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505" r:id="rId2"/>
    <p:sldId id="491" r:id="rId3"/>
    <p:sldId id="543" r:id="rId4"/>
    <p:sldId id="257" r:id="rId5"/>
    <p:sldId id="533" r:id="rId6"/>
    <p:sldId id="515" r:id="rId7"/>
    <p:sldId id="354" r:id="rId8"/>
    <p:sldId id="378" r:id="rId9"/>
    <p:sldId id="535" r:id="rId10"/>
    <p:sldId id="536" r:id="rId11"/>
    <p:sldId id="537" r:id="rId12"/>
    <p:sldId id="534" r:id="rId13"/>
    <p:sldId id="519" r:id="rId14"/>
    <p:sldId id="527" r:id="rId15"/>
    <p:sldId id="538" r:id="rId16"/>
    <p:sldId id="539" r:id="rId17"/>
    <p:sldId id="371" r:id="rId18"/>
    <p:sldId id="541" r:id="rId19"/>
    <p:sldId id="542" r:id="rId20"/>
    <p:sldId id="310" r:id="rId21"/>
    <p:sldId id="514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6699"/>
    <a:srgbClr val="0066FF"/>
    <a:srgbClr val="800000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06" autoAdjust="0"/>
    <p:restoredTop sz="94660"/>
  </p:normalViewPr>
  <p:slideViewPr>
    <p:cSldViewPr snapToGrid="0">
      <p:cViewPr varScale="1">
        <p:scale>
          <a:sx n="72" d="100"/>
          <a:sy n="72" d="100"/>
        </p:scale>
        <p:origin x="67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GWTE.SNP.FstDistribution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GWTE.SNP.FstDistribution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GWTE.SNP.FstDistribution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GWTE.SNP.FstDistribution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SNPs\HighFst-Compared2flavirostri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SNPs\HighFst-Compared2flavirostri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w048jlp\Desktop\Active%20documents\GWTE\SNPs\GWTE.SNP.FST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7909372129096275E-2"/>
          <c:y val="5.7060367454068242E-2"/>
          <c:w val="0.90063231441524205"/>
          <c:h val="0.71767560870855562"/>
        </c:manualLayout>
      </c:layout>
      <c:scatterChart>
        <c:scatterStyle val="lineMarker"/>
        <c:varyColors val="0"/>
        <c:ser>
          <c:idx val="0"/>
          <c:order val="0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>
                    <a:lumMod val="95000"/>
                    <a:lumOff val="5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Sheet1!$H$2:$H$30449</c:f>
              <c:numCache>
                <c:formatCode>General</c:formatCode>
                <c:ptCount val="30448"/>
                <c:pt idx="0">
                  <c:v>6.4408731764104095E-3</c:v>
                </c:pt>
                <c:pt idx="1">
                  <c:v>6.1454293737771293E-4</c:v>
                </c:pt>
                <c:pt idx="2">
                  <c:v>4.8166119594678422E-4</c:v>
                </c:pt>
                <c:pt idx="3">
                  <c:v>3.6886253107531852E-2</c:v>
                </c:pt>
                <c:pt idx="4">
                  <c:v>6.1454293737771293E-4</c:v>
                </c:pt>
                <c:pt idx="5">
                  <c:v>1.0635034257081455E-2</c:v>
                </c:pt>
                <c:pt idx="6">
                  <c:v>4.8166119594678422E-4</c:v>
                </c:pt>
                <c:pt idx="7">
                  <c:v>4.8166119594678422E-4</c:v>
                </c:pt>
                <c:pt idx="8">
                  <c:v>3.2859412250514988E-3</c:v>
                </c:pt>
                <c:pt idx="9">
                  <c:v>2.4085224641037482E-2</c:v>
                </c:pt>
                <c:pt idx="10">
                  <c:v>3.1580222756693435E-2</c:v>
                </c:pt>
                <c:pt idx="11">
                  <c:v>3.1580222756693435E-2</c:v>
                </c:pt>
                <c:pt idx="12">
                  <c:v>1.0296789824349027E-2</c:v>
                </c:pt>
                <c:pt idx="13">
                  <c:v>2.8566205037394016E-6</c:v>
                </c:pt>
                <c:pt idx="14">
                  <c:v>6.4370164939424619E-3</c:v>
                </c:pt>
                <c:pt idx="15">
                  <c:v>4.1335696229861047E-3</c:v>
                </c:pt>
                <c:pt idx="16">
                  <c:v>3.64145658263305E-2</c:v>
                </c:pt>
                <c:pt idx="17">
                  <c:v>2.2348526652687935E-3</c:v>
                </c:pt>
                <c:pt idx="18">
                  <c:v>1.9498266104599774E-4</c:v>
                </c:pt>
                <c:pt idx="19">
                  <c:v>1.206636500754077E-3</c:v>
                </c:pt>
                <c:pt idx="20">
                  <c:v>7.0646620931252256E-3</c:v>
                </c:pt>
                <c:pt idx="21">
                  <c:v>3.2559827715536997E-2</c:v>
                </c:pt>
                <c:pt idx="22">
                  <c:v>1.1116512720790762E-2</c:v>
                </c:pt>
                <c:pt idx="23">
                  <c:v>2.692429521697819E-2</c:v>
                </c:pt>
                <c:pt idx="24">
                  <c:v>2.0090728599133235E-3</c:v>
                </c:pt>
                <c:pt idx="25">
                  <c:v>5.8635282962302016E-3</c:v>
                </c:pt>
                <c:pt idx="26">
                  <c:v>1.0296789824349027E-2</c:v>
                </c:pt>
                <c:pt idx="27">
                  <c:v>1.7195783242146049E-3</c:v>
                </c:pt>
                <c:pt idx="28">
                  <c:v>1.4114751725136663E-3</c:v>
                </c:pt>
                <c:pt idx="29">
                  <c:v>7.8480422813285468E-4</c:v>
                </c:pt>
                <c:pt idx="30">
                  <c:v>6.2661352983933054E-4</c:v>
                </c:pt>
                <c:pt idx="31">
                  <c:v>3.7440000000000209E-2</c:v>
                </c:pt>
                <c:pt idx="32">
                  <c:v>1.6137708445399122E-3</c:v>
                </c:pt>
                <c:pt idx="33">
                  <c:v>2.471626733922005E-3</c:v>
                </c:pt>
                <c:pt idx="34">
                  <c:v>6.3893637226970909E-3</c:v>
                </c:pt>
                <c:pt idx="35">
                  <c:v>3.3094017094026639E-4</c:v>
                </c:pt>
                <c:pt idx="36">
                  <c:v>6.5746219592364096E-4</c:v>
                </c:pt>
                <c:pt idx="37">
                  <c:v>6.5746219592364096E-4</c:v>
                </c:pt>
                <c:pt idx="38">
                  <c:v>8.5470085470085166E-3</c:v>
                </c:pt>
                <c:pt idx="39">
                  <c:v>5.6782983098773426E-3</c:v>
                </c:pt>
                <c:pt idx="40">
                  <c:v>1.0362897576012367E-2</c:v>
                </c:pt>
                <c:pt idx="41">
                  <c:v>1.5384615384615396E-2</c:v>
                </c:pt>
                <c:pt idx="42">
                  <c:v>1.500938086296887E-5</c:v>
                </c:pt>
                <c:pt idx="43">
                  <c:v>4.1010783840334814E-3</c:v>
                </c:pt>
                <c:pt idx="44">
                  <c:v>5.5384615384615659E-3</c:v>
                </c:pt>
                <c:pt idx="45">
                  <c:v>1.919527500923622E-4</c:v>
                </c:pt>
                <c:pt idx="46">
                  <c:v>5.1989389920425117E-3</c:v>
                </c:pt>
                <c:pt idx="47">
                  <c:v>2.9239461103867082E-3</c:v>
                </c:pt>
                <c:pt idx="48">
                  <c:v>1.0175010175010308E-2</c:v>
                </c:pt>
                <c:pt idx="49">
                  <c:v>3.4188034188028144E-4</c:v>
                </c:pt>
                <c:pt idx="50">
                  <c:v>4.3093806056769771E-3</c:v>
                </c:pt>
                <c:pt idx="51">
                  <c:v>2.8178680857925418E-3</c:v>
                </c:pt>
                <c:pt idx="52">
                  <c:v>4.0493204427630491E-2</c:v>
                </c:pt>
                <c:pt idx="53">
                  <c:v>1.8699818699818512E-2</c:v>
                </c:pt>
                <c:pt idx="54">
                  <c:v>1.2135494382986216E-2</c:v>
                </c:pt>
                <c:pt idx="55">
                  <c:v>2.3199023199023172E-2</c:v>
                </c:pt>
                <c:pt idx="56">
                  <c:v>2.3199023199023172E-2</c:v>
                </c:pt>
                <c:pt idx="57">
                  <c:v>6.5830617821238847E-6</c:v>
                </c:pt>
                <c:pt idx="58">
                  <c:v>6.7476383265857292E-3</c:v>
                </c:pt>
                <c:pt idx="59">
                  <c:v>1.0840468131236701E-3</c:v>
                </c:pt>
                <c:pt idx="60">
                  <c:v>6.5830617821238847E-6</c:v>
                </c:pt>
                <c:pt idx="61">
                  <c:v>1.2704174228675272E-2</c:v>
                </c:pt>
                <c:pt idx="62">
                  <c:v>5.7836899942167346E-4</c:v>
                </c:pt>
                <c:pt idx="63">
                  <c:v>1.3827127718413381E-2</c:v>
                </c:pt>
                <c:pt idx="64">
                  <c:v>3.5076923076923019E-2</c:v>
                </c:pt>
                <c:pt idx="65">
                  <c:v>2.3199023199023172E-2</c:v>
                </c:pt>
                <c:pt idx="66">
                  <c:v>5.7836899942167346E-4</c:v>
                </c:pt>
                <c:pt idx="67">
                  <c:v>6.9991251093613586E-3</c:v>
                </c:pt>
                <c:pt idx="68">
                  <c:v>3.9447731755424325E-3</c:v>
                </c:pt>
                <c:pt idx="69">
                  <c:v>1.0416666666666938E-2</c:v>
                </c:pt>
                <c:pt idx="70">
                  <c:v>2.976190476190496E-3</c:v>
                </c:pt>
                <c:pt idx="71">
                  <c:v>4.2278593680463552E-3</c:v>
                </c:pt>
                <c:pt idx="72">
                  <c:v>2.9865908167411605E-2</c:v>
                </c:pt>
                <c:pt idx="73">
                  <c:v>1.3227513227514738E-3</c:v>
                </c:pt>
                <c:pt idx="74">
                  <c:v>1.5748031496063096E-2</c:v>
                </c:pt>
                <c:pt idx="75">
                  <c:v>0</c:v>
                </c:pt>
                <c:pt idx="76">
                  <c:v>3.4346156987666382E-2</c:v>
                </c:pt>
                <c:pt idx="77">
                  <c:v>2.3437500000000038E-2</c:v>
                </c:pt>
                <c:pt idx="78">
                  <c:v>6.5104166666679814E-4</c:v>
                </c:pt>
                <c:pt idx="79">
                  <c:v>1.0416666666666938E-2</c:v>
                </c:pt>
                <c:pt idx="80">
                  <c:v>6.5104166666679814E-4</c:v>
                </c:pt>
                <c:pt idx="81">
                  <c:v>2.1164021164021368E-2</c:v>
                </c:pt>
                <c:pt idx="82">
                  <c:v>6.6666666666668883E-3</c:v>
                </c:pt>
                <c:pt idx="83">
                  <c:v>1.5694580210709245E-2</c:v>
                </c:pt>
                <c:pt idx="84">
                  <c:v>1.0976702508960743E-2</c:v>
                </c:pt>
                <c:pt idx="85">
                  <c:v>1.7532325224631831E-3</c:v>
                </c:pt>
                <c:pt idx="86">
                  <c:v>2.7459954233409526E-2</c:v>
                </c:pt>
                <c:pt idx="87">
                  <c:v>4.3744531933532539E-4</c:v>
                </c:pt>
                <c:pt idx="88">
                  <c:v>0</c:v>
                </c:pt>
                <c:pt idx="89">
                  <c:v>9.3370681605978157E-4</c:v>
                </c:pt>
                <c:pt idx="90">
                  <c:v>3.097173828881227E-3</c:v>
                </c:pt>
                <c:pt idx="91">
                  <c:v>2.384737678855435E-3</c:v>
                </c:pt>
                <c:pt idx="92">
                  <c:v>1.1459129106187558E-3</c:v>
                </c:pt>
                <c:pt idx="93">
                  <c:v>1.3157894736842193E-2</c:v>
                </c:pt>
                <c:pt idx="94">
                  <c:v>1.4107611548556396E-2</c:v>
                </c:pt>
                <c:pt idx="95">
                  <c:v>2.5800645635357059E-3</c:v>
                </c:pt>
                <c:pt idx="96">
                  <c:v>1.9448144448144609E-3</c:v>
                </c:pt>
                <c:pt idx="97">
                  <c:v>2.1698342979342849E-4</c:v>
                </c:pt>
                <c:pt idx="98">
                  <c:v>1.6004495504495335E-2</c:v>
                </c:pt>
                <c:pt idx="99">
                  <c:v>6.4971319003575331E-3</c:v>
                </c:pt>
                <c:pt idx="100">
                  <c:v>6.9634458461903081E-4</c:v>
                </c:pt>
                <c:pt idx="101">
                  <c:v>6.9634458461903081E-4</c:v>
                </c:pt>
                <c:pt idx="102">
                  <c:v>2.7354421021456365E-2</c:v>
                </c:pt>
                <c:pt idx="103">
                  <c:v>1.3530116577637242E-2</c:v>
                </c:pt>
                <c:pt idx="104">
                  <c:v>6.9634458461903081E-4</c:v>
                </c:pt>
                <c:pt idx="105">
                  <c:v>6.1454293737771293E-4</c:v>
                </c:pt>
                <c:pt idx="106">
                  <c:v>1.2239440056448312E-2</c:v>
                </c:pt>
                <c:pt idx="107">
                  <c:v>1.3779324124161627E-4</c:v>
                </c:pt>
                <c:pt idx="108">
                  <c:v>2.0989620459116638E-2</c:v>
                </c:pt>
                <c:pt idx="109">
                  <c:v>3.8748137108792935E-2</c:v>
                </c:pt>
                <c:pt idx="110">
                  <c:v>5.985269622745073E-3</c:v>
                </c:pt>
                <c:pt idx="111">
                  <c:v>4.1606403546702326E-3</c:v>
                </c:pt>
                <c:pt idx="112">
                  <c:v>1.0585135585135562E-2</c:v>
                </c:pt>
                <c:pt idx="113">
                  <c:v>2.1698342979342849E-4</c:v>
                </c:pt>
                <c:pt idx="114">
                  <c:v>4.646901770796041E-4</c:v>
                </c:pt>
                <c:pt idx="115">
                  <c:v>1.053425162800173E-2</c:v>
                </c:pt>
                <c:pt idx="116">
                  <c:v>2.3076923076923002E-2</c:v>
                </c:pt>
                <c:pt idx="117">
                  <c:v>2.543452081591967E-4</c:v>
                </c:pt>
                <c:pt idx="118">
                  <c:v>1.2109103018204199E-5</c:v>
                </c:pt>
                <c:pt idx="119">
                  <c:v>1.0686518450493446E-3</c:v>
                </c:pt>
                <c:pt idx="120">
                  <c:v>1.2621985644003518E-2</c:v>
                </c:pt>
                <c:pt idx="121">
                  <c:v>2.5661587810745838E-2</c:v>
                </c:pt>
                <c:pt idx="122">
                  <c:v>1.5915781830913204E-4</c:v>
                </c:pt>
                <c:pt idx="123">
                  <c:v>6.6666666666668883E-3</c:v>
                </c:pt>
                <c:pt idx="124">
                  <c:v>6.9991251093613586E-3</c:v>
                </c:pt>
                <c:pt idx="125">
                  <c:v>1.6203703703703606E-2</c:v>
                </c:pt>
                <c:pt idx="126">
                  <c:v>1.0416666666666938E-2</c:v>
                </c:pt>
                <c:pt idx="127">
                  <c:v>0</c:v>
                </c:pt>
                <c:pt idx="128">
                  <c:v>1.0416666666666938E-2</c:v>
                </c:pt>
                <c:pt idx="129">
                  <c:v>1.4336917562724075E-2</c:v>
                </c:pt>
                <c:pt idx="130">
                  <c:v>2.3287671232876755E-2</c:v>
                </c:pt>
                <c:pt idx="131">
                  <c:v>1.4360761826234318E-2</c:v>
                </c:pt>
                <c:pt idx="132">
                  <c:v>6.2229503296114296E-4</c:v>
                </c:pt>
                <c:pt idx="133">
                  <c:v>1.5083352454707967E-3</c:v>
                </c:pt>
                <c:pt idx="134">
                  <c:v>2.3465123754419562E-2</c:v>
                </c:pt>
                <c:pt idx="135">
                  <c:v>1.7321408355032479E-2</c:v>
                </c:pt>
                <c:pt idx="136">
                  <c:v>3.7709743416922928E-3</c:v>
                </c:pt>
                <c:pt idx="137">
                  <c:v>7.7189716076425854E-3</c:v>
                </c:pt>
                <c:pt idx="138">
                  <c:v>3.5813412122840285E-3</c:v>
                </c:pt>
                <c:pt idx="139">
                  <c:v>4.1798384264137775E-2</c:v>
                </c:pt>
                <c:pt idx="140">
                  <c:v>5.4224260831835285E-2</c:v>
                </c:pt>
                <c:pt idx="141">
                  <c:v>2.3072480665998988E-3</c:v>
                </c:pt>
                <c:pt idx="142">
                  <c:v>6.0141703740319588E-2</c:v>
                </c:pt>
                <c:pt idx="143">
                  <c:v>5.5189819530811271E-3</c:v>
                </c:pt>
                <c:pt idx="144">
                  <c:v>3.0642850747605088E-2</c:v>
                </c:pt>
                <c:pt idx="145">
                  <c:v>1.7321408355032479E-2</c:v>
                </c:pt>
                <c:pt idx="146">
                  <c:v>2.6031893216188647E-2</c:v>
                </c:pt>
                <c:pt idx="147">
                  <c:v>8.0103935093905603E-3</c:v>
                </c:pt>
                <c:pt idx="148">
                  <c:v>6.3440714189152106E-2</c:v>
                </c:pt>
                <c:pt idx="149">
                  <c:v>1.78047099884329E-2</c:v>
                </c:pt>
                <c:pt idx="150">
                  <c:v>1.7321408355032479E-2</c:v>
                </c:pt>
                <c:pt idx="151">
                  <c:v>6.6780174464593023E-3</c:v>
                </c:pt>
                <c:pt idx="152">
                  <c:v>7.522113089277017E-4</c:v>
                </c:pt>
                <c:pt idx="153">
                  <c:v>6.2271062271062425E-2</c:v>
                </c:pt>
                <c:pt idx="154">
                  <c:v>4.1595121680167487E-3</c:v>
                </c:pt>
                <c:pt idx="155">
                  <c:v>9.7980963032866207E-3</c:v>
                </c:pt>
                <c:pt idx="156">
                  <c:v>9.7980963032866207E-3</c:v>
                </c:pt>
                <c:pt idx="157">
                  <c:v>7.204142262965737E-3</c:v>
                </c:pt>
                <c:pt idx="158">
                  <c:v>1.8503463611985372E-4</c:v>
                </c:pt>
                <c:pt idx="159">
                  <c:v>6.8310152343768109E-4</c:v>
                </c:pt>
                <c:pt idx="160">
                  <c:v>7.204142262965737E-3</c:v>
                </c:pt>
                <c:pt idx="161">
                  <c:v>2.3965141612200407E-2</c:v>
                </c:pt>
                <c:pt idx="162">
                  <c:v>2.9654090375153203E-3</c:v>
                </c:pt>
                <c:pt idx="163">
                  <c:v>3.2740368874836383E-4</c:v>
                </c:pt>
                <c:pt idx="164">
                  <c:v>2.6407163742690506E-3</c:v>
                </c:pt>
                <c:pt idx="165">
                  <c:v>1.7909356725147121E-3</c:v>
                </c:pt>
                <c:pt idx="166">
                  <c:v>2.9485478401875782E-5</c:v>
                </c:pt>
                <c:pt idx="167">
                  <c:v>1.7721070352629586E-4</c:v>
                </c:pt>
                <c:pt idx="168">
                  <c:v>8.8078803566291855E-4</c:v>
                </c:pt>
                <c:pt idx="169">
                  <c:v>8.1678024261757371E-3</c:v>
                </c:pt>
                <c:pt idx="170">
                  <c:v>3.1414367640571456E-2</c:v>
                </c:pt>
                <c:pt idx="171">
                  <c:v>3.9256198347107467E-2</c:v>
                </c:pt>
                <c:pt idx="172">
                  <c:v>4.2536297640550845E-5</c:v>
                </c:pt>
                <c:pt idx="173">
                  <c:v>4.2536297640550845E-5</c:v>
                </c:pt>
                <c:pt idx="174">
                  <c:v>8.0415883458646517E-2</c:v>
                </c:pt>
                <c:pt idx="175">
                  <c:v>2.6407163742690506E-3</c:v>
                </c:pt>
                <c:pt idx="176">
                  <c:v>1.6988072031931731E-2</c:v>
                </c:pt>
                <c:pt idx="177">
                  <c:v>3.0206369919313751E-4</c:v>
                </c:pt>
                <c:pt idx="178">
                  <c:v>4.3377674956635021E-4</c:v>
                </c:pt>
                <c:pt idx="179">
                  <c:v>1.1927774360776841E-2</c:v>
                </c:pt>
                <c:pt idx="180">
                  <c:v>1.0353753235547858E-2</c:v>
                </c:pt>
                <c:pt idx="181">
                  <c:v>1.0635034257081455E-2</c:v>
                </c:pt>
                <c:pt idx="182">
                  <c:v>8.1180494998501745E-2</c:v>
                </c:pt>
                <c:pt idx="183">
                  <c:v>6.912845219296887E-3</c:v>
                </c:pt>
                <c:pt idx="184">
                  <c:v>2.1610389610389521E-2</c:v>
                </c:pt>
                <c:pt idx="185">
                  <c:v>5.9708436724565772E-2</c:v>
                </c:pt>
                <c:pt idx="186">
                  <c:v>5.2178590640136844E-4</c:v>
                </c:pt>
                <c:pt idx="187">
                  <c:v>1.0635034257081455E-2</c:v>
                </c:pt>
                <c:pt idx="188">
                  <c:v>1.6079158936301841E-2</c:v>
                </c:pt>
                <c:pt idx="189">
                  <c:v>1.6079158936301841E-2</c:v>
                </c:pt>
                <c:pt idx="190">
                  <c:v>3.776058302252458E-2</c:v>
                </c:pt>
                <c:pt idx="191">
                  <c:v>1.0686518450493446E-3</c:v>
                </c:pt>
                <c:pt idx="192">
                  <c:v>6.4971319003575331E-3</c:v>
                </c:pt>
                <c:pt idx="193">
                  <c:v>1.6079158936301841E-2</c:v>
                </c:pt>
                <c:pt idx="194">
                  <c:v>1.0635034257081455E-2</c:v>
                </c:pt>
                <c:pt idx="195">
                  <c:v>3.2859412250514988E-3</c:v>
                </c:pt>
                <c:pt idx="196">
                  <c:v>6.8740783026497582E-3</c:v>
                </c:pt>
                <c:pt idx="197">
                  <c:v>1.0416666666666938E-2</c:v>
                </c:pt>
                <c:pt idx="198">
                  <c:v>2.3437500000000038E-2</c:v>
                </c:pt>
                <c:pt idx="199">
                  <c:v>1.0416666666666938E-2</c:v>
                </c:pt>
                <c:pt idx="200">
                  <c:v>3.5433070866141662E-2</c:v>
                </c:pt>
                <c:pt idx="201">
                  <c:v>2.1164021164021368E-2</c:v>
                </c:pt>
                <c:pt idx="202">
                  <c:v>3.5433070866141662E-2</c:v>
                </c:pt>
                <c:pt idx="203">
                  <c:v>5.2596996245305692E-3</c:v>
                </c:pt>
                <c:pt idx="204">
                  <c:v>3.3756117047836222E-3</c:v>
                </c:pt>
                <c:pt idx="205">
                  <c:v>2.3719165085388773E-2</c:v>
                </c:pt>
                <c:pt idx="206">
                  <c:v>4.9965397923875388E-2</c:v>
                </c:pt>
                <c:pt idx="207">
                  <c:v>5.164992826397597E-4</c:v>
                </c:pt>
                <c:pt idx="208">
                  <c:v>2.3719165085388773E-2</c:v>
                </c:pt>
                <c:pt idx="209">
                  <c:v>2.3719165085388773E-2</c:v>
                </c:pt>
                <c:pt idx="210">
                  <c:v>2.3719165085388773E-2</c:v>
                </c:pt>
                <c:pt idx="211">
                  <c:v>1.0967741935483678E-2</c:v>
                </c:pt>
                <c:pt idx="212">
                  <c:v>2.3719165085388773E-2</c:v>
                </c:pt>
                <c:pt idx="213">
                  <c:v>2.2295081967213057E-2</c:v>
                </c:pt>
                <c:pt idx="214">
                  <c:v>1.7383575124599116E-3</c:v>
                </c:pt>
                <c:pt idx="215">
                  <c:v>1.0976702508960743E-2</c:v>
                </c:pt>
                <c:pt idx="216">
                  <c:v>8.6805555555555608E-2</c:v>
                </c:pt>
                <c:pt idx="217">
                  <c:v>2.9844576719576757E-2</c:v>
                </c:pt>
                <c:pt idx="218">
                  <c:v>2.3437500000000038E-2</c:v>
                </c:pt>
                <c:pt idx="219">
                  <c:v>2.06625683060109E-2</c:v>
                </c:pt>
                <c:pt idx="220">
                  <c:v>0</c:v>
                </c:pt>
                <c:pt idx="221">
                  <c:v>8.1487140310670062E-3</c:v>
                </c:pt>
                <c:pt idx="222">
                  <c:v>1.3227513227514738E-3</c:v>
                </c:pt>
                <c:pt idx="223">
                  <c:v>1.5748031496063096E-2</c:v>
                </c:pt>
                <c:pt idx="224">
                  <c:v>2.5604551920341452E-2</c:v>
                </c:pt>
                <c:pt idx="225">
                  <c:v>1.4271030993042508E-2</c:v>
                </c:pt>
                <c:pt idx="226">
                  <c:v>1.0416666666666938E-2</c:v>
                </c:pt>
                <c:pt idx="227">
                  <c:v>1.587301587301774E-3</c:v>
                </c:pt>
                <c:pt idx="228">
                  <c:v>5.1501381092399545E-2</c:v>
                </c:pt>
                <c:pt idx="229">
                  <c:v>1.7162471395881791E-3</c:v>
                </c:pt>
                <c:pt idx="230">
                  <c:v>1.6147503435639105E-2</c:v>
                </c:pt>
                <c:pt idx="231">
                  <c:v>1.3465334224391246E-2</c:v>
                </c:pt>
                <c:pt idx="232">
                  <c:v>1.5172014042625652E-4</c:v>
                </c:pt>
                <c:pt idx="233">
                  <c:v>8.8068579933399469E-4</c:v>
                </c:pt>
                <c:pt idx="234">
                  <c:v>8.6562726540331172E-3</c:v>
                </c:pt>
                <c:pt idx="235">
                  <c:v>3.160032794538763E-3</c:v>
                </c:pt>
                <c:pt idx="236">
                  <c:v>1.6703313829979284E-2</c:v>
                </c:pt>
                <c:pt idx="237">
                  <c:v>6.4788192447766272E-3</c:v>
                </c:pt>
                <c:pt idx="238">
                  <c:v>8.8068579933399469E-4</c:v>
                </c:pt>
                <c:pt idx="239">
                  <c:v>1.2595246637799777E-2</c:v>
                </c:pt>
                <c:pt idx="240">
                  <c:v>8.8068579933399469E-4</c:v>
                </c:pt>
                <c:pt idx="241">
                  <c:v>2.3082367639277019E-3</c:v>
                </c:pt>
                <c:pt idx="242">
                  <c:v>8.8068579933399469E-4</c:v>
                </c:pt>
                <c:pt idx="243">
                  <c:v>7.1090496622429797E-5</c:v>
                </c:pt>
                <c:pt idx="244">
                  <c:v>7.1090496622429797E-5</c:v>
                </c:pt>
                <c:pt idx="245">
                  <c:v>8.2853318518664506E-3</c:v>
                </c:pt>
                <c:pt idx="246">
                  <c:v>2.4931125444700554E-3</c:v>
                </c:pt>
                <c:pt idx="247">
                  <c:v>3.3137485311398367E-2</c:v>
                </c:pt>
                <c:pt idx="248">
                  <c:v>2.5492098522576527E-3</c:v>
                </c:pt>
                <c:pt idx="249">
                  <c:v>6.0629849536175786E-3</c:v>
                </c:pt>
                <c:pt idx="250">
                  <c:v>3.2494695949229304E-3</c:v>
                </c:pt>
                <c:pt idx="251">
                  <c:v>1.4068333412467701E-3</c:v>
                </c:pt>
                <c:pt idx="252">
                  <c:v>7.6666339703057568E-5</c:v>
                </c:pt>
                <c:pt idx="253">
                  <c:v>7.6666339703057568E-5</c:v>
                </c:pt>
                <c:pt idx="254">
                  <c:v>3.1897926634769239E-3</c:v>
                </c:pt>
                <c:pt idx="255">
                  <c:v>3.0897960283637863E-3</c:v>
                </c:pt>
                <c:pt idx="256">
                  <c:v>3.0897960283637863E-3</c:v>
                </c:pt>
                <c:pt idx="257">
                  <c:v>1.6178285146159802E-3</c:v>
                </c:pt>
                <c:pt idx="258">
                  <c:v>1.1204118671062013E-3</c:v>
                </c:pt>
                <c:pt idx="259">
                  <c:v>1.048352588789059E-2</c:v>
                </c:pt>
                <c:pt idx="260">
                  <c:v>5.7879559146312874E-3</c:v>
                </c:pt>
                <c:pt idx="261">
                  <c:v>1.1874826612417468E-3</c:v>
                </c:pt>
                <c:pt idx="262">
                  <c:v>3.5510321471125507E-4</c:v>
                </c:pt>
                <c:pt idx="263">
                  <c:v>2.0409706532353286E-4</c:v>
                </c:pt>
                <c:pt idx="264">
                  <c:v>3.5510321471125507E-4</c:v>
                </c:pt>
                <c:pt idx="265">
                  <c:v>5.7848375517550203E-3</c:v>
                </c:pt>
                <c:pt idx="266">
                  <c:v>3.5510321471125507E-4</c:v>
                </c:pt>
                <c:pt idx="267">
                  <c:v>3.5510321471125507E-4</c:v>
                </c:pt>
                <c:pt idx="268">
                  <c:v>6.912845219296887E-3</c:v>
                </c:pt>
                <c:pt idx="269">
                  <c:v>6.8992545915623127E-3</c:v>
                </c:pt>
                <c:pt idx="270">
                  <c:v>3.4266975260764165E-2</c:v>
                </c:pt>
                <c:pt idx="271">
                  <c:v>1.199085005904296E-4</c:v>
                </c:pt>
                <c:pt idx="272">
                  <c:v>2.3319200484554808E-2</c:v>
                </c:pt>
                <c:pt idx="273">
                  <c:v>2.7230833682446817E-2</c:v>
                </c:pt>
                <c:pt idx="274">
                  <c:v>1.4380449163059049E-3</c:v>
                </c:pt>
                <c:pt idx="275">
                  <c:v>1.0635034257081455E-2</c:v>
                </c:pt>
                <c:pt idx="276">
                  <c:v>4.3810356310356631E-3</c:v>
                </c:pt>
                <c:pt idx="277">
                  <c:v>5.9091198749704355E-3</c:v>
                </c:pt>
                <c:pt idx="278">
                  <c:v>1.4083477498111698E-2</c:v>
                </c:pt>
                <c:pt idx="279">
                  <c:v>1.6079158936301841E-2</c:v>
                </c:pt>
                <c:pt idx="280">
                  <c:v>1.6773364250429884E-3</c:v>
                </c:pt>
                <c:pt idx="281">
                  <c:v>1.9653199332941233E-2</c:v>
                </c:pt>
                <c:pt idx="282">
                  <c:v>2.6399407044568297E-2</c:v>
                </c:pt>
                <c:pt idx="283">
                  <c:v>2.6399407044568297E-2</c:v>
                </c:pt>
                <c:pt idx="284">
                  <c:v>3.3733040856202837E-2</c:v>
                </c:pt>
                <c:pt idx="285">
                  <c:v>5.2578999948140866E-6</c:v>
                </c:pt>
                <c:pt idx="286">
                  <c:v>5.6937714691724156E-3</c:v>
                </c:pt>
                <c:pt idx="287">
                  <c:v>6.3281313281313934E-3</c:v>
                </c:pt>
                <c:pt idx="288">
                  <c:v>2.8415300546448297E-2</c:v>
                </c:pt>
                <c:pt idx="289">
                  <c:v>2.0266015200868504E-2</c:v>
                </c:pt>
                <c:pt idx="290">
                  <c:v>5.4256410256409051E-4</c:v>
                </c:pt>
                <c:pt idx="291">
                  <c:v>6.653304766513113E-4</c:v>
                </c:pt>
                <c:pt idx="292">
                  <c:v>6.0258834302952001E-2</c:v>
                </c:pt>
                <c:pt idx="293">
                  <c:v>1.1093333333333358E-2</c:v>
                </c:pt>
                <c:pt idx="294">
                  <c:v>5.796801764544311E-4</c:v>
                </c:pt>
                <c:pt idx="295">
                  <c:v>4.8329035501711318E-2</c:v>
                </c:pt>
                <c:pt idx="296">
                  <c:v>3.3736493439670889E-2</c:v>
                </c:pt>
                <c:pt idx="297">
                  <c:v>8.3640450612939361E-4</c:v>
                </c:pt>
                <c:pt idx="298">
                  <c:v>5.4256410256409051E-4</c:v>
                </c:pt>
                <c:pt idx="299">
                  <c:v>6.1542664985288617E-3</c:v>
                </c:pt>
                <c:pt idx="300">
                  <c:v>1.1093333333333358E-2</c:v>
                </c:pt>
                <c:pt idx="301">
                  <c:v>1.682454150122897E-2</c:v>
                </c:pt>
                <c:pt idx="302">
                  <c:v>1.4558043925132649E-2</c:v>
                </c:pt>
                <c:pt idx="303">
                  <c:v>3.4894540942928057E-2</c:v>
                </c:pt>
                <c:pt idx="304">
                  <c:v>5.4256410256409051E-4</c:v>
                </c:pt>
                <c:pt idx="305">
                  <c:v>2.556433264325335E-5</c:v>
                </c:pt>
                <c:pt idx="306">
                  <c:v>2.1563843563843398E-2</c:v>
                </c:pt>
                <c:pt idx="307">
                  <c:v>3.2942667089008643E-2</c:v>
                </c:pt>
                <c:pt idx="308">
                  <c:v>6.5104166666679814E-4</c:v>
                </c:pt>
                <c:pt idx="309">
                  <c:v>8.373921216782031E-3</c:v>
                </c:pt>
                <c:pt idx="310">
                  <c:v>6.9991251093613586E-3</c:v>
                </c:pt>
                <c:pt idx="311">
                  <c:v>2.3437500000000038E-2</c:v>
                </c:pt>
                <c:pt idx="312">
                  <c:v>1.0416666666666938E-2</c:v>
                </c:pt>
                <c:pt idx="313">
                  <c:v>1.1071802935010554E-2</c:v>
                </c:pt>
                <c:pt idx="314">
                  <c:v>1.0416666666666938E-2</c:v>
                </c:pt>
                <c:pt idx="315">
                  <c:v>1.0416666666666938E-2</c:v>
                </c:pt>
                <c:pt idx="316">
                  <c:v>1.8933438155136269E-2</c:v>
                </c:pt>
                <c:pt idx="317">
                  <c:v>1.4744508118433699E-2</c:v>
                </c:pt>
                <c:pt idx="318">
                  <c:v>1.0976702508960743E-2</c:v>
                </c:pt>
                <c:pt idx="319">
                  <c:v>1.3611388611387142E-3</c:v>
                </c:pt>
                <c:pt idx="320">
                  <c:v>4.7384615384615261E-2</c:v>
                </c:pt>
                <c:pt idx="321">
                  <c:v>6.7567093328218279E-3</c:v>
                </c:pt>
                <c:pt idx="322">
                  <c:v>6.1454293737771293E-4</c:v>
                </c:pt>
                <c:pt idx="323">
                  <c:v>2.1610389610389521E-2</c:v>
                </c:pt>
                <c:pt idx="324">
                  <c:v>0</c:v>
                </c:pt>
                <c:pt idx="325">
                  <c:v>6.9686411149826252E-3</c:v>
                </c:pt>
                <c:pt idx="326">
                  <c:v>6.9991251093613586E-3</c:v>
                </c:pt>
                <c:pt idx="327">
                  <c:v>1.587301587301774E-3</c:v>
                </c:pt>
                <c:pt idx="328">
                  <c:v>3.7940379403793946E-2</c:v>
                </c:pt>
                <c:pt idx="329">
                  <c:v>2.976190476190496E-3</c:v>
                </c:pt>
                <c:pt idx="330">
                  <c:v>0</c:v>
                </c:pt>
                <c:pt idx="331">
                  <c:v>9.8425196850402048E-4</c:v>
                </c:pt>
                <c:pt idx="332">
                  <c:v>1.1071802935010554E-2</c:v>
                </c:pt>
                <c:pt idx="333">
                  <c:v>2.66666666666668E-2</c:v>
                </c:pt>
                <c:pt idx="334">
                  <c:v>7.0275897969807556E-3</c:v>
                </c:pt>
                <c:pt idx="335">
                  <c:v>7.4197689345314359E-3</c:v>
                </c:pt>
                <c:pt idx="336">
                  <c:v>3.7073170731707482E-2</c:v>
                </c:pt>
                <c:pt idx="337">
                  <c:v>4.1078305519906002E-4</c:v>
                </c:pt>
                <c:pt idx="338">
                  <c:v>2.4319419237749836E-3</c:v>
                </c:pt>
                <c:pt idx="339">
                  <c:v>6.6493782047505542E-3</c:v>
                </c:pt>
                <c:pt idx="340">
                  <c:v>7.1731748726660367E-4</c:v>
                </c:pt>
                <c:pt idx="341">
                  <c:v>1.0611205432937245E-2</c:v>
                </c:pt>
                <c:pt idx="342">
                  <c:v>1.106578947368406E-2</c:v>
                </c:pt>
                <c:pt idx="343">
                  <c:v>1.295546558704623E-3</c:v>
                </c:pt>
                <c:pt idx="344">
                  <c:v>6.2414383561644315E-3</c:v>
                </c:pt>
                <c:pt idx="345">
                  <c:v>5.9889052417076726E-4</c:v>
                </c:pt>
                <c:pt idx="346">
                  <c:v>1.7940224159402322E-2</c:v>
                </c:pt>
                <c:pt idx="347">
                  <c:v>7.4896679823542919E-3</c:v>
                </c:pt>
                <c:pt idx="348">
                  <c:v>1.0041962507411979E-2</c:v>
                </c:pt>
                <c:pt idx="349">
                  <c:v>2.1219619973488792E-3</c:v>
                </c:pt>
                <c:pt idx="350">
                  <c:v>3.0205479452070401E-4</c:v>
                </c:pt>
                <c:pt idx="351">
                  <c:v>1.2179118222632411E-3</c:v>
                </c:pt>
                <c:pt idx="352">
                  <c:v>1.0041962507411979E-2</c:v>
                </c:pt>
                <c:pt idx="353">
                  <c:v>6.5758068260970536E-3</c:v>
                </c:pt>
                <c:pt idx="354">
                  <c:v>4.2022639339120652E-3</c:v>
                </c:pt>
                <c:pt idx="355">
                  <c:v>7.4297654980841929E-6</c:v>
                </c:pt>
                <c:pt idx="356">
                  <c:v>7.0136986301372389E-3</c:v>
                </c:pt>
                <c:pt idx="357">
                  <c:v>2.1164021164021368E-2</c:v>
                </c:pt>
                <c:pt idx="358">
                  <c:v>1.4778325123152662E-2</c:v>
                </c:pt>
                <c:pt idx="359">
                  <c:v>1.5748031496063096E-2</c:v>
                </c:pt>
                <c:pt idx="360">
                  <c:v>2.3437500000000038E-2</c:v>
                </c:pt>
                <c:pt idx="361">
                  <c:v>6.9686411149826252E-3</c:v>
                </c:pt>
                <c:pt idx="362">
                  <c:v>2.3437500000000038E-2</c:v>
                </c:pt>
                <c:pt idx="363">
                  <c:v>3.8261322228006225E-2</c:v>
                </c:pt>
                <c:pt idx="364">
                  <c:v>6.9686411149826252E-3</c:v>
                </c:pt>
                <c:pt idx="365">
                  <c:v>1.0976702508960743E-2</c:v>
                </c:pt>
                <c:pt idx="366">
                  <c:v>3.955730878807822E-2</c:v>
                </c:pt>
                <c:pt idx="367">
                  <c:v>2.3437500000000038E-2</c:v>
                </c:pt>
                <c:pt idx="368">
                  <c:v>3.5433070866141662E-2</c:v>
                </c:pt>
                <c:pt idx="369">
                  <c:v>6.5104166666679814E-4</c:v>
                </c:pt>
                <c:pt idx="370">
                  <c:v>1.5748031496063096E-2</c:v>
                </c:pt>
                <c:pt idx="371">
                  <c:v>3.7940379403793946E-2</c:v>
                </c:pt>
                <c:pt idx="372">
                  <c:v>2.2210654173173541E-2</c:v>
                </c:pt>
                <c:pt idx="373">
                  <c:v>2.2210654173173541E-2</c:v>
                </c:pt>
                <c:pt idx="374">
                  <c:v>1.0416666666666938E-2</c:v>
                </c:pt>
                <c:pt idx="375">
                  <c:v>4.7268907563025311E-3</c:v>
                </c:pt>
                <c:pt idx="376">
                  <c:v>8.8757396449704734E-3</c:v>
                </c:pt>
                <c:pt idx="377">
                  <c:v>1.0635034257081455E-2</c:v>
                </c:pt>
                <c:pt idx="378">
                  <c:v>9.2215476830808085E-5</c:v>
                </c:pt>
                <c:pt idx="379">
                  <c:v>1.6112919338532523E-6</c:v>
                </c:pt>
                <c:pt idx="380">
                  <c:v>4.3744531933532539E-4</c:v>
                </c:pt>
                <c:pt idx="381">
                  <c:v>1.0416666666666938E-2</c:v>
                </c:pt>
                <c:pt idx="382">
                  <c:v>2.3319200484554808E-2</c:v>
                </c:pt>
                <c:pt idx="383">
                  <c:v>6.1454293737771293E-4</c:v>
                </c:pt>
                <c:pt idx="384">
                  <c:v>6.1454293737771293E-4</c:v>
                </c:pt>
                <c:pt idx="385">
                  <c:v>3.5433070866141662E-2</c:v>
                </c:pt>
                <c:pt idx="386">
                  <c:v>2.0073956682514681E-2</c:v>
                </c:pt>
                <c:pt idx="387">
                  <c:v>8.5365853658536536E-2</c:v>
                </c:pt>
                <c:pt idx="388">
                  <c:v>4.7619047619047589E-2</c:v>
                </c:pt>
                <c:pt idx="389">
                  <c:v>1.5748031496063096E-2</c:v>
                </c:pt>
                <c:pt idx="390">
                  <c:v>2.976190476190496E-3</c:v>
                </c:pt>
                <c:pt idx="391">
                  <c:v>8.5365853658536536E-2</c:v>
                </c:pt>
                <c:pt idx="392">
                  <c:v>5.9999999999999928E-2</c:v>
                </c:pt>
                <c:pt idx="393">
                  <c:v>1.0416666666666938E-2</c:v>
                </c:pt>
                <c:pt idx="394">
                  <c:v>1.0416666666666938E-2</c:v>
                </c:pt>
                <c:pt idx="395">
                  <c:v>1.5748031496063096E-2</c:v>
                </c:pt>
                <c:pt idx="396">
                  <c:v>2.1164021164021368E-2</c:v>
                </c:pt>
                <c:pt idx="397">
                  <c:v>1.0416666666666938E-2</c:v>
                </c:pt>
                <c:pt idx="398">
                  <c:v>1.0416666666666938E-2</c:v>
                </c:pt>
                <c:pt idx="399">
                  <c:v>1.0416666666666938E-2</c:v>
                </c:pt>
                <c:pt idx="400">
                  <c:v>2.3965141612200407E-2</c:v>
                </c:pt>
                <c:pt idx="401">
                  <c:v>0.27784465827944094</c:v>
                </c:pt>
                <c:pt idx="402">
                  <c:v>2.6622181646105109E-2</c:v>
                </c:pt>
                <c:pt idx="403">
                  <c:v>6.1454293737771293E-4</c:v>
                </c:pt>
                <c:pt idx="404">
                  <c:v>4.3087121212121354E-2</c:v>
                </c:pt>
                <c:pt idx="405">
                  <c:v>1.6079158936301841E-2</c:v>
                </c:pt>
                <c:pt idx="406">
                  <c:v>3.3579865512235848E-6</c:v>
                </c:pt>
                <c:pt idx="407">
                  <c:v>6.1302334029607825E-3</c:v>
                </c:pt>
                <c:pt idx="408">
                  <c:v>1.3530116577637242E-2</c:v>
                </c:pt>
                <c:pt idx="409">
                  <c:v>1.3530116577637242E-2</c:v>
                </c:pt>
                <c:pt idx="410">
                  <c:v>1.3530116577637242E-2</c:v>
                </c:pt>
                <c:pt idx="411">
                  <c:v>1.0710382513660976E-2</c:v>
                </c:pt>
                <c:pt idx="412">
                  <c:v>4.2149760273112145E-3</c:v>
                </c:pt>
                <c:pt idx="413">
                  <c:v>1.5682385948729803E-2</c:v>
                </c:pt>
                <c:pt idx="414">
                  <c:v>7.5387532061990247E-4</c:v>
                </c:pt>
                <c:pt idx="415">
                  <c:v>2.5092004014720729E-2</c:v>
                </c:pt>
                <c:pt idx="416">
                  <c:v>5.102040816326537E-2</c:v>
                </c:pt>
                <c:pt idx="417">
                  <c:v>3.9654429264813671E-4</c:v>
                </c:pt>
                <c:pt idx="418">
                  <c:v>2.5092004014720729E-2</c:v>
                </c:pt>
                <c:pt idx="419">
                  <c:v>1.0571522960026549E-2</c:v>
                </c:pt>
                <c:pt idx="420">
                  <c:v>5.9999999999999928E-2</c:v>
                </c:pt>
                <c:pt idx="421">
                  <c:v>6.4306972789117053E-3</c:v>
                </c:pt>
                <c:pt idx="422">
                  <c:v>1.4231499051234047E-3</c:v>
                </c:pt>
                <c:pt idx="423">
                  <c:v>3.9751430262379178E-2</c:v>
                </c:pt>
                <c:pt idx="424">
                  <c:v>7.7777777777777807E-2</c:v>
                </c:pt>
                <c:pt idx="425">
                  <c:v>7.7777777777777807E-2</c:v>
                </c:pt>
                <c:pt idx="426">
                  <c:v>9.7949188858280165E-3</c:v>
                </c:pt>
                <c:pt idx="427">
                  <c:v>5.8606994090864978E-3</c:v>
                </c:pt>
                <c:pt idx="428">
                  <c:v>1.0416666666666938E-2</c:v>
                </c:pt>
                <c:pt idx="429">
                  <c:v>4.2056074766355159E-2</c:v>
                </c:pt>
                <c:pt idx="430">
                  <c:v>8.5365853658536536E-2</c:v>
                </c:pt>
                <c:pt idx="431">
                  <c:v>6.3001145475372194E-3</c:v>
                </c:pt>
                <c:pt idx="432">
                  <c:v>8.5365853658536536E-2</c:v>
                </c:pt>
                <c:pt idx="433">
                  <c:v>6.3001145475372194E-3</c:v>
                </c:pt>
                <c:pt idx="434">
                  <c:v>6.3001145475372194E-3</c:v>
                </c:pt>
                <c:pt idx="435">
                  <c:v>5.8962264150941486E-4</c:v>
                </c:pt>
                <c:pt idx="436">
                  <c:v>6.5104166666679814E-4</c:v>
                </c:pt>
                <c:pt idx="437">
                  <c:v>2.5322671156004718E-2</c:v>
                </c:pt>
                <c:pt idx="438">
                  <c:v>6.5681444991790095E-3</c:v>
                </c:pt>
                <c:pt idx="439">
                  <c:v>1.0416666666666938E-2</c:v>
                </c:pt>
                <c:pt idx="440">
                  <c:v>8.8757396449704717E-3</c:v>
                </c:pt>
                <c:pt idx="441">
                  <c:v>4.3744531933532539E-4</c:v>
                </c:pt>
                <c:pt idx="442">
                  <c:v>7.407407407407407E-2</c:v>
                </c:pt>
                <c:pt idx="443">
                  <c:v>0.1256970524638672</c:v>
                </c:pt>
                <c:pt idx="444">
                  <c:v>6.5104166666679814E-4</c:v>
                </c:pt>
                <c:pt idx="445">
                  <c:v>7.2580645161290175E-2</c:v>
                </c:pt>
                <c:pt idx="446">
                  <c:v>4.7619047619047589E-2</c:v>
                </c:pt>
                <c:pt idx="447">
                  <c:v>1.5679442508710839E-2</c:v>
                </c:pt>
                <c:pt idx="448">
                  <c:v>1.3831967213114787E-2</c:v>
                </c:pt>
                <c:pt idx="449">
                  <c:v>0</c:v>
                </c:pt>
                <c:pt idx="450">
                  <c:v>2.3437500000000038E-2</c:v>
                </c:pt>
                <c:pt idx="451">
                  <c:v>2.976190476190496E-3</c:v>
                </c:pt>
                <c:pt idx="452">
                  <c:v>2.3437500000000038E-2</c:v>
                </c:pt>
                <c:pt idx="453">
                  <c:v>0</c:v>
                </c:pt>
                <c:pt idx="454">
                  <c:v>2.1008403361343856E-3</c:v>
                </c:pt>
                <c:pt idx="455">
                  <c:v>9.5888769027913253E-4</c:v>
                </c:pt>
                <c:pt idx="456">
                  <c:v>0.24107142857142863</c:v>
                </c:pt>
                <c:pt idx="457">
                  <c:v>1.0416666666666938E-2</c:v>
                </c:pt>
                <c:pt idx="458">
                  <c:v>1.5748031496063096E-2</c:v>
                </c:pt>
                <c:pt idx="459">
                  <c:v>2.3437500000000038E-2</c:v>
                </c:pt>
                <c:pt idx="460">
                  <c:v>2.3437500000000038E-2</c:v>
                </c:pt>
                <c:pt idx="461">
                  <c:v>7.7695560253699739E-2</c:v>
                </c:pt>
                <c:pt idx="462">
                  <c:v>3.7858422939068027E-2</c:v>
                </c:pt>
                <c:pt idx="463">
                  <c:v>4.3744531933532539E-4</c:v>
                </c:pt>
                <c:pt idx="464">
                  <c:v>5.9999999999999928E-2</c:v>
                </c:pt>
                <c:pt idx="465">
                  <c:v>0</c:v>
                </c:pt>
                <c:pt idx="466">
                  <c:v>2.3437500000000038E-2</c:v>
                </c:pt>
                <c:pt idx="467">
                  <c:v>9.2364532019715878E-4</c:v>
                </c:pt>
                <c:pt idx="468">
                  <c:v>4.5020242914980604E-3</c:v>
                </c:pt>
                <c:pt idx="469">
                  <c:v>1.0860484544695154E-2</c:v>
                </c:pt>
                <c:pt idx="470">
                  <c:v>2.0900667959491463E-2</c:v>
                </c:pt>
                <c:pt idx="471">
                  <c:v>2.6990553306352656E-4</c:v>
                </c:pt>
                <c:pt idx="472">
                  <c:v>2.5367061378142982E-4</c:v>
                </c:pt>
                <c:pt idx="473">
                  <c:v>2.3199023199023172E-2</c:v>
                </c:pt>
                <c:pt idx="474">
                  <c:v>2.3199023199023172E-2</c:v>
                </c:pt>
                <c:pt idx="475">
                  <c:v>1.7330450766983529E-3</c:v>
                </c:pt>
                <c:pt idx="476">
                  <c:v>2.0658521729784086E-2</c:v>
                </c:pt>
                <c:pt idx="477">
                  <c:v>6.5830617821238847E-6</c:v>
                </c:pt>
                <c:pt idx="478">
                  <c:v>6.7476383265857292E-3</c:v>
                </c:pt>
                <c:pt idx="479">
                  <c:v>1.0860484544695154E-2</c:v>
                </c:pt>
                <c:pt idx="480">
                  <c:v>3.5076923076923019E-2</c:v>
                </c:pt>
                <c:pt idx="481">
                  <c:v>1.0860484544695154E-2</c:v>
                </c:pt>
                <c:pt idx="482">
                  <c:v>1.6421052631579034E-2</c:v>
                </c:pt>
                <c:pt idx="483">
                  <c:v>9.1978445841828273E-3</c:v>
                </c:pt>
                <c:pt idx="484">
                  <c:v>9.6618357487921833E-3</c:v>
                </c:pt>
                <c:pt idx="485">
                  <c:v>7.748260594560635E-3</c:v>
                </c:pt>
                <c:pt idx="486">
                  <c:v>2.026971126003117E-3</c:v>
                </c:pt>
                <c:pt idx="487">
                  <c:v>4.3744531933532539E-4</c:v>
                </c:pt>
                <c:pt idx="488">
                  <c:v>4.7619047619047589E-2</c:v>
                </c:pt>
                <c:pt idx="489">
                  <c:v>1.0976702508960743E-2</c:v>
                </c:pt>
                <c:pt idx="490">
                  <c:v>1.5679442508710839E-2</c:v>
                </c:pt>
                <c:pt idx="491">
                  <c:v>1.0416666666666938E-2</c:v>
                </c:pt>
                <c:pt idx="492">
                  <c:v>6.5104166666679814E-4</c:v>
                </c:pt>
                <c:pt idx="493">
                  <c:v>1.0976702508960743E-2</c:v>
                </c:pt>
                <c:pt idx="494">
                  <c:v>6.6666666666667001E-3</c:v>
                </c:pt>
                <c:pt idx="495">
                  <c:v>5.1212017753513841E-4</c:v>
                </c:pt>
                <c:pt idx="496">
                  <c:v>0.15254237288135578</c:v>
                </c:pt>
                <c:pt idx="497">
                  <c:v>1.0976702508960743E-2</c:v>
                </c:pt>
                <c:pt idx="498">
                  <c:v>6.5681444991790095E-3</c:v>
                </c:pt>
                <c:pt idx="499">
                  <c:v>6.6666666666667001E-3</c:v>
                </c:pt>
                <c:pt idx="500">
                  <c:v>1.0416666666666938E-2</c:v>
                </c:pt>
                <c:pt idx="501">
                  <c:v>1.0416666666666938E-2</c:v>
                </c:pt>
                <c:pt idx="502">
                  <c:v>1.0416666666666938E-2</c:v>
                </c:pt>
                <c:pt idx="503">
                  <c:v>5.5473372781080627E-4</c:v>
                </c:pt>
                <c:pt idx="504">
                  <c:v>1.5679442508710839E-2</c:v>
                </c:pt>
                <c:pt idx="505">
                  <c:v>1.1071802935010554E-2</c:v>
                </c:pt>
                <c:pt idx="506">
                  <c:v>2.5864707682889666E-2</c:v>
                </c:pt>
                <c:pt idx="507">
                  <c:v>1.5679442508710839E-2</c:v>
                </c:pt>
                <c:pt idx="508">
                  <c:v>1.3149243918477329E-3</c:v>
                </c:pt>
                <c:pt idx="509">
                  <c:v>1.9703656998740168E-3</c:v>
                </c:pt>
                <c:pt idx="510">
                  <c:v>2.6209677419354902E-2</c:v>
                </c:pt>
                <c:pt idx="511">
                  <c:v>2.2624434389140781E-3</c:v>
                </c:pt>
                <c:pt idx="512">
                  <c:v>5.7374443738080535E-3</c:v>
                </c:pt>
                <c:pt idx="513">
                  <c:v>0.12515964240102181</c:v>
                </c:pt>
                <c:pt idx="514">
                  <c:v>2.384313725490185E-2</c:v>
                </c:pt>
                <c:pt idx="515">
                  <c:v>1.6235144312393888E-2</c:v>
                </c:pt>
                <c:pt idx="516">
                  <c:v>8.8016745159606095E-4</c:v>
                </c:pt>
                <c:pt idx="517">
                  <c:v>0.13865546218487393</c:v>
                </c:pt>
                <c:pt idx="518">
                  <c:v>0.13865546218487393</c:v>
                </c:pt>
                <c:pt idx="519">
                  <c:v>2.1164021164021368E-2</c:v>
                </c:pt>
                <c:pt idx="520">
                  <c:v>2.3437500000000038E-2</c:v>
                </c:pt>
                <c:pt idx="521">
                  <c:v>2.3437500000000038E-2</c:v>
                </c:pt>
                <c:pt idx="522">
                  <c:v>8.5365853658536536E-2</c:v>
                </c:pt>
                <c:pt idx="523">
                  <c:v>6.9991251093613586E-3</c:v>
                </c:pt>
                <c:pt idx="524">
                  <c:v>3.2258064516129087E-2</c:v>
                </c:pt>
                <c:pt idx="525">
                  <c:v>1.5748031496063096E-2</c:v>
                </c:pt>
                <c:pt idx="526">
                  <c:v>1.5748031496063096E-2</c:v>
                </c:pt>
                <c:pt idx="527">
                  <c:v>6.886989553656217E-2</c:v>
                </c:pt>
                <c:pt idx="528">
                  <c:v>3.3094017094026639E-4</c:v>
                </c:pt>
                <c:pt idx="529">
                  <c:v>4.4343891402714872E-2</c:v>
                </c:pt>
                <c:pt idx="530">
                  <c:v>2.067824648469814E-2</c:v>
                </c:pt>
                <c:pt idx="531">
                  <c:v>1.5384615384615396E-2</c:v>
                </c:pt>
                <c:pt idx="532">
                  <c:v>2.067824648469814E-2</c:v>
                </c:pt>
                <c:pt idx="533">
                  <c:v>0.13162393162393149</c:v>
                </c:pt>
                <c:pt idx="534">
                  <c:v>3.5479847787540132E-2</c:v>
                </c:pt>
                <c:pt idx="535">
                  <c:v>2.5529137529137685E-2</c:v>
                </c:pt>
                <c:pt idx="536">
                  <c:v>8.0148904742041564E-4</c:v>
                </c:pt>
                <c:pt idx="537">
                  <c:v>2.4761904761904797E-2</c:v>
                </c:pt>
                <c:pt idx="538">
                  <c:v>2.2038567493112875E-2</c:v>
                </c:pt>
                <c:pt idx="539">
                  <c:v>2.3437500000000038E-2</c:v>
                </c:pt>
                <c:pt idx="540">
                  <c:v>2.3437500000000038E-2</c:v>
                </c:pt>
                <c:pt idx="541">
                  <c:v>6.6666666666668883E-3</c:v>
                </c:pt>
                <c:pt idx="542">
                  <c:v>2.8340080971659878E-2</c:v>
                </c:pt>
                <c:pt idx="543">
                  <c:v>3.9088319088319119E-2</c:v>
                </c:pt>
                <c:pt idx="544">
                  <c:v>1.619834710743815E-2</c:v>
                </c:pt>
                <c:pt idx="545">
                  <c:v>1.0710382513660976E-2</c:v>
                </c:pt>
                <c:pt idx="546">
                  <c:v>3.9654429264813671E-4</c:v>
                </c:pt>
                <c:pt idx="547">
                  <c:v>2.3382912487029364E-3</c:v>
                </c:pt>
                <c:pt idx="548">
                  <c:v>3.3220338983050823E-2</c:v>
                </c:pt>
                <c:pt idx="549">
                  <c:v>6.151150871307345E-3</c:v>
                </c:pt>
                <c:pt idx="550">
                  <c:v>2.66666666666668E-2</c:v>
                </c:pt>
                <c:pt idx="551">
                  <c:v>3.2615786040457808E-4</c:v>
                </c:pt>
                <c:pt idx="552">
                  <c:v>7.6128330614465729E-3</c:v>
                </c:pt>
                <c:pt idx="553">
                  <c:v>6.9686411149826252E-3</c:v>
                </c:pt>
                <c:pt idx="554">
                  <c:v>2.1582100070473113E-3</c:v>
                </c:pt>
                <c:pt idx="555">
                  <c:v>5.6570931244561201E-3</c:v>
                </c:pt>
                <c:pt idx="556">
                  <c:v>1.1574074074072831E-3</c:v>
                </c:pt>
                <c:pt idx="557">
                  <c:v>4.3744531933532539E-4</c:v>
                </c:pt>
                <c:pt idx="558">
                  <c:v>2.3437500000000038E-2</c:v>
                </c:pt>
                <c:pt idx="559">
                  <c:v>2.3437500000000038E-2</c:v>
                </c:pt>
                <c:pt idx="560">
                  <c:v>2.976190476190496E-3</c:v>
                </c:pt>
                <c:pt idx="561">
                  <c:v>6.9991251093613586E-3</c:v>
                </c:pt>
                <c:pt idx="562">
                  <c:v>3.4298780487806149E-3</c:v>
                </c:pt>
                <c:pt idx="563">
                  <c:v>4.3744531933532539E-4</c:v>
                </c:pt>
                <c:pt idx="564">
                  <c:v>2.3437500000000038E-2</c:v>
                </c:pt>
                <c:pt idx="565">
                  <c:v>5.164992826397597E-4</c:v>
                </c:pt>
                <c:pt idx="566">
                  <c:v>1.0967741935483678E-2</c:v>
                </c:pt>
                <c:pt idx="567">
                  <c:v>6.072106261857189E-4</c:v>
                </c:pt>
                <c:pt idx="568">
                  <c:v>3.9481039522684322E-2</c:v>
                </c:pt>
                <c:pt idx="569">
                  <c:v>3.9481039522684322E-2</c:v>
                </c:pt>
                <c:pt idx="570">
                  <c:v>3.9481039522684322E-2</c:v>
                </c:pt>
                <c:pt idx="571">
                  <c:v>2.8099173553719034E-2</c:v>
                </c:pt>
                <c:pt idx="572">
                  <c:v>3.8891589693393329E-6</c:v>
                </c:pt>
                <c:pt idx="573">
                  <c:v>6.072106261857189E-4</c:v>
                </c:pt>
                <c:pt idx="574">
                  <c:v>6.6666666666668883E-3</c:v>
                </c:pt>
                <c:pt idx="575">
                  <c:v>1.0416666666666938E-2</c:v>
                </c:pt>
                <c:pt idx="576">
                  <c:v>2.976190476190496E-3</c:v>
                </c:pt>
                <c:pt idx="577">
                  <c:v>1.3227513227514738E-3</c:v>
                </c:pt>
                <c:pt idx="578">
                  <c:v>1.5748031496063096E-2</c:v>
                </c:pt>
                <c:pt idx="579">
                  <c:v>1.5748031496063096E-2</c:v>
                </c:pt>
                <c:pt idx="580">
                  <c:v>1.5748031496063096E-2</c:v>
                </c:pt>
                <c:pt idx="581">
                  <c:v>6.147540983606598E-3</c:v>
                </c:pt>
                <c:pt idx="582">
                  <c:v>6.5104166666679814E-4</c:v>
                </c:pt>
                <c:pt idx="583">
                  <c:v>2.66666666666668E-2</c:v>
                </c:pt>
                <c:pt idx="584">
                  <c:v>5.9999999999999928E-2</c:v>
                </c:pt>
                <c:pt idx="585">
                  <c:v>6.9279635622677527E-2</c:v>
                </c:pt>
                <c:pt idx="586">
                  <c:v>6.5104166666679814E-4</c:v>
                </c:pt>
                <c:pt idx="587">
                  <c:v>2.3437500000000038E-2</c:v>
                </c:pt>
                <c:pt idx="588">
                  <c:v>1.7076502732243888E-4</c:v>
                </c:pt>
                <c:pt idx="589">
                  <c:v>6.5104166666679814E-4</c:v>
                </c:pt>
                <c:pt idx="590">
                  <c:v>0.1587301587301588</c:v>
                </c:pt>
                <c:pt idx="591">
                  <c:v>4.3744531933532539E-4</c:v>
                </c:pt>
                <c:pt idx="592">
                  <c:v>2.7322404371585415E-3</c:v>
                </c:pt>
                <c:pt idx="593">
                  <c:v>1.0416666666666938E-2</c:v>
                </c:pt>
                <c:pt idx="594">
                  <c:v>5.7292910002387587E-3</c:v>
                </c:pt>
                <c:pt idx="595">
                  <c:v>6.5104166666679814E-4</c:v>
                </c:pt>
                <c:pt idx="596">
                  <c:v>9.7949188858280165E-3</c:v>
                </c:pt>
                <c:pt idx="597">
                  <c:v>3.3596300326441716E-2</c:v>
                </c:pt>
                <c:pt idx="598">
                  <c:v>1.0416666666666938E-2</c:v>
                </c:pt>
                <c:pt idx="599">
                  <c:v>1.0416666666666938E-2</c:v>
                </c:pt>
                <c:pt idx="600">
                  <c:v>3.4193245778610694E-3</c:v>
                </c:pt>
                <c:pt idx="601">
                  <c:v>1.3567846295118969E-2</c:v>
                </c:pt>
                <c:pt idx="602">
                  <c:v>1.6002440851639887E-2</c:v>
                </c:pt>
                <c:pt idx="603">
                  <c:v>6.388510223953274E-2</c:v>
                </c:pt>
                <c:pt idx="604">
                  <c:v>5.796801764544311E-4</c:v>
                </c:pt>
                <c:pt idx="605">
                  <c:v>1.1881048244684321E-3</c:v>
                </c:pt>
                <c:pt idx="606">
                  <c:v>1.5506465044926627E-2</c:v>
                </c:pt>
                <c:pt idx="607">
                  <c:v>3.1558185404349397E-5</c:v>
                </c:pt>
                <c:pt idx="608">
                  <c:v>1.1093333333333358E-2</c:v>
                </c:pt>
                <c:pt idx="609">
                  <c:v>7.0269624381464595E-3</c:v>
                </c:pt>
                <c:pt idx="610">
                  <c:v>1.1057028345163946E-2</c:v>
                </c:pt>
                <c:pt idx="611">
                  <c:v>1.1093333333333358E-2</c:v>
                </c:pt>
                <c:pt idx="612">
                  <c:v>7.4354770912149091E-3</c:v>
                </c:pt>
                <c:pt idx="613">
                  <c:v>3.4193245778610694E-3</c:v>
                </c:pt>
                <c:pt idx="614">
                  <c:v>1.5155925155925242E-2</c:v>
                </c:pt>
                <c:pt idx="615">
                  <c:v>2.3076923076923002E-2</c:v>
                </c:pt>
                <c:pt idx="616">
                  <c:v>1.559092248747438E-2</c:v>
                </c:pt>
                <c:pt idx="617">
                  <c:v>1.6774193548387228E-2</c:v>
                </c:pt>
                <c:pt idx="618">
                  <c:v>1.2087659814932667E-2</c:v>
                </c:pt>
                <c:pt idx="619">
                  <c:v>5.4017551076374279E-3</c:v>
                </c:pt>
                <c:pt idx="620">
                  <c:v>3.840842490842454E-3</c:v>
                </c:pt>
                <c:pt idx="621">
                  <c:v>1.1093333333333358E-2</c:v>
                </c:pt>
                <c:pt idx="622">
                  <c:v>2.5024682482626539E-2</c:v>
                </c:pt>
                <c:pt idx="623">
                  <c:v>5.4256410256409051E-4</c:v>
                </c:pt>
                <c:pt idx="624">
                  <c:v>2.5390074148205735E-3</c:v>
                </c:pt>
                <c:pt idx="625">
                  <c:v>5.092946269416095E-4</c:v>
                </c:pt>
                <c:pt idx="626">
                  <c:v>1.3227513227514738E-3</c:v>
                </c:pt>
                <c:pt idx="627">
                  <c:v>6.9991251093613586E-3</c:v>
                </c:pt>
                <c:pt idx="628">
                  <c:v>4.3744531933532539E-4</c:v>
                </c:pt>
                <c:pt idx="629">
                  <c:v>1.0416666666666938E-2</c:v>
                </c:pt>
                <c:pt idx="630">
                  <c:v>2.3437500000000038E-2</c:v>
                </c:pt>
                <c:pt idx="631">
                  <c:v>0</c:v>
                </c:pt>
                <c:pt idx="632">
                  <c:v>6.9991251093613586E-3</c:v>
                </c:pt>
                <c:pt idx="633">
                  <c:v>1.0416666666666938E-2</c:v>
                </c:pt>
                <c:pt idx="634">
                  <c:v>4.7619047619047589E-2</c:v>
                </c:pt>
                <c:pt idx="635">
                  <c:v>1.3227513227514738E-3</c:v>
                </c:pt>
                <c:pt idx="636">
                  <c:v>6.1646174863387942E-2</c:v>
                </c:pt>
                <c:pt idx="637">
                  <c:v>6.1646174863387942E-2</c:v>
                </c:pt>
                <c:pt idx="638">
                  <c:v>6.1646174863387942E-2</c:v>
                </c:pt>
                <c:pt idx="639">
                  <c:v>2.9124799767007482E-4</c:v>
                </c:pt>
                <c:pt idx="640">
                  <c:v>1.5748031496063096E-2</c:v>
                </c:pt>
                <c:pt idx="641">
                  <c:v>1.4336917562724075E-2</c:v>
                </c:pt>
                <c:pt idx="642">
                  <c:v>6.3732980936589356E-2</c:v>
                </c:pt>
                <c:pt idx="643">
                  <c:v>5.9708436724565772E-2</c:v>
                </c:pt>
                <c:pt idx="644">
                  <c:v>1.0635034257081455E-2</c:v>
                </c:pt>
                <c:pt idx="645">
                  <c:v>1.0635034257081455E-2</c:v>
                </c:pt>
                <c:pt idx="646">
                  <c:v>3.5256410256410152E-2</c:v>
                </c:pt>
                <c:pt idx="647">
                  <c:v>1.0198135198135189E-2</c:v>
                </c:pt>
                <c:pt idx="648">
                  <c:v>6.6666666666668883E-3</c:v>
                </c:pt>
                <c:pt idx="649">
                  <c:v>2.6840633737184689E-3</c:v>
                </c:pt>
                <c:pt idx="650">
                  <c:v>2.6840633737184689E-3</c:v>
                </c:pt>
                <c:pt idx="651">
                  <c:v>5.092946269416095E-4</c:v>
                </c:pt>
                <c:pt idx="652">
                  <c:v>3.2258064516129087E-2</c:v>
                </c:pt>
                <c:pt idx="653">
                  <c:v>4.6296296296296528E-3</c:v>
                </c:pt>
                <c:pt idx="654">
                  <c:v>1.7005032101336127E-2</c:v>
                </c:pt>
                <c:pt idx="655">
                  <c:v>6.5104166666679814E-4</c:v>
                </c:pt>
                <c:pt idx="656">
                  <c:v>2.3437500000000038E-2</c:v>
                </c:pt>
                <c:pt idx="657">
                  <c:v>1.7906336088154319E-2</c:v>
                </c:pt>
                <c:pt idx="658">
                  <c:v>1.7906336088154319E-2</c:v>
                </c:pt>
                <c:pt idx="659">
                  <c:v>7.4639040704786424E-3</c:v>
                </c:pt>
                <c:pt idx="660">
                  <c:v>1.7906336088154319E-2</c:v>
                </c:pt>
                <c:pt idx="661">
                  <c:v>1.1637228570674049E-2</c:v>
                </c:pt>
                <c:pt idx="662">
                  <c:v>1.7906336088154319E-2</c:v>
                </c:pt>
                <c:pt idx="663">
                  <c:v>1.7906336088154319E-2</c:v>
                </c:pt>
                <c:pt idx="664">
                  <c:v>0.138347123719464</c:v>
                </c:pt>
                <c:pt idx="665">
                  <c:v>6.1646174863387942E-2</c:v>
                </c:pt>
                <c:pt idx="666">
                  <c:v>5.5555555555555643E-2</c:v>
                </c:pt>
                <c:pt idx="667">
                  <c:v>7.407407407407407E-2</c:v>
                </c:pt>
                <c:pt idx="668">
                  <c:v>5.9999999999999928E-2</c:v>
                </c:pt>
                <c:pt idx="669">
                  <c:v>5.9999999999999928E-2</c:v>
                </c:pt>
                <c:pt idx="670">
                  <c:v>2.7322404371585415E-3</c:v>
                </c:pt>
                <c:pt idx="671">
                  <c:v>5.4256410256409051E-4</c:v>
                </c:pt>
                <c:pt idx="672">
                  <c:v>1.6774193548387228E-2</c:v>
                </c:pt>
                <c:pt idx="673">
                  <c:v>1.1027725661870622E-3</c:v>
                </c:pt>
                <c:pt idx="674">
                  <c:v>8.4115293689761995E-3</c:v>
                </c:pt>
                <c:pt idx="675">
                  <c:v>1.5917359667358012E-3</c:v>
                </c:pt>
                <c:pt idx="676">
                  <c:v>6.3296703296703673E-3</c:v>
                </c:pt>
                <c:pt idx="677">
                  <c:v>1.3810491602118447E-3</c:v>
                </c:pt>
                <c:pt idx="678">
                  <c:v>2.5092004014720729E-2</c:v>
                </c:pt>
                <c:pt idx="679">
                  <c:v>3.9088319088319119E-2</c:v>
                </c:pt>
                <c:pt idx="680">
                  <c:v>1.619834710743815E-2</c:v>
                </c:pt>
                <c:pt idx="681">
                  <c:v>2.5092004014720729E-2</c:v>
                </c:pt>
                <c:pt idx="682">
                  <c:v>2.5092004014720729E-2</c:v>
                </c:pt>
                <c:pt idx="683">
                  <c:v>7.5387532061990247E-4</c:v>
                </c:pt>
                <c:pt idx="684">
                  <c:v>8.4210526315792015E-4</c:v>
                </c:pt>
                <c:pt idx="685">
                  <c:v>2.9529767040552858E-3</c:v>
                </c:pt>
                <c:pt idx="686">
                  <c:v>1.0611205432937245E-2</c:v>
                </c:pt>
                <c:pt idx="687">
                  <c:v>1.0589272223618914E-3</c:v>
                </c:pt>
                <c:pt idx="688">
                  <c:v>2.9529767040552858E-3</c:v>
                </c:pt>
                <c:pt idx="689">
                  <c:v>1.0611205432937245E-2</c:v>
                </c:pt>
                <c:pt idx="690">
                  <c:v>3.9802631578947111E-2</c:v>
                </c:pt>
                <c:pt idx="691">
                  <c:v>7.1731748726660367E-4</c:v>
                </c:pt>
                <c:pt idx="692">
                  <c:v>1.0611205432937245E-2</c:v>
                </c:pt>
                <c:pt idx="693">
                  <c:v>7.1731748726660367E-4</c:v>
                </c:pt>
                <c:pt idx="694">
                  <c:v>5.5592105263156683E-3</c:v>
                </c:pt>
                <c:pt idx="695">
                  <c:v>2.1570319240724892E-2</c:v>
                </c:pt>
                <c:pt idx="696">
                  <c:v>1.6421052631579034E-2</c:v>
                </c:pt>
                <c:pt idx="697">
                  <c:v>2.3199023199023172E-2</c:v>
                </c:pt>
                <c:pt idx="698">
                  <c:v>5.7836899942167346E-4</c:v>
                </c:pt>
                <c:pt idx="699">
                  <c:v>2.7813436029097232E-2</c:v>
                </c:pt>
                <c:pt idx="700">
                  <c:v>4.7146401985111608E-2</c:v>
                </c:pt>
                <c:pt idx="701">
                  <c:v>2.588904694167864E-2</c:v>
                </c:pt>
                <c:pt idx="702">
                  <c:v>1.0089889428048768E-2</c:v>
                </c:pt>
                <c:pt idx="703">
                  <c:v>4.3744531933532539E-4</c:v>
                </c:pt>
                <c:pt idx="704">
                  <c:v>1.0416666666666938E-2</c:v>
                </c:pt>
                <c:pt idx="705">
                  <c:v>6.696428571428702E-3</c:v>
                </c:pt>
                <c:pt idx="706">
                  <c:v>1.7828135152696472E-2</c:v>
                </c:pt>
                <c:pt idx="707">
                  <c:v>1.3227513227514738E-3</c:v>
                </c:pt>
                <c:pt idx="708">
                  <c:v>2.3422377080913635E-2</c:v>
                </c:pt>
                <c:pt idx="709">
                  <c:v>2.3437500000000038E-2</c:v>
                </c:pt>
                <c:pt idx="710">
                  <c:v>0</c:v>
                </c:pt>
                <c:pt idx="711">
                  <c:v>6.8310152343768109E-4</c:v>
                </c:pt>
                <c:pt idx="712">
                  <c:v>1.7791620144561399E-2</c:v>
                </c:pt>
                <c:pt idx="713">
                  <c:v>6.6666666666667001E-3</c:v>
                </c:pt>
                <c:pt idx="714">
                  <c:v>1.6203703703703606E-2</c:v>
                </c:pt>
                <c:pt idx="715">
                  <c:v>1.7412935323383078E-2</c:v>
                </c:pt>
                <c:pt idx="716">
                  <c:v>2.1822849807445383E-2</c:v>
                </c:pt>
                <c:pt idx="717">
                  <c:v>2.3234705897243807E-3</c:v>
                </c:pt>
                <c:pt idx="718">
                  <c:v>2.384313725490185E-2</c:v>
                </c:pt>
                <c:pt idx="719">
                  <c:v>1.0416666666666938E-2</c:v>
                </c:pt>
                <c:pt idx="720">
                  <c:v>1.0416666666666938E-2</c:v>
                </c:pt>
                <c:pt idx="721">
                  <c:v>1.0710382513660976E-2</c:v>
                </c:pt>
                <c:pt idx="722">
                  <c:v>2.5092004014720729E-2</c:v>
                </c:pt>
                <c:pt idx="723">
                  <c:v>6.4311438861258827E-2</c:v>
                </c:pt>
                <c:pt idx="724">
                  <c:v>5.102040816326537E-2</c:v>
                </c:pt>
                <c:pt idx="725">
                  <c:v>7.3319926261101991E-3</c:v>
                </c:pt>
                <c:pt idx="726">
                  <c:v>3.9941372258962951E-2</c:v>
                </c:pt>
                <c:pt idx="727">
                  <c:v>1.9199362865588054E-2</c:v>
                </c:pt>
                <c:pt idx="728">
                  <c:v>3.6022060323824476E-3</c:v>
                </c:pt>
                <c:pt idx="729">
                  <c:v>2.7620055466355233E-2</c:v>
                </c:pt>
                <c:pt idx="730">
                  <c:v>1.0671498117696316E-2</c:v>
                </c:pt>
                <c:pt idx="731">
                  <c:v>1.5567765567765486E-2</c:v>
                </c:pt>
                <c:pt idx="732">
                  <c:v>1.5301959371390419E-2</c:v>
                </c:pt>
                <c:pt idx="733">
                  <c:v>1.0296789824349027E-2</c:v>
                </c:pt>
                <c:pt idx="734">
                  <c:v>1.1452451292037683E-4</c:v>
                </c:pt>
                <c:pt idx="735">
                  <c:v>6.5696234952617047E-2</c:v>
                </c:pt>
                <c:pt idx="736">
                  <c:v>7.43530461351873E-3</c:v>
                </c:pt>
                <c:pt idx="737">
                  <c:v>2.4085224641037482E-2</c:v>
                </c:pt>
                <c:pt idx="738">
                  <c:v>1.5567765567765486E-2</c:v>
                </c:pt>
                <c:pt idx="739">
                  <c:v>5.9682964094728702E-2</c:v>
                </c:pt>
                <c:pt idx="740">
                  <c:v>3.8305920658873168E-4</c:v>
                </c:pt>
                <c:pt idx="741">
                  <c:v>2.4085224641037482E-2</c:v>
                </c:pt>
                <c:pt idx="742">
                  <c:v>6.238859180035747E-3</c:v>
                </c:pt>
                <c:pt idx="743">
                  <c:v>3.7858422939068027E-2</c:v>
                </c:pt>
                <c:pt idx="744">
                  <c:v>9.7786374382119925E-3</c:v>
                </c:pt>
                <c:pt idx="745">
                  <c:v>6.6666666666668883E-3</c:v>
                </c:pt>
                <c:pt idx="746">
                  <c:v>6.9991251093613586E-3</c:v>
                </c:pt>
                <c:pt idx="747">
                  <c:v>6.9991251093613586E-3</c:v>
                </c:pt>
                <c:pt idx="748">
                  <c:v>8.9605734767043196E-4</c:v>
                </c:pt>
                <c:pt idx="749">
                  <c:v>9.9867522674005407E-3</c:v>
                </c:pt>
                <c:pt idx="750">
                  <c:v>6.1218243036437225E-4</c:v>
                </c:pt>
                <c:pt idx="751">
                  <c:v>1.6203703703703606E-2</c:v>
                </c:pt>
                <c:pt idx="752">
                  <c:v>3.097173828881227E-3</c:v>
                </c:pt>
                <c:pt idx="753">
                  <c:v>2.3437500000000038E-2</c:v>
                </c:pt>
                <c:pt idx="754">
                  <c:v>3.2859412250514988E-3</c:v>
                </c:pt>
                <c:pt idx="755">
                  <c:v>5.9999999999999928E-2</c:v>
                </c:pt>
                <c:pt idx="756">
                  <c:v>1.5748031496063096E-2</c:v>
                </c:pt>
                <c:pt idx="757">
                  <c:v>1.0416666666666938E-2</c:v>
                </c:pt>
                <c:pt idx="758">
                  <c:v>1.0416666666666938E-2</c:v>
                </c:pt>
                <c:pt idx="759">
                  <c:v>2.976190476190496E-3</c:v>
                </c:pt>
                <c:pt idx="760">
                  <c:v>2.976190476190496E-3</c:v>
                </c:pt>
                <c:pt idx="761">
                  <c:v>1.2242399510305536E-3</c:v>
                </c:pt>
                <c:pt idx="762">
                  <c:v>4.8465913642553801E-3</c:v>
                </c:pt>
                <c:pt idx="763">
                  <c:v>3.9447731755424325E-3</c:v>
                </c:pt>
                <c:pt idx="764">
                  <c:v>1.0416666666666938E-2</c:v>
                </c:pt>
                <c:pt idx="765">
                  <c:v>3.8336890364398311E-3</c:v>
                </c:pt>
                <c:pt idx="766">
                  <c:v>2.016129032257999E-3</c:v>
                </c:pt>
                <c:pt idx="767">
                  <c:v>1.3227513227514738E-3</c:v>
                </c:pt>
                <c:pt idx="768">
                  <c:v>4.6883495899780348E-4</c:v>
                </c:pt>
                <c:pt idx="769">
                  <c:v>9.6091793249121168E-4</c:v>
                </c:pt>
                <c:pt idx="770">
                  <c:v>6.4499484004128737E-4</c:v>
                </c:pt>
                <c:pt idx="771">
                  <c:v>3.0630011644399552E-3</c:v>
                </c:pt>
                <c:pt idx="772">
                  <c:v>7.0748304981301776E-3</c:v>
                </c:pt>
                <c:pt idx="773">
                  <c:v>6.9295707929419191E-3</c:v>
                </c:pt>
                <c:pt idx="774">
                  <c:v>0</c:v>
                </c:pt>
                <c:pt idx="775">
                  <c:v>1.5748031496063096E-2</c:v>
                </c:pt>
                <c:pt idx="776">
                  <c:v>6.7750677506769365E-4</c:v>
                </c:pt>
                <c:pt idx="777">
                  <c:v>2.016129032257999E-3</c:v>
                </c:pt>
                <c:pt idx="778">
                  <c:v>8.9605734767043196E-4</c:v>
                </c:pt>
                <c:pt idx="779">
                  <c:v>5.9114756521087732E-4</c:v>
                </c:pt>
                <c:pt idx="780">
                  <c:v>1.3355460723881862E-2</c:v>
                </c:pt>
                <c:pt idx="781">
                  <c:v>6.9991251093613586E-3</c:v>
                </c:pt>
                <c:pt idx="782">
                  <c:v>8.9605734767043196E-4</c:v>
                </c:pt>
                <c:pt idx="783">
                  <c:v>2.3437500000000038E-2</c:v>
                </c:pt>
                <c:pt idx="784">
                  <c:v>6.5104166666679814E-4</c:v>
                </c:pt>
                <c:pt idx="785">
                  <c:v>2.976190476190496E-3</c:v>
                </c:pt>
                <c:pt idx="786">
                  <c:v>2.976190476190496E-3</c:v>
                </c:pt>
                <c:pt idx="787">
                  <c:v>1.6203703703703606E-2</c:v>
                </c:pt>
                <c:pt idx="788">
                  <c:v>1.5748031496063096E-2</c:v>
                </c:pt>
                <c:pt idx="789">
                  <c:v>2.3437500000000038E-2</c:v>
                </c:pt>
                <c:pt idx="790">
                  <c:v>1.0416666666666938E-2</c:v>
                </c:pt>
                <c:pt idx="791">
                  <c:v>1.0416666666666938E-2</c:v>
                </c:pt>
                <c:pt idx="792">
                  <c:v>3.3469945355191169E-2</c:v>
                </c:pt>
                <c:pt idx="793">
                  <c:v>6.6666666666668883E-3</c:v>
                </c:pt>
                <c:pt idx="794">
                  <c:v>6.9991251093613586E-3</c:v>
                </c:pt>
                <c:pt idx="795">
                  <c:v>3.2258064516129087E-2</c:v>
                </c:pt>
                <c:pt idx="796">
                  <c:v>2.1164021164021368E-2</c:v>
                </c:pt>
                <c:pt idx="797">
                  <c:v>6.6666666666668883E-3</c:v>
                </c:pt>
                <c:pt idx="798">
                  <c:v>2.3437500000000038E-2</c:v>
                </c:pt>
                <c:pt idx="799">
                  <c:v>6.6666666666668883E-3</c:v>
                </c:pt>
                <c:pt idx="800">
                  <c:v>6.5104166666679814E-4</c:v>
                </c:pt>
                <c:pt idx="801">
                  <c:v>6.5104166666679814E-4</c:v>
                </c:pt>
                <c:pt idx="802">
                  <c:v>6.5104166666679814E-4</c:v>
                </c:pt>
                <c:pt idx="803">
                  <c:v>3.5345296356718283E-3</c:v>
                </c:pt>
                <c:pt idx="804">
                  <c:v>1.5748031496063096E-2</c:v>
                </c:pt>
                <c:pt idx="805">
                  <c:v>1.0416666666666938E-2</c:v>
                </c:pt>
                <c:pt idx="806">
                  <c:v>6.1454293737771293E-4</c:v>
                </c:pt>
                <c:pt idx="807">
                  <c:v>1.2487512487511664E-3</c:v>
                </c:pt>
                <c:pt idx="808">
                  <c:v>3.5256410256410152E-2</c:v>
                </c:pt>
                <c:pt idx="809">
                  <c:v>4.3048469387756694E-3</c:v>
                </c:pt>
                <c:pt idx="810">
                  <c:v>2.3437500000000038E-2</c:v>
                </c:pt>
                <c:pt idx="811">
                  <c:v>3.5433070866141662E-2</c:v>
                </c:pt>
                <c:pt idx="812">
                  <c:v>1.0416666666666938E-2</c:v>
                </c:pt>
                <c:pt idx="813">
                  <c:v>6.6666666666667001E-3</c:v>
                </c:pt>
                <c:pt idx="814">
                  <c:v>3.260601577909291E-2</c:v>
                </c:pt>
                <c:pt idx="815">
                  <c:v>2.3437500000000038E-2</c:v>
                </c:pt>
                <c:pt idx="816">
                  <c:v>1.0416666666666938E-2</c:v>
                </c:pt>
                <c:pt idx="817">
                  <c:v>4.3744531933532539E-4</c:v>
                </c:pt>
                <c:pt idx="818">
                  <c:v>1.5567765567765486E-2</c:v>
                </c:pt>
                <c:pt idx="819">
                  <c:v>7.2148786831516027E-4</c:v>
                </c:pt>
                <c:pt idx="820">
                  <c:v>7.2148786831516027E-4</c:v>
                </c:pt>
                <c:pt idx="821">
                  <c:v>3.6549707602333709E-4</c:v>
                </c:pt>
                <c:pt idx="822">
                  <c:v>6.5104166666679814E-4</c:v>
                </c:pt>
                <c:pt idx="823">
                  <c:v>1.6203703703703606E-2</c:v>
                </c:pt>
                <c:pt idx="824">
                  <c:v>1.0416666666666938E-2</c:v>
                </c:pt>
                <c:pt idx="825">
                  <c:v>7.2580645161290175E-2</c:v>
                </c:pt>
                <c:pt idx="826">
                  <c:v>3.5433070866141662E-2</c:v>
                </c:pt>
                <c:pt idx="827">
                  <c:v>6.6666666666667001E-3</c:v>
                </c:pt>
                <c:pt idx="828">
                  <c:v>4.3744531933532539E-4</c:v>
                </c:pt>
                <c:pt idx="829">
                  <c:v>6.211712815486406E-2</c:v>
                </c:pt>
                <c:pt idx="830">
                  <c:v>4.6620046620045276E-3</c:v>
                </c:pt>
                <c:pt idx="831">
                  <c:v>1.029702970297032E-2</c:v>
                </c:pt>
                <c:pt idx="832">
                  <c:v>3.4181957395185485E-6</c:v>
                </c:pt>
                <c:pt idx="833">
                  <c:v>8.4876543209878377E-3</c:v>
                </c:pt>
                <c:pt idx="834">
                  <c:v>6.6666666666668883E-3</c:v>
                </c:pt>
                <c:pt idx="835">
                  <c:v>5.7684973302822191E-3</c:v>
                </c:pt>
                <c:pt idx="836">
                  <c:v>1.2632978723404313E-2</c:v>
                </c:pt>
                <c:pt idx="837">
                  <c:v>8.9605734767043196E-4</c:v>
                </c:pt>
                <c:pt idx="838">
                  <c:v>1.2163050624589E-2</c:v>
                </c:pt>
                <c:pt idx="839">
                  <c:v>1.5748031496063096E-2</c:v>
                </c:pt>
                <c:pt idx="840">
                  <c:v>6.5104166666679814E-4</c:v>
                </c:pt>
                <c:pt idx="841">
                  <c:v>6.9991251093613586E-3</c:v>
                </c:pt>
                <c:pt idx="842">
                  <c:v>1.0045366169799071E-2</c:v>
                </c:pt>
                <c:pt idx="843">
                  <c:v>1.3227513227514736E-3</c:v>
                </c:pt>
                <c:pt idx="844">
                  <c:v>1.1459129106187558E-3</c:v>
                </c:pt>
                <c:pt idx="845">
                  <c:v>6.9991251093613586E-3</c:v>
                </c:pt>
                <c:pt idx="846">
                  <c:v>6.696428571428702E-3</c:v>
                </c:pt>
                <c:pt idx="847">
                  <c:v>6.5104166666679814E-4</c:v>
                </c:pt>
                <c:pt idx="848">
                  <c:v>1.0416666666666938E-2</c:v>
                </c:pt>
                <c:pt idx="849">
                  <c:v>1.833460656990063E-2</c:v>
                </c:pt>
                <c:pt idx="850">
                  <c:v>6.5104166666679814E-4</c:v>
                </c:pt>
                <c:pt idx="851">
                  <c:v>2.3437500000000038E-2</c:v>
                </c:pt>
                <c:pt idx="852">
                  <c:v>2.66666666666668E-2</c:v>
                </c:pt>
                <c:pt idx="853">
                  <c:v>6.5104166666679814E-4</c:v>
                </c:pt>
                <c:pt idx="854">
                  <c:v>4.3744531933532539E-4</c:v>
                </c:pt>
                <c:pt idx="855">
                  <c:v>2.976190476190496E-3</c:v>
                </c:pt>
                <c:pt idx="856">
                  <c:v>2.3437500000000038E-2</c:v>
                </c:pt>
                <c:pt idx="857">
                  <c:v>1.0416666666666938E-2</c:v>
                </c:pt>
                <c:pt idx="858">
                  <c:v>1.6544117647058862E-2</c:v>
                </c:pt>
                <c:pt idx="859">
                  <c:v>6.5771444231296685E-3</c:v>
                </c:pt>
                <c:pt idx="860">
                  <c:v>2.4805102763996363E-3</c:v>
                </c:pt>
                <c:pt idx="861">
                  <c:v>2.3437500000000038E-2</c:v>
                </c:pt>
                <c:pt idx="862">
                  <c:v>1.0296789824349027E-2</c:v>
                </c:pt>
                <c:pt idx="863">
                  <c:v>2.6492311931080367E-4</c:v>
                </c:pt>
                <c:pt idx="864">
                  <c:v>1.0296789824349027E-2</c:v>
                </c:pt>
                <c:pt idx="865">
                  <c:v>4.9446311194661561E-6</c:v>
                </c:pt>
                <c:pt idx="866">
                  <c:v>3.8305920658873168E-4</c:v>
                </c:pt>
                <c:pt idx="867">
                  <c:v>2.5956284153005476E-2</c:v>
                </c:pt>
                <c:pt idx="868">
                  <c:v>1.5658982166159227E-2</c:v>
                </c:pt>
                <c:pt idx="869">
                  <c:v>5.3668967269340151E-3</c:v>
                </c:pt>
                <c:pt idx="870">
                  <c:v>1.586358836907108E-3</c:v>
                </c:pt>
                <c:pt idx="871">
                  <c:v>1.1736517218973433E-2</c:v>
                </c:pt>
                <c:pt idx="872">
                  <c:v>1.0983782794665985E-2</c:v>
                </c:pt>
                <c:pt idx="873">
                  <c:v>2.3851909184726464E-2</c:v>
                </c:pt>
                <c:pt idx="874">
                  <c:v>2.5956284153005476E-2</c:v>
                </c:pt>
                <c:pt idx="875">
                  <c:v>8.0508474576271249E-2</c:v>
                </c:pt>
                <c:pt idx="876">
                  <c:v>2.5956284153005476E-2</c:v>
                </c:pt>
                <c:pt idx="877">
                  <c:v>1.0353753235547858E-2</c:v>
                </c:pt>
                <c:pt idx="878">
                  <c:v>1.2063683116314826E-2</c:v>
                </c:pt>
                <c:pt idx="879">
                  <c:v>1.0353753235547858E-2</c:v>
                </c:pt>
                <c:pt idx="880">
                  <c:v>8.8078803566291855E-4</c:v>
                </c:pt>
                <c:pt idx="881">
                  <c:v>1.3053467000835189E-3</c:v>
                </c:pt>
                <c:pt idx="882">
                  <c:v>3.9074960127591568E-2</c:v>
                </c:pt>
                <c:pt idx="883">
                  <c:v>3.8461538461538491E-2</c:v>
                </c:pt>
                <c:pt idx="884">
                  <c:v>2.898550724637677E-2</c:v>
                </c:pt>
                <c:pt idx="885">
                  <c:v>7.1794871794871623E-2</c:v>
                </c:pt>
                <c:pt idx="886">
                  <c:v>2.2988505747126513E-2</c:v>
                </c:pt>
                <c:pt idx="887">
                  <c:v>1.4367816091953398E-3</c:v>
                </c:pt>
                <c:pt idx="888">
                  <c:v>1.1354129317558367E-3</c:v>
                </c:pt>
                <c:pt idx="889">
                  <c:v>5.37634408602155E-3</c:v>
                </c:pt>
                <c:pt idx="890">
                  <c:v>7.2463768115942359E-3</c:v>
                </c:pt>
                <c:pt idx="891">
                  <c:v>8.1748415081749851E-3</c:v>
                </c:pt>
                <c:pt idx="892">
                  <c:v>5.4367524465408982E-4</c:v>
                </c:pt>
                <c:pt idx="893">
                  <c:v>6.5681444991790095E-3</c:v>
                </c:pt>
                <c:pt idx="894">
                  <c:v>5.0287356321839852E-3</c:v>
                </c:pt>
                <c:pt idx="895">
                  <c:v>1.0416666666666938E-2</c:v>
                </c:pt>
                <c:pt idx="896">
                  <c:v>4.3744531933532539E-4</c:v>
                </c:pt>
                <c:pt idx="897">
                  <c:v>2.0026702269692275E-3</c:v>
                </c:pt>
                <c:pt idx="898">
                  <c:v>1.3888888888888959E-2</c:v>
                </c:pt>
                <c:pt idx="899">
                  <c:v>7.2580645161290175E-2</c:v>
                </c:pt>
                <c:pt idx="900">
                  <c:v>2.3437500000000038E-2</c:v>
                </c:pt>
                <c:pt idx="901">
                  <c:v>3.5433070866141662E-2</c:v>
                </c:pt>
                <c:pt idx="902">
                  <c:v>8.884330759330758E-2</c:v>
                </c:pt>
                <c:pt idx="903">
                  <c:v>6.147540983606598E-3</c:v>
                </c:pt>
                <c:pt idx="904">
                  <c:v>6.5104166666679814E-4</c:v>
                </c:pt>
                <c:pt idx="905">
                  <c:v>6.8740783026497582E-3</c:v>
                </c:pt>
                <c:pt idx="906">
                  <c:v>3.8748527814133123E-3</c:v>
                </c:pt>
                <c:pt idx="907">
                  <c:v>3.5256410256410152E-2</c:v>
                </c:pt>
                <c:pt idx="908">
                  <c:v>2.3319200484554808E-2</c:v>
                </c:pt>
                <c:pt idx="909">
                  <c:v>6.1454293737771293E-4</c:v>
                </c:pt>
                <c:pt idx="910">
                  <c:v>7.8239668984861725E-3</c:v>
                </c:pt>
                <c:pt idx="911">
                  <c:v>4.2337853839450722E-3</c:v>
                </c:pt>
                <c:pt idx="912">
                  <c:v>3.5764474759691204E-3</c:v>
                </c:pt>
                <c:pt idx="913">
                  <c:v>2.3319200484554808E-2</c:v>
                </c:pt>
                <c:pt idx="914">
                  <c:v>6.775067750676493E-4</c:v>
                </c:pt>
                <c:pt idx="915">
                  <c:v>8.9605734767043196E-4</c:v>
                </c:pt>
                <c:pt idx="916">
                  <c:v>4.3744531933532539E-4</c:v>
                </c:pt>
                <c:pt idx="917">
                  <c:v>4.3744531933532539E-4</c:v>
                </c:pt>
                <c:pt idx="918">
                  <c:v>6.1646174863387942E-2</c:v>
                </c:pt>
                <c:pt idx="919">
                  <c:v>4.9554781262098134E-2</c:v>
                </c:pt>
                <c:pt idx="920">
                  <c:v>1.0416666666666938E-2</c:v>
                </c:pt>
                <c:pt idx="921">
                  <c:v>1.0416666666666938E-2</c:v>
                </c:pt>
                <c:pt idx="922">
                  <c:v>1.0416666666666938E-2</c:v>
                </c:pt>
                <c:pt idx="923">
                  <c:v>1.0416666666666938E-2</c:v>
                </c:pt>
                <c:pt idx="924">
                  <c:v>1.3881658858233923E-3</c:v>
                </c:pt>
                <c:pt idx="925">
                  <c:v>1.5748031496063096E-2</c:v>
                </c:pt>
                <c:pt idx="926">
                  <c:v>6.5104166666679814E-4</c:v>
                </c:pt>
                <c:pt idx="927">
                  <c:v>6.5104166666679814E-4</c:v>
                </c:pt>
                <c:pt idx="928">
                  <c:v>1.0635065329688104E-3</c:v>
                </c:pt>
                <c:pt idx="929">
                  <c:v>6.6666666666667001E-3</c:v>
                </c:pt>
                <c:pt idx="930">
                  <c:v>6.5104166666679814E-4</c:v>
                </c:pt>
                <c:pt idx="931">
                  <c:v>2.976190476190496E-3</c:v>
                </c:pt>
                <c:pt idx="932">
                  <c:v>4.3744531933532539E-4</c:v>
                </c:pt>
                <c:pt idx="933">
                  <c:v>1.0416666666666938E-2</c:v>
                </c:pt>
                <c:pt idx="934">
                  <c:v>2.2257551669316398E-2</c:v>
                </c:pt>
                <c:pt idx="935">
                  <c:v>0.11157024793388433</c:v>
                </c:pt>
                <c:pt idx="936">
                  <c:v>6.8310152343768109E-4</c:v>
                </c:pt>
                <c:pt idx="937">
                  <c:v>1.5748031496063096E-2</c:v>
                </c:pt>
                <c:pt idx="938">
                  <c:v>0</c:v>
                </c:pt>
                <c:pt idx="939">
                  <c:v>1.7532325224631831E-3</c:v>
                </c:pt>
                <c:pt idx="940">
                  <c:v>2.3437500000000038E-2</c:v>
                </c:pt>
                <c:pt idx="941">
                  <c:v>2.5864707682889666E-2</c:v>
                </c:pt>
                <c:pt idx="942">
                  <c:v>6.5104166666679814E-4</c:v>
                </c:pt>
                <c:pt idx="943">
                  <c:v>2.976190476190496E-3</c:v>
                </c:pt>
                <c:pt idx="944">
                  <c:v>1.4285714285714356E-2</c:v>
                </c:pt>
                <c:pt idx="945">
                  <c:v>6.9991251093613586E-3</c:v>
                </c:pt>
                <c:pt idx="946">
                  <c:v>8.8757396449704717E-3</c:v>
                </c:pt>
                <c:pt idx="947">
                  <c:v>9.0718248612985566E-2</c:v>
                </c:pt>
                <c:pt idx="948">
                  <c:v>6.543695538910925E-3</c:v>
                </c:pt>
                <c:pt idx="949">
                  <c:v>7.0175438596480587E-4</c:v>
                </c:pt>
                <c:pt idx="950">
                  <c:v>2.1263566155206918E-2</c:v>
                </c:pt>
                <c:pt idx="951">
                  <c:v>2.1935466399484609E-4</c:v>
                </c:pt>
                <c:pt idx="952">
                  <c:v>2.0986346956866769E-3</c:v>
                </c:pt>
                <c:pt idx="953">
                  <c:v>1.0860484544695154E-2</c:v>
                </c:pt>
                <c:pt idx="954">
                  <c:v>1.0264959300443919E-2</c:v>
                </c:pt>
                <c:pt idx="955">
                  <c:v>3.484553723788203E-3</c:v>
                </c:pt>
                <c:pt idx="956">
                  <c:v>1.0860484544695154E-2</c:v>
                </c:pt>
                <c:pt idx="957">
                  <c:v>1.0635034257081455E-2</c:v>
                </c:pt>
                <c:pt idx="958">
                  <c:v>4.8166119594678422E-4</c:v>
                </c:pt>
                <c:pt idx="959">
                  <c:v>3.1173826173826382E-3</c:v>
                </c:pt>
                <c:pt idx="960">
                  <c:v>3.2859412250514988E-3</c:v>
                </c:pt>
                <c:pt idx="961">
                  <c:v>8.4962168978562486E-2</c:v>
                </c:pt>
                <c:pt idx="962">
                  <c:v>4.8166119594678422E-4</c:v>
                </c:pt>
                <c:pt idx="963">
                  <c:v>3.4722222222222398E-3</c:v>
                </c:pt>
                <c:pt idx="964">
                  <c:v>2.3437500000000038E-2</c:v>
                </c:pt>
                <c:pt idx="965">
                  <c:v>2.1164021164021368E-2</c:v>
                </c:pt>
                <c:pt idx="966">
                  <c:v>4.3744531933532539E-4</c:v>
                </c:pt>
                <c:pt idx="967">
                  <c:v>2.6666666666666613E-2</c:v>
                </c:pt>
                <c:pt idx="968">
                  <c:v>6.5104166666679814E-4</c:v>
                </c:pt>
                <c:pt idx="969">
                  <c:v>1.1574074074074132E-3</c:v>
                </c:pt>
                <c:pt idx="970">
                  <c:v>3.4722222222222398E-3</c:v>
                </c:pt>
                <c:pt idx="971">
                  <c:v>2.66666666666668E-2</c:v>
                </c:pt>
                <c:pt idx="972">
                  <c:v>0</c:v>
                </c:pt>
                <c:pt idx="973">
                  <c:v>4.2372881355930824E-3</c:v>
                </c:pt>
                <c:pt idx="974">
                  <c:v>1.0957703265405497E-4</c:v>
                </c:pt>
                <c:pt idx="975">
                  <c:v>6.5104166666679814E-4</c:v>
                </c:pt>
                <c:pt idx="976">
                  <c:v>6.6666666666668883E-3</c:v>
                </c:pt>
                <c:pt idx="977">
                  <c:v>1.0893246187362665E-3</c:v>
                </c:pt>
                <c:pt idx="978">
                  <c:v>6.5104166666679814E-4</c:v>
                </c:pt>
                <c:pt idx="979">
                  <c:v>1.7076502732243888E-4</c:v>
                </c:pt>
                <c:pt idx="980">
                  <c:v>9.7949188858280165E-3</c:v>
                </c:pt>
                <c:pt idx="981">
                  <c:v>1.3888888888888959E-2</c:v>
                </c:pt>
                <c:pt idx="982">
                  <c:v>0</c:v>
                </c:pt>
                <c:pt idx="983">
                  <c:v>7.9598456329759426E-3</c:v>
                </c:pt>
                <c:pt idx="984">
                  <c:v>2.6128172212896254E-2</c:v>
                </c:pt>
                <c:pt idx="985">
                  <c:v>2.2802364000187544E-3</c:v>
                </c:pt>
                <c:pt idx="986">
                  <c:v>1.5624891493809853E-3</c:v>
                </c:pt>
                <c:pt idx="987">
                  <c:v>1.0618552414218083E-2</c:v>
                </c:pt>
                <c:pt idx="988">
                  <c:v>3.9097744360901739E-3</c:v>
                </c:pt>
                <c:pt idx="989">
                  <c:v>5.29014844804351E-4</c:v>
                </c:pt>
                <c:pt idx="990">
                  <c:v>1.0860484544695154E-2</c:v>
                </c:pt>
                <c:pt idx="991">
                  <c:v>1.6670635865681739E-3</c:v>
                </c:pt>
                <c:pt idx="992">
                  <c:v>5.2053209947946098E-3</c:v>
                </c:pt>
                <c:pt idx="993">
                  <c:v>1.6803024107329628E-2</c:v>
                </c:pt>
                <c:pt idx="994">
                  <c:v>3.264986287057643E-3</c:v>
                </c:pt>
                <c:pt idx="995">
                  <c:v>5.29014844804351E-4</c:v>
                </c:pt>
                <c:pt idx="996">
                  <c:v>5.7836899942167346E-4</c:v>
                </c:pt>
                <c:pt idx="997">
                  <c:v>2.9485582910240411E-2</c:v>
                </c:pt>
                <c:pt idx="998">
                  <c:v>1.79199575230638E-3</c:v>
                </c:pt>
                <c:pt idx="999">
                  <c:v>2.3202405473881694E-4</c:v>
                </c:pt>
                <c:pt idx="1000">
                  <c:v>3.264986287057643E-3</c:v>
                </c:pt>
                <c:pt idx="1001">
                  <c:v>1.619433198380571E-2</c:v>
                </c:pt>
                <c:pt idx="1002">
                  <c:v>2.5233799749035262E-2</c:v>
                </c:pt>
                <c:pt idx="1003">
                  <c:v>1.79199575230638E-3</c:v>
                </c:pt>
                <c:pt idx="1004">
                  <c:v>2.3437500000000038E-2</c:v>
                </c:pt>
                <c:pt idx="1005">
                  <c:v>3.5433070866141662E-2</c:v>
                </c:pt>
                <c:pt idx="1006">
                  <c:v>3.5433070866141662E-2</c:v>
                </c:pt>
                <c:pt idx="1007">
                  <c:v>1.0416666666666938E-2</c:v>
                </c:pt>
                <c:pt idx="1008">
                  <c:v>1.3157894736842193E-2</c:v>
                </c:pt>
                <c:pt idx="1009">
                  <c:v>6.5104166666679814E-4</c:v>
                </c:pt>
                <c:pt idx="1010">
                  <c:v>3.097173828881227E-3</c:v>
                </c:pt>
                <c:pt idx="1011">
                  <c:v>1.0416666666666938E-2</c:v>
                </c:pt>
                <c:pt idx="1012">
                  <c:v>2.3437500000000038E-2</c:v>
                </c:pt>
                <c:pt idx="1013">
                  <c:v>1.1459129106187558E-3</c:v>
                </c:pt>
                <c:pt idx="1014">
                  <c:v>5.8479532163741655E-3</c:v>
                </c:pt>
                <c:pt idx="1015">
                  <c:v>6.5104166666679814E-4</c:v>
                </c:pt>
                <c:pt idx="1016">
                  <c:v>1.3258820951128777E-2</c:v>
                </c:pt>
                <c:pt idx="1017">
                  <c:v>6.5104166666679814E-4</c:v>
                </c:pt>
                <c:pt idx="1018">
                  <c:v>1.7076502732243888E-4</c:v>
                </c:pt>
                <c:pt idx="1019">
                  <c:v>8.5034013605444407E-4</c:v>
                </c:pt>
                <c:pt idx="1020">
                  <c:v>1.5914697222877355E-4</c:v>
                </c:pt>
                <c:pt idx="1021">
                  <c:v>1.2500000000000063E-2</c:v>
                </c:pt>
                <c:pt idx="1022">
                  <c:v>3.5433070866141662E-2</c:v>
                </c:pt>
                <c:pt idx="1023">
                  <c:v>1.3227513227514738E-3</c:v>
                </c:pt>
                <c:pt idx="1024">
                  <c:v>3.7073170731707482E-2</c:v>
                </c:pt>
                <c:pt idx="1025">
                  <c:v>3.7073170731707482E-2</c:v>
                </c:pt>
                <c:pt idx="1026">
                  <c:v>8.4210526315792015E-4</c:v>
                </c:pt>
                <c:pt idx="1027">
                  <c:v>3.9640591966172076E-4</c:v>
                </c:pt>
                <c:pt idx="1028">
                  <c:v>1.6203703703703606E-2</c:v>
                </c:pt>
                <c:pt idx="1029">
                  <c:v>1.3157894736842193E-2</c:v>
                </c:pt>
                <c:pt idx="1030">
                  <c:v>8.9605734767043196E-4</c:v>
                </c:pt>
                <c:pt idx="1031">
                  <c:v>3.5433070866141662E-2</c:v>
                </c:pt>
                <c:pt idx="1032">
                  <c:v>6.3001391032610054E-4</c:v>
                </c:pt>
                <c:pt idx="1033">
                  <c:v>3.39724260152982E-2</c:v>
                </c:pt>
                <c:pt idx="1034">
                  <c:v>1.0125730509005721E-2</c:v>
                </c:pt>
                <c:pt idx="1035">
                  <c:v>2.3326839297362914E-2</c:v>
                </c:pt>
                <c:pt idx="1036">
                  <c:v>1.2414511866162094E-3</c:v>
                </c:pt>
                <c:pt idx="1037">
                  <c:v>1.2414511866162094E-3</c:v>
                </c:pt>
                <c:pt idx="1038">
                  <c:v>1.1437908496732143E-2</c:v>
                </c:pt>
                <c:pt idx="1039">
                  <c:v>1.1965811965811849E-2</c:v>
                </c:pt>
                <c:pt idx="1040">
                  <c:v>2.3266856600189956E-2</c:v>
                </c:pt>
                <c:pt idx="1041">
                  <c:v>3.40681144252576E-3</c:v>
                </c:pt>
                <c:pt idx="1042">
                  <c:v>3.7357315807679009E-2</c:v>
                </c:pt>
                <c:pt idx="1043">
                  <c:v>1.1437908496732143E-2</c:v>
                </c:pt>
                <c:pt idx="1044">
                  <c:v>1.7302259887005612E-2</c:v>
                </c:pt>
                <c:pt idx="1045">
                  <c:v>2.83986200373335E-2</c:v>
                </c:pt>
                <c:pt idx="1046">
                  <c:v>3.9832965349882565E-2</c:v>
                </c:pt>
                <c:pt idx="1047">
                  <c:v>6.3001391032610054E-4</c:v>
                </c:pt>
                <c:pt idx="1048">
                  <c:v>2.5073494789536938E-2</c:v>
                </c:pt>
                <c:pt idx="1049">
                  <c:v>8.903133903134141E-3</c:v>
                </c:pt>
                <c:pt idx="1050">
                  <c:v>1.8158697966022433E-4</c:v>
                </c:pt>
                <c:pt idx="1051">
                  <c:v>3.9832965349882565E-2</c:v>
                </c:pt>
                <c:pt idx="1052">
                  <c:v>1.1437908496732143E-2</c:v>
                </c:pt>
                <c:pt idx="1053">
                  <c:v>1.1437908496732143E-2</c:v>
                </c:pt>
                <c:pt idx="1054">
                  <c:v>8.7818357522792458E-3</c:v>
                </c:pt>
                <c:pt idx="1055">
                  <c:v>0</c:v>
                </c:pt>
                <c:pt idx="1056">
                  <c:v>9.4230546884035201E-3</c:v>
                </c:pt>
                <c:pt idx="1057">
                  <c:v>6.6920091866635419E-3</c:v>
                </c:pt>
                <c:pt idx="1058">
                  <c:v>1.883239171374814E-3</c:v>
                </c:pt>
                <c:pt idx="1059">
                  <c:v>8.6805555555555608E-2</c:v>
                </c:pt>
                <c:pt idx="1060">
                  <c:v>6.6666666666667001E-3</c:v>
                </c:pt>
                <c:pt idx="1061">
                  <c:v>2.3437500000000038E-2</c:v>
                </c:pt>
                <c:pt idx="1062">
                  <c:v>3.5433070866141662E-2</c:v>
                </c:pt>
                <c:pt idx="1063">
                  <c:v>6.6666666666667001E-3</c:v>
                </c:pt>
                <c:pt idx="1064">
                  <c:v>2.2071307300509393E-2</c:v>
                </c:pt>
                <c:pt idx="1065">
                  <c:v>3.1233732431025715E-3</c:v>
                </c:pt>
                <c:pt idx="1066">
                  <c:v>1.6444747923068329E-2</c:v>
                </c:pt>
                <c:pt idx="1067">
                  <c:v>6.553079947577196E-4</c:v>
                </c:pt>
                <c:pt idx="1068">
                  <c:v>1.7045454545454419E-2</c:v>
                </c:pt>
                <c:pt idx="1069">
                  <c:v>1.0416666666666938E-2</c:v>
                </c:pt>
                <c:pt idx="1070">
                  <c:v>2.976190476190496E-3</c:v>
                </c:pt>
                <c:pt idx="1071">
                  <c:v>2.976190476190496E-3</c:v>
                </c:pt>
                <c:pt idx="1072">
                  <c:v>6.6666666666667001E-3</c:v>
                </c:pt>
                <c:pt idx="1073">
                  <c:v>6.9991251093613586E-3</c:v>
                </c:pt>
                <c:pt idx="1074">
                  <c:v>5.092946269416095E-4</c:v>
                </c:pt>
                <c:pt idx="1075">
                  <c:v>1.2659556284292753E-2</c:v>
                </c:pt>
                <c:pt idx="1076">
                  <c:v>1.4517454968705256E-3</c:v>
                </c:pt>
                <c:pt idx="1077">
                  <c:v>2.3465123754419562E-2</c:v>
                </c:pt>
                <c:pt idx="1078">
                  <c:v>2.2120048664061748E-5</c:v>
                </c:pt>
                <c:pt idx="1079">
                  <c:v>3.5813412122840285E-3</c:v>
                </c:pt>
                <c:pt idx="1080">
                  <c:v>1.4596217855914152E-2</c:v>
                </c:pt>
                <c:pt idx="1081">
                  <c:v>3.5527942895781888E-4</c:v>
                </c:pt>
                <c:pt idx="1082">
                  <c:v>2.3465123754419562E-2</c:v>
                </c:pt>
                <c:pt idx="1083">
                  <c:v>5.3279789346669993E-4</c:v>
                </c:pt>
                <c:pt idx="1084">
                  <c:v>2.3465123754419562E-2</c:v>
                </c:pt>
                <c:pt idx="1085">
                  <c:v>1.3064873187166358E-3</c:v>
                </c:pt>
                <c:pt idx="1086">
                  <c:v>6.1796193094480843E-3</c:v>
                </c:pt>
                <c:pt idx="1087">
                  <c:v>2.0661583917023062E-2</c:v>
                </c:pt>
                <c:pt idx="1088">
                  <c:v>1.7321408355032479E-2</c:v>
                </c:pt>
                <c:pt idx="1089">
                  <c:v>0.14603448275862077</c:v>
                </c:pt>
                <c:pt idx="1090">
                  <c:v>5.0144944341372101E-3</c:v>
                </c:pt>
                <c:pt idx="1091">
                  <c:v>1.0389610389610303E-2</c:v>
                </c:pt>
                <c:pt idx="1092">
                  <c:v>1.3293476349568157E-3</c:v>
                </c:pt>
                <c:pt idx="1093">
                  <c:v>1.0611205432937245E-2</c:v>
                </c:pt>
                <c:pt idx="1094">
                  <c:v>1.3492417484397873E-4</c:v>
                </c:pt>
                <c:pt idx="1095">
                  <c:v>7.5740259740251549E-4</c:v>
                </c:pt>
                <c:pt idx="1096">
                  <c:v>6.812859271777781E-6</c:v>
                </c:pt>
                <c:pt idx="1097">
                  <c:v>2.2753925052073075E-4</c:v>
                </c:pt>
                <c:pt idx="1098">
                  <c:v>1.227765770702143E-3</c:v>
                </c:pt>
                <c:pt idx="1099">
                  <c:v>5.29014844804351E-4</c:v>
                </c:pt>
                <c:pt idx="1100">
                  <c:v>1.0860484544695154E-2</c:v>
                </c:pt>
                <c:pt idx="1101">
                  <c:v>1.5748031496063096E-2</c:v>
                </c:pt>
                <c:pt idx="1102">
                  <c:v>4.1252864782276466E-2</c:v>
                </c:pt>
                <c:pt idx="1103">
                  <c:v>2.3437500000000038E-2</c:v>
                </c:pt>
                <c:pt idx="1104">
                  <c:v>0.12926617307925697</c:v>
                </c:pt>
                <c:pt idx="1105">
                  <c:v>1.0389610389610303E-2</c:v>
                </c:pt>
                <c:pt idx="1106">
                  <c:v>2.6698650034176315E-2</c:v>
                </c:pt>
                <c:pt idx="1107">
                  <c:v>5.8157808577976328E-3</c:v>
                </c:pt>
                <c:pt idx="1108">
                  <c:v>3.7258064516129133E-2</c:v>
                </c:pt>
                <c:pt idx="1109">
                  <c:v>1.5720120459250867E-2</c:v>
                </c:pt>
                <c:pt idx="1110">
                  <c:v>1.7295428149086627E-2</c:v>
                </c:pt>
                <c:pt idx="1111">
                  <c:v>5.0893715164328354E-3</c:v>
                </c:pt>
                <c:pt idx="1112">
                  <c:v>7.5520178745984738E-3</c:v>
                </c:pt>
                <c:pt idx="1113">
                  <c:v>2.3878942486085384E-2</c:v>
                </c:pt>
                <c:pt idx="1114">
                  <c:v>9.8493943031827249E-5</c:v>
                </c:pt>
                <c:pt idx="1115">
                  <c:v>6.0818945760121859E-3</c:v>
                </c:pt>
                <c:pt idx="1116">
                  <c:v>2.0334224598930421E-2</c:v>
                </c:pt>
                <c:pt idx="1117">
                  <c:v>1.0389610389610303E-2</c:v>
                </c:pt>
                <c:pt idx="1118">
                  <c:v>6.4419842452627793E-3</c:v>
                </c:pt>
                <c:pt idx="1119">
                  <c:v>1.0296789824349027E-2</c:v>
                </c:pt>
                <c:pt idx="1120">
                  <c:v>7.3319926261101991E-3</c:v>
                </c:pt>
                <c:pt idx="1121">
                  <c:v>3.6491023207195743E-6</c:v>
                </c:pt>
                <c:pt idx="1122">
                  <c:v>3.1197830302689768E-2</c:v>
                </c:pt>
                <c:pt idx="1123">
                  <c:v>7.9417565842906136E-3</c:v>
                </c:pt>
                <c:pt idx="1124">
                  <c:v>1.4660633484162905E-3</c:v>
                </c:pt>
                <c:pt idx="1125">
                  <c:v>1.0296789824349027E-2</c:v>
                </c:pt>
                <c:pt idx="1126">
                  <c:v>2.0214745147900202E-2</c:v>
                </c:pt>
                <c:pt idx="1127">
                  <c:v>2.1994728461808312E-3</c:v>
                </c:pt>
                <c:pt idx="1128">
                  <c:v>2.4085224641037482E-2</c:v>
                </c:pt>
                <c:pt idx="1129">
                  <c:v>2.6364764267990268E-2</c:v>
                </c:pt>
                <c:pt idx="1130">
                  <c:v>7.6258791357741512E-4</c:v>
                </c:pt>
                <c:pt idx="1131">
                  <c:v>3.64145658263305E-2</c:v>
                </c:pt>
                <c:pt idx="1132">
                  <c:v>7.0646620931252256E-3</c:v>
                </c:pt>
                <c:pt idx="1133">
                  <c:v>6.336921668895954E-3</c:v>
                </c:pt>
                <c:pt idx="1134">
                  <c:v>1.206636500754077E-3</c:v>
                </c:pt>
                <c:pt idx="1135">
                  <c:v>1.6266065249629411E-2</c:v>
                </c:pt>
                <c:pt idx="1136">
                  <c:v>2.6364764267990268E-2</c:v>
                </c:pt>
                <c:pt idx="1137">
                  <c:v>8.6617171140301544E-3</c:v>
                </c:pt>
                <c:pt idx="1138">
                  <c:v>2.1164021164021368E-2</c:v>
                </c:pt>
                <c:pt idx="1139">
                  <c:v>5.6818181818181941E-3</c:v>
                </c:pt>
                <c:pt idx="1140">
                  <c:v>5.249960821187805E-3</c:v>
                </c:pt>
                <c:pt idx="1141">
                  <c:v>2.3437500000000038E-2</c:v>
                </c:pt>
                <c:pt idx="1142">
                  <c:v>6.6666666666668883E-3</c:v>
                </c:pt>
                <c:pt idx="1143">
                  <c:v>6.5104166666679814E-4</c:v>
                </c:pt>
                <c:pt idx="1144">
                  <c:v>3.8722933459776161E-3</c:v>
                </c:pt>
                <c:pt idx="1145">
                  <c:v>2.4380333197886249E-3</c:v>
                </c:pt>
                <c:pt idx="1146">
                  <c:v>5.0287356321839852E-3</c:v>
                </c:pt>
                <c:pt idx="1147">
                  <c:v>1.883239171374814E-3</c:v>
                </c:pt>
                <c:pt idx="1148">
                  <c:v>5.0287356321839852E-3</c:v>
                </c:pt>
                <c:pt idx="1149">
                  <c:v>2.5463515556616084E-3</c:v>
                </c:pt>
                <c:pt idx="1150">
                  <c:v>1.6203703703703606E-2</c:v>
                </c:pt>
                <c:pt idx="1151">
                  <c:v>2.3437500000000038E-2</c:v>
                </c:pt>
                <c:pt idx="1152">
                  <c:v>1.8784634169226918E-4</c:v>
                </c:pt>
                <c:pt idx="1153">
                  <c:v>1.3888888888888959E-2</c:v>
                </c:pt>
                <c:pt idx="1154">
                  <c:v>3.7858422939068027E-2</c:v>
                </c:pt>
                <c:pt idx="1155">
                  <c:v>6.9991251093613586E-3</c:v>
                </c:pt>
                <c:pt idx="1156">
                  <c:v>1.3881658858233923E-3</c:v>
                </c:pt>
                <c:pt idx="1157">
                  <c:v>3.0131826741996361E-2</c:v>
                </c:pt>
                <c:pt idx="1158">
                  <c:v>8.1756598925492995E-4</c:v>
                </c:pt>
                <c:pt idx="1159">
                  <c:v>6.6666666666668883E-3</c:v>
                </c:pt>
                <c:pt idx="1160">
                  <c:v>2.4380333197886249E-3</c:v>
                </c:pt>
                <c:pt idx="1161">
                  <c:v>9.2364532019715878E-4</c:v>
                </c:pt>
                <c:pt idx="1162">
                  <c:v>3.328402366864029E-3</c:v>
                </c:pt>
                <c:pt idx="1163">
                  <c:v>4.3572984749454336E-3</c:v>
                </c:pt>
                <c:pt idx="1164">
                  <c:v>4.3048469387756694E-3</c:v>
                </c:pt>
                <c:pt idx="1165">
                  <c:v>1.8939393939394035E-3</c:v>
                </c:pt>
                <c:pt idx="1166">
                  <c:v>1.0484927916120644E-2</c:v>
                </c:pt>
                <c:pt idx="1167">
                  <c:v>6.0258834302952001E-2</c:v>
                </c:pt>
                <c:pt idx="1168">
                  <c:v>1.883239171374814E-3</c:v>
                </c:pt>
                <c:pt idx="1169">
                  <c:v>6.3116370808678449E-2</c:v>
                </c:pt>
                <c:pt idx="1170">
                  <c:v>3.9447731755426251E-3</c:v>
                </c:pt>
                <c:pt idx="1171">
                  <c:v>1.0893246187362665E-3</c:v>
                </c:pt>
                <c:pt idx="1172">
                  <c:v>2.3437500000000038E-2</c:v>
                </c:pt>
                <c:pt idx="1173">
                  <c:v>6.5104166666679814E-4</c:v>
                </c:pt>
                <c:pt idx="1174">
                  <c:v>1.3227513227514738E-3</c:v>
                </c:pt>
                <c:pt idx="1175">
                  <c:v>8.661717114030288E-3</c:v>
                </c:pt>
                <c:pt idx="1176">
                  <c:v>6.5104166666679814E-4</c:v>
                </c:pt>
                <c:pt idx="1177">
                  <c:v>9.7949188858280165E-3</c:v>
                </c:pt>
                <c:pt idx="1178">
                  <c:v>1.1333914559720775E-2</c:v>
                </c:pt>
                <c:pt idx="1179">
                  <c:v>4.3744531933532539E-4</c:v>
                </c:pt>
                <c:pt idx="1180">
                  <c:v>3.7585550061866981E-3</c:v>
                </c:pt>
                <c:pt idx="1181">
                  <c:v>6.4499484004128737E-4</c:v>
                </c:pt>
                <c:pt idx="1182">
                  <c:v>6.9295707929419191E-3</c:v>
                </c:pt>
                <c:pt idx="1183">
                  <c:v>1.6235144312393888E-2</c:v>
                </c:pt>
                <c:pt idx="1184">
                  <c:v>9.6091793249121168E-4</c:v>
                </c:pt>
                <c:pt idx="1185">
                  <c:v>1.6235144312393888E-2</c:v>
                </c:pt>
                <c:pt idx="1186">
                  <c:v>6.4499484004128737E-4</c:v>
                </c:pt>
                <c:pt idx="1187">
                  <c:v>1.5748031496063096E-2</c:v>
                </c:pt>
                <c:pt idx="1188">
                  <c:v>4.3744531933532539E-4</c:v>
                </c:pt>
                <c:pt idx="1189">
                  <c:v>1.7076502732243888E-4</c:v>
                </c:pt>
                <c:pt idx="1190">
                  <c:v>9.8360655737704847E-2</c:v>
                </c:pt>
                <c:pt idx="1191">
                  <c:v>6.5681444991790095E-3</c:v>
                </c:pt>
                <c:pt idx="1192">
                  <c:v>8.5365853658536536E-2</c:v>
                </c:pt>
                <c:pt idx="1193">
                  <c:v>5.9999999999999928E-2</c:v>
                </c:pt>
                <c:pt idx="1194">
                  <c:v>3.1233732431025715E-3</c:v>
                </c:pt>
                <c:pt idx="1195">
                  <c:v>6.5104166666679814E-4</c:v>
                </c:pt>
                <c:pt idx="1196">
                  <c:v>5.796801764544311E-4</c:v>
                </c:pt>
                <c:pt idx="1197">
                  <c:v>1.29376456876459E-2</c:v>
                </c:pt>
                <c:pt idx="1198">
                  <c:v>1.6203703703703606E-2</c:v>
                </c:pt>
                <c:pt idx="1199">
                  <c:v>3.6549707602333709E-4</c:v>
                </c:pt>
                <c:pt idx="1200">
                  <c:v>1.0416666666666938E-2</c:v>
                </c:pt>
                <c:pt idx="1201">
                  <c:v>1.0635034257081455E-2</c:v>
                </c:pt>
                <c:pt idx="1202">
                  <c:v>8.0235185375374524E-3</c:v>
                </c:pt>
                <c:pt idx="1203">
                  <c:v>2.8979948622805717E-3</c:v>
                </c:pt>
                <c:pt idx="1204">
                  <c:v>3.0712905296700075E-4</c:v>
                </c:pt>
                <c:pt idx="1205">
                  <c:v>3.1173826173826382E-3</c:v>
                </c:pt>
                <c:pt idx="1206">
                  <c:v>1.0736842105263183E-2</c:v>
                </c:pt>
                <c:pt idx="1207">
                  <c:v>1.0143158140449141E-2</c:v>
                </c:pt>
                <c:pt idx="1208">
                  <c:v>4.6883495899780348E-4</c:v>
                </c:pt>
                <c:pt idx="1209">
                  <c:v>3.6053130929791309E-2</c:v>
                </c:pt>
                <c:pt idx="1210">
                  <c:v>4.6883495899780348E-4</c:v>
                </c:pt>
                <c:pt idx="1211">
                  <c:v>3.1090848834183539E-3</c:v>
                </c:pt>
                <c:pt idx="1212">
                  <c:v>1.1386379983340239E-2</c:v>
                </c:pt>
                <c:pt idx="1213">
                  <c:v>2.976190476190496E-3</c:v>
                </c:pt>
                <c:pt idx="1214">
                  <c:v>1.2879661668589172E-2</c:v>
                </c:pt>
                <c:pt idx="1215">
                  <c:v>3.2258064516129087E-2</c:v>
                </c:pt>
                <c:pt idx="1216">
                  <c:v>1.0416666666666938E-2</c:v>
                </c:pt>
                <c:pt idx="1217">
                  <c:v>1.5782828282842577E-4</c:v>
                </c:pt>
                <c:pt idx="1218">
                  <c:v>2.976190476190496E-3</c:v>
                </c:pt>
                <c:pt idx="1219">
                  <c:v>5.5555555555555835E-3</c:v>
                </c:pt>
                <c:pt idx="1220">
                  <c:v>6.6666666666668883E-3</c:v>
                </c:pt>
                <c:pt idx="1221">
                  <c:v>1.5914697222877355E-4</c:v>
                </c:pt>
                <c:pt idx="1222">
                  <c:v>1.7532325224631831E-3</c:v>
                </c:pt>
                <c:pt idx="1223">
                  <c:v>3.484553723788203E-3</c:v>
                </c:pt>
                <c:pt idx="1224">
                  <c:v>5.2053209947948076E-3</c:v>
                </c:pt>
                <c:pt idx="1225">
                  <c:v>1.1753950633408203E-3</c:v>
                </c:pt>
                <c:pt idx="1226">
                  <c:v>7.6777743174504089E-3</c:v>
                </c:pt>
                <c:pt idx="1227">
                  <c:v>1.5864447443394908E-2</c:v>
                </c:pt>
                <c:pt idx="1228">
                  <c:v>1.0860484544695154E-2</c:v>
                </c:pt>
                <c:pt idx="1229">
                  <c:v>7.6827350427350512E-3</c:v>
                </c:pt>
                <c:pt idx="1230">
                  <c:v>3.9616558850530332E-3</c:v>
                </c:pt>
                <c:pt idx="1231">
                  <c:v>5.6342243079644562E-3</c:v>
                </c:pt>
                <c:pt idx="1232">
                  <c:v>1.0175010175010308E-2</c:v>
                </c:pt>
                <c:pt idx="1233">
                  <c:v>1.9182271518720061E-2</c:v>
                </c:pt>
                <c:pt idx="1234">
                  <c:v>2.525706771860617E-3</c:v>
                </c:pt>
                <c:pt idx="1235">
                  <c:v>1.5685376097747162E-2</c:v>
                </c:pt>
                <c:pt idx="1236">
                  <c:v>1.2810457516339878E-2</c:v>
                </c:pt>
                <c:pt idx="1237">
                  <c:v>7.9772079772078366E-4</c:v>
                </c:pt>
                <c:pt idx="1238">
                  <c:v>5.5788698305798533E-3</c:v>
                </c:pt>
                <c:pt idx="1239">
                  <c:v>2.3017984955701249E-2</c:v>
                </c:pt>
                <c:pt idx="1240">
                  <c:v>1.3371113115368205E-4</c:v>
                </c:pt>
                <c:pt idx="1241">
                  <c:v>6.8310152343768109E-4</c:v>
                </c:pt>
                <c:pt idx="1242">
                  <c:v>1.2298046780805524E-2</c:v>
                </c:pt>
                <c:pt idx="1243">
                  <c:v>2.3965141612200407E-2</c:v>
                </c:pt>
                <c:pt idx="1244">
                  <c:v>2.2546238389689981E-2</c:v>
                </c:pt>
                <c:pt idx="1245">
                  <c:v>1.4342205011563165E-4</c:v>
                </c:pt>
                <c:pt idx="1246">
                  <c:v>3.4795270089387688E-2</c:v>
                </c:pt>
                <c:pt idx="1247">
                  <c:v>6.8310152343768109E-4</c:v>
                </c:pt>
                <c:pt idx="1248">
                  <c:v>2.3965141612200407E-2</c:v>
                </c:pt>
                <c:pt idx="1249">
                  <c:v>3.0668916702668958E-3</c:v>
                </c:pt>
                <c:pt idx="1250">
                  <c:v>3.8317054845980379E-2</c:v>
                </c:pt>
                <c:pt idx="1251">
                  <c:v>2.1917106436856326E-4</c:v>
                </c:pt>
                <c:pt idx="1252">
                  <c:v>1.096117013072018E-2</c:v>
                </c:pt>
                <c:pt idx="1253">
                  <c:v>1.0513296227581837E-2</c:v>
                </c:pt>
                <c:pt idx="1254">
                  <c:v>3.6235294117646998E-2</c:v>
                </c:pt>
                <c:pt idx="1255">
                  <c:v>1.1271088449142144E-2</c:v>
                </c:pt>
                <c:pt idx="1256">
                  <c:v>9.7980963032866207E-3</c:v>
                </c:pt>
                <c:pt idx="1257">
                  <c:v>6.8310152343768109E-4</c:v>
                </c:pt>
                <c:pt idx="1258">
                  <c:v>2.4621237749967523E-2</c:v>
                </c:pt>
                <c:pt idx="1259">
                  <c:v>3.0080464540863136E-3</c:v>
                </c:pt>
                <c:pt idx="1260">
                  <c:v>6.1285120108648767E-3</c:v>
                </c:pt>
                <c:pt idx="1261">
                  <c:v>6.4441829147711413E-3</c:v>
                </c:pt>
                <c:pt idx="1262">
                  <c:v>0</c:v>
                </c:pt>
                <c:pt idx="1263">
                  <c:v>7.0275897969807556E-3</c:v>
                </c:pt>
                <c:pt idx="1264">
                  <c:v>1.883239171374814E-3</c:v>
                </c:pt>
                <c:pt idx="1265">
                  <c:v>2.7322404371585415E-3</c:v>
                </c:pt>
                <c:pt idx="1266">
                  <c:v>1.0416666666666938E-2</c:v>
                </c:pt>
                <c:pt idx="1267">
                  <c:v>6.5104166666679814E-4</c:v>
                </c:pt>
                <c:pt idx="1268">
                  <c:v>2.3437500000000038E-2</c:v>
                </c:pt>
                <c:pt idx="1269">
                  <c:v>3.0202169625247878E-3</c:v>
                </c:pt>
                <c:pt idx="1270">
                  <c:v>2.976190476190496E-3</c:v>
                </c:pt>
                <c:pt idx="1271">
                  <c:v>4.1050903119862488E-4</c:v>
                </c:pt>
                <c:pt idx="1272">
                  <c:v>4.3744531933532539E-4</c:v>
                </c:pt>
                <c:pt idx="1273">
                  <c:v>2.3269342641071816E-3</c:v>
                </c:pt>
                <c:pt idx="1274">
                  <c:v>9.5888769027913253E-4</c:v>
                </c:pt>
                <c:pt idx="1275">
                  <c:v>1.7076502732243888E-4</c:v>
                </c:pt>
                <c:pt idx="1276">
                  <c:v>1.0176072839258202E-2</c:v>
                </c:pt>
                <c:pt idx="1277">
                  <c:v>2.1739130434782584E-2</c:v>
                </c:pt>
                <c:pt idx="1278">
                  <c:v>3.9447731755424265E-3</c:v>
                </c:pt>
                <c:pt idx="1279">
                  <c:v>6.6666666666668883E-3</c:v>
                </c:pt>
                <c:pt idx="1280">
                  <c:v>1.0416666666666938E-2</c:v>
                </c:pt>
                <c:pt idx="1281">
                  <c:v>5.8968842138815425E-3</c:v>
                </c:pt>
                <c:pt idx="1282">
                  <c:v>6.5104166666679814E-4</c:v>
                </c:pt>
                <c:pt idx="1283">
                  <c:v>0</c:v>
                </c:pt>
                <c:pt idx="1284">
                  <c:v>3.0303030303030245E-2</c:v>
                </c:pt>
                <c:pt idx="1285">
                  <c:v>6.5104166666679814E-4</c:v>
                </c:pt>
                <c:pt idx="1286">
                  <c:v>2.3437500000000038E-2</c:v>
                </c:pt>
                <c:pt idx="1287">
                  <c:v>3.9682539682539889E-3</c:v>
                </c:pt>
                <c:pt idx="1288">
                  <c:v>2.976190476190496E-3</c:v>
                </c:pt>
                <c:pt idx="1289">
                  <c:v>7.2537112010797817E-3</c:v>
                </c:pt>
                <c:pt idx="1290">
                  <c:v>1.3888888888890522E-3</c:v>
                </c:pt>
                <c:pt idx="1291">
                  <c:v>1.2644983039719754E-2</c:v>
                </c:pt>
                <c:pt idx="1292">
                  <c:v>2.2952853598014817E-2</c:v>
                </c:pt>
                <c:pt idx="1293">
                  <c:v>1.2517325017324868E-2</c:v>
                </c:pt>
                <c:pt idx="1294">
                  <c:v>2.2952853598014817E-2</c:v>
                </c:pt>
                <c:pt idx="1295">
                  <c:v>5.0717591040167116E-4</c:v>
                </c:pt>
                <c:pt idx="1296">
                  <c:v>2.1036542775673021E-2</c:v>
                </c:pt>
                <c:pt idx="1297">
                  <c:v>8.5286335286313274E-4</c:v>
                </c:pt>
                <c:pt idx="1298">
                  <c:v>1.1514473052934779E-2</c:v>
                </c:pt>
                <c:pt idx="1299">
                  <c:v>1.4033264033263812E-2</c:v>
                </c:pt>
                <c:pt idx="1300">
                  <c:v>1.3305613305613058E-2</c:v>
                </c:pt>
                <c:pt idx="1301">
                  <c:v>5.9809968900877584E-3</c:v>
                </c:pt>
                <c:pt idx="1302">
                  <c:v>2.297785352291476E-3</c:v>
                </c:pt>
                <c:pt idx="1303">
                  <c:v>2.2952853598014817E-2</c:v>
                </c:pt>
                <c:pt idx="1304">
                  <c:v>2.2952853598014817E-2</c:v>
                </c:pt>
                <c:pt idx="1305">
                  <c:v>1.1333914559720775E-2</c:v>
                </c:pt>
                <c:pt idx="1306">
                  <c:v>3.3099901520951976E-3</c:v>
                </c:pt>
                <c:pt idx="1307">
                  <c:v>2.3152022622361625E-2</c:v>
                </c:pt>
                <c:pt idx="1308">
                  <c:v>5.0717591040167116E-4</c:v>
                </c:pt>
                <c:pt idx="1309">
                  <c:v>3.9752105430055431E-4</c:v>
                </c:pt>
                <c:pt idx="1310">
                  <c:v>3.9752105430055431E-4</c:v>
                </c:pt>
                <c:pt idx="1311">
                  <c:v>3.0793729648062568E-4</c:v>
                </c:pt>
                <c:pt idx="1312">
                  <c:v>5.88048315321043E-2</c:v>
                </c:pt>
                <c:pt idx="1313">
                  <c:v>5.0717591040167116E-4</c:v>
                </c:pt>
                <c:pt idx="1314">
                  <c:v>3.9601084345701172E-3</c:v>
                </c:pt>
                <c:pt idx="1315">
                  <c:v>1.3227513227514738E-3</c:v>
                </c:pt>
                <c:pt idx="1316">
                  <c:v>1.0416666666666938E-2</c:v>
                </c:pt>
                <c:pt idx="1317">
                  <c:v>2.3437500000000038E-2</c:v>
                </c:pt>
                <c:pt idx="1318">
                  <c:v>6.9991251093613586E-3</c:v>
                </c:pt>
                <c:pt idx="1319">
                  <c:v>1.3355460723881862E-2</c:v>
                </c:pt>
                <c:pt idx="1320">
                  <c:v>1.7502067824648613E-2</c:v>
                </c:pt>
                <c:pt idx="1321">
                  <c:v>6.3151247237130882E-4</c:v>
                </c:pt>
                <c:pt idx="1322">
                  <c:v>4.7619047619047589E-2</c:v>
                </c:pt>
                <c:pt idx="1323">
                  <c:v>8.9605734767043196E-4</c:v>
                </c:pt>
                <c:pt idx="1324">
                  <c:v>8.9605734767043196E-4</c:v>
                </c:pt>
                <c:pt idx="1325">
                  <c:v>2.976190476190496E-3</c:v>
                </c:pt>
                <c:pt idx="1326">
                  <c:v>1.0416666666666938E-2</c:v>
                </c:pt>
                <c:pt idx="1327">
                  <c:v>3.5433070866141662E-2</c:v>
                </c:pt>
                <c:pt idx="1328">
                  <c:v>0</c:v>
                </c:pt>
                <c:pt idx="1329">
                  <c:v>8.9605734767043196E-4</c:v>
                </c:pt>
                <c:pt idx="1330">
                  <c:v>8.9605734767043196E-4</c:v>
                </c:pt>
                <c:pt idx="1331">
                  <c:v>6.5104166666679814E-4</c:v>
                </c:pt>
                <c:pt idx="1332">
                  <c:v>1.5748031496063096E-2</c:v>
                </c:pt>
                <c:pt idx="1333">
                  <c:v>1.6111991547807809E-2</c:v>
                </c:pt>
                <c:pt idx="1334">
                  <c:v>3.5433070866141662E-2</c:v>
                </c:pt>
                <c:pt idx="1335">
                  <c:v>1.0416666666666938E-2</c:v>
                </c:pt>
                <c:pt idx="1336">
                  <c:v>2.016129032257999E-3</c:v>
                </c:pt>
                <c:pt idx="1337">
                  <c:v>1.3774104683197297E-3</c:v>
                </c:pt>
                <c:pt idx="1338">
                  <c:v>1.3227513227514738E-3</c:v>
                </c:pt>
                <c:pt idx="1339">
                  <c:v>4.2372881355930824E-3</c:v>
                </c:pt>
                <c:pt idx="1340">
                  <c:v>1.5748031496063096E-2</c:v>
                </c:pt>
                <c:pt idx="1341">
                  <c:v>5.0344462109168844E-3</c:v>
                </c:pt>
                <c:pt idx="1342">
                  <c:v>1.0416666666666938E-2</c:v>
                </c:pt>
                <c:pt idx="1343">
                  <c:v>1.0416666666666938E-2</c:v>
                </c:pt>
                <c:pt idx="1344">
                  <c:v>3.5433070866141662E-2</c:v>
                </c:pt>
                <c:pt idx="1345">
                  <c:v>1.5748031496063096E-2</c:v>
                </c:pt>
                <c:pt idx="1346">
                  <c:v>4.3744531933532539E-4</c:v>
                </c:pt>
                <c:pt idx="1347">
                  <c:v>1.0416666666669065E-3</c:v>
                </c:pt>
                <c:pt idx="1348">
                  <c:v>1.9899285250164463E-3</c:v>
                </c:pt>
                <c:pt idx="1349">
                  <c:v>1.9899285250164463E-3</c:v>
                </c:pt>
                <c:pt idx="1350">
                  <c:v>4.3744531933532539E-4</c:v>
                </c:pt>
                <c:pt idx="1351">
                  <c:v>2.3437500000000038E-2</c:v>
                </c:pt>
                <c:pt idx="1352">
                  <c:v>2.5740025740026411E-3</c:v>
                </c:pt>
                <c:pt idx="1353">
                  <c:v>3.5433070866141662E-2</c:v>
                </c:pt>
                <c:pt idx="1354">
                  <c:v>1.0416666666666938E-2</c:v>
                </c:pt>
                <c:pt idx="1355">
                  <c:v>9.9206349206338554E-4</c:v>
                </c:pt>
                <c:pt idx="1356">
                  <c:v>1.6203703703703606E-2</c:v>
                </c:pt>
                <c:pt idx="1357">
                  <c:v>1.7433586337761011E-2</c:v>
                </c:pt>
                <c:pt idx="1358">
                  <c:v>2.3437500000000038E-2</c:v>
                </c:pt>
                <c:pt idx="1359">
                  <c:v>1.5748031496063096E-2</c:v>
                </c:pt>
                <c:pt idx="1360">
                  <c:v>1.5873015873015844E-2</c:v>
                </c:pt>
                <c:pt idx="1361">
                  <c:v>2.3437500000000038E-2</c:v>
                </c:pt>
                <c:pt idx="1362">
                  <c:v>1.4336917562724075E-2</c:v>
                </c:pt>
                <c:pt idx="1363">
                  <c:v>1.0967741935483678E-2</c:v>
                </c:pt>
                <c:pt idx="1364">
                  <c:v>1.6585365853658652E-2</c:v>
                </c:pt>
                <c:pt idx="1365">
                  <c:v>6.072106261857189E-4</c:v>
                </c:pt>
                <c:pt idx="1366">
                  <c:v>3.5868005738880875E-2</c:v>
                </c:pt>
                <c:pt idx="1367">
                  <c:v>1.7758046614927072E-5</c:v>
                </c:pt>
                <c:pt idx="1368">
                  <c:v>6.3370352174251875E-7</c:v>
                </c:pt>
                <c:pt idx="1369">
                  <c:v>4.7058823529410598E-3</c:v>
                </c:pt>
                <c:pt idx="1370">
                  <c:v>1.0967741935483678E-2</c:v>
                </c:pt>
                <c:pt idx="1371">
                  <c:v>1.0967741935483678E-2</c:v>
                </c:pt>
                <c:pt idx="1372">
                  <c:v>1.2343297974926196E-3</c:v>
                </c:pt>
                <c:pt idx="1373">
                  <c:v>5.8343219235553138E-3</c:v>
                </c:pt>
                <c:pt idx="1374">
                  <c:v>1.0967741935483678E-2</c:v>
                </c:pt>
                <c:pt idx="1375">
                  <c:v>3.2594021215044478E-3</c:v>
                </c:pt>
                <c:pt idx="1376">
                  <c:v>2.2295081967213057E-2</c:v>
                </c:pt>
                <c:pt idx="1377">
                  <c:v>2.2295081967213057E-2</c:v>
                </c:pt>
                <c:pt idx="1378">
                  <c:v>9.0510162875219631E-3</c:v>
                </c:pt>
                <c:pt idx="1379">
                  <c:v>2.3719165085388773E-2</c:v>
                </c:pt>
                <c:pt idx="1380">
                  <c:v>6.0768108896451116E-2</c:v>
                </c:pt>
                <c:pt idx="1381">
                  <c:v>1.0967741935483678E-2</c:v>
                </c:pt>
                <c:pt idx="1382">
                  <c:v>4.4574559294032591E-3</c:v>
                </c:pt>
                <c:pt idx="1383">
                  <c:v>1.6585365853658652E-2</c:v>
                </c:pt>
                <c:pt idx="1384">
                  <c:v>1.6585365853658652E-2</c:v>
                </c:pt>
                <c:pt idx="1385">
                  <c:v>1.6585365853658652E-2</c:v>
                </c:pt>
                <c:pt idx="1386">
                  <c:v>7.8586375261568593E-3</c:v>
                </c:pt>
                <c:pt idx="1387">
                  <c:v>7.8581175793469502E-3</c:v>
                </c:pt>
                <c:pt idx="1388">
                  <c:v>9.9916109531495226E-3</c:v>
                </c:pt>
                <c:pt idx="1389">
                  <c:v>3.7526497892351657E-2</c:v>
                </c:pt>
                <c:pt idx="1390">
                  <c:v>2.7756022067819897E-2</c:v>
                </c:pt>
                <c:pt idx="1391">
                  <c:v>3.1173826173826382E-3</c:v>
                </c:pt>
                <c:pt idx="1392">
                  <c:v>2.2698612862547159E-2</c:v>
                </c:pt>
                <c:pt idx="1393">
                  <c:v>1.0635034257081455E-2</c:v>
                </c:pt>
                <c:pt idx="1394">
                  <c:v>1.5905844818312307E-3</c:v>
                </c:pt>
                <c:pt idx="1395">
                  <c:v>6.5240881567454431E-5</c:v>
                </c:pt>
                <c:pt idx="1396">
                  <c:v>6.1454293737771293E-4</c:v>
                </c:pt>
                <c:pt idx="1397">
                  <c:v>1.0422270037655475E-3</c:v>
                </c:pt>
                <c:pt idx="1398">
                  <c:v>2.3319200484554808E-2</c:v>
                </c:pt>
                <c:pt idx="1399">
                  <c:v>6.1687706966151337E-4</c:v>
                </c:pt>
                <c:pt idx="1400">
                  <c:v>1.412174781739977E-3</c:v>
                </c:pt>
                <c:pt idx="1401">
                  <c:v>2.3319200484554808E-2</c:v>
                </c:pt>
                <c:pt idx="1402">
                  <c:v>1.433052811933077E-2</c:v>
                </c:pt>
                <c:pt idx="1403">
                  <c:v>7.2150072150074037E-4</c:v>
                </c:pt>
                <c:pt idx="1404">
                  <c:v>6.6666666666668883E-3</c:v>
                </c:pt>
                <c:pt idx="1405">
                  <c:v>9.6618357487921833E-3</c:v>
                </c:pt>
                <c:pt idx="1406">
                  <c:v>1.0416666666666938E-2</c:v>
                </c:pt>
                <c:pt idx="1407">
                  <c:v>6.5104166666679814E-4</c:v>
                </c:pt>
                <c:pt idx="1408">
                  <c:v>1.0416666666666938E-2</c:v>
                </c:pt>
                <c:pt idx="1409">
                  <c:v>1.0416666666666938E-2</c:v>
                </c:pt>
                <c:pt idx="1410">
                  <c:v>1.5748031496063096E-2</c:v>
                </c:pt>
                <c:pt idx="1411">
                  <c:v>6.5104166666679814E-4</c:v>
                </c:pt>
                <c:pt idx="1412">
                  <c:v>6.5104166666679814E-4</c:v>
                </c:pt>
                <c:pt idx="1413">
                  <c:v>0.15254237288135578</c:v>
                </c:pt>
                <c:pt idx="1414">
                  <c:v>1.5748031496063096E-2</c:v>
                </c:pt>
                <c:pt idx="1415">
                  <c:v>1.9357336430511073E-4</c:v>
                </c:pt>
                <c:pt idx="1416">
                  <c:v>1.5748031496063096E-2</c:v>
                </c:pt>
                <c:pt idx="1417">
                  <c:v>1.0416666666666938E-2</c:v>
                </c:pt>
                <c:pt idx="1418">
                  <c:v>1.5748031496063096E-2</c:v>
                </c:pt>
                <c:pt idx="1419">
                  <c:v>6.9991251093613586E-3</c:v>
                </c:pt>
                <c:pt idx="1420">
                  <c:v>5.9002143367469463E-3</c:v>
                </c:pt>
                <c:pt idx="1421">
                  <c:v>2.1164021164021368E-2</c:v>
                </c:pt>
                <c:pt idx="1422">
                  <c:v>1.5748031496063096E-2</c:v>
                </c:pt>
                <c:pt idx="1423">
                  <c:v>6.5104166666679814E-4</c:v>
                </c:pt>
                <c:pt idx="1424">
                  <c:v>2.1164021164021368E-2</c:v>
                </c:pt>
                <c:pt idx="1425">
                  <c:v>2.1164021164021368E-2</c:v>
                </c:pt>
                <c:pt idx="1426">
                  <c:v>1.3054830287208905E-3</c:v>
                </c:pt>
                <c:pt idx="1427">
                  <c:v>5.6570931244559674E-3</c:v>
                </c:pt>
                <c:pt idx="1428">
                  <c:v>1.0416666666666938E-2</c:v>
                </c:pt>
                <c:pt idx="1429">
                  <c:v>2.1164021164021368E-2</c:v>
                </c:pt>
                <c:pt idx="1430">
                  <c:v>2.3437500000000038E-2</c:v>
                </c:pt>
                <c:pt idx="1431">
                  <c:v>5.7518733989322508E-2</c:v>
                </c:pt>
                <c:pt idx="1432">
                  <c:v>4.3744531933532539E-4</c:v>
                </c:pt>
                <c:pt idx="1433">
                  <c:v>1.0416666666666938E-2</c:v>
                </c:pt>
                <c:pt idx="1434">
                  <c:v>2.976190476190496E-3</c:v>
                </c:pt>
                <c:pt idx="1435">
                  <c:v>1.6203703703703606E-2</c:v>
                </c:pt>
                <c:pt idx="1436">
                  <c:v>2.3437500000000038E-2</c:v>
                </c:pt>
                <c:pt idx="1437">
                  <c:v>2.3437500000000038E-2</c:v>
                </c:pt>
                <c:pt idx="1438">
                  <c:v>6.5104166666679814E-4</c:v>
                </c:pt>
                <c:pt idx="1439">
                  <c:v>1.0416666666666938E-2</c:v>
                </c:pt>
                <c:pt idx="1440">
                  <c:v>2.3437500000000038E-2</c:v>
                </c:pt>
                <c:pt idx="1441">
                  <c:v>6.9991251093613586E-3</c:v>
                </c:pt>
                <c:pt idx="1442">
                  <c:v>4.3744531933532539E-4</c:v>
                </c:pt>
                <c:pt idx="1443">
                  <c:v>1.0416666666666938E-2</c:v>
                </c:pt>
                <c:pt idx="1444">
                  <c:v>2.5956284153005476E-2</c:v>
                </c:pt>
                <c:pt idx="1445">
                  <c:v>2.1942878028404281E-2</c:v>
                </c:pt>
                <c:pt idx="1446">
                  <c:v>3.9256198347107467E-2</c:v>
                </c:pt>
                <c:pt idx="1447">
                  <c:v>4.2536297640550845E-5</c:v>
                </c:pt>
                <c:pt idx="1448">
                  <c:v>1.6120357072456491E-2</c:v>
                </c:pt>
                <c:pt idx="1449">
                  <c:v>2.5956284153005476E-2</c:v>
                </c:pt>
                <c:pt idx="1450">
                  <c:v>2.5956284153005476E-2</c:v>
                </c:pt>
                <c:pt idx="1451">
                  <c:v>4.2536297640550845E-5</c:v>
                </c:pt>
                <c:pt idx="1452">
                  <c:v>6.1557402277600317E-5</c:v>
                </c:pt>
                <c:pt idx="1453">
                  <c:v>2.5956284153005476E-2</c:v>
                </c:pt>
                <c:pt idx="1454">
                  <c:v>3.0193129883532458E-2</c:v>
                </c:pt>
                <c:pt idx="1455">
                  <c:v>1.2942443828870429E-2</c:v>
                </c:pt>
                <c:pt idx="1456">
                  <c:v>4.3976920911908794E-4</c:v>
                </c:pt>
                <c:pt idx="1457">
                  <c:v>3.9256198347107467E-2</c:v>
                </c:pt>
                <c:pt idx="1458">
                  <c:v>2.1825981225124251E-3</c:v>
                </c:pt>
                <c:pt idx="1459">
                  <c:v>8.6812476193006988E-4</c:v>
                </c:pt>
                <c:pt idx="1460">
                  <c:v>3.8865546218487472E-2</c:v>
                </c:pt>
                <c:pt idx="1461">
                  <c:v>7.9298048048049522E-4</c:v>
                </c:pt>
                <c:pt idx="1462">
                  <c:v>1.2647745238274397E-2</c:v>
                </c:pt>
                <c:pt idx="1463">
                  <c:v>6.0504583530899755E-3</c:v>
                </c:pt>
                <c:pt idx="1464">
                  <c:v>8.3677685950401127E-4</c:v>
                </c:pt>
                <c:pt idx="1465">
                  <c:v>2.582644628099184E-2</c:v>
                </c:pt>
                <c:pt idx="1466">
                  <c:v>2.9138349514561184E-3</c:v>
                </c:pt>
                <c:pt idx="1467">
                  <c:v>5.2521008403361449E-2</c:v>
                </c:pt>
                <c:pt idx="1468">
                  <c:v>1.0578512396694198E-2</c:v>
                </c:pt>
                <c:pt idx="1469">
                  <c:v>6.9800569800572822E-4</c:v>
                </c:pt>
                <c:pt idx="1470">
                  <c:v>2.8248587570621302E-2</c:v>
                </c:pt>
                <c:pt idx="1471">
                  <c:v>3.4027777777771956E-4</c:v>
                </c:pt>
                <c:pt idx="1472">
                  <c:v>6.5104166666679814E-4</c:v>
                </c:pt>
                <c:pt idx="1473">
                  <c:v>1.5748031496063096E-2</c:v>
                </c:pt>
                <c:pt idx="1474">
                  <c:v>6.9991251093613586E-3</c:v>
                </c:pt>
                <c:pt idx="1475">
                  <c:v>2.2038567493112875E-2</c:v>
                </c:pt>
                <c:pt idx="1476">
                  <c:v>4.3744531933532539E-4</c:v>
                </c:pt>
                <c:pt idx="1477">
                  <c:v>1.3199963460308634E-2</c:v>
                </c:pt>
                <c:pt idx="1478">
                  <c:v>4.3744531933532539E-4</c:v>
                </c:pt>
                <c:pt idx="1479">
                  <c:v>3.4722222222222398E-3</c:v>
                </c:pt>
                <c:pt idx="1480">
                  <c:v>2.5864707682889666E-2</c:v>
                </c:pt>
                <c:pt idx="1481">
                  <c:v>3.5433070866141662E-2</c:v>
                </c:pt>
                <c:pt idx="1482">
                  <c:v>7.4992347719621596E-3</c:v>
                </c:pt>
                <c:pt idx="1483">
                  <c:v>2.3437500000000038E-2</c:v>
                </c:pt>
                <c:pt idx="1484">
                  <c:v>2.3437500000000038E-2</c:v>
                </c:pt>
                <c:pt idx="1485">
                  <c:v>1.0416666666666938E-2</c:v>
                </c:pt>
                <c:pt idx="1486">
                  <c:v>0</c:v>
                </c:pt>
                <c:pt idx="1487">
                  <c:v>2.2786458333334501E-3</c:v>
                </c:pt>
                <c:pt idx="1488">
                  <c:v>6.5104166666679814E-4</c:v>
                </c:pt>
                <c:pt idx="1489">
                  <c:v>4.3744531933532539E-4</c:v>
                </c:pt>
                <c:pt idx="1490">
                  <c:v>5.4256410256409051E-4</c:v>
                </c:pt>
                <c:pt idx="1491">
                  <c:v>1.1093333333333358E-2</c:v>
                </c:pt>
                <c:pt idx="1492">
                  <c:v>1.1027725661870622E-3</c:v>
                </c:pt>
                <c:pt idx="1493">
                  <c:v>3.7562334217506779E-2</c:v>
                </c:pt>
                <c:pt idx="1494">
                  <c:v>2.3076923076923002E-2</c:v>
                </c:pt>
                <c:pt idx="1495">
                  <c:v>1.559776943923266E-2</c:v>
                </c:pt>
                <c:pt idx="1496">
                  <c:v>1.559776943923266E-2</c:v>
                </c:pt>
                <c:pt idx="1497">
                  <c:v>5.796801764544311E-4</c:v>
                </c:pt>
                <c:pt idx="1498">
                  <c:v>3.4894540942928057E-2</c:v>
                </c:pt>
                <c:pt idx="1499">
                  <c:v>1.1093333333333358E-2</c:v>
                </c:pt>
                <c:pt idx="1500">
                  <c:v>3.7466338836203679E-3</c:v>
                </c:pt>
                <c:pt idx="1501">
                  <c:v>2.2894821187584406E-2</c:v>
                </c:pt>
                <c:pt idx="1502">
                  <c:v>1.5321966693100731E-2</c:v>
                </c:pt>
                <c:pt idx="1503">
                  <c:v>1.1093333333333358E-2</c:v>
                </c:pt>
                <c:pt idx="1504">
                  <c:v>4.2651395317047248E-3</c:v>
                </c:pt>
                <c:pt idx="1505">
                  <c:v>1.1027725661870622E-3</c:v>
                </c:pt>
                <c:pt idx="1506">
                  <c:v>1.8951699062586223E-2</c:v>
                </c:pt>
                <c:pt idx="1507">
                  <c:v>2.5001858045335698E-3</c:v>
                </c:pt>
                <c:pt idx="1508">
                  <c:v>1.1689034369886456E-3</c:v>
                </c:pt>
                <c:pt idx="1509">
                  <c:v>5.5555555555555643E-2</c:v>
                </c:pt>
                <c:pt idx="1510">
                  <c:v>2.3437500000000038E-2</c:v>
                </c:pt>
                <c:pt idx="1511">
                  <c:v>1.0416666666666938E-2</c:v>
                </c:pt>
                <c:pt idx="1512">
                  <c:v>1.0416666666666938E-2</c:v>
                </c:pt>
                <c:pt idx="1513">
                  <c:v>4.123493533215767E-2</c:v>
                </c:pt>
                <c:pt idx="1514">
                  <c:v>6.4935064935064037E-3</c:v>
                </c:pt>
                <c:pt idx="1515">
                  <c:v>3.4722222222222398E-3</c:v>
                </c:pt>
                <c:pt idx="1516">
                  <c:v>1.9357336430511073E-4</c:v>
                </c:pt>
                <c:pt idx="1517">
                  <c:v>3.0055414670798752E-3</c:v>
                </c:pt>
                <c:pt idx="1518">
                  <c:v>1.6203703703703606E-2</c:v>
                </c:pt>
                <c:pt idx="1519">
                  <c:v>2.3437500000000038E-2</c:v>
                </c:pt>
                <c:pt idx="1520">
                  <c:v>3.64145658263305E-2</c:v>
                </c:pt>
                <c:pt idx="1521">
                  <c:v>1.048000846762469E-2</c:v>
                </c:pt>
                <c:pt idx="1522">
                  <c:v>2.5015147413337626E-2</c:v>
                </c:pt>
                <c:pt idx="1523">
                  <c:v>2.3437500000000038E-2</c:v>
                </c:pt>
                <c:pt idx="1524">
                  <c:v>4.7619047619047589E-2</c:v>
                </c:pt>
                <c:pt idx="1525">
                  <c:v>1.8873576992210993E-2</c:v>
                </c:pt>
                <c:pt idx="1526">
                  <c:v>6.147540983606598E-3</c:v>
                </c:pt>
                <c:pt idx="1527">
                  <c:v>1.0416666666666938E-2</c:v>
                </c:pt>
                <c:pt idx="1528">
                  <c:v>1.0416666666666938E-2</c:v>
                </c:pt>
                <c:pt idx="1529">
                  <c:v>4.3744531933532539E-4</c:v>
                </c:pt>
                <c:pt idx="1530">
                  <c:v>7.2148786831516027E-4</c:v>
                </c:pt>
                <c:pt idx="1531">
                  <c:v>2.66666666666668E-2</c:v>
                </c:pt>
                <c:pt idx="1532">
                  <c:v>2.3437500000000038E-2</c:v>
                </c:pt>
                <c:pt idx="1533">
                  <c:v>0.43069306930693069</c:v>
                </c:pt>
                <c:pt idx="1534">
                  <c:v>0.45000000000000007</c:v>
                </c:pt>
                <c:pt idx="1535">
                  <c:v>2.3437500000000038E-2</c:v>
                </c:pt>
                <c:pt idx="1536">
                  <c:v>3.5433070866141662E-2</c:v>
                </c:pt>
                <c:pt idx="1537">
                  <c:v>2.3437500000000038E-2</c:v>
                </c:pt>
                <c:pt idx="1538">
                  <c:v>1.0416666666666938E-2</c:v>
                </c:pt>
                <c:pt idx="1539">
                  <c:v>2.1164021164021368E-2</c:v>
                </c:pt>
                <c:pt idx="1540">
                  <c:v>1.3227513227514738E-3</c:v>
                </c:pt>
                <c:pt idx="1541">
                  <c:v>1.5748031496063096E-2</c:v>
                </c:pt>
                <c:pt idx="1542">
                  <c:v>8.9605734767043196E-4</c:v>
                </c:pt>
                <c:pt idx="1543">
                  <c:v>6.9716775599128408E-2</c:v>
                </c:pt>
                <c:pt idx="1544">
                  <c:v>0.22566371681415917</c:v>
                </c:pt>
                <c:pt idx="1545">
                  <c:v>0.339622641509434</c:v>
                </c:pt>
                <c:pt idx="1546">
                  <c:v>4.3744531933532539E-4</c:v>
                </c:pt>
                <c:pt idx="1547">
                  <c:v>0.35714285714285704</c:v>
                </c:pt>
                <c:pt idx="1548">
                  <c:v>0.339622641509434</c:v>
                </c:pt>
                <c:pt idx="1549">
                  <c:v>0.34031710079275196</c:v>
                </c:pt>
                <c:pt idx="1550">
                  <c:v>1.1582581579240702E-2</c:v>
                </c:pt>
                <c:pt idx="1551">
                  <c:v>8.7474120082817446E-3</c:v>
                </c:pt>
                <c:pt idx="1552">
                  <c:v>9.7902097902097876E-2</c:v>
                </c:pt>
                <c:pt idx="1553">
                  <c:v>0.35595414201183423</c:v>
                </c:pt>
                <c:pt idx="1554">
                  <c:v>1.0416666666666938E-2</c:v>
                </c:pt>
                <c:pt idx="1555">
                  <c:v>0.30555555555555569</c:v>
                </c:pt>
                <c:pt idx="1556">
                  <c:v>5.88048315321043E-2</c:v>
                </c:pt>
                <c:pt idx="1557">
                  <c:v>9.4993138471402073E-4</c:v>
                </c:pt>
                <c:pt idx="1558">
                  <c:v>6.9991251093613586E-3</c:v>
                </c:pt>
                <c:pt idx="1559">
                  <c:v>3.1249999999999962E-2</c:v>
                </c:pt>
                <c:pt idx="1560">
                  <c:v>5.9999999999999928E-2</c:v>
                </c:pt>
                <c:pt idx="1561">
                  <c:v>0.46969696969696967</c:v>
                </c:pt>
                <c:pt idx="1562">
                  <c:v>1.5384615384615396E-2</c:v>
                </c:pt>
                <c:pt idx="1563">
                  <c:v>1.5384615384615396E-2</c:v>
                </c:pt>
                <c:pt idx="1564">
                  <c:v>1.5384615384615396E-2</c:v>
                </c:pt>
                <c:pt idx="1565">
                  <c:v>1.5384615384615396E-2</c:v>
                </c:pt>
                <c:pt idx="1566">
                  <c:v>1.5384615384615396E-2</c:v>
                </c:pt>
                <c:pt idx="1567">
                  <c:v>1.5384615384615396E-2</c:v>
                </c:pt>
                <c:pt idx="1568">
                  <c:v>1.5384615384615396E-2</c:v>
                </c:pt>
                <c:pt idx="1569">
                  <c:v>1.0416666666666938E-2</c:v>
                </c:pt>
                <c:pt idx="1570">
                  <c:v>2.3437500000000038E-2</c:v>
                </c:pt>
                <c:pt idx="1571">
                  <c:v>4.3744531933532539E-4</c:v>
                </c:pt>
                <c:pt idx="1572">
                  <c:v>0.11157024793388433</c:v>
                </c:pt>
                <c:pt idx="1573">
                  <c:v>6.5104166666679814E-4</c:v>
                </c:pt>
                <c:pt idx="1574">
                  <c:v>6.9991251093613586E-3</c:v>
                </c:pt>
                <c:pt idx="1575">
                  <c:v>4.3744531933532539E-4</c:v>
                </c:pt>
                <c:pt idx="1576">
                  <c:v>1.0416666666666938E-2</c:v>
                </c:pt>
                <c:pt idx="1577">
                  <c:v>2.4962050936077063E-2</c:v>
                </c:pt>
                <c:pt idx="1578">
                  <c:v>0.1784786641929498</c:v>
                </c:pt>
                <c:pt idx="1579">
                  <c:v>6.8971442616762815E-2</c:v>
                </c:pt>
                <c:pt idx="1580">
                  <c:v>6.8971442616762815E-2</c:v>
                </c:pt>
                <c:pt idx="1581">
                  <c:v>3.7755102040816356E-2</c:v>
                </c:pt>
                <c:pt idx="1582">
                  <c:v>7.1225720576355593E-4</c:v>
                </c:pt>
                <c:pt idx="1583">
                  <c:v>6.6666666666668883E-3</c:v>
                </c:pt>
                <c:pt idx="1584">
                  <c:v>1.3103706476976246E-3</c:v>
                </c:pt>
                <c:pt idx="1585">
                  <c:v>3.2400503907856988E-2</c:v>
                </c:pt>
                <c:pt idx="1586">
                  <c:v>2.3437500000000038E-2</c:v>
                </c:pt>
                <c:pt idx="1587">
                  <c:v>1.5748031496063096E-2</c:v>
                </c:pt>
                <c:pt idx="1588">
                  <c:v>1.5748031496063096E-2</c:v>
                </c:pt>
                <c:pt idx="1589">
                  <c:v>1.5748031496063096E-2</c:v>
                </c:pt>
                <c:pt idx="1590">
                  <c:v>1.0416666666666938E-2</c:v>
                </c:pt>
                <c:pt idx="1591">
                  <c:v>1.5748031496063096E-2</c:v>
                </c:pt>
                <c:pt idx="1592">
                  <c:v>6.5104166666679814E-4</c:v>
                </c:pt>
                <c:pt idx="1593">
                  <c:v>5.9999999999999928E-2</c:v>
                </c:pt>
                <c:pt idx="1594">
                  <c:v>9.5338983050847672E-3</c:v>
                </c:pt>
                <c:pt idx="1595">
                  <c:v>2.3437500000000038E-2</c:v>
                </c:pt>
                <c:pt idx="1596">
                  <c:v>0.25488033978600011</c:v>
                </c:pt>
                <c:pt idx="1597">
                  <c:v>6.5104166666679814E-4</c:v>
                </c:pt>
                <c:pt idx="1598">
                  <c:v>2.4132231404958876E-2</c:v>
                </c:pt>
                <c:pt idx="1599">
                  <c:v>2.3022907793254409E-2</c:v>
                </c:pt>
                <c:pt idx="1600">
                  <c:v>3.412570507655358E-3</c:v>
                </c:pt>
                <c:pt idx="1601">
                  <c:v>1.1321181931393752E-2</c:v>
                </c:pt>
                <c:pt idx="1602">
                  <c:v>3.4459692083889028E-2</c:v>
                </c:pt>
                <c:pt idx="1603">
                  <c:v>3.412570507655358E-3</c:v>
                </c:pt>
                <c:pt idx="1604">
                  <c:v>0.10216377544488549</c:v>
                </c:pt>
                <c:pt idx="1605">
                  <c:v>5.9999999999999928E-2</c:v>
                </c:pt>
                <c:pt idx="1606">
                  <c:v>1.0416666666666938E-2</c:v>
                </c:pt>
                <c:pt idx="1607">
                  <c:v>5.8479532163744213E-3</c:v>
                </c:pt>
                <c:pt idx="1608">
                  <c:v>3.3469945355191169E-2</c:v>
                </c:pt>
                <c:pt idx="1609">
                  <c:v>0</c:v>
                </c:pt>
                <c:pt idx="1610">
                  <c:v>1.0416666666666938E-2</c:v>
                </c:pt>
                <c:pt idx="1611">
                  <c:v>3.9447731755425089E-3</c:v>
                </c:pt>
                <c:pt idx="1612">
                  <c:v>2.5864707682889666E-2</c:v>
                </c:pt>
                <c:pt idx="1613">
                  <c:v>5.092946269416095E-4</c:v>
                </c:pt>
                <c:pt idx="1614">
                  <c:v>1.4743118516703327E-2</c:v>
                </c:pt>
                <c:pt idx="1615">
                  <c:v>2.06625683060109E-2</c:v>
                </c:pt>
                <c:pt idx="1616">
                  <c:v>4.2490583804143181E-2</c:v>
                </c:pt>
                <c:pt idx="1617">
                  <c:v>1.6774193548387228E-2</c:v>
                </c:pt>
                <c:pt idx="1618">
                  <c:v>4.6658259773013834E-2</c:v>
                </c:pt>
                <c:pt idx="1619">
                  <c:v>2.2495421245421379E-2</c:v>
                </c:pt>
                <c:pt idx="1620">
                  <c:v>2.2495421245421379E-2</c:v>
                </c:pt>
                <c:pt idx="1621">
                  <c:v>2.2495421245421379E-2</c:v>
                </c:pt>
                <c:pt idx="1622">
                  <c:v>6.3296703296703673E-3</c:v>
                </c:pt>
                <c:pt idx="1623">
                  <c:v>2.3319200484554808E-2</c:v>
                </c:pt>
                <c:pt idx="1624">
                  <c:v>2.8951162473889847E-2</c:v>
                </c:pt>
                <c:pt idx="1625">
                  <c:v>1.7538641134146823E-2</c:v>
                </c:pt>
                <c:pt idx="1626">
                  <c:v>1.0635034257081455E-2</c:v>
                </c:pt>
                <c:pt idx="1627">
                  <c:v>4.6239474810902282E-3</c:v>
                </c:pt>
                <c:pt idx="1628">
                  <c:v>5.5363355856092654E-6</c:v>
                </c:pt>
                <c:pt idx="1629">
                  <c:v>1.2090102259829371E-4</c:v>
                </c:pt>
                <c:pt idx="1630">
                  <c:v>9.6561444173804915E-3</c:v>
                </c:pt>
                <c:pt idx="1631">
                  <c:v>7.6417484954061988E-4</c:v>
                </c:pt>
                <c:pt idx="1632">
                  <c:v>2.4988869223902949E-3</c:v>
                </c:pt>
                <c:pt idx="1633">
                  <c:v>3.1173826173826382E-3</c:v>
                </c:pt>
                <c:pt idx="1634">
                  <c:v>1.6079158936301841E-2</c:v>
                </c:pt>
                <c:pt idx="1635">
                  <c:v>1.0059737874994833E-2</c:v>
                </c:pt>
                <c:pt idx="1636">
                  <c:v>2.3437500000000038E-2</c:v>
                </c:pt>
                <c:pt idx="1637">
                  <c:v>2.016129032257999E-3</c:v>
                </c:pt>
                <c:pt idx="1638">
                  <c:v>2.016129032257999E-3</c:v>
                </c:pt>
                <c:pt idx="1639">
                  <c:v>1.3774104683197297E-3</c:v>
                </c:pt>
                <c:pt idx="1640">
                  <c:v>1.8939393939394035E-3</c:v>
                </c:pt>
                <c:pt idx="1641">
                  <c:v>1.9357336430511073E-4</c:v>
                </c:pt>
                <c:pt idx="1642">
                  <c:v>8.5365853658536536E-2</c:v>
                </c:pt>
                <c:pt idx="1643">
                  <c:v>1.3054830287208905E-3</c:v>
                </c:pt>
                <c:pt idx="1644">
                  <c:v>1.3054830287208905E-3</c:v>
                </c:pt>
                <c:pt idx="1645">
                  <c:v>1.6203703703703606E-2</c:v>
                </c:pt>
                <c:pt idx="1646">
                  <c:v>0.27240528614890508</c:v>
                </c:pt>
                <c:pt idx="1647">
                  <c:v>2.8133248864953757E-3</c:v>
                </c:pt>
                <c:pt idx="1648">
                  <c:v>4.9179894179894303E-2</c:v>
                </c:pt>
                <c:pt idx="1649">
                  <c:v>1.6004495504495335E-2</c:v>
                </c:pt>
                <c:pt idx="1650">
                  <c:v>1.0635034257081455E-2</c:v>
                </c:pt>
                <c:pt idx="1651">
                  <c:v>2.3548058417298946E-2</c:v>
                </c:pt>
                <c:pt idx="1652">
                  <c:v>1.1582581579240702E-2</c:v>
                </c:pt>
                <c:pt idx="1653">
                  <c:v>9.5989480604865382E-2</c:v>
                </c:pt>
                <c:pt idx="1654">
                  <c:v>4.7225577629882463E-4</c:v>
                </c:pt>
                <c:pt idx="1655">
                  <c:v>2.2826766729205875E-2</c:v>
                </c:pt>
                <c:pt idx="1656">
                  <c:v>4.2930528375733926E-2</c:v>
                </c:pt>
                <c:pt idx="1657">
                  <c:v>2.007125294797075E-4</c:v>
                </c:pt>
                <c:pt idx="1658">
                  <c:v>6.4931577974082097E-2</c:v>
                </c:pt>
                <c:pt idx="1659">
                  <c:v>9.6012331379716242E-4</c:v>
                </c:pt>
                <c:pt idx="1660">
                  <c:v>1.0736842105263183E-2</c:v>
                </c:pt>
                <c:pt idx="1661">
                  <c:v>2.2805750589709461E-2</c:v>
                </c:pt>
                <c:pt idx="1662">
                  <c:v>1.7062333136960688E-3</c:v>
                </c:pt>
                <c:pt idx="1663">
                  <c:v>4.6883495899780348E-4</c:v>
                </c:pt>
                <c:pt idx="1664">
                  <c:v>1.0736842105263183E-2</c:v>
                </c:pt>
                <c:pt idx="1665">
                  <c:v>3.8465502193337719E-2</c:v>
                </c:pt>
                <c:pt idx="1666">
                  <c:v>1.4406601801559704E-2</c:v>
                </c:pt>
                <c:pt idx="1667">
                  <c:v>1.4974951338587787E-2</c:v>
                </c:pt>
                <c:pt idx="1668">
                  <c:v>6.912845219296887E-3</c:v>
                </c:pt>
                <c:pt idx="1669">
                  <c:v>1.3846730192884127E-2</c:v>
                </c:pt>
                <c:pt idx="1670">
                  <c:v>6.4408731764104095E-3</c:v>
                </c:pt>
                <c:pt idx="1671">
                  <c:v>1.6112919338532523E-6</c:v>
                </c:pt>
                <c:pt idx="1672">
                  <c:v>3.9797045060202881E-2</c:v>
                </c:pt>
                <c:pt idx="1673">
                  <c:v>3.1173826173826382E-3</c:v>
                </c:pt>
                <c:pt idx="1674">
                  <c:v>1.0635034257081455E-2</c:v>
                </c:pt>
                <c:pt idx="1675">
                  <c:v>1.133317901610611E-2</c:v>
                </c:pt>
                <c:pt idx="1676">
                  <c:v>1.0635034257081455E-2</c:v>
                </c:pt>
                <c:pt idx="1677">
                  <c:v>1.0635034257081455E-2</c:v>
                </c:pt>
                <c:pt idx="1678">
                  <c:v>1.6079158936301841E-2</c:v>
                </c:pt>
                <c:pt idx="1679">
                  <c:v>1.0818389531260818E-2</c:v>
                </c:pt>
                <c:pt idx="1680">
                  <c:v>3.1173826173826382E-3</c:v>
                </c:pt>
                <c:pt idx="1681">
                  <c:v>5.3280053280077089E-4</c:v>
                </c:pt>
                <c:pt idx="1682">
                  <c:v>4.7384615384615261E-2</c:v>
                </c:pt>
                <c:pt idx="1683">
                  <c:v>1.0416666666666938E-2</c:v>
                </c:pt>
                <c:pt idx="1684">
                  <c:v>5.6818181818181941E-3</c:v>
                </c:pt>
                <c:pt idx="1685">
                  <c:v>5.6818181818181941E-3</c:v>
                </c:pt>
                <c:pt idx="1686">
                  <c:v>4.1050903119862488E-4</c:v>
                </c:pt>
                <c:pt idx="1687">
                  <c:v>1.8939393939394035E-3</c:v>
                </c:pt>
                <c:pt idx="1688">
                  <c:v>1.6203703703703606E-2</c:v>
                </c:pt>
                <c:pt idx="1689">
                  <c:v>5.206706237638789E-5</c:v>
                </c:pt>
                <c:pt idx="1690">
                  <c:v>8.1487140310670062E-3</c:v>
                </c:pt>
                <c:pt idx="1691">
                  <c:v>3.3251231527093673E-2</c:v>
                </c:pt>
                <c:pt idx="1692">
                  <c:v>5.206706237638789E-5</c:v>
                </c:pt>
                <c:pt idx="1693">
                  <c:v>2.3437500000000038E-2</c:v>
                </c:pt>
                <c:pt idx="1694">
                  <c:v>1.1198086540552489E-2</c:v>
                </c:pt>
                <c:pt idx="1695">
                  <c:v>1.3227513227514738E-3</c:v>
                </c:pt>
                <c:pt idx="1696">
                  <c:v>1.0416666666666938E-2</c:v>
                </c:pt>
                <c:pt idx="1697">
                  <c:v>8.8757396449705879E-3</c:v>
                </c:pt>
                <c:pt idx="1698">
                  <c:v>3.5433070866141662E-2</c:v>
                </c:pt>
                <c:pt idx="1699">
                  <c:v>2.5735294117647207E-2</c:v>
                </c:pt>
                <c:pt idx="1700">
                  <c:v>2.3011176857330399E-3</c:v>
                </c:pt>
                <c:pt idx="1701">
                  <c:v>2.9659277504105235E-2</c:v>
                </c:pt>
                <c:pt idx="1702">
                  <c:v>2.66666666666668E-2</c:v>
                </c:pt>
                <c:pt idx="1703">
                  <c:v>2.1164021164021368E-2</c:v>
                </c:pt>
                <c:pt idx="1704">
                  <c:v>1.5748031496063096E-2</c:v>
                </c:pt>
                <c:pt idx="1705">
                  <c:v>3.7940379403793946E-2</c:v>
                </c:pt>
                <c:pt idx="1706">
                  <c:v>2.2952761735526984E-3</c:v>
                </c:pt>
                <c:pt idx="1707">
                  <c:v>3.1249999999999962E-2</c:v>
                </c:pt>
                <c:pt idx="1708">
                  <c:v>1.1459129106187558E-3</c:v>
                </c:pt>
                <c:pt idx="1709">
                  <c:v>3.1534688156973287E-3</c:v>
                </c:pt>
                <c:pt idx="1710">
                  <c:v>1.1459129106187558E-3</c:v>
                </c:pt>
                <c:pt idx="1711">
                  <c:v>3.5433070866141662E-2</c:v>
                </c:pt>
                <c:pt idx="1712">
                  <c:v>3.5433070866141662E-2</c:v>
                </c:pt>
                <c:pt idx="1713">
                  <c:v>1.1127063890882962E-2</c:v>
                </c:pt>
                <c:pt idx="1714">
                  <c:v>1.8939393939394035E-3</c:v>
                </c:pt>
                <c:pt idx="1715">
                  <c:v>1.1459129106187558E-3</c:v>
                </c:pt>
                <c:pt idx="1716">
                  <c:v>3.5433070866141662E-2</c:v>
                </c:pt>
                <c:pt idx="1717">
                  <c:v>3.8722933459776161E-3</c:v>
                </c:pt>
                <c:pt idx="1718">
                  <c:v>1.3227513227514738E-3</c:v>
                </c:pt>
                <c:pt idx="1719">
                  <c:v>6.4974312481113549E-3</c:v>
                </c:pt>
                <c:pt idx="1720">
                  <c:v>3.9232781168265125E-3</c:v>
                </c:pt>
                <c:pt idx="1721">
                  <c:v>1.0416666666666938E-2</c:v>
                </c:pt>
                <c:pt idx="1722">
                  <c:v>1.5748031496063096E-2</c:v>
                </c:pt>
                <c:pt idx="1723">
                  <c:v>6.5104166666679814E-4</c:v>
                </c:pt>
                <c:pt idx="1724">
                  <c:v>6.5104166666679814E-4</c:v>
                </c:pt>
                <c:pt idx="1725">
                  <c:v>4.2604735971350494E-5</c:v>
                </c:pt>
                <c:pt idx="1726">
                  <c:v>6.9991251093613586E-3</c:v>
                </c:pt>
                <c:pt idx="1727">
                  <c:v>1.2184508268059195E-2</c:v>
                </c:pt>
                <c:pt idx="1728">
                  <c:v>4.3744531933532539E-4</c:v>
                </c:pt>
                <c:pt idx="1729">
                  <c:v>4.3121881682109814E-2</c:v>
                </c:pt>
                <c:pt idx="1730">
                  <c:v>2.3437500000000038E-2</c:v>
                </c:pt>
                <c:pt idx="1731">
                  <c:v>6.9991251093613586E-3</c:v>
                </c:pt>
                <c:pt idx="1732">
                  <c:v>1.6203703703703606E-2</c:v>
                </c:pt>
                <c:pt idx="1733">
                  <c:v>1.5748031496063096E-2</c:v>
                </c:pt>
                <c:pt idx="1734">
                  <c:v>0</c:v>
                </c:pt>
                <c:pt idx="1735">
                  <c:v>2.2978268614178763E-2</c:v>
                </c:pt>
                <c:pt idx="1736">
                  <c:v>7.5725996943170918E-3</c:v>
                </c:pt>
                <c:pt idx="1737">
                  <c:v>1.620370370370372E-2</c:v>
                </c:pt>
                <c:pt idx="1738">
                  <c:v>2.3422377080913635E-2</c:v>
                </c:pt>
                <c:pt idx="1739">
                  <c:v>1.60384923817156E-3</c:v>
                </c:pt>
                <c:pt idx="1740">
                  <c:v>6.147540983606598E-3</c:v>
                </c:pt>
                <c:pt idx="1741">
                  <c:v>2.9231752991685416E-3</c:v>
                </c:pt>
                <c:pt idx="1742">
                  <c:v>4.2372881355930824E-3</c:v>
                </c:pt>
                <c:pt idx="1743">
                  <c:v>2.7230833682446817E-2</c:v>
                </c:pt>
                <c:pt idx="1744">
                  <c:v>6.5104166666679814E-4</c:v>
                </c:pt>
                <c:pt idx="1745">
                  <c:v>1.3227513227514738E-3</c:v>
                </c:pt>
                <c:pt idx="1746">
                  <c:v>6.5104166666679814E-4</c:v>
                </c:pt>
                <c:pt idx="1747">
                  <c:v>2.06625683060109E-2</c:v>
                </c:pt>
                <c:pt idx="1748">
                  <c:v>7.2148786831516027E-4</c:v>
                </c:pt>
                <c:pt idx="1749">
                  <c:v>1.0296789824349027E-2</c:v>
                </c:pt>
                <c:pt idx="1750">
                  <c:v>1.048000846762469E-2</c:v>
                </c:pt>
                <c:pt idx="1751">
                  <c:v>7.8480422813285468E-4</c:v>
                </c:pt>
                <c:pt idx="1752">
                  <c:v>9.0642765982132303E-3</c:v>
                </c:pt>
                <c:pt idx="1753">
                  <c:v>2.3319200484554808E-2</c:v>
                </c:pt>
                <c:pt idx="1754">
                  <c:v>7.1602709217386297E-3</c:v>
                </c:pt>
                <c:pt idx="1755">
                  <c:v>1.0635034257081455E-2</c:v>
                </c:pt>
                <c:pt idx="1756">
                  <c:v>1.5470477999748978E-4</c:v>
                </c:pt>
                <c:pt idx="1757">
                  <c:v>1.3335348861664229E-3</c:v>
                </c:pt>
                <c:pt idx="1758">
                  <c:v>9.8681805998884634E-4</c:v>
                </c:pt>
                <c:pt idx="1759">
                  <c:v>6.1454293737771293E-4</c:v>
                </c:pt>
                <c:pt idx="1760">
                  <c:v>1.9653199332941233E-2</c:v>
                </c:pt>
                <c:pt idx="1761">
                  <c:v>1.4083477498111698E-2</c:v>
                </c:pt>
                <c:pt idx="1762">
                  <c:v>2.1610389610389521E-2</c:v>
                </c:pt>
                <c:pt idx="1763">
                  <c:v>1.5748031496063096E-2</c:v>
                </c:pt>
                <c:pt idx="1764">
                  <c:v>9.7949188858280165E-3</c:v>
                </c:pt>
                <c:pt idx="1765">
                  <c:v>6.238859180035747E-3</c:v>
                </c:pt>
                <c:pt idx="1766">
                  <c:v>1.4982790038469222E-2</c:v>
                </c:pt>
                <c:pt idx="1767">
                  <c:v>6.5104166666679814E-4</c:v>
                </c:pt>
                <c:pt idx="1768">
                  <c:v>0</c:v>
                </c:pt>
                <c:pt idx="1769">
                  <c:v>6.5104166666679814E-4</c:v>
                </c:pt>
                <c:pt idx="1770">
                  <c:v>4.7619047619047589E-2</c:v>
                </c:pt>
                <c:pt idx="1771">
                  <c:v>2.3437500000000038E-2</c:v>
                </c:pt>
                <c:pt idx="1772">
                  <c:v>6.5104166666679814E-4</c:v>
                </c:pt>
                <c:pt idx="1773">
                  <c:v>8.4876543209878377E-3</c:v>
                </c:pt>
                <c:pt idx="1774">
                  <c:v>1.0416666666666938E-2</c:v>
                </c:pt>
                <c:pt idx="1775">
                  <c:v>1.6079158936301841E-2</c:v>
                </c:pt>
                <c:pt idx="1776">
                  <c:v>2.3837667454688696E-2</c:v>
                </c:pt>
                <c:pt idx="1777">
                  <c:v>2.3069679849340892E-2</c:v>
                </c:pt>
                <c:pt idx="1778">
                  <c:v>6.9991251093613586E-3</c:v>
                </c:pt>
                <c:pt idx="1779">
                  <c:v>1.7076502732243888E-4</c:v>
                </c:pt>
                <c:pt idx="1780">
                  <c:v>4.1091387245386267E-5</c:v>
                </c:pt>
                <c:pt idx="1781">
                  <c:v>4.2308854638865873E-3</c:v>
                </c:pt>
                <c:pt idx="1782">
                  <c:v>6.5104166666679814E-4</c:v>
                </c:pt>
                <c:pt idx="1783">
                  <c:v>2.06625683060109E-2</c:v>
                </c:pt>
                <c:pt idx="1784">
                  <c:v>6.6666666666668883E-3</c:v>
                </c:pt>
                <c:pt idx="1785">
                  <c:v>1.6203703703703606E-2</c:v>
                </c:pt>
                <c:pt idx="1786">
                  <c:v>1.3831967213114787E-2</c:v>
                </c:pt>
                <c:pt idx="1787">
                  <c:v>1.4743118516703327E-2</c:v>
                </c:pt>
                <c:pt idx="1788">
                  <c:v>5.6979504612224329E-4</c:v>
                </c:pt>
                <c:pt idx="1789">
                  <c:v>1.694727514399641E-2</c:v>
                </c:pt>
                <c:pt idx="1790">
                  <c:v>2.9227960813639131E-3</c:v>
                </c:pt>
                <c:pt idx="1791">
                  <c:v>1.9755915084635738E-3</c:v>
                </c:pt>
                <c:pt idx="1792">
                  <c:v>2.3593177108241676E-2</c:v>
                </c:pt>
                <c:pt idx="1793">
                  <c:v>4.2491689550513113E-2</c:v>
                </c:pt>
                <c:pt idx="1794">
                  <c:v>2.7366520932696589E-3</c:v>
                </c:pt>
                <c:pt idx="1795">
                  <c:v>1.7668434623452918E-3</c:v>
                </c:pt>
                <c:pt idx="1796">
                  <c:v>3.8155802861685247E-2</c:v>
                </c:pt>
                <c:pt idx="1797">
                  <c:v>7.4633456986398332E-3</c:v>
                </c:pt>
                <c:pt idx="1798">
                  <c:v>6.0457516339869177E-2</c:v>
                </c:pt>
                <c:pt idx="1799">
                  <c:v>1.2814646855148467E-2</c:v>
                </c:pt>
                <c:pt idx="1800">
                  <c:v>5.6758783856185682E-4</c:v>
                </c:pt>
                <c:pt idx="1801">
                  <c:v>1.7002365524873039E-2</c:v>
                </c:pt>
                <c:pt idx="1802">
                  <c:v>1.185679791383552E-2</c:v>
                </c:pt>
                <c:pt idx="1803">
                  <c:v>3.0828339651869414E-4</c:v>
                </c:pt>
                <c:pt idx="1804">
                  <c:v>5.4848092122409507E-3</c:v>
                </c:pt>
                <c:pt idx="1805">
                  <c:v>1.1680000340524925E-2</c:v>
                </c:pt>
                <c:pt idx="1806">
                  <c:v>3.0828339651869414E-4</c:v>
                </c:pt>
                <c:pt idx="1807">
                  <c:v>6.3263223725354648E-3</c:v>
                </c:pt>
                <c:pt idx="1808">
                  <c:v>1.3495276653171888E-3</c:v>
                </c:pt>
                <c:pt idx="1809">
                  <c:v>5.7836899942167346E-4</c:v>
                </c:pt>
                <c:pt idx="1810">
                  <c:v>3.358967901904339E-3</c:v>
                </c:pt>
                <c:pt idx="1811">
                  <c:v>1.0860484544695154E-2</c:v>
                </c:pt>
                <c:pt idx="1812">
                  <c:v>7.2004798320587801E-2</c:v>
                </c:pt>
                <c:pt idx="1813">
                  <c:v>2.3199023199023172E-2</c:v>
                </c:pt>
                <c:pt idx="1814">
                  <c:v>5.4730553044296847E-3</c:v>
                </c:pt>
                <c:pt idx="1815">
                  <c:v>1.1949772715323552E-4</c:v>
                </c:pt>
                <c:pt idx="1816">
                  <c:v>5.6447733280000904E-2</c:v>
                </c:pt>
                <c:pt idx="1817">
                  <c:v>2.3199023199023172E-2</c:v>
                </c:pt>
                <c:pt idx="1818">
                  <c:v>4.2441667155627139E-3</c:v>
                </c:pt>
                <c:pt idx="1819">
                  <c:v>5.29014844804351E-4</c:v>
                </c:pt>
                <c:pt idx="1820">
                  <c:v>3.769370375541006E-3</c:v>
                </c:pt>
                <c:pt idx="1821">
                  <c:v>5.7315233785822789E-3</c:v>
                </c:pt>
                <c:pt idx="1822">
                  <c:v>6.2918611731275611E-3</c:v>
                </c:pt>
                <c:pt idx="1823">
                  <c:v>1.6421052631579034E-2</c:v>
                </c:pt>
                <c:pt idx="1824">
                  <c:v>1.0860484544695154E-2</c:v>
                </c:pt>
                <c:pt idx="1825">
                  <c:v>2.1935466399484609E-4</c:v>
                </c:pt>
                <c:pt idx="1826">
                  <c:v>1.0618552414218083E-2</c:v>
                </c:pt>
                <c:pt idx="1827">
                  <c:v>6.7476383265857292E-3</c:v>
                </c:pt>
                <c:pt idx="1828">
                  <c:v>5.7836899942167346E-4</c:v>
                </c:pt>
                <c:pt idx="1829">
                  <c:v>1.6638863528815693E-2</c:v>
                </c:pt>
                <c:pt idx="1830">
                  <c:v>6.3263223725354648E-3</c:v>
                </c:pt>
                <c:pt idx="1831">
                  <c:v>5.29014844804351E-4</c:v>
                </c:pt>
                <c:pt idx="1832">
                  <c:v>2.6128172212896254E-2</c:v>
                </c:pt>
                <c:pt idx="1833">
                  <c:v>2.3199023199023172E-2</c:v>
                </c:pt>
                <c:pt idx="1834">
                  <c:v>1.1753950633408203E-3</c:v>
                </c:pt>
                <c:pt idx="1835">
                  <c:v>2.66666666666668E-2</c:v>
                </c:pt>
                <c:pt idx="1836">
                  <c:v>2.1739130434782719E-2</c:v>
                </c:pt>
                <c:pt idx="1837">
                  <c:v>1.0416666666666938E-2</c:v>
                </c:pt>
                <c:pt idx="1838">
                  <c:v>4.1050903119862488E-4</c:v>
                </c:pt>
                <c:pt idx="1839">
                  <c:v>6.3414634146341284E-2</c:v>
                </c:pt>
                <c:pt idx="1840">
                  <c:v>7.4863456326873688E-3</c:v>
                </c:pt>
                <c:pt idx="1841">
                  <c:v>1.5384615384615396E-2</c:v>
                </c:pt>
                <c:pt idx="1842">
                  <c:v>7.9772079772078366E-4</c:v>
                </c:pt>
                <c:pt idx="1843">
                  <c:v>7.9772079772078366E-4</c:v>
                </c:pt>
                <c:pt idx="1844">
                  <c:v>1.5384615384615396E-2</c:v>
                </c:pt>
                <c:pt idx="1845">
                  <c:v>1.500938086296887E-5</c:v>
                </c:pt>
                <c:pt idx="1846">
                  <c:v>3.3094017094026639E-4</c:v>
                </c:pt>
                <c:pt idx="1847">
                  <c:v>4.4762417070109452E-2</c:v>
                </c:pt>
                <c:pt idx="1848">
                  <c:v>8.7449392712538575E-4</c:v>
                </c:pt>
                <c:pt idx="1849">
                  <c:v>3.3094017094026639E-4</c:v>
                </c:pt>
                <c:pt idx="1850">
                  <c:v>9.9927599597566912E-3</c:v>
                </c:pt>
                <c:pt idx="1851">
                  <c:v>8.5470085470085166E-3</c:v>
                </c:pt>
                <c:pt idx="1852">
                  <c:v>1.2946520146520177E-2</c:v>
                </c:pt>
                <c:pt idx="1853">
                  <c:v>6.2162646133380852E-3</c:v>
                </c:pt>
                <c:pt idx="1854">
                  <c:v>2.068129756890558E-2</c:v>
                </c:pt>
                <c:pt idx="1855">
                  <c:v>5.164992826397597E-4</c:v>
                </c:pt>
                <c:pt idx="1856">
                  <c:v>7.4831573655103081E-2</c:v>
                </c:pt>
                <c:pt idx="1857">
                  <c:v>1.6585365853658652E-2</c:v>
                </c:pt>
                <c:pt idx="1858">
                  <c:v>4.8216007714561228E-2</c:v>
                </c:pt>
                <c:pt idx="1859">
                  <c:v>4.219765381045722E-4</c:v>
                </c:pt>
                <c:pt idx="1860">
                  <c:v>1.2776550893394609E-2</c:v>
                </c:pt>
                <c:pt idx="1861">
                  <c:v>1.1154684095860363E-2</c:v>
                </c:pt>
                <c:pt idx="1862">
                  <c:v>6.9440459110471676E-3</c:v>
                </c:pt>
                <c:pt idx="1863">
                  <c:v>6.072106261857189E-4</c:v>
                </c:pt>
                <c:pt idx="1864">
                  <c:v>2.3719165085388773E-2</c:v>
                </c:pt>
                <c:pt idx="1865">
                  <c:v>1.1452631578947166E-2</c:v>
                </c:pt>
                <c:pt idx="1866">
                  <c:v>5.164992826397597E-4</c:v>
                </c:pt>
                <c:pt idx="1867">
                  <c:v>2.3719165085388773E-2</c:v>
                </c:pt>
                <c:pt idx="1868">
                  <c:v>2.3719165085388773E-2</c:v>
                </c:pt>
                <c:pt idx="1869">
                  <c:v>2.2295081967213057E-2</c:v>
                </c:pt>
                <c:pt idx="1870">
                  <c:v>1.0588235294115077E-3</c:v>
                </c:pt>
                <c:pt idx="1871">
                  <c:v>5.4184449805154715E-4</c:v>
                </c:pt>
                <c:pt idx="1872">
                  <c:v>1.6219864995178364E-2</c:v>
                </c:pt>
                <c:pt idx="1873">
                  <c:v>2.976190476190496E-3</c:v>
                </c:pt>
                <c:pt idx="1874">
                  <c:v>1.7337125829608634E-2</c:v>
                </c:pt>
                <c:pt idx="1875">
                  <c:v>1.3227513227514738E-3</c:v>
                </c:pt>
                <c:pt idx="1876">
                  <c:v>5.3376906318082694E-2</c:v>
                </c:pt>
                <c:pt idx="1877">
                  <c:v>5.9999999999999928E-2</c:v>
                </c:pt>
                <c:pt idx="1878">
                  <c:v>1.0416666666666938E-2</c:v>
                </c:pt>
                <c:pt idx="1879">
                  <c:v>1.0416666666666938E-2</c:v>
                </c:pt>
                <c:pt idx="1880">
                  <c:v>3.4722222222222398E-3</c:v>
                </c:pt>
                <c:pt idx="1881">
                  <c:v>0</c:v>
                </c:pt>
                <c:pt idx="1882">
                  <c:v>2.1164021164021368E-2</c:v>
                </c:pt>
                <c:pt idx="1883">
                  <c:v>4.3744531933532539E-4</c:v>
                </c:pt>
                <c:pt idx="1884">
                  <c:v>2.1164021164021368E-2</c:v>
                </c:pt>
                <c:pt idx="1885">
                  <c:v>9.8277265061528818E-5</c:v>
                </c:pt>
                <c:pt idx="1886">
                  <c:v>2.2702128979934257E-2</c:v>
                </c:pt>
                <c:pt idx="1887">
                  <c:v>1.0513296227581837E-2</c:v>
                </c:pt>
                <c:pt idx="1888">
                  <c:v>7.204142262965737E-3</c:v>
                </c:pt>
                <c:pt idx="1889">
                  <c:v>7.204142262965737E-3</c:v>
                </c:pt>
                <c:pt idx="1890">
                  <c:v>8.9596049751655294E-3</c:v>
                </c:pt>
                <c:pt idx="1891">
                  <c:v>2.407845181648912E-2</c:v>
                </c:pt>
                <c:pt idx="1892">
                  <c:v>1.700685091688544E-2</c:v>
                </c:pt>
                <c:pt idx="1893">
                  <c:v>6.2247121070757914E-5</c:v>
                </c:pt>
                <c:pt idx="1894">
                  <c:v>2.5933811292022362E-2</c:v>
                </c:pt>
                <c:pt idx="1895">
                  <c:v>2.9654090375153203E-3</c:v>
                </c:pt>
                <c:pt idx="1896">
                  <c:v>4.3715846994535582E-2</c:v>
                </c:pt>
                <c:pt idx="1897">
                  <c:v>4.7619047619047589E-2</c:v>
                </c:pt>
                <c:pt idx="1898">
                  <c:v>4.3715846994535582E-2</c:v>
                </c:pt>
                <c:pt idx="1899">
                  <c:v>6.6611842105263053E-2</c:v>
                </c:pt>
                <c:pt idx="1900">
                  <c:v>1.5748031496063096E-2</c:v>
                </c:pt>
                <c:pt idx="1901">
                  <c:v>2.1164021164021368E-2</c:v>
                </c:pt>
                <c:pt idx="1902">
                  <c:v>1.0416666666666938E-2</c:v>
                </c:pt>
                <c:pt idx="1903">
                  <c:v>4.2490583804143181E-2</c:v>
                </c:pt>
                <c:pt idx="1904">
                  <c:v>6.5104166666679814E-4</c:v>
                </c:pt>
                <c:pt idx="1905">
                  <c:v>2.8051720359412783E-2</c:v>
                </c:pt>
                <c:pt idx="1906">
                  <c:v>1.0416666666666938E-2</c:v>
                </c:pt>
                <c:pt idx="1907">
                  <c:v>5.5473372781080627E-4</c:v>
                </c:pt>
                <c:pt idx="1908">
                  <c:v>2.8935185185185331E-2</c:v>
                </c:pt>
                <c:pt idx="1909">
                  <c:v>7.2580645161290175E-2</c:v>
                </c:pt>
                <c:pt idx="1910">
                  <c:v>1.587301587301774E-3</c:v>
                </c:pt>
                <c:pt idx="1911">
                  <c:v>3.4722222222222398E-3</c:v>
                </c:pt>
                <c:pt idx="1912">
                  <c:v>6.2055451323745296E-3</c:v>
                </c:pt>
                <c:pt idx="1913">
                  <c:v>2.3437500000000038E-2</c:v>
                </c:pt>
                <c:pt idx="1914">
                  <c:v>6.6666666666668883E-3</c:v>
                </c:pt>
                <c:pt idx="1915">
                  <c:v>9.8360655737704847E-2</c:v>
                </c:pt>
                <c:pt idx="1916">
                  <c:v>2.6666666666666613E-2</c:v>
                </c:pt>
                <c:pt idx="1917">
                  <c:v>2.3437500000000038E-2</c:v>
                </c:pt>
                <c:pt idx="1918">
                  <c:v>2.976190476190496E-3</c:v>
                </c:pt>
                <c:pt idx="1919">
                  <c:v>4.3744531933532539E-4</c:v>
                </c:pt>
                <c:pt idx="1920">
                  <c:v>6.5104166666679814E-4</c:v>
                </c:pt>
                <c:pt idx="1921">
                  <c:v>6.147540983606598E-3</c:v>
                </c:pt>
                <c:pt idx="1922">
                  <c:v>6.6666666666667001E-3</c:v>
                </c:pt>
                <c:pt idx="1923">
                  <c:v>2.5864707682889666E-2</c:v>
                </c:pt>
                <c:pt idx="1924">
                  <c:v>1.0416666666666938E-2</c:v>
                </c:pt>
                <c:pt idx="1925">
                  <c:v>3.5433070866141662E-2</c:v>
                </c:pt>
                <c:pt idx="1926">
                  <c:v>6.6666666666668883E-3</c:v>
                </c:pt>
                <c:pt idx="1927">
                  <c:v>1.0416666666666938E-2</c:v>
                </c:pt>
                <c:pt idx="1928">
                  <c:v>5.9999999999999928E-2</c:v>
                </c:pt>
                <c:pt idx="1929">
                  <c:v>4.7619047619047589E-2</c:v>
                </c:pt>
                <c:pt idx="1930">
                  <c:v>2.3437500000000038E-2</c:v>
                </c:pt>
                <c:pt idx="1931">
                  <c:v>0.16590073529411759</c:v>
                </c:pt>
                <c:pt idx="1932">
                  <c:v>3.3251231527093673E-2</c:v>
                </c:pt>
                <c:pt idx="1933">
                  <c:v>2.6284348864993989E-2</c:v>
                </c:pt>
                <c:pt idx="1934">
                  <c:v>6.5104166666679814E-4</c:v>
                </c:pt>
                <c:pt idx="1935">
                  <c:v>1.5748031496063096E-2</c:v>
                </c:pt>
                <c:pt idx="1936">
                  <c:v>6.5104166666679814E-4</c:v>
                </c:pt>
                <c:pt idx="1937">
                  <c:v>6.5104166666679814E-4</c:v>
                </c:pt>
                <c:pt idx="1938">
                  <c:v>3.5433070866141662E-2</c:v>
                </c:pt>
                <c:pt idx="1939">
                  <c:v>5.6570931244561201E-3</c:v>
                </c:pt>
                <c:pt idx="1940">
                  <c:v>2.3437500000000038E-2</c:v>
                </c:pt>
                <c:pt idx="1941">
                  <c:v>6.5104166666679814E-4</c:v>
                </c:pt>
                <c:pt idx="1942">
                  <c:v>1.0416666666666938E-2</c:v>
                </c:pt>
                <c:pt idx="1943">
                  <c:v>2.976190476190496E-3</c:v>
                </c:pt>
                <c:pt idx="1944">
                  <c:v>0</c:v>
                </c:pt>
                <c:pt idx="1945">
                  <c:v>4.4281263907431999E-2</c:v>
                </c:pt>
                <c:pt idx="1946">
                  <c:v>3.5433070866141662E-2</c:v>
                </c:pt>
                <c:pt idx="1947">
                  <c:v>9.889920880621085E-5</c:v>
                </c:pt>
                <c:pt idx="1948">
                  <c:v>0.29522752497225302</c:v>
                </c:pt>
                <c:pt idx="1949">
                  <c:v>9.1627280427134611E-2</c:v>
                </c:pt>
                <c:pt idx="1950">
                  <c:v>0.14303472296359557</c:v>
                </c:pt>
                <c:pt idx="1951">
                  <c:v>1.0736842105263183E-2</c:v>
                </c:pt>
                <c:pt idx="1952">
                  <c:v>2.748854698351591E-2</c:v>
                </c:pt>
                <c:pt idx="1953">
                  <c:v>1.5748031496063096E-2</c:v>
                </c:pt>
                <c:pt idx="1954">
                  <c:v>2.016129032257999E-3</c:v>
                </c:pt>
                <c:pt idx="1955">
                  <c:v>1.2500000000000063E-2</c:v>
                </c:pt>
                <c:pt idx="1956">
                  <c:v>1.0416666666666938E-2</c:v>
                </c:pt>
                <c:pt idx="1957">
                  <c:v>3.4722222222222398E-3</c:v>
                </c:pt>
                <c:pt idx="1958">
                  <c:v>7.1123755334290457E-4</c:v>
                </c:pt>
                <c:pt idx="1959">
                  <c:v>1.3227513227514738E-3</c:v>
                </c:pt>
                <c:pt idx="1960">
                  <c:v>2.3437500000000038E-2</c:v>
                </c:pt>
                <c:pt idx="1961">
                  <c:v>4.3744531933532539E-4</c:v>
                </c:pt>
                <c:pt idx="1962">
                  <c:v>6.5104166666679814E-4</c:v>
                </c:pt>
                <c:pt idx="1963">
                  <c:v>3.8647342995169143E-2</c:v>
                </c:pt>
                <c:pt idx="1964">
                  <c:v>3.7940379403793946E-2</c:v>
                </c:pt>
                <c:pt idx="1965">
                  <c:v>1.2317604963203416E-2</c:v>
                </c:pt>
                <c:pt idx="1966">
                  <c:v>6.6666666666666888E-2</c:v>
                </c:pt>
                <c:pt idx="1967">
                  <c:v>1.0416666666666938E-2</c:v>
                </c:pt>
                <c:pt idx="1968">
                  <c:v>6.6666666666668883E-3</c:v>
                </c:pt>
                <c:pt idx="1969">
                  <c:v>2.3437500000000038E-2</c:v>
                </c:pt>
                <c:pt idx="1970">
                  <c:v>2.3437500000000038E-2</c:v>
                </c:pt>
                <c:pt idx="1971">
                  <c:v>2.06625683060109E-2</c:v>
                </c:pt>
                <c:pt idx="1972">
                  <c:v>1.5679442508710839E-2</c:v>
                </c:pt>
                <c:pt idx="1973">
                  <c:v>1.5679442508710839E-2</c:v>
                </c:pt>
                <c:pt idx="1974">
                  <c:v>3.8261322228006225E-2</c:v>
                </c:pt>
                <c:pt idx="1975">
                  <c:v>6.6611842105263053E-2</c:v>
                </c:pt>
                <c:pt idx="1976">
                  <c:v>6.147540983606598E-3</c:v>
                </c:pt>
                <c:pt idx="1977">
                  <c:v>3.9447731755424325E-3</c:v>
                </c:pt>
                <c:pt idx="1978">
                  <c:v>2.3437500000000038E-2</c:v>
                </c:pt>
                <c:pt idx="1979">
                  <c:v>5.5555555555555643E-2</c:v>
                </c:pt>
                <c:pt idx="1980">
                  <c:v>1.0416666666666938E-2</c:v>
                </c:pt>
                <c:pt idx="1981">
                  <c:v>6.5104166666679814E-4</c:v>
                </c:pt>
                <c:pt idx="1982">
                  <c:v>2.7322404371585415E-3</c:v>
                </c:pt>
                <c:pt idx="1983">
                  <c:v>2.976190476190496E-3</c:v>
                </c:pt>
                <c:pt idx="1984">
                  <c:v>2.3437500000000038E-2</c:v>
                </c:pt>
                <c:pt idx="1985">
                  <c:v>3.6817882971729034E-2</c:v>
                </c:pt>
                <c:pt idx="1986">
                  <c:v>2.66666666666668E-2</c:v>
                </c:pt>
                <c:pt idx="1987">
                  <c:v>3.097173828881227E-3</c:v>
                </c:pt>
                <c:pt idx="1988">
                  <c:v>2.6666666666666613E-2</c:v>
                </c:pt>
                <c:pt idx="1989">
                  <c:v>6.9991251093613586E-3</c:v>
                </c:pt>
                <c:pt idx="1990">
                  <c:v>2.66666666666668E-2</c:v>
                </c:pt>
                <c:pt idx="1991">
                  <c:v>2.3437500000000038E-2</c:v>
                </c:pt>
                <c:pt idx="1992">
                  <c:v>1.2163050624589115E-2</c:v>
                </c:pt>
                <c:pt idx="1993">
                  <c:v>2.976190476190496E-3</c:v>
                </c:pt>
                <c:pt idx="1994">
                  <c:v>3.7858422939068027E-2</c:v>
                </c:pt>
                <c:pt idx="1995">
                  <c:v>2.8051720359412783E-2</c:v>
                </c:pt>
                <c:pt idx="1996">
                  <c:v>4.1091387245386267E-5</c:v>
                </c:pt>
                <c:pt idx="1997">
                  <c:v>2.66666666666668E-2</c:v>
                </c:pt>
                <c:pt idx="1998">
                  <c:v>1.3881658858233923E-3</c:v>
                </c:pt>
                <c:pt idx="1999">
                  <c:v>1.3881658858233923E-3</c:v>
                </c:pt>
                <c:pt idx="2000">
                  <c:v>5.7610241820768043E-2</c:v>
                </c:pt>
                <c:pt idx="2001">
                  <c:v>6.5104166666679814E-4</c:v>
                </c:pt>
                <c:pt idx="2002">
                  <c:v>1.5873015873015844E-2</c:v>
                </c:pt>
                <c:pt idx="2003">
                  <c:v>6.5104166666679814E-4</c:v>
                </c:pt>
                <c:pt idx="2004">
                  <c:v>6.6666666666668883E-3</c:v>
                </c:pt>
                <c:pt idx="2005">
                  <c:v>0</c:v>
                </c:pt>
                <c:pt idx="2006">
                  <c:v>9.1154261057173766E-2</c:v>
                </c:pt>
                <c:pt idx="2007">
                  <c:v>3.5433070866141662E-2</c:v>
                </c:pt>
                <c:pt idx="2008">
                  <c:v>1.5748031496063096E-2</c:v>
                </c:pt>
                <c:pt idx="2009">
                  <c:v>1.5748031496063096E-2</c:v>
                </c:pt>
                <c:pt idx="2010">
                  <c:v>2.976190476190496E-3</c:v>
                </c:pt>
                <c:pt idx="2011">
                  <c:v>1.5748031496063096E-2</c:v>
                </c:pt>
                <c:pt idx="2012">
                  <c:v>3.5433070866141662E-2</c:v>
                </c:pt>
                <c:pt idx="2013">
                  <c:v>2.3437500000000038E-2</c:v>
                </c:pt>
                <c:pt idx="2014">
                  <c:v>4.9554781262098134E-2</c:v>
                </c:pt>
                <c:pt idx="2015">
                  <c:v>1.0416666666666938E-2</c:v>
                </c:pt>
                <c:pt idx="2016">
                  <c:v>2.3437500000000038E-2</c:v>
                </c:pt>
                <c:pt idx="2017">
                  <c:v>4.3744531933532539E-4</c:v>
                </c:pt>
                <c:pt idx="2018">
                  <c:v>8.8958660387247019E-4</c:v>
                </c:pt>
                <c:pt idx="2019">
                  <c:v>5.4798905489461688E-2</c:v>
                </c:pt>
                <c:pt idx="2020">
                  <c:v>9.7435897435897451E-2</c:v>
                </c:pt>
                <c:pt idx="2021">
                  <c:v>5.9412132582864305E-2</c:v>
                </c:pt>
                <c:pt idx="2022">
                  <c:v>3.5076923076923019E-2</c:v>
                </c:pt>
                <c:pt idx="2023">
                  <c:v>7.0779423006138366E-4</c:v>
                </c:pt>
                <c:pt idx="2024">
                  <c:v>5.9412132582864305E-2</c:v>
                </c:pt>
                <c:pt idx="2025">
                  <c:v>8.4551811824539122E-2</c:v>
                </c:pt>
                <c:pt idx="2026">
                  <c:v>4.552286298457814E-3</c:v>
                </c:pt>
                <c:pt idx="2027">
                  <c:v>1.0635034257081455E-2</c:v>
                </c:pt>
                <c:pt idx="2028">
                  <c:v>1.0635034257081455E-2</c:v>
                </c:pt>
                <c:pt idx="2029">
                  <c:v>4.8166119594678422E-4</c:v>
                </c:pt>
                <c:pt idx="2030">
                  <c:v>2.1698342979342849E-4</c:v>
                </c:pt>
                <c:pt idx="2031">
                  <c:v>1.0635034257081455E-2</c:v>
                </c:pt>
                <c:pt idx="2032">
                  <c:v>1.6393862547708658E-2</c:v>
                </c:pt>
                <c:pt idx="2033">
                  <c:v>1.5679442508710839E-2</c:v>
                </c:pt>
                <c:pt idx="2034">
                  <c:v>1.2184508268059195E-2</c:v>
                </c:pt>
                <c:pt idx="2035">
                  <c:v>1.0416666666666938E-2</c:v>
                </c:pt>
                <c:pt idx="2036">
                  <c:v>2.1164021164021368E-2</c:v>
                </c:pt>
                <c:pt idx="2037">
                  <c:v>8.9605734767043196E-4</c:v>
                </c:pt>
                <c:pt idx="2038">
                  <c:v>2.016129032257999E-3</c:v>
                </c:pt>
                <c:pt idx="2039">
                  <c:v>2.1164021164021368E-2</c:v>
                </c:pt>
                <c:pt idx="2040">
                  <c:v>2.3437500000000038E-2</c:v>
                </c:pt>
                <c:pt idx="2041">
                  <c:v>3.1249999999999962E-2</c:v>
                </c:pt>
                <c:pt idx="2042">
                  <c:v>4.3744531933532539E-4</c:v>
                </c:pt>
                <c:pt idx="2043">
                  <c:v>0</c:v>
                </c:pt>
                <c:pt idx="2044">
                  <c:v>3.2258064516129087E-2</c:v>
                </c:pt>
                <c:pt idx="2045">
                  <c:v>2.976190476190496E-3</c:v>
                </c:pt>
                <c:pt idx="2046">
                  <c:v>2.0214745147900202E-2</c:v>
                </c:pt>
                <c:pt idx="2047">
                  <c:v>0.20425031169886404</c:v>
                </c:pt>
                <c:pt idx="2048">
                  <c:v>2.8850127692944478E-3</c:v>
                </c:pt>
                <c:pt idx="2049">
                  <c:v>1.0296789824349027E-2</c:v>
                </c:pt>
                <c:pt idx="2050">
                  <c:v>1.5567765567765486E-2</c:v>
                </c:pt>
                <c:pt idx="2051">
                  <c:v>1.0671498117696316E-2</c:v>
                </c:pt>
                <c:pt idx="2052">
                  <c:v>3.9588066473603439E-2</c:v>
                </c:pt>
                <c:pt idx="2053">
                  <c:v>3.8365715916736279E-2</c:v>
                </c:pt>
                <c:pt idx="2054">
                  <c:v>3.9588066473603439E-2</c:v>
                </c:pt>
                <c:pt idx="2055">
                  <c:v>1.0726173152787524E-2</c:v>
                </c:pt>
                <c:pt idx="2056">
                  <c:v>3.7955465587044225E-3</c:v>
                </c:pt>
                <c:pt idx="2057">
                  <c:v>1.0051282051282114E-2</c:v>
                </c:pt>
                <c:pt idx="2058">
                  <c:v>3.4742774789558846E-5</c:v>
                </c:pt>
                <c:pt idx="2059">
                  <c:v>3.9588066473603439E-2</c:v>
                </c:pt>
                <c:pt idx="2060">
                  <c:v>9.1331860379481201E-3</c:v>
                </c:pt>
                <c:pt idx="2061">
                  <c:v>1.0051282051282114E-2</c:v>
                </c:pt>
                <c:pt idx="2062">
                  <c:v>6.5239210438273756E-2</c:v>
                </c:pt>
                <c:pt idx="2063">
                  <c:v>3.4742774789558846E-5</c:v>
                </c:pt>
                <c:pt idx="2064">
                  <c:v>8.0525593198405507E-3</c:v>
                </c:pt>
                <c:pt idx="2065">
                  <c:v>1.0051282051282114E-2</c:v>
                </c:pt>
                <c:pt idx="2066">
                  <c:v>1.5198511166253025E-2</c:v>
                </c:pt>
                <c:pt idx="2067">
                  <c:v>1.0051282051282114E-2</c:v>
                </c:pt>
                <c:pt idx="2068">
                  <c:v>4.1906506192220444E-2</c:v>
                </c:pt>
                <c:pt idx="2069">
                  <c:v>0.12141127637495673</c:v>
                </c:pt>
                <c:pt idx="2070">
                  <c:v>8.869258263930627E-4</c:v>
                </c:pt>
                <c:pt idx="2071">
                  <c:v>2.6558022476389945E-2</c:v>
                </c:pt>
                <c:pt idx="2072">
                  <c:v>1.609064552720264E-2</c:v>
                </c:pt>
                <c:pt idx="2073">
                  <c:v>2.8133668686671696E-4</c:v>
                </c:pt>
                <c:pt idx="2074">
                  <c:v>2.4801587301587318E-2</c:v>
                </c:pt>
                <c:pt idx="2075">
                  <c:v>9.6618357487921833E-3</c:v>
                </c:pt>
                <c:pt idx="2076">
                  <c:v>1.666666666666675E-2</c:v>
                </c:pt>
                <c:pt idx="2077">
                  <c:v>1.3227513227514738E-3</c:v>
                </c:pt>
                <c:pt idx="2078">
                  <c:v>5.5110602593440125E-2</c:v>
                </c:pt>
                <c:pt idx="2079">
                  <c:v>1.3227513227514738E-3</c:v>
                </c:pt>
                <c:pt idx="2080">
                  <c:v>1.9357336430511073E-4</c:v>
                </c:pt>
                <c:pt idx="2081">
                  <c:v>1.5679442508710839E-2</c:v>
                </c:pt>
                <c:pt idx="2082">
                  <c:v>9.5338983050847672E-3</c:v>
                </c:pt>
                <c:pt idx="2083">
                  <c:v>0</c:v>
                </c:pt>
                <c:pt idx="2084">
                  <c:v>4.3744531933532539E-4</c:v>
                </c:pt>
                <c:pt idx="2085">
                  <c:v>6.9991251093613586E-3</c:v>
                </c:pt>
                <c:pt idx="2086">
                  <c:v>1.0416666666666938E-2</c:v>
                </c:pt>
                <c:pt idx="2087">
                  <c:v>2.2213823801125417E-2</c:v>
                </c:pt>
                <c:pt idx="2088">
                  <c:v>8.9605734767043196E-4</c:v>
                </c:pt>
                <c:pt idx="2089">
                  <c:v>2.3437500000000038E-2</c:v>
                </c:pt>
                <c:pt idx="2090">
                  <c:v>6.5104166666679814E-4</c:v>
                </c:pt>
                <c:pt idx="2091">
                  <c:v>4.8166119594678422E-4</c:v>
                </c:pt>
                <c:pt idx="2092">
                  <c:v>1.0635034257081455E-2</c:v>
                </c:pt>
                <c:pt idx="2093">
                  <c:v>4.3744531933532539E-4</c:v>
                </c:pt>
                <c:pt idx="2094">
                  <c:v>1.0416666666666938E-2</c:v>
                </c:pt>
                <c:pt idx="2095">
                  <c:v>1.6203703703703606E-2</c:v>
                </c:pt>
                <c:pt idx="2096">
                  <c:v>1.5748031496063096E-2</c:v>
                </c:pt>
                <c:pt idx="2097">
                  <c:v>6.9991251093613586E-3</c:v>
                </c:pt>
                <c:pt idx="2098">
                  <c:v>6.5104166666679814E-4</c:v>
                </c:pt>
                <c:pt idx="2099">
                  <c:v>3.3047470547470731E-2</c:v>
                </c:pt>
                <c:pt idx="2100">
                  <c:v>1.4756944444444444E-2</c:v>
                </c:pt>
                <c:pt idx="2101">
                  <c:v>1.0809451985922812E-2</c:v>
                </c:pt>
                <c:pt idx="2102">
                  <c:v>9.5338983050847672E-3</c:v>
                </c:pt>
                <c:pt idx="2103">
                  <c:v>1.9357336430511073E-4</c:v>
                </c:pt>
                <c:pt idx="2104">
                  <c:v>4.8832139520397725E-3</c:v>
                </c:pt>
                <c:pt idx="2105">
                  <c:v>5.4256410256409051E-4</c:v>
                </c:pt>
                <c:pt idx="2106">
                  <c:v>7.2542400128609592E-3</c:v>
                </c:pt>
                <c:pt idx="2107">
                  <c:v>1.1459129106187558E-3</c:v>
                </c:pt>
                <c:pt idx="2108">
                  <c:v>1.5748031496063096E-2</c:v>
                </c:pt>
                <c:pt idx="2109">
                  <c:v>1.536680349436886E-2</c:v>
                </c:pt>
                <c:pt idx="2110">
                  <c:v>1.9357336430511073E-4</c:v>
                </c:pt>
                <c:pt idx="2111">
                  <c:v>4.3744531933532539E-4</c:v>
                </c:pt>
                <c:pt idx="2112">
                  <c:v>2.3437500000000038E-2</c:v>
                </c:pt>
                <c:pt idx="2113">
                  <c:v>8.6805555555555608E-2</c:v>
                </c:pt>
                <c:pt idx="2114">
                  <c:v>2.3437500000000038E-2</c:v>
                </c:pt>
                <c:pt idx="2115">
                  <c:v>1.0416666666666938E-2</c:v>
                </c:pt>
                <c:pt idx="2116">
                  <c:v>1.4406601801559704E-2</c:v>
                </c:pt>
                <c:pt idx="2117">
                  <c:v>2.3319200484554808E-2</c:v>
                </c:pt>
                <c:pt idx="2118">
                  <c:v>6.1454293737771293E-4</c:v>
                </c:pt>
                <c:pt idx="2119">
                  <c:v>1.0635034257081455E-2</c:v>
                </c:pt>
                <c:pt idx="2120">
                  <c:v>7.4926386638574293E-3</c:v>
                </c:pt>
                <c:pt idx="2121">
                  <c:v>3.5256410256410152E-2</c:v>
                </c:pt>
                <c:pt idx="2122">
                  <c:v>0.11751537935748466</c:v>
                </c:pt>
                <c:pt idx="2123">
                  <c:v>4.8166119594678422E-4</c:v>
                </c:pt>
                <c:pt idx="2124">
                  <c:v>9.8681805998884634E-4</c:v>
                </c:pt>
                <c:pt idx="2125">
                  <c:v>2.7230833682446817E-2</c:v>
                </c:pt>
                <c:pt idx="2126">
                  <c:v>8.8016745159606095E-4</c:v>
                </c:pt>
                <c:pt idx="2127">
                  <c:v>1.0051282051282114E-2</c:v>
                </c:pt>
                <c:pt idx="2128">
                  <c:v>1.1171600144031313E-2</c:v>
                </c:pt>
                <c:pt idx="2129">
                  <c:v>3.4742774789558846E-5</c:v>
                </c:pt>
                <c:pt idx="2130">
                  <c:v>2.5469387755102126E-2</c:v>
                </c:pt>
                <c:pt idx="2131">
                  <c:v>5.1767048282727796E-2</c:v>
                </c:pt>
                <c:pt idx="2132">
                  <c:v>5.092946269416095E-4</c:v>
                </c:pt>
                <c:pt idx="2133">
                  <c:v>2.3437500000000038E-2</c:v>
                </c:pt>
                <c:pt idx="2134">
                  <c:v>2.66666666666668E-2</c:v>
                </c:pt>
                <c:pt idx="2135">
                  <c:v>4.3744531933532539E-4</c:v>
                </c:pt>
                <c:pt idx="2136">
                  <c:v>1.5679442508710839E-2</c:v>
                </c:pt>
                <c:pt idx="2137">
                  <c:v>1.5679442508710839E-2</c:v>
                </c:pt>
                <c:pt idx="2138">
                  <c:v>1.0416666666666938E-2</c:v>
                </c:pt>
                <c:pt idx="2139">
                  <c:v>1.883239171374814E-3</c:v>
                </c:pt>
                <c:pt idx="2140">
                  <c:v>2.1164021164021368E-2</c:v>
                </c:pt>
                <c:pt idx="2141">
                  <c:v>3.5256410256410152E-2</c:v>
                </c:pt>
                <c:pt idx="2142">
                  <c:v>6.1454293737771293E-4</c:v>
                </c:pt>
                <c:pt idx="2143">
                  <c:v>3.1173826173826382E-3</c:v>
                </c:pt>
                <c:pt idx="2144">
                  <c:v>1.2470963789422152E-2</c:v>
                </c:pt>
                <c:pt idx="2145">
                  <c:v>3.0786230576146635E-2</c:v>
                </c:pt>
                <c:pt idx="2146">
                  <c:v>0.13865546218487393</c:v>
                </c:pt>
                <c:pt idx="2147">
                  <c:v>1.4107611548556396E-2</c:v>
                </c:pt>
                <c:pt idx="2148">
                  <c:v>2.3437500000000038E-2</c:v>
                </c:pt>
                <c:pt idx="2149">
                  <c:v>1.2184508268059195E-2</c:v>
                </c:pt>
                <c:pt idx="2150">
                  <c:v>6.6666666666667001E-3</c:v>
                </c:pt>
                <c:pt idx="2151">
                  <c:v>1.5748031496063096E-2</c:v>
                </c:pt>
                <c:pt idx="2152">
                  <c:v>1.7005032101336127E-2</c:v>
                </c:pt>
                <c:pt idx="2153">
                  <c:v>2.3437500000000038E-2</c:v>
                </c:pt>
                <c:pt idx="2154">
                  <c:v>1.6393442622950921E-2</c:v>
                </c:pt>
                <c:pt idx="2155">
                  <c:v>0.11637931034482767</c:v>
                </c:pt>
                <c:pt idx="2156">
                  <c:v>1.3227513227514738E-3</c:v>
                </c:pt>
                <c:pt idx="2157">
                  <c:v>1.0416666666666938E-2</c:v>
                </c:pt>
                <c:pt idx="2158">
                  <c:v>1.0416666666666938E-2</c:v>
                </c:pt>
                <c:pt idx="2159">
                  <c:v>1.0416666666666938E-2</c:v>
                </c:pt>
                <c:pt idx="2160">
                  <c:v>1.0416666666666938E-2</c:v>
                </c:pt>
                <c:pt idx="2161">
                  <c:v>2.4035921817221365E-2</c:v>
                </c:pt>
                <c:pt idx="2162">
                  <c:v>3.64145658263305E-2</c:v>
                </c:pt>
                <c:pt idx="2163">
                  <c:v>1.4285714285714356E-2</c:v>
                </c:pt>
                <c:pt idx="2164">
                  <c:v>4.3744531933532539E-4</c:v>
                </c:pt>
                <c:pt idx="2165">
                  <c:v>1.0416666666666938E-2</c:v>
                </c:pt>
                <c:pt idx="2166">
                  <c:v>1.0416666666666938E-2</c:v>
                </c:pt>
                <c:pt idx="2167">
                  <c:v>8.676036786403832E-5</c:v>
                </c:pt>
                <c:pt idx="2168">
                  <c:v>2.3437500000000038E-2</c:v>
                </c:pt>
                <c:pt idx="2169">
                  <c:v>1.0416666666666938E-2</c:v>
                </c:pt>
                <c:pt idx="2170">
                  <c:v>3.5433070866141662E-2</c:v>
                </c:pt>
                <c:pt idx="2171">
                  <c:v>9.8360655737704847E-2</c:v>
                </c:pt>
                <c:pt idx="2172">
                  <c:v>8.6782376502004543E-3</c:v>
                </c:pt>
                <c:pt idx="2173">
                  <c:v>1.0416666666666938E-2</c:v>
                </c:pt>
                <c:pt idx="2174">
                  <c:v>5.6570931244562736E-3</c:v>
                </c:pt>
                <c:pt idx="2175">
                  <c:v>6.6666666666668883E-3</c:v>
                </c:pt>
                <c:pt idx="2176">
                  <c:v>4.3744531933532539E-4</c:v>
                </c:pt>
                <c:pt idx="2177">
                  <c:v>4.3744531933532539E-4</c:v>
                </c:pt>
                <c:pt idx="2178">
                  <c:v>4.3744531933532539E-4</c:v>
                </c:pt>
                <c:pt idx="2179">
                  <c:v>2.3437500000000038E-2</c:v>
                </c:pt>
                <c:pt idx="2180">
                  <c:v>2.66666666666668E-2</c:v>
                </c:pt>
                <c:pt idx="2181">
                  <c:v>6.147540983606598E-3</c:v>
                </c:pt>
                <c:pt idx="2182">
                  <c:v>4.7619047619047589E-2</c:v>
                </c:pt>
                <c:pt idx="2183">
                  <c:v>3.0303030303030245E-2</c:v>
                </c:pt>
                <c:pt idx="2184">
                  <c:v>1.5679442508710839E-2</c:v>
                </c:pt>
                <c:pt idx="2185">
                  <c:v>2.66666666666668E-2</c:v>
                </c:pt>
                <c:pt idx="2186">
                  <c:v>1.0416666666666938E-2</c:v>
                </c:pt>
                <c:pt idx="2187">
                  <c:v>1.0416666666666938E-2</c:v>
                </c:pt>
                <c:pt idx="2188">
                  <c:v>2.2071307300509393E-2</c:v>
                </c:pt>
                <c:pt idx="2189">
                  <c:v>6.4499484004128737E-4</c:v>
                </c:pt>
                <c:pt idx="2190">
                  <c:v>1.6421052631579034E-2</c:v>
                </c:pt>
                <c:pt idx="2191">
                  <c:v>2.9186553330036143E-3</c:v>
                </c:pt>
                <c:pt idx="2192">
                  <c:v>5.9521324045779178E-3</c:v>
                </c:pt>
                <c:pt idx="2193">
                  <c:v>5.7836899942167346E-4</c:v>
                </c:pt>
                <c:pt idx="2194">
                  <c:v>8.7318087318087202E-3</c:v>
                </c:pt>
                <c:pt idx="2195">
                  <c:v>3.8630547105128775E-4</c:v>
                </c:pt>
                <c:pt idx="2196">
                  <c:v>5.8775292910472465E-3</c:v>
                </c:pt>
                <c:pt idx="2197">
                  <c:v>8.8217338217311077E-5</c:v>
                </c:pt>
                <c:pt idx="2198">
                  <c:v>1.0840468131236701E-3</c:v>
                </c:pt>
                <c:pt idx="2199">
                  <c:v>3.5076923076923019E-2</c:v>
                </c:pt>
                <c:pt idx="2200">
                  <c:v>4.7619047619047589E-2</c:v>
                </c:pt>
                <c:pt idx="2201">
                  <c:v>2.3437500000000038E-2</c:v>
                </c:pt>
                <c:pt idx="2202">
                  <c:v>1.5748031496063096E-2</c:v>
                </c:pt>
                <c:pt idx="2203">
                  <c:v>1.0416666666666938E-2</c:v>
                </c:pt>
                <c:pt idx="2204">
                  <c:v>6.6666666666668883E-3</c:v>
                </c:pt>
                <c:pt idx="2205">
                  <c:v>1.9035842206574804E-3</c:v>
                </c:pt>
                <c:pt idx="2206">
                  <c:v>6.4408731764104095E-3</c:v>
                </c:pt>
                <c:pt idx="2207">
                  <c:v>4.7619047619047589E-2</c:v>
                </c:pt>
                <c:pt idx="2208">
                  <c:v>8.6152525619838608E-3</c:v>
                </c:pt>
                <c:pt idx="2209">
                  <c:v>2.8133668686671696E-4</c:v>
                </c:pt>
                <c:pt idx="2210">
                  <c:v>1.0051282051282114E-2</c:v>
                </c:pt>
                <c:pt idx="2211">
                  <c:v>1.0416666666666938E-2</c:v>
                </c:pt>
                <c:pt idx="2212">
                  <c:v>6.5104166666679814E-4</c:v>
                </c:pt>
                <c:pt idx="2213">
                  <c:v>1.0416666666666938E-2</c:v>
                </c:pt>
                <c:pt idx="2214">
                  <c:v>7.7190097743674562E-3</c:v>
                </c:pt>
                <c:pt idx="2215">
                  <c:v>1.0416666666666938E-2</c:v>
                </c:pt>
                <c:pt idx="2216">
                  <c:v>4.3744531933532539E-4</c:v>
                </c:pt>
                <c:pt idx="2217">
                  <c:v>1.3227513227514738E-3</c:v>
                </c:pt>
                <c:pt idx="2218">
                  <c:v>4.9671592775041122E-2</c:v>
                </c:pt>
                <c:pt idx="2219">
                  <c:v>1.2184508268059195E-2</c:v>
                </c:pt>
                <c:pt idx="2220">
                  <c:v>2.976190476190496E-3</c:v>
                </c:pt>
                <c:pt idx="2221">
                  <c:v>5.0125313283205459E-3</c:v>
                </c:pt>
                <c:pt idx="2222">
                  <c:v>5.9568131049888709E-3</c:v>
                </c:pt>
                <c:pt idx="2223">
                  <c:v>8.3307299802147354E-4</c:v>
                </c:pt>
                <c:pt idx="2224">
                  <c:v>3.2258064516129087E-2</c:v>
                </c:pt>
                <c:pt idx="2225">
                  <c:v>6.1454293737771293E-4</c:v>
                </c:pt>
                <c:pt idx="2226">
                  <c:v>1.3011870266977938E-2</c:v>
                </c:pt>
                <c:pt idx="2227">
                  <c:v>1.5748031496063096E-2</c:v>
                </c:pt>
                <c:pt idx="2228">
                  <c:v>1.734400656814461E-2</c:v>
                </c:pt>
                <c:pt idx="2229">
                  <c:v>3.9447731755424325E-3</c:v>
                </c:pt>
                <c:pt idx="2230">
                  <c:v>0.13865546218487393</c:v>
                </c:pt>
                <c:pt idx="2231">
                  <c:v>3.1173826173826382E-3</c:v>
                </c:pt>
                <c:pt idx="2232">
                  <c:v>3.7423876433164485E-3</c:v>
                </c:pt>
                <c:pt idx="2233">
                  <c:v>6.5104166666679814E-4</c:v>
                </c:pt>
                <c:pt idx="2234">
                  <c:v>1.4336917562724075E-2</c:v>
                </c:pt>
                <c:pt idx="2235">
                  <c:v>7.5345529890987991E-4</c:v>
                </c:pt>
                <c:pt idx="2236">
                  <c:v>2.2698612862547159E-2</c:v>
                </c:pt>
                <c:pt idx="2237">
                  <c:v>8.3028083028081918E-3</c:v>
                </c:pt>
                <c:pt idx="2238">
                  <c:v>9.775929775929797E-3</c:v>
                </c:pt>
                <c:pt idx="2239">
                  <c:v>5.4068971156401727E-3</c:v>
                </c:pt>
                <c:pt idx="2240">
                  <c:v>5.6521739130434838E-2</c:v>
                </c:pt>
                <c:pt idx="2241">
                  <c:v>1.9391025641024801E-3</c:v>
                </c:pt>
                <c:pt idx="2242">
                  <c:v>0.15458937198067643</c:v>
                </c:pt>
                <c:pt idx="2243">
                  <c:v>8.9605734767043196E-4</c:v>
                </c:pt>
                <c:pt idx="2244">
                  <c:v>5.6570931244562736E-3</c:v>
                </c:pt>
                <c:pt idx="2245">
                  <c:v>2.976190476190496E-3</c:v>
                </c:pt>
                <c:pt idx="2246">
                  <c:v>0</c:v>
                </c:pt>
                <c:pt idx="2247">
                  <c:v>2.976190476190496E-3</c:v>
                </c:pt>
                <c:pt idx="2248">
                  <c:v>2.3437500000000038E-2</c:v>
                </c:pt>
                <c:pt idx="2249">
                  <c:v>1.0976702508960743E-2</c:v>
                </c:pt>
                <c:pt idx="2250">
                  <c:v>9.7949188858280165E-3</c:v>
                </c:pt>
                <c:pt idx="2251">
                  <c:v>1.0416666666666938E-2</c:v>
                </c:pt>
                <c:pt idx="2252">
                  <c:v>2.0576131687241343E-3</c:v>
                </c:pt>
                <c:pt idx="2253">
                  <c:v>1.0416666666666938E-2</c:v>
                </c:pt>
                <c:pt idx="2254">
                  <c:v>2.122641509433967E-2</c:v>
                </c:pt>
                <c:pt idx="2255">
                  <c:v>1.1885019347705899E-2</c:v>
                </c:pt>
                <c:pt idx="2256">
                  <c:v>3.8722933459776161E-3</c:v>
                </c:pt>
                <c:pt idx="2257">
                  <c:v>6.7723147771779177E-5</c:v>
                </c:pt>
                <c:pt idx="2258">
                  <c:v>1.3227513227514738E-3</c:v>
                </c:pt>
                <c:pt idx="2259">
                  <c:v>2.1164021164021368E-2</c:v>
                </c:pt>
                <c:pt idx="2260">
                  <c:v>6.2775938189846012E-3</c:v>
                </c:pt>
                <c:pt idx="2261">
                  <c:v>2.9124799767007482E-4</c:v>
                </c:pt>
                <c:pt idx="2262">
                  <c:v>1.3227513227514736E-3</c:v>
                </c:pt>
                <c:pt idx="2263">
                  <c:v>1.5748031496063096E-2</c:v>
                </c:pt>
                <c:pt idx="2264">
                  <c:v>1.5748031496063096E-2</c:v>
                </c:pt>
                <c:pt idx="2265">
                  <c:v>3.5226077812828591E-2</c:v>
                </c:pt>
                <c:pt idx="2266">
                  <c:v>1.0416666666666938E-2</c:v>
                </c:pt>
                <c:pt idx="2267">
                  <c:v>6.5104166666679814E-4</c:v>
                </c:pt>
                <c:pt idx="2268">
                  <c:v>3.7858422939068027E-2</c:v>
                </c:pt>
                <c:pt idx="2269">
                  <c:v>3.7858422939068027E-2</c:v>
                </c:pt>
                <c:pt idx="2270">
                  <c:v>3.7858422939068027E-2</c:v>
                </c:pt>
                <c:pt idx="2271">
                  <c:v>3.7858422939068027E-2</c:v>
                </c:pt>
                <c:pt idx="2272">
                  <c:v>6.5104166666679814E-4</c:v>
                </c:pt>
                <c:pt idx="2273">
                  <c:v>3.7858422939068027E-2</c:v>
                </c:pt>
                <c:pt idx="2274">
                  <c:v>1.0416666666666938E-2</c:v>
                </c:pt>
                <c:pt idx="2275">
                  <c:v>3.2706863064006554E-3</c:v>
                </c:pt>
                <c:pt idx="2276">
                  <c:v>2.0141336075401875E-2</c:v>
                </c:pt>
                <c:pt idx="2277">
                  <c:v>1.0051282051282114E-2</c:v>
                </c:pt>
                <c:pt idx="2278">
                  <c:v>1.9338601729713887E-2</c:v>
                </c:pt>
                <c:pt idx="2279">
                  <c:v>1.1570204745450592E-2</c:v>
                </c:pt>
                <c:pt idx="2280">
                  <c:v>1.4532406369140979E-2</c:v>
                </c:pt>
                <c:pt idx="2281">
                  <c:v>7.2455017510040533E-5</c:v>
                </c:pt>
                <c:pt idx="2282">
                  <c:v>9.2857142857143013E-2</c:v>
                </c:pt>
                <c:pt idx="2283">
                  <c:v>7.2455017510040533E-5</c:v>
                </c:pt>
                <c:pt idx="2284">
                  <c:v>8.8016745159606095E-4</c:v>
                </c:pt>
                <c:pt idx="2285">
                  <c:v>2.0893041384844727E-2</c:v>
                </c:pt>
                <c:pt idx="2286">
                  <c:v>2.5469387755102126E-2</c:v>
                </c:pt>
                <c:pt idx="2287">
                  <c:v>1.1898576488242192E-2</c:v>
                </c:pt>
                <c:pt idx="2288">
                  <c:v>5.972325878649141E-3</c:v>
                </c:pt>
                <c:pt idx="2289">
                  <c:v>4.2936306671709654E-6</c:v>
                </c:pt>
                <c:pt idx="2290">
                  <c:v>5.9875894112815433E-3</c:v>
                </c:pt>
                <c:pt idx="2291">
                  <c:v>1.0416666666666938E-2</c:v>
                </c:pt>
                <c:pt idx="2292">
                  <c:v>6.5104166666679814E-4</c:v>
                </c:pt>
                <c:pt idx="2293">
                  <c:v>6.5104166666679814E-4</c:v>
                </c:pt>
                <c:pt idx="2294">
                  <c:v>1.6079158936301841E-2</c:v>
                </c:pt>
                <c:pt idx="2295">
                  <c:v>1.0635034257081455E-2</c:v>
                </c:pt>
                <c:pt idx="2296">
                  <c:v>6.1454293737771293E-4</c:v>
                </c:pt>
                <c:pt idx="2297">
                  <c:v>1.5905844818312307E-3</c:v>
                </c:pt>
                <c:pt idx="2298">
                  <c:v>2.7230833682446817E-2</c:v>
                </c:pt>
                <c:pt idx="2299">
                  <c:v>2.3319200484554808E-2</c:v>
                </c:pt>
                <c:pt idx="2300">
                  <c:v>1.4083477498111698E-2</c:v>
                </c:pt>
                <c:pt idx="2301">
                  <c:v>3.1173826173826382E-3</c:v>
                </c:pt>
                <c:pt idx="2302">
                  <c:v>5.606854683777765E-2</c:v>
                </c:pt>
                <c:pt idx="2303">
                  <c:v>6.1454293737771293E-4</c:v>
                </c:pt>
                <c:pt idx="2304">
                  <c:v>5.3280053280077089E-4</c:v>
                </c:pt>
                <c:pt idx="2305">
                  <c:v>1.1678738342094945E-2</c:v>
                </c:pt>
                <c:pt idx="2306">
                  <c:v>4.7969092435146146E-2</c:v>
                </c:pt>
                <c:pt idx="2307">
                  <c:v>1.0635034257081455E-2</c:v>
                </c:pt>
                <c:pt idx="2308">
                  <c:v>7.8669354961148172E-2</c:v>
                </c:pt>
                <c:pt idx="2309">
                  <c:v>1.3612513612526605E-4</c:v>
                </c:pt>
                <c:pt idx="2310">
                  <c:v>1.0635034257081455E-2</c:v>
                </c:pt>
                <c:pt idx="2311">
                  <c:v>3.1173826173826382E-3</c:v>
                </c:pt>
                <c:pt idx="2312">
                  <c:v>2.5094137955708634E-3</c:v>
                </c:pt>
                <c:pt idx="2313">
                  <c:v>9.2497272375333616E-4</c:v>
                </c:pt>
                <c:pt idx="2314">
                  <c:v>1.0136205258156545E-2</c:v>
                </c:pt>
                <c:pt idx="2315">
                  <c:v>4.5507813411290515E-3</c:v>
                </c:pt>
                <c:pt idx="2316">
                  <c:v>1.0253613874567633E-3</c:v>
                </c:pt>
                <c:pt idx="2317">
                  <c:v>1.0860484544695154E-2</c:v>
                </c:pt>
                <c:pt idx="2318">
                  <c:v>2.2988505747126586E-2</c:v>
                </c:pt>
                <c:pt idx="2319">
                  <c:v>2.0611520611520835E-2</c:v>
                </c:pt>
                <c:pt idx="2320">
                  <c:v>8.9605734767043196E-4</c:v>
                </c:pt>
                <c:pt idx="2321">
                  <c:v>1.3227513227514736E-3</c:v>
                </c:pt>
                <c:pt idx="2322">
                  <c:v>7.2580645161290175E-2</c:v>
                </c:pt>
                <c:pt idx="2323">
                  <c:v>1.0416666666666938E-2</c:v>
                </c:pt>
                <c:pt idx="2324">
                  <c:v>3.5433070866141662E-2</c:v>
                </c:pt>
                <c:pt idx="2325">
                  <c:v>1.0416666666666938E-2</c:v>
                </c:pt>
                <c:pt idx="2326">
                  <c:v>2.3437500000000038E-2</c:v>
                </c:pt>
                <c:pt idx="2327">
                  <c:v>4.8543689320386775E-3</c:v>
                </c:pt>
                <c:pt idx="2328">
                  <c:v>1.0416666666666938E-2</c:v>
                </c:pt>
                <c:pt idx="2329">
                  <c:v>2.3437500000000038E-2</c:v>
                </c:pt>
                <c:pt idx="2330">
                  <c:v>6.5104166666679814E-4</c:v>
                </c:pt>
                <c:pt idx="2331">
                  <c:v>8.5365853658536536E-2</c:v>
                </c:pt>
                <c:pt idx="2332">
                  <c:v>4.3744531933532539E-4</c:v>
                </c:pt>
                <c:pt idx="2333">
                  <c:v>2.3437500000000038E-2</c:v>
                </c:pt>
                <c:pt idx="2334">
                  <c:v>2.1164021164021368E-2</c:v>
                </c:pt>
                <c:pt idx="2335">
                  <c:v>4.3744531933532539E-4</c:v>
                </c:pt>
                <c:pt idx="2336">
                  <c:v>0.1298820129829156</c:v>
                </c:pt>
                <c:pt idx="2337">
                  <c:v>6.7750677506769365E-4</c:v>
                </c:pt>
                <c:pt idx="2338">
                  <c:v>7.8144078144078311E-2</c:v>
                </c:pt>
                <c:pt idx="2339">
                  <c:v>1.6150418667983044E-2</c:v>
                </c:pt>
                <c:pt idx="2340">
                  <c:v>0.13803780964797904</c:v>
                </c:pt>
                <c:pt idx="2341">
                  <c:v>1.0635034257081455E-2</c:v>
                </c:pt>
                <c:pt idx="2342">
                  <c:v>3.3579865512235848E-6</c:v>
                </c:pt>
                <c:pt idx="2343">
                  <c:v>1.6150418667983044E-2</c:v>
                </c:pt>
                <c:pt idx="2344">
                  <c:v>4.8166119594678422E-4</c:v>
                </c:pt>
                <c:pt idx="2345">
                  <c:v>1.6079158936301841E-2</c:v>
                </c:pt>
                <c:pt idx="2346">
                  <c:v>7.0884187354775655E-2</c:v>
                </c:pt>
                <c:pt idx="2347">
                  <c:v>2.3039432875498308E-2</c:v>
                </c:pt>
                <c:pt idx="2348">
                  <c:v>1.713909030982181E-2</c:v>
                </c:pt>
                <c:pt idx="2349">
                  <c:v>9.429759429759349E-3</c:v>
                </c:pt>
                <c:pt idx="2350">
                  <c:v>1.1333914559720775E-2</c:v>
                </c:pt>
                <c:pt idx="2351">
                  <c:v>7.7317512100119976E-3</c:v>
                </c:pt>
                <c:pt idx="2352">
                  <c:v>2.7027027027025727E-3</c:v>
                </c:pt>
                <c:pt idx="2353">
                  <c:v>1.5722453222450658E-3</c:v>
                </c:pt>
                <c:pt idx="2354">
                  <c:v>3.9752105430055431E-4</c:v>
                </c:pt>
                <c:pt idx="2355">
                  <c:v>2.7490936581766446E-5</c:v>
                </c:pt>
                <c:pt idx="2356">
                  <c:v>1.5722453222450658E-3</c:v>
                </c:pt>
                <c:pt idx="2357">
                  <c:v>3.5135135135134866E-2</c:v>
                </c:pt>
                <c:pt idx="2358">
                  <c:v>4.6658259773013834E-2</c:v>
                </c:pt>
                <c:pt idx="2359">
                  <c:v>1.6203703703703606E-2</c:v>
                </c:pt>
                <c:pt idx="2360">
                  <c:v>2.8051720359412783E-2</c:v>
                </c:pt>
                <c:pt idx="2361">
                  <c:v>1.0296789824349027E-2</c:v>
                </c:pt>
                <c:pt idx="2362">
                  <c:v>2.4085224641037482E-2</c:v>
                </c:pt>
                <c:pt idx="2363">
                  <c:v>7.2148786831516027E-4</c:v>
                </c:pt>
                <c:pt idx="2364">
                  <c:v>1.0296789824349027E-2</c:v>
                </c:pt>
                <c:pt idx="2365">
                  <c:v>2.6492311931080367E-4</c:v>
                </c:pt>
                <c:pt idx="2366">
                  <c:v>7.2148786831516027E-4</c:v>
                </c:pt>
                <c:pt idx="2367">
                  <c:v>4.3744531933532539E-4</c:v>
                </c:pt>
                <c:pt idx="2368">
                  <c:v>1.0416666666666938E-2</c:v>
                </c:pt>
                <c:pt idx="2369">
                  <c:v>6.5104166666679814E-4</c:v>
                </c:pt>
                <c:pt idx="2370">
                  <c:v>6.5104166666679814E-4</c:v>
                </c:pt>
                <c:pt idx="2371">
                  <c:v>6.8310152343768109E-4</c:v>
                </c:pt>
                <c:pt idx="2372">
                  <c:v>6.5104166666679814E-4</c:v>
                </c:pt>
                <c:pt idx="2373">
                  <c:v>6.5104166666679814E-4</c:v>
                </c:pt>
                <c:pt idx="2374">
                  <c:v>3.2258064516129087E-2</c:v>
                </c:pt>
                <c:pt idx="2375">
                  <c:v>9.5338983050847672E-3</c:v>
                </c:pt>
                <c:pt idx="2376">
                  <c:v>1.3227513227514738E-3</c:v>
                </c:pt>
                <c:pt idx="2377">
                  <c:v>2.6205450733739476E-4</c:v>
                </c:pt>
                <c:pt idx="2378">
                  <c:v>2.976190476190496E-3</c:v>
                </c:pt>
                <c:pt idx="2379">
                  <c:v>2.1164021164021368E-2</c:v>
                </c:pt>
                <c:pt idx="2380">
                  <c:v>2.1164021164021368E-2</c:v>
                </c:pt>
                <c:pt idx="2381">
                  <c:v>6.5104166666679814E-4</c:v>
                </c:pt>
                <c:pt idx="2382">
                  <c:v>6.5104166666679814E-4</c:v>
                </c:pt>
                <c:pt idx="2383">
                  <c:v>2.3437500000000038E-2</c:v>
                </c:pt>
                <c:pt idx="2384">
                  <c:v>2.1164021164021368E-2</c:v>
                </c:pt>
                <c:pt idx="2385">
                  <c:v>1.0416666666666938E-2</c:v>
                </c:pt>
                <c:pt idx="2386">
                  <c:v>5.9999999999999928E-2</c:v>
                </c:pt>
                <c:pt idx="2387">
                  <c:v>1.734400656814461E-2</c:v>
                </c:pt>
                <c:pt idx="2388">
                  <c:v>4.227859368046356E-3</c:v>
                </c:pt>
                <c:pt idx="2389">
                  <c:v>3.2258064516129087E-2</c:v>
                </c:pt>
                <c:pt idx="2390">
                  <c:v>0</c:v>
                </c:pt>
                <c:pt idx="2391">
                  <c:v>6.6666666666668883E-3</c:v>
                </c:pt>
                <c:pt idx="2392">
                  <c:v>1.0416666666666938E-2</c:v>
                </c:pt>
                <c:pt idx="2393">
                  <c:v>0</c:v>
                </c:pt>
                <c:pt idx="2394">
                  <c:v>2.3437500000000038E-2</c:v>
                </c:pt>
                <c:pt idx="2395">
                  <c:v>3.5433070866141662E-2</c:v>
                </c:pt>
                <c:pt idx="2396">
                  <c:v>2.3437500000000038E-2</c:v>
                </c:pt>
                <c:pt idx="2397">
                  <c:v>0.20519757337268402</c:v>
                </c:pt>
                <c:pt idx="2398">
                  <c:v>2.3437500000000038E-2</c:v>
                </c:pt>
                <c:pt idx="2399">
                  <c:v>4.3744531933532539E-4</c:v>
                </c:pt>
                <c:pt idx="2400">
                  <c:v>2.1164021164021368E-2</c:v>
                </c:pt>
                <c:pt idx="2401">
                  <c:v>0.19849537037037038</c:v>
                </c:pt>
                <c:pt idx="2402">
                  <c:v>1.5748031496063096E-2</c:v>
                </c:pt>
                <c:pt idx="2403">
                  <c:v>5.3079947575360532E-2</c:v>
                </c:pt>
                <c:pt idx="2404">
                  <c:v>7.2580645161290175E-2</c:v>
                </c:pt>
                <c:pt idx="2405">
                  <c:v>7.2580645161290175E-2</c:v>
                </c:pt>
                <c:pt idx="2406">
                  <c:v>7.2580645161290175E-2</c:v>
                </c:pt>
                <c:pt idx="2407">
                  <c:v>7.2580645161290175E-2</c:v>
                </c:pt>
                <c:pt idx="2408">
                  <c:v>2.66666666666668E-2</c:v>
                </c:pt>
                <c:pt idx="2409">
                  <c:v>3.7940379403793946E-2</c:v>
                </c:pt>
                <c:pt idx="2410">
                  <c:v>3.5433070866141662E-2</c:v>
                </c:pt>
                <c:pt idx="2411">
                  <c:v>3.5433070866141662E-2</c:v>
                </c:pt>
                <c:pt idx="2412">
                  <c:v>1.0416666666666938E-2</c:v>
                </c:pt>
                <c:pt idx="2413">
                  <c:v>0.22638353684644105</c:v>
                </c:pt>
                <c:pt idx="2414">
                  <c:v>0.10062782373995179</c:v>
                </c:pt>
                <c:pt idx="2415">
                  <c:v>1.6421052631579034E-2</c:v>
                </c:pt>
                <c:pt idx="2416">
                  <c:v>0.19400953029271625</c:v>
                </c:pt>
                <c:pt idx="2417">
                  <c:v>5.9412132582864305E-2</c:v>
                </c:pt>
                <c:pt idx="2418">
                  <c:v>9.7435897435897451E-2</c:v>
                </c:pt>
                <c:pt idx="2419">
                  <c:v>9.9761237413059256E-2</c:v>
                </c:pt>
                <c:pt idx="2420">
                  <c:v>1.4644815971351992E-4</c:v>
                </c:pt>
                <c:pt idx="2421">
                  <c:v>2.3199023199023172E-2</c:v>
                </c:pt>
                <c:pt idx="2422">
                  <c:v>2.640716374269006E-2</c:v>
                </c:pt>
                <c:pt idx="2423">
                  <c:v>1.1223344556678182E-3</c:v>
                </c:pt>
                <c:pt idx="2424">
                  <c:v>1.0416666666666938E-2</c:v>
                </c:pt>
                <c:pt idx="2425">
                  <c:v>1.0976702508960743E-2</c:v>
                </c:pt>
                <c:pt idx="2426">
                  <c:v>1.5748031496063096E-2</c:v>
                </c:pt>
                <c:pt idx="2427">
                  <c:v>5.5555555555555835E-3</c:v>
                </c:pt>
                <c:pt idx="2428">
                  <c:v>2.6399407044568297E-2</c:v>
                </c:pt>
                <c:pt idx="2429">
                  <c:v>6.4971319003575331E-3</c:v>
                </c:pt>
                <c:pt idx="2430">
                  <c:v>1.3612513612526605E-4</c:v>
                </c:pt>
                <c:pt idx="2431">
                  <c:v>4.8166119594678422E-4</c:v>
                </c:pt>
                <c:pt idx="2432">
                  <c:v>6.034027605676868E-4</c:v>
                </c:pt>
                <c:pt idx="2433">
                  <c:v>4.8166119594678422E-4</c:v>
                </c:pt>
                <c:pt idx="2434">
                  <c:v>5.0942699630150429E-3</c:v>
                </c:pt>
                <c:pt idx="2435">
                  <c:v>4.3758325008325057E-2</c:v>
                </c:pt>
                <c:pt idx="2436">
                  <c:v>5.3549391784686986E-3</c:v>
                </c:pt>
                <c:pt idx="2437">
                  <c:v>3.1173826173826382E-3</c:v>
                </c:pt>
                <c:pt idx="2438">
                  <c:v>1.6079158936301841E-2</c:v>
                </c:pt>
                <c:pt idx="2439">
                  <c:v>1.9272369714847999E-3</c:v>
                </c:pt>
                <c:pt idx="2440">
                  <c:v>2.8989197530864104E-2</c:v>
                </c:pt>
                <c:pt idx="2441">
                  <c:v>2.8367796182019382E-3</c:v>
                </c:pt>
                <c:pt idx="2442">
                  <c:v>7.7796771130102423E-3</c:v>
                </c:pt>
                <c:pt idx="2443">
                  <c:v>3.0009920634920324E-3</c:v>
                </c:pt>
                <c:pt idx="2444">
                  <c:v>3.934446796832107E-2</c:v>
                </c:pt>
                <c:pt idx="2445">
                  <c:v>5.0839275103980952E-2</c:v>
                </c:pt>
                <c:pt idx="2446">
                  <c:v>2.9734848484848464E-3</c:v>
                </c:pt>
                <c:pt idx="2447">
                  <c:v>3.6454403983815636E-2</c:v>
                </c:pt>
                <c:pt idx="2448">
                  <c:v>1.2515964240102601E-3</c:v>
                </c:pt>
                <c:pt idx="2449">
                  <c:v>5.1731085403401725E-2</c:v>
                </c:pt>
                <c:pt idx="2450">
                  <c:v>3.52095516569215E-4</c:v>
                </c:pt>
                <c:pt idx="2451">
                  <c:v>3.5805084745762416E-3</c:v>
                </c:pt>
                <c:pt idx="2452">
                  <c:v>9.5711173358231528E-3</c:v>
                </c:pt>
                <c:pt idx="2453">
                  <c:v>1.7507002801120497E-2</c:v>
                </c:pt>
                <c:pt idx="2454">
                  <c:v>2.1880209573709548E-3</c:v>
                </c:pt>
                <c:pt idx="2455">
                  <c:v>2.2348526652687935E-3</c:v>
                </c:pt>
                <c:pt idx="2456">
                  <c:v>2.0923076923076878E-2</c:v>
                </c:pt>
                <c:pt idx="2457">
                  <c:v>7.3319926261101991E-3</c:v>
                </c:pt>
                <c:pt idx="2458">
                  <c:v>2.7620055466355233E-2</c:v>
                </c:pt>
                <c:pt idx="2459">
                  <c:v>4.3083944453112852E-2</c:v>
                </c:pt>
                <c:pt idx="2460">
                  <c:v>6.1669829222011308E-2</c:v>
                </c:pt>
                <c:pt idx="2461">
                  <c:v>1.7584909774845961E-2</c:v>
                </c:pt>
                <c:pt idx="2462">
                  <c:v>7.2148786831516027E-4</c:v>
                </c:pt>
                <c:pt idx="2463">
                  <c:v>2.6925178263733657E-3</c:v>
                </c:pt>
                <c:pt idx="2464">
                  <c:v>2.4085224641037482E-2</c:v>
                </c:pt>
                <c:pt idx="2465">
                  <c:v>1.4660633484162905E-3</c:v>
                </c:pt>
                <c:pt idx="2466">
                  <c:v>3.1959390090876669E-3</c:v>
                </c:pt>
                <c:pt idx="2467">
                  <c:v>1.0296789824349027E-2</c:v>
                </c:pt>
                <c:pt idx="2468">
                  <c:v>1.0908209437621495E-3</c:v>
                </c:pt>
                <c:pt idx="2469">
                  <c:v>1.1500248686812393E-2</c:v>
                </c:pt>
                <c:pt idx="2470">
                  <c:v>1.0296789824349027E-2</c:v>
                </c:pt>
                <c:pt idx="2471">
                  <c:v>1.0296789824349027E-2</c:v>
                </c:pt>
                <c:pt idx="2472">
                  <c:v>2.4801587301587318E-2</c:v>
                </c:pt>
                <c:pt idx="2473">
                  <c:v>1.0416666666666938E-2</c:v>
                </c:pt>
                <c:pt idx="2474">
                  <c:v>1.7754868270332281E-2</c:v>
                </c:pt>
                <c:pt idx="2475">
                  <c:v>6.3116370808678449E-2</c:v>
                </c:pt>
                <c:pt idx="2476">
                  <c:v>2.1164021164021368E-2</c:v>
                </c:pt>
                <c:pt idx="2477">
                  <c:v>2.3437500000000038E-2</c:v>
                </c:pt>
                <c:pt idx="2478">
                  <c:v>1.0416666666666938E-2</c:v>
                </c:pt>
                <c:pt idx="2479">
                  <c:v>1.0593220338984692E-3</c:v>
                </c:pt>
                <c:pt idx="2480">
                  <c:v>3.8261322228006225E-2</c:v>
                </c:pt>
                <c:pt idx="2481">
                  <c:v>1.3227513227514738E-3</c:v>
                </c:pt>
                <c:pt idx="2482">
                  <c:v>0</c:v>
                </c:pt>
                <c:pt idx="2483">
                  <c:v>5.8356676003951914E-5</c:v>
                </c:pt>
                <c:pt idx="2484">
                  <c:v>6.9991251093613586E-3</c:v>
                </c:pt>
                <c:pt idx="2485">
                  <c:v>4.3744531933532539E-4</c:v>
                </c:pt>
                <c:pt idx="2486">
                  <c:v>6.9991251093613586E-3</c:v>
                </c:pt>
                <c:pt idx="2487">
                  <c:v>1.5748031496063096E-2</c:v>
                </c:pt>
                <c:pt idx="2488">
                  <c:v>2.06625683060109E-2</c:v>
                </c:pt>
                <c:pt idx="2489">
                  <c:v>1.5748031496063096E-2</c:v>
                </c:pt>
                <c:pt idx="2490">
                  <c:v>1.5748031496063096E-2</c:v>
                </c:pt>
                <c:pt idx="2491">
                  <c:v>2.9605263157894548E-2</c:v>
                </c:pt>
                <c:pt idx="2492">
                  <c:v>3.4722222222222398E-3</c:v>
                </c:pt>
                <c:pt idx="2493">
                  <c:v>1.3774104683197297E-3</c:v>
                </c:pt>
                <c:pt idx="2494">
                  <c:v>1.0416666666666938E-2</c:v>
                </c:pt>
                <c:pt idx="2495">
                  <c:v>6.9991251093613586E-3</c:v>
                </c:pt>
                <c:pt idx="2496">
                  <c:v>7.2542400128609592E-3</c:v>
                </c:pt>
                <c:pt idx="2497">
                  <c:v>3.9682539682539701E-2</c:v>
                </c:pt>
                <c:pt idx="2498">
                  <c:v>6.5104166666679814E-4</c:v>
                </c:pt>
                <c:pt idx="2499">
                  <c:v>6.1966541481734451E-2</c:v>
                </c:pt>
                <c:pt idx="2500">
                  <c:v>2.3437500000000038E-2</c:v>
                </c:pt>
                <c:pt idx="2501">
                  <c:v>1.587301587301774E-3</c:v>
                </c:pt>
                <c:pt idx="2502">
                  <c:v>1.0416666666666938E-2</c:v>
                </c:pt>
                <c:pt idx="2503">
                  <c:v>2.7117418421759783E-4</c:v>
                </c:pt>
                <c:pt idx="2504">
                  <c:v>9.7592065167582194E-4</c:v>
                </c:pt>
                <c:pt idx="2505">
                  <c:v>3.2716927453769369E-2</c:v>
                </c:pt>
                <c:pt idx="2506">
                  <c:v>9.4895772645134518E-3</c:v>
                </c:pt>
                <c:pt idx="2507">
                  <c:v>1.0976702508960743E-2</c:v>
                </c:pt>
                <c:pt idx="2508">
                  <c:v>8.9605734767043196E-4</c:v>
                </c:pt>
                <c:pt idx="2509">
                  <c:v>1.9357336430511073E-4</c:v>
                </c:pt>
                <c:pt idx="2510">
                  <c:v>6.5104166666679814E-4</c:v>
                </c:pt>
                <c:pt idx="2511">
                  <c:v>1.0416666666666938E-2</c:v>
                </c:pt>
                <c:pt idx="2512">
                  <c:v>1.0416666666666938E-2</c:v>
                </c:pt>
                <c:pt idx="2513">
                  <c:v>1.3227513227514738E-3</c:v>
                </c:pt>
                <c:pt idx="2514">
                  <c:v>3.9447731755424325E-3</c:v>
                </c:pt>
                <c:pt idx="2515">
                  <c:v>5.092946269416095E-4</c:v>
                </c:pt>
                <c:pt idx="2516">
                  <c:v>2.3437500000000038E-2</c:v>
                </c:pt>
                <c:pt idx="2517">
                  <c:v>8.3307299802147354E-4</c:v>
                </c:pt>
                <c:pt idx="2518">
                  <c:v>5.0576892682156049E-3</c:v>
                </c:pt>
                <c:pt idx="2519">
                  <c:v>6.6666666666668883E-3</c:v>
                </c:pt>
                <c:pt idx="2520">
                  <c:v>2.016129032257999E-3</c:v>
                </c:pt>
                <c:pt idx="2521">
                  <c:v>6.696428571428702E-3</c:v>
                </c:pt>
                <c:pt idx="2522">
                  <c:v>3.1982942430701477E-3</c:v>
                </c:pt>
                <c:pt idx="2523">
                  <c:v>2.640716374269006E-2</c:v>
                </c:pt>
                <c:pt idx="2524">
                  <c:v>4.3744531933532539E-4</c:v>
                </c:pt>
                <c:pt idx="2525">
                  <c:v>4.3744531933532539E-4</c:v>
                </c:pt>
                <c:pt idx="2526">
                  <c:v>1.9357336430511073E-4</c:v>
                </c:pt>
                <c:pt idx="2527">
                  <c:v>1.0416666666666938E-2</c:v>
                </c:pt>
                <c:pt idx="2528">
                  <c:v>4.1050903119862488E-4</c:v>
                </c:pt>
                <c:pt idx="2529">
                  <c:v>1.2184508268059195E-2</c:v>
                </c:pt>
                <c:pt idx="2530">
                  <c:v>4.2372881355930824E-3</c:v>
                </c:pt>
                <c:pt idx="2531">
                  <c:v>4.3715846994535582E-2</c:v>
                </c:pt>
                <c:pt idx="2532">
                  <c:v>6.5104166666679814E-4</c:v>
                </c:pt>
                <c:pt idx="2533">
                  <c:v>1.5748031496063096E-2</c:v>
                </c:pt>
                <c:pt idx="2534">
                  <c:v>1.3227513227514738E-3</c:v>
                </c:pt>
                <c:pt idx="2535">
                  <c:v>1.0416666666666938E-2</c:v>
                </c:pt>
                <c:pt idx="2536">
                  <c:v>4.3744531933532539E-4</c:v>
                </c:pt>
                <c:pt idx="2537">
                  <c:v>4.3744531933532539E-4</c:v>
                </c:pt>
                <c:pt idx="2538">
                  <c:v>1.0416666666666938E-2</c:v>
                </c:pt>
                <c:pt idx="2539">
                  <c:v>6.5681444991790095E-3</c:v>
                </c:pt>
                <c:pt idx="2540">
                  <c:v>1.5748031496063096E-2</c:v>
                </c:pt>
                <c:pt idx="2541">
                  <c:v>1.0416666666666938E-2</c:v>
                </c:pt>
                <c:pt idx="2542">
                  <c:v>2.3437500000000038E-2</c:v>
                </c:pt>
                <c:pt idx="2543">
                  <c:v>8.2994579945799545E-3</c:v>
                </c:pt>
                <c:pt idx="2544">
                  <c:v>4.8352869352869358E-2</c:v>
                </c:pt>
                <c:pt idx="2545">
                  <c:v>1.9115215269061739E-3</c:v>
                </c:pt>
                <c:pt idx="2546">
                  <c:v>3.4894540942928057E-2</c:v>
                </c:pt>
                <c:pt idx="2547">
                  <c:v>4.1875055070930345E-3</c:v>
                </c:pt>
                <c:pt idx="2548">
                  <c:v>4.1875055070930345E-3</c:v>
                </c:pt>
                <c:pt idx="2549">
                  <c:v>6.8615638525207114E-3</c:v>
                </c:pt>
                <c:pt idx="2550">
                  <c:v>1.8299432682994374E-2</c:v>
                </c:pt>
                <c:pt idx="2551">
                  <c:v>2.5500187501388999E-4</c:v>
                </c:pt>
                <c:pt idx="2552">
                  <c:v>4.3392832433926847E-3</c:v>
                </c:pt>
                <c:pt idx="2553">
                  <c:v>1.6081000595592827E-2</c:v>
                </c:pt>
                <c:pt idx="2554">
                  <c:v>2.7969348659003749E-2</c:v>
                </c:pt>
                <c:pt idx="2555">
                  <c:v>1.0628247520075672E-2</c:v>
                </c:pt>
                <c:pt idx="2556">
                  <c:v>1.739283538245169E-3</c:v>
                </c:pt>
                <c:pt idx="2557">
                  <c:v>2.976190476190496E-3</c:v>
                </c:pt>
                <c:pt idx="2558">
                  <c:v>2.976190476190496E-3</c:v>
                </c:pt>
                <c:pt idx="2559">
                  <c:v>2.016129032257999E-3</c:v>
                </c:pt>
                <c:pt idx="2560">
                  <c:v>2.3437500000000038E-2</c:v>
                </c:pt>
                <c:pt idx="2561">
                  <c:v>1.5679442508710839E-2</c:v>
                </c:pt>
                <c:pt idx="2562">
                  <c:v>8.0551745160798674E-2</c:v>
                </c:pt>
                <c:pt idx="2563">
                  <c:v>1.5748031496063096E-2</c:v>
                </c:pt>
                <c:pt idx="2564">
                  <c:v>1.2716662311645201E-2</c:v>
                </c:pt>
                <c:pt idx="2565">
                  <c:v>1.0416666666666938E-2</c:v>
                </c:pt>
                <c:pt idx="2566">
                  <c:v>2.3437500000000038E-2</c:v>
                </c:pt>
                <c:pt idx="2567">
                  <c:v>6.9991251093613586E-3</c:v>
                </c:pt>
                <c:pt idx="2568">
                  <c:v>2.5864707682889666E-2</c:v>
                </c:pt>
                <c:pt idx="2569">
                  <c:v>6.5104166666679814E-4</c:v>
                </c:pt>
                <c:pt idx="2570">
                  <c:v>9.5338983050847672E-3</c:v>
                </c:pt>
                <c:pt idx="2571">
                  <c:v>6.9991251093613586E-3</c:v>
                </c:pt>
                <c:pt idx="2572">
                  <c:v>9.6618357487921833E-3</c:v>
                </c:pt>
                <c:pt idx="2573">
                  <c:v>1.3881658858233923E-3</c:v>
                </c:pt>
                <c:pt idx="2574">
                  <c:v>4.3744531933532539E-4</c:v>
                </c:pt>
                <c:pt idx="2575">
                  <c:v>2.66666666666668E-2</c:v>
                </c:pt>
                <c:pt idx="2576">
                  <c:v>1.6047684548373933E-3</c:v>
                </c:pt>
                <c:pt idx="2577">
                  <c:v>2.3437500000000038E-2</c:v>
                </c:pt>
                <c:pt idx="2578">
                  <c:v>4.422514619883057E-2</c:v>
                </c:pt>
                <c:pt idx="2579">
                  <c:v>3.2615786040457808E-4</c:v>
                </c:pt>
                <c:pt idx="2580">
                  <c:v>6.5104166666679814E-4</c:v>
                </c:pt>
                <c:pt idx="2581">
                  <c:v>1.5839074998023317E-4</c:v>
                </c:pt>
                <c:pt idx="2582">
                  <c:v>6.5104166666679814E-4</c:v>
                </c:pt>
                <c:pt idx="2583">
                  <c:v>6.6197959746346572E-3</c:v>
                </c:pt>
                <c:pt idx="2584">
                  <c:v>3.8630547105128775E-4</c:v>
                </c:pt>
                <c:pt idx="2585">
                  <c:v>1.1027725661870622E-3</c:v>
                </c:pt>
                <c:pt idx="2586">
                  <c:v>3.2993966817501945E-4</c:v>
                </c:pt>
                <c:pt idx="2587">
                  <c:v>5.4256410256409051E-4</c:v>
                </c:pt>
                <c:pt idx="2588">
                  <c:v>1.5132408575036393E-5</c:v>
                </c:pt>
                <c:pt idx="2589">
                  <c:v>5.4256410256409051E-4</c:v>
                </c:pt>
                <c:pt idx="2590">
                  <c:v>1.0971571906354496E-2</c:v>
                </c:pt>
                <c:pt idx="2591">
                  <c:v>5.796801764544311E-4</c:v>
                </c:pt>
                <c:pt idx="2592">
                  <c:v>1.1027725661870622E-3</c:v>
                </c:pt>
                <c:pt idx="2593">
                  <c:v>5.29014844804351E-4</c:v>
                </c:pt>
                <c:pt idx="2594">
                  <c:v>2.2974686132580944E-2</c:v>
                </c:pt>
                <c:pt idx="2595">
                  <c:v>1.1821429922758009E-2</c:v>
                </c:pt>
                <c:pt idx="2596">
                  <c:v>2.7311869417132775E-2</c:v>
                </c:pt>
                <c:pt idx="2597">
                  <c:v>1.0618552414218083E-2</c:v>
                </c:pt>
                <c:pt idx="2598">
                  <c:v>1.1461813607956642E-3</c:v>
                </c:pt>
                <c:pt idx="2599">
                  <c:v>3.5076923076923019E-2</c:v>
                </c:pt>
                <c:pt idx="2600">
                  <c:v>6.5830617821238847E-6</c:v>
                </c:pt>
                <c:pt idx="2601">
                  <c:v>3.0879022850478456E-3</c:v>
                </c:pt>
                <c:pt idx="2602">
                  <c:v>8.4551811824539122E-2</c:v>
                </c:pt>
                <c:pt idx="2603">
                  <c:v>2.3199023199023172E-2</c:v>
                </c:pt>
                <c:pt idx="2604">
                  <c:v>1.2487006237005969E-2</c:v>
                </c:pt>
                <c:pt idx="2605">
                  <c:v>1.2607253603016325E-2</c:v>
                </c:pt>
                <c:pt idx="2606">
                  <c:v>6.4768910922757611E-3</c:v>
                </c:pt>
                <c:pt idx="2607">
                  <c:v>7.7317512100119976E-3</c:v>
                </c:pt>
                <c:pt idx="2608">
                  <c:v>2.1808937650521894E-2</c:v>
                </c:pt>
                <c:pt idx="2609">
                  <c:v>6.490543075908883E-3</c:v>
                </c:pt>
                <c:pt idx="2610">
                  <c:v>5.9809968900877584E-3</c:v>
                </c:pt>
                <c:pt idx="2611">
                  <c:v>2.0687438450596111E-2</c:v>
                </c:pt>
                <c:pt idx="2612">
                  <c:v>6.3384209725667734E-4</c:v>
                </c:pt>
                <c:pt idx="2613">
                  <c:v>1.0416666666666938E-2</c:v>
                </c:pt>
                <c:pt idx="2614">
                  <c:v>1.0416666666666938E-2</c:v>
                </c:pt>
                <c:pt idx="2615">
                  <c:v>4.3744531933532539E-4</c:v>
                </c:pt>
                <c:pt idx="2616">
                  <c:v>1.7076502732243888E-4</c:v>
                </c:pt>
                <c:pt idx="2617">
                  <c:v>3.5433070866141662E-2</c:v>
                </c:pt>
                <c:pt idx="2618">
                  <c:v>4.3744531933532539E-4</c:v>
                </c:pt>
                <c:pt idx="2619">
                  <c:v>1.0416666666666938E-2</c:v>
                </c:pt>
                <c:pt idx="2620">
                  <c:v>1.9357336430511073E-4</c:v>
                </c:pt>
                <c:pt idx="2621">
                  <c:v>8.9605734767043196E-4</c:v>
                </c:pt>
                <c:pt idx="2622">
                  <c:v>2.3437500000000038E-2</c:v>
                </c:pt>
                <c:pt idx="2623">
                  <c:v>6.912845219296887E-3</c:v>
                </c:pt>
                <c:pt idx="2624">
                  <c:v>4.3744531933532539E-4</c:v>
                </c:pt>
                <c:pt idx="2625">
                  <c:v>6.8903836479158945E-3</c:v>
                </c:pt>
                <c:pt idx="2626">
                  <c:v>6.8310152343768109E-4</c:v>
                </c:pt>
                <c:pt idx="2627">
                  <c:v>4.2441218911805362E-4</c:v>
                </c:pt>
                <c:pt idx="2628">
                  <c:v>8.696971088484705E-4</c:v>
                </c:pt>
                <c:pt idx="2629">
                  <c:v>4.2441218911805362E-4</c:v>
                </c:pt>
                <c:pt idx="2630">
                  <c:v>6.8310152343768109E-4</c:v>
                </c:pt>
                <c:pt idx="2631">
                  <c:v>3.8317054845980379E-2</c:v>
                </c:pt>
                <c:pt idx="2632">
                  <c:v>2.9654090375153203E-3</c:v>
                </c:pt>
                <c:pt idx="2633">
                  <c:v>9.7980963032866207E-3</c:v>
                </c:pt>
                <c:pt idx="2634">
                  <c:v>6.8310152343768109E-4</c:v>
                </c:pt>
                <c:pt idx="2635">
                  <c:v>2.1164021164021368E-2</c:v>
                </c:pt>
                <c:pt idx="2636">
                  <c:v>1.5748031496063096E-2</c:v>
                </c:pt>
                <c:pt idx="2637">
                  <c:v>3.8647342995169143E-2</c:v>
                </c:pt>
                <c:pt idx="2638">
                  <c:v>2.66666666666668E-2</c:v>
                </c:pt>
                <c:pt idx="2639">
                  <c:v>1.0416666666666938E-2</c:v>
                </c:pt>
                <c:pt idx="2640">
                  <c:v>3.4298780487806149E-3</c:v>
                </c:pt>
                <c:pt idx="2641">
                  <c:v>1.5748031496063096E-2</c:v>
                </c:pt>
                <c:pt idx="2642">
                  <c:v>5.5473372781080627E-4</c:v>
                </c:pt>
                <c:pt idx="2643">
                  <c:v>3.4722222222222398E-3</c:v>
                </c:pt>
                <c:pt idx="2644">
                  <c:v>2.9761904761906118E-3</c:v>
                </c:pt>
                <c:pt idx="2645">
                  <c:v>1.5748031496063096E-2</c:v>
                </c:pt>
                <c:pt idx="2646">
                  <c:v>1.0416666666666938E-2</c:v>
                </c:pt>
                <c:pt idx="2647">
                  <c:v>1.7436791630340814E-3</c:v>
                </c:pt>
                <c:pt idx="2648">
                  <c:v>1.883239171374814E-3</c:v>
                </c:pt>
                <c:pt idx="2649">
                  <c:v>4.3744531933532539E-4</c:v>
                </c:pt>
                <c:pt idx="2650">
                  <c:v>6.5104166666679814E-4</c:v>
                </c:pt>
                <c:pt idx="2651">
                  <c:v>1.0416666666666938E-2</c:v>
                </c:pt>
                <c:pt idx="2652">
                  <c:v>1.7045454545454419E-2</c:v>
                </c:pt>
                <c:pt idx="2653">
                  <c:v>6.5104166666679814E-4</c:v>
                </c:pt>
                <c:pt idx="2654">
                  <c:v>1.3227513227514738E-3</c:v>
                </c:pt>
                <c:pt idx="2655">
                  <c:v>2.6666666666666613E-2</c:v>
                </c:pt>
                <c:pt idx="2656">
                  <c:v>1.0416666666666938E-2</c:v>
                </c:pt>
                <c:pt idx="2657">
                  <c:v>2.3069679849340892E-2</c:v>
                </c:pt>
                <c:pt idx="2658">
                  <c:v>6.6666666666668883E-3</c:v>
                </c:pt>
                <c:pt idx="2659">
                  <c:v>5.3907154949655632E-3</c:v>
                </c:pt>
                <c:pt idx="2660">
                  <c:v>2.3437500000000038E-2</c:v>
                </c:pt>
                <c:pt idx="2661">
                  <c:v>2.016129032257999E-3</c:v>
                </c:pt>
                <c:pt idx="2662">
                  <c:v>6.5104166666679814E-4</c:v>
                </c:pt>
                <c:pt idx="2663">
                  <c:v>6.5104166666679814E-4</c:v>
                </c:pt>
                <c:pt idx="2664">
                  <c:v>1.0957703265405497E-4</c:v>
                </c:pt>
                <c:pt idx="2665">
                  <c:v>1.0416666666666938E-2</c:v>
                </c:pt>
                <c:pt idx="2666">
                  <c:v>1.0416666666666938E-2</c:v>
                </c:pt>
                <c:pt idx="2667">
                  <c:v>4.8435532306543915E-5</c:v>
                </c:pt>
                <c:pt idx="2668">
                  <c:v>5.4900085669316789E-3</c:v>
                </c:pt>
                <c:pt idx="2669">
                  <c:v>6.5104166666679814E-4</c:v>
                </c:pt>
                <c:pt idx="2670">
                  <c:v>6.5104166666679814E-4</c:v>
                </c:pt>
                <c:pt idx="2671">
                  <c:v>3.4722222222222398E-3</c:v>
                </c:pt>
                <c:pt idx="2672">
                  <c:v>1.5218126479541166E-3</c:v>
                </c:pt>
                <c:pt idx="2673">
                  <c:v>3.4722222222222398E-3</c:v>
                </c:pt>
                <c:pt idx="2674">
                  <c:v>3.4722222222222398E-3</c:v>
                </c:pt>
                <c:pt idx="2675">
                  <c:v>3.4722222222222398E-3</c:v>
                </c:pt>
                <c:pt idx="2676">
                  <c:v>1.0513296227581837E-2</c:v>
                </c:pt>
                <c:pt idx="2677">
                  <c:v>3.6235294117646998E-2</c:v>
                </c:pt>
                <c:pt idx="2678">
                  <c:v>2.3409627355552706E-3</c:v>
                </c:pt>
                <c:pt idx="2679">
                  <c:v>4.5811873136351371E-2</c:v>
                </c:pt>
                <c:pt idx="2680">
                  <c:v>2.3965141612200407E-2</c:v>
                </c:pt>
                <c:pt idx="2681">
                  <c:v>6.0500268711412473E-2</c:v>
                </c:pt>
                <c:pt idx="2682">
                  <c:v>2.3965141612200407E-2</c:v>
                </c:pt>
                <c:pt idx="2683">
                  <c:v>7.223024446442728E-3</c:v>
                </c:pt>
                <c:pt idx="2684">
                  <c:v>3.3609377529693334E-2</c:v>
                </c:pt>
                <c:pt idx="2685">
                  <c:v>4.8484910669784574E-2</c:v>
                </c:pt>
                <c:pt idx="2686">
                  <c:v>6.6783845836930486E-3</c:v>
                </c:pt>
                <c:pt idx="2687">
                  <c:v>4.7656162207245917E-2</c:v>
                </c:pt>
                <c:pt idx="2688">
                  <c:v>4.9627288932123045E-4</c:v>
                </c:pt>
                <c:pt idx="2689">
                  <c:v>1.0513040167523328E-2</c:v>
                </c:pt>
                <c:pt idx="2690">
                  <c:v>3.5294117647058858E-2</c:v>
                </c:pt>
                <c:pt idx="2691">
                  <c:v>4.8295180141000428E-5</c:v>
                </c:pt>
                <c:pt idx="2692">
                  <c:v>1.1707988980716462E-2</c:v>
                </c:pt>
                <c:pt idx="2693">
                  <c:v>2.333495381623726E-2</c:v>
                </c:pt>
                <c:pt idx="2694">
                  <c:v>3.7387836490511772E-5</c:v>
                </c:pt>
                <c:pt idx="2695">
                  <c:v>4.7454275827978405E-2</c:v>
                </c:pt>
                <c:pt idx="2696">
                  <c:v>1.1707988980716462E-2</c:v>
                </c:pt>
                <c:pt idx="2697">
                  <c:v>6.8082788671051974E-4</c:v>
                </c:pt>
                <c:pt idx="2698">
                  <c:v>1.0092272203000969E-3</c:v>
                </c:pt>
                <c:pt idx="2699">
                  <c:v>3.6324786324786452E-2</c:v>
                </c:pt>
                <c:pt idx="2700">
                  <c:v>3.0991735537190834E-3</c:v>
                </c:pt>
                <c:pt idx="2701">
                  <c:v>1.3774104683195554E-3</c:v>
                </c:pt>
                <c:pt idx="2702">
                  <c:v>1.084010840108398E-2</c:v>
                </c:pt>
                <c:pt idx="2703">
                  <c:v>2.4390243902439174E-2</c:v>
                </c:pt>
                <c:pt idx="2704">
                  <c:v>8.8996763754043088E-3</c:v>
                </c:pt>
                <c:pt idx="2705">
                  <c:v>2.4390243902439174E-2</c:v>
                </c:pt>
                <c:pt idx="2706">
                  <c:v>5.8430873938895463E-3</c:v>
                </c:pt>
                <c:pt idx="2707">
                  <c:v>3.8305920658873168E-4</c:v>
                </c:pt>
                <c:pt idx="2708">
                  <c:v>3.0290565049923353E-3</c:v>
                </c:pt>
                <c:pt idx="2709">
                  <c:v>1.0296789824349027E-2</c:v>
                </c:pt>
                <c:pt idx="2710">
                  <c:v>2.4085224641037482E-2</c:v>
                </c:pt>
                <c:pt idx="2711">
                  <c:v>0.13905288611170988</c:v>
                </c:pt>
                <c:pt idx="2712">
                  <c:v>2.2348526652687935E-3</c:v>
                </c:pt>
                <c:pt idx="2713">
                  <c:v>2.8280542986424254E-3</c:v>
                </c:pt>
                <c:pt idx="2714">
                  <c:v>3.8305920658873168E-4</c:v>
                </c:pt>
                <c:pt idx="2715">
                  <c:v>3.64145658263305E-2</c:v>
                </c:pt>
                <c:pt idx="2716">
                  <c:v>0.55263157894736825</c:v>
                </c:pt>
                <c:pt idx="2717">
                  <c:v>2.66666666666668E-2</c:v>
                </c:pt>
                <c:pt idx="2718">
                  <c:v>1.0416666666666938E-2</c:v>
                </c:pt>
                <c:pt idx="2719">
                  <c:v>1.0416666666666938E-2</c:v>
                </c:pt>
                <c:pt idx="2720">
                  <c:v>6.5104166666679814E-4</c:v>
                </c:pt>
                <c:pt idx="2721">
                  <c:v>4.3744531933532539E-4</c:v>
                </c:pt>
                <c:pt idx="2722">
                  <c:v>5.5886243386243505E-2</c:v>
                </c:pt>
                <c:pt idx="2723">
                  <c:v>4.3744531933532539E-4</c:v>
                </c:pt>
                <c:pt idx="2724">
                  <c:v>3.097173828881227E-3</c:v>
                </c:pt>
                <c:pt idx="2725">
                  <c:v>1.7005032101336127E-2</c:v>
                </c:pt>
                <c:pt idx="2726">
                  <c:v>9.7949188858280165E-3</c:v>
                </c:pt>
                <c:pt idx="2727">
                  <c:v>1.0416666666666938E-2</c:v>
                </c:pt>
                <c:pt idx="2728">
                  <c:v>6.9991251093613586E-3</c:v>
                </c:pt>
                <c:pt idx="2729">
                  <c:v>1.0416666666666938E-2</c:v>
                </c:pt>
                <c:pt idx="2730">
                  <c:v>3.9682539682539882E-2</c:v>
                </c:pt>
                <c:pt idx="2731">
                  <c:v>6.5104166666679814E-4</c:v>
                </c:pt>
                <c:pt idx="2732">
                  <c:v>2.3437500000000038E-2</c:v>
                </c:pt>
                <c:pt idx="2733">
                  <c:v>9.177799500380052E-3</c:v>
                </c:pt>
                <c:pt idx="2734">
                  <c:v>6.6666666666667001E-3</c:v>
                </c:pt>
                <c:pt idx="2735">
                  <c:v>1.5748031496063096E-2</c:v>
                </c:pt>
                <c:pt idx="2736">
                  <c:v>6.9904003267973927E-2</c:v>
                </c:pt>
                <c:pt idx="2737">
                  <c:v>6.5104166666679814E-4</c:v>
                </c:pt>
                <c:pt idx="2738">
                  <c:v>3.4722222222222398E-3</c:v>
                </c:pt>
                <c:pt idx="2739">
                  <c:v>2.8979948622805717E-3</c:v>
                </c:pt>
                <c:pt idx="2740">
                  <c:v>4.4649565310722381E-2</c:v>
                </c:pt>
                <c:pt idx="2741">
                  <c:v>1.0635034257081455E-2</c:v>
                </c:pt>
                <c:pt idx="2742">
                  <c:v>4.1371128871128829E-2</c:v>
                </c:pt>
                <c:pt idx="2743">
                  <c:v>3.1173826173826382E-3</c:v>
                </c:pt>
                <c:pt idx="2744">
                  <c:v>1.6004495504495335E-2</c:v>
                </c:pt>
                <c:pt idx="2745">
                  <c:v>1.0635034257081455E-2</c:v>
                </c:pt>
                <c:pt idx="2746">
                  <c:v>2.7089523894633592E-4</c:v>
                </c:pt>
                <c:pt idx="2747">
                  <c:v>1.4083477498111698E-2</c:v>
                </c:pt>
                <c:pt idx="2748">
                  <c:v>1.2487512487511664E-3</c:v>
                </c:pt>
                <c:pt idx="2749">
                  <c:v>3.9642896785767188E-4</c:v>
                </c:pt>
                <c:pt idx="2750">
                  <c:v>3.9642896785767188E-4</c:v>
                </c:pt>
                <c:pt idx="2751">
                  <c:v>3.9642896785767188E-4</c:v>
                </c:pt>
                <c:pt idx="2752">
                  <c:v>1.0635034257081455E-2</c:v>
                </c:pt>
                <c:pt idx="2753">
                  <c:v>7.3917403714896551E-2</c:v>
                </c:pt>
                <c:pt idx="2754">
                  <c:v>7.85116270478361E-3</c:v>
                </c:pt>
                <c:pt idx="2755">
                  <c:v>7.1676089550966838E-3</c:v>
                </c:pt>
                <c:pt idx="2756">
                  <c:v>6.4768910922757611E-3</c:v>
                </c:pt>
                <c:pt idx="2757">
                  <c:v>6.4768910922757611E-3</c:v>
                </c:pt>
                <c:pt idx="2758">
                  <c:v>1.7099065175988075E-2</c:v>
                </c:pt>
                <c:pt idx="2759">
                  <c:v>1.3305613305613058E-2</c:v>
                </c:pt>
                <c:pt idx="2760">
                  <c:v>9.6479791395045672E-2</c:v>
                </c:pt>
                <c:pt idx="2761">
                  <c:v>1.6238691914366072E-3</c:v>
                </c:pt>
                <c:pt idx="2762">
                  <c:v>3.4709193245778577E-2</c:v>
                </c:pt>
                <c:pt idx="2763">
                  <c:v>2.2859507985367013E-3</c:v>
                </c:pt>
                <c:pt idx="2764">
                  <c:v>5.0717591040167116E-4</c:v>
                </c:pt>
                <c:pt idx="2765">
                  <c:v>3.4709193245778577E-2</c:v>
                </c:pt>
                <c:pt idx="2766">
                  <c:v>1.0416666666666938E-2</c:v>
                </c:pt>
                <c:pt idx="2767">
                  <c:v>4.1050903119862488E-4</c:v>
                </c:pt>
                <c:pt idx="2768">
                  <c:v>6.6666666666668883E-3</c:v>
                </c:pt>
                <c:pt idx="2769">
                  <c:v>1.3258820951128777E-2</c:v>
                </c:pt>
                <c:pt idx="2770">
                  <c:v>2.3437500000000038E-2</c:v>
                </c:pt>
                <c:pt idx="2771">
                  <c:v>6.147540983606598E-3</c:v>
                </c:pt>
                <c:pt idx="2772">
                  <c:v>2.6666666666666613E-2</c:v>
                </c:pt>
                <c:pt idx="2773">
                  <c:v>1.0976702508960743E-2</c:v>
                </c:pt>
                <c:pt idx="2774">
                  <c:v>4.9177808513907227E-3</c:v>
                </c:pt>
                <c:pt idx="2775">
                  <c:v>3.5433070866141662E-2</c:v>
                </c:pt>
                <c:pt idx="2776">
                  <c:v>2.3437500000000038E-2</c:v>
                </c:pt>
                <c:pt idx="2777">
                  <c:v>9.96866989461793E-4</c:v>
                </c:pt>
                <c:pt idx="2778">
                  <c:v>1.0416666666666938E-2</c:v>
                </c:pt>
                <c:pt idx="2779">
                  <c:v>4.7619047619047589E-2</c:v>
                </c:pt>
                <c:pt idx="2780">
                  <c:v>5.8356676003951914E-5</c:v>
                </c:pt>
                <c:pt idx="2781">
                  <c:v>2.0318013397604189E-4</c:v>
                </c:pt>
                <c:pt idx="2782">
                  <c:v>2.9654090375153203E-3</c:v>
                </c:pt>
                <c:pt idx="2783">
                  <c:v>3.4260853802229345E-3</c:v>
                </c:pt>
                <c:pt idx="2784">
                  <c:v>4.6525787348428551E-4</c:v>
                </c:pt>
                <c:pt idx="2785">
                  <c:v>4.6500813764198583E-5</c:v>
                </c:pt>
                <c:pt idx="2786">
                  <c:v>2.3965141612200407E-2</c:v>
                </c:pt>
                <c:pt idx="2787">
                  <c:v>2.2918258212376585E-3</c:v>
                </c:pt>
                <c:pt idx="2788">
                  <c:v>2.0381181657499144E-3</c:v>
                </c:pt>
                <c:pt idx="2789">
                  <c:v>8.6894958737112459E-3</c:v>
                </c:pt>
                <c:pt idx="2790">
                  <c:v>8.632112320487129E-7</c:v>
                </c:pt>
                <c:pt idx="2791">
                  <c:v>8.632112320487129E-7</c:v>
                </c:pt>
                <c:pt idx="2792">
                  <c:v>2.1164948840937986E-3</c:v>
                </c:pt>
                <c:pt idx="2793">
                  <c:v>2.1164948840937986E-3</c:v>
                </c:pt>
                <c:pt idx="2794">
                  <c:v>1.8293628841295415E-3</c:v>
                </c:pt>
                <c:pt idx="2795">
                  <c:v>4.4017607042818241E-3</c:v>
                </c:pt>
                <c:pt idx="2796">
                  <c:v>4.7506464618756209E-4</c:v>
                </c:pt>
                <c:pt idx="2797">
                  <c:v>4.7506464618756209E-4</c:v>
                </c:pt>
                <c:pt idx="2798">
                  <c:v>2.7348293345423883E-2</c:v>
                </c:pt>
                <c:pt idx="2799">
                  <c:v>1.084010840108398E-2</c:v>
                </c:pt>
                <c:pt idx="2800">
                  <c:v>7.2150072150066078E-4</c:v>
                </c:pt>
                <c:pt idx="2801">
                  <c:v>1.084010840108398E-2</c:v>
                </c:pt>
                <c:pt idx="2802">
                  <c:v>6.7750677506769365E-4</c:v>
                </c:pt>
                <c:pt idx="2803">
                  <c:v>1.6393442622950921E-2</c:v>
                </c:pt>
                <c:pt idx="2804">
                  <c:v>2.4390243902439174E-2</c:v>
                </c:pt>
                <c:pt idx="2805">
                  <c:v>1.4952000433195277E-2</c:v>
                </c:pt>
                <c:pt idx="2806">
                  <c:v>1.6150418667983044E-2</c:v>
                </c:pt>
                <c:pt idx="2807">
                  <c:v>2.6399407044568297E-2</c:v>
                </c:pt>
                <c:pt idx="2808">
                  <c:v>4.1106269235475536E-3</c:v>
                </c:pt>
                <c:pt idx="2809">
                  <c:v>1.795956852141034E-5</c:v>
                </c:pt>
                <c:pt idx="2810">
                  <c:v>7.1602709217386297E-3</c:v>
                </c:pt>
                <c:pt idx="2811">
                  <c:v>1.0416666666666938E-2</c:v>
                </c:pt>
                <c:pt idx="2812">
                  <c:v>3.5433070866141662E-2</c:v>
                </c:pt>
                <c:pt idx="2813">
                  <c:v>1.3227513227514738E-3</c:v>
                </c:pt>
                <c:pt idx="2814">
                  <c:v>1.0416666666666938E-2</c:v>
                </c:pt>
                <c:pt idx="2815">
                  <c:v>8.9605734767043196E-4</c:v>
                </c:pt>
                <c:pt idx="2816">
                  <c:v>2.3837667454688696E-2</c:v>
                </c:pt>
                <c:pt idx="2817">
                  <c:v>1.0416666666666938E-2</c:v>
                </c:pt>
                <c:pt idx="2818">
                  <c:v>2.384313725490185E-2</c:v>
                </c:pt>
                <c:pt idx="2819">
                  <c:v>7.0748304981301776E-3</c:v>
                </c:pt>
                <c:pt idx="2820">
                  <c:v>3.2584525038085745E-3</c:v>
                </c:pt>
                <c:pt idx="2821">
                  <c:v>9.1733344055319006E-4</c:v>
                </c:pt>
                <c:pt idx="2822">
                  <c:v>1.1082881097118023E-2</c:v>
                </c:pt>
                <c:pt idx="2823">
                  <c:v>9.9720255842388385E-3</c:v>
                </c:pt>
                <c:pt idx="2824">
                  <c:v>4.2294743609594991E-7</c:v>
                </c:pt>
                <c:pt idx="2825">
                  <c:v>1.7855743230002672E-3</c:v>
                </c:pt>
                <c:pt idx="2826">
                  <c:v>2.8994814481119927E-4</c:v>
                </c:pt>
                <c:pt idx="2827">
                  <c:v>8.8917021457349688E-3</c:v>
                </c:pt>
                <c:pt idx="2828">
                  <c:v>1.6428490523295165E-2</c:v>
                </c:pt>
                <c:pt idx="2829">
                  <c:v>1.7855743230002672E-3</c:v>
                </c:pt>
                <c:pt idx="2830">
                  <c:v>1.0736842105263183E-2</c:v>
                </c:pt>
                <c:pt idx="2831">
                  <c:v>3.0625610568111804E-3</c:v>
                </c:pt>
                <c:pt idx="2832">
                  <c:v>3.3833875670456016E-4</c:v>
                </c:pt>
                <c:pt idx="2833">
                  <c:v>1.0736842105263183E-2</c:v>
                </c:pt>
                <c:pt idx="2834">
                  <c:v>4.6883495899780348E-4</c:v>
                </c:pt>
                <c:pt idx="2835">
                  <c:v>1.1386379983340239E-2</c:v>
                </c:pt>
                <c:pt idx="2836">
                  <c:v>1.6247727161039806E-2</c:v>
                </c:pt>
                <c:pt idx="2837">
                  <c:v>6.7147134954068282E-3</c:v>
                </c:pt>
                <c:pt idx="2838">
                  <c:v>4.6883495899780348E-4</c:v>
                </c:pt>
                <c:pt idx="2839">
                  <c:v>4.3151830110033963E-3</c:v>
                </c:pt>
                <c:pt idx="2840">
                  <c:v>6.5104166666679814E-4</c:v>
                </c:pt>
                <c:pt idx="2841">
                  <c:v>2.7322404371585415E-3</c:v>
                </c:pt>
                <c:pt idx="2842">
                  <c:v>7.4992347719621596E-3</c:v>
                </c:pt>
                <c:pt idx="2843">
                  <c:v>3.0303030303030245E-2</c:v>
                </c:pt>
                <c:pt idx="2844">
                  <c:v>6.9686411149826252E-3</c:v>
                </c:pt>
                <c:pt idx="2845">
                  <c:v>1.0976702508960743E-2</c:v>
                </c:pt>
                <c:pt idx="2846">
                  <c:v>1.1459129106187558E-3</c:v>
                </c:pt>
                <c:pt idx="2847">
                  <c:v>1.0416666666666938E-2</c:v>
                </c:pt>
                <c:pt idx="2848">
                  <c:v>1.5839074998023317E-4</c:v>
                </c:pt>
                <c:pt idx="2849">
                  <c:v>4.3744531933532539E-4</c:v>
                </c:pt>
                <c:pt idx="2850">
                  <c:v>1.2184508268059195E-2</c:v>
                </c:pt>
                <c:pt idx="2851">
                  <c:v>1.9357336430511073E-4</c:v>
                </c:pt>
                <c:pt idx="2852">
                  <c:v>5.6570931244562736E-3</c:v>
                </c:pt>
                <c:pt idx="2853">
                  <c:v>2.6041666666666682E-2</c:v>
                </c:pt>
                <c:pt idx="2854">
                  <c:v>1.0416666666666938E-2</c:v>
                </c:pt>
                <c:pt idx="2855">
                  <c:v>4.1666666666666748E-2</c:v>
                </c:pt>
                <c:pt idx="2856">
                  <c:v>7.4436222692037118E-3</c:v>
                </c:pt>
                <c:pt idx="2857">
                  <c:v>6.5104166666679814E-4</c:v>
                </c:pt>
                <c:pt idx="2858">
                  <c:v>2.3437500000000038E-2</c:v>
                </c:pt>
                <c:pt idx="2859">
                  <c:v>1.0416666666666938E-2</c:v>
                </c:pt>
                <c:pt idx="2860">
                  <c:v>1.0416666666666938E-2</c:v>
                </c:pt>
                <c:pt idx="2861">
                  <c:v>1.4214641080312262E-3</c:v>
                </c:pt>
                <c:pt idx="2862">
                  <c:v>3.0202169625247878E-3</c:v>
                </c:pt>
                <c:pt idx="2863">
                  <c:v>4.3744531933532539E-4</c:v>
                </c:pt>
                <c:pt idx="2864">
                  <c:v>5.0576892682156049E-3</c:v>
                </c:pt>
                <c:pt idx="2865">
                  <c:v>2.1164021164021368E-2</c:v>
                </c:pt>
                <c:pt idx="2866">
                  <c:v>1.4107611548556396E-2</c:v>
                </c:pt>
                <c:pt idx="2867">
                  <c:v>3.1610557926353786E-4</c:v>
                </c:pt>
                <c:pt idx="2868">
                  <c:v>6.2508353501621844E-2</c:v>
                </c:pt>
                <c:pt idx="2869">
                  <c:v>2.1365731043150302E-2</c:v>
                </c:pt>
                <c:pt idx="2870">
                  <c:v>2.8817454596544607E-4</c:v>
                </c:pt>
                <c:pt idx="2871">
                  <c:v>2.3965141612200407E-2</c:v>
                </c:pt>
                <c:pt idx="2872">
                  <c:v>1.0513296227581837E-2</c:v>
                </c:pt>
                <c:pt idx="2873">
                  <c:v>1.0513296227581837E-2</c:v>
                </c:pt>
                <c:pt idx="2874">
                  <c:v>2.1365731043150302E-2</c:v>
                </c:pt>
                <c:pt idx="2875">
                  <c:v>0</c:v>
                </c:pt>
                <c:pt idx="2876">
                  <c:v>4.5537340619304E-4</c:v>
                </c:pt>
                <c:pt idx="2877">
                  <c:v>4.1201982651796781E-2</c:v>
                </c:pt>
                <c:pt idx="2878">
                  <c:v>1.6393442622950921E-2</c:v>
                </c:pt>
                <c:pt idx="2879">
                  <c:v>1.6393442622950921E-2</c:v>
                </c:pt>
                <c:pt idx="2880">
                  <c:v>3.2284100080711472E-3</c:v>
                </c:pt>
                <c:pt idx="2881">
                  <c:v>2.2727272727272853E-2</c:v>
                </c:pt>
                <c:pt idx="2882">
                  <c:v>1.3850732600732701E-2</c:v>
                </c:pt>
                <c:pt idx="2883">
                  <c:v>4.5537340619304E-4</c:v>
                </c:pt>
                <c:pt idx="2884">
                  <c:v>2.7056277056277115E-2</c:v>
                </c:pt>
                <c:pt idx="2885">
                  <c:v>2.2038567493112997E-2</c:v>
                </c:pt>
                <c:pt idx="2886">
                  <c:v>2.5289778714436183E-2</c:v>
                </c:pt>
                <c:pt idx="2887">
                  <c:v>0.16161616161616155</c:v>
                </c:pt>
                <c:pt idx="2888">
                  <c:v>1.2291052114051933E-4</c:v>
                </c:pt>
                <c:pt idx="2889">
                  <c:v>1.0984023238925278E-2</c:v>
                </c:pt>
                <c:pt idx="2890">
                  <c:v>6.8640068640069838E-3</c:v>
                </c:pt>
                <c:pt idx="2891">
                  <c:v>6.7750677506769365E-4</c:v>
                </c:pt>
                <c:pt idx="2892">
                  <c:v>9.0403337969400394E-3</c:v>
                </c:pt>
                <c:pt idx="2893">
                  <c:v>7.2859744990892324E-3</c:v>
                </c:pt>
                <c:pt idx="2894">
                  <c:v>3.7526497892351657E-2</c:v>
                </c:pt>
                <c:pt idx="2895">
                  <c:v>1.3549731983323647E-2</c:v>
                </c:pt>
                <c:pt idx="2896">
                  <c:v>6.0805711761903469E-2</c:v>
                </c:pt>
                <c:pt idx="2897">
                  <c:v>5.5727167569272918E-3</c:v>
                </c:pt>
                <c:pt idx="2898">
                  <c:v>3.3198051948051963E-2</c:v>
                </c:pt>
                <c:pt idx="2899">
                  <c:v>1.6112919338532523E-6</c:v>
                </c:pt>
                <c:pt idx="2900">
                  <c:v>3.8748137108792935E-2</c:v>
                </c:pt>
                <c:pt idx="2901">
                  <c:v>5.6937714691724156E-3</c:v>
                </c:pt>
                <c:pt idx="2902">
                  <c:v>1.6912932776003839E-4</c:v>
                </c:pt>
                <c:pt idx="2903">
                  <c:v>1.6224110940606859E-3</c:v>
                </c:pt>
                <c:pt idx="2904">
                  <c:v>2.2096324727905029E-3</c:v>
                </c:pt>
                <c:pt idx="2905">
                  <c:v>3.1573596790988083E-2</c:v>
                </c:pt>
                <c:pt idx="2906">
                  <c:v>3.2792837414687263E-3</c:v>
                </c:pt>
                <c:pt idx="2907">
                  <c:v>6.1454293737771293E-4</c:v>
                </c:pt>
                <c:pt idx="2908">
                  <c:v>1.1333914559720775E-2</c:v>
                </c:pt>
                <c:pt idx="2909">
                  <c:v>8.3160083160082957E-2</c:v>
                </c:pt>
                <c:pt idx="2910">
                  <c:v>5.3381273540425113E-3</c:v>
                </c:pt>
                <c:pt idx="2911">
                  <c:v>3.5807402610679548E-3</c:v>
                </c:pt>
                <c:pt idx="2912">
                  <c:v>1.1333914559720775E-2</c:v>
                </c:pt>
                <c:pt idx="2913">
                  <c:v>2.3039432875498308E-2</c:v>
                </c:pt>
                <c:pt idx="2914">
                  <c:v>6.3384209725667734E-4</c:v>
                </c:pt>
                <c:pt idx="2915">
                  <c:v>4.2299696145850163E-2</c:v>
                </c:pt>
                <c:pt idx="2916">
                  <c:v>2.3523646165155641E-2</c:v>
                </c:pt>
                <c:pt idx="2917">
                  <c:v>1.0598834128246171E-3</c:v>
                </c:pt>
                <c:pt idx="2918">
                  <c:v>6.5104166666679814E-4</c:v>
                </c:pt>
                <c:pt idx="2919">
                  <c:v>1.3748597081930427E-2</c:v>
                </c:pt>
                <c:pt idx="2920">
                  <c:v>6.5104166666679814E-4</c:v>
                </c:pt>
                <c:pt idx="2921">
                  <c:v>2.976190476190496E-3</c:v>
                </c:pt>
                <c:pt idx="2922">
                  <c:v>2.4154589371982158E-3</c:v>
                </c:pt>
                <c:pt idx="2923">
                  <c:v>7.2580645161290175E-2</c:v>
                </c:pt>
                <c:pt idx="2924">
                  <c:v>1.3227513227514738E-3</c:v>
                </c:pt>
                <c:pt idx="2925">
                  <c:v>3.9447731755424325E-3</c:v>
                </c:pt>
                <c:pt idx="2926">
                  <c:v>2.2093260028507526E-2</c:v>
                </c:pt>
                <c:pt idx="2927">
                  <c:v>1.7173895678567271E-3</c:v>
                </c:pt>
                <c:pt idx="2928">
                  <c:v>1.0416666666666719E-3</c:v>
                </c:pt>
                <c:pt idx="2929">
                  <c:v>3.4722222222222398E-3</c:v>
                </c:pt>
                <c:pt idx="2930">
                  <c:v>7.0275897969807556E-3</c:v>
                </c:pt>
                <c:pt idx="2931">
                  <c:v>1.4702278853222922E-3</c:v>
                </c:pt>
                <c:pt idx="2932">
                  <c:v>1.0217113665389794E-2</c:v>
                </c:pt>
                <c:pt idx="2933">
                  <c:v>6.6666666666667001E-3</c:v>
                </c:pt>
                <c:pt idx="2934">
                  <c:v>5.8606994090864978E-3</c:v>
                </c:pt>
                <c:pt idx="2935">
                  <c:v>4.8875855327466648E-4</c:v>
                </c:pt>
                <c:pt idx="2936">
                  <c:v>6.5104166666679814E-4</c:v>
                </c:pt>
                <c:pt idx="2937">
                  <c:v>7.4992347719621596E-3</c:v>
                </c:pt>
                <c:pt idx="2938">
                  <c:v>0</c:v>
                </c:pt>
                <c:pt idx="2939">
                  <c:v>1.0296789824349027E-2</c:v>
                </c:pt>
                <c:pt idx="2940">
                  <c:v>2.7415143603133036E-2</c:v>
                </c:pt>
                <c:pt idx="2941">
                  <c:v>1.2184508268059195E-2</c:v>
                </c:pt>
                <c:pt idx="2942">
                  <c:v>6.6666666666667001E-3</c:v>
                </c:pt>
                <c:pt idx="2943">
                  <c:v>1.0635034257081455E-2</c:v>
                </c:pt>
                <c:pt idx="2944">
                  <c:v>7.85116270478361E-3</c:v>
                </c:pt>
                <c:pt idx="2945">
                  <c:v>1.8369130869130806E-2</c:v>
                </c:pt>
                <c:pt idx="2946">
                  <c:v>1.0635034257081455E-2</c:v>
                </c:pt>
                <c:pt idx="2947">
                  <c:v>1.2487512487511664E-3</c:v>
                </c:pt>
                <c:pt idx="2948">
                  <c:v>1.2100589562557065E-3</c:v>
                </c:pt>
                <c:pt idx="2949">
                  <c:v>1.0635034257081455E-2</c:v>
                </c:pt>
                <c:pt idx="2950">
                  <c:v>7.2448384948384662E-3</c:v>
                </c:pt>
                <c:pt idx="2951">
                  <c:v>6.7567093328218279E-3</c:v>
                </c:pt>
                <c:pt idx="2952">
                  <c:v>2.3319200484554808E-2</c:v>
                </c:pt>
                <c:pt idx="2953">
                  <c:v>1.2682230050651012E-2</c:v>
                </c:pt>
                <c:pt idx="2954">
                  <c:v>2.1610389610389521E-2</c:v>
                </c:pt>
                <c:pt idx="2955">
                  <c:v>2.1698342979342849E-4</c:v>
                </c:pt>
                <c:pt idx="2956">
                  <c:v>6.912845219296887E-3</c:v>
                </c:pt>
                <c:pt idx="2957">
                  <c:v>1.5919804822679478E-4</c:v>
                </c:pt>
                <c:pt idx="2958">
                  <c:v>1.4154400209105656E-4</c:v>
                </c:pt>
                <c:pt idx="2959">
                  <c:v>1.1834898278560181E-3</c:v>
                </c:pt>
                <c:pt idx="2960">
                  <c:v>1.1556518598772053E-2</c:v>
                </c:pt>
                <c:pt idx="2961">
                  <c:v>6.8857589984350778E-2</c:v>
                </c:pt>
                <c:pt idx="2962">
                  <c:v>1.1556518598772053E-2</c:v>
                </c:pt>
                <c:pt idx="2963">
                  <c:v>2.9583333333333354E-2</c:v>
                </c:pt>
                <c:pt idx="2964">
                  <c:v>1.349765258215877E-3</c:v>
                </c:pt>
                <c:pt idx="2965">
                  <c:v>2.5284900284900363E-2</c:v>
                </c:pt>
                <c:pt idx="2966">
                  <c:v>8.7798986903879231E-2</c:v>
                </c:pt>
                <c:pt idx="2967">
                  <c:v>1.1556518598772053E-2</c:v>
                </c:pt>
                <c:pt idx="2968">
                  <c:v>8.264866979655559E-3</c:v>
                </c:pt>
                <c:pt idx="2969">
                  <c:v>3.3992906715657042E-3</c:v>
                </c:pt>
                <c:pt idx="2970">
                  <c:v>7.7169492539098002E-3</c:v>
                </c:pt>
                <c:pt idx="2971">
                  <c:v>4.0727161131930969E-3</c:v>
                </c:pt>
                <c:pt idx="2972">
                  <c:v>4.0727161131930969E-3</c:v>
                </c:pt>
                <c:pt idx="2973">
                  <c:v>1.8982143400359083E-2</c:v>
                </c:pt>
                <c:pt idx="2974">
                  <c:v>1.1556518598772053E-2</c:v>
                </c:pt>
                <c:pt idx="2975">
                  <c:v>5.3477112676056315E-2</c:v>
                </c:pt>
                <c:pt idx="2976">
                  <c:v>7.3356807511738625E-3</c:v>
                </c:pt>
                <c:pt idx="2977">
                  <c:v>3.1433504406477485E-2</c:v>
                </c:pt>
                <c:pt idx="2978">
                  <c:v>5.0256868438685468E-3</c:v>
                </c:pt>
                <c:pt idx="2979">
                  <c:v>5.6554543280207606E-3</c:v>
                </c:pt>
                <c:pt idx="2980">
                  <c:v>1.4480272212231014E-3</c:v>
                </c:pt>
                <c:pt idx="2981">
                  <c:v>3.5831285831302065E-4</c:v>
                </c:pt>
                <c:pt idx="2982">
                  <c:v>1.5511163337250276E-2</c:v>
                </c:pt>
                <c:pt idx="2983">
                  <c:v>2.2288977159881668E-3</c:v>
                </c:pt>
                <c:pt idx="2984">
                  <c:v>7.9443892750934835E-6</c:v>
                </c:pt>
                <c:pt idx="2985">
                  <c:v>6.4473684210525975E-3</c:v>
                </c:pt>
                <c:pt idx="2986">
                  <c:v>2.7142280253062308E-2</c:v>
                </c:pt>
                <c:pt idx="2987">
                  <c:v>1.0611205432937245E-2</c:v>
                </c:pt>
                <c:pt idx="2988">
                  <c:v>7.7813765182186356E-2</c:v>
                </c:pt>
                <c:pt idx="2989">
                  <c:v>7.1731748726660367E-4</c:v>
                </c:pt>
                <c:pt idx="2990">
                  <c:v>7.4122807017544933E-3</c:v>
                </c:pt>
                <c:pt idx="2991">
                  <c:v>1.5210526315789445E-2</c:v>
                </c:pt>
                <c:pt idx="2992">
                  <c:v>1.0611205432937245E-2</c:v>
                </c:pt>
                <c:pt idx="2993">
                  <c:v>1.3669620118845524E-2</c:v>
                </c:pt>
                <c:pt idx="2994">
                  <c:v>4.9836065573770509E-2</c:v>
                </c:pt>
                <c:pt idx="2995">
                  <c:v>2.9529767040552858E-3</c:v>
                </c:pt>
                <c:pt idx="2996">
                  <c:v>1.0611205432937245E-2</c:v>
                </c:pt>
                <c:pt idx="2997">
                  <c:v>1.9449075176629436E-2</c:v>
                </c:pt>
                <c:pt idx="2998">
                  <c:v>2.3437500000000038E-2</c:v>
                </c:pt>
                <c:pt idx="2999">
                  <c:v>6.5104166666679814E-4</c:v>
                </c:pt>
                <c:pt idx="3000">
                  <c:v>2.2201228153046884E-2</c:v>
                </c:pt>
                <c:pt idx="3001">
                  <c:v>6.2227934458374918E-3</c:v>
                </c:pt>
                <c:pt idx="3002">
                  <c:v>1.6508605549701672E-2</c:v>
                </c:pt>
                <c:pt idx="3003">
                  <c:v>2.8218747983914303E-2</c:v>
                </c:pt>
                <c:pt idx="3004">
                  <c:v>1.5462604001474441E-3</c:v>
                </c:pt>
                <c:pt idx="3005">
                  <c:v>9.2903200858459566E-3</c:v>
                </c:pt>
                <c:pt idx="3006">
                  <c:v>9.8002918309131456E-4</c:v>
                </c:pt>
                <c:pt idx="3007">
                  <c:v>1.1187214611872319E-2</c:v>
                </c:pt>
                <c:pt idx="3008">
                  <c:v>1.3972023677020004E-2</c:v>
                </c:pt>
                <c:pt idx="3009">
                  <c:v>1.4404358469080195E-3</c:v>
                </c:pt>
                <c:pt idx="3010">
                  <c:v>2.2951933301806064E-2</c:v>
                </c:pt>
                <c:pt idx="3011">
                  <c:v>3.4718941898913579E-2</c:v>
                </c:pt>
                <c:pt idx="3012">
                  <c:v>1.1187214611872319E-2</c:v>
                </c:pt>
                <c:pt idx="3013">
                  <c:v>7.43530461351873E-3</c:v>
                </c:pt>
                <c:pt idx="3014">
                  <c:v>4.0656408921635832E-3</c:v>
                </c:pt>
                <c:pt idx="3015">
                  <c:v>1.5021643429104134E-2</c:v>
                </c:pt>
                <c:pt idx="3016">
                  <c:v>1.4660633484162905E-3</c:v>
                </c:pt>
                <c:pt idx="3017">
                  <c:v>2.4085224641037482E-2</c:v>
                </c:pt>
                <c:pt idx="3018">
                  <c:v>2.1754263835725171E-5</c:v>
                </c:pt>
                <c:pt idx="3019">
                  <c:v>2.1242948741920408E-2</c:v>
                </c:pt>
                <c:pt idx="3020">
                  <c:v>2.4085224641037482E-2</c:v>
                </c:pt>
                <c:pt idx="3021">
                  <c:v>2.3136209197591739E-3</c:v>
                </c:pt>
                <c:pt idx="3022">
                  <c:v>7.2148786831516027E-4</c:v>
                </c:pt>
                <c:pt idx="3023">
                  <c:v>3.6491023207195743E-6</c:v>
                </c:pt>
                <c:pt idx="3024">
                  <c:v>1.0671498117696316E-2</c:v>
                </c:pt>
                <c:pt idx="3025">
                  <c:v>3.8305920658873168E-4</c:v>
                </c:pt>
                <c:pt idx="3026">
                  <c:v>1.0296789824349027E-2</c:v>
                </c:pt>
                <c:pt idx="3027">
                  <c:v>9.4725241405048434E-3</c:v>
                </c:pt>
                <c:pt idx="3028">
                  <c:v>7.8480422813285468E-4</c:v>
                </c:pt>
                <c:pt idx="3029">
                  <c:v>2.976190476190496E-3</c:v>
                </c:pt>
                <c:pt idx="3030">
                  <c:v>1.1333914559720775E-2</c:v>
                </c:pt>
                <c:pt idx="3031">
                  <c:v>1.2500000000000219E-2</c:v>
                </c:pt>
                <c:pt idx="3032">
                  <c:v>3.9447731755426251E-3</c:v>
                </c:pt>
                <c:pt idx="3033">
                  <c:v>2.1477098400175497E-2</c:v>
                </c:pt>
                <c:pt idx="3034">
                  <c:v>2.66666666666668E-2</c:v>
                </c:pt>
                <c:pt idx="3035">
                  <c:v>7.4992347719621596E-3</c:v>
                </c:pt>
                <c:pt idx="3036">
                  <c:v>7.4992347719621596E-3</c:v>
                </c:pt>
                <c:pt idx="3037">
                  <c:v>2.5344545666900527E-2</c:v>
                </c:pt>
                <c:pt idx="3038">
                  <c:v>1.4336917562724075E-2</c:v>
                </c:pt>
                <c:pt idx="3039">
                  <c:v>1.5748031496063096E-2</c:v>
                </c:pt>
                <c:pt idx="3040">
                  <c:v>4.4551367726904185E-5</c:v>
                </c:pt>
                <c:pt idx="3041">
                  <c:v>1.3774104683197297E-3</c:v>
                </c:pt>
                <c:pt idx="3042">
                  <c:v>6.3424947145877802E-3</c:v>
                </c:pt>
                <c:pt idx="3043">
                  <c:v>3.5433070866141662E-2</c:v>
                </c:pt>
                <c:pt idx="3044">
                  <c:v>1.3888888888888959E-2</c:v>
                </c:pt>
                <c:pt idx="3045">
                  <c:v>1.620370370370372E-2</c:v>
                </c:pt>
                <c:pt idx="3046">
                  <c:v>1.620370370370372E-2</c:v>
                </c:pt>
                <c:pt idx="3047">
                  <c:v>8.6294934640521997E-3</c:v>
                </c:pt>
                <c:pt idx="3048">
                  <c:v>1.0416666666666938E-2</c:v>
                </c:pt>
                <c:pt idx="3049">
                  <c:v>4.3744531933532539E-4</c:v>
                </c:pt>
                <c:pt idx="3050">
                  <c:v>2.5252525252525099E-3</c:v>
                </c:pt>
                <c:pt idx="3051">
                  <c:v>1.8756698821006505E-3</c:v>
                </c:pt>
                <c:pt idx="3052">
                  <c:v>5.5584060201805438E-4</c:v>
                </c:pt>
                <c:pt idx="3053">
                  <c:v>5.8876811594202362E-3</c:v>
                </c:pt>
                <c:pt idx="3054">
                  <c:v>4.5537340619304E-4</c:v>
                </c:pt>
                <c:pt idx="3055">
                  <c:v>2.2038567493112997E-2</c:v>
                </c:pt>
                <c:pt idx="3056">
                  <c:v>1.084010840108398E-2</c:v>
                </c:pt>
                <c:pt idx="3057">
                  <c:v>1.5210948396094891E-2</c:v>
                </c:pt>
                <c:pt idx="3058">
                  <c:v>6.7750677506769365E-4</c:v>
                </c:pt>
                <c:pt idx="3059">
                  <c:v>1.6393442622950921E-2</c:v>
                </c:pt>
                <c:pt idx="3060">
                  <c:v>1.6393442622950921E-2</c:v>
                </c:pt>
                <c:pt idx="3061">
                  <c:v>3.3613445378151315E-2</c:v>
                </c:pt>
                <c:pt idx="3062">
                  <c:v>2.4390243902439174E-2</c:v>
                </c:pt>
                <c:pt idx="3063">
                  <c:v>0</c:v>
                </c:pt>
                <c:pt idx="3064">
                  <c:v>8.605549701440075E-3</c:v>
                </c:pt>
                <c:pt idx="3065">
                  <c:v>2.0923076923076878E-2</c:v>
                </c:pt>
                <c:pt idx="3066">
                  <c:v>2.4085224641037482E-2</c:v>
                </c:pt>
                <c:pt idx="3067">
                  <c:v>7.433742727860355E-4</c:v>
                </c:pt>
                <c:pt idx="3068">
                  <c:v>2.0923076923076878E-2</c:v>
                </c:pt>
                <c:pt idx="3069">
                  <c:v>2.0923076923076878E-2</c:v>
                </c:pt>
                <c:pt idx="3070">
                  <c:v>1.0296789824349027E-2</c:v>
                </c:pt>
                <c:pt idx="3071">
                  <c:v>1.0296789824349027E-2</c:v>
                </c:pt>
                <c:pt idx="3072">
                  <c:v>2.0923076923076878E-2</c:v>
                </c:pt>
                <c:pt idx="3073">
                  <c:v>2.0923076923076878E-2</c:v>
                </c:pt>
                <c:pt idx="3074">
                  <c:v>1.3227513227514738E-3</c:v>
                </c:pt>
                <c:pt idx="3075">
                  <c:v>2.3437500000000038E-2</c:v>
                </c:pt>
                <c:pt idx="3076">
                  <c:v>1.0416666666666938E-2</c:v>
                </c:pt>
                <c:pt idx="3077">
                  <c:v>6.5104166666679814E-4</c:v>
                </c:pt>
                <c:pt idx="3078">
                  <c:v>1.0416666666666938E-2</c:v>
                </c:pt>
                <c:pt idx="3079">
                  <c:v>1.0416666666666938E-2</c:v>
                </c:pt>
                <c:pt idx="3080">
                  <c:v>1.169654769084342E-3</c:v>
                </c:pt>
                <c:pt idx="3081">
                  <c:v>9.6679277007145504E-3</c:v>
                </c:pt>
                <c:pt idx="3082">
                  <c:v>4.4498744871415641E-2</c:v>
                </c:pt>
                <c:pt idx="3083">
                  <c:v>1.169654769084342E-3</c:v>
                </c:pt>
                <c:pt idx="3084">
                  <c:v>6.5104166666679814E-4</c:v>
                </c:pt>
                <c:pt idx="3085">
                  <c:v>6.9991251093613586E-3</c:v>
                </c:pt>
                <c:pt idx="3086">
                  <c:v>2.06625683060109E-2</c:v>
                </c:pt>
                <c:pt idx="3087">
                  <c:v>2.3437500000000038E-2</c:v>
                </c:pt>
                <c:pt idx="3088">
                  <c:v>2.6205450733739476E-4</c:v>
                </c:pt>
                <c:pt idx="3089">
                  <c:v>3.6086607858861353E-3</c:v>
                </c:pt>
                <c:pt idx="3090">
                  <c:v>5.4563492063491982E-3</c:v>
                </c:pt>
                <c:pt idx="3091">
                  <c:v>2.7322404371585415E-3</c:v>
                </c:pt>
                <c:pt idx="3092">
                  <c:v>3.0934343434343415E-2</c:v>
                </c:pt>
                <c:pt idx="3093">
                  <c:v>2.9659277504105235E-2</c:v>
                </c:pt>
                <c:pt idx="3094">
                  <c:v>2.1574973031283011E-3</c:v>
                </c:pt>
                <c:pt idx="3095">
                  <c:v>2.6666666666666613E-2</c:v>
                </c:pt>
                <c:pt idx="3096">
                  <c:v>1.3227513227514738E-3</c:v>
                </c:pt>
                <c:pt idx="3097">
                  <c:v>1.3227513227514738E-3</c:v>
                </c:pt>
                <c:pt idx="3098">
                  <c:v>6.5104166666679814E-4</c:v>
                </c:pt>
                <c:pt idx="3099">
                  <c:v>6.6666666666667001E-3</c:v>
                </c:pt>
                <c:pt idx="3100">
                  <c:v>4.180496285759449E-2</c:v>
                </c:pt>
                <c:pt idx="3101">
                  <c:v>2.66666666666668E-2</c:v>
                </c:pt>
                <c:pt idx="3102">
                  <c:v>7.85116270478361E-3</c:v>
                </c:pt>
                <c:pt idx="3103">
                  <c:v>4.8166119594678422E-4</c:v>
                </c:pt>
                <c:pt idx="3104">
                  <c:v>6.1454293737771293E-4</c:v>
                </c:pt>
                <c:pt idx="3105">
                  <c:v>4.7384615384615261E-2</c:v>
                </c:pt>
                <c:pt idx="3106">
                  <c:v>2.3319200484554808E-2</c:v>
                </c:pt>
                <c:pt idx="3107">
                  <c:v>3.7124640065816145E-3</c:v>
                </c:pt>
                <c:pt idx="3108">
                  <c:v>1.517232767232798E-3</c:v>
                </c:pt>
                <c:pt idx="3109">
                  <c:v>1.517232767232798E-3</c:v>
                </c:pt>
                <c:pt idx="3110">
                  <c:v>6.1454293737771293E-4</c:v>
                </c:pt>
                <c:pt idx="3111">
                  <c:v>2.3437500000000038E-2</c:v>
                </c:pt>
                <c:pt idx="3112">
                  <c:v>5.6045114000858581E-3</c:v>
                </c:pt>
                <c:pt idx="3113">
                  <c:v>1.1582581579240702E-2</c:v>
                </c:pt>
                <c:pt idx="3114">
                  <c:v>8.4755267163342141E-2</c:v>
                </c:pt>
                <c:pt idx="3115">
                  <c:v>6.9991251093613586E-3</c:v>
                </c:pt>
                <c:pt idx="3116">
                  <c:v>1.2184508268059195E-2</c:v>
                </c:pt>
                <c:pt idx="3117">
                  <c:v>6.912845219296887E-3</c:v>
                </c:pt>
                <c:pt idx="3118">
                  <c:v>1.006464648796593E-2</c:v>
                </c:pt>
                <c:pt idx="3119">
                  <c:v>1.9035842206574804E-3</c:v>
                </c:pt>
                <c:pt idx="3120">
                  <c:v>6.1454293737771293E-4</c:v>
                </c:pt>
                <c:pt idx="3121">
                  <c:v>1.6079158936301841E-2</c:v>
                </c:pt>
                <c:pt idx="3122">
                  <c:v>1.6079158936301841E-2</c:v>
                </c:pt>
                <c:pt idx="3123">
                  <c:v>1.6079158936301841E-2</c:v>
                </c:pt>
                <c:pt idx="3124">
                  <c:v>1.6079158936301841E-2</c:v>
                </c:pt>
                <c:pt idx="3125">
                  <c:v>1.6079158936301841E-2</c:v>
                </c:pt>
                <c:pt idx="3126">
                  <c:v>8.9605734767043196E-4</c:v>
                </c:pt>
                <c:pt idx="3127">
                  <c:v>1.1770244821086376E-4</c:v>
                </c:pt>
                <c:pt idx="3128">
                  <c:v>1.6233766233766976E-3</c:v>
                </c:pt>
                <c:pt idx="3129">
                  <c:v>6.147540983606598E-3</c:v>
                </c:pt>
                <c:pt idx="3130">
                  <c:v>1.0416666666666938E-2</c:v>
                </c:pt>
                <c:pt idx="3131">
                  <c:v>1.3888888888888959E-2</c:v>
                </c:pt>
                <c:pt idx="3132">
                  <c:v>1.0416666666666938E-2</c:v>
                </c:pt>
                <c:pt idx="3133">
                  <c:v>4.3744531933532539E-4</c:v>
                </c:pt>
                <c:pt idx="3134">
                  <c:v>3.6525974025975378E-3</c:v>
                </c:pt>
                <c:pt idx="3135">
                  <c:v>1.1770244821086376E-4</c:v>
                </c:pt>
                <c:pt idx="3136">
                  <c:v>4.3744531933532539E-4</c:v>
                </c:pt>
                <c:pt idx="3137">
                  <c:v>8.1385481755765227E-3</c:v>
                </c:pt>
                <c:pt idx="3138">
                  <c:v>1.0416666666666938E-2</c:v>
                </c:pt>
                <c:pt idx="3139">
                  <c:v>5.3146258503449497E-5</c:v>
                </c:pt>
                <c:pt idx="3140">
                  <c:v>5.0125313283205459E-3</c:v>
                </c:pt>
                <c:pt idx="3141">
                  <c:v>2.3520188161504532E-3</c:v>
                </c:pt>
                <c:pt idx="3142">
                  <c:v>2.3319200484554808E-2</c:v>
                </c:pt>
                <c:pt idx="3143">
                  <c:v>1.6079158936301841E-2</c:v>
                </c:pt>
                <c:pt idx="3144">
                  <c:v>1.0635034257081455E-2</c:v>
                </c:pt>
                <c:pt idx="3145">
                  <c:v>0.11751537935748466</c:v>
                </c:pt>
                <c:pt idx="3146">
                  <c:v>0.1665992737421309</c:v>
                </c:pt>
                <c:pt idx="3147">
                  <c:v>2.5267743009678441E-2</c:v>
                </c:pt>
                <c:pt idx="3148">
                  <c:v>6.2949099093678245E-3</c:v>
                </c:pt>
                <c:pt idx="3149">
                  <c:v>1.0635034257081455E-2</c:v>
                </c:pt>
                <c:pt idx="3150">
                  <c:v>1.3832487141505839E-2</c:v>
                </c:pt>
                <c:pt idx="3151">
                  <c:v>9.5711181938381975E-6</c:v>
                </c:pt>
                <c:pt idx="3152">
                  <c:v>5.8312481878027367E-3</c:v>
                </c:pt>
                <c:pt idx="3153">
                  <c:v>1.0860484544695154E-2</c:v>
                </c:pt>
                <c:pt idx="3154">
                  <c:v>5.2071227673776541E-4</c:v>
                </c:pt>
                <c:pt idx="3155">
                  <c:v>3.2658569500674632E-2</c:v>
                </c:pt>
                <c:pt idx="3156">
                  <c:v>5.2071227673776541E-4</c:v>
                </c:pt>
                <c:pt idx="3157">
                  <c:v>1.4694856800120861E-3</c:v>
                </c:pt>
                <c:pt idx="3158">
                  <c:v>1.0840468131236701E-3</c:v>
                </c:pt>
                <c:pt idx="3159">
                  <c:v>3.2861748026047472E-3</c:v>
                </c:pt>
                <c:pt idx="3160">
                  <c:v>5.2071227673776541E-4</c:v>
                </c:pt>
                <c:pt idx="3161">
                  <c:v>1.79199575230638E-3</c:v>
                </c:pt>
                <c:pt idx="3162">
                  <c:v>3.5076923076923019E-2</c:v>
                </c:pt>
                <c:pt idx="3163">
                  <c:v>2.7137318914507231E-2</c:v>
                </c:pt>
                <c:pt idx="3164">
                  <c:v>3.2861748026047472E-3</c:v>
                </c:pt>
                <c:pt idx="3165">
                  <c:v>5.3151845604675349E-3</c:v>
                </c:pt>
                <c:pt idx="3166">
                  <c:v>3.5618032222372696E-5</c:v>
                </c:pt>
                <c:pt idx="3167">
                  <c:v>1.79199575230638E-3</c:v>
                </c:pt>
                <c:pt idx="3168">
                  <c:v>1.0830034101180545E-3</c:v>
                </c:pt>
                <c:pt idx="3169">
                  <c:v>2.3199023199023172E-2</c:v>
                </c:pt>
                <c:pt idx="3170">
                  <c:v>1.0416666666666938E-2</c:v>
                </c:pt>
                <c:pt idx="3171">
                  <c:v>6.147540983606598E-3</c:v>
                </c:pt>
                <c:pt idx="3172">
                  <c:v>1.0416666666666938E-2</c:v>
                </c:pt>
                <c:pt idx="3173">
                  <c:v>0</c:v>
                </c:pt>
                <c:pt idx="3174">
                  <c:v>9.7949188858280165E-3</c:v>
                </c:pt>
                <c:pt idx="3175">
                  <c:v>2.9990627928772166E-2</c:v>
                </c:pt>
                <c:pt idx="3176">
                  <c:v>4.3744531933532539E-4</c:v>
                </c:pt>
                <c:pt idx="3177">
                  <c:v>6.4087158535610104E-4</c:v>
                </c:pt>
                <c:pt idx="3178">
                  <c:v>6.147540983606598E-3</c:v>
                </c:pt>
                <c:pt idx="3179">
                  <c:v>1.3888888888888959E-2</c:v>
                </c:pt>
                <c:pt idx="3180">
                  <c:v>1.3227513227514738E-3</c:v>
                </c:pt>
                <c:pt idx="3181">
                  <c:v>3.5677879714578532E-3</c:v>
                </c:pt>
                <c:pt idx="3182">
                  <c:v>2.3437500000000038E-2</c:v>
                </c:pt>
                <c:pt idx="3183">
                  <c:v>3.6549707602333709E-4</c:v>
                </c:pt>
                <c:pt idx="3184">
                  <c:v>1.3227513227514738E-3</c:v>
                </c:pt>
                <c:pt idx="3185">
                  <c:v>4.0493204427630491E-2</c:v>
                </c:pt>
                <c:pt idx="3186">
                  <c:v>7.4863456326873688E-3</c:v>
                </c:pt>
                <c:pt idx="3187">
                  <c:v>1.0175010175010308E-2</c:v>
                </c:pt>
                <c:pt idx="3188">
                  <c:v>1.5384615384615396E-2</c:v>
                </c:pt>
                <c:pt idx="3189">
                  <c:v>1.500938086296887E-5</c:v>
                </c:pt>
                <c:pt idx="3190">
                  <c:v>1.6211745244004167E-3</c:v>
                </c:pt>
                <c:pt idx="3191">
                  <c:v>7.6827350427350512E-3</c:v>
                </c:pt>
                <c:pt idx="3192">
                  <c:v>2.4761904761904797E-2</c:v>
                </c:pt>
                <c:pt idx="3193">
                  <c:v>1.5384615384615396E-2</c:v>
                </c:pt>
                <c:pt idx="3194">
                  <c:v>3.2508361204013438E-2</c:v>
                </c:pt>
                <c:pt idx="3195">
                  <c:v>2.4761904761904797E-2</c:v>
                </c:pt>
                <c:pt idx="3196">
                  <c:v>3.2573877735168353E-3</c:v>
                </c:pt>
                <c:pt idx="3197">
                  <c:v>1.3888888888888959E-2</c:v>
                </c:pt>
                <c:pt idx="3198">
                  <c:v>2.976190476190496E-3</c:v>
                </c:pt>
                <c:pt idx="3199">
                  <c:v>1.6203703703703606E-2</c:v>
                </c:pt>
                <c:pt idx="3200">
                  <c:v>2.3437500000000038E-2</c:v>
                </c:pt>
                <c:pt idx="3201">
                  <c:v>0</c:v>
                </c:pt>
                <c:pt idx="3202">
                  <c:v>0.14218304843304855</c:v>
                </c:pt>
                <c:pt idx="3203">
                  <c:v>4.7619047619047589E-2</c:v>
                </c:pt>
                <c:pt idx="3204">
                  <c:v>3.792388167388188E-2</c:v>
                </c:pt>
                <c:pt idx="3205">
                  <c:v>0.15340909090909075</c:v>
                </c:pt>
                <c:pt idx="3206">
                  <c:v>6.0386473429951723E-2</c:v>
                </c:pt>
                <c:pt idx="3207">
                  <c:v>0.39320388349514546</c:v>
                </c:pt>
                <c:pt idx="3208">
                  <c:v>6.1218243036437225E-4</c:v>
                </c:pt>
                <c:pt idx="3209">
                  <c:v>0.27272727272727265</c:v>
                </c:pt>
                <c:pt idx="3210">
                  <c:v>1.0416666666666938E-2</c:v>
                </c:pt>
                <c:pt idx="3211">
                  <c:v>1.0416666666666938E-2</c:v>
                </c:pt>
                <c:pt idx="3212">
                  <c:v>3.5433070866141662E-2</c:v>
                </c:pt>
                <c:pt idx="3213">
                  <c:v>3.5433070866141662E-2</c:v>
                </c:pt>
                <c:pt idx="3214">
                  <c:v>0.18977567354300537</c:v>
                </c:pt>
                <c:pt idx="3215">
                  <c:v>2.1164021164021368E-2</c:v>
                </c:pt>
                <c:pt idx="3216">
                  <c:v>5.092946269416095E-4</c:v>
                </c:pt>
                <c:pt idx="3217">
                  <c:v>4.3744531933532539E-4</c:v>
                </c:pt>
                <c:pt idx="3218">
                  <c:v>2.976190476190496E-3</c:v>
                </c:pt>
                <c:pt idx="3219">
                  <c:v>1.0416666666666938E-2</c:v>
                </c:pt>
                <c:pt idx="3220">
                  <c:v>5.5555555555555643E-2</c:v>
                </c:pt>
                <c:pt idx="3221">
                  <c:v>1.9357336430511073E-4</c:v>
                </c:pt>
                <c:pt idx="3222">
                  <c:v>1.0416666666666938E-2</c:v>
                </c:pt>
                <c:pt idx="3223">
                  <c:v>6.5104166666679814E-4</c:v>
                </c:pt>
                <c:pt idx="3224">
                  <c:v>0.31445849367784501</c:v>
                </c:pt>
                <c:pt idx="3225">
                  <c:v>1.0296789824349027E-2</c:v>
                </c:pt>
                <c:pt idx="3226">
                  <c:v>1.5567765567765486E-2</c:v>
                </c:pt>
                <c:pt idx="3227">
                  <c:v>2.4085224641037482E-2</c:v>
                </c:pt>
                <c:pt idx="3228">
                  <c:v>2.0115066700412871E-2</c:v>
                </c:pt>
                <c:pt idx="3229">
                  <c:v>1.0296789824349027E-2</c:v>
                </c:pt>
                <c:pt idx="3230">
                  <c:v>1.0296789824349027E-2</c:v>
                </c:pt>
                <c:pt idx="3231">
                  <c:v>1.0416666666666938E-2</c:v>
                </c:pt>
                <c:pt idx="3232">
                  <c:v>2.9231752991685416E-3</c:v>
                </c:pt>
                <c:pt idx="3233">
                  <c:v>1.5679442508710839E-2</c:v>
                </c:pt>
                <c:pt idx="3234">
                  <c:v>6.5104166666679814E-4</c:v>
                </c:pt>
                <c:pt idx="3235">
                  <c:v>3.1233732431025715E-3</c:v>
                </c:pt>
                <c:pt idx="3236">
                  <c:v>1.9357336430511073E-4</c:v>
                </c:pt>
                <c:pt idx="3237">
                  <c:v>4.3744531933532539E-4</c:v>
                </c:pt>
                <c:pt idx="3238">
                  <c:v>7.9772079772078366E-4</c:v>
                </c:pt>
                <c:pt idx="3239">
                  <c:v>1.6211745244004167E-3</c:v>
                </c:pt>
                <c:pt idx="3240">
                  <c:v>6.6666666666668883E-3</c:v>
                </c:pt>
                <c:pt idx="3241">
                  <c:v>1.0416666666666938E-2</c:v>
                </c:pt>
                <c:pt idx="3242">
                  <c:v>1.9081795397585342E-3</c:v>
                </c:pt>
                <c:pt idx="3243">
                  <c:v>4.3744531933532539E-4</c:v>
                </c:pt>
                <c:pt idx="3244">
                  <c:v>1.0416666666666938E-2</c:v>
                </c:pt>
                <c:pt idx="3245">
                  <c:v>6.6666666666667001E-3</c:v>
                </c:pt>
                <c:pt idx="3246">
                  <c:v>1.0416666666666938E-2</c:v>
                </c:pt>
                <c:pt idx="3247">
                  <c:v>1.0416666666666938E-2</c:v>
                </c:pt>
                <c:pt idx="3248">
                  <c:v>2.3437500000000038E-2</c:v>
                </c:pt>
                <c:pt idx="3249">
                  <c:v>2.3437500000000038E-2</c:v>
                </c:pt>
                <c:pt idx="3250">
                  <c:v>1.6203703703703606E-2</c:v>
                </c:pt>
                <c:pt idx="3251">
                  <c:v>6.6881252718574858E-3</c:v>
                </c:pt>
                <c:pt idx="3252">
                  <c:v>2.4516129032258076E-2</c:v>
                </c:pt>
                <c:pt idx="3253">
                  <c:v>3.7073170731707482E-2</c:v>
                </c:pt>
                <c:pt idx="3254">
                  <c:v>3.5886128520730004E-3</c:v>
                </c:pt>
                <c:pt idx="3255">
                  <c:v>3.7073170731707482E-2</c:v>
                </c:pt>
                <c:pt idx="3256">
                  <c:v>2.4516129032258076E-2</c:v>
                </c:pt>
                <c:pt idx="3257">
                  <c:v>3.7073170731707482E-2</c:v>
                </c:pt>
                <c:pt idx="3258">
                  <c:v>3.3765880217783996E-3</c:v>
                </c:pt>
                <c:pt idx="3259">
                  <c:v>1.6046213093709905E-2</c:v>
                </c:pt>
                <c:pt idx="3260">
                  <c:v>1.0611205432937245E-2</c:v>
                </c:pt>
                <c:pt idx="3261">
                  <c:v>3.9802631578947111E-2</c:v>
                </c:pt>
                <c:pt idx="3262">
                  <c:v>6.1454293737771293E-4</c:v>
                </c:pt>
                <c:pt idx="3263">
                  <c:v>1.7763748856185872E-2</c:v>
                </c:pt>
                <c:pt idx="3264">
                  <c:v>3.3579865512235848E-6</c:v>
                </c:pt>
                <c:pt idx="3265">
                  <c:v>2.1610389610389521E-2</c:v>
                </c:pt>
                <c:pt idx="3266">
                  <c:v>2.3319200484554808E-2</c:v>
                </c:pt>
                <c:pt idx="3267">
                  <c:v>1.1774931417788785E-2</c:v>
                </c:pt>
                <c:pt idx="3268">
                  <c:v>1.7763748856185872E-2</c:v>
                </c:pt>
                <c:pt idx="3269">
                  <c:v>3.1173826173826382E-3</c:v>
                </c:pt>
                <c:pt idx="3270">
                  <c:v>3.0858427286998912E-2</c:v>
                </c:pt>
                <c:pt idx="3271">
                  <c:v>4.3171114599686502E-3</c:v>
                </c:pt>
                <c:pt idx="3272">
                  <c:v>3.9073731146903297E-3</c:v>
                </c:pt>
                <c:pt idx="3273">
                  <c:v>6.4408731764104095E-3</c:v>
                </c:pt>
                <c:pt idx="3274">
                  <c:v>1.0513296227581837E-2</c:v>
                </c:pt>
                <c:pt idx="3275">
                  <c:v>2.3965141612200407E-2</c:v>
                </c:pt>
                <c:pt idx="3276">
                  <c:v>2.3965141612200407E-2</c:v>
                </c:pt>
                <c:pt idx="3277">
                  <c:v>4.4155844155844073E-2</c:v>
                </c:pt>
                <c:pt idx="3278">
                  <c:v>6.8310152343768109E-4</c:v>
                </c:pt>
                <c:pt idx="3279">
                  <c:v>4.4711846297686722E-4</c:v>
                </c:pt>
                <c:pt idx="3280">
                  <c:v>3.6549707602333709E-4</c:v>
                </c:pt>
                <c:pt idx="3281">
                  <c:v>1.0416666666666938E-2</c:v>
                </c:pt>
                <c:pt idx="3282">
                  <c:v>8.4427767354597182E-3</c:v>
                </c:pt>
                <c:pt idx="3283">
                  <c:v>5.656108597285063E-2</c:v>
                </c:pt>
                <c:pt idx="3284">
                  <c:v>8.267195767214888E-5</c:v>
                </c:pt>
                <c:pt idx="3285">
                  <c:v>0.25675675675675685</c:v>
                </c:pt>
                <c:pt idx="3286">
                  <c:v>0.30555555555555569</c:v>
                </c:pt>
                <c:pt idx="3287">
                  <c:v>2.640716374269006E-2</c:v>
                </c:pt>
                <c:pt idx="3288">
                  <c:v>0.30555555555555569</c:v>
                </c:pt>
                <c:pt idx="3289">
                  <c:v>7.2148786831516027E-4</c:v>
                </c:pt>
                <c:pt idx="3290">
                  <c:v>2.1994728461808312E-3</c:v>
                </c:pt>
                <c:pt idx="3291">
                  <c:v>2.2348526652687935E-3</c:v>
                </c:pt>
                <c:pt idx="3292">
                  <c:v>2.2348526652687935E-3</c:v>
                </c:pt>
                <c:pt idx="3293">
                  <c:v>6.5104166666679814E-4</c:v>
                </c:pt>
                <c:pt idx="3294">
                  <c:v>1.0976702508960743E-2</c:v>
                </c:pt>
                <c:pt idx="3295">
                  <c:v>0.35714285714285704</c:v>
                </c:pt>
                <c:pt idx="3296">
                  <c:v>2.66666666666668E-2</c:v>
                </c:pt>
                <c:pt idx="3297">
                  <c:v>4.3744531933532539E-4</c:v>
                </c:pt>
                <c:pt idx="3298">
                  <c:v>6.6666666666668883E-3</c:v>
                </c:pt>
                <c:pt idx="3299">
                  <c:v>0.25360860817076375</c:v>
                </c:pt>
                <c:pt idx="3300">
                  <c:v>7.7266922094508403E-2</c:v>
                </c:pt>
                <c:pt idx="3301">
                  <c:v>1.0416666666666938E-2</c:v>
                </c:pt>
                <c:pt idx="3302">
                  <c:v>1.0416666666666938E-2</c:v>
                </c:pt>
                <c:pt idx="3303">
                  <c:v>3.5433070866141662E-2</c:v>
                </c:pt>
                <c:pt idx="3304">
                  <c:v>1.6112919338532523E-6</c:v>
                </c:pt>
                <c:pt idx="3305">
                  <c:v>1.0860484544695154E-2</c:v>
                </c:pt>
                <c:pt idx="3306">
                  <c:v>3.1173826173826382E-3</c:v>
                </c:pt>
                <c:pt idx="3307">
                  <c:v>1.133317901610611E-2</c:v>
                </c:pt>
                <c:pt idx="3308">
                  <c:v>2.3437500000000038E-2</c:v>
                </c:pt>
                <c:pt idx="3309">
                  <c:v>1.0416666666666938E-2</c:v>
                </c:pt>
                <c:pt idx="3310">
                  <c:v>1.5748031496063096E-2</c:v>
                </c:pt>
                <c:pt idx="3311">
                  <c:v>3.7940379403793946E-2</c:v>
                </c:pt>
                <c:pt idx="3312">
                  <c:v>3.67965367965368E-2</c:v>
                </c:pt>
                <c:pt idx="3313">
                  <c:v>1.3227513227514738E-3</c:v>
                </c:pt>
                <c:pt idx="3314">
                  <c:v>7.5630252100840498E-2</c:v>
                </c:pt>
                <c:pt idx="3315">
                  <c:v>1.0416666666666938E-2</c:v>
                </c:pt>
                <c:pt idx="3316">
                  <c:v>3.7940379403793946E-2</c:v>
                </c:pt>
                <c:pt idx="3317">
                  <c:v>3.3735332464146034E-2</c:v>
                </c:pt>
                <c:pt idx="3318">
                  <c:v>4.5075465225965523E-3</c:v>
                </c:pt>
                <c:pt idx="3319">
                  <c:v>2.2301228183581132E-2</c:v>
                </c:pt>
                <c:pt idx="3320">
                  <c:v>1.1949655049844124E-2</c:v>
                </c:pt>
                <c:pt idx="3321">
                  <c:v>1.5389671836286478E-2</c:v>
                </c:pt>
                <c:pt idx="3322">
                  <c:v>1.1159884801188938E-2</c:v>
                </c:pt>
                <c:pt idx="3323">
                  <c:v>3.3735332464146034E-2</c:v>
                </c:pt>
                <c:pt idx="3324">
                  <c:v>2.9137247615508576E-2</c:v>
                </c:pt>
                <c:pt idx="3325">
                  <c:v>1.1159884801188938E-2</c:v>
                </c:pt>
                <c:pt idx="3326">
                  <c:v>2.2301228183581132E-2</c:v>
                </c:pt>
                <c:pt idx="3327">
                  <c:v>2.5469387755102126E-2</c:v>
                </c:pt>
                <c:pt idx="3328">
                  <c:v>4.8437520964992875E-3</c:v>
                </c:pt>
                <c:pt idx="3329">
                  <c:v>1.0051282051282114E-2</c:v>
                </c:pt>
                <c:pt idx="3330">
                  <c:v>4.0459540459540149E-3</c:v>
                </c:pt>
                <c:pt idx="3331">
                  <c:v>7.9294365008650367E-3</c:v>
                </c:pt>
                <c:pt idx="3332">
                  <c:v>2.4343976129690453E-2</c:v>
                </c:pt>
                <c:pt idx="3333">
                  <c:v>8.8016745159606095E-4</c:v>
                </c:pt>
                <c:pt idx="3334">
                  <c:v>5.972325878649141E-3</c:v>
                </c:pt>
                <c:pt idx="3335">
                  <c:v>1.2021272746615507E-2</c:v>
                </c:pt>
                <c:pt idx="3336">
                  <c:v>1.2021272746615507E-2</c:v>
                </c:pt>
                <c:pt idx="3337">
                  <c:v>1.3479864519647576E-2</c:v>
                </c:pt>
                <c:pt idx="3338">
                  <c:v>4.4977698038926845E-4</c:v>
                </c:pt>
                <c:pt idx="3339">
                  <c:v>8.042026001209731E-3</c:v>
                </c:pt>
                <c:pt idx="3340">
                  <c:v>4.175416420314393E-3</c:v>
                </c:pt>
                <c:pt idx="3341">
                  <c:v>3.8512179065174526E-2</c:v>
                </c:pt>
                <c:pt idx="3342">
                  <c:v>5.7662395324733183E-4</c:v>
                </c:pt>
                <c:pt idx="3343">
                  <c:v>3.6935286935287268E-3</c:v>
                </c:pt>
                <c:pt idx="3344">
                  <c:v>2.5469387755102126E-2</c:v>
                </c:pt>
                <c:pt idx="3345">
                  <c:v>5.8368076235854764E-2</c:v>
                </c:pt>
                <c:pt idx="3346">
                  <c:v>6.3424464274108416E-4</c:v>
                </c:pt>
                <c:pt idx="3347">
                  <c:v>3.1616563744083455E-2</c:v>
                </c:pt>
                <c:pt idx="3348">
                  <c:v>4.0951087364681368E-6</c:v>
                </c:pt>
                <c:pt idx="3349">
                  <c:v>1.077157241540801E-2</c:v>
                </c:pt>
                <c:pt idx="3350">
                  <c:v>2.7127461910070483E-2</c:v>
                </c:pt>
                <c:pt idx="3351">
                  <c:v>2.1917808219178037E-2</c:v>
                </c:pt>
                <c:pt idx="3352">
                  <c:v>1.077157241540801E-2</c:v>
                </c:pt>
                <c:pt idx="3353">
                  <c:v>5.5198487712665369E-2</c:v>
                </c:pt>
                <c:pt idx="3354">
                  <c:v>1.8877696351346221E-3</c:v>
                </c:pt>
                <c:pt idx="3355">
                  <c:v>5.8231586261665944E-3</c:v>
                </c:pt>
                <c:pt idx="3356">
                  <c:v>3.1616563744083455E-2</c:v>
                </c:pt>
                <c:pt idx="3357">
                  <c:v>9.5980740090245004E-4</c:v>
                </c:pt>
                <c:pt idx="3358">
                  <c:v>1.077157241540801E-2</c:v>
                </c:pt>
                <c:pt idx="3359">
                  <c:v>1.5886229778427779E-2</c:v>
                </c:pt>
                <c:pt idx="3360">
                  <c:v>3.345860104255069E-2</c:v>
                </c:pt>
                <c:pt idx="3361">
                  <c:v>3.345860104255069E-2</c:v>
                </c:pt>
                <c:pt idx="3362">
                  <c:v>3.345860104255069E-2</c:v>
                </c:pt>
                <c:pt idx="3363">
                  <c:v>4.1041979010494743E-2</c:v>
                </c:pt>
                <c:pt idx="3364">
                  <c:v>2.7127461910070483E-2</c:v>
                </c:pt>
                <c:pt idx="3365">
                  <c:v>1.5886229778427779E-2</c:v>
                </c:pt>
                <c:pt idx="3366">
                  <c:v>2.2980941036331075E-2</c:v>
                </c:pt>
                <c:pt idx="3367">
                  <c:v>9.2775003436113717E-4</c:v>
                </c:pt>
                <c:pt idx="3368">
                  <c:v>7.3323411716079744E-3</c:v>
                </c:pt>
                <c:pt idx="3369">
                  <c:v>7.236450268016603E-3</c:v>
                </c:pt>
                <c:pt idx="3370">
                  <c:v>7.236450268016603E-3</c:v>
                </c:pt>
                <c:pt idx="3371">
                  <c:v>6.9991251093613586E-3</c:v>
                </c:pt>
                <c:pt idx="3372">
                  <c:v>6.9991251093613586E-3</c:v>
                </c:pt>
                <c:pt idx="3373">
                  <c:v>8.9605734767043196E-4</c:v>
                </c:pt>
                <c:pt idx="3374">
                  <c:v>1.3888888888888959E-2</c:v>
                </c:pt>
                <c:pt idx="3375">
                  <c:v>3.097173828881227E-3</c:v>
                </c:pt>
                <c:pt idx="3376">
                  <c:v>8.9605734767043196E-4</c:v>
                </c:pt>
                <c:pt idx="3377">
                  <c:v>8.8757396449705879E-3</c:v>
                </c:pt>
                <c:pt idx="3378">
                  <c:v>2.1164021164021368E-2</c:v>
                </c:pt>
                <c:pt idx="3379">
                  <c:v>8.1880612783942503E-3</c:v>
                </c:pt>
                <c:pt idx="3380">
                  <c:v>3.5433070866141662E-2</c:v>
                </c:pt>
                <c:pt idx="3381">
                  <c:v>2.3437500000000038E-2</c:v>
                </c:pt>
                <c:pt idx="3382">
                  <c:v>5.6570931244562736E-3</c:v>
                </c:pt>
                <c:pt idx="3383">
                  <c:v>1.0416666666666938E-2</c:v>
                </c:pt>
                <c:pt idx="3384">
                  <c:v>2.640716374269006E-2</c:v>
                </c:pt>
                <c:pt idx="3385">
                  <c:v>0</c:v>
                </c:pt>
                <c:pt idx="3386">
                  <c:v>1.7532325224631831E-3</c:v>
                </c:pt>
                <c:pt idx="3387">
                  <c:v>3.097173828881227E-3</c:v>
                </c:pt>
                <c:pt idx="3388">
                  <c:v>4.3744531933532539E-4</c:v>
                </c:pt>
                <c:pt idx="3389">
                  <c:v>5.8356676003951914E-5</c:v>
                </c:pt>
                <c:pt idx="3390">
                  <c:v>4.1091387245386267E-5</c:v>
                </c:pt>
                <c:pt idx="3391">
                  <c:v>1.0205144225762793E-2</c:v>
                </c:pt>
                <c:pt idx="3392">
                  <c:v>2.116402116402125E-2</c:v>
                </c:pt>
                <c:pt idx="3393">
                  <c:v>4.5093795093709022E-5</c:v>
                </c:pt>
                <c:pt idx="3394">
                  <c:v>6.5104166666679814E-4</c:v>
                </c:pt>
                <c:pt idx="3395">
                  <c:v>3.1982942430701477E-3</c:v>
                </c:pt>
                <c:pt idx="3396">
                  <c:v>1.0416666666666938E-2</c:v>
                </c:pt>
                <c:pt idx="3397">
                  <c:v>3.6086607858861353E-3</c:v>
                </c:pt>
                <c:pt idx="3398">
                  <c:v>6.5104166666679814E-4</c:v>
                </c:pt>
                <c:pt idx="3399">
                  <c:v>3.7940379403793946E-2</c:v>
                </c:pt>
                <c:pt idx="3400">
                  <c:v>1.0120177103099457E-2</c:v>
                </c:pt>
                <c:pt idx="3401">
                  <c:v>8.1945008804009088E-3</c:v>
                </c:pt>
                <c:pt idx="3402">
                  <c:v>1.1403093434343434E-2</c:v>
                </c:pt>
                <c:pt idx="3403">
                  <c:v>9.2315942695166478E-3</c:v>
                </c:pt>
                <c:pt idx="3404">
                  <c:v>3.0202169625247878E-3</c:v>
                </c:pt>
                <c:pt idx="3405">
                  <c:v>1.5380671622660358E-3</c:v>
                </c:pt>
                <c:pt idx="3406">
                  <c:v>6.5104166666679814E-4</c:v>
                </c:pt>
                <c:pt idx="3407">
                  <c:v>4.3744531933532539E-4</c:v>
                </c:pt>
                <c:pt idx="3408">
                  <c:v>1.5748031496063096E-2</c:v>
                </c:pt>
                <c:pt idx="3409">
                  <c:v>1.1736517218973471E-2</c:v>
                </c:pt>
                <c:pt idx="3410">
                  <c:v>9.1272818204549359E-3</c:v>
                </c:pt>
                <c:pt idx="3411">
                  <c:v>8.9605734767043196E-4</c:v>
                </c:pt>
                <c:pt idx="3412">
                  <c:v>2.7011846405228791E-2</c:v>
                </c:pt>
                <c:pt idx="3413">
                  <c:v>9.2364532019715878E-4</c:v>
                </c:pt>
                <c:pt idx="3414">
                  <c:v>2.976190476190496E-3</c:v>
                </c:pt>
                <c:pt idx="3415">
                  <c:v>2.3437500000000038E-2</c:v>
                </c:pt>
                <c:pt idx="3416">
                  <c:v>1.5748031496063096E-2</c:v>
                </c:pt>
                <c:pt idx="3417">
                  <c:v>5.8356676003951914E-5</c:v>
                </c:pt>
                <c:pt idx="3418">
                  <c:v>1.3258820951128777E-2</c:v>
                </c:pt>
                <c:pt idx="3419">
                  <c:v>2.186657922503079E-2</c:v>
                </c:pt>
                <c:pt idx="3420">
                  <c:v>4.0093341905964884E-2</c:v>
                </c:pt>
                <c:pt idx="3421">
                  <c:v>3.264986287057643E-3</c:v>
                </c:pt>
                <c:pt idx="3422">
                  <c:v>2.2071307300509393E-2</c:v>
                </c:pt>
                <c:pt idx="3423">
                  <c:v>1.4250520041459694E-4</c:v>
                </c:pt>
                <c:pt idx="3424">
                  <c:v>1.6638863528815693E-2</c:v>
                </c:pt>
                <c:pt idx="3425">
                  <c:v>6.5830617821238847E-6</c:v>
                </c:pt>
                <c:pt idx="3426">
                  <c:v>6.7476383265856772E-3</c:v>
                </c:pt>
                <c:pt idx="3427">
                  <c:v>1.6638863528815693E-2</c:v>
                </c:pt>
                <c:pt idx="3428">
                  <c:v>1.8312052320150029E-3</c:v>
                </c:pt>
                <c:pt idx="3429">
                  <c:v>5.29014844804351E-4</c:v>
                </c:pt>
                <c:pt idx="3430">
                  <c:v>3.2951348383997901E-2</c:v>
                </c:pt>
                <c:pt idx="3431">
                  <c:v>1.0026619923737438E-2</c:v>
                </c:pt>
                <c:pt idx="3432">
                  <c:v>6.2725570802695356E-3</c:v>
                </c:pt>
                <c:pt idx="3433">
                  <c:v>3.5433070866141662E-2</c:v>
                </c:pt>
                <c:pt idx="3434">
                  <c:v>1.0416666666666938E-2</c:v>
                </c:pt>
                <c:pt idx="3435">
                  <c:v>1.5748031496063096E-2</c:v>
                </c:pt>
                <c:pt idx="3436">
                  <c:v>1.0416666666666938E-2</c:v>
                </c:pt>
                <c:pt idx="3437">
                  <c:v>2.7230833682446817E-2</c:v>
                </c:pt>
                <c:pt idx="3438">
                  <c:v>1.6079158936301841E-2</c:v>
                </c:pt>
                <c:pt idx="3439">
                  <c:v>5.9708436724565772E-2</c:v>
                </c:pt>
                <c:pt idx="3440">
                  <c:v>2.6418038206483536E-2</c:v>
                </c:pt>
                <c:pt idx="3441">
                  <c:v>2.4475524475524479E-2</c:v>
                </c:pt>
                <c:pt idx="3442">
                  <c:v>8.3789161658014994E-3</c:v>
                </c:pt>
                <c:pt idx="3443">
                  <c:v>6.623115215760203E-2</c:v>
                </c:pt>
                <c:pt idx="3444">
                  <c:v>2.9564930482361522E-2</c:v>
                </c:pt>
                <c:pt idx="3445">
                  <c:v>1.5384615384615396E-2</c:v>
                </c:pt>
                <c:pt idx="3446">
                  <c:v>6.2055451323745296E-3</c:v>
                </c:pt>
                <c:pt idx="3447">
                  <c:v>1.5743309513801335E-2</c:v>
                </c:pt>
                <c:pt idx="3448">
                  <c:v>6.5104166666679814E-4</c:v>
                </c:pt>
                <c:pt idx="3449">
                  <c:v>6.9991251093613586E-3</c:v>
                </c:pt>
                <c:pt idx="3450">
                  <c:v>1.3227513227514738E-3</c:v>
                </c:pt>
                <c:pt idx="3451">
                  <c:v>1.0416666666666938E-2</c:v>
                </c:pt>
                <c:pt idx="3452">
                  <c:v>3.8647342995169143E-2</c:v>
                </c:pt>
                <c:pt idx="3453">
                  <c:v>5.7610241820768043E-2</c:v>
                </c:pt>
                <c:pt idx="3454">
                  <c:v>2.976190476190496E-3</c:v>
                </c:pt>
                <c:pt idx="3455">
                  <c:v>1.4336917562724075E-2</c:v>
                </c:pt>
                <c:pt idx="3456">
                  <c:v>4.2372881355930824E-3</c:v>
                </c:pt>
                <c:pt idx="3457">
                  <c:v>5.5473372781080627E-4</c:v>
                </c:pt>
                <c:pt idx="3458">
                  <c:v>1.7076502732243888E-4</c:v>
                </c:pt>
                <c:pt idx="3459">
                  <c:v>6.6666666666668883E-3</c:v>
                </c:pt>
                <c:pt idx="3460">
                  <c:v>2.3437500000000038E-2</c:v>
                </c:pt>
                <c:pt idx="3461">
                  <c:v>1.9357336430511073E-4</c:v>
                </c:pt>
                <c:pt idx="3462">
                  <c:v>6.9991251093613586E-3</c:v>
                </c:pt>
                <c:pt idx="3463">
                  <c:v>2.3437500000000038E-2</c:v>
                </c:pt>
                <c:pt idx="3464">
                  <c:v>1.9653127246584936E-2</c:v>
                </c:pt>
                <c:pt idx="3465">
                  <c:v>7.3308013825255603E-3</c:v>
                </c:pt>
                <c:pt idx="3466">
                  <c:v>5.4256410256409051E-4</c:v>
                </c:pt>
                <c:pt idx="3467">
                  <c:v>2.6039598038042826E-2</c:v>
                </c:pt>
                <c:pt idx="3468">
                  <c:v>5.796801764544311E-4</c:v>
                </c:pt>
                <c:pt idx="3469">
                  <c:v>1.4558043925132649E-2</c:v>
                </c:pt>
                <c:pt idx="3470">
                  <c:v>1.1093333333333358E-2</c:v>
                </c:pt>
                <c:pt idx="3471">
                  <c:v>2.3076923076923002E-2</c:v>
                </c:pt>
                <c:pt idx="3472">
                  <c:v>1.1093333333333358E-2</c:v>
                </c:pt>
                <c:pt idx="3473">
                  <c:v>7.7579506137729279E-3</c:v>
                </c:pt>
                <c:pt idx="3474">
                  <c:v>1.2976827094474088E-2</c:v>
                </c:pt>
                <c:pt idx="3475">
                  <c:v>2.1486779886780091E-2</c:v>
                </c:pt>
                <c:pt idx="3476">
                  <c:v>4.6718443065475674E-3</c:v>
                </c:pt>
                <c:pt idx="3477">
                  <c:v>1.1093333333333358E-2</c:v>
                </c:pt>
                <c:pt idx="3478">
                  <c:v>2.2038567493112875E-2</c:v>
                </c:pt>
                <c:pt idx="3479">
                  <c:v>6.5681444991790095E-3</c:v>
                </c:pt>
                <c:pt idx="3480">
                  <c:v>2.976190476190496E-3</c:v>
                </c:pt>
                <c:pt idx="3481">
                  <c:v>1.5748031496063096E-2</c:v>
                </c:pt>
                <c:pt idx="3482">
                  <c:v>3.641743484693392E-3</c:v>
                </c:pt>
                <c:pt idx="3483">
                  <c:v>3.6086607858861353E-3</c:v>
                </c:pt>
                <c:pt idx="3484">
                  <c:v>2.7605244996550065E-3</c:v>
                </c:pt>
                <c:pt idx="3485">
                  <c:v>4.3744531933532539E-4</c:v>
                </c:pt>
                <c:pt idx="3486">
                  <c:v>2.976190476190496E-3</c:v>
                </c:pt>
                <c:pt idx="3487">
                  <c:v>5.7836899942167346E-4</c:v>
                </c:pt>
                <c:pt idx="3488">
                  <c:v>1.0860484544695154E-2</c:v>
                </c:pt>
                <c:pt idx="3489">
                  <c:v>2.3199023199023172E-2</c:v>
                </c:pt>
                <c:pt idx="3490">
                  <c:v>3.484553723788203E-3</c:v>
                </c:pt>
                <c:pt idx="3491">
                  <c:v>2.0087659584632224E-3</c:v>
                </c:pt>
                <c:pt idx="3492">
                  <c:v>2.8470944260417963E-2</c:v>
                </c:pt>
                <c:pt idx="3493">
                  <c:v>6.7050916415708683E-3</c:v>
                </c:pt>
                <c:pt idx="3494">
                  <c:v>1.0840468131236701E-3</c:v>
                </c:pt>
                <c:pt idx="3495">
                  <c:v>2.3199023199023172E-2</c:v>
                </c:pt>
                <c:pt idx="3496">
                  <c:v>4.6535436735049954E-5</c:v>
                </c:pt>
                <c:pt idx="3497">
                  <c:v>1.0417623749601604E-2</c:v>
                </c:pt>
                <c:pt idx="3498">
                  <c:v>7.0779423006138366E-4</c:v>
                </c:pt>
                <c:pt idx="3499">
                  <c:v>3.2658569500674632E-2</c:v>
                </c:pt>
                <c:pt idx="3500">
                  <c:v>2.6128172212896254E-2</c:v>
                </c:pt>
                <c:pt idx="3501">
                  <c:v>1.0860484544695154E-2</c:v>
                </c:pt>
                <c:pt idx="3502">
                  <c:v>6.3844349179217373E-3</c:v>
                </c:pt>
                <c:pt idx="3503">
                  <c:v>5.7836899942167346E-4</c:v>
                </c:pt>
                <c:pt idx="3504">
                  <c:v>6.7476383265857292E-3</c:v>
                </c:pt>
                <c:pt idx="3505">
                  <c:v>3.5076923076923019E-2</c:v>
                </c:pt>
                <c:pt idx="3506">
                  <c:v>2.2071307300509393E-2</c:v>
                </c:pt>
                <c:pt idx="3507">
                  <c:v>2.6128172212896254E-2</c:v>
                </c:pt>
                <c:pt idx="3508">
                  <c:v>3.3084711238917566E-3</c:v>
                </c:pt>
                <c:pt idx="3509">
                  <c:v>1.2820512820512751E-3</c:v>
                </c:pt>
                <c:pt idx="3510">
                  <c:v>4.7156177156177134E-2</c:v>
                </c:pt>
                <c:pt idx="3511">
                  <c:v>2.5083612040259538E-5</c:v>
                </c:pt>
                <c:pt idx="3512">
                  <c:v>1.4423076923076915E-2</c:v>
                </c:pt>
                <c:pt idx="3513">
                  <c:v>2.6959382800090727E-2</c:v>
                </c:pt>
                <c:pt idx="3514">
                  <c:v>5.8511878734878356E-2</c:v>
                </c:pt>
                <c:pt idx="3515">
                  <c:v>2.4445893089961035E-2</c:v>
                </c:pt>
                <c:pt idx="3516">
                  <c:v>8.288506365429453E-2</c:v>
                </c:pt>
                <c:pt idx="3517">
                  <c:v>2.8650137741046848E-2</c:v>
                </c:pt>
                <c:pt idx="3518">
                  <c:v>3.5263356980270624E-2</c:v>
                </c:pt>
                <c:pt idx="3519">
                  <c:v>8.368443151049545E-4</c:v>
                </c:pt>
                <c:pt idx="3520">
                  <c:v>1.4423076923077063E-2</c:v>
                </c:pt>
                <c:pt idx="3521">
                  <c:v>1.0678667666750052E-2</c:v>
                </c:pt>
                <c:pt idx="3522">
                  <c:v>9.5359186268280261E-3</c:v>
                </c:pt>
                <c:pt idx="3523">
                  <c:v>4.3333333333333487E-2</c:v>
                </c:pt>
                <c:pt idx="3524">
                  <c:v>2.1776388748864922E-3</c:v>
                </c:pt>
                <c:pt idx="3525">
                  <c:v>3.0703804093840143E-3</c:v>
                </c:pt>
                <c:pt idx="3526">
                  <c:v>2.2082271205078295E-2</c:v>
                </c:pt>
                <c:pt idx="3527">
                  <c:v>6.8740783026497582E-3</c:v>
                </c:pt>
                <c:pt idx="3528">
                  <c:v>6.034027605676868E-4</c:v>
                </c:pt>
                <c:pt idx="3529">
                  <c:v>2.3319200484554808E-2</c:v>
                </c:pt>
                <c:pt idx="3530">
                  <c:v>2.3319200484554808E-2</c:v>
                </c:pt>
                <c:pt idx="3531">
                  <c:v>1.8480785359465998E-4</c:v>
                </c:pt>
                <c:pt idx="3532">
                  <c:v>4.2397920382006684E-3</c:v>
                </c:pt>
                <c:pt idx="3533">
                  <c:v>1.6112919338532523E-6</c:v>
                </c:pt>
                <c:pt idx="3534">
                  <c:v>6.1454293737771293E-4</c:v>
                </c:pt>
                <c:pt idx="3535">
                  <c:v>6.1454293737771293E-4</c:v>
                </c:pt>
                <c:pt idx="3536">
                  <c:v>2.3319200484554808E-2</c:v>
                </c:pt>
                <c:pt idx="3537">
                  <c:v>6.4971319003575331E-3</c:v>
                </c:pt>
                <c:pt idx="3538">
                  <c:v>2.3319200484554808E-2</c:v>
                </c:pt>
                <c:pt idx="3539">
                  <c:v>9.2749355907250988E-3</c:v>
                </c:pt>
                <c:pt idx="3540">
                  <c:v>3.8748137108792935E-2</c:v>
                </c:pt>
                <c:pt idx="3541">
                  <c:v>2.1610389610389521E-2</c:v>
                </c:pt>
                <c:pt idx="3542">
                  <c:v>4.8166119594678422E-4</c:v>
                </c:pt>
                <c:pt idx="3543">
                  <c:v>2.0677666997502785E-3</c:v>
                </c:pt>
                <c:pt idx="3544">
                  <c:v>8.692111101750975E-4</c:v>
                </c:pt>
                <c:pt idx="3545">
                  <c:v>9.5908087916071565E-4</c:v>
                </c:pt>
                <c:pt idx="3546">
                  <c:v>1.4380449163059049E-3</c:v>
                </c:pt>
                <c:pt idx="3547">
                  <c:v>3.8748137108792935E-2</c:v>
                </c:pt>
                <c:pt idx="3548">
                  <c:v>6.4408731764104095E-3</c:v>
                </c:pt>
                <c:pt idx="3549">
                  <c:v>2.6575507825507941E-2</c:v>
                </c:pt>
                <c:pt idx="3550">
                  <c:v>3.2859412250514988E-3</c:v>
                </c:pt>
                <c:pt idx="3551">
                  <c:v>2.7230833682446817E-2</c:v>
                </c:pt>
                <c:pt idx="3552">
                  <c:v>0.11312217194570133</c:v>
                </c:pt>
                <c:pt idx="3553">
                  <c:v>2.3623759458534656E-2</c:v>
                </c:pt>
                <c:pt idx="3554">
                  <c:v>2.2348526652687935E-3</c:v>
                </c:pt>
                <c:pt idx="3555">
                  <c:v>1.8602193524793888E-2</c:v>
                </c:pt>
                <c:pt idx="3556">
                  <c:v>3.2584525038085745E-3</c:v>
                </c:pt>
                <c:pt idx="3557">
                  <c:v>6.4499484004128737E-4</c:v>
                </c:pt>
                <c:pt idx="3558">
                  <c:v>4.2294743609594991E-7</c:v>
                </c:pt>
                <c:pt idx="3559">
                  <c:v>3.6053130929791309E-2</c:v>
                </c:pt>
                <c:pt idx="3560">
                  <c:v>4.6883495899780348E-4</c:v>
                </c:pt>
                <c:pt idx="3561">
                  <c:v>1.7691287041137355E-4</c:v>
                </c:pt>
                <c:pt idx="3562">
                  <c:v>4.2372881355930824E-3</c:v>
                </c:pt>
                <c:pt idx="3563">
                  <c:v>1.0416666666666938E-2</c:v>
                </c:pt>
                <c:pt idx="3564">
                  <c:v>1.1459129106187558E-3</c:v>
                </c:pt>
                <c:pt idx="3565">
                  <c:v>6.5104166666679814E-4</c:v>
                </c:pt>
                <c:pt idx="3566">
                  <c:v>1.833460656990063E-2</c:v>
                </c:pt>
                <c:pt idx="3567">
                  <c:v>2.3437500000000038E-2</c:v>
                </c:pt>
                <c:pt idx="3568">
                  <c:v>1.2184508268059195E-2</c:v>
                </c:pt>
                <c:pt idx="3569">
                  <c:v>6.6666666666668883E-3</c:v>
                </c:pt>
                <c:pt idx="3570">
                  <c:v>1.5748031496063096E-2</c:v>
                </c:pt>
                <c:pt idx="3571">
                  <c:v>1.5748031496063096E-2</c:v>
                </c:pt>
                <c:pt idx="3572">
                  <c:v>6.1542664985288617E-3</c:v>
                </c:pt>
                <c:pt idx="3573">
                  <c:v>1.238823529411778E-2</c:v>
                </c:pt>
                <c:pt idx="3574">
                  <c:v>6.7106833187496936E-3</c:v>
                </c:pt>
                <c:pt idx="3575">
                  <c:v>6.1542664985288617E-3</c:v>
                </c:pt>
                <c:pt idx="3576">
                  <c:v>1.559776943923266E-2</c:v>
                </c:pt>
                <c:pt idx="3577">
                  <c:v>1.559776943923266E-2</c:v>
                </c:pt>
                <c:pt idx="3578">
                  <c:v>5.4256410256409051E-4</c:v>
                </c:pt>
                <c:pt idx="3579">
                  <c:v>1.5132408575036393E-5</c:v>
                </c:pt>
                <c:pt idx="3580">
                  <c:v>2.3076923076923002E-2</c:v>
                </c:pt>
                <c:pt idx="3581">
                  <c:v>1.1027725661870622E-3</c:v>
                </c:pt>
                <c:pt idx="3582">
                  <c:v>3.4193245778610694E-3</c:v>
                </c:pt>
                <c:pt idx="3583">
                  <c:v>3.5187003093284472E-2</c:v>
                </c:pt>
                <c:pt idx="3584">
                  <c:v>6.3296703296703673E-3</c:v>
                </c:pt>
                <c:pt idx="3585">
                  <c:v>1.1074128862590493E-2</c:v>
                </c:pt>
                <c:pt idx="3586">
                  <c:v>2.3076923076923002E-2</c:v>
                </c:pt>
                <c:pt idx="3587">
                  <c:v>2.254742547425468E-2</c:v>
                </c:pt>
                <c:pt idx="3588">
                  <c:v>6.9991251093613586E-3</c:v>
                </c:pt>
                <c:pt idx="3589">
                  <c:v>6.5104166666679814E-4</c:v>
                </c:pt>
                <c:pt idx="3590">
                  <c:v>1.0003306878307095E-2</c:v>
                </c:pt>
                <c:pt idx="3591">
                  <c:v>4.2372881355930824E-3</c:v>
                </c:pt>
                <c:pt idx="3592">
                  <c:v>1.0416666666666938E-2</c:v>
                </c:pt>
                <c:pt idx="3593">
                  <c:v>5.0576892682156049E-3</c:v>
                </c:pt>
                <c:pt idx="3594">
                  <c:v>6.5681444991790095E-3</c:v>
                </c:pt>
                <c:pt idx="3595">
                  <c:v>6.6666666666668883E-3</c:v>
                </c:pt>
                <c:pt idx="3596">
                  <c:v>3.3469945355191169E-2</c:v>
                </c:pt>
                <c:pt idx="3597">
                  <c:v>2.1066760037348465E-2</c:v>
                </c:pt>
                <c:pt idx="3598">
                  <c:v>1.0635034257081455E-2</c:v>
                </c:pt>
                <c:pt idx="3599">
                  <c:v>6.5852868241156682E-3</c:v>
                </c:pt>
                <c:pt idx="3600">
                  <c:v>2.3319200484554808E-2</c:v>
                </c:pt>
                <c:pt idx="3601">
                  <c:v>3.1173826173826382E-3</c:v>
                </c:pt>
                <c:pt idx="3602">
                  <c:v>3.3067139472098037E-2</c:v>
                </c:pt>
                <c:pt idx="3603">
                  <c:v>2.3091954883523971E-2</c:v>
                </c:pt>
                <c:pt idx="3604">
                  <c:v>2.4283245163927106E-2</c:v>
                </c:pt>
                <c:pt idx="3605">
                  <c:v>7.5133200133202386E-3</c:v>
                </c:pt>
                <c:pt idx="3606">
                  <c:v>3.1173826173826382E-3</c:v>
                </c:pt>
                <c:pt idx="3607">
                  <c:v>3.7526497892351657E-2</c:v>
                </c:pt>
                <c:pt idx="3608">
                  <c:v>2.2698612862547159E-2</c:v>
                </c:pt>
                <c:pt idx="3609">
                  <c:v>6.6959110648430853E-2</c:v>
                </c:pt>
                <c:pt idx="3610">
                  <c:v>1.133317901610611E-2</c:v>
                </c:pt>
                <c:pt idx="3611">
                  <c:v>1.5470477999748978E-4</c:v>
                </c:pt>
                <c:pt idx="3612">
                  <c:v>8.0045740423099008E-3</c:v>
                </c:pt>
                <c:pt idx="3613">
                  <c:v>6.5104166666679814E-4</c:v>
                </c:pt>
                <c:pt idx="3614">
                  <c:v>4.7619047619047589E-2</c:v>
                </c:pt>
                <c:pt idx="3615">
                  <c:v>1.0416666666666938E-2</c:v>
                </c:pt>
                <c:pt idx="3616">
                  <c:v>1.0416666666666938E-2</c:v>
                </c:pt>
                <c:pt idx="3617">
                  <c:v>2.976190476190496E-3</c:v>
                </c:pt>
                <c:pt idx="3618">
                  <c:v>9.8360655737704847E-2</c:v>
                </c:pt>
                <c:pt idx="3619">
                  <c:v>9.6618357487921833E-3</c:v>
                </c:pt>
                <c:pt idx="3620">
                  <c:v>1.0416666666666938E-2</c:v>
                </c:pt>
                <c:pt idx="3621">
                  <c:v>2.3437500000000038E-2</c:v>
                </c:pt>
                <c:pt idx="3622">
                  <c:v>6.9169732879611665E-4</c:v>
                </c:pt>
                <c:pt idx="3623">
                  <c:v>6.9169732879611665E-4</c:v>
                </c:pt>
                <c:pt idx="3624">
                  <c:v>6.0645554877710735E-2</c:v>
                </c:pt>
                <c:pt idx="3625">
                  <c:v>3.7495972271814862E-3</c:v>
                </c:pt>
                <c:pt idx="3626">
                  <c:v>1.6699500618500122E-2</c:v>
                </c:pt>
                <c:pt idx="3627">
                  <c:v>4.7225577629882463E-4</c:v>
                </c:pt>
                <c:pt idx="3628">
                  <c:v>1.6699500618500122E-2</c:v>
                </c:pt>
                <c:pt idx="3629">
                  <c:v>1.1378032464687793E-2</c:v>
                </c:pt>
                <c:pt idx="3630">
                  <c:v>1.6699500618500122E-2</c:v>
                </c:pt>
                <c:pt idx="3631">
                  <c:v>4.6408137317228253E-2</c:v>
                </c:pt>
                <c:pt idx="3632">
                  <c:v>1.1582581579240702E-2</c:v>
                </c:pt>
                <c:pt idx="3633">
                  <c:v>1.7516281158769659E-2</c:v>
                </c:pt>
                <c:pt idx="3634">
                  <c:v>4.1611703396178734E-3</c:v>
                </c:pt>
                <c:pt idx="3635">
                  <c:v>5.0318389318224382E-2</c:v>
                </c:pt>
                <c:pt idx="3636">
                  <c:v>4.7225577629882463E-4</c:v>
                </c:pt>
                <c:pt idx="3637">
                  <c:v>3.3348371992088385E-2</c:v>
                </c:pt>
                <c:pt idx="3638">
                  <c:v>1.5395563341045827E-5</c:v>
                </c:pt>
                <c:pt idx="3639">
                  <c:v>1.8842731618193241E-2</c:v>
                </c:pt>
                <c:pt idx="3640">
                  <c:v>1.6699500618500122E-2</c:v>
                </c:pt>
                <c:pt idx="3641">
                  <c:v>1.8778002113687734E-4</c:v>
                </c:pt>
                <c:pt idx="3642">
                  <c:v>4.7311384903614564E-4</c:v>
                </c:pt>
                <c:pt idx="3643">
                  <c:v>6.3598726298031505E-3</c:v>
                </c:pt>
                <c:pt idx="3644">
                  <c:v>5.8989072223343602E-3</c:v>
                </c:pt>
                <c:pt idx="3645">
                  <c:v>2.016129032257999E-3</c:v>
                </c:pt>
                <c:pt idx="3646">
                  <c:v>1.0416666666666938E-2</c:v>
                </c:pt>
                <c:pt idx="3647">
                  <c:v>1.883239171374814E-3</c:v>
                </c:pt>
                <c:pt idx="3648">
                  <c:v>4.0054474084904275E-5</c:v>
                </c:pt>
                <c:pt idx="3649">
                  <c:v>1.0416666666666938E-2</c:v>
                </c:pt>
                <c:pt idx="3650">
                  <c:v>1.0205144225762793E-2</c:v>
                </c:pt>
                <c:pt idx="3651">
                  <c:v>4.3715846994535582E-2</c:v>
                </c:pt>
                <c:pt idx="3652">
                  <c:v>1.6203703703703606E-2</c:v>
                </c:pt>
                <c:pt idx="3653">
                  <c:v>4.3744531933532539E-4</c:v>
                </c:pt>
                <c:pt idx="3654">
                  <c:v>3.097173828881227E-3</c:v>
                </c:pt>
                <c:pt idx="3655">
                  <c:v>5.092946269416095E-4</c:v>
                </c:pt>
                <c:pt idx="3656">
                  <c:v>3.9640591966172076E-4</c:v>
                </c:pt>
                <c:pt idx="3657">
                  <c:v>6.9991251093613586E-3</c:v>
                </c:pt>
                <c:pt idx="3658">
                  <c:v>6.5104166666679814E-4</c:v>
                </c:pt>
                <c:pt idx="3659">
                  <c:v>7.4992347719621596E-3</c:v>
                </c:pt>
                <c:pt idx="3660">
                  <c:v>1.7618040873858387E-4</c:v>
                </c:pt>
                <c:pt idx="3661">
                  <c:v>8.3307299802147354E-4</c:v>
                </c:pt>
                <c:pt idx="3662">
                  <c:v>1.7618040873858387E-4</c:v>
                </c:pt>
                <c:pt idx="3663">
                  <c:v>2.3437500000000038E-2</c:v>
                </c:pt>
                <c:pt idx="3664">
                  <c:v>0</c:v>
                </c:pt>
                <c:pt idx="3665">
                  <c:v>1.0416666666666938E-2</c:v>
                </c:pt>
                <c:pt idx="3666">
                  <c:v>6.6666666666668883E-3</c:v>
                </c:pt>
                <c:pt idx="3667">
                  <c:v>1.0416666666666938E-2</c:v>
                </c:pt>
                <c:pt idx="3668">
                  <c:v>9.7949188858280165E-3</c:v>
                </c:pt>
                <c:pt idx="3669">
                  <c:v>3.7858422939068027E-2</c:v>
                </c:pt>
                <c:pt idx="3670">
                  <c:v>1.0416666666666938E-2</c:v>
                </c:pt>
                <c:pt idx="3671">
                  <c:v>1.1574074074074132E-3</c:v>
                </c:pt>
                <c:pt idx="3672">
                  <c:v>1.6203703703703606E-2</c:v>
                </c:pt>
                <c:pt idx="3673">
                  <c:v>5.9269469331495538E-2</c:v>
                </c:pt>
                <c:pt idx="3674">
                  <c:v>4.3744531933532539E-4</c:v>
                </c:pt>
                <c:pt idx="3675">
                  <c:v>4.3744531933532539E-4</c:v>
                </c:pt>
                <c:pt idx="3676">
                  <c:v>1.0416666666666938E-2</c:v>
                </c:pt>
                <c:pt idx="3677">
                  <c:v>2.3437500000000038E-2</c:v>
                </c:pt>
                <c:pt idx="3678">
                  <c:v>0</c:v>
                </c:pt>
                <c:pt idx="3679">
                  <c:v>2.3152022622361625E-2</c:v>
                </c:pt>
                <c:pt idx="3680">
                  <c:v>6.3384209725667734E-4</c:v>
                </c:pt>
                <c:pt idx="3681">
                  <c:v>6.6666666666667001E-3</c:v>
                </c:pt>
                <c:pt idx="3682">
                  <c:v>7.9566854990583649E-2</c:v>
                </c:pt>
                <c:pt idx="3683">
                  <c:v>1.479857495204169E-2</c:v>
                </c:pt>
                <c:pt idx="3684">
                  <c:v>2.3319200484554808E-2</c:v>
                </c:pt>
                <c:pt idx="3685">
                  <c:v>6.1454293737771293E-4</c:v>
                </c:pt>
                <c:pt idx="3686">
                  <c:v>6.912845219296887E-3</c:v>
                </c:pt>
                <c:pt idx="3687">
                  <c:v>2.3319200484554808E-2</c:v>
                </c:pt>
                <c:pt idx="3688">
                  <c:v>7.8901867363405723E-2</c:v>
                </c:pt>
                <c:pt idx="3689">
                  <c:v>2.976190476190496E-3</c:v>
                </c:pt>
                <c:pt idx="3690">
                  <c:v>6.6666666666667001E-3</c:v>
                </c:pt>
                <c:pt idx="3691">
                  <c:v>3.8647342995169143E-2</c:v>
                </c:pt>
                <c:pt idx="3692">
                  <c:v>6.5104166666679814E-4</c:v>
                </c:pt>
                <c:pt idx="3693">
                  <c:v>1.5748031496063096E-2</c:v>
                </c:pt>
                <c:pt idx="3694">
                  <c:v>1.0416666666666938E-2</c:v>
                </c:pt>
                <c:pt idx="3695">
                  <c:v>2.016129032257999E-3</c:v>
                </c:pt>
                <c:pt idx="3696">
                  <c:v>1.0416666666666938E-2</c:v>
                </c:pt>
                <c:pt idx="3697">
                  <c:v>1.0416666666666938E-2</c:v>
                </c:pt>
                <c:pt idx="3698">
                  <c:v>1.0957703265405497E-4</c:v>
                </c:pt>
                <c:pt idx="3699">
                  <c:v>2.3437500000000038E-2</c:v>
                </c:pt>
                <c:pt idx="3700">
                  <c:v>2.1164021164021368E-2</c:v>
                </c:pt>
                <c:pt idx="3701">
                  <c:v>3.0055414670798752E-3</c:v>
                </c:pt>
                <c:pt idx="3702">
                  <c:v>3.9642896785767188E-4</c:v>
                </c:pt>
                <c:pt idx="3703">
                  <c:v>2.7230833682446817E-2</c:v>
                </c:pt>
                <c:pt idx="3704">
                  <c:v>1.7076502732243888E-4</c:v>
                </c:pt>
                <c:pt idx="3705">
                  <c:v>1.8784634169226918E-4</c:v>
                </c:pt>
                <c:pt idx="3706">
                  <c:v>2.2038567493112875E-2</c:v>
                </c:pt>
                <c:pt idx="3707">
                  <c:v>1.0416666666666938E-2</c:v>
                </c:pt>
                <c:pt idx="3708">
                  <c:v>6.5104166666679814E-4</c:v>
                </c:pt>
                <c:pt idx="3709">
                  <c:v>1.5748031496063096E-2</c:v>
                </c:pt>
                <c:pt idx="3710">
                  <c:v>2.976190476190496E-3</c:v>
                </c:pt>
                <c:pt idx="3711">
                  <c:v>9.2364532019715878E-4</c:v>
                </c:pt>
                <c:pt idx="3712">
                  <c:v>1.0416666666666938E-2</c:v>
                </c:pt>
                <c:pt idx="3713">
                  <c:v>2.66666666666668E-2</c:v>
                </c:pt>
                <c:pt idx="3714">
                  <c:v>2.3011176857330399E-3</c:v>
                </c:pt>
                <c:pt idx="3715">
                  <c:v>1.0416666666666938E-2</c:v>
                </c:pt>
                <c:pt idx="3716">
                  <c:v>3.7988327462011688E-2</c:v>
                </c:pt>
                <c:pt idx="3717">
                  <c:v>3.5256410256410152E-2</c:v>
                </c:pt>
                <c:pt idx="3718">
                  <c:v>1.5664515664515603E-2</c:v>
                </c:pt>
                <c:pt idx="3719">
                  <c:v>6.4408731764104095E-3</c:v>
                </c:pt>
                <c:pt idx="3720">
                  <c:v>6.1454293737771293E-4</c:v>
                </c:pt>
                <c:pt idx="3721">
                  <c:v>6.1454293737771293E-4</c:v>
                </c:pt>
                <c:pt idx="3722">
                  <c:v>1.6112919338532523E-6</c:v>
                </c:pt>
                <c:pt idx="3723">
                  <c:v>5.3280053280077089E-4</c:v>
                </c:pt>
                <c:pt idx="3724">
                  <c:v>6.8740783026497582E-3</c:v>
                </c:pt>
                <c:pt idx="3725">
                  <c:v>6.6666666666667001E-3</c:v>
                </c:pt>
                <c:pt idx="3726">
                  <c:v>6.9991251093613586E-3</c:v>
                </c:pt>
                <c:pt idx="3727">
                  <c:v>1.5679442508710839E-2</c:v>
                </c:pt>
                <c:pt idx="3728">
                  <c:v>6.9991251093613586E-3</c:v>
                </c:pt>
                <c:pt idx="3729">
                  <c:v>6.5104166666679814E-4</c:v>
                </c:pt>
                <c:pt idx="3730">
                  <c:v>2.976190476190496E-3</c:v>
                </c:pt>
                <c:pt idx="3731">
                  <c:v>6.8310152343768109E-4</c:v>
                </c:pt>
                <c:pt idx="3732">
                  <c:v>7.223024446442728E-3</c:v>
                </c:pt>
                <c:pt idx="3733">
                  <c:v>2.7348293345423883E-2</c:v>
                </c:pt>
                <c:pt idx="3734">
                  <c:v>1.0513296227581837E-2</c:v>
                </c:pt>
                <c:pt idx="3735">
                  <c:v>1.476258660443814E-2</c:v>
                </c:pt>
                <c:pt idx="3736">
                  <c:v>3.2740368874836383E-4</c:v>
                </c:pt>
                <c:pt idx="3737">
                  <c:v>6.8310152343768109E-4</c:v>
                </c:pt>
                <c:pt idx="3738">
                  <c:v>1.6421052631579034E-2</c:v>
                </c:pt>
                <c:pt idx="3739">
                  <c:v>5.2053209947948076E-3</c:v>
                </c:pt>
                <c:pt idx="3740">
                  <c:v>5.7836899942165991E-4</c:v>
                </c:pt>
                <c:pt idx="3741">
                  <c:v>3.2303173527274266E-3</c:v>
                </c:pt>
                <c:pt idx="3742">
                  <c:v>2.7235649138813375E-2</c:v>
                </c:pt>
                <c:pt idx="3743">
                  <c:v>7.5624474830035242E-3</c:v>
                </c:pt>
                <c:pt idx="3744">
                  <c:v>3.5076923076923019E-2</c:v>
                </c:pt>
                <c:pt idx="3745">
                  <c:v>1.9884877027734052E-3</c:v>
                </c:pt>
                <c:pt idx="3746">
                  <c:v>1.731795353606008E-4</c:v>
                </c:pt>
                <c:pt idx="3747">
                  <c:v>1.8823529411763024E-3</c:v>
                </c:pt>
                <c:pt idx="3748">
                  <c:v>1.8823529411763024E-3</c:v>
                </c:pt>
                <c:pt idx="3749">
                  <c:v>1.8823529411763024E-3</c:v>
                </c:pt>
                <c:pt idx="3750">
                  <c:v>1.8823529411763024E-3</c:v>
                </c:pt>
                <c:pt idx="3751">
                  <c:v>9.1822094691526926E-4</c:v>
                </c:pt>
                <c:pt idx="3752">
                  <c:v>5.0276520864761954E-4</c:v>
                </c:pt>
                <c:pt idx="3753">
                  <c:v>2.6792416140009729E-2</c:v>
                </c:pt>
                <c:pt idx="3754">
                  <c:v>6.5104166666679814E-4</c:v>
                </c:pt>
                <c:pt idx="3755">
                  <c:v>2.3437500000000038E-2</c:v>
                </c:pt>
                <c:pt idx="3756">
                  <c:v>2.3437500000000038E-2</c:v>
                </c:pt>
                <c:pt idx="3757">
                  <c:v>1.0416666666666938E-2</c:v>
                </c:pt>
                <c:pt idx="3758">
                  <c:v>1.2487512487511664E-3</c:v>
                </c:pt>
                <c:pt idx="3759">
                  <c:v>6.6666666666667001E-3</c:v>
                </c:pt>
                <c:pt idx="3760">
                  <c:v>1.5322226740370471E-2</c:v>
                </c:pt>
                <c:pt idx="3761">
                  <c:v>6.1454293737771293E-4</c:v>
                </c:pt>
                <c:pt idx="3762">
                  <c:v>3.8748137108792935E-2</c:v>
                </c:pt>
                <c:pt idx="3763">
                  <c:v>6.1454293737771293E-4</c:v>
                </c:pt>
                <c:pt idx="3764">
                  <c:v>6.1454293737771293E-4</c:v>
                </c:pt>
                <c:pt idx="3765">
                  <c:v>0.12012941187253097</c:v>
                </c:pt>
                <c:pt idx="3766">
                  <c:v>2.0872790404040321E-2</c:v>
                </c:pt>
                <c:pt idx="3767">
                  <c:v>1.0416666666666938E-2</c:v>
                </c:pt>
                <c:pt idx="3768">
                  <c:v>5.6818181818182774E-3</c:v>
                </c:pt>
                <c:pt idx="3769">
                  <c:v>1.6161616161616019E-2</c:v>
                </c:pt>
                <c:pt idx="3770">
                  <c:v>1.6161616161616019E-2</c:v>
                </c:pt>
                <c:pt idx="3771">
                  <c:v>1.6161616161616019E-2</c:v>
                </c:pt>
                <c:pt idx="3772">
                  <c:v>1.5748031496063096E-2</c:v>
                </c:pt>
                <c:pt idx="3773">
                  <c:v>1.0416666666666938E-2</c:v>
                </c:pt>
                <c:pt idx="3774">
                  <c:v>4.3744531933532539E-4</c:v>
                </c:pt>
                <c:pt idx="3775">
                  <c:v>3.097173828881227E-3</c:v>
                </c:pt>
                <c:pt idx="3776">
                  <c:v>2.1164021164021368E-2</c:v>
                </c:pt>
                <c:pt idx="3777">
                  <c:v>4.3744531933532539E-4</c:v>
                </c:pt>
                <c:pt idx="3778">
                  <c:v>2.7322404371585415E-3</c:v>
                </c:pt>
                <c:pt idx="3779">
                  <c:v>1.6079158936301841E-2</c:v>
                </c:pt>
                <c:pt idx="3780">
                  <c:v>1.6079158936301841E-2</c:v>
                </c:pt>
                <c:pt idx="3781">
                  <c:v>0.12908186038885122</c:v>
                </c:pt>
                <c:pt idx="3782">
                  <c:v>1.6150418667983044E-2</c:v>
                </c:pt>
                <c:pt idx="3783">
                  <c:v>7.7627517760689782E-2</c:v>
                </c:pt>
                <c:pt idx="3784">
                  <c:v>7.0646620931252256E-3</c:v>
                </c:pt>
                <c:pt idx="3785">
                  <c:v>1.0416666666666938E-2</c:v>
                </c:pt>
                <c:pt idx="3786">
                  <c:v>6.5104166666679814E-4</c:v>
                </c:pt>
                <c:pt idx="3787">
                  <c:v>1.5748031496063096E-2</c:v>
                </c:pt>
                <c:pt idx="3788">
                  <c:v>0.30555555555555569</c:v>
                </c:pt>
                <c:pt idx="3789">
                  <c:v>8.4427767354597182E-3</c:v>
                </c:pt>
                <c:pt idx="3790">
                  <c:v>2.3452157598507508E-4</c:v>
                </c:pt>
                <c:pt idx="3791">
                  <c:v>1.5009380863039283E-2</c:v>
                </c:pt>
                <c:pt idx="3792">
                  <c:v>1.5567765567765486E-2</c:v>
                </c:pt>
                <c:pt idx="3793">
                  <c:v>7.2148786831516027E-4</c:v>
                </c:pt>
                <c:pt idx="3794">
                  <c:v>1.5748031496063096E-2</c:v>
                </c:pt>
                <c:pt idx="3795">
                  <c:v>2.66666666666668E-2</c:v>
                </c:pt>
                <c:pt idx="3796">
                  <c:v>4.7619047619047589E-2</c:v>
                </c:pt>
                <c:pt idx="3797">
                  <c:v>1.0635034257081455E-2</c:v>
                </c:pt>
                <c:pt idx="3798">
                  <c:v>6.9634458461903081E-4</c:v>
                </c:pt>
                <c:pt idx="3799">
                  <c:v>6.1454293737771293E-4</c:v>
                </c:pt>
                <c:pt idx="3800">
                  <c:v>3.1173826173826382E-3</c:v>
                </c:pt>
                <c:pt idx="3801">
                  <c:v>8.1487140310670062E-3</c:v>
                </c:pt>
                <c:pt idx="3802">
                  <c:v>1.3227513227514738E-3</c:v>
                </c:pt>
                <c:pt idx="3803">
                  <c:v>1.3227513227514738E-3</c:v>
                </c:pt>
                <c:pt idx="3804">
                  <c:v>0</c:v>
                </c:pt>
                <c:pt idx="3805">
                  <c:v>2.976190476190496E-3</c:v>
                </c:pt>
                <c:pt idx="3806">
                  <c:v>2.3437500000000038E-2</c:v>
                </c:pt>
                <c:pt idx="3807">
                  <c:v>6.5104166666679814E-4</c:v>
                </c:pt>
                <c:pt idx="3808">
                  <c:v>2.7605244996550065E-3</c:v>
                </c:pt>
                <c:pt idx="3809">
                  <c:v>1.5748031496063096E-2</c:v>
                </c:pt>
                <c:pt idx="3810">
                  <c:v>6.5104166666679814E-4</c:v>
                </c:pt>
                <c:pt idx="3811">
                  <c:v>5.8479532163741655E-3</c:v>
                </c:pt>
                <c:pt idx="3812">
                  <c:v>0</c:v>
                </c:pt>
                <c:pt idx="3813">
                  <c:v>4.5644791913448633E-2</c:v>
                </c:pt>
                <c:pt idx="3814">
                  <c:v>1.9402866872576612E-3</c:v>
                </c:pt>
                <c:pt idx="3815">
                  <c:v>1.5782828282842577E-4</c:v>
                </c:pt>
                <c:pt idx="3816">
                  <c:v>6.1218243036437225E-4</c:v>
                </c:pt>
                <c:pt idx="3817">
                  <c:v>1.5748031496063096E-2</c:v>
                </c:pt>
                <c:pt idx="3818">
                  <c:v>6.9991251093613586E-3</c:v>
                </c:pt>
                <c:pt idx="3819">
                  <c:v>4.2441218911805362E-4</c:v>
                </c:pt>
                <c:pt idx="3820">
                  <c:v>4.9142808451623529E-4</c:v>
                </c:pt>
                <c:pt idx="3821">
                  <c:v>1.6853536639632922E-2</c:v>
                </c:pt>
                <c:pt idx="3822">
                  <c:v>4.2750596988235863E-2</c:v>
                </c:pt>
                <c:pt idx="3823">
                  <c:v>6.8256370777376914E-4</c:v>
                </c:pt>
                <c:pt idx="3824">
                  <c:v>1.1635990863325356E-2</c:v>
                </c:pt>
                <c:pt idx="3825">
                  <c:v>4.9502667110458837E-3</c:v>
                </c:pt>
                <c:pt idx="3826">
                  <c:v>6.6783845836930486E-3</c:v>
                </c:pt>
                <c:pt idx="3827">
                  <c:v>7.8286222874361156E-4</c:v>
                </c:pt>
                <c:pt idx="3828">
                  <c:v>6.8903836479158945E-3</c:v>
                </c:pt>
                <c:pt idx="3829">
                  <c:v>3.6470674556416641E-3</c:v>
                </c:pt>
                <c:pt idx="3830">
                  <c:v>6.8903836479158945E-3</c:v>
                </c:pt>
                <c:pt idx="3831">
                  <c:v>4.870335230866546E-2</c:v>
                </c:pt>
                <c:pt idx="3832">
                  <c:v>6.8310152343768109E-4</c:v>
                </c:pt>
                <c:pt idx="3833">
                  <c:v>7.9695177734394017E-3</c:v>
                </c:pt>
                <c:pt idx="3834">
                  <c:v>1.0513296227581837E-2</c:v>
                </c:pt>
                <c:pt idx="3835">
                  <c:v>8.5591967944909017E-3</c:v>
                </c:pt>
                <c:pt idx="3836">
                  <c:v>1.3882385798893663E-3</c:v>
                </c:pt>
                <c:pt idx="3837">
                  <c:v>1.436469811345178E-2</c:v>
                </c:pt>
                <c:pt idx="3838">
                  <c:v>3.6378187638612354E-5</c:v>
                </c:pt>
                <c:pt idx="3839">
                  <c:v>1.0513296227581837E-2</c:v>
                </c:pt>
                <c:pt idx="3840">
                  <c:v>9.0945469096733887E-4</c:v>
                </c:pt>
                <c:pt idx="3841">
                  <c:v>6.8903836479158945E-3</c:v>
                </c:pt>
                <c:pt idx="3842">
                  <c:v>2.0796197266785419E-2</c:v>
                </c:pt>
                <c:pt idx="3843">
                  <c:v>2.3319200484554808E-2</c:v>
                </c:pt>
                <c:pt idx="3844">
                  <c:v>6.1454293737771293E-4</c:v>
                </c:pt>
                <c:pt idx="3845">
                  <c:v>2.3965141612200407E-2</c:v>
                </c:pt>
                <c:pt idx="3846">
                  <c:v>3.6470674556416641E-3</c:v>
                </c:pt>
                <c:pt idx="3847">
                  <c:v>3.9041671965186467E-4</c:v>
                </c:pt>
                <c:pt idx="3848">
                  <c:v>2.9654090375153203E-3</c:v>
                </c:pt>
                <c:pt idx="3849">
                  <c:v>5.0407003747307061E-3</c:v>
                </c:pt>
                <c:pt idx="3850">
                  <c:v>6.8310152343768109E-4</c:v>
                </c:pt>
                <c:pt idx="3851">
                  <c:v>6.8310152343768109E-4</c:v>
                </c:pt>
                <c:pt idx="3852">
                  <c:v>5.3344221701219739E-2</c:v>
                </c:pt>
                <c:pt idx="3853">
                  <c:v>3.2914797620680045E-2</c:v>
                </c:pt>
                <c:pt idx="3854">
                  <c:v>6.8310152343768109E-4</c:v>
                </c:pt>
                <c:pt idx="3855">
                  <c:v>7.223024446442728E-3</c:v>
                </c:pt>
                <c:pt idx="3856">
                  <c:v>7.204142262965737E-3</c:v>
                </c:pt>
                <c:pt idx="3857">
                  <c:v>1.3774104683197297E-3</c:v>
                </c:pt>
                <c:pt idx="3858">
                  <c:v>5.4563492063491982E-3</c:v>
                </c:pt>
                <c:pt idx="3859">
                  <c:v>2.016129032257999E-3</c:v>
                </c:pt>
                <c:pt idx="3860">
                  <c:v>0</c:v>
                </c:pt>
                <c:pt idx="3861">
                  <c:v>6.6666666666668883E-3</c:v>
                </c:pt>
                <c:pt idx="3862">
                  <c:v>1.4270613107822442E-2</c:v>
                </c:pt>
                <c:pt idx="3863">
                  <c:v>2.4154589371982158E-3</c:v>
                </c:pt>
                <c:pt idx="3864">
                  <c:v>6.5681444991790095E-3</c:v>
                </c:pt>
                <c:pt idx="3865">
                  <c:v>6.9991251093613586E-3</c:v>
                </c:pt>
                <c:pt idx="3866">
                  <c:v>1.5748031496063096E-2</c:v>
                </c:pt>
                <c:pt idx="3867">
                  <c:v>2.1164021164021368E-2</c:v>
                </c:pt>
                <c:pt idx="3868">
                  <c:v>8.1487140310670062E-3</c:v>
                </c:pt>
                <c:pt idx="3869">
                  <c:v>2.3437500000000038E-2</c:v>
                </c:pt>
                <c:pt idx="3870">
                  <c:v>2.3199023199023172E-2</c:v>
                </c:pt>
                <c:pt idx="3871">
                  <c:v>1.6421052631579034E-2</c:v>
                </c:pt>
                <c:pt idx="3872">
                  <c:v>2.1273463378726504E-2</c:v>
                </c:pt>
                <c:pt idx="3873">
                  <c:v>5.29014844804351E-4</c:v>
                </c:pt>
                <c:pt idx="3874">
                  <c:v>1.0860484544695154E-2</c:v>
                </c:pt>
                <c:pt idx="3875">
                  <c:v>1.0186352046690489E-2</c:v>
                </c:pt>
                <c:pt idx="3876">
                  <c:v>3.5076923076923019E-2</c:v>
                </c:pt>
                <c:pt idx="3877">
                  <c:v>1.6421052631579034E-2</c:v>
                </c:pt>
                <c:pt idx="3878">
                  <c:v>2.2071307300509393E-2</c:v>
                </c:pt>
                <c:pt idx="3879">
                  <c:v>3.5076923076923019E-2</c:v>
                </c:pt>
                <c:pt idx="3880">
                  <c:v>5.29014844804351E-4</c:v>
                </c:pt>
                <c:pt idx="3881">
                  <c:v>3.0740204113494474E-3</c:v>
                </c:pt>
                <c:pt idx="3882">
                  <c:v>1.7279729668227138E-3</c:v>
                </c:pt>
                <c:pt idx="3883">
                  <c:v>4.0374909877433453E-2</c:v>
                </c:pt>
                <c:pt idx="3884">
                  <c:v>4.0374909877433453E-2</c:v>
                </c:pt>
                <c:pt idx="3885">
                  <c:v>1.6716972370559795E-2</c:v>
                </c:pt>
                <c:pt idx="3886">
                  <c:v>3.9802444668087303E-4</c:v>
                </c:pt>
                <c:pt idx="3887">
                  <c:v>1.1535057243068242E-2</c:v>
                </c:pt>
                <c:pt idx="3888">
                  <c:v>4.4486067394775552E-5</c:v>
                </c:pt>
                <c:pt idx="3889">
                  <c:v>1.1050995740762241E-2</c:v>
                </c:pt>
                <c:pt idx="3890">
                  <c:v>1.0416666666666938E-2</c:v>
                </c:pt>
                <c:pt idx="3891">
                  <c:v>2.3437500000000038E-2</c:v>
                </c:pt>
                <c:pt idx="3892">
                  <c:v>2.3437500000000038E-2</c:v>
                </c:pt>
                <c:pt idx="3893">
                  <c:v>8.5365853658536536E-2</c:v>
                </c:pt>
                <c:pt idx="3894">
                  <c:v>9.8360655737704847E-2</c:v>
                </c:pt>
                <c:pt idx="3895">
                  <c:v>2.6413100898050766E-4</c:v>
                </c:pt>
                <c:pt idx="3896">
                  <c:v>6.5104166666679814E-4</c:v>
                </c:pt>
                <c:pt idx="3897">
                  <c:v>1.3530116577637242E-2</c:v>
                </c:pt>
                <c:pt idx="3898">
                  <c:v>2.3319200484554808E-2</c:v>
                </c:pt>
                <c:pt idx="3899">
                  <c:v>6.1454293737771293E-4</c:v>
                </c:pt>
                <c:pt idx="3900">
                  <c:v>3.5256410256410152E-2</c:v>
                </c:pt>
                <c:pt idx="3901">
                  <c:v>1.0635034257081455E-2</c:v>
                </c:pt>
                <c:pt idx="3902">
                  <c:v>2.1873255968683319E-2</c:v>
                </c:pt>
                <c:pt idx="3903">
                  <c:v>1.5702314926453187E-2</c:v>
                </c:pt>
                <c:pt idx="3904">
                  <c:v>1.4423677284253989E-3</c:v>
                </c:pt>
                <c:pt idx="3905">
                  <c:v>2.1873255968683319E-2</c:v>
                </c:pt>
                <c:pt idx="3906">
                  <c:v>4.8166119594678422E-4</c:v>
                </c:pt>
                <c:pt idx="3907">
                  <c:v>1.5999061179784078E-2</c:v>
                </c:pt>
                <c:pt idx="3908">
                  <c:v>1.0635034257081455E-2</c:v>
                </c:pt>
                <c:pt idx="3909">
                  <c:v>3.5256410256410152E-2</c:v>
                </c:pt>
                <c:pt idx="3910">
                  <c:v>3.6936182097471992E-4</c:v>
                </c:pt>
                <c:pt idx="3911">
                  <c:v>1.5710096355257459E-2</c:v>
                </c:pt>
                <c:pt idx="3912">
                  <c:v>7.5740259740251549E-4</c:v>
                </c:pt>
                <c:pt idx="3913">
                  <c:v>6.3114754098360495E-2</c:v>
                </c:pt>
                <c:pt idx="3914">
                  <c:v>6.6666666666668883E-3</c:v>
                </c:pt>
                <c:pt idx="3915">
                  <c:v>4.3744531933532539E-4</c:v>
                </c:pt>
                <c:pt idx="3916">
                  <c:v>2.1610389610389521E-2</c:v>
                </c:pt>
                <c:pt idx="3917">
                  <c:v>3.7526497892351657E-2</c:v>
                </c:pt>
                <c:pt idx="3918">
                  <c:v>4.8166119594678422E-4</c:v>
                </c:pt>
                <c:pt idx="3919">
                  <c:v>0</c:v>
                </c:pt>
                <c:pt idx="3920">
                  <c:v>9.1863517060368702E-3</c:v>
                </c:pt>
                <c:pt idx="3921">
                  <c:v>6.5104166666679814E-4</c:v>
                </c:pt>
                <c:pt idx="3922">
                  <c:v>6.5104166666679814E-4</c:v>
                </c:pt>
                <c:pt idx="3923">
                  <c:v>6.5104166666679814E-4</c:v>
                </c:pt>
                <c:pt idx="3924">
                  <c:v>6.9991251093613586E-3</c:v>
                </c:pt>
                <c:pt idx="3925">
                  <c:v>4.3744531933532539E-4</c:v>
                </c:pt>
                <c:pt idx="3926">
                  <c:v>1.833460656990063E-2</c:v>
                </c:pt>
                <c:pt idx="3927">
                  <c:v>1.5748031496063096E-2</c:v>
                </c:pt>
                <c:pt idx="3928">
                  <c:v>6.5104166666679814E-4</c:v>
                </c:pt>
                <c:pt idx="3929">
                  <c:v>6.5104166666679814E-4</c:v>
                </c:pt>
                <c:pt idx="3930">
                  <c:v>2.3437500000000038E-2</c:v>
                </c:pt>
                <c:pt idx="3931">
                  <c:v>2.976190476190496E-3</c:v>
                </c:pt>
                <c:pt idx="3932">
                  <c:v>6.5104166666679814E-4</c:v>
                </c:pt>
                <c:pt idx="3933">
                  <c:v>2.1164021164021368E-2</c:v>
                </c:pt>
                <c:pt idx="3934">
                  <c:v>6.6666666666668883E-3</c:v>
                </c:pt>
                <c:pt idx="3935">
                  <c:v>2.5864707682889666E-2</c:v>
                </c:pt>
                <c:pt idx="3936">
                  <c:v>5.0344462109168844E-3</c:v>
                </c:pt>
                <c:pt idx="3937">
                  <c:v>1.0416666666666938E-2</c:v>
                </c:pt>
                <c:pt idx="3938">
                  <c:v>6.9991251093613586E-3</c:v>
                </c:pt>
                <c:pt idx="3939">
                  <c:v>1.7076502732243888E-4</c:v>
                </c:pt>
                <c:pt idx="3940">
                  <c:v>0</c:v>
                </c:pt>
                <c:pt idx="3941">
                  <c:v>2.016129032257999E-3</c:v>
                </c:pt>
                <c:pt idx="3942">
                  <c:v>6.5104166666679814E-4</c:v>
                </c:pt>
                <c:pt idx="3943">
                  <c:v>6.9991251093613586E-3</c:v>
                </c:pt>
                <c:pt idx="3944">
                  <c:v>0</c:v>
                </c:pt>
                <c:pt idx="3945">
                  <c:v>3.7858422939068027E-2</c:v>
                </c:pt>
                <c:pt idx="3946">
                  <c:v>1.4336917562724075E-2</c:v>
                </c:pt>
                <c:pt idx="3947">
                  <c:v>0</c:v>
                </c:pt>
                <c:pt idx="3948">
                  <c:v>2.0073956682514493E-2</c:v>
                </c:pt>
                <c:pt idx="3949">
                  <c:v>1.354024127133354E-2</c:v>
                </c:pt>
                <c:pt idx="3950">
                  <c:v>1.2027491408934721E-2</c:v>
                </c:pt>
                <c:pt idx="3951">
                  <c:v>0</c:v>
                </c:pt>
                <c:pt idx="3952">
                  <c:v>2.66666666666668E-2</c:v>
                </c:pt>
                <c:pt idx="3953">
                  <c:v>6.5104166666679814E-4</c:v>
                </c:pt>
                <c:pt idx="3954">
                  <c:v>0</c:v>
                </c:pt>
                <c:pt idx="3955">
                  <c:v>2.3319200484554808E-2</c:v>
                </c:pt>
                <c:pt idx="3956">
                  <c:v>1.0635034257081455E-2</c:v>
                </c:pt>
                <c:pt idx="3957">
                  <c:v>1.6112919338532523E-6</c:v>
                </c:pt>
                <c:pt idx="3958">
                  <c:v>1.133317901610611E-2</c:v>
                </c:pt>
                <c:pt idx="3959">
                  <c:v>2.6618118723383019E-3</c:v>
                </c:pt>
                <c:pt idx="3960">
                  <c:v>2.3319200484554808E-2</c:v>
                </c:pt>
                <c:pt idx="3961">
                  <c:v>6.1454293737771293E-4</c:v>
                </c:pt>
                <c:pt idx="3962">
                  <c:v>4.8166119594678422E-4</c:v>
                </c:pt>
                <c:pt idx="3963">
                  <c:v>6.1454293737771293E-4</c:v>
                </c:pt>
                <c:pt idx="3964">
                  <c:v>6.9991251093613586E-3</c:v>
                </c:pt>
                <c:pt idx="3965">
                  <c:v>8.9605734767043196E-4</c:v>
                </c:pt>
                <c:pt idx="3966">
                  <c:v>4.3744531933532539E-4</c:v>
                </c:pt>
                <c:pt idx="3967">
                  <c:v>2.6666666666666613E-2</c:v>
                </c:pt>
                <c:pt idx="3968">
                  <c:v>1.0416666666666938E-2</c:v>
                </c:pt>
                <c:pt idx="3969">
                  <c:v>6.0267272834106536E-4</c:v>
                </c:pt>
                <c:pt idx="3970">
                  <c:v>1.3374333690695497E-3</c:v>
                </c:pt>
                <c:pt idx="3971">
                  <c:v>7.4252651880424334E-2</c:v>
                </c:pt>
                <c:pt idx="3972">
                  <c:v>1.5766186264137456E-2</c:v>
                </c:pt>
                <c:pt idx="3973">
                  <c:v>1.1148468106685842E-2</c:v>
                </c:pt>
                <c:pt idx="3974">
                  <c:v>3.2153755184662396E-2</c:v>
                </c:pt>
                <c:pt idx="3975">
                  <c:v>4.4017607042818241E-3</c:v>
                </c:pt>
                <c:pt idx="3976">
                  <c:v>6.9270598682363405E-2</c:v>
                </c:pt>
                <c:pt idx="3977">
                  <c:v>2.1365731043150302E-2</c:v>
                </c:pt>
                <c:pt idx="3978">
                  <c:v>2.3965141612200407E-2</c:v>
                </c:pt>
                <c:pt idx="3979">
                  <c:v>3.0668916702668958E-3</c:v>
                </c:pt>
                <c:pt idx="3980">
                  <c:v>1.0513296227581837E-2</c:v>
                </c:pt>
                <c:pt idx="3981">
                  <c:v>2.8415300546448297E-2</c:v>
                </c:pt>
                <c:pt idx="3982">
                  <c:v>5.4256410256409051E-4</c:v>
                </c:pt>
                <c:pt idx="3983">
                  <c:v>7.4354770912149091E-3</c:v>
                </c:pt>
                <c:pt idx="3984">
                  <c:v>2.254742547425468E-2</c:v>
                </c:pt>
                <c:pt idx="3985">
                  <c:v>1.1027725661870622E-3</c:v>
                </c:pt>
                <c:pt idx="3986">
                  <c:v>2.016129032257999E-3</c:v>
                </c:pt>
                <c:pt idx="3987">
                  <c:v>1.6203703703703606E-2</c:v>
                </c:pt>
                <c:pt idx="3988">
                  <c:v>6.9991251093613586E-3</c:v>
                </c:pt>
                <c:pt idx="3989">
                  <c:v>6.6666666666668883E-3</c:v>
                </c:pt>
                <c:pt idx="3990">
                  <c:v>6.5104166666679814E-4</c:v>
                </c:pt>
                <c:pt idx="3991">
                  <c:v>3.7858422939068027E-2</c:v>
                </c:pt>
                <c:pt idx="3992">
                  <c:v>2.6666666666666613E-2</c:v>
                </c:pt>
                <c:pt idx="3993">
                  <c:v>6.5104166666679814E-4</c:v>
                </c:pt>
                <c:pt idx="3994">
                  <c:v>6.9991251093613586E-3</c:v>
                </c:pt>
                <c:pt idx="3995">
                  <c:v>1.3227513227514738E-3</c:v>
                </c:pt>
                <c:pt idx="3996">
                  <c:v>6.5104166666679814E-4</c:v>
                </c:pt>
                <c:pt idx="3997">
                  <c:v>6.5104166666679814E-4</c:v>
                </c:pt>
                <c:pt idx="3998">
                  <c:v>4.1252864782276466E-2</c:v>
                </c:pt>
                <c:pt idx="3999">
                  <c:v>1.0416666666666938E-2</c:v>
                </c:pt>
                <c:pt idx="4000">
                  <c:v>2.1164021164021368E-2</c:v>
                </c:pt>
                <c:pt idx="4001">
                  <c:v>1.0976702508960743E-2</c:v>
                </c:pt>
                <c:pt idx="4002">
                  <c:v>8.8757396449705879E-3</c:v>
                </c:pt>
                <c:pt idx="4003">
                  <c:v>6.5104166666679814E-4</c:v>
                </c:pt>
                <c:pt idx="4004">
                  <c:v>1.7532325224631831E-3</c:v>
                </c:pt>
                <c:pt idx="4005">
                  <c:v>1.5748031496063096E-2</c:v>
                </c:pt>
                <c:pt idx="4006">
                  <c:v>1.3831967213114787E-2</c:v>
                </c:pt>
                <c:pt idx="4007">
                  <c:v>2.1365731043150302E-2</c:v>
                </c:pt>
                <c:pt idx="4008">
                  <c:v>3.097173828881227E-3</c:v>
                </c:pt>
                <c:pt idx="4009">
                  <c:v>4.3744531933532539E-4</c:v>
                </c:pt>
                <c:pt idx="4010">
                  <c:v>5.1212017753513841E-4</c:v>
                </c:pt>
                <c:pt idx="4011">
                  <c:v>1.3227513227514738E-3</c:v>
                </c:pt>
                <c:pt idx="4012">
                  <c:v>1.5748031496063096E-2</c:v>
                </c:pt>
                <c:pt idx="4013">
                  <c:v>2.1164021164021368E-2</c:v>
                </c:pt>
                <c:pt idx="4014">
                  <c:v>3.747423646243965E-4</c:v>
                </c:pt>
                <c:pt idx="4015">
                  <c:v>4.3744531933532539E-4</c:v>
                </c:pt>
                <c:pt idx="4016">
                  <c:v>6.6666666666668883E-3</c:v>
                </c:pt>
                <c:pt idx="4017">
                  <c:v>6.5104166666679814E-4</c:v>
                </c:pt>
                <c:pt idx="4018">
                  <c:v>1.0976702508960743E-2</c:v>
                </c:pt>
                <c:pt idx="4019">
                  <c:v>2.3437500000000038E-2</c:v>
                </c:pt>
                <c:pt idx="4020">
                  <c:v>6.6666666666668883E-3</c:v>
                </c:pt>
                <c:pt idx="4021">
                  <c:v>2.016129032257999E-3</c:v>
                </c:pt>
                <c:pt idx="4022">
                  <c:v>1.0957703265405497E-4</c:v>
                </c:pt>
                <c:pt idx="4023">
                  <c:v>4.3744531933532539E-4</c:v>
                </c:pt>
                <c:pt idx="4024">
                  <c:v>6.8310152343768109E-4</c:v>
                </c:pt>
                <c:pt idx="4025">
                  <c:v>1.6634219670272784E-2</c:v>
                </c:pt>
                <c:pt idx="4026">
                  <c:v>4.2441218911805362E-4</c:v>
                </c:pt>
                <c:pt idx="4027">
                  <c:v>6.6783845836930486E-3</c:v>
                </c:pt>
                <c:pt idx="4028">
                  <c:v>2.1164948840937986E-3</c:v>
                </c:pt>
                <c:pt idx="4029">
                  <c:v>7.4866310160427085E-3</c:v>
                </c:pt>
                <c:pt idx="4030">
                  <c:v>2.0318013397604189E-4</c:v>
                </c:pt>
                <c:pt idx="4031">
                  <c:v>6.8310152343768109E-4</c:v>
                </c:pt>
                <c:pt idx="4032">
                  <c:v>6.8310152343768109E-4</c:v>
                </c:pt>
                <c:pt idx="4033">
                  <c:v>2.3965141612200407E-2</c:v>
                </c:pt>
                <c:pt idx="4034">
                  <c:v>1.5278838808256977E-4</c:v>
                </c:pt>
                <c:pt idx="4035">
                  <c:v>1.4070274574476252E-2</c:v>
                </c:pt>
                <c:pt idx="4036">
                  <c:v>1.3922733962614321E-2</c:v>
                </c:pt>
                <c:pt idx="4037">
                  <c:v>4.6525787348428551E-4</c:v>
                </c:pt>
                <c:pt idx="4038">
                  <c:v>9.616353916197912E-3</c:v>
                </c:pt>
                <c:pt idx="4039">
                  <c:v>6.8310152343768109E-4</c:v>
                </c:pt>
                <c:pt idx="4040">
                  <c:v>7.4354295668991536E-4</c:v>
                </c:pt>
                <c:pt idx="4041">
                  <c:v>1.3882385798893663E-3</c:v>
                </c:pt>
                <c:pt idx="4042">
                  <c:v>2.9654090375153203E-3</c:v>
                </c:pt>
                <c:pt idx="4043">
                  <c:v>6.8310152343768109E-4</c:v>
                </c:pt>
                <c:pt idx="4044">
                  <c:v>2.5781725937893572E-3</c:v>
                </c:pt>
                <c:pt idx="4045">
                  <c:v>2.8994268494992505E-2</c:v>
                </c:pt>
                <c:pt idx="4046">
                  <c:v>3.5076923076923019E-2</c:v>
                </c:pt>
                <c:pt idx="4047">
                  <c:v>7.6567938063782752E-3</c:v>
                </c:pt>
                <c:pt idx="4048">
                  <c:v>1.4799701371010989E-2</c:v>
                </c:pt>
                <c:pt idx="4049">
                  <c:v>1.227765770702143E-3</c:v>
                </c:pt>
                <c:pt idx="4050">
                  <c:v>1.1461813607956642E-3</c:v>
                </c:pt>
                <c:pt idx="4051">
                  <c:v>9.461035696331795E-4</c:v>
                </c:pt>
                <c:pt idx="4052">
                  <c:v>2.0497474713281911E-2</c:v>
                </c:pt>
                <c:pt idx="4053">
                  <c:v>2.3199023199023172E-2</c:v>
                </c:pt>
                <c:pt idx="4054">
                  <c:v>1.6421052631579034E-2</c:v>
                </c:pt>
                <c:pt idx="4055">
                  <c:v>1.0026619923737438E-2</c:v>
                </c:pt>
                <c:pt idx="4056">
                  <c:v>5.7836899942167346E-4</c:v>
                </c:pt>
                <c:pt idx="4057">
                  <c:v>1.0069552579674025E-2</c:v>
                </c:pt>
                <c:pt idx="4058">
                  <c:v>5.7836899942167346E-4</c:v>
                </c:pt>
                <c:pt idx="4059">
                  <c:v>6.3263223725354648E-3</c:v>
                </c:pt>
                <c:pt idx="4060">
                  <c:v>6.613119143239625E-2</c:v>
                </c:pt>
                <c:pt idx="4061">
                  <c:v>2.2071307300509393E-2</c:v>
                </c:pt>
                <c:pt idx="4062">
                  <c:v>1.0175010175010308E-2</c:v>
                </c:pt>
                <c:pt idx="4063">
                  <c:v>1.0175010175010308E-2</c:v>
                </c:pt>
                <c:pt idx="4064">
                  <c:v>1.5743309513801335E-2</c:v>
                </c:pt>
                <c:pt idx="4065">
                  <c:v>1.2135494382986216E-2</c:v>
                </c:pt>
                <c:pt idx="4066">
                  <c:v>2.359247226556838E-2</c:v>
                </c:pt>
                <c:pt idx="4067">
                  <c:v>1.4116052775216405E-3</c:v>
                </c:pt>
                <c:pt idx="4068">
                  <c:v>2.1433886375062709E-2</c:v>
                </c:pt>
                <c:pt idx="4069">
                  <c:v>7.4863456326873688E-3</c:v>
                </c:pt>
                <c:pt idx="4070">
                  <c:v>2.4761904761904797E-2</c:v>
                </c:pt>
                <c:pt idx="4071">
                  <c:v>2.9239461103867082E-3</c:v>
                </c:pt>
                <c:pt idx="4072">
                  <c:v>3.2662721893489729E-3</c:v>
                </c:pt>
                <c:pt idx="4073">
                  <c:v>1.0175010175010308E-2</c:v>
                </c:pt>
                <c:pt idx="4074">
                  <c:v>1.9380365386966046E-2</c:v>
                </c:pt>
                <c:pt idx="4075">
                  <c:v>2.6799007444168869E-3</c:v>
                </c:pt>
                <c:pt idx="4076">
                  <c:v>2.8176532265750676E-3</c:v>
                </c:pt>
                <c:pt idx="4077">
                  <c:v>4.2536297640550845E-5</c:v>
                </c:pt>
                <c:pt idx="4078">
                  <c:v>4.7479922654584991E-2</c:v>
                </c:pt>
                <c:pt idx="4079">
                  <c:v>1.2126812770981234E-2</c:v>
                </c:pt>
                <c:pt idx="4080">
                  <c:v>5.5401662049861439E-2</c:v>
                </c:pt>
                <c:pt idx="4081">
                  <c:v>1.3997760358342659E-2</c:v>
                </c:pt>
                <c:pt idx="4082">
                  <c:v>2.7446588937919431E-4</c:v>
                </c:pt>
                <c:pt idx="4083">
                  <c:v>2.105263157894742E-2</c:v>
                </c:pt>
                <c:pt idx="4084">
                  <c:v>3.8282667876587968E-2</c:v>
                </c:pt>
                <c:pt idx="4085">
                  <c:v>6.1948656953123677E-4</c:v>
                </c:pt>
                <c:pt idx="4086">
                  <c:v>8.8078803566291855E-4</c:v>
                </c:pt>
                <c:pt idx="4087">
                  <c:v>8.8078803566291855E-4</c:v>
                </c:pt>
                <c:pt idx="4088">
                  <c:v>3.9256198347107467E-2</c:v>
                </c:pt>
                <c:pt idx="4089">
                  <c:v>4.1237113402061834E-2</c:v>
                </c:pt>
                <c:pt idx="4090">
                  <c:v>3.2443568468083385E-5</c:v>
                </c:pt>
                <c:pt idx="4091">
                  <c:v>9.395734413905596E-4</c:v>
                </c:pt>
                <c:pt idx="4092">
                  <c:v>1.8665932732071465E-3</c:v>
                </c:pt>
                <c:pt idx="4093">
                  <c:v>8.9668615984405137E-3</c:v>
                </c:pt>
                <c:pt idx="4094">
                  <c:v>9.4729344729344828E-2</c:v>
                </c:pt>
                <c:pt idx="4095">
                  <c:v>8.5115757430105077E-3</c:v>
                </c:pt>
                <c:pt idx="4096">
                  <c:v>1.919328235117726E-2</c:v>
                </c:pt>
                <c:pt idx="4097">
                  <c:v>7.3968705547652835E-2</c:v>
                </c:pt>
                <c:pt idx="4098">
                  <c:v>2.0910384068279159E-3</c:v>
                </c:pt>
                <c:pt idx="4099">
                  <c:v>3.083214793741032E-3</c:v>
                </c:pt>
                <c:pt idx="4100">
                  <c:v>3.0206369919313751E-4</c:v>
                </c:pt>
                <c:pt idx="4101">
                  <c:v>1.1574074074074226E-2</c:v>
                </c:pt>
                <c:pt idx="4102">
                  <c:v>2.9025054466229774E-3</c:v>
                </c:pt>
                <c:pt idx="4103">
                  <c:v>1.3349206349206484E-2</c:v>
                </c:pt>
                <c:pt idx="4104">
                  <c:v>6.5714285714285276E-3</c:v>
                </c:pt>
                <c:pt idx="4105">
                  <c:v>6.5714285714285276E-3</c:v>
                </c:pt>
                <c:pt idx="4106">
                  <c:v>6.5714285714285276E-3</c:v>
                </c:pt>
                <c:pt idx="4107">
                  <c:v>1.1393596986816945E-3</c:v>
                </c:pt>
                <c:pt idx="4108">
                  <c:v>1.7094017093857128E-5</c:v>
                </c:pt>
                <c:pt idx="4109">
                  <c:v>4.2521666200726225E-3</c:v>
                </c:pt>
                <c:pt idx="4110">
                  <c:v>2.7375295690630439E-2</c:v>
                </c:pt>
                <c:pt idx="4111">
                  <c:v>1.1574074074074226E-2</c:v>
                </c:pt>
                <c:pt idx="4112">
                  <c:v>2.3326432022084075E-2</c:v>
                </c:pt>
                <c:pt idx="4113">
                  <c:v>2.9677113010446014E-2</c:v>
                </c:pt>
                <c:pt idx="4114">
                  <c:v>5.6018518518527406E-4</c:v>
                </c:pt>
                <c:pt idx="4115">
                  <c:v>5.6194444444444498E-2</c:v>
                </c:pt>
                <c:pt idx="4116">
                  <c:v>1.4325268817204393E-2</c:v>
                </c:pt>
                <c:pt idx="4117">
                  <c:v>9.7831978319784119E-3</c:v>
                </c:pt>
                <c:pt idx="4118">
                  <c:v>3.7069103735795742E-4</c:v>
                </c:pt>
                <c:pt idx="4119">
                  <c:v>2.5408220720720784E-2</c:v>
                </c:pt>
                <c:pt idx="4120">
                  <c:v>8.1550412259068401E-4</c:v>
                </c:pt>
                <c:pt idx="4121">
                  <c:v>1.1590735278050856E-2</c:v>
                </c:pt>
                <c:pt idx="4122">
                  <c:v>1.1467505241090158E-2</c:v>
                </c:pt>
                <c:pt idx="4123">
                  <c:v>2.13022113022114E-2</c:v>
                </c:pt>
                <c:pt idx="4124">
                  <c:v>6.8769829588200384E-3</c:v>
                </c:pt>
                <c:pt idx="4125">
                  <c:v>6.8769829588200384E-3</c:v>
                </c:pt>
                <c:pt idx="4126">
                  <c:v>1.7507002801120497E-2</c:v>
                </c:pt>
                <c:pt idx="4127">
                  <c:v>1.0606384356384592E-2</c:v>
                </c:pt>
                <c:pt idx="4128">
                  <c:v>3.928902116402057E-3</c:v>
                </c:pt>
                <c:pt idx="4129">
                  <c:v>2.3319200484554808E-2</c:v>
                </c:pt>
                <c:pt idx="4130">
                  <c:v>2.3319200484554808E-2</c:v>
                </c:pt>
                <c:pt idx="4131">
                  <c:v>1.0253613874567633E-3</c:v>
                </c:pt>
                <c:pt idx="4132">
                  <c:v>2.8979948622805717E-3</c:v>
                </c:pt>
                <c:pt idx="4133">
                  <c:v>2.0872707396712461E-3</c:v>
                </c:pt>
                <c:pt idx="4134">
                  <c:v>1.133317901610611E-2</c:v>
                </c:pt>
                <c:pt idx="4135">
                  <c:v>6.1454293737771293E-4</c:v>
                </c:pt>
                <c:pt idx="4136">
                  <c:v>1.0253613874567633E-3</c:v>
                </c:pt>
                <c:pt idx="4137">
                  <c:v>3.9925733607053997E-3</c:v>
                </c:pt>
                <c:pt idx="4138">
                  <c:v>2.3319200484554808E-2</c:v>
                </c:pt>
                <c:pt idx="4139">
                  <c:v>2.3319200484554808E-2</c:v>
                </c:pt>
                <c:pt idx="4140">
                  <c:v>8.633710786822527E-4</c:v>
                </c:pt>
                <c:pt idx="4141">
                  <c:v>2.3319200484554808E-2</c:v>
                </c:pt>
                <c:pt idx="4142">
                  <c:v>4.3744531933532539E-4</c:v>
                </c:pt>
                <c:pt idx="4143">
                  <c:v>8.9605734767043196E-4</c:v>
                </c:pt>
                <c:pt idx="4144">
                  <c:v>1.0416666666666938E-2</c:v>
                </c:pt>
                <c:pt idx="4145">
                  <c:v>2.2760896779337703E-4</c:v>
                </c:pt>
                <c:pt idx="4146">
                  <c:v>3.5433070866141662E-2</c:v>
                </c:pt>
                <c:pt idx="4147">
                  <c:v>1.7532325224631831E-3</c:v>
                </c:pt>
                <c:pt idx="4148">
                  <c:v>2.66666666666668E-2</c:v>
                </c:pt>
                <c:pt idx="4149">
                  <c:v>4.2359559857698299E-2</c:v>
                </c:pt>
                <c:pt idx="4150">
                  <c:v>2.3437500000000038E-2</c:v>
                </c:pt>
                <c:pt idx="4151">
                  <c:v>4.3744531933532539E-4</c:v>
                </c:pt>
                <c:pt idx="4152">
                  <c:v>1.4702278853222922E-3</c:v>
                </c:pt>
                <c:pt idx="4153">
                  <c:v>3.6549707602333709E-4</c:v>
                </c:pt>
                <c:pt idx="4154">
                  <c:v>4.6296296296296528E-3</c:v>
                </c:pt>
                <c:pt idx="4155">
                  <c:v>2.687494750986885E-3</c:v>
                </c:pt>
                <c:pt idx="4156">
                  <c:v>4.1050903119862488E-4</c:v>
                </c:pt>
                <c:pt idx="4157">
                  <c:v>8.2236842105260497E-4</c:v>
                </c:pt>
                <c:pt idx="4158">
                  <c:v>3.4722222222222398E-3</c:v>
                </c:pt>
                <c:pt idx="4159">
                  <c:v>1.0835703643503729E-3</c:v>
                </c:pt>
                <c:pt idx="4160">
                  <c:v>6.1218243036437225E-4</c:v>
                </c:pt>
                <c:pt idx="4161">
                  <c:v>6.1218243036437225E-4</c:v>
                </c:pt>
                <c:pt idx="4162">
                  <c:v>1.0976702508960743E-2</c:v>
                </c:pt>
                <c:pt idx="4163">
                  <c:v>1.3355460723881862E-2</c:v>
                </c:pt>
                <c:pt idx="4164">
                  <c:v>2.5864707682889666E-2</c:v>
                </c:pt>
                <c:pt idx="4165">
                  <c:v>4.3744531933532539E-4</c:v>
                </c:pt>
                <c:pt idx="4166">
                  <c:v>1.2277165136833901E-3</c:v>
                </c:pt>
                <c:pt idx="4167">
                  <c:v>1.63524869407221E-2</c:v>
                </c:pt>
                <c:pt idx="4168">
                  <c:v>6.0504583530899755E-3</c:v>
                </c:pt>
                <c:pt idx="4169">
                  <c:v>1.0810810810810674E-2</c:v>
                </c:pt>
                <c:pt idx="4170">
                  <c:v>1.6128416552143479E-3</c:v>
                </c:pt>
                <c:pt idx="4171">
                  <c:v>1.8597221299923951E-2</c:v>
                </c:pt>
                <c:pt idx="4172">
                  <c:v>3.6265078637953132E-4</c:v>
                </c:pt>
                <c:pt idx="4173">
                  <c:v>2.9226790349671369E-3</c:v>
                </c:pt>
                <c:pt idx="4174">
                  <c:v>2.5694444444444468E-2</c:v>
                </c:pt>
                <c:pt idx="4175">
                  <c:v>1.2078573418780776E-3</c:v>
                </c:pt>
                <c:pt idx="4176">
                  <c:v>1.6179973076524905E-2</c:v>
                </c:pt>
                <c:pt idx="4177">
                  <c:v>1.2542584601408009E-2</c:v>
                </c:pt>
                <c:pt idx="4178">
                  <c:v>1.0416666666666938E-2</c:v>
                </c:pt>
                <c:pt idx="4179">
                  <c:v>6.5104166666679814E-4</c:v>
                </c:pt>
                <c:pt idx="4180">
                  <c:v>1.5748031496063096E-2</c:v>
                </c:pt>
                <c:pt idx="4181">
                  <c:v>1.0416666666666938E-2</c:v>
                </c:pt>
                <c:pt idx="4182">
                  <c:v>2.66666666666668E-2</c:v>
                </c:pt>
                <c:pt idx="4183">
                  <c:v>2.06625683060109E-2</c:v>
                </c:pt>
                <c:pt idx="4184">
                  <c:v>1.0976702508960743E-2</c:v>
                </c:pt>
                <c:pt idx="4185">
                  <c:v>6.5104166666679814E-4</c:v>
                </c:pt>
                <c:pt idx="4186">
                  <c:v>6.5104166666679814E-4</c:v>
                </c:pt>
                <c:pt idx="4187">
                  <c:v>1.0416666666666938E-2</c:v>
                </c:pt>
                <c:pt idx="4188">
                  <c:v>1.0416666666666938E-2</c:v>
                </c:pt>
                <c:pt idx="4189">
                  <c:v>6.6666666666668883E-3</c:v>
                </c:pt>
                <c:pt idx="4190">
                  <c:v>1.1770244821086376E-4</c:v>
                </c:pt>
                <c:pt idx="4191">
                  <c:v>1.0416666666666938E-2</c:v>
                </c:pt>
                <c:pt idx="4192">
                  <c:v>1.0416666666666938E-2</c:v>
                </c:pt>
                <c:pt idx="4193">
                  <c:v>1.0416666666666938E-2</c:v>
                </c:pt>
                <c:pt idx="4194">
                  <c:v>1.3227513227514738E-3</c:v>
                </c:pt>
                <c:pt idx="4195">
                  <c:v>6.5104166666679814E-4</c:v>
                </c:pt>
                <c:pt idx="4196">
                  <c:v>2.1251733803386769E-2</c:v>
                </c:pt>
                <c:pt idx="4197">
                  <c:v>1.3530116577637242E-2</c:v>
                </c:pt>
                <c:pt idx="4198">
                  <c:v>2.3319200484554808E-2</c:v>
                </c:pt>
                <c:pt idx="4199">
                  <c:v>2.0748482286943332E-3</c:v>
                </c:pt>
                <c:pt idx="4200">
                  <c:v>2.3319200484554808E-2</c:v>
                </c:pt>
                <c:pt idx="4201">
                  <c:v>9.1020368243144405E-3</c:v>
                </c:pt>
                <c:pt idx="4202">
                  <c:v>1.6079158936301841E-2</c:v>
                </c:pt>
                <c:pt idx="4203">
                  <c:v>1.133317901610611E-2</c:v>
                </c:pt>
                <c:pt idx="4204">
                  <c:v>3.2859412250514988E-3</c:v>
                </c:pt>
                <c:pt idx="4205">
                  <c:v>2.8731772429252474E-3</c:v>
                </c:pt>
                <c:pt idx="4206">
                  <c:v>1.0635034257081455E-2</c:v>
                </c:pt>
                <c:pt idx="4207">
                  <c:v>6.3384209725667734E-4</c:v>
                </c:pt>
                <c:pt idx="4208">
                  <c:v>3.5256410256410152E-2</c:v>
                </c:pt>
                <c:pt idx="4209">
                  <c:v>1.6079158936301841E-2</c:v>
                </c:pt>
                <c:pt idx="4210">
                  <c:v>2.3437500000000038E-2</c:v>
                </c:pt>
                <c:pt idx="4211">
                  <c:v>4.2486823706572655E-3</c:v>
                </c:pt>
                <c:pt idx="4212">
                  <c:v>2.1008403361343856E-3</c:v>
                </c:pt>
                <c:pt idx="4213">
                  <c:v>1.0416666666666938E-2</c:v>
                </c:pt>
                <c:pt idx="4214">
                  <c:v>1.6203703703703606E-2</c:v>
                </c:pt>
                <c:pt idx="4215">
                  <c:v>6.9991251093613586E-3</c:v>
                </c:pt>
                <c:pt idx="4216">
                  <c:v>2.599090318388746E-3</c:v>
                </c:pt>
                <c:pt idx="4217">
                  <c:v>1.3227513227514738E-3</c:v>
                </c:pt>
                <c:pt idx="4218">
                  <c:v>1.5748031496063096E-2</c:v>
                </c:pt>
                <c:pt idx="4219">
                  <c:v>6.6666666666667001E-3</c:v>
                </c:pt>
                <c:pt idx="4220">
                  <c:v>6.5104166666679814E-4</c:v>
                </c:pt>
                <c:pt idx="4221">
                  <c:v>1.3888888888888959E-2</c:v>
                </c:pt>
                <c:pt idx="4222">
                  <c:v>6.6666666666667001E-3</c:v>
                </c:pt>
                <c:pt idx="4223">
                  <c:v>2.9605263157894548E-2</c:v>
                </c:pt>
                <c:pt idx="4224">
                  <c:v>2.9605263157894548E-2</c:v>
                </c:pt>
                <c:pt idx="7537">
                  <c:v>4.3744531933532539E-4</c:v>
                </c:pt>
                <c:pt idx="7538">
                  <c:v>1.0416666666666938E-2</c:v>
                </c:pt>
                <c:pt idx="7539">
                  <c:v>4.3744531933532539E-4</c:v>
                </c:pt>
                <c:pt idx="7540">
                  <c:v>6.6666666666668883E-3</c:v>
                </c:pt>
                <c:pt idx="7541">
                  <c:v>2.7415143603133036E-2</c:v>
                </c:pt>
                <c:pt idx="7542">
                  <c:v>1.5748031496063096E-2</c:v>
                </c:pt>
                <c:pt idx="7543">
                  <c:v>7.1123755334290457E-4</c:v>
                </c:pt>
                <c:pt idx="7544">
                  <c:v>1.6203703703703606E-2</c:v>
                </c:pt>
                <c:pt idx="7545">
                  <c:v>4.3744531933532539E-4</c:v>
                </c:pt>
                <c:pt idx="7546">
                  <c:v>6.5104166666679814E-4</c:v>
                </c:pt>
                <c:pt idx="7547">
                  <c:v>1.7618040873858387E-4</c:v>
                </c:pt>
                <c:pt idx="7548">
                  <c:v>6.1454293737771293E-4</c:v>
                </c:pt>
                <c:pt idx="7549">
                  <c:v>1.5470477999748978E-4</c:v>
                </c:pt>
                <c:pt idx="7550">
                  <c:v>2.3319200484554808E-2</c:v>
                </c:pt>
                <c:pt idx="7551">
                  <c:v>3.9642896785767188E-4</c:v>
                </c:pt>
                <c:pt idx="7552">
                  <c:v>6.1454293737771293E-4</c:v>
                </c:pt>
                <c:pt idx="7553">
                  <c:v>6.1454293737771293E-4</c:v>
                </c:pt>
                <c:pt idx="7554">
                  <c:v>2.1610389610389521E-2</c:v>
                </c:pt>
                <c:pt idx="7555">
                  <c:v>1.9425392911260352E-3</c:v>
                </c:pt>
                <c:pt idx="7556">
                  <c:v>1.6079158936301841E-2</c:v>
                </c:pt>
                <c:pt idx="7557">
                  <c:v>1.2487512487511664E-3</c:v>
                </c:pt>
                <c:pt idx="7558">
                  <c:v>2.3319200484554808E-2</c:v>
                </c:pt>
                <c:pt idx="7559">
                  <c:v>3.1173826173826382E-3</c:v>
                </c:pt>
                <c:pt idx="7560">
                  <c:v>2.3319200484554808E-2</c:v>
                </c:pt>
                <c:pt idx="7561">
                  <c:v>2.3319200484554808E-2</c:v>
                </c:pt>
                <c:pt idx="7562">
                  <c:v>1.6079158936301841E-2</c:v>
                </c:pt>
                <c:pt idx="7563">
                  <c:v>1.0635034257081455E-2</c:v>
                </c:pt>
                <c:pt idx="7564">
                  <c:v>1.6079158936301841E-2</c:v>
                </c:pt>
                <c:pt idx="7565">
                  <c:v>1.0635034257081455E-2</c:v>
                </c:pt>
                <c:pt idx="7566">
                  <c:v>3.7124640065816145E-3</c:v>
                </c:pt>
                <c:pt idx="7567">
                  <c:v>3.7124640065816145E-3</c:v>
                </c:pt>
                <c:pt idx="7568">
                  <c:v>7.85116270478361E-3</c:v>
                </c:pt>
                <c:pt idx="7569">
                  <c:v>6.5104166666679814E-4</c:v>
                </c:pt>
                <c:pt idx="7570">
                  <c:v>3.097173828881227E-3</c:v>
                </c:pt>
                <c:pt idx="7571">
                  <c:v>8.696971088484705E-4</c:v>
                </c:pt>
                <c:pt idx="7572">
                  <c:v>2.4380333197886249E-3</c:v>
                </c:pt>
                <c:pt idx="7573">
                  <c:v>2.2210654173173541E-2</c:v>
                </c:pt>
                <c:pt idx="7574">
                  <c:v>9.6618357487924557E-3</c:v>
                </c:pt>
                <c:pt idx="7575">
                  <c:v>9.1526798843870778E-3</c:v>
                </c:pt>
                <c:pt idx="7576">
                  <c:v>0</c:v>
                </c:pt>
                <c:pt idx="7577">
                  <c:v>6.5104166666679814E-4</c:v>
                </c:pt>
                <c:pt idx="7578">
                  <c:v>8.8757396449704717E-3</c:v>
                </c:pt>
                <c:pt idx="7579">
                  <c:v>8.8757396449704717E-3</c:v>
                </c:pt>
                <c:pt idx="7580">
                  <c:v>1.3227513227514738E-3</c:v>
                </c:pt>
                <c:pt idx="7581">
                  <c:v>1.0416666666666938E-2</c:v>
                </c:pt>
                <c:pt idx="7582">
                  <c:v>2.2743425728500397E-2</c:v>
                </c:pt>
                <c:pt idx="7583">
                  <c:v>0</c:v>
                </c:pt>
                <c:pt idx="7584">
                  <c:v>6.6666666666668883E-3</c:v>
                </c:pt>
                <c:pt idx="7585">
                  <c:v>1.3227513227514738E-3</c:v>
                </c:pt>
                <c:pt idx="7586">
                  <c:v>8.9605734767043196E-4</c:v>
                </c:pt>
                <c:pt idx="7587">
                  <c:v>4.3744531933532539E-4</c:v>
                </c:pt>
                <c:pt idx="7588">
                  <c:v>5.0344462109168844E-3</c:v>
                </c:pt>
                <c:pt idx="7589">
                  <c:v>2.2466758367721187E-2</c:v>
                </c:pt>
                <c:pt idx="7590">
                  <c:v>1.0416666666666938E-2</c:v>
                </c:pt>
                <c:pt idx="7591">
                  <c:v>6.9991251093613586E-3</c:v>
                </c:pt>
                <c:pt idx="7592">
                  <c:v>3.5637918745532962E-4</c:v>
                </c:pt>
                <c:pt idx="7593">
                  <c:v>6.5104166666679814E-4</c:v>
                </c:pt>
                <c:pt idx="7594">
                  <c:v>1.0416666666666938E-2</c:v>
                </c:pt>
                <c:pt idx="7595">
                  <c:v>4.3744531933532539E-4</c:v>
                </c:pt>
                <c:pt idx="7596">
                  <c:v>4.3744531933532539E-4</c:v>
                </c:pt>
                <c:pt idx="7597">
                  <c:v>6.3001145475372194E-3</c:v>
                </c:pt>
                <c:pt idx="7598">
                  <c:v>2.8848399906564043E-2</c:v>
                </c:pt>
                <c:pt idx="7599">
                  <c:v>2.976190476190496E-3</c:v>
                </c:pt>
                <c:pt idx="7600">
                  <c:v>2.2038567493112875E-2</c:v>
                </c:pt>
                <c:pt idx="7601">
                  <c:v>1.4336917562724075E-2</c:v>
                </c:pt>
                <c:pt idx="7602">
                  <c:v>5.092946269416095E-4</c:v>
                </c:pt>
                <c:pt idx="7603">
                  <c:v>1.0416666666666938E-2</c:v>
                </c:pt>
                <c:pt idx="7604">
                  <c:v>1.7661476355246733E-3</c:v>
                </c:pt>
                <c:pt idx="7605">
                  <c:v>1.0498004511539113E-2</c:v>
                </c:pt>
                <c:pt idx="7606">
                  <c:v>1.0416666666666938E-2</c:v>
                </c:pt>
                <c:pt idx="7607">
                  <c:v>1.833460656990063E-2</c:v>
                </c:pt>
                <c:pt idx="7608">
                  <c:v>2.3437500000000038E-2</c:v>
                </c:pt>
                <c:pt idx="7609">
                  <c:v>3.9447731755425089E-3</c:v>
                </c:pt>
                <c:pt idx="7610">
                  <c:v>6.696428571428702E-3</c:v>
                </c:pt>
                <c:pt idx="7611">
                  <c:v>2.976190476190496E-3</c:v>
                </c:pt>
                <c:pt idx="7612">
                  <c:v>2.1164021164021368E-2</c:v>
                </c:pt>
                <c:pt idx="7613">
                  <c:v>3.5433070866141662E-2</c:v>
                </c:pt>
                <c:pt idx="7614">
                  <c:v>1.5748031496063096E-2</c:v>
                </c:pt>
                <c:pt idx="7615">
                  <c:v>4.2372881355930824E-3</c:v>
                </c:pt>
                <c:pt idx="7616">
                  <c:v>6.5104166666679814E-4</c:v>
                </c:pt>
                <c:pt idx="7617">
                  <c:v>2.3076923076923002E-2</c:v>
                </c:pt>
                <c:pt idx="7618">
                  <c:v>1.1093333333333358E-2</c:v>
                </c:pt>
                <c:pt idx="7619">
                  <c:v>5.4256410256409051E-4</c:v>
                </c:pt>
                <c:pt idx="7620">
                  <c:v>3.9617078210208975E-2</c:v>
                </c:pt>
                <c:pt idx="7621">
                  <c:v>3.4894540942928057E-2</c:v>
                </c:pt>
                <c:pt idx="7622">
                  <c:v>3.5384615384616222E-3</c:v>
                </c:pt>
                <c:pt idx="7623">
                  <c:v>2.254742547425468E-2</c:v>
                </c:pt>
                <c:pt idx="7624">
                  <c:v>6.3296703296703673E-3</c:v>
                </c:pt>
                <c:pt idx="7625">
                  <c:v>6.3296703296703673E-3</c:v>
                </c:pt>
                <c:pt idx="7626">
                  <c:v>3.4894540942928057E-2</c:v>
                </c:pt>
                <c:pt idx="7627">
                  <c:v>9.1000802476212967E-3</c:v>
                </c:pt>
                <c:pt idx="7628">
                  <c:v>1.5748031496063096E-2</c:v>
                </c:pt>
                <c:pt idx="7629">
                  <c:v>1.3227513227514738E-3</c:v>
                </c:pt>
                <c:pt idx="7630">
                  <c:v>3.5433070866141662E-2</c:v>
                </c:pt>
                <c:pt idx="7631">
                  <c:v>5.7982387304908647E-3</c:v>
                </c:pt>
                <c:pt idx="7632">
                  <c:v>4.2490583804143181E-2</c:v>
                </c:pt>
                <c:pt idx="7633">
                  <c:v>0</c:v>
                </c:pt>
                <c:pt idx="7634">
                  <c:v>1.3456362937331809E-3</c:v>
                </c:pt>
                <c:pt idx="7635">
                  <c:v>1.0893246187362665E-3</c:v>
                </c:pt>
                <c:pt idx="7636">
                  <c:v>8.9605734767043196E-4</c:v>
                </c:pt>
                <c:pt idx="7637">
                  <c:v>1.6278860028860049E-2</c:v>
                </c:pt>
                <c:pt idx="7638">
                  <c:v>1.0416666666666938E-2</c:v>
                </c:pt>
                <c:pt idx="7639">
                  <c:v>3.097173828881227E-3</c:v>
                </c:pt>
                <c:pt idx="7640">
                  <c:v>8.9605734767043196E-4</c:v>
                </c:pt>
                <c:pt idx="7641">
                  <c:v>5.9999999999999928E-2</c:v>
                </c:pt>
                <c:pt idx="7642">
                  <c:v>3.2258064516129087E-2</c:v>
                </c:pt>
                <c:pt idx="7643">
                  <c:v>6.6666666666667001E-3</c:v>
                </c:pt>
                <c:pt idx="7644">
                  <c:v>1.5748031496063096E-2</c:v>
                </c:pt>
                <c:pt idx="7645">
                  <c:v>6.5104166666679814E-4</c:v>
                </c:pt>
                <c:pt idx="7646">
                  <c:v>2.976190476190496E-3</c:v>
                </c:pt>
                <c:pt idx="7647">
                  <c:v>4.3744531933532539E-4</c:v>
                </c:pt>
                <c:pt idx="7648">
                  <c:v>4.3744531933532539E-4</c:v>
                </c:pt>
                <c:pt idx="7649">
                  <c:v>6.5104166666679814E-4</c:v>
                </c:pt>
                <c:pt idx="7650">
                  <c:v>6.9991251093613586E-3</c:v>
                </c:pt>
                <c:pt idx="7651">
                  <c:v>9.7949188858280165E-3</c:v>
                </c:pt>
                <c:pt idx="7652">
                  <c:v>1.5243902439023896E-3</c:v>
                </c:pt>
                <c:pt idx="7653">
                  <c:v>1.0416666666666938E-2</c:v>
                </c:pt>
                <c:pt idx="7654">
                  <c:v>4.1050903119862488E-4</c:v>
                </c:pt>
                <c:pt idx="7655">
                  <c:v>1.5748031496063096E-2</c:v>
                </c:pt>
                <c:pt idx="7656">
                  <c:v>9.5338983050847672E-3</c:v>
                </c:pt>
                <c:pt idx="7657">
                  <c:v>1.5679442508710839E-2</c:v>
                </c:pt>
                <c:pt idx="7658">
                  <c:v>4.3744531933532539E-4</c:v>
                </c:pt>
                <c:pt idx="7659">
                  <c:v>6.9991251093613586E-3</c:v>
                </c:pt>
                <c:pt idx="7660">
                  <c:v>2.1164021164021368E-2</c:v>
                </c:pt>
                <c:pt idx="7661">
                  <c:v>0</c:v>
                </c:pt>
                <c:pt idx="7662">
                  <c:v>2.3437500000000038E-2</c:v>
                </c:pt>
                <c:pt idx="7663">
                  <c:v>2.66666666666668E-2</c:v>
                </c:pt>
                <c:pt idx="7664">
                  <c:v>1.5748031496063096E-2</c:v>
                </c:pt>
                <c:pt idx="7665">
                  <c:v>4.7619047619047589E-2</c:v>
                </c:pt>
                <c:pt idx="7666">
                  <c:v>1.5748031496063096E-2</c:v>
                </c:pt>
                <c:pt idx="7667">
                  <c:v>1.883239171374814E-3</c:v>
                </c:pt>
                <c:pt idx="7668">
                  <c:v>0</c:v>
                </c:pt>
                <c:pt idx="7669">
                  <c:v>6.5104166666679814E-4</c:v>
                </c:pt>
                <c:pt idx="7670">
                  <c:v>4.7619047619047589E-2</c:v>
                </c:pt>
                <c:pt idx="7671">
                  <c:v>3.7940379403793946E-2</c:v>
                </c:pt>
                <c:pt idx="7672">
                  <c:v>6.5104166666679814E-4</c:v>
                </c:pt>
                <c:pt idx="7673">
                  <c:v>1.0416666666666938E-2</c:v>
                </c:pt>
                <c:pt idx="7674">
                  <c:v>2.4654832347162364E-4</c:v>
                </c:pt>
                <c:pt idx="7675">
                  <c:v>1.5748031496063096E-2</c:v>
                </c:pt>
                <c:pt idx="7676">
                  <c:v>1.0416666666666938E-2</c:v>
                </c:pt>
                <c:pt idx="7677">
                  <c:v>0</c:v>
                </c:pt>
                <c:pt idx="7678">
                  <c:v>4.5780847893810206E-2</c:v>
                </c:pt>
                <c:pt idx="7679">
                  <c:v>6.6666666666668883E-3</c:v>
                </c:pt>
                <c:pt idx="7680">
                  <c:v>6.1218243036437225E-4</c:v>
                </c:pt>
                <c:pt idx="7681">
                  <c:v>2.1739130434782719E-2</c:v>
                </c:pt>
                <c:pt idx="7682">
                  <c:v>1.0003306878307095E-2</c:v>
                </c:pt>
                <c:pt idx="7683">
                  <c:v>7.2580645161290175E-2</c:v>
                </c:pt>
                <c:pt idx="7684">
                  <c:v>7.37336601307189E-2</c:v>
                </c:pt>
                <c:pt idx="7685">
                  <c:v>4.7619047619047589E-2</c:v>
                </c:pt>
                <c:pt idx="7686">
                  <c:v>3.5433070866141662E-2</c:v>
                </c:pt>
                <c:pt idx="7687">
                  <c:v>6.5104166666679814E-4</c:v>
                </c:pt>
                <c:pt idx="7688">
                  <c:v>2.4154589371982158E-3</c:v>
                </c:pt>
                <c:pt idx="7689">
                  <c:v>4.4773391812864905E-3</c:v>
                </c:pt>
                <c:pt idx="7690">
                  <c:v>6.4499484004128737E-4</c:v>
                </c:pt>
                <c:pt idx="7691">
                  <c:v>7.101814319506046E-2</c:v>
                </c:pt>
                <c:pt idx="7692">
                  <c:v>1.0736842105263183E-2</c:v>
                </c:pt>
                <c:pt idx="7693">
                  <c:v>7.4559487403524402E-2</c:v>
                </c:pt>
                <c:pt idx="7694">
                  <c:v>0.61956521739130432</c:v>
                </c:pt>
                <c:pt idx="7695">
                  <c:v>0.61956521739130432</c:v>
                </c:pt>
                <c:pt idx="7696">
                  <c:v>0.11384261140457808</c:v>
                </c:pt>
                <c:pt idx="7697">
                  <c:v>1.5748031496063096E-2</c:v>
                </c:pt>
                <c:pt idx="7698">
                  <c:v>5.4289819376026338E-2</c:v>
                </c:pt>
                <c:pt idx="7699">
                  <c:v>2.3437500000000038E-2</c:v>
                </c:pt>
                <c:pt idx="7700">
                  <c:v>1.3227513227514738E-3</c:v>
                </c:pt>
                <c:pt idx="7701">
                  <c:v>6.9991251093613586E-3</c:v>
                </c:pt>
                <c:pt idx="7702">
                  <c:v>4.3744531933532539E-4</c:v>
                </c:pt>
                <c:pt idx="7703">
                  <c:v>1.0416666666666938E-2</c:v>
                </c:pt>
                <c:pt idx="7704">
                  <c:v>3.5433070866141662E-2</c:v>
                </c:pt>
                <c:pt idx="7705">
                  <c:v>4.3744531933532539E-4</c:v>
                </c:pt>
                <c:pt idx="7706">
                  <c:v>2.1164021164021368E-2</c:v>
                </c:pt>
                <c:pt idx="7707">
                  <c:v>6.5104166666679814E-4</c:v>
                </c:pt>
                <c:pt idx="7708">
                  <c:v>6.5104166666679814E-4</c:v>
                </c:pt>
                <c:pt idx="7709">
                  <c:v>6.5104166666679814E-4</c:v>
                </c:pt>
                <c:pt idx="7710">
                  <c:v>6.1218243036437225E-4</c:v>
                </c:pt>
                <c:pt idx="7711">
                  <c:v>6.6666666666668883E-3</c:v>
                </c:pt>
                <c:pt idx="7712">
                  <c:v>4.3744531933532539E-4</c:v>
                </c:pt>
                <c:pt idx="7713">
                  <c:v>1.5748031496063096E-2</c:v>
                </c:pt>
                <c:pt idx="7714">
                  <c:v>2.6205450733739476E-4</c:v>
                </c:pt>
                <c:pt idx="7715">
                  <c:v>1.5748031496063096E-2</c:v>
                </c:pt>
                <c:pt idx="7716">
                  <c:v>2.3437500000000038E-2</c:v>
                </c:pt>
                <c:pt idx="7717">
                  <c:v>9.2364532019715878E-4</c:v>
                </c:pt>
                <c:pt idx="7718">
                  <c:v>0</c:v>
                </c:pt>
                <c:pt idx="7719">
                  <c:v>1.3227513227514738E-3</c:v>
                </c:pt>
                <c:pt idx="7720">
                  <c:v>1.3774104683197297E-3</c:v>
                </c:pt>
                <c:pt idx="7721">
                  <c:v>2.976190476190496E-3</c:v>
                </c:pt>
                <c:pt idx="7722">
                  <c:v>2.672762440654133E-2</c:v>
                </c:pt>
                <c:pt idx="7723">
                  <c:v>1.0416666666666938E-2</c:v>
                </c:pt>
                <c:pt idx="7724">
                  <c:v>8.9007565643082001E-4</c:v>
                </c:pt>
                <c:pt idx="7725">
                  <c:v>1.4990243037076679E-2</c:v>
                </c:pt>
                <c:pt idx="7726">
                  <c:v>6.5104166666679814E-4</c:v>
                </c:pt>
                <c:pt idx="7727">
                  <c:v>1.7695919104369844E-2</c:v>
                </c:pt>
                <c:pt idx="7728">
                  <c:v>1.1244862695920135E-2</c:v>
                </c:pt>
                <c:pt idx="7729">
                  <c:v>1.1169914981167376E-2</c:v>
                </c:pt>
                <c:pt idx="7730">
                  <c:v>4.7738610635213166E-3</c:v>
                </c:pt>
                <c:pt idx="7731">
                  <c:v>6.3263223725354648E-3</c:v>
                </c:pt>
                <c:pt idx="7732">
                  <c:v>1.0860484544695154E-2</c:v>
                </c:pt>
                <c:pt idx="7733">
                  <c:v>1.0860484544695154E-2</c:v>
                </c:pt>
                <c:pt idx="7734">
                  <c:v>3.3251231527093673E-2</c:v>
                </c:pt>
                <c:pt idx="7735">
                  <c:v>1.5694580210709245E-2</c:v>
                </c:pt>
                <c:pt idx="7736">
                  <c:v>3.1233732431025715E-3</c:v>
                </c:pt>
                <c:pt idx="7737">
                  <c:v>2.7415143603133036E-2</c:v>
                </c:pt>
                <c:pt idx="7738">
                  <c:v>3.641743484693392E-3</c:v>
                </c:pt>
                <c:pt idx="7739">
                  <c:v>2.6666666666666613E-2</c:v>
                </c:pt>
                <c:pt idx="7740">
                  <c:v>6.5104166666679814E-4</c:v>
                </c:pt>
                <c:pt idx="7741">
                  <c:v>3.5433070866141662E-2</c:v>
                </c:pt>
                <c:pt idx="7742">
                  <c:v>2.1477098400175497E-2</c:v>
                </c:pt>
                <c:pt idx="7743">
                  <c:v>0</c:v>
                </c:pt>
                <c:pt idx="7744">
                  <c:v>1.9357336430511073E-4</c:v>
                </c:pt>
                <c:pt idx="7745">
                  <c:v>0</c:v>
                </c:pt>
                <c:pt idx="7746">
                  <c:v>0</c:v>
                </c:pt>
                <c:pt idx="7747">
                  <c:v>6.9991251093613586E-3</c:v>
                </c:pt>
                <c:pt idx="7748">
                  <c:v>3.0131826741996361E-2</c:v>
                </c:pt>
                <c:pt idx="7749">
                  <c:v>6.5104166666679814E-4</c:v>
                </c:pt>
                <c:pt idx="7750">
                  <c:v>8.9605734767043196E-4</c:v>
                </c:pt>
                <c:pt idx="7751">
                  <c:v>2.66666666666668E-2</c:v>
                </c:pt>
                <c:pt idx="7752">
                  <c:v>1.0416666666666938E-2</c:v>
                </c:pt>
                <c:pt idx="7753">
                  <c:v>2.976190476190496E-3</c:v>
                </c:pt>
                <c:pt idx="7754">
                  <c:v>2.66666666666668E-2</c:v>
                </c:pt>
                <c:pt idx="7755">
                  <c:v>3.955730878807822E-2</c:v>
                </c:pt>
                <c:pt idx="7756">
                  <c:v>1.0498004511539113E-2</c:v>
                </c:pt>
                <c:pt idx="7757">
                  <c:v>2.3437500000000038E-2</c:v>
                </c:pt>
                <c:pt idx="7758">
                  <c:v>3.9640591966172076E-4</c:v>
                </c:pt>
                <c:pt idx="7759">
                  <c:v>1.7253278122846826E-4</c:v>
                </c:pt>
                <c:pt idx="7760">
                  <c:v>2.2760896779337703E-4</c:v>
                </c:pt>
                <c:pt idx="7761">
                  <c:v>1.2184508268059195E-2</c:v>
                </c:pt>
                <c:pt idx="7762">
                  <c:v>6.1646174863387942E-2</c:v>
                </c:pt>
                <c:pt idx="7763">
                  <c:v>1.4336917562724075E-2</c:v>
                </c:pt>
                <c:pt idx="7764">
                  <c:v>1.0416666666666938E-2</c:v>
                </c:pt>
                <c:pt idx="7765">
                  <c:v>2.1524311151292354E-3</c:v>
                </c:pt>
                <c:pt idx="7766">
                  <c:v>5.9412132582864305E-2</c:v>
                </c:pt>
                <c:pt idx="7767">
                  <c:v>1.0860484544695154E-2</c:v>
                </c:pt>
                <c:pt idx="7768">
                  <c:v>6.7476383265857292E-3</c:v>
                </c:pt>
                <c:pt idx="7769">
                  <c:v>1.1703280900865094E-2</c:v>
                </c:pt>
                <c:pt idx="7770">
                  <c:v>1.164083065223755E-2</c:v>
                </c:pt>
                <c:pt idx="7771">
                  <c:v>1.0416666666666938E-2</c:v>
                </c:pt>
                <c:pt idx="7772">
                  <c:v>1.0976702508960743E-2</c:v>
                </c:pt>
                <c:pt idx="7773">
                  <c:v>1.0416666666666938E-2</c:v>
                </c:pt>
                <c:pt idx="7774">
                  <c:v>6.5104166666679814E-4</c:v>
                </c:pt>
                <c:pt idx="7775">
                  <c:v>6.5104166666679814E-4</c:v>
                </c:pt>
                <c:pt idx="7776">
                  <c:v>2.3199023199023172E-2</c:v>
                </c:pt>
                <c:pt idx="7777">
                  <c:v>1.0860484544695154E-2</c:v>
                </c:pt>
                <c:pt idx="7778">
                  <c:v>2.916006191274317E-5</c:v>
                </c:pt>
                <c:pt idx="7779">
                  <c:v>7.5757575757576141E-3</c:v>
                </c:pt>
                <c:pt idx="7780">
                  <c:v>1.9185799319727918E-2</c:v>
                </c:pt>
                <c:pt idx="7781">
                  <c:v>2.4515526500118135E-3</c:v>
                </c:pt>
                <c:pt idx="7782">
                  <c:v>4.8543689320386775E-3</c:v>
                </c:pt>
                <c:pt idx="7783">
                  <c:v>5.5555555555555448E-2</c:v>
                </c:pt>
                <c:pt idx="7784">
                  <c:v>4.3744531933532539E-4</c:v>
                </c:pt>
                <c:pt idx="7785">
                  <c:v>4.3849346174927618E-3</c:v>
                </c:pt>
                <c:pt idx="7786">
                  <c:v>1.5779092702169595E-2</c:v>
                </c:pt>
                <c:pt idx="7787">
                  <c:v>1.9357336430511073E-4</c:v>
                </c:pt>
                <c:pt idx="7788">
                  <c:v>3.654970760237228E-4</c:v>
                </c:pt>
                <c:pt idx="7789">
                  <c:v>3.3296793642093675E-2</c:v>
                </c:pt>
                <c:pt idx="7790">
                  <c:v>4.4230180593817066E-2</c:v>
                </c:pt>
                <c:pt idx="7791">
                  <c:v>2.016129032257999E-3</c:v>
                </c:pt>
                <c:pt idx="7792">
                  <c:v>9.8425196850402048E-4</c:v>
                </c:pt>
                <c:pt idx="7793">
                  <c:v>1.5679442508710839E-2</c:v>
                </c:pt>
                <c:pt idx="7794">
                  <c:v>1.5748031496063096E-2</c:v>
                </c:pt>
                <c:pt idx="7795">
                  <c:v>1.4778325123152662E-2</c:v>
                </c:pt>
                <c:pt idx="7796">
                  <c:v>8.8757396449704717E-3</c:v>
                </c:pt>
                <c:pt idx="7797">
                  <c:v>3.2258064516129087E-2</c:v>
                </c:pt>
                <c:pt idx="7798">
                  <c:v>3.1249999999999962E-2</c:v>
                </c:pt>
                <c:pt idx="7799">
                  <c:v>4.3744531933532539E-4</c:v>
                </c:pt>
                <c:pt idx="7800">
                  <c:v>1.7337125829608634E-2</c:v>
                </c:pt>
                <c:pt idx="7801">
                  <c:v>3.097173828881227E-3</c:v>
                </c:pt>
                <c:pt idx="7802">
                  <c:v>2.3437500000000038E-2</c:v>
                </c:pt>
                <c:pt idx="7803">
                  <c:v>7.720790987158394E-3</c:v>
                </c:pt>
                <c:pt idx="7804">
                  <c:v>3.6549707602333709E-4</c:v>
                </c:pt>
                <c:pt idx="7805">
                  <c:v>3.4722222222222398E-3</c:v>
                </c:pt>
                <c:pt idx="7806">
                  <c:v>3.210887949260062E-2</c:v>
                </c:pt>
                <c:pt idx="7807">
                  <c:v>6.9991251093613586E-3</c:v>
                </c:pt>
                <c:pt idx="7808">
                  <c:v>1.4419610670513682E-3</c:v>
                </c:pt>
                <c:pt idx="7809">
                  <c:v>4.2490583804143181E-2</c:v>
                </c:pt>
                <c:pt idx="7810">
                  <c:v>4.2490583804143181E-2</c:v>
                </c:pt>
                <c:pt idx="7811">
                  <c:v>1.3888888888888959E-2</c:v>
                </c:pt>
                <c:pt idx="7812">
                  <c:v>4.227859368046199E-3</c:v>
                </c:pt>
                <c:pt idx="7813">
                  <c:v>4.8323471400394599E-2</c:v>
                </c:pt>
                <c:pt idx="7814">
                  <c:v>3.024411319939363E-3</c:v>
                </c:pt>
                <c:pt idx="7815">
                  <c:v>6.9991251093613586E-3</c:v>
                </c:pt>
                <c:pt idx="7816">
                  <c:v>3.2494758909853413E-2</c:v>
                </c:pt>
                <c:pt idx="7817">
                  <c:v>1.0416666666666938E-2</c:v>
                </c:pt>
                <c:pt idx="7818">
                  <c:v>1.3888888888888959E-2</c:v>
                </c:pt>
                <c:pt idx="7819">
                  <c:v>2.4787997390737379E-2</c:v>
                </c:pt>
                <c:pt idx="7820">
                  <c:v>2.2038567493112875E-2</c:v>
                </c:pt>
                <c:pt idx="7821">
                  <c:v>1.5748031496063096E-2</c:v>
                </c:pt>
                <c:pt idx="7822">
                  <c:v>6.5104166666679814E-4</c:v>
                </c:pt>
                <c:pt idx="7823">
                  <c:v>1.5748031496063096E-2</c:v>
                </c:pt>
                <c:pt idx="7824">
                  <c:v>6.6666666666667001E-3</c:v>
                </c:pt>
                <c:pt idx="7825">
                  <c:v>7.2580645161290175E-2</c:v>
                </c:pt>
                <c:pt idx="7826">
                  <c:v>4.3744531933532539E-4</c:v>
                </c:pt>
                <c:pt idx="7827">
                  <c:v>2.66666666666668E-2</c:v>
                </c:pt>
                <c:pt idx="7828">
                  <c:v>1.0416666666666938E-2</c:v>
                </c:pt>
                <c:pt idx="7829">
                  <c:v>2.7322404371585415E-3</c:v>
                </c:pt>
                <c:pt idx="7830">
                  <c:v>2.66666666666668E-2</c:v>
                </c:pt>
                <c:pt idx="7831">
                  <c:v>2.3873093418922228E-2</c:v>
                </c:pt>
                <c:pt idx="7832">
                  <c:v>3.2894736842106198E-3</c:v>
                </c:pt>
                <c:pt idx="7833">
                  <c:v>3.8699690402476651E-2</c:v>
                </c:pt>
                <c:pt idx="7834">
                  <c:v>7.4922600619195734E-3</c:v>
                </c:pt>
                <c:pt idx="7835">
                  <c:v>1.708584987057821E-2</c:v>
                </c:pt>
                <c:pt idx="7836">
                  <c:v>6.1919504644082166E-5</c:v>
                </c:pt>
                <c:pt idx="7837">
                  <c:v>1.708584987057821E-2</c:v>
                </c:pt>
                <c:pt idx="7838">
                  <c:v>7.1731748726660367E-4</c:v>
                </c:pt>
                <c:pt idx="7839">
                  <c:v>3.8699690402476651E-2</c:v>
                </c:pt>
                <c:pt idx="7840">
                  <c:v>2.9529767040552858E-3</c:v>
                </c:pt>
                <c:pt idx="7841">
                  <c:v>8.4210526315792015E-4</c:v>
                </c:pt>
                <c:pt idx="7842">
                  <c:v>1.708584987057821E-2</c:v>
                </c:pt>
                <c:pt idx="7843">
                  <c:v>1.2621656484329613E-2</c:v>
                </c:pt>
                <c:pt idx="7844">
                  <c:v>2.1570319240724892E-2</c:v>
                </c:pt>
                <c:pt idx="7845">
                  <c:v>2.7185732927359745E-2</c:v>
                </c:pt>
                <c:pt idx="7846">
                  <c:v>7.4197689345314359E-3</c:v>
                </c:pt>
                <c:pt idx="7847">
                  <c:v>7.1265767725098997E-3</c:v>
                </c:pt>
                <c:pt idx="7848">
                  <c:v>2.4516129032258076E-2</c:v>
                </c:pt>
                <c:pt idx="7849">
                  <c:v>7.1731748726660367E-4</c:v>
                </c:pt>
                <c:pt idx="7850">
                  <c:v>1.6079158936301841E-2</c:v>
                </c:pt>
                <c:pt idx="7851">
                  <c:v>6.1454293737771293E-4</c:v>
                </c:pt>
                <c:pt idx="7852">
                  <c:v>2.3319200484554808E-2</c:v>
                </c:pt>
                <c:pt idx="7853">
                  <c:v>1.9448144448144609E-3</c:v>
                </c:pt>
                <c:pt idx="7854">
                  <c:v>2.3319200484554808E-2</c:v>
                </c:pt>
                <c:pt idx="7855">
                  <c:v>1.1656617249674405E-2</c:v>
                </c:pt>
                <c:pt idx="7856">
                  <c:v>1.0635034257081455E-2</c:v>
                </c:pt>
                <c:pt idx="7857">
                  <c:v>1.0635034257081455E-2</c:v>
                </c:pt>
                <c:pt idx="7858">
                  <c:v>4.6239474810902282E-3</c:v>
                </c:pt>
                <c:pt idx="7859">
                  <c:v>3.5256410256410152E-2</c:v>
                </c:pt>
                <c:pt idx="7860">
                  <c:v>8.5767589882138878E-3</c:v>
                </c:pt>
                <c:pt idx="7861">
                  <c:v>2.3091954883523971E-2</c:v>
                </c:pt>
                <c:pt idx="7862">
                  <c:v>2.1698342979342849E-4</c:v>
                </c:pt>
                <c:pt idx="7863">
                  <c:v>2.1698342979342849E-4</c:v>
                </c:pt>
                <c:pt idx="7864">
                  <c:v>7.4926386638574293E-3</c:v>
                </c:pt>
                <c:pt idx="7865">
                  <c:v>1.6112919338532523E-6</c:v>
                </c:pt>
                <c:pt idx="7866">
                  <c:v>2.3319200484554808E-2</c:v>
                </c:pt>
                <c:pt idx="7867">
                  <c:v>7.2448384948384662E-3</c:v>
                </c:pt>
                <c:pt idx="7868">
                  <c:v>2.3319200484554808E-2</c:v>
                </c:pt>
                <c:pt idx="7869">
                  <c:v>5.6162682302497349E-3</c:v>
                </c:pt>
                <c:pt idx="7870">
                  <c:v>1.5871733308710576E-3</c:v>
                </c:pt>
                <c:pt idx="7871">
                  <c:v>6.8740783026497582E-3</c:v>
                </c:pt>
                <c:pt idx="7872">
                  <c:v>6.1454293737771293E-4</c:v>
                </c:pt>
                <c:pt idx="7873">
                  <c:v>1.133317901610611E-2</c:v>
                </c:pt>
                <c:pt idx="7874">
                  <c:v>1.6752289479562053E-2</c:v>
                </c:pt>
                <c:pt idx="7875">
                  <c:v>1.1076650420912423E-2</c:v>
                </c:pt>
                <c:pt idx="7876">
                  <c:v>1.9118227231971027E-2</c:v>
                </c:pt>
                <c:pt idx="7877">
                  <c:v>8.1833402187383442E-3</c:v>
                </c:pt>
                <c:pt idx="7878">
                  <c:v>1.588719153936564E-3</c:v>
                </c:pt>
                <c:pt idx="7879">
                  <c:v>7.1506216960763825E-3</c:v>
                </c:pt>
                <c:pt idx="7880">
                  <c:v>1.1076650420912423E-2</c:v>
                </c:pt>
                <c:pt idx="7881">
                  <c:v>1.1076650420912423E-2</c:v>
                </c:pt>
                <c:pt idx="7882">
                  <c:v>7.2114467408584109E-3</c:v>
                </c:pt>
                <c:pt idx="7883">
                  <c:v>1.1076650420912423E-2</c:v>
                </c:pt>
                <c:pt idx="7884">
                  <c:v>2.1750321750320244E-3</c:v>
                </c:pt>
                <c:pt idx="7885">
                  <c:v>3.2522522522521343E-3</c:v>
                </c:pt>
                <c:pt idx="7886">
                  <c:v>3.0371358371358348E-2</c:v>
                </c:pt>
                <c:pt idx="7887">
                  <c:v>7.5466771118944077E-3</c:v>
                </c:pt>
                <c:pt idx="7888">
                  <c:v>3.5315315315314179E-3</c:v>
                </c:pt>
                <c:pt idx="7889">
                  <c:v>7.5466771118944077E-3</c:v>
                </c:pt>
                <c:pt idx="7890">
                  <c:v>1.5972015972035234E-4</c:v>
                </c:pt>
                <c:pt idx="7891">
                  <c:v>1.3981376334317633E-2</c:v>
                </c:pt>
                <c:pt idx="7892">
                  <c:v>3.669421487603336E-2</c:v>
                </c:pt>
                <c:pt idx="7893">
                  <c:v>2.034465395849921E-3</c:v>
                </c:pt>
                <c:pt idx="7894">
                  <c:v>1.5618118118118167E-2</c:v>
                </c:pt>
                <c:pt idx="7895">
                  <c:v>1.5618118118118167E-2</c:v>
                </c:pt>
                <c:pt idx="7896">
                  <c:v>2.6364764267990268E-2</c:v>
                </c:pt>
                <c:pt idx="7897">
                  <c:v>9.059322300457761E-3</c:v>
                </c:pt>
                <c:pt idx="7898">
                  <c:v>2.0961208221836752E-3</c:v>
                </c:pt>
                <c:pt idx="7899">
                  <c:v>6.9716775599128764E-3</c:v>
                </c:pt>
                <c:pt idx="7900">
                  <c:v>2.7144624965070446E-3</c:v>
                </c:pt>
                <c:pt idx="7901">
                  <c:v>3.2942667089008643E-2</c:v>
                </c:pt>
                <c:pt idx="7902">
                  <c:v>1.6112919338532523E-6</c:v>
                </c:pt>
                <c:pt idx="7903">
                  <c:v>3.5256410256410152E-2</c:v>
                </c:pt>
                <c:pt idx="7904">
                  <c:v>1.0635034257081455E-2</c:v>
                </c:pt>
                <c:pt idx="7905">
                  <c:v>3.9765976597659729E-2</c:v>
                </c:pt>
                <c:pt idx="7906">
                  <c:v>6.6454013822628519E-5</c:v>
                </c:pt>
                <c:pt idx="7907">
                  <c:v>3.9062500000000104E-2</c:v>
                </c:pt>
                <c:pt idx="7908">
                  <c:v>7.535842293905291E-4</c:v>
                </c:pt>
                <c:pt idx="7909">
                  <c:v>1.0578512396694198E-2</c:v>
                </c:pt>
                <c:pt idx="7910">
                  <c:v>1.6949152542493444E-5</c:v>
                </c:pt>
                <c:pt idx="7911">
                  <c:v>1.6949152542493444E-5</c:v>
                </c:pt>
                <c:pt idx="7912">
                  <c:v>5.0526315789473746E-2</c:v>
                </c:pt>
                <c:pt idx="7913">
                  <c:v>5.8857096274553679E-4</c:v>
                </c:pt>
                <c:pt idx="7914">
                  <c:v>6.1284332688588024E-2</c:v>
                </c:pt>
                <c:pt idx="7915">
                  <c:v>1.0444444444444315E-2</c:v>
                </c:pt>
                <c:pt idx="7916">
                  <c:v>2.7826439363904644E-2</c:v>
                </c:pt>
                <c:pt idx="7917">
                  <c:v>3.7253694581267826E-4</c:v>
                </c:pt>
                <c:pt idx="7918">
                  <c:v>1.0652173913043572E-2</c:v>
                </c:pt>
                <c:pt idx="7919">
                  <c:v>6.4449152542373159E-3</c:v>
                </c:pt>
                <c:pt idx="7920">
                  <c:v>7.8033421686672664E-3</c:v>
                </c:pt>
                <c:pt idx="7921">
                  <c:v>2.9654090375153203E-3</c:v>
                </c:pt>
                <c:pt idx="7922">
                  <c:v>6.6783845836930486E-3</c:v>
                </c:pt>
                <c:pt idx="7923">
                  <c:v>4.2441218911805362E-4</c:v>
                </c:pt>
                <c:pt idx="7924">
                  <c:v>1.0513296227581837E-2</c:v>
                </c:pt>
                <c:pt idx="7925">
                  <c:v>4.4017607042818241E-3</c:v>
                </c:pt>
                <c:pt idx="7926">
                  <c:v>2.3965141612200407E-2</c:v>
                </c:pt>
                <c:pt idx="7927">
                  <c:v>1.0513296227581837E-2</c:v>
                </c:pt>
                <c:pt idx="7928">
                  <c:v>1.1556518598772053E-2</c:v>
                </c:pt>
                <c:pt idx="7929">
                  <c:v>5.2698855971080412E-4</c:v>
                </c:pt>
                <c:pt idx="7930">
                  <c:v>8.1256771397601214E-4</c:v>
                </c:pt>
                <c:pt idx="7931">
                  <c:v>3.8254310344827631E-2</c:v>
                </c:pt>
                <c:pt idx="7932">
                  <c:v>1.8203407489122012E-2</c:v>
                </c:pt>
                <c:pt idx="7933">
                  <c:v>1.308059028327266E-2</c:v>
                </c:pt>
                <c:pt idx="7934">
                  <c:v>2.3515003061849435E-2</c:v>
                </c:pt>
                <c:pt idx="7935">
                  <c:v>5.2698855971080412E-4</c:v>
                </c:pt>
                <c:pt idx="7936">
                  <c:v>5.2698855971080412E-4</c:v>
                </c:pt>
                <c:pt idx="7937">
                  <c:v>1.6142716530009558E-2</c:v>
                </c:pt>
                <c:pt idx="7938">
                  <c:v>7.5369615352938448E-3</c:v>
                </c:pt>
                <c:pt idx="7939">
                  <c:v>3.5944835680750548E-3</c:v>
                </c:pt>
                <c:pt idx="7940">
                  <c:v>1.6990136966228107E-2</c:v>
                </c:pt>
                <c:pt idx="7941">
                  <c:v>1.1556518598772053E-2</c:v>
                </c:pt>
                <c:pt idx="7942">
                  <c:v>1.1556518598772053E-2</c:v>
                </c:pt>
                <c:pt idx="7943">
                  <c:v>3.3992906715657042E-3</c:v>
                </c:pt>
                <c:pt idx="7944">
                  <c:v>9.7750362595288732E-3</c:v>
                </c:pt>
                <c:pt idx="7945">
                  <c:v>8.0025608194541611E-5</c:v>
                </c:pt>
                <c:pt idx="7946">
                  <c:v>1.6774193548387228E-2</c:v>
                </c:pt>
                <c:pt idx="7947">
                  <c:v>0.25373931623931634</c:v>
                </c:pt>
                <c:pt idx="7948">
                  <c:v>1.1093333333333358E-2</c:v>
                </c:pt>
                <c:pt idx="7949">
                  <c:v>8.0890639758564281E-2</c:v>
                </c:pt>
                <c:pt idx="7950">
                  <c:v>0.25426243435279566</c:v>
                </c:pt>
                <c:pt idx="7951">
                  <c:v>1.5798319327731077E-2</c:v>
                </c:pt>
                <c:pt idx="7952">
                  <c:v>8.5899705014749264E-2</c:v>
                </c:pt>
                <c:pt idx="7953">
                  <c:v>3.7785829307568401E-2</c:v>
                </c:pt>
                <c:pt idx="7954">
                  <c:v>5.9110970996216872E-2</c:v>
                </c:pt>
                <c:pt idx="7955">
                  <c:v>7.0685197155785787E-3</c:v>
                </c:pt>
                <c:pt idx="7956">
                  <c:v>4.6967043967043876E-2</c:v>
                </c:pt>
                <c:pt idx="7957">
                  <c:v>1.1027725661870622E-3</c:v>
                </c:pt>
                <c:pt idx="7958">
                  <c:v>4.6967043967043876E-2</c:v>
                </c:pt>
                <c:pt idx="7959">
                  <c:v>3.1173826173826382E-3</c:v>
                </c:pt>
                <c:pt idx="7960">
                  <c:v>2.1610389610389521E-2</c:v>
                </c:pt>
                <c:pt idx="7961">
                  <c:v>1.0635034257081455E-2</c:v>
                </c:pt>
                <c:pt idx="7962">
                  <c:v>1.6203703703703606E-2</c:v>
                </c:pt>
                <c:pt idx="7963">
                  <c:v>5.6818181818181941E-3</c:v>
                </c:pt>
                <c:pt idx="7964">
                  <c:v>2.1164021164021368E-2</c:v>
                </c:pt>
                <c:pt idx="7965">
                  <c:v>2.1042667831658861E-2</c:v>
                </c:pt>
                <c:pt idx="7966">
                  <c:v>1.3227513227514738E-3</c:v>
                </c:pt>
                <c:pt idx="7967">
                  <c:v>2.3437500000000038E-2</c:v>
                </c:pt>
                <c:pt idx="7968">
                  <c:v>2.3437500000000038E-2</c:v>
                </c:pt>
                <c:pt idx="7969">
                  <c:v>6.6666666666667001E-3</c:v>
                </c:pt>
                <c:pt idx="7970">
                  <c:v>6.5104166666679814E-4</c:v>
                </c:pt>
                <c:pt idx="7971">
                  <c:v>6.147540983606598E-3</c:v>
                </c:pt>
                <c:pt idx="7972">
                  <c:v>4.7619047619047589E-2</c:v>
                </c:pt>
                <c:pt idx="7973">
                  <c:v>2.016129032257999E-3</c:v>
                </c:pt>
                <c:pt idx="7974">
                  <c:v>1.7145604395604482E-2</c:v>
                </c:pt>
                <c:pt idx="7975">
                  <c:v>2.8532467532467517E-2</c:v>
                </c:pt>
                <c:pt idx="7976">
                  <c:v>2.3076923076923002E-2</c:v>
                </c:pt>
                <c:pt idx="7977">
                  <c:v>3.4193245778610694E-3</c:v>
                </c:pt>
                <c:pt idx="7978">
                  <c:v>5.4256410256409051E-4</c:v>
                </c:pt>
                <c:pt idx="7979">
                  <c:v>4.6904315196997975E-2</c:v>
                </c:pt>
                <c:pt idx="7980">
                  <c:v>8.8217338217311077E-5</c:v>
                </c:pt>
                <c:pt idx="7981">
                  <c:v>3.1328320802004893E-2</c:v>
                </c:pt>
                <c:pt idx="7982">
                  <c:v>7.4815270935960618E-2</c:v>
                </c:pt>
                <c:pt idx="7983">
                  <c:v>6.9991251093613586E-3</c:v>
                </c:pt>
                <c:pt idx="7984">
                  <c:v>7.4815270935960618E-2</c:v>
                </c:pt>
                <c:pt idx="7985">
                  <c:v>4.3744531933532539E-4</c:v>
                </c:pt>
                <c:pt idx="7986">
                  <c:v>6.5104166666679814E-4</c:v>
                </c:pt>
                <c:pt idx="7987">
                  <c:v>6.5104166666679814E-4</c:v>
                </c:pt>
                <c:pt idx="7988">
                  <c:v>6.6666666666668883E-3</c:v>
                </c:pt>
                <c:pt idx="7989">
                  <c:v>6.1624649859944071E-2</c:v>
                </c:pt>
                <c:pt idx="7990">
                  <c:v>4.3744531933532539E-4</c:v>
                </c:pt>
                <c:pt idx="7991">
                  <c:v>6.5104166666679814E-4</c:v>
                </c:pt>
                <c:pt idx="7992">
                  <c:v>1.0957703265405497E-4</c:v>
                </c:pt>
                <c:pt idx="7993">
                  <c:v>6.9991251093613586E-3</c:v>
                </c:pt>
                <c:pt idx="7994">
                  <c:v>1.5748031496063096E-2</c:v>
                </c:pt>
                <c:pt idx="7995">
                  <c:v>2.3437500000000038E-2</c:v>
                </c:pt>
                <c:pt idx="7996">
                  <c:v>1.3227513227514738E-3</c:v>
                </c:pt>
                <c:pt idx="7997">
                  <c:v>6.7959001782533163E-3</c:v>
                </c:pt>
                <c:pt idx="7998">
                  <c:v>3.2258064516129087E-2</c:v>
                </c:pt>
                <c:pt idx="7999">
                  <c:v>2.1164021164021368E-2</c:v>
                </c:pt>
                <c:pt idx="8000">
                  <c:v>3.097173828881227E-3</c:v>
                </c:pt>
                <c:pt idx="8001">
                  <c:v>7.0145903479300339E-5</c:v>
                </c:pt>
                <c:pt idx="8002">
                  <c:v>2.4714052287581664E-2</c:v>
                </c:pt>
                <c:pt idx="8003">
                  <c:v>2.1164021164021368E-2</c:v>
                </c:pt>
                <c:pt idx="8004">
                  <c:v>9.3036215485077259E-5</c:v>
                </c:pt>
                <c:pt idx="8005">
                  <c:v>4.7617255600697758E-3</c:v>
                </c:pt>
                <c:pt idx="8006">
                  <c:v>4.7617255600697758E-3</c:v>
                </c:pt>
                <c:pt idx="8007">
                  <c:v>2.1117094287825707E-2</c:v>
                </c:pt>
                <c:pt idx="8008">
                  <c:v>4.7617255600697758E-3</c:v>
                </c:pt>
                <c:pt idx="8009">
                  <c:v>6.052506280066104E-3</c:v>
                </c:pt>
                <c:pt idx="8010">
                  <c:v>3.9783686777355876E-3</c:v>
                </c:pt>
                <c:pt idx="8011">
                  <c:v>3.9783686777355876E-3</c:v>
                </c:pt>
                <c:pt idx="8012">
                  <c:v>3.9783686777355876E-3</c:v>
                </c:pt>
                <c:pt idx="8013">
                  <c:v>2.6612731530764405E-2</c:v>
                </c:pt>
                <c:pt idx="8014">
                  <c:v>1.0976702508960743E-2</c:v>
                </c:pt>
                <c:pt idx="8015">
                  <c:v>2.3437500000000038E-2</c:v>
                </c:pt>
                <c:pt idx="8016">
                  <c:v>8.3234830575255256E-3</c:v>
                </c:pt>
                <c:pt idx="8017">
                  <c:v>2.016129032257999E-3</c:v>
                </c:pt>
                <c:pt idx="8018">
                  <c:v>2.3437500000000038E-2</c:v>
                </c:pt>
                <c:pt idx="8019">
                  <c:v>1.0976702508960743E-2</c:v>
                </c:pt>
                <c:pt idx="8020">
                  <c:v>8.8383838383838467E-3</c:v>
                </c:pt>
                <c:pt idx="8021">
                  <c:v>2.016129032257999E-3</c:v>
                </c:pt>
                <c:pt idx="8022">
                  <c:v>0</c:v>
                </c:pt>
                <c:pt idx="8023">
                  <c:v>1.4241996233521636E-2</c:v>
                </c:pt>
                <c:pt idx="8024">
                  <c:v>3.9447731755424325E-3</c:v>
                </c:pt>
                <c:pt idx="8025">
                  <c:v>2.8136293236964552E-2</c:v>
                </c:pt>
                <c:pt idx="8026">
                  <c:v>2.4154589371982158E-3</c:v>
                </c:pt>
                <c:pt idx="8027">
                  <c:v>2.1164021164021368E-2</c:v>
                </c:pt>
                <c:pt idx="8028">
                  <c:v>2.06625683060109E-2</c:v>
                </c:pt>
                <c:pt idx="8029">
                  <c:v>2.3437500000000038E-2</c:v>
                </c:pt>
                <c:pt idx="8030">
                  <c:v>4.3121881682109814E-2</c:v>
                </c:pt>
                <c:pt idx="8031">
                  <c:v>2.3437500000000038E-2</c:v>
                </c:pt>
                <c:pt idx="8032">
                  <c:v>3.4722222222222398E-3</c:v>
                </c:pt>
                <c:pt idx="8033">
                  <c:v>6.6666666666667001E-3</c:v>
                </c:pt>
                <c:pt idx="8034">
                  <c:v>4.927975739196378E-3</c:v>
                </c:pt>
                <c:pt idx="8035">
                  <c:v>2.4154589371982158E-3</c:v>
                </c:pt>
                <c:pt idx="8036">
                  <c:v>1.0976702508960743E-2</c:v>
                </c:pt>
                <c:pt idx="8037">
                  <c:v>6.238859180035747E-3</c:v>
                </c:pt>
                <c:pt idx="8038">
                  <c:v>2.3437500000000038E-2</c:v>
                </c:pt>
                <c:pt idx="8039">
                  <c:v>1.7076502732243888E-4</c:v>
                </c:pt>
                <c:pt idx="8040">
                  <c:v>1.8673780487804988E-2</c:v>
                </c:pt>
                <c:pt idx="8041">
                  <c:v>6.6666666666668883E-3</c:v>
                </c:pt>
                <c:pt idx="8042">
                  <c:v>7.1123755334290457E-4</c:v>
                </c:pt>
                <c:pt idx="8043">
                  <c:v>2.1164021164021368E-2</c:v>
                </c:pt>
                <c:pt idx="8044">
                  <c:v>2.66666666666668E-2</c:v>
                </c:pt>
                <c:pt idx="8045">
                  <c:v>6.6666666666668883E-3</c:v>
                </c:pt>
                <c:pt idx="8046">
                  <c:v>1.0416666666666938E-2</c:v>
                </c:pt>
                <c:pt idx="8047">
                  <c:v>4.3744531933532539E-4</c:v>
                </c:pt>
                <c:pt idx="8048">
                  <c:v>4.3744531933532539E-4</c:v>
                </c:pt>
                <c:pt idx="8049">
                  <c:v>8.9605734767043196E-4</c:v>
                </c:pt>
                <c:pt idx="8050">
                  <c:v>4.3744531933532539E-4</c:v>
                </c:pt>
                <c:pt idx="8051">
                  <c:v>1.0484927916120644E-2</c:v>
                </c:pt>
                <c:pt idx="8052">
                  <c:v>1.0416666666666938E-2</c:v>
                </c:pt>
                <c:pt idx="8053">
                  <c:v>1.1835849984517708E-2</c:v>
                </c:pt>
                <c:pt idx="8054">
                  <c:v>1.1894784105365529E-2</c:v>
                </c:pt>
                <c:pt idx="8055">
                  <c:v>2.7226620076705906E-3</c:v>
                </c:pt>
                <c:pt idx="8056">
                  <c:v>3.215683837693723E-3</c:v>
                </c:pt>
                <c:pt idx="8057">
                  <c:v>2.2782347540429321E-2</c:v>
                </c:pt>
                <c:pt idx="8058">
                  <c:v>2.3095776772247445E-2</c:v>
                </c:pt>
                <c:pt idx="8059">
                  <c:v>2.3095776772247445E-2</c:v>
                </c:pt>
                <c:pt idx="8060">
                  <c:v>8.7058910590153192E-6</c:v>
                </c:pt>
                <c:pt idx="8061">
                  <c:v>2.6492311931080367E-4</c:v>
                </c:pt>
                <c:pt idx="8062">
                  <c:v>1.5301959371390419E-2</c:v>
                </c:pt>
                <c:pt idx="8063">
                  <c:v>2.9155198955077736E-2</c:v>
                </c:pt>
                <c:pt idx="8064">
                  <c:v>6.4370164939424619E-3</c:v>
                </c:pt>
                <c:pt idx="8065">
                  <c:v>4.9038461538461489E-2</c:v>
                </c:pt>
                <c:pt idx="8066">
                  <c:v>1.0296789824349027E-2</c:v>
                </c:pt>
                <c:pt idx="8067">
                  <c:v>8.6624016122286263E-2</c:v>
                </c:pt>
                <c:pt idx="8068">
                  <c:v>7.2148786831516027E-4</c:v>
                </c:pt>
                <c:pt idx="8069">
                  <c:v>1.7045454545454419E-2</c:v>
                </c:pt>
                <c:pt idx="8070">
                  <c:v>9.3440122044242471E-3</c:v>
                </c:pt>
                <c:pt idx="8071">
                  <c:v>7.0275897969807556E-3</c:v>
                </c:pt>
                <c:pt idx="8072">
                  <c:v>3.1249999999999962E-2</c:v>
                </c:pt>
                <c:pt idx="8073">
                  <c:v>2.3437500000000038E-2</c:v>
                </c:pt>
                <c:pt idx="8074">
                  <c:v>4.8435532306543915E-5</c:v>
                </c:pt>
                <c:pt idx="8075">
                  <c:v>1.620370370370372E-2</c:v>
                </c:pt>
                <c:pt idx="8076">
                  <c:v>1.4336917562724075E-2</c:v>
                </c:pt>
                <c:pt idx="8077">
                  <c:v>1.5748031496063096E-2</c:v>
                </c:pt>
                <c:pt idx="8078">
                  <c:v>3.5433070866141662E-2</c:v>
                </c:pt>
                <c:pt idx="8079">
                  <c:v>2.3437500000000038E-2</c:v>
                </c:pt>
                <c:pt idx="8080">
                  <c:v>3.7858422939068027E-2</c:v>
                </c:pt>
                <c:pt idx="8081">
                  <c:v>3.1610557926353786E-4</c:v>
                </c:pt>
                <c:pt idx="8082">
                  <c:v>6.5104166666679814E-4</c:v>
                </c:pt>
                <c:pt idx="8083">
                  <c:v>0</c:v>
                </c:pt>
                <c:pt idx="8084">
                  <c:v>3.4298780487806149E-3</c:v>
                </c:pt>
                <c:pt idx="8085">
                  <c:v>1.0416666666666938E-2</c:v>
                </c:pt>
                <c:pt idx="8086">
                  <c:v>6.9991251093613586E-3</c:v>
                </c:pt>
                <c:pt idx="8087">
                  <c:v>2.067824648469814E-2</c:v>
                </c:pt>
                <c:pt idx="8088">
                  <c:v>1.5384615384615396E-2</c:v>
                </c:pt>
                <c:pt idx="8089">
                  <c:v>3.0270943631265654E-3</c:v>
                </c:pt>
                <c:pt idx="8090">
                  <c:v>5.7836899942147755E-4</c:v>
                </c:pt>
                <c:pt idx="8091">
                  <c:v>1.0175010175010308E-2</c:v>
                </c:pt>
                <c:pt idx="8092">
                  <c:v>2.4761904761904797E-2</c:v>
                </c:pt>
                <c:pt idx="8093">
                  <c:v>2.9239461103867082E-3</c:v>
                </c:pt>
                <c:pt idx="8094">
                  <c:v>3.7440000000000209E-2</c:v>
                </c:pt>
                <c:pt idx="8095">
                  <c:v>3.9678059656850735E-2</c:v>
                </c:pt>
                <c:pt idx="8096">
                  <c:v>6.5104166666679814E-4</c:v>
                </c:pt>
                <c:pt idx="8097">
                  <c:v>6.9991251093613586E-3</c:v>
                </c:pt>
                <c:pt idx="8098">
                  <c:v>5.1212017753513841E-4</c:v>
                </c:pt>
                <c:pt idx="8099">
                  <c:v>1.8113858539390539E-2</c:v>
                </c:pt>
                <c:pt idx="8100">
                  <c:v>1.7337125829608634E-2</c:v>
                </c:pt>
                <c:pt idx="8101">
                  <c:v>2.6595744680851761E-3</c:v>
                </c:pt>
                <c:pt idx="8102">
                  <c:v>1.1071802935010554E-2</c:v>
                </c:pt>
                <c:pt idx="8103">
                  <c:v>1.0416666666666938E-2</c:v>
                </c:pt>
                <c:pt idx="8104">
                  <c:v>6.9991251093613586E-3</c:v>
                </c:pt>
                <c:pt idx="8105">
                  <c:v>6.6666666666668883E-3</c:v>
                </c:pt>
                <c:pt idx="8106">
                  <c:v>6.6666666666668883E-3</c:v>
                </c:pt>
                <c:pt idx="8107">
                  <c:v>8.373921216782031E-3</c:v>
                </c:pt>
                <c:pt idx="8108">
                  <c:v>1.0416666666666938E-2</c:v>
                </c:pt>
                <c:pt idx="8109">
                  <c:v>9.6618357487924557E-3</c:v>
                </c:pt>
                <c:pt idx="8110">
                  <c:v>6.5104166666679814E-4</c:v>
                </c:pt>
                <c:pt idx="8111">
                  <c:v>1.2317747611865909E-3</c:v>
                </c:pt>
                <c:pt idx="8112">
                  <c:v>1.0296789824349027E-2</c:v>
                </c:pt>
                <c:pt idx="8113">
                  <c:v>5.8635282962302016E-3</c:v>
                </c:pt>
                <c:pt idx="8114">
                  <c:v>1.1907597047031295E-5</c:v>
                </c:pt>
                <c:pt idx="8115">
                  <c:v>2.1605073256067944E-3</c:v>
                </c:pt>
                <c:pt idx="8116">
                  <c:v>4.8216007714561228E-2</c:v>
                </c:pt>
                <c:pt idx="8117">
                  <c:v>5.6030549780549891E-3</c:v>
                </c:pt>
                <c:pt idx="8118">
                  <c:v>2.2417887667887628E-2</c:v>
                </c:pt>
                <c:pt idx="8119">
                  <c:v>6.5878965667102883E-3</c:v>
                </c:pt>
                <c:pt idx="8120">
                  <c:v>1.559776943923266E-2</c:v>
                </c:pt>
                <c:pt idx="8121">
                  <c:v>2.2568340750158861E-2</c:v>
                </c:pt>
                <c:pt idx="8122">
                  <c:v>6.0942578548211848E-3</c:v>
                </c:pt>
                <c:pt idx="8123">
                  <c:v>4.5677180800420478E-2</c:v>
                </c:pt>
                <c:pt idx="8124">
                  <c:v>1.708418085751864E-2</c:v>
                </c:pt>
                <c:pt idx="8125">
                  <c:v>2.4709403749747474E-2</c:v>
                </c:pt>
                <c:pt idx="8126">
                  <c:v>2.3437500000000038E-2</c:v>
                </c:pt>
                <c:pt idx="8127">
                  <c:v>4.4326241134764197E-4</c:v>
                </c:pt>
                <c:pt idx="8128">
                  <c:v>5.8356676003951914E-5</c:v>
                </c:pt>
                <c:pt idx="8129">
                  <c:v>1.0416666666666938E-2</c:v>
                </c:pt>
                <c:pt idx="8130">
                  <c:v>2.0618556701030931E-2</c:v>
                </c:pt>
                <c:pt idx="8131">
                  <c:v>1.5748031496063096E-2</c:v>
                </c:pt>
                <c:pt idx="8132">
                  <c:v>3.3251231527093673E-2</c:v>
                </c:pt>
                <c:pt idx="8133">
                  <c:v>3.5433070866141662E-2</c:v>
                </c:pt>
                <c:pt idx="8134">
                  <c:v>2.1164021164021368E-2</c:v>
                </c:pt>
                <c:pt idx="8135">
                  <c:v>5.0287356321839852E-3</c:v>
                </c:pt>
                <c:pt idx="8136">
                  <c:v>4.3744531933532539E-4</c:v>
                </c:pt>
                <c:pt idx="8137">
                  <c:v>6.5104166666679814E-4</c:v>
                </c:pt>
                <c:pt idx="8138">
                  <c:v>1.2155361825785096E-2</c:v>
                </c:pt>
                <c:pt idx="8139">
                  <c:v>2.2838628101785996E-2</c:v>
                </c:pt>
                <c:pt idx="8140">
                  <c:v>1.9655620532813597E-2</c:v>
                </c:pt>
                <c:pt idx="8141">
                  <c:v>6.9991251093613586E-3</c:v>
                </c:pt>
                <c:pt idx="8142">
                  <c:v>6.6666666666667001E-3</c:v>
                </c:pt>
                <c:pt idx="8143">
                  <c:v>1.7532325224631831E-3</c:v>
                </c:pt>
                <c:pt idx="8144">
                  <c:v>2.976190476190496E-3</c:v>
                </c:pt>
                <c:pt idx="8145">
                  <c:v>1.0416666666666938E-2</c:v>
                </c:pt>
                <c:pt idx="8146">
                  <c:v>1.7145604395604482E-2</c:v>
                </c:pt>
                <c:pt idx="8147">
                  <c:v>1.1093333333333358E-2</c:v>
                </c:pt>
                <c:pt idx="8148">
                  <c:v>5.796801764544311E-4</c:v>
                </c:pt>
                <c:pt idx="8149">
                  <c:v>9.3440122044242471E-3</c:v>
                </c:pt>
                <c:pt idx="8150">
                  <c:v>6.9991251093613586E-3</c:v>
                </c:pt>
                <c:pt idx="8151">
                  <c:v>3.6196911196921338E-4</c:v>
                </c:pt>
                <c:pt idx="8152">
                  <c:v>3.097173828881227E-3</c:v>
                </c:pt>
                <c:pt idx="8153">
                  <c:v>4.8323471400394599E-2</c:v>
                </c:pt>
                <c:pt idx="8154">
                  <c:v>2.976190476190496E-3</c:v>
                </c:pt>
                <c:pt idx="8155">
                  <c:v>6.5104166666679814E-4</c:v>
                </c:pt>
                <c:pt idx="8156">
                  <c:v>8.8757396449705879E-3</c:v>
                </c:pt>
                <c:pt idx="8157">
                  <c:v>1.3157894736842193E-2</c:v>
                </c:pt>
                <c:pt idx="8158">
                  <c:v>1.0736842105263183E-2</c:v>
                </c:pt>
                <c:pt idx="8159">
                  <c:v>4.6883495899780348E-4</c:v>
                </c:pt>
                <c:pt idx="8160">
                  <c:v>6.4499484004128737E-4</c:v>
                </c:pt>
                <c:pt idx="8161">
                  <c:v>5.6633693268417243E-6</c:v>
                </c:pt>
                <c:pt idx="8162">
                  <c:v>1.3821318000326474E-6</c:v>
                </c:pt>
                <c:pt idx="8163">
                  <c:v>3.6100457464996898E-2</c:v>
                </c:pt>
                <c:pt idx="8164">
                  <c:v>1.6235144312393888E-2</c:v>
                </c:pt>
                <c:pt idx="8165">
                  <c:v>3.9653792551504327E-3</c:v>
                </c:pt>
                <c:pt idx="8166">
                  <c:v>1.0967741935483678E-2</c:v>
                </c:pt>
                <c:pt idx="8167">
                  <c:v>8.8572655339508199E-2</c:v>
                </c:pt>
                <c:pt idx="8168">
                  <c:v>1.6428490523295165E-2</c:v>
                </c:pt>
                <c:pt idx="8169">
                  <c:v>3.5826757260662891E-3</c:v>
                </c:pt>
                <c:pt idx="8170">
                  <c:v>4.8166119594678422E-4</c:v>
                </c:pt>
                <c:pt idx="8171">
                  <c:v>2.3319200484554808E-2</c:v>
                </c:pt>
                <c:pt idx="8172">
                  <c:v>3.2805032805033468E-3</c:v>
                </c:pt>
                <c:pt idx="8173">
                  <c:v>1.0635034257081455E-2</c:v>
                </c:pt>
                <c:pt idx="8174">
                  <c:v>1.6224110940606859E-3</c:v>
                </c:pt>
                <c:pt idx="8175">
                  <c:v>3.2859412250514988E-3</c:v>
                </c:pt>
                <c:pt idx="8176">
                  <c:v>1.8559325290095077E-3</c:v>
                </c:pt>
                <c:pt idx="8177">
                  <c:v>3.5256410256410152E-2</c:v>
                </c:pt>
                <c:pt idx="8178">
                  <c:v>9.6057788365216718E-6</c:v>
                </c:pt>
                <c:pt idx="8179">
                  <c:v>1.0635034257081455E-2</c:v>
                </c:pt>
                <c:pt idx="8180">
                  <c:v>6.1454293737771293E-4</c:v>
                </c:pt>
                <c:pt idx="8181">
                  <c:v>3.0225169966811204E-2</c:v>
                </c:pt>
                <c:pt idx="8182">
                  <c:v>1.5514164979405463E-2</c:v>
                </c:pt>
                <c:pt idx="8183">
                  <c:v>7.8447193831896324E-5</c:v>
                </c:pt>
                <c:pt idx="8184">
                  <c:v>6.8740783026497582E-3</c:v>
                </c:pt>
                <c:pt idx="8185">
                  <c:v>3.1173826173826382E-3</c:v>
                </c:pt>
                <c:pt idx="8186">
                  <c:v>7.0440230501206914E-3</c:v>
                </c:pt>
                <c:pt idx="8187">
                  <c:v>3.8057180914325499E-3</c:v>
                </c:pt>
                <c:pt idx="8188">
                  <c:v>1.0635034257081455E-2</c:v>
                </c:pt>
                <c:pt idx="8189">
                  <c:v>3.7526497892351657E-2</c:v>
                </c:pt>
                <c:pt idx="8190">
                  <c:v>2.3319200484554808E-2</c:v>
                </c:pt>
                <c:pt idx="8191">
                  <c:v>1.5470477999748978E-4</c:v>
                </c:pt>
                <c:pt idx="8192">
                  <c:v>6.4971319003575331E-3</c:v>
                </c:pt>
                <c:pt idx="8193">
                  <c:v>2.3319200484554808E-2</c:v>
                </c:pt>
                <c:pt idx="8194">
                  <c:v>1.6079158936301841E-2</c:v>
                </c:pt>
                <c:pt idx="8195">
                  <c:v>2.1610389610389521E-2</c:v>
                </c:pt>
                <c:pt idx="8196">
                  <c:v>7.85116270478361E-3</c:v>
                </c:pt>
                <c:pt idx="8197">
                  <c:v>3.5433070866141662E-2</c:v>
                </c:pt>
                <c:pt idx="8198">
                  <c:v>1.0416666666666938E-2</c:v>
                </c:pt>
                <c:pt idx="8199">
                  <c:v>4.6219874546056397E-3</c:v>
                </c:pt>
                <c:pt idx="8200">
                  <c:v>2.4154589371982158E-3</c:v>
                </c:pt>
                <c:pt idx="8201">
                  <c:v>3.097173828881227E-3</c:v>
                </c:pt>
                <c:pt idx="8202">
                  <c:v>0</c:v>
                </c:pt>
                <c:pt idx="8203">
                  <c:v>0</c:v>
                </c:pt>
                <c:pt idx="8204">
                  <c:v>3.1173826173826382E-3</c:v>
                </c:pt>
                <c:pt idx="8205">
                  <c:v>3.1173826173826382E-3</c:v>
                </c:pt>
                <c:pt idx="8206">
                  <c:v>4.8166119594678422E-4</c:v>
                </c:pt>
                <c:pt idx="8207">
                  <c:v>1.0898670707283143E-2</c:v>
                </c:pt>
                <c:pt idx="8208">
                  <c:v>6.1454293737771293E-4</c:v>
                </c:pt>
                <c:pt idx="8209">
                  <c:v>3.1173826173826382E-3</c:v>
                </c:pt>
                <c:pt idx="8210">
                  <c:v>4.8166119594678422E-4</c:v>
                </c:pt>
                <c:pt idx="8211">
                  <c:v>2.034287832452971E-2</c:v>
                </c:pt>
                <c:pt idx="8212">
                  <c:v>1.0389610389610303E-2</c:v>
                </c:pt>
                <c:pt idx="8213">
                  <c:v>1.5009380863039283E-2</c:v>
                </c:pt>
                <c:pt idx="8214">
                  <c:v>4.3389423076922951E-2</c:v>
                </c:pt>
                <c:pt idx="8215">
                  <c:v>1.5009380863039283E-2</c:v>
                </c:pt>
                <c:pt idx="8216">
                  <c:v>2.6209677419354902E-2</c:v>
                </c:pt>
                <c:pt idx="8217">
                  <c:v>8.230849610162017E-4</c:v>
                </c:pt>
                <c:pt idx="8218">
                  <c:v>1.1093333333333358E-2</c:v>
                </c:pt>
                <c:pt idx="8219">
                  <c:v>5.9110970996216872E-2</c:v>
                </c:pt>
                <c:pt idx="8220">
                  <c:v>1.3567846295118969E-2</c:v>
                </c:pt>
                <c:pt idx="8221">
                  <c:v>1.5506465044926627E-2</c:v>
                </c:pt>
                <c:pt idx="8222">
                  <c:v>7.4354770912149091E-3</c:v>
                </c:pt>
                <c:pt idx="8223">
                  <c:v>1.6846008629989178E-2</c:v>
                </c:pt>
                <c:pt idx="8224">
                  <c:v>3.4380165289256158E-2</c:v>
                </c:pt>
                <c:pt idx="8225">
                  <c:v>3.4193245778610694E-3</c:v>
                </c:pt>
                <c:pt idx="8226">
                  <c:v>8.4134615384615433E-2</c:v>
                </c:pt>
                <c:pt idx="8227">
                  <c:v>5.4256410256409051E-4</c:v>
                </c:pt>
                <c:pt idx="8228">
                  <c:v>8.230849610162017E-4</c:v>
                </c:pt>
                <c:pt idx="8229">
                  <c:v>2.3076923076923002E-2</c:v>
                </c:pt>
                <c:pt idx="8230">
                  <c:v>6.0048144541816539E-3</c:v>
                </c:pt>
                <c:pt idx="8231">
                  <c:v>8.230849610162017E-4</c:v>
                </c:pt>
                <c:pt idx="8232">
                  <c:v>2.3076923076923002E-2</c:v>
                </c:pt>
                <c:pt idx="8233">
                  <c:v>1.5516162029459959E-2</c:v>
                </c:pt>
                <c:pt idx="8234">
                  <c:v>3.6936182097471992E-4</c:v>
                </c:pt>
                <c:pt idx="8235">
                  <c:v>1.571009635525757E-2</c:v>
                </c:pt>
                <c:pt idx="8236">
                  <c:v>1.571009635525757E-2</c:v>
                </c:pt>
                <c:pt idx="8237">
                  <c:v>2.4639999999999978E-2</c:v>
                </c:pt>
                <c:pt idx="8238">
                  <c:v>2.4639999999999978E-2</c:v>
                </c:pt>
                <c:pt idx="8239">
                  <c:v>7.9576117995366414E-4</c:v>
                </c:pt>
                <c:pt idx="8240">
                  <c:v>6.898201454902237E-3</c:v>
                </c:pt>
                <c:pt idx="8241">
                  <c:v>1.571009635525757E-2</c:v>
                </c:pt>
                <c:pt idx="8242">
                  <c:v>4.2597577860735703E-2</c:v>
                </c:pt>
                <c:pt idx="8243">
                  <c:v>2.3437500000000038E-2</c:v>
                </c:pt>
                <c:pt idx="8244">
                  <c:v>1.3881658858233923E-3</c:v>
                </c:pt>
                <c:pt idx="8245">
                  <c:v>0.11311205273069688</c:v>
                </c:pt>
                <c:pt idx="8246">
                  <c:v>3.097173828881227E-3</c:v>
                </c:pt>
                <c:pt idx="8247">
                  <c:v>6.5104166666679814E-4</c:v>
                </c:pt>
                <c:pt idx="8248">
                  <c:v>2.3437500000000038E-2</c:v>
                </c:pt>
                <c:pt idx="8249">
                  <c:v>1.0416666666666938E-2</c:v>
                </c:pt>
                <c:pt idx="8250">
                  <c:v>6.9686411149826252E-3</c:v>
                </c:pt>
                <c:pt idx="8251">
                  <c:v>1.7412935323383078E-2</c:v>
                </c:pt>
                <c:pt idx="8252">
                  <c:v>4.3744531933532539E-4</c:v>
                </c:pt>
                <c:pt idx="8253">
                  <c:v>1.3227513227514738E-3</c:v>
                </c:pt>
                <c:pt idx="8254">
                  <c:v>2.4085224641037482E-2</c:v>
                </c:pt>
                <c:pt idx="8255">
                  <c:v>7.5624266800745389E-4</c:v>
                </c:pt>
                <c:pt idx="8256">
                  <c:v>2.7620055466355233E-2</c:v>
                </c:pt>
                <c:pt idx="8257">
                  <c:v>2.8280542986424254E-3</c:v>
                </c:pt>
                <c:pt idx="8258">
                  <c:v>1.1452451292037683E-4</c:v>
                </c:pt>
                <c:pt idx="8259">
                  <c:v>2.4135777076953673E-2</c:v>
                </c:pt>
                <c:pt idx="8260">
                  <c:v>2.4135777076953673E-2</c:v>
                </c:pt>
                <c:pt idx="8261">
                  <c:v>7.6048518954751968E-6</c:v>
                </c:pt>
                <c:pt idx="8262">
                  <c:v>3.8305920658873168E-4</c:v>
                </c:pt>
                <c:pt idx="8263">
                  <c:v>4.8752989929460944E-3</c:v>
                </c:pt>
                <c:pt idx="8264">
                  <c:v>6.5104166666679814E-4</c:v>
                </c:pt>
                <c:pt idx="8265">
                  <c:v>2.1164021164021368E-2</c:v>
                </c:pt>
                <c:pt idx="8266">
                  <c:v>6.6666666666668883E-3</c:v>
                </c:pt>
                <c:pt idx="8267">
                  <c:v>6.0636600319139852E-2</c:v>
                </c:pt>
                <c:pt idx="8268">
                  <c:v>1.6203703703703606E-2</c:v>
                </c:pt>
                <c:pt idx="8269">
                  <c:v>2.3437500000000038E-2</c:v>
                </c:pt>
                <c:pt idx="8270">
                  <c:v>2.3437500000000038E-2</c:v>
                </c:pt>
                <c:pt idx="8271">
                  <c:v>7.2148786831516027E-4</c:v>
                </c:pt>
                <c:pt idx="8272">
                  <c:v>1.0416666666666938E-2</c:v>
                </c:pt>
                <c:pt idx="8273">
                  <c:v>1.0416666666666938E-2</c:v>
                </c:pt>
                <c:pt idx="8274">
                  <c:v>7.4890849149068878E-2</c:v>
                </c:pt>
                <c:pt idx="8275">
                  <c:v>1.0416666666666938E-2</c:v>
                </c:pt>
                <c:pt idx="8276">
                  <c:v>7.4074074074074056E-2</c:v>
                </c:pt>
                <c:pt idx="8277">
                  <c:v>1.0416666666666938E-2</c:v>
                </c:pt>
                <c:pt idx="8278">
                  <c:v>3.1249999999999962E-2</c:v>
                </c:pt>
                <c:pt idx="8279">
                  <c:v>1.5748031496063096E-2</c:v>
                </c:pt>
                <c:pt idx="8280">
                  <c:v>6.9991251093613586E-3</c:v>
                </c:pt>
                <c:pt idx="8281">
                  <c:v>6.2809917355371739E-2</c:v>
                </c:pt>
                <c:pt idx="8282">
                  <c:v>1.5210526315789445E-2</c:v>
                </c:pt>
                <c:pt idx="8283">
                  <c:v>7.1731748726660367E-4</c:v>
                </c:pt>
                <c:pt idx="8284">
                  <c:v>1.2439485334092741E-2</c:v>
                </c:pt>
                <c:pt idx="8285">
                  <c:v>1.6046213093709905E-2</c:v>
                </c:pt>
                <c:pt idx="8286">
                  <c:v>1.0611205432937245E-2</c:v>
                </c:pt>
                <c:pt idx="8287">
                  <c:v>4.9836065573770509E-2</c:v>
                </c:pt>
                <c:pt idx="8288">
                  <c:v>2.4767801857591488E-4</c:v>
                </c:pt>
                <c:pt idx="8289">
                  <c:v>2.7185732927359745E-2</c:v>
                </c:pt>
                <c:pt idx="8290">
                  <c:v>1.3921052631578891E-2</c:v>
                </c:pt>
                <c:pt idx="8291">
                  <c:v>1.7319923676257889E-3</c:v>
                </c:pt>
                <c:pt idx="8292">
                  <c:v>1.0611205432937245E-2</c:v>
                </c:pt>
                <c:pt idx="8293">
                  <c:v>2.4516129032258076E-2</c:v>
                </c:pt>
                <c:pt idx="8294">
                  <c:v>1.0611205432937245E-2</c:v>
                </c:pt>
                <c:pt idx="8295">
                  <c:v>2.4516129032258076E-2</c:v>
                </c:pt>
                <c:pt idx="8296">
                  <c:v>5.2413793103448118E-2</c:v>
                </c:pt>
                <c:pt idx="8297">
                  <c:v>4.3824267999068803E-3</c:v>
                </c:pt>
                <c:pt idx="8298">
                  <c:v>1.3258820951128777E-2</c:v>
                </c:pt>
                <c:pt idx="8299">
                  <c:v>2.976190476190496E-3</c:v>
                </c:pt>
                <c:pt idx="8300">
                  <c:v>1.0416666666666938E-2</c:v>
                </c:pt>
                <c:pt idx="8301">
                  <c:v>1.0416666666666938E-2</c:v>
                </c:pt>
                <c:pt idx="8302">
                  <c:v>2.4154589371982158E-3</c:v>
                </c:pt>
                <c:pt idx="8303">
                  <c:v>2.9124799767007482E-4</c:v>
                </c:pt>
                <c:pt idx="8304">
                  <c:v>3.7940379403793946E-2</c:v>
                </c:pt>
                <c:pt idx="8305">
                  <c:v>0</c:v>
                </c:pt>
                <c:pt idx="8306">
                  <c:v>2.1517697988286184E-2</c:v>
                </c:pt>
                <c:pt idx="8307">
                  <c:v>1.5679442508710839E-2</c:v>
                </c:pt>
                <c:pt idx="8308">
                  <c:v>1.5679442508710839E-2</c:v>
                </c:pt>
                <c:pt idx="8309">
                  <c:v>2.3437500000000038E-2</c:v>
                </c:pt>
                <c:pt idx="8310">
                  <c:v>1.0416666666666938E-2</c:v>
                </c:pt>
                <c:pt idx="8311">
                  <c:v>2.3069679849340892E-2</c:v>
                </c:pt>
                <c:pt idx="8312">
                  <c:v>2.116402116402125E-2</c:v>
                </c:pt>
                <c:pt idx="8313">
                  <c:v>3.9447731755424325E-3</c:v>
                </c:pt>
                <c:pt idx="8314">
                  <c:v>3.9910600255576305E-5</c:v>
                </c:pt>
                <c:pt idx="8315">
                  <c:v>6.6666666666667001E-3</c:v>
                </c:pt>
                <c:pt idx="8316">
                  <c:v>2.3437500000000038E-2</c:v>
                </c:pt>
                <c:pt idx="8317">
                  <c:v>6.9991251093613586E-3</c:v>
                </c:pt>
                <c:pt idx="8318">
                  <c:v>4.4773391812864905E-3</c:v>
                </c:pt>
                <c:pt idx="8319">
                  <c:v>0</c:v>
                </c:pt>
                <c:pt idx="8320">
                  <c:v>8.9605734767043196E-4</c:v>
                </c:pt>
                <c:pt idx="8321">
                  <c:v>2.8147163120567295E-2</c:v>
                </c:pt>
                <c:pt idx="8322">
                  <c:v>1.5679442508710839E-2</c:v>
                </c:pt>
                <c:pt idx="8323">
                  <c:v>6.5104166666679814E-4</c:v>
                </c:pt>
                <c:pt idx="8324">
                  <c:v>2.976190476190496E-3</c:v>
                </c:pt>
                <c:pt idx="8325">
                  <c:v>2.7322404371585415E-3</c:v>
                </c:pt>
                <c:pt idx="8326">
                  <c:v>3.8461538461538367E-2</c:v>
                </c:pt>
                <c:pt idx="8327">
                  <c:v>1.0416666666666938E-2</c:v>
                </c:pt>
                <c:pt idx="8328">
                  <c:v>2.8280542986424254E-3</c:v>
                </c:pt>
                <c:pt idx="8329">
                  <c:v>2.8280542986424254E-3</c:v>
                </c:pt>
                <c:pt idx="8330">
                  <c:v>1.0296789824349027E-2</c:v>
                </c:pt>
                <c:pt idx="8331">
                  <c:v>7.3319926261101991E-3</c:v>
                </c:pt>
                <c:pt idx="8332">
                  <c:v>2.632440891390685E-3</c:v>
                </c:pt>
                <c:pt idx="8333">
                  <c:v>7.9772079772078366E-4</c:v>
                </c:pt>
                <c:pt idx="8334">
                  <c:v>1.9517771773020151E-2</c:v>
                </c:pt>
                <c:pt idx="8335">
                  <c:v>2.0499333702057305E-3</c:v>
                </c:pt>
                <c:pt idx="8336">
                  <c:v>2.265232275202338E-2</c:v>
                </c:pt>
                <c:pt idx="8337">
                  <c:v>5.8430873938895463E-3</c:v>
                </c:pt>
                <c:pt idx="8338">
                  <c:v>6.6666666666668883E-3</c:v>
                </c:pt>
                <c:pt idx="8339">
                  <c:v>6.5104166666679814E-4</c:v>
                </c:pt>
                <c:pt idx="8340">
                  <c:v>7.2580645161290175E-2</c:v>
                </c:pt>
                <c:pt idx="8341">
                  <c:v>6.5104166666679814E-4</c:v>
                </c:pt>
                <c:pt idx="8342">
                  <c:v>6.5104166666679814E-4</c:v>
                </c:pt>
                <c:pt idx="8343">
                  <c:v>1.5679442508710839E-2</c:v>
                </c:pt>
                <c:pt idx="8344">
                  <c:v>1.5679442508710839E-2</c:v>
                </c:pt>
                <c:pt idx="8345">
                  <c:v>8.696971088484705E-4</c:v>
                </c:pt>
                <c:pt idx="8346">
                  <c:v>6.8310152343768109E-4</c:v>
                </c:pt>
                <c:pt idx="8347">
                  <c:v>1.4034061079188866E-2</c:v>
                </c:pt>
                <c:pt idx="8348">
                  <c:v>3.6470674556416641E-3</c:v>
                </c:pt>
                <c:pt idx="8349">
                  <c:v>6.8310152343768109E-4</c:v>
                </c:pt>
                <c:pt idx="8350">
                  <c:v>3.2740368874836383E-4</c:v>
                </c:pt>
                <c:pt idx="8351">
                  <c:v>6.8310152343768109E-4</c:v>
                </c:pt>
                <c:pt idx="8352">
                  <c:v>1.5585482613397738E-2</c:v>
                </c:pt>
                <c:pt idx="8353">
                  <c:v>1.0416666666666938E-2</c:v>
                </c:pt>
                <c:pt idx="8354">
                  <c:v>2.3437500000000038E-2</c:v>
                </c:pt>
                <c:pt idx="8355">
                  <c:v>2.3437500000000038E-2</c:v>
                </c:pt>
                <c:pt idx="8356">
                  <c:v>1.0416666666666938E-2</c:v>
                </c:pt>
                <c:pt idx="8357">
                  <c:v>2.976190476190496E-3</c:v>
                </c:pt>
                <c:pt idx="8358">
                  <c:v>4.2735042735042701E-2</c:v>
                </c:pt>
                <c:pt idx="8359">
                  <c:v>2.4761904761904797E-2</c:v>
                </c:pt>
                <c:pt idx="8360">
                  <c:v>1.0175010175010308E-2</c:v>
                </c:pt>
                <c:pt idx="8361">
                  <c:v>2.067824648469814E-2</c:v>
                </c:pt>
                <c:pt idx="8362">
                  <c:v>7.9772079772078366E-4</c:v>
                </c:pt>
                <c:pt idx="8363">
                  <c:v>6.5656565656565941E-2</c:v>
                </c:pt>
                <c:pt idx="8364">
                  <c:v>2.3437500000000038E-2</c:v>
                </c:pt>
                <c:pt idx="8365">
                  <c:v>6.147540983606598E-3</c:v>
                </c:pt>
                <c:pt idx="8366">
                  <c:v>6.4446831364125094E-3</c:v>
                </c:pt>
                <c:pt idx="8367">
                  <c:v>6.4446831364125094E-3</c:v>
                </c:pt>
                <c:pt idx="8368">
                  <c:v>1.5854184641932809E-2</c:v>
                </c:pt>
                <c:pt idx="8369">
                  <c:v>9.2009685230024341E-2</c:v>
                </c:pt>
                <c:pt idx="8370">
                  <c:v>1.5449814435778217E-2</c:v>
                </c:pt>
                <c:pt idx="8371">
                  <c:v>3.3680341326194525E-2</c:v>
                </c:pt>
                <c:pt idx="8372">
                  <c:v>7.956877082816935E-2</c:v>
                </c:pt>
                <c:pt idx="8373">
                  <c:v>6.5104166666679814E-4</c:v>
                </c:pt>
                <c:pt idx="8374">
                  <c:v>6.5104166666679814E-4</c:v>
                </c:pt>
                <c:pt idx="8375">
                  <c:v>9.6164788892682974E-3</c:v>
                </c:pt>
                <c:pt idx="8376">
                  <c:v>0</c:v>
                </c:pt>
                <c:pt idx="8377">
                  <c:v>1.3227513227514738E-3</c:v>
                </c:pt>
                <c:pt idx="8378">
                  <c:v>2.3437500000000038E-2</c:v>
                </c:pt>
                <c:pt idx="8379">
                  <c:v>1.0976702508960743E-2</c:v>
                </c:pt>
                <c:pt idx="8380">
                  <c:v>2.3437500000000038E-2</c:v>
                </c:pt>
                <c:pt idx="8381">
                  <c:v>3.097173828881227E-3</c:v>
                </c:pt>
                <c:pt idx="8382">
                  <c:v>2.3437500000000038E-2</c:v>
                </c:pt>
                <c:pt idx="8383">
                  <c:v>4.5780847893810206E-2</c:v>
                </c:pt>
                <c:pt idx="8384">
                  <c:v>3.7858422939068027E-2</c:v>
                </c:pt>
                <c:pt idx="8385">
                  <c:v>1.60384923817156E-3</c:v>
                </c:pt>
                <c:pt idx="8386">
                  <c:v>1.8841322737759542E-2</c:v>
                </c:pt>
                <c:pt idx="8387">
                  <c:v>2.3437500000000038E-2</c:v>
                </c:pt>
                <c:pt idx="8388">
                  <c:v>2.3437500000000038E-2</c:v>
                </c:pt>
                <c:pt idx="8389">
                  <c:v>4.3744531933532539E-4</c:v>
                </c:pt>
                <c:pt idx="8390">
                  <c:v>2.9761904761906118E-3</c:v>
                </c:pt>
                <c:pt idx="8391">
                  <c:v>3.5433070866141662E-2</c:v>
                </c:pt>
                <c:pt idx="8392">
                  <c:v>3.4722222222222398E-3</c:v>
                </c:pt>
                <c:pt idx="8393">
                  <c:v>1.7754868270332281E-2</c:v>
                </c:pt>
                <c:pt idx="8394">
                  <c:v>1.8304212994477724E-3</c:v>
                </c:pt>
                <c:pt idx="8395">
                  <c:v>2.4761904761904797E-2</c:v>
                </c:pt>
                <c:pt idx="8396">
                  <c:v>3.7440000000000209E-2</c:v>
                </c:pt>
                <c:pt idx="8397">
                  <c:v>6.4935064935064971E-2</c:v>
                </c:pt>
                <c:pt idx="8398">
                  <c:v>3.1914987667199519E-3</c:v>
                </c:pt>
                <c:pt idx="8399">
                  <c:v>1.0263929618768076E-2</c:v>
                </c:pt>
                <c:pt idx="8400">
                  <c:v>1.0389610389610223E-2</c:v>
                </c:pt>
                <c:pt idx="8401">
                  <c:v>5.8913813459268282E-3</c:v>
                </c:pt>
                <c:pt idx="8402">
                  <c:v>3.7258064516129133E-2</c:v>
                </c:pt>
                <c:pt idx="8403">
                  <c:v>8.2275539902662012E-4</c:v>
                </c:pt>
                <c:pt idx="8404">
                  <c:v>7.5740259740251549E-4</c:v>
                </c:pt>
                <c:pt idx="8405">
                  <c:v>6.4419842452627793E-3</c:v>
                </c:pt>
                <c:pt idx="8406">
                  <c:v>5.8648431214801859E-3</c:v>
                </c:pt>
                <c:pt idx="8407">
                  <c:v>4.4879581335105388E-3</c:v>
                </c:pt>
                <c:pt idx="8408">
                  <c:v>6.1050903119868336E-3</c:v>
                </c:pt>
                <c:pt idx="8409">
                  <c:v>1.5511088035731811E-2</c:v>
                </c:pt>
                <c:pt idx="8410">
                  <c:v>1.0389610389610303E-2</c:v>
                </c:pt>
                <c:pt idx="8411">
                  <c:v>2.8133248864953757E-3</c:v>
                </c:pt>
                <c:pt idx="8412">
                  <c:v>7.1278693295500611E-3</c:v>
                </c:pt>
                <c:pt idx="8413">
                  <c:v>3.2199205752924613E-2</c:v>
                </c:pt>
                <c:pt idx="8414">
                  <c:v>1.5394361735823487E-3</c:v>
                </c:pt>
                <c:pt idx="8415">
                  <c:v>3.2199205752924613E-2</c:v>
                </c:pt>
                <c:pt idx="8416">
                  <c:v>2.1117094287825707E-2</c:v>
                </c:pt>
                <c:pt idx="8417">
                  <c:v>1.3227513227514738E-3</c:v>
                </c:pt>
                <c:pt idx="8418">
                  <c:v>1.5748031496063096E-2</c:v>
                </c:pt>
                <c:pt idx="8419">
                  <c:v>0</c:v>
                </c:pt>
                <c:pt idx="8420">
                  <c:v>2.3437500000000038E-2</c:v>
                </c:pt>
                <c:pt idx="8421">
                  <c:v>2.3437500000000038E-2</c:v>
                </c:pt>
                <c:pt idx="8422">
                  <c:v>2.1164021164021368E-2</c:v>
                </c:pt>
                <c:pt idx="8423">
                  <c:v>6.6666666666667001E-3</c:v>
                </c:pt>
                <c:pt idx="8424">
                  <c:v>1.0296789824349027E-2</c:v>
                </c:pt>
                <c:pt idx="8425">
                  <c:v>2.0923076923076878E-2</c:v>
                </c:pt>
                <c:pt idx="8426">
                  <c:v>1.5748031496063096E-2</c:v>
                </c:pt>
                <c:pt idx="8427">
                  <c:v>2.3437500000000038E-2</c:v>
                </c:pt>
                <c:pt idx="8428">
                  <c:v>2.3437500000000038E-2</c:v>
                </c:pt>
                <c:pt idx="8429">
                  <c:v>1.0976702508960743E-2</c:v>
                </c:pt>
                <c:pt idx="8430">
                  <c:v>1.0416666666666938E-2</c:v>
                </c:pt>
                <c:pt idx="8431">
                  <c:v>0.16666666666666663</c:v>
                </c:pt>
                <c:pt idx="8432">
                  <c:v>2.9124799767007482E-4</c:v>
                </c:pt>
                <c:pt idx="8433">
                  <c:v>9.544215037008235E-3</c:v>
                </c:pt>
                <c:pt idx="8434">
                  <c:v>2.3437500000000038E-2</c:v>
                </c:pt>
                <c:pt idx="8435">
                  <c:v>2.66666666666668E-2</c:v>
                </c:pt>
                <c:pt idx="8436">
                  <c:v>1.6203703703703606E-2</c:v>
                </c:pt>
                <c:pt idx="8437">
                  <c:v>1.0976702508960743E-2</c:v>
                </c:pt>
                <c:pt idx="8438">
                  <c:v>0.11157024793388433</c:v>
                </c:pt>
                <c:pt idx="8439">
                  <c:v>3.5433070866141662E-2</c:v>
                </c:pt>
                <c:pt idx="8440">
                  <c:v>3.5433070866141662E-2</c:v>
                </c:pt>
                <c:pt idx="8441">
                  <c:v>3.5433070866141662E-2</c:v>
                </c:pt>
                <c:pt idx="8442">
                  <c:v>2.3437500000000038E-2</c:v>
                </c:pt>
                <c:pt idx="8443">
                  <c:v>2.3437500000000038E-2</c:v>
                </c:pt>
                <c:pt idx="8444">
                  <c:v>2.0073956682514681E-2</c:v>
                </c:pt>
                <c:pt idx="8445">
                  <c:v>8.5365853658536536E-2</c:v>
                </c:pt>
                <c:pt idx="8446">
                  <c:v>4.3744531933532539E-4</c:v>
                </c:pt>
                <c:pt idx="8447">
                  <c:v>1.0416666666666938E-2</c:v>
                </c:pt>
                <c:pt idx="8448">
                  <c:v>3.097173828881227E-3</c:v>
                </c:pt>
                <c:pt idx="8449">
                  <c:v>6.5104166666679814E-4</c:v>
                </c:pt>
                <c:pt idx="8450">
                  <c:v>1.9581454506436845E-2</c:v>
                </c:pt>
                <c:pt idx="8451">
                  <c:v>2.0923076923076878E-2</c:v>
                </c:pt>
                <c:pt idx="8452">
                  <c:v>3.64145658263305E-2</c:v>
                </c:pt>
                <c:pt idx="8453">
                  <c:v>1.206636500754077E-3</c:v>
                </c:pt>
                <c:pt idx="8454">
                  <c:v>6.4370164939424619E-3</c:v>
                </c:pt>
                <c:pt idx="8455">
                  <c:v>4.3744531933532539E-4</c:v>
                </c:pt>
                <c:pt idx="8456">
                  <c:v>4.3744531933532539E-4</c:v>
                </c:pt>
                <c:pt idx="8457">
                  <c:v>1.3054830287208905E-3</c:v>
                </c:pt>
                <c:pt idx="8458">
                  <c:v>1.4231499051234047E-3</c:v>
                </c:pt>
                <c:pt idx="8459">
                  <c:v>2.6041666666666682E-2</c:v>
                </c:pt>
                <c:pt idx="8460">
                  <c:v>4.9554781262098134E-2</c:v>
                </c:pt>
                <c:pt idx="8461">
                  <c:v>5.092946269416095E-4</c:v>
                </c:pt>
                <c:pt idx="8462">
                  <c:v>3.4473054734770058E-3</c:v>
                </c:pt>
                <c:pt idx="8463">
                  <c:v>1.5782828282842577E-4</c:v>
                </c:pt>
                <c:pt idx="8464">
                  <c:v>1.3227513227514738E-3</c:v>
                </c:pt>
                <c:pt idx="8465">
                  <c:v>1.4778325123152662E-2</c:v>
                </c:pt>
                <c:pt idx="8466">
                  <c:v>4.3744531933532539E-4</c:v>
                </c:pt>
                <c:pt idx="8467">
                  <c:v>2.6474724911061003E-3</c:v>
                </c:pt>
                <c:pt idx="8468">
                  <c:v>6.5104166666679814E-4</c:v>
                </c:pt>
                <c:pt idx="8469">
                  <c:v>6.6666666666668883E-3</c:v>
                </c:pt>
                <c:pt idx="8470">
                  <c:v>6.6666666666668883E-3</c:v>
                </c:pt>
                <c:pt idx="8471">
                  <c:v>1.0635034257081455E-2</c:v>
                </c:pt>
                <c:pt idx="8472">
                  <c:v>1.883239171374814E-3</c:v>
                </c:pt>
                <c:pt idx="8473">
                  <c:v>6.6666666666668883E-3</c:v>
                </c:pt>
                <c:pt idx="8474">
                  <c:v>3.0303030303030245E-2</c:v>
                </c:pt>
                <c:pt idx="8475">
                  <c:v>1.0416666666666938E-2</c:v>
                </c:pt>
                <c:pt idx="8476">
                  <c:v>2.3437500000000038E-2</c:v>
                </c:pt>
                <c:pt idx="8477">
                  <c:v>2.1024027459954357E-2</c:v>
                </c:pt>
                <c:pt idx="8478">
                  <c:v>2.3437500000000038E-2</c:v>
                </c:pt>
                <c:pt idx="8479">
                  <c:v>2.3437500000000038E-2</c:v>
                </c:pt>
                <c:pt idx="8480">
                  <c:v>6.5104166666679814E-4</c:v>
                </c:pt>
                <c:pt idx="8481">
                  <c:v>2.1164021164021368E-2</c:v>
                </c:pt>
                <c:pt idx="8482">
                  <c:v>0</c:v>
                </c:pt>
                <c:pt idx="8483">
                  <c:v>1.0976702508960743E-2</c:v>
                </c:pt>
                <c:pt idx="8484">
                  <c:v>1.6203703703703606E-2</c:v>
                </c:pt>
                <c:pt idx="8485">
                  <c:v>5.3907154949655632E-3</c:v>
                </c:pt>
                <c:pt idx="8486">
                  <c:v>2.3437500000000038E-2</c:v>
                </c:pt>
                <c:pt idx="8487">
                  <c:v>2.7322404371585415E-3</c:v>
                </c:pt>
                <c:pt idx="8488">
                  <c:v>5.1236449864498577E-3</c:v>
                </c:pt>
                <c:pt idx="8489">
                  <c:v>5.599147534631406E-2</c:v>
                </c:pt>
                <c:pt idx="8490">
                  <c:v>1.5748031496063096E-2</c:v>
                </c:pt>
                <c:pt idx="8491">
                  <c:v>3.4722222222222398E-3</c:v>
                </c:pt>
                <c:pt idx="8492">
                  <c:v>3.6525974025975378E-3</c:v>
                </c:pt>
                <c:pt idx="8493">
                  <c:v>1.5679442508710839E-2</c:v>
                </c:pt>
                <c:pt idx="8494">
                  <c:v>2.06625683060109E-2</c:v>
                </c:pt>
                <c:pt idx="8495">
                  <c:v>0.21285377358490568</c:v>
                </c:pt>
                <c:pt idx="8496">
                  <c:v>1.5748031496063096E-2</c:v>
                </c:pt>
                <c:pt idx="8497">
                  <c:v>1.9632639065837607E-2</c:v>
                </c:pt>
                <c:pt idx="8498">
                  <c:v>1.1821429922758009E-2</c:v>
                </c:pt>
                <c:pt idx="8499">
                  <c:v>5.7836899942167346E-4</c:v>
                </c:pt>
                <c:pt idx="8500">
                  <c:v>4.3286519659180046E-2</c:v>
                </c:pt>
                <c:pt idx="8501">
                  <c:v>1.0618552414218083E-2</c:v>
                </c:pt>
                <c:pt idx="8502">
                  <c:v>4.5740293418325748E-4</c:v>
                </c:pt>
                <c:pt idx="8503">
                  <c:v>5.29014844804351E-4</c:v>
                </c:pt>
                <c:pt idx="8504">
                  <c:v>4.201734993341825E-3</c:v>
                </c:pt>
                <c:pt idx="8505">
                  <c:v>3.7189442711444518E-2</c:v>
                </c:pt>
                <c:pt idx="8506">
                  <c:v>1.0860484544695154E-2</c:v>
                </c:pt>
                <c:pt idx="8507">
                  <c:v>6.7476383265857292E-3</c:v>
                </c:pt>
                <c:pt idx="8508">
                  <c:v>2.9529767040552858E-3</c:v>
                </c:pt>
                <c:pt idx="8509">
                  <c:v>2.4516129032258076E-2</c:v>
                </c:pt>
                <c:pt idx="8510">
                  <c:v>1.0611205432937245E-2</c:v>
                </c:pt>
                <c:pt idx="8511">
                  <c:v>3.7073170731707482E-2</c:v>
                </c:pt>
                <c:pt idx="8512">
                  <c:v>1.708584987057821E-2</c:v>
                </c:pt>
                <c:pt idx="8513">
                  <c:v>3.7073170731707482E-2</c:v>
                </c:pt>
                <c:pt idx="8514">
                  <c:v>6.136475208651617E-5</c:v>
                </c:pt>
                <c:pt idx="8515">
                  <c:v>8.0971659919029521E-3</c:v>
                </c:pt>
                <c:pt idx="8516">
                  <c:v>1.6329680506252334E-3</c:v>
                </c:pt>
                <c:pt idx="8517">
                  <c:v>1.4581535806730958E-3</c:v>
                </c:pt>
                <c:pt idx="8518">
                  <c:v>2.9376949023101561E-3</c:v>
                </c:pt>
                <c:pt idx="8519">
                  <c:v>2.5604551920341452E-2</c:v>
                </c:pt>
                <c:pt idx="8520">
                  <c:v>9.3750000000000465E-3</c:v>
                </c:pt>
                <c:pt idx="8521">
                  <c:v>1.2487512487511664E-3</c:v>
                </c:pt>
                <c:pt idx="8522">
                  <c:v>2.2038567493112875E-2</c:v>
                </c:pt>
                <c:pt idx="8523">
                  <c:v>2.5604551920341452E-2</c:v>
                </c:pt>
                <c:pt idx="8524">
                  <c:v>1.5748031496063096E-2</c:v>
                </c:pt>
                <c:pt idx="8525">
                  <c:v>6.5104166666679814E-4</c:v>
                </c:pt>
                <c:pt idx="8526">
                  <c:v>3.7858422939068027E-2</c:v>
                </c:pt>
                <c:pt idx="8527">
                  <c:v>1.289090475053704E-2</c:v>
                </c:pt>
                <c:pt idx="8528">
                  <c:v>1.289090475053704E-2</c:v>
                </c:pt>
                <c:pt idx="8529">
                  <c:v>4.3744531933532539E-4</c:v>
                </c:pt>
                <c:pt idx="8530">
                  <c:v>4.3744531933532539E-4</c:v>
                </c:pt>
                <c:pt idx="8531">
                  <c:v>6.5104166666679814E-4</c:v>
                </c:pt>
                <c:pt idx="8532">
                  <c:v>8.267195767214888E-5</c:v>
                </c:pt>
                <c:pt idx="8533">
                  <c:v>2.3437500000000038E-2</c:v>
                </c:pt>
                <c:pt idx="8534">
                  <c:v>2.976190476190496E-3</c:v>
                </c:pt>
                <c:pt idx="8535">
                  <c:v>2.4714052287581664E-2</c:v>
                </c:pt>
                <c:pt idx="8536">
                  <c:v>6.5104166666679814E-4</c:v>
                </c:pt>
                <c:pt idx="8537">
                  <c:v>7.5961604861533784E-4</c:v>
                </c:pt>
                <c:pt idx="8538">
                  <c:v>2.3437500000000038E-2</c:v>
                </c:pt>
                <c:pt idx="8539">
                  <c:v>1.73850574712649E-3</c:v>
                </c:pt>
                <c:pt idx="8540">
                  <c:v>0.10212485212485195</c:v>
                </c:pt>
                <c:pt idx="8541">
                  <c:v>6.8751945222533415E-3</c:v>
                </c:pt>
                <c:pt idx="8542">
                  <c:v>1.7507002801120497E-2</c:v>
                </c:pt>
                <c:pt idx="8543">
                  <c:v>2.016129032257999E-3</c:v>
                </c:pt>
                <c:pt idx="8544">
                  <c:v>1.2184508268059195E-2</c:v>
                </c:pt>
                <c:pt idx="8545">
                  <c:v>5.0287356321839852E-3</c:v>
                </c:pt>
                <c:pt idx="8546">
                  <c:v>8.9605734767043196E-4</c:v>
                </c:pt>
                <c:pt idx="8547">
                  <c:v>1.2729034531360112E-2</c:v>
                </c:pt>
                <c:pt idx="8548">
                  <c:v>2.384313725490185E-2</c:v>
                </c:pt>
                <c:pt idx="8549">
                  <c:v>2.384313725490185E-2</c:v>
                </c:pt>
                <c:pt idx="8550">
                  <c:v>1.0003306878307095E-2</c:v>
                </c:pt>
                <c:pt idx="8551">
                  <c:v>0</c:v>
                </c:pt>
                <c:pt idx="8552">
                  <c:v>5.092946269416095E-4</c:v>
                </c:pt>
                <c:pt idx="8553">
                  <c:v>1.3888888888888959E-2</c:v>
                </c:pt>
                <c:pt idx="8554">
                  <c:v>2.7605244996550065E-3</c:v>
                </c:pt>
                <c:pt idx="8555">
                  <c:v>1.4336917562724075E-2</c:v>
                </c:pt>
                <c:pt idx="8556">
                  <c:v>4.3744531933532539E-4</c:v>
                </c:pt>
                <c:pt idx="8557">
                  <c:v>2.3319200484554808E-2</c:v>
                </c:pt>
                <c:pt idx="8558">
                  <c:v>2.976190476190496E-3</c:v>
                </c:pt>
                <c:pt idx="8559">
                  <c:v>5.5261662404519586E-4</c:v>
                </c:pt>
                <c:pt idx="8560">
                  <c:v>1.0853198739695757E-2</c:v>
                </c:pt>
                <c:pt idx="8561">
                  <c:v>7.1225720576355593E-4</c:v>
                </c:pt>
                <c:pt idx="8562">
                  <c:v>7.1225720576355593E-4</c:v>
                </c:pt>
                <c:pt idx="8563">
                  <c:v>2.06625683060109E-2</c:v>
                </c:pt>
                <c:pt idx="8564">
                  <c:v>2.016129032257999E-3</c:v>
                </c:pt>
                <c:pt idx="8565">
                  <c:v>2.2038567493112875E-2</c:v>
                </c:pt>
                <c:pt idx="8566">
                  <c:v>2.3965141612200407E-2</c:v>
                </c:pt>
                <c:pt idx="8567">
                  <c:v>4.7619047619047589E-2</c:v>
                </c:pt>
                <c:pt idx="8568">
                  <c:v>1.1030522816561103E-2</c:v>
                </c:pt>
                <c:pt idx="8569">
                  <c:v>1.883239171374814E-3</c:v>
                </c:pt>
                <c:pt idx="8570">
                  <c:v>3.955730878807822E-2</c:v>
                </c:pt>
                <c:pt idx="8571">
                  <c:v>4.3744531933532539E-4</c:v>
                </c:pt>
                <c:pt idx="8572">
                  <c:v>6.6666666666667001E-3</c:v>
                </c:pt>
                <c:pt idx="8573">
                  <c:v>4.7619047619047589E-2</c:v>
                </c:pt>
                <c:pt idx="8574">
                  <c:v>3.955730878807822E-2</c:v>
                </c:pt>
                <c:pt idx="8575">
                  <c:v>2.976190476190496E-3</c:v>
                </c:pt>
                <c:pt idx="8576">
                  <c:v>1.0416666666666938E-2</c:v>
                </c:pt>
                <c:pt idx="8577">
                  <c:v>4.3744531933532539E-4</c:v>
                </c:pt>
                <c:pt idx="8578">
                  <c:v>8.6805555555555608E-2</c:v>
                </c:pt>
                <c:pt idx="8579">
                  <c:v>6.3116370808678449E-2</c:v>
                </c:pt>
                <c:pt idx="8580">
                  <c:v>2.3437500000000038E-2</c:v>
                </c:pt>
                <c:pt idx="8581">
                  <c:v>2.1164021164021368E-2</c:v>
                </c:pt>
                <c:pt idx="8582">
                  <c:v>1.0416666666666938E-2</c:v>
                </c:pt>
                <c:pt idx="8583">
                  <c:v>6.5104166666679814E-4</c:v>
                </c:pt>
                <c:pt idx="8584">
                  <c:v>2.976190476190496E-3</c:v>
                </c:pt>
                <c:pt idx="8585">
                  <c:v>4.3744531933532539E-4</c:v>
                </c:pt>
                <c:pt idx="8586">
                  <c:v>3.1249999999999962E-2</c:v>
                </c:pt>
                <c:pt idx="8587">
                  <c:v>1.0416666666666938E-2</c:v>
                </c:pt>
                <c:pt idx="8588">
                  <c:v>6.5104166666679814E-4</c:v>
                </c:pt>
                <c:pt idx="8589">
                  <c:v>5.6570931244561201E-3</c:v>
                </c:pt>
                <c:pt idx="8590">
                  <c:v>8.1880612783942503E-3</c:v>
                </c:pt>
                <c:pt idx="8591">
                  <c:v>7.2150072150074037E-4</c:v>
                </c:pt>
                <c:pt idx="8592">
                  <c:v>6.9686411149826252E-3</c:v>
                </c:pt>
                <c:pt idx="8593">
                  <c:v>6.6666666666668883E-3</c:v>
                </c:pt>
                <c:pt idx="8594">
                  <c:v>4.7348484848484876E-2</c:v>
                </c:pt>
                <c:pt idx="8595">
                  <c:v>4.3744531933532539E-4</c:v>
                </c:pt>
                <c:pt idx="8596">
                  <c:v>1.4336917562724075E-2</c:v>
                </c:pt>
                <c:pt idx="8597">
                  <c:v>3.4234995773457261E-2</c:v>
                </c:pt>
                <c:pt idx="8598">
                  <c:v>3.4234995773457261E-2</c:v>
                </c:pt>
                <c:pt idx="8599">
                  <c:v>1.4285714285714356E-2</c:v>
                </c:pt>
                <c:pt idx="8600">
                  <c:v>6.5104166666679814E-4</c:v>
                </c:pt>
                <c:pt idx="8601">
                  <c:v>2.3437500000000038E-2</c:v>
                </c:pt>
                <c:pt idx="8602">
                  <c:v>6.8493150684932336E-3</c:v>
                </c:pt>
                <c:pt idx="8603">
                  <c:v>9.3405405405404505E-3</c:v>
                </c:pt>
                <c:pt idx="8604">
                  <c:v>1.4310019110018952E-2</c:v>
                </c:pt>
                <c:pt idx="8605">
                  <c:v>1.2972972972971489E-3</c:v>
                </c:pt>
                <c:pt idx="8606">
                  <c:v>1.4310019110018952E-2</c:v>
                </c:pt>
                <c:pt idx="8607">
                  <c:v>1.4310019110018952E-2</c:v>
                </c:pt>
                <c:pt idx="8608">
                  <c:v>1.4310019110018952E-2</c:v>
                </c:pt>
                <c:pt idx="8609">
                  <c:v>1.4895208524451297E-2</c:v>
                </c:pt>
                <c:pt idx="8610">
                  <c:v>3.2522522522521343E-3</c:v>
                </c:pt>
                <c:pt idx="8611">
                  <c:v>6.1855309855307879E-3</c:v>
                </c:pt>
                <c:pt idx="8612">
                  <c:v>6.1855309855307879E-3</c:v>
                </c:pt>
                <c:pt idx="8613">
                  <c:v>1.5076026632410559E-3</c:v>
                </c:pt>
                <c:pt idx="8614">
                  <c:v>3.4356390288593518E-2</c:v>
                </c:pt>
                <c:pt idx="8615">
                  <c:v>7.7863577863560636E-4</c:v>
                </c:pt>
                <c:pt idx="8616">
                  <c:v>2.3437500000000038E-2</c:v>
                </c:pt>
                <c:pt idx="8617">
                  <c:v>2.3437500000000038E-2</c:v>
                </c:pt>
                <c:pt idx="8618">
                  <c:v>6.9991251093613586E-3</c:v>
                </c:pt>
                <c:pt idx="8619">
                  <c:v>6.5104166666679814E-4</c:v>
                </c:pt>
                <c:pt idx="8620">
                  <c:v>6.640106241699652E-4</c:v>
                </c:pt>
                <c:pt idx="8621">
                  <c:v>4.3744531933532539E-4</c:v>
                </c:pt>
                <c:pt idx="8622">
                  <c:v>6.5104166666679814E-4</c:v>
                </c:pt>
                <c:pt idx="8623">
                  <c:v>4.3744531933532539E-4</c:v>
                </c:pt>
                <c:pt idx="8624">
                  <c:v>1.0416666666666938E-2</c:v>
                </c:pt>
                <c:pt idx="8625">
                  <c:v>9.2364532019715878E-4</c:v>
                </c:pt>
                <c:pt idx="8626">
                  <c:v>1.0416666666666938E-2</c:v>
                </c:pt>
                <c:pt idx="8627">
                  <c:v>2.976190476190496E-3</c:v>
                </c:pt>
                <c:pt idx="8628">
                  <c:v>2.3437500000000038E-2</c:v>
                </c:pt>
                <c:pt idx="8629">
                  <c:v>2.3437500000000038E-2</c:v>
                </c:pt>
                <c:pt idx="8630">
                  <c:v>1.6203703703703606E-2</c:v>
                </c:pt>
                <c:pt idx="8631">
                  <c:v>2.3437500000000038E-2</c:v>
                </c:pt>
                <c:pt idx="8632">
                  <c:v>2.3437500000000038E-2</c:v>
                </c:pt>
                <c:pt idx="8633">
                  <c:v>2.016129032257999E-3</c:v>
                </c:pt>
                <c:pt idx="8634">
                  <c:v>3.5433070866141662E-2</c:v>
                </c:pt>
                <c:pt idx="8635">
                  <c:v>1.1770244821086376E-4</c:v>
                </c:pt>
                <c:pt idx="8636">
                  <c:v>2.4448056345658789E-2</c:v>
                </c:pt>
                <c:pt idx="8637">
                  <c:v>2.3437500000000038E-2</c:v>
                </c:pt>
                <c:pt idx="8638">
                  <c:v>6.5104166666679814E-4</c:v>
                </c:pt>
                <c:pt idx="8639">
                  <c:v>1.0416666666666938E-2</c:v>
                </c:pt>
                <c:pt idx="8640">
                  <c:v>6.5104166666679814E-4</c:v>
                </c:pt>
                <c:pt idx="8641">
                  <c:v>6.5104166666679814E-4</c:v>
                </c:pt>
                <c:pt idx="8642">
                  <c:v>6.6666666666668883E-3</c:v>
                </c:pt>
                <c:pt idx="8643">
                  <c:v>1.0416666666666938E-2</c:v>
                </c:pt>
                <c:pt idx="8644">
                  <c:v>3.0131826741996361E-2</c:v>
                </c:pt>
                <c:pt idx="8645">
                  <c:v>1.3227513227514738E-3</c:v>
                </c:pt>
                <c:pt idx="8646">
                  <c:v>1.0416666666666938E-2</c:v>
                </c:pt>
                <c:pt idx="8647">
                  <c:v>3.5433070866141662E-2</c:v>
                </c:pt>
                <c:pt idx="8648">
                  <c:v>6.9991251093613586E-3</c:v>
                </c:pt>
                <c:pt idx="8649">
                  <c:v>6.4971319003575331E-3</c:v>
                </c:pt>
                <c:pt idx="8650">
                  <c:v>3.8122813875278862E-2</c:v>
                </c:pt>
                <c:pt idx="8651">
                  <c:v>1.6079158936301841E-2</c:v>
                </c:pt>
                <c:pt idx="8652">
                  <c:v>2.5800645635357059E-3</c:v>
                </c:pt>
                <c:pt idx="8653">
                  <c:v>1.0635034257081455E-2</c:v>
                </c:pt>
                <c:pt idx="8654">
                  <c:v>6.034027605676868E-4</c:v>
                </c:pt>
                <c:pt idx="8655">
                  <c:v>9.9741331939475191E-3</c:v>
                </c:pt>
                <c:pt idx="8656">
                  <c:v>2.9654090375153203E-3</c:v>
                </c:pt>
                <c:pt idx="8657">
                  <c:v>2.9654090375153203E-3</c:v>
                </c:pt>
                <c:pt idx="8658">
                  <c:v>4.2441218911805362E-4</c:v>
                </c:pt>
                <c:pt idx="8659">
                  <c:v>2.7348293345423883E-2</c:v>
                </c:pt>
                <c:pt idx="8660">
                  <c:v>6.9991251093613586E-3</c:v>
                </c:pt>
                <c:pt idx="8661">
                  <c:v>1.0416666666666938E-2</c:v>
                </c:pt>
                <c:pt idx="8662">
                  <c:v>3.5433070866141662E-2</c:v>
                </c:pt>
                <c:pt idx="8663">
                  <c:v>1.3227513227514736E-3</c:v>
                </c:pt>
                <c:pt idx="8664">
                  <c:v>1.0416666666666938E-2</c:v>
                </c:pt>
                <c:pt idx="8665">
                  <c:v>1.5748031496063096E-2</c:v>
                </c:pt>
                <c:pt idx="8666">
                  <c:v>0</c:v>
                </c:pt>
                <c:pt idx="8667">
                  <c:v>1.5748031496063096E-2</c:v>
                </c:pt>
                <c:pt idx="8668">
                  <c:v>1.3227513227514738E-3</c:v>
                </c:pt>
                <c:pt idx="8669">
                  <c:v>4.3744531933532539E-4</c:v>
                </c:pt>
                <c:pt idx="8670">
                  <c:v>1.0416666666666938E-2</c:v>
                </c:pt>
                <c:pt idx="8671">
                  <c:v>1.0937366487225425E-2</c:v>
                </c:pt>
                <c:pt idx="8672">
                  <c:v>2.3422377080913635E-2</c:v>
                </c:pt>
                <c:pt idx="8673">
                  <c:v>2.1164021164021368E-2</c:v>
                </c:pt>
                <c:pt idx="8674">
                  <c:v>4.8274862278921353E-2</c:v>
                </c:pt>
                <c:pt idx="8675">
                  <c:v>3.1520882584713198E-3</c:v>
                </c:pt>
                <c:pt idx="8676">
                  <c:v>6.5104166666679814E-4</c:v>
                </c:pt>
                <c:pt idx="8677">
                  <c:v>2.3437500000000038E-2</c:v>
                </c:pt>
                <c:pt idx="8678">
                  <c:v>3.0612244897959138E-2</c:v>
                </c:pt>
                <c:pt idx="8679">
                  <c:v>5.1212017753513841E-4</c:v>
                </c:pt>
                <c:pt idx="8680">
                  <c:v>1.3227513227514738E-3</c:v>
                </c:pt>
                <c:pt idx="8681">
                  <c:v>2.6990553306352656E-4</c:v>
                </c:pt>
                <c:pt idx="8682">
                  <c:v>1.0860484544695154E-2</c:v>
                </c:pt>
                <c:pt idx="8683">
                  <c:v>3.097173828881227E-3</c:v>
                </c:pt>
                <c:pt idx="8684">
                  <c:v>2.66666666666668E-2</c:v>
                </c:pt>
                <c:pt idx="8685">
                  <c:v>6.5104166666679814E-4</c:v>
                </c:pt>
                <c:pt idx="8686">
                  <c:v>1.3227513227514738E-3</c:v>
                </c:pt>
                <c:pt idx="8687">
                  <c:v>2.640716374269006E-2</c:v>
                </c:pt>
                <c:pt idx="8688">
                  <c:v>1.5748031496063096E-2</c:v>
                </c:pt>
                <c:pt idx="8689">
                  <c:v>1.5748031496063096E-2</c:v>
                </c:pt>
                <c:pt idx="8690">
                  <c:v>4.3744531933532539E-4</c:v>
                </c:pt>
                <c:pt idx="8691">
                  <c:v>6.5104166666679814E-4</c:v>
                </c:pt>
                <c:pt idx="8692">
                  <c:v>0.13865546218487393</c:v>
                </c:pt>
                <c:pt idx="8693">
                  <c:v>1.0416666666666938E-2</c:v>
                </c:pt>
                <c:pt idx="8694">
                  <c:v>1.0635034257081455E-2</c:v>
                </c:pt>
                <c:pt idx="8695">
                  <c:v>2.7230833682446817E-2</c:v>
                </c:pt>
                <c:pt idx="8696">
                  <c:v>6.1454293737771293E-4</c:v>
                </c:pt>
                <c:pt idx="8697">
                  <c:v>1.0635034257081455E-2</c:v>
                </c:pt>
                <c:pt idx="8698">
                  <c:v>0.13078453804260257</c:v>
                </c:pt>
                <c:pt idx="8699">
                  <c:v>8.1061140694167356E-3</c:v>
                </c:pt>
                <c:pt idx="8700">
                  <c:v>1.0635034257081455E-2</c:v>
                </c:pt>
                <c:pt idx="8701">
                  <c:v>6.8903836479158945E-3</c:v>
                </c:pt>
                <c:pt idx="8702">
                  <c:v>2.9654090375153203E-3</c:v>
                </c:pt>
                <c:pt idx="8703">
                  <c:v>1.1926007018385861E-2</c:v>
                </c:pt>
                <c:pt idx="8704">
                  <c:v>6.1218243036437225E-4</c:v>
                </c:pt>
                <c:pt idx="8705">
                  <c:v>5.7610241820768043E-2</c:v>
                </c:pt>
                <c:pt idx="8706">
                  <c:v>2.3437500000000038E-2</c:v>
                </c:pt>
                <c:pt idx="8707">
                  <c:v>1.5748031496063096E-2</c:v>
                </c:pt>
                <c:pt idx="8708">
                  <c:v>3.4722222222222398E-3</c:v>
                </c:pt>
                <c:pt idx="8709">
                  <c:v>3.097173828881227E-3</c:v>
                </c:pt>
                <c:pt idx="8710">
                  <c:v>1.3227513227514738E-3</c:v>
                </c:pt>
                <c:pt idx="8711">
                  <c:v>1.5748031496063096E-2</c:v>
                </c:pt>
                <c:pt idx="8712">
                  <c:v>1.0976702508960743E-2</c:v>
                </c:pt>
                <c:pt idx="8713">
                  <c:v>4.3744531933532539E-4</c:v>
                </c:pt>
                <c:pt idx="8714">
                  <c:v>4.7473719905053802E-3</c:v>
                </c:pt>
                <c:pt idx="8715">
                  <c:v>2.1164021164021368E-2</c:v>
                </c:pt>
                <c:pt idx="8716">
                  <c:v>6.5104166666679814E-4</c:v>
                </c:pt>
                <c:pt idx="8717">
                  <c:v>1.0416666666666938E-2</c:v>
                </c:pt>
                <c:pt idx="8718">
                  <c:v>2.976190476190496E-3</c:v>
                </c:pt>
                <c:pt idx="8719">
                  <c:v>8.7320680744897711E-3</c:v>
                </c:pt>
                <c:pt idx="8720">
                  <c:v>6.5104166666679814E-4</c:v>
                </c:pt>
                <c:pt idx="8721">
                  <c:v>5.8606994090864978E-3</c:v>
                </c:pt>
                <c:pt idx="8722">
                  <c:v>1.0416666666666938E-2</c:v>
                </c:pt>
                <c:pt idx="8723">
                  <c:v>1.4107611548556396E-2</c:v>
                </c:pt>
                <c:pt idx="8724">
                  <c:v>9.4933643320738829E-3</c:v>
                </c:pt>
                <c:pt idx="8725">
                  <c:v>6.238859180035747E-3</c:v>
                </c:pt>
                <c:pt idx="8726">
                  <c:v>6.5104166666679814E-4</c:v>
                </c:pt>
                <c:pt idx="8727">
                  <c:v>2.1739130434782719E-2</c:v>
                </c:pt>
                <c:pt idx="8728">
                  <c:v>3.097173828881227E-3</c:v>
                </c:pt>
                <c:pt idx="8729">
                  <c:v>4.3744531933532539E-4</c:v>
                </c:pt>
                <c:pt idx="8730">
                  <c:v>6.8651474311851785E-2</c:v>
                </c:pt>
                <c:pt idx="8731">
                  <c:v>2.3437500000000038E-2</c:v>
                </c:pt>
                <c:pt idx="8732">
                  <c:v>1.0416666666666938E-2</c:v>
                </c:pt>
                <c:pt idx="8733">
                  <c:v>1.5748031496063096E-2</c:v>
                </c:pt>
                <c:pt idx="8734">
                  <c:v>1.9357336430511073E-4</c:v>
                </c:pt>
                <c:pt idx="8735">
                  <c:v>6.5104166666679814E-4</c:v>
                </c:pt>
                <c:pt idx="8736">
                  <c:v>0</c:v>
                </c:pt>
                <c:pt idx="8737">
                  <c:v>1.9357336430511073E-4</c:v>
                </c:pt>
                <c:pt idx="8738">
                  <c:v>6.9991251093613586E-3</c:v>
                </c:pt>
                <c:pt idx="8739">
                  <c:v>1.3227513227514736E-3</c:v>
                </c:pt>
                <c:pt idx="8740">
                  <c:v>3.097173828881227E-3</c:v>
                </c:pt>
                <c:pt idx="8741">
                  <c:v>1.0416666666666938E-2</c:v>
                </c:pt>
                <c:pt idx="8742">
                  <c:v>1.3831967213114787E-2</c:v>
                </c:pt>
                <c:pt idx="8743">
                  <c:v>6.9991251093613586E-3</c:v>
                </c:pt>
                <c:pt idx="8744">
                  <c:v>3.2258064516129087E-2</c:v>
                </c:pt>
                <c:pt idx="8745">
                  <c:v>1.2305227901558254E-2</c:v>
                </c:pt>
                <c:pt idx="8746">
                  <c:v>3.5256410256410152E-2</c:v>
                </c:pt>
                <c:pt idx="8747">
                  <c:v>1.1185307039898991E-2</c:v>
                </c:pt>
                <c:pt idx="8748">
                  <c:v>1.2487512487511664E-3</c:v>
                </c:pt>
                <c:pt idx="8749">
                  <c:v>6.1454293737771293E-4</c:v>
                </c:pt>
                <c:pt idx="8750">
                  <c:v>3.0688589220913619E-3</c:v>
                </c:pt>
                <c:pt idx="8751">
                  <c:v>7.2148786831516027E-4</c:v>
                </c:pt>
                <c:pt idx="8752">
                  <c:v>6.4370164939424619E-3</c:v>
                </c:pt>
                <c:pt idx="8753">
                  <c:v>1.5567765567765486E-2</c:v>
                </c:pt>
                <c:pt idx="8754">
                  <c:v>3.8305920658873168E-4</c:v>
                </c:pt>
                <c:pt idx="8755">
                  <c:v>4.2947085775315932E-3</c:v>
                </c:pt>
                <c:pt idx="8756">
                  <c:v>5.620977487985748E-4</c:v>
                </c:pt>
                <c:pt idx="8757">
                  <c:v>7.2148786831516027E-4</c:v>
                </c:pt>
                <c:pt idx="8758">
                  <c:v>3.6491023207195743E-6</c:v>
                </c:pt>
                <c:pt idx="8759">
                  <c:v>1.0296789824349027E-2</c:v>
                </c:pt>
                <c:pt idx="8760">
                  <c:v>4.3744531933532539E-4</c:v>
                </c:pt>
                <c:pt idx="8761">
                  <c:v>7.1126489811611767E-3</c:v>
                </c:pt>
                <c:pt idx="8762">
                  <c:v>1.0416666666666938E-2</c:v>
                </c:pt>
                <c:pt idx="8763">
                  <c:v>6.6666666666667001E-3</c:v>
                </c:pt>
                <c:pt idx="8764">
                  <c:v>6.238859180035747E-3</c:v>
                </c:pt>
                <c:pt idx="8765">
                  <c:v>4.3744531933532539E-4</c:v>
                </c:pt>
                <c:pt idx="8766">
                  <c:v>4.3744531933532539E-4</c:v>
                </c:pt>
                <c:pt idx="8767">
                  <c:v>6.9686411149826252E-3</c:v>
                </c:pt>
                <c:pt idx="8768">
                  <c:v>5.5141990625872728E-4</c:v>
                </c:pt>
                <c:pt idx="8769">
                  <c:v>2.976190476190496E-3</c:v>
                </c:pt>
                <c:pt idx="8770">
                  <c:v>8.8757396449703589E-3</c:v>
                </c:pt>
                <c:pt idx="8771">
                  <c:v>1.0416666666666938E-2</c:v>
                </c:pt>
                <c:pt idx="8772">
                  <c:v>6.6666666666667001E-3</c:v>
                </c:pt>
                <c:pt idx="8773">
                  <c:v>5.9999999999999928E-2</c:v>
                </c:pt>
                <c:pt idx="8774">
                  <c:v>1.0416666666666938E-2</c:v>
                </c:pt>
                <c:pt idx="8775">
                  <c:v>2.3199023199023172E-2</c:v>
                </c:pt>
                <c:pt idx="8776">
                  <c:v>2.3199023199023172E-2</c:v>
                </c:pt>
                <c:pt idx="8777">
                  <c:v>5.7836899942167346E-4</c:v>
                </c:pt>
                <c:pt idx="8778">
                  <c:v>5.29014844804351E-4</c:v>
                </c:pt>
                <c:pt idx="8779">
                  <c:v>3.264986287057643E-3</c:v>
                </c:pt>
                <c:pt idx="8780">
                  <c:v>1.0860484544695154E-2</c:v>
                </c:pt>
                <c:pt idx="8781">
                  <c:v>2.2071307300509393E-2</c:v>
                </c:pt>
                <c:pt idx="8782">
                  <c:v>1.1703280900865094E-2</c:v>
                </c:pt>
                <c:pt idx="8783">
                  <c:v>1.79199575230638E-3</c:v>
                </c:pt>
                <c:pt idx="8784">
                  <c:v>7.9834538038874633E-3</c:v>
                </c:pt>
                <c:pt idx="8785">
                  <c:v>7.1689542806360456E-3</c:v>
                </c:pt>
                <c:pt idx="8786">
                  <c:v>1.0860484544695154E-2</c:v>
                </c:pt>
                <c:pt idx="8787">
                  <c:v>2.2199640005837695E-2</c:v>
                </c:pt>
                <c:pt idx="8788">
                  <c:v>4.3260559738672807E-3</c:v>
                </c:pt>
                <c:pt idx="8789">
                  <c:v>2.2071307300509393E-2</c:v>
                </c:pt>
                <c:pt idx="8790">
                  <c:v>5.29014844804351E-4</c:v>
                </c:pt>
                <c:pt idx="8791">
                  <c:v>1.8043764173795241E-3</c:v>
                </c:pt>
                <c:pt idx="8792">
                  <c:v>2.0087659584632224E-3</c:v>
                </c:pt>
                <c:pt idx="8793">
                  <c:v>0</c:v>
                </c:pt>
                <c:pt idx="8794">
                  <c:v>1.1488346145744276E-2</c:v>
                </c:pt>
                <c:pt idx="8795">
                  <c:v>1.6079158936301841E-2</c:v>
                </c:pt>
                <c:pt idx="8796">
                  <c:v>1.0635034257081455E-2</c:v>
                </c:pt>
                <c:pt idx="8797">
                  <c:v>1.0635034257081455E-2</c:v>
                </c:pt>
                <c:pt idx="8798">
                  <c:v>6.1191133246918446E-2</c:v>
                </c:pt>
                <c:pt idx="8799">
                  <c:v>1.2487512487511664E-3</c:v>
                </c:pt>
                <c:pt idx="8800">
                  <c:v>5.0649350649350743E-2</c:v>
                </c:pt>
                <c:pt idx="8801">
                  <c:v>1.0635034257081455E-2</c:v>
                </c:pt>
                <c:pt idx="8802">
                  <c:v>4.8296580996323732E-3</c:v>
                </c:pt>
                <c:pt idx="8803">
                  <c:v>6.5852868241156682E-3</c:v>
                </c:pt>
                <c:pt idx="8804">
                  <c:v>5.501725165590704E-2</c:v>
                </c:pt>
                <c:pt idx="8805">
                  <c:v>7.3559773559773514E-2</c:v>
                </c:pt>
                <c:pt idx="8806">
                  <c:v>1.2487512487511664E-3</c:v>
                </c:pt>
                <c:pt idx="8807">
                  <c:v>1.0635034257081455E-2</c:v>
                </c:pt>
                <c:pt idx="8808">
                  <c:v>1.2487512487511664E-3</c:v>
                </c:pt>
                <c:pt idx="8809">
                  <c:v>1.0860484544695154E-2</c:v>
                </c:pt>
                <c:pt idx="8810">
                  <c:v>5.7836899942167346E-4</c:v>
                </c:pt>
                <c:pt idx="8811">
                  <c:v>1.0860484544695154E-2</c:v>
                </c:pt>
                <c:pt idx="8812">
                  <c:v>1.8556541776355892E-2</c:v>
                </c:pt>
                <c:pt idx="8813">
                  <c:v>1.9193468621386191E-2</c:v>
                </c:pt>
                <c:pt idx="8814">
                  <c:v>7.1689542806360456E-3</c:v>
                </c:pt>
                <c:pt idx="8815">
                  <c:v>1.1703280900865094E-2</c:v>
                </c:pt>
                <c:pt idx="8816">
                  <c:v>3.4688458117999553E-2</c:v>
                </c:pt>
                <c:pt idx="8817">
                  <c:v>3.5433070866141662E-2</c:v>
                </c:pt>
                <c:pt idx="8818">
                  <c:v>3.2258064516129087E-2</c:v>
                </c:pt>
                <c:pt idx="8819">
                  <c:v>2.66666666666668E-2</c:v>
                </c:pt>
                <c:pt idx="8820">
                  <c:v>1.5748031496063096E-2</c:v>
                </c:pt>
                <c:pt idx="8821">
                  <c:v>3.5433070866141662E-2</c:v>
                </c:pt>
                <c:pt idx="8822">
                  <c:v>1.0416666666666938E-2</c:v>
                </c:pt>
                <c:pt idx="8823">
                  <c:v>0.21368737158210846</c:v>
                </c:pt>
                <c:pt idx="8824">
                  <c:v>8.4450830140485517E-2</c:v>
                </c:pt>
                <c:pt idx="8825">
                  <c:v>1.0416666666666938E-2</c:v>
                </c:pt>
                <c:pt idx="8826">
                  <c:v>6.1454293737771293E-4</c:v>
                </c:pt>
                <c:pt idx="8827">
                  <c:v>1.2140837762607441E-4</c:v>
                </c:pt>
                <c:pt idx="8828">
                  <c:v>6.9539835164835924E-3</c:v>
                </c:pt>
                <c:pt idx="8829">
                  <c:v>1.3007825507831345E-4</c:v>
                </c:pt>
                <c:pt idx="8830">
                  <c:v>1.4083477498111698E-2</c:v>
                </c:pt>
                <c:pt idx="8831">
                  <c:v>2.3319200484554808E-2</c:v>
                </c:pt>
                <c:pt idx="8832">
                  <c:v>5.0866812000414721E-3</c:v>
                </c:pt>
                <c:pt idx="8833">
                  <c:v>5.0866812000414721E-3</c:v>
                </c:pt>
                <c:pt idx="8834">
                  <c:v>4.8166119594678422E-4</c:v>
                </c:pt>
                <c:pt idx="8835">
                  <c:v>1.0635034257081455E-2</c:v>
                </c:pt>
                <c:pt idx="8836">
                  <c:v>1.0818389531260818E-2</c:v>
                </c:pt>
                <c:pt idx="8837">
                  <c:v>8.1751786297240333E-3</c:v>
                </c:pt>
                <c:pt idx="8838">
                  <c:v>1.6079158936301841E-2</c:v>
                </c:pt>
                <c:pt idx="8839">
                  <c:v>2.3817030635212375E-2</c:v>
                </c:pt>
                <c:pt idx="8840">
                  <c:v>6.4408731764104095E-3</c:v>
                </c:pt>
                <c:pt idx="8841">
                  <c:v>1.6150418667983044E-2</c:v>
                </c:pt>
                <c:pt idx="8842">
                  <c:v>5.1834130781499852E-3</c:v>
                </c:pt>
                <c:pt idx="8843">
                  <c:v>1.5748031496063096E-2</c:v>
                </c:pt>
                <c:pt idx="8844">
                  <c:v>2.976190476190496E-3</c:v>
                </c:pt>
                <c:pt idx="8845">
                  <c:v>1.0976702508960743E-2</c:v>
                </c:pt>
                <c:pt idx="8846">
                  <c:v>3.5433070866141662E-2</c:v>
                </c:pt>
                <c:pt idx="8847">
                  <c:v>1.3227513227514738E-3</c:v>
                </c:pt>
                <c:pt idx="8848">
                  <c:v>5.092946269416095E-4</c:v>
                </c:pt>
                <c:pt idx="8849">
                  <c:v>0</c:v>
                </c:pt>
                <c:pt idx="8850">
                  <c:v>6.1218243036437225E-4</c:v>
                </c:pt>
                <c:pt idx="8851">
                  <c:v>1.3227513227514738E-3</c:v>
                </c:pt>
                <c:pt idx="8852">
                  <c:v>2.3437500000000038E-2</c:v>
                </c:pt>
                <c:pt idx="8853">
                  <c:v>1.7076502732243888E-4</c:v>
                </c:pt>
                <c:pt idx="8854">
                  <c:v>1.3227513227514738E-3</c:v>
                </c:pt>
                <c:pt idx="8855">
                  <c:v>6.5104166666679814E-4</c:v>
                </c:pt>
                <c:pt idx="8856">
                  <c:v>1.5748031496063096E-2</c:v>
                </c:pt>
                <c:pt idx="8857">
                  <c:v>1.5748031496063096E-2</c:v>
                </c:pt>
                <c:pt idx="8858">
                  <c:v>0</c:v>
                </c:pt>
                <c:pt idx="8859">
                  <c:v>1.3888888888888959E-2</c:v>
                </c:pt>
                <c:pt idx="8860">
                  <c:v>2.3437500000000038E-2</c:v>
                </c:pt>
                <c:pt idx="8861">
                  <c:v>6.5104166666679814E-4</c:v>
                </c:pt>
                <c:pt idx="8862">
                  <c:v>5.5467511885895458E-3</c:v>
                </c:pt>
                <c:pt idx="8863">
                  <c:v>2.06625683060109E-2</c:v>
                </c:pt>
                <c:pt idx="8864">
                  <c:v>1.0416666666666938E-2</c:v>
                </c:pt>
                <c:pt idx="8865">
                  <c:v>2.6666666666666613E-2</c:v>
                </c:pt>
                <c:pt idx="8866">
                  <c:v>2.3437500000000038E-2</c:v>
                </c:pt>
                <c:pt idx="8867">
                  <c:v>6.5104166666679814E-4</c:v>
                </c:pt>
                <c:pt idx="8868">
                  <c:v>6.8310152343768109E-4</c:v>
                </c:pt>
                <c:pt idx="8869">
                  <c:v>1.6634219670272784E-2</c:v>
                </c:pt>
                <c:pt idx="8870">
                  <c:v>6.1374143153196246E-2</c:v>
                </c:pt>
                <c:pt idx="8871">
                  <c:v>3.2740368874836383E-4</c:v>
                </c:pt>
                <c:pt idx="8872">
                  <c:v>2.3965141612200407E-2</c:v>
                </c:pt>
                <c:pt idx="8873">
                  <c:v>2.2252630282322133E-3</c:v>
                </c:pt>
                <c:pt idx="8874">
                  <c:v>4.9502667110458837E-3</c:v>
                </c:pt>
                <c:pt idx="8875">
                  <c:v>1.476258660443814E-2</c:v>
                </c:pt>
                <c:pt idx="8876">
                  <c:v>1.2233057215756198E-3</c:v>
                </c:pt>
                <c:pt idx="8877">
                  <c:v>1.6150418667983044E-2</c:v>
                </c:pt>
                <c:pt idx="8878">
                  <c:v>6.1454293737771293E-4</c:v>
                </c:pt>
                <c:pt idx="8879">
                  <c:v>1.4083477498111698E-2</c:v>
                </c:pt>
                <c:pt idx="8880">
                  <c:v>8.5433434490036313E-3</c:v>
                </c:pt>
                <c:pt idx="8881">
                  <c:v>2.6575507825507941E-2</c:v>
                </c:pt>
                <c:pt idx="8882">
                  <c:v>4.8166119594678422E-4</c:v>
                </c:pt>
                <c:pt idx="8883">
                  <c:v>1.7915757711677248E-3</c:v>
                </c:pt>
                <c:pt idx="8884">
                  <c:v>2.3319200484554808E-2</c:v>
                </c:pt>
                <c:pt idx="8885">
                  <c:v>4.8166119594678422E-4</c:v>
                </c:pt>
                <c:pt idx="8886">
                  <c:v>6.072106261857189E-4</c:v>
                </c:pt>
                <c:pt idx="8887">
                  <c:v>7.1032186459485886E-3</c:v>
                </c:pt>
                <c:pt idx="8888">
                  <c:v>2.9729351842604835E-3</c:v>
                </c:pt>
                <c:pt idx="8889">
                  <c:v>3.8891589693393329E-6</c:v>
                </c:pt>
                <c:pt idx="8890">
                  <c:v>1.6219864995178364E-2</c:v>
                </c:pt>
                <c:pt idx="8891">
                  <c:v>7.1910549343703351E-3</c:v>
                </c:pt>
                <c:pt idx="8892">
                  <c:v>6.7397806580259123E-3</c:v>
                </c:pt>
                <c:pt idx="8893">
                  <c:v>1.6585365853658652E-2</c:v>
                </c:pt>
                <c:pt idx="8894">
                  <c:v>2.2023928215353868E-2</c:v>
                </c:pt>
                <c:pt idx="8895">
                  <c:v>1.0638511814982508E-2</c:v>
                </c:pt>
                <c:pt idx="8896">
                  <c:v>4.4574559294032591E-3</c:v>
                </c:pt>
                <c:pt idx="8897">
                  <c:v>6.072106261857189E-4</c:v>
                </c:pt>
                <c:pt idx="8898">
                  <c:v>1.0967741935483678E-2</c:v>
                </c:pt>
                <c:pt idx="8899">
                  <c:v>6.072106261857189E-4</c:v>
                </c:pt>
                <c:pt idx="8900">
                  <c:v>1.973308532899324E-2</c:v>
                </c:pt>
                <c:pt idx="8901">
                  <c:v>1.6585365853658652E-2</c:v>
                </c:pt>
                <c:pt idx="8902">
                  <c:v>2.3199023199023172E-2</c:v>
                </c:pt>
                <c:pt idx="8903">
                  <c:v>3.9582427142235706E-2</c:v>
                </c:pt>
                <c:pt idx="8904">
                  <c:v>5.7836899942167346E-4</c:v>
                </c:pt>
                <c:pt idx="8905">
                  <c:v>5.29014844804351E-4</c:v>
                </c:pt>
                <c:pt idx="8906">
                  <c:v>6.0728744939271335E-2</c:v>
                </c:pt>
                <c:pt idx="8907">
                  <c:v>3.264986287057643E-3</c:v>
                </c:pt>
                <c:pt idx="8908">
                  <c:v>5.29014844804351E-4</c:v>
                </c:pt>
                <c:pt idx="8909">
                  <c:v>6.4370164939424619E-3</c:v>
                </c:pt>
                <c:pt idx="8910">
                  <c:v>1.0296789824349027E-2</c:v>
                </c:pt>
                <c:pt idx="8911">
                  <c:v>1.0296789824349027E-2</c:v>
                </c:pt>
                <c:pt idx="8912">
                  <c:v>1.8982089665200046E-3</c:v>
                </c:pt>
                <c:pt idx="8913">
                  <c:v>7.2148786831516027E-4</c:v>
                </c:pt>
                <c:pt idx="8914">
                  <c:v>7.5624266800745389E-4</c:v>
                </c:pt>
                <c:pt idx="8915">
                  <c:v>4.8941176470588169E-2</c:v>
                </c:pt>
                <c:pt idx="8916">
                  <c:v>8.1187757460664982E-4</c:v>
                </c:pt>
                <c:pt idx="8917">
                  <c:v>2.1164021164021368E-2</c:v>
                </c:pt>
                <c:pt idx="8918">
                  <c:v>2.7756022067819897E-2</c:v>
                </c:pt>
                <c:pt idx="8919">
                  <c:v>1.2487512487511664E-3</c:v>
                </c:pt>
                <c:pt idx="8920">
                  <c:v>6.8740783026497582E-3</c:v>
                </c:pt>
                <c:pt idx="8921">
                  <c:v>2.3319200484554808E-2</c:v>
                </c:pt>
                <c:pt idx="8922">
                  <c:v>8.8757396449704717E-3</c:v>
                </c:pt>
                <c:pt idx="8923">
                  <c:v>5.5773439892095626E-3</c:v>
                </c:pt>
                <c:pt idx="8924">
                  <c:v>3.5275435388016238E-2</c:v>
                </c:pt>
                <c:pt idx="8925">
                  <c:v>6.9991251093613586E-3</c:v>
                </c:pt>
                <c:pt idx="8926">
                  <c:v>6.9991251093613586E-3</c:v>
                </c:pt>
                <c:pt idx="8927">
                  <c:v>6.9991251093613586E-3</c:v>
                </c:pt>
                <c:pt idx="8928">
                  <c:v>1.0416666666666938E-2</c:v>
                </c:pt>
                <c:pt idx="8929">
                  <c:v>1.0416666666666938E-2</c:v>
                </c:pt>
                <c:pt idx="8930">
                  <c:v>1.5679442508710839E-2</c:v>
                </c:pt>
                <c:pt idx="8931">
                  <c:v>1.5748031496063096E-2</c:v>
                </c:pt>
                <c:pt idx="8932">
                  <c:v>1.4336917562724075E-2</c:v>
                </c:pt>
                <c:pt idx="8933">
                  <c:v>1.3456362937331809E-3</c:v>
                </c:pt>
                <c:pt idx="8934">
                  <c:v>2.8188865398167222E-3</c:v>
                </c:pt>
                <c:pt idx="8935">
                  <c:v>1.0976702508960743E-2</c:v>
                </c:pt>
                <c:pt idx="8936">
                  <c:v>4.3744531933532539E-4</c:v>
                </c:pt>
                <c:pt idx="8937">
                  <c:v>9.4339622641510055E-3</c:v>
                </c:pt>
                <c:pt idx="8938">
                  <c:v>3.5433070866141662E-2</c:v>
                </c:pt>
                <c:pt idx="8939">
                  <c:v>3.5433070866141662E-2</c:v>
                </c:pt>
                <c:pt idx="8940">
                  <c:v>6.5104166666679814E-4</c:v>
                </c:pt>
                <c:pt idx="8941">
                  <c:v>1.3605442176870781E-2</c:v>
                </c:pt>
                <c:pt idx="8942">
                  <c:v>2.976190476190496E-3</c:v>
                </c:pt>
                <c:pt idx="8943">
                  <c:v>6.5104166666679814E-4</c:v>
                </c:pt>
                <c:pt idx="8944">
                  <c:v>3.4722222222222398E-3</c:v>
                </c:pt>
                <c:pt idx="8945">
                  <c:v>1.5748031496063096E-2</c:v>
                </c:pt>
                <c:pt idx="8946">
                  <c:v>6.147540983606598E-3</c:v>
                </c:pt>
                <c:pt idx="8947">
                  <c:v>3.097173828881227E-3</c:v>
                </c:pt>
                <c:pt idx="8948">
                  <c:v>2.976190476190496E-3</c:v>
                </c:pt>
                <c:pt idx="8949">
                  <c:v>1.0416666666666938E-2</c:v>
                </c:pt>
                <c:pt idx="8950">
                  <c:v>4.3744531933532539E-4</c:v>
                </c:pt>
                <c:pt idx="8951">
                  <c:v>1.5243902439023896E-3</c:v>
                </c:pt>
                <c:pt idx="8952">
                  <c:v>1.5679442508710839E-2</c:v>
                </c:pt>
                <c:pt idx="8953">
                  <c:v>1.5802533629358694E-2</c:v>
                </c:pt>
                <c:pt idx="8954">
                  <c:v>1.1623230373230486E-2</c:v>
                </c:pt>
                <c:pt idx="8955">
                  <c:v>2.7322404371585415E-3</c:v>
                </c:pt>
                <c:pt idx="8956">
                  <c:v>2.3437500000000038E-2</c:v>
                </c:pt>
                <c:pt idx="8957">
                  <c:v>1.7804279793622538E-2</c:v>
                </c:pt>
                <c:pt idx="8958">
                  <c:v>4.7168367346938606E-2</c:v>
                </c:pt>
                <c:pt idx="8959">
                  <c:v>3.4714714714714802E-2</c:v>
                </c:pt>
                <c:pt idx="8960">
                  <c:v>2.0567934782608772E-2</c:v>
                </c:pt>
                <c:pt idx="8961">
                  <c:v>1.6421052631579034E-2</c:v>
                </c:pt>
                <c:pt idx="8962">
                  <c:v>1.6421052631579034E-2</c:v>
                </c:pt>
                <c:pt idx="8963">
                  <c:v>1.6421052631579034E-2</c:v>
                </c:pt>
                <c:pt idx="8964">
                  <c:v>1.6421052631579034E-2</c:v>
                </c:pt>
                <c:pt idx="8965">
                  <c:v>1.6421052631579034E-2</c:v>
                </c:pt>
                <c:pt idx="8966">
                  <c:v>1.6421052631579034E-2</c:v>
                </c:pt>
                <c:pt idx="8967">
                  <c:v>1.6421052631579034E-2</c:v>
                </c:pt>
                <c:pt idx="8968">
                  <c:v>1.8779174789404619E-3</c:v>
                </c:pt>
                <c:pt idx="8969">
                  <c:v>3.4377387318563754E-2</c:v>
                </c:pt>
                <c:pt idx="8970">
                  <c:v>4.870335230866546E-2</c:v>
                </c:pt>
                <c:pt idx="8971">
                  <c:v>1.0513296227581837E-2</c:v>
                </c:pt>
                <c:pt idx="8972">
                  <c:v>2.9654090375153203E-3</c:v>
                </c:pt>
                <c:pt idx="8973">
                  <c:v>4.2441218911805362E-4</c:v>
                </c:pt>
                <c:pt idx="8974">
                  <c:v>3.4333234333234156E-3</c:v>
                </c:pt>
                <c:pt idx="8975">
                  <c:v>1.1022193278702465E-2</c:v>
                </c:pt>
                <c:pt idx="8976">
                  <c:v>1.0736842105263183E-2</c:v>
                </c:pt>
                <c:pt idx="8977">
                  <c:v>6.4499484004128737E-4</c:v>
                </c:pt>
                <c:pt idx="8978">
                  <c:v>4.6883495899780348E-4</c:v>
                </c:pt>
                <c:pt idx="8979">
                  <c:v>1.7691287041137355E-4</c:v>
                </c:pt>
                <c:pt idx="8980">
                  <c:v>6.072106261857189E-4</c:v>
                </c:pt>
                <c:pt idx="8981">
                  <c:v>1.0967741935483678E-2</c:v>
                </c:pt>
                <c:pt idx="8982">
                  <c:v>5.6458768842669732E-2</c:v>
                </c:pt>
                <c:pt idx="8983">
                  <c:v>7.1731748726660367E-4</c:v>
                </c:pt>
                <c:pt idx="8984">
                  <c:v>1.0611205432937245E-2</c:v>
                </c:pt>
                <c:pt idx="8985">
                  <c:v>6.6881252718574858E-3</c:v>
                </c:pt>
                <c:pt idx="8986">
                  <c:v>7.4922600619195734E-3</c:v>
                </c:pt>
                <c:pt idx="8987">
                  <c:v>9.7975708502025353E-3</c:v>
                </c:pt>
                <c:pt idx="8988">
                  <c:v>3.7073170731707482E-2</c:v>
                </c:pt>
                <c:pt idx="8989">
                  <c:v>3.0151650312222169E-3</c:v>
                </c:pt>
                <c:pt idx="8990">
                  <c:v>8.8756232686980421E-3</c:v>
                </c:pt>
                <c:pt idx="8991">
                  <c:v>7.1731748726660367E-4</c:v>
                </c:pt>
                <c:pt idx="8992">
                  <c:v>1.0611205432937245E-2</c:v>
                </c:pt>
                <c:pt idx="8993">
                  <c:v>0.13013126248420359</c:v>
                </c:pt>
                <c:pt idx="8994">
                  <c:v>3.64145658263305E-2</c:v>
                </c:pt>
                <c:pt idx="8995">
                  <c:v>7.2148786831516027E-4</c:v>
                </c:pt>
                <c:pt idx="8996">
                  <c:v>4.4974817756071143E-3</c:v>
                </c:pt>
                <c:pt idx="8997">
                  <c:v>2.3269005169457489E-2</c:v>
                </c:pt>
                <c:pt idx="8998">
                  <c:v>0.10929257742983244</c:v>
                </c:pt>
                <c:pt idx="8999">
                  <c:v>3.4787405108260831E-2</c:v>
                </c:pt>
                <c:pt idx="9000">
                  <c:v>2.6364764267990268E-2</c:v>
                </c:pt>
                <c:pt idx="9001">
                  <c:v>1.3665297812854292E-3</c:v>
                </c:pt>
                <c:pt idx="9002">
                  <c:v>6.4370164939424619E-3</c:v>
                </c:pt>
                <c:pt idx="9003">
                  <c:v>1.0296789824349027E-2</c:v>
                </c:pt>
                <c:pt idx="9004">
                  <c:v>2.0923076923076878E-2</c:v>
                </c:pt>
                <c:pt idx="9005">
                  <c:v>1.0296789824349027E-2</c:v>
                </c:pt>
                <c:pt idx="9006">
                  <c:v>2.4085224641037482E-2</c:v>
                </c:pt>
                <c:pt idx="9007">
                  <c:v>3.5433070866141662E-2</c:v>
                </c:pt>
                <c:pt idx="9008">
                  <c:v>1.6203703703703606E-2</c:v>
                </c:pt>
                <c:pt idx="9009">
                  <c:v>1.5748031496063096E-2</c:v>
                </c:pt>
                <c:pt idx="9010">
                  <c:v>2.016129032257999E-3</c:v>
                </c:pt>
                <c:pt idx="9011">
                  <c:v>5.9999999999999928E-2</c:v>
                </c:pt>
                <c:pt idx="9012">
                  <c:v>2.4291497975707918E-3</c:v>
                </c:pt>
                <c:pt idx="9013">
                  <c:v>5.7836899942167346E-4</c:v>
                </c:pt>
                <c:pt idx="9014">
                  <c:v>5.1948944062594777E-4</c:v>
                </c:pt>
                <c:pt idx="9015">
                  <c:v>2.3199023199023172E-2</c:v>
                </c:pt>
                <c:pt idx="9016">
                  <c:v>2.3199023199023172E-2</c:v>
                </c:pt>
                <c:pt idx="9017">
                  <c:v>4.8480099413885699E-3</c:v>
                </c:pt>
                <c:pt idx="9018">
                  <c:v>3.6053130929791309E-2</c:v>
                </c:pt>
                <c:pt idx="9019">
                  <c:v>1.3724010155760494E-5</c:v>
                </c:pt>
                <c:pt idx="9020">
                  <c:v>1.6421052631579034E-2</c:v>
                </c:pt>
                <c:pt idx="9021">
                  <c:v>1.0860484544695154E-2</c:v>
                </c:pt>
                <c:pt idx="9022">
                  <c:v>2.3199023199023172E-2</c:v>
                </c:pt>
                <c:pt idx="9023">
                  <c:v>3.7189442711444518E-2</c:v>
                </c:pt>
                <c:pt idx="9024">
                  <c:v>1.0860484544695154E-2</c:v>
                </c:pt>
                <c:pt idx="9025">
                  <c:v>1.6421052631579034E-2</c:v>
                </c:pt>
                <c:pt idx="9026">
                  <c:v>7.3970350978661854E-3</c:v>
                </c:pt>
                <c:pt idx="9027">
                  <c:v>5.7969083321606343E-2</c:v>
                </c:pt>
                <c:pt idx="9028">
                  <c:v>6.9991251093613586E-3</c:v>
                </c:pt>
                <c:pt idx="9029">
                  <c:v>2.7322404371585415E-3</c:v>
                </c:pt>
                <c:pt idx="9030">
                  <c:v>1.4241996233521636E-2</c:v>
                </c:pt>
                <c:pt idx="9031">
                  <c:v>1.5748031496063096E-2</c:v>
                </c:pt>
                <c:pt idx="9032">
                  <c:v>1.0416666666666938E-2</c:v>
                </c:pt>
                <c:pt idx="9033">
                  <c:v>1.3831967213114787E-2</c:v>
                </c:pt>
                <c:pt idx="9034">
                  <c:v>1.9357336430511073E-4</c:v>
                </c:pt>
                <c:pt idx="9035">
                  <c:v>4.9554781262098134E-2</c:v>
                </c:pt>
                <c:pt idx="9036">
                  <c:v>2.5864707682889666E-2</c:v>
                </c:pt>
                <c:pt idx="9037">
                  <c:v>2.3437500000000038E-2</c:v>
                </c:pt>
                <c:pt idx="9038">
                  <c:v>1.5915781830913204E-4</c:v>
                </c:pt>
                <c:pt idx="9039">
                  <c:v>6.9991251093613586E-3</c:v>
                </c:pt>
                <c:pt idx="9040">
                  <c:v>1.5442251461988146E-2</c:v>
                </c:pt>
                <c:pt idx="9041">
                  <c:v>2.3437500000000038E-2</c:v>
                </c:pt>
                <c:pt idx="9042">
                  <c:v>6.9991251093613586E-3</c:v>
                </c:pt>
                <c:pt idx="9043">
                  <c:v>3.2258064516129087E-2</c:v>
                </c:pt>
                <c:pt idx="9044">
                  <c:v>1.0416666666666938E-2</c:v>
                </c:pt>
                <c:pt idx="9045">
                  <c:v>1.734400656814461E-2</c:v>
                </c:pt>
                <c:pt idx="9046">
                  <c:v>4.7619047619047589E-2</c:v>
                </c:pt>
                <c:pt idx="9047">
                  <c:v>6.5104166666679814E-4</c:v>
                </c:pt>
                <c:pt idx="9048">
                  <c:v>1.7122310951760113E-2</c:v>
                </c:pt>
                <c:pt idx="9049">
                  <c:v>7.8099838969404048E-2</c:v>
                </c:pt>
                <c:pt idx="9050">
                  <c:v>1.1291233163965983E-3</c:v>
                </c:pt>
                <c:pt idx="9051">
                  <c:v>0.11304889442541274</c:v>
                </c:pt>
                <c:pt idx="9052">
                  <c:v>1.0860484544695154E-2</c:v>
                </c:pt>
                <c:pt idx="9053">
                  <c:v>5.7836899942167346E-4</c:v>
                </c:pt>
                <c:pt idx="9054">
                  <c:v>7.0779423006138366E-4</c:v>
                </c:pt>
                <c:pt idx="9055">
                  <c:v>3.3436778366397482E-5</c:v>
                </c:pt>
                <c:pt idx="9056">
                  <c:v>8.0020224079187824E-2</c:v>
                </c:pt>
                <c:pt idx="9057">
                  <c:v>9.9184782608695593E-2</c:v>
                </c:pt>
                <c:pt idx="9058">
                  <c:v>2.1917808219178037E-2</c:v>
                </c:pt>
                <c:pt idx="9059">
                  <c:v>6.5104166666679814E-4</c:v>
                </c:pt>
                <c:pt idx="9060">
                  <c:v>1.6079158936301841E-2</c:v>
                </c:pt>
                <c:pt idx="9061">
                  <c:v>1.2487512487511664E-3</c:v>
                </c:pt>
                <c:pt idx="9062">
                  <c:v>6.8740783026497582E-3</c:v>
                </c:pt>
                <c:pt idx="9063">
                  <c:v>4.8166119594678422E-4</c:v>
                </c:pt>
                <c:pt idx="9064">
                  <c:v>7.2232645403377038E-2</c:v>
                </c:pt>
                <c:pt idx="9065">
                  <c:v>3.2859412250514988E-3</c:v>
                </c:pt>
                <c:pt idx="9066">
                  <c:v>6.1454293737771293E-4</c:v>
                </c:pt>
                <c:pt idx="9067">
                  <c:v>8.2159889580383366E-3</c:v>
                </c:pt>
                <c:pt idx="9068">
                  <c:v>2.1610389610389521E-2</c:v>
                </c:pt>
                <c:pt idx="9069">
                  <c:v>1.6079158936301841E-2</c:v>
                </c:pt>
                <c:pt idx="9070">
                  <c:v>6.8740783026497582E-3</c:v>
                </c:pt>
                <c:pt idx="9071">
                  <c:v>3.2792837414687263E-3</c:v>
                </c:pt>
                <c:pt idx="9072">
                  <c:v>3.7387836490511772E-5</c:v>
                </c:pt>
                <c:pt idx="9073">
                  <c:v>4.7454275827978405E-2</c:v>
                </c:pt>
                <c:pt idx="9074">
                  <c:v>6.4457601222312497E-4</c:v>
                </c:pt>
                <c:pt idx="9075">
                  <c:v>2.4043584825234575E-2</c:v>
                </c:pt>
                <c:pt idx="9076">
                  <c:v>1.1707988980716462E-2</c:v>
                </c:pt>
                <c:pt idx="9077">
                  <c:v>1.5952781715095784E-2</c:v>
                </c:pt>
                <c:pt idx="9078">
                  <c:v>1.1707988980716462E-2</c:v>
                </c:pt>
                <c:pt idx="9079">
                  <c:v>6.1454293737771293E-4</c:v>
                </c:pt>
                <c:pt idx="9080">
                  <c:v>1.6079158936301841E-2</c:v>
                </c:pt>
                <c:pt idx="9081">
                  <c:v>6.1454293737771293E-4</c:v>
                </c:pt>
                <c:pt idx="9082">
                  <c:v>4.0714293410749364E-2</c:v>
                </c:pt>
                <c:pt idx="9083">
                  <c:v>6.912845219296887E-3</c:v>
                </c:pt>
                <c:pt idx="9084">
                  <c:v>3.1173826173826382E-3</c:v>
                </c:pt>
                <c:pt idx="9085">
                  <c:v>2.3319200484554808E-2</c:v>
                </c:pt>
                <c:pt idx="9086">
                  <c:v>9.8681805998884634E-4</c:v>
                </c:pt>
                <c:pt idx="9087">
                  <c:v>4.8166119594678422E-4</c:v>
                </c:pt>
                <c:pt idx="9088">
                  <c:v>2.6399407044568297E-2</c:v>
                </c:pt>
                <c:pt idx="9089">
                  <c:v>3.4009512754453646E-3</c:v>
                </c:pt>
                <c:pt idx="9090">
                  <c:v>1.4335974584421679E-2</c:v>
                </c:pt>
                <c:pt idx="9091">
                  <c:v>6.1218243036437225E-4</c:v>
                </c:pt>
                <c:pt idx="9092">
                  <c:v>1.1544011544011593E-2</c:v>
                </c:pt>
                <c:pt idx="9093">
                  <c:v>4.2308854638865873E-3</c:v>
                </c:pt>
                <c:pt idx="9094">
                  <c:v>1.4756944444444444E-2</c:v>
                </c:pt>
                <c:pt idx="9095">
                  <c:v>6.9991251093613586E-3</c:v>
                </c:pt>
                <c:pt idx="9096">
                  <c:v>1.0416666666666938E-2</c:v>
                </c:pt>
                <c:pt idx="9097">
                  <c:v>1.5748031496063096E-2</c:v>
                </c:pt>
                <c:pt idx="9098">
                  <c:v>6.147540983606598E-3</c:v>
                </c:pt>
                <c:pt idx="9099">
                  <c:v>5.8479532163741655E-3</c:v>
                </c:pt>
                <c:pt idx="9100">
                  <c:v>1.0416666666666938E-2</c:v>
                </c:pt>
                <c:pt idx="9101">
                  <c:v>1.3888888888888959E-2</c:v>
                </c:pt>
                <c:pt idx="9102">
                  <c:v>1.0976702508960743E-2</c:v>
                </c:pt>
                <c:pt idx="9103">
                  <c:v>4.3744531933532539E-4</c:v>
                </c:pt>
                <c:pt idx="9104">
                  <c:v>6.9909820468270984E-3</c:v>
                </c:pt>
                <c:pt idx="9105">
                  <c:v>6.5104166666679814E-4</c:v>
                </c:pt>
                <c:pt idx="9106">
                  <c:v>9.177799500380052E-3</c:v>
                </c:pt>
                <c:pt idx="9107">
                  <c:v>1.5567765567765486E-2</c:v>
                </c:pt>
                <c:pt idx="9108">
                  <c:v>6.5104166666679814E-4</c:v>
                </c:pt>
                <c:pt idx="9109">
                  <c:v>4.3744531933532539E-4</c:v>
                </c:pt>
                <c:pt idx="9110">
                  <c:v>4.6153846153845997E-2</c:v>
                </c:pt>
                <c:pt idx="9111">
                  <c:v>4.3785904441629868E-4</c:v>
                </c:pt>
                <c:pt idx="9112">
                  <c:v>6.4641241111728734E-5</c:v>
                </c:pt>
                <c:pt idx="9113">
                  <c:v>1.1839708561020023E-2</c:v>
                </c:pt>
                <c:pt idx="9114">
                  <c:v>8.903133903133629E-4</c:v>
                </c:pt>
                <c:pt idx="9115">
                  <c:v>7.5345529890987991E-4</c:v>
                </c:pt>
                <c:pt idx="9116">
                  <c:v>4.3785904441629868E-4</c:v>
                </c:pt>
                <c:pt idx="9117">
                  <c:v>2.4074074074074043E-2</c:v>
                </c:pt>
                <c:pt idx="9118">
                  <c:v>1.6508605549701672E-2</c:v>
                </c:pt>
                <c:pt idx="9119">
                  <c:v>2.5202736297084073E-3</c:v>
                </c:pt>
                <c:pt idx="9120">
                  <c:v>8.3486061779680567E-4</c:v>
                </c:pt>
                <c:pt idx="9121">
                  <c:v>2.7992852888624332E-2</c:v>
                </c:pt>
                <c:pt idx="9122">
                  <c:v>9.3592383681021032E-3</c:v>
                </c:pt>
                <c:pt idx="9123">
                  <c:v>3.8493567056668149E-2</c:v>
                </c:pt>
                <c:pt idx="9124">
                  <c:v>1.5748031496063096E-2</c:v>
                </c:pt>
                <c:pt idx="9125">
                  <c:v>3.6458333333333426E-2</c:v>
                </c:pt>
                <c:pt idx="9126">
                  <c:v>6.7060415897625325E-3</c:v>
                </c:pt>
                <c:pt idx="9127">
                  <c:v>6.6666666666667001E-3</c:v>
                </c:pt>
                <c:pt idx="9128">
                  <c:v>1.3227513227514736E-3</c:v>
                </c:pt>
                <c:pt idx="9129">
                  <c:v>7.2515881577370151E-3</c:v>
                </c:pt>
                <c:pt idx="9130">
                  <c:v>2.3437500000000038E-2</c:v>
                </c:pt>
                <c:pt idx="9131">
                  <c:v>6.5104166666679814E-4</c:v>
                </c:pt>
                <c:pt idx="9132">
                  <c:v>6.5104166666679814E-4</c:v>
                </c:pt>
                <c:pt idx="9133">
                  <c:v>4.3744531933532539E-4</c:v>
                </c:pt>
                <c:pt idx="9134">
                  <c:v>4.3744531933532539E-4</c:v>
                </c:pt>
                <c:pt idx="9135">
                  <c:v>1.0416666666666938E-2</c:v>
                </c:pt>
                <c:pt idx="9136">
                  <c:v>6.6666666666667001E-3</c:v>
                </c:pt>
                <c:pt idx="9137">
                  <c:v>6.5310223561918183E-3</c:v>
                </c:pt>
                <c:pt idx="9138">
                  <c:v>1.4107611548556396E-2</c:v>
                </c:pt>
                <c:pt idx="9139">
                  <c:v>3.7224264705882436E-2</c:v>
                </c:pt>
                <c:pt idx="9140">
                  <c:v>0</c:v>
                </c:pt>
                <c:pt idx="9141">
                  <c:v>6.5104166666679814E-4</c:v>
                </c:pt>
                <c:pt idx="9142">
                  <c:v>2.3437500000000038E-2</c:v>
                </c:pt>
                <c:pt idx="9143">
                  <c:v>8.1939228405599716E-3</c:v>
                </c:pt>
                <c:pt idx="9144">
                  <c:v>2.1164021164021368E-2</c:v>
                </c:pt>
                <c:pt idx="9145">
                  <c:v>1.0416666666666938E-2</c:v>
                </c:pt>
                <c:pt idx="9146">
                  <c:v>3.6549707602333709E-4</c:v>
                </c:pt>
                <c:pt idx="9147">
                  <c:v>9.6618357487921833E-3</c:v>
                </c:pt>
                <c:pt idx="9148">
                  <c:v>7.7190097743674562E-3</c:v>
                </c:pt>
                <c:pt idx="9149">
                  <c:v>1.0416666666666905E-2</c:v>
                </c:pt>
                <c:pt idx="9150">
                  <c:v>6.147540983606598E-3</c:v>
                </c:pt>
                <c:pt idx="9151">
                  <c:v>2.7898866608544078E-2</c:v>
                </c:pt>
                <c:pt idx="9152">
                  <c:v>3.9008533116619143E-2</c:v>
                </c:pt>
                <c:pt idx="9153">
                  <c:v>6.5104166666679814E-4</c:v>
                </c:pt>
                <c:pt idx="9154">
                  <c:v>8.9605734767043196E-4</c:v>
                </c:pt>
                <c:pt idx="9155">
                  <c:v>2.1164021164021368E-2</c:v>
                </c:pt>
                <c:pt idx="9156">
                  <c:v>4.833698830409363E-2</c:v>
                </c:pt>
                <c:pt idx="9157">
                  <c:v>1.4271030993042508E-2</c:v>
                </c:pt>
                <c:pt idx="9158">
                  <c:v>3.3296793642093675E-2</c:v>
                </c:pt>
                <c:pt idx="9159">
                  <c:v>1.3888888888888959E-2</c:v>
                </c:pt>
                <c:pt idx="9160">
                  <c:v>3.097173828881227E-3</c:v>
                </c:pt>
                <c:pt idx="9161">
                  <c:v>1.5779092702169595E-2</c:v>
                </c:pt>
                <c:pt idx="9162">
                  <c:v>4.3744531933532539E-4</c:v>
                </c:pt>
                <c:pt idx="9163">
                  <c:v>2.8385796678479791E-2</c:v>
                </c:pt>
                <c:pt idx="9164">
                  <c:v>1.9097222222222307E-2</c:v>
                </c:pt>
                <c:pt idx="9165">
                  <c:v>2.7605244996550065E-3</c:v>
                </c:pt>
                <c:pt idx="9166">
                  <c:v>2.1164021164021368E-2</c:v>
                </c:pt>
                <c:pt idx="9167">
                  <c:v>1.3227513227514738E-3</c:v>
                </c:pt>
                <c:pt idx="9168">
                  <c:v>6.6666666666668883E-3</c:v>
                </c:pt>
                <c:pt idx="9169">
                  <c:v>3.097173828881227E-3</c:v>
                </c:pt>
                <c:pt idx="9170">
                  <c:v>6.5104166666679814E-4</c:v>
                </c:pt>
                <c:pt idx="9171">
                  <c:v>4.0493204427630491E-2</c:v>
                </c:pt>
                <c:pt idx="9172">
                  <c:v>2.7364350079282302E-2</c:v>
                </c:pt>
                <c:pt idx="9173">
                  <c:v>1.5384615384615396E-2</c:v>
                </c:pt>
                <c:pt idx="9174">
                  <c:v>3.3094017094026639E-4</c:v>
                </c:pt>
                <c:pt idx="9175">
                  <c:v>2.3668639053252532E-4</c:v>
                </c:pt>
                <c:pt idx="9176">
                  <c:v>9.7159911427744973E-3</c:v>
                </c:pt>
                <c:pt idx="9177">
                  <c:v>1.0362897576012367E-2</c:v>
                </c:pt>
                <c:pt idx="9178">
                  <c:v>3.7440000000000209E-2</c:v>
                </c:pt>
                <c:pt idx="9179">
                  <c:v>3.0070404172099028E-2</c:v>
                </c:pt>
                <c:pt idx="9180">
                  <c:v>1.0175010175010308E-2</c:v>
                </c:pt>
                <c:pt idx="9181">
                  <c:v>3.7440000000000209E-2</c:v>
                </c:pt>
                <c:pt idx="9182">
                  <c:v>3.6662494785148193E-2</c:v>
                </c:pt>
                <c:pt idx="9183">
                  <c:v>1.7151187719652098E-5</c:v>
                </c:pt>
                <c:pt idx="9184">
                  <c:v>2.8752734635083672E-4</c:v>
                </c:pt>
                <c:pt idx="9185">
                  <c:v>2.9239461103867082E-3</c:v>
                </c:pt>
                <c:pt idx="9186">
                  <c:v>2.2442432451701601E-3</c:v>
                </c:pt>
                <c:pt idx="9187">
                  <c:v>1.5743309513801335E-2</c:v>
                </c:pt>
                <c:pt idx="9188">
                  <c:v>3.1525851197982367E-2</c:v>
                </c:pt>
                <c:pt idx="9189">
                  <c:v>7.1794871794871795E-3</c:v>
                </c:pt>
                <c:pt idx="9190">
                  <c:v>7.9772079772078366E-4</c:v>
                </c:pt>
                <c:pt idx="9191">
                  <c:v>6.3367983367983646E-3</c:v>
                </c:pt>
                <c:pt idx="9192">
                  <c:v>7.9772079772078366E-4</c:v>
                </c:pt>
                <c:pt idx="9193">
                  <c:v>4.0493204427630491E-2</c:v>
                </c:pt>
                <c:pt idx="9194">
                  <c:v>2.0087659584632224E-3</c:v>
                </c:pt>
                <c:pt idx="9195">
                  <c:v>3.6069193963930439E-3</c:v>
                </c:pt>
                <c:pt idx="9196">
                  <c:v>3.6069193963930439E-3</c:v>
                </c:pt>
                <c:pt idx="9197">
                  <c:v>1.0840468131236701E-3</c:v>
                </c:pt>
                <c:pt idx="9198">
                  <c:v>1.0618552414218083E-2</c:v>
                </c:pt>
                <c:pt idx="9199">
                  <c:v>6.5830617821238847E-6</c:v>
                </c:pt>
                <c:pt idx="9200">
                  <c:v>5.29014844804351E-4</c:v>
                </c:pt>
                <c:pt idx="9201">
                  <c:v>1.0840468131236701E-3</c:v>
                </c:pt>
                <c:pt idx="9202">
                  <c:v>6.7476383265857292E-3</c:v>
                </c:pt>
                <c:pt idx="9203">
                  <c:v>1.3448741216436296E-2</c:v>
                </c:pt>
                <c:pt idx="9204">
                  <c:v>3.5076923076923019E-2</c:v>
                </c:pt>
                <c:pt idx="9205">
                  <c:v>6.5104166666679814E-4</c:v>
                </c:pt>
                <c:pt idx="9206">
                  <c:v>2.3437500000000038E-2</c:v>
                </c:pt>
                <c:pt idx="9207">
                  <c:v>6.5104166666679814E-4</c:v>
                </c:pt>
                <c:pt idx="9208">
                  <c:v>1.3832487141505839E-2</c:v>
                </c:pt>
                <c:pt idx="9209">
                  <c:v>3.5256410256410152E-2</c:v>
                </c:pt>
                <c:pt idx="9210">
                  <c:v>1.6080133250888039E-2</c:v>
                </c:pt>
                <c:pt idx="9211">
                  <c:v>1.1523108925706356E-2</c:v>
                </c:pt>
                <c:pt idx="9212">
                  <c:v>1.3335348861664229E-3</c:v>
                </c:pt>
                <c:pt idx="9213">
                  <c:v>1.6079158936301841E-2</c:v>
                </c:pt>
                <c:pt idx="9214">
                  <c:v>6.912845219296887E-3</c:v>
                </c:pt>
                <c:pt idx="9215">
                  <c:v>6.1454293737771293E-4</c:v>
                </c:pt>
                <c:pt idx="9216">
                  <c:v>1.3793728395498398E-2</c:v>
                </c:pt>
                <c:pt idx="9217">
                  <c:v>1.3793728395498398E-2</c:v>
                </c:pt>
                <c:pt idx="9218">
                  <c:v>2.1224495523559177E-3</c:v>
                </c:pt>
                <c:pt idx="9219">
                  <c:v>1.8058577645442074E-2</c:v>
                </c:pt>
                <c:pt idx="9220">
                  <c:v>1.2058518695685753E-3</c:v>
                </c:pt>
                <c:pt idx="9221">
                  <c:v>1.6816620027630905E-3</c:v>
                </c:pt>
                <c:pt idx="9222">
                  <c:v>5.1904176904176312E-3</c:v>
                </c:pt>
                <c:pt idx="9223">
                  <c:v>7.9298048048049522E-4</c:v>
                </c:pt>
                <c:pt idx="9224">
                  <c:v>7.8311069690366396E-4</c:v>
                </c:pt>
                <c:pt idx="9225">
                  <c:v>2.6333460773069247E-3</c:v>
                </c:pt>
                <c:pt idx="9226">
                  <c:v>1.6179973076524905E-2</c:v>
                </c:pt>
                <c:pt idx="9227">
                  <c:v>8.0801298192603125E-3</c:v>
                </c:pt>
                <c:pt idx="9228">
                  <c:v>1.3014193438721714E-2</c:v>
                </c:pt>
                <c:pt idx="9229">
                  <c:v>2.5694444444444468E-2</c:v>
                </c:pt>
                <c:pt idx="9230">
                  <c:v>1.0296789824349027E-2</c:v>
                </c:pt>
                <c:pt idx="9231">
                  <c:v>7.2148786831516027E-4</c:v>
                </c:pt>
                <c:pt idx="9232">
                  <c:v>0.23613371248287593</c:v>
                </c:pt>
                <c:pt idx="9233">
                  <c:v>0.14257228315054835</c:v>
                </c:pt>
                <c:pt idx="9234">
                  <c:v>0.13056309036571184</c:v>
                </c:pt>
                <c:pt idx="9235">
                  <c:v>2.0923076923076878E-2</c:v>
                </c:pt>
                <c:pt idx="9236">
                  <c:v>7.8480422813285468E-4</c:v>
                </c:pt>
                <c:pt idx="9237">
                  <c:v>7.3124406457739807E-2</c:v>
                </c:pt>
                <c:pt idx="9238">
                  <c:v>0.12118937972596507</c:v>
                </c:pt>
                <c:pt idx="9239">
                  <c:v>8.082129846835738E-2</c:v>
                </c:pt>
                <c:pt idx="9240">
                  <c:v>1.4423076923076915E-2</c:v>
                </c:pt>
                <c:pt idx="9241">
                  <c:v>1.0513296227581837E-2</c:v>
                </c:pt>
                <c:pt idx="9242">
                  <c:v>2.8690263984381421E-3</c:v>
                </c:pt>
                <c:pt idx="9243">
                  <c:v>2.3965141612200407E-2</c:v>
                </c:pt>
                <c:pt idx="9244">
                  <c:v>1.0513296227581837E-2</c:v>
                </c:pt>
                <c:pt idx="9245">
                  <c:v>7.204142262965737E-3</c:v>
                </c:pt>
                <c:pt idx="9246">
                  <c:v>1.0513296227581837E-2</c:v>
                </c:pt>
                <c:pt idx="9247">
                  <c:v>1.0513296227581837E-2</c:v>
                </c:pt>
                <c:pt idx="9248">
                  <c:v>3.4377387318563754E-2</c:v>
                </c:pt>
                <c:pt idx="9249">
                  <c:v>6.8903836479158945E-3</c:v>
                </c:pt>
                <c:pt idx="9250">
                  <c:v>2.3965141612200407E-2</c:v>
                </c:pt>
                <c:pt idx="9251">
                  <c:v>1.6634219670272784E-2</c:v>
                </c:pt>
                <c:pt idx="9252">
                  <c:v>6.8310152343768109E-4</c:v>
                </c:pt>
                <c:pt idx="9253">
                  <c:v>6.1285120108648767E-3</c:v>
                </c:pt>
                <c:pt idx="9254">
                  <c:v>6.1285120108648767E-3</c:v>
                </c:pt>
                <c:pt idx="9255">
                  <c:v>5.8834312522757712E-3</c:v>
                </c:pt>
                <c:pt idx="9256">
                  <c:v>1.1022193278702465E-2</c:v>
                </c:pt>
                <c:pt idx="9257">
                  <c:v>2.1365731043150302E-2</c:v>
                </c:pt>
                <c:pt idx="9258">
                  <c:v>2.3965141612200407E-2</c:v>
                </c:pt>
                <c:pt idx="9259">
                  <c:v>1.0416666666666938E-2</c:v>
                </c:pt>
                <c:pt idx="9260">
                  <c:v>2.3437500000000038E-2</c:v>
                </c:pt>
                <c:pt idx="9261">
                  <c:v>2.3437500000000038E-2</c:v>
                </c:pt>
                <c:pt idx="9262">
                  <c:v>4.9973971889640777E-2</c:v>
                </c:pt>
                <c:pt idx="9263">
                  <c:v>3.2856385797562199E-2</c:v>
                </c:pt>
                <c:pt idx="9264">
                  <c:v>7.0611577964520677E-3</c:v>
                </c:pt>
                <c:pt idx="9265">
                  <c:v>2.3437500000000038E-2</c:v>
                </c:pt>
                <c:pt idx="9266">
                  <c:v>6.5104166666679814E-4</c:v>
                </c:pt>
                <c:pt idx="9267">
                  <c:v>2.9659277504105235E-2</c:v>
                </c:pt>
                <c:pt idx="9268">
                  <c:v>8.9605734767043196E-4</c:v>
                </c:pt>
                <c:pt idx="9269">
                  <c:v>7.2580645161290175E-2</c:v>
                </c:pt>
                <c:pt idx="9270">
                  <c:v>2.3437500000000038E-2</c:v>
                </c:pt>
                <c:pt idx="9271">
                  <c:v>1.587301587301774E-3</c:v>
                </c:pt>
                <c:pt idx="9272">
                  <c:v>2.3437500000000038E-2</c:v>
                </c:pt>
                <c:pt idx="9273">
                  <c:v>2.1360069747166647E-2</c:v>
                </c:pt>
                <c:pt idx="9274">
                  <c:v>6.9991251093613586E-3</c:v>
                </c:pt>
                <c:pt idx="9275">
                  <c:v>2.3437500000000038E-2</c:v>
                </c:pt>
                <c:pt idx="9276">
                  <c:v>6.9991251093613586E-3</c:v>
                </c:pt>
                <c:pt idx="9277">
                  <c:v>1.0416666666666938E-2</c:v>
                </c:pt>
                <c:pt idx="9278">
                  <c:v>4.1928721174005288E-3</c:v>
                </c:pt>
                <c:pt idx="9279">
                  <c:v>0</c:v>
                </c:pt>
                <c:pt idx="9280">
                  <c:v>7.5520178745984738E-3</c:v>
                </c:pt>
                <c:pt idx="9281">
                  <c:v>7.3072173727912167E-3</c:v>
                </c:pt>
                <c:pt idx="9282">
                  <c:v>4.9629578342449167E-3</c:v>
                </c:pt>
                <c:pt idx="9283">
                  <c:v>7.3072173727912167E-3</c:v>
                </c:pt>
                <c:pt idx="9284">
                  <c:v>1.0416666666666938E-2</c:v>
                </c:pt>
                <c:pt idx="9285">
                  <c:v>1.7076502732243888E-4</c:v>
                </c:pt>
                <c:pt idx="9286">
                  <c:v>1.6203703703703606E-2</c:v>
                </c:pt>
                <c:pt idx="9287">
                  <c:v>3.6549707602333709E-4</c:v>
                </c:pt>
                <c:pt idx="9288">
                  <c:v>7.2148786831516027E-4</c:v>
                </c:pt>
                <c:pt idx="9289">
                  <c:v>3.8305920658873168E-4</c:v>
                </c:pt>
                <c:pt idx="9290">
                  <c:v>2.6492311931080367E-4</c:v>
                </c:pt>
                <c:pt idx="9291">
                  <c:v>1.0490381649293126E-2</c:v>
                </c:pt>
                <c:pt idx="9292">
                  <c:v>7.2148786831516027E-4</c:v>
                </c:pt>
                <c:pt idx="9293">
                  <c:v>2.0923076923076878E-2</c:v>
                </c:pt>
                <c:pt idx="9294">
                  <c:v>2.4085224641037482E-2</c:v>
                </c:pt>
                <c:pt idx="9295">
                  <c:v>2.4085224641037482E-2</c:v>
                </c:pt>
                <c:pt idx="9296">
                  <c:v>1.0296789824349027E-2</c:v>
                </c:pt>
                <c:pt idx="9297">
                  <c:v>5.2393427006426955E-4</c:v>
                </c:pt>
                <c:pt idx="9298">
                  <c:v>5.796801764544311E-4</c:v>
                </c:pt>
                <c:pt idx="9299">
                  <c:v>5.4256410256409051E-4</c:v>
                </c:pt>
                <c:pt idx="9300">
                  <c:v>3.8134124733365496E-3</c:v>
                </c:pt>
                <c:pt idx="9301">
                  <c:v>1.0944829126647154E-2</c:v>
                </c:pt>
                <c:pt idx="9302">
                  <c:v>1.7970998138012798E-2</c:v>
                </c:pt>
                <c:pt idx="9303">
                  <c:v>1.908140904279914E-3</c:v>
                </c:pt>
                <c:pt idx="9304">
                  <c:v>1.0944829126647154E-2</c:v>
                </c:pt>
                <c:pt idx="9305">
                  <c:v>8.9605734767043196E-4</c:v>
                </c:pt>
                <c:pt idx="9306">
                  <c:v>2.3818248442653931E-3</c:v>
                </c:pt>
                <c:pt idx="9307">
                  <c:v>4.2020479520479478E-3</c:v>
                </c:pt>
                <c:pt idx="9308">
                  <c:v>6.1454293737771293E-4</c:v>
                </c:pt>
                <c:pt idx="9309">
                  <c:v>1.517232767232798E-3</c:v>
                </c:pt>
                <c:pt idx="9310">
                  <c:v>0.12968519575662435</c:v>
                </c:pt>
                <c:pt idx="9311">
                  <c:v>1.0635034257081455E-2</c:v>
                </c:pt>
                <c:pt idx="9312">
                  <c:v>1.5470477999748978E-4</c:v>
                </c:pt>
                <c:pt idx="9313">
                  <c:v>1.6079158936301841E-2</c:v>
                </c:pt>
                <c:pt idx="9314">
                  <c:v>2.1610389610389521E-2</c:v>
                </c:pt>
                <c:pt idx="9315">
                  <c:v>5.9708436724565772E-2</c:v>
                </c:pt>
                <c:pt idx="9316">
                  <c:v>1.4241996233521636E-2</c:v>
                </c:pt>
                <c:pt idx="9317">
                  <c:v>2.66666666666668E-2</c:v>
                </c:pt>
                <c:pt idx="9318">
                  <c:v>3.5433070866141662E-2</c:v>
                </c:pt>
                <c:pt idx="9319">
                  <c:v>1.0416666666666938E-2</c:v>
                </c:pt>
                <c:pt idx="9320">
                  <c:v>4.3744531933532539E-4</c:v>
                </c:pt>
                <c:pt idx="9321">
                  <c:v>1.3258820951128777E-2</c:v>
                </c:pt>
                <c:pt idx="9322">
                  <c:v>7.5757575757576141E-3</c:v>
                </c:pt>
                <c:pt idx="9323">
                  <c:v>1.3227513227514738E-3</c:v>
                </c:pt>
                <c:pt idx="9324">
                  <c:v>2.976190476190496E-3</c:v>
                </c:pt>
                <c:pt idx="9325">
                  <c:v>2.3437500000000038E-2</c:v>
                </c:pt>
                <c:pt idx="9326">
                  <c:v>2.1164021164021368E-2</c:v>
                </c:pt>
                <c:pt idx="9327">
                  <c:v>4.3744531933532539E-4</c:v>
                </c:pt>
                <c:pt idx="9328">
                  <c:v>6.5104166666679814E-4</c:v>
                </c:pt>
                <c:pt idx="9329">
                  <c:v>1.6203703703703606E-2</c:v>
                </c:pt>
                <c:pt idx="9330">
                  <c:v>4.9554781262098134E-2</c:v>
                </c:pt>
                <c:pt idx="9331">
                  <c:v>2.723311546840948E-2</c:v>
                </c:pt>
                <c:pt idx="9332">
                  <c:v>1.0416666666666938E-2</c:v>
                </c:pt>
                <c:pt idx="9333">
                  <c:v>2.084305490745067E-2</c:v>
                </c:pt>
                <c:pt idx="9334">
                  <c:v>2.3437500000000038E-2</c:v>
                </c:pt>
                <c:pt idx="9335">
                  <c:v>2.7459954233409526E-2</c:v>
                </c:pt>
                <c:pt idx="9336">
                  <c:v>6.1454293737771293E-4</c:v>
                </c:pt>
                <c:pt idx="9337">
                  <c:v>2.5303168384172457E-3</c:v>
                </c:pt>
                <c:pt idx="9338">
                  <c:v>6.3281313281313934E-3</c:v>
                </c:pt>
                <c:pt idx="9339">
                  <c:v>6.1454293737771293E-4</c:v>
                </c:pt>
                <c:pt idx="9340">
                  <c:v>2.3319200484554808E-2</c:v>
                </c:pt>
                <c:pt idx="9341">
                  <c:v>1.0635034257081455E-2</c:v>
                </c:pt>
                <c:pt idx="9342">
                  <c:v>2.1610389610389521E-2</c:v>
                </c:pt>
                <c:pt idx="9343">
                  <c:v>3.7526497892351657E-2</c:v>
                </c:pt>
                <c:pt idx="9344">
                  <c:v>1.0635034257081455E-2</c:v>
                </c:pt>
                <c:pt idx="9345">
                  <c:v>2.3437500000000038E-2</c:v>
                </c:pt>
                <c:pt idx="9346">
                  <c:v>3.5433070866141662E-2</c:v>
                </c:pt>
                <c:pt idx="9347">
                  <c:v>6.5104166666679814E-4</c:v>
                </c:pt>
                <c:pt idx="9348">
                  <c:v>3.5433070866141662E-2</c:v>
                </c:pt>
                <c:pt idx="9349">
                  <c:v>1.9700551615449213E-4</c:v>
                </c:pt>
                <c:pt idx="9350">
                  <c:v>2.976190476190496E-3</c:v>
                </c:pt>
                <c:pt idx="9351">
                  <c:v>1.9256783639691341E-2</c:v>
                </c:pt>
                <c:pt idx="9352">
                  <c:v>2.4154589371982158E-3</c:v>
                </c:pt>
                <c:pt idx="9353">
                  <c:v>2.976190476190496E-3</c:v>
                </c:pt>
                <c:pt idx="9354">
                  <c:v>1.5748031496063096E-2</c:v>
                </c:pt>
                <c:pt idx="9355">
                  <c:v>4.3744531933532539E-4</c:v>
                </c:pt>
                <c:pt idx="9356">
                  <c:v>2.8624661246612532E-2</c:v>
                </c:pt>
                <c:pt idx="9357">
                  <c:v>1.032942490228915E-2</c:v>
                </c:pt>
                <c:pt idx="9358">
                  <c:v>9.0909090909087973E-3</c:v>
                </c:pt>
                <c:pt idx="9359">
                  <c:v>6.9686411149826252E-3</c:v>
                </c:pt>
                <c:pt idx="9360">
                  <c:v>2.3437500000000038E-2</c:v>
                </c:pt>
                <c:pt idx="9361">
                  <c:v>2.976190476190496E-3</c:v>
                </c:pt>
                <c:pt idx="9362">
                  <c:v>1.3227513227514738E-3</c:v>
                </c:pt>
                <c:pt idx="9363">
                  <c:v>2.8850127692944478E-3</c:v>
                </c:pt>
                <c:pt idx="9364">
                  <c:v>1.7005396612850405E-2</c:v>
                </c:pt>
                <c:pt idx="9365">
                  <c:v>7.2148786831516027E-4</c:v>
                </c:pt>
                <c:pt idx="9366">
                  <c:v>7.2148786831516027E-4</c:v>
                </c:pt>
                <c:pt idx="9367">
                  <c:v>0.10292374624378603</c:v>
                </c:pt>
                <c:pt idx="9368">
                  <c:v>1.0296789824349027E-2</c:v>
                </c:pt>
                <c:pt idx="9369">
                  <c:v>7.0646620931252256E-3</c:v>
                </c:pt>
                <c:pt idx="9370">
                  <c:v>3.8499562721016388E-3</c:v>
                </c:pt>
                <c:pt idx="9371">
                  <c:v>2.4085224641037482E-2</c:v>
                </c:pt>
                <c:pt idx="9372">
                  <c:v>2.8280542986424254E-3</c:v>
                </c:pt>
                <c:pt idx="9373">
                  <c:v>8.3520319122413582E-3</c:v>
                </c:pt>
                <c:pt idx="9374">
                  <c:v>3.4722222222222398E-3</c:v>
                </c:pt>
                <c:pt idx="9375">
                  <c:v>1.2959454338764718E-2</c:v>
                </c:pt>
                <c:pt idx="9376">
                  <c:v>2.3199023199023172E-2</c:v>
                </c:pt>
                <c:pt idx="9377">
                  <c:v>1.0860484544695154E-2</c:v>
                </c:pt>
                <c:pt idx="9378">
                  <c:v>1.1753950633408203E-3</c:v>
                </c:pt>
                <c:pt idx="9379">
                  <c:v>5.7836899942167346E-4</c:v>
                </c:pt>
                <c:pt idx="9380">
                  <c:v>2.2071307300509393E-2</c:v>
                </c:pt>
                <c:pt idx="9381">
                  <c:v>2.9259670619708675E-3</c:v>
                </c:pt>
                <c:pt idx="9382">
                  <c:v>1.2163050624589115E-2</c:v>
                </c:pt>
                <c:pt idx="9383">
                  <c:v>6.6666666666668883E-3</c:v>
                </c:pt>
                <c:pt idx="9384">
                  <c:v>1.5748031496063096E-2</c:v>
                </c:pt>
                <c:pt idx="9385">
                  <c:v>6.5104166666679814E-4</c:v>
                </c:pt>
                <c:pt idx="9386">
                  <c:v>8.676036786403832E-5</c:v>
                </c:pt>
                <c:pt idx="9387">
                  <c:v>1.5748031496063096E-2</c:v>
                </c:pt>
                <c:pt idx="9388">
                  <c:v>1.8933438155136269E-2</c:v>
                </c:pt>
                <c:pt idx="9389">
                  <c:v>6.9991251093613586E-3</c:v>
                </c:pt>
                <c:pt idx="9390">
                  <c:v>6.6666666666668883E-3</c:v>
                </c:pt>
                <c:pt idx="9391">
                  <c:v>1.7094017094017082E-2</c:v>
                </c:pt>
                <c:pt idx="9392">
                  <c:v>1.0416666666666938E-2</c:v>
                </c:pt>
                <c:pt idx="9393">
                  <c:v>6.147540983606598E-3</c:v>
                </c:pt>
                <c:pt idx="9394">
                  <c:v>1.5679442508710839E-2</c:v>
                </c:pt>
                <c:pt idx="9395">
                  <c:v>1.5748031496063096E-2</c:v>
                </c:pt>
                <c:pt idx="9396">
                  <c:v>6.5104166666679814E-4</c:v>
                </c:pt>
                <c:pt idx="9397">
                  <c:v>1.0416666666666938E-2</c:v>
                </c:pt>
                <c:pt idx="9398">
                  <c:v>1.3054830287208905E-3</c:v>
                </c:pt>
                <c:pt idx="9399">
                  <c:v>5.9999999999999928E-2</c:v>
                </c:pt>
                <c:pt idx="9400">
                  <c:v>4.7619047619047589E-2</c:v>
                </c:pt>
                <c:pt idx="9401">
                  <c:v>6.5104166666679814E-4</c:v>
                </c:pt>
                <c:pt idx="9402">
                  <c:v>6.9991251093613586E-3</c:v>
                </c:pt>
                <c:pt idx="9403">
                  <c:v>6.238859180035747E-3</c:v>
                </c:pt>
                <c:pt idx="9404">
                  <c:v>6.7410213243546624E-2</c:v>
                </c:pt>
                <c:pt idx="9405">
                  <c:v>3.097173828881227E-3</c:v>
                </c:pt>
                <c:pt idx="9406">
                  <c:v>4.3744531933532539E-4</c:v>
                </c:pt>
                <c:pt idx="9407">
                  <c:v>5.9999999999999928E-2</c:v>
                </c:pt>
                <c:pt idx="9408">
                  <c:v>4.3744531933532539E-4</c:v>
                </c:pt>
                <c:pt idx="9409">
                  <c:v>2.7415143603133036E-2</c:v>
                </c:pt>
                <c:pt idx="9410">
                  <c:v>2.1610389610389521E-2</c:v>
                </c:pt>
                <c:pt idx="9411">
                  <c:v>1.0635034257081455E-2</c:v>
                </c:pt>
                <c:pt idx="9412">
                  <c:v>6.5104166666679814E-4</c:v>
                </c:pt>
                <c:pt idx="9413">
                  <c:v>1.0416666666666938E-2</c:v>
                </c:pt>
                <c:pt idx="9414">
                  <c:v>1.0416666666666938E-2</c:v>
                </c:pt>
                <c:pt idx="9415">
                  <c:v>1.7076502732243888E-4</c:v>
                </c:pt>
                <c:pt idx="9416">
                  <c:v>2.3437500000000038E-2</c:v>
                </c:pt>
                <c:pt idx="9417">
                  <c:v>1.3888888888888959E-2</c:v>
                </c:pt>
                <c:pt idx="9418">
                  <c:v>7.2232645403377038E-2</c:v>
                </c:pt>
                <c:pt idx="9419">
                  <c:v>7.2232645403377038E-2</c:v>
                </c:pt>
                <c:pt idx="9420">
                  <c:v>7.2232645403377038E-2</c:v>
                </c:pt>
                <c:pt idx="9421">
                  <c:v>7.2232645403377038E-2</c:v>
                </c:pt>
                <c:pt idx="9422">
                  <c:v>7.2232645403377038E-2</c:v>
                </c:pt>
                <c:pt idx="9423">
                  <c:v>4.8166119594678422E-4</c:v>
                </c:pt>
                <c:pt idx="9424">
                  <c:v>7.6396977635367624E-2</c:v>
                </c:pt>
                <c:pt idx="9425">
                  <c:v>0.28792735042735046</c:v>
                </c:pt>
                <c:pt idx="9426">
                  <c:v>1.0635034257081455E-2</c:v>
                </c:pt>
                <c:pt idx="9427">
                  <c:v>1.0635034257081455E-2</c:v>
                </c:pt>
                <c:pt idx="9428">
                  <c:v>7.8901867363405723E-2</c:v>
                </c:pt>
                <c:pt idx="9429">
                  <c:v>3.2998411844565798E-2</c:v>
                </c:pt>
                <c:pt idx="9430">
                  <c:v>7.8901867363405723E-2</c:v>
                </c:pt>
                <c:pt idx="9431">
                  <c:v>1.6079158936301841E-2</c:v>
                </c:pt>
                <c:pt idx="9432">
                  <c:v>6.1454293737771293E-4</c:v>
                </c:pt>
                <c:pt idx="9433">
                  <c:v>0.11751537935748466</c:v>
                </c:pt>
                <c:pt idx="9434">
                  <c:v>4.9939692941721396E-2</c:v>
                </c:pt>
                <c:pt idx="9435">
                  <c:v>1.9663993890798093E-2</c:v>
                </c:pt>
                <c:pt idx="9436">
                  <c:v>6.147540983606598E-3</c:v>
                </c:pt>
                <c:pt idx="9437">
                  <c:v>1.0416666666666938E-2</c:v>
                </c:pt>
                <c:pt idx="9438">
                  <c:v>6.5104166666679814E-4</c:v>
                </c:pt>
                <c:pt idx="9439">
                  <c:v>2.4132231404958876E-2</c:v>
                </c:pt>
                <c:pt idx="9440">
                  <c:v>1.7123287671233084E-2</c:v>
                </c:pt>
                <c:pt idx="9441">
                  <c:v>1.7386125919427724E-2</c:v>
                </c:pt>
                <c:pt idx="9442">
                  <c:v>1.1380400421497248E-3</c:v>
                </c:pt>
                <c:pt idx="9443">
                  <c:v>4.7562297881617713E-2</c:v>
                </c:pt>
                <c:pt idx="9444">
                  <c:v>1.1321181931393752E-2</c:v>
                </c:pt>
                <c:pt idx="9445">
                  <c:v>1.5748031496063096E-2</c:v>
                </c:pt>
                <c:pt idx="9446">
                  <c:v>1.4336917562724075E-2</c:v>
                </c:pt>
                <c:pt idx="9447">
                  <c:v>1.538461538461533E-2</c:v>
                </c:pt>
                <c:pt idx="9448">
                  <c:v>2.4761904761904797E-2</c:v>
                </c:pt>
                <c:pt idx="9449">
                  <c:v>0.20707964601769913</c:v>
                </c:pt>
                <c:pt idx="9450">
                  <c:v>6.781560879921939E-4</c:v>
                </c:pt>
                <c:pt idx="9451">
                  <c:v>2.4761904761904797E-2</c:v>
                </c:pt>
                <c:pt idx="9452">
                  <c:v>1.5384615384615396E-2</c:v>
                </c:pt>
                <c:pt idx="9453">
                  <c:v>1.4152305766823718E-2</c:v>
                </c:pt>
                <c:pt idx="9454">
                  <c:v>1.0416666666666938E-2</c:v>
                </c:pt>
                <c:pt idx="9455">
                  <c:v>6.779661016949165E-2</c:v>
                </c:pt>
                <c:pt idx="9456">
                  <c:v>2.1164021164021368E-2</c:v>
                </c:pt>
                <c:pt idx="9457">
                  <c:v>1.5748031496063096E-2</c:v>
                </c:pt>
                <c:pt idx="9458">
                  <c:v>6.9991251093613586E-3</c:v>
                </c:pt>
                <c:pt idx="9459">
                  <c:v>1.0416666666666938E-2</c:v>
                </c:pt>
                <c:pt idx="9460">
                  <c:v>1.5748031496063096E-2</c:v>
                </c:pt>
                <c:pt idx="9461">
                  <c:v>2.976190476190496E-3</c:v>
                </c:pt>
                <c:pt idx="9462">
                  <c:v>2.9761904761906118E-3</c:v>
                </c:pt>
                <c:pt idx="9463">
                  <c:v>4.3744531933532539E-4</c:v>
                </c:pt>
                <c:pt idx="9464">
                  <c:v>5.6570931244562736E-3</c:v>
                </c:pt>
                <c:pt idx="9465">
                  <c:v>2.3437500000000038E-2</c:v>
                </c:pt>
                <c:pt idx="9466">
                  <c:v>4.7619047619047589E-2</c:v>
                </c:pt>
                <c:pt idx="9467">
                  <c:v>0.19934410417169024</c:v>
                </c:pt>
                <c:pt idx="9468">
                  <c:v>6.9991251093613586E-3</c:v>
                </c:pt>
                <c:pt idx="9469">
                  <c:v>4.9586776859504245E-2</c:v>
                </c:pt>
                <c:pt idx="9470">
                  <c:v>2.3437500000000038E-2</c:v>
                </c:pt>
                <c:pt idx="9471">
                  <c:v>1.5748031496063096E-2</c:v>
                </c:pt>
                <c:pt idx="9472">
                  <c:v>1.0416666666666938E-2</c:v>
                </c:pt>
                <c:pt idx="9473">
                  <c:v>1.0416666666666938E-2</c:v>
                </c:pt>
                <c:pt idx="9474">
                  <c:v>6.9991251093613586E-3</c:v>
                </c:pt>
                <c:pt idx="9475">
                  <c:v>1.0179276815557607E-2</c:v>
                </c:pt>
                <c:pt idx="9476">
                  <c:v>1.3774104683197297E-3</c:v>
                </c:pt>
                <c:pt idx="9477">
                  <c:v>2.238056088426023E-3</c:v>
                </c:pt>
                <c:pt idx="9478">
                  <c:v>6.5104166666679814E-4</c:v>
                </c:pt>
                <c:pt idx="9479">
                  <c:v>6.5104166666679814E-4</c:v>
                </c:pt>
                <c:pt idx="9480">
                  <c:v>1.4939309056956177E-2</c:v>
                </c:pt>
                <c:pt idx="9481">
                  <c:v>6.5104166666679814E-4</c:v>
                </c:pt>
                <c:pt idx="9482">
                  <c:v>6.5104166666679814E-4</c:v>
                </c:pt>
                <c:pt idx="9483">
                  <c:v>1.0416666666666938E-2</c:v>
                </c:pt>
                <c:pt idx="9484">
                  <c:v>1.0416666666666938E-2</c:v>
                </c:pt>
                <c:pt idx="9485">
                  <c:v>7.2148786831516027E-4</c:v>
                </c:pt>
                <c:pt idx="9486">
                  <c:v>2.8280542986424254E-3</c:v>
                </c:pt>
                <c:pt idx="9487">
                  <c:v>3.64145658263305E-2</c:v>
                </c:pt>
                <c:pt idx="9488">
                  <c:v>1.7798253590875933E-3</c:v>
                </c:pt>
                <c:pt idx="9489">
                  <c:v>1.5567765567765486E-2</c:v>
                </c:pt>
                <c:pt idx="9490">
                  <c:v>7.2148786831516027E-4</c:v>
                </c:pt>
                <c:pt idx="9491">
                  <c:v>6.5104166666679814E-4</c:v>
                </c:pt>
                <c:pt idx="9492">
                  <c:v>6.9686411149826252E-3</c:v>
                </c:pt>
                <c:pt idx="9493">
                  <c:v>1.0416666666666938E-2</c:v>
                </c:pt>
                <c:pt idx="9494">
                  <c:v>6.5104166666679814E-4</c:v>
                </c:pt>
                <c:pt idx="9495">
                  <c:v>1.0635034257081455E-2</c:v>
                </c:pt>
                <c:pt idx="9496">
                  <c:v>1.0635034257081455E-2</c:v>
                </c:pt>
                <c:pt idx="9497">
                  <c:v>1.133317901610611E-2</c:v>
                </c:pt>
                <c:pt idx="9498">
                  <c:v>2.3319200484554808E-2</c:v>
                </c:pt>
                <c:pt idx="9499">
                  <c:v>1.0635034257081455E-2</c:v>
                </c:pt>
                <c:pt idx="9500">
                  <c:v>4.8166119594678422E-4</c:v>
                </c:pt>
                <c:pt idx="9501">
                  <c:v>3.1173826173826382E-3</c:v>
                </c:pt>
                <c:pt idx="9502">
                  <c:v>1.9035842206574804E-3</c:v>
                </c:pt>
                <c:pt idx="9503">
                  <c:v>1.4461930226636128E-2</c:v>
                </c:pt>
                <c:pt idx="9504">
                  <c:v>7.223024446442728E-3</c:v>
                </c:pt>
                <c:pt idx="9505">
                  <c:v>4.1406067228352897E-7</c:v>
                </c:pt>
                <c:pt idx="9506">
                  <c:v>4.2441218911805362E-4</c:v>
                </c:pt>
                <c:pt idx="9507">
                  <c:v>3.6235294117646998E-2</c:v>
                </c:pt>
                <c:pt idx="9508">
                  <c:v>2.3965141612200407E-2</c:v>
                </c:pt>
                <c:pt idx="9509">
                  <c:v>3.4260853802229345E-3</c:v>
                </c:pt>
                <c:pt idx="9510">
                  <c:v>2.3437500000000038E-2</c:v>
                </c:pt>
                <c:pt idx="9511">
                  <c:v>8.5034013605444407E-4</c:v>
                </c:pt>
                <c:pt idx="9512">
                  <c:v>2.1164021164021368E-2</c:v>
                </c:pt>
                <c:pt idx="9513">
                  <c:v>4.3744531933532539E-4</c:v>
                </c:pt>
                <c:pt idx="9514">
                  <c:v>6.5104166666679814E-4</c:v>
                </c:pt>
                <c:pt idx="9515">
                  <c:v>2.976190476190496E-3</c:v>
                </c:pt>
                <c:pt idx="9516">
                  <c:v>1.0416666666666938E-2</c:v>
                </c:pt>
                <c:pt idx="9517">
                  <c:v>1.3227513227514738E-3</c:v>
                </c:pt>
                <c:pt idx="9518">
                  <c:v>1.7076502732243888E-4</c:v>
                </c:pt>
                <c:pt idx="9519">
                  <c:v>2.3422377080913635E-2</c:v>
                </c:pt>
                <c:pt idx="9520">
                  <c:v>6.5104166666679814E-4</c:v>
                </c:pt>
                <c:pt idx="9521">
                  <c:v>2.7322404371585415E-3</c:v>
                </c:pt>
                <c:pt idx="9522">
                  <c:v>1.6211745244004167E-3</c:v>
                </c:pt>
                <c:pt idx="9523">
                  <c:v>1.1898129232750077E-2</c:v>
                </c:pt>
                <c:pt idx="9524">
                  <c:v>6.3893637226970909E-3</c:v>
                </c:pt>
                <c:pt idx="9525">
                  <c:v>1.0175010175010308E-2</c:v>
                </c:pt>
                <c:pt idx="9526">
                  <c:v>1.2171673005805395E-2</c:v>
                </c:pt>
                <c:pt idx="9527">
                  <c:v>4.7619047619047589E-2</c:v>
                </c:pt>
                <c:pt idx="9528">
                  <c:v>2.116402116402125E-2</c:v>
                </c:pt>
                <c:pt idx="9529">
                  <c:v>2.3437500000000038E-2</c:v>
                </c:pt>
                <c:pt idx="9530">
                  <c:v>1.8691588785046814E-2</c:v>
                </c:pt>
                <c:pt idx="9531">
                  <c:v>6.9991251093613586E-3</c:v>
                </c:pt>
                <c:pt idx="9532">
                  <c:v>1.0416666666666938E-2</c:v>
                </c:pt>
                <c:pt idx="9533">
                  <c:v>1.0416666666666938E-2</c:v>
                </c:pt>
                <c:pt idx="9534">
                  <c:v>7.5757575757576141E-3</c:v>
                </c:pt>
                <c:pt idx="9535">
                  <c:v>0</c:v>
                </c:pt>
                <c:pt idx="9536">
                  <c:v>2.3437500000000038E-2</c:v>
                </c:pt>
                <c:pt idx="9537">
                  <c:v>4.3744531933532539E-4</c:v>
                </c:pt>
                <c:pt idx="9538">
                  <c:v>1.0416666666666938E-2</c:v>
                </c:pt>
                <c:pt idx="9539">
                  <c:v>1.0416666666666938E-2</c:v>
                </c:pt>
                <c:pt idx="9540">
                  <c:v>6.9991251093613586E-3</c:v>
                </c:pt>
                <c:pt idx="9541">
                  <c:v>2.1164021164021368E-2</c:v>
                </c:pt>
                <c:pt idx="9542">
                  <c:v>3.4722222222222398E-3</c:v>
                </c:pt>
                <c:pt idx="9543">
                  <c:v>1.0416666666666938E-2</c:v>
                </c:pt>
                <c:pt idx="9544">
                  <c:v>2.1164021164021368E-2</c:v>
                </c:pt>
                <c:pt idx="9545">
                  <c:v>2.3437500000000038E-2</c:v>
                </c:pt>
                <c:pt idx="9546">
                  <c:v>6.1646174863387942E-2</c:v>
                </c:pt>
                <c:pt idx="9547">
                  <c:v>8.5365853658536536E-2</c:v>
                </c:pt>
                <c:pt idx="9548">
                  <c:v>2.3437500000000038E-2</c:v>
                </c:pt>
                <c:pt idx="9549">
                  <c:v>1.0416666666666938E-2</c:v>
                </c:pt>
                <c:pt idx="9550">
                  <c:v>4.3744531933532539E-4</c:v>
                </c:pt>
                <c:pt idx="9551">
                  <c:v>6.238859180035747E-3</c:v>
                </c:pt>
                <c:pt idx="9552">
                  <c:v>4.3744531933532539E-4</c:v>
                </c:pt>
                <c:pt idx="9553">
                  <c:v>2.5864707682889666E-2</c:v>
                </c:pt>
                <c:pt idx="9554">
                  <c:v>2.3422377080913635E-2</c:v>
                </c:pt>
                <c:pt idx="9555">
                  <c:v>1.6203703703703606E-2</c:v>
                </c:pt>
                <c:pt idx="9556">
                  <c:v>6.5104166666679814E-4</c:v>
                </c:pt>
                <c:pt idx="9557">
                  <c:v>7.4354770912149091E-3</c:v>
                </c:pt>
                <c:pt idx="9558">
                  <c:v>8.9605734767043196E-4</c:v>
                </c:pt>
                <c:pt idx="9559">
                  <c:v>1.7005032101336127E-2</c:v>
                </c:pt>
                <c:pt idx="9560">
                  <c:v>1.1703280900865094E-2</c:v>
                </c:pt>
                <c:pt idx="9561">
                  <c:v>4.5740293418325748E-4</c:v>
                </c:pt>
                <c:pt idx="9562">
                  <c:v>1.047047326539163E-2</c:v>
                </c:pt>
                <c:pt idx="9563">
                  <c:v>5.9624585940374628E-3</c:v>
                </c:pt>
                <c:pt idx="9564">
                  <c:v>5.7836899942167346E-4</c:v>
                </c:pt>
                <c:pt idx="9565">
                  <c:v>8.9436782232590157E-4</c:v>
                </c:pt>
                <c:pt idx="9566">
                  <c:v>3.5076923076923019E-2</c:v>
                </c:pt>
                <c:pt idx="9567">
                  <c:v>2.3199023199023172E-2</c:v>
                </c:pt>
                <c:pt idx="9568">
                  <c:v>9.742584441970091E-2</c:v>
                </c:pt>
                <c:pt idx="9569">
                  <c:v>2.3199023199023172E-2</c:v>
                </c:pt>
                <c:pt idx="9570">
                  <c:v>4.1078305519906002E-4</c:v>
                </c:pt>
                <c:pt idx="9571">
                  <c:v>4.1078305519906002E-4</c:v>
                </c:pt>
                <c:pt idx="9572">
                  <c:v>4.1078305519906002E-4</c:v>
                </c:pt>
                <c:pt idx="9573">
                  <c:v>1.0611205432937245E-2</c:v>
                </c:pt>
                <c:pt idx="9574">
                  <c:v>2.2759601706968994E-3</c:v>
                </c:pt>
                <c:pt idx="9575">
                  <c:v>4.1078305519906002E-4</c:v>
                </c:pt>
                <c:pt idx="9576">
                  <c:v>3.0340557275541635E-3</c:v>
                </c:pt>
                <c:pt idx="9577">
                  <c:v>2.4516129032258076E-2</c:v>
                </c:pt>
                <c:pt idx="9578">
                  <c:v>2.9529767040552858E-3</c:v>
                </c:pt>
                <c:pt idx="9579">
                  <c:v>2.9529767040552858E-3</c:v>
                </c:pt>
                <c:pt idx="9580">
                  <c:v>1.0635034257081455E-2</c:v>
                </c:pt>
                <c:pt idx="9581">
                  <c:v>6.8740783026497582E-3</c:v>
                </c:pt>
                <c:pt idx="9582">
                  <c:v>1.3278788519173279E-2</c:v>
                </c:pt>
                <c:pt idx="9583">
                  <c:v>1.2987553571969183E-2</c:v>
                </c:pt>
                <c:pt idx="9584">
                  <c:v>6.1454293737771293E-4</c:v>
                </c:pt>
                <c:pt idx="9585">
                  <c:v>6.9719100775002844E-3</c:v>
                </c:pt>
                <c:pt idx="9586">
                  <c:v>9.8681805998884634E-4</c:v>
                </c:pt>
                <c:pt idx="9587">
                  <c:v>1.0635034257081455E-2</c:v>
                </c:pt>
                <c:pt idx="9588">
                  <c:v>4.2397920382006684E-3</c:v>
                </c:pt>
                <c:pt idx="9589">
                  <c:v>1.2487512487511664E-3</c:v>
                </c:pt>
                <c:pt idx="9590">
                  <c:v>1.6112919338532523E-6</c:v>
                </c:pt>
                <c:pt idx="9591">
                  <c:v>6.7476383265857292E-3</c:v>
                </c:pt>
                <c:pt idx="9592">
                  <c:v>4.6535436735049954E-5</c:v>
                </c:pt>
                <c:pt idx="9593">
                  <c:v>1.4442375554512414E-2</c:v>
                </c:pt>
                <c:pt idx="9594">
                  <c:v>6.7095331283223577E-4</c:v>
                </c:pt>
                <c:pt idx="9595">
                  <c:v>1.1187214611872319E-2</c:v>
                </c:pt>
                <c:pt idx="9596">
                  <c:v>1.4618195614841033E-2</c:v>
                </c:pt>
                <c:pt idx="9597">
                  <c:v>1.1187214611872319E-2</c:v>
                </c:pt>
                <c:pt idx="9598">
                  <c:v>1.6921837228042056E-2</c:v>
                </c:pt>
                <c:pt idx="9599">
                  <c:v>2.8801013814675595E-2</c:v>
                </c:pt>
                <c:pt idx="9600">
                  <c:v>1.3646508057600418E-3</c:v>
                </c:pt>
                <c:pt idx="9601">
                  <c:v>6.7095331283223577E-4</c:v>
                </c:pt>
                <c:pt idx="9602">
                  <c:v>1.3646508057600418E-3</c:v>
                </c:pt>
                <c:pt idx="9603">
                  <c:v>1.3646508057600418E-3</c:v>
                </c:pt>
                <c:pt idx="9604">
                  <c:v>1.3646508057600418E-3</c:v>
                </c:pt>
                <c:pt idx="9605">
                  <c:v>1.4382644232353417E-4</c:v>
                </c:pt>
                <c:pt idx="9606">
                  <c:v>4.2357679872065813E-4</c:v>
                </c:pt>
                <c:pt idx="9607">
                  <c:v>2.2753656837706193E-2</c:v>
                </c:pt>
                <c:pt idx="9608">
                  <c:v>6.9967432002655304E-3</c:v>
                </c:pt>
                <c:pt idx="9609">
                  <c:v>6.9967432002655304E-3</c:v>
                </c:pt>
                <c:pt idx="9610">
                  <c:v>4.8943256363224877E-4</c:v>
                </c:pt>
                <c:pt idx="9611">
                  <c:v>6.9967432002655304E-3</c:v>
                </c:pt>
                <c:pt idx="9612">
                  <c:v>2.0822689018924036E-3</c:v>
                </c:pt>
                <c:pt idx="9613">
                  <c:v>2.0822689018924036E-3</c:v>
                </c:pt>
                <c:pt idx="9614">
                  <c:v>1.1093333333333358E-2</c:v>
                </c:pt>
                <c:pt idx="9615">
                  <c:v>6.6197959746346572E-3</c:v>
                </c:pt>
                <c:pt idx="9616">
                  <c:v>1.1093333333333358E-2</c:v>
                </c:pt>
                <c:pt idx="9617">
                  <c:v>5.6581875758183894E-2</c:v>
                </c:pt>
                <c:pt idx="9618">
                  <c:v>8.4551811824539122E-2</c:v>
                </c:pt>
                <c:pt idx="9619">
                  <c:v>6.7476383265857292E-3</c:v>
                </c:pt>
                <c:pt idx="9620">
                  <c:v>3.9662389350167094E-3</c:v>
                </c:pt>
                <c:pt idx="9621">
                  <c:v>3.264986287057643E-3</c:v>
                </c:pt>
                <c:pt idx="9622">
                  <c:v>3.264986287057643E-3</c:v>
                </c:pt>
                <c:pt idx="9623">
                  <c:v>1.5968049903363082E-3</c:v>
                </c:pt>
                <c:pt idx="9624">
                  <c:v>5.7836899942167346E-4</c:v>
                </c:pt>
                <c:pt idx="9625">
                  <c:v>5.7836899942167346E-4</c:v>
                </c:pt>
                <c:pt idx="9626">
                  <c:v>1.79199575230638E-3</c:v>
                </c:pt>
                <c:pt idx="9627">
                  <c:v>1.5384615384615425E-2</c:v>
                </c:pt>
                <c:pt idx="9628">
                  <c:v>7.1689542806360456E-3</c:v>
                </c:pt>
                <c:pt idx="9629">
                  <c:v>3.484553723788203E-3</c:v>
                </c:pt>
                <c:pt idx="9630">
                  <c:v>1.227765770702143E-3</c:v>
                </c:pt>
                <c:pt idx="9631">
                  <c:v>2.6282534022472816E-3</c:v>
                </c:pt>
                <c:pt idx="9632">
                  <c:v>2.3199023199023172E-2</c:v>
                </c:pt>
                <c:pt idx="9633">
                  <c:v>1.6421052631579034E-2</c:v>
                </c:pt>
                <c:pt idx="9634">
                  <c:v>2.4818851863386115E-2</c:v>
                </c:pt>
                <c:pt idx="9635">
                  <c:v>5.7836899942167346E-4</c:v>
                </c:pt>
                <c:pt idx="9636">
                  <c:v>2.2071307300509393E-2</c:v>
                </c:pt>
                <c:pt idx="9637">
                  <c:v>2.1448605840620276E-3</c:v>
                </c:pt>
                <c:pt idx="9638">
                  <c:v>2.1448605840620276E-3</c:v>
                </c:pt>
                <c:pt idx="9639">
                  <c:v>9.0912236661226588E-4</c:v>
                </c:pt>
                <c:pt idx="9640">
                  <c:v>5.7836899942167346E-4</c:v>
                </c:pt>
                <c:pt idx="9641">
                  <c:v>5.7836899942167346E-4</c:v>
                </c:pt>
                <c:pt idx="9642">
                  <c:v>1.5122888807099291E-2</c:v>
                </c:pt>
                <c:pt idx="9643">
                  <c:v>1.0417623749601604E-2</c:v>
                </c:pt>
                <c:pt idx="9644">
                  <c:v>1.5122888807099291E-2</c:v>
                </c:pt>
                <c:pt idx="9645">
                  <c:v>1.4459224985540737E-2</c:v>
                </c:pt>
                <c:pt idx="9646">
                  <c:v>2.0200387847446627E-2</c:v>
                </c:pt>
                <c:pt idx="9647">
                  <c:v>7.3319926261101991E-3</c:v>
                </c:pt>
                <c:pt idx="9648">
                  <c:v>7.6048518954751968E-6</c:v>
                </c:pt>
                <c:pt idx="9649">
                  <c:v>3.8305920658873168E-4</c:v>
                </c:pt>
                <c:pt idx="9650">
                  <c:v>7.3319926261101991E-3</c:v>
                </c:pt>
                <c:pt idx="9651">
                  <c:v>9.7769877181642113E-3</c:v>
                </c:pt>
                <c:pt idx="9652">
                  <c:v>2.6492311931080367E-4</c:v>
                </c:pt>
                <c:pt idx="9653">
                  <c:v>9.7769877181642113E-3</c:v>
                </c:pt>
                <c:pt idx="9654">
                  <c:v>4.7270543221963899E-3</c:v>
                </c:pt>
                <c:pt idx="9655">
                  <c:v>3.64145658263305E-2</c:v>
                </c:pt>
                <c:pt idx="9656">
                  <c:v>1.1452451292037683E-4</c:v>
                </c:pt>
                <c:pt idx="9657">
                  <c:v>6.6964285714286144E-3</c:v>
                </c:pt>
                <c:pt idx="9658">
                  <c:v>1.129943502824852E-2</c:v>
                </c:pt>
                <c:pt idx="9659">
                  <c:v>6.6964285714286144E-3</c:v>
                </c:pt>
                <c:pt idx="9660">
                  <c:v>1.6896648831315514E-3</c:v>
                </c:pt>
                <c:pt idx="9661">
                  <c:v>7.5973409306743598E-3</c:v>
                </c:pt>
                <c:pt idx="9662">
                  <c:v>6.1454293737771293E-4</c:v>
                </c:pt>
                <c:pt idx="9663">
                  <c:v>1.333534886166575E-3</c:v>
                </c:pt>
                <c:pt idx="9664">
                  <c:v>5.4725179127091848E-3</c:v>
                </c:pt>
                <c:pt idx="9665">
                  <c:v>1.0635034257081455E-2</c:v>
                </c:pt>
                <c:pt idx="9666">
                  <c:v>8.1406688549578846E-4</c:v>
                </c:pt>
                <c:pt idx="9667">
                  <c:v>1.6079158936301841E-2</c:v>
                </c:pt>
                <c:pt idx="9668">
                  <c:v>2.3443223443223579E-2</c:v>
                </c:pt>
                <c:pt idx="9669">
                  <c:v>2.3437500000000038E-2</c:v>
                </c:pt>
                <c:pt idx="9670">
                  <c:v>6.8328246863343475E-2</c:v>
                </c:pt>
                <c:pt idx="9671">
                  <c:v>2.3437500000000038E-2</c:v>
                </c:pt>
                <c:pt idx="9672">
                  <c:v>4.3744531933532539E-4</c:v>
                </c:pt>
                <c:pt idx="9673">
                  <c:v>3.7858422939068027E-2</c:v>
                </c:pt>
                <c:pt idx="9674">
                  <c:v>3.2258064516129087E-2</c:v>
                </c:pt>
                <c:pt idx="9675">
                  <c:v>1.298357180710142E-2</c:v>
                </c:pt>
                <c:pt idx="9676">
                  <c:v>4.854368932038962E-3</c:v>
                </c:pt>
                <c:pt idx="9677">
                  <c:v>1.0416666666666938E-2</c:v>
                </c:pt>
                <c:pt idx="9678">
                  <c:v>2.3437500000000038E-2</c:v>
                </c:pt>
                <c:pt idx="9679">
                  <c:v>1.3774104683197297E-3</c:v>
                </c:pt>
                <c:pt idx="9680">
                  <c:v>6.5104166666679814E-4</c:v>
                </c:pt>
                <c:pt idx="9681">
                  <c:v>1.0416666666666938E-2</c:v>
                </c:pt>
                <c:pt idx="9682">
                  <c:v>1.4285714285714356E-2</c:v>
                </c:pt>
                <c:pt idx="9683">
                  <c:v>8.9605734767043196E-4</c:v>
                </c:pt>
                <c:pt idx="9684">
                  <c:v>2.06625683060109E-2</c:v>
                </c:pt>
                <c:pt idx="9685">
                  <c:v>7.6277650648362029E-4</c:v>
                </c:pt>
                <c:pt idx="9686">
                  <c:v>6.5104166666679814E-4</c:v>
                </c:pt>
                <c:pt idx="9687">
                  <c:v>1.0389610389610303E-2</c:v>
                </c:pt>
                <c:pt idx="9688">
                  <c:v>1.571009635525757E-2</c:v>
                </c:pt>
                <c:pt idx="9689">
                  <c:v>3.7258064516129133E-2</c:v>
                </c:pt>
                <c:pt idx="9690">
                  <c:v>1.0389610389610303E-2</c:v>
                </c:pt>
                <c:pt idx="9691">
                  <c:v>3.9434249960348449E-5</c:v>
                </c:pt>
                <c:pt idx="9692">
                  <c:v>2.8133248864953757E-3</c:v>
                </c:pt>
                <c:pt idx="9693">
                  <c:v>1.0416666666666938E-2</c:v>
                </c:pt>
                <c:pt idx="9694">
                  <c:v>5.7836899942167346E-4</c:v>
                </c:pt>
                <c:pt idx="9695">
                  <c:v>5.29014844804351E-4</c:v>
                </c:pt>
                <c:pt idx="9696">
                  <c:v>2.1862348178137599E-2</c:v>
                </c:pt>
                <c:pt idx="9697">
                  <c:v>2.3199023199023172E-2</c:v>
                </c:pt>
                <c:pt idx="9698">
                  <c:v>1.0860484544695154E-2</c:v>
                </c:pt>
                <c:pt idx="9699">
                  <c:v>2.2071307300509393E-2</c:v>
                </c:pt>
                <c:pt idx="9700">
                  <c:v>1.3227513227514738E-3</c:v>
                </c:pt>
                <c:pt idx="9701">
                  <c:v>0</c:v>
                </c:pt>
                <c:pt idx="9702">
                  <c:v>2.1164021164021368E-2</c:v>
                </c:pt>
                <c:pt idx="9703">
                  <c:v>4.7619047619047589E-2</c:v>
                </c:pt>
                <c:pt idx="9704">
                  <c:v>1.0416666666666938E-2</c:v>
                </c:pt>
                <c:pt idx="9705">
                  <c:v>2.976190476190496E-3</c:v>
                </c:pt>
                <c:pt idx="9706">
                  <c:v>2.3437500000000038E-2</c:v>
                </c:pt>
                <c:pt idx="9707">
                  <c:v>1.734400656814461E-2</c:v>
                </c:pt>
                <c:pt idx="9708">
                  <c:v>2.3437500000000038E-2</c:v>
                </c:pt>
                <c:pt idx="9709">
                  <c:v>6.3001145475372194E-3</c:v>
                </c:pt>
                <c:pt idx="9710">
                  <c:v>6.5104166666679814E-4</c:v>
                </c:pt>
                <c:pt idx="9711">
                  <c:v>3.5433070866141662E-2</c:v>
                </c:pt>
                <c:pt idx="9712">
                  <c:v>6.5104166666679814E-4</c:v>
                </c:pt>
                <c:pt idx="9713">
                  <c:v>3.7500000000000075E-2</c:v>
                </c:pt>
                <c:pt idx="9714">
                  <c:v>6.9686411149826252E-3</c:v>
                </c:pt>
                <c:pt idx="9715">
                  <c:v>1.0416666666666938E-2</c:v>
                </c:pt>
                <c:pt idx="9716">
                  <c:v>7.9189103579346953E-3</c:v>
                </c:pt>
                <c:pt idx="9717">
                  <c:v>2.2074110309404347E-2</c:v>
                </c:pt>
                <c:pt idx="9718">
                  <c:v>6.3834266635235566E-3</c:v>
                </c:pt>
                <c:pt idx="9719">
                  <c:v>7.4042425737339702E-3</c:v>
                </c:pt>
                <c:pt idx="9720">
                  <c:v>5.9330012160198091E-3</c:v>
                </c:pt>
                <c:pt idx="9721">
                  <c:v>4.6658259773013834E-2</c:v>
                </c:pt>
                <c:pt idx="9722">
                  <c:v>2.2952853598014817E-2</c:v>
                </c:pt>
                <c:pt idx="9723">
                  <c:v>1.3258541560428076E-2</c:v>
                </c:pt>
                <c:pt idx="9724">
                  <c:v>2.1855509355509384E-2</c:v>
                </c:pt>
                <c:pt idx="9725">
                  <c:v>2.1855509355509384E-2</c:v>
                </c:pt>
                <c:pt idx="9726">
                  <c:v>6.490543075908883E-3</c:v>
                </c:pt>
                <c:pt idx="9727">
                  <c:v>1.5871733308710576E-3</c:v>
                </c:pt>
                <c:pt idx="9728">
                  <c:v>3.5256410256410152E-2</c:v>
                </c:pt>
                <c:pt idx="9729">
                  <c:v>6.1302334029607825E-3</c:v>
                </c:pt>
                <c:pt idx="9730">
                  <c:v>1.0635034257081455E-2</c:v>
                </c:pt>
                <c:pt idx="9731">
                  <c:v>7.647869372007547E-3</c:v>
                </c:pt>
                <c:pt idx="9732">
                  <c:v>6.1454293737771293E-4</c:v>
                </c:pt>
                <c:pt idx="9733">
                  <c:v>6.912845219296887E-3</c:v>
                </c:pt>
                <c:pt idx="9734">
                  <c:v>6.1454293737771293E-4</c:v>
                </c:pt>
                <c:pt idx="9735">
                  <c:v>9.8681805998884634E-4</c:v>
                </c:pt>
                <c:pt idx="9736">
                  <c:v>4.8166119594678422E-4</c:v>
                </c:pt>
                <c:pt idx="9737">
                  <c:v>4.8166119594678422E-4</c:v>
                </c:pt>
                <c:pt idx="9738">
                  <c:v>1.0635034257081455E-2</c:v>
                </c:pt>
                <c:pt idx="9739">
                  <c:v>3.2792837414687263E-3</c:v>
                </c:pt>
                <c:pt idx="9740">
                  <c:v>2.3437500000000038E-2</c:v>
                </c:pt>
                <c:pt idx="9741">
                  <c:v>1.0416666666666938E-2</c:v>
                </c:pt>
                <c:pt idx="9742">
                  <c:v>6.5104166666679814E-4</c:v>
                </c:pt>
                <c:pt idx="9743">
                  <c:v>1.5748031496063096E-2</c:v>
                </c:pt>
                <c:pt idx="9744">
                  <c:v>3.7858422939068027E-2</c:v>
                </c:pt>
                <c:pt idx="9745">
                  <c:v>1.6203703703703606E-2</c:v>
                </c:pt>
                <c:pt idx="9746">
                  <c:v>4.7384615384615261E-2</c:v>
                </c:pt>
                <c:pt idx="9747">
                  <c:v>5.1280942418237593E-2</c:v>
                </c:pt>
                <c:pt idx="9748">
                  <c:v>6.1454293737771293E-4</c:v>
                </c:pt>
                <c:pt idx="9749">
                  <c:v>3.5256410256410152E-2</c:v>
                </c:pt>
                <c:pt idx="9750">
                  <c:v>4.7384615384615261E-2</c:v>
                </c:pt>
                <c:pt idx="9751">
                  <c:v>1.0635034257081455E-2</c:v>
                </c:pt>
                <c:pt idx="9752">
                  <c:v>1.0635034257081455E-2</c:v>
                </c:pt>
                <c:pt idx="9753">
                  <c:v>5.9708436724565772E-2</c:v>
                </c:pt>
                <c:pt idx="9754">
                  <c:v>2.3319200484554808E-2</c:v>
                </c:pt>
                <c:pt idx="9755">
                  <c:v>3.5433070866141662E-2</c:v>
                </c:pt>
                <c:pt idx="9756">
                  <c:v>3.5433070866141662E-2</c:v>
                </c:pt>
                <c:pt idx="9757">
                  <c:v>2.3437500000000038E-2</c:v>
                </c:pt>
                <c:pt idx="9758">
                  <c:v>2.3437500000000038E-2</c:v>
                </c:pt>
                <c:pt idx="9759">
                  <c:v>4.7619047619047589E-2</c:v>
                </c:pt>
                <c:pt idx="9760">
                  <c:v>6.5104166666679814E-4</c:v>
                </c:pt>
                <c:pt idx="9761">
                  <c:v>6.5104166666679814E-4</c:v>
                </c:pt>
                <c:pt idx="9762">
                  <c:v>1.9357336430511073E-4</c:v>
                </c:pt>
                <c:pt idx="9763">
                  <c:v>1.5748031496063096E-2</c:v>
                </c:pt>
                <c:pt idx="9764">
                  <c:v>1.0416666666666938E-2</c:v>
                </c:pt>
                <c:pt idx="9765">
                  <c:v>2.016129032257999E-3</c:v>
                </c:pt>
                <c:pt idx="9766">
                  <c:v>1.0976702508960743E-2</c:v>
                </c:pt>
                <c:pt idx="9767">
                  <c:v>2.7813055626111183E-2</c:v>
                </c:pt>
                <c:pt idx="9768">
                  <c:v>5.2772305094286466E-2</c:v>
                </c:pt>
                <c:pt idx="9769">
                  <c:v>3.1090848834183539E-3</c:v>
                </c:pt>
                <c:pt idx="9770">
                  <c:v>3.1090848834183539E-3</c:v>
                </c:pt>
                <c:pt idx="9771">
                  <c:v>6.4499484004128737E-4</c:v>
                </c:pt>
                <c:pt idx="9772">
                  <c:v>6.4499484004128737E-4</c:v>
                </c:pt>
                <c:pt idx="9773">
                  <c:v>5.0378704113224225E-2</c:v>
                </c:pt>
                <c:pt idx="9774">
                  <c:v>2.7502157031924112E-2</c:v>
                </c:pt>
                <c:pt idx="9775">
                  <c:v>1.0736842105263183E-2</c:v>
                </c:pt>
                <c:pt idx="9776">
                  <c:v>1.6235144312393888E-2</c:v>
                </c:pt>
                <c:pt idx="9777">
                  <c:v>3.9144736842105073E-2</c:v>
                </c:pt>
                <c:pt idx="9778">
                  <c:v>1.0736842105263183E-2</c:v>
                </c:pt>
                <c:pt idx="9779">
                  <c:v>1.0736842105263183E-2</c:v>
                </c:pt>
                <c:pt idx="9780">
                  <c:v>1.3458662384177376E-3</c:v>
                </c:pt>
                <c:pt idx="9781">
                  <c:v>1.3851785280356358E-2</c:v>
                </c:pt>
                <c:pt idx="9782">
                  <c:v>7.1225720576355593E-4</c:v>
                </c:pt>
                <c:pt idx="9783">
                  <c:v>1.0554942697799725E-2</c:v>
                </c:pt>
                <c:pt idx="9784">
                  <c:v>7.5082735797022543E-3</c:v>
                </c:pt>
                <c:pt idx="9785">
                  <c:v>7.5082735797022543E-3</c:v>
                </c:pt>
                <c:pt idx="9786">
                  <c:v>2.3437500000000038E-2</c:v>
                </c:pt>
                <c:pt idx="9787">
                  <c:v>6.9991251093613586E-3</c:v>
                </c:pt>
                <c:pt idx="9788">
                  <c:v>4.3744531933532539E-4</c:v>
                </c:pt>
                <c:pt idx="9789">
                  <c:v>2.976190476190496E-3</c:v>
                </c:pt>
                <c:pt idx="9790">
                  <c:v>3.2101677148848378E-3</c:v>
                </c:pt>
                <c:pt idx="9791">
                  <c:v>0</c:v>
                </c:pt>
                <c:pt idx="9792">
                  <c:v>6.5104166666679814E-4</c:v>
                </c:pt>
                <c:pt idx="9793">
                  <c:v>7.6277650648362029E-4</c:v>
                </c:pt>
                <c:pt idx="9794">
                  <c:v>1.8862763961688297E-6</c:v>
                </c:pt>
                <c:pt idx="9795">
                  <c:v>6.9991251093613586E-3</c:v>
                </c:pt>
                <c:pt idx="9796">
                  <c:v>5.9659360600063831E-4</c:v>
                </c:pt>
                <c:pt idx="9797">
                  <c:v>6.6666666666668883E-3</c:v>
                </c:pt>
                <c:pt idx="9798">
                  <c:v>6.6666666666668883E-3</c:v>
                </c:pt>
                <c:pt idx="9799">
                  <c:v>3.4722222222222398E-3</c:v>
                </c:pt>
                <c:pt idx="9800">
                  <c:v>2.3437500000000038E-2</c:v>
                </c:pt>
                <c:pt idx="9801">
                  <c:v>6.6666666666668883E-3</c:v>
                </c:pt>
                <c:pt idx="9802">
                  <c:v>2.3437500000000038E-2</c:v>
                </c:pt>
                <c:pt idx="9803">
                  <c:v>1.0416666666666938E-2</c:v>
                </c:pt>
                <c:pt idx="9804">
                  <c:v>1.6778523489933187E-3</c:v>
                </c:pt>
                <c:pt idx="9805">
                  <c:v>6.0457516339869177E-2</c:v>
                </c:pt>
                <c:pt idx="9806">
                  <c:v>7.4633456986398332E-3</c:v>
                </c:pt>
                <c:pt idx="9807">
                  <c:v>5.6758783856185682E-4</c:v>
                </c:pt>
                <c:pt idx="9808">
                  <c:v>5.6758783856185682E-4</c:v>
                </c:pt>
                <c:pt idx="9809">
                  <c:v>1.1746374205921145E-2</c:v>
                </c:pt>
                <c:pt idx="9810">
                  <c:v>1.833460656990063E-2</c:v>
                </c:pt>
                <c:pt idx="9811">
                  <c:v>2.976190476190496E-3</c:v>
                </c:pt>
                <c:pt idx="9812">
                  <c:v>6.1403508771929724E-2</c:v>
                </c:pt>
                <c:pt idx="9813">
                  <c:v>6.5104166666679814E-4</c:v>
                </c:pt>
                <c:pt idx="9814">
                  <c:v>1.0416666666666938E-2</c:v>
                </c:pt>
                <c:pt idx="9815">
                  <c:v>6.5104166666679814E-4</c:v>
                </c:pt>
                <c:pt idx="9816">
                  <c:v>1.0416666666666938E-2</c:v>
                </c:pt>
                <c:pt idx="9817">
                  <c:v>1.0416666666666938E-2</c:v>
                </c:pt>
                <c:pt idx="9818">
                  <c:v>1.0416666666666938E-2</c:v>
                </c:pt>
                <c:pt idx="9819">
                  <c:v>7.6363636363636272E-2</c:v>
                </c:pt>
                <c:pt idx="9820">
                  <c:v>3.6936182097471992E-4</c:v>
                </c:pt>
                <c:pt idx="9821">
                  <c:v>7.273399739419148E-2</c:v>
                </c:pt>
                <c:pt idx="9822">
                  <c:v>1.0976702508960743E-2</c:v>
                </c:pt>
                <c:pt idx="9823">
                  <c:v>4.3744531933532539E-4</c:v>
                </c:pt>
                <c:pt idx="9824">
                  <c:v>2.976190476190496E-3</c:v>
                </c:pt>
                <c:pt idx="9825">
                  <c:v>6.5104166666679814E-4</c:v>
                </c:pt>
                <c:pt idx="9826">
                  <c:v>1.0635034257081455E-2</c:v>
                </c:pt>
                <c:pt idx="9827">
                  <c:v>2.2021346000939399E-3</c:v>
                </c:pt>
                <c:pt idx="9828">
                  <c:v>7.6854722363916472E-3</c:v>
                </c:pt>
                <c:pt idx="9829">
                  <c:v>1.5470477999748978E-4</c:v>
                </c:pt>
                <c:pt idx="9830">
                  <c:v>2.8397250771056912E-2</c:v>
                </c:pt>
                <c:pt idx="9831">
                  <c:v>5.6380455498602662E-2</c:v>
                </c:pt>
                <c:pt idx="9832">
                  <c:v>6.4568889756862063E-3</c:v>
                </c:pt>
                <c:pt idx="9833">
                  <c:v>2.3319200484554808E-2</c:v>
                </c:pt>
                <c:pt idx="9834">
                  <c:v>7.2232645403377038E-2</c:v>
                </c:pt>
                <c:pt idx="9835">
                  <c:v>1.6079158936301841E-2</c:v>
                </c:pt>
                <c:pt idx="9836">
                  <c:v>1.133317901610611E-2</c:v>
                </c:pt>
                <c:pt idx="9837">
                  <c:v>6.912845219296887E-3</c:v>
                </c:pt>
                <c:pt idx="9838">
                  <c:v>4.2397920382006684E-3</c:v>
                </c:pt>
                <c:pt idx="9839">
                  <c:v>6.8370543483667057E-3</c:v>
                </c:pt>
                <c:pt idx="9840">
                  <c:v>1.0635034257081455E-2</c:v>
                </c:pt>
                <c:pt idx="9841">
                  <c:v>7.2232645403377038E-2</c:v>
                </c:pt>
                <c:pt idx="9842">
                  <c:v>6.5852868241156682E-3</c:v>
                </c:pt>
                <c:pt idx="9843">
                  <c:v>1.3597871201042685E-5</c:v>
                </c:pt>
                <c:pt idx="9844">
                  <c:v>1.0635034257081455E-2</c:v>
                </c:pt>
                <c:pt idx="9845">
                  <c:v>1.0635034257081455E-2</c:v>
                </c:pt>
                <c:pt idx="9846">
                  <c:v>2.1610389610389521E-2</c:v>
                </c:pt>
                <c:pt idx="9847">
                  <c:v>2.7230833682446817E-2</c:v>
                </c:pt>
                <c:pt idx="9848">
                  <c:v>6.1454293737771293E-4</c:v>
                </c:pt>
                <c:pt idx="9849">
                  <c:v>7.6396977635367624E-2</c:v>
                </c:pt>
                <c:pt idx="9850">
                  <c:v>2.6666666666666613E-2</c:v>
                </c:pt>
                <c:pt idx="9851">
                  <c:v>6.6666666666667001E-3</c:v>
                </c:pt>
                <c:pt idx="9852">
                  <c:v>2.3437500000000038E-2</c:v>
                </c:pt>
                <c:pt idx="9853">
                  <c:v>3.9447731755424325E-3</c:v>
                </c:pt>
                <c:pt idx="9854">
                  <c:v>1.0416666666666938E-2</c:v>
                </c:pt>
                <c:pt idx="9855">
                  <c:v>1.3227513227514738E-3</c:v>
                </c:pt>
                <c:pt idx="9856">
                  <c:v>6.5104166666679814E-4</c:v>
                </c:pt>
                <c:pt idx="9857">
                  <c:v>4.3744531933532539E-4</c:v>
                </c:pt>
                <c:pt idx="9858">
                  <c:v>1.4833990795529162E-2</c:v>
                </c:pt>
                <c:pt idx="9859">
                  <c:v>7.7390823659479356E-3</c:v>
                </c:pt>
                <c:pt idx="9860">
                  <c:v>6.1218243036437225E-4</c:v>
                </c:pt>
                <c:pt idx="9861">
                  <c:v>1.7412935323383078E-2</c:v>
                </c:pt>
                <c:pt idx="9862">
                  <c:v>2.3437500000000038E-2</c:v>
                </c:pt>
                <c:pt idx="9863">
                  <c:v>2.3437500000000038E-2</c:v>
                </c:pt>
                <c:pt idx="9864">
                  <c:v>2.976190476190496E-3</c:v>
                </c:pt>
                <c:pt idx="9865">
                  <c:v>2.8624661246612532E-2</c:v>
                </c:pt>
                <c:pt idx="9866">
                  <c:v>6.9686411149826252E-3</c:v>
                </c:pt>
                <c:pt idx="9867">
                  <c:v>3.8499562721016388E-3</c:v>
                </c:pt>
                <c:pt idx="9868">
                  <c:v>3.6022060323824476E-3</c:v>
                </c:pt>
                <c:pt idx="9869">
                  <c:v>3.8499562721016388E-3</c:v>
                </c:pt>
                <c:pt idx="9870">
                  <c:v>6.5104166666679814E-4</c:v>
                </c:pt>
                <c:pt idx="9871">
                  <c:v>6.5104166666679814E-4</c:v>
                </c:pt>
                <c:pt idx="9872">
                  <c:v>1.3227513227514738E-3</c:v>
                </c:pt>
                <c:pt idx="9873">
                  <c:v>2.3437500000000038E-2</c:v>
                </c:pt>
                <c:pt idx="9874">
                  <c:v>1.3774104683197297E-3</c:v>
                </c:pt>
                <c:pt idx="9875">
                  <c:v>1.0416666666666938E-2</c:v>
                </c:pt>
                <c:pt idx="9876">
                  <c:v>3.097173828881227E-3</c:v>
                </c:pt>
                <c:pt idx="9877">
                  <c:v>2.4654832347162364E-4</c:v>
                </c:pt>
                <c:pt idx="9878">
                  <c:v>2.3437500000000038E-2</c:v>
                </c:pt>
                <c:pt idx="9879">
                  <c:v>4.8879648879648706E-2</c:v>
                </c:pt>
                <c:pt idx="9880">
                  <c:v>2.2124207540874428E-2</c:v>
                </c:pt>
                <c:pt idx="9881">
                  <c:v>2.4291682987335043E-3</c:v>
                </c:pt>
                <c:pt idx="9882">
                  <c:v>1.5291048624381117E-3</c:v>
                </c:pt>
                <c:pt idx="9883">
                  <c:v>9.2327566554373729E-4</c:v>
                </c:pt>
                <c:pt idx="9884">
                  <c:v>2.8110161443494635E-2</c:v>
                </c:pt>
                <c:pt idx="9885">
                  <c:v>1.0792844126176469E-3</c:v>
                </c:pt>
                <c:pt idx="9886">
                  <c:v>9.1548444996720577E-3</c:v>
                </c:pt>
                <c:pt idx="9887">
                  <c:v>2.6509267888578176E-2</c:v>
                </c:pt>
                <c:pt idx="9888">
                  <c:v>2.1792474622567187E-5</c:v>
                </c:pt>
                <c:pt idx="9889">
                  <c:v>1.1252341450360978E-2</c:v>
                </c:pt>
                <c:pt idx="9890">
                  <c:v>1.3610268980195747E-3</c:v>
                </c:pt>
                <c:pt idx="9891">
                  <c:v>1.4414414414412071E-3</c:v>
                </c:pt>
                <c:pt idx="9892">
                  <c:v>7.1689542806360456E-3</c:v>
                </c:pt>
                <c:pt idx="9893">
                  <c:v>6.9991251093613586E-3</c:v>
                </c:pt>
                <c:pt idx="9894">
                  <c:v>6.5104166666679814E-4</c:v>
                </c:pt>
                <c:pt idx="9895">
                  <c:v>2.976190476190496E-3</c:v>
                </c:pt>
                <c:pt idx="9896">
                  <c:v>5.1989389920425117E-3</c:v>
                </c:pt>
                <c:pt idx="9897">
                  <c:v>2.2674451561596301E-6</c:v>
                </c:pt>
                <c:pt idx="9898">
                  <c:v>9.1367385485047691E-4</c:v>
                </c:pt>
                <c:pt idx="9899">
                  <c:v>1.500938086296887E-5</c:v>
                </c:pt>
                <c:pt idx="9900">
                  <c:v>6.2055451323745296E-3</c:v>
                </c:pt>
                <c:pt idx="9901">
                  <c:v>1.0175010175010308E-2</c:v>
                </c:pt>
                <c:pt idx="9902">
                  <c:v>3.4995307722591985E-4</c:v>
                </c:pt>
                <c:pt idx="9903">
                  <c:v>2.366863905324816E-4</c:v>
                </c:pt>
                <c:pt idx="9904">
                  <c:v>1.5384615384615396E-2</c:v>
                </c:pt>
                <c:pt idx="9905">
                  <c:v>2.9731275014305844E-4</c:v>
                </c:pt>
                <c:pt idx="9906">
                  <c:v>9.2307692307691536E-3</c:v>
                </c:pt>
                <c:pt idx="9907">
                  <c:v>1.925652841781883E-2</c:v>
                </c:pt>
                <c:pt idx="9908">
                  <c:v>1.4908345793875207E-3</c:v>
                </c:pt>
                <c:pt idx="9909">
                  <c:v>4.4444444444444106E-3</c:v>
                </c:pt>
                <c:pt idx="9910">
                  <c:v>1.0175010175010308E-2</c:v>
                </c:pt>
                <c:pt idx="9911">
                  <c:v>5.7836899942147755E-4</c:v>
                </c:pt>
                <c:pt idx="9912">
                  <c:v>1.7151187719652098E-5</c:v>
                </c:pt>
                <c:pt idx="9913">
                  <c:v>1.0416666666666938E-2</c:v>
                </c:pt>
                <c:pt idx="9914">
                  <c:v>1.0416666666666938E-2</c:v>
                </c:pt>
                <c:pt idx="9915">
                  <c:v>1.5748031496063096E-2</c:v>
                </c:pt>
                <c:pt idx="9916">
                  <c:v>2.7777777777777728E-2</c:v>
                </c:pt>
                <c:pt idx="9917">
                  <c:v>3.5433070866141662E-2</c:v>
                </c:pt>
                <c:pt idx="9918">
                  <c:v>6.5104166666679814E-4</c:v>
                </c:pt>
                <c:pt idx="9919">
                  <c:v>2.3422377080913635E-2</c:v>
                </c:pt>
                <c:pt idx="9920">
                  <c:v>1.3774104683197297E-3</c:v>
                </c:pt>
                <c:pt idx="9921">
                  <c:v>6.5104166666679814E-4</c:v>
                </c:pt>
                <c:pt idx="9922">
                  <c:v>4.8875855327466648E-4</c:v>
                </c:pt>
                <c:pt idx="9923">
                  <c:v>1.0416666666666938E-2</c:v>
                </c:pt>
                <c:pt idx="9924">
                  <c:v>2.66666666666668E-2</c:v>
                </c:pt>
                <c:pt idx="9925">
                  <c:v>4.3744531933532539E-4</c:v>
                </c:pt>
                <c:pt idx="9926">
                  <c:v>2.3437500000000038E-2</c:v>
                </c:pt>
                <c:pt idx="9927">
                  <c:v>1.0976702508960743E-2</c:v>
                </c:pt>
                <c:pt idx="9928">
                  <c:v>4.7619047619047589E-2</c:v>
                </c:pt>
                <c:pt idx="9929">
                  <c:v>1.0416666666666938E-2</c:v>
                </c:pt>
                <c:pt idx="9930">
                  <c:v>1.0416666666666938E-2</c:v>
                </c:pt>
                <c:pt idx="9931">
                  <c:v>3.4722222222222398E-3</c:v>
                </c:pt>
                <c:pt idx="9932">
                  <c:v>2.3069679849340892E-2</c:v>
                </c:pt>
                <c:pt idx="9933">
                  <c:v>2.662303214027352E-2</c:v>
                </c:pt>
                <c:pt idx="9934">
                  <c:v>1.0179294389820967E-2</c:v>
                </c:pt>
                <c:pt idx="9935">
                  <c:v>2.3319200484554808E-2</c:v>
                </c:pt>
                <c:pt idx="9936">
                  <c:v>1.0635034257081455E-2</c:v>
                </c:pt>
                <c:pt idx="9937">
                  <c:v>1.200936240697661E-2</c:v>
                </c:pt>
                <c:pt idx="9938">
                  <c:v>2.3319200484554808E-2</c:v>
                </c:pt>
                <c:pt idx="9939">
                  <c:v>4.8166119594678422E-4</c:v>
                </c:pt>
                <c:pt idx="9940">
                  <c:v>2.7230833682446817E-2</c:v>
                </c:pt>
                <c:pt idx="9941">
                  <c:v>1.6079158936301841E-2</c:v>
                </c:pt>
                <c:pt idx="9942">
                  <c:v>2.3319200484554808E-2</c:v>
                </c:pt>
                <c:pt idx="9943">
                  <c:v>5.501725165590704E-2</c:v>
                </c:pt>
                <c:pt idx="9944">
                  <c:v>1.0635034257081455E-2</c:v>
                </c:pt>
                <c:pt idx="9945">
                  <c:v>1.6079158936301841E-2</c:v>
                </c:pt>
                <c:pt idx="9946">
                  <c:v>3.097173828881227E-3</c:v>
                </c:pt>
                <c:pt idx="9947">
                  <c:v>6.5104166666679814E-4</c:v>
                </c:pt>
                <c:pt idx="9948">
                  <c:v>6.9991251093613586E-3</c:v>
                </c:pt>
                <c:pt idx="9949">
                  <c:v>1.7337125829608634E-2</c:v>
                </c:pt>
                <c:pt idx="9950">
                  <c:v>8.9605734767043196E-4</c:v>
                </c:pt>
                <c:pt idx="9951">
                  <c:v>1.5748031496063096E-2</c:v>
                </c:pt>
                <c:pt idx="9952">
                  <c:v>4.3744531933532539E-4</c:v>
                </c:pt>
                <c:pt idx="9953">
                  <c:v>6.6666666666668883E-3</c:v>
                </c:pt>
                <c:pt idx="9954">
                  <c:v>4.9415992812220305E-3</c:v>
                </c:pt>
                <c:pt idx="9955">
                  <c:v>6.6666666666667001E-3</c:v>
                </c:pt>
                <c:pt idx="9956">
                  <c:v>2.976190476190496E-3</c:v>
                </c:pt>
                <c:pt idx="9957">
                  <c:v>6.5746219592363597E-4</c:v>
                </c:pt>
                <c:pt idx="9958">
                  <c:v>6.147540983606598E-3</c:v>
                </c:pt>
                <c:pt idx="9959">
                  <c:v>4.1050903119862488E-4</c:v>
                </c:pt>
                <c:pt idx="9960">
                  <c:v>1.8939393939394035E-3</c:v>
                </c:pt>
                <c:pt idx="9961">
                  <c:v>6.238859180035747E-3</c:v>
                </c:pt>
                <c:pt idx="9962">
                  <c:v>9.5338983050847672E-3</c:v>
                </c:pt>
                <c:pt idx="9963">
                  <c:v>1.7337125829608634E-2</c:v>
                </c:pt>
                <c:pt idx="9964">
                  <c:v>1.423364854215918E-2</c:v>
                </c:pt>
                <c:pt idx="9965">
                  <c:v>2.3437500000000038E-2</c:v>
                </c:pt>
                <c:pt idx="9966">
                  <c:v>3.4606511150984606E-3</c:v>
                </c:pt>
                <c:pt idx="9967">
                  <c:v>1.3888888888890522E-3</c:v>
                </c:pt>
                <c:pt idx="9968">
                  <c:v>0</c:v>
                </c:pt>
                <c:pt idx="9969">
                  <c:v>6.5104166666679814E-4</c:v>
                </c:pt>
                <c:pt idx="9970">
                  <c:v>2.4380333197886249E-3</c:v>
                </c:pt>
                <c:pt idx="9971">
                  <c:v>7.7190097743674562E-3</c:v>
                </c:pt>
                <c:pt idx="9972">
                  <c:v>1.4800718892060488E-3</c:v>
                </c:pt>
                <c:pt idx="9973">
                  <c:v>2.016129032257999E-3</c:v>
                </c:pt>
                <c:pt idx="9974">
                  <c:v>6.6666666666667001E-3</c:v>
                </c:pt>
                <c:pt idx="9975">
                  <c:v>1.9357336430511073E-4</c:v>
                </c:pt>
                <c:pt idx="9976">
                  <c:v>1.9357336430511073E-4</c:v>
                </c:pt>
                <c:pt idx="9977">
                  <c:v>9.3440122044242471E-3</c:v>
                </c:pt>
                <c:pt idx="9978">
                  <c:v>2.3437500000000038E-2</c:v>
                </c:pt>
                <c:pt idx="9979">
                  <c:v>6.4087158535610104E-4</c:v>
                </c:pt>
                <c:pt idx="9980">
                  <c:v>4.4326241134764197E-4</c:v>
                </c:pt>
                <c:pt idx="9981">
                  <c:v>4.2265426880810128E-4</c:v>
                </c:pt>
                <c:pt idx="9982">
                  <c:v>2.3011176857330399E-3</c:v>
                </c:pt>
                <c:pt idx="9983">
                  <c:v>4.4326241134764197E-4</c:v>
                </c:pt>
                <c:pt idx="9984">
                  <c:v>4.2372881355930824E-3</c:v>
                </c:pt>
                <c:pt idx="9985">
                  <c:v>3.7401285132682836E-2</c:v>
                </c:pt>
                <c:pt idx="9986">
                  <c:v>1.6046213093709905E-2</c:v>
                </c:pt>
                <c:pt idx="9987">
                  <c:v>6.4473684210525975E-3</c:v>
                </c:pt>
                <c:pt idx="9988">
                  <c:v>7.4922600619195734E-3</c:v>
                </c:pt>
                <c:pt idx="9989">
                  <c:v>5.4323308270676158E-3</c:v>
                </c:pt>
                <c:pt idx="9990">
                  <c:v>1.1454540290283354E-2</c:v>
                </c:pt>
                <c:pt idx="9991">
                  <c:v>7.1731748726660367E-4</c:v>
                </c:pt>
                <c:pt idx="9992">
                  <c:v>2.4516129032258076E-2</c:v>
                </c:pt>
                <c:pt idx="9993">
                  <c:v>2.3305832147937584E-2</c:v>
                </c:pt>
                <c:pt idx="9994">
                  <c:v>1.8796992481201402E-3</c:v>
                </c:pt>
                <c:pt idx="9995">
                  <c:v>1.2621656484329613E-2</c:v>
                </c:pt>
                <c:pt idx="9996">
                  <c:v>2.4516129032258076E-2</c:v>
                </c:pt>
                <c:pt idx="9997">
                  <c:v>3.0340557275541635E-3</c:v>
                </c:pt>
                <c:pt idx="9998">
                  <c:v>4.3017304169535697E-4</c:v>
                </c:pt>
                <c:pt idx="9999">
                  <c:v>3.3255060265844492E-5</c:v>
                </c:pt>
                <c:pt idx="10000">
                  <c:v>2.5318757897153672E-3</c:v>
                </c:pt>
                <c:pt idx="10001">
                  <c:v>1.0051282051282114E-2</c:v>
                </c:pt>
                <c:pt idx="10002">
                  <c:v>8.8016745159606095E-4</c:v>
                </c:pt>
                <c:pt idx="10003">
                  <c:v>2.8133668686671696E-4</c:v>
                </c:pt>
                <c:pt idx="10004">
                  <c:v>5.972325878649141E-3</c:v>
                </c:pt>
                <c:pt idx="10005">
                  <c:v>5.1800051800030776E-5</c:v>
                </c:pt>
                <c:pt idx="10006">
                  <c:v>1.5198511166253025E-2</c:v>
                </c:pt>
                <c:pt idx="10007">
                  <c:v>3.6417100953443399E-3</c:v>
                </c:pt>
                <c:pt idx="10008">
                  <c:v>2.0429435063581306E-2</c:v>
                </c:pt>
                <c:pt idx="10009">
                  <c:v>8.0525593198405507E-3</c:v>
                </c:pt>
                <c:pt idx="10010">
                  <c:v>4.4977698038926845E-4</c:v>
                </c:pt>
                <c:pt idx="10011">
                  <c:v>2.8133668686671696E-4</c:v>
                </c:pt>
                <c:pt idx="10012">
                  <c:v>1.2798231127072065E-2</c:v>
                </c:pt>
                <c:pt idx="10013">
                  <c:v>1.5573995165832787E-3</c:v>
                </c:pt>
                <c:pt idx="10014">
                  <c:v>4.8701340548129596E-3</c:v>
                </c:pt>
                <c:pt idx="10015">
                  <c:v>2.7415525142586059E-4</c:v>
                </c:pt>
                <c:pt idx="10016">
                  <c:v>1.7874312005503934E-2</c:v>
                </c:pt>
                <c:pt idx="10017">
                  <c:v>2.0982974993343024E-2</c:v>
                </c:pt>
                <c:pt idx="10018">
                  <c:v>1.6235144312393888E-2</c:v>
                </c:pt>
                <c:pt idx="10019">
                  <c:v>1.1072074432809554E-3</c:v>
                </c:pt>
                <c:pt idx="10020">
                  <c:v>1.4500479037489952E-2</c:v>
                </c:pt>
                <c:pt idx="10021">
                  <c:v>3.3833875670456016E-4</c:v>
                </c:pt>
                <c:pt idx="10022">
                  <c:v>2.7100623531146526E-3</c:v>
                </c:pt>
                <c:pt idx="10023">
                  <c:v>3.1090848834183539E-3</c:v>
                </c:pt>
                <c:pt idx="10024">
                  <c:v>3.1090848834183539E-3</c:v>
                </c:pt>
                <c:pt idx="10025">
                  <c:v>3.4399724802206222E-4</c:v>
                </c:pt>
                <c:pt idx="10026">
                  <c:v>2.3737038675119199E-2</c:v>
                </c:pt>
                <c:pt idx="10027">
                  <c:v>5.3874042691868691E-3</c:v>
                </c:pt>
                <c:pt idx="10028">
                  <c:v>2.7235335500774418E-2</c:v>
                </c:pt>
                <c:pt idx="10029">
                  <c:v>5.53228618536149E-3</c:v>
                </c:pt>
                <c:pt idx="10030">
                  <c:v>3.3468316169553776E-3</c:v>
                </c:pt>
                <c:pt idx="10031">
                  <c:v>4.6883495899780348E-4</c:v>
                </c:pt>
                <c:pt idx="10032">
                  <c:v>7.0748304981301776E-3</c:v>
                </c:pt>
                <c:pt idx="10033">
                  <c:v>6.7147134954068282E-3</c:v>
                </c:pt>
                <c:pt idx="10034">
                  <c:v>5.2343327181720526E-3</c:v>
                </c:pt>
                <c:pt idx="10035">
                  <c:v>1.998950950541064E-3</c:v>
                </c:pt>
                <c:pt idx="10036">
                  <c:v>6.4499484004128737E-4</c:v>
                </c:pt>
                <c:pt idx="10037">
                  <c:v>9.2384926207402605E-3</c:v>
                </c:pt>
                <c:pt idx="10038">
                  <c:v>4.6883495899780348E-4</c:v>
                </c:pt>
                <c:pt idx="10039">
                  <c:v>3.2584525038085745E-3</c:v>
                </c:pt>
                <c:pt idx="10040">
                  <c:v>1.1386379983340239E-2</c:v>
                </c:pt>
                <c:pt idx="10041">
                  <c:v>1.4344872197544177E-2</c:v>
                </c:pt>
                <c:pt idx="10042">
                  <c:v>4.2294743609594991E-7</c:v>
                </c:pt>
                <c:pt idx="10043">
                  <c:v>2.6909545097602752E-2</c:v>
                </c:pt>
                <c:pt idx="10044">
                  <c:v>6.7147134954068282E-3</c:v>
                </c:pt>
                <c:pt idx="10045">
                  <c:v>1.5788960255481998E-2</c:v>
                </c:pt>
                <c:pt idx="10046">
                  <c:v>1.6235144312393888E-2</c:v>
                </c:pt>
                <c:pt idx="10047">
                  <c:v>3.4307092715308414E-2</c:v>
                </c:pt>
                <c:pt idx="10048">
                  <c:v>1.0138806306767823E-3</c:v>
                </c:pt>
                <c:pt idx="10049">
                  <c:v>1.3109651220350232E-3</c:v>
                </c:pt>
                <c:pt idx="10050">
                  <c:v>1.6428490523295165E-2</c:v>
                </c:pt>
                <c:pt idx="10051">
                  <c:v>6.4499484004128737E-4</c:v>
                </c:pt>
                <c:pt idx="10052">
                  <c:v>1.3109651220350232E-3</c:v>
                </c:pt>
                <c:pt idx="10053">
                  <c:v>4.6883495899780348E-4</c:v>
                </c:pt>
                <c:pt idx="10054">
                  <c:v>8.9605734767043196E-4</c:v>
                </c:pt>
                <c:pt idx="10055">
                  <c:v>5.3146258503449497E-5</c:v>
                </c:pt>
                <c:pt idx="10056">
                  <c:v>4.7673531655134023E-5</c:v>
                </c:pt>
                <c:pt idx="10057">
                  <c:v>1.5748031496063096E-2</c:v>
                </c:pt>
                <c:pt idx="10058">
                  <c:v>2.9124799767007482E-4</c:v>
                </c:pt>
                <c:pt idx="10059">
                  <c:v>2.7322404371585415E-3</c:v>
                </c:pt>
                <c:pt idx="10060">
                  <c:v>1.0416666666666938E-2</c:v>
                </c:pt>
                <c:pt idx="10061">
                  <c:v>1.0416666666666938E-2</c:v>
                </c:pt>
                <c:pt idx="10062">
                  <c:v>4.1050903119862488E-4</c:v>
                </c:pt>
                <c:pt idx="10063">
                  <c:v>6.6666666666668883E-3</c:v>
                </c:pt>
                <c:pt idx="10064">
                  <c:v>2.4380333197886249E-3</c:v>
                </c:pt>
                <c:pt idx="10065">
                  <c:v>7.7365958978050523E-3</c:v>
                </c:pt>
                <c:pt idx="10066">
                  <c:v>1.1459129106187558E-3</c:v>
                </c:pt>
                <c:pt idx="10067">
                  <c:v>1.0416666666666938E-2</c:v>
                </c:pt>
                <c:pt idx="10068">
                  <c:v>1.7532325224631831E-3</c:v>
                </c:pt>
                <c:pt idx="10069">
                  <c:v>6.1218243036437225E-4</c:v>
                </c:pt>
                <c:pt idx="10070">
                  <c:v>6.9991251093613586E-3</c:v>
                </c:pt>
                <c:pt idx="10071">
                  <c:v>0</c:v>
                </c:pt>
                <c:pt idx="10072">
                  <c:v>2.5322671156004718E-2</c:v>
                </c:pt>
                <c:pt idx="10073">
                  <c:v>6.8740783026497582E-3</c:v>
                </c:pt>
                <c:pt idx="10074">
                  <c:v>2.1080806712547868E-2</c:v>
                </c:pt>
                <c:pt idx="10075">
                  <c:v>9.8681805998884634E-4</c:v>
                </c:pt>
                <c:pt idx="10076">
                  <c:v>6.4971319003575331E-3</c:v>
                </c:pt>
                <c:pt idx="10077">
                  <c:v>3.1173826173826382E-3</c:v>
                </c:pt>
                <c:pt idx="10078">
                  <c:v>6.034027605676868E-4</c:v>
                </c:pt>
                <c:pt idx="10079">
                  <c:v>1.0635034257081455E-2</c:v>
                </c:pt>
                <c:pt idx="10080">
                  <c:v>6.5852868241156682E-3</c:v>
                </c:pt>
                <c:pt idx="10081">
                  <c:v>1.1003037126250276E-2</c:v>
                </c:pt>
                <c:pt idx="10082">
                  <c:v>9.7355769230769128E-3</c:v>
                </c:pt>
                <c:pt idx="10083">
                  <c:v>4.511617414844846E-4</c:v>
                </c:pt>
                <c:pt idx="10084">
                  <c:v>4.6821750243426991E-3</c:v>
                </c:pt>
                <c:pt idx="10085">
                  <c:v>9.9255583126550227E-3</c:v>
                </c:pt>
                <c:pt idx="10086">
                  <c:v>2.0176544766708684E-2</c:v>
                </c:pt>
                <c:pt idx="10087">
                  <c:v>3.0769230769230906E-2</c:v>
                </c:pt>
                <c:pt idx="10088">
                  <c:v>9.9255583126550227E-3</c:v>
                </c:pt>
                <c:pt idx="10089">
                  <c:v>2.3452157598507508E-4</c:v>
                </c:pt>
                <c:pt idx="10090">
                  <c:v>3.4411764705882364E-2</c:v>
                </c:pt>
                <c:pt idx="10091">
                  <c:v>3.1972454500736819E-3</c:v>
                </c:pt>
                <c:pt idx="10092">
                  <c:v>2.2624434389140781E-3</c:v>
                </c:pt>
                <c:pt idx="10093">
                  <c:v>9.6929280397011603E-4</c:v>
                </c:pt>
                <c:pt idx="10094">
                  <c:v>1.0185788787591103E-5</c:v>
                </c:pt>
                <c:pt idx="10095">
                  <c:v>1.0817307692307654E-2</c:v>
                </c:pt>
                <c:pt idx="10096">
                  <c:v>9.9255583126550227E-3</c:v>
                </c:pt>
                <c:pt idx="10097">
                  <c:v>2.3452157598507508E-4</c:v>
                </c:pt>
                <c:pt idx="10098">
                  <c:v>8.0043311677495269E-4</c:v>
                </c:pt>
                <c:pt idx="10099">
                  <c:v>1.2386968908708034E-2</c:v>
                </c:pt>
                <c:pt idx="10100">
                  <c:v>1.9035842206574804E-3</c:v>
                </c:pt>
                <c:pt idx="10101">
                  <c:v>6.1454293737771293E-4</c:v>
                </c:pt>
                <c:pt idx="11781">
                  <c:v>2.3437500000000038E-2</c:v>
                </c:pt>
                <c:pt idx="11782">
                  <c:v>0</c:v>
                </c:pt>
                <c:pt idx="11783">
                  <c:v>1.1770244821086376E-4</c:v>
                </c:pt>
                <c:pt idx="11784">
                  <c:v>1.5748031496063096E-2</c:v>
                </c:pt>
                <c:pt idx="11785">
                  <c:v>1.0957703265405497E-4</c:v>
                </c:pt>
                <c:pt idx="11786">
                  <c:v>4.7619047619047589E-2</c:v>
                </c:pt>
                <c:pt idx="11787">
                  <c:v>3.5433070866141662E-2</c:v>
                </c:pt>
                <c:pt idx="11788">
                  <c:v>6.6666666666668883E-3</c:v>
                </c:pt>
                <c:pt idx="11789">
                  <c:v>6.9991251093613586E-3</c:v>
                </c:pt>
                <c:pt idx="11790">
                  <c:v>2.7592345349354792E-2</c:v>
                </c:pt>
                <c:pt idx="11791">
                  <c:v>3.2258064516129087E-2</c:v>
                </c:pt>
                <c:pt idx="11792">
                  <c:v>1.0416666666666938E-2</c:v>
                </c:pt>
                <c:pt idx="11793">
                  <c:v>1.0325245224576168E-3</c:v>
                </c:pt>
                <c:pt idx="11794">
                  <c:v>1.0976702508960743E-2</c:v>
                </c:pt>
                <c:pt idx="11795">
                  <c:v>1.2879661668589172E-2</c:v>
                </c:pt>
                <c:pt idx="11796">
                  <c:v>2.3437500000000038E-2</c:v>
                </c:pt>
                <c:pt idx="11797">
                  <c:v>2.6666666666666613E-2</c:v>
                </c:pt>
                <c:pt idx="11798">
                  <c:v>2.976190476190496E-3</c:v>
                </c:pt>
                <c:pt idx="11799">
                  <c:v>3.2258064516129087E-2</c:v>
                </c:pt>
                <c:pt idx="11800">
                  <c:v>1.0416666666666938E-2</c:v>
                </c:pt>
                <c:pt idx="11801">
                  <c:v>2.723311546840948E-2</c:v>
                </c:pt>
                <c:pt idx="11802">
                  <c:v>7.0611577964520677E-3</c:v>
                </c:pt>
                <c:pt idx="11803">
                  <c:v>6.5104166666679814E-4</c:v>
                </c:pt>
                <c:pt idx="11804">
                  <c:v>4.2372881355930824E-3</c:v>
                </c:pt>
                <c:pt idx="11805">
                  <c:v>1.7045454545454419E-2</c:v>
                </c:pt>
                <c:pt idx="11806">
                  <c:v>4.3744531933532539E-4</c:v>
                </c:pt>
                <c:pt idx="11807">
                  <c:v>3.5433070866141662E-2</c:v>
                </c:pt>
                <c:pt idx="11808">
                  <c:v>1.9357336430511073E-4</c:v>
                </c:pt>
                <c:pt idx="11809">
                  <c:v>1.0957703265405497E-4</c:v>
                </c:pt>
                <c:pt idx="11810">
                  <c:v>2.3011176857331882E-3</c:v>
                </c:pt>
                <c:pt idx="11811">
                  <c:v>4.3744531933532539E-4</c:v>
                </c:pt>
                <c:pt idx="11812">
                  <c:v>1.0416666666666938E-2</c:v>
                </c:pt>
                <c:pt idx="11813">
                  <c:v>2.976190476190496E-3</c:v>
                </c:pt>
                <c:pt idx="11814">
                  <c:v>2.1164021164021368E-2</c:v>
                </c:pt>
                <c:pt idx="11815">
                  <c:v>2.4154589371982158E-3</c:v>
                </c:pt>
                <c:pt idx="11816">
                  <c:v>2.06625683060109E-2</c:v>
                </c:pt>
                <c:pt idx="11817">
                  <c:v>2.976190476190496E-3</c:v>
                </c:pt>
                <c:pt idx="11818">
                  <c:v>5.3098257552326644E-3</c:v>
                </c:pt>
                <c:pt idx="11819">
                  <c:v>1.6002245929253239E-2</c:v>
                </c:pt>
                <c:pt idx="11820">
                  <c:v>1.0893246187362665E-3</c:v>
                </c:pt>
                <c:pt idx="11821">
                  <c:v>1.3227513227514736E-3</c:v>
                </c:pt>
                <c:pt idx="11822">
                  <c:v>6.6666666666668883E-3</c:v>
                </c:pt>
                <c:pt idx="11823">
                  <c:v>4.3744531933532539E-4</c:v>
                </c:pt>
                <c:pt idx="11824">
                  <c:v>4.3744531933532539E-4</c:v>
                </c:pt>
                <c:pt idx="11825">
                  <c:v>2.976190476190496E-3</c:v>
                </c:pt>
                <c:pt idx="11826">
                  <c:v>1.5679442508710839E-2</c:v>
                </c:pt>
                <c:pt idx="11827">
                  <c:v>1.0416666666666938E-2</c:v>
                </c:pt>
                <c:pt idx="11828">
                  <c:v>2.976190476190496E-3</c:v>
                </c:pt>
                <c:pt idx="11829">
                  <c:v>1.3774104683197297E-3</c:v>
                </c:pt>
                <c:pt idx="11830">
                  <c:v>2.2213823801125417E-2</c:v>
                </c:pt>
                <c:pt idx="11831">
                  <c:v>2.3437500000000038E-2</c:v>
                </c:pt>
                <c:pt idx="11832">
                  <c:v>1.0416666666666938E-2</c:v>
                </c:pt>
                <c:pt idx="11833">
                  <c:v>9.3750000000000465E-3</c:v>
                </c:pt>
                <c:pt idx="11834">
                  <c:v>1.3227513227514738E-3</c:v>
                </c:pt>
                <c:pt idx="11835">
                  <c:v>7.7190097743674562E-3</c:v>
                </c:pt>
                <c:pt idx="11836">
                  <c:v>3.120611639881742E-4</c:v>
                </c:pt>
                <c:pt idx="11837">
                  <c:v>2.6492311931080367E-4</c:v>
                </c:pt>
                <c:pt idx="11838">
                  <c:v>2.1348186282692107E-3</c:v>
                </c:pt>
                <c:pt idx="11839">
                  <c:v>1.3458662384177376E-3</c:v>
                </c:pt>
                <c:pt idx="11840">
                  <c:v>9.8425196850402048E-4</c:v>
                </c:pt>
                <c:pt idx="11841">
                  <c:v>1.3395157135497155E-2</c:v>
                </c:pt>
                <c:pt idx="11842">
                  <c:v>3.097173828881227E-3</c:v>
                </c:pt>
                <c:pt idx="11843">
                  <c:v>2.1164021164021368E-2</c:v>
                </c:pt>
                <c:pt idx="11844">
                  <c:v>1.1162517441433281E-2</c:v>
                </c:pt>
                <c:pt idx="11845">
                  <c:v>1.7076502732243888E-4</c:v>
                </c:pt>
                <c:pt idx="11846">
                  <c:v>6.9991251093613586E-3</c:v>
                </c:pt>
                <c:pt idx="11847">
                  <c:v>3.1610557926353786E-4</c:v>
                </c:pt>
                <c:pt idx="11848">
                  <c:v>8.8757396449705879E-3</c:v>
                </c:pt>
                <c:pt idx="11849">
                  <c:v>3.097173828881227E-3</c:v>
                </c:pt>
                <c:pt idx="11850">
                  <c:v>2.06625683060109E-2</c:v>
                </c:pt>
                <c:pt idx="11851">
                  <c:v>7.8418594547626758E-2</c:v>
                </c:pt>
                <c:pt idx="11852">
                  <c:v>9.7949188858280165E-3</c:v>
                </c:pt>
                <c:pt idx="11853">
                  <c:v>6.6666666666667001E-3</c:v>
                </c:pt>
                <c:pt idx="11854">
                  <c:v>1.6203703703703606E-2</c:v>
                </c:pt>
                <c:pt idx="11855">
                  <c:v>2.3472901939459809E-2</c:v>
                </c:pt>
                <c:pt idx="11856">
                  <c:v>2.2236842105262801E-3</c:v>
                </c:pt>
                <c:pt idx="11857">
                  <c:v>2.4516129032258076E-2</c:v>
                </c:pt>
                <c:pt idx="11858">
                  <c:v>7.1731748726660367E-4</c:v>
                </c:pt>
                <c:pt idx="11859">
                  <c:v>6.6881252718574858E-3</c:v>
                </c:pt>
                <c:pt idx="11860">
                  <c:v>6.154358227585038E-3</c:v>
                </c:pt>
                <c:pt idx="11861">
                  <c:v>1.0329729246716133E-2</c:v>
                </c:pt>
                <c:pt idx="11862">
                  <c:v>4.1078305519906002E-4</c:v>
                </c:pt>
                <c:pt idx="11863">
                  <c:v>0.11437595464312524</c:v>
                </c:pt>
                <c:pt idx="11864">
                  <c:v>2.4516129032258076E-2</c:v>
                </c:pt>
                <c:pt idx="11865">
                  <c:v>3.7073170731707482E-2</c:v>
                </c:pt>
                <c:pt idx="11866">
                  <c:v>5.2631578947368418E-2</c:v>
                </c:pt>
                <c:pt idx="11867">
                  <c:v>5.5592105263156683E-3</c:v>
                </c:pt>
                <c:pt idx="11868">
                  <c:v>2.4767801857585005E-2</c:v>
                </c:pt>
                <c:pt idx="11869">
                  <c:v>2.4516129032258076E-2</c:v>
                </c:pt>
                <c:pt idx="11870">
                  <c:v>1.5851393188854451E-2</c:v>
                </c:pt>
                <c:pt idx="11871">
                  <c:v>3.4722222222222398E-3</c:v>
                </c:pt>
                <c:pt idx="11872">
                  <c:v>1.3888888888888959E-2</c:v>
                </c:pt>
                <c:pt idx="11873">
                  <c:v>6.6666666666668883E-3</c:v>
                </c:pt>
                <c:pt idx="11874">
                  <c:v>8.6294934640521997E-3</c:v>
                </c:pt>
                <c:pt idx="11875">
                  <c:v>1.7532325224631831E-3</c:v>
                </c:pt>
                <c:pt idx="11876">
                  <c:v>1.4336917562724075E-2</c:v>
                </c:pt>
                <c:pt idx="11877">
                  <c:v>4.3744531933532539E-4</c:v>
                </c:pt>
                <c:pt idx="11878">
                  <c:v>7.0031082608482042E-3</c:v>
                </c:pt>
                <c:pt idx="11879">
                  <c:v>9.6091793249121168E-4</c:v>
                </c:pt>
                <c:pt idx="11880">
                  <c:v>1.4451412593827401E-2</c:v>
                </c:pt>
                <c:pt idx="11881">
                  <c:v>6.4499484004128737E-4</c:v>
                </c:pt>
                <c:pt idx="11882">
                  <c:v>2.5648276545857151E-3</c:v>
                </c:pt>
                <c:pt idx="11883">
                  <c:v>1.0736842105263183E-2</c:v>
                </c:pt>
                <c:pt idx="11884">
                  <c:v>5.620960724914949E-4</c:v>
                </c:pt>
                <c:pt idx="11885">
                  <c:v>1.9357336430511073E-4</c:v>
                </c:pt>
                <c:pt idx="11886">
                  <c:v>4.7833649588867738E-3</c:v>
                </c:pt>
                <c:pt idx="11887">
                  <c:v>1.4271030993042508E-2</c:v>
                </c:pt>
                <c:pt idx="11888">
                  <c:v>6.9991251093613586E-3</c:v>
                </c:pt>
                <c:pt idx="11889">
                  <c:v>1.5748031496063096E-2</c:v>
                </c:pt>
                <c:pt idx="11890">
                  <c:v>1.4336917562724075E-2</c:v>
                </c:pt>
                <c:pt idx="11891">
                  <c:v>1.5748031496063096E-2</c:v>
                </c:pt>
                <c:pt idx="11892">
                  <c:v>1.5748031496063096E-2</c:v>
                </c:pt>
                <c:pt idx="11893">
                  <c:v>2.4154589371982158E-3</c:v>
                </c:pt>
                <c:pt idx="11894">
                  <c:v>1.5748031496063096E-2</c:v>
                </c:pt>
                <c:pt idx="11895">
                  <c:v>1.8691588785046748E-2</c:v>
                </c:pt>
                <c:pt idx="11896">
                  <c:v>1.0416666666666938E-2</c:v>
                </c:pt>
                <c:pt idx="11897">
                  <c:v>2.3437500000000038E-2</c:v>
                </c:pt>
                <c:pt idx="11898">
                  <c:v>6.9686411149826252E-3</c:v>
                </c:pt>
                <c:pt idx="11899">
                  <c:v>6.5681444991790095E-3</c:v>
                </c:pt>
                <c:pt idx="11900">
                  <c:v>6.9686411149826252E-3</c:v>
                </c:pt>
                <c:pt idx="11901">
                  <c:v>6.553079947577196E-4</c:v>
                </c:pt>
                <c:pt idx="11902">
                  <c:v>2.3422377080913635E-2</c:v>
                </c:pt>
                <c:pt idx="11903">
                  <c:v>8.9605734767043196E-4</c:v>
                </c:pt>
                <c:pt idx="11904">
                  <c:v>6.5104166666679814E-4</c:v>
                </c:pt>
                <c:pt idx="11905">
                  <c:v>8.676036786403832E-5</c:v>
                </c:pt>
                <c:pt idx="11906">
                  <c:v>1.0893246187362665E-3</c:v>
                </c:pt>
                <c:pt idx="11907">
                  <c:v>3.9258281154606386E-3</c:v>
                </c:pt>
                <c:pt idx="11908">
                  <c:v>1.5567765567765486E-2</c:v>
                </c:pt>
                <c:pt idx="11909">
                  <c:v>2.9291377807297809E-2</c:v>
                </c:pt>
                <c:pt idx="11910">
                  <c:v>9.0128602048106896E-2</c:v>
                </c:pt>
                <c:pt idx="11911">
                  <c:v>2.7348293345423883E-2</c:v>
                </c:pt>
                <c:pt idx="11912">
                  <c:v>2.2348526652687935E-3</c:v>
                </c:pt>
                <c:pt idx="11913">
                  <c:v>1.6501011976125044E-3</c:v>
                </c:pt>
                <c:pt idx="11914">
                  <c:v>7.3319926261101991E-3</c:v>
                </c:pt>
                <c:pt idx="11915">
                  <c:v>8.7865773309443312E-3</c:v>
                </c:pt>
                <c:pt idx="11916">
                  <c:v>7.3319926261101991E-3</c:v>
                </c:pt>
                <c:pt idx="11917">
                  <c:v>2.8280542986424254E-3</c:v>
                </c:pt>
                <c:pt idx="11918">
                  <c:v>3.6491023207195743E-6</c:v>
                </c:pt>
                <c:pt idx="11919">
                  <c:v>1.6837104072398128E-2</c:v>
                </c:pt>
                <c:pt idx="11920">
                  <c:v>1.0671498117696316E-2</c:v>
                </c:pt>
                <c:pt idx="11921">
                  <c:v>2.4526488607701171E-4</c:v>
                </c:pt>
                <c:pt idx="11922">
                  <c:v>1.5342588571508674E-2</c:v>
                </c:pt>
                <c:pt idx="11923">
                  <c:v>2.6492311931080367E-4</c:v>
                </c:pt>
                <c:pt idx="11924">
                  <c:v>6.3494001648402177E-3</c:v>
                </c:pt>
                <c:pt idx="11925">
                  <c:v>3.7515762925598987E-2</c:v>
                </c:pt>
                <c:pt idx="11926">
                  <c:v>2.039815388231317E-4</c:v>
                </c:pt>
                <c:pt idx="11927">
                  <c:v>2.8280542986424254E-3</c:v>
                </c:pt>
                <c:pt idx="11928">
                  <c:v>3.7515762925598987E-2</c:v>
                </c:pt>
                <c:pt idx="11929">
                  <c:v>2.0539025649028808E-3</c:v>
                </c:pt>
                <c:pt idx="11930">
                  <c:v>2.4514108996390966E-2</c:v>
                </c:pt>
                <c:pt idx="11931">
                  <c:v>6.7575968904283698E-5</c:v>
                </c:pt>
                <c:pt idx="11932">
                  <c:v>3.9218010304738616E-4</c:v>
                </c:pt>
                <c:pt idx="11933">
                  <c:v>8.3113459738932572E-3</c:v>
                </c:pt>
                <c:pt idx="11934">
                  <c:v>3.6491023207195743E-6</c:v>
                </c:pt>
                <c:pt idx="11935">
                  <c:v>1.7055342847200319E-3</c:v>
                </c:pt>
                <c:pt idx="11936">
                  <c:v>4.7690502114715472E-3</c:v>
                </c:pt>
                <c:pt idx="11937">
                  <c:v>1.1907597047031295E-5</c:v>
                </c:pt>
                <c:pt idx="11938">
                  <c:v>3.0290565049923353E-3</c:v>
                </c:pt>
                <c:pt idx="11939">
                  <c:v>4.5780847893810206E-2</c:v>
                </c:pt>
                <c:pt idx="11940">
                  <c:v>6.9991251093613586E-3</c:v>
                </c:pt>
                <c:pt idx="11941">
                  <c:v>6.6666666666667001E-3</c:v>
                </c:pt>
                <c:pt idx="11942">
                  <c:v>7.5757575757576141E-3</c:v>
                </c:pt>
                <c:pt idx="11943">
                  <c:v>1.6203703703703606E-2</c:v>
                </c:pt>
                <c:pt idx="11944">
                  <c:v>3.5433070866141662E-2</c:v>
                </c:pt>
                <c:pt idx="11945">
                  <c:v>3.5433070866141662E-2</c:v>
                </c:pt>
                <c:pt idx="11946">
                  <c:v>8.1880612783942503E-3</c:v>
                </c:pt>
                <c:pt idx="11947">
                  <c:v>1.5748031496063096E-2</c:v>
                </c:pt>
                <c:pt idx="11948">
                  <c:v>1.3456362937333162E-3</c:v>
                </c:pt>
                <c:pt idx="11949">
                  <c:v>2.4767801857591488E-4</c:v>
                </c:pt>
                <c:pt idx="11950">
                  <c:v>1.0611205432937245E-2</c:v>
                </c:pt>
                <c:pt idx="11951">
                  <c:v>2.4516129032258076E-2</c:v>
                </c:pt>
                <c:pt idx="11952">
                  <c:v>1.0611205432937245E-2</c:v>
                </c:pt>
                <c:pt idx="11953">
                  <c:v>4.1109530583214614E-2</c:v>
                </c:pt>
                <c:pt idx="11954">
                  <c:v>6.1002178649246792E-4</c:v>
                </c:pt>
                <c:pt idx="11955">
                  <c:v>2.3539230019493325E-2</c:v>
                </c:pt>
                <c:pt idx="11956">
                  <c:v>7.4482758620689607E-2</c:v>
                </c:pt>
                <c:pt idx="11957">
                  <c:v>2.7634460547503997E-2</c:v>
                </c:pt>
                <c:pt idx="11958">
                  <c:v>2.354048964218465E-2</c:v>
                </c:pt>
                <c:pt idx="11959">
                  <c:v>6.9991251093613586E-3</c:v>
                </c:pt>
                <c:pt idx="11960">
                  <c:v>2.3437500000000038E-2</c:v>
                </c:pt>
                <c:pt idx="11961">
                  <c:v>2.0576131687241343E-3</c:v>
                </c:pt>
                <c:pt idx="11962">
                  <c:v>6.7476383265857292E-3</c:v>
                </c:pt>
                <c:pt idx="11963">
                  <c:v>1.0860484544695154E-2</c:v>
                </c:pt>
                <c:pt idx="11964">
                  <c:v>6.909807272778165E-5</c:v>
                </c:pt>
                <c:pt idx="11965">
                  <c:v>7.3970350978661854E-3</c:v>
                </c:pt>
                <c:pt idx="11966">
                  <c:v>1.1949772715323552E-4</c:v>
                </c:pt>
                <c:pt idx="11967">
                  <c:v>9.0912236661226588E-4</c:v>
                </c:pt>
                <c:pt idx="11968">
                  <c:v>1.5802533629358694E-2</c:v>
                </c:pt>
                <c:pt idx="11969">
                  <c:v>1.3722278783585579E-3</c:v>
                </c:pt>
                <c:pt idx="11970">
                  <c:v>7.4855548130970031E-3</c:v>
                </c:pt>
                <c:pt idx="11971">
                  <c:v>1.4431370425033544E-2</c:v>
                </c:pt>
                <c:pt idx="11972">
                  <c:v>1.8312052320150029E-3</c:v>
                </c:pt>
                <c:pt idx="11973">
                  <c:v>1.1949772715323552E-4</c:v>
                </c:pt>
                <c:pt idx="11974">
                  <c:v>2.4468727327104228E-3</c:v>
                </c:pt>
                <c:pt idx="11975">
                  <c:v>5.29014844804351E-4</c:v>
                </c:pt>
                <c:pt idx="11976">
                  <c:v>5.29014844804351E-4</c:v>
                </c:pt>
                <c:pt idx="11977">
                  <c:v>2.3199023199023172E-2</c:v>
                </c:pt>
                <c:pt idx="11978">
                  <c:v>1.5802533629358694E-2</c:v>
                </c:pt>
                <c:pt idx="11979">
                  <c:v>1.1753950633408203E-3</c:v>
                </c:pt>
                <c:pt idx="11980">
                  <c:v>5.1373171892754707E-4</c:v>
                </c:pt>
                <c:pt idx="11981">
                  <c:v>6.4205374774620183E-2</c:v>
                </c:pt>
                <c:pt idx="11982">
                  <c:v>1.3891002810670417E-2</c:v>
                </c:pt>
                <c:pt idx="11983">
                  <c:v>7.1689542806360456E-3</c:v>
                </c:pt>
                <c:pt idx="11984">
                  <c:v>3.7321008443504874E-2</c:v>
                </c:pt>
                <c:pt idx="11985">
                  <c:v>1.0618552414218083E-2</c:v>
                </c:pt>
                <c:pt idx="11986">
                  <c:v>2.9921654117901728E-4</c:v>
                </c:pt>
                <c:pt idx="11987">
                  <c:v>6.9895704570626972E-3</c:v>
                </c:pt>
                <c:pt idx="11988">
                  <c:v>2.1592442645074428E-2</c:v>
                </c:pt>
                <c:pt idx="11989">
                  <c:v>0</c:v>
                </c:pt>
                <c:pt idx="11990">
                  <c:v>2.66666666666668E-2</c:v>
                </c:pt>
                <c:pt idx="11991">
                  <c:v>1.2184508268059195E-2</c:v>
                </c:pt>
                <c:pt idx="11992">
                  <c:v>6.5104166666679814E-4</c:v>
                </c:pt>
                <c:pt idx="11993">
                  <c:v>6.6666666666667001E-3</c:v>
                </c:pt>
                <c:pt idx="11994">
                  <c:v>0</c:v>
                </c:pt>
                <c:pt idx="11995">
                  <c:v>6.5104166666679814E-4</c:v>
                </c:pt>
                <c:pt idx="11996">
                  <c:v>0</c:v>
                </c:pt>
                <c:pt idx="11997">
                  <c:v>6.5104166666679814E-4</c:v>
                </c:pt>
                <c:pt idx="11998">
                  <c:v>2.2760896779337703E-4</c:v>
                </c:pt>
                <c:pt idx="11999">
                  <c:v>6.6666666666668883E-3</c:v>
                </c:pt>
                <c:pt idx="12000">
                  <c:v>2.2760896779337703E-4</c:v>
                </c:pt>
                <c:pt idx="12001">
                  <c:v>2.8690683801438802E-2</c:v>
                </c:pt>
                <c:pt idx="12002">
                  <c:v>6.4370164939424619E-3</c:v>
                </c:pt>
                <c:pt idx="12003">
                  <c:v>5.5774149124530898E-3</c:v>
                </c:pt>
                <c:pt idx="12004">
                  <c:v>9.6018819688658275E-3</c:v>
                </c:pt>
                <c:pt idx="12005">
                  <c:v>8.0553377267112338E-3</c:v>
                </c:pt>
                <c:pt idx="12006">
                  <c:v>4.3744124172046396E-4</c:v>
                </c:pt>
                <c:pt idx="12007">
                  <c:v>6.4370164939424619E-3</c:v>
                </c:pt>
                <c:pt idx="12008">
                  <c:v>3.1959390090876669E-3</c:v>
                </c:pt>
                <c:pt idx="12009">
                  <c:v>2.1692626754843996E-2</c:v>
                </c:pt>
                <c:pt idx="12010">
                  <c:v>7.722426908367567E-3</c:v>
                </c:pt>
                <c:pt idx="12011">
                  <c:v>5.1125476904152797E-2</c:v>
                </c:pt>
                <c:pt idx="12012">
                  <c:v>1.0296789824349027E-2</c:v>
                </c:pt>
                <c:pt idx="12013">
                  <c:v>1.5567765567765486E-2</c:v>
                </c:pt>
                <c:pt idx="12014">
                  <c:v>2.6492311931080367E-4</c:v>
                </c:pt>
                <c:pt idx="12015">
                  <c:v>1.0180995475113086E-2</c:v>
                </c:pt>
                <c:pt idx="12016">
                  <c:v>7.2148786831516027E-4</c:v>
                </c:pt>
                <c:pt idx="12017">
                  <c:v>7.4416904214396219E-3</c:v>
                </c:pt>
                <c:pt idx="12018">
                  <c:v>3.4141149337227776E-2</c:v>
                </c:pt>
                <c:pt idx="12019">
                  <c:v>9.3770240829063288E-3</c:v>
                </c:pt>
                <c:pt idx="12020">
                  <c:v>1.0296789824349027E-2</c:v>
                </c:pt>
                <c:pt idx="12021">
                  <c:v>5.3104575163414236E-4</c:v>
                </c:pt>
                <c:pt idx="12022">
                  <c:v>6.5104166666679814E-4</c:v>
                </c:pt>
                <c:pt idx="12023">
                  <c:v>2.7540685102993175E-2</c:v>
                </c:pt>
                <c:pt idx="12024">
                  <c:v>2.6192445547284695E-3</c:v>
                </c:pt>
                <c:pt idx="12025">
                  <c:v>4.2372881355930824E-3</c:v>
                </c:pt>
                <c:pt idx="12026">
                  <c:v>6.5104166666679814E-4</c:v>
                </c:pt>
                <c:pt idx="12027">
                  <c:v>1.7076502732243888E-4</c:v>
                </c:pt>
                <c:pt idx="12028">
                  <c:v>4.0404040404040612E-3</c:v>
                </c:pt>
                <c:pt idx="12029">
                  <c:v>2.1164021164021368E-2</c:v>
                </c:pt>
                <c:pt idx="12030">
                  <c:v>6.6666666666667001E-3</c:v>
                </c:pt>
                <c:pt idx="12031">
                  <c:v>2.1164021164021368E-2</c:v>
                </c:pt>
                <c:pt idx="12032">
                  <c:v>2.66666666666668E-2</c:v>
                </c:pt>
                <c:pt idx="12033">
                  <c:v>3.5453739687730038E-3</c:v>
                </c:pt>
                <c:pt idx="12034">
                  <c:v>6.5104166666679814E-4</c:v>
                </c:pt>
                <c:pt idx="12035">
                  <c:v>6.1218243036437225E-4</c:v>
                </c:pt>
                <c:pt idx="12036">
                  <c:v>3.5433070866141662E-2</c:v>
                </c:pt>
                <c:pt idx="12037">
                  <c:v>1.5748031496063096E-2</c:v>
                </c:pt>
                <c:pt idx="12038">
                  <c:v>3.9682539682541007E-3</c:v>
                </c:pt>
                <c:pt idx="12039">
                  <c:v>7.4992347719621596E-3</c:v>
                </c:pt>
                <c:pt idx="12040">
                  <c:v>1.0416666666666938E-2</c:v>
                </c:pt>
                <c:pt idx="12041">
                  <c:v>6.5104166666679814E-4</c:v>
                </c:pt>
                <c:pt idx="12042">
                  <c:v>4.5955882352954056E-4</c:v>
                </c:pt>
                <c:pt idx="12043">
                  <c:v>4.3744531933532539E-4</c:v>
                </c:pt>
                <c:pt idx="12044">
                  <c:v>4.7619047619047589E-2</c:v>
                </c:pt>
                <c:pt idx="12045">
                  <c:v>6.6666666666667001E-3</c:v>
                </c:pt>
                <c:pt idx="12046">
                  <c:v>4.5102184637068547E-2</c:v>
                </c:pt>
                <c:pt idx="12047">
                  <c:v>3.1249999999999962E-2</c:v>
                </c:pt>
                <c:pt idx="12048">
                  <c:v>6.6666666666668883E-3</c:v>
                </c:pt>
                <c:pt idx="12049">
                  <c:v>2.3199023199023172E-2</c:v>
                </c:pt>
                <c:pt idx="12050">
                  <c:v>2.3199023199023172E-2</c:v>
                </c:pt>
                <c:pt idx="12051">
                  <c:v>6.7476383265857292E-3</c:v>
                </c:pt>
                <c:pt idx="12052">
                  <c:v>5.29014844804351E-4</c:v>
                </c:pt>
                <c:pt idx="12053">
                  <c:v>1.0860484544695154E-2</c:v>
                </c:pt>
                <c:pt idx="12054">
                  <c:v>1.0860484544695154E-2</c:v>
                </c:pt>
                <c:pt idx="12055">
                  <c:v>3.190894507677032E-2</c:v>
                </c:pt>
                <c:pt idx="12056">
                  <c:v>1.6421052631579034E-2</c:v>
                </c:pt>
                <c:pt idx="12057">
                  <c:v>7.0748304981301776E-3</c:v>
                </c:pt>
                <c:pt idx="12058">
                  <c:v>2.6573426573426671E-2</c:v>
                </c:pt>
                <c:pt idx="12059">
                  <c:v>1.5802533629358694E-2</c:v>
                </c:pt>
                <c:pt idx="12060">
                  <c:v>1.1753950633408203E-3</c:v>
                </c:pt>
                <c:pt idx="12061">
                  <c:v>1.095395832237943E-2</c:v>
                </c:pt>
                <c:pt idx="12062">
                  <c:v>4.9574485664608529E-5</c:v>
                </c:pt>
                <c:pt idx="12063">
                  <c:v>1.3827127718413381E-2</c:v>
                </c:pt>
                <c:pt idx="12064">
                  <c:v>3.5076923076923019E-2</c:v>
                </c:pt>
                <c:pt idx="12065">
                  <c:v>1.0860484544695154E-2</c:v>
                </c:pt>
                <c:pt idx="12066">
                  <c:v>2.2204968729032746E-2</c:v>
                </c:pt>
                <c:pt idx="12067">
                  <c:v>4.2441218911805362E-4</c:v>
                </c:pt>
                <c:pt idx="12068">
                  <c:v>1.5055004479988001E-2</c:v>
                </c:pt>
                <c:pt idx="12069">
                  <c:v>9.9312452253630269E-3</c:v>
                </c:pt>
                <c:pt idx="12070">
                  <c:v>8.696971088484705E-4</c:v>
                </c:pt>
                <c:pt idx="12071">
                  <c:v>4.8753463075713911E-2</c:v>
                </c:pt>
                <c:pt idx="12072">
                  <c:v>6.8903836479158945E-3</c:v>
                </c:pt>
                <c:pt idx="12073">
                  <c:v>5.5335265419299302E-3</c:v>
                </c:pt>
                <c:pt idx="12074">
                  <c:v>8.9318746366471233E-3</c:v>
                </c:pt>
                <c:pt idx="12075">
                  <c:v>1.3258863898250109E-2</c:v>
                </c:pt>
                <c:pt idx="12076">
                  <c:v>7.223024446442728E-3</c:v>
                </c:pt>
                <c:pt idx="12077">
                  <c:v>1.6042780748662975E-2</c:v>
                </c:pt>
                <c:pt idx="12078">
                  <c:v>6.8310152343768109E-4</c:v>
                </c:pt>
                <c:pt idx="12079">
                  <c:v>4.2441218911805362E-4</c:v>
                </c:pt>
                <c:pt idx="12080">
                  <c:v>2.3965141612200407E-2</c:v>
                </c:pt>
                <c:pt idx="12081">
                  <c:v>2.2470259950066039E-2</c:v>
                </c:pt>
                <c:pt idx="12082">
                  <c:v>2.2819426781454052E-3</c:v>
                </c:pt>
                <c:pt idx="12083">
                  <c:v>2.3607402757082402E-3</c:v>
                </c:pt>
                <c:pt idx="12084">
                  <c:v>2.3607402757082402E-3</c:v>
                </c:pt>
                <c:pt idx="12085">
                  <c:v>4.2441218911805362E-4</c:v>
                </c:pt>
                <c:pt idx="12086">
                  <c:v>1.1712674050336488E-2</c:v>
                </c:pt>
                <c:pt idx="12087">
                  <c:v>3.9471446600175724E-3</c:v>
                </c:pt>
                <c:pt idx="12088">
                  <c:v>1.0860484544695154E-2</c:v>
                </c:pt>
                <c:pt idx="12089">
                  <c:v>4.4253901000213813E-3</c:v>
                </c:pt>
                <c:pt idx="12090">
                  <c:v>1.1753950633408203E-3</c:v>
                </c:pt>
                <c:pt idx="12091">
                  <c:v>1.047047326539163E-2</c:v>
                </c:pt>
                <c:pt idx="12092">
                  <c:v>1.6421052631579034E-2</c:v>
                </c:pt>
                <c:pt idx="12093">
                  <c:v>1.3188773759692579E-2</c:v>
                </c:pt>
                <c:pt idx="12094">
                  <c:v>4.5740293418325748E-4</c:v>
                </c:pt>
                <c:pt idx="12095">
                  <c:v>7.1689542806360456E-3</c:v>
                </c:pt>
                <c:pt idx="12096">
                  <c:v>1.0860484544695154E-2</c:v>
                </c:pt>
                <c:pt idx="12097">
                  <c:v>1.2704174228675272E-2</c:v>
                </c:pt>
                <c:pt idx="12098">
                  <c:v>6.7476383265856772E-3</c:v>
                </c:pt>
                <c:pt idx="12099">
                  <c:v>2.2802364000187544E-3</c:v>
                </c:pt>
                <c:pt idx="12100">
                  <c:v>1.9449075176629436E-2</c:v>
                </c:pt>
                <c:pt idx="12101">
                  <c:v>1.6879787433151525E-2</c:v>
                </c:pt>
                <c:pt idx="12102">
                  <c:v>5.9624585940374628E-3</c:v>
                </c:pt>
                <c:pt idx="12103">
                  <c:v>1.9632639065837607E-2</c:v>
                </c:pt>
                <c:pt idx="12104">
                  <c:v>1.6624604011343087E-2</c:v>
                </c:pt>
                <c:pt idx="12105">
                  <c:v>3.7189442711444518E-2</c:v>
                </c:pt>
                <c:pt idx="12106">
                  <c:v>1.1753950633408203E-3</c:v>
                </c:pt>
                <c:pt idx="12107">
                  <c:v>1.0860484544695154E-2</c:v>
                </c:pt>
                <c:pt idx="12108">
                  <c:v>4.1426839842359578E-3</c:v>
                </c:pt>
                <c:pt idx="12109">
                  <c:v>2.3199023199023172E-2</c:v>
                </c:pt>
                <c:pt idx="12110">
                  <c:v>6.7476383265857292E-3</c:v>
                </c:pt>
                <c:pt idx="12111">
                  <c:v>2.3199023199023172E-2</c:v>
                </c:pt>
                <c:pt idx="12112">
                  <c:v>2.2206575524653226E-2</c:v>
                </c:pt>
                <c:pt idx="12113">
                  <c:v>5.2338719571317256E-2</c:v>
                </c:pt>
                <c:pt idx="12114">
                  <c:v>1.0860484544695154E-2</c:v>
                </c:pt>
                <c:pt idx="12115">
                  <c:v>6.543695538910925E-3</c:v>
                </c:pt>
                <c:pt idx="12116">
                  <c:v>1.4586683370105779E-2</c:v>
                </c:pt>
                <c:pt idx="12117">
                  <c:v>8.0526227585051013E-3</c:v>
                </c:pt>
                <c:pt idx="12118">
                  <c:v>1.8099547511312153E-2</c:v>
                </c:pt>
                <c:pt idx="12119">
                  <c:v>3.64145658263305E-2</c:v>
                </c:pt>
                <c:pt idx="12120">
                  <c:v>1.7110916764904094E-4</c:v>
                </c:pt>
                <c:pt idx="12121">
                  <c:v>1.9020022683118696E-4</c:v>
                </c:pt>
                <c:pt idx="12122">
                  <c:v>1.0296789824349027E-2</c:v>
                </c:pt>
                <c:pt idx="12123">
                  <c:v>7.8588502117913919E-2</c:v>
                </c:pt>
                <c:pt idx="12124">
                  <c:v>1.5161916180015804E-2</c:v>
                </c:pt>
                <c:pt idx="12125">
                  <c:v>7.2148786831516027E-4</c:v>
                </c:pt>
                <c:pt idx="12126">
                  <c:v>2.6492311931080367E-4</c:v>
                </c:pt>
                <c:pt idx="12127">
                  <c:v>2.4085224641037482E-2</c:v>
                </c:pt>
                <c:pt idx="12128">
                  <c:v>2.0923076923076878E-2</c:v>
                </c:pt>
                <c:pt idx="12129">
                  <c:v>3.6491023207195743E-6</c:v>
                </c:pt>
                <c:pt idx="12130">
                  <c:v>1.0296789824349027E-2</c:v>
                </c:pt>
                <c:pt idx="12131">
                  <c:v>1.9845170803637173E-2</c:v>
                </c:pt>
                <c:pt idx="12132">
                  <c:v>2.1493212669682778E-3</c:v>
                </c:pt>
                <c:pt idx="12133">
                  <c:v>6.5069014030953174E-3</c:v>
                </c:pt>
                <c:pt idx="12134">
                  <c:v>1.8756936736958676E-2</c:v>
                </c:pt>
                <c:pt idx="12135">
                  <c:v>3.9999999999999938E-2</c:v>
                </c:pt>
                <c:pt idx="12136">
                  <c:v>1.3762486126525505E-3</c:v>
                </c:pt>
                <c:pt idx="12137">
                  <c:v>5.0276520864761954E-4</c:v>
                </c:pt>
                <c:pt idx="12138">
                  <c:v>6.072106261857189E-4</c:v>
                </c:pt>
                <c:pt idx="12139">
                  <c:v>6.072106261857189E-4</c:v>
                </c:pt>
                <c:pt idx="12140">
                  <c:v>6.072106261857189E-4</c:v>
                </c:pt>
                <c:pt idx="12141">
                  <c:v>4.4992591999358242E-3</c:v>
                </c:pt>
                <c:pt idx="12142">
                  <c:v>6.072106261857189E-4</c:v>
                </c:pt>
                <c:pt idx="12143">
                  <c:v>3.8305920658873168E-4</c:v>
                </c:pt>
                <c:pt idx="12144">
                  <c:v>2.8566205037394016E-6</c:v>
                </c:pt>
                <c:pt idx="12145">
                  <c:v>2.4085224641037482E-2</c:v>
                </c:pt>
                <c:pt idx="12146">
                  <c:v>4.8941176470588169E-2</c:v>
                </c:pt>
                <c:pt idx="12147">
                  <c:v>7.2148786831516027E-4</c:v>
                </c:pt>
                <c:pt idx="12148">
                  <c:v>1.5567765567765486E-2</c:v>
                </c:pt>
                <c:pt idx="12149">
                  <c:v>7.2148786831516027E-4</c:v>
                </c:pt>
                <c:pt idx="12150">
                  <c:v>3.6143318296857699E-2</c:v>
                </c:pt>
                <c:pt idx="12151">
                  <c:v>1.206636500754077E-3</c:v>
                </c:pt>
                <c:pt idx="12152">
                  <c:v>1.5567765567765486E-2</c:v>
                </c:pt>
                <c:pt idx="12153">
                  <c:v>1.5384615384615396E-2</c:v>
                </c:pt>
                <c:pt idx="12154">
                  <c:v>7.9772079772078366E-4</c:v>
                </c:pt>
                <c:pt idx="12155">
                  <c:v>1.7076853494763979E-2</c:v>
                </c:pt>
                <c:pt idx="12156">
                  <c:v>9.2029974382926572E-4</c:v>
                </c:pt>
                <c:pt idx="12157">
                  <c:v>1.5384615384615396E-2</c:v>
                </c:pt>
                <c:pt idx="12158">
                  <c:v>5.2751692751692843E-2</c:v>
                </c:pt>
                <c:pt idx="12159">
                  <c:v>7.9772079772078366E-4</c:v>
                </c:pt>
                <c:pt idx="12160">
                  <c:v>4.3547360333662528E-2</c:v>
                </c:pt>
                <c:pt idx="12161">
                  <c:v>3.1290743155195585E-5</c:v>
                </c:pt>
                <c:pt idx="12162">
                  <c:v>5.2893772893772846E-2</c:v>
                </c:pt>
                <c:pt idx="12163">
                  <c:v>2.4761904761904797E-2</c:v>
                </c:pt>
                <c:pt idx="12164">
                  <c:v>2.4761904761904797E-2</c:v>
                </c:pt>
                <c:pt idx="12165">
                  <c:v>3.407561929595828E-2</c:v>
                </c:pt>
                <c:pt idx="12166">
                  <c:v>1.0707666988658673E-2</c:v>
                </c:pt>
                <c:pt idx="12167">
                  <c:v>3.4896648854645676E-2</c:v>
                </c:pt>
                <c:pt idx="12168">
                  <c:v>7.9447824902370168E-3</c:v>
                </c:pt>
                <c:pt idx="12169">
                  <c:v>3.7440000000000209E-2</c:v>
                </c:pt>
                <c:pt idx="12170">
                  <c:v>3.3094017094026639E-4</c:v>
                </c:pt>
                <c:pt idx="12171">
                  <c:v>1.6713139426745801E-5</c:v>
                </c:pt>
                <c:pt idx="12172">
                  <c:v>1.0175010175010308E-2</c:v>
                </c:pt>
                <c:pt idx="12173">
                  <c:v>2.4761904761904797E-2</c:v>
                </c:pt>
                <c:pt idx="12174">
                  <c:v>7.9447824902370168E-3</c:v>
                </c:pt>
                <c:pt idx="12175">
                  <c:v>1.5384615384615304E-2</c:v>
                </c:pt>
                <c:pt idx="12176">
                  <c:v>2.3199023199023172E-2</c:v>
                </c:pt>
                <c:pt idx="12177">
                  <c:v>6.9440459110471676E-3</c:v>
                </c:pt>
                <c:pt idx="12178">
                  <c:v>4.5740293418325748E-4</c:v>
                </c:pt>
                <c:pt idx="12179">
                  <c:v>7.6993713357348436E-3</c:v>
                </c:pt>
                <c:pt idx="12180">
                  <c:v>7.1689542806360456E-3</c:v>
                </c:pt>
                <c:pt idx="12181">
                  <c:v>5.4730553044296847E-3</c:v>
                </c:pt>
                <c:pt idx="12182">
                  <c:v>5.29014844804351E-4</c:v>
                </c:pt>
                <c:pt idx="12183">
                  <c:v>2.3199023199023172E-2</c:v>
                </c:pt>
                <c:pt idx="12184">
                  <c:v>2.3199023199023172E-2</c:v>
                </c:pt>
                <c:pt idx="12185">
                  <c:v>3.7189442711444518E-2</c:v>
                </c:pt>
                <c:pt idx="12186">
                  <c:v>2.4291497975707918E-3</c:v>
                </c:pt>
                <c:pt idx="12187">
                  <c:v>2.7137318914507231E-2</c:v>
                </c:pt>
                <c:pt idx="12188">
                  <c:v>2.3786800833300571E-2</c:v>
                </c:pt>
                <c:pt idx="12189">
                  <c:v>3.0879022850478456E-3</c:v>
                </c:pt>
                <c:pt idx="12190">
                  <c:v>2.0095143499399546E-3</c:v>
                </c:pt>
                <c:pt idx="12191">
                  <c:v>1.0434499062525386E-2</c:v>
                </c:pt>
                <c:pt idx="12192">
                  <c:v>6.478295991973906E-3</c:v>
                </c:pt>
                <c:pt idx="12193">
                  <c:v>4.229546828514172E-3</c:v>
                </c:pt>
                <c:pt idx="12194">
                  <c:v>1.0051282051282114E-2</c:v>
                </c:pt>
                <c:pt idx="12195">
                  <c:v>8.8016745159606095E-4</c:v>
                </c:pt>
                <c:pt idx="12196">
                  <c:v>2.8133668686671696E-4</c:v>
                </c:pt>
                <c:pt idx="12197">
                  <c:v>2.8133668686671696E-4</c:v>
                </c:pt>
                <c:pt idx="12198">
                  <c:v>3.1150667514303725E-2</c:v>
                </c:pt>
                <c:pt idx="12199">
                  <c:v>3.3255060265844492E-5</c:v>
                </c:pt>
                <c:pt idx="12200">
                  <c:v>2.7743846548730139E-3</c:v>
                </c:pt>
                <c:pt idx="12201">
                  <c:v>5.7662395324733183E-4</c:v>
                </c:pt>
                <c:pt idx="12202">
                  <c:v>1.4768488683187957E-2</c:v>
                </c:pt>
                <c:pt idx="12203">
                  <c:v>3.8512179065174526E-2</c:v>
                </c:pt>
                <c:pt idx="12204">
                  <c:v>9.0534543326642404E-4</c:v>
                </c:pt>
                <c:pt idx="12205">
                  <c:v>9.0534543326642404E-4</c:v>
                </c:pt>
                <c:pt idx="12206">
                  <c:v>3.5964689867487073E-3</c:v>
                </c:pt>
                <c:pt idx="12207">
                  <c:v>1.9357336430511073E-4</c:v>
                </c:pt>
                <c:pt idx="12208">
                  <c:v>4.3744531933532539E-4</c:v>
                </c:pt>
                <c:pt idx="12209">
                  <c:v>3.2444124008652966E-3</c:v>
                </c:pt>
                <c:pt idx="12210">
                  <c:v>3.7858422939068027E-2</c:v>
                </c:pt>
                <c:pt idx="12211">
                  <c:v>0</c:v>
                </c:pt>
                <c:pt idx="12212">
                  <c:v>1.0416666666666938E-2</c:v>
                </c:pt>
                <c:pt idx="12213">
                  <c:v>1.263191557403251E-2</c:v>
                </c:pt>
                <c:pt idx="12214">
                  <c:v>3.3469945355191169E-2</c:v>
                </c:pt>
                <c:pt idx="12215">
                  <c:v>2.1164021164021368E-2</c:v>
                </c:pt>
                <c:pt idx="12216">
                  <c:v>2.4654832347162364E-4</c:v>
                </c:pt>
                <c:pt idx="12217">
                  <c:v>6.5104166666679814E-4</c:v>
                </c:pt>
                <c:pt idx="12218">
                  <c:v>1.1949772715323552E-4</c:v>
                </c:pt>
                <c:pt idx="12219">
                  <c:v>1.1366342635692441E-2</c:v>
                </c:pt>
                <c:pt idx="12220">
                  <c:v>5.7836899942167346E-4</c:v>
                </c:pt>
                <c:pt idx="12221">
                  <c:v>1.79199575230638E-3</c:v>
                </c:pt>
                <c:pt idx="12222">
                  <c:v>5.7836899942167346E-4</c:v>
                </c:pt>
                <c:pt idx="12223">
                  <c:v>1.79199575230638E-3</c:v>
                </c:pt>
                <c:pt idx="12224">
                  <c:v>4.3800904977353734E-4</c:v>
                </c:pt>
                <c:pt idx="12225">
                  <c:v>7.0297748729125512E-4</c:v>
                </c:pt>
                <c:pt idx="12226">
                  <c:v>1.6585365853658652E-2</c:v>
                </c:pt>
                <c:pt idx="12227">
                  <c:v>2.0584740827023482E-3</c:v>
                </c:pt>
                <c:pt idx="12228">
                  <c:v>1.0967741935483678E-2</c:v>
                </c:pt>
                <c:pt idx="12229">
                  <c:v>1.0547667342798669E-3</c:v>
                </c:pt>
                <c:pt idx="12230">
                  <c:v>3.0044943262233755E-3</c:v>
                </c:pt>
                <c:pt idx="12231">
                  <c:v>2.0584740827023482E-3</c:v>
                </c:pt>
                <c:pt idx="12232">
                  <c:v>1.0416666666666938E-2</c:v>
                </c:pt>
                <c:pt idx="12233">
                  <c:v>4.3744531933532539E-4</c:v>
                </c:pt>
                <c:pt idx="12234">
                  <c:v>2.3809523809524013E-2</c:v>
                </c:pt>
                <c:pt idx="12235">
                  <c:v>4.9627288932123045E-4</c:v>
                </c:pt>
                <c:pt idx="12236">
                  <c:v>4.9627288932123045E-4</c:v>
                </c:pt>
                <c:pt idx="12237">
                  <c:v>4.9627288932123045E-4</c:v>
                </c:pt>
                <c:pt idx="12238">
                  <c:v>4.9627288932123045E-4</c:v>
                </c:pt>
                <c:pt idx="12239">
                  <c:v>1.1707988980716462E-2</c:v>
                </c:pt>
                <c:pt idx="12240">
                  <c:v>1.342103793084201E-2</c:v>
                </c:pt>
                <c:pt idx="12241">
                  <c:v>8.7848759575514818E-3</c:v>
                </c:pt>
                <c:pt idx="12242">
                  <c:v>9.8884381338765204E-4</c:v>
                </c:pt>
                <c:pt idx="12243">
                  <c:v>1.5397184514832195E-3</c:v>
                </c:pt>
                <c:pt idx="12244">
                  <c:v>2.454650309321597E-2</c:v>
                </c:pt>
                <c:pt idx="12245">
                  <c:v>2.5926387504154227E-2</c:v>
                </c:pt>
                <c:pt idx="12246">
                  <c:v>3.3115658850952912E-2</c:v>
                </c:pt>
                <c:pt idx="12247">
                  <c:v>2.9605263157894548E-2</c:v>
                </c:pt>
                <c:pt idx="12248">
                  <c:v>4.0229666527244634E-2</c:v>
                </c:pt>
                <c:pt idx="12249">
                  <c:v>1.0296789824349027E-2</c:v>
                </c:pt>
                <c:pt idx="12250">
                  <c:v>4.76190476190477E-2</c:v>
                </c:pt>
                <c:pt idx="12251">
                  <c:v>3.0131826741996361E-2</c:v>
                </c:pt>
                <c:pt idx="12252">
                  <c:v>2.7882098554682681E-3</c:v>
                </c:pt>
                <c:pt idx="12253">
                  <c:v>5.8479532163741655E-3</c:v>
                </c:pt>
                <c:pt idx="12254">
                  <c:v>3.097173828881227E-3</c:v>
                </c:pt>
                <c:pt idx="12255">
                  <c:v>8.9605734767043196E-4</c:v>
                </c:pt>
                <c:pt idx="12256">
                  <c:v>2.3437500000000038E-2</c:v>
                </c:pt>
                <c:pt idx="12257">
                  <c:v>1.0416666666666938E-2</c:v>
                </c:pt>
                <c:pt idx="12258">
                  <c:v>3.9447731755424325E-3</c:v>
                </c:pt>
                <c:pt idx="12259">
                  <c:v>1.5679442508710839E-2</c:v>
                </c:pt>
                <c:pt idx="12260">
                  <c:v>1.3638462612356793E-3</c:v>
                </c:pt>
                <c:pt idx="12261">
                  <c:v>1.79199575230638E-3</c:v>
                </c:pt>
                <c:pt idx="12262">
                  <c:v>1.3225371120108066E-2</c:v>
                </c:pt>
                <c:pt idx="12263">
                  <c:v>6.7476383265857292E-3</c:v>
                </c:pt>
                <c:pt idx="12264">
                  <c:v>6.3263223725354648E-3</c:v>
                </c:pt>
                <c:pt idx="12265">
                  <c:v>2.3199023199023172E-2</c:v>
                </c:pt>
                <c:pt idx="12266">
                  <c:v>2.3199023199023172E-2</c:v>
                </c:pt>
                <c:pt idx="12267">
                  <c:v>6.9489664631366141E-3</c:v>
                </c:pt>
                <c:pt idx="12268">
                  <c:v>3.167148640832855E-2</c:v>
                </c:pt>
                <c:pt idx="12269">
                  <c:v>7.1689542806360456E-3</c:v>
                </c:pt>
                <c:pt idx="12270">
                  <c:v>3.8483065580512135E-2</c:v>
                </c:pt>
                <c:pt idx="12271">
                  <c:v>2.3199023199023172E-2</c:v>
                </c:pt>
                <c:pt idx="12272">
                  <c:v>7.5624474830035242E-3</c:v>
                </c:pt>
                <c:pt idx="12273">
                  <c:v>2.3199023199023172E-2</c:v>
                </c:pt>
                <c:pt idx="12274">
                  <c:v>7.1689542806360456E-3</c:v>
                </c:pt>
                <c:pt idx="12275">
                  <c:v>2.3410125040306887E-2</c:v>
                </c:pt>
                <c:pt idx="12276">
                  <c:v>1.0860484544695154E-2</c:v>
                </c:pt>
                <c:pt idx="12277">
                  <c:v>1.0860484544695154E-2</c:v>
                </c:pt>
                <c:pt idx="12278">
                  <c:v>1.0860484544695154E-2</c:v>
                </c:pt>
                <c:pt idx="12279">
                  <c:v>1.4945447059630886E-2</c:v>
                </c:pt>
                <c:pt idx="12280">
                  <c:v>5.8430873938895463E-3</c:v>
                </c:pt>
                <c:pt idx="12281">
                  <c:v>7.2148786831516027E-4</c:v>
                </c:pt>
                <c:pt idx="12282">
                  <c:v>1.0296789824349027E-2</c:v>
                </c:pt>
                <c:pt idx="12283">
                  <c:v>7.2148786831516027E-4</c:v>
                </c:pt>
                <c:pt idx="12284">
                  <c:v>3.8499562721016388E-3</c:v>
                </c:pt>
                <c:pt idx="12285">
                  <c:v>6.4370164939424619E-3</c:v>
                </c:pt>
                <c:pt idx="12286">
                  <c:v>4.9110217099778654E-3</c:v>
                </c:pt>
                <c:pt idx="12287">
                  <c:v>7.2148786831516027E-4</c:v>
                </c:pt>
                <c:pt idx="12288">
                  <c:v>2.8280542986424254E-3</c:v>
                </c:pt>
                <c:pt idx="12289">
                  <c:v>4.896692840031952E-2</c:v>
                </c:pt>
                <c:pt idx="12290">
                  <c:v>7.2148786831516027E-4</c:v>
                </c:pt>
                <c:pt idx="12291">
                  <c:v>7.2148786831516027E-4</c:v>
                </c:pt>
                <c:pt idx="12292">
                  <c:v>7.2148786831516027E-4</c:v>
                </c:pt>
                <c:pt idx="12293">
                  <c:v>8.1137067913853635E-3</c:v>
                </c:pt>
                <c:pt idx="12294">
                  <c:v>1.0296789824349027E-2</c:v>
                </c:pt>
                <c:pt idx="12295">
                  <c:v>1.0296789824349027E-2</c:v>
                </c:pt>
                <c:pt idx="12296">
                  <c:v>2.2348526652687935E-3</c:v>
                </c:pt>
                <c:pt idx="12297">
                  <c:v>1.5361515361515296E-2</c:v>
                </c:pt>
                <c:pt idx="12298">
                  <c:v>2.3437500000000038E-2</c:v>
                </c:pt>
                <c:pt idx="12299">
                  <c:v>1.1770244821086376E-4</c:v>
                </c:pt>
                <c:pt idx="12300">
                  <c:v>1.3157894736842193E-2</c:v>
                </c:pt>
                <c:pt idx="12301">
                  <c:v>1.0416666666666938E-2</c:v>
                </c:pt>
                <c:pt idx="12302">
                  <c:v>6.5104166666679814E-4</c:v>
                </c:pt>
                <c:pt idx="12303">
                  <c:v>6.5681444991790095E-3</c:v>
                </c:pt>
                <c:pt idx="12304">
                  <c:v>6.9991251093613586E-3</c:v>
                </c:pt>
                <c:pt idx="12305">
                  <c:v>1.5748031496063096E-2</c:v>
                </c:pt>
                <c:pt idx="12306">
                  <c:v>6.9686411149826252E-3</c:v>
                </c:pt>
                <c:pt idx="12307">
                  <c:v>1.3227513227514738E-3</c:v>
                </c:pt>
                <c:pt idx="12308">
                  <c:v>1.0003306878307095E-2</c:v>
                </c:pt>
                <c:pt idx="12309">
                  <c:v>1.7094017094017082E-2</c:v>
                </c:pt>
                <c:pt idx="12310">
                  <c:v>6.5104166666679814E-4</c:v>
                </c:pt>
                <c:pt idx="12311">
                  <c:v>5.0287356321839852E-3</c:v>
                </c:pt>
                <c:pt idx="12312">
                  <c:v>1.5748031496063096E-2</c:v>
                </c:pt>
                <c:pt idx="12313">
                  <c:v>1.6203703703703606E-2</c:v>
                </c:pt>
                <c:pt idx="12314">
                  <c:v>4.3744531933532539E-4</c:v>
                </c:pt>
                <c:pt idx="12315">
                  <c:v>4.3744531933532539E-4</c:v>
                </c:pt>
                <c:pt idx="12316">
                  <c:v>3.7675162675162632E-2</c:v>
                </c:pt>
                <c:pt idx="12317">
                  <c:v>1.2487512487512398E-2</c:v>
                </c:pt>
                <c:pt idx="12318">
                  <c:v>2.3045759672699975E-2</c:v>
                </c:pt>
                <c:pt idx="12319">
                  <c:v>6.4408731764104095E-3</c:v>
                </c:pt>
                <c:pt idx="12320">
                  <c:v>1.2873724213930441E-2</c:v>
                </c:pt>
                <c:pt idx="12321">
                  <c:v>5.3280053280077089E-4</c:v>
                </c:pt>
                <c:pt idx="12322">
                  <c:v>1.517232767232798E-3</c:v>
                </c:pt>
                <c:pt idx="12323">
                  <c:v>3.7124640065816145E-3</c:v>
                </c:pt>
                <c:pt idx="12324">
                  <c:v>3.0630011644399552E-3</c:v>
                </c:pt>
                <c:pt idx="12325">
                  <c:v>1.9241102800988185E-2</c:v>
                </c:pt>
                <c:pt idx="12326">
                  <c:v>1.7895905547237228E-2</c:v>
                </c:pt>
                <c:pt idx="12327">
                  <c:v>1.7895905547237228E-2</c:v>
                </c:pt>
                <c:pt idx="12328">
                  <c:v>3.1173826173826382E-3</c:v>
                </c:pt>
                <c:pt idx="12329">
                  <c:v>1.0198135198135189E-2</c:v>
                </c:pt>
                <c:pt idx="12330">
                  <c:v>2.9234312485544194E-2</c:v>
                </c:pt>
                <c:pt idx="12331">
                  <c:v>1.7482517482518567E-4</c:v>
                </c:pt>
                <c:pt idx="12332">
                  <c:v>1.4952000433195277E-2</c:v>
                </c:pt>
                <c:pt idx="12333">
                  <c:v>3.0621945533072848E-3</c:v>
                </c:pt>
                <c:pt idx="12334">
                  <c:v>3.0621945533072848E-3</c:v>
                </c:pt>
                <c:pt idx="12335">
                  <c:v>1.0416666666666938E-2</c:v>
                </c:pt>
                <c:pt idx="12336">
                  <c:v>1.3258820951128777E-2</c:v>
                </c:pt>
                <c:pt idx="12337">
                  <c:v>3.5433070866141662E-2</c:v>
                </c:pt>
                <c:pt idx="12338">
                  <c:v>1.2204424103737656E-2</c:v>
                </c:pt>
                <c:pt idx="12339">
                  <c:v>1.2204424103737656E-2</c:v>
                </c:pt>
                <c:pt idx="12340">
                  <c:v>1.3258820951128777E-2</c:v>
                </c:pt>
                <c:pt idx="12341">
                  <c:v>1.3227513227514738E-3</c:v>
                </c:pt>
                <c:pt idx="12342">
                  <c:v>2.976190476190496E-3</c:v>
                </c:pt>
                <c:pt idx="12343">
                  <c:v>5.330123796423808E-3</c:v>
                </c:pt>
                <c:pt idx="12344">
                  <c:v>1.3774104683197297E-3</c:v>
                </c:pt>
                <c:pt idx="12345">
                  <c:v>6.5104166666679814E-4</c:v>
                </c:pt>
                <c:pt idx="12346">
                  <c:v>2.976190476190496E-3</c:v>
                </c:pt>
                <c:pt idx="12347">
                  <c:v>2.5396825396825525E-2</c:v>
                </c:pt>
                <c:pt idx="12348">
                  <c:v>5.5774149124530898E-3</c:v>
                </c:pt>
                <c:pt idx="12349">
                  <c:v>5.8430873938895463E-3</c:v>
                </c:pt>
                <c:pt idx="12350">
                  <c:v>3.8305920658873168E-4</c:v>
                </c:pt>
                <c:pt idx="12351">
                  <c:v>6.1669829222011308E-2</c:v>
                </c:pt>
                <c:pt idx="12352">
                  <c:v>2.2348526652687935E-3</c:v>
                </c:pt>
                <c:pt idx="12353">
                  <c:v>1.0736842105263183E-2</c:v>
                </c:pt>
                <c:pt idx="12354">
                  <c:v>2.3784141263257952E-2</c:v>
                </c:pt>
                <c:pt idx="12355">
                  <c:v>1.0736842105263183E-2</c:v>
                </c:pt>
                <c:pt idx="12356">
                  <c:v>2.2805750589709461E-2</c:v>
                </c:pt>
                <c:pt idx="12357">
                  <c:v>3.6053130929791309E-2</c:v>
                </c:pt>
                <c:pt idx="12358">
                  <c:v>4.8461661087199001E-2</c:v>
                </c:pt>
                <c:pt idx="12359">
                  <c:v>6.6775936380907339E-5</c:v>
                </c:pt>
                <c:pt idx="12360">
                  <c:v>6.4499484004128737E-4</c:v>
                </c:pt>
                <c:pt idx="12361">
                  <c:v>1.0416666666666938E-2</c:v>
                </c:pt>
                <c:pt idx="12362">
                  <c:v>6.9279635622677527E-2</c:v>
                </c:pt>
                <c:pt idx="12363">
                  <c:v>5.1559157942136481E-2</c:v>
                </c:pt>
                <c:pt idx="12364">
                  <c:v>2.116402116402125E-2</c:v>
                </c:pt>
                <c:pt idx="12365">
                  <c:v>7.4074074074074236E-2</c:v>
                </c:pt>
                <c:pt idx="12366">
                  <c:v>2.1164021164021368E-2</c:v>
                </c:pt>
                <c:pt idx="12367">
                  <c:v>2.3437500000000038E-2</c:v>
                </c:pt>
                <c:pt idx="12368">
                  <c:v>0.65236686390532539</c:v>
                </c:pt>
                <c:pt idx="12369">
                  <c:v>1.5748031496063096E-2</c:v>
                </c:pt>
                <c:pt idx="12370">
                  <c:v>5.2195526097775303E-4</c:v>
                </c:pt>
                <c:pt idx="12371">
                  <c:v>3.4168595072803468E-2</c:v>
                </c:pt>
                <c:pt idx="12372">
                  <c:v>5.2195526097775303E-4</c:v>
                </c:pt>
                <c:pt idx="12373">
                  <c:v>3.610169491525439E-2</c:v>
                </c:pt>
                <c:pt idx="12374">
                  <c:v>1.3821596244131516E-2</c:v>
                </c:pt>
                <c:pt idx="12375">
                  <c:v>1.1835720203574302E-2</c:v>
                </c:pt>
                <c:pt idx="12376">
                  <c:v>5.2195526097775303E-4</c:v>
                </c:pt>
                <c:pt idx="12377">
                  <c:v>5.5276995305163154E-3</c:v>
                </c:pt>
                <c:pt idx="12378">
                  <c:v>1.0617551462620035E-3</c:v>
                </c:pt>
                <c:pt idx="12379">
                  <c:v>8.0820786789704974E-3</c:v>
                </c:pt>
                <c:pt idx="12380">
                  <c:v>2.3437500000000038E-2</c:v>
                </c:pt>
                <c:pt idx="12381">
                  <c:v>2.3437500000000038E-2</c:v>
                </c:pt>
                <c:pt idx="12382">
                  <c:v>6.6666666666668883E-3</c:v>
                </c:pt>
                <c:pt idx="12383">
                  <c:v>4.2372881355930824E-3</c:v>
                </c:pt>
                <c:pt idx="12384">
                  <c:v>2.66666666666668E-2</c:v>
                </c:pt>
                <c:pt idx="12385">
                  <c:v>5.5555555555555835E-3</c:v>
                </c:pt>
                <c:pt idx="12386">
                  <c:v>3.5433070866141662E-2</c:v>
                </c:pt>
                <c:pt idx="12387">
                  <c:v>1.3774104683197297E-3</c:v>
                </c:pt>
                <c:pt idx="12388">
                  <c:v>2.707244243685393E-2</c:v>
                </c:pt>
                <c:pt idx="12389">
                  <c:v>3.6053130929791309E-2</c:v>
                </c:pt>
                <c:pt idx="12390">
                  <c:v>3.396141738429119E-2</c:v>
                </c:pt>
                <c:pt idx="12391">
                  <c:v>3.8084215702450061E-2</c:v>
                </c:pt>
                <c:pt idx="12392">
                  <c:v>3.3833875670456016E-4</c:v>
                </c:pt>
                <c:pt idx="12393">
                  <c:v>4.6883495899780348E-4</c:v>
                </c:pt>
                <c:pt idx="12394">
                  <c:v>1.7135041424341357E-2</c:v>
                </c:pt>
                <c:pt idx="12395">
                  <c:v>1.4451412593827401E-2</c:v>
                </c:pt>
                <c:pt idx="12396">
                  <c:v>4.6883495899780348E-4</c:v>
                </c:pt>
                <c:pt idx="12397">
                  <c:v>1.0736842105263183E-2</c:v>
                </c:pt>
                <c:pt idx="12398">
                  <c:v>2.7502157031924112E-2</c:v>
                </c:pt>
                <c:pt idx="12399">
                  <c:v>1.0736842105263183E-2</c:v>
                </c:pt>
                <c:pt idx="12400">
                  <c:v>7.3894020418084516E-2</c:v>
                </c:pt>
                <c:pt idx="12401">
                  <c:v>3.8754877126758493E-2</c:v>
                </c:pt>
                <c:pt idx="12402">
                  <c:v>1.6235144312393888E-2</c:v>
                </c:pt>
                <c:pt idx="12403">
                  <c:v>3.7574414954613867E-4</c:v>
                </c:pt>
                <c:pt idx="12404">
                  <c:v>6.1073609771777587E-2</c:v>
                </c:pt>
                <c:pt idx="12405">
                  <c:v>1.4650151949925137E-3</c:v>
                </c:pt>
                <c:pt idx="12406">
                  <c:v>2.5865946918578252E-2</c:v>
                </c:pt>
                <c:pt idx="12407">
                  <c:v>2.0517395182872468E-2</c:v>
                </c:pt>
                <c:pt idx="12408">
                  <c:v>1.5258735072976539E-2</c:v>
                </c:pt>
                <c:pt idx="12409">
                  <c:v>4.73930991160732E-4</c:v>
                </c:pt>
                <c:pt idx="12410">
                  <c:v>2.3295388434240905E-3</c:v>
                </c:pt>
                <c:pt idx="12411">
                  <c:v>1.0635034257081455E-2</c:v>
                </c:pt>
                <c:pt idx="12412">
                  <c:v>1.0635034257081455E-2</c:v>
                </c:pt>
                <c:pt idx="12413">
                  <c:v>4.7384615384615261E-2</c:v>
                </c:pt>
                <c:pt idx="12414">
                  <c:v>2.3319200484554808E-2</c:v>
                </c:pt>
                <c:pt idx="12415">
                  <c:v>2.7552431161948217E-3</c:v>
                </c:pt>
                <c:pt idx="12416">
                  <c:v>1.133317901610611E-2</c:v>
                </c:pt>
                <c:pt idx="12417">
                  <c:v>1.2325438911541567E-2</c:v>
                </c:pt>
                <c:pt idx="12418">
                  <c:v>6.1454293737771293E-4</c:v>
                </c:pt>
                <c:pt idx="12419">
                  <c:v>2.1610389610389521E-2</c:v>
                </c:pt>
                <c:pt idx="12420">
                  <c:v>1.133317901610611E-2</c:v>
                </c:pt>
                <c:pt idx="12421">
                  <c:v>1.6079158936301841E-2</c:v>
                </c:pt>
                <c:pt idx="12422">
                  <c:v>0</c:v>
                </c:pt>
                <c:pt idx="12423">
                  <c:v>9.7949188858280165E-3</c:v>
                </c:pt>
                <c:pt idx="12424">
                  <c:v>1.0416666666666938E-2</c:v>
                </c:pt>
                <c:pt idx="12425">
                  <c:v>1.253132832080066E-3</c:v>
                </c:pt>
                <c:pt idx="12426">
                  <c:v>1.5679442508710839E-2</c:v>
                </c:pt>
                <c:pt idx="12427">
                  <c:v>6.5104166666679814E-4</c:v>
                </c:pt>
                <c:pt idx="12428">
                  <c:v>1.3888888888890522E-3</c:v>
                </c:pt>
                <c:pt idx="12429">
                  <c:v>4.1928721174005288E-3</c:v>
                </c:pt>
                <c:pt idx="12430">
                  <c:v>6.5104166666679814E-4</c:v>
                </c:pt>
                <c:pt idx="12431">
                  <c:v>4.7619047619047589E-2</c:v>
                </c:pt>
                <c:pt idx="12432">
                  <c:v>4.1928721174005288E-3</c:v>
                </c:pt>
                <c:pt idx="12433">
                  <c:v>2.1722602367752765E-4</c:v>
                </c:pt>
                <c:pt idx="12434">
                  <c:v>1.5873015873015844E-2</c:v>
                </c:pt>
                <c:pt idx="12435">
                  <c:v>1.4939309056956177E-2</c:v>
                </c:pt>
                <c:pt idx="12436">
                  <c:v>1.5873015873015844E-2</c:v>
                </c:pt>
                <c:pt idx="12437">
                  <c:v>2.3437500000000038E-2</c:v>
                </c:pt>
                <c:pt idx="12438">
                  <c:v>2.9844576719576757E-2</c:v>
                </c:pt>
                <c:pt idx="12439">
                  <c:v>6.9991251093613586E-3</c:v>
                </c:pt>
                <c:pt idx="12440">
                  <c:v>5.8267895755092829E-2</c:v>
                </c:pt>
                <c:pt idx="12441">
                  <c:v>2.2838628101785996E-2</c:v>
                </c:pt>
                <c:pt idx="12442">
                  <c:v>3.5433070866141662E-2</c:v>
                </c:pt>
                <c:pt idx="12443">
                  <c:v>1.0416666666666938E-2</c:v>
                </c:pt>
                <c:pt idx="12444">
                  <c:v>1.0416666666666938E-2</c:v>
                </c:pt>
                <c:pt idx="12445">
                  <c:v>1.5748031496063096E-2</c:v>
                </c:pt>
                <c:pt idx="12446">
                  <c:v>1.1093333333333358E-2</c:v>
                </c:pt>
                <c:pt idx="12447">
                  <c:v>7.9756450446115911E-4</c:v>
                </c:pt>
                <c:pt idx="12448">
                  <c:v>1.2796290529083888E-3</c:v>
                </c:pt>
                <c:pt idx="12449">
                  <c:v>1.1093333333333358E-2</c:v>
                </c:pt>
                <c:pt idx="12450">
                  <c:v>5.3279789346669993E-4</c:v>
                </c:pt>
                <c:pt idx="12451">
                  <c:v>5.796801764544311E-4</c:v>
                </c:pt>
                <c:pt idx="12452">
                  <c:v>2.1813803753238947E-2</c:v>
                </c:pt>
                <c:pt idx="12453">
                  <c:v>2.3076923076923002E-2</c:v>
                </c:pt>
                <c:pt idx="12454">
                  <c:v>7.0685197155785787E-3</c:v>
                </c:pt>
                <c:pt idx="12455">
                  <c:v>1.1093333333333358E-2</c:v>
                </c:pt>
                <c:pt idx="12456">
                  <c:v>1.1093333333333358E-2</c:v>
                </c:pt>
                <c:pt idx="12457">
                  <c:v>2.3437500000000038E-2</c:v>
                </c:pt>
                <c:pt idx="12458">
                  <c:v>2.3437500000000038E-2</c:v>
                </c:pt>
                <c:pt idx="12459">
                  <c:v>9.6333431632752101E-3</c:v>
                </c:pt>
                <c:pt idx="12460">
                  <c:v>1.6211745244004167E-3</c:v>
                </c:pt>
                <c:pt idx="12461">
                  <c:v>4.3744531933532539E-4</c:v>
                </c:pt>
                <c:pt idx="12462">
                  <c:v>1.5380671622660358E-3</c:v>
                </c:pt>
                <c:pt idx="12463">
                  <c:v>1.3227513227514738E-3</c:v>
                </c:pt>
                <c:pt idx="12464">
                  <c:v>2.2038567493112875E-2</c:v>
                </c:pt>
                <c:pt idx="12465">
                  <c:v>1.6233766233766976E-3</c:v>
                </c:pt>
                <c:pt idx="12466">
                  <c:v>1.1770244821086376E-4</c:v>
                </c:pt>
                <c:pt idx="12467">
                  <c:v>5.9568131049888709E-3</c:v>
                </c:pt>
                <c:pt idx="12468">
                  <c:v>1.0416666666666938E-2</c:v>
                </c:pt>
                <c:pt idx="12469">
                  <c:v>1.0416666666666938E-2</c:v>
                </c:pt>
                <c:pt idx="12470">
                  <c:v>4.4696003401360637E-2</c:v>
                </c:pt>
                <c:pt idx="12471">
                  <c:v>2.087646652864053E-2</c:v>
                </c:pt>
                <c:pt idx="12472">
                  <c:v>1.0976702508960743E-2</c:v>
                </c:pt>
                <c:pt idx="12473">
                  <c:v>2.3437500000000038E-2</c:v>
                </c:pt>
                <c:pt idx="12474">
                  <c:v>1.5679442508710839E-2</c:v>
                </c:pt>
                <c:pt idx="12475">
                  <c:v>6.5104166666679814E-4</c:v>
                </c:pt>
                <c:pt idx="12476">
                  <c:v>2.4154589371982158E-3</c:v>
                </c:pt>
                <c:pt idx="12477">
                  <c:v>6.5104166666679814E-4</c:v>
                </c:pt>
                <c:pt idx="12478">
                  <c:v>6.6666666666667001E-3</c:v>
                </c:pt>
                <c:pt idx="12479">
                  <c:v>6.6666666666668883E-3</c:v>
                </c:pt>
                <c:pt idx="12480">
                  <c:v>2.7322404371585415E-3</c:v>
                </c:pt>
                <c:pt idx="12481">
                  <c:v>1.0976702508960743E-2</c:v>
                </c:pt>
                <c:pt idx="12482">
                  <c:v>1.0976702508960743E-2</c:v>
                </c:pt>
                <c:pt idx="12483">
                  <c:v>1.0976702508960743E-2</c:v>
                </c:pt>
                <c:pt idx="12484">
                  <c:v>0</c:v>
                </c:pt>
                <c:pt idx="12485">
                  <c:v>0.14049671592775043</c:v>
                </c:pt>
                <c:pt idx="12486">
                  <c:v>1.3227513227514738E-3</c:v>
                </c:pt>
                <c:pt idx="12487">
                  <c:v>2.1739130434782719E-2</c:v>
                </c:pt>
                <c:pt idx="12488">
                  <c:v>2.3437500000000038E-2</c:v>
                </c:pt>
                <c:pt idx="12489">
                  <c:v>4.3744531933532539E-4</c:v>
                </c:pt>
                <c:pt idx="12490">
                  <c:v>2.5166729583513413E-4</c:v>
                </c:pt>
                <c:pt idx="12491">
                  <c:v>1.0635034257081455E-2</c:v>
                </c:pt>
                <c:pt idx="12492">
                  <c:v>6.0297744890768092E-2</c:v>
                </c:pt>
                <c:pt idx="12493">
                  <c:v>1.0835703643503729E-3</c:v>
                </c:pt>
                <c:pt idx="12494">
                  <c:v>2.7882098554682681E-3</c:v>
                </c:pt>
                <c:pt idx="12495">
                  <c:v>1.0416666666666938E-2</c:v>
                </c:pt>
                <c:pt idx="12496">
                  <c:v>2.016129032257999E-3</c:v>
                </c:pt>
                <c:pt idx="12497">
                  <c:v>2.016129032257999E-3</c:v>
                </c:pt>
                <c:pt idx="12498">
                  <c:v>2.016129032257999E-3</c:v>
                </c:pt>
                <c:pt idx="12499">
                  <c:v>2.016129032257999E-3</c:v>
                </c:pt>
                <c:pt idx="12500">
                  <c:v>2.016129032257999E-3</c:v>
                </c:pt>
                <c:pt idx="12501">
                  <c:v>3.7858422939068027E-2</c:v>
                </c:pt>
                <c:pt idx="12502">
                  <c:v>1.3227513227514738E-3</c:v>
                </c:pt>
                <c:pt idx="12503">
                  <c:v>4.2372881355930824E-3</c:v>
                </c:pt>
                <c:pt idx="12504">
                  <c:v>2.3437500000000038E-2</c:v>
                </c:pt>
                <c:pt idx="12505">
                  <c:v>1.0416666666666938E-2</c:v>
                </c:pt>
                <c:pt idx="12506">
                  <c:v>6.5104166666679814E-4</c:v>
                </c:pt>
                <c:pt idx="12507">
                  <c:v>6.6666666666668883E-3</c:v>
                </c:pt>
                <c:pt idx="12508">
                  <c:v>6.9991251093613586E-3</c:v>
                </c:pt>
                <c:pt idx="12509">
                  <c:v>1.3831967213114787E-2</c:v>
                </c:pt>
                <c:pt idx="12510">
                  <c:v>2.66666666666668E-2</c:v>
                </c:pt>
                <c:pt idx="12511">
                  <c:v>0</c:v>
                </c:pt>
                <c:pt idx="12512">
                  <c:v>6.9991251093613586E-3</c:v>
                </c:pt>
                <c:pt idx="12513">
                  <c:v>6.5104166666679814E-4</c:v>
                </c:pt>
                <c:pt idx="12514">
                  <c:v>4.3744531933532539E-4</c:v>
                </c:pt>
                <c:pt idx="12515">
                  <c:v>6.8358540545149129E-4</c:v>
                </c:pt>
                <c:pt idx="12516">
                  <c:v>2.3437500000000038E-2</c:v>
                </c:pt>
                <c:pt idx="12517">
                  <c:v>6.5104166666679814E-4</c:v>
                </c:pt>
                <c:pt idx="12518">
                  <c:v>4.3744531933532539E-4</c:v>
                </c:pt>
                <c:pt idx="12519">
                  <c:v>6.5104166666679814E-4</c:v>
                </c:pt>
                <c:pt idx="12520">
                  <c:v>6.5104166666679814E-4</c:v>
                </c:pt>
                <c:pt idx="12521">
                  <c:v>2.3437500000000038E-2</c:v>
                </c:pt>
                <c:pt idx="12522">
                  <c:v>2.3437500000000038E-2</c:v>
                </c:pt>
                <c:pt idx="12523">
                  <c:v>1.2184508268059195E-2</c:v>
                </c:pt>
                <c:pt idx="12524">
                  <c:v>6.5104166666679814E-4</c:v>
                </c:pt>
                <c:pt idx="12525">
                  <c:v>1.3355460723881862E-2</c:v>
                </c:pt>
                <c:pt idx="12526">
                  <c:v>8.4668192219679528E-2</c:v>
                </c:pt>
                <c:pt idx="12527">
                  <c:v>3.9120370067799476E-2</c:v>
                </c:pt>
                <c:pt idx="12528">
                  <c:v>2.7117418421759783E-4</c:v>
                </c:pt>
                <c:pt idx="12529">
                  <c:v>5.6437804263891278E-2</c:v>
                </c:pt>
                <c:pt idx="12530">
                  <c:v>1.0535959688501885E-2</c:v>
                </c:pt>
                <c:pt idx="12531">
                  <c:v>4.1128084606344897E-3</c:v>
                </c:pt>
                <c:pt idx="12532">
                  <c:v>1.5043340263070113E-2</c:v>
                </c:pt>
                <c:pt idx="12533">
                  <c:v>4.2140160971420142E-3</c:v>
                </c:pt>
                <c:pt idx="12534">
                  <c:v>1.0736842105263183E-2</c:v>
                </c:pt>
                <c:pt idx="12535">
                  <c:v>4.7591612510342902E-3</c:v>
                </c:pt>
                <c:pt idx="12536">
                  <c:v>7.0031082608482042E-3</c:v>
                </c:pt>
                <c:pt idx="12537">
                  <c:v>1.6609577761675771E-2</c:v>
                </c:pt>
                <c:pt idx="12538">
                  <c:v>2.384313725490185E-2</c:v>
                </c:pt>
                <c:pt idx="12539">
                  <c:v>6.363430127041747E-2</c:v>
                </c:pt>
                <c:pt idx="12540">
                  <c:v>2.1822849807445383E-2</c:v>
                </c:pt>
                <c:pt idx="12541">
                  <c:v>1.3648473808161959E-4</c:v>
                </c:pt>
                <c:pt idx="12542">
                  <c:v>1.0736842105263183E-2</c:v>
                </c:pt>
                <c:pt idx="12543">
                  <c:v>4.8461661087199001E-2</c:v>
                </c:pt>
                <c:pt idx="12544">
                  <c:v>1.6421052631579034E-2</c:v>
                </c:pt>
                <c:pt idx="12545">
                  <c:v>2.2974686132580944E-2</c:v>
                </c:pt>
                <c:pt idx="12546">
                  <c:v>5.4730553044296847E-3</c:v>
                </c:pt>
                <c:pt idx="12547">
                  <c:v>5.7836899942167346E-4</c:v>
                </c:pt>
                <c:pt idx="12548">
                  <c:v>8.2624617898973251E-3</c:v>
                </c:pt>
                <c:pt idx="12549">
                  <c:v>2.588904694167864E-2</c:v>
                </c:pt>
                <c:pt idx="12550">
                  <c:v>1.1753950633408203E-3</c:v>
                </c:pt>
                <c:pt idx="12551">
                  <c:v>1.0860484544695154E-2</c:v>
                </c:pt>
                <c:pt idx="12552">
                  <c:v>5.7836899942167346E-4</c:v>
                </c:pt>
                <c:pt idx="12553">
                  <c:v>6.7476383265857292E-3</c:v>
                </c:pt>
                <c:pt idx="12554">
                  <c:v>3.484553723788203E-3</c:v>
                </c:pt>
                <c:pt idx="12555">
                  <c:v>6.7476383265857292E-3</c:v>
                </c:pt>
                <c:pt idx="12556">
                  <c:v>1.432575521644185E-3</c:v>
                </c:pt>
                <c:pt idx="12557">
                  <c:v>5.7142857142857072E-2</c:v>
                </c:pt>
                <c:pt idx="12558">
                  <c:v>7.9566854990583649E-2</c:v>
                </c:pt>
                <c:pt idx="12559">
                  <c:v>2.4801587301587318E-2</c:v>
                </c:pt>
                <c:pt idx="12560">
                  <c:v>6.6666666666667001E-3</c:v>
                </c:pt>
                <c:pt idx="12561">
                  <c:v>6.5104166666679814E-4</c:v>
                </c:pt>
                <c:pt idx="12562">
                  <c:v>6.8310152343768109E-4</c:v>
                </c:pt>
                <c:pt idx="12563">
                  <c:v>1.3888888888888959E-2</c:v>
                </c:pt>
                <c:pt idx="12564">
                  <c:v>1.0416666666666938E-2</c:v>
                </c:pt>
                <c:pt idx="12565">
                  <c:v>7.7190097743674562E-3</c:v>
                </c:pt>
                <c:pt idx="12566">
                  <c:v>2.66666666666668E-2</c:v>
                </c:pt>
                <c:pt idx="12567">
                  <c:v>1.4336917562724075E-2</c:v>
                </c:pt>
                <c:pt idx="12568">
                  <c:v>1.3774104683197297E-3</c:v>
                </c:pt>
                <c:pt idx="12569">
                  <c:v>1.3227513227514738E-3</c:v>
                </c:pt>
                <c:pt idx="12570">
                  <c:v>2.2071307300509393E-2</c:v>
                </c:pt>
                <c:pt idx="12571">
                  <c:v>2.2071307300509393E-2</c:v>
                </c:pt>
                <c:pt idx="12572">
                  <c:v>0.39320388349514546</c:v>
                </c:pt>
                <c:pt idx="12573">
                  <c:v>0.39320388349514546</c:v>
                </c:pt>
                <c:pt idx="12574">
                  <c:v>1.3157894736842193E-2</c:v>
                </c:pt>
                <c:pt idx="12575">
                  <c:v>6.5104166666679814E-4</c:v>
                </c:pt>
                <c:pt idx="12576">
                  <c:v>6.5104166666679814E-4</c:v>
                </c:pt>
                <c:pt idx="12577">
                  <c:v>4.3744531933532539E-4</c:v>
                </c:pt>
                <c:pt idx="12578">
                  <c:v>4.3744531933532539E-4</c:v>
                </c:pt>
                <c:pt idx="12579">
                  <c:v>6.147540983606598E-3</c:v>
                </c:pt>
                <c:pt idx="12580">
                  <c:v>0.322429906542056</c:v>
                </c:pt>
                <c:pt idx="12581">
                  <c:v>7.2580645161290175E-2</c:v>
                </c:pt>
                <c:pt idx="12582">
                  <c:v>1.0513296227581837E-2</c:v>
                </c:pt>
                <c:pt idx="12583">
                  <c:v>3.7096791107486378E-2</c:v>
                </c:pt>
                <c:pt idx="12584">
                  <c:v>6.9991251093613586E-3</c:v>
                </c:pt>
                <c:pt idx="12585">
                  <c:v>8.9605734767043196E-4</c:v>
                </c:pt>
                <c:pt idx="12586">
                  <c:v>4.6883495899780348E-4</c:v>
                </c:pt>
                <c:pt idx="12587">
                  <c:v>4.8461661087199001E-2</c:v>
                </c:pt>
                <c:pt idx="12588">
                  <c:v>1.1386379983340239E-2</c:v>
                </c:pt>
                <c:pt idx="12589">
                  <c:v>4.5672445179444736E-2</c:v>
                </c:pt>
                <c:pt idx="12590">
                  <c:v>4.1078305519906002E-4</c:v>
                </c:pt>
                <c:pt idx="12591">
                  <c:v>3.2584525038085745E-3</c:v>
                </c:pt>
                <c:pt idx="12592">
                  <c:v>2.384313725490185E-2</c:v>
                </c:pt>
                <c:pt idx="12593">
                  <c:v>2.6953538950442971E-3</c:v>
                </c:pt>
                <c:pt idx="12594">
                  <c:v>6.4499484004128737E-4</c:v>
                </c:pt>
                <c:pt idx="12595">
                  <c:v>2.7502157031924112E-2</c:v>
                </c:pt>
                <c:pt idx="12596">
                  <c:v>2.7502157031924112E-2</c:v>
                </c:pt>
                <c:pt idx="12597">
                  <c:v>6.5104166666679814E-4</c:v>
                </c:pt>
                <c:pt idx="12598">
                  <c:v>5.1258992805755445E-2</c:v>
                </c:pt>
                <c:pt idx="12599">
                  <c:v>9.7247157390761396E-4</c:v>
                </c:pt>
                <c:pt idx="12600">
                  <c:v>6.1454293737771293E-4</c:v>
                </c:pt>
                <c:pt idx="12601">
                  <c:v>1.5915781830913204E-4</c:v>
                </c:pt>
                <c:pt idx="12602">
                  <c:v>2.1873255968683319E-2</c:v>
                </c:pt>
                <c:pt idx="12603">
                  <c:v>1.0635034257081455E-2</c:v>
                </c:pt>
                <c:pt idx="12604">
                  <c:v>1.0635034257081455E-2</c:v>
                </c:pt>
                <c:pt idx="12605">
                  <c:v>1.0635034257081455E-2</c:v>
                </c:pt>
                <c:pt idx="12606">
                  <c:v>2.06625683060109E-2</c:v>
                </c:pt>
                <c:pt idx="12607">
                  <c:v>3.4722222222222398E-3</c:v>
                </c:pt>
                <c:pt idx="12608">
                  <c:v>3.4722222222222398E-3</c:v>
                </c:pt>
                <c:pt idx="12609">
                  <c:v>2.976190476190496E-3</c:v>
                </c:pt>
                <c:pt idx="12610">
                  <c:v>6.3492063492063813E-3</c:v>
                </c:pt>
                <c:pt idx="12611">
                  <c:v>3.1249999999999962E-2</c:v>
                </c:pt>
                <c:pt idx="12612">
                  <c:v>1.253132832080066E-3</c:v>
                </c:pt>
                <c:pt idx="12613">
                  <c:v>2.3437500000000038E-2</c:v>
                </c:pt>
                <c:pt idx="12614">
                  <c:v>1.0416666666666938E-2</c:v>
                </c:pt>
                <c:pt idx="12615">
                  <c:v>1.0416666666666938E-2</c:v>
                </c:pt>
                <c:pt idx="12616">
                  <c:v>2.1739130434782584E-2</c:v>
                </c:pt>
                <c:pt idx="12617">
                  <c:v>5.485574969524596E-3</c:v>
                </c:pt>
                <c:pt idx="12618">
                  <c:v>6.5104166666679814E-4</c:v>
                </c:pt>
                <c:pt idx="12619">
                  <c:v>4.2344173441772771E-5</c:v>
                </c:pt>
                <c:pt idx="12620">
                  <c:v>2.9659277504105235E-2</c:v>
                </c:pt>
                <c:pt idx="12621">
                  <c:v>2.3437500000000038E-2</c:v>
                </c:pt>
                <c:pt idx="12622">
                  <c:v>7.1282188363172084E-4</c:v>
                </c:pt>
                <c:pt idx="12623">
                  <c:v>6.553079947577196E-4</c:v>
                </c:pt>
                <c:pt idx="12624">
                  <c:v>6.553079947577196E-4</c:v>
                </c:pt>
                <c:pt idx="12625">
                  <c:v>6.553079947577196E-4</c:v>
                </c:pt>
                <c:pt idx="12626">
                  <c:v>1.4419610670513682E-3</c:v>
                </c:pt>
                <c:pt idx="12627">
                  <c:v>2.2041369955918136E-3</c:v>
                </c:pt>
                <c:pt idx="12628">
                  <c:v>5.6625141562869773E-4</c:v>
                </c:pt>
                <c:pt idx="12629">
                  <c:v>1.5748031496063096E-2</c:v>
                </c:pt>
                <c:pt idx="12630">
                  <c:v>1.0416666666666938E-2</c:v>
                </c:pt>
                <c:pt idx="12631">
                  <c:v>2.3437500000000038E-2</c:v>
                </c:pt>
                <c:pt idx="12632">
                  <c:v>6.5104166666679814E-4</c:v>
                </c:pt>
                <c:pt idx="12633">
                  <c:v>8.2236842105260497E-4</c:v>
                </c:pt>
                <c:pt idx="12634">
                  <c:v>1.6796842193659168E-4</c:v>
                </c:pt>
                <c:pt idx="12635">
                  <c:v>0</c:v>
                </c:pt>
                <c:pt idx="12636">
                  <c:v>6.1218243036437225E-4</c:v>
                </c:pt>
                <c:pt idx="12637">
                  <c:v>2.1582100070473113E-3</c:v>
                </c:pt>
                <c:pt idx="12638">
                  <c:v>1.0498004511539113E-2</c:v>
                </c:pt>
                <c:pt idx="12639">
                  <c:v>1.7436791630340814E-3</c:v>
                </c:pt>
                <c:pt idx="12640">
                  <c:v>4.1107152644558824E-4</c:v>
                </c:pt>
                <c:pt idx="12641">
                  <c:v>1.3831967213114787E-2</c:v>
                </c:pt>
                <c:pt idx="12642">
                  <c:v>5.4256410256409051E-4</c:v>
                </c:pt>
                <c:pt idx="12643">
                  <c:v>5.3915406530791202E-2</c:v>
                </c:pt>
                <c:pt idx="12644">
                  <c:v>1.3227513227514738E-3</c:v>
                </c:pt>
                <c:pt idx="12645">
                  <c:v>6.5104166666679814E-4</c:v>
                </c:pt>
                <c:pt idx="12646">
                  <c:v>6.9991251093613586E-3</c:v>
                </c:pt>
                <c:pt idx="12647">
                  <c:v>4.3744531933532539E-4</c:v>
                </c:pt>
                <c:pt idx="12648">
                  <c:v>2.4373259052925633E-3</c:v>
                </c:pt>
                <c:pt idx="12649">
                  <c:v>8.676036786403832E-5</c:v>
                </c:pt>
                <c:pt idx="12650">
                  <c:v>4.2372881355930824E-3</c:v>
                </c:pt>
                <c:pt idx="12651">
                  <c:v>1.1459129106187558E-3</c:v>
                </c:pt>
                <c:pt idx="12652">
                  <c:v>1.7532325224631831E-3</c:v>
                </c:pt>
                <c:pt idx="12653">
                  <c:v>1.3831967213114787E-2</c:v>
                </c:pt>
                <c:pt idx="12654">
                  <c:v>1.4336917562724075E-2</c:v>
                </c:pt>
                <c:pt idx="12655">
                  <c:v>3.4237009410521135E-4</c:v>
                </c:pt>
                <c:pt idx="12656">
                  <c:v>9.0169401093771178E-3</c:v>
                </c:pt>
                <c:pt idx="12657">
                  <c:v>3.0501089324618475E-3</c:v>
                </c:pt>
                <c:pt idx="12658">
                  <c:v>4.2487583268614265E-4</c:v>
                </c:pt>
                <c:pt idx="12659">
                  <c:v>1.6774193548387228E-2</c:v>
                </c:pt>
                <c:pt idx="12660">
                  <c:v>0.1266710497479728</c:v>
                </c:pt>
                <c:pt idx="12661">
                  <c:v>2.1164021164021368E-2</c:v>
                </c:pt>
                <c:pt idx="12662">
                  <c:v>4.7619047619047589E-2</c:v>
                </c:pt>
                <c:pt idx="12663">
                  <c:v>3.0131826741996361E-2</c:v>
                </c:pt>
                <c:pt idx="12664">
                  <c:v>2.1477098400175497E-2</c:v>
                </c:pt>
                <c:pt idx="12665">
                  <c:v>9.7949188858280165E-3</c:v>
                </c:pt>
                <c:pt idx="12666">
                  <c:v>1.5748031496063096E-2</c:v>
                </c:pt>
                <c:pt idx="12667">
                  <c:v>6.6666666666668883E-3</c:v>
                </c:pt>
                <c:pt idx="12668">
                  <c:v>2.5864707682889666E-2</c:v>
                </c:pt>
                <c:pt idx="12669">
                  <c:v>2.1164948840937986E-3</c:v>
                </c:pt>
                <c:pt idx="12670">
                  <c:v>6.8310152343768109E-4</c:v>
                </c:pt>
                <c:pt idx="12671">
                  <c:v>6.8310152343768109E-4</c:v>
                </c:pt>
                <c:pt idx="12672">
                  <c:v>1.0513296227581837E-2</c:v>
                </c:pt>
                <c:pt idx="12673">
                  <c:v>4.2441218911805362E-4</c:v>
                </c:pt>
                <c:pt idx="12674">
                  <c:v>6.8310152343768109E-4</c:v>
                </c:pt>
                <c:pt idx="12675">
                  <c:v>1.5896103896103946E-2</c:v>
                </c:pt>
                <c:pt idx="12676">
                  <c:v>6.8310152343768109E-4</c:v>
                </c:pt>
                <c:pt idx="12677">
                  <c:v>1.3882385798893663E-3</c:v>
                </c:pt>
                <c:pt idx="12678">
                  <c:v>6.8310152343768109E-4</c:v>
                </c:pt>
                <c:pt idx="12679">
                  <c:v>1.4862313006998678E-2</c:v>
                </c:pt>
                <c:pt idx="12680">
                  <c:v>1.0198769044496006E-2</c:v>
                </c:pt>
                <c:pt idx="12681">
                  <c:v>2.692429521697819E-2</c:v>
                </c:pt>
                <c:pt idx="12682">
                  <c:v>2.3965141612200407E-2</c:v>
                </c:pt>
                <c:pt idx="12683">
                  <c:v>6.8310152343768109E-4</c:v>
                </c:pt>
                <c:pt idx="12684">
                  <c:v>6.6783845836930486E-3</c:v>
                </c:pt>
                <c:pt idx="12685">
                  <c:v>1.2348515022310678E-3</c:v>
                </c:pt>
                <c:pt idx="12686">
                  <c:v>2.66666666666668E-2</c:v>
                </c:pt>
                <c:pt idx="12687">
                  <c:v>6.3116370808678754E-2</c:v>
                </c:pt>
                <c:pt idx="12688">
                  <c:v>2.3437500000000038E-2</c:v>
                </c:pt>
                <c:pt idx="12689">
                  <c:v>6.5104166666679814E-4</c:v>
                </c:pt>
                <c:pt idx="12690">
                  <c:v>6.9991251093613586E-3</c:v>
                </c:pt>
                <c:pt idx="12691">
                  <c:v>1.6203703703703606E-2</c:v>
                </c:pt>
                <c:pt idx="12692">
                  <c:v>1.3774104683197297E-3</c:v>
                </c:pt>
                <c:pt idx="12693">
                  <c:v>1.6203703703703606E-2</c:v>
                </c:pt>
                <c:pt idx="12694">
                  <c:v>9.4933643320738829E-3</c:v>
                </c:pt>
                <c:pt idx="12695">
                  <c:v>5.8022762776164154E-3</c:v>
                </c:pt>
                <c:pt idx="12696">
                  <c:v>1.041666666666672E-2</c:v>
                </c:pt>
                <c:pt idx="12697">
                  <c:v>6.5104166666679814E-4</c:v>
                </c:pt>
                <c:pt idx="12698">
                  <c:v>1.2399496270464064E-2</c:v>
                </c:pt>
                <c:pt idx="12699">
                  <c:v>7.0921985815603312E-3</c:v>
                </c:pt>
                <c:pt idx="12700">
                  <c:v>1.7076502732243888E-4</c:v>
                </c:pt>
                <c:pt idx="12701">
                  <c:v>6.6666666666667001E-3</c:v>
                </c:pt>
                <c:pt idx="12702">
                  <c:v>3.5433070866141662E-2</c:v>
                </c:pt>
                <c:pt idx="12703">
                  <c:v>4.3744531933532539E-4</c:v>
                </c:pt>
                <c:pt idx="12704">
                  <c:v>2.016129032257999E-3</c:v>
                </c:pt>
                <c:pt idx="12705">
                  <c:v>1.0860484544695154E-2</c:v>
                </c:pt>
                <c:pt idx="12706">
                  <c:v>6.3263223725354648E-3</c:v>
                </c:pt>
                <c:pt idx="12707">
                  <c:v>2.0344807028383486E-2</c:v>
                </c:pt>
                <c:pt idx="12708">
                  <c:v>5.29014844804351E-4</c:v>
                </c:pt>
                <c:pt idx="12709">
                  <c:v>4.0164513848724354E-2</c:v>
                </c:pt>
                <c:pt idx="12710">
                  <c:v>1.5679442508710839E-2</c:v>
                </c:pt>
                <c:pt idx="12711">
                  <c:v>1.0416666666666938E-2</c:v>
                </c:pt>
                <c:pt idx="12712">
                  <c:v>5.6979504612224329E-4</c:v>
                </c:pt>
                <c:pt idx="12713">
                  <c:v>1.1206328279499017E-2</c:v>
                </c:pt>
                <c:pt idx="12714">
                  <c:v>6.8117780268214748E-3</c:v>
                </c:pt>
                <c:pt idx="12715">
                  <c:v>7.2150072150074037E-4</c:v>
                </c:pt>
                <c:pt idx="12716">
                  <c:v>1.0416666666666938E-2</c:v>
                </c:pt>
                <c:pt idx="12717">
                  <c:v>3.5197334166406267E-2</c:v>
                </c:pt>
                <c:pt idx="12718">
                  <c:v>3.0612244897959238E-2</c:v>
                </c:pt>
                <c:pt idx="12719">
                  <c:v>2.06625683060109E-2</c:v>
                </c:pt>
                <c:pt idx="12720">
                  <c:v>3.8722933459776161E-3</c:v>
                </c:pt>
                <c:pt idx="12721">
                  <c:v>8.1939228405599716E-3</c:v>
                </c:pt>
                <c:pt idx="12722">
                  <c:v>8.1939228405599716E-3</c:v>
                </c:pt>
                <c:pt idx="12723">
                  <c:v>5.0125313283206872E-3</c:v>
                </c:pt>
                <c:pt idx="12724">
                  <c:v>6.9991251093613586E-3</c:v>
                </c:pt>
                <c:pt idx="12725">
                  <c:v>5.7273768613972948E-4</c:v>
                </c:pt>
                <c:pt idx="12726">
                  <c:v>2.1164021164021368E-2</c:v>
                </c:pt>
                <c:pt idx="12727">
                  <c:v>6.6666666666668883E-3</c:v>
                </c:pt>
                <c:pt idx="12728">
                  <c:v>6.5104166666679814E-4</c:v>
                </c:pt>
                <c:pt idx="12729">
                  <c:v>1.3227513227514738E-3</c:v>
                </c:pt>
                <c:pt idx="12730">
                  <c:v>8.1939228405599716E-3</c:v>
                </c:pt>
                <c:pt idx="12731">
                  <c:v>3.9447731755424325E-3</c:v>
                </c:pt>
                <c:pt idx="12732">
                  <c:v>9.6618357487921833E-3</c:v>
                </c:pt>
                <c:pt idx="12733">
                  <c:v>7.2148786831516027E-4</c:v>
                </c:pt>
                <c:pt idx="12734">
                  <c:v>4.870335230866546E-2</c:v>
                </c:pt>
                <c:pt idx="12735">
                  <c:v>9.5097600168593931E-3</c:v>
                </c:pt>
                <c:pt idx="12736">
                  <c:v>2.3965141612200407E-2</c:v>
                </c:pt>
                <c:pt idx="12737">
                  <c:v>6.1374143153196246E-2</c:v>
                </c:pt>
                <c:pt idx="12738">
                  <c:v>2.3965141612200407E-2</c:v>
                </c:pt>
                <c:pt idx="12739">
                  <c:v>1.0513296227581837E-2</c:v>
                </c:pt>
                <c:pt idx="12740">
                  <c:v>6.1987922950489443E-3</c:v>
                </c:pt>
                <c:pt idx="12741">
                  <c:v>3.4260853802229345E-3</c:v>
                </c:pt>
                <c:pt idx="12742">
                  <c:v>1.3132525737567973E-2</c:v>
                </c:pt>
                <c:pt idx="12743">
                  <c:v>7.1859988479062746E-3</c:v>
                </c:pt>
                <c:pt idx="12744">
                  <c:v>2.3965141612200407E-2</c:v>
                </c:pt>
                <c:pt idx="12745">
                  <c:v>3.4260853802229345E-3</c:v>
                </c:pt>
                <c:pt idx="12746">
                  <c:v>7.0761703778131936E-3</c:v>
                </c:pt>
                <c:pt idx="12747">
                  <c:v>6.9537474381766691E-3</c:v>
                </c:pt>
                <c:pt idx="12748">
                  <c:v>6.1285120108648767E-3</c:v>
                </c:pt>
                <c:pt idx="12749">
                  <c:v>8.7344028520498995E-2</c:v>
                </c:pt>
                <c:pt idx="12750">
                  <c:v>3.4260853802229345E-3</c:v>
                </c:pt>
                <c:pt idx="12751">
                  <c:v>4.3744531933532539E-4</c:v>
                </c:pt>
                <c:pt idx="12752">
                  <c:v>8.9605734767043196E-4</c:v>
                </c:pt>
                <c:pt idx="12753">
                  <c:v>2.1164021164021368E-2</c:v>
                </c:pt>
                <c:pt idx="12754">
                  <c:v>1.3227513227514738E-3</c:v>
                </c:pt>
                <c:pt idx="12755">
                  <c:v>1.1321181931393752E-2</c:v>
                </c:pt>
                <c:pt idx="12756">
                  <c:v>0.13071673531947503</c:v>
                </c:pt>
                <c:pt idx="12757">
                  <c:v>2.1835064815666196E-2</c:v>
                </c:pt>
                <c:pt idx="12758">
                  <c:v>5.9889052417076726E-4</c:v>
                </c:pt>
                <c:pt idx="12759">
                  <c:v>1.4294470308470567E-2</c:v>
                </c:pt>
                <c:pt idx="12760">
                  <c:v>4.227489440796689E-2</c:v>
                </c:pt>
                <c:pt idx="12761">
                  <c:v>1.1321181931393752E-2</c:v>
                </c:pt>
                <c:pt idx="12762">
                  <c:v>2.4132231404958876E-2</c:v>
                </c:pt>
                <c:pt idx="12763">
                  <c:v>2.2840237285390513E-2</c:v>
                </c:pt>
                <c:pt idx="12764">
                  <c:v>1.1437908496732143E-2</c:v>
                </c:pt>
                <c:pt idx="12765">
                  <c:v>1.5511283878630764E-2</c:v>
                </c:pt>
                <c:pt idx="12766">
                  <c:v>3.0121249367281108E-2</c:v>
                </c:pt>
                <c:pt idx="12767">
                  <c:v>2.6495031264792569E-2</c:v>
                </c:pt>
                <c:pt idx="12768">
                  <c:v>2.4695592522723568E-2</c:v>
                </c:pt>
                <c:pt idx="12769">
                  <c:v>3.2905791542022465E-2</c:v>
                </c:pt>
                <c:pt idx="12770">
                  <c:v>1.4439738159260579E-5</c:v>
                </c:pt>
                <c:pt idx="12771">
                  <c:v>6.8046758933459524E-3</c:v>
                </c:pt>
                <c:pt idx="12772">
                  <c:v>8.2877978777728576E-4</c:v>
                </c:pt>
                <c:pt idx="12773">
                  <c:v>1.8511519834271194E-2</c:v>
                </c:pt>
                <c:pt idx="12774">
                  <c:v>4.1575683771451133E-3</c:v>
                </c:pt>
                <c:pt idx="12775">
                  <c:v>5.0235478806907555E-2</c:v>
                </c:pt>
                <c:pt idx="12776">
                  <c:v>1.0259279150256567E-2</c:v>
                </c:pt>
                <c:pt idx="12777">
                  <c:v>1.0259279150256567E-2</c:v>
                </c:pt>
                <c:pt idx="12778">
                  <c:v>1.0259279150256567E-2</c:v>
                </c:pt>
                <c:pt idx="12779">
                  <c:v>1.0259279150256567E-2</c:v>
                </c:pt>
                <c:pt idx="12780">
                  <c:v>3.0127354925197805E-3</c:v>
                </c:pt>
                <c:pt idx="12781">
                  <c:v>1.8728275200784354E-4</c:v>
                </c:pt>
                <c:pt idx="12782">
                  <c:v>4.6163184461056554E-3</c:v>
                </c:pt>
                <c:pt idx="12783">
                  <c:v>5.4127112238501875E-4</c:v>
                </c:pt>
                <c:pt idx="12784">
                  <c:v>9.1622489836775761E-2</c:v>
                </c:pt>
                <c:pt idx="12785">
                  <c:v>7.5142700758465348E-3</c:v>
                </c:pt>
                <c:pt idx="12786">
                  <c:v>1.4225325085786698E-2</c:v>
                </c:pt>
                <c:pt idx="12787">
                  <c:v>7.5142700758465348E-3</c:v>
                </c:pt>
                <c:pt idx="12788">
                  <c:v>6.3001391032610054E-4</c:v>
                </c:pt>
                <c:pt idx="12789">
                  <c:v>7.0616592501664332E-3</c:v>
                </c:pt>
                <c:pt idx="12790">
                  <c:v>1.0753822601837748E-2</c:v>
                </c:pt>
                <c:pt idx="12791">
                  <c:v>1.1452451292037683E-4</c:v>
                </c:pt>
                <c:pt idx="12792">
                  <c:v>2.8280542986424254E-3</c:v>
                </c:pt>
                <c:pt idx="12793">
                  <c:v>1.6605089459844925E-5</c:v>
                </c:pt>
                <c:pt idx="12794">
                  <c:v>3.9218010304738616E-4</c:v>
                </c:pt>
                <c:pt idx="12795">
                  <c:v>9.4038042567453975E-3</c:v>
                </c:pt>
                <c:pt idx="12796">
                  <c:v>9.4038042567453975E-3</c:v>
                </c:pt>
                <c:pt idx="12797">
                  <c:v>7.5284591569424394E-3</c:v>
                </c:pt>
                <c:pt idx="12798">
                  <c:v>2.3984478735608384E-3</c:v>
                </c:pt>
                <c:pt idx="12799">
                  <c:v>2.0200387847446627E-2</c:v>
                </c:pt>
                <c:pt idx="12800">
                  <c:v>7.2148786831516027E-4</c:v>
                </c:pt>
                <c:pt idx="12801">
                  <c:v>6.4370164939424619E-3</c:v>
                </c:pt>
                <c:pt idx="12802">
                  <c:v>2.5364906586627105E-3</c:v>
                </c:pt>
                <c:pt idx="12803">
                  <c:v>1.8792246243229517E-3</c:v>
                </c:pt>
                <c:pt idx="12804">
                  <c:v>7.2590183673925171E-4</c:v>
                </c:pt>
                <c:pt idx="12805">
                  <c:v>1.1452451292037683E-4</c:v>
                </c:pt>
                <c:pt idx="12806">
                  <c:v>5.8635282962302016E-3</c:v>
                </c:pt>
                <c:pt idx="12807">
                  <c:v>2.8308851838281005E-5</c:v>
                </c:pt>
                <c:pt idx="12808">
                  <c:v>5.039078568490311E-3</c:v>
                </c:pt>
                <c:pt idx="12809">
                  <c:v>7.2148786831516027E-4</c:v>
                </c:pt>
                <c:pt idx="12810">
                  <c:v>5.40105860749345E-5</c:v>
                </c:pt>
                <c:pt idx="12811">
                  <c:v>6.3494001648402177E-3</c:v>
                </c:pt>
                <c:pt idx="12812">
                  <c:v>7.5624266800745389E-4</c:v>
                </c:pt>
                <c:pt idx="12813">
                  <c:v>1.6837104072398128E-2</c:v>
                </c:pt>
                <c:pt idx="12814">
                  <c:v>3.1283168538070584E-3</c:v>
                </c:pt>
                <c:pt idx="12815">
                  <c:v>2.1169061416738944E-3</c:v>
                </c:pt>
                <c:pt idx="12816">
                  <c:v>1.5567765567765486E-2</c:v>
                </c:pt>
                <c:pt idx="12817">
                  <c:v>3.1959390090876669E-3</c:v>
                </c:pt>
                <c:pt idx="12818">
                  <c:v>1.0416666666666938E-2</c:v>
                </c:pt>
                <c:pt idx="12819">
                  <c:v>6.5104166666679814E-4</c:v>
                </c:pt>
                <c:pt idx="12820">
                  <c:v>1.5748031496063096E-2</c:v>
                </c:pt>
                <c:pt idx="12821">
                  <c:v>1.5748031496063096E-2</c:v>
                </c:pt>
                <c:pt idx="12822">
                  <c:v>5.532906231799653E-3</c:v>
                </c:pt>
                <c:pt idx="12823">
                  <c:v>7.2580645161290175E-2</c:v>
                </c:pt>
                <c:pt idx="12824">
                  <c:v>1.5748031496063096E-2</c:v>
                </c:pt>
                <c:pt idx="12825">
                  <c:v>1.5748031496063096E-2</c:v>
                </c:pt>
                <c:pt idx="12826">
                  <c:v>4.1666666666666874E-3</c:v>
                </c:pt>
                <c:pt idx="12827">
                  <c:v>1.0416666666666938E-2</c:v>
                </c:pt>
                <c:pt idx="12828">
                  <c:v>4.3744531933532539E-4</c:v>
                </c:pt>
                <c:pt idx="12829">
                  <c:v>1.0635034257081455E-2</c:v>
                </c:pt>
                <c:pt idx="12830">
                  <c:v>5.9708436724565772E-2</c:v>
                </c:pt>
                <c:pt idx="12831">
                  <c:v>6.5104166666679814E-4</c:v>
                </c:pt>
                <c:pt idx="12832">
                  <c:v>2.3437500000000038E-2</c:v>
                </c:pt>
                <c:pt idx="12833">
                  <c:v>3.8722933459776161E-3</c:v>
                </c:pt>
                <c:pt idx="12834">
                  <c:v>3.64145658263305E-2</c:v>
                </c:pt>
                <c:pt idx="12835">
                  <c:v>3.5433070866141662E-2</c:v>
                </c:pt>
                <c:pt idx="12836">
                  <c:v>0</c:v>
                </c:pt>
                <c:pt idx="12837">
                  <c:v>1.5243902439023896E-3</c:v>
                </c:pt>
                <c:pt idx="12838">
                  <c:v>2.3437500000000038E-2</c:v>
                </c:pt>
                <c:pt idx="12839">
                  <c:v>1.0498004511539113E-2</c:v>
                </c:pt>
                <c:pt idx="12840">
                  <c:v>3.260601577909291E-2</c:v>
                </c:pt>
                <c:pt idx="12841">
                  <c:v>2.2952853598014817E-2</c:v>
                </c:pt>
                <c:pt idx="12842">
                  <c:v>0.10946745562130196</c:v>
                </c:pt>
                <c:pt idx="12843">
                  <c:v>1.1333914559720775E-2</c:v>
                </c:pt>
                <c:pt idx="12844">
                  <c:v>5.0717591040167116E-4</c:v>
                </c:pt>
                <c:pt idx="12845">
                  <c:v>9.6479791395045672E-2</c:v>
                </c:pt>
                <c:pt idx="12846">
                  <c:v>2.2952853598014817E-2</c:v>
                </c:pt>
                <c:pt idx="12847">
                  <c:v>1.1452953065349224E-2</c:v>
                </c:pt>
                <c:pt idx="12848">
                  <c:v>3.5433070866141662E-2</c:v>
                </c:pt>
                <c:pt idx="12849">
                  <c:v>3.5433070866141662E-2</c:v>
                </c:pt>
                <c:pt idx="12850">
                  <c:v>3.5433070866141662E-2</c:v>
                </c:pt>
                <c:pt idx="12851">
                  <c:v>7.2580645161290175E-2</c:v>
                </c:pt>
                <c:pt idx="12852">
                  <c:v>1.5748031496063096E-2</c:v>
                </c:pt>
                <c:pt idx="12853">
                  <c:v>4.6883495899780348E-4</c:v>
                </c:pt>
                <c:pt idx="12854">
                  <c:v>7.3894020418084516E-2</c:v>
                </c:pt>
                <c:pt idx="12855">
                  <c:v>7.0748304981301776E-3</c:v>
                </c:pt>
                <c:pt idx="12856">
                  <c:v>1.4344872197544177E-2</c:v>
                </c:pt>
                <c:pt idx="12857">
                  <c:v>2.384313725490185E-2</c:v>
                </c:pt>
                <c:pt idx="12858">
                  <c:v>4.6883495899780348E-4</c:v>
                </c:pt>
                <c:pt idx="12859">
                  <c:v>1.5722453222450658E-3</c:v>
                </c:pt>
                <c:pt idx="12860">
                  <c:v>5.2408177408176226E-3</c:v>
                </c:pt>
                <c:pt idx="12861">
                  <c:v>4.133545310015898E-2</c:v>
                </c:pt>
                <c:pt idx="12862">
                  <c:v>1.1496060838165782E-2</c:v>
                </c:pt>
                <c:pt idx="12863">
                  <c:v>1.5722453222450658E-3</c:v>
                </c:pt>
                <c:pt idx="12864">
                  <c:v>2.9654529857698182E-4</c:v>
                </c:pt>
                <c:pt idx="12865">
                  <c:v>1.6666666666666698E-2</c:v>
                </c:pt>
                <c:pt idx="12866">
                  <c:v>2.3039432875498308E-2</c:v>
                </c:pt>
                <c:pt idx="12867">
                  <c:v>0.14886488447809182</c:v>
                </c:pt>
                <c:pt idx="12868">
                  <c:v>1.3254977088565056E-2</c:v>
                </c:pt>
                <c:pt idx="12869">
                  <c:v>6.6881252718574858E-3</c:v>
                </c:pt>
                <c:pt idx="12870">
                  <c:v>4.1078305519906002E-4</c:v>
                </c:pt>
                <c:pt idx="12871">
                  <c:v>2.4516129032258076E-2</c:v>
                </c:pt>
                <c:pt idx="12872">
                  <c:v>1.3253555945684553E-2</c:v>
                </c:pt>
                <c:pt idx="12873">
                  <c:v>3.8699690402476651E-2</c:v>
                </c:pt>
                <c:pt idx="12874">
                  <c:v>3.7073170731707482E-2</c:v>
                </c:pt>
                <c:pt idx="12875">
                  <c:v>4.4603033006244575E-2</c:v>
                </c:pt>
                <c:pt idx="12876">
                  <c:v>4.1078305519906002E-4</c:v>
                </c:pt>
                <c:pt idx="12877">
                  <c:v>6.1061552185548811E-3</c:v>
                </c:pt>
                <c:pt idx="12878">
                  <c:v>7.1731748726660367E-4</c:v>
                </c:pt>
                <c:pt idx="12879">
                  <c:v>3.9802631578947111E-2</c:v>
                </c:pt>
                <c:pt idx="12880">
                  <c:v>1.708584987057821E-2</c:v>
                </c:pt>
                <c:pt idx="12881">
                  <c:v>2.7185732927359745E-2</c:v>
                </c:pt>
                <c:pt idx="12882">
                  <c:v>1.474687778768948E-2</c:v>
                </c:pt>
                <c:pt idx="12883">
                  <c:v>1.3492417484397873E-4</c:v>
                </c:pt>
                <c:pt idx="12884">
                  <c:v>5.1033062797768813E-2</c:v>
                </c:pt>
                <c:pt idx="12885">
                  <c:v>2.8850127692944478E-3</c:v>
                </c:pt>
                <c:pt idx="12886">
                  <c:v>7.0646620931252256E-3</c:v>
                </c:pt>
                <c:pt idx="12887">
                  <c:v>1.4499868225197768E-2</c:v>
                </c:pt>
                <c:pt idx="12888">
                  <c:v>3.1583968235552116E-2</c:v>
                </c:pt>
                <c:pt idx="12889">
                  <c:v>7.0055143584555293E-2</c:v>
                </c:pt>
                <c:pt idx="12890">
                  <c:v>2.2697948797964541E-2</c:v>
                </c:pt>
                <c:pt idx="12891">
                  <c:v>9.6389751378361983E-3</c:v>
                </c:pt>
                <c:pt idx="12892">
                  <c:v>7.3319926261101991E-3</c:v>
                </c:pt>
                <c:pt idx="12893">
                  <c:v>0.10111813320369478</c:v>
                </c:pt>
                <c:pt idx="12894">
                  <c:v>7.2148786831516027E-4</c:v>
                </c:pt>
                <c:pt idx="12895">
                  <c:v>1.0296789824349027E-2</c:v>
                </c:pt>
                <c:pt idx="12896">
                  <c:v>1.0296789824349027E-2</c:v>
                </c:pt>
                <c:pt idx="12897">
                  <c:v>3.1894934333958867E-2</c:v>
                </c:pt>
                <c:pt idx="12898">
                  <c:v>2.8850127692944478E-3</c:v>
                </c:pt>
                <c:pt idx="12899">
                  <c:v>1.0296789824349027E-2</c:v>
                </c:pt>
                <c:pt idx="12900">
                  <c:v>3.8305920658873168E-4</c:v>
                </c:pt>
                <c:pt idx="12901">
                  <c:v>0</c:v>
                </c:pt>
                <c:pt idx="12902">
                  <c:v>2.3437500000000038E-2</c:v>
                </c:pt>
                <c:pt idx="12903">
                  <c:v>5.8650008676036675E-2</c:v>
                </c:pt>
                <c:pt idx="12904">
                  <c:v>1.0101010101009017E-3</c:v>
                </c:pt>
                <c:pt idx="12905">
                  <c:v>5.2799362422793535E-3</c:v>
                </c:pt>
                <c:pt idx="12906">
                  <c:v>9.7949188858280165E-3</c:v>
                </c:pt>
                <c:pt idx="12907">
                  <c:v>9.803921568627378E-3</c:v>
                </c:pt>
                <c:pt idx="12908">
                  <c:v>6.5104166666679814E-4</c:v>
                </c:pt>
                <c:pt idx="12909">
                  <c:v>4.7619047619047589E-2</c:v>
                </c:pt>
                <c:pt idx="12910">
                  <c:v>1.0416666666666938E-2</c:v>
                </c:pt>
                <c:pt idx="12911">
                  <c:v>1.6203703703703606E-2</c:v>
                </c:pt>
                <c:pt idx="12912">
                  <c:v>6.5104166666679814E-4</c:v>
                </c:pt>
                <c:pt idx="12913">
                  <c:v>3.3469945355191169E-2</c:v>
                </c:pt>
                <c:pt idx="12914">
                  <c:v>1.0416666666666938E-2</c:v>
                </c:pt>
                <c:pt idx="12915">
                  <c:v>1.3227513227514738E-3</c:v>
                </c:pt>
                <c:pt idx="12916">
                  <c:v>1.0860484544695154E-2</c:v>
                </c:pt>
                <c:pt idx="12917">
                  <c:v>1.0860484544695154E-2</c:v>
                </c:pt>
                <c:pt idx="12918">
                  <c:v>8.8877742347700239E-3</c:v>
                </c:pt>
                <c:pt idx="12919">
                  <c:v>2.6128172212896254E-2</c:v>
                </c:pt>
                <c:pt idx="12920">
                  <c:v>5.2053209947948076E-3</c:v>
                </c:pt>
                <c:pt idx="12921">
                  <c:v>1.0860484544695154E-2</c:v>
                </c:pt>
                <c:pt idx="12922">
                  <c:v>9.000948536386345E-3</c:v>
                </c:pt>
                <c:pt idx="12923">
                  <c:v>4.2664368222172327E-4</c:v>
                </c:pt>
                <c:pt idx="12924">
                  <c:v>3.5076923076923019E-2</c:v>
                </c:pt>
                <c:pt idx="12925">
                  <c:v>5.4875538087218621E-3</c:v>
                </c:pt>
                <c:pt idx="12926">
                  <c:v>3.1007631411878222E-3</c:v>
                </c:pt>
                <c:pt idx="12927">
                  <c:v>1.4018282602352426E-3</c:v>
                </c:pt>
                <c:pt idx="12928">
                  <c:v>3.8630547105128775E-4</c:v>
                </c:pt>
                <c:pt idx="12929">
                  <c:v>6.8117780268214748E-3</c:v>
                </c:pt>
                <c:pt idx="12930">
                  <c:v>1.0860484544695154E-2</c:v>
                </c:pt>
                <c:pt idx="12931">
                  <c:v>6.5830617821238847E-6</c:v>
                </c:pt>
                <c:pt idx="12932">
                  <c:v>6.5830617821238847E-6</c:v>
                </c:pt>
                <c:pt idx="12933">
                  <c:v>4.3744531933532539E-4</c:v>
                </c:pt>
                <c:pt idx="12934">
                  <c:v>6.238859180035747E-3</c:v>
                </c:pt>
                <c:pt idx="12935">
                  <c:v>6.5104166666679814E-4</c:v>
                </c:pt>
                <c:pt idx="12936">
                  <c:v>1.5748031496063096E-2</c:v>
                </c:pt>
                <c:pt idx="12937">
                  <c:v>2.3422377080913635E-2</c:v>
                </c:pt>
                <c:pt idx="12938">
                  <c:v>1.5748031496063096E-2</c:v>
                </c:pt>
                <c:pt idx="12939">
                  <c:v>1.3227513227514738E-3</c:v>
                </c:pt>
                <c:pt idx="12940">
                  <c:v>3.5433070866141662E-2</c:v>
                </c:pt>
                <c:pt idx="12941">
                  <c:v>6.6666666666668883E-3</c:v>
                </c:pt>
                <c:pt idx="12942">
                  <c:v>4.3715846994535582E-2</c:v>
                </c:pt>
                <c:pt idx="12943">
                  <c:v>6.6666666666668883E-3</c:v>
                </c:pt>
                <c:pt idx="12944">
                  <c:v>1.1223344556678182E-3</c:v>
                </c:pt>
                <c:pt idx="12945">
                  <c:v>8.6256469235203325E-4</c:v>
                </c:pt>
                <c:pt idx="12946">
                  <c:v>4.2278593680465113E-3</c:v>
                </c:pt>
                <c:pt idx="12947">
                  <c:v>6.5104166666679814E-4</c:v>
                </c:pt>
                <c:pt idx="12948">
                  <c:v>2.1164021164021368E-2</c:v>
                </c:pt>
                <c:pt idx="12949">
                  <c:v>1.3355460723881862E-2</c:v>
                </c:pt>
                <c:pt idx="12950">
                  <c:v>1.4336917562724075E-2</c:v>
                </c:pt>
                <c:pt idx="12951">
                  <c:v>1.7045454545454419E-2</c:v>
                </c:pt>
                <c:pt idx="12952">
                  <c:v>4.0404040404040612E-3</c:v>
                </c:pt>
                <c:pt idx="12953">
                  <c:v>1.4706158058944041E-3</c:v>
                </c:pt>
                <c:pt idx="12954">
                  <c:v>6.9991251093613586E-3</c:v>
                </c:pt>
                <c:pt idx="12955">
                  <c:v>2.016129032257999E-3</c:v>
                </c:pt>
                <c:pt idx="12956">
                  <c:v>6.5104166666679814E-4</c:v>
                </c:pt>
                <c:pt idx="12957">
                  <c:v>6.9686411149826252E-3</c:v>
                </c:pt>
                <c:pt idx="12958">
                  <c:v>3.097173828881227E-3</c:v>
                </c:pt>
                <c:pt idx="12959">
                  <c:v>1.5748031496063096E-2</c:v>
                </c:pt>
                <c:pt idx="12960">
                  <c:v>2.4848965342015874E-3</c:v>
                </c:pt>
                <c:pt idx="12961">
                  <c:v>2.7322404371585415E-3</c:v>
                </c:pt>
                <c:pt idx="12962">
                  <c:v>2.3422377080913635E-2</c:v>
                </c:pt>
                <c:pt idx="12963">
                  <c:v>3.3251231527093673E-2</c:v>
                </c:pt>
                <c:pt idx="12964">
                  <c:v>3.955730878807822E-2</c:v>
                </c:pt>
                <c:pt idx="12965">
                  <c:v>6.5104166666679814E-4</c:v>
                </c:pt>
                <c:pt idx="12966">
                  <c:v>1.0416666666666938E-2</c:v>
                </c:pt>
                <c:pt idx="12967">
                  <c:v>2.976190476190496E-3</c:v>
                </c:pt>
                <c:pt idx="12968">
                  <c:v>1.0635034257081455E-2</c:v>
                </c:pt>
                <c:pt idx="12969">
                  <c:v>1.0416666666666938E-2</c:v>
                </c:pt>
                <c:pt idx="12970">
                  <c:v>3.5433070866141662E-2</c:v>
                </c:pt>
                <c:pt idx="12971">
                  <c:v>1.0416666666666938E-2</c:v>
                </c:pt>
                <c:pt idx="12972">
                  <c:v>8.8757396449705879E-3</c:v>
                </c:pt>
                <c:pt idx="12973">
                  <c:v>5.8479532163741655E-3</c:v>
                </c:pt>
                <c:pt idx="12974">
                  <c:v>3.0131826741996361E-2</c:v>
                </c:pt>
                <c:pt idx="12975">
                  <c:v>2.976190476190496E-3</c:v>
                </c:pt>
                <c:pt idx="12976">
                  <c:v>3.4722222222222398E-3</c:v>
                </c:pt>
                <c:pt idx="12977">
                  <c:v>3.4722222222222398E-3</c:v>
                </c:pt>
                <c:pt idx="12978">
                  <c:v>4.1252864782276466E-2</c:v>
                </c:pt>
                <c:pt idx="12979">
                  <c:v>4.1252864782276466E-2</c:v>
                </c:pt>
                <c:pt idx="12980">
                  <c:v>1.6053591336200004E-2</c:v>
                </c:pt>
                <c:pt idx="12981">
                  <c:v>1.0308123249299559E-2</c:v>
                </c:pt>
                <c:pt idx="12982">
                  <c:v>3.6491023207195743E-6</c:v>
                </c:pt>
                <c:pt idx="12983">
                  <c:v>5.9463893519621142E-2</c:v>
                </c:pt>
                <c:pt idx="12984">
                  <c:v>2.8308851838281005E-5</c:v>
                </c:pt>
                <c:pt idx="12985">
                  <c:v>7.2148786831516027E-4</c:v>
                </c:pt>
                <c:pt idx="12986">
                  <c:v>7.0372149371432005E-2</c:v>
                </c:pt>
                <c:pt idx="12987">
                  <c:v>9.2366814374271952E-2</c:v>
                </c:pt>
                <c:pt idx="12988">
                  <c:v>1.2556561085972851E-2</c:v>
                </c:pt>
                <c:pt idx="12989">
                  <c:v>7.2148786831516027E-4</c:v>
                </c:pt>
                <c:pt idx="12990">
                  <c:v>4.1342103052198251E-2</c:v>
                </c:pt>
                <c:pt idx="12991">
                  <c:v>6.4370164939424619E-3</c:v>
                </c:pt>
                <c:pt idx="12992">
                  <c:v>7.2148786831516027E-4</c:v>
                </c:pt>
                <c:pt idx="12993">
                  <c:v>1.9923670205780866E-5</c:v>
                </c:pt>
                <c:pt idx="12994">
                  <c:v>1.5567765567765486E-2</c:v>
                </c:pt>
                <c:pt idx="12995">
                  <c:v>1.0296789824349027E-2</c:v>
                </c:pt>
                <c:pt idx="12996">
                  <c:v>6.9991251093613586E-3</c:v>
                </c:pt>
                <c:pt idx="12997">
                  <c:v>3.5433070866141662E-2</c:v>
                </c:pt>
                <c:pt idx="12998">
                  <c:v>1.0976702508960743E-2</c:v>
                </c:pt>
                <c:pt idx="12999">
                  <c:v>6.5104166666679814E-4</c:v>
                </c:pt>
                <c:pt idx="13000">
                  <c:v>2.016129032257999E-3</c:v>
                </c:pt>
                <c:pt idx="13001">
                  <c:v>9.0909090909090245E-3</c:v>
                </c:pt>
                <c:pt idx="13002">
                  <c:v>6.4499484004128737E-4</c:v>
                </c:pt>
                <c:pt idx="13003">
                  <c:v>5.3874042691868691E-3</c:v>
                </c:pt>
                <c:pt idx="13004">
                  <c:v>2.384313725490185E-2</c:v>
                </c:pt>
                <c:pt idx="13005">
                  <c:v>1.3109651220350232E-3</c:v>
                </c:pt>
                <c:pt idx="13006">
                  <c:v>6.4499484004128737E-4</c:v>
                </c:pt>
                <c:pt idx="13007">
                  <c:v>6.9295707929419191E-3</c:v>
                </c:pt>
                <c:pt idx="13008">
                  <c:v>1.6585365853658652E-2</c:v>
                </c:pt>
                <c:pt idx="13009">
                  <c:v>3.2454361054766053E-3</c:v>
                </c:pt>
                <c:pt idx="13010">
                  <c:v>2.4735294117646873E-2</c:v>
                </c:pt>
                <c:pt idx="13011">
                  <c:v>2.573975044563279E-2</c:v>
                </c:pt>
                <c:pt idx="13012">
                  <c:v>2.573975044563279E-2</c:v>
                </c:pt>
                <c:pt idx="13013">
                  <c:v>3.7667927481412644E-3</c:v>
                </c:pt>
                <c:pt idx="13014">
                  <c:v>1.5252660883034782E-3</c:v>
                </c:pt>
                <c:pt idx="13015">
                  <c:v>3.7153958232151535E-2</c:v>
                </c:pt>
                <c:pt idx="13016">
                  <c:v>3.5096391497775499E-2</c:v>
                </c:pt>
                <c:pt idx="13017">
                  <c:v>9.3615866016957859E-4</c:v>
                </c:pt>
                <c:pt idx="13018">
                  <c:v>1.8108651911468959E-2</c:v>
                </c:pt>
                <c:pt idx="13019">
                  <c:v>7.4340700102179102E-4</c:v>
                </c:pt>
                <c:pt idx="13020">
                  <c:v>1.1971830985915541E-2</c:v>
                </c:pt>
                <c:pt idx="13021">
                  <c:v>1.1941329554694437E-2</c:v>
                </c:pt>
                <c:pt idx="13022">
                  <c:v>8.3506232636305338E-3</c:v>
                </c:pt>
                <c:pt idx="13023">
                  <c:v>6.7567093328218279E-3</c:v>
                </c:pt>
                <c:pt idx="13024">
                  <c:v>6.912845219296887E-3</c:v>
                </c:pt>
                <c:pt idx="13025">
                  <c:v>9.1863517060368702E-3</c:v>
                </c:pt>
                <c:pt idx="13026">
                  <c:v>2.3437500000000038E-2</c:v>
                </c:pt>
                <c:pt idx="13027">
                  <c:v>0.17456930614825347</c:v>
                </c:pt>
                <c:pt idx="13028">
                  <c:v>1.7076502732243888E-4</c:v>
                </c:pt>
                <c:pt idx="13029">
                  <c:v>1.9357336430511073E-4</c:v>
                </c:pt>
                <c:pt idx="13030">
                  <c:v>1.3227513227514738E-3</c:v>
                </c:pt>
                <c:pt idx="13031">
                  <c:v>4.1666666666666616E-2</c:v>
                </c:pt>
                <c:pt idx="13032">
                  <c:v>6.5104166666679814E-4</c:v>
                </c:pt>
                <c:pt idx="13033">
                  <c:v>3.5826757260662891E-3</c:v>
                </c:pt>
                <c:pt idx="13034">
                  <c:v>1.694727514399641E-2</c:v>
                </c:pt>
                <c:pt idx="13035">
                  <c:v>3.4749034749034659E-2</c:v>
                </c:pt>
                <c:pt idx="13036">
                  <c:v>2.1164021164021368E-2</c:v>
                </c:pt>
                <c:pt idx="13037">
                  <c:v>2.3011176857330728E-3</c:v>
                </c:pt>
                <c:pt idx="13038">
                  <c:v>2.7322404371585415E-3</c:v>
                </c:pt>
                <c:pt idx="13039">
                  <c:v>2.3437500000000038E-2</c:v>
                </c:pt>
                <c:pt idx="13040">
                  <c:v>2.2838628101785996E-2</c:v>
                </c:pt>
                <c:pt idx="13041">
                  <c:v>1.0416666666666938E-2</c:v>
                </c:pt>
                <c:pt idx="13042">
                  <c:v>4.3744531933532539E-4</c:v>
                </c:pt>
                <c:pt idx="13043">
                  <c:v>1.5950766139160792E-2</c:v>
                </c:pt>
                <c:pt idx="13044">
                  <c:v>6.1646174863387942E-2</c:v>
                </c:pt>
                <c:pt idx="13045">
                  <c:v>6.5104166666679814E-4</c:v>
                </c:pt>
                <c:pt idx="13046">
                  <c:v>4.3744531933532539E-4</c:v>
                </c:pt>
                <c:pt idx="13047">
                  <c:v>1.5748031496063096E-2</c:v>
                </c:pt>
                <c:pt idx="13048">
                  <c:v>1.5748031496063096E-2</c:v>
                </c:pt>
                <c:pt idx="13049">
                  <c:v>1.0416666666666938E-2</c:v>
                </c:pt>
                <c:pt idx="13050">
                  <c:v>1.3227513227514738E-3</c:v>
                </c:pt>
                <c:pt idx="13051">
                  <c:v>2.3319200484554808E-2</c:v>
                </c:pt>
                <c:pt idx="13052">
                  <c:v>1.6079158936301841E-2</c:v>
                </c:pt>
                <c:pt idx="13053">
                  <c:v>1.6079158936301841E-2</c:v>
                </c:pt>
                <c:pt idx="13054">
                  <c:v>0.11105769230769234</c:v>
                </c:pt>
                <c:pt idx="13055">
                  <c:v>8.9799749952681029E-2</c:v>
                </c:pt>
                <c:pt idx="13056">
                  <c:v>6.8740783026497582E-3</c:v>
                </c:pt>
                <c:pt idx="13057">
                  <c:v>3.5256410256410152E-2</c:v>
                </c:pt>
                <c:pt idx="13058">
                  <c:v>2.3319200484554808E-2</c:v>
                </c:pt>
                <c:pt idx="13059">
                  <c:v>2.3828735367196967E-2</c:v>
                </c:pt>
                <c:pt idx="13060">
                  <c:v>0.13940256045519195</c:v>
                </c:pt>
                <c:pt idx="13061">
                  <c:v>1.833460656990063E-2</c:v>
                </c:pt>
                <c:pt idx="13062">
                  <c:v>2.3437500000000038E-2</c:v>
                </c:pt>
                <c:pt idx="13063">
                  <c:v>0.13940256045519195</c:v>
                </c:pt>
                <c:pt idx="13064">
                  <c:v>2.976190476190496E-3</c:v>
                </c:pt>
                <c:pt idx="13065">
                  <c:v>0.13940256045519195</c:v>
                </c:pt>
                <c:pt idx="13066">
                  <c:v>6.6666666666668883E-3</c:v>
                </c:pt>
                <c:pt idx="13067">
                  <c:v>2.06625683060109E-2</c:v>
                </c:pt>
                <c:pt idx="13068">
                  <c:v>1.0416666666666938E-2</c:v>
                </c:pt>
                <c:pt idx="13069">
                  <c:v>1.0416666666666938E-2</c:v>
                </c:pt>
                <c:pt idx="13070">
                  <c:v>2.3437500000000038E-2</c:v>
                </c:pt>
                <c:pt idx="13071">
                  <c:v>3.3469945355191169E-2</c:v>
                </c:pt>
                <c:pt idx="13072">
                  <c:v>2.7322404371585415E-3</c:v>
                </c:pt>
                <c:pt idx="13073">
                  <c:v>2.1164021164021368E-2</c:v>
                </c:pt>
                <c:pt idx="13074">
                  <c:v>2.3437500000000038E-2</c:v>
                </c:pt>
                <c:pt idx="13075">
                  <c:v>2.66666666666668E-2</c:v>
                </c:pt>
                <c:pt idx="13076">
                  <c:v>2.3437500000000038E-2</c:v>
                </c:pt>
                <c:pt idx="13077">
                  <c:v>2.3437500000000038E-2</c:v>
                </c:pt>
                <c:pt idx="13078">
                  <c:v>1.6203703703703606E-2</c:v>
                </c:pt>
                <c:pt idx="13079">
                  <c:v>1.9886363636363751E-2</c:v>
                </c:pt>
                <c:pt idx="13080">
                  <c:v>1.0976702508960743E-2</c:v>
                </c:pt>
                <c:pt idx="13081">
                  <c:v>1.0976702508960743E-2</c:v>
                </c:pt>
                <c:pt idx="13082">
                  <c:v>3.097173828881227E-3</c:v>
                </c:pt>
                <c:pt idx="13083">
                  <c:v>3.7309720425828398E-2</c:v>
                </c:pt>
                <c:pt idx="13084">
                  <c:v>0</c:v>
                </c:pt>
                <c:pt idx="13085">
                  <c:v>1.5679442508710839E-2</c:v>
                </c:pt>
                <c:pt idx="13086">
                  <c:v>2.1610389610389521E-2</c:v>
                </c:pt>
                <c:pt idx="13087">
                  <c:v>1.0635034257081455E-2</c:v>
                </c:pt>
                <c:pt idx="13088">
                  <c:v>1.0635034257081455E-2</c:v>
                </c:pt>
                <c:pt idx="13089">
                  <c:v>6.1191133246918446E-2</c:v>
                </c:pt>
                <c:pt idx="13090">
                  <c:v>2.3319200484554808E-2</c:v>
                </c:pt>
                <c:pt idx="13091">
                  <c:v>2.3319200484554808E-2</c:v>
                </c:pt>
                <c:pt idx="13092">
                  <c:v>2.067824648469814E-2</c:v>
                </c:pt>
                <c:pt idx="13093">
                  <c:v>2.4761904761904797E-2</c:v>
                </c:pt>
                <c:pt idx="13094">
                  <c:v>9.676700111482665E-3</c:v>
                </c:pt>
                <c:pt idx="13095">
                  <c:v>3.3094017094026639E-4</c:v>
                </c:pt>
                <c:pt idx="13096">
                  <c:v>3.3094017094026639E-4</c:v>
                </c:pt>
                <c:pt idx="13097">
                  <c:v>2.7615862398471067E-2</c:v>
                </c:pt>
                <c:pt idx="13098">
                  <c:v>1.0175010175010308E-2</c:v>
                </c:pt>
                <c:pt idx="13099">
                  <c:v>2.6057952887221313E-2</c:v>
                </c:pt>
                <c:pt idx="13100">
                  <c:v>2.9239461103867082E-3</c:v>
                </c:pt>
                <c:pt idx="13101">
                  <c:v>0.18024280690947359</c:v>
                </c:pt>
                <c:pt idx="13102">
                  <c:v>2.3437500000000038E-2</c:v>
                </c:pt>
                <c:pt idx="13103">
                  <c:v>8.5365853658536536E-2</c:v>
                </c:pt>
                <c:pt idx="13104">
                  <c:v>4.5955882352954056E-4</c:v>
                </c:pt>
                <c:pt idx="13105">
                  <c:v>9.4274089510768694E-4</c:v>
                </c:pt>
                <c:pt idx="13106">
                  <c:v>4.7619047619047589E-2</c:v>
                </c:pt>
                <c:pt idx="13107">
                  <c:v>2.3437500000000038E-2</c:v>
                </c:pt>
                <c:pt idx="13108">
                  <c:v>1.0416666666666938E-2</c:v>
                </c:pt>
                <c:pt idx="13109">
                  <c:v>9.468252545175573E-3</c:v>
                </c:pt>
                <c:pt idx="13110">
                  <c:v>0.10400000000000004</c:v>
                </c:pt>
                <c:pt idx="13111">
                  <c:v>2.3437500000000038E-2</c:v>
                </c:pt>
                <c:pt idx="13112">
                  <c:v>8.5365853658536536E-2</c:v>
                </c:pt>
                <c:pt idx="13113">
                  <c:v>1.0416666666666938E-2</c:v>
                </c:pt>
                <c:pt idx="13114">
                  <c:v>1.0976702508960743E-2</c:v>
                </c:pt>
                <c:pt idx="13115">
                  <c:v>1.0416666666666938E-2</c:v>
                </c:pt>
                <c:pt idx="13116">
                  <c:v>1.3227513227514738E-3</c:v>
                </c:pt>
                <c:pt idx="13117">
                  <c:v>1.6546703069416765E-4</c:v>
                </c:pt>
                <c:pt idx="13118">
                  <c:v>9.1863517060368702E-3</c:v>
                </c:pt>
                <c:pt idx="13119">
                  <c:v>2.1156558533144587E-3</c:v>
                </c:pt>
                <c:pt idx="13120">
                  <c:v>6.2499999999999806E-2</c:v>
                </c:pt>
                <c:pt idx="13121">
                  <c:v>1.0416666666666938E-2</c:v>
                </c:pt>
                <c:pt idx="13122">
                  <c:v>2.016129032257999E-3</c:v>
                </c:pt>
                <c:pt idx="13123">
                  <c:v>6.238859180035747E-3</c:v>
                </c:pt>
                <c:pt idx="13124">
                  <c:v>2.1024027459954357E-2</c:v>
                </c:pt>
                <c:pt idx="13125">
                  <c:v>1.0416666666666938E-2</c:v>
                </c:pt>
                <c:pt idx="13126">
                  <c:v>1.8939393939394035E-3</c:v>
                </c:pt>
                <c:pt idx="13127">
                  <c:v>1.298365284422039E-2</c:v>
                </c:pt>
                <c:pt idx="13128">
                  <c:v>1.4960817728983713E-2</c:v>
                </c:pt>
                <c:pt idx="13129">
                  <c:v>1.0635034257081455E-2</c:v>
                </c:pt>
                <c:pt idx="13130">
                  <c:v>1.0635034257081455E-2</c:v>
                </c:pt>
                <c:pt idx="13131">
                  <c:v>7.2448384948384662E-3</c:v>
                </c:pt>
                <c:pt idx="13132">
                  <c:v>6.8740783026497582E-3</c:v>
                </c:pt>
                <c:pt idx="13133">
                  <c:v>1.298365284422039E-2</c:v>
                </c:pt>
                <c:pt idx="13134">
                  <c:v>1.298365284422039E-2</c:v>
                </c:pt>
                <c:pt idx="13135">
                  <c:v>6.1454293737771293E-4</c:v>
                </c:pt>
                <c:pt idx="13136">
                  <c:v>5.8974590224590423E-3</c:v>
                </c:pt>
                <c:pt idx="13137">
                  <c:v>1.6079158936301841E-2</c:v>
                </c:pt>
                <c:pt idx="13138">
                  <c:v>1.1206328279499017E-2</c:v>
                </c:pt>
                <c:pt idx="13139">
                  <c:v>9.051653842466346E-4</c:v>
                </c:pt>
                <c:pt idx="13140">
                  <c:v>2.1698342979342849E-4</c:v>
                </c:pt>
                <c:pt idx="13141">
                  <c:v>7.830878798620617E-3</c:v>
                </c:pt>
                <c:pt idx="13142">
                  <c:v>1.6079158936301841E-2</c:v>
                </c:pt>
                <c:pt idx="13143">
                  <c:v>9.8423743743948438E-4</c:v>
                </c:pt>
                <c:pt idx="13144">
                  <c:v>7.2448384948384662E-3</c:v>
                </c:pt>
                <c:pt idx="13145">
                  <c:v>1.6004495504495335E-2</c:v>
                </c:pt>
                <c:pt idx="13146">
                  <c:v>1.0635034257081455E-2</c:v>
                </c:pt>
                <c:pt idx="13147">
                  <c:v>1.0635034257081455E-2</c:v>
                </c:pt>
                <c:pt idx="13148">
                  <c:v>1.133317901610611E-2</c:v>
                </c:pt>
                <c:pt idx="13149">
                  <c:v>4.8166119594678422E-4</c:v>
                </c:pt>
                <c:pt idx="13150">
                  <c:v>5.164992826397597E-4</c:v>
                </c:pt>
                <c:pt idx="13151">
                  <c:v>5.164992826397597E-4</c:v>
                </c:pt>
                <c:pt idx="13152">
                  <c:v>3.4602076124566616E-3</c:v>
                </c:pt>
                <c:pt idx="13153">
                  <c:v>1.4455612061025726E-2</c:v>
                </c:pt>
                <c:pt idx="13154">
                  <c:v>2.3719165085388773E-2</c:v>
                </c:pt>
                <c:pt idx="13155">
                  <c:v>8.4357298474945538E-2</c:v>
                </c:pt>
                <c:pt idx="13156">
                  <c:v>2.3107435226601577E-2</c:v>
                </c:pt>
                <c:pt idx="13157">
                  <c:v>6.072106261857189E-4</c:v>
                </c:pt>
                <c:pt idx="13158">
                  <c:v>1.0967741935483678E-2</c:v>
                </c:pt>
                <c:pt idx="13159">
                  <c:v>6.072106261857189E-4</c:v>
                </c:pt>
                <c:pt idx="13160">
                  <c:v>1.7510259917920799E-2</c:v>
                </c:pt>
                <c:pt idx="13161">
                  <c:v>4.0300998913648502E-2</c:v>
                </c:pt>
                <c:pt idx="13162">
                  <c:v>4.3090091886668173E-2</c:v>
                </c:pt>
                <c:pt idx="13163">
                  <c:v>4.0300998913648502E-2</c:v>
                </c:pt>
                <c:pt idx="13164">
                  <c:v>3.6619360431670107E-4</c:v>
                </c:pt>
                <c:pt idx="13165">
                  <c:v>1.1337876932228323E-3</c:v>
                </c:pt>
                <c:pt idx="13166">
                  <c:v>8.3486061779680567E-4</c:v>
                </c:pt>
                <c:pt idx="13167">
                  <c:v>8.692372314708598E-3</c:v>
                </c:pt>
                <c:pt idx="13168">
                  <c:v>2.6325279480706773E-2</c:v>
                </c:pt>
                <c:pt idx="13169">
                  <c:v>6.3330141150018823E-2</c:v>
                </c:pt>
                <c:pt idx="13170">
                  <c:v>6.3330141150018823E-2</c:v>
                </c:pt>
                <c:pt idx="13171">
                  <c:v>2.6325279480706773E-2</c:v>
                </c:pt>
                <c:pt idx="13172">
                  <c:v>6.1913087795662826E-2</c:v>
                </c:pt>
                <c:pt idx="13173">
                  <c:v>6.1913087795662826E-2</c:v>
                </c:pt>
                <c:pt idx="13174">
                  <c:v>2.6325279480706773E-2</c:v>
                </c:pt>
                <c:pt idx="13175">
                  <c:v>3.097173828881227E-3</c:v>
                </c:pt>
                <c:pt idx="13176">
                  <c:v>1.5531821045998803E-2</c:v>
                </c:pt>
                <c:pt idx="13177">
                  <c:v>3.5689655172413931E-2</c:v>
                </c:pt>
                <c:pt idx="13178">
                  <c:v>1.6433671070068376E-3</c:v>
                </c:pt>
                <c:pt idx="13179">
                  <c:v>1.5531821045998803E-2</c:v>
                </c:pt>
                <c:pt idx="13180">
                  <c:v>1.8740629685157269E-2</c:v>
                </c:pt>
                <c:pt idx="13181">
                  <c:v>1.8740629685157269E-2</c:v>
                </c:pt>
                <c:pt idx="13182">
                  <c:v>2.0124223602484503E-2</c:v>
                </c:pt>
                <c:pt idx="13183">
                  <c:v>1.8740629685157269E-2</c:v>
                </c:pt>
                <c:pt idx="13184">
                  <c:v>2.5322793148880819E-3</c:v>
                </c:pt>
                <c:pt idx="13185">
                  <c:v>2.3589743589743587E-2</c:v>
                </c:pt>
                <c:pt idx="13186">
                  <c:v>1.3360659737470804E-3</c:v>
                </c:pt>
                <c:pt idx="13187">
                  <c:v>1.4005814202043486E-2</c:v>
                </c:pt>
                <c:pt idx="13188">
                  <c:v>5.8220188151539287E-3</c:v>
                </c:pt>
                <c:pt idx="13189">
                  <c:v>2.5204788909892653E-2</c:v>
                </c:pt>
                <c:pt idx="13190">
                  <c:v>1.9184283039902442E-2</c:v>
                </c:pt>
                <c:pt idx="13191">
                  <c:v>9.8937198067630457E-3</c:v>
                </c:pt>
                <c:pt idx="13192">
                  <c:v>2.5204788909892653E-2</c:v>
                </c:pt>
                <c:pt idx="13193">
                  <c:v>2.3589743589743587E-2</c:v>
                </c:pt>
                <c:pt idx="13194">
                  <c:v>1.6137972543062703E-2</c:v>
                </c:pt>
                <c:pt idx="13195">
                  <c:v>1.6853062212539266E-2</c:v>
                </c:pt>
                <c:pt idx="13196">
                  <c:v>3.9999999999999925E-2</c:v>
                </c:pt>
                <c:pt idx="13197">
                  <c:v>5.6018518518527406E-4</c:v>
                </c:pt>
                <c:pt idx="13198">
                  <c:v>5.6018518518527406E-4</c:v>
                </c:pt>
                <c:pt idx="13199">
                  <c:v>6.7252155172413675E-2</c:v>
                </c:pt>
                <c:pt idx="13200">
                  <c:v>6.1002178649246792E-4</c:v>
                </c:pt>
                <c:pt idx="13201">
                  <c:v>1.7937888198757836E-2</c:v>
                </c:pt>
                <c:pt idx="13202">
                  <c:v>2.9677113010446014E-2</c:v>
                </c:pt>
                <c:pt idx="13203">
                  <c:v>2.7432876123845467E-2</c:v>
                </c:pt>
                <c:pt idx="13204">
                  <c:v>2.3437500000000038E-2</c:v>
                </c:pt>
                <c:pt idx="13205">
                  <c:v>1.0416666666666938E-2</c:v>
                </c:pt>
                <c:pt idx="13206">
                  <c:v>1.5748031496063096E-2</c:v>
                </c:pt>
                <c:pt idx="13207">
                  <c:v>4.3744531933532539E-4</c:v>
                </c:pt>
                <c:pt idx="13208">
                  <c:v>1.0976702508960743E-2</c:v>
                </c:pt>
                <c:pt idx="13209">
                  <c:v>2.66666666666668E-2</c:v>
                </c:pt>
                <c:pt idx="13210">
                  <c:v>2.976190476190496E-3</c:v>
                </c:pt>
                <c:pt idx="13211">
                  <c:v>2.976190476190496E-3</c:v>
                </c:pt>
                <c:pt idx="13212">
                  <c:v>1.1071802935010554E-2</c:v>
                </c:pt>
                <c:pt idx="13213">
                  <c:v>2.4380333197886249E-3</c:v>
                </c:pt>
                <c:pt idx="13214">
                  <c:v>2.1517697988286184E-2</c:v>
                </c:pt>
                <c:pt idx="13215">
                  <c:v>2.3437500000000038E-2</c:v>
                </c:pt>
                <c:pt idx="13216">
                  <c:v>6.5771444231296685E-3</c:v>
                </c:pt>
                <c:pt idx="13217">
                  <c:v>1.0416666666666938E-2</c:v>
                </c:pt>
                <c:pt idx="13218">
                  <c:v>1.5748031496063096E-2</c:v>
                </c:pt>
                <c:pt idx="13219">
                  <c:v>3.4722222222222398E-3</c:v>
                </c:pt>
                <c:pt idx="13220">
                  <c:v>6.9295707929419191E-3</c:v>
                </c:pt>
                <c:pt idx="13221">
                  <c:v>9.2154284461976807E-2</c:v>
                </c:pt>
                <c:pt idx="13222">
                  <c:v>6.9991251093613586E-3</c:v>
                </c:pt>
                <c:pt idx="13223">
                  <c:v>1.3888888888888959E-2</c:v>
                </c:pt>
                <c:pt idx="13224">
                  <c:v>6.6666666666668883E-3</c:v>
                </c:pt>
                <c:pt idx="13225">
                  <c:v>3.5433070866141662E-2</c:v>
                </c:pt>
                <c:pt idx="13226">
                  <c:v>3.5993418346359572E-2</c:v>
                </c:pt>
                <c:pt idx="13227">
                  <c:v>5.9708436724565772E-2</c:v>
                </c:pt>
                <c:pt idx="13228">
                  <c:v>4.8166119594678422E-4</c:v>
                </c:pt>
                <c:pt idx="13229">
                  <c:v>2.3437500000000038E-2</c:v>
                </c:pt>
                <c:pt idx="13230">
                  <c:v>4.3744531933532539E-4</c:v>
                </c:pt>
                <c:pt idx="13231">
                  <c:v>6.5104166666679814E-4</c:v>
                </c:pt>
                <c:pt idx="13232">
                  <c:v>5.3279789346669993E-4</c:v>
                </c:pt>
                <c:pt idx="13233">
                  <c:v>1.1452953065349224E-2</c:v>
                </c:pt>
                <c:pt idx="13234">
                  <c:v>2.976190476190496E-3</c:v>
                </c:pt>
                <c:pt idx="13235">
                  <c:v>0</c:v>
                </c:pt>
                <c:pt idx="13236">
                  <c:v>6.5104166666679814E-4</c:v>
                </c:pt>
                <c:pt idx="13237">
                  <c:v>4.4225146198830348E-2</c:v>
                </c:pt>
                <c:pt idx="13238">
                  <c:v>4.9178578703509028E-3</c:v>
                </c:pt>
                <c:pt idx="13239">
                  <c:v>2.2931206380857178E-2</c:v>
                </c:pt>
                <c:pt idx="13240">
                  <c:v>6.3666539696361117E-3</c:v>
                </c:pt>
                <c:pt idx="13241">
                  <c:v>1.2527634487840807E-2</c:v>
                </c:pt>
                <c:pt idx="13242">
                  <c:v>1.1187214611872319E-2</c:v>
                </c:pt>
                <c:pt idx="13243">
                  <c:v>2.2753656837706193E-2</c:v>
                </c:pt>
                <c:pt idx="13244">
                  <c:v>1.0416666666666938E-2</c:v>
                </c:pt>
                <c:pt idx="13245">
                  <c:v>6.9991251093613586E-3</c:v>
                </c:pt>
                <c:pt idx="13246">
                  <c:v>1.0976702508960743E-2</c:v>
                </c:pt>
                <c:pt idx="13247">
                  <c:v>1.0416666666666938E-2</c:v>
                </c:pt>
                <c:pt idx="13248">
                  <c:v>3.5433070866141662E-2</c:v>
                </c:pt>
                <c:pt idx="13249">
                  <c:v>6.5104166666679814E-4</c:v>
                </c:pt>
                <c:pt idx="13250">
                  <c:v>1.5748031496063096E-2</c:v>
                </c:pt>
                <c:pt idx="13251">
                  <c:v>0.13529601029601035</c:v>
                </c:pt>
                <c:pt idx="13252">
                  <c:v>2.3069679849340892E-2</c:v>
                </c:pt>
                <c:pt idx="13253">
                  <c:v>1.0416666666666938E-2</c:v>
                </c:pt>
                <c:pt idx="13254">
                  <c:v>3.5256410256410152E-2</c:v>
                </c:pt>
                <c:pt idx="13255">
                  <c:v>7.2580645161290175E-2</c:v>
                </c:pt>
                <c:pt idx="13256">
                  <c:v>1.0976702508960743E-2</c:v>
                </c:pt>
                <c:pt idx="13257">
                  <c:v>8.5365853658536536E-2</c:v>
                </c:pt>
                <c:pt idx="13258">
                  <c:v>3.9792822120408453E-2</c:v>
                </c:pt>
                <c:pt idx="13259">
                  <c:v>2.0320713768989761E-2</c:v>
                </c:pt>
                <c:pt idx="13260">
                  <c:v>0.20409734392284093</c:v>
                </c:pt>
                <c:pt idx="13261">
                  <c:v>0.26374877399467567</c:v>
                </c:pt>
                <c:pt idx="13262">
                  <c:v>1.2976827094474088E-2</c:v>
                </c:pt>
                <c:pt idx="13263">
                  <c:v>1.1459129106187558E-3</c:v>
                </c:pt>
                <c:pt idx="13264">
                  <c:v>4.3744531933532539E-4</c:v>
                </c:pt>
                <c:pt idx="13265">
                  <c:v>6.5104166666679814E-4</c:v>
                </c:pt>
                <c:pt idx="13266">
                  <c:v>1.5748031496063096E-2</c:v>
                </c:pt>
                <c:pt idx="13267">
                  <c:v>2.1164021164021368E-2</c:v>
                </c:pt>
                <c:pt idx="13268">
                  <c:v>1.0416666666666938E-2</c:v>
                </c:pt>
                <c:pt idx="13269">
                  <c:v>1.0416666666666938E-2</c:v>
                </c:pt>
                <c:pt idx="13270">
                  <c:v>2.976190476190496E-3</c:v>
                </c:pt>
                <c:pt idx="13271">
                  <c:v>6.5104166666679814E-4</c:v>
                </c:pt>
                <c:pt idx="13272">
                  <c:v>4.3744531933532539E-4</c:v>
                </c:pt>
                <c:pt idx="13273">
                  <c:v>4.3744531933532539E-4</c:v>
                </c:pt>
                <c:pt idx="13274">
                  <c:v>1.0416666666666938E-2</c:v>
                </c:pt>
                <c:pt idx="13275">
                  <c:v>2.9297349866277619E-2</c:v>
                </c:pt>
                <c:pt idx="13276">
                  <c:v>1.9762806100094548E-3</c:v>
                </c:pt>
                <c:pt idx="13277">
                  <c:v>3.3117692084356082E-2</c:v>
                </c:pt>
                <c:pt idx="13278">
                  <c:v>1.0228310502282589E-3</c:v>
                </c:pt>
                <c:pt idx="13279">
                  <c:v>1.0228310502282589E-3</c:v>
                </c:pt>
                <c:pt idx="13280">
                  <c:v>9.9837763634097205E-4</c:v>
                </c:pt>
                <c:pt idx="13281">
                  <c:v>9.3440122044242471E-3</c:v>
                </c:pt>
                <c:pt idx="13282">
                  <c:v>1.883239171374814E-3</c:v>
                </c:pt>
                <c:pt idx="13283">
                  <c:v>6.5104166666679814E-4</c:v>
                </c:pt>
                <c:pt idx="13284">
                  <c:v>1.5779092702169595E-2</c:v>
                </c:pt>
                <c:pt idx="13285">
                  <c:v>1.4336917562724075E-2</c:v>
                </c:pt>
                <c:pt idx="13286">
                  <c:v>1.6203703703703606E-2</c:v>
                </c:pt>
                <c:pt idx="13287">
                  <c:v>1.2184508268059195E-2</c:v>
                </c:pt>
                <c:pt idx="13288">
                  <c:v>2.1008403361343856E-3</c:v>
                </c:pt>
                <c:pt idx="13289">
                  <c:v>1.0416666666666938E-2</c:v>
                </c:pt>
                <c:pt idx="13290">
                  <c:v>3.4756163788422765E-3</c:v>
                </c:pt>
                <c:pt idx="13291">
                  <c:v>0</c:v>
                </c:pt>
                <c:pt idx="13292">
                  <c:v>3.3251231527093673E-2</c:v>
                </c:pt>
                <c:pt idx="13293">
                  <c:v>2.1582100070473113E-3</c:v>
                </c:pt>
                <c:pt idx="13294">
                  <c:v>2.3437500000000038E-2</c:v>
                </c:pt>
                <c:pt idx="13295">
                  <c:v>1.4336917562724075E-2</c:v>
                </c:pt>
                <c:pt idx="13296">
                  <c:v>2.9990627928772166E-2</c:v>
                </c:pt>
                <c:pt idx="13297">
                  <c:v>9.2364532019715878E-4</c:v>
                </c:pt>
                <c:pt idx="13298">
                  <c:v>3.097173828881227E-3</c:v>
                </c:pt>
                <c:pt idx="13299">
                  <c:v>6.1218243036437225E-4</c:v>
                </c:pt>
                <c:pt idx="13300">
                  <c:v>5.206706237638789E-5</c:v>
                </c:pt>
                <c:pt idx="13301">
                  <c:v>1.833460656990063E-2</c:v>
                </c:pt>
                <c:pt idx="13302">
                  <c:v>6.5104166666679814E-4</c:v>
                </c:pt>
                <c:pt idx="13303">
                  <c:v>1.0416666666666938E-2</c:v>
                </c:pt>
                <c:pt idx="13304">
                  <c:v>5.092946269416095E-4</c:v>
                </c:pt>
                <c:pt idx="13305">
                  <c:v>2.9124799767007482E-4</c:v>
                </c:pt>
                <c:pt idx="13306">
                  <c:v>1.9357336430511073E-4</c:v>
                </c:pt>
                <c:pt idx="13307">
                  <c:v>9.7949188858280165E-3</c:v>
                </c:pt>
                <c:pt idx="13308">
                  <c:v>2.3928825238614046E-3</c:v>
                </c:pt>
                <c:pt idx="13309">
                  <c:v>2.9761904761906118E-3</c:v>
                </c:pt>
                <c:pt idx="13310">
                  <c:v>6.9991251093613586E-3</c:v>
                </c:pt>
                <c:pt idx="13311">
                  <c:v>6.5104166666679814E-4</c:v>
                </c:pt>
                <c:pt idx="13312">
                  <c:v>6.5104166666679814E-4</c:v>
                </c:pt>
                <c:pt idx="13313">
                  <c:v>2.1574973031283011E-3</c:v>
                </c:pt>
                <c:pt idx="13314">
                  <c:v>5.8479532163744213E-3</c:v>
                </c:pt>
                <c:pt idx="13315">
                  <c:v>1.8841322737759542E-2</c:v>
                </c:pt>
                <c:pt idx="13316">
                  <c:v>6.696428571428702E-3</c:v>
                </c:pt>
                <c:pt idx="13317">
                  <c:v>4.2372881355930824E-3</c:v>
                </c:pt>
                <c:pt idx="13318">
                  <c:v>1.7600574712643893E-2</c:v>
                </c:pt>
                <c:pt idx="13319">
                  <c:v>1.3881658858233923E-3</c:v>
                </c:pt>
                <c:pt idx="13320">
                  <c:v>1.1459129106187558E-3</c:v>
                </c:pt>
                <c:pt idx="13321">
                  <c:v>8.3307299802147354E-4</c:v>
                </c:pt>
                <c:pt idx="13322">
                  <c:v>2.6474724911061003E-3</c:v>
                </c:pt>
                <c:pt idx="13323">
                  <c:v>6.9991251093613586E-3</c:v>
                </c:pt>
                <c:pt idx="13324">
                  <c:v>1.6544117647058862E-2</c:v>
                </c:pt>
                <c:pt idx="13325">
                  <c:v>4.7619047619047589E-2</c:v>
                </c:pt>
                <c:pt idx="13326">
                  <c:v>1.0976702508960743E-2</c:v>
                </c:pt>
                <c:pt idx="13327">
                  <c:v>9.9821746880570342E-2</c:v>
                </c:pt>
                <c:pt idx="13328">
                  <c:v>7.407407407407407E-2</c:v>
                </c:pt>
                <c:pt idx="13329">
                  <c:v>1.7485227162646541E-2</c:v>
                </c:pt>
                <c:pt idx="13330">
                  <c:v>8.1945008804009088E-3</c:v>
                </c:pt>
                <c:pt idx="13331">
                  <c:v>8.1945008804009088E-3</c:v>
                </c:pt>
                <c:pt idx="13332">
                  <c:v>6.1191133246918446E-2</c:v>
                </c:pt>
                <c:pt idx="13333">
                  <c:v>2.3069679849340892E-2</c:v>
                </c:pt>
                <c:pt idx="13334">
                  <c:v>1.0416666666666938E-2</c:v>
                </c:pt>
                <c:pt idx="13335">
                  <c:v>6.5104166666679814E-4</c:v>
                </c:pt>
                <c:pt idx="13336">
                  <c:v>0</c:v>
                </c:pt>
                <c:pt idx="13337">
                  <c:v>2.2222222222222334E-2</c:v>
                </c:pt>
                <c:pt idx="13338">
                  <c:v>1.0416666666666938E-2</c:v>
                </c:pt>
                <c:pt idx="13339">
                  <c:v>3.097173828881227E-3</c:v>
                </c:pt>
                <c:pt idx="13340">
                  <c:v>8.9605734767043196E-4</c:v>
                </c:pt>
                <c:pt idx="13341">
                  <c:v>1.0416666666666938E-2</c:v>
                </c:pt>
                <c:pt idx="13342">
                  <c:v>3.5433070866141662E-2</c:v>
                </c:pt>
                <c:pt idx="13343">
                  <c:v>6.054490413723434E-3</c:v>
                </c:pt>
                <c:pt idx="13344">
                  <c:v>1.4660633484162905E-3</c:v>
                </c:pt>
                <c:pt idx="13345">
                  <c:v>8.0526227585051013E-3</c:v>
                </c:pt>
                <c:pt idx="13346">
                  <c:v>2.9665314401622952E-2</c:v>
                </c:pt>
                <c:pt idx="13347">
                  <c:v>1.4660633484162905E-3</c:v>
                </c:pt>
                <c:pt idx="13348">
                  <c:v>2.3623759458534656E-2</c:v>
                </c:pt>
                <c:pt idx="13349">
                  <c:v>1.0296789824349027E-2</c:v>
                </c:pt>
                <c:pt idx="13350">
                  <c:v>2.551642331303336E-2</c:v>
                </c:pt>
                <c:pt idx="13351">
                  <c:v>1.8615962733609933E-2</c:v>
                </c:pt>
                <c:pt idx="13352">
                  <c:v>1.4586683370105779E-2</c:v>
                </c:pt>
                <c:pt idx="13353">
                  <c:v>7.2148786831516027E-4</c:v>
                </c:pt>
                <c:pt idx="13354">
                  <c:v>4.8941176470588169E-2</c:v>
                </c:pt>
                <c:pt idx="13355">
                  <c:v>5.9002143367469463E-3</c:v>
                </c:pt>
                <c:pt idx="13356">
                  <c:v>2.976190476190496E-3</c:v>
                </c:pt>
                <c:pt idx="13357">
                  <c:v>3.5433070866141662E-2</c:v>
                </c:pt>
                <c:pt idx="13358">
                  <c:v>4.7619047619047589E-2</c:v>
                </c:pt>
                <c:pt idx="13359">
                  <c:v>6.5104166666679814E-4</c:v>
                </c:pt>
                <c:pt idx="13360">
                  <c:v>2.3437500000000038E-2</c:v>
                </c:pt>
                <c:pt idx="13361">
                  <c:v>4.2372881355930824E-3</c:v>
                </c:pt>
                <c:pt idx="13362">
                  <c:v>3.097173828881227E-3</c:v>
                </c:pt>
                <c:pt idx="13363">
                  <c:v>2.976190476190496E-3</c:v>
                </c:pt>
                <c:pt idx="13364">
                  <c:v>1.0893246187362665E-3</c:v>
                </c:pt>
                <c:pt idx="13365">
                  <c:v>1.0416666666666938E-2</c:v>
                </c:pt>
                <c:pt idx="13366">
                  <c:v>3.4722222222222398E-3</c:v>
                </c:pt>
                <c:pt idx="13367">
                  <c:v>1.0976702508960743E-2</c:v>
                </c:pt>
                <c:pt idx="13368">
                  <c:v>1.5914697222877355E-4</c:v>
                </c:pt>
                <c:pt idx="13369">
                  <c:v>6.9991251093613586E-3</c:v>
                </c:pt>
                <c:pt idx="13370">
                  <c:v>2.976190476190496E-3</c:v>
                </c:pt>
                <c:pt idx="13371">
                  <c:v>6.9991251093613586E-3</c:v>
                </c:pt>
                <c:pt idx="13372">
                  <c:v>1.0976702508960743E-2</c:v>
                </c:pt>
                <c:pt idx="13373">
                  <c:v>2.1164021164021368E-2</c:v>
                </c:pt>
                <c:pt idx="13374">
                  <c:v>6.5104166666679814E-4</c:v>
                </c:pt>
                <c:pt idx="13375">
                  <c:v>1.9357336430511073E-4</c:v>
                </c:pt>
                <c:pt idx="13376">
                  <c:v>1.3888888888888959E-2</c:v>
                </c:pt>
                <c:pt idx="13377">
                  <c:v>3.0303030303030245E-2</c:v>
                </c:pt>
                <c:pt idx="13378">
                  <c:v>5.3254437869822494E-2</c:v>
                </c:pt>
                <c:pt idx="13379">
                  <c:v>2.976190476190496E-3</c:v>
                </c:pt>
                <c:pt idx="13380">
                  <c:v>7.4992347719621596E-3</c:v>
                </c:pt>
                <c:pt idx="13381">
                  <c:v>6.5104166666679814E-4</c:v>
                </c:pt>
                <c:pt idx="13382">
                  <c:v>3.9447731755424325E-3</c:v>
                </c:pt>
                <c:pt idx="13383">
                  <c:v>3.9447731755424325E-3</c:v>
                </c:pt>
                <c:pt idx="13384">
                  <c:v>1.0416666666666938E-2</c:v>
                </c:pt>
                <c:pt idx="13385">
                  <c:v>1.3227513227514738E-3</c:v>
                </c:pt>
                <c:pt idx="13386">
                  <c:v>0</c:v>
                </c:pt>
                <c:pt idx="13387">
                  <c:v>2.66666666666668E-2</c:v>
                </c:pt>
                <c:pt idx="13388">
                  <c:v>4.0183696900114854E-3</c:v>
                </c:pt>
                <c:pt idx="13389">
                  <c:v>4.3744531933532539E-4</c:v>
                </c:pt>
                <c:pt idx="13390">
                  <c:v>1.3888888888888959E-2</c:v>
                </c:pt>
                <c:pt idx="13391">
                  <c:v>7.4992347719621596E-3</c:v>
                </c:pt>
                <c:pt idx="13392">
                  <c:v>0</c:v>
                </c:pt>
                <c:pt idx="13393">
                  <c:v>1.7619951206288397E-3</c:v>
                </c:pt>
                <c:pt idx="13394">
                  <c:v>8.9285714285713622E-3</c:v>
                </c:pt>
                <c:pt idx="13395">
                  <c:v>6.6666666666667001E-3</c:v>
                </c:pt>
                <c:pt idx="13396">
                  <c:v>6.5104166666679814E-4</c:v>
                </c:pt>
                <c:pt idx="13397">
                  <c:v>1.0416666666666938E-2</c:v>
                </c:pt>
                <c:pt idx="13398">
                  <c:v>3.5433070866141662E-2</c:v>
                </c:pt>
                <c:pt idx="13399">
                  <c:v>2.3319200484554808E-2</c:v>
                </c:pt>
                <c:pt idx="13400">
                  <c:v>1.0635034257081455E-2</c:v>
                </c:pt>
                <c:pt idx="13401">
                  <c:v>1.2487512487511664E-3</c:v>
                </c:pt>
                <c:pt idx="13402">
                  <c:v>2.3319200484554808E-2</c:v>
                </c:pt>
                <c:pt idx="13403">
                  <c:v>1.3007825507831345E-4</c:v>
                </c:pt>
                <c:pt idx="13404">
                  <c:v>8.519374865018586E-3</c:v>
                </c:pt>
                <c:pt idx="13405">
                  <c:v>7.85116270478361E-3</c:v>
                </c:pt>
                <c:pt idx="13406">
                  <c:v>6.1454293737771293E-4</c:v>
                </c:pt>
                <c:pt idx="13407">
                  <c:v>3.2859412250514988E-3</c:v>
                </c:pt>
                <c:pt idx="13408">
                  <c:v>5.501725165590704E-2</c:v>
                </c:pt>
                <c:pt idx="13409">
                  <c:v>6.7167644313257738E-3</c:v>
                </c:pt>
                <c:pt idx="13410">
                  <c:v>6.8740783026497582E-3</c:v>
                </c:pt>
                <c:pt idx="13411">
                  <c:v>6.8740783026497582E-3</c:v>
                </c:pt>
                <c:pt idx="13412">
                  <c:v>1.6079158936301841E-2</c:v>
                </c:pt>
                <c:pt idx="13413">
                  <c:v>5.9708436724565772E-2</c:v>
                </c:pt>
                <c:pt idx="13414">
                  <c:v>1.6004495504495335E-2</c:v>
                </c:pt>
                <c:pt idx="13415">
                  <c:v>6.9634458461903081E-4</c:v>
                </c:pt>
                <c:pt idx="13416">
                  <c:v>2.7230833682446817E-2</c:v>
                </c:pt>
                <c:pt idx="13417">
                  <c:v>2.3319200484554808E-2</c:v>
                </c:pt>
                <c:pt idx="13418">
                  <c:v>6.8740783026497582E-3</c:v>
                </c:pt>
                <c:pt idx="13419">
                  <c:v>3.3579865512235848E-6</c:v>
                </c:pt>
                <c:pt idx="13420">
                  <c:v>5.9708436724565772E-2</c:v>
                </c:pt>
                <c:pt idx="13421">
                  <c:v>6.5852868241156682E-3</c:v>
                </c:pt>
                <c:pt idx="13422">
                  <c:v>1.6004495504495335E-2</c:v>
                </c:pt>
                <c:pt idx="13423">
                  <c:v>2.66666666666668E-2</c:v>
                </c:pt>
                <c:pt idx="13424">
                  <c:v>8.6805555555555608E-2</c:v>
                </c:pt>
                <c:pt idx="13425">
                  <c:v>9.1641014361944981E-3</c:v>
                </c:pt>
                <c:pt idx="13426">
                  <c:v>3.1843233312922347E-3</c:v>
                </c:pt>
                <c:pt idx="13427">
                  <c:v>5.29014844804351E-4</c:v>
                </c:pt>
                <c:pt idx="13428">
                  <c:v>1.3827127718413381E-2</c:v>
                </c:pt>
                <c:pt idx="13429">
                  <c:v>1.0335658020168307E-3</c:v>
                </c:pt>
                <c:pt idx="13430">
                  <c:v>2.7311869417132775E-2</c:v>
                </c:pt>
                <c:pt idx="13431">
                  <c:v>3.5076923076923019E-2</c:v>
                </c:pt>
                <c:pt idx="13432">
                  <c:v>1.1753950633408203E-3</c:v>
                </c:pt>
                <c:pt idx="13433">
                  <c:v>3.2390340399493692E-2</c:v>
                </c:pt>
                <c:pt idx="13434">
                  <c:v>1.1131417178933331E-2</c:v>
                </c:pt>
                <c:pt idx="13435">
                  <c:v>6.3263223725354648E-3</c:v>
                </c:pt>
                <c:pt idx="13436">
                  <c:v>5.7836899942167346E-4</c:v>
                </c:pt>
                <c:pt idx="13437">
                  <c:v>9.0947527971121447E-2</c:v>
                </c:pt>
                <c:pt idx="13438">
                  <c:v>1.0860484544695154E-2</c:v>
                </c:pt>
                <c:pt idx="13439">
                  <c:v>6.7476383265856772E-3</c:v>
                </c:pt>
                <c:pt idx="13440">
                  <c:v>6.5830617821238847E-6</c:v>
                </c:pt>
                <c:pt idx="13441">
                  <c:v>2.016129032257999E-3</c:v>
                </c:pt>
                <c:pt idx="13442">
                  <c:v>5.7836899942167346E-4</c:v>
                </c:pt>
                <c:pt idx="13443">
                  <c:v>3.6069193963930439E-3</c:v>
                </c:pt>
                <c:pt idx="13444">
                  <c:v>3.5076923076923019E-2</c:v>
                </c:pt>
                <c:pt idx="13445">
                  <c:v>1.79199575230638E-3</c:v>
                </c:pt>
                <c:pt idx="13446">
                  <c:v>1.3724010155760494E-5</c:v>
                </c:pt>
                <c:pt idx="13447">
                  <c:v>2.6990553306352656E-4</c:v>
                </c:pt>
                <c:pt idx="13448">
                  <c:v>4.5614035087719329E-2</c:v>
                </c:pt>
                <c:pt idx="13449">
                  <c:v>1.3225371120108066E-2</c:v>
                </c:pt>
                <c:pt idx="13450">
                  <c:v>6.7476383265857292E-3</c:v>
                </c:pt>
                <c:pt idx="13451">
                  <c:v>1.5802533629358694E-2</c:v>
                </c:pt>
                <c:pt idx="13452">
                  <c:v>5.7004134403515178E-2</c:v>
                </c:pt>
                <c:pt idx="13453">
                  <c:v>1.0967741935483678E-2</c:v>
                </c:pt>
                <c:pt idx="13454">
                  <c:v>2.2295081967213057E-2</c:v>
                </c:pt>
                <c:pt idx="13455">
                  <c:v>6.072106261857189E-4</c:v>
                </c:pt>
                <c:pt idx="13456">
                  <c:v>1.0860484544695154E-2</c:v>
                </c:pt>
                <c:pt idx="13457">
                  <c:v>6.3263223725354648E-3</c:v>
                </c:pt>
                <c:pt idx="13458">
                  <c:v>6.5104166666679814E-4</c:v>
                </c:pt>
                <c:pt idx="13459">
                  <c:v>1.0416666666666938E-2</c:v>
                </c:pt>
                <c:pt idx="13460">
                  <c:v>2.1292572117346153E-2</c:v>
                </c:pt>
                <c:pt idx="13461">
                  <c:v>2.5195968645022279E-4</c:v>
                </c:pt>
                <c:pt idx="13462">
                  <c:v>1.6427927087208808E-4</c:v>
                </c:pt>
                <c:pt idx="13463">
                  <c:v>2.5195968645022279E-4</c:v>
                </c:pt>
                <c:pt idx="13464">
                  <c:v>3.0171024029361547E-4</c:v>
                </c:pt>
                <c:pt idx="13465">
                  <c:v>2.672762440654133E-2</c:v>
                </c:pt>
                <c:pt idx="13466">
                  <c:v>1.1465242484279487E-2</c:v>
                </c:pt>
                <c:pt idx="13467">
                  <c:v>1.1054306077382885E-2</c:v>
                </c:pt>
                <c:pt idx="13468">
                  <c:v>3.1713900134952767E-2</c:v>
                </c:pt>
                <c:pt idx="13469">
                  <c:v>5.1684038246184601E-4</c:v>
                </c:pt>
                <c:pt idx="13470">
                  <c:v>5.1684038246184601E-4</c:v>
                </c:pt>
                <c:pt idx="13471">
                  <c:v>2.672762440654133E-2</c:v>
                </c:pt>
                <c:pt idx="13472">
                  <c:v>2.6890243015662948E-2</c:v>
                </c:pt>
                <c:pt idx="13473">
                  <c:v>5.9719634647580826E-4</c:v>
                </c:pt>
                <c:pt idx="13474">
                  <c:v>9.4933528584143605E-3</c:v>
                </c:pt>
                <c:pt idx="13475">
                  <c:v>1.0221835580687327E-2</c:v>
                </c:pt>
                <c:pt idx="13476">
                  <c:v>1.2990903911516271E-3</c:v>
                </c:pt>
                <c:pt idx="13477">
                  <c:v>2.3751372194241015E-3</c:v>
                </c:pt>
                <c:pt idx="13478">
                  <c:v>1.0416666666666938E-2</c:v>
                </c:pt>
                <c:pt idx="13479">
                  <c:v>4.3744531933532539E-4</c:v>
                </c:pt>
                <c:pt idx="13480">
                  <c:v>4.3744531933532539E-4</c:v>
                </c:pt>
                <c:pt idx="13481">
                  <c:v>1.5748031496063096E-2</c:v>
                </c:pt>
                <c:pt idx="13482">
                  <c:v>2.3437500000000038E-2</c:v>
                </c:pt>
                <c:pt idx="13483">
                  <c:v>1.6203703703703606E-2</c:v>
                </c:pt>
                <c:pt idx="13484">
                  <c:v>1.5748031496063172E-2</c:v>
                </c:pt>
                <c:pt idx="13485">
                  <c:v>3.2258064516129087E-2</c:v>
                </c:pt>
                <c:pt idx="13486">
                  <c:v>4.3744531933532539E-4</c:v>
                </c:pt>
                <c:pt idx="13487">
                  <c:v>6.6666666666667001E-3</c:v>
                </c:pt>
                <c:pt idx="13488">
                  <c:v>5.5555555555555835E-3</c:v>
                </c:pt>
                <c:pt idx="13489">
                  <c:v>8.9605734767043196E-4</c:v>
                </c:pt>
                <c:pt idx="13490">
                  <c:v>1.6004495504495335E-2</c:v>
                </c:pt>
                <c:pt idx="13491">
                  <c:v>1.0635034257081455E-2</c:v>
                </c:pt>
                <c:pt idx="13492">
                  <c:v>9.6164788892682974E-3</c:v>
                </c:pt>
                <c:pt idx="13493">
                  <c:v>4.3744531933532539E-4</c:v>
                </c:pt>
                <c:pt idx="13494">
                  <c:v>2.116402116402125E-2</c:v>
                </c:pt>
                <c:pt idx="13495">
                  <c:v>1.3355460723881862E-2</c:v>
                </c:pt>
                <c:pt idx="13496">
                  <c:v>1.5679442508710839E-2</c:v>
                </c:pt>
                <c:pt idx="13497">
                  <c:v>1.7076502732243888E-4</c:v>
                </c:pt>
                <c:pt idx="13498">
                  <c:v>1.4336917562724075E-2</c:v>
                </c:pt>
                <c:pt idx="13499">
                  <c:v>3.9640591966172076E-4</c:v>
                </c:pt>
                <c:pt idx="13500">
                  <c:v>1.7721036585365814E-2</c:v>
                </c:pt>
                <c:pt idx="13501">
                  <c:v>6.1454293737771293E-4</c:v>
                </c:pt>
                <c:pt idx="13502">
                  <c:v>4.8166119594678422E-4</c:v>
                </c:pt>
                <c:pt idx="13503">
                  <c:v>1.0635034257081455E-2</c:v>
                </c:pt>
                <c:pt idx="13504">
                  <c:v>3.2740368874836383E-4</c:v>
                </c:pt>
                <c:pt idx="13505">
                  <c:v>1.1531444525899126E-2</c:v>
                </c:pt>
                <c:pt idx="13506">
                  <c:v>6.4030396847747416E-4</c:v>
                </c:pt>
                <c:pt idx="13507">
                  <c:v>1.0635034257081455E-2</c:v>
                </c:pt>
                <c:pt idx="13508">
                  <c:v>8.1939228405599716E-3</c:v>
                </c:pt>
                <c:pt idx="13509">
                  <c:v>1.0416666666666938E-2</c:v>
                </c:pt>
                <c:pt idx="13510">
                  <c:v>6.238859180035747E-3</c:v>
                </c:pt>
                <c:pt idx="13511">
                  <c:v>2.976190476190496E-3</c:v>
                </c:pt>
                <c:pt idx="13512">
                  <c:v>7.5757575757576141E-3</c:v>
                </c:pt>
                <c:pt idx="13513">
                  <c:v>4.3744531933532539E-4</c:v>
                </c:pt>
                <c:pt idx="13514">
                  <c:v>1.3774104683197297E-3</c:v>
                </c:pt>
                <c:pt idx="13515">
                  <c:v>1.0416666666666938E-2</c:v>
                </c:pt>
                <c:pt idx="13516">
                  <c:v>2.9124799767007482E-4</c:v>
                </c:pt>
                <c:pt idx="13517">
                  <c:v>6.5104166666679814E-4</c:v>
                </c:pt>
                <c:pt idx="13518">
                  <c:v>2.976190476190496E-3</c:v>
                </c:pt>
                <c:pt idx="13519">
                  <c:v>1.4336917562724075E-2</c:v>
                </c:pt>
                <c:pt idx="13520">
                  <c:v>2.976190476190496E-3</c:v>
                </c:pt>
                <c:pt idx="13521">
                  <c:v>2.4154589371982158E-3</c:v>
                </c:pt>
                <c:pt idx="13522">
                  <c:v>2.976190476190496E-3</c:v>
                </c:pt>
                <c:pt idx="13523">
                  <c:v>2.7540685102993175E-2</c:v>
                </c:pt>
                <c:pt idx="13524">
                  <c:v>1.5748031496063096E-2</c:v>
                </c:pt>
                <c:pt idx="13525">
                  <c:v>3.5433070866141662E-2</c:v>
                </c:pt>
                <c:pt idx="13526">
                  <c:v>2.1164021164021368E-2</c:v>
                </c:pt>
                <c:pt idx="13527">
                  <c:v>1.0416666666666938E-2</c:v>
                </c:pt>
                <c:pt idx="13528">
                  <c:v>7.8224776500639762E-3</c:v>
                </c:pt>
                <c:pt idx="13529">
                  <c:v>8.9605734767043196E-4</c:v>
                </c:pt>
                <c:pt idx="13530">
                  <c:v>1.0416666666666938E-2</c:v>
                </c:pt>
                <c:pt idx="13531">
                  <c:v>6.5104166666679814E-4</c:v>
                </c:pt>
                <c:pt idx="13532">
                  <c:v>1.0416666666666938E-2</c:v>
                </c:pt>
                <c:pt idx="13533">
                  <c:v>6.9991251093613586E-3</c:v>
                </c:pt>
                <c:pt idx="13534">
                  <c:v>2.016129032257999E-3</c:v>
                </c:pt>
                <c:pt idx="13535">
                  <c:v>1.0416666666666938E-2</c:v>
                </c:pt>
                <c:pt idx="13536">
                  <c:v>6.6682449494948814E-3</c:v>
                </c:pt>
                <c:pt idx="13537">
                  <c:v>1.6683350016682623E-3</c:v>
                </c:pt>
                <c:pt idx="13538">
                  <c:v>2.9429429429429586E-2</c:v>
                </c:pt>
                <c:pt idx="13539">
                  <c:v>1.200936240697661E-2</c:v>
                </c:pt>
                <c:pt idx="13540">
                  <c:v>1.3602743410437103E-3</c:v>
                </c:pt>
                <c:pt idx="13541">
                  <c:v>4.8166119594678422E-4</c:v>
                </c:pt>
                <c:pt idx="13542">
                  <c:v>2.3319200484554808E-2</c:v>
                </c:pt>
                <c:pt idx="13543">
                  <c:v>6.6666666666668883E-3</c:v>
                </c:pt>
                <c:pt idx="13544">
                  <c:v>6.5104166666679814E-4</c:v>
                </c:pt>
                <c:pt idx="13545">
                  <c:v>6.9991251093613586E-3</c:v>
                </c:pt>
                <c:pt idx="13546">
                  <c:v>2.0552344251766302E-2</c:v>
                </c:pt>
                <c:pt idx="13547">
                  <c:v>1.5748031496063096E-2</c:v>
                </c:pt>
                <c:pt idx="13548">
                  <c:v>6.6666666666667001E-3</c:v>
                </c:pt>
                <c:pt idx="13549">
                  <c:v>6.5104166666679814E-4</c:v>
                </c:pt>
                <c:pt idx="13550">
                  <c:v>9.7949188858280165E-3</c:v>
                </c:pt>
                <c:pt idx="13551">
                  <c:v>2.976190476190496E-3</c:v>
                </c:pt>
                <c:pt idx="13552">
                  <c:v>4.3744531933532539E-4</c:v>
                </c:pt>
                <c:pt idx="13553">
                  <c:v>6.5104166666679814E-4</c:v>
                </c:pt>
                <c:pt idx="13554">
                  <c:v>1.5748031496063096E-2</c:v>
                </c:pt>
                <c:pt idx="13555">
                  <c:v>9.7949188858280165E-3</c:v>
                </c:pt>
                <c:pt idx="13556">
                  <c:v>2.4085224641037482E-2</c:v>
                </c:pt>
                <c:pt idx="13557">
                  <c:v>3.64145658263305E-2</c:v>
                </c:pt>
                <c:pt idx="13558">
                  <c:v>6.3885183467790638E-2</c:v>
                </c:pt>
                <c:pt idx="13559">
                  <c:v>1.6837104072398128E-2</c:v>
                </c:pt>
                <c:pt idx="13560">
                  <c:v>1.5785213167834207E-3</c:v>
                </c:pt>
                <c:pt idx="13561">
                  <c:v>6.5104166666679814E-4</c:v>
                </c:pt>
                <c:pt idx="13562">
                  <c:v>1.0416666666666938E-2</c:v>
                </c:pt>
                <c:pt idx="13563">
                  <c:v>0.56640922959572848</c:v>
                </c:pt>
                <c:pt idx="13564">
                  <c:v>1.0416666666666938E-2</c:v>
                </c:pt>
                <c:pt idx="13565">
                  <c:v>6.6666666666668883E-3</c:v>
                </c:pt>
                <c:pt idx="13566">
                  <c:v>5.7836899942167346E-4</c:v>
                </c:pt>
                <c:pt idx="13567">
                  <c:v>2.3199023199023172E-2</c:v>
                </c:pt>
                <c:pt idx="13568">
                  <c:v>8.7958106421988163E-4</c:v>
                </c:pt>
                <c:pt idx="13569">
                  <c:v>1.5748031496063096E-2</c:v>
                </c:pt>
                <c:pt idx="13570">
                  <c:v>3.5433070866141662E-2</c:v>
                </c:pt>
                <c:pt idx="13571">
                  <c:v>9.7949188858280165E-3</c:v>
                </c:pt>
                <c:pt idx="13572">
                  <c:v>8.9605734767043196E-4</c:v>
                </c:pt>
                <c:pt idx="13573">
                  <c:v>4.7619047619047589E-2</c:v>
                </c:pt>
                <c:pt idx="13574">
                  <c:v>3.6196911196921338E-4</c:v>
                </c:pt>
                <c:pt idx="13575">
                  <c:v>1.6783216783215432E-4</c:v>
                </c:pt>
                <c:pt idx="13576">
                  <c:v>3.7440000000000209E-2</c:v>
                </c:pt>
                <c:pt idx="13577">
                  <c:v>1.219126819126826E-2</c:v>
                </c:pt>
                <c:pt idx="13578">
                  <c:v>1.2955792745266296E-2</c:v>
                </c:pt>
                <c:pt idx="13579">
                  <c:v>2.067824648469814E-2</c:v>
                </c:pt>
                <c:pt idx="13580">
                  <c:v>3.3094017094026639E-4</c:v>
                </c:pt>
                <c:pt idx="13581">
                  <c:v>2.4683760683760644E-2</c:v>
                </c:pt>
                <c:pt idx="13582">
                  <c:v>5.4102012987763634E-4</c:v>
                </c:pt>
                <c:pt idx="13583">
                  <c:v>1.0175010175010308E-2</c:v>
                </c:pt>
                <c:pt idx="13584">
                  <c:v>2.4761904761904797E-2</c:v>
                </c:pt>
                <c:pt idx="13585">
                  <c:v>6.8376068376233926E-5</c:v>
                </c:pt>
                <c:pt idx="13586">
                  <c:v>1.9518523755656155E-2</c:v>
                </c:pt>
                <c:pt idx="13587">
                  <c:v>1.2413111253988163E-2</c:v>
                </c:pt>
                <c:pt idx="13588">
                  <c:v>1.0296789824349027E-2</c:v>
                </c:pt>
                <c:pt idx="13589">
                  <c:v>1.0296789824349027E-2</c:v>
                </c:pt>
                <c:pt idx="13590">
                  <c:v>3.64145658263305E-2</c:v>
                </c:pt>
                <c:pt idx="13591">
                  <c:v>7.3319926261101991E-3</c:v>
                </c:pt>
                <c:pt idx="13592">
                  <c:v>2.3965141612200407E-2</c:v>
                </c:pt>
                <c:pt idx="13593">
                  <c:v>1.0513296227581837E-2</c:v>
                </c:pt>
                <c:pt idx="13594">
                  <c:v>1.5896103896103946E-2</c:v>
                </c:pt>
                <c:pt idx="13595">
                  <c:v>1.476258660443814E-2</c:v>
                </c:pt>
                <c:pt idx="13596">
                  <c:v>5.8231461227444678E-3</c:v>
                </c:pt>
                <c:pt idx="13597">
                  <c:v>6.1285120108648767E-3</c:v>
                </c:pt>
                <c:pt idx="13598">
                  <c:v>6.8903836479158945E-3</c:v>
                </c:pt>
                <c:pt idx="13599">
                  <c:v>7.4499896821787967E-3</c:v>
                </c:pt>
                <c:pt idx="13600">
                  <c:v>5.76133325702201E-3</c:v>
                </c:pt>
                <c:pt idx="13601">
                  <c:v>2.3965141612200407E-2</c:v>
                </c:pt>
                <c:pt idx="13602">
                  <c:v>1.0513296227581837E-2</c:v>
                </c:pt>
                <c:pt idx="13603">
                  <c:v>1.7137264888129927E-2</c:v>
                </c:pt>
                <c:pt idx="13604">
                  <c:v>3.0668916702668958E-3</c:v>
                </c:pt>
                <c:pt idx="13605">
                  <c:v>2.2546238389689981E-2</c:v>
                </c:pt>
                <c:pt idx="13606">
                  <c:v>3.9333569098982273E-2</c:v>
                </c:pt>
                <c:pt idx="13607">
                  <c:v>2.3965141612200407E-2</c:v>
                </c:pt>
                <c:pt idx="13608">
                  <c:v>1.0416666666666938E-2</c:v>
                </c:pt>
                <c:pt idx="13609">
                  <c:v>3.7940379403793946E-2</c:v>
                </c:pt>
                <c:pt idx="13610">
                  <c:v>1.0976702508960743E-2</c:v>
                </c:pt>
                <c:pt idx="13611">
                  <c:v>2.016129032257999E-3</c:v>
                </c:pt>
                <c:pt idx="13612">
                  <c:v>6.5104166666679814E-4</c:v>
                </c:pt>
                <c:pt idx="13613">
                  <c:v>3.4722222222222398E-3</c:v>
                </c:pt>
                <c:pt idx="13614">
                  <c:v>3.4722222222222398E-3</c:v>
                </c:pt>
                <c:pt idx="13615">
                  <c:v>1.6203703703703606E-2</c:v>
                </c:pt>
                <c:pt idx="13616">
                  <c:v>1.0957703265405497E-4</c:v>
                </c:pt>
                <c:pt idx="13617">
                  <c:v>1.833460656990063E-2</c:v>
                </c:pt>
                <c:pt idx="13618">
                  <c:v>2.2770398481973472E-2</c:v>
                </c:pt>
                <c:pt idx="13619">
                  <c:v>2.1164021164021368E-2</c:v>
                </c:pt>
                <c:pt idx="13620">
                  <c:v>3.67965367965368E-2</c:v>
                </c:pt>
                <c:pt idx="13621">
                  <c:v>3.9447731755424325E-3</c:v>
                </c:pt>
                <c:pt idx="13622">
                  <c:v>3.5433070866141662E-2</c:v>
                </c:pt>
                <c:pt idx="13623">
                  <c:v>4.3744531933532539E-4</c:v>
                </c:pt>
                <c:pt idx="13624">
                  <c:v>6.6666666666667001E-3</c:v>
                </c:pt>
                <c:pt idx="13625">
                  <c:v>7.2580645161290175E-2</c:v>
                </c:pt>
                <c:pt idx="13626">
                  <c:v>1.3227513227514738E-3</c:v>
                </c:pt>
                <c:pt idx="13627">
                  <c:v>1.6079158936301841E-2</c:v>
                </c:pt>
                <c:pt idx="13628">
                  <c:v>6.4971319003575331E-3</c:v>
                </c:pt>
                <c:pt idx="13629">
                  <c:v>2.3319200484554808E-2</c:v>
                </c:pt>
                <c:pt idx="13630">
                  <c:v>2.6575507825507941E-2</c:v>
                </c:pt>
                <c:pt idx="13631">
                  <c:v>2.976190476190496E-3</c:v>
                </c:pt>
                <c:pt idx="13632">
                  <c:v>1.5679442508710839E-2</c:v>
                </c:pt>
                <c:pt idx="13633">
                  <c:v>1.0416666666666938E-2</c:v>
                </c:pt>
                <c:pt idx="13634">
                  <c:v>7.2580645161290175E-2</c:v>
                </c:pt>
                <c:pt idx="13635">
                  <c:v>1.4336917562724075E-2</c:v>
                </c:pt>
                <c:pt idx="13636">
                  <c:v>6.9991251093613586E-3</c:v>
                </c:pt>
                <c:pt idx="13637">
                  <c:v>4.7348484848484876E-2</c:v>
                </c:pt>
                <c:pt idx="13638">
                  <c:v>5.5467511885895458E-3</c:v>
                </c:pt>
                <c:pt idx="13639">
                  <c:v>3.097173828881227E-3</c:v>
                </c:pt>
                <c:pt idx="13640">
                  <c:v>6.5104166666679814E-4</c:v>
                </c:pt>
                <c:pt idx="13641">
                  <c:v>4.4610912343470713E-2</c:v>
                </c:pt>
                <c:pt idx="13642">
                  <c:v>2.5864707682889666E-2</c:v>
                </c:pt>
                <c:pt idx="13643">
                  <c:v>1.734400656814461E-2</c:v>
                </c:pt>
                <c:pt idx="13644">
                  <c:v>2.66666666666668E-2</c:v>
                </c:pt>
                <c:pt idx="13645">
                  <c:v>1.0416666666666938E-2</c:v>
                </c:pt>
                <c:pt idx="13646">
                  <c:v>0</c:v>
                </c:pt>
                <c:pt idx="13647">
                  <c:v>2.4179620034541953E-3</c:v>
                </c:pt>
                <c:pt idx="13648">
                  <c:v>2.8248587570621302E-2</c:v>
                </c:pt>
                <c:pt idx="13649">
                  <c:v>1.8993352326681986E-4</c:v>
                </c:pt>
                <c:pt idx="13650">
                  <c:v>2.1070375052676281E-3</c:v>
                </c:pt>
                <c:pt idx="13651">
                  <c:v>2.976190476190496E-3</c:v>
                </c:pt>
                <c:pt idx="13652">
                  <c:v>6.5104166666679814E-4</c:v>
                </c:pt>
                <c:pt idx="13653">
                  <c:v>7.2580645161290175E-2</c:v>
                </c:pt>
                <c:pt idx="13654">
                  <c:v>1.0416666666666938E-2</c:v>
                </c:pt>
                <c:pt idx="13655">
                  <c:v>1.5748031496063096E-2</c:v>
                </c:pt>
                <c:pt idx="13656">
                  <c:v>4.3744531933532539E-4</c:v>
                </c:pt>
                <c:pt idx="13657">
                  <c:v>4.3744531933532539E-4</c:v>
                </c:pt>
                <c:pt idx="13658">
                  <c:v>2.3437500000000038E-2</c:v>
                </c:pt>
                <c:pt idx="13659">
                  <c:v>6.6666666666668883E-3</c:v>
                </c:pt>
                <c:pt idx="13660">
                  <c:v>6.1218243036437225E-4</c:v>
                </c:pt>
                <c:pt idx="13661">
                  <c:v>3.2258064516129087E-2</c:v>
                </c:pt>
                <c:pt idx="13662">
                  <c:v>3.5433070866141662E-2</c:v>
                </c:pt>
                <c:pt idx="13663">
                  <c:v>4.3744531933532539E-4</c:v>
                </c:pt>
                <c:pt idx="13664">
                  <c:v>1.3227513227514738E-3</c:v>
                </c:pt>
                <c:pt idx="13665">
                  <c:v>1.2549198307711539E-3</c:v>
                </c:pt>
                <c:pt idx="13666">
                  <c:v>1.4025934576149288E-2</c:v>
                </c:pt>
                <c:pt idx="13667">
                  <c:v>6.8310152343768109E-4</c:v>
                </c:pt>
                <c:pt idx="13668">
                  <c:v>1.3374333690695497E-3</c:v>
                </c:pt>
                <c:pt idx="13669">
                  <c:v>1.0513296227581837E-2</c:v>
                </c:pt>
                <c:pt idx="13670">
                  <c:v>2.9654090375153203E-3</c:v>
                </c:pt>
                <c:pt idx="13671">
                  <c:v>3.0668916702668958E-3</c:v>
                </c:pt>
                <c:pt idx="13672">
                  <c:v>1.0513296227581837E-2</c:v>
                </c:pt>
                <c:pt idx="13673">
                  <c:v>4.2441218911805362E-4</c:v>
                </c:pt>
                <c:pt idx="13674">
                  <c:v>4.3744531933532539E-4</c:v>
                </c:pt>
                <c:pt idx="13675">
                  <c:v>1.1770244821086376E-4</c:v>
                </c:pt>
                <c:pt idx="13676">
                  <c:v>8.1487140310670062E-3</c:v>
                </c:pt>
                <c:pt idx="13677">
                  <c:v>6.4499484004128737E-4</c:v>
                </c:pt>
                <c:pt idx="13678">
                  <c:v>9.0909090909087973E-3</c:v>
                </c:pt>
                <c:pt idx="13679">
                  <c:v>1.3227513227514738E-3</c:v>
                </c:pt>
                <c:pt idx="13680">
                  <c:v>2.3437500000000038E-2</c:v>
                </c:pt>
                <c:pt idx="13681">
                  <c:v>1.5679442508710839E-2</c:v>
                </c:pt>
                <c:pt idx="13682">
                  <c:v>1.3831967213114787E-2</c:v>
                </c:pt>
                <c:pt idx="13683">
                  <c:v>4.7619047619047589E-2</c:v>
                </c:pt>
                <c:pt idx="13684">
                  <c:v>2.9761904761906118E-3</c:v>
                </c:pt>
                <c:pt idx="13685">
                  <c:v>6.9991251093613586E-3</c:v>
                </c:pt>
                <c:pt idx="13686">
                  <c:v>2.5252525252526404E-3</c:v>
                </c:pt>
                <c:pt idx="13687">
                  <c:v>1.6203703703703606E-2</c:v>
                </c:pt>
                <c:pt idx="13688">
                  <c:v>1.2163050624589115E-2</c:v>
                </c:pt>
                <c:pt idx="13689">
                  <c:v>6.5104166666679814E-4</c:v>
                </c:pt>
                <c:pt idx="13690">
                  <c:v>3.5433070866141662E-2</c:v>
                </c:pt>
                <c:pt idx="13691">
                  <c:v>7.4992347719621596E-3</c:v>
                </c:pt>
                <c:pt idx="13692">
                  <c:v>2.3437500000000038E-2</c:v>
                </c:pt>
                <c:pt idx="13693">
                  <c:v>1.713909030982181E-2</c:v>
                </c:pt>
                <c:pt idx="13694">
                  <c:v>9.6688416444015834E-3</c:v>
                </c:pt>
                <c:pt idx="13695">
                  <c:v>3.5807402610679548E-3</c:v>
                </c:pt>
                <c:pt idx="13696">
                  <c:v>6.1147119970464894E-5</c:v>
                </c:pt>
                <c:pt idx="13697">
                  <c:v>7.4042425737339702E-3</c:v>
                </c:pt>
                <c:pt idx="13698">
                  <c:v>6.3384209725667734E-4</c:v>
                </c:pt>
                <c:pt idx="13699">
                  <c:v>2.2079401887094098E-2</c:v>
                </c:pt>
                <c:pt idx="13700">
                  <c:v>7.1153846153845929E-2</c:v>
                </c:pt>
                <c:pt idx="13701">
                  <c:v>1.1333914559720775E-2</c:v>
                </c:pt>
                <c:pt idx="13702">
                  <c:v>4.7112649086333128E-2</c:v>
                </c:pt>
                <c:pt idx="13703">
                  <c:v>1.3040411106486981E-2</c:v>
                </c:pt>
                <c:pt idx="13704">
                  <c:v>5.8989072223343602E-3</c:v>
                </c:pt>
                <c:pt idx="13705">
                  <c:v>8.0018440463647325E-3</c:v>
                </c:pt>
                <c:pt idx="13706">
                  <c:v>1.624975010493615E-2</c:v>
                </c:pt>
                <c:pt idx="13707">
                  <c:v>2.5838854369803914E-4</c:v>
                </c:pt>
                <c:pt idx="13708">
                  <c:v>4.7225577629882463E-4</c:v>
                </c:pt>
                <c:pt idx="13709">
                  <c:v>1.1582581579240702E-2</c:v>
                </c:pt>
                <c:pt idx="13710">
                  <c:v>1.4182701531614817E-3</c:v>
                </c:pt>
                <c:pt idx="13711">
                  <c:v>6.9169732879611665E-4</c:v>
                </c:pt>
                <c:pt idx="13712">
                  <c:v>2.5838854369803914E-4</c:v>
                </c:pt>
                <c:pt idx="13713">
                  <c:v>6.2122459931344166E-2</c:v>
                </c:pt>
                <c:pt idx="13714">
                  <c:v>4.6408137317228253E-2</c:v>
                </c:pt>
                <c:pt idx="13715">
                  <c:v>2.4106761704845167E-3</c:v>
                </c:pt>
                <c:pt idx="13716">
                  <c:v>1.199185268623178E-2</c:v>
                </c:pt>
                <c:pt idx="13717">
                  <c:v>4.7060092173374299E-4</c:v>
                </c:pt>
                <c:pt idx="13718">
                  <c:v>5.9010323970669072E-4</c:v>
                </c:pt>
                <c:pt idx="13719">
                  <c:v>1.7516281158769659E-2</c:v>
                </c:pt>
                <c:pt idx="13720">
                  <c:v>1.5179636677146084E-2</c:v>
                </c:pt>
                <c:pt idx="13721">
                  <c:v>3.7495972271814862E-3</c:v>
                </c:pt>
                <c:pt idx="13722">
                  <c:v>1.1582581579240702E-2</c:v>
                </c:pt>
                <c:pt idx="13723">
                  <c:v>4.6408137317228253E-2</c:v>
                </c:pt>
                <c:pt idx="13724">
                  <c:v>1.1582581579240702E-2</c:v>
                </c:pt>
                <c:pt idx="13725">
                  <c:v>1.3040411106486981E-2</c:v>
                </c:pt>
                <c:pt idx="13726">
                  <c:v>2.1725749291340225E-2</c:v>
                </c:pt>
                <c:pt idx="13727">
                  <c:v>3.4520807061790761E-2</c:v>
                </c:pt>
                <c:pt idx="13728">
                  <c:v>1.1582581579240702E-2</c:v>
                </c:pt>
                <c:pt idx="13729">
                  <c:v>4.0404040404040612E-3</c:v>
                </c:pt>
                <c:pt idx="13730">
                  <c:v>6.5104166666679814E-4</c:v>
                </c:pt>
                <c:pt idx="13731">
                  <c:v>0</c:v>
                </c:pt>
                <c:pt idx="13732">
                  <c:v>6.9991251093613586E-3</c:v>
                </c:pt>
                <c:pt idx="13733">
                  <c:v>4.3744531933532539E-4</c:v>
                </c:pt>
                <c:pt idx="13734">
                  <c:v>6.5104166666679814E-4</c:v>
                </c:pt>
                <c:pt idx="13735">
                  <c:v>2.6610187900511658E-3</c:v>
                </c:pt>
                <c:pt idx="13736">
                  <c:v>1.5679442508710839E-2</c:v>
                </c:pt>
                <c:pt idx="13737">
                  <c:v>1.2804054134281461E-2</c:v>
                </c:pt>
                <c:pt idx="13738">
                  <c:v>1.9930438448566422E-2</c:v>
                </c:pt>
                <c:pt idx="13739">
                  <c:v>3.2859412250514988E-3</c:v>
                </c:pt>
                <c:pt idx="13740">
                  <c:v>1.946105842209834E-3</c:v>
                </c:pt>
                <c:pt idx="13741">
                  <c:v>3.2824318538597831E-4</c:v>
                </c:pt>
                <c:pt idx="13742">
                  <c:v>1.6079158936301841E-2</c:v>
                </c:pt>
                <c:pt idx="13743">
                  <c:v>3.7109459168282975E-2</c:v>
                </c:pt>
                <c:pt idx="14896">
                  <c:v>1.0416666666666938E-2</c:v>
                </c:pt>
                <c:pt idx="14897">
                  <c:v>6.5104166666679814E-4</c:v>
                </c:pt>
                <c:pt idx="14898">
                  <c:v>4.3744531933532539E-4</c:v>
                </c:pt>
                <c:pt idx="14899">
                  <c:v>6.6666666666668883E-3</c:v>
                </c:pt>
                <c:pt idx="14900">
                  <c:v>1.0416666666666938E-2</c:v>
                </c:pt>
                <c:pt idx="14901">
                  <c:v>1.3227513227514738E-3</c:v>
                </c:pt>
                <c:pt idx="14902">
                  <c:v>2.3437500000000038E-2</c:v>
                </c:pt>
                <c:pt idx="14903">
                  <c:v>1.2184508268059195E-2</c:v>
                </c:pt>
                <c:pt idx="14904">
                  <c:v>6.9991251093613586E-3</c:v>
                </c:pt>
                <c:pt idx="14905">
                  <c:v>1.9970414201183648E-2</c:v>
                </c:pt>
                <c:pt idx="14906">
                  <c:v>0</c:v>
                </c:pt>
                <c:pt idx="14907">
                  <c:v>1.3054830287208905E-3</c:v>
                </c:pt>
                <c:pt idx="14908">
                  <c:v>1.6203703703703606E-2</c:v>
                </c:pt>
                <c:pt idx="14909">
                  <c:v>3.5677879714578532E-3</c:v>
                </c:pt>
                <c:pt idx="14910">
                  <c:v>6.5104166666679814E-4</c:v>
                </c:pt>
                <c:pt idx="14911">
                  <c:v>6.9991251093613586E-3</c:v>
                </c:pt>
                <c:pt idx="14912">
                  <c:v>1.4336917562724075E-2</c:v>
                </c:pt>
                <c:pt idx="14913">
                  <c:v>1.6203703703703606E-2</c:v>
                </c:pt>
                <c:pt idx="14914">
                  <c:v>1.6203703703703606E-2</c:v>
                </c:pt>
                <c:pt idx="14915">
                  <c:v>4.0272001056316652E-4</c:v>
                </c:pt>
                <c:pt idx="14916">
                  <c:v>2.4132231404958876E-2</c:v>
                </c:pt>
                <c:pt idx="14917">
                  <c:v>2.4132231404958876E-2</c:v>
                </c:pt>
                <c:pt idx="14918">
                  <c:v>1.1988669140630284E-3</c:v>
                </c:pt>
                <c:pt idx="14919">
                  <c:v>3.0205479452070401E-4</c:v>
                </c:pt>
                <c:pt idx="14920">
                  <c:v>9.1294055060513035E-3</c:v>
                </c:pt>
                <c:pt idx="14921">
                  <c:v>4.1332073689182854E-2</c:v>
                </c:pt>
                <c:pt idx="14922">
                  <c:v>1.1380400421497248E-3</c:v>
                </c:pt>
                <c:pt idx="14923">
                  <c:v>5.5479452054813666E-4</c:v>
                </c:pt>
                <c:pt idx="14924">
                  <c:v>1.1321181931393752E-2</c:v>
                </c:pt>
                <c:pt idx="14925">
                  <c:v>3.5124692658939215E-2</c:v>
                </c:pt>
                <c:pt idx="14926">
                  <c:v>4.2009919697685395E-2</c:v>
                </c:pt>
                <c:pt idx="14927">
                  <c:v>1.7123287671233084E-2</c:v>
                </c:pt>
                <c:pt idx="14928">
                  <c:v>3.412570507655358E-3</c:v>
                </c:pt>
                <c:pt idx="14929">
                  <c:v>2.2518024513338189E-2</c:v>
                </c:pt>
                <c:pt idx="14930">
                  <c:v>1.1321181931393752E-2</c:v>
                </c:pt>
                <c:pt idx="14931">
                  <c:v>1.0416666666666938E-2</c:v>
                </c:pt>
                <c:pt idx="14932">
                  <c:v>5.0576892682156049E-3</c:v>
                </c:pt>
                <c:pt idx="14933">
                  <c:v>1.7005032101336127E-2</c:v>
                </c:pt>
                <c:pt idx="14934">
                  <c:v>5.1696146287275495E-3</c:v>
                </c:pt>
                <c:pt idx="14935">
                  <c:v>1.6203703703703606E-2</c:v>
                </c:pt>
                <c:pt idx="14936">
                  <c:v>3.4722222222222398E-3</c:v>
                </c:pt>
                <c:pt idx="14937">
                  <c:v>6.696428571428702E-3</c:v>
                </c:pt>
                <c:pt idx="14938">
                  <c:v>1.0416666666666938E-2</c:v>
                </c:pt>
                <c:pt idx="14939">
                  <c:v>1.2472587719298163E-2</c:v>
                </c:pt>
                <c:pt idx="14940">
                  <c:v>1.7045454545454419E-2</c:v>
                </c:pt>
                <c:pt idx="14941">
                  <c:v>3.5008752188047053E-3</c:v>
                </c:pt>
                <c:pt idx="14942">
                  <c:v>6.9991251093613586E-3</c:v>
                </c:pt>
                <c:pt idx="14943">
                  <c:v>5.0344462109168844E-3</c:v>
                </c:pt>
                <c:pt idx="14944">
                  <c:v>1.5748031496063096E-2</c:v>
                </c:pt>
                <c:pt idx="14945">
                  <c:v>9.2364532019715878E-4</c:v>
                </c:pt>
                <c:pt idx="14946">
                  <c:v>2.6666666666666613E-2</c:v>
                </c:pt>
                <c:pt idx="14947">
                  <c:v>7.3871247340632183E-3</c:v>
                </c:pt>
                <c:pt idx="14948">
                  <c:v>4.4125758411473008E-4</c:v>
                </c:pt>
                <c:pt idx="14949">
                  <c:v>4.6780426195571363E-4</c:v>
                </c:pt>
                <c:pt idx="14950">
                  <c:v>2.165329605216303E-3</c:v>
                </c:pt>
                <c:pt idx="14951">
                  <c:v>2.3303916161058952E-2</c:v>
                </c:pt>
                <c:pt idx="14952">
                  <c:v>3.1881931465842631E-2</c:v>
                </c:pt>
                <c:pt idx="14953">
                  <c:v>2.6469842381035384E-2</c:v>
                </c:pt>
                <c:pt idx="14954">
                  <c:v>2.4962050936077063E-2</c:v>
                </c:pt>
                <c:pt idx="14955">
                  <c:v>8.0012217350243317E-2</c:v>
                </c:pt>
                <c:pt idx="14956">
                  <c:v>3.1342651450022678E-2</c:v>
                </c:pt>
                <c:pt idx="14957">
                  <c:v>2.0349389201847912E-2</c:v>
                </c:pt>
                <c:pt idx="14958">
                  <c:v>3.0071280071280017E-3</c:v>
                </c:pt>
                <c:pt idx="14959">
                  <c:v>0.1417340237433696</c:v>
                </c:pt>
                <c:pt idx="14960">
                  <c:v>5.6664152578156401E-4</c:v>
                </c:pt>
                <c:pt idx="14961">
                  <c:v>2.4962050936077063E-2</c:v>
                </c:pt>
                <c:pt idx="14962">
                  <c:v>2.851767367505869E-2</c:v>
                </c:pt>
                <c:pt idx="14963">
                  <c:v>3.6907368686010006E-3</c:v>
                </c:pt>
                <c:pt idx="14964">
                  <c:v>4.20826753507768E-3</c:v>
                </c:pt>
                <c:pt idx="14965">
                  <c:v>5.0436743440032596E-3</c:v>
                </c:pt>
                <c:pt idx="14966">
                  <c:v>8.61142030781307E-3</c:v>
                </c:pt>
                <c:pt idx="14967">
                  <c:v>1.655405405405393E-2</c:v>
                </c:pt>
                <c:pt idx="14968">
                  <c:v>2.2257551669316391E-2</c:v>
                </c:pt>
                <c:pt idx="14969">
                  <c:v>6.1156238167916219E-4</c:v>
                </c:pt>
                <c:pt idx="14970">
                  <c:v>4.6626518756024714E-2</c:v>
                </c:pt>
                <c:pt idx="14971">
                  <c:v>6.1156238167916219E-4</c:v>
                </c:pt>
                <c:pt idx="14972">
                  <c:v>6.3991698374264883E-2</c:v>
                </c:pt>
                <c:pt idx="14973">
                  <c:v>1.0944829126647154E-2</c:v>
                </c:pt>
                <c:pt idx="14974">
                  <c:v>5.8982496105232703E-3</c:v>
                </c:pt>
                <c:pt idx="14975">
                  <c:v>1.7057679271419417E-3</c:v>
                </c:pt>
                <c:pt idx="14976">
                  <c:v>5.8598421430279525E-2</c:v>
                </c:pt>
                <c:pt idx="14977">
                  <c:v>2.9377203290249223E-4</c:v>
                </c:pt>
                <c:pt idx="14978">
                  <c:v>4.2323649541067673E-3</c:v>
                </c:pt>
                <c:pt idx="14979">
                  <c:v>3.1583968235552116E-2</c:v>
                </c:pt>
                <c:pt idx="14980">
                  <c:v>1.4775140825577145E-4</c:v>
                </c:pt>
                <c:pt idx="14981">
                  <c:v>7.3319926261101991E-3</c:v>
                </c:pt>
                <c:pt idx="14982">
                  <c:v>7.8480422813285468E-4</c:v>
                </c:pt>
                <c:pt idx="14983">
                  <c:v>3.4787405108260831E-2</c:v>
                </c:pt>
                <c:pt idx="14984">
                  <c:v>6.6666666666668883E-3</c:v>
                </c:pt>
                <c:pt idx="14985">
                  <c:v>4.3744531933532539E-4</c:v>
                </c:pt>
                <c:pt idx="14986">
                  <c:v>8.9605734767043196E-4</c:v>
                </c:pt>
                <c:pt idx="14987">
                  <c:v>6.5104166666679814E-4</c:v>
                </c:pt>
                <c:pt idx="14988">
                  <c:v>4.7619047619047589E-2</c:v>
                </c:pt>
                <c:pt idx="14989">
                  <c:v>2.016129032257999E-3</c:v>
                </c:pt>
                <c:pt idx="14990">
                  <c:v>2.1164021164021368E-2</c:v>
                </c:pt>
                <c:pt idx="14991">
                  <c:v>4.3744531933532539E-4</c:v>
                </c:pt>
                <c:pt idx="14992">
                  <c:v>6.5104166666679814E-4</c:v>
                </c:pt>
                <c:pt idx="14993">
                  <c:v>1.0976702508960743E-2</c:v>
                </c:pt>
                <c:pt idx="14994">
                  <c:v>2.4154589371982158E-3</c:v>
                </c:pt>
                <c:pt idx="14995">
                  <c:v>6.5104166666679814E-4</c:v>
                </c:pt>
                <c:pt idx="14996">
                  <c:v>3.8076152304609104E-2</c:v>
                </c:pt>
                <c:pt idx="14997">
                  <c:v>1.3827127718413381E-2</c:v>
                </c:pt>
                <c:pt idx="14998">
                  <c:v>5.29014844804351E-4</c:v>
                </c:pt>
                <c:pt idx="14999">
                  <c:v>7.5529508727889081E-3</c:v>
                </c:pt>
                <c:pt idx="15000">
                  <c:v>5.29014844804351E-4</c:v>
                </c:pt>
                <c:pt idx="15001">
                  <c:v>1.0840468131236701E-3</c:v>
                </c:pt>
                <c:pt idx="15002">
                  <c:v>3.3053648614290287E-3</c:v>
                </c:pt>
                <c:pt idx="15003">
                  <c:v>1.0860484544695154E-2</c:v>
                </c:pt>
                <c:pt idx="15004">
                  <c:v>2.3199023199023172E-2</c:v>
                </c:pt>
                <c:pt idx="15005">
                  <c:v>4.113978231625238E-3</c:v>
                </c:pt>
                <c:pt idx="15006">
                  <c:v>1.949546749546751E-2</c:v>
                </c:pt>
                <c:pt idx="15007">
                  <c:v>3.6170940170940233E-2</c:v>
                </c:pt>
                <c:pt idx="15008">
                  <c:v>1.5384615384615396E-2</c:v>
                </c:pt>
                <c:pt idx="15009">
                  <c:v>2.067824648469814E-2</c:v>
                </c:pt>
                <c:pt idx="15010">
                  <c:v>2.6057952887221313E-2</c:v>
                </c:pt>
                <c:pt idx="15011">
                  <c:v>7.4288284814596605E-4</c:v>
                </c:pt>
                <c:pt idx="15012">
                  <c:v>3.7440000000000209E-2</c:v>
                </c:pt>
                <c:pt idx="15013">
                  <c:v>3.5343262506722121E-3</c:v>
                </c:pt>
                <c:pt idx="15014">
                  <c:v>3.0921481911114348E-2</c:v>
                </c:pt>
                <c:pt idx="15015">
                  <c:v>1.5384615384615396E-2</c:v>
                </c:pt>
                <c:pt idx="15016">
                  <c:v>1.0175010175010308E-2</c:v>
                </c:pt>
                <c:pt idx="15017">
                  <c:v>2.3266042133966623E-2</c:v>
                </c:pt>
                <c:pt idx="15018">
                  <c:v>1.0416666666666938E-2</c:v>
                </c:pt>
                <c:pt idx="15019">
                  <c:v>1.5679442508710839E-2</c:v>
                </c:pt>
                <c:pt idx="15020">
                  <c:v>6.5104166666679814E-4</c:v>
                </c:pt>
                <c:pt idx="15021">
                  <c:v>8.9605734767043196E-4</c:v>
                </c:pt>
                <c:pt idx="15022">
                  <c:v>6.238859180035747E-3</c:v>
                </c:pt>
                <c:pt idx="15023">
                  <c:v>1.0416666666666938E-2</c:v>
                </c:pt>
                <c:pt idx="15024">
                  <c:v>1.5748031496063096E-2</c:v>
                </c:pt>
                <c:pt idx="15025">
                  <c:v>2.976190476190496E-3</c:v>
                </c:pt>
                <c:pt idx="15026">
                  <c:v>2.640716374269006E-2</c:v>
                </c:pt>
                <c:pt idx="15027">
                  <c:v>5.0576892682156049E-3</c:v>
                </c:pt>
                <c:pt idx="15028">
                  <c:v>1.0416666666666938E-2</c:v>
                </c:pt>
                <c:pt idx="15029">
                  <c:v>6.6666666666668883E-3</c:v>
                </c:pt>
                <c:pt idx="15030">
                  <c:v>6.5104166666679814E-4</c:v>
                </c:pt>
                <c:pt idx="15031">
                  <c:v>1.8939393939394035E-3</c:v>
                </c:pt>
                <c:pt idx="15032">
                  <c:v>6.6666666666668883E-3</c:v>
                </c:pt>
                <c:pt idx="15033">
                  <c:v>1.5748031496063096E-2</c:v>
                </c:pt>
                <c:pt idx="15034">
                  <c:v>7.4992347719621596E-3</c:v>
                </c:pt>
                <c:pt idx="15035">
                  <c:v>2.3437500000000038E-2</c:v>
                </c:pt>
                <c:pt idx="15036">
                  <c:v>1.0860484544695154E-2</c:v>
                </c:pt>
                <c:pt idx="15037">
                  <c:v>1.3891002810670417E-2</c:v>
                </c:pt>
                <c:pt idx="15038">
                  <c:v>1.1949772715323552E-4</c:v>
                </c:pt>
                <c:pt idx="15039">
                  <c:v>2.3199023199023172E-2</c:v>
                </c:pt>
                <c:pt idx="15040">
                  <c:v>1.9449075176629436E-2</c:v>
                </c:pt>
                <c:pt idx="15041">
                  <c:v>6.3263223725354648E-3</c:v>
                </c:pt>
                <c:pt idx="15042">
                  <c:v>6.7476383265857292E-3</c:v>
                </c:pt>
                <c:pt idx="15043">
                  <c:v>3.5076923076923019E-2</c:v>
                </c:pt>
                <c:pt idx="15044">
                  <c:v>6.7476383265857292E-3</c:v>
                </c:pt>
                <c:pt idx="15045">
                  <c:v>2.9259670619708675E-3</c:v>
                </c:pt>
                <c:pt idx="15046">
                  <c:v>2.3199023199023172E-2</c:v>
                </c:pt>
                <c:pt idx="15047">
                  <c:v>1.0860484544695154E-2</c:v>
                </c:pt>
                <c:pt idx="15048">
                  <c:v>5.7836899942167346E-4</c:v>
                </c:pt>
                <c:pt idx="15049">
                  <c:v>1.2811971506176893E-3</c:v>
                </c:pt>
                <c:pt idx="15050">
                  <c:v>2.9715522572659845E-4</c:v>
                </c:pt>
                <c:pt idx="15051">
                  <c:v>3.7258064516129133E-2</c:v>
                </c:pt>
                <c:pt idx="15052">
                  <c:v>2.3199023199023172E-2</c:v>
                </c:pt>
                <c:pt idx="15053">
                  <c:v>3.9801156377643953E-3</c:v>
                </c:pt>
                <c:pt idx="15054">
                  <c:v>1.0860484544695154E-2</c:v>
                </c:pt>
                <c:pt idx="15055">
                  <c:v>2.4291497975707918E-3</c:v>
                </c:pt>
                <c:pt idx="15056">
                  <c:v>3.5076923076923019E-2</c:v>
                </c:pt>
                <c:pt idx="15057">
                  <c:v>1.2016881624587927E-2</c:v>
                </c:pt>
                <c:pt idx="15058">
                  <c:v>1.0860484544695154E-2</c:v>
                </c:pt>
                <c:pt idx="15059">
                  <c:v>1.3724010155760494E-5</c:v>
                </c:pt>
                <c:pt idx="15060">
                  <c:v>7.5624474830035242E-3</c:v>
                </c:pt>
                <c:pt idx="15061">
                  <c:v>3.8051812126276745E-3</c:v>
                </c:pt>
                <c:pt idx="15062">
                  <c:v>1.0860484544695154E-2</c:v>
                </c:pt>
                <c:pt idx="15063">
                  <c:v>1.0860484544695154E-2</c:v>
                </c:pt>
                <c:pt idx="15064">
                  <c:v>2.7813436029097232E-2</c:v>
                </c:pt>
                <c:pt idx="15065">
                  <c:v>4.4834806156063147E-6</c:v>
                </c:pt>
                <c:pt idx="15066">
                  <c:v>6.4499484004128737E-4</c:v>
                </c:pt>
                <c:pt idx="15067">
                  <c:v>2.3817624215677961E-2</c:v>
                </c:pt>
                <c:pt idx="15068">
                  <c:v>5.263157894736842E-3</c:v>
                </c:pt>
                <c:pt idx="15069">
                  <c:v>1.065726517250056E-2</c:v>
                </c:pt>
                <c:pt idx="15070">
                  <c:v>2.2236842105262801E-3</c:v>
                </c:pt>
                <c:pt idx="15071">
                  <c:v>2.4525400049305586E-3</c:v>
                </c:pt>
                <c:pt idx="15072">
                  <c:v>1.0464396284829732E-2</c:v>
                </c:pt>
                <c:pt idx="15073">
                  <c:v>7.1731748726660367E-4</c:v>
                </c:pt>
                <c:pt idx="15074">
                  <c:v>5.6899004268223055E-6</c:v>
                </c:pt>
                <c:pt idx="15075">
                  <c:v>4.7082140497687434E-3</c:v>
                </c:pt>
                <c:pt idx="15076">
                  <c:v>2.5733082706766768E-2</c:v>
                </c:pt>
                <c:pt idx="15077">
                  <c:v>3.0151650312222169E-3</c:v>
                </c:pt>
                <c:pt idx="15078">
                  <c:v>2.8947368421046769E-4</c:v>
                </c:pt>
                <c:pt idx="15079">
                  <c:v>1.2347584503954562E-5</c:v>
                </c:pt>
                <c:pt idx="15080">
                  <c:v>7.1541427826994639E-3</c:v>
                </c:pt>
                <c:pt idx="15081">
                  <c:v>1.8276423372686937E-2</c:v>
                </c:pt>
                <c:pt idx="15082">
                  <c:v>3.8185661567124675E-3</c:v>
                </c:pt>
                <c:pt idx="15083">
                  <c:v>7.4478649453811596E-4</c:v>
                </c:pt>
                <c:pt idx="15084">
                  <c:v>5.785044941671676E-3</c:v>
                </c:pt>
                <c:pt idx="15085">
                  <c:v>6.4473684210526599E-3</c:v>
                </c:pt>
                <c:pt idx="15086">
                  <c:v>3.9527221610770998E-2</c:v>
                </c:pt>
                <c:pt idx="15087">
                  <c:v>3.2824318538597831E-4</c:v>
                </c:pt>
                <c:pt idx="15088">
                  <c:v>6.4971319003575331E-3</c:v>
                </c:pt>
                <c:pt idx="15089">
                  <c:v>5.2260239760239746E-2</c:v>
                </c:pt>
                <c:pt idx="15090">
                  <c:v>2.3319200484554808E-2</c:v>
                </c:pt>
                <c:pt idx="15091">
                  <c:v>2.976190476190496E-3</c:v>
                </c:pt>
                <c:pt idx="15092">
                  <c:v>0</c:v>
                </c:pt>
                <c:pt idx="15093">
                  <c:v>1.3227513227514738E-3</c:v>
                </c:pt>
                <c:pt idx="15094">
                  <c:v>1.3774104683197297E-3</c:v>
                </c:pt>
                <c:pt idx="15095">
                  <c:v>3.3251231527093673E-2</c:v>
                </c:pt>
                <c:pt idx="15096">
                  <c:v>6.5104166666679814E-4</c:v>
                </c:pt>
                <c:pt idx="15097">
                  <c:v>1.5380671622660358E-3</c:v>
                </c:pt>
                <c:pt idx="15098">
                  <c:v>2.016129032257999E-3</c:v>
                </c:pt>
                <c:pt idx="15099">
                  <c:v>1.4336917562724075E-2</c:v>
                </c:pt>
                <c:pt idx="15100">
                  <c:v>1.0957703265405497E-4</c:v>
                </c:pt>
                <c:pt idx="15101">
                  <c:v>4.72334682861011E-3</c:v>
                </c:pt>
                <c:pt idx="15102">
                  <c:v>8.1487140310670062E-3</c:v>
                </c:pt>
                <c:pt idx="15103">
                  <c:v>1.587301587301774E-3</c:v>
                </c:pt>
                <c:pt idx="15104">
                  <c:v>8.676036786403832E-5</c:v>
                </c:pt>
                <c:pt idx="15105">
                  <c:v>8.9605734767043196E-4</c:v>
                </c:pt>
                <c:pt idx="15106">
                  <c:v>4.3744531933532539E-4</c:v>
                </c:pt>
                <c:pt idx="15107">
                  <c:v>1.0416666666666938E-2</c:v>
                </c:pt>
                <c:pt idx="15108">
                  <c:v>1.0416666666666938E-2</c:v>
                </c:pt>
                <c:pt idx="15109">
                  <c:v>4.1050903119862488E-4</c:v>
                </c:pt>
                <c:pt idx="15110">
                  <c:v>3.4722222222222398E-3</c:v>
                </c:pt>
                <c:pt idx="15111">
                  <c:v>6.238859180035747E-3</c:v>
                </c:pt>
                <c:pt idx="15112">
                  <c:v>1.3227513227514738E-3</c:v>
                </c:pt>
                <c:pt idx="15113">
                  <c:v>1.0416666666666938E-2</c:v>
                </c:pt>
                <c:pt idx="15114">
                  <c:v>1.3227513227514738E-3</c:v>
                </c:pt>
                <c:pt idx="15115">
                  <c:v>6.5104166666679814E-4</c:v>
                </c:pt>
                <c:pt idx="15116">
                  <c:v>1.6546703069416765E-4</c:v>
                </c:pt>
                <c:pt idx="15117">
                  <c:v>1.4702278853222922E-3</c:v>
                </c:pt>
                <c:pt idx="15118">
                  <c:v>4.227859368046199E-3</c:v>
                </c:pt>
                <c:pt idx="15119">
                  <c:v>6.5104166666679814E-4</c:v>
                </c:pt>
                <c:pt idx="15120">
                  <c:v>1.3227513227514738E-3</c:v>
                </c:pt>
                <c:pt idx="15121">
                  <c:v>1.5748031496063096E-2</c:v>
                </c:pt>
                <c:pt idx="15122">
                  <c:v>2.976190476190496E-3</c:v>
                </c:pt>
                <c:pt idx="15123">
                  <c:v>1.0416666666666938E-2</c:v>
                </c:pt>
                <c:pt idx="15124">
                  <c:v>1.3227513227514738E-3</c:v>
                </c:pt>
                <c:pt idx="15125">
                  <c:v>1.0416666666666938E-2</c:v>
                </c:pt>
                <c:pt idx="15126">
                  <c:v>3.5433070866141662E-2</c:v>
                </c:pt>
                <c:pt idx="15127">
                  <c:v>0.13220338983050828</c:v>
                </c:pt>
                <c:pt idx="15128">
                  <c:v>1.9760683760683642E-2</c:v>
                </c:pt>
                <c:pt idx="15129">
                  <c:v>6.2700273607895027E-2</c:v>
                </c:pt>
                <c:pt idx="15130">
                  <c:v>1.0736842105263183E-2</c:v>
                </c:pt>
                <c:pt idx="15131">
                  <c:v>6.4499484004128737E-4</c:v>
                </c:pt>
                <c:pt idx="15132">
                  <c:v>2.1822849807445383E-2</c:v>
                </c:pt>
                <c:pt idx="15133">
                  <c:v>3.1674428655852849E-2</c:v>
                </c:pt>
                <c:pt idx="15134">
                  <c:v>5.7354925775978491E-2</c:v>
                </c:pt>
                <c:pt idx="15135">
                  <c:v>1.0736842105263183E-2</c:v>
                </c:pt>
                <c:pt idx="15136">
                  <c:v>1.0736842105263183E-2</c:v>
                </c:pt>
                <c:pt idx="15137">
                  <c:v>0.2339401107221048</c:v>
                </c:pt>
                <c:pt idx="15138">
                  <c:v>3.6053130929791309E-2</c:v>
                </c:pt>
                <c:pt idx="15139">
                  <c:v>2.66666666666668E-2</c:v>
                </c:pt>
                <c:pt idx="15140">
                  <c:v>6.5104166666679814E-4</c:v>
                </c:pt>
                <c:pt idx="15141">
                  <c:v>4.3744531933532539E-4</c:v>
                </c:pt>
                <c:pt idx="15142">
                  <c:v>2.3437500000000038E-2</c:v>
                </c:pt>
                <c:pt idx="15143">
                  <c:v>2.66666666666668E-2</c:v>
                </c:pt>
                <c:pt idx="15144">
                  <c:v>2.1164021164021368E-2</c:v>
                </c:pt>
                <c:pt idx="15145">
                  <c:v>2.3437500000000038E-2</c:v>
                </c:pt>
                <c:pt idx="15146">
                  <c:v>2.3437500000000038E-2</c:v>
                </c:pt>
                <c:pt idx="15147">
                  <c:v>1.0416666666666938E-2</c:v>
                </c:pt>
                <c:pt idx="15148">
                  <c:v>1.5748031496063096E-2</c:v>
                </c:pt>
                <c:pt idx="15149">
                  <c:v>1.6079158936301841E-2</c:v>
                </c:pt>
                <c:pt idx="15150">
                  <c:v>2.6575507825507941E-2</c:v>
                </c:pt>
                <c:pt idx="15151">
                  <c:v>6.1454293737771293E-4</c:v>
                </c:pt>
                <c:pt idx="15152">
                  <c:v>0.29393093537478565</c:v>
                </c:pt>
                <c:pt idx="15153">
                  <c:v>1.6079158936301841E-2</c:v>
                </c:pt>
                <c:pt idx="15154">
                  <c:v>6.1454293737771293E-4</c:v>
                </c:pt>
                <c:pt idx="15155">
                  <c:v>1.0635034257081455E-2</c:v>
                </c:pt>
                <c:pt idx="15156">
                  <c:v>1.0635034257081455E-2</c:v>
                </c:pt>
                <c:pt idx="15157">
                  <c:v>2.5800645635357059E-3</c:v>
                </c:pt>
                <c:pt idx="15158">
                  <c:v>1.0635034257081455E-2</c:v>
                </c:pt>
                <c:pt idx="15159">
                  <c:v>7.9772079772078366E-4</c:v>
                </c:pt>
                <c:pt idx="15160">
                  <c:v>6.9991251093613586E-3</c:v>
                </c:pt>
                <c:pt idx="15161">
                  <c:v>4.3744531933532539E-4</c:v>
                </c:pt>
                <c:pt idx="15162">
                  <c:v>3.7940379403793946E-2</c:v>
                </c:pt>
                <c:pt idx="15163">
                  <c:v>3.5433070866141662E-2</c:v>
                </c:pt>
                <c:pt idx="15164">
                  <c:v>1.3227513227514738E-3</c:v>
                </c:pt>
                <c:pt idx="15165">
                  <c:v>2.3422377080913635E-2</c:v>
                </c:pt>
                <c:pt idx="15166">
                  <c:v>3.5433070866141662E-2</c:v>
                </c:pt>
                <c:pt idx="15167">
                  <c:v>4.3744531933532539E-4</c:v>
                </c:pt>
                <c:pt idx="15168">
                  <c:v>4.7619047619047589E-2</c:v>
                </c:pt>
                <c:pt idx="15169">
                  <c:v>2.3437500000000038E-2</c:v>
                </c:pt>
                <c:pt idx="15170">
                  <c:v>8.057001918333799E-2</c:v>
                </c:pt>
                <c:pt idx="15171">
                  <c:v>2.016129032257999E-3</c:v>
                </c:pt>
                <c:pt idx="15172">
                  <c:v>7.8201368523949689E-3</c:v>
                </c:pt>
                <c:pt idx="15173">
                  <c:v>2.7415143603133036E-2</c:v>
                </c:pt>
                <c:pt idx="15174">
                  <c:v>1.0416666666666938E-2</c:v>
                </c:pt>
                <c:pt idx="15175">
                  <c:v>1.3831967213114787E-2</c:v>
                </c:pt>
                <c:pt idx="15176">
                  <c:v>6.5104166666679814E-4</c:v>
                </c:pt>
                <c:pt idx="15177">
                  <c:v>1.0416666666666938E-2</c:v>
                </c:pt>
                <c:pt idx="15178">
                  <c:v>5.6818181818181941E-3</c:v>
                </c:pt>
                <c:pt idx="15179">
                  <c:v>3.8287010777084676E-3</c:v>
                </c:pt>
                <c:pt idx="15180">
                  <c:v>1.0403816103298241E-2</c:v>
                </c:pt>
                <c:pt idx="15181">
                  <c:v>1.084010840108398E-2</c:v>
                </c:pt>
                <c:pt idx="15182">
                  <c:v>3.3068783068783004E-2</c:v>
                </c:pt>
                <c:pt idx="15183">
                  <c:v>6.9444444444444033E-3</c:v>
                </c:pt>
                <c:pt idx="15184">
                  <c:v>1.6666666666668298E-3</c:v>
                </c:pt>
                <c:pt idx="15185">
                  <c:v>5.420353982300901E-2</c:v>
                </c:pt>
                <c:pt idx="15186">
                  <c:v>1.6393442622950921E-2</c:v>
                </c:pt>
                <c:pt idx="15187">
                  <c:v>1.144688644689293E-4</c:v>
                </c:pt>
                <c:pt idx="15188">
                  <c:v>2.3391812865497085E-2</c:v>
                </c:pt>
                <c:pt idx="15189">
                  <c:v>3.6885245901639496E-2</c:v>
                </c:pt>
                <c:pt idx="15190">
                  <c:v>4.5537340619304E-4</c:v>
                </c:pt>
                <c:pt idx="15191">
                  <c:v>2.4390243902439174E-2</c:v>
                </c:pt>
                <c:pt idx="15192">
                  <c:v>3.2284100080711472E-3</c:v>
                </c:pt>
                <c:pt idx="15193">
                  <c:v>6.9444444444444033E-3</c:v>
                </c:pt>
                <c:pt idx="15194">
                  <c:v>0.11754477482177009</c:v>
                </c:pt>
                <c:pt idx="15195">
                  <c:v>0.11754477482177009</c:v>
                </c:pt>
                <c:pt idx="15196">
                  <c:v>2.4390243902439174E-2</c:v>
                </c:pt>
                <c:pt idx="15197">
                  <c:v>1.8993352326681986E-4</c:v>
                </c:pt>
                <c:pt idx="15198">
                  <c:v>7.2806722689075801E-2</c:v>
                </c:pt>
                <c:pt idx="15199">
                  <c:v>3.3507246376811461E-2</c:v>
                </c:pt>
                <c:pt idx="15200">
                  <c:v>0.10729890264773999</c:v>
                </c:pt>
                <c:pt idx="15201">
                  <c:v>4.0928037479763639E-3</c:v>
                </c:pt>
                <c:pt idx="15202">
                  <c:v>1.7482517482518567E-4</c:v>
                </c:pt>
                <c:pt idx="15203">
                  <c:v>1.6112919338532523E-6</c:v>
                </c:pt>
                <c:pt idx="15204">
                  <c:v>1.6079158936301841E-2</c:v>
                </c:pt>
                <c:pt idx="15205">
                  <c:v>1.2487512487511664E-3</c:v>
                </c:pt>
                <c:pt idx="15206">
                  <c:v>6.5104166666679814E-4</c:v>
                </c:pt>
                <c:pt idx="15207">
                  <c:v>2.5864707682889666E-2</c:v>
                </c:pt>
                <c:pt idx="15208">
                  <c:v>6.6666666666668883E-3</c:v>
                </c:pt>
                <c:pt idx="15209">
                  <c:v>5.485574969524596E-3</c:v>
                </c:pt>
                <c:pt idx="15210">
                  <c:v>4.3744531933532539E-4</c:v>
                </c:pt>
                <c:pt idx="15211">
                  <c:v>2.1634903511926196E-2</c:v>
                </c:pt>
                <c:pt idx="15212">
                  <c:v>1.5748031496063096E-2</c:v>
                </c:pt>
                <c:pt idx="15213">
                  <c:v>6.6666666666668883E-3</c:v>
                </c:pt>
                <c:pt idx="15214">
                  <c:v>6.6666666666668883E-3</c:v>
                </c:pt>
                <c:pt idx="15215">
                  <c:v>4.3744531933532539E-4</c:v>
                </c:pt>
                <c:pt idx="15216">
                  <c:v>2.3437500000000038E-2</c:v>
                </c:pt>
                <c:pt idx="15217">
                  <c:v>0</c:v>
                </c:pt>
                <c:pt idx="15218">
                  <c:v>3.5433070866141662E-2</c:v>
                </c:pt>
                <c:pt idx="15219">
                  <c:v>2.3437500000000038E-2</c:v>
                </c:pt>
                <c:pt idx="15220">
                  <c:v>6.9686411149826252E-3</c:v>
                </c:pt>
                <c:pt idx="15221">
                  <c:v>6.6666666666668883E-3</c:v>
                </c:pt>
                <c:pt idx="15222">
                  <c:v>1.3831967213114787E-2</c:v>
                </c:pt>
                <c:pt idx="15223">
                  <c:v>2.3341523341523351E-2</c:v>
                </c:pt>
                <c:pt idx="15224">
                  <c:v>1.1770244821086376E-4</c:v>
                </c:pt>
                <c:pt idx="15225">
                  <c:v>5.8479532163741655E-3</c:v>
                </c:pt>
                <c:pt idx="15226">
                  <c:v>3.5679845708775415E-2</c:v>
                </c:pt>
                <c:pt idx="15227">
                  <c:v>1.7555252020869144E-2</c:v>
                </c:pt>
                <c:pt idx="15228">
                  <c:v>6.0457516339869177E-2</c:v>
                </c:pt>
                <c:pt idx="15229">
                  <c:v>2.8716216216215933E-2</c:v>
                </c:pt>
                <c:pt idx="15230">
                  <c:v>5.6979504612224329E-4</c:v>
                </c:pt>
                <c:pt idx="15231">
                  <c:v>3.5679845708775415E-2</c:v>
                </c:pt>
                <c:pt idx="15232">
                  <c:v>1.3519730116540623E-2</c:v>
                </c:pt>
                <c:pt idx="15233">
                  <c:v>3.1041080673433703E-2</c:v>
                </c:pt>
                <c:pt idx="15234">
                  <c:v>3.1041080673433703E-2</c:v>
                </c:pt>
                <c:pt idx="15235">
                  <c:v>4.6326284059248664E-2</c:v>
                </c:pt>
                <c:pt idx="15236">
                  <c:v>2.3593177108241676E-2</c:v>
                </c:pt>
                <c:pt idx="15237">
                  <c:v>2.6205450733739476E-4</c:v>
                </c:pt>
                <c:pt idx="15238">
                  <c:v>9.7949188858280165E-3</c:v>
                </c:pt>
                <c:pt idx="15239">
                  <c:v>6.3186498855827733E-4</c:v>
                </c:pt>
                <c:pt idx="15240">
                  <c:v>2.1517697988286184E-2</c:v>
                </c:pt>
                <c:pt idx="15241">
                  <c:v>1.0416666666666938E-2</c:v>
                </c:pt>
                <c:pt idx="15242">
                  <c:v>1.6796842193659168E-4</c:v>
                </c:pt>
                <c:pt idx="15243">
                  <c:v>6.5104166666679814E-4</c:v>
                </c:pt>
                <c:pt idx="15244">
                  <c:v>1.3774104683197297E-3</c:v>
                </c:pt>
                <c:pt idx="15245">
                  <c:v>3.3816425120773104E-2</c:v>
                </c:pt>
                <c:pt idx="15246">
                  <c:v>0</c:v>
                </c:pt>
                <c:pt idx="15247">
                  <c:v>6.5104166666679814E-4</c:v>
                </c:pt>
                <c:pt idx="15248">
                  <c:v>1.5748031496063096E-2</c:v>
                </c:pt>
                <c:pt idx="15249">
                  <c:v>2.66666666666668E-2</c:v>
                </c:pt>
                <c:pt idx="15250">
                  <c:v>6.3492063492063813E-3</c:v>
                </c:pt>
                <c:pt idx="15251">
                  <c:v>4.3572984749454336E-3</c:v>
                </c:pt>
                <c:pt idx="15252">
                  <c:v>5.092946269416095E-4</c:v>
                </c:pt>
                <c:pt idx="15253">
                  <c:v>9.2364532019715878E-4</c:v>
                </c:pt>
                <c:pt idx="15254">
                  <c:v>5.4244336722835459E-3</c:v>
                </c:pt>
                <c:pt idx="15255">
                  <c:v>6.2097182734556854E-2</c:v>
                </c:pt>
                <c:pt idx="15256">
                  <c:v>6.2097182734556854E-2</c:v>
                </c:pt>
                <c:pt idx="15257">
                  <c:v>6.871720925073492E-2</c:v>
                </c:pt>
                <c:pt idx="15258">
                  <c:v>1.7123287671233084E-2</c:v>
                </c:pt>
                <c:pt idx="15259">
                  <c:v>1.2226905514576914E-2</c:v>
                </c:pt>
                <c:pt idx="15260">
                  <c:v>1.1321181931393752E-2</c:v>
                </c:pt>
                <c:pt idx="15261">
                  <c:v>1.1321181931393752E-2</c:v>
                </c:pt>
                <c:pt idx="15262">
                  <c:v>1.3765634306134622E-2</c:v>
                </c:pt>
                <c:pt idx="15263">
                  <c:v>9.933083216419657E-3</c:v>
                </c:pt>
                <c:pt idx="15264">
                  <c:v>6.5231572083515427E-6</c:v>
                </c:pt>
                <c:pt idx="15265">
                  <c:v>6.7536868322737309E-2</c:v>
                </c:pt>
                <c:pt idx="15266">
                  <c:v>1.1321181931393752E-2</c:v>
                </c:pt>
                <c:pt idx="15267">
                  <c:v>4.5090858261112574E-2</c:v>
                </c:pt>
                <c:pt idx="15268">
                  <c:v>7.7674644069013286E-3</c:v>
                </c:pt>
                <c:pt idx="15269">
                  <c:v>0.24460857653365103</c:v>
                </c:pt>
                <c:pt idx="15270">
                  <c:v>0.24460857653365103</c:v>
                </c:pt>
                <c:pt idx="15271">
                  <c:v>2.055150329122931E-2</c:v>
                </c:pt>
                <c:pt idx="15272">
                  <c:v>6.5758068260970536E-3</c:v>
                </c:pt>
                <c:pt idx="15273">
                  <c:v>4.3758325008325057E-2</c:v>
                </c:pt>
                <c:pt idx="15274">
                  <c:v>2.3437500000000038E-2</c:v>
                </c:pt>
                <c:pt idx="15275">
                  <c:v>1.3881658858233923E-3</c:v>
                </c:pt>
                <c:pt idx="15276">
                  <c:v>5.6818181818181941E-3</c:v>
                </c:pt>
                <c:pt idx="15277">
                  <c:v>1.5748031496063096E-2</c:v>
                </c:pt>
                <c:pt idx="15278">
                  <c:v>2.976190476190496E-3</c:v>
                </c:pt>
                <c:pt idx="15279">
                  <c:v>3.3469945355191169E-2</c:v>
                </c:pt>
                <c:pt idx="15280">
                  <c:v>2.0424836601325687E-4</c:v>
                </c:pt>
                <c:pt idx="15281">
                  <c:v>3.6458333333333426E-2</c:v>
                </c:pt>
                <c:pt idx="15282">
                  <c:v>2.3437500000000038E-2</c:v>
                </c:pt>
                <c:pt idx="15283">
                  <c:v>0.11835748792270523</c:v>
                </c:pt>
                <c:pt idx="15284">
                  <c:v>6.8366592756836167E-3</c:v>
                </c:pt>
                <c:pt idx="15285">
                  <c:v>3.4722222222222398E-3</c:v>
                </c:pt>
                <c:pt idx="15286">
                  <c:v>4.7619047619047589E-2</c:v>
                </c:pt>
                <c:pt idx="15287">
                  <c:v>4.3744531933532539E-4</c:v>
                </c:pt>
                <c:pt idx="15288">
                  <c:v>4.3744531933532539E-4</c:v>
                </c:pt>
                <c:pt idx="15289">
                  <c:v>1.5679442508710839E-2</c:v>
                </c:pt>
                <c:pt idx="15290">
                  <c:v>3.210887949260062E-2</c:v>
                </c:pt>
                <c:pt idx="15291">
                  <c:v>1.5679442508710839E-2</c:v>
                </c:pt>
                <c:pt idx="15292">
                  <c:v>7.0921985815603312E-3</c:v>
                </c:pt>
                <c:pt idx="15293">
                  <c:v>7.0921985815603312E-3</c:v>
                </c:pt>
                <c:pt idx="15294">
                  <c:v>3.4722222222222398E-3</c:v>
                </c:pt>
                <c:pt idx="15295">
                  <c:v>3.4722222222222398E-3</c:v>
                </c:pt>
                <c:pt idx="15296">
                  <c:v>3.5433070866141662E-2</c:v>
                </c:pt>
                <c:pt idx="15297">
                  <c:v>1.9969714177550606E-2</c:v>
                </c:pt>
                <c:pt idx="15298">
                  <c:v>3.2258064516129087E-2</c:v>
                </c:pt>
                <c:pt idx="15299">
                  <c:v>1.0416666666666938E-2</c:v>
                </c:pt>
                <c:pt idx="15300">
                  <c:v>6.9991251093613586E-3</c:v>
                </c:pt>
                <c:pt idx="15301">
                  <c:v>3.6086607858861353E-3</c:v>
                </c:pt>
                <c:pt idx="15302">
                  <c:v>0</c:v>
                </c:pt>
                <c:pt idx="15303">
                  <c:v>1.0840108401083938E-2</c:v>
                </c:pt>
                <c:pt idx="15304">
                  <c:v>2.3437500000000038E-2</c:v>
                </c:pt>
                <c:pt idx="15305">
                  <c:v>2.3437500000000038E-2</c:v>
                </c:pt>
                <c:pt idx="15306">
                  <c:v>1.0416666666666938E-2</c:v>
                </c:pt>
                <c:pt idx="15307">
                  <c:v>1.6203703703703606E-2</c:v>
                </c:pt>
                <c:pt idx="15308">
                  <c:v>1.7076502732243888E-4</c:v>
                </c:pt>
                <c:pt idx="15309">
                  <c:v>2.1164021164021368E-2</c:v>
                </c:pt>
                <c:pt idx="15310">
                  <c:v>6.5104166666679814E-4</c:v>
                </c:pt>
                <c:pt idx="15311">
                  <c:v>1.3227513227514738E-3</c:v>
                </c:pt>
                <c:pt idx="15312">
                  <c:v>2.016129032257999E-3</c:v>
                </c:pt>
                <c:pt idx="15313">
                  <c:v>0.15340909090909075</c:v>
                </c:pt>
                <c:pt idx="15314">
                  <c:v>1.5748031496063096E-2</c:v>
                </c:pt>
                <c:pt idx="15315">
                  <c:v>0.15340909090909075</c:v>
                </c:pt>
                <c:pt idx="15316">
                  <c:v>2.976190476190496E-3</c:v>
                </c:pt>
                <c:pt idx="15317">
                  <c:v>2.976190476190496E-3</c:v>
                </c:pt>
                <c:pt idx="15318">
                  <c:v>0.22857142857142865</c:v>
                </c:pt>
                <c:pt idx="15319">
                  <c:v>3.4795270089387688E-2</c:v>
                </c:pt>
                <c:pt idx="15320">
                  <c:v>1.0513296227581837E-2</c:v>
                </c:pt>
                <c:pt idx="15321">
                  <c:v>2.66666666666668E-2</c:v>
                </c:pt>
                <c:pt idx="15322">
                  <c:v>1.0416666666666938E-2</c:v>
                </c:pt>
                <c:pt idx="15323">
                  <c:v>7.2580645161290175E-2</c:v>
                </c:pt>
                <c:pt idx="15324">
                  <c:v>1.0416666666666938E-2</c:v>
                </c:pt>
                <c:pt idx="15325">
                  <c:v>2.3076923076923002E-2</c:v>
                </c:pt>
                <c:pt idx="15326">
                  <c:v>1.6585365853658652E-2</c:v>
                </c:pt>
                <c:pt idx="15327">
                  <c:v>1.559776943923266E-2</c:v>
                </c:pt>
                <c:pt idx="15328">
                  <c:v>1.559776943923266E-2</c:v>
                </c:pt>
                <c:pt idx="15329">
                  <c:v>6.5104166666679814E-4</c:v>
                </c:pt>
                <c:pt idx="15330">
                  <c:v>6.5104166666679814E-4</c:v>
                </c:pt>
                <c:pt idx="15331">
                  <c:v>6.5104166666679814E-4</c:v>
                </c:pt>
                <c:pt idx="15332">
                  <c:v>2.3437500000000038E-2</c:v>
                </c:pt>
                <c:pt idx="15333">
                  <c:v>4.3744531933532539E-4</c:v>
                </c:pt>
                <c:pt idx="15334">
                  <c:v>9.7949188858280165E-3</c:v>
                </c:pt>
                <c:pt idx="15335">
                  <c:v>4.3744531933532539E-4</c:v>
                </c:pt>
                <c:pt idx="15336">
                  <c:v>1.0976702508960743E-2</c:v>
                </c:pt>
                <c:pt idx="15337">
                  <c:v>3.6491023207195743E-6</c:v>
                </c:pt>
                <c:pt idx="15338">
                  <c:v>3.8305920658873168E-4</c:v>
                </c:pt>
                <c:pt idx="15339">
                  <c:v>7.2148786831516027E-4</c:v>
                </c:pt>
                <c:pt idx="15340">
                  <c:v>2.4018718261000876E-4</c:v>
                </c:pt>
                <c:pt idx="15341">
                  <c:v>3.8305920658873168E-4</c:v>
                </c:pt>
                <c:pt idx="15342">
                  <c:v>3.8305920658873168E-4</c:v>
                </c:pt>
                <c:pt idx="15343">
                  <c:v>1.617474251745377E-2</c:v>
                </c:pt>
                <c:pt idx="15344">
                  <c:v>3.8305920658873168E-4</c:v>
                </c:pt>
                <c:pt idx="15345">
                  <c:v>2.2348526652687935E-3</c:v>
                </c:pt>
                <c:pt idx="15346">
                  <c:v>7.2148786831516027E-4</c:v>
                </c:pt>
                <c:pt idx="15347">
                  <c:v>2.0923076923076878E-2</c:v>
                </c:pt>
                <c:pt idx="15348">
                  <c:v>1.4847865062725107E-5</c:v>
                </c:pt>
                <c:pt idx="15349">
                  <c:v>6.4370164939424619E-3</c:v>
                </c:pt>
                <c:pt idx="15350">
                  <c:v>7.0646620931252256E-3</c:v>
                </c:pt>
                <c:pt idx="15351">
                  <c:v>1.0296789824349027E-2</c:v>
                </c:pt>
                <c:pt idx="15352">
                  <c:v>7.4605451936872541E-2</c:v>
                </c:pt>
                <c:pt idx="15353">
                  <c:v>8.7753134040501252E-2</c:v>
                </c:pt>
                <c:pt idx="15354">
                  <c:v>3.1894934333958867E-2</c:v>
                </c:pt>
                <c:pt idx="15355">
                  <c:v>3.6491023207195743E-6</c:v>
                </c:pt>
                <c:pt idx="15356">
                  <c:v>3.7515762925598987E-2</c:v>
                </c:pt>
                <c:pt idx="15357">
                  <c:v>8.0292793940753421E-3</c:v>
                </c:pt>
                <c:pt idx="15358">
                  <c:v>1.0635034257081455E-2</c:v>
                </c:pt>
                <c:pt idx="15359">
                  <c:v>8.0292793940753421E-3</c:v>
                </c:pt>
                <c:pt idx="15360">
                  <c:v>5.9079382156305401E-3</c:v>
                </c:pt>
                <c:pt idx="15361">
                  <c:v>9.0597661447864034E-2</c:v>
                </c:pt>
                <c:pt idx="15362">
                  <c:v>6.4408731764104095E-3</c:v>
                </c:pt>
                <c:pt idx="15363">
                  <c:v>2.3319200484554808E-2</c:v>
                </c:pt>
                <c:pt idx="15364">
                  <c:v>2.7756022067819897E-2</c:v>
                </c:pt>
                <c:pt idx="15365">
                  <c:v>1.8971013578101419E-2</c:v>
                </c:pt>
                <c:pt idx="15366">
                  <c:v>2.66666666666668E-2</c:v>
                </c:pt>
                <c:pt idx="15367">
                  <c:v>6.5104166666679814E-4</c:v>
                </c:pt>
                <c:pt idx="15368">
                  <c:v>1.0416666666666938E-2</c:v>
                </c:pt>
                <c:pt idx="15369">
                  <c:v>6.5104166666679814E-4</c:v>
                </c:pt>
                <c:pt idx="15370">
                  <c:v>5.3146258503449497E-5</c:v>
                </c:pt>
                <c:pt idx="15371">
                  <c:v>2.0424836601325687E-4</c:v>
                </c:pt>
                <c:pt idx="15372">
                  <c:v>6.3492063492063813E-3</c:v>
                </c:pt>
                <c:pt idx="15373">
                  <c:v>2.1164021164021368E-2</c:v>
                </c:pt>
                <c:pt idx="15374">
                  <c:v>6.5104166666679814E-4</c:v>
                </c:pt>
                <c:pt idx="15375">
                  <c:v>7.2580645161290175E-2</c:v>
                </c:pt>
                <c:pt idx="15376">
                  <c:v>3.097173828881227E-3</c:v>
                </c:pt>
                <c:pt idx="15377">
                  <c:v>2.116402116402125E-2</c:v>
                </c:pt>
                <c:pt idx="15378">
                  <c:v>2.116402116402125E-2</c:v>
                </c:pt>
                <c:pt idx="15379">
                  <c:v>2.3437500000000038E-2</c:v>
                </c:pt>
                <c:pt idx="15380">
                  <c:v>2.06625683060109E-2</c:v>
                </c:pt>
                <c:pt idx="15381">
                  <c:v>1.3227513227514738E-3</c:v>
                </c:pt>
                <c:pt idx="15382">
                  <c:v>3.4722222222222398E-3</c:v>
                </c:pt>
                <c:pt idx="15383">
                  <c:v>6.5104166666679814E-4</c:v>
                </c:pt>
                <c:pt idx="15384">
                  <c:v>1.3888888888888959E-2</c:v>
                </c:pt>
                <c:pt idx="15385">
                  <c:v>4.8512128032008134E-2</c:v>
                </c:pt>
                <c:pt idx="15386">
                  <c:v>3.5433070866141662E-2</c:v>
                </c:pt>
                <c:pt idx="15387">
                  <c:v>0.39306972789115646</c:v>
                </c:pt>
                <c:pt idx="15388">
                  <c:v>1.0976702508960743E-2</c:v>
                </c:pt>
                <c:pt idx="15389">
                  <c:v>1.0976702508960743E-2</c:v>
                </c:pt>
                <c:pt idx="15390">
                  <c:v>0.18939393939393931</c:v>
                </c:pt>
                <c:pt idx="15391">
                  <c:v>6.5104166666679814E-4</c:v>
                </c:pt>
                <c:pt idx="15392">
                  <c:v>6.6788450377179901E-4</c:v>
                </c:pt>
                <c:pt idx="15393">
                  <c:v>1.0003306878307095E-2</c:v>
                </c:pt>
                <c:pt idx="15394">
                  <c:v>6.5104166666679814E-4</c:v>
                </c:pt>
                <c:pt idx="15395">
                  <c:v>1.5748031496063096E-2</c:v>
                </c:pt>
                <c:pt idx="15396">
                  <c:v>2.66666666666668E-2</c:v>
                </c:pt>
                <c:pt idx="15397">
                  <c:v>1.0416666666666938E-2</c:v>
                </c:pt>
                <c:pt idx="15398">
                  <c:v>4.7619047619047589E-2</c:v>
                </c:pt>
                <c:pt idx="15399">
                  <c:v>0</c:v>
                </c:pt>
                <c:pt idx="15400">
                  <c:v>2.3437500000000038E-2</c:v>
                </c:pt>
                <c:pt idx="15401">
                  <c:v>9.6618357487921833E-3</c:v>
                </c:pt>
                <c:pt idx="15402">
                  <c:v>0.20845842523961874</c:v>
                </c:pt>
                <c:pt idx="15403">
                  <c:v>0.20845842523961874</c:v>
                </c:pt>
                <c:pt idx="15404">
                  <c:v>7.9772079772078366E-4</c:v>
                </c:pt>
                <c:pt idx="15405">
                  <c:v>1.0416666666666938E-2</c:v>
                </c:pt>
                <c:pt idx="15406">
                  <c:v>4.3744531933532539E-4</c:v>
                </c:pt>
                <c:pt idx="15407">
                  <c:v>6.5104166666679814E-4</c:v>
                </c:pt>
                <c:pt idx="15408">
                  <c:v>6.9991251093613586E-3</c:v>
                </c:pt>
                <c:pt idx="15409">
                  <c:v>1.4778325123152662E-2</c:v>
                </c:pt>
                <c:pt idx="15410">
                  <c:v>4.3744531933532539E-4</c:v>
                </c:pt>
                <c:pt idx="15411">
                  <c:v>3.67965367965368E-2</c:v>
                </c:pt>
                <c:pt idx="15412">
                  <c:v>6.9991251093613586E-3</c:v>
                </c:pt>
                <c:pt idx="15413">
                  <c:v>8.3376713517265374E-2</c:v>
                </c:pt>
                <c:pt idx="15414">
                  <c:v>2.6666666666666613E-2</c:v>
                </c:pt>
                <c:pt idx="15415">
                  <c:v>4.3744531933532539E-4</c:v>
                </c:pt>
                <c:pt idx="15416">
                  <c:v>6.5104166666679814E-4</c:v>
                </c:pt>
                <c:pt idx="15417">
                  <c:v>2.4154589371982158E-3</c:v>
                </c:pt>
                <c:pt idx="15418">
                  <c:v>9.6618357487921833E-3</c:v>
                </c:pt>
                <c:pt idx="15419">
                  <c:v>9.5338983050847672E-3</c:v>
                </c:pt>
                <c:pt idx="15420">
                  <c:v>2.976190476190496E-3</c:v>
                </c:pt>
                <c:pt idx="15421">
                  <c:v>1.7076502732243888E-4</c:v>
                </c:pt>
                <c:pt idx="15422">
                  <c:v>1.883239171374814E-3</c:v>
                </c:pt>
                <c:pt idx="15423">
                  <c:v>6.2082777036047934E-2</c:v>
                </c:pt>
                <c:pt idx="15424">
                  <c:v>1.8436326391260017E-2</c:v>
                </c:pt>
                <c:pt idx="15425">
                  <c:v>1.0976702508960743E-2</c:v>
                </c:pt>
                <c:pt idx="15426">
                  <c:v>3.5433070866141662E-2</c:v>
                </c:pt>
                <c:pt idx="15427">
                  <c:v>3.5433070866141662E-2</c:v>
                </c:pt>
                <c:pt idx="15428">
                  <c:v>1.0976702508960743E-2</c:v>
                </c:pt>
                <c:pt idx="15429">
                  <c:v>2.6666666666666613E-2</c:v>
                </c:pt>
                <c:pt idx="15430">
                  <c:v>6.5104166666679814E-4</c:v>
                </c:pt>
                <c:pt idx="15431">
                  <c:v>2.66666666666668E-2</c:v>
                </c:pt>
                <c:pt idx="15432">
                  <c:v>1.0957703265405497E-4</c:v>
                </c:pt>
                <c:pt idx="15433">
                  <c:v>4.3744531933532539E-4</c:v>
                </c:pt>
                <c:pt idx="15434">
                  <c:v>6.6666666666667001E-3</c:v>
                </c:pt>
                <c:pt idx="15435">
                  <c:v>4.7619047619047589E-2</c:v>
                </c:pt>
                <c:pt idx="15436">
                  <c:v>1.9357336430511073E-4</c:v>
                </c:pt>
                <c:pt idx="15437">
                  <c:v>2.016129032257999E-3</c:v>
                </c:pt>
                <c:pt idx="15438">
                  <c:v>1.0416666666666938E-2</c:v>
                </c:pt>
                <c:pt idx="15439">
                  <c:v>1.9357336430511073E-4</c:v>
                </c:pt>
                <c:pt idx="15440">
                  <c:v>2.3437500000000038E-2</c:v>
                </c:pt>
                <c:pt idx="15441">
                  <c:v>1.0416666666666938E-2</c:v>
                </c:pt>
                <c:pt idx="15442">
                  <c:v>3.7940379403793946E-2</c:v>
                </c:pt>
                <c:pt idx="15443">
                  <c:v>3.8657171922685717E-2</c:v>
                </c:pt>
                <c:pt idx="15444">
                  <c:v>1.6219864995178364E-2</c:v>
                </c:pt>
                <c:pt idx="15445">
                  <c:v>4.1294582655196511E-2</c:v>
                </c:pt>
                <c:pt idx="15446">
                  <c:v>2.3361344537815243E-2</c:v>
                </c:pt>
                <c:pt idx="15447">
                  <c:v>1.9380931405916228E-4</c:v>
                </c:pt>
                <c:pt idx="15448">
                  <c:v>1.8823529411763024E-3</c:v>
                </c:pt>
                <c:pt idx="15449">
                  <c:v>2.3719165085388773E-2</c:v>
                </c:pt>
                <c:pt idx="15450">
                  <c:v>1.0967741935483678E-2</c:v>
                </c:pt>
                <c:pt idx="15451">
                  <c:v>1.8823529411763024E-3</c:v>
                </c:pt>
                <c:pt idx="15452">
                  <c:v>3.8891589693393329E-6</c:v>
                </c:pt>
                <c:pt idx="15453">
                  <c:v>5.164992826397597E-4</c:v>
                </c:pt>
                <c:pt idx="15454">
                  <c:v>6.072106261857189E-4</c:v>
                </c:pt>
                <c:pt idx="15455">
                  <c:v>6.4705882352921438E-4</c:v>
                </c:pt>
                <c:pt idx="15456">
                  <c:v>1.3762486126524681E-3</c:v>
                </c:pt>
                <c:pt idx="15457">
                  <c:v>5.164992826397597E-4</c:v>
                </c:pt>
                <c:pt idx="15458">
                  <c:v>1.6585365853658652E-2</c:v>
                </c:pt>
                <c:pt idx="15459">
                  <c:v>2.3391003460207564E-2</c:v>
                </c:pt>
                <c:pt idx="15460">
                  <c:v>1.0967741935483678E-2</c:v>
                </c:pt>
                <c:pt idx="15461">
                  <c:v>6.072106261857189E-4</c:v>
                </c:pt>
                <c:pt idx="15462">
                  <c:v>6.6359076468997913E-2</c:v>
                </c:pt>
                <c:pt idx="15463">
                  <c:v>5.1624658366232444E-3</c:v>
                </c:pt>
                <c:pt idx="15464">
                  <c:v>5.1624658366232444E-3</c:v>
                </c:pt>
                <c:pt idx="15465">
                  <c:v>6.072106261857189E-4</c:v>
                </c:pt>
                <c:pt idx="15466">
                  <c:v>5.1624658366232444E-3</c:v>
                </c:pt>
                <c:pt idx="15467">
                  <c:v>5.164992826397597E-4</c:v>
                </c:pt>
                <c:pt idx="15468">
                  <c:v>5.1804540467550009E-2</c:v>
                </c:pt>
                <c:pt idx="15469">
                  <c:v>2.5523429710866672E-3</c:v>
                </c:pt>
                <c:pt idx="15470">
                  <c:v>8.6612576064906584E-3</c:v>
                </c:pt>
                <c:pt idx="15471">
                  <c:v>5.164992826397597E-4</c:v>
                </c:pt>
                <c:pt idx="15472">
                  <c:v>1.0175010175010308E-2</c:v>
                </c:pt>
                <c:pt idx="15473">
                  <c:v>7.9772079772078366E-4</c:v>
                </c:pt>
                <c:pt idx="15474">
                  <c:v>1.0175010175010308E-2</c:v>
                </c:pt>
                <c:pt idx="15475">
                  <c:v>6.5709401709401635E-2</c:v>
                </c:pt>
                <c:pt idx="15476">
                  <c:v>2.4761904761904797E-2</c:v>
                </c:pt>
                <c:pt idx="15477">
                  <c:v>2.9472443265542527E-4</c:v>
                </c:pt>
                <c:pt idx="15478">
                  <c:v>3.7440000000000209E-2</c:v>
                </c:pt>
                <c:pt idx="15479">
                  <c:v>6.0424469413233525E-3</c:v>
                </c:pt>
                <c:pt idx="15480">
                  <c:v>6.0424469413233525E-3</c:v>
                </c:pt>
                <c:pt idx="15481">
                  <c:v>6.0424469413233525E-3</c:v>
                </c:pt>
                <c:pt idx="15482">
                  <c:v>2.4761904761904797E-2</c:v>
                </c:pt>
                <c:pt idx="15483">
                  <c:v>4.1757384915278601E-3</c:v>
                </c:pt>
                <c:pt idx="15484">
                  <c:v>4.1757384915278601E-3</c:v>
                </c:pt>
                <c:pt idx="15485">
                  <c:v>1.6211031175059929E-2</c:v>
                </c:pt>
                <c:pt idx="15486">
                  <c:v>7.508472123856632E-3</c:v>
                </c:pt>
                <c:pt idx="15487">
                  <c:v>2.6057952887221313E-2</c:v>
                </c:pt>
                <c:pt idx="15488">
                  <c:v>3.1290743155195585E-5</c:v>
                </c:pt>
                <c:pt idx="15489">
                  <c:v>3.8015569336324037E-2</c:v>
                </c:pt>
                <c:pt idx="15490">
                  <c:v>2.067824648469814E-2</c:v>
                </c:pt>
                <c:pt idx="15491">
                  <c:v>7.9772079772078366E-4</c:v>
                </c:pt>
                <c:pt idx="15492">
                  <c:v>1.8727490996398553E-2</c:v>
                </c:pt>
                <c:pt idx="15493">
                  <c:v>2.2576508160032253E-2</c:v>
                </c:pt>
                <c:pt idx="15494">
                  <c:v>2.2435897435897439E-2</c:v>
                </c:pt>
                <c:pt idx="15495">
                  <c:v>5.9593067996428738E-3</c:v>
                </c:pt>
                <c:pt idx="15496">
                  <c:v>1.238095238095252E-2</c:v>
                </c:pt>
                <c:pt idx="15497">
                  <c:v>1.238095238095252E-2</c:v>
                </c:pt>
                <c:pt idx="15498">
                  <c:v>2.2435897435897439E-2</c:v>
                </c:pt>
                <c:pt idx="15499">
                  <c:v>1.238095238095252E-2</c:v>
                </c:pt>
                <c:pt idx="15500">
                  <c:v>2.7472527472527597E-2</c:v>
                </c:pt>
                <c:pt idx="15501">
                  <c:v>5.1004709576138244E-2</c:v>
                </c:pt>
                <c:pt idx="15502">
                  <c:v>7.5433041534741542E-4</c:v>
                </c:pt>
                <c:pt idx="15503">
                  <c:v>1.1434345621537704E-2</c:v>
                </c:pt>
                <c:pt idx="15504">
                  <c:v>1.8804945054945225E-2</c:v>
                </c:pt>
                <c:pt idx="15505">
                  <c:v>1.8804945054945225E-2</c:v>
                </c:pt>
                <c:pt idx="15506">
                  <c:v>4.3744531933532539E-4</c:v>
                </c:pt>
                <c:pt idx="15507">
                  <c:v>2.3437500000000038E-2</c:v>
                </c:pt>
                <c:pt idx="15508">
                  <c:v>1.2184508268059195E-2</c:v>
                </c:pt>
                <c:pt idx="15509">
                  <c:v>1.3227513227514738E-3</c:v>
                </c:pt>
                <c:pt idx="15510">
                  <c:v>6.9527116402116548E-2</c:v>
                </c:pt>
                <c:pt idx="15511">
                  <c:v>1.0416666666666938E-2</c:v>
                </c:pt>
                <c:pt idx="15512">
                  <c:v>1.2487512487511664E-3</c:v>
                </c:pt>
                <c:pt idx="15513">
                  <c:v>2.3319200484554808E-2</c:v>
                </c:pt>
                <c:pt idx="15514">
                  <c:v>1.2487512487511664E-3</c:v>
                </c:pt>
                <c:pt idx="15515">
                  <c:v>4.8166119594678422E-4</c:v>
                </c:pt>
                <c:pt idx="15516">
                  <c:v>4.1168365045093136E-2</c:v>
                </c:pt>
                <c:pt idx="15517">
                  <c:v>2.3319200484554808E-2</c:v>
                </c:pt>
                <c:pt idx="15518">
                  <c:v>1.0635034257081455E-2</c:v>
                </c:pt>
                <c:pt idx="15519">
                  <c:v>1.0635034257081455E-2</c:v>
                </c:pt>
                <c:pt idx="15520">
                  <c:v>1.3846730192884127E-2</c:v>
                </c:pt>
                <c:pt idx="15521">
                  <c:v>1.2731499269960958E-2</c:v>
                </c:pt>
                <c:pt idx="15522">
                  <c:v>8.1487140310670062E-3</c:v>
                </c:pt>
                <c:pt idx="15523">
                  <c:v>7.2580645161290175E-2</c:v>
                </c:pt>
                <c:pt idx="15524">
                  <c:v>4.2372881355930824E-3</c:v>
                </c:pt>
                <c:pt idx="15525">
                  <c:v>3.2258064516129087E-2</c:v>
                </c:pt>
                <c:pt idx="15526">
                  <c:v>2.976190476190496E-3</c:v>
                </c:pt>
                <c:pt idx="15527">
                  <c:v>1.0976702508960743E-2</c:v>
                </c:pt>
                <c:pt idx="15528">
                  <c:v>1.3157894736842193E-2</c:v>
                </c:pt>
                <c:pt idx="15529">
                  <c:v>5.206706237638789E-5</c:v>
                </c:pt>
                <c:pt idx="15530">
                  <c:v>2.3422377080913635E-2</c:v>
                </c:pt>
                <c:pt idx="15531">
                  <c:v>2.3437500000000038E-2</c:v>
                </c:pt>
                <c:pt idx="15532">
                  <c:v>4.3744531933532539E-4</c:v>
                </c:pt>
                <c:pt idx="15533">
                  <c:v>5.5555555555555835E-3</c:v>
                </c:pt>
                <c:pt idx="15534">
                  <c:v>1.3227513227514738E-3</c:v>
                </c:pt>
                <c:pt idx="15535">
                  <c:v>1.0498004511539113E-2</c:v>
                </c:pt>
                <c:pt idx="15536">
                  <c:v>8.1939228405599716E-3</c:v>
                </c:pt>
                <c:pt idx="15537">
                  <c:v>1.5766186264137456E-2</c:v>
                </c:pt>
                <c:pt idx="15538">
                  <c:v>1.1022193278702465E-2</c:v>
                </c:pt>
                <c:pt idx="15539">
                  <c:v>1.3882385798893663E-3</c:v>
                </c:pt>
                <c:pt idx="15540">
                  <c:v>7.6743025979062519E-6</c:v>
                </c:pt>
                <c:pt idx="15541">
                  <c:v>1.0497750482039514E-2</c:v>
                </c:pt>
                <c:pt idx="15542">
                  <c:v>1.0840468131236701E-3</c:v>
                </c:pt>
                <c:pt idx="15543">
                  <c:v>5.29014844804351E-4</c:v>
                </c:pt>
                <c:pt idx="15544">
                  <c:v>8.2004519612416515E-3</c:v>
                </c:pt>
                <c:pt idx="15545">
                  <c:v>3.0997225505235513E-3</c:v>
                </c:pt>
                <c:pt idx="15546">
                  <c:v>1.227765770702143E-3</c:v>
                </c:pt>
                <c:pt idx="15547">
                  <c:v>1.0341382930268042E-3</c:v>
                </c:pt>
                <c:pt idx="15548">
                  <c:v>1.0840468131236701E-3</c:v>
                </c:pt>
                <c:pt idx="15549">
                  <c:v>1.0860484544695154E-2</c:v>
                </c:pt>
                <c:pt idx="15550">
                  <c:v>4.6620046620049965E-4</c:v>
                </c:pt>
                <c:pt idx="15551">
                  <c:v>3.3523640334786019E-2</c:v>
                </c:pt>
                <c:pt idx="15552">
                  <c:v>2.3199023199023172E-2</c:v>
                </c:pt>
                <c:pt idx="15553">
                  <c:v>1.5968049903363082E-3</c:v>
                </c:pt>
                <c:pt idx="15554">
                  <c:v>1.1753950633408203E-3</c:v>
                </c:pt>
                <c:pt idx="15555">
                  <c:v>3.769370375541006E-3</c:v>
                </c:pt>
                <c:pt idx="15556">
                  <c:v>2.0087659584632224E-3</c:v>
                </c:pt>
                <c:pt idx="15557">
                  <c:v>5.7852498403180219E-4</c:v>
                </c:pt>
                <c:pt idx="15558">
                  <c:v>1.5896103896103946E-2</c:v>
                </c:pt>
                <c:pt idx="15559">
                  <c:v>8.3787180561364124E-4</c:v>
                </c:pt>
                <c:pt idx="15560">
                  <c:v>2.3965141612200407E-2</c:v>
                </c:pt>
                <c:pt idx="15561">
                  <c:v>2.1365731043150302E-2</c:v>
                </c:pt>
                <c:pt idx="15562">
                  <c:v>1.1022193278702465E-2</c:v>
                </c:pt>
                <c:pt idx="15563">
                  <c:v>4.8166119594678422E-4</c:v>
                </c:pt>
                <c:pt idx="15564">
                  <c:v>4.8166119594678422E-4</c:v>
                </c:pt>
                <c:pt idx="15565">
                  <c:v>6.1454293737771293E-4</c:v>
                </c:pt>
                <c:pt idx="15566">
                  <c:v>1.0635034257081455E-2</c:v>
                </c:pt>
                <c:pt idx="15567">
                  <c:v>1.6079158936301841E-2</c:v>
                </c:pt>
                <c:pt idx="15568">
                  <c:v>8.7944254269112267E-3</c:v>
                </c:pt>
                <c:pt idx="15569">
                  <c:v>2.1610389610389521E-2</c:v>
                </c:pt>
                <c:pt idx="15570">
                  <c:v>2.3319200484554808E-2</c:v>
                </c:pt>
                <c:pt idx="15571">
                  <c:v>1.3846730192884127E-2</c:v>
                </c:pt>
                <c:pt idx="15572">
                  <c:v>1.6079158936301841E-2</c:v>
                </c:pt>
                <c:pt idx="15573">
                  <c:v>2.6418038206483536E-2</c:v>
                </c:pt>
                <c:pt idx="15574">
                  <c:v>1.6079158936301841E-2</c:v>
                </c:pt>
                <c:pt idx="15575">
                  <c:v>1.5380671622660358E-3</c:v>
                </c:pt>
                <c:pt idx="15576">
                  <c:v>1.5380671622660358E-3</c:v>
                </c:pt>
                <c:pt idx="15577">
                  <c:v>2.692429521697819E-2</c:v>
                </c:pt>
                <c:pt idx="15578">
                  <c:v>1.3227513227514738E-3</c:v>
                </c:pt>
                <c:pt idx="15579">
                  <c:v>2.66666666666668E-2</c:v>
                </c:pt>
                <c:pt idx="15580">
                  <c:v>6.6666666666668883E-3</c:v>
                </c:pt>
                <c:pt idx="15581">
                  <c:v>2.3437500000000038E-2</c:v>
                </c:pt>
                <c:pt idx="15582">
                  <c:v>2.8051720359412783E-2</c:v>
                </c:pt>
                <c:pt idx="15583">
                  <c:v>2.122641509433967E-2</c:v>
                </c:pt>
                <c:pt idx="15584">
                  <c:v>1.0976702508960743E-2</c:v>
                </c:pt>
                <c:pt idx="15585">
                  <c:v>2.1164021164021368E-2</c:v>
                </c:pt>
                <c:pt idx="15586">
                  <c:v>2.976190476190496E-3</c:v>
                </c:pt>
                <c:pt idx="15587">
                  <c:v>3.2258064516129087E-2</c:v>
                </c:pt>
                <c:pt idx="15588">
                  <c:v>8.025382605449884E-3</c:v>
                </c:pt>
                <c:pt idx="15589">
                  <c:v>1.2184508268059195E-2</c:v>
                </c:pt>
                <c:pt idx="15590">
                  <c:v>1.4778325123152662E-2</c:v>
                </c:pt>
                <c:pt idx="15591">
                  <c:v>1.5748031496063096E-2</c:v>
                </c:pt>
                <c:pt idx="15592">
                  <c:v>2.7415143603133036E-2</c:v>
                </c:pt>
                <c:pt idx="15593">
                  <c:v>2.3437500000000038E-2</c:v>
                </c:pt>
                <c:pt idx="15594">
                  <c:v>1.5914697222877355E-4</c:v>
                </c:pt>
                <c:pt idx="15595">
                  <c:v>1.5748031496063096E-2</c:v>
                </c:pt>
                <c:pt idx="15596">
                  <c:v>1.3888888888888959E-2</c:v>
                </c:pt>
                <c:pt idx="15597">
                  <c:v>1.3227513227514736E-3</c:v>
                </c:pt>
                <c:pt idx="15598">
                  <c:v>6.9686411149826252E-3</c:v>
                </c:pt>
                <c:pt idx="15599">
                  <c:v>0</c:v>
                </c:pt>
                <c:pt idx="15600">
                  <c:v>1.0416666666666938E-2</c:v>
                </c:pt>
                <c:pt idx="15601">
                  <c:v>1.0416666666666938E-2</c:v>
                </c:pt>
                <c:pt idx="15602">
                  <c:v>1.0416666666666938E-2</c:v>
                </c:pt>
                <c:pt idx="15603">
                  <c:v>6.238859180035747E-3</c:v>
                </c:pt>
                <c:pt idx="15604">
                  <c:v>2.1574973031283011E-3</c:v>
                </c:pt>
                <c:pt idx="15605">
                  <c:v>2.3437500000000038E-2</c:v>
                </c:pt>
                <c:pt idx="15606">
                  <c:v>6.6666666666668883E-3</c:v>
                </c:pt>
                <c:pt idx="15607">
                  <c:v>6.5104166666679814E-4</c:v>
                </c:pt>
                <c:pt idx="15608">
                  <c:v>1.7429193899781981E-2</c:v>
                </c:pt>
                <c:pt idx="15609">
                  <c:v>1.0416666666666938E-2</c:v>
                </c:pt>
                <c:pt idx="15610">
                  <c:v>1.1770244821086376E-4</c:v>
                </c:pt>
                <c:pt idx="15611">
                  <c:v>8.5573651530399149E-3</c:v>
                </c:pt>
                <c:pt idx="15612">
                  <c:v>6.490543075908883E-3</c:v>
                </c:pt>
                <c:pt idx="15613">
                  <c:v>1.9350711658403984E-2</c:v>
                </c:pt>
                <c:pt idx="15614">
                  <c:v>5.88048315321043E-2</c:v>
                </c:pt>
                <c:pt idx="15615">
                  <c:v>1.5390153709825719E-2</c:v>
                </c:pt>
                <c:pt idx="15616">
                  <c:v>6.8388226283118352E-6</c:v>
                </c:pt>
                <c:pt idx="15617">
                  <c:v>3.4709193245778577E-2</c:v>
                </c:pt>
                <c:pt idx="15618">
                  <c:v>1.1333914559720775E-2</c:v>
                </c:pt>
                <c:pt idx="15619">
                  <c:v>1.6079158936301841E-2</c:v>
                </c:pt>
                <c:pt idx="15620">
                  <c:v>6.3117525460153236E-3</c:v>
                </c:pt>
                <c:pt idx="15621">
                  <c:v>1.0635034257081455E-2</c:v>
                </c:pt>
                <c:pt idx="15622">
                  <c:v>9.8681805998884634E-4</c:v>
                </c:pt>
                <c:pt idx="15623">
                  <c:v>2.3319200484554808E-2</c:v>
                </c:pt>
                <c:pt idx="15624">
                  <c:v>1.6112919338532523E-6</c:v>
                </c:pt>
                <c:pt idx="15625">
                  <c:v>1.3335348861664229E-3</c:v>
                </c:pt>
                <c:pt idx="15626">
                  <c:v>4.8166119594678422E-4</c:v>
                </c:pt>
                <c:pt idx="15627">
                  <c:v>2.4594251901944548E-2</c:v>
                </c:pt>
                <c:pt idx="15628">
                  <c:v>1.9512900892211471E-2</c:v>
                </c:pt>
                <c:pt idx="15629">
                  <c:v>1.0253613874567633E-3</c:v>
                </c:pt>
                <c:pt idx="15630">
                  <c:v>3.7124640065816145E-3</c:v>
                </c:pt>
                <c:pt idx="15631">
                  <c:v>2.1610389610389521E-2</c:v>
                </c:pt>
                <c:pt idx="15632">
                  <c:v>4.8166119594678422E-4</c:v>
                </c:pt>
                <c:pt idx="15633">
                  <c:v>6.0439560439595307E-4</c:v>
                </c:pt>
                <c:pt idx="15634">
                  <c:v>2.3319200484554808E-2</c:v>
                </c:pt>
                <c:pt idx="15635">
                  <c:v>4.8166119594678422E-4</c:v>
                </c:pt>
                <c:pt idx="15636">
                  <c:v>6.4971319003575331E-3</c:v>
                </c:pt>
                <c:pt idx="15637">
                  <c:v>2.6576884653807736E-2</c:v>
                </c:pt>
                <c:pt idx="15638">
                  <c:v>1.0635034257081455E-2</c:v>
                </c:pt>
                <c:pt idx="15639">
                  <c:v>1.6004495504495335E-2</c:v>
                </c:pt>
                <c:pt idx="15640">
                  <c:v>1.133317901610611E-2</c:v>
                </c:pt>
                <c:pt idx="15641">
                  <c:v>3.3067139472098037E-2</c:v>
                </c:pt>
                <c:pt idx="15642">
                  <c:v>2.2735713590583692E-3</c:v>
                </c:pt>
                <c:pt idx="15643">
                  <c:v>2.7277327935222605E-2</c:v>
                </c:pt>
                <c:pt idx="15644">
                  <c:v>6.6775936380907339E-5</c:v>
                </c:pt>
                <c:pt idx="15645">
                  <c:v>1.6428490523295165E-2</c:v>
                </c:pt>
                <c:pt idx="15646">
                  <c:v>1.0736842105263183E-2</c:v>
                </c:pt>
                <c:pt idx="15647">
                  <c:v>1.5796458068573419E-4</c:v>
                </c:pt>
                <c:pt idx="15648">
                  <c:v>2.5416143976239214E-3</c:v>
                </c:pt>
                <c:pt idx="15649">
                  <c:v>4.1824564188910167E-3</c:v>
                </c:pt>
                <c:pt idx="15650">
                  <c:v>2.384313725490185E-2</c:v>
                </c:pt>
                <c:pt idx="15651">
                  <c:v>1.3109651220350232E-3</c:v>
                </c:pt>
                <c:pt idx="15652">
                  <c:v>1.3109651220350232E-3</c:v>
                </c:pt>
                <c:pt idx="15653">
                  <c:v>1.3109651220350232E-3</c:v>
                </c:pt>
                <c:pt idx="15654">
                  <c:v>8.4542355576040415E-4</c:v>
                </c:pt>
                <c:pt idx="15655">
                  <c:v>3.1090848834183539E-3</c:v>
                </c:pt>
                <c:pt idx="15656">
                  <c:v>7.0031082608482042E-3</c:v>
                </c:pt>
                <c:pt idx="15657">
                  <c:v>1.998950950541064E-3</c:v>
                </c:pt>
                <c:pt idx="15658">
                  <c:v>6.4499484004128737E-4</c:v>
                </c:pt>
                <c:pt idx="15659">
                  <c:v>1.2317604963203416E-2</c:v>
                </c:pt>
                <c:pt idx="15660">
                  <c:v>7.0748304981301776E-3</c:v>
                </c:pt>
                <c:pt idx="15661">
                  <c:v>1.0611205432937245E-2</c:v>
                </c:pt>
                <c:pt idx="15662">
                  <c:v>1.0611205432937245E-2</c:v>
                </c:pt>
                <c:pt idx="15663">
                  <c:v>9.4806094182825987E-3</c:v>
                </c:pt>
                <c:pt idx="15664">
                  <c:v>2.9529767040552858E-3</c:v>
                </c:pt>
                <c:pt idx="15665">
                  <c:v>2.8561492002389405E-2</c:v>
                </c:pt>
                <c:pt idx="15666">
                  <c:v>2.8561492002389405E-2</c:v>
                </c:pt>
                <c:pt idx="15667">
                  <c:v>2.8561492002389405E-2</c:v>
                </c:pt>
                <c:pt idx="15668">
                  <c:v>2.8561492002389405E-2</c:v>
                </c:pt>
                <c:pt idx="15669">
                  <c:v>1.7398869073551841E-6</c:v>
                </c:pt>
                <c:pt idx="15670">
                  <c:v>1.7398869073551841E-6</c:v>
                </c:pt>
                <c:pt idx="15671">
                  <c:v>3.0686081387405029E-4</c:v>
                </c:pt>
                <c:pt idx="15672">
                  <c:v>2.3786800833300571E-2</c:v>
                </c:pt>
                <c:pt idx="15673">
                  <c:v>1.4267283678434483E-3</c:v>
                </c:pt>
                <c:pt idx="15674">
                  <c:v>0</c:v>
                </c:pt>
                <c:pt idx="15675">
                  <c:v>0</c:v>
                </c:pt>
                <c:pt idx="15676">
                  <c:v>1.3827127718413381E-2</c:v>
                </c:pt>
                <c:pt idx="15677">
                  <c:v>2.3199023199023172E-2</c:v>
                </c:pt>
                <c:pt idx="15678">
                  <c:v>4.5740293418325748E-4</c:v>
                </c:pt>
                <c:pt idx="15679">
                  <c:v>2.3199023199023172E-2</c:v>
                </c:pt>
                <c:pt idx="15680">
                  <c:v>2.3437500000000038E-2</c:v>
                </c:pt>
                <c:pt idx="15681">
                  <c:v>5.5555555555555448E-2</c:v>
                </c:pt>
                <c:pt idx="15682">
                  <c:v>1.0416666666666938E-2</c:v>
                </c:pt>
                <c:pt idx="15683">
                  <c:v>1.5668435683598828E-2</c:v>
                </c:pt>
                <c:pt idx="15684">
                  <c:v>6.5104166666679814E-4</c:v>
                </c:pt>
                <c:pt idx="15685">
                  <c:v>2.3437500000000038E-2</c:v>
                </c:pt>
                <c:pt idx="15686">
                  <c:v>2.3437500000000038E-2</c:v>
                </c:pt>
                <c:pt idx="15687">
                  <c:v>2.3437500000000038E-2</c:v>
                </c:pt>
                <c:pt idx="15688">
                  <c:v>1.0416666666666938E-2</c:v>
                </c:pt>
                <c:pt idx="15689">
                  <c:v>4.5729402872259954E-2</c:v>
                </c:pt>
                <c:pt idx="15690">
                  <c:v>1.7045454545454419E-2</c:v>
                </c:pt>
                <c:pt idx="15691">
                  <c:v>4.9333333333333375E-2</c:v>
                </c:pt>
                <c:pt idx="15692">
                  <c:v>1.6855096855096785E-2</c:v>
                </c:pt>
                <c:pt idx="15693">
                  <c:v>8.1833402187383442E-3</c:v>
                </c:pt>
                <c:pt idx="15694">
                  <c:v>4.9333333333333375E-2</c:v>
                </c:pt>
                <c:pt idx="15695">
                  <c:v>2.7571365276282968E-3</c:v>
                </c:pt>
                <c:pt idx="15696">
                  <c:v>9.10925963557419E-4</c:v>
                </c:pt>
                <c:pt idx="15697">
                  <c:v>3.4472208057115239E-3</c:v>
                </c:pt>
                <c:pt idx="15698">
                  <c:v>1.1076650420912423E-2</c:v>
                </c:pt>
                <c:pt idx="15699">
                  <c:v>2.4262295081967235E-2</c:v>
                </c:pt>
                <c:pt idx="15700">
                  <c:v>6.498771498771531E-4</c:v>
                </c:pt>
                <c:pt idx="15701">
                  <c:v>4.5201996421507327E-3</c:v>
                </c:pt>
                <c:pt idx="15702">
                  <c:v>1.1824706061993992E-2</c:v>
                </c:pt>
                <c:pt idx="15703">
                  <c:v>7.5466771118944077E-3</c:v>
                </c:pt>
                <c:pt idx="15704">
                  <c:v>1.0654258441866907E-3</c:v>
                </c:pt>
                <c:pt idx="15705">
                  <c:v>9.6235679214399933E-3</c:v>
                </c:pt>
                <c:pt idx="15706">
                  <c:v>5.0331323058599639E-4</c:v>
                </c:pt>
                <c:pt idx="15707">
                  <c:v>1.9652642333053989E-3</c:v>
                </c:pt>
                <c:pt idx="15708">
                  <c:v>6.4788192447765829E-3</c:v>
                </c:pt>
                <c:pt idx="15709">
                  <c:v>1.9310490554077663E-3</c:v>
                </c:pt>
                <c:pt idx="15710">
                  <c:v>8.0437580437476704E-5</c:v>
                </c:pt>
                <c:pt idx="15711">
                  <c:v>1.0655176916046434E-2</c:v>
                </c:pt>
                <c:pt idx="15712">
                  <c:v>1.0565793727772384E-2</c:v>
                </c:pt>
                <c:pt idx="15713">
                  <c:v>3.669421487603336E-2</c:v>
                </c:pt>
                <c:pt idx="15714">
                  <c:v>2.341621621621599E-2</c:v>
                </c:pt>
                <c:pt idx="15715">
                  <c:v>2.016129032257999E-3</c:v>
                </c:pt>
                <c:pt idx="15716">
                  <c:v>1.0416666666666938E-2</c:v>
                </c:pt>
                <c:pt idx="15717">
                  <c:v>1.0416666666666938E-2</c:v>
                </c:pt>
                <c:pt idx="15718">
                  <c:v>1.7076502732243888E-4</c:v>
                </c:pt>
                <c:pt idx="15719">
                  <c:v>1.0416666666666938E-2</c:v>
                </c:pt>
                <c:pt idx="15720">
                  <c:v>3.9008533116619143E-2</c:v>
                </c:pt>
                <c:pt idx="15721">
                  <c:v>2.3319200484554808E-2</c:v>
                </c:pt>
                <c:pt idx="15722">
                  <c:v>1.0635034257081455E-2</c:v>
                </c:pt>
                <c:pt idx="15723">
                  <c:v>1.6079158936301841E-2</c:v>
                </c:pt>
                <c:pt idx="15724">
                  <c:v>2.3319200484554808E-2</c:v>
                </c:pt>
                <c:pt idx="15725">
                  <c:v>1.0635034257081455E-2</c:v>
                </c:pt>
                <c:pt idx="15726">
                  <c:v>4.7384615384615261E-2</c:v>
                </c:pt>
                <c:pt idx="15727">
                  <c:v>3.5256410256410152E-2</c:v>
                </c:pt>
                <c:pt idx="15728">
                  <c:v>1.3227513227514738E-3</c:v>
                </c:pt>
                <c:pt idx="15729">
                  <c:v>1.6203703703703606E-2</c:v>
                </c:pt>
                <c:pt idx="15730">
                  <c:v>1.5748031496063096E-2</c:v>
                </c:pt>
                <c:pt idx="15731">
                  <c:v>6.5104166666679814E-4</c:v>
                </c:pt>
                <c:pt idx="15732">
                  <c:v>3.1173826173826382E-3</c:v>
                </c:pt>
                <c:pt idx="15733">
                  <c:v>3.3292467395728262E-2</c:v>
                </c:pt>
                <c:pt idx="15734">
                  <c:v>4.6451133407539084E-5</c:v>
                </c:pt>
                <c:pt idx="15735">
                  <c:v>1.8141050749747793E-3</c:v>
                </c:pt>
                <c:pt idx="15736">
                  <c:v>3.2483758120939552E-2</c:v>
                </c:pt>
                <c:pt idx="15737">
                  <c:v>2.8591175952866854E-3</c:v>
                </c:pt>
                <c:pt idx="15738">
                  <c:v>2.2301228183581132E-2</c:v>
                </c:pt>
                <c:pt idx="15739">
                  <c:v>6.1566332218506201E-2</c:v>
                </c:pt>
                <c:pt idx="15740">
                  <c:v>1.8404602643733087E-2</c:v>
                </c:pt>
                <c:pt idx="15741">
                  <c:v>1.2665935939593195E-2</c:v>
                </c:pt>
                <c:pt idx="15742">
                  <c:v>3.3735332464146034E-2</c:v>
                </c:pt>
                <c:pt idx="15743">
                  <c:v>3.3842968625580778E-4</c:v>
                </c:pt>
                <c:pt idx="15744">
                  <c:v>6.3335110594205075E-5</c:v>
                </c:pt>
                <c:pt idx="15745">
                  <c:v>2.8133266058130288E-3</c:v>
                </c:pt>
                <c:pt idx="15746">
                  <c:v>1.2665935939593195E-2</c:v>
                </c:pt>
                <c:pt idx="15747">
                  <c:v>4.4230180593817066E-2</c:v>
                </c:pt>
                <c:pt idx="15748">
                  <c:v>5.3098257552326644E-3</c:v>
                </c:pt>
                <c:pt idx="15749">
                  <c:v>1.0976702508960743E-2</c:v>
                </c:pt>
                <c:pt idx="15750">
                  <c:v>7.6277650648362029E-4</c:v>
                </c:pt>
                <c:pt idx="15751">
                  <c:v>6.3052328467877884E-3</c:v>
                </c:pt>
                <c:pt idx="15752">
                  <c:v>9.6164788892682974E-3</c:v>
                </c:pt>
                <c:pt idx="15753">
                  <c:v>1.0416666666666938E-2</c:v>
                </c:pt>
                <c:pt idx="15754">
                  <c:v>2.976190476190496E-3</c:v>
                </c:pt>
                <c:pt idx="15755">
                  <c:v>1.0416666666666938E-2</c:v>
                </c:pt>
                <c:pt idx="15756">
                  <c:v>0</c:v>
                </c:pt>
                <c:pt idx="15757">
                  <c:v>5.4289819376026338E-2</c:v>
                </c:pt>
                <c:pt idx="15758">
                  <c:v>5.0287356321839852E-3</c:v>
                </c:pt>
                <c:pt idx="15759">
                  <c:v>1.0416666666666938E-2</c:v>
                </c:pt>
                <c:pt idx="15760">
                  <c:v>2.1164021164021368E-2</c:v>
                </c:pt>
                <c:pt idx="15761">
                  <c:v>1.6004495504495335E-2</c:v>
                </c:pt>
                <c:pt idx="15762">
                  <c:v>1.0635034257081455E-2</c:v>
                </c:pt>
                <c:pt idx="15763">
                  <c:v>1.6112919338532523E-6</c:v>
                </c:pt>
                <c:pt idx="15764">
                  <c:v>1.5470477999748978E-4</c:v>
                </c:pt>
                <c:pt idx="15765">
                  <c:v>6.1454293737771293E-4</c:v>
                </c:pt>
                <c:pt idx="15766">
                  <c:v>1.9035842206574804E-3</c:v>
                </c:pt>
                <c:pt idx="15767">
                  <c:v>6.912845219296887E-3</c:v>
                </c:pt>
                <c:pt idx="15768">
                  <c:v>1.4380449163059049E-3</c:v>
                </c:pt>
                <c:pt idx="15769">
                  <c:v>1.6634219670272784E-2</c:v>
                </c:pt>
                <c:pt idx="15770">
                  <c:v>6.8903836479158945E-3</c:v>
                </c:pt>
                <c:pt idx="15771">
                  <c:v>1.7148680072452194E-4</c:v>
                </c:pt>
                <c:pt idx="15772">
                  <c:v>6.8310152343768109E-4</c:v>
                </c:pt>
                <c:pt idx="15773">
                  <c:v>6.8310152343768109E-4</c:v>
                </c:pt>
                <c:pt idx="15774">
                  <c:v>6.8310152343768109E-4</c:v>
                </c:pt>
                <c:pt idx="15775">
                  <c:v>6.8310152343768109E-4</c:v>
                </c:pt>
                <c:pt idx="15776">
                  <c:v>2.2407945736433949E-3</c:v>
                </c:pt>
                <c:pt idx="15777">
                  <c:v>6.147540983606598E-3</c:v>
                </c:pt>
                <c:pt idx="15778">
                  <c:v>1.0416666666666938E-2</c:v>
                </c:pt>
                <c:pt idx="15779">
                  <c:v>6.6666666666667001E-3</c:v>
                </c:pt>
                <c:pt idx="15780">
                  <c:v>2.3422377080913635E-2</c:v>
                </c:pt>
                <c:pt idx="15781">
                  <c:v>6.5104166666679814E-4</c:v>
                </c:pt>
                <c:pt idx="15782">
                  <c:v>5.1212017753513841E-4</c:v>
                </c:pt>
                <c:pt idx="15783">
                  <c:v>1.5679442508710839E-2</c:v>
                </c:pt>
                <c:pt idx="15784">
                  <c:v>6.6666666666668883E-3</c:v>
                </c:pt>
                <c:pt idx="15785">
                  <c:v>5.6570931244562736E-3</c:v>
                </c:pt>
                <c:pt idx="15786">
                  <c:v>1.3888888888888959E-2</c:v>
                </c:pt>
                <c:pt idx="15787">
                  <c:v>3.0303030303030245E-2</c:v>
                </c:pt>
                <c:pt idx="15788">
                  <c:v>3.4722222222222398E-3</c:v>
                </c:pt>
                <c:pt idx="15789">
                  <c:v>3.0055414670798752E-3</c:v>
                </c:pt>
                <c:pt idx="15790">
                  <c:v>6.9991251093613586E-3</c:v>
                </c:pt>
                <c:pt idx="15791">
                  <c:v>6.9991251093613586E-3</c:v>
                </c:pt>
                <c:pt idx="15792">
                  <c:v>1.6203703703703606E-2</c:v>
                </c:pt>
                <c:pt idx="15793">
                  <c:v>1.6203703703703606E-2</c:v>
                </c:pt>
                <c:pt idx="15794">
                  <c:v>1.2500000000000063E-2</c:v>
                </c:pt>
                <c:pt idx="15795">
                  <c:v>6.9991251093613586E-3</c:v>
                </c:pt>
                <c:pt idx="15796">
                  <c:v>1.1703280900865094E-2</c:v>
                </c:pt>
                <c:pt idx="15797">
                  <c:v>3.484553723788203E-3</c:v>
                </c:pt>
                <c:pt idx="15798">
                  <c:v>2.3410125040306887E-2</c:v>
                </c:pt>
                <c:pt idx="15799">
                  <c:v>1.4796583629336774E-2</c:v>
                </c:pt>
                <c:pt idx="15800">
                  <c:v>5.7836899942167346E-4</c:v>
                </c:pt>
                <c:pt idx="15801">
                  <c:v>5.7836899942167346E-4</c:v>
                </c:pt>
                <c:pt idx="15802">
                  <c:v>1.0026619923737438E-2</c:v>
                </c:pt>
                <c:pt idx="15803">
                  <c:v>6.5091395452522387E-4</c:v>
                </c:pt>
                <c:pt idx="15804">
                  <c:v>5.29014844804351E-4</c:v>
                </c:pt>
                <c:pt idx="15805">
                  <c:v>4.8759852587603736E-2</c:v>
                </c:pt>
                <c:pt idx="15806">
                  <c:v>2.4291497975707918E-3</c:v>
                </c:pt>
                <c:pt idx="15807">
                  <c:v>1.8043764173795241E-3</c:v>
                </c:pt>
                <c:pt idx="15808">
                  <c:v>1.0860484544695154E-2</c:v>
                </c:pt>
                <c:pt idx="15809">
                  <c:v>5.7836899942171574E-4</c:v>
                </c:pt>
                <c:pt idx="15810">
                  <c:v>1.1703280900865094E-2</c:v>
                </c:pt>
                <c:pt idx="15811">
                  <c:v>5.7836899942167346E-4</c:v>
                </c:pt>
                <c:pt idx="15812">
                  <c:v>5.7836899942167346E-4</c:v>
                </c:pt>
                <c:pt idx="15813">
                  <c:v>6.7476383265857292E-3</c:v>
                </c:pt>
                <c:pt idx="15814">
                  <c:v>1.6421052631579034E-2</c:v>
                </c:pt>
                <c:pt idx="15815">
                  <c:v>5.8399313934704107E-2</c:v>
                </c:pt>
                <c:pt idx="15816">
                  <c:v>1.6421052631579034E-2</c:v>
                </c:pt>
                <c:pt idx="15817">
                  <c:v>2.7311869417132775E-2</c:v>
                </c:pt>
                <c:pt idx="15818">
                  <c:v>5.7836899942167346E-4</c:v>
                </c:pt>
                <c:pt idx="15819">
                  <c:v>1.0087831385262769E-3</c:v>
                </c:pt>
                <c:pt idx="15820">
                  <c:v>1.0860484544695154E-2</c:v>
                </c:pt>
                <c:pt idx="15821">
                  <c:v>2.3199023199023172E-2</c:v>
                </c:pt>
                <c:pt idx="15822">
                  <c:v>5.9289675153979772E-3</c:v>
                </c:pt>
                <c:pt idx="15823">
                  <c:v>9.2913039341596042E-4</c:v>
                </c:pt>
                <c:pt idx="15824">
                  <c:v>6.8740783026497582E-3</c:v>
                </c:pt>
                <c:pt idx="15825">
                  <c:v>5.7836899942167346E-4</c:v>
                </c:pt>
                <c:pt idx="15826">
                  <c:v>5.29014844804351E-4</c:v>
                </c:pt>
                <c:pt idx="15827">
                  <c:v>9.4635794166148309E-3</c:v>
                </c:pt>
                <c:pt idx="15828">
                  <c:v>2.3319200484554808E-2</c:v>
                </c:pt>
                <c:pt idx="15829">
                  <c:v>6.1454293737771293E-4</c:v>
                </c:pt>
                <c:pt idx="15830">
                  <c:v>3.2056832056834156E-3</c:v>
                </c:pt>
                <c:pt idx="15831">
                  <c:v>3.5849139657944767E-4</c:v>
                </c:pt>
                <c:pt idx="15832">
                  <c:v>6.1454293737771293E-4</c:v>
                </c:pt>
                <c:pt idx="15833">
                  <c:v>6.8740783026497582E-3</c:v>
                </c:pt>
                <c:pt idx="15834">
                  <c:v>6.8740783026497582E-3</c:v>
                </c:pt>
                <c:pt idx="15835">
                  <c:v>1.6004495504495335E-2</c:v>
                </c:pt>
                <c:pt idx="15836">
                  <c:v>3.1173826173826382E-3</c:v>
                </c:pt>
                <c:pt idx="15837">
                  <c:v>1.0635034257081455E-2</c:v>
                </c:pt>
                <c:pt idx="15838">
                  <c:v>1.0635034257081455E-2</c:v>
                </c:pt>
                <c:pt idx="15839">
                  <c:v>1.2487512487511664E-3</c:v>
                </c:pt>
                <c:pt idx="15840">
                  <c:v>1.2487512487511664E-3</c:v>
                </c:pt>
                <c:pt idx="15841">
                  <c:v>7.9756450446115911E-4</c:v>
                </c:pt>
                <c:pt idx="15842">
                  <c:v>3.69352869352886E-3</c:v>
                </c:pt>
                <c:pt idx="15843">
                  <c:v>2.934573251474695E-3</c:v>
                </c:pt>
                <c:pt idx="15844">
                  <c:v>1.1093333333333358E-2</c:v>
                </c:pt>
                <c:pt idx="15845">
                  <c:v>1.5985009060033835E-3</c:v>
                </c:pt>
                <c:pt idx="15846">
                  <c:v>6.0942578548211848E-3</c:v>
                </c:pt>
                <c:pt idx="15847">
                  <c:v>1.1093333333333358E-2</c:v>
                </c:pt>
                <c:pt idx="15848">
                  <c:v>1.1093333333333358E-2</c:v>
                </c:pt>
                <c:pt idx="15849">
                  <c:v>1.1093333333333358E-2</c:v>
                </c:pt>
                <c:pt idx="15850">
                  <c:v>5.796801764544311E-4</c:v>
                </c:pt>
                <c:pt idx="15851">
                  <c:v>4.6904315196997975E-2</c:v>
                </c:pt>
                <c:pt idx="15852">
                  <c:v>6.9991251093613586E-3</c:v>
                </c:pt>
                <c:pt idx="15853">
                  <c:v>6.5104166666679814E-4</c:v>
                </c:pt>
                <c:pt idx="15854">
                  <c:v>6.5104166666679814E-4</c:v>
                </c:pt>
                <c:pt idx="15855">
                  <c:v>2.3437500000000038E-2</c:v>
                </c:pt>
                <c:pt idx="15856">
                  <c:v>2.3422377080913635E-2</c:v>
                </c:pt>
                <c:pt idx="15857">
                  <c:v>1.5748031496063096E-2</c:v>
                </c:pt>
                <c:pt idx="15858">
                  <c:v>1.6203703703703606E-2</c:v>
                </c:pt>
                <c:pt idx="15859">
                  <c:v>1.0835703643503729E-3</c:v>
                </c:pt>
                <c:pt idx="15860">
                  <c:v>4.3744531933532539E-4</c:v>
                </c:pt>
                <c:pt idx="15861">
                  <c:v>1.7076502732243888E-4</c:v>
                </c:pt>
                <c:pt idx="15862">
                  <c:v>3.097173828881227E-3</c:v>
                </c:pt>
                <c:pt idx="15863">
                  <c:v>1.0416666666666938E-2</c:v>
                </c:pt>
                <c:pt idx="15864">
                  <c:v>0</c:v>
                </c:pt>
                <c:pt idx="15865">
                  <c:v>1.2184508268059195E-2</c:v>
                </c:pt>
                <c:pt idx="15866">
                  <c:v>1.4336917562724075E-2</c:v>
                </c:pt>
                <c:pt idx="15867">
                  <c:v>6.5104166666679814E-4</c:v>
                </c:pt>
                <c:pt idx="15868">
                  <c:v>1.3227513227514738E-3</c:v>
                </c:pt>
                <c:pt idx="15869">
                  <c:v>2.3437500000000038E-2</c:v>
                </c:pt>
                <c:pt idx="15870">
                  <c:v>1.0976702508960743E-2</c:v>
                </c:pt>
                <c:pt idx="15871">
                  <c:v>5.5555555555555643E-2</c:v>
                </c:pt>
                <c:pt idx="15872">
                  <c:v>2.976190476190496E-3</c:v>
                </c:pt>
                <c:pt idx="15873">
                  <c:v>2.976190476190496E-3</c:v>
                </c:pt>
                <c:pt idx="15874">
                  <c:v>2.3437500000000038E-2</c:v>
                </c:pt>
                <c:pt idx="15875">
                  <c:v>3.5433070866141662E-2</c:v>
                </c:pt>
                <c:pt idx="15876">
                  <c:v>1.3054830287208905E-3</c:v>
                </c:pt>
                <c:pt idx="15877">
                  <c:v>7.1731748726660367E-4</c:v>
                </c:pt>
                <c:pt idx="15878">
                  <c:v>6.6881252718574858E-3</c:v>
                </c:pt>
                <c:pt idx="15879">
                  <c:v>3.8185661567124675E-3</c:v>
                </c:pt>
                <c:pt idx="15880">
                  <c:v>6.6881252718574858E-3</c:v>
                </c:pt>
                <c:pt idx="15881">
                  <c:v>1.6046213093709905E-2</c:v>
                </c:pt>
                <c:pt idx="15882">
                  <c:v>4.6826625386996412E-4</c:v>
                </c:pt>
                <c:pt idx="15883">
                  <c:v>1.0266770877880727E-3</c:v>
                </c:pt>
                <c:pt idx="15884">
                  <c:v>1.474687778768948E-2</c:v>
                </c:pt>
                <c:pt idx="15885">
                  <c:v>8.4210526315792015E-4</c:v>
                </c:pt>
                <c:pt idx="15886">
                  <c:v>7.4197689345314359E-3</c:v>
                </c:pt>
                <c:pt idx="15887">
                  <c:v>7.4922600619195734E-3</c:v>
                </c:pt>
                <c:pt idx="15888">
                  <c:v>8.3318885448917558E-3</c:v>
                </c:pt>
                <c:pt idx="15889">
                  <c:v>2.1371969248965013E-2</c:v>
                </c:pt>
                <c:pt idx="15890">
                  <c:v>2.6234817813765375E-2</c:v>
                </c:pt>
                <c:pt idx="15891">
                  <c:v>2.4767801857585005E-2</c:v>
                </c:pt>
                <c:pt idx="15892">
                  <c:v>7.4197689345314359E-3</c:v>
                </c:pt>
                <c:pt idx="15893">
                  <c:v>2.2288977159881668E-3</c:v>
                </c:pt>
                <c:pt idx="15894">
                  <c:v>7.2874493927142889E-4</c:v>
                </c:pt>
                <c:pt idx="15895">
                  <c:v>7.1731748726660367E-4</c:v>
                </c:pt>
                <c:pt idx="15896">
                  <c:v>1.708584987057821E-2</c:v>
                </c:pt>
                <c:pt idx="15897">
                  <c:v>1.4542562558581215E-4</c:v>
                </c:pt>
                <c:pt idx="15898">
                  <c:v>1.0967741935483678E-2</c:v>
                </c:pt>
                <c:pt idx="15899">
                  <c:v>9.4074303405572782E-2</c:v>
                </c:pt>
                <c:pt idx="15900">
                  <c:v>1.2892583120204299E-2</c:v>
                </c:pt>
                <c:pt idx="15901">
                  <c:v>1.0588235294115077E-3</c:v>
                </c:pt>
                <c:pt idx="15902">
                  <c:v>1.423529411764685E-2</c:v>
                </c:pt>
                <c:pt idx="15903">
                  <c:v>2.3719165085388773E-2</c:v>
                </c:pt>
                <c:pt idx="15904">
                  <c:v>1.364905284147561E-2</c:v>
                </c:pt>
                <c:pt idx="15905">
                  <c:v>1.2343297974926196E-3</c:v>
                </c:pt>
                <c:pt idx="15906">
                  <c:v>6.2374331550802006E-2</c:v>
                </c:pt>
                <c:pt idx="15907">
                  <c:v>2.3719165085388773E-2</c:v>
                </c:pt>
                <c:pt idx="15908">
                  <c:v>7.7219251336896758E-3</c:v>
                </c:pt>
                <c:pt idx="15909">
                  <c:v>4.9414322250639395E-2</c:v>
                </c:pt>
                <c:pt idx="15910">
                  <c:v>3.5868005738880875E-2</c:v>
                </c:pt>
                <c:pt idx="15911">
                  <c:v>1.2786401714989577E-2</c:v>
                </c:pt>
                <c:pt idx="15912">
                  <c:v>2.2023928215353868E-2</c:v>
                </c:pt>
                <c:pt idx="15913">
                  <c:v>5.0466207759699622E-2</c:v>
                </c:pt>
                <c:pt idx="15914">
                  <c:v>2.3719165085388773E-2</c:v>
                </c:pt>
                <c:pt idx="15915">
                  <c:v>1.2343297974926196E-3</c:v>
                </c:pt>
                <c:pt idx="15916">
                  <c:v>1.7383575124599116E-3</c:v>
                </c:pt>
                <c:pt idx="15917">
                  <c:v>2.4925224327014041E-4</c:v>
                </c:pt>
                <c:pt idx="15918">
                  <c:v>6.9440459110471676E-3</c:v>
                </c:pt>
                <c:pt idx="15919">
                  <c:v>4.8571428571428411E-2</c:v>
                </c:pt>
                <c:pt idx="15920">
                  <c:v>4.8216007714561228E-2</c:v>
                </c:pt>
                <c:pt idx="15921">
                  <c:v>6.2374331550802006E-2</c:v>
                </c:pt>
                <c:pt idx="15922">
                  <c:v>5.164992826397597E-4</c:v>
                </c:pt>
                <c:pt idx="15923">
                  <c:v>5.3214089076055363E-2</c:v>
                </c:pt>
                <c:pt idx="15924">
                  <c:v>0.11157024793388433</c:v>
                </c:pt>
                <c:pt idx="15925">
                  <c:v>6.5104166666679814E-4</c:v>
                </c:pt>
                <c:pt idx="15926">
                  <c:v>7.2580645161290175E-2</c:v>
                </c:pt>
                <c:pt idx="15927">
                  <c:v>0.12155924487883249</c:v>
                </c:pt>
                <c:pt idx="15928">
                  <c:v>8.3536364625473494E-2</c:v>
                </c:pt>
                <c:pt idx="15929">
                  <c:v>0.21039603253888953</c:v>
                </c:pt>
                <c:pt idx="15930">
                  <c:v>0.13234892092034942</c:v>
                </c:pt>
                <c:pt idx="15931">
                  <c:v>1.571009635525757E-2</c:v>
                </c:pt>
                <c:pt idx="15932">
                  <c:v>7.5520178745984738E-3</c:v>
                </c:pt>
                <c:pt idx="15933">
                  <c:v>2.1164021164021368E-2</c:v>
                </c:pt>
                <c:pt idx="15934">
                  <c:v>2.3437500000000038E-2</c:v>
                </c:pt>
                <c:pt idx="15935">
                  <c:v>2.3437500000000038E-2</c:v>
                </c:pt>
                <c:pt idx="15936">
                  <c:v>0.54138344421745233</c:v>
                </c:pt>
                <c:pt idx="17037">
                  <c:v>1.0416666666666938E-2</c:v>
                </c:pt>
                <c:pt idx="17038">
                  <c:v>2.7540685102993175E-2</c:v>
                </c:pt>
                <c:pt idx="17039">
                  <c:v>1.5748031496063096E-2</c:v>
                </c:pt>
                <c:pt idx="17040">
                  <c:v>3.097173828881227E-3</c:v>
                </c:pt>
                <c:pt idx="17041">
                  <c:v>1.0416666666666938E-2</c:v>
                </c:pt>
                <c:pt idx="17042">
                  <c:v>6.9991251093613586E-3</c:v>
                </c:pt>
                <c:pt idx="17043">
                  <c:v>4.3744531933532539E-4</c:v>
                </c:pt>
                <c:pt idx="17044">
                  <c:v>1.0416666666666719E-3</c:v>
                </c:pt>
                <c:pt idx="17045">
                  <c:v>4.3744531933532539E-4</c:v>
                </c:pt>
                <c:pt idx="17046">
                  <c:v>6.0867338702944099E-3</c:v>
                </c:pt>
                <c:pt idx="17047">
                  <c:v>2.5396825396825525E-2</c:v>
                </c:pt>
                <c:pt idx="17048">
                  <c:v>1.2548976864002051E-4</c:v>
                </c:pt>
                <c:pt idx="17049">
                  <c:v>1.0635034257081455E-2</c:v>
                </c:pt>
                <c:pt idx="17050">
                  <c:v>1.8862763961688297E-6</c:v>
                </c:pt>
                <c:pt idx="17051">
                  <c:v>2.2702128979934257E-2</c:v>
                </c:pt>
                <c:pt idx="17052">
                  <c:v>2.1164948840937986E-3</c:v>
                </c:pt>
                <c:pt idx="17053">
                  <c:v>8.696971088484705E-4</c:v>
                </c:pt>
                <c:pt idx="17054">
                  <c:v>6.8310152343768109E-4</c:v>
                </c:pt>
                <c:pt idx="17055">
                  <c:v>6.8310152343768109E-4</c:v>
                </c:pt>
                <c:pt idx="17056">
                  <c:v>7.204142262965737E-3</c:v>
                </c:pt>
                <c:pt idx="17057">
                  <c:v>6.0506745125895427E-3</c:v>
                </c:pt>
                <c:pt idx="17058">
                  <c:v>6.8310152343768109E-4</c:v>
                </c:pt>
                <c:pt idx="17059">
                  <c:v>6.8310152343768109E-4</c:v>
                </c:pt>
                <c:pt idx="17060">
                  <c:v>9.8277265061528818E-5</c:v>
                </c:pt>
                <c:pt idx="17061">
                  <c:v>1.1753950633408203E-3</c:v>
                </c:pt>
                <c:pt idx="17062">
                  <c:v>8.4085954531299377E-3</c:v>
                </c:pt>
                <c:pt idx="17063">
                  <c:v>2.5233799749035262E-2</c:v>
                </c:pt>
                <c:pt idx="17064">
                  <c:v>1.3915979609565816E-2</c:v>
                </c:pt>
                <c:pt idx="17065">
                  <c:v>1.1753950633408203E-3</c:v>
                </c:pt>
                <c:pt idx="17066">
                  <c:v>2.3437500000000038E-2</c:v>
                </c:pt>
                <c:pt idx="17067">
                  <c:v>7.4992347719621596E-3</c:v>
                </c:pt>
                <c:pt idx="17068">
                  <c:v>4.3744531933532539E-4</c:v>
                </c:pt>
                <c:pt idx="17069">
                  <c:v>6.6666666666668883E-3</c:v>
                </c:pt>
                <c:pt idx="17070">
                  <c:v>4.7473719905053802E-3</c:v>
                </c:pt>
                <c:pt idx="17071">
                  <c:v>1.0416666666666938E-2</c:v>
                </c:pt>
                <c:pt idx="17072">
                  <c:v>1.5748031496063096E-2</c:v>
                </c:pt>
                <c:pt idx="17073">
                  <c:v>4.7619047619047589E-2</c:v>
                </c:pt>
                <c:pt idx="17074">
                  <c:v>2.976190476190496E-3</c:v>
                </c:pt>
                <c:pt idx="17075">
                  <c:v>5.0287356321839852E-3</c:v>
                </c:pt>
                <c:pt idx="17076">
                  <c:v>2.3437500000000038E-2</c:v>
                </c:pt>
                <c:pt idx="17077">
                  <c:v>3.5433070866141662E-2</c:v>
                </c:pt>
                <c:pt idx="17078">
                  <c:v>4.4773391812864905E-3</c:v>
                </c:pt>
                <c:pt idx="17079">
                  <c:v>6.5104166666679814E-4</c:v>
                </c:pt>
                <c:pt idx="17080">
                  <c:v>6.696428571428702E-3</c:v>
                </c:pt>
                <c:pt idx="17081">
                  <c:v>1.8691588785046905E-2</c:v>
                </c:pt>
                <c:pt idx="17082">
                  <c:v>6.1218243036437225E-4</c:v>
                </c:pt>
                <c:pt idx="17083">
                  <c:v>4.4230180593817066E-2</c:v>
                </c:pt>
                <c:pt idx="17084">
                  <c:v>1.0416666666666938E-2</c:v>
                </c:pt>
                <c:pt idx="17085">
                  <c:v>2.7882098554682681E-3</c:v>
                </c:pt>
                <c:pt idx="17086">
                  <c:v>5.0201000098047503E-3</c:v>
                </c:pt>
                <c:pt idx="17087">
                  <c:v>1.571009635525757E-2</c:v>
                </c:pt>
                <c:pt idx="17088">
                  <c:v>8.3706312519869121E-3</c:v>
                </c:pt>
                <c:pt idx="17089">
                  <c:v>9.6783001365210748E-3</c:v>
                </c:pt>
                <c:pt idx="17090">
                  <c:v>3.6936182097471992E-4</c:v>
                </c:pt>
                <c:pt idx="17091">
                  <c:v>7.3072173727912167E-3</c:v>
                </c:pt>
                <c:pt idx="17092">
                  <c:v>6.4419842452627793E-3</c:v>
                </c:pt>
                <c:pt idx="17093">
                  <c:v>7.7192331478045878E-3</c:v>
                </c:pt>
                <c:pt idx="17094">
                  <c:v>7.5740259740251549E-4</c:v>
                </c:pt>
                <c:pt idx="17095">
                  <c:v>1.571009635525757E-2</c:v>
                </c:pt>
                <c:pt idx="17096">
                  <c:v>2.4639999999999978E-2</c:v>
                </c:pt>
                <c:pt idx="17097">
                  <c:v>1.0389610389610303E-2</c:v>
                </c:pt>
                <c:pt idx="17098">
                  <c:v>7.5740259740251549E-4</c:v>
                </c:pt>
                <c:pt idx="17099">
                  <c:v>1.571009635525757E-2</c:v>
                </c:pt>
                <c:pt idx="17100">
                  <c:v>1.0389610389610303E-2</c:v>
                </c:pt>
                <c:pt idx="17101">
                  <c:v>5.8138256727598659E-3</c:v>
                </c:pt>
                <c:pt idx="17102">
                  <c:v>7.5740259740251549E-4</c:v>
                </c:pt>
                <c:pt idx="17103">
                  <c:v>2.8133248864953757E-3</c:v>
                </c:pt>
                <c:pt idx="17104">
                  <c:v>1.537693259121823E-2</c:v>
                </c:pt>
                <c:pt idx="17105">
                  <c:v>2.8133248864953757E-3</c:v>
                </c:pt>
                <c:pt idx="17106">
                  <c:v>1.0389610389610303E-2</c:v>
                </c:pt>
                <c:pt idx="17107">
                  <c:v>1.2559808612440028E-2</c:v>
                </c:pt>
                <c:pt idx="17108">
                  <c:v>5.8157808577976328E-3</c:v>
                </c:pt>
                <c:pt idx="17109">
                  <c:v>1.5394361735823487E-3</c:v>
                </c:pt>
                <c:pt idx="17110">
                  <c:v>1.6223851905670043E-2</c:v>
                </c:pt>
                <c:pt idx="17111">
                  <c:v>1.0389610389610303E-2</c:v>
                </c:pt>
                <c:pt idx="17112">
                  <c:v>2.4639999999999978E-2</c:v>
                </c:pt>
                <c:pt idx="17113">
                  <c:v>6.7259959409623083E-4</c:v>
                </c:pt>
                <c:pt idx="17114">
                  <c:v>4.0459540459541338E-3</c:v>
                </c:pt>
                <c:pt idx="17115">
                  <c:v>2.1117094287825707E-2</c:v>
                </c:pt>
                <c:pt idx="17116">
                  <c:v>2.4639999999999978E-2</c:v>
                </c:pt>
                <c:pt idx="17117">
                  <c:v>2.4639999999999978E-2</c:v>
                </c:pt>
                <c:pt idx="17118">
                  <c:v>5.5686923026505013E-2</c:v>
                </c:pt>
                <c:pt idx="17119">
                  <c:v>1.1196990144358465E-2</c:v>
                </c:pt>
                <c:pt idx="17120">
                  <c:v>4.4573510811534656E-2</c:v>
                </c:pt>
                <c:pt idx="17121">
                  <c:v>1.7078950596956084E-2</c:v>
                </c:pt>
                <c:pt idx="17122">
                  <c:v>1.1753950633408203E-3</c:v>
                </c:pt>
                <c:pt idx="17123">
                  <c:v>1.6421052631579034E-2</c:v>
                </c:pt>
                <c:pt idx="17124">
                  <c:v>1.3827127718413381E-2</c:v>
                </c:pt>
                <c:pt idx="17125">
                  <c:v>3.9662389350167094E-3</c:v>
                </c:pt>
                <c:pt idx="17126">
                  <c:v>9.6666961792002438E-3</c:v>
                </c:pt>
                <c:pt idx="17127">
                  <c:v>1.6421052631579034E-2</c:v>
                </c:pt>
                <c:pt idx="17128">
                  <c:v>3.484553723788203E-3</c:v>
                </c:pt>
                <c:pt idx="17129">
                  <c:v>3.264986287057643E-3</c:v>
                </c:pt>
                <c:pt idx="17130">
                  <c:v>3.264986287057643E-3</c:v>
                </c:pt>
                <c:pt idx="17131">
                  <c:v>1.0264959300443919E-2</c:v>
                </c:pt>
                <c:pt idx="17132">
                  <c:v>9.2879256965943905E-3</c:v>
                </c:pt>
                <c:pt idx="17133">
                  <c:v>5.2053209947948076E-3</c:v>
                </c:pt>
                <c:pt idx="17134">
                  <c:v>2.1935466399484609E-4</c:v>
                </c:pt>
                <c:pt idx="17135">
                  <c:v>7.073978652926019E-2</c:v>
                </c:pt>
                <c:pt idx="17136">
                  <c:v>8.8874683334517202E-2</c:v>
                </c:pt>
                <c:pt idx="17137">
                  <c:v>5.0866812000414721E-3</c:v>
                </c:pt>
                <c:pt idx="17138">
                  <c:v>1.6421052631579034E-2</c:v>
                </c:pt>
                <c:pt idx="17139">
                  <c:v>5.0866812000414721E-3</c:v>
                </c:pt>
                <c:pt idx="17140">
                  <c:v>1.6084910821753062E-2</c:v>
                </c:pt>
                <c:pt idx="17141">
                  <c:v>7.1689542806360456E-3</c:v>
                </c:pt>
                <c:pt idx="17142">
                  <c:v>1.4719758989556837E-2</c:v>
                </c:pt>
                <c:pt idx="17143">
                  <c:v>1.0860484544695154E-2</c:v>
                </c:pt>
                <c:pt idx="17144">
                  <c:v>5.7836899942167346E-4</c:v>
                </c:pt>
                <c:pt idx="17145">
                  <c:v>1.3437542849306558E-3</c:v>
                </c:pt>
                <c:pt idx="17146">
                  <c:v>1.5896103896103946E-2</c:v>
                </c:pt>
                <c:pt idx="17147">
                  <c:v>2.1917106436856326E-4</c:v>
                </c:pt>
                <c:pt idx="17148">
                  <c:v>1.0975952152422726E-2</c:v>
                </c:pt>
                <c:pt idx="17149">
                  <c:v>1.951035885288288E-3</c:v>
                </c:pt>
                <c:pt idx="17150">
                  <c:v>1.951035885288288E-3</c:v>
                </c:pt>
                <c:pt idx="17151">
                  <c:v>1.3882385798893663E-3</c:v>
                </c:pt>
                <c:pt idx="17152">
                  <c:v>6.147913710938876E-3</c:v>
                </c:pt>
                <c:pt idx="17153">
                  <c:v>2.9654090375153203E-3</c:v>
                </c:pt>
                <c:pt idx="17154">
                  <c:v>8.696971088484705E-4</c:v>
                </c:pt>
                <c:pt idx="17155">
                  <c:v>5.7272004533667643E-3</c:v>
                </c:pt>
                <c:pt idx="17156">
                  <c:v>6.1987922950489443E-3</c:v>
                </c:pt>
                <c:pt idx="17157">
                  <c:v>2.9654090375153203E-3</c:v>
                </c:pt>
                <c:pt idx="17158">
                  <c:v>5.0785453174508013E-2</c:v>
                </c:pt>
                <c:pt idx="17159">
                  <c:v>3.4260853802229345E-3</c:v>
                </c:pt>
                <c:pt idx="17160">
                  <c:v>1.3374333690695497E-3</c:v>
                </c:pt>
                <c:pt idx="17161">
                  <c:v>1.8293628841295415E-3</c:v>
                </c:pt>
                <c:pt idx="17162">
                  <c:v>1.2254148800921788E-3</c:v>
                </c:pt>
                <c:pt idx="17163">
                  <c:v>1.0513296227581837E-2</c:v>
                </c:pt>
                <c:pt idx="17164">
                  <c:v>6.5525394637211084E-4</c:v>
                </c:pt>
                <c:pt idx="17165">
                  <c:v>1.9389815326100384E-2</c:v>
                </c:pt>
                <c:pt idx="17166">
                  <c:v>2.1917106436856326E-4</c:v>
                </c:pt>
                <c:pt idx="17167">
                  <c:v>5.042016806722607E-3</c:v>
                </c:pt>
                <c:pt idx="17168">
                  <c:v>1.5748031496063096E-2</c:v>
                </c:pt>
                <c:pt idx="17169">
                  <c:v>6.1218243036437225E-4</c:v>
                </c:pt>
                <c:pt idx="17170">
                  <c:v>2.3437500000000038E-2</c:v>
                </c:pt>
                <c:pt idx="17171">
                  <c:v>3.4722222222222398E-3</c:v>
                </c:pt>
                <c:pt idx="17172">
                  <c:v>6.9686411149826252E-3</c:v>
                </c:pt>
                <c:pt idx="17173">
                  <c:v>3.5433070866141662E-2</c:v>
                </c:pt>
                <c:pt idx="17174">
                  <c:v>1.0416666666666938E-2</c:v>
                </c:pt>
                <c:pt idx="17175">
                  <c:v>1.9357336430511073E-4</c:v>
                </c:pt>
                <c:pt idx="17176">
                  <c:v>4.7473719905053802E-3</c:v>
                </c:pt>
                <c:pt idx="17177">
                  <c:v>4.3744531933532539E-4</c:v>
                </c:pt>
                <c:pt idx="17178">
                  <c:v>1.0976702508960743E-2</c:v>
                </c:pt>
                <c:pt idx="17179">
                  <c:v>6.9991251093613586E-3</c:v>
                </c:pt>
                <c:pt idx="17180">
                  <c:v>1.0416666666666938E-2</c:v>
                </c:pt>
                <c:pt idx="17181">
                  <c:v>2.66666666666668E-2</c:v>
                </c:pt>
                <c:pt idx="17182">
                  <c:v>1.0416666666666938E-2</c:v>
                </c:pt>
                <c:pt idx="17183">
                  <c:v>2.1008403361343856E-3</c:v>
                </c:pt>
                <c:pt idx="17184">
                  <c:v>1.9655620532813597E-2</c:v>
                </c:pt>
                <c:pt idx="17185">
                  <c:v>6.5104166666679814E-4</c:v>
                </c:pt>
                <c:pt idx="17186">
                  <c:v>4.3744531933532539E-4</c:v>
                </c:pt>
                <c:pt idx="17187">
                  <c:v>4.3744531933532539E-4</c:v>
                </c:pt>
                <c:pt idx="17188">
                  <c:v>6.5104166666679814E-4</c:v>
                </c:pt>
                <c:pt idx="17189">
                  <c:v>0</c:v>
                </c:pt>
                <c:pt idx="17190">
                  <c:v>6.147540983606598E-3</c:v>
                </c:pt>
                <c:pt idx="17191">
                  <c:v>6.9991251093613586E-3</c:v>
                </c:pt>
                <c:pt idx="17192">
                  <c:v>1.6079158936301841E-2</c:v>
                </c:pt>
                <c:pt idx="17193">
                  <c:v>1.8559325290095077E-3</c:v>
                </c:pt>
                <c:pt idx="17194">
                  <c:v>1.8559325290095077E-3</c:v>
                </c:pt>
                <c:pt idx="17195">
                  <c:v>1.8559325290095077E-3</c:v>
                </c:pt>
                <c:pt idx="17196">
                  <c:v>5.3549391784686986E-3</c:v>
                </c:pt>
                <c:pt idx="17197">
                  <c:v>1.0635034257081455E-2</c:v>
                </c:pt>
                <c:pt idx="17198">
                  <c:v>1.2487512487511664E-3</c:v>
                </c:pt>
                <c:pt idx="17199">
                  <c:v>4.0935953261705543E-2</c:v>
                </c:pt>
                <c:pt idx="17200">
                  <c:v>1.0635034257081455E-2</c:v>
                </c:pt>
                <c:pt idx="17201">
                  <c:v>1.0369716490406411E-2</c:v>
                </c:pt>
                <c:pt idx="17202">
                  <c:v>1.3121287891571272E-2</c:v>
                </c:pt>
                <c:pt idx="17203">
                  <c:v>1.2465493443754555E-2</c:v>
                </c:pt>
                <c:pt idx="17204">
                  <c:v>1.0416666666666938E-2</c:v>
                </c:pt>
                <c:pt idx="17205">
                  <c:v>3.097173828881227E-3</c:v>
                </c:pt>
                <c:pt idx="17206">
                  <c:v>8.267195767214888E-5</c:v>
                </c:pt>
                <c:pt idx="17207">
                  <c:v>1.883239171374814E-3</c:v>
                </c:pt>
                <c:pt idx="17208">
                  <c:v>1.9875070982397053E-3</c:v>
                </c:pt>
                <c:pt idx="17209">
                  <c:v>2.3437500000000038E-2</c:v>
                </c:pt>
                <c:pt idx="17210">
                  <c:v>3.5433070866141662E-2</c:v>
                </c:pt>
                <c:pt idx="17211">
                  <c:v>1.5748031496063096E-2</c:v>
                </c:pt>
                <c:pt idx="17212">
                  <c:v>4.4773391812864905E-3</c:v>
                </c:pt>
                <c:pt idx="17213">
                  <c:v>6.8740783026497582E-3</c:v>
                </c:pt>
                <c:pt idx="17214">
                  <c:v>3.4600582944358887E-3</c:v>
                </c:pt>
                <c:pt idx="17215">
                  <c:v>6.8740783026497582E-3</c:v>
                </c:pt>
                <c:pt idx="17216">
                  <c:v>1.6112919338532523E-6</c:v>
                </c:pt>
                <c:pt idx="17217">
                  <c:v>2.3319200484554808E-2</c:v>
                </c:pt>
                <c:pt idx="17218">
                  <c:v>4.7506840985101851E-3</c:v>
                </c:pt>
                <c:pt idx="17219">
                  <c:v>3.1173826173826382E-3</c:v>
                </c:pt>
                <c:pt idx="17220">
                  <c:v>1.2548976864002051E-4</c:v>
                </c:pt>
                <c:pt idx="17221">
                  <c:v>1.3530116577637242E-2</c:v>
                </c:pt>
                <c:pt idx="17222">
                  <c:v>2.1080806712547868E-2</c:v>
                </c:pt>
                <c:pt idx="17223">
                  <c:v>2.7230833682446817E-2</c:v>
                </c:pt>
                <c:pt idx="17224">
                  <c:v>1.517232767232798E-3</c:v>
                </c:pt>
                <c:pt idx="17225">
                  <c:v>1.994389410011582E-3</c:v>
                </c:pt>
                <c:pt idx="17226">
                  <c:v>2.2770576725563831E-4</c:v>
                </c:pt>
                <c:pt idx="17227">
                  <c:v>1.2698086227497757E-3</c:v>
                </c:pt>
                <c:pt idx="17228">
                  <c:v>1.0635034257081455E-2</c:v>
                </c:pt>
                <c:pt idx="17229">
                  <c:v>6.1454293737771293E-4</c:v>
                </c:pt>
                <c:pt idx="17230">
                  <c:v>1.4380449163059049E-3</c:v>
                </c:pt>
                <c:pt idx="17231">
                  <c:v>7.1602709217386297E-3</c:v>
                </c:pt>
                <c:pt idx="17232">
                  <c:v>4.710406152367224E-2</c:v>
                </c:pt>
                <c:pt idx="17233">
                  <c:v>1.8683827337121723E-2</c:v>
                </c:pt>
                <c:pt idx="17234">
                  <c:v>7.4748448157202984E-4</c:v>
                </c:pt>
                <c:pt idx="17235">
                  <c:v>7.6582813737986491E-2</c:v>
                </c:pt>
                <c:pt idx="17236">
                  <c:v>2.016129032257999E-3</c:v>
                </c:pt>
                <c:pt idx="17237">
                  <c:v>6.9686411149826252E-3</c:v>
                </c:pt>
                <c:pt idx="17238">
                  <c:v>2.3069679849340892E-2</c:v>
                </c:pt>
                <c:pt idx="17239">
                  <c:v>6.5104166666679814E-4</c:v>
                </c:pt>
                <c:pt idx="17240">
                  <c:v>9.6618357487924557E-3</c:v>
                </c:pt>
                <c:pt idx="17241">
                  <c:v>1.0416666666666938E-2</c:v>
                </c:pt>
                <c:pt idx="17242">
                  <c:v>2.976190476190496E-3</c:v>
                </c:pt>
                <c:pt idx="17243">
                  <c:v>2.66666666666668E-2</c:v>
                </c:pt>
                <c:pt idx="17244">
                  <c:v>2.66666666666668E-2</c:v>
                </c:pt>
                <c:pt idx="17245">
                  <c:v>2.976190476190496E-3</c:v>
                </c:pt>
                <c:pt idx="17246">
                  <c:v>8.9605734767043196E-4</c:v>
                </c:pt>
                <c:pt idx="17247">
                  <c:v>6.5104166666679814E-4</c:v>
                </c:pt>
                <c:pt idx="17248">
                  <c:v>6.147540983606598E-3</c:v>
                </c:pt>
                <c:pt idx="17249">
                  <c:v>1.4336917562724075E-2</c:v>
                </c:pt>
                <c:pt idx="17250">
                  <c:v>1.1223344556678182E-3</c:v>
                </c:pt>
                <c:pt idx="17251">
                  <c:v>6.6666666666668883E-3</c:v>
                </c:pt>
                <c:pt idx="17252">
                  <c:v>3.2258064516129087E-2</c:v>
                </c:pt>
                <c:pt idx="17253">
                  <c:v>7.8224776500639762E-3</c:v>
                </c:pt>
                <c:pt idx="17254">
                  <c:v>6.5104166666679814E-4</c:v>
                </c:pt>
                <c:pt idx="17255">
                  <c:v>6.147540983606598E-3</c:v>
                </c:pt>
                <c:pt idx="17256">
                  <c:v>5.8924920832163852E-3</c:v>
                </c:pt>
                <c:pt idx="17257">
                  <c:v>5.7836899942167346E-4</c:v>
                </c:pt>
                <c:pt idx="17258">
                  <c:v>4.7942024814739987E-3</c:v>
                </c:pt>
                <c:pt idx="17259">
                  <c:v>1.5802533629358694E-2</c:v>
                </c:pt>
                <c:pt idx="17260">
                  <c:v>4.5614035087719412E-2</c:v>
                </c:pt>
                <c:pt idx="17261">
                  <c:v>1.1753950633408203E-3</c:v>
                </c:pt>
                <c:pt idx="17262">
                  <c:v>1.0569827315914703E-2</c:v>
                </c:pt>
                <c:pt idx="17263">
                  <c:v>9.045774820972248E-3</c:v>
                </c:pt>
                <c:pt idx="17264">
                  <c:v>9.045774820972248E-3</c:v>
                </c:pt>
                <c:pt idx="17265">
                  <c:v>5.7836899942167346E-4</c:v>
                </c:pt>
                <c:pt idx="17266">
                  <c:v>3.3995244521560289E-2</c:v>
                </c:pt>
                <c:pt idx="17267">
                  <c:v>1.6421052631579034E-2</c:v>
                </c:pt>
                <c:pt idx="17268">
                  <c:v>2.3199023199023172E-2</c:v>
                </c:pt>
                <c:pt idx="17269">
                  <c:v>1.3225371120108066E-2</c:v>
                </c:pt>
                <c:pt idx="17270">
                  <c:v>1.2487512487511664E-3</c:v>
                </c:pt>
                <c:pt idx="17271">
                  <c:v>6.912845219296887E-3</c:v>
                </c:pt>
                <c:pt idx="17272">
                  <c:v>2.3437500000000038E-2</c:v>
                </c:pt>
                <c:pt idx="17273">
                  <c:v>1.1076650420912423E-2</c:v>
                </c:pt>
                <c:pt idx="17274">
                  <c:v>6.3801506424433557E-4</c:v>
                </c:pt>
                <c:pt idx="17275">
                  <c:v>1.0175010175010308E-2</c:v>
                </c:pt>
                <c:pt idx="17276">
                  <c:v>3.7440000000000209E-2</c:v>
                </c:pt>
                <c:pt idx="17277">
                  <c:v>2.4067201703705264E-2</c:v>
                </c:pt>
                <c:pt idx="17278">
                  <c:v>2.3990395334877092E-2</c:v>
                </c:pt>
                <c:pt idx="17279">
                  <c:v>2.4931915112276644E-3</c:v>
                </c:pt>
                <c:pt idx="17280">
                  <c:v>3.3094017094026639E-4</c:v>
                </c:pt>
                <c:pt idx="17281">
                  <c:v>1.7502067824648613E-2</c:v>
                </c:pt>
                <c:pt idx="17282">
                  <c:v>1.0175010175010308E-2</c:v>
                </c:pt>
                <c:pt idx="17283">
                  <c:v>1.0175010175010308E-2</c:v>
                </c:pt>
                <c:pt idx="17284">
                  <c:v>2.6057952887221313E-2</c:v>
                </c:pt>
                <c:pt idx="17285">
                  <c:v>1.6203703703703606E-2</c:v>
                </c:pt>
                <c:pt idx="17286">
                  <c:v>1.9357336430511073E-4</c:v>
                </c:pt>
                <c:pt idx="17287">
                  <c:v>9.0516787706557723E-3</c:v>
                </c:pt>
                <c:pt idx="17288">
                  <c:v>0</c:v>
                </c:pt>
                <c:pt idx="17289">
                  <c:v>1.041666666666672E-2</c:v>
                </c:pt>
                <c:pt idx="17290">
                  <c:v>2.1634903511926196E-2</c:v>
                </c:pt>
                <c:pt idx="17291">
                  <c:v>4.4773391812864905E-3</c:v>
                </c:pt>
                <c:pt idx="17292">
                  <c:v>1.3157894736842193E-2</c:v>
                </c:pt>
                <c:pt idx="17293">
                  <c:v>3.9682539682539889E-3</c:v>
                </c:pt>
                <c:pt idx="17294">
                  <c:v>2.3437500000000038E-2</c:v>
                </c:pt>
                <c:pt idx="17295">
                  <c:v>1.3227513227514738E-3</c:v>
                </c:pt>
                <c:pt idx="17296">
                  <c:v>1.0416666666666938E-2</c:v>
                </c:pt>
                <c:pt idx="17297">
                  <c:v>2.3437500000000038E-2</c:v>
                </c:pt>
                <c:pt idx="17298">
                  <c:v>8.9605734767043196E-4</c:v>
                </c:pt>
                <c:pt idx="17299">
                  <c:v>6.238859180035747E-3</c:v>
                </c:pt>
                <c:pt idx="17300">
                  <c:v>7.1637426900584611E-2</c:v>
                </c:pt>
                <c:pt idx="17301">
                  <c:v>2.66666666666668E-2</c:v>
                </c:pt>
                <c:pt idx="17302">
                  <c:v>6.0386473429951862E-2</c:v>
                </c:pt>
                <c:pt idx="17303">
                  <c:v>4.3744531933532539E-4</c:v>
                </c:pt>
                <c:pt idx="17304">
                  <c:v>1.3888888888888959E-2</c:v>
                </c:pt>
                <c:pt idx="17305">
                  <c:v>1.0416666666666938E-2</c:v>
                </c:pt>
                <c:pt idx="17306">
                  <c:v>8.7260034904017422E-4</c:v>
                </c:pt>
                <c:pt idx="17307">
                  <c:v>2.9990627928772166E-2</c:v>
                </c:pt>
                <c:pt idx="17308">
                  <c:v>1.5748031496063096E-2</c:v>
                </c:pt>
                <c:pt idx="17309">
                  <c:v>8.9688155136268266E-2</c:v>
                </c:pt>
                <c:pt idx="17310">
                  <c:v>1.0416666666666938E-2</c:v>
                </c:pt>
                <c:pt idx="17311">
                  <c:v>6.5104166666679814E-4</c:v>
                </c:pt>
                <c:pt idx="17312">
                  <c:v>6.5104166666679814E-4</c:v>
                </c:pt>
                <c:pt idx="17313">
                  <c:v>6.5104166666679814E-4</c:v>
                </c:pt>
                <c:pt idx="17314">
                  <c:v>5.7836899942167346E-4</c:v>
                </c:pt>
                <c:pt idx="17315">
                  <c:v>3.3523640334786019E-2</c:v>
                </c:pt>
                <c:pt idx="17316">
                  <c:v>1.6421052631579034E-2</c:v>
                </c:pt>
                <c:pt idx="17317">
                  <c:v>1.0860484544695154E-2</c:v>
                </c:pt>
                <c:pt idx="17318">
                  <c:v>6.9991251093613586E-3</c:v>
                </c:pt>
                <c:pt idx="17319">
                  <c:v>2.1574973031283011E-3</c:v>
                </c:pt>
                <c:pt idx="17320">
                  <c:v>5.5473372781080627E-4</c:v>
                </c:pt>
                <c:pt idx="17321">
                  <c:v>4.3744531933532539E-4</c:v>
                </c:pt>
                <c:pt idx="17322">
                  <c:v>6.735421441303785E-2</c:v>
                </c:pt>
                <c:pt idx="17323">
                  <c:v>4.7619047619047589E-2</c:v>
                </c:pt>
                <c:pt idx="17324">
                  <c:v>1.7436791630340814E-3</c:v>
                </c:pt>
                <c:pt idx="17325">
                  <c:v>1.3227513227514736E-3</c:v>
                </c:pt>
                <c:pt idx="17326">
                  <c:v>1.7045454545454419E-2</c:v>
                </c:pt>
                <c:pt idx="17327">
                  <c:v>4.6599679627203775E-3</c:v>
                </c:pt>
                <c:pt idx="17328">
                  <c:v>1.0416666666666938E-2</c:v>
                </c:pt>
                <c:pt idx="17329">
                  <c:v>1.0976702508960743E-2</c:v>
                </c:pt>
                <c:pt idx="17330">
                  <c:v>1.4336917562724075E-2</c:v>
                </c:pt>
                <c:pt idx="17331">
                  <c:v>6.5104166666679814E-4</c:v>
                </c:pt>
                <c:pt idx="17332">
                  <c:v>5.570611261668133E-3</c:v>
                </c:pt>
                <c:pt idx="17333">
                  <c:v>6.9991251093613586E-3</c:v>
                </c:pt>
                <c:pt idx="17334">
                  <c:v>4.0741624890586407E-2</c:v>
                </c:pt>
                <c:pt idx="17335">
                  <c:v>4.3744531933532539E-4</c:v>
                </c:pt>
                <c:pt idx="17336">
                  <c:v>4.3744531933532539E-4</c:v>
                </c:pt>
                <c:pt idx="17337">
                  <c:v>1.5748031496063096E-2</c:v>
                </c:pt>
                <c:pt idx="17338">
                  <c:v>1.0416666666666938E-2</c:v>
                </c:pt>
                <c:pt idx="17339">
                  <c:v>6.9991251093613586E-3</c:v>
                </c:pt>
                <c:pt idx="17340">
                  <c:v>1.3227513227514738E-3</c:v>
                </c:pt>
                <c:pt idx="17341">
                  <c:v>3.1610557926353786E-4</c:v>
                </c:pt>
                <c:pt idx="17342">
                  <c:v>1.0416666666666938E-2</c:v>
                </c:pt>
                <c:pt idx="17343">
                  <c:v>4.6599679627203775E-3</c:v>
                </c:pt>
                <c:pt idx="17344">
                  <c:v>1.734400656814461E-2</c:v>
                </c:pt>
                <c:pt idx="17345">
                  <c:v>2.976190476190496E-3</c:v>
                </c:pt>
                <c:pt idx="17346">
                  <c:v>2.3422377080913635E-2</c:v>
                </c:pt>
                <c:pt idx="17347">
                  <c:v>7.1265767725098997E-3</c:v>
                </c:pt>
                <c:pt idx="17348">
                  <c:v>2.6250022339379772E-2</c:v>
                </c:pt>
                <c:pt idx="17349">
                  <c:v>1.8841322737759542E-2</c:v>
                </c:pt>
                <c:pt idx="17350">
                  <c:v>4.2650918635171141E-3</c:v>
                </c:pt>
                <c:pt idx="17351">
                  <c:v>4.3744531933532539E-4</c:v>
                </c:pt>
                <c:pt idx="17352">
                  <c:v>2.1722602367752765E-4</c:v>
                </c:pt>
                <c:pt idx="17353">
                  <c:v>1.6203703703703606E-2</c:v>
                </c:pt>
                <c:pt idx="17354">
                  <c:v>2.976190476190496E-3</c:v>
                </c:pt>
                <c:pt idx="17355">
                  <c:v>1.094106591488799E-2</c:v>
                </c:pt>
                <c:pt idx="17356">
                  <c:v>6.6666666666667001E-3</c:v>
                </c:pt>
                <c:pt idx="17357">
                  <c:v>1.5748031496063096E-2</c:v>
                </c:pt>
                <c:pt idx="17358">
                  <c:v>1.1379800853485028E-2</c:v>
                </c:pt>
                <c:pt idx="17359">
                  <c:v>1.3130252100852227E-4</c:v>
                </c:pt>
                <c:pt idx="17360">
                  <c:v>4.9554781262098134E-2</c:v>
                </c:pt>
                <c:pt idx="17361">
                  <c:v>6.5104166666679814E-4</c:v>
                </c:pt>
                <c:pt idx="17362">
                  <c:v>2.4154589371982158E-3</c:v>
                </c:pt>
                <c:pt idx="17363">
                  <c:v>1.0598834128246171E-3</c:v>
                </c:pt>
                <c:pt idx="17364">
                  <c:v>6.1218243036437225E-4</c:v>
                </c:pt>
                <c:pt idx="17365">
                  <c:v>4.6599679627203775E-3</c:v>
                </c:pt>
                <c:pt idx="17366">
                  <c:v>3.1714754867464864E-3</c:v>
                </c:pt>
                <c:pt idx="17367">
                  <c:v>1.532879818594135E-3</c:v>
                </c:pt>
                <c:pt idx="17368">
                  <c:v>2.177777777777776E-2</c:v>
                </c:pt>
                <c:pt idx="17369">
                  <c:v>1.4660633484162905E-3</c:v>
                </c:pt>
                <c:pt idx="17370">
                  <c:v>1.3227513227514738E-3</c:v>
                </c:pt>
                <c:pt idx="17371">
                  <c:v>9.1264667535854091E-3</c:v>
                </c:pt>
                <c:pt idx="17372">
                  <c:v>1.1252969533630172E-3</c:v>
                </c:pt>
                <c:pt idx="17373">
                  <c:v>4.77783086478737E-4</c:v>
                </c:pt>
                <c:pt idx="17374">
                  <c:v>6.4039408866995259E-2</c:v>
                </c:pt>
                <c:pt idx="17375">
                  <c:v>3.1476997578692642E-2</c:v>
                </c:pt>
                <c:pt idx="17376">
                  <c:v>8.5470085470085166E-3</c:v>
                </c:pt>
                <c:pt idx="17377">
                  <c:v>1.3806706114398401E-2</c:v>
                </c:pt>
                <c:pt idx="17378">
                  <c:v>1.856763925729445E-2</c:v>
                </c:pt>
                <c:pt idx="17379">
                  <c:v>9.1264667535854091E-3</c:v>
                </c:pt>
                <c:pt idx="17380">
                  <c:v>2.3319200484554808E-2</c:v>
                </c:pt>
                <c:pt idx="17381">
                  <c:v>1.6079158936301841E-2</c:v>
                </c:pt>
                <c:pt idx="17382">
                  <c:v>2.3319200484554808E-2</c:v>
                </c:pt>
                <c:pt idx="17383">
                  <c:v>6.1454293737771293E-4</c:v>
                </c:pt>
                <c:pt idx="17384">
                  <c:v>1.3530116577637242E-2</c:v>
                </c:pt>
                <c:pt idx="17385">
                  <c:v>4.833438245428056E-2</c:v>
                </c:pt>
                <c:pt idx="17386">
                  <c:v>2.976190476190496E-3</c:v>
                </c:pt>
                <c:pt idx="17387">
                  <c:v>6.7095331283223577E-4</c:v>
                </c:pt>
                <c:pt idx="17388">
                  <c:v>2.2753656837706193E-2</c:v>
                </c:pt>
                <c:pt idx="17389">
                  <c:v>1.1187214611872319E-2</c:v>
                </c:pt>
                <c:pt idx="17390">
                  <c:v>9.9513489606368848E-3</c:v>
                </c:pt>
                <c:pt idx="17391">
                  <c:v>1.5053523639607489E-2</c:v>
                </c:pt>
                <c:pt idx="17392">
                  <c:v>0.25814186130189132</c:v>
                </c:pt>
                <c:pt idx="17393">
                  <c:v>0.35466666666666669</c:v>
                </c:pt>
                <c:pt idx="17394">
                  <c:v>9.9513489606368848E-3</c:v>
                </c:pt>
                <c:pt idx="17395">
                  <c:v>3.3801169590643346E-2</c:v>
                </c:pt>
                <c:pt idx="17396">
                  <c:v>2.0242914979757082E-2</c:v>
                </c:pt>
                <c:pt idx="17397">
                  <c:v>2.8384687208216654E-2</c:v>
                </c:pt>
                <c:pt idx="17398">
                  <c:v>9.9513489606368848E-3</c:v>
                </c:pt>
                <c:pt idx="17399">
                  <c:v>2.5521778584392182E-2</c:v>
                </c:pt>
                <c:pt idx="17400">
                  <c:v>9.9513489606368848E-3</c:v>
                </c:pt>
                <c:pt idx="17401">
                  <c:v>9.9513489606368848E-3</c:v>
                </c:pt>
                <c:pt idx="17402">
                  <c:v>1.3790323762622937E-2</c:v>
                </c:pt>
                <c:pt idx="17403">
                  <c:v>6.5830617821238847E-6</c:v>
                </c:pt>
                <c:pt idx="17404">
                  <c:v>1.1703280900865094E-2</c:v>
                </c:pt>
                <c:pt idx="17405">
                  <c:v>7.0275897969807556E-3</c:v>
                </c:pt>
                <c:pt idx="17406">
                  <c:v>2.3437500000000038E-2</c:v>
                </c:pt>
                <c:pt idx="17407">
                  <c:v>3.0055414670798752E-3</c:v>
                </c:pt>
                <c:pt idx="17408">
                  <c:v>3.0156366344005911E-2</c:v>
                </c:pt>
                <c:pt idx="17409">
                  <c:v>1.5679442508710839E-2</c:v>
                </c:pt>
                <c:pt idx="17410">
                  <c:v>0</c:v>
                </c:pt>
                <c:pt idx="17411">
                  <c:v>8.6956521739130335E-2</c:v>
                </c:pt>
                <c:pt idx="17412">
                  <c:v>3.7858422939068027E-2</c:v>
                </c:pt>
                <c:pt idx="17413">
                  <c:v>4.3744531933532539E-4</c:v>
                </c:pt>
                <c:pt idx="17414">
                  <c:v>2.3437500000000038E-2</c:v>
                </c:pt>
                <c:pt idx="17415">
                  <c:v>6.2082777036047934E-2</c:v>
                </c:pt>
                <c:pt idx="17416">
                  <c:v>6.6666666666668883E-3</c:v>
                </c:pt>
                <c:pt idx="17417">
                  <c:v>2.3437500000000038E-2</c:v>
                </c:pt>
                <c:pt idx="17418">
                  <c:v>6.9991251093613586E-3</c:v>
                </c:pt>
                <c:pt idx="17419">
                  <c:v>1.0976702508960743E-2</c:v>
                </c:pt>
                <c:pt idx="17420">
                  <c:v>5.9999999999999928E-2</c:v>
                </c:pt>
                <c:pt idx="17421">
                  <c:v>2.3437500000000038E-2</c:v>
                </c:pt>
                <c:pt idx="17422">
                  <c:v>2.3437500000000038E-2</c:v>
                </c:pt>
                <c:pt idx="17423">
                  <c:v>6.1646174863387942E-2</c:v>
                </c:pt>
                <c:pt idx="17424">
                  <c:v>1.0416666666666938E-2</c:v>
                </c:pt>
                <c:pt idx="17425">
                  <c:v>4.3744531933532539E-4</c:v>
                </c:pt>
                <c:pt idx="17426">
                  <c:v>3.5433070866141662E-2</c:v>
                </c:pt>
                <c:pt idx="17427">
                  <c:v>1.0976702508960743E-2</c:v>
                </c:pt>
                <c:pt idx="17428">
                  <c:v>6.5104166666679814E-4</c:v>
                </c:pt>
                <c:pt idx="17429">
                  <c:v>6.5104166666679814E-4</c:v>
                </c:pt>
                <c:pt idx="17430">
                  <c:v>3.7224264705882436E-2</c:v>
                </c:pt>
                <c:pt idx="17431">
                  <c:v>1.0416666666666938E-2</c:v>
                </c:pt>
                <c:pt idx="17432">
                  <c:v>2.1164948840937986E-3</c:v>
                </c:pt>
                <c:pt idx="17433">
                  <c:v>9.0544217687075976E-3</c:v>
                </c:pt>
                <c:pt idx="17434">
                  <c:v>2.9871675943102765E-3</c:v>
                </c:pt>
                <c:pt idx="17435">
                  <c:v>2.4639999999999978E-2</c:v>
                </c:pt>
                <c:pt idx="17436">
                  <c:v>3.2775051468970427E-3</c:v>
                </c:pt>
                <c:pt idx="17437">
                  <c:v>1.7214509628302805E-2</c:v>
                </c:pt>
                <c:pt idx="17438">
                  <c:v>1.3816832518131187E-2</c:v>
                </c:pt>
                <c:pt idx="17439">
                  <c:v>1.571009635525757E-2</c:v>
                </c:pt>
                <c:pt idx="17440">
                  <c:v>4.8145646501304644E-2</c:v>
                </c:pt>
                <c:pt idx="17441">
                  <c:v>4.2597577860735703E-2</c:v>
                </c:pt>
                <c:pt idx="17442">
                  <c:v>1.0389610389610303E-2</c:v>
                </c:pt>
                <c:pt idx="17443">
                  <c:v>2.4639999999999978E-2</c:v>
                </c:pt>
                <c:pt idx="17444">
                  <c:v>2.4639999999999978E-2</c:v>
                </c:pt>
                <c:pt idx="17445">
                  <c:v>1.5748031496063096E-2</c:v>
                </c:pt>
                <c:pt idx="17446">
                  <c:v>8.9605734767043196E-4</c:v>
                </c:pt>
                <c:pt idx="17447">
                  <c:v>6.5104166666679814E-4</c:v>
                </c:pt>
                <c:pt idx="17448">
                  <c:v>4.2372881355930824E-3</c:v>
                </c:pt>
                <c:pt idx="17449">
                  <c:v>6.147540983606598E-3</c:v>
                </c:pt>
                <c:pt idx="17450">
                  <c:v>1.1770244821086376E-4</c:v>
                </c:pt>
                <c:pt idx="17451">
                  <c:v>9.208103130754076E-4</c:v>
                </c:pt>
                <c:pt idx="17452">
                  <c:v>2.7605244996550065E-3</c:v>
                </c:pt>
                <c:pt idx="17453">
                  <c:v>4.3744531933532539E-4</c:v>
                </c:pt>
                <c:pt idx="17454">
                  <c:v>7.9003342449104619E-3</c:v>
                </c:pt>
                <c:pt idx="17455">
                  <c:v>6.5104166666679814E-4</c:v>
                </c:pt>
                <c:pt idx="17456">
                  <c:v>1.0416666666666938E-2</c:v>
                </c:pt>
                <c:pt idx="17457">
                  <c:v>7.748260594560635E-3</c:v>
                </c:pt>
                <c:pt idx="17458">
                  <c:v>4.8875855327501906E-4</c:v>
                </c:pt>
                <c:pt idx="17459">
                  <c:v>1.3227513227514738E-3</c:v>
                </c:pt>
                <c:pt idx="17460">
                  <c:v>5.5555555555555835E-3</c:v>
                </c:pt>
                <c:pt idx="17461">
                  <c:v>1.1604337691294311E-2</c:v>
                </c:pt>
                <c:pt idx="17462">
                  <c:v>0</c:v>
                </c:pt>
                <c:pt idx="17463">
                  <c:v>2.1929824561404379E-3</c:v>
                </c:pt>
                <c:pt idx="17464">
                  <c:v>1.4336917562724075E-2</c:v>
                </c:pt>
                <c:pt idx="17465">
                  <c:v>3.1233732431025715E-3</c:v>
                </c:pt>
                <c:pt idx="17466">
                  <c:v>3.0055414670798752E-3</c:v>
                </c:pt>
                <c:pt idx="17467">
                  <c:v>1.0759115361625892E-2</c:v>
                </c:pt>
                <c:pt idx="17468">
                  <c:v>1.0416666666666938E-2</c:v>
                </c:pt>
                <c:pt idx="17469">
                  <c:v>6.9686411149826252E-3</c:v>
                </c:pt>
                <c:pt idx="17470">
                  <c:v>4.3744531933532539E-4</c:v>
                </c:pt>
                <c:pt idx="17471">
                  <c:v>1.1574074074072831E-3</c:v>
                </c:pt>
                <c:pt idx="17472">
                  <c:v>8.676036786403832E-5</c:v>
                </c:pt>
                <c:pt idx="17473">
                  <c:v>1.0957703265405497E-4</c:v>
                </c:pt>
                <c:pt idx="17474">
                  <c:v>6.7969755469755901E-3</c:v>
                </c:pt>
                <c:pt idx="17475">
                  <c:v>1.3059708093763604E-2</c:v>
                </c:pt>
                <c:pt idx="17476">
                  <c:v>1.0967741935483678E-2</c:v>
                </c:pt>
                <c:pt idx="17477">
                  <c:v>1.1764705882352771E-2</c:v>
                </c:pt>
                <c:pt idx="17478">
                  <c:v>6.2099192618224859E-3</c:v>
                </c:pt>
                <c:pt idx="17479">
                  <c:v>1.2343297974926196E-3</c:v>
                </c:pt>
                <c:pt idx="17480">
                  <c:v>1.477850756633188E-2</c:v>
                </c:pt>
                <c:pt idx="17481">
                  <c:v>2.2629346388335801E-3</c:v>
                </c:pt>
                <c:pt idx="17482">
                  <c:v>1.0967741935483678E-2</c:v>
                </c:pt>
                <c:pt idx="17483">
                  <c:v>2.3719165085388773E-2</c:v>
                </c:pt>
                <c:pt idx="17484">
                  <c:v>2.5646622285277716E-2</c:v>
                </c:pt>
                <c:pt idx="17485">
                  <c:v>5.2254416801011117E-3</c:v>
                </c:pt>
                <c:pt idx="17486">
                  <c:v>2.7509400867402868E-2</c:v>
                </c:pt>
                <c:pt idx="17487">
                  <c:v>1.2647693498757337E-2</c:v>
                </c:pt>
                <c:pt idx="17488">
                  <c:v>4.8181146053485847E-3</c:v>
                </c:pt>
                <c:pt idx="17489">
                  <c:v>2.7387634361154239E-2</c:v>
                </c:pt>
                <c:pt idx="17490">
                  <c:v>1.8197330851306086E-2</c:v>
                </c:pt>
                <c:pt idx="17491">
                  <c:v>2.7509400867402868E-2</c:v>
                </c:pt>
                <c:pt idx="17492">
                  <c:v>2.1258583244006938E-3</c:v>
                </c:pt>
                <c:pt idx="17493">
                  <c:v>1.0006387055567266E-2</c:v>
                </c:pt>
                <c:pt idx="17494">
                  <c:v>6.1152820319864264E-2</c:v>
                </c:pt>
                <c:pt idx="17495">
                  <c:v>3.2258064516129087E-2</c:v>
                </c:pt>
                <c:pt idx="17496">
                  <c:v>2.06625683060109E-2</c:v>
                </c:pt>
                <c:pt idx="17497">
                  <c:v>3.67965367965368E-2</c:v>
                </c:pt>
                <c:pt idx="17498">
                  <c:v>1.2184508268059195E-2</c:v>
                </c:pt>
                <c:pt idx="17499">
                  <c:v>2.3299859055673163E-2</c:v>
                </c:pt>
                <c:pt idx="17500">
                  <c:v>2.66666666666668E-2</c:v>
                </c:pt>
                <c:pt idx="17501">
                  <c:v>9.7949188858280165E-3</c:v>
                </c:pt>
                <c:pt idx="17502">
                  <c:v>5.9568131049888709E-3</c:v>
                </c:pt>
                <c:pt idx="17503">
                  <c:v>2.3437500000000038E-2</c:v>
                </c:pt>
                <c:pt idx="17504">
                  <c:v>6.5104166666679814E-4</c:v>
                </c:pt>
                <c:pt idx="17505">
                  <c:v>4.3744531933532539E-4</c:v>
                </c:pt>
                <c:pt idx="17506">
                  <c:v>2.3437500000000038E-2</c:v>
                </c:pt>
                <c:pt idx="17507">
                  <c:v>6.5104166666679814E-4</c:v>
                </c:pt>
                <c:pt idx="17508">
                  <c:v>1.0416666666666938E-2</c:v>
                </c:pt>
                <c:pt idx="17509">
                  <c:v>9.6618357487921833E-3</c:v>
                </c:pt>
                <c:pt idx="17510">
                  <c:v>1.6873278236914636E-2</c:v>
                </c:pt>
                <c:pt idx="17511">
                  <c:v>4.5584045584045683E-2</c:v>
                </c:pt>
                <c:pt idx="17512">
                  <c:v>2.8532608695652131E-2</c:v>
                </c:pt>
                <c:pt idx="17513">
                  <c:v>3.6885245901639496E-2</c:v>
                </c:pt>
                <c:pt idx="17514">
                  <c:v>1.084010840108398E-2</c:v>
                </c:pt>
                <c:pt idx="17515">
                  <c:v>3.7281215777440783E-3</c:v>
                </c:pt>
                <c:pt idx="17516">
                  <c:v>3.0991735537190834E-3</c:v>
                </c:pt>
                <c:pt idx="17517">
                  <c:v>2.7502750275025187E-4</c:v>
                </c:pt>
                <c:pt idx="17518">
                  <c:v>2.2038567493112997E-2</c:v>
                </c:pt>
                <c:pt idx="17519">
                  <c:v>4.1208791208792207E-3</c:v>
                </c:pt>
                <c:pt idx="17520">
                  <c:v>6.9444444444444033E-3</c:v>
                </c:pt>
                <c:pt idx="17521">
                  <c:v>3.7153322867608599E-2</c:v>
                </c:pt>
                <c:pt idx="17522">
                  <c:v>6.1802232854864421E-3</c:v>
                </c:pt>
                <c:pt idx="17523">
                  <c:v>2.6213428039910409E-3</c:v>
                </c:pt>
                <c:pt idx="17524">
                  <c:v>8.4841363102231525E-3</c:v>
                </c:pt>
                <c:pt idx="17525">
                  <c:v>1.3989776701641156E-2</c:v>
                </c:pt>
                <c:pt idx="17526">
                  <c:v>7.6176125899879129E-3</c:v>
                </c:pt>
                <c:pt idx="17527">
                  <c:v>2.5252525252525099E-3</c:v>
                </c:pt>
                <c:pt idx="17528">
                  <c:v>7.2859744990892324E-3</c:v>
                </c:pt>
                <c:pt idx="17529">
                  <c:v>3.6885245901639496E-2</c:v>
                </c:pt>
                <c:pt idx="17530">
                  <c:v>1.6873278236914636E-2</c:v>
                </c:pt>
                <c:pt idx="17531">
                  <c:v>1.0683760683759507E-3</c:v>
                </c:pt>
                <c:pt idx="17532">
                  <c:v>1.084010840108398E-2</c:v>
                </c:pt>
                <c:pt idx="17533">
                  <c:v>2.4390243902439174E-2</c:v>
                </c:pt>
                <c:pt idx="17534">
                  <c:v>2.4390243902439174E-2</c:v>
                </c:pt>
                <c:pt idx="17535">
                  <c:v>3.2716927453769369E-2</c:v>
                </c:pt>
                <c:pt idx="17536">
                  <c:v>2.7266028002947387E-2</c:v>
                </c:pt>
                <c:pt idx="17537">
                  <c:v>2.9877840495375705E-2</c:v>
                </c:pt>
                <c:pt idx="17538">
                  <c:v>8.6343432279158104E-3</c:v>
                </c:pt>
                <c:pt idx="17539">
                  <c:v>1.9854937396165426E-3</c:v>
                </c:pt>
                <c:pt idx="17540">
                  <c:v>1.3258820951128777E-2</c:v>
                </c:pt>
                <c:pt idx="17541">
                  <c:v>2.976190476190496E-3</c:v>
                </c:pt>
                <c:pt idx="17542">
                  <c:v>2.016129032257999E-3</c:v>
                </c:pt>
                <c:pt idx="17543">
                  <c:v>8.9605734767043196E-4</c:v>
                </c:pt>
                <c:pt idx="17544">
                  <c:v>5.0576892682156049E-3</c:v>
                </c:pt>
                <c:pt idx="17545">
                  <c:v>9.4029149036220223E-4</c:v>
                </c:pt>
                <c:pt idx="17546">
                  <c:v>6.6666666666668883E-3</c:v>
                </c:pt>
                <c:pt idx="17547">
                  <c:v>2.6666666666666613E-2</c:v>
                </c:pt>
                <c:pt idx="17548">
                  <c:v>1.0628247520075672E-2</c:v>
                </c:pt>
                <c:pt idx="17549">
                  <c:v>2.8476647654730371E-3</c:v>
                </c:pt>
                <c:pt idx="17550">
                  <c:v>1.8484090744364814E-2</c:v>
                </c:pt>
                <c:pt idx="17551">
                  <c:v>1.0287093895975077E-3</c:v>
                </c:pt>
                <c:pt idx="17552">
                  <c:v>1.9420933139460885E-2</c:v>
                </c:pt>
                <c:pt idx="17553">
                  <c:v>5.0717591040167116E-4</c:v>
                </c:pt>
                <c:pt idx="17554">
                  <c:v>6.6261974156709719E-3</c:v>
                </c:pt>
                <c:pt idx="17555">
                  <c:v>6.9300069300056593E-4</c:v>
                </c:pt>
                <c:pt idx="17556">
                  <c:v>1.5390153709825719E-2</c:v>
                </c:pt>
                <c:pt idx="17557">
                  <c:v>1.08314046993276E-3</c:v>
                </c:pt>
                <c:pt idx="17558">
                  <c:v>3.9134156781213915E-3</c:v>
                </c:pt>
                <c:pt idx="17559">
                  <c:v>2.7490936581766446E-5</c:v>
                </c:pt>
                <c:pt idx="17560">
                  <c:v>2.7490936581766446E-5</c:v>
                </c:pt>
                <c:pt idx="17561">
                  <c:v>1.9742302350998012E-2</c:v>
                </c:pt>
                <c:pt idx="17562">
                  <c:v>6.0212607382417955E-3</c:v>
                </c:pt>
                <c:pt idx="17563">
                  <c:v>4.690748440748424E-2</c:v>
                </c:pt>
                <c:pt idx="17564">
                  <c:v>6.1147119970647399E-3</c:v>
                </c:pt>
                <c:pt idx="17565">
                  <c:v>3.6499480249480167E-2</c:v>
                </c:pt>
                <c:pt idx="17566">
                  <c:v>1.2993762993760356E-3</c:v>
                </c:pt>
                <c:pt idx="17567">
                  <c:v>3.9134156781213915E-3</c:v>
                </c:pt>
                <c:pt idx="17568">
                  <c:v>2.7355290513182916E-3</c:v>
                </c:pt>
                <c:pt idx="17569">
                  <c:v>2.2952853598014817E-2</c:v>
                </c:pt>
                <c:pt idx="17570">
                  <c:v>2.2074110309404347E-2</c:v>
                </c:pt>
                <c:pt idx="17571">
                  <c:v>6.9991251093613586E-3</c:v>
                </c:pt>
                <c:pt idx="17572">
                  <c:v>1.744627054361576E-2</c:v>
                </c:pt>
                <c:pt idx="17573">
                  <c:v>2.723311546840948E-2</c:v>
                </c:pt>
                <c:pt idx="17574">
                  <c:v>9.0909090909087973E-3</c:v>
                </c:pt>
                <c:pt idx="17575">
                  <c:v>1.1736517218973471E-2</c:v>
                </c:pt>
                <c:pt idx="17576">
                  <c:v>2.839832151895962E-3</c:v>
                </c:pt>
                <c:pt idx="17577">
                  <c:v>1.0416666666666938E-2</c:v>
                </c:pt>
                <c:pt idx="17578">
                  <c:v>2.3437500000000038E-2</c:v>
                </c:pt>
                <c:pt idx="17579">
                  <c:v>2.3437500000000038E-2</c:v>
                </c:pt>
                <c:pt idx="17580">
                  <c:v>3.3469945355191169E-2</c:v>
                </c:pt>
                <c:pt idx="17581">
                  <c:v>8.0506037952847893E-3</c:v>
                </c:pt>
                <c:pt idx="17582">
                  <c:v>1.3227513227514738E-3</c:v>
                </c:pt>
                <c:pt idx="17583">
                  <c:v>6.4768910922757611E-3</c:v>
                </c:pt>
                <c:pt idx="17584">
                  <c:v>1.767151767151752E-2</c:v>
                </c:pt>
                <c:pt idx="17585">
                  <c:v>5.1131384136742335E-5</c:v>
                </c:pt>
                <c:pt idx="17586">
                  <c:v>5.2408177408176226E-3</c:v>
                </c:pt>
                <c:pt idx="17587">
                  <c:v>5.0717591040167116E-4</c:v>
                </c:pt>
                <c:pt idx="17588">
                  <c:v>1.1333914559720775E-2</c:v>
                </c:pt>
                <c:pt idx="17589">
                  <c:v>1.5722453222450658E-3</c:v>
                </c:pt>
                <c:pt idx="17590">
                  <c:v>1.9427374269841766E-7</c:v>
                </c:pt>
                <c:pt idx="17591">
                  <c:v>4.7225577629882463E-4</c:v>
                </c:pt>
                <c:pt idx="17592">
                  <c:v>1.8217532409545604E-2</c:v>
                </c:pt>
                <c:pt idx="17593">
                  <c:v>2.1725749291340225E-2</c:v>
                </c:pt>
                <c:pt idx="17594">
                  <c:v>4.3905865823821541E-5</c:v>
                </c:pt>
                <c:pt idx="17595">
                  <c:v>1.7516281158769659E-2</c:v>
                </c:pt>
                <c:pt idx="17596">
                  <c:v>7.4091475582409843E-3</c:v>
                </c:pt>
                <c:pt idx="17597">
                  <c:v>2.9680365296803794E-2</c:v>
                </c:pt>
                <c:pt idx="17598">
                  <c:v>1.7516281158769659E-2</c:v>
                </c:pt>
                <c:pt idx="17599">
                  <c:v>2.2826766729205875E-2</c:v>
                </c:pt>
                <c:pt idx="17600">
                  <c:v>1.7516281158769659E-2</c:v>
                </c:pt>
                <c:pt idx="17601">
                  <c:v>2.9680365296803794E-2</c:v>
                </c:pt>
                <c:pt idx="17602">
                  <c:v>5.5266887104393245E-2</c:v>
                </c:pt>
                <c:pt idx="17603">
                  <c:v>1.7516281158769659E-2</c:v>
                </c:pt>
                <c:pt idx="17604">
                  <c:v>1.1582581579240702E-2</c:v>
                </c:pt>
                <c:pt idx="17605">
                  <c:v>3.7495972271814862E-3</c:v>
                </c:pt>
                <c:pt idx="17606">
                  <c:v>1.1582581579240702E-2</c:v>
                </c:pt>
                <c:pt idx="17607">
                  <c:v>1.1582581579240702E-2</c:v>
                </c:pt>
                <c:pt idx="17608">
                  <c:v>1.0635034257081455E-2</c:v>
                </c:pt>
                <c:pt idx="17609">
                  <c:v>1.0635034257081455E-2</c:v>
                </c:pt>
                <c:pt idx="17610">
                  <c:v>2.1117094287825707E-2</c:v>
                </c:pt>
                <c:pt idx="17611">
                  <c:v>1.0635034257081455E-2</c:v>
                </c:pt>
                <c:pt idx="17612">
                  <c:v>1.0635034257081455E-2</c:v>
                </c:pt>
                <c:pt idx="17613">
                  <c:v>2.3319200484554808E-2</c:v>
                </c:pt>
                <c:pt idx="17614">
                  <c:v>9.8681805998884634E-4</c:v>
                </c:pt>
                <c:pt idx="17615">
                  <c:v>6.9991251093613586E-3</c:v>
                </c:pt>
                <c:pt idx="17616">
                  <c:v>1.3227513227514738E-3</c:v>
                </c:pt>
                <c:pt idx="17617">
                  <c:v>1.0416666666666938E-2</c:v>
                </c:pt>
                <c:pt idx="17618">
                  <c:v>7.4992347719621596E-3</c:v>
                </c:pt>
                <c:pt idx="17619">
                  <c:v>1.0416666666666938E-2</c:v>
                </c:pt>
                <c:pt idx="17620">
                  <c:v>2.3437500000000038E-2</c:v>
                </c:pt>
                <c:pt idx="17621">
                  <c:v>1.0416666666666938E-2</c:v>
                </c:pt>
                <c:pt idx="17622">
                  <c:v>6.5104166666679814E-4</c:v>
                </c:pt>
                <c:pt idx="17623">
                  <c:v>7.1072319201995054E-2</c:v>
                </c:pt>
                <c:pt idx="17624">
                  <c:v>6.5104166666679814E-4</c:v>
                </c:pt>
                <c:pt idx="17625">
                  <c:v>2.6192445547284695E-3</c:v>
                </c:pt>
                <c:pt idx="17626">
                  <c:v>1.6036878327490022E-2</c:v>
                </c:pt>
                <c:pt idx="17627">
                  <c:v>0</c:v>
                </c:pt>
                <c:pt idx="17628">
                  <c:v>0</c:v>
                </c:pt>
                <c:pt idx="17629">
                  <c:v>7.1819191660257936E-2</c:v>
                </c:pt>
                <c:pt idx="17630">
                  <c:v>1.1578500106224942E-2</c:v>
                </c:pt>
                <c:pt idx="17631">
                  <c:v>2.3437500000000038E-2</c:v>
                </c:pt>
                <c:pt idx="17632">
                  <c:v>6.6666666666667001E-3</c:v>
                </c:pt>
                <c:pt idx="17633">
                  <c:v>3.4722222222222398E-3</c:v>
                </c:pt>
                <c:pt idx="17634">
                  <c:v>4.3744531933532539E-4</c:v>
                </c:pt>
                <c:pt idx="17635">
                  <c:v>1.5748031496063096E-2</c:v>
                </c:pt>
                <c:pt idx="17636">
                  <c:v>3.484553723788203E-3</c:v>
                </c:pt>
                <c:pt idx="17637">
                  <c:v>1.6421052631579034E-2</c:v>
                </c:pt>
                <c:pt idx="17638">
                  <c:v>5.29014844804351E-4</c:v>
                </c:pt>
                <c:pt idx="17639">
                  <c:v>6.7476383265856772E-3</c:v>
                </c:pt>
                <c:pt idx="17640">
                  <c:v>6.5830617821238847E-6</c:v>
                </c:pt>
                <c:pt idx="17641">
                  <c:v>2.3199023199023172E-2</c:v>
                </c:pt>
                <c:pt idx="17642">
                  <c:v>1.6079158936301841E-2</c:v>
                </c:pt>
                <c:pt idx="17643">
                  <c:v>1.0635034257081455E-2</c:v>
                </c:pt>
                <c:pt idx="17644">
                  <c:v>6.8740783026497582E-3</c:v>
                </c:pt>
                <c:pt idx="17645">
                  <c:v>1.0198135198135189E-2</c:v>
                </c:pt>
                <c:pt idx="17646">
                  <c:v>3.1989801965588227E-3</c:v>
                </c:pt>
                <c:pt idx="17647">
                  <c:v>1.0635034257081455E-2</c:v>
                </c:pt>
                <c:pt idx="17648">
                  <c:v>4.8166119594678422E-4</c:v>
                </c:pt>
                <c:pt idx="17649">
                  <c:v>2.2038567493112997E-2</c:v>
                </c:pt>
                <c:pt idx="17650">
                  <c:v>8.6206896551723113E-3</c:v>
                </c:pt>
                <c:pt idx="17651">
                  <c:v>2.8490028490029567E-3</c:v>
                </c:pt>
                <c:pt idx="17652">
                  <c:v>2.7777777777777794E-2</c:v>
                </c:pt>
                <c:pt idx="17653">
                  <c:v>4.5537340619304E-4</c:v>
                </c:pt>
                <c:pt idx="17654">
                  <c:v>1.5444015444015401E-2</c:v>
                </c:pt>
                <c:pt idx="17655">
                  <c:v>5.698819141148611E-3</c:v>
                </c:pt>
                <c:pt idx="17656">
                  <c:v>1.6343825665859634E-2</c:v>
                </c:pt>
                <c:pt idx="17657">
                  <c:v>5.2910052910052586E-3</c:v>
                </c:pt>
                <c:pt idx="17658">
                  <c:v>2.2277227722772547E-2</c:v>
                </c:pt>
                <c:pt idx="17659">
                  <c:v>1.0101010101010039E-2</c:v>
                </c:pt>
                <c:pt idx="17660">
                  <c:v>7.9365079365076828E-3</c:v>
                </c:pt>
                <c:pt idx="17661">
                  <c:v>3.4740092640247184E-3</c:v>
                </c:pt>
                <c:pt idx="17662">
                  <c:v>-1.1264438155693552E-16</c:v>
                </c:pt>
                <c:pt idx="17663">
                  <c:v>6.7750677506769365E-4</c:v>
                </c:pt>
                <c:pt idx="17664">
                  <c:v>4.5537340619304E-4</c:v>
                </c:pt>
                <c:pt idx="17665">
                  <c:v>2.4390243902439174E-2</c:v>
                </c:pt>
                <c:pt idx="17666">
                  <c:v>9.6659803248683451E-3</c:v>
                </c:pt>
                <c:pt idx="17667">
                  <c:v>6.5104166666679814E-4</c:v>
                </c:pt>
                <c:pt idx="17668">
                  <c:v>6.5104166666679814E-4</c:v>
                </c:pt>
                <c:pt idx="17669">
                  <c:v>6.238859180035747E-3</c:v>
                </c:pt>
                <c:pt idx="17670">
                  <c:v>1.9357336430511073E-4</c:v>
                </c:pt>
                <c:pt idx="17671">
                  <c:v>6.9991251093613586E-3</c:v>
                </c:pt>
                <c:pt idx="17672">
                  <c:v>1.5679442508710839E-2</c:v>
                </c:pt>
                <c:pt idx="17673">
                  <c:v>6.5104166666679814E-4</c:v>
                </c:pt>
                <c:pt idx="17674">
                  <c:v>6.5104166666679814E-4</c:v>
                </c:pt>
                <c:pt idx="17675">
                  <c:v>1.2298046780805524E-2</c:v>
                </c:pt>
                <c:pt idx="17676">
                  <c:v>8.9605734767043196E-4</c:v>
                </c:pt>
                <c:pt idx="17677">
                  <c:v>1.0191787152573997E-3</c:v>
                </c:pt>
                <c:pt idx="17678">
                  <c:v>1.0092272203000969E-3</c:v>
                </c:pt>
                <c:pt idx="17679">
                  <c:v>3.5426341589267239E-2</c:v>
                </c:pt>
                <c:pt idx="17680">
                  <c:v>7.7685421994886832E-3</c:v>
                </c:pt>
                <c:pt idx="17681">
                  <c:v>2.3809523809524013E-2</c:v>
                </c:pt>
                <c:pt idx="17682">
                  <c:v>3.0014124293785294E-2</c:v>
                </c:pt>
                <c:pt idx="17683">
                  <c:v>6.6019673862813526E-3</c:v>
                </c:pt>
                <c:pt idx="17684">
                  <c:v>9.5996801439354636E-3</c:v>
                </c:pt>
                <c:pt idx="17685">
                  <c:v>4.2386520357378395E-2</c:v>
                </c:pt>
                <c:pt idx="17686">
                  <c:v>1.9181585677749229E-2</c:v>
                </c:pt>
                <c:pt idx="17687">
                  <c:v>3.6324786324786452E-2</c:v>
                </c:pt>
                <c:pt idx="17688">
                  <c:v>8.9285714285713622E-3</c:v>
                </c:pt>
                <c:pt idx="17689">
                  <c:v>6.9991251093613586E-3</c:v>
                </c:pt>
                <c:pt idx="17690">
                  <c:v>2.3437500000000038E-2</c:v>
                </c:pt>
                <c:pt idx="17691">
                  <c:v>2.3437500000000038E-2</c:v>
                </c:pt>
                <c:pt idx="17692">
                  <c:v>1.3888888888888959E-2</c:v>
                </c:pt>
                <c:pt idx="17693">
                  <c:v>1.3888888888888959E-2</c:v>
                </c:pt>
                <c:pt idx="17694">
                  <c:v>2.4154589371982158E-3</c:v>
                </c:pt>
                <c:pt idx="17695">
                  <c:v>2.1164021164021368E-2</c:v>
                </c:pt>
                <c:pt idx="17696">
                  <c:v>4.3715846994535582E-2</c:v>
                </c:pt>
                <c:pt idx="17697">
                  <c:v>6.9991251093613586E-3</c:v>
                </c:pt>
                <c:pt idx="17698">
                  <c:v>2.640716374269006E-2</c:v>
                </c:pt>
                <c:pt idx="17699">
                  <c:v>1.0416666666666938E-2</c:v>
                </c:pt>
                <c:pt idx="17700">
                  <c:v>4.1057848414936253E-2</c:v>
                </c:pt>
                <c:pt idx="17701">
                  <c:v>1.0416666666666938E-2</c:v>
                </c:pt>
                <c:pt idx="17702">
                  <c:v>6.9686411149826252E-3</c:v>
                </c:pt>
                <c:pt idx="17703">
                  <c:v>6.9991251093613586E-3</c:v>
                </c:pt>
                <c:pt idx="17704">
                  <c:v>1.1437908496732202E-2</c:v>
                </c:pt>
                <c:pt idx="17705">
                  <c:v>2.976190476190496E-3</c:v>
                </c:pt>
                <c:pt idx="17706">
                  <c:v>6.1454293737771293E-4</c:v>
                </c:pt>
                <c:pt idx="17707">
                  <c:v>4.8166119594678422E-4</c:v>
                </c:pt>
                <c:pt idx="17708">
                  <c:v>1.0635034257081455E-2</c:v>
                </c:pt>
                <c:pt idx="17709">
                  <c:v>1.0003306878307095E-2</c:v>
                </c:pt>
                <c:pt idx="17710">
                  <c:v>4.3715846994535582E-2</c:v>
                </c:pt>
                <c:pt idx="17711">
                  <c:v>2.1164021164021368E-2</c:v>
                </c:pt>
                <c:pt idx="17712">
                  <c:v>6.9991251093613586E-3</c:v>
                </c:pt>
                <c:pt idx="17713">
                  <c:v>1.4459665144596895E-2</c:v>
                </c:pt>
                <c:pt idx="17714">
                  <c:v>1.091805588166234E-2</c:v>
                </c:pt>
                <c:pt idx="17715">
                  <c:v>9.9616097431824077E-3</c:v>
                </c:pt>
                <c:pt idx="17716">
                  <c:v>5.5555555555555448E-2</c:v>
                </c:pt>
                <c:pt idx="17717">
                  <c:v>6.9686411149826252E-3</c:v>
                </c:pt>
                <c:pt idx="17718">
                  <c:v>1.0030039065694147E-2</c:v>
                </c:pt>
                <c:pt idx="17719">
                  <c:v>1.1206328279499017E-2</c:v>
                </c:pt>
                <c:pt idx="17720">
                  <c:v>4.7966293955598892E-2</c:v>
                </c:pt>
                <c:pt idx="17721">
                  <c:v>7.4633456986398332E-3</c:v>
                </c:pt>
                <c:pt idx="17722">
                  <c:v>2.3847376788555664E-3</c:v>
                </c:pt>
                <c:pt idx="17723">
                  <c:v>4.9621003904893896E-3</c:v>
                </c:pt>
                <c:pt idx="17724">
                  <c:v>1.1086390650285174E-2</c:v>
                </c:pt>
                <c:pt idx="17725">
                  <c:v>1.3271583604064391E-2</c:v>
                </c:pt>
                <c:pt idx="17726">
                  <c:v>2.3593177108241676E-2</c:v>
                </c:pt>
                <c:pt idx="17727">
                  <c:v>1.1206328279499017E-2</c:v>
                </c:pt>
                <c:pt idx="17728">
                  <c:v>1.394694717429217E-2</c:v>
                </c:pt>
                <c:pt idx="17729">
                  <c:v>1.1206328279499017E-2</c:v>
                </c:pt>
                <c:pt idx="17730">
                  <c:v>0.15295684724282863</c:v>
                </c:pt>
                <c:pt idx="17731">
                  <c:v>4.0612191605072671E-2</c:v>
                </c:pt>
                <c:pt idx="17732">
                  <c:v>3.0134657571392045E-3</c:v>
                </c:pt>
                <c:pt idx="17733">
                  <c:v>4.712404712404715E-2</c:v>
                </c:pt>
                <c:pt idx="17734">
                  <c:v>5.6979504612224329E-4</c:v>
                </c:pt>
                <c:pt idx="17735">
                  <c:v>6.9053030593214035E-3</c:v>
                </c:pt>
                <c:pt idx="17736">
                  <c:v>2.6278702749288894E-4</c:v>
                </c:pt>
                <c:pt idx="17737">
                  <c:v>1.1206328279499017E-2</c:v>
                </c:pt>
                <c:pt idx="17738">
                  <c:v>6.9991251093613586E-3</c:v>
                </c:pt>
                <c:pt idx="17739">
                  <c:v>6.9686411149826252E-3</c:v>
                </c:pt>
                <c:pt idx="17740">
                  <c:v>1.5748031496063096E-2</c:v>
                </c:pt>
                <c:pt idx="17741">
                  <c:v>2.2038567493112875E-2</c:v>
                </c:pt>
                <c:pt idx="17742">
                  <c:v>2.2038567493112875E-2</c:v>
                </c:pt>
                <c:pt idx="17743">
                  <c:v>1.5748031496063096E-2</c:v>
                </c:pt>
                <c:pt idx="17744">
                  <c:v>2.976190476190496E-3</c:v>
                </c:pt>
                <c:pt idx="17745">
                  <c:v>0</c:v>
                </c:pt>
                <c:pt idx="17746">
                  <c:v>9.9961553248750397E-3</c:v>
                </c:pt>
                <c:pt idx="17747">
                  <c:v>2.976190476190496E-3</c:v>
                </c:pt>
                <c:pt idx="17748">
                  <c:v>0</c:v>
                </c:pt>
                <c:pt idx="17749">
                  <c:v>2.976190476190496E-3</c:v>
                </c:pt>
                <c:pt idx="17750">
                  <c:v>1.4336917562724075E-2</c:v>
                </c:pt>
                <c:pt idx="17751">
                  <c:v>6.9991251093613586E-3</c:v>
                </c:pt>
                <c:pt idx="17752">
                  <c:v>1.0416666666666938E-2</c:v>
                </c:pt>
                <c:pt idx="17753">
                  <c:v>6.9991251093613586E-3</c:v>
                </c:pt>
                <c:pt idx="17754">
                  <c:v>4.3744531933532539E-4</c:v>
                </c:pt>
                <c:pt idx="17755">
                  <c:v>2.976190476190496E-3</c:v>
                </c:pt>
                <c:pt idx="17756">
                  <c:v>4.2265426880810128E-4</c:v>
                </c:pt>
                <c:pt idx="17757">
                  <c:v>2.3437500000000038E-2</c:v>
                </c:pt>
                <c:pt idx="17758">
                  <c:v>3.1249999999999962E-2</c:v>
                </c:pt>
                <c:pt idx="17759">
                  <c:v>6.5104166666679814E-4</c:v>
                </c:pt>
                <c:pt idx="17760">
                  <c:v>1.0416666666666938E-2</c:v>
                </c:pt>
                <c:pt idx="17761">
                  <c:v>4.3744531933532539E-4</c:v>
                </c:pt>
                <c:pt idx="17762">
                  <c:v>4.9554781262098134E-2</c:v>
                </c:pt>
                <c:pt idx="17763">
                  <c:v>1.5748031496063096E-2</c:v>
                </c:pt>
                <c:pt idx="17764">
                  <c:v>3.1249999999999962E-2</c:v>
                </c:pt>
                <c:pt idx="17765">
                  <c:v>7.096665826824485E-3</c:v>
                </c:pt>
                <c:pt idx="17766">
                  <c:v>2.3011176857330728E-3</c:v>
                </c:pt>
                <c:pt idx="17767">
                  <c:v>2.1477098400175497E-2</c:v>
                </c:pt>
                <c:pt idx="17768">
                  <c:v>2.3437500000000038E-2</c:v>
                </c:pt>
                <c:pt idx="17769">
                  <c:v>2.3422377080913635E-2</c:v>
                </c:pt>
                <c:pt idx="17770">
                  <c:v>6.9991251093613586E-3</c:v>
                </c:pt>
                <c:pt idx="17771">
                  <c:v>6.6666666666667001E-3</c:v>
                </c:pt>
                <c:pt idx="17772">
                  <c:v>6.6666666666668883E-3</c:v>
                </c:pt>
                <c:pt idx="17773">
                  <c:v>2.1477098400175497E-2</c:v>
                </c:pt>
                <c:pt idx="17774">
                  <c:v>1.5748031496063096E-2</c:v>
                </c:pt>
                <c:pt idx="17775">
                  <c:v>2.976190476190496E-3</c:v>
                </c:pt>
                <c:pt idx="17776">
                  <c:v>4.3744531933532539E-4</c:v>
                </c:pt>
                <c:pt idx="17777">
                  <c:v>2.005012531328303E-2</c:v>
                </c:pt>
                <c:pt idx="17778">
                  <c:v>9.2364532019715878E-4</c:v>
                </c:pt>
                <c:pt idx="17779">
                  <c:v>1.0976702508960743E-2</c:v>
                </c:pt>
                <c:pt idx="17780">
                  <c:v>4.3744531933532539E-4</c:v>
                </c:pt>
                <c:pt idx="17781">
                  <c:v>1.3329167968343136E-2</c:v>
                </c:pt>
                <c:pt idx="17782">
                  <c:v>1.0416666666666938E-2</c:v>
                </c:pt>
                <c:pt idx="17783">
                  <c:v>4.3744531933532539E-4</c:v>
                </c:pt>
                <c:pt idx="17784">
                  <c:v>2.3437500000000038E-2</c:v>
                </c:pt>
                <c:pt idx="17785">
                  <c:v>6.9991251093613586E-3</c:v>
                </c:pt>
                <c:pt idx="17786">
                  <c:v>2.4609074596257417E-2</c:v>
                </c:pt>
                <c:pt idx="17787">
                  <c:v>2.4609074596257417E-2</c:v>
                </c:pt>
                <c:pt idx="17788">
                  <c:v>2.4609074596257417E-2</c:v>
                </c:pt>
                <c:pt idx="17789">
                  <c:v>2.4609074596257417E-2</c:v>
                </c:pt>
                <c:pt idx="17790">
                  <c:v>2.4609074596257417E-2</c:v>
                </c:pt>
                <c:pt idx="17791">
                  <c:v>2.4609074596257417E-2</c:v>
                </c:pt>
                <c:pt idx="17792">
                  <c:v>1.5748031496063096E-2</c:v>
                </c:pt>
                <c:pt idx="17793">
                  <c:v>2.1164021164021368E-2</c:v>
                </c:pt>
                <c:pt idx="17794">
                  <c:v>1.7076502732243888E-4</c:v>
                </c:pt>
                <c:pt idx="17795">
                  <c:v>6.5104166666679814E-4</c:v>
                </c:pt>
                <c:pt idx="17796">
                  <c:v>1.2729034531360112E-2</c:v>
                </c:pt>
                <c:pt idx="17797">
                  <c:v>7.2148786831516027E-4</c:v>
                </c:pt>
                <c:pt idx="17798">
                  <c:v>5.8430873938895463E-3</c:v>
                </c:pt>
                <c:pt idx="17799">
                  <c:v>1.0296789824349027E-2</c:v>
                </c:pt>
                <c:pt idx="17800">
                  <c:v>1.4660633484162905E-3</c:v>
                </c:pt>
                <c:pt idx="17801">
                  <c:v>1.5567765567765486E-2</c:v>
                </c:pt>
                <c:pt idx="17802">
                  <c:v>7.1596397514853034E-3</c:v>
                </c:pt>
                <c:pt idx="17803">
                  <c:v>7.2148786831516027E-4</c:v>
                </c:pt>
                <c:pt idx="17804">
                  <c:v>6.5104166666679814E-4</c:v>
                </c:pt>
                <c:pt idx="17805">
                  <c:v>1.5748031496063096E-2</c:v>
                </c:pt>
                <c:pt idx="17806">
                  <c:v>6.5104166666679814E-4</c:v>
                </c:pt>
                <c:pt idx="17807">
                  <c:v>1.0416666666666938E-2</c:v>
                </c:pt>
                <c:pt idx="17808">
                  <c:v>1.5748031496063096E-2</c:v>
                </c:pt>
                <c:pt idx="17809">
                  <c:v>2.976190476190496E-3</c:v>
                </c:pt>
                <c:pt idx="17810">
                  <c:v>3.097173828881227E-3</c:v>
                </c:pt>
                <c:pt idx="17811">
                  <c:v>5.9930480642340365E-5</c:v>
                </c:pt>
                <c:pt idx="17812">
                  <c:v>1.3605442176870781E-2</c:v>
                </c:pt>
                <c:pt idx="17813">
                  <c:v>6.238859180035747E-3</c:v>
                </c:pt>
                <c:pt idx="17814">
                  <c:v>1.084010840108398E-2</c:v>
                </c:pt>
                <c:pt idx="17815">
                  <c:v>2.2038567493112997E-2</c:v>
                </c:pt>
                <c:pt idx="17816">
                  <c:v>7.2859744990892324E-3</c:v>
                </c:pt>
                <c:pt idx="17817">
                  <c:v>1.4939309056956073E-2</c:v>
                </c:pt>
                <c:pt idx="17818">
                  <c:v>1.084010840108398E-2</c:v>
                </c:pt>
                <c:pt idx="17819">
                  <c:v>1.4367816091953854E-3</c:v>
                </c:pt>
                <c:pt idx="17820">
                  <c:v>1.084010840108398E-2</c:v>
                </c:pt>
                <c:pt idx="17821">
                  <c:v>5.164992826397597E-4</c:v>
                </c:pt>
                <c:pt idx="17822">
                  <c:v>1.6585365853658652E-2</c:v>
                </c:pt>
                <c:pt idx="17823">
                  <c:v>9.8395721925138542E-4</c:v>
                </c:pt>
                <c:pt idx="17824">
                  <c:v>1.0967741935483678E-2</c:v>
                </c:pt>
                <c:pt idx="17825">
                  <c:v>1.3840830449813422E-4</c:v>
                </c:pt>
                <c:pt idx="17826">
                  <c:v>6.9440459110471676E-3</c:v>
                </c:pt>
                <c:pt idx="17827">
                  <c:v>3.8891589693393329E-6</c:v>
                </c:pt>
                <c:pt idx="17828">
                  <c:v>1.6790123456790994E-3</c:v>
                </c:pt>
                <c:pt idx="17829">
                  <c:v>1.3840830449813422E-4</c:v>
                </c:pt>
                <c:pt idx="17830">
                  <c:v>9.8395721925138542E-4</c:v>
                </c:pt>
                <c:pt idx="17831">
                  <c:v>7.8586375261568593E-3</c:v>
                </c:pt>
                <c:pt idx="17832">
                  <c:v>1.2986033098036599E-2</c:v>
                </c:pt>
                <c:pt idx="17833">
                  <c:v>3.0740204113494474E-3</c:v>
                </c:pt>
                <c:pt idx="17834">
                  <c:v>1.1050995740762241E-2</c:v>
                </c:pt>
                <c:pt idx="17835">
                  <c:v>5.1454918032786769E-2</c:v>
                </c:pt>
                <c:pt idx="17836">
                  <c:v>9.3664717348929064E-3</c:v>
                </c:pt>
                <c:pt idx="17837">
                  <c:v>5.2521008403361449E-2</c:v>
                </c:pt>
                <c:pt idx="17838">
                  <c:v>3.7253694581267826E-4</c:v>
                </c:pt>
                <c:pt idx="17839">
                  <c:v>2.1512605042016884E-2</c:v>
                </c:pt>
                <c:pt idx="17840">
                  <c:v>0.11183858580508486</c:v>
                </c:pt>
                <c:pt idx="17841">
                  <c:v>4.350721420643684E-3</c:v>
                </c:pt>
                <c:pt idx="17842">
                  <c:v>1.8609632139399691E-2</c:v>
                </c:pt>
                <c:pt idx="17843">
                  <c:v>8.0277777777777257E-3</c:v>
                </c:pt>
                <c:pt idx="17844">
                  <c:v>6.5104166666679814E-4</c:v>
                </c:pt>
                <c:pt idx="17845">
                  <c:v>3.5433070866141662E-2</c:v>
                </c:pt>
                <c:pt idx="17846">
                  <c:v>1.5748031496063096E-2</c:v>
                </c:pt>
                <c:pt idx="17847">
                  <c:v>2.8624661246612532E-2</c:v>
                </c:pt>
                <c:pt idx="17848">
                  <c:v>0.25675675675675685</c:v>
                </c:pt>
                <c:pt idx="17849">
                  <c:v>9.7949188858280165E-3</c:v>
                </c:pt>
                <c:pt idx="17850">
                  <c:v>1.0416666666666938E-2</c:v>
                </c:pt>
                <c:pt idx="17851">
                  <c:v>3.5433070866141662E-2</c:v>
                </c:pt>
                <c:pt idx="17852">
                  <c:v>1.5748031496063096E-2</c:v>
                </c:pt>
                <c:pt idx="17853">
                  <c:v>6.5104166666679814E-4</c:v>
                </c:pt>
                <c:pt idx="17854">
                  <c:v>2.4378698224853026E-3</c:v>
                </c:pt>
                <c:pt idx="17855">
                  <c:v>2.8115985496396118E-2</c:v>
                </c:pt>
                <c:pt idx="17856">
                  <c:v>4.6027800791681705E-4</c:v>
                </c:pt>
                <c:pt idx="17857">
                  <c:v>1.5355342423433959E-2</c:v>
                </c:pt>
                <c:pt idx="17858">
                  <c:v>2.3202614379084888E-2</c:v>
                </c:pt>
                <c:pt idx="17859">
                  <c:v>1.7076502732243888E-4</c:v>
                </c:pt>
                <c:pt idx="17860">
                  <c:v>2.3437500000000038E-2</c:v>
                </c:pt>
                <c:pt idx="17861">
                  <c:v>6.5104166666679814E-4</c:v>
                </c:pt>
                <c:pt idx="17862">
                  <c:v>1.0416666666666938E-2</c:v>
                </c:pt>
                <c:pt idx="17863">
                  <c:v>6.5104166666679814E-4</c:v>
                </c:pt>
                <c:pt idx="17864">
                  <c:v>8.9605734767043196E-4</c:v>
                </c:pt>
                <c:pt idx="17865">
                  <c:v>2.8619553887846622E-2</c:v>
                </c:pt>
                <c:pt idx="17866">
                  <c:v>1.0416666666666938E-2</c:v>
                </c:pt>
                <c:pt idx="17867">
                  <c:v>6.553079947577196E-4</c:v>
                </c:pt>
                <c:pt idx="17868">
                  <c:v>0</c:v>
                </c:pt>
                <c:pt idx="17869">
                  <c:v>6.5104166666679814E-4</c:v>
                </c:pt>
                <c:pt idx="17870">
                  <c:v>1.0416666666666938E-2</c:v>
                </c:pt>
                <c:pt idx="17871">
                  <c:v>2.976190476190496E-3</c:v>
                </c:pt>
                <c:pt idx="17872">
                  <c:v>3.5433070866141662E-2</c:v>
                </c:pt>
                <c:pt idx="17873">
                  <c:v>6.5104166666679814E-4</c:v>
                </c:pt>
                <c:pt idx="17874">
                  <c:v>9.8757890450010787E-3</c:v>
                </c:pt>
                <c:pt idx="17875">
                  <c:v>2.7322404371585415E-3</c:v>
                </c:pt>
                <c:pt idx="17876">
                  <c:v>2.3437500000000038E-2</c:v>
                </c:pt>
                <c:pt idx="17877">
                  <c:v>2.7898866608544078E-2</c:v>
                </c:pt>
                <c:pt idx="17878">
                  <c:v>4.7776988075496586E-3</c:v>
                </c:pt>
                <c:pt idx="17879">
                  <c:v>5.7915057915058294E-3</c:v>
                </c:pt>
                <c:pt idx="17880">
                  <c:v>6.5104166666679814E-4</c:v>
                </c:pt>
                <c:pt idx="17881">
                  <c:v>6.9991251093613586E-3</c:v>
                </c:pt>
                <c:pt idx="17882">
                  <c:v>1.3227513227514738E-3</c:v>
                </c:pt>
                <c:pt idx="17883">
                  <c:v>6.9991251093613586E-3</c:v>
                </c:pt>
                <c:pt idx="17884">
                  <c:v>2.1164021164021368E-2</c:v>
                </c:pt>
                <c:pt idx="17885">
                  <c:v>2.1739130434782584E-2</c:v>
                </c:pt>
                <c:pt idx="17886">
                  <c:v>4.3744531933532539E-4</c:v>
                </c:pt>
                <c:pt idx="17887">
                  <c:v>1.0835703643503729E-3</c:v>
                </c:pt>
                <c:pt idx="17888">
                  <c:v>2.1135265700484023E-3</c:v>
                </c:pt>
                <c:pt idx="17889">
                  <c:v>6.6666666666668883E-3</c:v>
                </c:pt>
                <c:pt idx="17890">
                  <c:v>6.6666666666668883E-3</c:v>
                </c:pt>
                <c:pt idx="17891">
                  <c:v>6.4974312481113549E-3</c:v>
                </c:pt>
                <c:pt idx="17892">
                  <c:v>2.3437500000000038E-2</c:v>
                </c:pt>
                <c:pt idx="17893">
                  <c:v>5.092946269416095E-4</c:v>
                </c:pt>
                <c:pt idx="17894">
                  <c:v>2.1164021164021368E-2</c:v>
                </c:pt>
                <c:pt idx="17895">
                  <c:v>1.5748031496063096E-2</c:v>
                </c:pt>
                <c:pt idx="17896">
                  <c:v>6.5104166666679814E-4</c:v>
                </c:pt>
                <c:pt idx="17897">
                  <c:v>4.3744531933532539E-4</c:v>
                </c:pt>
                <c:pt idx="17898">
                  <c:v>1.0416666666666938E-2</c:v>
                </c:pt>
                <c:pt idx="17899">
                  <c:v>1.0416666666666938E-2</c:v>
                </c:pt>
                <c:pt idx="17900">
                  <c:v>2.0748482286943332E-3</c:v>
                </c:pt>
                <c:pt idx="17901">
                  <c:v>1.7453719242983667E-2</c:v>
                </c:pt>
                <c:pt idx="17902">
                  <c:v>1.464688126886518E-3</c:v>
                </c:pt>
                <c:pt idx="17903">
                  <c:v>4.8166119594678422E-4</c:v>
                </c:pt>
                <c:pt idx="17904">
                  <c:v>6.8740783026497582E-3</c:v>
                </c:pt>
                <c:pt idx="17905">
                  <c:v>1.0179294389820967E-2</c:v>
                </c:pt>
                <c:pt idx="17906">
                  <c:v>3.5256410256410152E-2</c:v>
                </c:pt>
                <c:pt idx="17907">
                  <c:v>9.9916109531495226E-3</c:v>
                </c:pt>
                <c:pt idx="17908">
                  <c:v>6.8740783026497582E-3</c:v>
                </c:pt>
                <c:pt idx="17909">
                  <c:v>4.8166119594678422E-4</c:v>
                </c:pt>
                <c:pt idx="17910">
                  <c:v>2.8365451752548534E-3</c:v>
                </c:pt>
                <c:pt idx="17911">
                  <c:v>6.1454293737771293E-4</c:v>
                </c:pt>
                <c:pt idx="17912">
                  <c:v>6.1454293737771293E-4</c:v>
                </c:pt>
                <c:pt idx="17913">
                  <c:v>1.713909030982181E-2</c:v>
                </c:pt>
                <c:pt idx="17914">
                  <c:v>2.3039432875498308E-2</c:v>
                </c:pt>
                <c:pt idx="17915">
                  <c:v>1.5152986650998342E-2</c:v>
                </c:pt>
                <c:pt idx="17916">
                  <c:v>2.3548058417298946E-2</c:v>
                </c:pt>
                <c:pt idx="17917">
                  <c:v>1.6592502108600301E-2</c:v>
                </c:pt>
                <c:pt idx="17918">
                  <c:v>1.1582581579240702E-2</c:v>
                </c:pt>
                <c:pt idx="17919">
                  <c:v>6.5104166666679814E-4</c:v>
                </c:pt>
                <c:pt idx="17920">
                  <c:v>2.3437500000000038E-2</c:v>
                </c:pt>
                <c:pt idx="17921">
                  <c:v>1.0416666666666938E-2</c:v>
                </c:pt>
                <c:pt idx="17922">
                  <c:v>1.0860484544695154E-2</c:v>
                </c:pt>
                <c:pt idx="17923">
                  <c:v>2.1592442645074428E-2</c:v>
                </c:pt>
                <c:pt idx="17924">
                  <c:v>2.6153306910405068E-3</c:v>
                </c:pt>
                <c:pt idx="17925">
                  <c:v>1.0860484544695154E-2</c:v>
                </c:pt>
                <c:pt idx="17926">
                  <c:v>1.0860484544695154E-2</c:v>
                </c:pt>
                <c:pt idx="17927">
                  <c:v>6.5830617821238847E-6</c:v>
                </c:pt>
                <c:pt idx="17928">
                  <c:v>6.1454293737771293E-4</c:v>
                </c:pt>
                <c:pt idx="17929">
                  <c:v>3.5256410256410152E-2</c:v>
                </c:pt>
                <c:pt idx="17930">
                  <c:v>4.7384615384615261E-2</c:v>
                </c:pt>
                <c:pt idx="17931">
                  <c:v>8.5365853658536536E-2</c:v>
                </c:pt>
                <c:pt idx="17932">
                  <c:v>8.9605734767043196E-4</c:v>
                </c:pt>
                <c:pt idx="17933">
                  <c:v>1.0416666666666938E-2</c:v>
                </c:pt>
                <c:pt idx="17934">
                  <c:v>4.2372881355930824E-3</c:v>
                </c:pt>
                <c:pt idx="17935">
                  <c:v>0</c:v>
                </c:pt>
                <c:pt idx="17936">
                  <c:v>4.5955882352954056E-4</c:v>
                </c:pt>
                <c:pt idx="17937">
                  <c:v>0</c:v>
                </c:pt>
                <c:pt idx="17938">
                  <c:v>8.5365853658536536E-2</c:v>
                </c:pt>
                <c:pt idx="17939">
                  <c:v>6.6666666666668883E-3</c:v>
                </c:pt>
                <c:pt idx="17940">
                  <c:v>8.373921216782031E-3</c:v>
                </c:pt>
                <c:pt idx="17941">
                  <c:v>3.5433070866141662E-2</c:v>
                </c:pt>
                <c:pt idx="17942">
                  <c:v>1.0635034257081455E-2</c:v>
                </c:pt>
                <c:pt idx="17943">
                  <c:v>2.3319200484554808E-2</c:v>
                </c:pt>
                <c:pt idx="17944">
                  <c:v>7.0748304981301776E-3</c:v>
                </c:pt>
                <c:pt idx="17945">
                  <c:v>1.6079158936301841E-2</c:v>
                </c:pt>
                <c:pt idx="17946">
                  <c:v>5.2243429647277403E-3</c:v>
                </c:pt>
                <c:pt idx="17947">
                  <c:v>2.6399407044568297E-2</c:v>
                </c:pt>
                <c:pt idx="17948">
                  <c:v>1.3335348861664229E-3</c:v>
                </c:pt>
                <c:pt idx="17949">
                  <c:v>4.7506840985101851E-3</c:v>
                </c:pt>
                <c:pt idx="17950">
                  <c:v>1.006464648796593E-2</c:v>
                </c:pt>
                <c:pt idx="17951">
                  <c:v>6.1454293737771293E-4</c:v>
                </c:pt>
                <c:pt idx="17952">
                  <c:v>2.3091954883523971E-2</c:v>
                </c:pt>
                <c:pt idx="17953">
                  <c:v>1.4083477498111698E-2</c:v>
                </c:pt>
                <c:pt idx="17954">
                  <c:v>3.2859412250514988E-3</c:v>
                </c:pt>
                <c:pt idx="17955">
                  <c:v>4.7384615384615261E-2</c:v>
                </c:pt>
                <c:pt idx="17956">
                  <c:v>6.5104166666679814E-4</c:v>
                </c:pt>
                <c:pt idx="17957">
                  <c:v>3.9454401983996792E-4</c:v>
                </c:pt>
                <c:pt idx="17958">
                  <c:v>1.0416666666666938E-2</c:v>
                </c:pt>
                <c:pt idx="17959">
                  <c:v>6.5104166666679814E-4</c:v>
                </c:pt>
                <c:pt idx="17960">
                  <c:v>6.1218243036437225E-4</c:v>
                </c:pt>
                <c:pt idx="17961">
                  <c:v>1.0416666666666938E-2</c:v>
                </c:pt>
                <c:pt idx="17962">
                  <c:v>2.3437500000000038E-2</c:v>
                </c:pt>
                <c:pt idx="17963">
                  <c:v>2.66666666666668E-2</c:v>
                </c:pt>
                <c:pt idx="17964">
                  <c:v>0.14201183431952669</c:v>
                </c:pt>
                <c:pt idx="17965">
                  <c:v>6.9991251093613586E-3</c:v>
                </c:pt>
                <c:pt idx="17966">
                  <c:v>1.0416666666666938E-2</c:v>
                </c:pt>
                <c:pt idx="17967">
                  <c:v>1.6203703703703606E-2</c:v>
                </c:pt>
                <c:pt idx="17968">
                  <c:v>0</c:v>
                </c:pt>
                <c:pt idx="17969">
                  <c:v>8.1880612783942503E-3</c:v>
                </c:pt>
                <c:pt idx="17970">
                  <c:v>2.5345622119815617E-2</c:v>
                </c:pt>
                <c:pt idx="17971">
                  <c:v>7.8571428571428528E-2</c:v>
                </c:pt>
                <c:pt idx="17972">
                  <c:v>1.0263929618768076E-2</c:v>
                </c:pt>
                <c:pt idx="17973">
                  <c:v>6.6666666666668883E-3</c:v>
                </c:pt>
                <c:pt idx="17974">
                  <c:v>0</c:v>
                </c:pt>
                <c:pt idx="17975">
                  <c:v>1.8436326391260017E-2</c:v>
                </c:pt>
                <c:pt idx="17976">
                  <c:v>1.0416666666666938E-2</c:v>
                </c:pt>
                <c:pt idx="17977">
                  <c:v>6.2229503296114296E-4</c:v>
                </c:pt>
                <c:pt idx="17978">
                  <c:v>2.3465123754419562E-2</c:v>
                </c:pt>
                <c:pt idx="17979">
                  <c:v>3.8977337627274901E-3</c:v>
                </c:pt>
                <c:pt idx="17980">
                  <c:v>3.5523566287439037E-2</c:v>
                </c:pt>
                <c:pt idx="17981">
                  <c:v>3.5523566287439037E-2</c:v>
                </c:pt>
                <c:pt idx="17982">
                  <c:v>9.0232116378994476E-2</c:v>
                </c:pt>
                <c:pt idx="17983">
                  <c:v>5.1033062797768813E-2</c:v>
                </c:pt>
                <c:pt idx="17984">
                  <c:v>2.0923076923076878E-2</c:v>
                </c:pt>
                <c:pt idx="17985">
                  <c:v>0.48979591836734687</c:v>
                </c:pt>
                <c:pt idx="18728">
                  <c:v>0.3017475728155341</c:v>
                </c:pt>
                <c:pt idx="18729">
                  <c:v>3.669421487603336E-2</c:v>
                </c:pt>
                <c:pt idx="18730">
                  <c:v>2.4262295081967235E-2</c:v>
                </c:pt>
                <c:pt idx="18731">
                  <c:v>4.9047477618906078E-2</c:v>
                </c:pt>
                <c:pt idx="18732">
                  <c:v>2.1164021164021368E-2</c:v>
                </c:pt>
                <c:pt idx="18733">
                  <c:v>2.3437500000000038E-2</c:v>
                </c:pt>
                <c:pt idx="18734">
                  <c:v>4.7619047619047589E-2</c:v>
                </c:pt>
                <c:pt idx="18735">
                  <c:v>2.3069679849340892E-2</c:v>
                </c:pt>
                <c:pt idx="18736">
                  <c:v>2.1164021164021368E-2</c:v>
                </c:pt>
                <c:pt idx="18737">
                  <c:v>2.1164021164021368E-2</c:v>
                </c:pt>
                <c:pt idx="18738">
                  <c:v>0</c:v>
                </c:pt>
                <c:pt idx="18739">
                  <c:v>6.9991251093613586E-3</c:v>
                </c:pt>
                <c:pt idx="18740">
                  <c:v>3.5433070866141662E-2</c:v>
                </c:pt>
                <c:pt idx="18741">
                  <c:v>4.9554781262098134E-2</c:v>
                </c:pt>
                <c:pt idx="18742">
                  <c:v>3.2258064516129087E-2</c:v>
                </c:pt>
                <c:pt idx="18743">
                  <c:v>2.3437500000000038E-2</c:v>
                </c:pt>
                <c:pt idx="18744">
                  <c:v>6.6666666666668883E-3</c:v>
                </c:pt>
                <c:pt idx="18745">
                  <c:v>6.5104166666679814E-4</c:v>
                </c:pt>
                <c:pt idx="18746">
                  <c:v>4.3744531933532539E-4</c:v>
                </c:pt>
                <c:pt idx="18747">
                  <c:v>6.5104166666679814E-4</c:v>
                </c:pt>
                <c:pt idx="18748">
                  <c:v>1.8935214375788132E-2</c:v>
                </c:pt>
                <c:pt idx="18749">
                  <c:v>1.0447803549131583E-2</c:v>
                </c:pt>
                <c:pt idx="18750">
                  <c:v>1.4237035876547208E-2</c:v>
                </c:pt>
                <c:pt idx="18751">
                  <c:v>1.3262599469483918E-4</c:v>
                </c:pt>
                <c:pt idx="18752">
                  <c:v>9.6929280397011603E-4</c:v>
                </c:pt>
                <c:pt idx="18753">
                  <c:v>1.2295888254966177E-3</c:v>
                </c:pt>
                <c:pt idx="18754">
                  <c:v>9.6929280397011603E-4</c:v>
                </c:pt>
                <c:pt idx="18755">
                  <c:v>3.0769230769230906E-2</c:v>
                </c:pt>
                <c:pt idx="18756">
                  <c:v>9.6929280397011603E-4</c:v>
                </c:pt>
                <c:pt idx="18757">
                  <c:v>2.9027576197381813E-4</c:v>
                </c:pt>
                <c:pt idx="18758">
                  <c:v>6.9878432662434946E-4</c:v>
                </c:pt>
                <c:pt idx="18759">
                  <c:v>1.0656039457284943E-3</c:v>
                </c:pt>
                <c:pt idx="18760">
                  <c:v>3.9120940247354185E-4</c:v>
                </c:pt>
                <c:pt idx="18761">
                  <c:v>7.2580645161290175E-2</c:v>
                </c:pt>
                <c:pt idx="18762">
                  <c:v>1.0416666666666938E-2</c:v>
                </c:pt>
                <c:pt idx="18763">
                  <c:v>6.9991251093613586E-3</c:v>
                </c:pt>
                <c:pt idx="18764">
                  <c:v>5.9999999999999928E-2</c:v>
                </c:pt>
                <c:pt idx="18765">
                  <c:v>1.6203703703703606E-2</c:v>
                </c:pt>
                <c:pt idx="18766">
                  <c:v>1.0635034257081455E-2</c:v>
                </c:pt>
                <c:pt idx="18767">
                  <c:v>0.37538720743438275</c:v>
                </c:pt>
                <c:pt idx="18768">
                  <c:v>2.8850127692944478E-3</c:v>
                </c:pt>
                <c:pt idx="18769">
                  <c:v>0.37538720743438275</c:v>
                </c:pt>
                <c:pt idx="18770">
                  <c:v>0.37538720743438275</c:v>
                </c:pt>
                <c:pt idx="18771">
                  <c:v>1.0296789824349027E-2</c:v>
                </c:pt>
                <c:pt idx="18772">
                  <c:v>1.0296789824349027E-2</c:v>
                </c:pt>
                <c:pt idx="18773">
                  <c:v>0.1447977853348697</c:v>
                </c:pt>
                <c:pt idx="18774">
                  <c:v>1.0296789824349027E-2</c:v>
                </c:pt>
                <c:pt idx="18775">
                  <c:v>0.37538720743438275</c:v>
                </c:pt>
                <c:pt idx="18776">
                  <c:v>1.5567765567765486E-2</c:v>
                </c:pt>
                <c:pt idx="18777">
                  <c:v>0.37538720743438275</c:v>
                </c:pt>
                <c:pt idx="18778">
                  <c:v>0.22698262947417946</c:v>
                </c:pt>
                <c:pt idx="18779">
                  <c:v>3.7440000000000209E-2</c:v>
                </c:pt>
                <c:pt idx="18780">
                  <c:v>0.37538720743438275</c:v>
                </c:pt>
                <c:pt idx="18781">
                  <c:v>0.17139959432048693</c:v>
                </c:pt>
                <c:pt idx="18782">
                  <c:v>1.206636500754077E-3</c:v>
                </c:pt>
                <c:pt idx="18783">
                  <c:v>2.6364764267990268E-2</c:v>
                </c:pt>
                <c:pt idx="18784">
                  <c:v>4.8543689320386775E-3</c:v>
                </c:pt>
                <c:pt idx="18785">
                  <c:v>1.0416666666666938E-2</c:v>
                </c:pt>
                <c:pt idx="18786">
                  <c:v>1.3227513227514738E-3</c:v>
                </c:pt>
                <c:pt idx="18787">
                  <c:v>1.0416666666666938E-2</c:v>
                </c:pt>
                <c:pt idx="18788">
                  <c:v>1.2549541961306745E-2</c:v>
                </c:pt>
                <c:pt idx="18789">
                  <c:v>5.5658782211577253E-2</c:v>
                </c:pt>
                <c:pt idx="18790">
                  <c:v>3.5256410256410152E-2</c:v>
                </c:pt>
                <c:pt idx="18791">
                  <c:v>1.0635034257081455E-2</c:v>
                </c:pt>
                <c:pt idx="18792">
                  <c:v>6.1454293737771293E-4</c:v>
                </c:pt>
                <c:pt idx="18793">
                  <c:v>1.0635034257081455E-2</c:v>
                </c:pt>
                <c:pt idx="18794">
                  <c:v>1.0416666666666938E-2</c:v>
                </c:pt>
                <c:pt idx="18795">
                  <c:v>6.5104166666679814E-4</c:v>
                </c:pt>
                <c:pt idx="18796">
                  <c:v>1.0416666666666938E-2</c:v>
                </c:pt>
                <c:pt idx="18797">
                  <c:v>2.3422377080913635E-2</c:v>
                </c:pt>
                <c:pt idx="18798">
                  <c:v>6.6666666666668883E-3</c:v>
                </c:pt>
                <c:pt idx="18799">
                  <c:v>6.0386473429951723E-2</c:v>
                </c:pt>
                <c:pt idx="18800">
                  <c:v>7.4815270935960618E-2</c:v>
                </c:pt>
                <c:pt idx="18801">
                  <c:v>1.0416666666666938E-2</c:v>
                </c:pt>
                <c:pt idx="18802">
                  <c:v>2.66666666666668E-2</c:v>
                </c:pt>
                <c:pt idx="18803">
                  <c:v>0.32515911643579171</c:v>
                </c:pt>
                <c:pt idx="18804">
                  <c:v>3.1249999999999962E-2</c:v>
                </c:pt>
                <c:pt idx="18805">
                  <c:v>2.6666666666666613E-2</c:v>
                </c:pt>
                <c:pt idx="18806">
                  <c:v>2.976190476190496E-3</c:v>
                </c:pt>
                <c:pt idx="18807">
                  <c:v>0.12525354969574035</c:v>
                </c:pt>
                <c:pt idx="18808">
                  <c:v>3.5433070866141662E-2</c:v>
                </c:pt>
                <c:pt idx="18809">
                  <c:v>1.883239171374814E-3</c:v>
                </c:pt>
                <c:pt idx="18810">
                  <c:v>0.30555555555555569</c:v>
                </c:pt>
                <c:pt idx="18811">
                  <c:v>6.6666666666668883E-3</c:v>
                </c:pt>
                <c:pt idx="18812">
                  <c:v>1.5748031496063096E-2</c:v>
                </c:pt>
                <c:pt idx="18813">
                  <c:v>7.0646620931252256E-3</c:v>
                </c:pt>
                <c:pt idx="18814">
                  <c:v>1.0296789824349027E-2</c:v>
                </c:pt>
                <c:pt idx="18815">
                  <c:v>7.2148786831516027E-4</c:v>
                </c:pt>
                <c:pt idx="18816">
                  <c:v>1.8939393939394035E-3</c:v>
                </c:pt>
                <c:pt idx="18817">
                  <c:v>9.8360655737704847E-2</c:v>
                </c:pt>
                <c:pt idx="18818">
                  <c:v>9.8360655737704847E-2</c:v>
                </c:pt>
                <c:pt idx="18819">
                  <c:v>1.0416666666666938E-2</c:v>
                </c:pt>
                <c:pt idx="18820">
                  <c:v>4.3744531933532539E-4</c:v>
                </c:pt>
                <c:pt idx="18821">
                  <c:v>4.0093440122044327E-2</c:v>
                </c:pt>
                <c:pt idx="18822">
                  <c:v>6.5104166666679814E-4</c:v>
                </c:pt>
                <c:pt idx="18823">
                  <c:v>2.3437500000000038E-2</c:v>
                </c:pt>
                <c:pt idx="18824">
                  <c:v>2.3437500000000038E-2</c:v>
                </c:pt>
                <c:pt idx="18825">
                  <c:v>2.3437500000000038E-2</c:v>
                </c:pt>
                <c:pt idx="18826">
                  <c:v>6.5104166666679814E-4</c:v>
                </c:pt>
                <c:pt idx="18827">
                  <c:v>1.3227513227514738E-3</c:v>
                </c:pt>
                <c:pt idx="18828">
                  <c:v>0.22383922383922378</c:v>
                </c:pt>
                <c:pt idx="18829">
                  <c:v>3.264986287057643E-3</c:v>
                </c:pt>
                <c:pt idx="18830">
                  <c:v>4.6680748049341258E-3</c:v>
                </c:pt>
                <c:pt idx="18831">
                  <c:v>1.0353753235547858E-2</c:v>
                </c:pt>
                <c:pt idx="18832">
                  <c:v>1.7486338797814187E-2</c:v>
                </c:pt>
                <c:pt idx="18833">
                  <c:v>5.2259887005649874E-2</c:v>
                </c:pt>
                <c:pt idx="18834">
                  <c:v>1.0848376981100062E-3</c:v>
                </c:pt>
                <c:pt idx="18835">
                  <c:v>6.1948656953123677E-4</c:v>
                </c:pt>
                <c:pt idx="18836">
                  <c:v>2.6536930561698247E-2</c:v>
                </c:pt>
                <c:pt idx="18837">
                  <c:v>1.6195475651318687E-2</c:v>
                </c:pt>
                <c:pt idx="18838">
                  <c:v>1.0353753235547858E-2</c:v>
                </c:pt>
                <c:pt idx="18839">
                  <c:v>6.1557402277600317E-5</c:v>
                </c:pt>
                <c:pt idx="18840">
                  <c:v>2.1473512422429159E-3</c:v>
                </c:pt>
                <c:pt idx="18841">
                  <c:v>2.5956284153005476E-2</c:v>
                </c:pt>
                <c:pt idx="18842">
                  <c:v>0.1091954022988505</c:v>
                </c:pt>
                <c:pt idx="18843">
                  <c:v>6.1993218339967595E-3</c:v>
                </c:pt>
                <c:pt idx="18844">
                  <c:v>6.5104166666679814E-4</c:v>
                </c:pt>
                <c:pt idx="18845">
                  <c:v>1.0416666666666938E-2</c:v>
                </c:pt>
                <c:pt idx="18846">
                  <c:v>1.4778325123152662E-2</c:v>
                </c:pt>
                <c:pt idx="18847">
                  <c:v>1.3227513227514738E-3</c:v>
                </c:pt>
                <c:pt idx="18848">
                  <c:v>1.0416666666666938E-2</c:v>
                </c:pt>
                <c:pt idx="18849">
                  <c:v>1.0416666666666938E-2</c:v>
                </c:pt>
                <c:pt idx="18850">
                  <c:v>6.1572466056207054E-3</c:v>
                </c:pt>
                <c:pt idx="18851">
                  <c:v>6.5104166666679814E-4</c:v>
                </c:pt>
                <c:pt idx="18852">
                  <c:v>1.3227513227514738E-3</c:v>
                </c:pt>
                <c:pt idx="18853">
                  <c:v>2.016129032257999E-3</c:v>
                </c:pt>
                <c:pt idx="18854">
                  <c:v>1.0416666666666938E-2</c:v>
                </c:pt>
                <c:pt idx="18855">
                  <c:v>3.5433070866141662E-2</c:v>
                </c:pt>
                <c:pt idx="18856">
                  <c:v>1.4972861688190549E-3</c:v>
                </c:pt>
                <c:pt idx="18857">
                  <c:v>2.3437500000000038E-2</c:v>
                </c:pt>
                <c:pt idx="18858">
                  <c:v>1.0296789824349027E-2</c:v>
                </c:pt>
                <c:pt idx="18859">
                  <c:v>2.8280542986424254E-3</c:v>
                </c:pt>
                <c:pt idx="18860">
                  <c:v>7.2148786831516027E-4</c:v>
                </c:pt>
                <c:pt idx="18861">
                  <c:v>1.6079158936301841E-2</c:v>
                </c:pt>
                <c:pt idx="18862">
                  <c:v>1.9035842206574804E-3</c:v>
                </c:pt>
                <c:pt idx="18863">
                  <c:v>6.1454293737771293E-4</c:v>
                </c:pt>
                <c:pt idx="18864">
                  <c:v>1.333534886166575E-3</c:v>
                </c:pt>
                <c:pt idx="18865">
                  <c:v>3.5256410256410152E-2</c:v>
                </c:pt>
                <c:pt idx="18866">
                  <c:v>2.3319200484554808E-2</c:v>
                </c:pt>
                <c:pt idx="18867">
                  <c:v>6.4971319003575331E-3</c:v>
                </c:pt>
                <c:pt idx="18868">
                  <c:v>2.3319200484554808E-2</c:v>
                </c:pt>
                <c:pt idx="18869">
                  <c:v>6.1454293737771293E-4</c:v>
                </c:pt>
                <c:pt idx="18870">
                  <c:v>3.2137965127655911E-2</c:v>
                </c:pt>
                <c:pt idx="18871">
                  <c:v>1.0635034257081455E-2</c:v>
                </c:pt>
                <c:pt idx="18872">
                  <c:v>1.0635034257081455E-2</c:v>
                </c:pt>
                <c:pt idx="18873">
                  <c:v>2.6399407044568297E-2</c:v>
                </c:pt>
                <c:pt idx="18874">
                  <c:v>2.6399407044568297E-2</c:v>
                </c:pt>
                <c:pt idx="18875">
                  <c:v>6.1621683329414704E-3</c:v>
                </c:pt>
                <c:pt idx="18876">
                  <c:v>6.1454293737771293E-4</c:v>
                </c:pt>
                <c:pt idx="18877">
                  <c:v>2.3319200484554808E-2</c:v>
                </c:pt>
                <c:pt idx="18878">
                  <c:v>4.7833649588867738E-3</c:v>
                </c:pt>
                <c:pt idx="18879">
                  <c:v>6.5104166666679814E-4</c:v>
                </c:pt>
                <c:pt idx="18880">
                  <c:v>2.1164021164021368E-2</c:v>
                </c:pt>
                <c:pt idx="18881">
                  <c:v>6.5104166666679814E-4</c:v>
                </c:pt>
                <c:pt idx="18882">
                  <c:v>2.4154589371982158E-3</c:v>
                </c:pt>
                <c:pt idx="18883">
                  <c:v>1.6083043749443006E-2</c:v>
                </c:pt>
                <c:pt idx="18884">
                  <c:v>1.6083043749443006E-2</c:v>
                </c:pt>
                <c:pt idx="18885">
                  <c:v>4.9554781262098134E-2</c:v>
                </c:pt>
                <c:pt idx="18886">
                  <c:v>7.8201368523949689E-3</c:v>
                </c:pt>
                <c:pt idx="18887">
                  <c:v>1.6752289479562053E-2</c:v>
                </c:pt>
                <c:pt idx="18888">
                  <c:v>1.6267050749797755E-4</c:v>
                </c:pt>
                <c:pt idx="18889">
                  <c:v>2.2833178005580285E-4</c:v>
                </c:pt>
                <c:pt idx="18890">
                  <c:v>7.2114467408584109E-3</c:v>
                </c:pt>
                <c:pt idx="18891">
                  <c:v>2.4262295081967235E-2</c:v>
                </c:pt>
                <c:pt idx="18892">
                  <c:v>1.8688514298270238E-2</c:v>
                </c:pt>
                <c:pt idx="18893">
                  <c:v>2.4262295081967235E-2</c:v>
                </c:pt>
                <c:pt idx="18894">
                  <c:v>2.4262295081967235E-2</c:v>
                </c:pt>
                <c:pt idx="18895">
                  <c:v>7.2114467408584109E-3</c:v>
                </c:pt>
                <c:pt idx="18896">
                  <c:v>3.9654429264813671E-4</c:v>
                </c:pt>
                <c:pt idx="18897">
                  <c:v>3.9654429264813671E-4</c:v>
                </c:pt>
                <c:pt idx="18898">
                  <c:v>5.1904176904176312E-3</c:v>
                </c:pt>
                <c:pt idx="18899">
                  <c:v>7.6467832311989019E-3</c:v>
                </c:pt>
                <c:pt idx="18900">
                  <c:v>3.9654429264813671E-4</c:v>
                </c:pt>
                <c:pt idx="18901">
                  <c:v>7.3738691352828499E-3</c:v>
                </c:pt>
                <c:pt idx="18902">
                  <c:v>3.9654429264813671E-4</c:v>
                </c:pt>
                <c:pt idx="18903">
                  <c:v>3.9654429264813671E-4</c:v>
                </c:pt>
                <c:pt idx="18904">
                  <c:v>3.543272211862505E-6</c:v>
                </c:pt>
                <c:pt idx="18905">
                  <c:v>3.9654429264813671E-4</c:v>
                </c:pt>
                <c:pt idx="18906">
                  <c:v>3.9654429264813671E-4</c:v>
                </c:pt>
                <c:pt idx="18907">
                  <c:v>1.0635034257081455E-2</c:v>
                </c:pt>
                <c:pt idx="18908">
                  <c:v>6.4971319003575331E-3</c:v>
                </c:pt>
                <c:pt idx="18909">
                  <c:v>6.8740783026497582E-3</c:v>
                </c:pt>
                <c:pt idx="18910">
                  <c:v>1.6112919338532523E-6</c:v>
                </c:pt>
                <c:pt idx="18911">
                  <c:v>1.6079158936301841E-2</c:v>
                </c:pt>
                <c:pt idx="18912">
                  <c:v>2.3319200484554808E-2</c:v>
                </c:pt>
                <c:pt idx="18913">
                  <c:v>1.0635034257081455E-2</c:v>
                </c:pt>
                <c:pt idx="18914">
                  <c:v>3.8748527814134268E-3</c:v>
                </c:pt>
                <c:pt idx="18915">
                  <c:v>3.9335664335666265E-3</c:v>
                </c:pt>
                <c:pt idx="18916">
                  <c:v>1.5470477999748978E-4</c:v>
                </c:pt>
                <c:pt idx="18917">
                  <c:v>4.8166119594678422E-4</c:v>
                </c:pt>
                <c:pt idx="18918">
                  <c:v>5.3665536314466494E-2</c:v>
                </c:pt>
                <c:pt idx="18919">
                  <c:v>9.063004589843663E-3</c:v>
                </c:pt>
                <c:pt idx="18920">
                  <c:v>1.6079158936301841E-2</c:v>
                </c:pt>
                <c:pt idx="18921">
                  <c:v>7.9741499987701879E-3</c:v>
                </c:pt>
                <c:pt idx="18922">
                  <c:v>1.679558098254608E-2</c:v>
                </c:pt>
                <c:pt idx="18923">
                  <c:v>1.5748031496063096E-2</c:v>
                </c:pt>
                <c:pt idx="18924">
                  <c:v>1.0416666666666938E-2</c:v>
                </c:pt>
                <c:pt idx="18925">
                  <c:v>9.2154284461976807E-2</c:v>
                </c:pt>
                <c:pt idx="18926">
                  <c:v>3.4722222222222398E-3</c:v>
                </c:pt>
                <c:pt idx="18927">
                  <c:v>2.976190476190496E-3</c:v>
                </c:pt>
                <c:pt idx="18928">
                  <c:v>2.976190476190496E-3</c:v>
                </c:pt>
                <c:pt idx="18929">
                  <c:v>8.1945008804009088E-3</c:v>
                </c:pt>
                <c:pt idx="18930">
                  <c:v>0</c:v>
                </c:pt>
                <c:pt idx="18931">
                  <c:v>1.4737161956852112E-2</c:v>
                </c:pt>
                <c:pt idx="18932">
                  <c:v>1.0416666666666938E-2</c:v>
                </c:pt>
                <c:pt idx="18933">
                  <c:v>1.3774104683197297E-3</c:v>
                </c:pt>
                <c:pt idx="18934">
                  <c:v>4.2650918635171141E-3</c:v>
                </c:pt>
                <c:pt idx="18935">
                  <c:v>2.0491454808264496E-2</c:v>
                </c:pt>
                <c:pt idx="18936">
                  <c:v>8.4551811824539122E-2</c:v>
                </c:pt>
                <c:pt idx="18937">
                  <c:v>4.7146401985111608E-2</c:v>
                </c:pt>
                <c:pt idx="18938">
                  <c:v>3.1173826173826382E-3</c:v>
                </c:pt>
                <c:pt idx="18939">
                  <c:v>9.8681805998884634E-4</c:v>
                </c:pt>
                <c:pt idx="18940">
                  <c:v>1.0253613874567633E-3</c:v>
                </c:pt>
                <c:pt idx="18941">
                  <c:v>3.2942667089008643E-2</c:v>
                </c:pt>
                <c:pt idx="18942">
                  <c:v>2.7552431161948217E-3</c:v>
                </c:pt>
                <c:pt idx="18943">
                  <c:v>6.1454293737771293E-4</c:v>
                </c:pt>
                <c:pt idx="18944">
                  <c:v>6.5852868241156682E-3</c:v>
                </c:pt>
                <c:pt idx="18945">
                  <c:v>1.0635034257081455E-2</c:v>
                </c:pt>
                <c:pt idx="18946">
                  <c:v>2.254742547425468E-2</c:v>
                </c:pt>
                <c:pt idx="18947">
                  <c:v>2.254742547425468E-2</c:v>
                </c:pt>
                <c:pt idx="18948">
                  <c:v>1.1093333333333358E-2</c:v>
                </c:pt>
                <c:pt idx="18949">
                  <c:v>1.833460656990063E-2</c:v>
                </c:pt>
                <c:pt idx="18950">
                  <c:v>2.5204788909892653E-2</c:v>
                </c:pt>
                <c:pt idx="18951">
                  <c:v>1.0416666666666938E-2</c:v>
                </c:pt>
                <c:pt idx="18952">
                  <c:v>3.0131826741996361E-2</c:v>
                </c:pt>
                <c:pt idx="18953">
                  <c:v>6.5104166666679814E-4</c:v>
                </c:pt>
                <c:pt idx="18954">
                  <c:v>2.4380333197886249E-3</c:v>
                </c:pt>
                <c:pt idx="18955">
                  <c:v>2.3437500000000038E-2</c:v>
                </c:pt>
                <c:pt idx="18956">
                  <c:v>3.6549707602333709E-4</c:v>
                </c:pt>
                <c:pt idx="18957">
                  <c:v>4.7619047619047589E-2</c:v>
                </c:pt>
                <c:pt idx="18958">
                  <c:v>6.1966541481734451E-2</c:v>
                </c:pt>
                <c:pt idx="18959">
                  <c:v>1.3888888888888959E-2</c:v>
                </c:pt>
                <c:pt idx="18960">
                  <c:v>2.2960296684118899E-2</c:v>
                </c:pt>
                <c:pt idx="18961">
                  <c:v>6.5104166666679814E-4</c:v>
                </c:pt>
                <c:pt idx="18962">
                  <c:v>2.4085224641037482E-2</c:v>
                </c:pt>
                <c:pt idx="18963">
                  <c:v>6.9991251093613586E-3</c:v>
                </c:pt>
                <c:pt idx="18964">
                  <c:v>6.5104166666679814E-4</c:v>
                </c:pt>
                <c:pt idx="18965">
                  <c:v>3.4722222222222398E-3</c:v>
                </c:pt>
                <c:pt idx="18966">
                  <c:v>4.5102184637068547E-2</c:v>
                </c:pt>
                <c:pt idx="18967">
                  <c:v>3.9449112978524832E-2</c:v>
                </c:pt>
                <c:pt idx="18968">
                  <c:v>2.3319200484554808E-2</c:v>
                </c:pt>
                <c:pt idx="18969">
                  <c:v>6.1454293737771293E-4</c:v>
                </c:pt>
                <c:pt idx="18970">
                  <c:v>6.0758712441404711E-2</c:v>
                </c:pt>
                <c:pt idx="18971">
                  <c:v>3.7526497892351657E-2</c:v>
                </c:pt>
                <c:pt idx="18972">
                  <c:v>1.4406601801559704E-2</c:v>
                </c:pt>
                <c:pt idx="18973">
                  <c:v>1.0434949665718974E-2</c:v>
                </c:pt>
                <c:pt idx="18974">
                  <c:v>6.1454293737771293E-4</c:v>
                </c:pt>
                <c:pt idx="18975">
                  <c:v>8.0292793940753421E-3</c:v>
                </c:pt>
                <c:pt idx="18976">
                  <c:v>1.0635034257081455E-2</c:v>
                </c:pt>
                <c:pt idx="18977">
                  <c:v>5.4725179127091848E-3</c:v>
                </c:pt>
                <c:pt idx="18978">
                  <c:v>2.3319200484554808E-2</c:v>
                </c:pt>
                <c:pt idx="18979">
                  <c:v>7.4992347719621596E-3</c:v>
                </c:pt>
                <c:pt idx="18980">
                  <c:v>1.0416666666666905E-2</c:v>
                </c:pt>
                <c:pt idx="18981">
                  <c:v>1.0416666666669065E-3</c:v>
                </c:pt>
                <c:pt idx="18982">
                  <c:v>2.976190476190496E-3</c:v>
                </c:pt>
                <c:pt idx="18983">
                  <c:v>1.3227513227514738E-3</c:v>
                </c:pt>
                <c:pt idx="18984">
                  <c:v>3.1233732431025715E-3</c:v>
                </c:pt>
                <c:pt idx="18985">
                  <c:v>4.3744531933532539E-4</c:v>
                </c:pt>
                <c:pt idx="18986">
                  <c:v>8.9605734767043196E-4</c:v>
                </c:pt>
                <c:pt idx="18987">
                  <c:v>2.976190476190496E-3</c:v>
                </c:pt>
                <c:pt idx="18988">
                  <c:v>6.5104166666679814E-4</c:v>
                </c:pt>
                <c:pt idx="18989">
                  <c:v>6.5104166666679814E-4</c:v>
                </c:pt>
                <c:pt idx="18990">
                  <c:v>1.0416666666666938E-2</c:v>
                </c:pt>
                <c:pt idx="18991">
                  <c:v>5.092946269416095E-4</c:v>
                </c:pt>
                <c:pt idx="18992">
                  <c:v>4.3744531933532539E-4</c:v>
                </c:pt>
                <c:pt idx="18993">
                  <c:v>7.5757575757576141E-3</c:v>
                </c:pt>
                <c:pt idx="18994">
                  <c:v>1.3227513227514738E-3</c:v>
                </c:pt>
                <c:pt idx="18995">
                  <c:v>6.5104166666679814E-4</c:v>
                </c:pt>
                <c:pt idx="18996">
                  <c:v>6.553079947577196E-4</c:v>
                </c:pt>
                <c:pt idx="18997">
                  <c:v>6.4971319003575331E-3</c:v>
                </c:pt>
                <c:pt idx="18998">
                  <c:v>3.5256410256410152E-2</c:v>
                </c:pt>
                <c:pt idx="18999">
                  <c:v>1.0635034257081455E-2</c:v>
                </c:pt>
                <c:pt idx="19000">
                  <c:v>2.4016738728469531E-3</c:v>
                </c:pt>
                <c:pt idx="19001">
                  <c:v>2.3319200484554808E-2</c:v>
                </c:pt>
                <c:pt idx="19002">
                  <c:v>1.0635034257081455E-2</c:v>
                </c:pt>
                <c:pt idx="19003">
                  <c:v>1.0635034257081455E-2</c:v>
                </c:pt>
                <c:pt idx="19004">
                  <c:v>2.3319200484554808E-2</c:v>
                </c:pt>
                <c:pt idx="19005">
                  <c:v>7.647869372007547E-3</c:v>
                </c:pt>
                <c:pt idx="19006">
                  <c:v>6.5104166666679814E-4</c:v>
                </c:pt>
                <c:pt idx="19007">
                  <c:v>2.3437500000000038E-2</c:v>
                </c:pt>
                <c:pt idx="19008">
                  <c:v>2.3437500000000038E-2</c:v>
                </c:pt>
                <c:pt idx="19009">
                  <c:v>4.3744531933532539E-4</c:v>
                </c:pt>
                <c:pt idx="19010">
                  <c:v>6.9991251093613586E-3</c:v>
                </c:pt>
                <c:pt idx="19011">
                  <c:v>1.4336917562724075E-2</c:v>
                </c:pt>
                <c:pt idx="19012">
                  <c:v>2.66666666666668E-2</c:v>
                </c:pt>
                <c:pt idx="19013">
                  <c:v>7.407407407407407E-2</c:v>
                </c:pt>
                <c:pt idx="19014">
                  <c:v>5.6570931244561201E-3</c:v>
                </c:pt>
                <c:pt idx="19015">
                  <c:v>2.3422377080913635E-2</c:v>
                </c:pt>
                <c:pt idx="19016">
                  <c:v>1.4336917562724075E-2</c:v>
                </c:pt>
                <c:pt idx="19017">
                  <c:v>2.3437500000000038E-2</c:v>
                </c:pt>
                <c:pt idx="19018">
                  <c:v>6.9991251093613586E-3</c:v>
                </c:pt>
                <c:pt idx="19019">
                  <c:v>2.0576131687241343E-3</c:v>
                </c:pt>
                <c:pt idx="19020">
                  <c:v>1.0416666666666938E-2</c:v>
                </c:pt>
                <c:pt idx="19021">
                  <c:v>2.1008403361343856E-3</c:v>
                </c:pt>
                <c:pt idx="19022">
                  <c:v>2.3437500000000038E-2</c:v>
                </c:pt>
                <c:pt idx="19023">
                  <c:v>1.6203703703703606E-2</c:v>
                </c:pt>
                <c:pt idx="19024">
                  <c:v>7.0275897969807556E-3</c:v>
                </c:pt>
                <c:pt idx="19025">
                  <c:v>2.976190476190496E-3</c:v>
                </c:pt>
                <c:pt idx="19026">
                  <c:v>1.4336917562724075E-2</c:v>
                </c:pt>
                <c:pt idx="19027">
                  <c:v>3.4722222222222398E-3</c:v>
                </c:pt>
                <c:pt idx="19028">
                  <c:v>1.0416666666666938E-2</c:v>
                </c:pt>
                <c:pt idx="19029">
                  <c:v>2.6754026754026591E-2</c:v>
                </c:pt>
                <c:pt idx="19030">
                  <c:v>8.9605734767043196E-4</c:v>
                </c:pt>
                <c:pt idx="19031">
                  <c:v>5.5555555555555835E-3</c:v>
                </c:pt>
                <c:pt idx="19032">
                  <c:v>1.9357336430511073E-4</c:v>
                </c:pt>
                <c:pt idx="19033">
                  <c:v>1.8690245129754177E-3</c:v>
                </c:pt>
                <c:pt idx="19034">
                  <c:v>6.1218243036437225E-4</c:v>
                </c:pt>
                <c:pt idx="19035">
                  <c:v>5.4563492063491982E-3</c:v>
                </c:pt>
                <c:pt idx="19036">
                  <c:v>5.8479532163744213E-3</c:v>
                </c:pt>
                <c:pt idx="19037">
                  <c:v>0</c:v>
                </c:pt>
                <c:pt idx="19038">
                  <c:v>1.2204424103737656E-2</c:v>
                </c:pt>
                <c:pt idx="19039">
                  <c:v>2.0872790404040321E-2</c:v>
                </c:pt>
                <c:pt idx="19040">
                  <c:v>2.8764204545454725E-2</c:v>
                </c:pt>
                <c:pt idx="19041">
                  <c:v>6.5104166666679814E-4</c:v>
                </c:pt>
                <c:pt idx="19042">
                  <c:v>2.7322404371585415E-3</c:v>
                </c:pt>
                <c:pt idx="19043">
                  <c:v>3.5433070866141662E-2</c:v>
                </c:pt>
                <c:pt idx="19044">
                  <c:v>9.6618357487921833E-3</c:v>
                </c:pt>
                <c:pt idx="19045">
                  <c:v>1.7738198667825863E-3</c:v>
                </c:pt>
                <c:pt idx="19046">
                  <c:v>1.6721266721267459E-3</c:v>
                </c:pt>
                <c:pt idx="19047">
                  <c:v>2.9865908167411605E-2</c:v>
                </c:pt>
                <c:pt idx="19048">
                  <c:v>1.9970414201183648E-2</c:v>
                </c:pt>
                <c:pt idx="19049">
                  <c:v>3.1249999999999962E-2</c:v>
                </c:pt>
                <c:pt idx="19050">
                  <c:v>4.7619047619047589E-2</c:v>
                </c:pt>
                <c:pt idx="19051">
                  <c:v>2.3437500000000038E-2</c:v>
                </c:pt>
                <c:pt idx="19052">
                  <c:v>1.0416666666666938E-2</c:v>
                </c:pt>
                <c:pt idx="19053">
                  <c:v>9.3750000000000465E-3</c:v>
                </c:pt>
                <c:pt idx="19054">
                  <c:v>0</c:v>
                </c:pt>
                <c:pt idx="19055">
                  <c:v>2.976190476190496E-3</c:v>
                </c:pt>
                <c:pt idx="19056">
                  <c:v>2.384737678855435E-3</c:v>
                </c:pt>
                <c:pt idx="19057">
                  <c:v>4.3744531933532539E-4</c:v>
                </c:pt>
                <c:pt idx="19058">
                  <c:v>3.5433070866141662E-2</c:v>
                </c:pt>
                <c:pt idx="19059">
                  <c:v>1.5748031496063096E-2</c:v>
                </c:pt>
                <c:pt idx="19060">
                  <c:v>2.2038567493112875E-2</c:v>
                </c:pt>
                <c:pt idx="19061">
                  <c:v>7.4992347719621596E-3</c:v>
                </c:pt>
                <c:pt idx="19062">
                  <c:v>2.1164021164021368E-2</c:v>
                </c:pt>
                <c:pt idx="19063">
                  <c:v>1.1187214611872319E-2</c:v>
                </c:pt>
                <c:pt idx="19064">
                  <c:v>4.8943256363224877E-4</c:v>
                </c:pt>
                <c:pt idx="19065">
                  <c:v>5.793852678929786E-2</c:v>
                </c:pt>
                <c:pt idx="19066">
                  <c:v>2.482993197278914E-2</c:v>
                </c:pt>
                <c:pt idx="19067">
                  <c:v>1.0893246187362665E-3</c:v>
                </c:pt>
                <c:pt idx="19068">
                  <c:v>1.295546558704623E-3</c:v>
                </c:pt>
                <c:pt idx="19069">
                  <c:v>1.6046213093709905E-2</c:v>
                </c:pt>
                <c:pt idx="19070">
                  <c:v>4.4019138755972947E-4</c:v>
                </c:pt>
                <c:pt idx="19071">
                  <c:v>4.1078305519906002E-4</c:v>
                </c:pt>
                <c:pt idx="19072">
                  <c:v>1.7004257866169929E-2</c:v>
                </c:pt>
                <c:pt idx="19073">
                  <c:v>2.9529767040552858E-3</c:v>
                </c:pt>
                <c:pt idx="19074">
                  <c:v>5.2265489359591362E-2</c:v>
                </c:pt>
                <c:pt idx="19075">
                  <c:v>1.5789473684209763E-3</c:v>
                </c:pt>
                <c:pt idx="19076">
                  <c:v>1.6046213093709905E-2</c:v>
                </c:pt>
                <c:pt idx="19077">
                  <c:v>3.9928306043574696E-3</c:v>
                </c:pt>
                <c:pt idx="19078">
                  <c:v>1.5851393188854451E-2</c:v>
                </c:pt>
                <c:pt idx="19079">
                  <c:v>1.4581535806730958E-3</c:v>
                </c:pt>
                <c:pt idx="19080">
                  <c:v>4.9836065573770509E-2</c:v>
                </c:pt>
                <c:pt idx="19081">
                  <c:v>2.976190476190496E-3</c:v>
                </c:pt>
                <c:pt idx="19082">
                  <c:v>2.3437500000000038E-2</c:v>
                </c:pt>
                <c:pt idx="19083">
                  <c:v>3.0131826741996361E-2</c:v>
                </c:pt>
                <c:pt idx="19084">
                  <c:v>2.3437500000000038E-2</c:v>
                </c:pt>
                <c:pt idx="19085">
                  <c:v>1.0976702508960743E-2</c:v>
                </c:pt>
                <c:pt idx="19086">
                  <c:v>6.5104166666679814E-4</c:v>
                </c:pt>
                <c:pt idx="19087">
                  <c:v>1.5748031496063096E-2</c:v>
                </c:pt>
                <c:pt idx="19088">
                  <c:v>2.0205792050452327E-2</c:v>
                </c:pt>
                <c:pt idx="19089">
                  <c:v>1.1071802935010554E-2</c:v>
                </c:pt>
                <c:pt idx="19090">
                  <c:v>2.976190476190496E-3</c:v>
                </c:pt>
                <c:pt idx="19091">
                  <c:v>1.5748031496063096E-2</c:v>
                </c:pt>
                <c:pt idx="19092">
                  <c:v>6.5104166666679814E-4</c:v>
                </c:pt>
                <c:pt idx="19093">
                  <c:v>1.0416666666666938E-2</c:v>
                </c:pt>
                <c:pt idx="19094">
                  <c:v>2.976190476190496E-3</c:v>
                </c:pt>
                <c:pt idx="19095">
                  <c:v>9.7949188858280165E-3</c:v>
                </c:pt>
                <c:pt idx="19096">
                  <c:v>1.3227513227514738E-3</c:v>
                </c:pt>
                <c:pt idx="19097">
                  <c:v>1.3227513227514738E-3</c:v>
                </c:pt>
                <c:pt idx="19098">
                  <c:v>1.587301587301774E-3</c:v>
                </c:pt>
                <c:pt idx="19099">
                  <c:v>1.7005032101336127E-2</c:v>
                </c:pt>
                <c:pt idx="19100">
                  <c:v>2.9124799767007482E-4</c:v>
                </c:pt>
                <c:pt idx="19101">
                  <c:v>8.1566068515507651E-4</c:v>
                </c:pt>
                <c:pt idx="19102">
                  <c:v>1.0416666666666938E-2</c:v>
                </c:pt>
                <c:pt idx="19103">
                  <c:v>0</c:v>
                </c:pt>
                <c:pt idx="19104">
                  <c:v>2.3437500000000038E-2</c:v>
                </c:pt>
                <c:pt idx="19105">
                  <c:v>2.1164021164021368E-2</c:v>
                </c:pt>
                <c:pt idx="19106">
                  <c:v>4.4773391812864905E-3</c:v>
                </c:pt>
                <c:pt idx="19107">
                  <c:v>3.097173828881227E-3</c:v>
                </c:pt>
                <c:pt idx="19108">
                  <c:v>2.3437500000000038E-2</c:v>
                </c:pt>
                <c:pt idx="19109">
                  <c:v>1.9357336430511073E-4</c:v>
                </c:pt>
                <c:pt idx="19110">
                  <c:v>0</c:v>
                </c:pt>
                <c:pt idx="19111">
                  <c:v>8.4134615384616872E-3</c:v>
                </c:pt>
                <c:pt idx="19112">
                  <c:v>6.147540983606598E-3</c:v>
                </c:pt>
                <c:pt idx="19113">
                  <c:v>2.2024983563445042E-2</c:v>
                </c:pt>
                <c:pt idx="19114">
                  <c:v>5.092946269416095E-4</c:v>
                </c:pt>
                <c:pt idx="19115">
                  <c:v>2.3437500000000038E-2</c:v>
                </c:pt>
                <c:pt idx="19116">
                  <c:v>6.5104166666679814E-4</c:v>
                </c:pt>
                <c:pt idx="19117">
                  <c:v>2.4761904761904797E-2</c:v>
                </c:pt>
                <c:pt idx="19118">
                  <c:v>6.3414634146341284E-2</c:v>
                </c:pt>
                <c:pt idx="19119">
                  <c:v>1.0175010175010308E-2</c:v>
                </c:pt>
                <c:pt idx="19120">
                  <c:v>6.3414634146341284E-2</c:v>
                </c:pt>
                <c:pt idx="19121">
                  <c:v>1.1183153228041044E-2</c:v>
                </c:pt>
                <c:pt idx="19122">
                  <c:v>7.9772079772078366E-4</c:v>
                </c:pt>
                <c:pt idx="19123">
                  <c:v>1.0175010175010308E-2</c:v>
                </c:pt>
                <c:pt idx="19124">
                  <c:v>7.9772079772078366E-4</c:v>
                </c:pt>
                <c:pt idx="19125">
                  <c:v>1.0175010175010308E-2</c:v>
                </c:pt>
                <c:pt idx="19126">
                  <c:v>3.3094017094026639E-4</c:v>
                </c:pt>
                <c:pt idx="19127">
                  <c:v>6.5104166666679814E-4</c:v>
                </c:pt>
                <c:pt idx="19128">
                  <c:v>1.0416666666666938E-2</c:v>
                </c:pt>
                <c:pt idx="19129">
                  <c:v>1.3227513227514738E-3</c:v>
                </c:pt>
                <c:pt idx="19130">
                  <c:v>1.0416666666666938E-2</c:v>
                </c:pt>
                <c:pt idx="19131">
                  <c:v>1.0416666666666938E-2</c:v>
                </c:pt>
                <c:pt idx="19132">
                  <c:v>6.5681444991790095E-3</c:v>
                </c:pt>
                <c:pt idx="19133">
                  <c:v>1.0416666666666938E-2</c:v>
                </c:pt>
                <c:pt idx="19134">
                  <c:v>4.3744531933532539E-4</c:v>
                </c:pt>
                <c:pt idx="19135">
                  <c:v>0</c:v>
                </c:pt>
                <c:pt idx="19136">
                  <c:v>2.3437500000000038E-2</c:v>
                </c:pt>
                <c:pt idx="19137">
                  <c:v>1.2184508268059195E-2</c:v>
                </c:pt>
                <c:pt idx="19138">
                  <c:v>2.3437500000000038E-2</c:v>
                </c:pt>
                <c:pt idx="19139">
                  <c:v>1.0416666666666938E-2</c:v>
                </c:pt>
                <c:pt idx="19140">
                  <c:v>4.0947645510381828E-3</c:v>
                </c:pt>
                <c:pt idx="19141">
                  <c:v>6.6666666666668883E-3</c:v>
                </c:pt>
                <c:pt idx="19142">
                  <c:v>1.0416666666666938E-2</c:v>
                </c:pt>
                <c:pt idx="19143">
                  <c:v>1.883239171374814E-3</c:v>
                </c:pt>
                <c:pt idx="19144">
                  <c:v>8.9605734767043196E-4</c:v>
                </c:pt>
                <c:pt idx="19145">
                  <c:v>1.0710382513660976E-2</c:v>
                </c:pt>
                <c:pt idx="19146">
                  <c:v>1.0710382513660976E-2</c:v>
                </c:pt>
                <c:pt idx="19147">
                  <c:v>7.5387532061990247E-4</c:v>
                </c:pt>
                <c:pt idx="19148">
                  <c:v>5.6689342403628253E-2</c:v>
                </c:pt>
                <c:pt idx="19149">
                  <c:v>3.9654429264813671E-4</c:v>
                </c:pt>
                <c:pt idx="19150">
                  <c:v>2.177777777777776E-2</c:v>
                </c:pt>
                <c:pt idx="19151">
                  <c:v>5.3425365262100094E-2</c:v>
                </c:pt>
                <c:pt idx="19152">
                  <c:v>7.5387532061990247E-4</c:v>
                </c:pt>
                <c:pt idx="19153">
                  <c:v>7.6467832311989019E-3</c:v>
                </c:pt>
                <c:pt idx="19154">
                  <c:v>1.619834710743815E-2</c:v>
                </c:pt>
                <c:pt idx="19155">
                  <c:v>2.177777777777776E-2</c:v>
                </c:pt>
                <c:pt idx="19156">
                  <c:v>7.6467832311989019E-3</c:v>
                </c:pt>
                <c:pt idx="19157">
                  <c:v>2.5092004014720729E-2</c:v>
                </c:pt>
                <c:pt idx="19158">
                  <c:v>1.0710382513660976E-2</c:v>
                </c:pt>
                <c:pt idx="19159">
                  <c:v>3.2743764172335543E-2</c:v>
                </c:pt>
                <c:pt idx="19160">
                  <c:v>6.6957068541702615E-3</c:v>
                </c:pt>
                <c:pt idx="19161">
                  <c:v>2.7996083723637829E-3</c:v>
                </c:pt>
                <c:pt idx="19162">
                  <c:v>1.5567765567765486E-2</c:v>
                </c:pt>
                <c:pt idx="19163">
                  <c:v>1.1057054400707903E-2</c:v>
                </c:pt>
                <c:pt idx="19164">
                  <c:v>7.2148786831516027E-4</c:v>
                </c:pt>
                <c:pt idx="19165">
                  <c:v>3.8305920658873168E-4</c:v>
                </c:pt>
                <c:pt idx="19166">
                  <c:v>1.5567765567765486E-2</c:v>
                </c:pt>
                <c:pt idx="19167">
                  <c:v>4.266860590390039E-2</c:v>
                </c:pt>
                <c:pt idx="19168">
                  <c:v>1.2440191387559946E-2</c:v>
                </c:pt>
                <c:pt idx="19169">
                  <c:v>6.912845219296887E-3</c:v>
                </c:pt>
                <c:pt idx="19170">
                  <c:v>2.5800645635357059E-3</c:v>
                </c:pt>
                <c:pt idx="19171">
                  <c:v>3.1173826173826382E-3</c:v>
                </c:pt>
                <c:pt idx="19172">
                  <c:v>1.133317901610611E-2</c:v>
                </c:pt>
                <c:pt idx="19173">
                  <c:v>1.0635034257081455E-2</c:v>
                </c:pt>
                <c:pt idx="19174">
                  <c:v>2.3319200484554808E-2</c:v>
                </c:pt>
                <c:pt idx="19175">
                  <c:v>6.1454293737771293E-4</c:v>
                </c:pt>
                <c:pt idx="19176">
                  <c:v>3.9335664335666265E-3</c:v>
                </c:pt>
                <c:pt idx="19177">
                  <c:v>2.3437500000000038E-2</c:v>
                </c:pt>
                <c:pt idx="19178">
                  <c:v>3.5433070866141662E-2</c:v>
                </c:pt>
                <c:pt idx="19179">
                  <c:v>6.5104166666679814E-4</c:v>
                </c:pt>
                <c:pt idx="19180">
                  <c:v>3.669421487603336E-2</c:v>
                </c:pt>
                <c:pt idx="19181">
                  <c:v>3.669421487603336E-2</c:v>
                </c:pt>
                <c:pt idx="19182">
                  <c:v>3.669421487603336E-2</c:v>
                </c:pt>
                <c:pt idx="19183">
                  <c:v>1.1076650420912423E-2</c:v>
                </c:pt>
                <c:pt idx="19184">
                  <c:v>1.6752289479562053E-2</c:v>
                </c:pt>
                <c:pt idx="19185">
                  <c:v>1.6752289479562053E-2</c:v>
                </c:pt>
                <c:pt idx="19186">
                  <c:v>1.6657657657657747E-2</c:v>
                </c:pt>
                <c:pt idx="19187">
                  <c:v>3.157296333766943E-2</c:v>
                </c:pt>
                <c:pt idx="19188">
                  <c:v>7.7674644069013286E-3</c:v>
                </c:pt>
                <c:pt idx="19189">
                  <c:v>0</c:v>
                </c:pt>
                <c:pt idx="19190">
                  <c:v>6.9991251093613586E-3</c:v>
                </c:pt>
                <c:pt idx="19191">
                  <c:v>2.7459954233409526E-2</c:v>
                </c:pt>
                <c:pt idx="19192">
                  <c:v>3.5611449864498483E-2</c:v>
                </c:pt>
                <c:pt idx="19193">
                  <c:v>6.3492063492063813E-3</c:v>
                </c:pt>
                <c:pt idx="19194">
                  <c:v>2.976190476190496E-3</c:v>
                </c:pt>
                <c:pt idx="19195">
                  <c:v>1.5748031496063096E-2</c:v>
                </c:pt>
                <c:pt idx="19196">
                  <c:v>3.8461538461538367E-2</c:v>
                </c:pt>
                <c:pt idx="19197">
                  <c:v>6.5104166666679814E-4</c:v>
                </c:pt>
                <c:pt idx="19198">
                  <c:v>6.9991251093613586E-3</c:v>
                </c:pt>
                <c:pt idx="19199">
                  <c:v>1.0416666666666938E-2</c:v>
                </c:pt>
                <c:pt idx="19200">
                  <c:v>1.0416666666666938E-2</c:v>
                </c:pt>
                <c:pt idx="19201">
                  <c:v>2.3437500000000038E-2</c:v>
                </c:pt>
                <c:pt idx="19202">
                  <c:v>1.5384615384615396E-2</c:v>
                </c:pt>
                <c:pt idx="19203">
                  <c:v>3.4722222222222398E-3</c:v>
                </c:pt>
                <c:pt idx="19204">
                  <c:v>5.098039215686306E-3</c:v>
                </c:pt>
                <c:pt idx="19205">
                  <c:v>6.4499484004128737E-4</c:v>
                </c:pt>
                <c:pt idx="19206">
                  <c:v>6.1778077203962826E-4</c:v>
                </c:pt>
                <c:pt idx="19207">
                  <c:v>3.7515762925598987E-2</c:v>
                </c:pt>
                <c:pt idx="19208">
                  <c:v>2.839832151895962E-3</c:v>
                </c:pt>
                <c:pt idx="19209">
                  <c:v>2.4085224641037482E-2</c:v>
                </c:pt>
                <c:pt idx="19210">
                  <c:v>1.8016125825933888E-2</c:v>
                </c:pt>
                <c:pt idx="19211">
                  <c:v>4.1270088937447544E-4</c:v>
                </c:pt>
                <c:pt idx="19212">
                  <c:v>1.0296789824349027E-2</c:v>
                </c:pt>
                <c:pt idx="19213">
                  <c:v>2.8308851838281005E-5</c:v>
                </c:pt>
                <c:pt idx="19214">
                  <c:v>2.4770194909776208E-2</c:v>
                </c:pt>
                <c:pt idx="19215">
                  <c:v>7.2148786831516027E-4</c:v>
                </c:pt>
                <c:pt idx="19216">
                  <c:v>1.7415810103718544E-2</c:v>
                </c:pt>
                <c:pt idx="19217">
                  <c:v>1.3665297812854292E-3</c:v>
                </c:pt>
                <c:pt idx="19218">
                  <c:v>1.5567765567765486E-2</c:v>
                </c:pt>
                <c:pt idx="19219">
                  <c:v>2.7423556835431709E-5</c:v>
                </c:pt>
                <c:pt idx="19220">
                  <c:v>1.0671498117696316E-2</c:v>
                </c:pt>
                <c:pt idx="19221">
                  <c:v>1.5438600330839988E-3</c:v>
                </c:pt>
                <c:pt idx="19222">
                  <c:v>2.1117094287825707E-2</c:v>
                </c:pt>
                <c:pt idx="19223">
                  <c:v>8.0420260012095037E-3</c:v>
                </c:pt>
                <c:pt idx="19224">
                  <c:v>7.8448979591836821E-3</c:v>
                </c:pt>
                <c:pt idx="19225">
                  <c:v>2.8280542986424254E-3</c:v>
                </c:pt>
                <c:pt idx="19226">
                  <c:v>1.7110916764904094E-4</c:v>
                </c:pt>
                <c:pt idx="19227">
                  <c:v>2.469238900401963E-2</c:v>
                </c:pt>
                <c:pt idx="19228">
                  <c:v>1.3635748788285731E-5</c:v>
                </c:pt>
                <c:pt idx="19229">
                  <c:v>7.2148786831516027E-4</c:v>
                </c:pt>
                <c:pt idx="19230">
                  <c:v>1.3227513227514738E-3</c:v>
                </c:pt>
                <c:pt idx="19231">
                  <c:v>6.5104166666679814E-4</c:v>
                </c:pt>
                <c:pt idx="19232">
                  <c:v>2.3437500000000038E-2</c:v>
                </c:pt>
                <c:pt idx="19233">
                  <c:v>5.485574969524596E-3</c:v>
                </c:pt>
                <c:pt idx="19234">
                  <c:v>1.3227513227514736E-3</c:v>
                </c:pt>
                <c:pt idx="19235">
                  <c:v>3.7858422939068027E-2</c:v>
                </c:pt>
                <c:pt idx="19236">
                  <c:v>2.3011176857331882E-3</c:v>
                </c:pt>
                <c:pt idx="19237">
                  <c:v>4.1050903119862488E-4</c:v>
                </c:pt>
                <c:pt idx="19238">
                  <c:v>3.5433070866141662E-2</c:v>
                </c:pt>
                <c:pt idx="19239">
                  <c:v>8.2090405681955868E-3</c:v>
                </c:pt>
                <c:pt idx="19240">
                  <c:v>1.559776943923266E-2</c:v>
                </c:pt>
                <c:pt idx="19241">
                  <c:v>9.5338983050847672E-3</c:v>
                </c:pt>
                <c:pt idx="19242">
                  <c:v>1.0416666666669065E-3</c:v>
                </c:pt>
                <c:pt idx="19243">
                  <c:v>5.549661896412176E-4</c:v>
                </c:pt>
                <c:pt idx="19244">
                  <c:v>1.4461641299879653E-3</c:v>
                </c:pt>
                <c:pt idx="19245">
                  <c:v>2.5263729009255558E-3</c:v>
                </c:pt>
                <c:pt idx="19246">
                  <c:v>2.8308851838281005E-5</c:v>
                </c:pt>
                <c:pt idx="19247">
                  <c:v>3.8664904163913691E-3</c:v>
                </c:pt>
                <c:pt idx="19248">
                  <c:v>8.9605734767043196E-4</c:v>
                </c:pt>
                <c:pt idx="19249">
                  <c:v>0</c:v>
                </c:pt>
                <c:pt idx="19250">
                  <c:v>2.384737678855435E-3</c:v>
                </c:pt>
                <c:pt idx="19251">
                  <c:v>5.0287356321839852E-3</c:v>
                </c:pt>
                <c:pt idx="19252">
                  <c:v>9.5888769027913253E-4</c:v>
                </c:pt>
                <c:pt idx="19253">
                  <c:v>3.8647342995169143E-2</c:v>
                </c:pt>
                <c:pt idx="19254">
                  <c:v>1.1333914559720775E-2</c:v>
                </c:pt>
                <c:pt idx="19255">
                  <c:v>4.2074415967661739E-2</c:v>
                </c:pt>
                <c:pt idx="19256">
                  <c:v>5.4000054000055741E-3</c:v>
                </c:pt>
                <c:pt idx="19257">
                  <c:v>2.2952853598014817E-2</c:v>
                </c:pt>
                <c:pt idx="19258">
                  <c:v>3.586762689218188E-3</c:v>
                </c:pt>
                <c:pt idx="19259">
                  <c:v>2.2952853598014817E-2</c:v>
                </c:pt>
                <c:pt idx="19260">
                  <c:v>1.5917359667358012E-3</c:v>
                </c:pt>
                <c:pt idx="19261">
                  <c:v>1.1333914559720775E-2</c:v>
                </c:pt>
                <c:pt idx="19262">
                  <c:v>6.490543075908883E-3</c:v>
                </c:pt>
                <c:pt idx="19263">
                  <c:v>1.1736517218973471E-2</c:v>
                </c:pt>
                <c:pt idx="19264">
                  <c:v>1.7076502732243888E-4</c:v>
                </c:pt>
                <c:pt idx="19265">
                  <c:v>6.5104166666679814E-4</c:v>
                </c:pt>
                <c:pt idx="19266">
                  <c:v>4.3744531933532539E-4</c:v>
                </c:pt>
                <c:pt idx="19267">
                  <c:v>1.7110916764904094E-4</c:v>
                </c:pt>
                <c:pt idx="19268">
                  <c:v>7.0646620931252256E-3</c:v>
                </c:pt>
                <c:pt idx="19269">
                  <c:v>4.9567312958705406E-3</c:v>
                </c:pt>
                <c:pt idx="19270">
                  <c:v>2.0499333702057305E-3</c:v>
                </c:pt>
                <c:pt idx="19271">
                  <c:v>6.2374706455131375E-4</c:v>
                </c:pt>
                <c:pt idx="19272">
                  <c:v>6.4370164939424619E-3</c:v>
                </c:pt>
                <c:pt idx="19273">
                  <c:v>3.2153313814215845E-4</c:v>
                </c:pt>
                <c:pt idx="19274">
                  <c:v>5.2517104946766819E-4</c:v>
                </c:pt>
                <c:pt idx="19275">
                  <c:v>8.7865773309443312E-3</c:v>
                </c:pt>
                <c:pt idx="19276">
                  <c:v>5.4899703279166082E-3</c:v>
                </c:pt>
                <c:pt idx="19277">
                  <c:v>7.4416904214396219E-3</c:v>
                </c:pt>
                <c:pt idx="19278">
                  <c:v>4.3453278747393779E-4</c:v>
                </c:pt>
                <c:pt idx="19279">
                  <c:v>2.3053107882829209E-2</c:v>
                </c:pt>
                <c:pt idx="19280">
                  <c:v>1.0296789824349027E-2</c:v>
                </c:pt>
                <c:pt idx="19281">
                  <c:v>7.4416904214396219E-3</c:v>
                </c:pt>
                <c:pt idx="19282">
                  <c:v>1.3972084560319818E-2</c:v>
                </c:pt>
                <c:pt idx="19283">
                  <c:v>1.9575179891854814E-2</c:v>
                </c:pt>
                <c:pt idx="19284">
                  <c:v>7.6048518954751968E-6</c:v>
                </c:pt>
                <c:pt idx="19285">
                  <c:v>2.4085224641037482E-2</c:v>
                </c:pt>
                <c:pt idx="19286">
                  <c:v>3.64145658263305E-2</c:v>
                </c:pt>
                <c:pt idx="19287">
                  <c:v>6.6939629358530747E-2</c:v>
                </c:pt>
                <c:pt idx="19288">
                  <c:v>6.3631221719456885E-2</c:v>
                </c:pt>
                <c:pt idx="19289">
                  <c:v>7.3319926261101991E-3</c:v>
                </c:pt>
                <c:pt idx="19290">
                  <c:v>8.0526227585051013E-3</c:v>
                </c:pt>
                <c:pt idx="19291">
                  <c:v>3.8305920658873168E-4</c:v>
                </c:pt>
                <c:pt idx="19292">
                  <c:v>1.8721891375207741E-2</c:v>
                </c:pt>
                <c:pt idx="19293">
                  <c:v>3.3326150973209859E-2</c:v>
                </c:pt>
                <c:pt idx="19294">
                  <c:v>1.3665297812854292E-3</c:v>
                </c:pt>
                <c:pt idx="19295">
                  <c:v>6.4370164939424619E-3</c:v>
                </c:pt>
                <c:pt idx="19296">
                  <c:v>1.617474251745377E-2</c:v>
                </c:pt>
                <c:pt idx="19297">
                  <c:v>1.6399799412241271E-4</c:v>
                </c:pt>
                <c:pt idx="19298">
                  <c:v>3.8305920658873168E-4</c:v>
                </c:pt>
                <c:pt idx="19299">
                  <c:v>4.179235796882768E-3</c:v>
                </c:pt>
                <c:pt idx="19300">
                  <c:v>2.6492311931080367E-4</c:v>
                </c:pt>
                <c:pt idx="19301">
                  <c:v>4.4339561367425003E-3</c:v>
                </c:pt>
                <c:pt idx="19302">
                  <c:v>1.0296789824349027E-2</c:v>
                </c:pt>
                <c:pt idx="19303">
                  <c:v>6.6957068541702615E-3</c:v>
                </c:pt>
                <c:pt idx="19304">
                  <c:v>7.6467832311989019E-3</c:v>
                </c:pt>
                <c:pt idx="19305">
                  <c:v>1.0710382513660976E-2</c:v>
                </c:pt>
                <c:pt idx="19306">
                  <c:v>6.0802251935256763E-3</c:v>
                </c:pt>
                <c:pt idx="19307">
                  <c:v>1.6198347107437894E-2</c:v>
                </c:pt>
                <c:pt idx="19308">
                  <c:v>2.177777777777776E-2</c:v>
                </c:pt>
                <c:pt idx="19309">
                  <c:v>1.0710382513660976E-2</c:v>
                </c:pt>
                <c:pt idx="19310">
                  <c:v>1.3978756414846501E-2</c:v>
                </c:pt>
                <c:pt idx="19311">
                  <c:v>6.0802251935256763E-3</c:v>
                </c:pt>
                <c:pt idx="19312">
                  <c:v>1.2517006802722538E-3</c:v>
                </c:pt>
                <c:pt idx="19313">
                  <c:v>3.7949063923090005E-2</c:v>
                </c:pt>
                <c:pt idx="19314">
                  <c:v>1.0710382513660976E-2</c:v>
                </c:pt>
                <c:pt idx="19315">
                  <c:v>3.9654429264813671E-4</c:v>
                </c:pt>
                <c:pt idx="19316">
                  <c:v>7.5387532061990247E-4</c:v>
                </c:pt>
                <c:pt idx="19317">
                  <c:v>2.28560161124511E-3</c:v>
                </c:pt>
                <c:pt idx="19318">
                  <c:v>7.5387532061990247E-4</c:v>
                </c:pt>
                <c:pt idx="19319">
                  <c:v>1.2517006802722538E-3</c:v>
                </c:pt>
                <c:pt idx="19320">
                  <c:v>7.7775285938553023E-3</c:v>
                </c:pt>
                <c:pt idx="19321">
                  <c:v>1.3480621606520758E-5</c:v>
                </c:pt>
                <c:pt idx="19322">
                  <c:v>4.115932087204765E-6</c:v>
                </c:pt>
                <c:pt idx="19323">
                  <c:v>1.1446740858486059E-4</c:v>
                </c:pt>
                <c:pt idx="19324">
                  <c:v>1.1076650420912423E-2</c:v>
                </c:pt>
                <c:pt idx="19325">
                  <c:v>3.4333234333234156E-3</c:v>
                </c:pt>
                <c:pt idx="19326">
                  <c:v>1.1076650420912423E-2</c:v>
                </c:pt>
                <c:pt idx="19327">
                  <c:v>5.349777672052713E-3</c:v>
                </c:pt>
                <c:pt idx="19328">
                  <c:v>1.0322186593372318E-3</c:v>
                </c:pt>
                <c:pt idx="19329">
                  <c:v>4.1698841698838921E-3</c:v>
                </c:pt>
                <c:pt idx="19330">
                  <c:v>5.0331323058599639E-4</c:v>
                </c:pt>
                <c:pt idx="19331">
                  <c:v>1.2972972972971489E-3</c:v>
                </c:pt>
                <c:pt idx="19332">
                  <c:v>6.3801506424433557E-4</c:v>
                </c:pt>
                <c:pt idx="19333">
                  <c:v>6.8740783026497582E-3</c:v>
                </c:pt>
                <c:pt idx="19334">
                  <c:v>6.912845219296887E-3</c:v>
                </c:pt>
                <c:pt idx="19335">
                  <c:v>1.9035842206574804E-3</c:v>
                </c:pt>
                <c:pt idx="19336">
                  <c:v>3.9642896785767188E-4</c:v>
                </c:pt>
                <c:pt idx="19337">
                  <c:v>1.2487512487512398E-2</c:v>
                </c:pt>
                <c:pt idx="19338">
                  <c:v>6.4971319003575331E-3</c:v>
                </c:pt>
                <c:pt idx="19339">
                  <c:v>5.3581622459175889E-3</c:v>
                </c:pt>
                <c:pt idx="19340">
                  <c:v>3.2859412250514988E-3</c:v>
                </c:pt>
                <c:pt idx="19341">
                  <c:v>1.1135689707118406E-2</c:v>
                </c:pt>
                <c:pt idx="19342">
                  <c:v>9.8681805998884634E-4</c:v>
                </c:pt>
                <c:pt idx="19343">
                  <c:v>8.1528361088562731E-3</c:v>
                </c:pt>
                <c:pt idx="19344">
                  <c:v>1.4349084619180275E-2</c:v>
                </c:pt>
                <c:pt idx="19345">
                  <c:v>3.7495972271814862E-3</c:v>
                </c:pt>
                <c:pt idx="19346">
                  <c:v>4.8166119594678422E-4</c:v>
                </c:pt>
                <c:pt idx="19347">
                  <c:v>6.9295707929419191E-3</c:v>
                </c:pt>
                <c:pt idx="19348">
                  <c:v>2.384313725490185E-2</c:v>
                </c:pt>
                <c:pt idx="19349">
                  <c:v>6.4271838766465795E-3</c:v>
                </c:pt>
                <c:pt idx="19350">
                  <c:v>4.6883495899780348E-4</c:v>
                </c:pt>
                <c:pt idx="19351">
                  <c:v>1.7986089570640939E-3</c:v>
                </c:pt>
                <c:pt idx="19352">
                  <c:v>2.361295395351069E-3</c:v>
                </c:pt>
                <c:pt idx="19353">
                  <c:v>3.6053130929791309E-2</c:v>
                </c:pt>
                <c:pt idx="19354">
                  <c:v>1.0011362333343819E-2</c:v>
                </c:pt>
                <c:pt idx="19355">
                  <c:v>4.6883495899780348E-4</c:v>
                </c:pt>
                <c:pt idx="19356">
                  <c:v>1.0175010175010308E-2</c:v>
                </c:pt>
                <c:pt idx="19357">
                  <c:v>1.0175010175010308E-2</c:v>
                </c:pt>
                <c:pt idx="19358">
                  <c:v>1.0175010175010308E-2</c:v>
                </c:pt>
                <c:pt idx="19359">
                  <c:v>2.3752182149091788E-2</c:v>
                </c:pt>
                <c:pt idx="19360">
                  <c:v>1.0175010175010308E-2</c:v>
                </c:pt>
                <c:pt idx="19361">
                  <c:v>7.9772079772078366E-4</c:v>
                </c:pt>
                <c:pt idx="19362">
                  <c:v>1.5607127335940886E-2</c:v>
                </c:pt>
                <c:pt idx="19363">
                  <c:v>6.8499230238360364E-3</c:v>
                </c:pt>
                <c:pt idx="19364">
                  <c:v>2.2564102564102181E-3</c:v>
                </c:pt>
                <c:pt idx="19365">
                  <c:v>5.9924177571236761E-3</c:v>
                </c:pt>
                <c:pt idx="19366">
                  <c:v>7.9772079772078366E-4</c:v>
                </c:pt>
                <c:pt idx="19367">
                  <c:v>1.500938086296887E-5</c:v>
                </c:pt>
                <c:pt idx="19368">
                  <c:v>3.2245669767793123E-3</c:v>
                </c:pt>
                <c:pt idx="19369">
                  <c:v>2.3851134620365359E-2</c:v>
                </c:pt>
                <c:pt idx="19370">
                  <c:v>3.407561929595828E-2</c:v>
                </c:pt>
                <c:pt idx="19371">
                  <c:v>2.8768951845873221E-4</c:v>
                </c:pt>
                <c:pt idx="19372">
                  <c:v>1.919527500923622E-4</c:v>
                </c:pt>
                <c:pt idx="19373">
                  <c:v>2.471626733922005E-3</c:v>
                </c:pt>
                <c:pt idx="19374">
                  <c:v>9.4937541091387086E-3</c:v>
                </c:pt>
                <c:pt idx="19375">
                  <c:v>3.7028873704917468E-5</c:v>
                </c:pt>
                <c:pt idx="19376">
                  <c:v>1.3482895665416069E-2</c:v>
                </c:pt>
                <c:pt idx="19377">
                  <c:v>6.762468300929885E-3</c:v>
                </c:pt>
                <c:pt idx="19378">
                  <c:v>0</c:v>
                </c:pt>
                <c:pt idx="19379">
                  <c:v>1.7076502732243888E-4</c:v>
                </c:pt>
                <c:pt idx="19380">
                  <c:v>2.7322404371585415E-3</c:v>
                </c:pt>
                <c:pt idx="19381">
                  <c:v>8.9605734767043196E-4</c:v>
                </c:pt>
                <c:pt idx="19382">
                  <c:v>2.3437500000000038E-2</c:v>
                </c:pt>
                <c:pt idx="19383">
                  <c:v>2.2046535544414696E-2</c:v>
                </c:pt>
                <c:pt idx="19384">
                  <c:v>1.0416666666666938E-2</c:v>
                </c:pt>
                <c:pt idx="19385">
                  <c:v>6.5104166666679814E-4</c:v>
                </c:pt>
                <c:pt idx="19386">
                  <c:v>1.3774104683197297E-3</c:v>
                </c:pt>
                <c:pt idx="19387">
                  <c:v>1.7045454545454419E-2</c:v>
                </c:pt>
                <c:pt idx="19388">
                  <c:v>1.0957703265405497E-4</c:v>
                </c:pt>
                <c:pt idx="19389">
                  <c:v>0</c:v>
                </c:pt>
                <c:pt idx="19390">
                  <c:v>1.833460656990063E-2</c:v>
                </c:pt>
                <c:pt idx="19391">
                  <c:v>6.5426997245178553E-3</c:v>
                </c:pt>
                <c:pt idx="19392">
                  <c:v>8.2236842105260497E-4</c:v>
                </c:pt>
                <c:pt idx="19393">
                  <c:v>6.9686411149826252E-3</c:v>
                </c:pt>
                <c:pt idx="19394">
                  <c:v>0</c:v>
                </c:pt>
                <c:pt idx="19395">
                  <c:v>6.5104166666679814E-4</c:v>
                </c:pt>
                <c:pt idx="19396">
                  <c:v>5.6818181818182193E-3</c:v>
                </c:pt>
                <c:pt idx="19397">
                  <c:v>9.5338983050847672E-3</c:v>
                </c:pt>
                <c:pt idx="19398">
                  <c:v>3.097173828881227E-3</c:v>
                </c:pt>
                <c:pt idx="19399">
                  <c:v>1.8269845619795351E-4</c:v>
                </c:pt>
                <c:pt idx="19400">
                  <c:v>2.3437500000000038E-2</c:v>
                </c:pt>
                <c:pt idx="19401">
                  <c:v>8.9605734767043196E-4</c:v>
                </c:pt>
                <c:pt idx="19402">
                  <c:v>2.6666666666666613E-2</c:v>
                </c:pt>
                <c:pt idx="19403">
                  <c:v>8.9605734767043196E-4</c:v>
                </c:pt>
                <c:pt idx="19404">
                  <c:v>5.9930480642340365E-5</c:v>
                </c:pt>
                <c:pt idx="19405">
                  <c:v>4.9404611097035311E-3</c:v>
                </c:pt>
                <c:pt idx="19406">
                  <c:v>3.1249999999999962E-2</c:v>
                </c:pt>
                <c:pt idx="19407">
                  <c:v>7.8201368523949689E-3</c:v>
                </c:pt>
                <c:pt idx="19408">
                  <c:v>1.3258820951128777E-2</c:v>
                </c:pt>
                <c:pt idx="19409">
                  <c:v>8.6782376502002982E-3</c:v>
                </c:pt>
                <c:pt idx="19410">
                  <c:v>4.3335137085137115E-2</c:v>
                </c:pt>
                <c:pt idx="19411">
                  <c:v>3.097173828881227E-3</c:v>
                </c:pt>
                <c:pt idx="19412">
                  <c:v>6.6109951287402179E-3</c:v>
                </c:pt>
                <c:pt idx="19413">
                  <c:v>1.4254126194424722E-2</c:v>
                </c:pt>
                <c:pt idx="19414">
                  <c:v>1.2184508268059195E-2</c:v>
                </c:pt>
                <c:pt idx="19415">
                  <c:v>3.1249999999999962E-2</c:v>
                </c:pt>
                <c:pt idx="19416">
                  <c:v>5.5473372781080627E-4</c:v>
                </c:pt>
                <c:pt idx="19417">
                  <c:v>6.5104166666679814E-4</c:v>
                </c:pt>
                <c:pt idx="19418">
                  <c:v>2.3011176857331882E-3</c:v>
                </c:pt>
                <c:pt idx="19419">
                  <c:v>2.7322404371585415E-3</c:v>
                </c:pt>
                <c:pt idx="19420">
                  <c:v>6.9991251093613586E-3</c:v>
                </c:pt>
                <c:pt idx="19421">
                  <c:v>6.6666666666668883E-3</c:v>
                </c:pt>
                <c:pt idx="19422">
                  <c:v>6.5681444991790095E-3</c:v>
                </c:pt>
                <c:pt idx="19423">
                  <c:v>1.3227513227514738E-3</c:v>
                </c:pt>
                <c:pt idx="19424">
                  <c:v>1.0416666666666938E-2</c:v>
                </c:pt>
                <c:pt idx="19425">
                  <c:v>7.4436222692037118E-3</c:v>
                </c:pt>
                <c:pt idx="19426">
                  <c:v>2.976190476190496E-3</c:v>
                </c:pt>
                <c:pt idx="19427">
                  <c:v>1.3456362937333162E-3</c:v>
                </c:pt>
                <c:pt idx="19428">
                  <c:v>6.5104166666679814E-4</c:v>
                </c:pt>
                <c:pt idx="19429">
                  <c:v>3.2258064516129087E-2</c:v>
                </c:pt>
                <c:pt idx="19430">
                  <c:v>2.1739130434782719E-2</c:v>
                </c:pt>
                <c:pt idx="19431">
                  <c:v>2.3437500000000038E-2</c:v>
                </c:pt>
                <c:pt idx="19432">
                  <c:v>1.0416666666666938E-2</c:v>
                </c:pt>
                <c:pt idx="19433">
                  <c:v>1.3227513227514738E-3</c:v>
                </c:pt>
                <c:pt idx="19434">
                  <c:v>1.5679442508710839E-2</c:v>
                </c:pt>
                <c:pt idx="19435">
                  <c:v>1.0416666666666938E-2</c:v>
                </c:pt>
                <c:pt idx="19436">
                  <c:v>1.3227513227514738E-3</c:v>
                </c:pt>
                <c:pt idx="19437">
                  <c:v>1.3227513227514738E-3</c:v>
                </c:pt>
                <c:pt idx="19438">
                  <c:v>8.5365853658536536E-2</c:v>
                </c:pt>
                <c:pt idx="20163">
                  <c:v>7.5558650437999153E-5</c:v>
                </c:pt>
                <c:pt idx="20164">
                  <c:v>1.5726933830382064E-2</c:v>
                </c:pt>
                <c:pt idx="20165">
                  <c:v>4.5504964423883597E-3</c:v>
                </c:pt>
                <c:pt idx="20166">
                  <c:v>2.2091056573819414E-4</c:v>
                </c:pt>
                <c:pt idx="20167">
                  <c:v>9.1797060218113784E-3</c:v>
                </c:pt>
                <c:pt idx="20168">
                  <c:v>4.2528735632183935E-2</c:v>
                </c:pt>
                <c:pt idx="20169">
                  <c:v>2.2091056573819414E-4</c:v>
                </c:pt>
                <c:pt idx="20170">
                  <c:v>2.3995443719581684E-2</c:v>
                </c:pt>
                <c:pt idx="20171">
                  <c:v>2.8110161443494635E-2</c:v>
                </c:pt>
                <c:pt idx="20172">
                  <c:v>2.8472040001165555E-3</c:v>
                </c:pt>
                <c:pt idx="20173">
                  <c:v>1.6695736140180554E-2</c:v>
                </c:pt>
                <c:pt idx="20174">
                  <c:v>4.1883106510766092E-2</c:v>
                </c:pt>
                <c:pt idx="20175">
                  <c:v>4.3263689221134886E-3</c:v>
                </c:pt>
                <c:pt idx="20176">
                  <c:v>2.3828415571536025E-3</c:v>
                </c:pt>
                <c:pt idx="20177">
                  <c:v>2.0604748893037202E-2</c:v>
                </c:pt>
                <c:pt idx="20178">
                  <c:v>1.5726933830382064E-2</c:v>
                </c:pt>
                <c:pt idx="20179">
                  <c:v>4.2528735632183935E-2</c:v>
                </c:pt>
                <c:pt idx="20180">
                  <c:v>1.0395010395010319E-2</c:v>
                </c:pt>
                <c:pt idx="20181">
                  <c:v>7.3529411764706367E-3</c:v>
                </c:pt>
                <c:pt idx="20182">
                  <c:v>0</c:v>
                </c:pt>
                <c:pt idx="20183">
                  <c:v>1.0416666666666938E-2</c:v>
                </c:pt>
                <c:pt idx="20184">
                  <c:v>1.5748031496063096E-2</c:v>
                </c:pt>
                <c:pt idx="20185">
                  <c:v>1.0416666666666938E-2</c:v>
                </c:pt>
                <c:pt idx="20186">
                  <c:v>6.8632228719949593E-3</c:v>
                </c:pt>
                <c:pt idx="20187">
                  <c:v>1.0416666666666938E-2</c:v>
                </c:pt>
                <c:pt idx="20188">
                  <c:v>8.0459770114942611E-2</c:v>
                </c:pt>
                <c:pt idx="20189">
                  <c:v>8.9605734767043196E-4</c:v>
                </c:pt>
                <c:pt idx="20190">
                  <c:v>6.9991251093613586E-3</c:v>
                </c:pt>
                <c:pt idx="20191">
                  <c:v>1.0416666666666938E-2</c:v>
                </c:pt>
                <c:pt idx="20192">
                  <c:v>6.5104166666679814E-4</c:v>
                </c:pt>
                <c:pt idx="20193">
                  <c:v>6.9991251093613586E-3</c:v>
                </c:pt>
                <c:pt idx="20194">
                  <c:v>4.3744531933532539E-4</c:v>
                </c:pt>
                <c:pt idx="20195">
                  <c:v>1.0416666666666938E-2</c:v>
                </c:pt>
                <c:pt idx="20196">
                  <c:v>4.3744531933532539E-4</c:v>
                </c:pt>
                <c:pt idx="20197">
                  <c:v>6.7723147771779177E-5</c:v>
                </c:pt>
                <c:pt idx="20198">
                  <c:v>6.1218243036437225E-4</c:v>
                </c:pt>
                <c:pt idx="20199">
                  <c:v>1.3506768981221565E-2</c:v>
                </c:pt>
                <c:pt idx="20200">
                  <c:v>1.5748031496063096E-2</c:v>
                </c:pt>
                <c:pt idx="20201">
                  <c:v>4.3744531933532539E-4</c:v>
                </c:pt>
                <c:pt idx="20202">
                  <c:v>6.6666666666667001E-3</c:v>
                </c:pt>
                <c:pt idx="20203">
                  <c:v>2.3437500000000038E-2</c:v>
                </c:pt>
                <c:pt idx="20204">
                  <c:v>6.5104166666679814E-4</c:v>
                </c:pt>
                <c:pt idx="20205">
                  <c:v>1.0416666666666938E-2</c:v>
                </c:pt>
                <c:pt idx="20206">
                  <c:v>1.5748031496063096E-2</c:v>
                </c:pt>
                <c:pt idx="20207">
                  <c:v>2.0304200869145542E-2</c:v>
                </c:pt>
                <c:pt idx="20208">
                  <c:v>1.4476438348619224E-3</c:v>
                </c:pt>
                <c:pt idx="20209">
                  <c:v>2.7319357716325174E-3</c:v>
                </c:pt>
                <c:pt idx="20210">
                  <c:v>5.488319729805123E-4</c:v>
                </c:pt>
                <c:pt idx="20211">
                  <c:v>8.8078803566291855E-4</c:v>
                </c:pt>
                <c:pt idx="20212">
                  <c:v>1.8503289473684185E-2</c:v>
                </c:pt>
                <c:pt idx="20213">
                  <c:v>1.8503289473684185E-2</c:v>
                </c:pt>
                <c:pt idx="20214">
                  <c:v>4.2536297640550845E-5</c:v>
                </c:pt>
                <c:pt idx="20215">
                  <c:v>2.5956284153005476E-2</c:v>
                </c:pt>
                <c:pt idx="20216">
                  <c:v>4.2536297640550845E-5</c:v>
                </c:pt>
                <c:pt idx="20217">
                  <c:v>4.3012600229094977E-2</c:v>
                </c:pt>
                <c:pt idx="20218">
                  <c:v>8.1678024261757371E-3</c:v>
                </c:pt>
                <c:pt idx="20219">
                  <c:v>1.8503289473684185E-2</c:v>
                </c:pt>
                <c:pt idx="20220">
                  <c:v>4.8166119594678422E-4</c:v>
                </c:pt>
                <c:pt idx="20221">
                  <c:v>3.7474487235252693E-2</c:v>
                </c:pt>
                <c:pt idx="20222">
                  <c:v>9.8681805998884634E-4</c:v>
                </c:pt>
                <c:pt idx="20223">
                  <c:v>3.5256410256410152E-2</c:v>
                </c:pt>
                <c:pt idx="20224">
                  <c:v>6.912845219296887E-3</c:v>
                </c:pt>
                <c:pt idx="20225">
                  <c:v>1.0635034257081455E-2</c:v>
                </c:pt>
                <c:pt idx="20226">
                  <c:v>1.2487512487511664E-3</c:v>
                </c:pt>
                <c:pt idx="20227">
                  <c:v>1.2487512487511664E-3</c:v>
                </c:pt>
                <c:pt idx="20228">
                  <c:v>4.552286298457814E-3</c:v>
                </c:pt>
                <c:pt idx="20229">
                  <c:v>2.9989503673909391E-5</c:v>
                </c:pt>
                <c:pt idx="20230">
                  <c:v>1.9130110011568849E-2</c:v>
                </c:pt>
                <c:pt idx="20231">
                  <c:v>1.9130110011568849E-2</c:v>
                </c:pt>
                <c:pt idx="20232">
                  <c:v>1.9130110011568849E-2</c:v>
                </c:pt>
                <c:pt idx="20233">
                  <c:v>2.6710879373334339E-2</c:v>
                </c:pt>
                <c:pt idx="20234">
                  <c:v>7.85116270478361E-3</c:v>
                </c:pt>
                <c:pt idx="20235">
                  <c:v>3.7526497892351657E-2</c:v>
                </c:pt>
                <c:pt idx="20236">
                  <c:v>4.8166119594678422E-4</c:v>
                </c:pt>
                <c:pt idx="20237">
                  <c:v>4.8166119594678422E-4</c:v>
                </c:pt>
                <c:pt idx="20238">
                  <c:v>9.8423743743948438E-4</c:v>
                </c:pt>
                <c:pt idx="20239">
                  <c:v>4.4150877802886642E-3</c:v>
                </c:pt>
                <c:pt idx="20240">
                  <c:v>6.8740783026497582E-3</c:v>
                </c:pt>
                <c:pt idx="20241">
                  <c:v>1.0635034257081455E-2</c:v>
                </c:pt>
                <c:pt idx="20242">
                  <c:v>1.0198135198135189E-2</c:v>
                </c:pt>
                <c:pt idx="20243">
                  <c:v>1.4264662540525456E-3</c:v>
                </c:pt>
                <c:pt idx="20244">
                  <c:v>2.6749008567191457E-3</c:v>
                </c:pt>
                <c:pt idx="20245">
                  <c:v>7.9772079772078366E-4</c:v>
                </c:pt>
                <c:pt idx="20246">
                  <c:v>2.9472443265542527E-4</c:v>
                </c:pt>
                <c:pt idx="20247">
                  <c:v>7.9772079772078366E-4</c:v>
                </c:pt>
                <c:pt idx="20248">
                  <c:v>1.5384615384615396E-2</c:v>
                </c:pt>
                <c:pt idx="20249">
                  <c:v>2.6057952887221313E-2</c:v>
                </c:pt>
                <c:pt idx="20250">
                  <c:v>7.9772079772078366E-4</c:v>
                </c:pt>
                <c:pt idx="20251">
                  <c:v>6.8376068376115504E-5</c:v>
                </c:pt>
                <c:pt idx="20252">
                  <c:v>4.1002924723852529E-4</c:v>
                </c:pt>
                <c:pt idx="20253">
                  <c:v>2.9239461103867082E-3</c:v>
                </c:pt>
                <c:pt idx="20254">
                  <c:v>2.471626733922005E-3</c:v>
                </c:pt>
                <c:pt idx="20255">
                  <c:v>1.047490648083089E-2</c:v>
                </c:pt>
                <c:pt idx="20256">
                  <c:v>4.0493204427630491E-2</c:v>
                </c:pt>
                <c:pt idx="20257">
                  <c:v>1.5384615384615396E-2</c:v>
                </c:pt>
                <c:pt idx="20258">
                  <c:v>8.9388216920846322E-3</c:v>
                </c:pt>
                <c:pt idx="20259">
                  <c:v>3.0070404172099028E-2</c:v>
                </c:pt>
                <c:pt idx="20260">
                  <c:v>7.9772079772078366E-4</c:v>
                </c:pt>
                <c:pt idx="20261">
                  <c:v>1.5384615384615396E-2</c:v>
                </c:pt>
                <c:pt idx="20262">
                  <c:v>4.9395821569734131E-3</c:v>
                </c:pt>
                <c:pt idx="20263">
                  <c:v>3.1290743155195585E-5</c:v>
                </c:pt>
                <c:pt idx="20264">
                  <c:v>4.2590178183399214E-3</c:v>
                </c:pt>
                <c:pt idx="20265">
                  <c:v>2.8050751181185857E-2</c:v>
                </c:pt>
                <c:pt idx="20266">
                  <c:v>3.3094017094026639E-4</c:v>
                </c:pt>
                <c:pt idx="20267">
                  <c:v>1.860646887771664E-2</c:v>
                </c:pt>
                <c:pt idx="20268">
                  <c:v>4.2735042735042701E-2</c:v>
                </c:pt>
                <c:pt idx="20269">
                  <c:v>2.5970855154824179E-2</c:v>
                </c:pt>
                <c:pt idx="20270">
                  <c:v>1.4336917562724075E-2</c:v>
                </c:pt>
                <c:pt idx="20271">
                  <c:v>8.8922764227651304E-4</c:v>
                </c:pt>
                <c:pt idx="20272">
                  <c:v>6.9991251093613586E-3</c:v>
                </c:pt>
                <c:pt idx="20273">
                  <c:v>5.1483849811444514E-2</c:v>
                </c:pt>
                <c:pt idx="20274">
                  <c:v>6.5104166666679814E-4</c:v>
                </c:pt>
                <c:pt idx="20275">
                  <c:v>6.5104166666679814E-4</c:v>
                </c:pt>
                <c:pt idx="20276">
                  <c:v>0</c:v>
                </c:pt>
                <c:pt idx="20277">
                  <c:v>2.66666666666668E-2</c:v>
                </c:pt>
                <c:pt idx="20278">
                  <c:v>6.5104166666679814E-4</c:v>
                </c:pt>
                <c:pt idx="20279">
                  <c:v>4.7036688617141891E-4</c:v>
                </c:pt>
                <c:pt idx="20280">
                  <c:v>6.3492063492063813E-3</c:v>
                </c:pt>
                <c:pt idx="20281">
                  <c:v>1.5380671622660358E-3</c:v>
                </c:pt>
                <c:pt idx="20282">
                  <c:v>2.2041369955918136E-3</c:v>
                </c:pt>
                <c:pt idx="20283">
                  <c:v>5.5555555555555448E-2</c:v>
                </c:pt>
                <c:pt idx="20284">
                  <c:v>2.016129032257999E-3</c:v>
                </c:pt>
                <c:pt idx="20285">
                  <c:v>1.5748031496063096E-2</c:v>
                </c:pt>
                <c:pt idx="20286">
                  <c:v>1.5668435683598828E-2</c:v>
                </c:pt>
                <c:pt idx="20287">
                  <c:v>6.9991251093613586E-3</c:v>
                </c:pt>
                <c:pt idx="20288">
                  <c:v>6.9991251093613586E-3</c:v>
                </c:pt>
                <c:pt idx="20289">
                  <c:v>2.3068050749712253E-3</c:v>
                </c:pt>
                <c:pt idx="20290">
                  <c:v>6.147540983606598E-3</c:v>
                </c:pt>
                <c:pt idx="20291">
                  <c:v>4.3744531933532539E-4</c:v>
                </c:pt>
                <c:pt idx="20292">
                  <c:v>2.3011176857331882E-3</c:v>
                </c:pt>
                <c:pt idx="20293">
                  <c:v>1.3888888888888959E-2</c:v>
                </c:pt>
                <c:pt idx="20294">
                  <c:v>3.0616150019135897E-3</c:v>
                </c:pt>
                <c:pt idx="20295">
                  <c:v>4.2724087840643057E-5</c:v>
                </c:pt>
                <c:pt idx="20296">
                  <c:v>9.5338983050847672E-3</c:v>
                </c:pt>
                <c:pt idx="20297">
                  <c:v>3.328402366864029E-3</c:v>
                </c:pt>
                <c:pt idx="20298">
                  <c:v>3.6196911196921338E-4</c:v>
                </c:pt>
                <c:pt idx="20299">
                  <c:v>6.5104166666679814E-4</c:v>
                </c:pt>
                <c:pt idx="20300">
                  <c:v>2.1164021164021368E-2</c:v>
                </c:pt>
                <c:pt idx="20301">
                  <c:v>2.1164021164021368E-2</c:v>
                </c:pt>
                <c:pt idx="20302">
                  <c:v>7.3529411764706367E-3</c:v>
                </c:pt>
                <c:pt idx="20303">
                  <c:v>3.8722933459776161E-3</c:v>
                </c:pt>
                <c:pt idx="20304">
                  <c:v>1.0686518450493446E-3</c:v>
                </c:pt>
                <c:pt idx="20305">
                  <c:v>6.7567093328218279E-3</c:v>
                </c:pt>
                <c:pt idx="20306">
                  <c:v>1.5915781830913204E-4</c:v>
                </c:pt>
                <c:pt idx="20307">
                  <c:v>3.9582427142235706E-2</c:v>
                </c:pt>
                <c:pt idx="20308">
                  <c:v>4.3715846994535582E-2</c:v>
                </c:pt>
                <c:pt idx="20309">
                  <c:v>5.5555555555555643E-2</c:v>
                </c:pt>
                <c:pt idx="20310">
                  <c:v>2.976190476190496E-3</c:v>
                </c:pt>
                <c:pt idx="20311">
                  <c:v>1.5748031496063096E-2</c:v>
                </c:pt>
                <c:pt idx="20312">
                  <c:v>1.5748031496063096E-2</c:v>
                </c:pt>
                <c:pt idx="20313">
                  <c:v>1.6774193548387228E-2</c:v>
                </c:pt>
                <c:pt idx="20314">
                  <c:v>6.6197959746346572E-3</c:v>
                </c:pt>
                <c:pt idx="20315">
                  <c:v>5.1105216622458031E-3</c:v>
                </c:pt>
                <c:pt idx="20316">
                  <c:v>7.0685197155785787E-3</c:v>
                </c:pt>
                <c:pt idx="20317">
                  <c:v>6.4692307692309527E-3</c:v>
                </c:pt>
                <c:pt idx="20318">
                  <c:v>7.4354770912149091E-3</c:v>
                </c:pt>
                <c:pt idx="20319">
                  <c:v>1.6815003178639171E-3</c:v>
                </c:pt>
                <c:pt idx="20320">
                  <c:v>1.1027725661870622E-3</c:v>
                </c:pt>
                <c:pt idx="20321">
                  <c:v>1.293579263606483E-3</c:v>
                </c:pt>
                <c:pt idx="20322">
                  <c:v>5.4256410256409051E-4</c:v>
                </c:pt>
                <c:pt idx="20323">
                  <c:v>5.796801764544311E-4</c:v>
                </c:pt>
                <c:pt idx="20324">
                  <c:v>3.4193245778610694E-3</c:v>
                </c:pt>
                <c:pt idx="20325">
                  <c:v>1.8736425816051922E-4</c:v>
                </c:pt>
                <c:pt idx="20326">
                  <c:v>1.9385163855752299E-2</c:v>
                </c:pt>
                <c:pt idx="20327">
                  <c:v>6.6197959746346572E-3</c:v>
                </c:pt>
                <c:pt idx="20328">
                  <c:v>1.1458633958634033E-2</c:v>
                </c:pt>
                <c:pt idx="20329">
                  <c:v>1.1093333333333358E-2</c:v>
                </c:pt>
                <c:pt idx="20330">
                  <c:v>1.0291837665298556E-2</c:v>
                </c:pt>
                <c:pt idx="20331">
                  <c:v>1.8274663189917246E-3</c:v>
                </c:pt>
                <c:pt idx="20332">
                  <c:v>2.5001858045335698E-3</c:v>
                </c:pt>
                <c:pt idx="20333">
                  <c:v>1.1093333333333358E-2</c:v>
                </c:pt>
                <c:pt idx="20334">
                  <c:v>4.6907484407488468E-4</c:v>
                </c:pt>
                <c:pt idx="20335">
                  <c:v>3.4193245778610694E-3</c:v>
                </c:pt>
                <c:pt idx="20336">
                  <c:v>4.2883865248227099E-2</c:v>
                </c:pt>
                <c:pt idx="20337">
                  <c:v>2.6881917477493255E-2</c:v>
                </c:pt>
                <c:pt idx="20338">
                  <c:v>9.8088531187124177E-3</c:v>
                </c:pt>
                <c:pt idx="20339">
                  <c:v>1.1027725661870622E-3</c:v>
                </c:pt>
                <c:pt idx="20340">
                  <c:v>5.4256410256409051E-4</c:v>
                </c:pt>
                <c:pt idx="20341">
                  <c:v>1.5658982166159227E-2</c:v>
                </c:pt>
                <c:pt idx="20342">
                  <c:v>2.7355290513184386E-3</c:v>
                </c:pt>
                <c:pt idx="20343">
                  <c:v>2.5956284153005476E-2</c:v>
                </c:pt>
                <c:pt idx="20344">
                  <c:v>4.7129886118802951E-3</c:v>
                </c:pt>
                <c:pt idx="20345">
                  <c:v>4.5878294061522094E-4</c:v>
                </c:pt>
                <c:pt idx="20346">
                  <c:v>3.9486737677514019E-4</c:v>
                </c:pt>
                <c:pt idx="20347">
                  <c:v>8.8078803566291855E-4</c:v>
                </c:pt>
                <c:pt idx="20348">
                  <c:v>8.8078803566291855E-4</c:v>
                </c:pt>
                <c:pt idx="20349">
                  <c:v>4.2536297640550845E-5</c:v>
                </c:pt>
                <c:pt idx="20350">
                  <c:v>4.3976920911908794E-4</c:v>
                </c:pt>
                <c:pt idx="20351">
                  <c:v>7.6998996035187073E-4</c:v>
                </c:pt>
                <c:pt idx="20352">
                  <c:v>2.3156167493276113E-2</c:v>
                </c:pt>
                <c:pt idx="20353">
                  <c:v>4.2205544927867988E-2</c:v>
                </c:pt>
                <c:pt idx="20354">
                  <c:v>1.3847900378104421E-2</c:v>
                </c:pt>
                <c:pt idx="20355">
                  <c:v>6.1993218339967595E-3</c:v>
                </c:pt>
                <c:pt idx="20356">
                  <c:v>7.8149920255163199E-4</c:v>
                </c:pt>
                <c:pt idx="20357">
                  <c:v>1.0752014043446801E-2</c:v>
                </c:pt>
                <c:pt idx="20358">
                  <c:v>1.3053467000835189E-3</c:v>
                </c:pt>
                <c:pt idx="20359">
                  <c:v>1.676592091850448E-3</c:v>
                </c:pt>
                <c:pt idx="20360">
                  <c:v>1.3053467000835189E-3</c:v>
                </c:pt>
                <c:pt idx="20361">
                  <c:v>3.0206369919313751E-4</c:v>
                </c:pt>
                <c:pt idx="20362">
                  <c:v>1.3053467000835189E-3</c:v>
                </c:pt>
                <c:pt idx="20363">
                  <c:v>1.3053467000835189E-3</c:v>
                </c:pt>
                <c:pt idx="20364">
                  <c:v>2.105263157894742E-2</c:v>
                </c:pt>
                <c:pt idx="20365">
                  <c:v>2.5956284153005476E-2</c:v>
                </c:pt>
                <c:pt idx="20366">
                  <c:v>6.148785425101169E-3</c:v>
                </c:pt>
                <c:pt idx="20367">
                  <c:v>1.0353753235547858E-2</c:v>
                </c:pt>
                <c:pt idx="20368">
                  <c:v>9.5347063310457331E-4</c:v>
                </c:pt>
                <c:pt idx="20369">
                  <c:v>1.728980536619101E-2</c:v>
                </c:pt>
                <c:pt idx="20370">
                  <c:v>8.8078803566291855E-4</c:v>
                </c:pt>
                <c:pt idx="20371">
                  <c:v>4.6872231082757496E-2</c:v>
                </c:pt>
                <c:pt idx="20372">
                  <c:v>1.6452094676345976E-2</c:v>
                </c:pt>
                <c:pt idx="20373">
                  <c:v>1.4293736280565669E-3</c:v>
                </c:pt>
                <c:pt idx="20374">
                  <c:v>9.5347063310457331E-4</c:v>
                </c:pt>
                <c:pt idx="20375">
                  <c:v>1.5042949253475702E-2</c:v>
                </c:pt>
                <c:pt idx="20376">
                  <c:v>2.3437500000000038E-2</c:v>
                </c:pt>
                <c:pt idx="20377">
                  <c:v>1.6087516087530656E-4</c:v>
                </c:pt>
                <c:pt idx="20378">
                  <c:v>8.3234830575255256E-3</c:v>
                </c:pt>
                <c:pt idx="20379">
                  <c:v>6.5104166666679814E-4</c:v>
                </c:pt>
                <c:pt idx="20380">
                  <c:v>3.5637918745532962E-4</c:v>
                </c:pt>
                <c:pt idx="20381">
                  <c:v>1.3227513227514738E-3</c:v>
                </c:pt>
                <c:pt idx="20382">
                  <c:v>1.0416666666666938E-2</c:v>
                </c:pt>
                <c:pt idx="20383">
                  <c:v>1.0416666666666938E-2</c:v>
                </c:pt>
                <c:pt idx="20384">
                  <c:v>3.6549707602333709E-4</c:v>
                </c:pt>
                <c:pt idx="20385">
                  <c:v>1.5748031496063096E-2</c:v>
                </c:pt>
                <c:pt idx="20386">
                  <c:v>6.5104166666679814E-4</c:v>
                </c:pt>
                <c:pt idx="20387">
                  <c:v>1.0976702508960743E-2</c:v>
                </c:pt>
                <c:pt idx="20388">
                  <c:v>2.6666666666666613E-2</c:v>
                </c:pt>
                <c:pt idx="20389">
                  <c:v>9.6618357487924557E-3</c:v>
                </c:pt>
                <c:pt idx="20390">
                  <c:v>2.3437500000000038E-2</c:v>
                </c:pt>
                <c:pt idx="20391">
                  <c:v>1.883239171374814E-3</c:v>
                </c:pt>
                <c:pt idx="20392">
                  <c:v>1.3227513227514738E-3</c:v>
                </c:pt>
                <c:pt idx="20393">
                  <c:v>2.976190476190496E-3</c:v>
                </c:pt>
                <c:pt idx="20394">
                  <c:v>2.016129032257999E-3</c:v>
                </c:pt>
                <c:pt idx="20395">
                  <c:v>1.7619951206289666E-3</c:v>
                </c:pt>
                <c:pt idx="20396">
                  <c:v>1.0840468131236701E-3</c:v>
                </c:pt>
                <c:pt idx="20397">
                  <c:v>1.5122888807099291E-2</c:v>
                </c:pt>
                <c:pt idx="20398">
                  <c:v>3.5511363636362483E-4</c:v>
                </c:pt>
                <c:pt idx="20399">
                  <c:v>1.5021643429104134E-2</c:v>
                </c:pt>
                <c:pt idx="20400">
                  <c:v>1.5748031496063096E-2</c:v>
                </c:pt>
                <c:pt idx="20401">
                  <c:v>1.4336917562724075E-2</c:v>
                </c:pt>
                <c:pt idx="20402">
                  <c:v>5.2631578947369912E-3</c:v>
                </c:pt>
                <c:pt idx="20403">
                  <c:v>2.9529767040552858E-3</c:v>
                </c:pt>
                <c:pt idx="20404">
                  <c:v>7.1731748726660367E-4</c:v>
                </c:pt>
                <c:pt idx="20405">
                  <c:v>1.4581535806730958E-3</c:v>
                </c:pt>
                <c:pt idx="20406">
                  <c:v>7.1731748726660367E-4</c:v>
                </c:pt>
                <c:pt idx="20407">
                  <c:v>1.0611205432937245E-2</c:v>
                </c:pt>
                <c:pt idx="20408">
                  <c:v>1.9736842105262203E-4</c:v>
                </c:pt>
                <c:pt idx="20409">
                  <c:v>1.0520625889046899E-2</c:v>
                </c:pt>
                <c:pt idx="20410">
                  <c:v>2.5837320574163079E-3</c:v>
                </c:pt>
                <c:pt idx="20411">
                  <c:v>1.1465171168627008E-2</c:v>
                </c:pt>
                <c:pt idx="20412">
                  <c:v>7.2874493927142889E-4</c:v>
                </c:pt>
                <c:pt idx="20413">
                  <c:v>4.1078305519906002E-4</c:v>
                </c:pt>
                <c:pt idx="20414">
                  <c:v>7.1731748726660367E-4</c:v>
                </c:pt>
                <c:pt idx="20415">
                  <c:v>1.5210526315789445E-2</c:v>
                </c:pt>
                <c:pt idx="20416">
                  <c:v>1.7398869073551841E-6</c:v>
                </c:pt>
                <c:pt idx="20417">
                  <c:v>1.4581535806730958E-3</c:v>
                </c:pt>
                <c:pt idx="20418">
                  <c:v>7.1731748726660367E-4</c:v>
                </c:pt>
                <c:pt idx="20419">
                  <c:v>4.1078305519906002E-4</c:v>
                </c:pt>
                <c:pt idx="20420">
                  <c:v>1.9035842206574804E-3</c:v>
                </c:pt>
                <c:pt idx="20421">
                  <c:v>2.0989620459116638E-2</c:v>
                </c:pt>
                <c:pt idx="20422">
                  <c:v>9.8681805998884634E-4</c:v>
                </c:pt>
                <c:pt idx="20423">
                  <c:v>2.3319200484554808E-2</c:v>
                </c:pt>
                <c:pt idx="20424">
                  <c:v>9.137916770083572E-2</c:v>
                </c:pt>
                <c:pt idx="20425">
                  <c:v>1.1459129106187558E-3</c:v>
                </c:pt>
                <c:pt idx="20426">
                  <c:v>6.5104166666679814E-4</c:v>
                </c:pt>
                <c:pt idx="20427">
                  <c:v>1.0416666666666938E-2</c:v>
                </c:pt>
                <c:pt idx="20428">
                  <c:v>2.9659277504105235E-2</c:v>
                </c:pt>
                <c:pt idx="20429">
                  <c:v>6.9991251093613586E-3</c:v>
                </c:pt>
                <c:pt idx="20430">
                  <c:v>9.5338983050847672E-3</c:v>
                </c:pt>
                <c:pt idx="20431">
                  <c:v>8.1487140310670062E-3</c:v>
                </c:pt>
                <c:pt idx="20432">
                  <c:v>4.2650918635171141E-3</c:v>
                </c:pt>
                <c:pt idx="20433">
                  <c:v>1.0416666666666938E-2</c:v>
                </c:pt>
                <c:pt idx="20434">
                  <c:v>1.2163050624589115E-2</c:v>
                </c:pt>
                <c:pt idx="20435">
                  <c:v>2.976190476190496E-3</c:v>
                </c:pt>
                <c:pt idx="20436">
                  <c:v>3.7858422939068027E-2</c:v>
                </c:pt>
                <c:pt idx="20437">
                  <c:v>5.6570931244562736E-3</c:v>
                </c:pt>
                <c:pt idx="20438">
                  <c:v>3.1708595387840627E-2</c:v>
                </c:pt>
                <c:pt idx="20439">
                  <c:v>1.6774193548387228E-2</c:v>
                </c:pt>
                <c:pt idx="20440">
                  <c:v>5.4256410256409051E-4</c:v>
                </c:pt>
                <c:pt idx="20441">
                  <c:v>1.271147855259869E-3</c:v>
                </c:pt>
                <c:pt idx="20442">
                  <c:v>1.1093333333333358E-2</c:v>
                </c:pt>
                <c:pt idx="20443">
                  <c:v>2.3076923076923002E-2</c:v>
                </c:pt>
                <c:pt idx="20444">
                  <c:v>2.8992320952828505E-3</c:v>
                </c:pt>
                <c:pt idx="20445">
                  <c:v>6.8842961819557476E-4</c:v>
                </c:pt>
                <c:pt idx="20446">
                  <c:v>1.3227513227514738E-3</c:v>
                </c:pt>
                <c:pt idx="20447">
                  <c:v>6.6666666666667001E-3</c:v>
                </c:pt>
                <c:pt idx="20448">
                  <c:v>1.5748031496063096E-2</c:v>
                </c:pt>
                <c:pt idx="20449">
                  <c:v>1.6203703703703606E-2</c:v>
                </c:pt>
                <c:pt idx="20450">
                  <c:v>1.0416666666666938E-2</c:v>
                </c:pt>
                <c:pt idx="20451">
                  <c:v>6.5104166666679814E-4</c:v>
                </c:pt>
                <c:pt idx="20452">
                  <c:v>9.9961553248750397E-3</c:v>
                </c:pt>
                <c:pt idx="20453">
                  <c:v>1.571009635525757E-2</c:v>
                </c:pt>
                <c:pt idx="20454">
                  <c:v>6.9991251093613586E-3</c:v>
                </c:pt>
                <c:pt idx="20455">
                  <c:v>6.5104166666679814E-4</c:v>
                </c:pt>
                <c:pt idx="20456">
                  <c:v>1.5748031496063096E-2</c:v>
                </c:pt>
                <c:pt idx="20457">
                  <c:v>2.3319200484554808E-2</c:v>
                </c:pt>
                <c:pt idx="20458">
                  <c:v>4.8166119594678422E-4</c:v>
                </c:pt>
                <c:pt idx="20459">
                  <c:v>4.8166119594678422E-4</c:v>
                </c:pt>
                <c:pt idx="20460">
                  <c:v>2.0748482286943332E-3</c:v>
                </c:pt>
                <c:pt idx="20461">
                  <c:v>6.7221310799292444E-2</c:v>
                </c:pt>
                <c:pt idx="20462">
                  <c:v>1.6150418667983044E-2</c:v>
                </c:pt>
                <c:pt idx="20463">
                  <c:v>1.6150418667983044E-2</c:v>
                </c:pt>
                <c:pt idx="20464">
                  <c:v>2.6575507825507941E-2</c:v>
                </c:pt>
                <c:pt idx="20465">
                  <c:v>3.2029554023688823E-2</c:v>
                </c:pt>
                <c:pt idx="20466">
                  <c:v>4.8166119594678422E-4</c:v>
                </c:pt>
                <c:pt idx="20467">
                  <c:v>1.6079158936301841E-2</c:v>
                </c:pt>
                <c:pt idx="20468">
                  <c:v>4.8296580996323732E-3</c:v>
                </c:pt>
                <c:pt idx="20469">
                  <c:v>1.2487512487511664E-3</c:v>
                </c:pt>
                <c:pt idx="20470">
                  <c:v>2.3319200484554808E-2</c:v>
                </c:pt>
                <c:pt idx="20471">
                  <c:v>1.4335974584421679E-2</c:v>
                </c:pt>
                <c:pt idx="20472">
                  <c:v>3.1173826173826382E-3</c:v>
                </c:pt>
                <c:pt idx="20473">
                  <c:v>4.8166119594678422E-4</c:v>
                </c:pt>
                <c:pt idx="20474">
                  <c:v>6.8740783026497582E-3</c:v>
                </c:pt>
                <c:pt idx="20475">
                  <c:v>1.6079158936301841E-2</c:v>
                </c:pt>
                <c:pt idx="20476">
                  <c:v>6.7567093328218279E-3</c:v>
                </c:pt>
                <c:pt idx="20477">
                  <c:v>2.5800645635357059E-3</c:v>
                </c:pt>
                <c:pt idx="20478">
                  <c:v>2.7756022067819897E-2</c:v>
                </c:pt>
                <c:pt idx="20479">
                  <c:v>2.8173036304812753E-2</c:v>
                </c:pt>
                <c:pt idx="20480">
                  <c:v>3.5256410256410152E-2</c:v>
                </c:pt>
                <c:pt idx="20481">
                  <c:v>5.7662395324733183E-4</c:v>
                </c:pt>
                <c:pt idx="20482">
                  <c:v>1.5198511166253025E-2</c:v>
                </c:pt>
                <c:pt idx="20483">
                  <c:v>2.8133668686671696E-4</c:v>
                </c:pt>
                <c:pt idx="20484">
                  <c:v>3.9253888212666033E-5</c:v>
                </c:pt>
                <c:pt idx="20485">
                  <c:v>4.9534645227452372E-3</c:v>
                </c:pt>
                <c:pt idx="20486">
                  <c:v>1.0362897576012367E-2</c:v>
                </c:pt>
                <c:pt idx="20487">
                  <c:v>1.0362897576012367E-2</c:v>
                </c:pt>
                <c:pt idx="20488">
                  <c:v>1.2936983920034652E-2</c:v>
                </c:pt>
                <c:pt idx="20489">
                  <c:v>1.0362897576012367E-2</c:v>
                </c:pt>
                <c:pt idx="20490">
                  <c:v>3.7440000000000209E-2</c:v>
                </c:pt>
                <c:pt idx="20491">
                  <c:v>6.2055451323745296E-3</c:v>
                </c:pt>
                <c:pt idx="20492">
                  <c:v>3.3094017094026639E-4</c:v>
                </c:pt>
                <c:pt idx="20493">
                  <c:v>7.0492430658811948E-4</c:v>
                </c:pt>
                <c:pt idx="20494">
                  <c:v>2.471626733922005E-3</c:v>
                </c:pt>
                <c:pt idx="20495">
                  <c:v>1.7532325224631831E-3</c:v>
                </c:pt>
                <c:pt idx="20496">
                  <c:v>1.3227513227514738E-3</c:v>
                </c:pt>
                <c:pt idx="20497">
                  <c:v>7.4436222692037118E-3</c:v>
                </c:pt>
                <c:pt idx="20498">
                  <c:v>1.0416666666666938E-2</c:v>
                </c:pt>
                <c:pt idx="20499">
                  <c:v>6.7239595766690977E-3</c:v>
                </c:pt>
                <c:pt idx="20500">
                  <c:v>6.5104166666679814E-4</c:v>
                </c:pt>
                <c:pt idx="20501">
                  <c:v>1.1405150138109164E-2</c:v>
                </c:pt>
                <c:pt idx="20502">
                  <c:v>2.3437500000000038E-2</c:v>
                </c:pt>
                <c:pt idx="20503">
                  <c:v>4.3048469387756694E-3</c:v>
                </c:pt>
                <c:pt idx="20504">
                  <c:v>1.0416666666666938E-2</c:v>
                </c:pt>
                <c:pt idx="20505">
                  <c:v>1.0416666666666938E-2</c:v>
                </c:pt>
                <c:pt idx="20506">
                  <c:v>6.8206544480710219E-3</c:v>
                </c:pt>
                <c:pt idx="20507">
                  <c:v>1.0416666666666938E-2</c:v>
                </c:pt>
                <c:pt idx="20508">
                  <c:v>6.7758603880276515E-3</c:v>
                </c:pt>
                <c:pt idx="20509">
                  <c:v>2.3011176857331882E-3</c:v>
                </c:pt>
                <c:pt idx="20510">
                  <c:v>1.0416666666666938E-2</c:v>
                </c:pt>
                <c:pt idx="20511">
                  <c:v>8.1939228405599716E-3</c:v>
                </c:pt>
                <c:pt idx="20512">
                  <c:v>1.0957703265405497E-4</c:v>
                </c:pt>
                <c:pt idx="20513">
                  <c:v>1.0957703265405497E-4</c:v>
                </c:pt>
                <c:pt idx="20514">
                  <c:v>1.9357336430511073E-4</c:v>
                </c:pt>
                <c:pt idx="20515">
                  <c:v>3.2258064516129087E-2</c:v>
                </c:pt>
                <c:pt idx="20516">
                  <c:v>2.1822849807445383E-2</c:v>
                </c:pt>
                <c:pt idx="20517">
                  <c:v>1.0957703265405497E-4</c:v>
                </c:pt>
                <c:pt idx="20518">
                  <c:v>1.0835703643503729E-3</c:v>
                </c:pt>
                <c:pt idx="20519">
                  <c:v>1.0416666666666938E-2</c:v>
                </c:pt>
                <c:pt idx="20520">
                  <c:v>1.5748031496063096E-2</c:v>
                </c:pt>
                <c:pt idx="20521">
                  <c:v>1.5679442508710839E-2</c:v>
                </c:pt>
                <c:pt idx="20522">
                  <c:v>3.3469945355191169E-2</c:v>
                </c:pt>
                <c:pt idx="20523">
                  <c:v>3.67965367965368E-2</c:v>
                </c:pt>
                <c:pt idx="20524">
                  <c:v>6.9991251093613586E-3</c:v>
                </c:pt>
                <c:pt idx="20525">
                  <c:v>6.5104166666679814E-4</c:v>
                </c:pt>
                <c:pt idx="20526">
                  <c:v>2.5737249763223475E-3</c:v>
                </c:pt>
                <c:pt idx="20527">
                  <c:v>4.8166119594678422E-4</c:v>
                </c:pt>
                <c:pt idx="20528">
                  <c:v>7.6483519418302101E-2</c:v>
                </c:pt>
                <c:pt idx="20529">
                  <c:v>1.0635034257081455E-2</c:v>
                </c:pt>
                <c:pt idx="20530">
                  <c:v>2.1610389610389521E-2</c:v>
                </c:pt>
                <c:pt idx="20531">
                  <c:v>3.5256410256410152E-2</c:v>
                </c:pt>
                <c:pt idx="20532">
                  <c:v>6.8740783026497582E-3</c:v>
                </c:pt>
                <c:pt idx="20533">
                  <c:v>6.1454293737771293E-4</c:v>
                </c:pt>
                <c:pt idx="20534">
                  <c:v>1.2487512487511664E-3</c:v>
                </c:pt>
                <c:pt idx="20535">
                  <c:v>9.5338983050847672E-3</c:v>
                </c:pt>
                <c:pt idx="20536">
                  <c:v>1.0416666666666938E-2</c:v>
                </c:pt>
                <c:pt idx="20537">
                  <c:v>3.7858422939068027E-2</c:v>
                </c:pt>
                <c:pt idx="20538">
                  <c:v>2.06625683060109E-2</c:v>
                </c:pt>
                <c:pt idx="20539">
                  <c:v>2.976190476190496E-3</c:v>
                </c:pt>
                <c:pt idx="20540">
                  <c:v>0.14049671592775043</c:v>
                </c:pt>
                <c:pt idx="20541">
                  <c:v>2.3437500000000038E-2</c:v>
                </c:pt>
                <c:pt idx="20542">
                  <c:v>2.5864707682889666E-2</c:v>
                </c:pt>
                <c:pt idx="20543">
                  <c:v>2.3437500000000038E-2</c:v>
                </c:pt>
                <c:pt idx="20544">
                  <c:v>6.6666666666667001E-3</c:v>
                </c:pt>
                <c:pt idx="20545">
                  <c:v>6.5104166666679814E-4</c:v>
                </c:pt>
                <c:pt idx="20546">
                  <c:v>6.1454293737771293E-4</c:v>
                </c:pt>
                <c:pt idx="20547">
                  <c:v>1.1203634621354524E-3</c:v>
                </c:pt>
                <c:pt idx="20548">
                  <c:v>6.8740783026497582E-3</c:v>
                </c:pt>
                <c:pt idx="20549">
                  <c:v>4.8166119594678422E-4</c:v>
                </c:pt>
                <c:pt idx="20550">
                  <c:v>2.1610389610389521E-2</c:v>
                </c:pt>
                <c:pt idx="20551">
                  <c:v>1.0635034257081455E-2</c:v>
                </c:pt>
                <c:pt idx="20552">
                  <c:v>1.4374514374514495E-2</c:v>
                </c:pt>
                <c:pt idx="20553">
                  <c:v>1.2487512487511664E-3</c:v>
                </c:pt>
                <c:pt idx="20554">
                  <c:v>8.4017666271553396E-3</c:v>
                </c:pt>
                <c:pt idx="20555">
                  <c:v>5.2243429647277403E-3</c:v>
                </c:pt>
                <c:pt idx="20556">
                  <c:v>6.1454293737771293E-4</c:v>
                </c:pt>
                <c:pt idx="20557">
                  <c:v>1.2440191387559946E-2</c:v>
                </c:pt>
                <c:pt idx="20558">
                  <c:v>2.3286315499017312E-3</c:v>
                </c:pt>
                <c:pt idx="20559">
                  <c:v>1.2487512487511664E-3</c:v>
                </c:pt>
                <c:pt idx="20560">
                  <c:v>1.6112919338532523E-6</c:v>
                </c:pt>
                <c:pt idx="20561">
                  <c:v>6.1454293737771293E-4</c:v>
                </c:pt>
                <c:pt idx="20562">
                  <c:v>2.3437500000000038E-2</c:v>
                </c:pt>
                <c:pt idx="20563">
                  <c:v>6.9991251093613586E-3</c:v>
                </c:pt>
                <c:pt idx="20564">
                  <c:v>2.5345622119815617E-2</c:v>
                </c:pt>
                <c:pt idx="20565">
                  <c:v>3.0206369919313751E-4</c:v>
                </c:pt>
                <c:pt idx="20566">
                  <c:v>3.9256198347107467E-2</c:v>
                </c:pt>
                <c:pt idx="20567">
                  <c:v>2.2189620392444459E-2</c:v>
                </c:pt>
                <c:pt idx="20568">
                  <c:v>8.4880169172931799E-3</c:v>
                </c:pt>
                <c:pt idx="20569">
                  <c:v>3.0206369919313751E-4</c:v>
                </c:pt>
                <c:pt idx="20570">
                  <c:v>8.1678024261757371E-3</c:v>
                </c:pt>
                <c:pt idx="20571">
                  <c:v>5.5137844611528493E-3</c:v>
                </c:pt>
                <c:pt idx="20572">
                  <c:v>1.3157894736842193E-2</c:v>
                </c:pt>
                <c:pt idx="20573">
                  <c:v>3.9447731755424325E-3</c:v>
                </c:pt>
                <c:pt idx="20574">
                  <c:v>3.1249999999999962E-2</c:v>
                </c:pt>
                <c:pt idx="20575">
                  <c:v>1.0416666666666938E-2</c:v>
                </c:pt>
                <c:pt idx="20576">
                  <c:v>1.3227513227514738E-3</c:v>
                </c:pt>
                <c:pt idx="20577">
                  <c:v>1.0416666666666938E-2</c:v>
                </c:pt>
                <c:pt idx="20578">
                  <c:v>1.0416666666666938E-2</c:v>
                </c:pt>
                <c:pt idx="20579">
                  <c:v>1.0416666666666938E-2</c:v>
                </c:pt>
                <c:pt idx="20580">
                  <c:v>2.3199023199023172E-2</c:v>
                </c:pt>
                <c:pt idx="20581">
                  <c:v>1.79199575230638E-3</c:v>
                </c:pt>
                <c:pt idx="20582">
                  <c:v>1.4196329985803789E-3</c:v>
                </c:pt>
                <c:pt idx="20583">
                  <c:v>1.4945447059630886E-2</c:v>
                </c:pt>
                <c:pt idx="20584">
                  <c:v>5.29014844804351E-4</c:v>
                </c:pt>
                <c:pt idx="20585">
                  <c:v>9.6312077736227381E-3</c:v>
                </c:pt>
                <c:pt idx="20586">
                  <c:v>9.6312077736227381E-3</c:v>
                </c:pt>
                <c:pt idx="20587">
                  <c:v>7.0503840766009541E-4</c:v>
                </c:pt>
                <c:pt idx="20588">
                  <c:v>4.7146401985111608E-2</c:v>
                </c:pt>
                <c:pt idx="20589">
                  <c:v>6.3263223725354648E-3</c:v>
                </c:pt>
                <c:pt idx="20590">
                  <c:v>1.2298046780805524E-2</c:v>
                </c:pt>
                <c:pt idx="20591">
                  <c:v>8.632112320487129E-7</c:v>
                </c:pt>
                <c:pt idx="20592">
                  <c:v>1.5896103896103946E-2</c:v>
                </c:pt>
                <c:pt idx="20593">
                  <c:v>4.0185343603153607E-3</c:v>
                </c:pt>
                <c:pt idx="20594">
                  <c:v>2.3965141612200407E-2</c:v>
                </c:pt>
                <c:pt idx="20595">
                  <c:v>3.4377387318563754E-2</c:v>
                </c:pt>
                <c:pt idx="20596">
                  <c:v>1.5896103896103946E-2</c:v>
                </c:pt>
                <c:pt idx="20597">
                  <c:v>1.3882385798893663E-3</c:v>
                </c:pt>
                <c:pt idx="20598">
                  <c:v>1.0513296227581837E-2</c:v>
                </c:pt>
                <c:pt idx="20599">
                  <c:v>6.8310152343768109E-4</c:v>
                </c:pt>
                <c:pt idx="20600">
                  <c:v>1.8127116166329802E-3</c:v>
                </c:pt>
                <c:pt idx="20601">
                  <c:v>3.6235294117646998E-2</c:v>
                </c:pt>
                <c:pt idx="20602">
                  <c:v>6.2247121070757914E-5</c:v>
                </c:pt>
                <c:pt idx="20603">
                  <c:v>2.0541549953316429E-3</c:v>
                </c:pt>
                <c:pt idx="20604">
                  <c:v>4.1406067228352897E-7</c:v>
                </c:pt>
                <c:pt idx="20605">
                  <c:v>4.870335230866546E-2</c:v>
                </c:pt>
                <c:pt idx="20606">
                  <c:v>3.2573983393655477E-2</c:v>
                </c:pt>
                <c:pt idx="20607">
                  <c:v>7.223024446442728E-3</c:v>
                </c:pt>
                <c:pt idx="20608">
                  <c:v>7.204142262965737E-3</c:v>
                </c:pt>
                <c:pt idx="20609">
                  <c:v>6.8310152343768109E-4</c:v>
                </c:pt>
                <c:pt idx="20610">
                  <c:v>4.1406067228352897E-7</c:v>
                </c:pt>
                <c:pt idx="20611">
                  <c:v>2.3965141612200407E-2</c:v>
                </c:pt>
                <c:pt idx="20612">
                  <c:v>2.2879183346632061E-2</c:v>
                </c:pt>
                <c:pt idx="20613">
                  <c:v>7.223024446442728E-3</c:v>
                </c:pt>
                <c:pt idx="20614">
                  <c:v>2.9654090375153203E-3</c:v>
                </c:pt>
                <c:pt idx="20615">
                  <c:v>2.2879183346632061E-2</c:v>
                </c:pt>
                <c:pt idx="20616">
                  <c:v>2.369670927060076E-2</c:v>
                </c:pt>
                <c:pt idx="20617">
                  <c:v>1.5458159100639151E-2</c:v>
                </c:pt>
                <c:pt idx="20618">
                  <c:v>5.7707637976789914E-3</c:v>
                </c:pt>
                <c:pt idx="20619">
                  <c:v>3.2615844438954262E-3</c:v>
                </c:pt>
                <c:pt idx="20620">
                  <c:v>1.1697302458820646E-2</c:v>
                </c:pt>
                <c:pt idx="20621">
                  <c:v>1.9858722499345238E-2</c:v>
                </c:pt>
                <c:pt idx="20622">
                  <c:v>7.1859729807582915E-5</c:v>
                </c:pt>
                <c:pt idx="20623">
                  <c:v>5.8482764720190535E-3</c:v>
                </c:pt>
                <c:pt idx="20624">
                  <c:v>1.8305320645678762E-3</c:v>
                </c:pt>
                <c:pt idx="20625">
                  <c:v>1.6112919338532523E-6</c:v>
                </c:pt>
                <c:pt idx="20626">
                  <c:v>3.5256410256410152E-2</c:v>
                </c:pt>
                <c:pt idx="20627">
                  <c:v>3.5433070866141662E-2</c:v>
                </c:pt>
                <c:pt idx="20628">
                  <c:v>4.3744531933532539E-4</c:v>
                </c:pt>
                <c:pt idx="20629">
                  <c:v>6.3116370808678754E-2</c:v>
                </c:pt>
                <c:pt idx="20630">
                  <c:v>2.1164021164021368E-2</c:v>
                </c:pt>
                <c:pt idx="20631">
                  <c:v>2.1739130434782719E-2</c:v>
                </c:pt>
                <c:pt idx="20632">
                  <c:v>2.3437500000000038E-2</c:v>
                </c:pt>
                <c:pt idx="20633">
                  <c:v>7.0275897969807556E-3</c:v>
                </c:pt>
                <c:pt idx="20634">
                  <c:v>0.12499999999999985</c:v>
                </c:pt>
                <c:pt idx="20635">
                  <c:v>0.12852199703410769</c:v>
                </c:pt>
                <c:pt idx="20636">
                  <c:v>4.4281263907431999E-2</c:v>
                </c:pt>
                <c:pt idx="20637">
                  <c:v>7.2580645161290175E-2</c:v>
                </c:pt>
                <c:pt idx="20638">
                  <c:v>0</c:v>
                </c:pt>
                <c:pt idx="20639">
                  <c:v>1.0416666666666938E-2</c:v>
                </c:pt>
                <c:pt idx="20640">
                  <c:v>6.5104166666679814E-4</c:v>
                </c:pt>
                <c:pt idx="20641">
                  <c:v>6.238859180035747E-3</c:v>
                </c:pt>
                <c:pt idx="20642">
                  <c:v>2.3068050749712253E-3</c:v>
                </c:pt>
                <c:pt idx="20643">
                  <c:v>4.7619047619047589E-2</c:v>
                </c:pt>
                <c:pt idx="20644">
                  <c:v>8.5365853658536536E-2</c:v>
                </c:pt>
                <c:pt idx="20645">
                  <c:v>2.1164021164021368E-2</c:v>
                </c:pt>
                <c:pt idx="20646">
                  <c:v>6.238859180035747E-3</c:v>
                </c:pt>
                <c:pt idx="20647">
                  <c:v>4.1050903119862488E-4</c:v>
                </c:pt>
                <c:pt idx="20648">
                  <c:v>0</c:v>
                </c:pt>
                <c:pt idx="20649">
                  <c:v>5.0125313283205459E-3</c:v>
                </c:pt>
                <c:pt idx="20650">
                  <c:v>4.7619047619047589E-2</c:v>
                </c:pt>
                <c:pt idx="20651">
                  <c:v>2.1164021164021368E-2</c:v>
                </c:pt>
                <c:pt idx="20652">
                  <c:v>6.5104166666679814E-4</c:v>
                </c:pt>
                <c:pt idx="20653">
                  <c:v>6.1002178649246792E-4</c:v>
                </c:pt>
                <c:pt idx="20654">
                  <c:v>8.1900081900076723E-4</c:v>
                </c:pt>
                <c:pt idx="20655">
                  <c:v>2.4236778262979101E-2</c:v>
                </c:pt>
                <c:pt idx="20656">
                  <c:v>1.8719280027691661E-3</c:v>
                </c:pt>
                <c:pt idx="20657">
                  <c:v>3.6512158054711722E-3</c:v>
                </c:pt>
                <c:pt idx="20658">
                  <c:v>3.6820112344156788E-2</c:v>
                </c:pt>
                <c:pt idx="20659">
                  <c:v>1.2210485133020465E-2</c:v>
                </c:pt>
                <c:pt idx="20660">
                  <c:v>1.7381324986958806E-2</c:v>
                </c:pt>
                <c:pt idx="20661">
                  <c:v>1.5764136293048504E-2</c:v>
                </c:pt>
                <c:pt idx="20662">
                  <c:v>1.5748031496063096E-2</c:v>
                </c:pt>
                <c:pt idx="20663">
                  <c:v>6.9587040839606401E-3</c:v>
                </c:pt>
                <c:pt idx="20664">
                  <c:v>4.3744531933532539E-4</c:v>
                </c:pt>
                <c:pt idx="20665">
                  <c:v>1.3774104683197297E-3</c:v>
                </c:pt>
                <c:pt idx="20666">
                  <c:v>3.097173828881227E-3</c:v>
                </c:pt>
                <c:pt idx="20667">
                  <c:v>1.620370370370372E-2</c:v>
                </c:pt>
                <c:pt idx="20668">
                  <c:v>9.1638029782359406E-3</c:v>
                </c:pt>
                <c:pt idx="20669">
                  <c:v>2.6666666666666613E-2</c:v>
                </c:pt>
                <c:pt idx="20670">
                  <c:v>1.5679442508710839E-2</c:v>
                </c:pt>
                <c:pt idx="20671">
                  <c:v>2.3011176857331882E-3</c:v>
                </c:pt>
                <c:pt idx="20672">
                  <c:v>1.0416666666666938E-2</c:v>
                </c:pt>
                <c:pt idx="20673">
                  <c:v>1.0296789824349027E-2</c:v>
                </c:pt>
                <c:pt idx="20674">
                  <c:v>6.6666666666668883E-3</c:v>
                </c:pt>
                <c:pt idx="20675">
                  <c:v>3.5076923076923019E-2</c:v>
                </c:pt>
                <c:pt idx="20676">
                  <c:v>3.0879022850478456E-3</c:v>
                </c:pt>
                <c:pt idx="20677">
                  <c:v>3.9662389350167094E-3</c:v>
                </c:pt>
                <c:pt idx="20678">
                  <c:v>1.0860484544695154E-2</c:v>
                </c:pt>
                <c:pt idx="20679">
                  <c:v>2.0438884698480639E-3</c:v>
                </c:pt>
                <c:pt idx="20680">
                  <c:v>6.4408731764104095E-3</c:v>
                </c:pt>
                <c:pt idx="20681">
                  <c:v>6.4971319003575331E-3</c:v>
                </c:pt>
                <c:pt idx="20682">
                  <c:v>2.6622181646105109E-2</c:v>
                </c:pt>
                <c:pt idx="20683">
                  <c:v>6.912845219296887E-3</c:v>
                </c:pt>
                <c:pt idx="20684">
                  <c:v>6.1454293737771293E-4</c:v>
                </c:pt>
                <c:pt idx="20685">
                  <c:v>1.2101056837899044E-2</c:v>
                </c:pt>
                <c:pt idx="20686">
                  <c:v>3.1132602956192301E-4</c:v>
                </c:pt>
                <c:pt idx="20687">
                  <c:v>4.8166119594678422E-4</c:v>
                </c:pt>
                <c:pt idx="20688">
                  <c:v>3.617489966174179E-2</c:v>
                </c:pt>
                <c:pt idx="20689">
                  <c:v>9.5472709109073548E-3</c:v>
                </c:pt>
                <c:pt idx="20690">
                  <c:v>9.7884043667177678E-3</c:v>
                </c:pt>
                <c:pt idx="20691">
                  <c:v>1.6112919338532523E-6</c:v>
                </c:pt>
                <c:pt idx="20692">
                  <c:v>6.1454293737771293E-4</c:v>
                </c:pt>
                <c:pt idx="20693">
                  <c:v>2.1653346653346523E-2</c:v>
                </c:pt>
                <c:pt idx="20694">
                  <c:v>3.1173826173826382E-3</c:v>
                </c:pt>
                <c:pt idx="20695">
                  <c:v>4.8166119594678422E-4</c:v>
                </c:pt>
                <c:pt idx="20696">
                  <c:v>6.4971319003575331E-3</c:v>
                </c:pt>
                <c:pt idx="20697">
                  <c:v>2.7230833682446817E-2</c:v>
                </c:pt>
                <c:pt idx="20698">
                  <c:v>1.0635034257081455E-2</c:v>
                </c:pt>
                <c:pt idx="20699">
                  <c:v>4.8166119594678422E-4</c:v>
                </c:pt>
                <c:pt idx="20700">
                  <c:v>2.1610389610389521E-2</c:v>
                </c:pt>
                <c:pt idx="20701">
                  <c:v>1.0860484544695154E-2</c:v>
                </c:pt>
                <c:pt idx="20702">
                  <c:v>2.3199023199023172E-2</c:v>
                </c:pt>
                <c:pt idx="20703">
                  <c:v>6.3263223725354648E-3</c:v>
                </c:pt>
                <c:pt idx="20704">
                  <c:v>1.6421052631579034E-2</c:v>
                </c:pt>
                <c:pt idx="20705">
                  <c:v>1.6421052631579034E-2</c:v>
                </c:pt>
                <c:pt idx="20706">
                  <c:v>3.2658569500674632E-2</c:v>
                </c:pt>
                <c:pt idx="20707">
                  <c:v>1.5802533629358694E-2</c:v>
                </c:pt>
                <c:pt idx="20708">
                  <c:v>1.2704174228675272E-2</c:v>
                </c:pt>
                <c:pt idx="20709">
                  <c:v>1.0860484544695154E-2</c:v>
                </c:pt>
                <c:pt idx="20710">
                  <c:v>7.8979624152309691E-2</c:v>
                </c:pt>
                <c:pt idx="20711">
                  <c:v>3.264986287057643E-3</c:v>
                </c:pt>
                <c:pt idx="20712">
                  <c:v>6.5104166666679814E-4</c:v>
                </c:pt>
                <c:pt idx="20713">
                  <c:v>2.1164021164021368E-2</c:v>
                </c:pt>
                <c:pt idx="20714">
                  <c:v>8.9605734767043196E-4</c:v>
                </c:pt>
                <c:pt idx="20715">
                  <c:v>1.0976702508960743E-2</c:v>
                </c:pt>
                <c:pt idx="20716">
                  <c:v>1.0416666666666938E-2</c:v>
                </c:pt>
                <c:pt idx="20717">
                  <c:v>2.3437500000000038E-2</c:v>
                </c:pt>
                <c:pt idx="20718">
                  <c:v>0</c:v>
                </c:pt>
                <c:pt idx="20719">
                  <c:v>4.9254151421283213E-5</c:v>
                </c:pt>
                <c:pt idx="20720">
                  <c:v>3.1090848834183539E-3</c:v>
                </c:pt>
                <c:pt idx="20721">
                  <c:v>1.6235144312393888E-2</c:v>
                </c:pt>
                <c:pt idx="20722">
                  <c:v>1.0736842105263183E-2</c:v>
                </c:pt>
                <c:pt idx="20723">
                  <c:v>6.5104166666679814E-4</c:v>
                </c:pt>
                <c:pt idx="20724">
                  <c:v>1.0416666666666938E-2</c:v>
                </c:pt>
                <c:pt idx="20725">
                  <c:v>2.66666666666668E-2</c:v>
                </c:pt>
                <c:pt idx="20726">
                  <c:v>6.9991251093613586E-3</c:v>
                </c:pt>
                <c:pt idx="20727">
                  <c:v>1.0416666666666938E-2</c:v>
                </c:pt>
                <c:pt idx="20728">
                  <c:v>1.0416666666666938E-2</c:v>
                </c:pt>
                <c:pt idx="20729">
                  <c:v>1.5748031496063096E-2</c:v>
                </c:pt>
                <c:pt idx="20730">
                  <c:v>2.3069679849340892E-2</c:v>
                </c:pt>
                <c:pt idx="20731">
                  <c:v>4.2372881355930824E-3</c:v>
                </c:pt>
                <c:pt idx="20732">
                  <c:v>1.0416666666666938E-2</c:v>
                </c:pt>
                <c:pt idx="20733">
                  <c:v>1.5748031496063096E-2</c:v>
                </c:pt>
                <c:pt idx="20734">
                  <c:v>2.976190476190496E-3</c:v>
                </c:pt>
                <c:pt idx="20735">
                  <c:v>1.4423677284253989E-3</c:v>
                </c:pt>
                <c:pt idx="20736">
                  <c:v>3.5256410256410152E-2</c:v>
                </c:pt>
                <c:pt idx="20737">
                  <c:v>1.2101056837899044E-2</c:v>
                </c:pt>
                <c:pt idx="20738">
                  <c:v>1.0635034257081455E-2</c:v>
                </c:pt>
                <c:pt idx="20739">
                  <c:v>6.8740783026497582E-3</c:v>
                </c:pt>
                <c:pt idx="20740">
                  <c:v>6.4971319003575331E-3</c:v>
                </c:pt>
                <c:pt idx="20741">
                  <c:v>6.1454293737771293E-4</c:v>
                </c:pt>
                <c:pt idx="20742">
                  <c:v>1.6004495504495335E-2</c:v>
                </c:pt>
                <c:pt idx="20743">
                  <c:v>2.4722410616906158E-2</c:v>
                </c:pt>
                <c:pt idx="20744">
                  <c:v>2.1698342979342849E-4</c:v>
                </c:pt>
                <c:pt idx="20745">
                  <c:v>6.7567093328218279E-3</c:v>
                </c:pt>
                <c:pt idx="20746">
                  <c:v>6.7567093328218279E-3</c:v>
                </c:pt>
                <c:pt idx="20747">
                  <c:v>6.1454293737771293E-4</c:v>
                </c:pt>
                <c:pt idx="20748">
                  <c:v>2.3125023125023257E-2</c:v>
                </c:pt>
                <c:pt idx="20749">
                  <c:v>5.3280053280077089E-4</c:v>
                </c:pt>
                <c:pt idx="20750">
                  <c:v>1.6112919338532523E-6</c:v>
                </c:pt>
                <c:pt idx="20751">
                  <c:v>1.0635034257081455E-2</c:v>
                </c:pt>
                <c:pt idx="20752">
                  <c:v>5.3777449986836326E-3</c:v>
                </c:pt>
                <c:pt idx="20753">
                  <c:v>1.1520011520012045E-3</c:v>
                </c:pt>
                <c:pt idx="20754">
                  <c:v>2.0266015200868504E-2</c:v>
                </c:pt>
                <c:pt idx="20755">
                  <c:v>1.6867962073441067E-3</c:v>
                </c:pt>
                <c:pt idx="20756">
                  <c:v>3.2056832056834156E-3</c:v>
                </c:pt>
                <c:pt idx="20757">
                  <c:v>1.6004495504495335E-2</c:v>
                </c:pt>
                <c:pt idx="20758">
                  <c:v>6.6751622799388621E-2</c:v>
                </c:pt>
                <c:pt idx="20759">
                  <c:v>1.6079158936301841E-2</c:v>
                </c:pt>
                <c:pt idx="20760">
                  <c:v>1.0628247520075672E-2</c:v>
                </c:pt>
                <c:pt idx="20761">
                  <c:v>3.3452088246608598E-4</c:v>
                </c:pt>
                <c:pt idx="20762">
                  <c:v>3.3717744504620237E-3</c:v>
                </c:pt>
                <c:pt idx="20763">
                  <c:v>1.0628247520075672E-2</c:v>
                </c:pt>
                <c:pt idx="20764">
                  <c:v>1.7349529089383281E-2</c:v>
                </c:pt>
                <c:pt idx="20765">
                  <c:v>5.2366456476066702E-4</c:v>
                </c:pt>
                <c:pt idx="20766">
                  <c:v>2.5500187501388999E-4</c:v>
                </c:pt>
                <c:pt idx="20767">
                  <c:v>3.7936639620134487E-2</c:v>
                </c:pt>
                <c:pt idx="20768">
                  <c:v>3.2870785684460092E-2</c:v>
                </c:pt>
                <c:pt idx="20769">
                  <c:v>2.9028760159569289E-3</c:v>
                </c:pt>
                <c:pt idx="20770">
                  <c:v>8.2794865167573305E-3</c:v>
                </c:pt>
                <c:pt idx="20771">
                  <c:v>9.0990918997007689E-3</c:v>
                </c:pt>
                <c:pt idx="20772">
                  <c:v>8.2794865167573305E-3</c:v>
                </c:pt>
                <c:pt idx="20773">
                  <c:v>1.0287093895975077E-3</c:v>
                </c:pt>
                <c:pt idx="20774">
                  <c:v>8.2236745962690344E-3</c:v>
                </c:pt>
                <c:pt idx="20775">
                  <c:v>1.0838306173711128E-3</c:v>
                </c:pt>
                <c:pt idx="20776">
                  <c:v>1.0838306173711128E-3</c:v>
                </c:pt>
                <c:pt idx="20777">
                  <c:v>1.0628247520075672E-2</c:v>
                </c:pt>
                <c:pt idx="20778">
                  <c:v>1.0287093895975077E-3</c:v>
                </c:pt>
                <c:pt idx="20779">
                  <c:v>1.2726337919960983E-5</c:v>
                </c:pt>
                <c:pt idx="20780">
                  <c:v>1.6081000595592827E-2</c:v>
                </c:pt>
                <c:pt idx="20781">
                  <c:v>1.6081000595592827E-2</c:v>
                </c:pt>
                <c:pt idx="20782">
                  <c:v>2.7969348659003749E-2</c:v>
                </c:pt>
                <c:pt idx="20783">
                  <c:v>1.4235541566302518E-3</c:v>
                </c:pt>
                <c:pt idx="20784">
                  <c:v>1.8762049720953692E-2</c:v>
                </c:pt>
                <c:pt idx="20785">
                  <c:v>7.1559222559973209E-3</c:v>
                </c:pt>
                <c:pt idx="20786">
                  <c:v>8.7811731647483054E-5</c:v>
                </c:pt>
                <c:pt idx="20787">
                  <c:v>1.7828998784582542E-4</c:v>
                </c:pt>
                <c:pt idx="20788">
                  <c:v>1.3882385798893663E-3</c:v>
                </c:pt>
                <c:pt idx="20789">
                  <c:v>1.6301831932254884E-2</c:v>
                </c:pt>
                <c:pt idx="20790">
                  <c:v>6.8903836479158945E-3</c:v>
                </c:pt>
                <c:pt idx="20791">
                  <c:v>1.1022193278702465E-2</c:v>
                </c:pt>
                <c:pt idx="20792">
                  <c:v>7.204142262965737E-3</c:v>
                </c:pt>
                <c:pt idx="20793">
                  <c:v>6.6783845836930486E-3</c:v>
                </c:pt>
                <c:pt idx="20794">
                  <c:v>9.7980963032866207E-3</c:v>
                </c:pt>
                <c:pt idx="20795">
                  <c:v>1.0513296227581837E-2</c:v>
                </c:pt>
                <c:pt idx="20796">
                  <c:v>3.6470674556416641E-3</c:v>
                </c:pt>
                <c:pt idx="20797">
                  <c:v>2.976190476190496E-3</c:v>
                </c:pt>
                <c:pt idx="20798">
                  <c:v>6.5681444991790095E-3</c:v>
                </c:pt>
                <c:pt idx="20799">
                  <c:v>2.3437500000000038E-2</c:v>
                </c:pt>
                <c:pt idx="20800">
                  <c:v>8.2236842105260497E-4</c:v>
                </c:pt>
                <c:pt idx="20801">
                  <c:v>1.0416666666666938E-2</c:v>
                </c:pt>
                <c:pt idx="20802">
                  <c:v>6.9909820468270984E-3</c:v>
                </c:pt>
                <c:pt idx="20803">
                  <c:v>4.3744531933532539E-4</c:v>
                </c:pt>
                <c:pt idx="20804">
                  <c:v>1.694727514399641E-2</c:v>
                </c:pt>
                <c:pt idx="20805">
                  <c:v>4.7225577629882463E-4</c:v>
                </c:pt>
                <c:pt idx="20806">
                  <c:v>0.1009187167564586</c:v>
                </c:pt>
                <c:pt idx="20807">
                  <c:v>2.3833286050093543E-2</c:v>
                </c:pt>
                <c:pt idx="20808">
                  <c:v>2.2826766729205875E-2</c:v>
                </c:pt>
                <c:pt idx="20809">
                  <c:v>5.6024431904599058E-4</c:v>
                </c:pt>
                <c:pt idx="20810">
                  <c:v>4.7060092173374299E-4</c:v>
                </c:pt>
                <c:pt idx="20811">
                  <c:v>2.3548058417298946E-2</c:v>
                </c:pt>
                <c:pt idx="20812">
                  <c:v>1.7516281158769659E-2</c:v>
                </c:pt>
                <c:pt idx="20813">
                  <c:v>1.624975010493615E-2</c:v>
                </c:pt>
                <c:pt idx="20814">
                  <c:v>6.9169732879611665E-4</c:v>
                </c:pt>
                <c:pt idx="20815">
                  <c:v>6.5104166666679814E-4</c:v>
                </c:pt>
                <c:pt idx="20816">
                  <c:v>8.8757396449703485E-3</c:v>
                </c:pt>
                <c:pt idx="20817">
                  <c:v>2.1164021164021368E-2</c:v>
                </c:pt>
                <c:pt idx="20818">
                  <c:v>1.883239171374814E-3</c:v>
                </c:pt>
                <c:pt idx="20819">
                  <c:v>6.0297744890768092E-2</c:v>
                </c:pt>
                <c:pt idx="20820">
                  <c:v>6.238859180035747E-3</c:v>
                </c:pt>
                <c:pt idx="20821">
                  <c:v>6.9991251093613586E-3</c:v>
                </c:pt>
                <c:pt idx="20822">
                  <c:v>6.1218243036437225E-4</c:v>
                </c:pt>
                <c:pt idx="20823">
                  <c:v>2.016129032257999E-3</c:v>
                </c:pt>
                <c:pt idx="20824">
                  <c:v>2.976190476190496E-3</c:v>
                </c:pt>
                <c:pt idx="20825">
                  <c:v>1.7225421637187745E-3</c:v>
                </c:pt>
                <c:pt idx="20826">
                  <c:v>1.0416666666666938E-2</c:v>
                </c:pt>
                <c:pt idx="20827">
                  <c:v>1.8933438155136269E-2</c:v>
                </c:pt>
                <c:pt idx="20828">
                  <c:v>6.5104166666679814E-4</c:v>
                </c:pt>
                <c:pt idx="20829">
                  <c:v>3.7940379403793946E-2</c:v>
                </c:pt>
                <c:pt idx="20830">
                  <c:v>2.4154589371982158E-3</c:v>
                </c:pt>
                <c:pt idx="20831">
                  <c:v>2.976190476190496E-3</c:v>
                </c:pt>
                <c:pt idx="20832">
                  <c:v>6.6666666666668883E-3</c:v>
                </c:pt>
                <c:pt idx="20833">
                  <c:v>4.3744531933532539E-4</c:v>
                </c:pt>
                <c:pt idx="20834">
                  <c:v>8.5216322498581146E-3</c:v>
                </c:pt>
                <c:pt idx="20835">
                  <c:v>8.1097631618151243E-4</c:v>
                </c:pt>
                <c:pt idx="20836">
                  <c:v>3.5433070866141662E-2</c:v>
                </c:pt>
                <c:pt idx="20837">
                  <c:v>4.227859368046199E-3</c:v>
                </c:pt>
                <c:pt idx="20838">
                  <c:v>2.976190476190496E-3</c:v>
                </c:pt>
                <c:pt idx="20839">
                  <c:v>6.5104166666679814E-4</c:v>
                </c:pt>
                <c:pt idx="20840">
                  <c:v>6.5104166666679814E-4</c:v>
                </c:pt>
                <c:pt idx="20841">
                  <c:v>4.5093795093709022E-5</c:v>
                </c:pt>
                <c:pt idx="20842">
                  <c:v>1.3227513227514738E-3</c:v>
                </c:pt>
                <c:pt idx="20843">
                  <c:v>1.3227513227514738E-3</c:v>
                </c:pt>
                <c:pt idx="20844">
                  <c:v>1.7076502732243888E-4</c:v>
                </c:pt>
                <c:pt idx="20845">
                  <c:v>1.0976702508960743E-2</c:v>
                </c:pt>
                <c:pt idx="20846">
                  <c:v>1.3227513227514738E-3</c:v>
                </c:pt>
                <c:pt idx="20847">
                  <c:v>8.8757396449705879E-3</c:v>
                </c:pt>
                <c:pt idx="20848">
                  <c:v>1.0416666666666938E-2</c:v>
                </c:pt>
                <c:pt idx="20849">
                  <c:v>1.3831967213114787E-2</c:v>
                </c:pt>
                <c:pt idx="20850">
                  <c:v>4.2344173441772771E-5</c:v>
                </c:pt>
                <c:pt idx="20851">
                  <c:v>4.8166119594678422E-4</c:v>
                </c:pt>
                <c:pt idx="20852">
                  <c:v>6.1454293737771293E-4</c:v>
                </c:pt>
                <c:pt idx="20853">
                  <c:v>1.6004495504495335E-2</c:v>
                </c:pt>
                <c:pt idx="20854">
                  <c:v>1.6004495504495335E-2</c:v>
                </c:pt>
                <c:pt idx="20855">
                  <c:v>1.5523230568823274E-3</c:v>
                </c:pt>
                <c:pt idx="20856">
                  <c:v>2.8365451752548534E-3</c:v>
                </c:pt>
                <c:pt idx="20857">
                  <c:v>2.5800645635357059E-3</c:v>
                </c:pt>
                <c:pt idx="20858">
                  <c:v>1.0253613874567633E-3</c:v>
                </c:pt>
                <c:pt idx="20859">
                  <c:v>8.0274214949135961E-3</c:v>
                </c:pt>
                <c:pt idx="20860">
                  <c:v>8.8078803566291855E-4</c:v>
                </c:pt>
                <c:pt idx="20861">
                  <c:v>4.8131692868518276E-4</c:v>
                </c:pt>
                <c:pt idx="20862">
                  <c:v>2.976190476190496E-3</c:v>
                </c:pt>
                <c:pt idx="20863">
                  <c:v>3.5433070866141662E-2</c:v>
                </c:pt>
                <c:pt idx="20864">
                  <c:v>1.0416666666666938E-2</c:v>
                </c:pt>
                <c:pt idx="20865">
                  <c:v>6.5104166666679814E-4</c:v>
                </c:pt>
                <c:pt idx="20866">
                  <c:v>6.9991251093613586E-3</c:v>
                </c:pt>
                <c:pt idx="20867">
                  <c:v>1.9357336430511073E-4</c:v>
                </c:pt>
                <c:pt idx="20868">
                  <c:v>1.883239171374814E-3</c:v>
                </c:pt>
                <c:pt idx="20869">
                  <c:v>3.8647342995169143E-2</c:v>
                </c:pt>
                <c:pt idx="20870">
                  <c:v>2.3437500000000038E-2</c:v>
                </c:pt>
                <c:pt idx="20871">
                  <c:v>8.3234830575255256E-3</c:v>
                </c:pt>
                <c:pt idx="20872">
                  <c:v>8.9605734767043196E-4</c:v>
                </c:pt>
                <c:pt idx="20873">
                  <c:v>2.976190476190496E-3</c:v>
                </c:pt>
                <c:pt idx="20874">
                  <c:v>8.3307299802147354E-4</c:v>
                </c:pt>
                <c:pt idx="20875">
                  <c:v>2.3437500000000038E-2</c:v>
                </c:pt>
                <c:pt idx="20876">
                  <c:v>1.4336917562724075E-2</c:v>
                </c:pt>
                <c:pt idx="20877">
                  <c:v>1.3227513227514736E-3</c:v>
                </c:pt>
                <c:pt idx="20878">
                  <c:v>4.3744531933532539E-4</c:v>
                </c:pt>
                <c:pt idx="20879">
                  <c:v>4.3171114599686502E-3</c:v>
                </c:pt>
                <c:pt idx="20880">
                  <c:v>6.4971319003575331E-3</c:v>
                </c:pt>
                <c:pt idx="20881">
                  <c:v>2.7277327935222605E-2</c:v>
                </c:pt>
                <c:pt idx="20882">
                  <c:v>1.517232767232798E-3</c:v>
                </c:pt>
                <c:pt idx="20883">
                  <c:v>4.8166119594678422E-4</c:v>
                </c:pt>
                <c:pt idx="20884">
                  <c:v>1.517232767232798E-3</c:v>
                </c:pt>
                <c:pt idx="20885">
                  <c:v>6.1454293737771293E-4</c:v>
                </c:pt>
                <c:pt idx="20886">
                  <c:v>2.5292517006802878E-2</c:v>
                </c:pt>
                <c:pt idx="20887">
                  <c:v>2.3319200484554808E-2</c:v>
                </c:pt>
                <c:pt idx="20888">
                  <c:v>6.4408731764104095E-3</c:v>
                </c:pt>
                <c:pt idx="20889">
                  <c:v>3.4747860834846837E-5</c:v>
                </c:pt>
                <c:pt idx="20890">
                  <c:v>3.3579865512235848E-6</c:v>
                </c:pt>
                <c:pt idx="20891">
                  <c:v>1.3909774436090289E-2</c:v>
                </c:pt>
                <c:pt idx="20892">
                  <c:v>1.0389610389598E-4</c:v>
                </c:pt>
                <c:pt idx="20893">
                  <c:v>1.2244897959183477E-2</c:v>
                </c:pt>
                <c:pt idx="20894">
                  <c:v>1.2244897959183477E-2</c:v>
                </c:pt>
                <c:pt idx="20895">
                  <c:v>1.0018552875695537E-2</c:v>
                </c:pt>
                <c:pt idx="20896">
                  <c:v>1.0018552875695537E-2</c:v>
                </c:pt>
                <c:pt idx="20897">
                  <c:v>2.3728813559321892E-2</c:v>
                </c:pt>
                <c:pt idx="20898">
                  <c:v>2.5974025974023385E-3</c:v>
                </c:pt>
                <c:pt idx="20899">
                  <c:v>2.5974025974023385E-3</c:v>
                </c:pt>
                <c:pt idx="20900">
                  <c:v>8.3445491251683043E-3</c:v>
                </c:pt>
                <c:pt idx="20901">
                  <c:v>2.5974025974023385E-3</c:v>
                </c:pt>
                <c:pt idx="20902">
                  <c:v>9.8522167487674899E-4</c:v>
                </c:pt>
                <c:pt idx="20903">
                  <c:v>6.5934065934065587E-3</c:v>
                </c:pt>
                <c:pt idx="20904">
                  <c:v>6.5934065934065587E-3</c:v>
                </c:pt>
                <c:pt idx="20905">
                  <c:v>6.1043886581180979E-3</c:v>
                </c:pt>
                <c:pt idx="20906">
                  <c:v>1.476258660443814E-2</c:v>
                </c:pt>
                <c:pt idx="20907">
                  <c:v>3.8837547788955402E-3</c:v>
                </c:pt>
                <c:pt idx="20908">
                  <c:v>1.700685091688544E-2</c:v>
                </c:pt>
                <c:pt idx="20909">
                  <c:v>7.2635448916408663E-2</c:v>
                </c:pt>
                <c:pt idx="20910">
                  <c:v>1.6046213093709905E-2</c:v>
                </c:pt>
                <c:pt idx="20911">
                  <c:v>1.0520625889046899E-2</c:v>
                </c:pt>
                <c:pt idx="20912">
                  <c:v>1.0520625889046899E-2</c:v>
                </c:pt>
                <c:pt idx="20913">
                  <c:v>3.6885964912280592E-2</c:v>
                </c:pt>
                <c:pt idx="20914">
                  <c:v>1.4127516778523337E-2</c:v>
                </c:pt>
                <c:pt idx="20915">
                  <c:v>2.1570319240724892E-2</c:v>
                </c:pt>
                <c:pt idx="20916">
                  <c:v>3.7073170731707482E-2</c:v>
                </c:pt>
                <c:pt idx="20917">
                  <c:v>2.9529767040552858E-3</c:v>
                </c:pt>
                <c:pt idx="20918">
                  <c:v>6.6370213048409278E-4</c:v>
                </c:pt>
                <c:pt idx="20919">
                  <c:v>2.0579706285699138E-2</c:v>
                </c:pt>
                <c:pt idx="20920">
                  <c:v>2.0579706285699138E-2</c:v>
                </c:pt>
                <c:pt idx="20921">
                  <c:v>7.4197689345314359E-3</c:v>
                </c:pt>
                <c:pt idx="20922">
                  <c:v>2.3400809716599195E-2</c:v>
                </c:pt>
                <c:pt idx="20923">
                  <c:v>2.9021227705438657E-3</c:v>
                </c:pt>
                <c:pt idx="20924">
                  <c:v>3.3056292444821708E-2</c:v>
                </c:pt>
                <c:pt idx="20925">
                  <c:v>1.3998632946001449E-2</c:v>
                </c:pt>
                <c:pt idx="20926">
                  <c:v>7.2480851892616632E-2</c:v>
                </c:pt>
                <c:pt idx="20927">
                  <c:v>7.2148786831516027E-4</c:v>
                </c:pt>
                <c:pt idx="20928">
                  <c:v>6.3631221719456885E-2</c:v>
                </c:pt>
                <c:pt idx="20929">
                  <c:v>2.4085224641037482E-2</c:v>
                </c:pt>
                <c:pt idx="20930">
                  <c:v>0.11796579674053234</c:v>
                </c:pt>
                <c:pt idx="20931">
                  <c:v>0.11969587835134067</c:v>
                </c:pt>
                <c:pt idx="20932">
                  <c:v>7.1777306833151949E-2</c:v>
                </c:pt>
                <c:pt idx="20933">
                  <c:v>3.1894934333958867E-2</c:v>
                </c:pt>
                <c:pt idx="20934">
                  <c:v>5.1856640091934192E-2</c:v>
                </c:pt>
                <c:pt idx="20935">
                  <c:v>2.4085224641037482E-2</c:v>
                </c:pt>
                <c:pt idx="20936">
                  <c:v>2.0398928802290245E-2</c:v>
                </c:pt>
                <c:pt idx="20937">
                  <c:v>2.1169061416738944E-3</c:v>
                </c:pt>
                <c:pt idx="20938">
                  <c:v>4.8548265460031511E-3</c:v>
                </c:pt>
                <c:pt idx="20939">
                  <c:v>2.8280542986424254E-3</c:v>
                </c:pt>
                <c:pt idx="20940">
                  <c:v>1.0296789824349027E-2</c:v>
                </c:pt>
                <c:pt idx="20941">
                  <c:v>1.0860484544695154E-2</c:v>
                </c:pt>
                <c:pt idx="20942">
                  <c:v>5.7836899942167346E-4</c:v>
                </c:pt>
                <c:pt idx="20943">
                  <c:v>5.8312481878027367E-3</c:v>
                </c:pt>
                <c:pt idx="20944">
                  <c:v>2.7562308595079237E-2</c:v>
                </c:pt>
                <c:pt idx="20945">
                  <c:v>2.3464368116320633E-2</c:v>
                </c:pt>
                <c:pt idx="20946">
                  <c:v>2.3357209592027479E-2</c:v>
                </c:pt>
                <c:pt idx="20947">
                  <c:v>2.1164021164021368E-2</c:v>
                </c:pt>
                <c:pt idx="20948">
                  <c:v>4.3744531933532539E-4</c:v>
                </c:pt>
                <c:pt idx="20949">
                  <c:v>6.5104166666679814E-4</c:v>
                </c:pt>
                <c:pt idx="20950">
                  <c:v>9.5338983050847672E-3</c:v>
                </c:pt>
                <c:pt idx="20951">
                  <c:v>3.2258064516129087E-2</c:v>
                </c:pt>
                <c:pt idx="20952">
                  <c:v>3.2258064516129087E-2</c:v>
                </c:pt>
                <c:pt idx="20953">
                  <c:v>1.0416666666666938E-2</c:v>
                </c:pt>
                <c:pt idx="20954">
                  <c:v>0</c:v>
                </c:pt>
                <c:pt idx="20955">
                  <c:v>7.7390823659479356E-3</c:v>
                </c:pt>
                <c:pt idx="20956">
                  <c:v>1.5679442508710839E-2</c:v>
                </c:pt>
                <c:pt idx="20957">
                  <c:v>2.976190476190496E-3</c:v>
                </c:pt>
                <c:pt idx="20958">
                  <c:v>1.5748031496063096E-2</c:v>
                </c:pt>
                <c:pt idx="20959">
                  <c:v>3.2101677148848378E-3</c:v>
                </c:pt>
                <c:pt idx="20960">
                  <c:v>6.5104166666679814E-4</c:v>
                </c:pt>
                <c:pt idx="20961">
                  <c:v>1.0416666666666938E-2</c:v>
                </c:pt>
                <c:pt idx="20962">
                  <c:v>6.5104166666679814E-4</c:v>
                </c:pt>
                <c:pt idx="20963">
                  <c:v>2.976190476190496E-3</c:v>
                </c:pt>
                <c:pt idx="20964">
                  <c:v>1.0416666666666938E-2</c:v>
                </c:pt>
                <c:pt idx="20965">
                  <c:v>4.3744531933532539E-4</c:v>
                </c:pt>
                <c:pt idx="20966">
                  <c:v>2.9659277504105235E-2</c:v>
                </c:pt>
                <c:pt idx="20967">
                  <c:v>1.5748031496063096E-2</c:v>
                </c:pt>
                <c:pt idx="20968">
                  <c:v>4.3744531933532539E-4</c:v>
                </c:pt>
                <c:pt idx="20969">
                  <c:v>1.3227513227514738E-3</c:v>
                </c:pt>
                <c:pt idx="20970">
                  <c:v>6.9991251093613586E-3</c:v>
                </c:pt>
                <c:pt idx="20971">
                  <c:v>9.3580385551141545E-5</c:v>
                </c:pt>
                <c:pt idx="20972">
                  <c:v>0</c:v>
                </c:pt>
                <c:pt idx="20973">
                  <c:v>4.3744531933532539E-4</c:v>
                </c:pt>
                <c:pt idx="20974">
                  <c:v>2.1164021164021368E-2</c:v>
                </c:pt>
                <c:pt idx="20975">
                  <c:v>3.4722222222222398E-3</c:v>
                </c:pt>
                <c:pt idx="20976">
                  <c:v>2.0073956682514681E-2</c:v>
                </c:pt>
                <c:pt idx="20977">
                  <c:v>8.2236842105260497E-4</c:v>
                </c:pt>
                <c:pt idx="20978">
                  <c:v>3.4722222222222398E-3</c:v>
                </c:pt>
                <c:pt idx="20979">
                  <c:v>1.0976702508960743E-2</c:v>
                </c:pt>
                <c:pt idx="20980">
                  <c:v>0.10701423426513464</c:v>
                </c:pt>
                <c:pt idx="20981">
                  <c:v>1.0051282051282114E-2</c:v>
                </c:pt>
                <c:pt idx="20982">
                  <c:v>1.8510805682817204E-2</c:v>
                </c:pt>
                <c:pt idx="20983">
                  <c:v>1.1059472318553395E-3</c:v>
                </c:pt>
                <c:pt idx="20984">
                  <c:v>1.0976702508960743E-2</c:v>
                </c:pt>
                <c:pt idx="20985">
                  <c:v>6.9686411149826252E-3</c:v>
                </c:pt>
                <c:pt idx="20986">
                  <c:v>1.0416666666666938E-2</c:v>
                </c:pt>
                <c:pt idx="20987">
                  <c:v>2.2257551669316398E-2</c:v>
                </c:pt>
                <c:pt idx="20988">
                  <c:v>4.3744531933532539E-4</c:v>
                </c:pt>
                <c:pt idx="20989">
                  <c:v>4.3744531933532539E-4</c:v>
                </c:pt>
                <c:pt idx="20990">
                  <c:v>6.6666666666668883E-3</c:v>
                </c:pt>
                <c:pt idx="20991">
                  <c:v>6.9991251093613586E-3</c:v>
                </c:pt>
                <c:pt idx="20992">
                  <c:v>6.6666666666668883E-3</c:v>
                </c:pt>
                <c:pt idx="20993">
                  <c:v>1.0416666666666938E-2</c:v>
                </c:pt>
                <c:pt idx="20994">
                  <c:v>1.0957703265405497E-4</c:v>
                </c:pt>
                <c:pt idx="20995">
                  <c:v>5.8430873938895463E-3</c:v>
                </c:pt>
                <c:pt idx="20996">
                  <c:v>2.3437500000000038E-2</c:v>
                </c:pt>
                <c:pt idx="20997">
                  <c:v>2.3437500000000038E-2</c:v>
                </c:pt>
                <c:pt idx="20998">
                  <c:v>4.3715846994535582E-2</c:v>
                </c:pt>
                <c:pt idx="20999">
                  <c:v>1.0416666666666938E-2</c:v>
                </c:pt>
                <c:pt idx="21000">
                  <c:v>1.0416666666666938E-2</c:v>
                </c:pt>
                <c:pt idx="21001">
                  <c:v>4.0503231992593786E-2</c:v>
                </c:pt>
                <c:pt idx="21002">
                  <c:v>2.3076923076923002E-2</c:v>
                </c:pt>
                <c:pt idx="21003">
                  <c:v>1.1093333333333358E-2</c:v>
                </c:pt>
                <c:pt idx="21004">
                  <c:v>5.4256410256409051E-4</c:v>
                </c:pt>
                <c:pt idx="21005">
                  <c:v>5.4256410256409051E-4</c:v>
                </c:pt>
                <c:pt idx="21006">
                  <c:v>1.1027725661870622E-3</c:v>
                </c:pt>
                <c:pt idx="21007">
                  <c:v>3.4894540942928057E-2</c:v>
                </c:pt>
                <c:pt idx="21008">
                  <c:v>0.11446414950419523</c:v>
                </c:pt>
                <c:pt idx="21009">
                  <c:v>1.0416666666666938E-2</c:v>
                </c:pt>
                <c:pt idx="21010">
                  <c:v>1.5748031496063096E-2</c:v>
                </c:pt>
                <c:pt idx="21011">
                  <c:v>1.5748031496063096E-2</c:v>
                </c:pt>
                <c:pt idx="21012">
                  <c:v>6.5104166666679814E-4</c:v>
                </c:pt>
                <c:pt idx="21013">
                  <c:v>1.0416666666666938E-2</c:v>
                </c:pt>
                <c:pt idx="21014">
                  <c:v>1.0416666666666938E-2</c:v>
                </c:pt>
                <c:pt idx="21015">
                  <c:v>4.3744531933532539E-4</c:v>
                </c:pt>
                <c:pt idx="21016">
                  <c:v>2.3437500000000038E-2</c:v>
                </c:pt>
                <c:pt idx="21017">
                  <c:v>1.3227513227514738E-3</c:v>
                </c:pt>
                <c:pt idx="21018">
                  <c:v>2.7322404371585415E-3</c:v>
                </c:pt>
                <c:pt idx="21019">
                  <c:v>6.9991251093613586E-3</c:v>
                </c:pt>
                <c:pt idx="21020">
                  <c:v>1.9357336430511073E-4</c:v>
                </c:pt>
                <c:pt idx="21021">
                  <c:v>2.3437500000000038E-2</c:v>
                </c:pt>
                <c:pt idx="21022">
                  <c:v>4.3744531933532539E-4</c:v>
                </c:pt>
                <c:pt idx="21023">
                  <c:v>6.6666666666668883E-3</c:v>
                </c:pt>
                <c:pt idx="21024">
                  <c:v>3.110107693782866E-2</c:v>
                </c:pt>
                <c:pt idx="21025">
                  <c:v>1.6079158936301841E-2</c:v>
                </c:pt>
                <c:pt idx="21026">
                  <c:v>4.1691178731903923E-4</c:v>
                </c:pt>
                <c:pt idx="21027">
                  <c:v>1.0983192387407043E-2</c:v>
                </c:pt>
                <c:pt idx="21028">
                  <c:v>1.5854184641932809E-2</c:v>
                </c:pt>
                <c:pt idx="21029">
                  <c:v>1.07415146509732E-2</c:v>
                </c:pt>
                <c:pt idx="21030">
                  <c:v>6.1454293737771293E-4</c:v>
                </c:pt>
                <c:pt idx="21031">
                  <c:v>6.8740783026497582E-3</c:v>
                </c:pt>
                <c:pt idx="21032">
                  <c:v>6.7476383265857292E-3</c:v>
                </c:pt>
                <c:pt idx="21033">
                  <c:v>2.7813436029097232E-2</c:v>
                </c:pt>
                <c:pt idx="21034">
                  <c:v>3.2951348383997901E-2</c:v>
                </c:pt>
                <c:pt idx="21035">
                  <c:v>1.6421052631579034E-2</c:v>
                </c:pt>
                <c:pt idx="21036">
                  <c:v>3.1328320802004893E-2</c:v>
                </c:pt>
                <c:pt idx="21037">
                  <c:v>3.2856385797562199E-2</c:v>
                </c:pt>
                <c:pt idx="21038">
                  <c:v>2.3437500000000038E-2</c:v>
                </c:pt>
                <c:pt idx="21039">
                  <c:v>3.4722222222222398E-3</c:v>
                </c:pt>
                <c:pt idx="21040">
                  <c:v>1.3831967213114787E-2</c:v>
                </c:pt>
                <c:pt idx="21041">
                  <c:v>3.5677879714578532E-3</c:v>
                </c:pt>
                <c:pt idx="21042">
                  <c:v>4.7619047619047589E-2</c:v>
                </c:pt>
                <c:pt idx="21043">
                  <c:v>2.1164021164021368E-2</c:v>
                </c:pt>
                <c:pt idx="21044">
                  <c:v>1.6079158936301841E-2</c:v>
                </c:pt>
                <c:pt idx="21045">
                  <c:v>7.0611577964520677E-3</c:v>
                </c:pt>
                <c:pt idx="21046">
                  <c:v>7.2580645161290175E-2</c:v>
                </c:pt>
                <c:pt idx="21047">
                  <c:v>1.766402307137695E-2</c:v>
                </c:pt>
                <c:pt idx="21048">
                  <c:v>6.6666666666668883E-3</c:v>
                </c:pt>
                <c:pt idx="21049">
                  <c:v>8.4876543209878377E-3</c:v>
                </c:pt>
                <c:pt idx="21050">
                  <c:v>6.5104166666679814E-4</c:v>
                </c:pt>
                <c:pt idx="21051">
                  <c:v>6.7164179104477459E-2</c:v>
                </c:pt>
                <c:pt idx="21052">
                  <c:v>7.6277650648362029E-4</c:v>
                </c:pt>
                <c:pt idx="21053">
                  <c:v>5.8699939970854051E-4</c:v>
                </c:pt>
                <c:pt idx="21054">
                  <c:v>3.7954826328686443E-2</c:v>
                </c:pt>
                <c:pt idx="21055">
                  <c:v>1.517232767232798E-3</c:v>
                </c:pt>
                <c:pt idx="21056">
                  <c:v>1.0686518450493446E-3</c:v>
                </c:pt>
                <c:pt idx="21057">
                  <c:v>1.0179294389820967E-2</c:v>
                </c:pt>
                <c:pt idx="21058">
                  <c:v>3.1173826173826382E-3</c:v>
                </c:pt>
                <c:pt idx="21059">
                  <c:v>9.1078124553474499E-2</c:v>
                </c:pt>
                <c:pt idx="21060">
                  <c:v>3.1218781218782243E-3</c:v>
                </c:pt>
                <c:pt idx="21061">
                  <c:v>6.8740783026497582E-3</c:v>
                </c:pt>
                <c:pt idx="21062">
                  <c:v>1.2731499269960958E-2</c:v>
                </c:pt>
                <c:pt idx="21063">
                  <c:v>1.2487512487511664E-3</c:v>
                </c:pt>
                <c:pt idx="21064">
                  <c:v>2.3319200484554808E-2</c:v>
                </c:pt>
                <c:pt idx="21065">
                  <c:v>6.1454293737771293E-4</c:v>
                </c:pt>
                <c:pt idx="21066">
                  <c:v>2.3319200484554808E-2</c:v>
                </c:pt>
                <c:pt idx="21067">
                  <c:v>2.3319200484554808E-2</c:v>
                </c:pt>
                <c:pt idx="21068">
                  <c:v>3.7526497892351657E-2</c:v>
                </c:pt>
                <c:pt idx="21069">
                  <c:v>6.1191133246918446E-2</c:v>
                </c:pt>
                <c:pt idx="21070">
                  <c:v>2.7230833682446817E-2</c:v>
                </c:pt>
                <c:pt idx="21071">
                  <c:v>1.0635034257081455E-2</c:v>
                </c:pt>
                <c:pt idx="21072">
                  <c:v>6.912845219296887E-3</c:v>
                </c:pt>
                <c:pt idx="21073">
                  <c:v>4.8166119594678422E-4</c:v>
                </c:pt>
                <c:pt idx="21074">
                  <c:v>1.0603431656065476E-3</c:v>
                </c:pt>
                <c:pt idx="21075">
                  <c:v>1.0686518450493446E-3</c:v>
                </c:pt>
                <c:pt idx="21076">
                  <c:v>2.7230833682446817E-2</c:v>
                </c:pt>
                <c:pt idx="21077">
                  <c:v>3.2859412250514988E-3</c:v>
                </c:pt>
                <c:pt idx="21078">
                  <c:v>1.0420956594426177E-2</c:v>
                </c:pt>
                <c:pt idx="21079">
                  <c:v>3.2792837414687263E-3</c:v>
                </c:pt>
                <c:pt idx="21080">
                  <c:v>2.1610389610389521E-2</c:v>
                </c:pt>
                <c:pt idx="21081">
                  <c:v>6.5104166666679814E-4</c:v>
                </c:pt>
                <c:pt idx="21082">
                  <c:v>4.3744531933532539E-4</c:v>
                </c:pt>
                <c:pt idx="21083">
                  <c:v>3.4722222222222398E-3</c:v>
                </c:pt>
                <c:pt idx="21084">
                  <c:v>1.0416666666666938E-2</c:v>
                </c:pt>
                <c:pt idx="21085">
                  <c:v>2.2038567493112875E-2</c:v>
                </c:pt>
                <c:pt idx="21086">
                  <c:v>6.6666666666668883E-3</c:v>
                </c:pt>
                <c:pt idx="21087">
                  <c:v>3.5433070866141662E-2</c:v>
                </c:pt>
                <c:pt idx="21088">
                  <c:v>4.3744531933532539E-4</c:v>
                </c:pt>
                <c:pt idx="21089">
                  <c:v>4.3744531933532539E-4</c:v>
                </c:pt>
                <c:pt idx="21090">
                  <c:v>8.933886054421783E-2</c:v>
                </c:pt>
                <c:pt idx="21091">
                  <c:v>2.116402116402125E-2</c:v>
                </c:pt>
                <c:pt idx="21092">
                  <c:v>0.28899082568807349</c:v>
                </c:pt>
                <c:pt idx="21093">
                  <c:v>3.2258064516129087E-2</c:v>
                </c:pt>
                <c:pt idx="21094">
                  <c:v>3.5433070866141662E-2</c:v>
                </c:pt>
                <c:pt idx="22083">
                  <c:v>4.3744531933532539E-4</c:v>
                </c:pt>
                <c:pt idx="22084">
                  <c:v>3.9640591966172076E-4</c:v>
                </c:pt>
                <c:pt idx="22085">
                  <c:v>1.5694580210709245E-2</c:v>
                </c:pt>
                <c:pt idx="22086">
                  <c:v>0.18618925831202049</c:v>
                </c:pt>
                <c:pt idx="22087">
                  <c:v>0.22566371681415917</c:v>
                </c:pt>
                <c:pt idx="22088">
                  <c:v>1.0416666666666938E-2</c:v>
                </c:pt>
                <c:pt idx="22089">
                  <c:v>3.9589442815249204E-2</c:v>
                </c:pt>
                <c:pt idx="22090">
                  <c:v>3.4606511150984606E-3</c:v>
                </c:pt>
                <c:pt idx="22091">
                  <c:v>1.0416666666666938E-2</c:v>
                </c:pt>
                <c:pt idx="22092">
                  <c:v>2.3437500000000038E-2</c:v>
                </c:pt>
                <c:pt idx="22093">
                  <c:v>5.092946269416095E-4</c:v>
                </c:pt>
                <c:pt idx="22094">
                  <c:v>6.5104166666679814E-4</c:v>
                </c:pt>
                <c:pt idx="22095">
                  <c:v>2.3437500000000038E-2</c:v>
                </c:pt>
                <c:pt idx="22096">
                  <c:v>6.5104166666679814E-4</c:v>
                </c:pt>
                <c:pt idx="22097">
                  <c:v>2.3437500000000038E-2</c:v>
                </c:pt>
                <c:pt idx="22098">
                  <c:v>2.976190476190496E-3</c:v>
                </c:pt>
                <c:pt idx="22099">
                  <c:v>5.6570931244559674E-3</c:v>
                </c:pt>
                <c:pt idx="22100">
                  <c:v>2.3437500000000038E-2</c:v>
                </c:pt>
                <c:pt idx="22101">
                  <c:v>1.0296789824349027E-2</c:v>
                </c:pt>
                <c:pt idx="22102">
                  <c:v>2.1739130434782719E-2</c:v>
                </c:pt>
                <c:pt idx="22103">
                  <c:v>6.5104166666679814E-4</c:v>
                </c:pt>
                <c:pt idx="22104">
                  <c:v>1.0957703265405497E-4</c:v>
                </c:pt>
                <c:pt idx="22105">
                  <c:v>8.1487140310670062E-3</c:v>
                </c:pt>
                <c:pt idx="22106">
                  <c:v>2.3011176857331882E-3</c:v>
                </c:pt>
                <c:pt idx="22107">
                  <c:v>2.3422377080913635E-2</c:v>
                </c:pt>
                <c:pt idx="22108">
                  <c:v>4.3744531933532539E-4</c:v>
                </c:pt>
                <c:pt idx="22109">
                  <c:v>2.1164021164021368E-2</c:v>
                </c:pt>
                <c:pt idx="22110">
                  <c:v>6.5104166666679814E-4</c:v>
                </c:pt>
                <c:pt idx="22111">
                  <c:v>4.3744531933532539E-4</c:v>
                </c:pt>
                <c:pt idx="22112">
                  <c:v>6.147540983606598E-3</c:v>
                </c:pt>
                <c:pt idx="22113">
                  <c:v>2.3437500000000038E-2</c:v>
                </c:pt>
                <c:pt idx="22114">
                  <c:v>2.005012531328303E-2</c:v>
                </c:pt>
                <c:pt idx="22115">
                  <c:v>0</c:v>
                </c:pt>
                <c:pt idx="22116">
                  <c:v>1.3774104683197297E-3</c:v>
                </c:pt>
                <c:pt idx="22117">
                  <c:v>6.5104166666679814E-4</c:v>
                </c:pt>
                <c:pt idx="22118">
                  <c:v>1.3888888888888959E-2</c:v>
                </c:pt>
                <c:pt idx="22119">
                  <c:v>1.5748031496063096E-2</c:v>
                </c:pt>
                <c:pt idx="22120">
                  <c:v>1.0416666666666938E-2</c:v>
                </c:pt>
                <c:pt idx="22121">
                  <c:v>6.5104166666679814E-4</c:v>
                </c:pt>
                <c:pt idx="22122">
                  <c:v>6.5104166666679814E-4</c:v>
                </c:pt>
                <c:pt idx="22123">
                  <c:v>1.343318948132627E-2</c:v>
                </c:pt>
                <c:pt idx="22124">
                  <c:v>1.0136205258156545E-2</c:v>
                </c:pt>
                <c:pt idx="22125">
                  <c:v>1.0136205258156545E-2</c:v>
                </c:pt>
                <c:pt idx="22126">
                  <c:v>8.3061292077686189E-3</c:v>
                </c:pt>
                <c:pt idx="22127">
                  <c:v>1.0136205258156545E-2</c:v>
                </c:pt>
                <c:pt idx="22128">
                  <c:v>1.8805230582090381E-3</c:v>
                </c:pt>
                <c:pt idx="22129">
                  <c:v>3.64145658263305E-2</c:v>
                </c:pt>
                <c:pt idx="22130">
                  <c:v>2.3136209197591739E-3</c:v>
                </c:pt>
                <c:pt idx="22131">
                  <c:v>2.4085224641037482E-2</c:v>
                </c:pt>
                <c:pt idx="22132">
                  <c:v>2.6492311931080367E-4</c:v>
                </c:pt>
                <c:pt idx="22133">
                  <c:v>1.6837104072398128E-2</c:v>
                </c:pt>
                <c:pt idx="22134">
                  <c:v>7.2148786831516027E-4</c:v>
                </c:pt>
                <c:pt idx="22135">
                  <c:v>2.8280542986424254E-3</c:v>
                </c:pt>
                <c:pt idx="22136">
                  <c:v>2.4085224641037482E-2</c:v>
                </c:pt>
                <c:pt idx="22137">
                  <c:v>9.3770240829063288E-3</c:v>
                </c:pt>
                <c:pt idx="22138">
                  <c:v>1.5567765567765486E-2</c:v>
                </c:pt>
                <c:pt idx="22139">
                  <c:v>3.1894934333958867E-2</c:v>
                </c:pt>
                <c:pt idx="22140">
                  <c:v>1.0296789824349027E-2</c:v>
                </c:pt>
                <c:pt idx="22141">
                  <c:v>1.0296789824349027E-2</c:v>
                </c:pt>
                <c:pt idx="22142">
                  <c:v>7.3319926261101991E-3</c:v>
                </c:pt>
                <c:pt idx="22143">
                  <c:v>1.5021643429104134E-2</c:v>
                </c:pt>
                <c:pt idx="22144">
                  <c:v>2.8173374613003035E-2</c:v>
                </c:pt>
                <c:pt idx="22145">
                  <c:v>7.8480422813285468E-4</c:v>
                </c:pt>
                <c:pt idx="22146">
                  <c:v>4.2590178183399214E-3</c:v>
                </c:pt>
                <c:pt idx="22147">
                  <c:v>6.3893637226970909E-3</c:v>
                </c:pt>
                <c:pt idx="22148">
                  <c:v>7.6827350427350512E-3</c:v>
                </c:pt>
                <c:pt idx="22149">
                  <c:v>5.0322580645161361E-2</c:v>
                </c:pt>
                <c:pt idx="22150">
                  <c:v>1.0175010175010308E-2</c:v>
                </c:pt>
                <c:pt idx="22151">
                  <c:v>1.5384615384615396E-2</c:v>
                </c:pt>
                <c:pt idx="22152">
                  <c:v>6.8376068376115504E-5</c:v>
                </c:pt>
                <c:pt idx="22153">
                  <c:v>1.5384615384615396E-2</c:v>
                </c:pt>
                <c:pt idx="22154">
                  <c:v>1.5384615384615396E-2</c:v>
                </c:pt>
                <c:pt idx="22155">
                  <c:v>2.6749008567191457E-3</c:v>
                </c:pt>
                <c:pt idx="22156">
                  <c:v>5.5384615384615659E-3</c:v>
                </c:pt>
                <c:pt idx="22157">
                  <c:v>3.2245669767793123E-3</c:v>
                </c:pt>
                <c:pt idx="22158">
                  <c:v>1.0175010175010308E-2</c:v>
                </c:pt>
                <c:pt idx="22159">
                  <c:v>1.0175010175010308E-2</c:v>
                </c:pt>
                <c:pt idx="22160">
                  <c:v>1.0175010175010308E-2</c:v>
                </c:pt>
                <c:pt idx="22161">
                  <c:v>6.5104166666679814E-4</c:v>
                </c:pt>
                <c:pt idx="22162">
                  <c:v>4.7619047619047589E-2</c:v>
                </c:pt>
                <c:pt idx="22163">
                  <c:v>0.45000000000000007</c:v>
                </c:pt>
                <c:pt idx="22164">
                  <c:v>0.40109464303012704</c:v>
                </c:pt>
                <c:pt idx="22165">
                  <c:v>1.517232767232798E-3</c:v>
                </c:pt>
                <c:pt idx="22166">
                  <c:v>1.6079158936301841E-2</c:v>
                </c:pt>
                <c:pt idx="22167">
                  <c:v>5.9708436724565772E-2</c:v>
                </c:pt>
                <c:pt idx="22168">
                  <c:v>1.0635034257081455E-2</c:v>
                </c:pt>
                <c:pt idx="22169">
                  <c:v>1.5748031496063096E-2</c:v>
                </c:pt>
                <c:pt idx="22170">
                  <c:v>4.3744531933532539E-4</c:v>
                </c:pt>
                <c:pt idx="22171">
                  <c:v>0</c:v>
                </c:pt>
                <c:pt idx="22172">
                  <c:v>6.5104166666679814E-4</c:v>
                </c:pt>
                <c:pt idx="22173">
                  <c:v>8.9605734767043196E-4</c:v>
                </c:pt>
                <c:pt idx="22174">
                  <c:v>6.8310152343768109E-4</c:v>
                </c:pt>
                <c:pt idx="22175">
                  <c:v>1.0513296227581837E-2</c:v>
                </c:pt>
                <c:pt idx="22176">
                  <c:v>2.2500456336999691E-2</c:v>
                </c:pt>
                <c:pt idx="22177">
                  <c:v>1.0513296227581837E-2</c:v>
                </c:pt>
                <c:pt idx="22178">
                  <c:v>3.6235294117646998E-2</c:v>
                </c:pt>
                <c:pt idx="22179">
                  <c:v>2.9654090375153203E-3</c:v>
                </c:pt>
                <c:pt idx="22180">
                  <c:v>2.1917106436856326E-4</c:v>
                </c:pt>
                <c:pt idx="22181">
                  <c:v>2.1917106436856326E-4</c:v>
                </c:pt>
                <c:pt idx="22182">
                  <c:v>1.0513296227581837E-2</c:v>
                </c:pt>
                <c:pt idx="22183">
                  <c:v>3.8807972269881648E-2</c:v>
                </c:pt>
                <c:pt idx="22184">
                  <c:v>6.6788450377179901E-4</c:v>
                </c:pt>
                <c:pt idx="22185">
                  <c:v>2.3965141612200407E-2</c:v>
                </c:pt>
                <c:pt idx="22186">
                  <c:v>7.6743025979062519E-6</c:v>
                </c:pt>
                <c:pt idx="22187">
                  <c:v>2.3965141612200407E-2</c:v>
                </c:pt>
                <c:pt idx="22188">
                  <c:v>2.335318269570661E-2</c:v>
                </c:pt>
                <c:pt idx="22189">
                  <c:v>1.1093333333333358E-2</c:v>
                </c:pt>
                <c:pt idx="22190">
                  <c:v>1.1093333333333358E-2</c:v>
                </c:pt>
                <c:pt idx="22191">
                  <c:v>5.796801764544311E-4</c:v>
                </c:pt>
                <c:pt idx="22192">
                  <c:v>2.2796811032104645E-3</c:v>
                </c:pt>
                <c:pt idx="22193">
                  <c:v>6.150259996413829E-3</c:v>
                </c:pt>
                <c:pt idx="22194">
                  <c:v>7.0440230501206914E-3</c:v>
                </c:pt>
                <c:pt idx="22195">
                  <c:v>1.7874900329028703E-2</c:v>
                </c:pt>
                <c:pt idx="22196">
                  <c:v>1.2487512487511664E-3</c:v>
                </c:pt>
                <c:pt idx="22197">
                  <c:v>2.1407164264600206E-5</c:v>
                </c:pt>
                <c:pt idx="22198">
                  <c:v>1.2487512487511664E-3</c:v>
                </c:pt>
                <c:pt idx="22199">
                  <c:v>8.6463565353099604E-3</c:v>
                </c:pt>
                <c:pt idx="22200">
                  <c:v>3.4022176479234015E-3</c:v>
                </c:pt>
                <c:pt idx="22201">
                  <c:v>1.9035842206574804E-3</c:v>
                </c:pt>
                <c:pt idx="22202">
                  <c:v>2.0989620459116638E-2</c:v>
                </c:pt>
                <c:pt idx="22203">
                  <c:v>3.1173826173826382E-3</c:v>
                </c:pt>
                <c:pt idx="22204">
                  <c:v>1.6079158936301841E-2</c:v>
                </c:pt>
                <c:pt idx="22205">
                  <c:v>1.0635034257081455E-2</c:v>
                </c:pt>
                <c:pt idx="22206">
                  <c:v>4.9950049950056585E-4</c:v>
                </c:pt>
                <c:pt idx="22207">
                  <c:v>6.912845219296887E-3</c:v>
                </c:pt>
                <c:pt idx="22208">
                  <c:v>9.766095972992498E-3</c:v>
                </c:pt>
                <c:pt idx="22209">
                  <c:v>3.2946891817859474E-2</c:v>
                </c:pt>
                <c:pt idx="22210">
                  <c:v>6.1454293737771293E-4</c:v>
                </c:pt>
                <c:pt idx="22211">
                  <c:v>2.3319200484554808E-2</c:v>
                </c:pt>
                <c:pt idx="22212">
                  <c:v>1.5915781830913204E-4</c:v>
                </c:pt>
                <c:pt idx="22213">
                  <c:v>4.8166119594678422E-4</c:v>
                </c:pt>
                <c:pt idx="22214">
                  <c:v>6.1454293737771293E-4</c:v>
                </c:pt>
                <c:pt idx="22215">
                  <c:v>1.8243036700789049E-2</c:v>
                </c:pt>
                <c:pt idx="22216">
                  <c:v>3.5764474759691204E-3</c:v>
                </c:pt>
                <c:pt idx="22217">
                  <c:v>2.3319200484554808E-2</c:v>
                </c:pt>
                <c:pt idx="22218">
                  <c:v>1.3602743410437103E-3</c:v>
                </c:pt>
                <c:pt idx="22219">
                  <c:v>3.2859412250514988E-3</c:v>
                </c:pt>
                <c:pt idx="22220">
                  <c:v>0</c:v>
                </c:pt>
                <c:pt idx="22221">
                  <c:v>2.3437500000000038E-2</c:v>
                </c:pt>
                <c:pt idx="22222">
                  <c:v>6.5104166666679814E-4</c:v>
                </c:pt>
                <c:pt idx="22223">
                  <c:v>3.3613445378151315E-2</c:v>
                </c:pt>
                <c:pt idx="22224">
                  <c:v>1.6203703703703606E-2</c:v>
                </c:pt>
                <c:pt idx="22225">
                  <c:v>2.1574973031283011E-3</c:v>
                </c:pt>
                <c:pt idx="22226">
                  <c:v>1.7076502732243888E-4</c:v>
                </c:pt>
                <c:pt idx="22227">
                  <c:v>1.9357336430511073E-4</c:v>
                </c:pt>
                <c:pt idx="22228">
                  <c:v>2.4133175728918701E-3</c:v>
                </c:pt>
                <c:pt idx="22229">
                  <c:v>4.3744531933532539E-4</c:v>
                </c:pt>
                <c:pt idx="22230">
                  <c:v>1.0416666666666938E-2</c:v>
                </c:pt>
                <c:pt idx="22231">
                  <c:v>8.5365853658536536E-2</c:v>
                </c:pt>
                <c:pt idx="22232">
                  <c:v>6.6162109375000028E-2</c:v>
                </c:pt>
                <c:pt idx="22233">
                  <c:v>6.5104166666679814E-4</c:v>
                </c:pt>
                <c:pt idx="22234">
                  <c:v>2.3437500000000038E-2</c:v>
                </c:pt>
                <c:pt idx="22235">
                  <c:v>1.0416666666666938E-2</c:v>
                </c:pt>
                <c:pt idx="22236">
                  <c:v>8.9605734767043196E-4</c:v>
                </c:pt>
                <c:pt idx="22237">
                  <c:v>2.1169061416738944E-3</c:v>
                </c:pt>
                <c:pt idx="22238">
                  <c:v>2.6364764267990268E-2</c:v>
                </c:pt>
                <c:pt idx="22239">
                  <c:v>5.620977487985748E-4</c:v>
                </c:pt>
                <c:pt idx="22240">
                  <c:v>5.620977487985748E-4</c:v>
                </c:pt>
                <c:pt idx="22241">
                  <c:v>6.9089140600100138E-4</c:v>
                </c:pt>
                <c:pt idx="22242">
                  <c:v>2.2700898680316314E-2</c:v>
                </c:pt>
                <c:pt idx="22243">
                  <c:v>3.6491023207195743E-6</c:v>
                </c:pt>
                <c:pt idx="22244">
                  <c:v>4.0241821823305537E-3</c:v>
                </c:pt>
                <c:pt idx="22245">
                  <c:v>3.5944807787369813E-3</c:v>
                </c:pt>
                <c:pt idx="22246">
                  <c:v>3.6491023207195743E-6</c:v>
                </c:pt>
                <c:pt idx="22247">
                  <c:v>1.5567765567765486E-2</c:v>
                </c:pt>
                <c:pt idx="22248">
                  <c:v>1.2730633006679622E-3</c:v>
                </c:pt>
                <c:pt idx="22249">
                  <c:v>7.0646620931252256E-3</c:v>
                </c:pt>
                <c:pt idx="22250">
                  <c:v>1.1419160424353146E-3</c:v>
                </c:pt>
                <c:pt idx="22251">
                  <c:v>6.0290657439445398E-3</c:v>
                </c:pt>
                <c:pt idx="22252">
                  <c:v>9.349466874326133E-3</c:v>
                </c:pt>
                <c:pt idx="22253">
                  <c:v>6.7855847477330686E-2</c:v>
                </c:pt>
                <c:pt idx="22254">
                  <c:v>1.6585365853658652E-2</c:v>
                </c:pt>
                <c:pt idx="22255">
                  <c:v>1.3031674208144689E-2</c:v>
                </c:pt>
                <c:pt idx="22256">
                  <c:v>1.2343297974926196E-3</c:v>
                </c:pt>
                <c:pt idx="22257">
                  <c:v>6.072106261857189E-4</c:v>
                </c:pt>
                <c:pt idx="22258">
                  <c:v>3.8891589693393329E-6</c:v>
                </c:pt>
                <c:pt idx="22259">
                  <c:v>2.3719165085388773E-2</c:v>
                </c:pt>
                <c:pt idx="22260">
                  <c:v>1.1764705882352771E-2</c:v>
                </c:pt>
                <c:pt idx="22261">
                  <c:v>7.2148786831516027E-4</c:v>
                </c:pt>
                <c:pt idx="22262">
                  <c:v>1.0296789824349027E-2</c:v>
                </c:pt>
                <c:pt idx="22263">
                  <c:v>2.06625683060109E-2</c:v>
                </c:pt>
                <c:pt idx="22264">
                  <c:v>2.3437500000000038E-2</c:v>
                </c:pt>
                <c:pt idx="22265">
                  <c:v>1.0416666666666938E-2</c:v>
                </c:pt>
                <c:pt idx="22266">
                  <c:v>6.7350998647251036E-3</c:v>
                </c:pt>
                <c:pt idx="22267">
                  <c:v>2.3865546218487379E-2</c:v>
                </c:pt>
                <c:pt idx="22268">
                  <c:v>1.8779342722995143E-4</c:v>
                </c:pt>
                <c:pt idx="22269">
                  <c:v>1.5973351352493259E-3</c:v>
                </c:pt>
                <c:pt idx="22270">
                  <c:v>1.3733414982650162E-3</c:v>
                </c:pt>
                <c:pt idx="22271">
                  <c:v>2.3865546218487379E-2</c:v>
                </c:pt>
                <c:pt idx="22272">
                  <c:v>8.0820786789704974E-3</c:v>
                </c:pt>
                <c:pt idx="22273">
                  <c:v>1.0462884835897288E-2</c:v>
                </c:pt>
                <c:pt idx="22274">
                  <c:v>1.6526022230247704E-2</c:v>
                </c:pt>
                <c:pt idx="22275">
                  <c:v>1.6203306797307902E-3</c:v>
                </c:pt>
                <c:pt idx="22276">
                  <c:v>1.0617551462620035E-3</c:v>
                </c:pt>
                <c:pt idx="22277">
                  <c:v>4.3212168213544261E-2</c:v>
                </c:pt>
                <c:pt idx="22278">
                  <c:v>7.7788857036021801E-3</c:v>
                </c:pt>
                <c:pt idx="22279">
                  <c:v>1.1835720203574302E-2</c:v>
                </c:pt>
                <c:pt idx="22280">
                  <c:v>1.1835720203574302E-2</c:v>
                </c:pt>
                <c:pt idx="22281">
                  <c:v>8.5708204549240739E-3</c:v>
                </c:pt>
                <c:pt idx="22282">
                  <c:v>6.4881271862450417E-3</c:v>
                </c:pt>
                <c:pt idx="22283">
                  <c:v>1.1835720203574302E-2</c:v>
                </c:pt>
                <c:pt idx="22284">
                  <c:v>4.4990439531597949E-4</c:v>
                </c:pt>
                <c:pt idx="22285">
                  <c:v>1.2535388431216217E-2</c:v>
                </c:pt>
                <c:pt idx="22286">
                  <c:v>5.2195526097775303E-4</c:v>
                </c:pt>
                <c:pt idx="22287">
                  <c:v>2.8247261345846786E-4</c:v>
                </c:pt>
                <c:pt idx="22288">
                  <c:v>2.4076080414108521E-2</c:v>
                </c:pt>
                <c:pt idx="22289">
                  <c:v>3.9444893661031655E-2</c:v>
                </c:pt>
                <c:pt idx="22290">
                  <c:v>5.2195526097775303E-4</c:v>
                </c:pt>
                <c:pt idx="22291">
                  <c:v>1.3080628699734635E-2</c:v>
                </c:pt>
                <c:pt idx="22292">
                  <c:v>1.1166323785409136E-2</c:v>
                </c:pt>
                <c:pt idx="22293">
                  <c:v>6.7350998647251036E-3</c:v>
                </c:pt>
                <c:pt idx="22294">
                  <c:v>6.5312264617029173E-2</c:v>
                </c:pt>
                <c:pt idx="22295">
                  <c:v>6.3383811641780892E-3</c:v>
                </c:pt>
                <c:pt idx="22296">
                  <c:v>2.3865546218487379E-2</c:v>
                </c:pt>
                <c:pt idx="22297">
                  <c:v>2.3865546218487379E-2</c:v>
                </c:pt>
                <c:pt idx="22298">
                  <c:v>2.2834050717809259E-3</c:v>
                </c:pt>
                <c:pt idx="22299">
                  <c:v>3.9506250989080595E-2</c:v>
                </c:pt>
                <c:pt idx="22300">
                  <c:v>8.7395157461624606E-4</c:v>
                </c:pt>
                <c:pt idx="22301">
                  <c:v>1.0617551462620035E-3</c:v>
                </c:pt>
                <c:pt idx="22302">
                  <c:v>8.0820786789704974E-3</c:v>
                </c:pt>
                <c:pt idx="22303">
                  <c:v>1.9357336430511073E-4</c:v>
                </c:pt>
                <c:pt idx="22304">
                  <c:v>1.3831967213114787E-2</c:v>
                </c:pt>
                <c:pt idx="22305">
                  <c:v>2.1164021164021368E-2</c:v>
                </c:pt>
                <c:pt idx="22306">
                  <c:v>6.7723147771779177E-5</c:v>
                </c:pt>
                <c:pt idx="22307">
                  <c:v>6.5104166666679814E-4</c:v>
                </c:pt>
                <c:pt idx="22308">
                  <c:v>5.8962264150941486E-4</c:v>
                </c:pt>
                <c:pt idx="22309">
                  <c:v>1.0416666666666938E-2</c:v>
                </c:pt>
                <c:pt idx="22310">
                  <c:v>1.3006317354143019E-3</c:v>
                </c:pt>
                <c:pt idx="22311">
                  <c:v>1.9988577955454717E-3</c:v>
                </c:pt>
                <c:pt idx="22312">
                  <c:v>3.4722222222222398E-3</c:v>
                </c:pt>
                <c:pt idx="22313">
                  <c:v>0</c:v>
                </c:pt>
                <c:pt idx="22314">
                  <c:v>0</c:v>
                </c:pt>
                <c:pt idx="22315">
                  <c:v>2.016129032257999E-3</c:v>
                </c:pt>
                <c:pt idx="22316">
                  <c:v>4.3744531933532539E-4</c:v>
                </c:pt>
                <c:pt idx="22317">
                  <c:v>5.8962264150941486E-4</c:v>
                </c:pt>
                <c:pt idx="22318">
                  <c:v>7.2580645161290175E-2</c:v>
                </c:pt>
                <c:pt idx="22319">
                  <c:v>1.4336917562724075E-2</c:v>
                </c:pt>
                <c:pt idx="22320">
                  <c:v>1.253132832080066E-3</c:v>
                </c:pt>
                <c:pt idx="22321">
                  <c:v>1.253132832080066E-3</c:v>
                </c:pt>
                <c:pt idx="22322">
                  <c:v>1.253132832080066E-3</c:v>
                </c:pt>
                <c:pt idx="22323">
                  <c:v>1.253132832080066E-3</c:v>
                </c:pt>
                <c:pt idx="22324">
                  <c:v>6.6666666666667001E-3</c:v>
                </c:pt>
                <c:pt idx="22325">
                  <c:v>6.5104166666679814E-4</c:v>
                </c:pt>
                <c:pt idx="22326">
                  <c:v>6.3492063492063813E-3</c:v>
                </c:pt>
                <c:pt idx="22327">
                  <c:v>2.2210654173173541E-2</c:v>
                </c:pt>
                <c:pt idx="22328">
                  <c:v>1.3355460723881862E-2</c:v>
                </c:pt>
                <c:pt idx="22329">
                  <c:v>4.3744531933532539E-4</c:v>
                </c:pt>
                <c:pt idx="22330">
                  <c:v>1.3355460723881862E-2</c:v>
                </c:pt>
                <c:pt idx="22331">
                  <c:v>5.8962264150941486E-4</c:v>
                </c:pt>
                <c:pt idx="22332">
                  <c:v>2.3437500000000038E-2</c:v>
                </c:pt>
                <c:pt idx="22333">
                  <c:v>2.976190476190496E-3</c:v>
                </c:pt>
                <c:pt idx="22334">
                  <c:v>6.8358540545149129E-4</c:v>
                </c:pt>
                <c:pt idx="22335">
                  <c:v>1.5748031496063096E-2</c:v>
                </c:pt>
                <c:pt idx="22336">
                  <c:v>1.7162471395881791E-3</c:v>
                </c:pt>
                <c:pt idx="22337">
                  <c:v>1.253132832080066E-3</c:v>
                </c:pt>
                <c:pt idx="22338">
                  <c:v>5.485574969524596E-3</c:v>
                </c:pt>
                <c:pt idx="22339">
                  <c:v>1.0416666666666938E-2</c:v>
                </c:pt>
                <c:pt idx="22340">
                  <c:v>5.7836899942167346E-4</c:v>
                </c:pt>
                <c:pt idx="22341">
                  <c:v>5.4537825435652066E-4</c:v>
                </c:pt>
                <c:pt idx="22342">
                  <c:v>6.9489664631366141E-3</c:v>
                </c:pt>
                <c:pt idx="22343">
                  <c:v>6.1454293737771293E-4</c:v>
                </c:pt>
                <c:pt idx="22344">
                  <c:v>2.5540285090080373E-2</c:v>
                </c:pt>
                <c:pt idx="22345">
                  <c:v>3.5256410256410152E-2</c:v>
                </c:pt>
                <c:pt idx="22346">
                  <c:v>1.6004495504495335E-2</c:v>
                </c:pt>
                <c:pt idx="22347">
                  <c:v>1.6112919338532523E-6</c:v>
                </c:pt>
                <c:pt idx="22348">
                  <c:v>2.3319200484554808E-2</c:v>
                </c:pt>
                <c:pt idx="22349">
                  <c:v>6.1454293737771293E-4</c:v>
                </c:pt>
                <c:pt idx="22350">
                  <c:v>2.3965141612200407E-2</c:v>
                </c:pt>
                <c:pt idx="22351">
                  <c:v>1.5896103896103946E-2</c:v>
                </c:pt>
                <c:pt idx="22352">
                  <c:v>8.696971088484705E-4</c:v>
                </c:pt>
                <c:pt idx="22353">
                  <c:v>1.0513296227581837E-2</c:v>
                </c:pt>
                <c:pt idx="22354">
                  <c:v>6.6783845836930486E-3</c:v>
                </c:pt>
                <c:pt idx="22355">
                  <c:v>1.5896103896103946E-2</c:v>
                </c:pt>
                <c:pt idx="22356">
                  <c:v>2.7348293345423883E-2</c:v>
                </c:pt>
                <c:pt idx="22357">
                  <c:v>2.3965141612200407E-2</c:v>
                </c:pt>
                <c:pt idx="22358">
                  <c:v>1.0975952152422726E-2</c:v>
                </c:pt>
                <c:pt idx="22359">
                  <c:v>1.0077874002913E-2</c:v>
                </c:pt>
                <c:pt idx="22360">
                  <c:v>1.3882385798893663E-3</c:v>
                </c:pt>
                <c:pt idx="22361">
                  <c:v>1.6203703703703606E-2</c:v>
                </c:pt>
                <c:pt idx="22362">
                  <c:v>6.9991251093613586E-3</c:v>
                </c:pt>
                <c:pt idx="22363">
                  <c:v>8.9285714285713622E-3</c:v>
                </c:pt>
                <c:pt idx="22364">
                  <c:v>3.5502958579881727E-2</c:v>
                </c:pt>
                <c:pt idx="22365">
                  <c:v>3.2444124008652966E-3</c:v>
                </c:pt>
                <c:pt idx="22366">
                  <c:v>4.7619047619047589E-2</c:v>
                </c:pt>
                <c:pt idx="22367">
                  <c:v>1.3774104683197297E-3</c:v>
                </c:pt>
                <c:pt idx="22368">
                  <c:v>4.3744531933532539E-4</c:v>
                </c:pt>
                <c:pt idx="22369">
                  <c:v>6.6666666666668883E-3</c:v>
                </c:pt>
                <c:pt idx="22370">
                  <c:v>1.0416666666666719E-3</c:v>
                </c:pt>
                <c:pt idx="22371">
                  <c:v>3.5433070866141662E-2</c:v>
                </c:pt>
                <c:pt idx="22372">
                  <c:v>1.3227513227514738E-3</c:v>
                </c:pt>
                <c:pt idx="22373">
                  <c:v>1.0976702508960743E-2</c:v>
                </c:pt>
                <c:pt idx="22374">
                  <c:v>3.5433070866141662E-2</c:v>
                </c:pt>
                <c:pt idx="22375">
                  <c:v>3.097173828881227E-3</c:v>
                </c:pt>
                <c:pt idx="22376">
                  <c:v>1.0416666666666938E-2</c:v>
                </c:pt>
                <c:pt idx="22377">
                  <c:v>1.3227513227514738E-3</c:v>
                </c:pt>
                <c:pt idx="22378">
                  <c:v>9.7949188858280165E-3</c:v>
                </c:pt>
                <c:pt idx="22379">
                  <c:v>9.7949188858280165E-3</c:v>
                </c:pt>
                <c:pt idx="22380">
                  <c:v>1.0416666666666938E-2</c:v>
                </c:pt>
                <c:pt idx="22381">
                  <c:v>1.833460656990063E-2</c:v>
                </c:pt>
                <c:pt idx="22382">
                  <c:v>3.4722222222222398E-3</c:v>
                </c:pt>
                <c:pt idx="22383">
                  <c:v>4.6770804786699621E-2</c:v>
                </c:pt>
                <c:pt idx="22384">
                  <c:v>1.0416666666666938E-2</c:v>
                </c:pt>
                <c:pt idx="22385">
                  <c:v>1.0416666666666938E-2</c:v>
                </c:pt>
                <c:pt idx="22386">
                  <c:v>6.5104166666679814E-4</c:v>
                </c:pt>
                <c:pt idx="22387">
                  <c:v>3.264986287057643E-3</c:v>
                </c:pt>
                <c:pt idx="22388">
                  <c:v>1.2016881624587927E-2</c:v>
                </c:pt>
                <c:pt idx="22389">
                  <c:v>1.6421052631579034E-2</c:v>
                </c:pt>
                <c:pt idx="22390">
                  <c:v>1.6670635865681739E-3</c:v>
                </c:pt>
                <c:pt idx="22391">
                  <c:v>3.593686030114097E-3</c:v>
                </c:pt>
                <c:pt idx="22392">
                  <c:v>2.3199023199023172E-2</c:v>
                </c:pt>
                <c:pt idx="22393">
                  <c:v>0.12385919165580166</c:v>
                </c:pt>
                <c:pt idx="22394">
                  <c:v>2.4085224641037482E-2</c:v>
                </c:pt>
                <c:pt idx="22395">
                  <c:v>1.6501011976125044E-3</c:v>
                </c:pt>
                <c:pt idx="22396">
                  <c:v>2.4085224641037482E-2</c:v>
                </c:pt>
                <c:pt idx="22397">
                  <c:v>1.0296789824349027E-2</c:v>
                </c:pt>
                <c:pt idx="22398">
                  <c:v>1.0296789824349027E-2</c:v>
                </c:pt>
                <c:pt idx="22399">
                  <c:v>4.6904315196997975E-2</c:v>
                </c:pt>
                <c:pt idx="22400">
                  <c:v>6.1542664985288617E-3</c:v>
                </c:pt>
                <c:pt idx="22401">
                  <c:v>2.254742547425468E-2</c:v>
                </c:pt>
                <c:pt idx="22402">
                  <c:v>6.1542664985288617E-3</c:v>
                </c:pt>
                <c:pt idx="22403">
                  <c:v>2.3076923076923002E-2</c:v>
                </c:pt>
                <c:pt idx="22404">
                  <c:v>5.9110970996216872E-2</c:v>
                </c:pt>
                <c:pt idx="22405">
                  <c:v>1.6774193548387228E-2</c:v>
                </c:pt>
                <c:pt idx="22406">
                  <c:v>9.6961861667744051E-2</c:v>
                </c:pt>
                <c:pt idx="22407">
                  <c:v>1.1093333333333358E-2</c:v>
                </c:pt>
                <c:pt idx="22408">
                  <c:v>1.6203703703703606E-2</c:v>
                </c:pt>
                <c:pt idx="22409">
                  <c:v>3.5433070866141662E-2</c:v>
                </c:pt>
                <c:pt idx="22410">
                  <c:v>0.22034163924149819</c:v>
                </c:pt>
                <c:pt idx="22411">
                  <c:v>6.5104166666679814E-4</c:v>
                </c:pt>
                <c:pt idx="22412">
                  <c:v>1.0416666666666938E-2</c:v>
                </c:pt>
                <c:pt idx="22413">
                  <c:v>4.3744531933532539E-4</c:v>
                </c:pt>
                <c:pt idx="22414">
                  <c:v>1.0416666666666938E-2</c:v>
                </c:pt>
                <c:pt idx="22415">
                  <c:v>1.3227513227514738E-3</c:v>
                </c:pt>
                <c:pt idx="22416">
                  <c:v>2.7322404371585415E-3</c:v>
                </c:pt>
                <c:pt idx="22417">
                  <c:v>4.3744531933532539E-4</c:v>
                </c:pt>
                <c:pt idx="22418">
                  <c:v>6.9991251093613586E-3</c:v>
                </c:pt>
                <c:pt idx="22419">
                  <c:v>2.3437500000000038E-2</c:v>
                </c:pt>
                <c:pt idx="22420">
                  <c:v>6.6666666666668883E-3</c:v>
                </c:pt>
                <c:pt idx="22421">
                  <c:v>9.2857142857143013E-2</c:v>
                </c:pt>
                <c:pt idx="22422">
                  <c:v>1.0051282051282114E-2</c:v>
                </c:pt>
                <c:pt idx="22423">
                  <c:v>6.238859180035747E-3</c:v>
                </c:pt>
                <c:pt idx="22424">
                  <c:v>2.3437500000000038E-2</c:v>
                </c:pt>
                <c:pt idx="22425">
                  <c:v>0.21052631578947356</c:v>
                </c:pt>
                <c:pt idx="22426">
                  <c:v>9.6618357487924557E-3</c:v>
                </c:pt>
                <c:pt idx="22427">
                  <c:v>2.3437500000000038E-2</c:v>
                </c:pt>
                <c:pt idx="22428">
                  <c:v>0</c:v>
                </c:pt>
                <c:pt idx="22429">
                  <c:v>6.1646174863387942E-2</c:v>
                </c:pt>
                <c:pt idx="22430">
                  <c:v>6.1646174863387942E-2</c:v>
                </c:pt>
                <c:pt idx="22431">
                  <c:v>8.9605734767043196E-4</c:v>
                </c:pt>
                <c:pt idx="22432">
                  <c:v>2.66666666666668E-2</c:v>
                </c:pt>
                <c:pt idx="22433">
                  <c:v>1.6211745244004167E-3</c:v>
                </c:pt>
                <c:pt idx="22434">
                  <c:v>3.3094017094026639E-4</c:v>
                </c:pt>
                <c:pt idx="22435">
                  <c:v>3.7440000000000209E-2</c:v>
                </c:pt>
                <c:pt idx="22436">
                  <c:v>6.7036014016122442E-2</c:v>
                </c:pt>
                <c:pt idx="22437">
                  <c:v>5.2372104546019246E-3</c:v>
                </c:pt>
                <c:pt idx="22438">
                  <c:v>6.4370164939424619E-3</c:v>
                </c:pt>
                <c:pt idx="22439">
                  <c:v>0.1322080490878447</c:v>
                </c:pt>
                <c:pt idx="22440">
                  <c:v>1.0296789824349027E-2</c:v>
                </c:pt>
                <c:pt idx="22441">
                  <c:v>1.1452451292037683E-4</c:v>
                </c:pt>
                <c:pt idx="22442">
                  <c:v>1.0296789824349027E-2</c:v>
                </c:pt>
                <c:pt idx="22443">
                  <c:v>3.8305920658873168E-4</c:v>
                </c:pt>
                <c:pt idx="22444">
                  <c:v>3.8305920658873168E-4</c:v>
                </c:pt>
                <c:pt idx="22445">
                  <c:v>1.0296789824349027E-2</c:v>
                </c:pt>
                <c:pt idx="22446">
                  <c:v>2.5864707682889666E-2</c:v>
                </c:pt>
                <c:pt idx="22447">
                  <c:v>2.3437500000000038E-2</c:v>
                </c:pt>
                <c:pt idx="22448">
                  <c:v>3.097173828881227E-3</c:v>
                </c:pt>
                <c:pt idx="22449">
                  <c:v>3.2258064516129087E-2</c:v>
                </c:pt>
                <c:pt idx="22450">
                  <c:v>4.3744531933532539E-4</c:v>
                </c:pt>
                <c:pt idx="22451">
                  <c:v>1.3227513227514738E-3</c:v>
                </c:pt>
                <c:pt idx="22452">
                  <c:v>2.3437500000000038E-2</c:v>
                </c:pt>
                <c:pt idx="22453">
                  <c:v>5.1236449864498577E-3</c:v>
                </c:pt>
                <c:pt idx="22454">
                  <c:v>1.0416666666666938E-2</c:v>
                </c:pt>
                <c:pt idx="22455">
                  <c:v>6.534346156988987E-4</c:v>
                </c:pt>
                <c:pt idx="22456">
                  <c:v>1.0416666666666938E-2</c:v>
                </c:pt>
                <c:pt idx="22457">
                  <c:v>2.016129032257999E-3</c:v>
                </c:pt>
                <c:pt idx="22458">
                  <c:v>7.407407407407407E-2</c:v>
                </c:pt>
                <c:pt idx="22459">
                  <c:v>2.976190476190496E-3</c:v>
                </c:pt>
                <c:pt idx="22460">
                  <c:v>8.6140887606043148E-5</c:v>
                </c:pt>
                <c:pt idx="22461">
                  <c:v>4.1106269235475536E-3</c:v>
                </c:pt>
                <c:pt idx="22462">
                  <c:v>6.912845219296887E-3</c:v>
                </c:pt>
                <c:pt idx="22463">
                  <c:v>2.3319200484554808E-2</c:v>
                </c:pt>
                <c:pt idx="22464">
                  <c:v>1.0635034257081455E-2</c:v>
                </c:pt>
                <c:pt idx="22465">
                  <c:v>6.1454293737771293E-4</c:v>
                </c:pt>
                <c:pt idx="22466">
                  <c:v>1.0635034257081455E-2</c:v>
                </c:pt>
                <c:pt idx="22467">
                  <c:v>4.646901770796041E-4</c:v>
                </c:pt>
                <c:pt idx="22468">
                  <c:v>1.2487512487511664E-3</c:v>
                </c:pt>
                <c:pt idx="22469">
                  <c:v>4.8166119594678422E-4</c:v>
                </c:pt>
                <c:pt idx="22470">
                  <c:v>2.1610389610389521E-2</c:v>
                </c:pt>
                <c:pt idx="22471">
                  <c:v>2.7655030946670212E-2</c:v>
                </c:pt>
                <c:pt idx="22472">
                  <c:v>2.976190476190496E-3</c:v>
                </c:pt>
                <c:pt idx="22473">
                  <c:v>2.3437500000000038E-2</c:v>
                </c:pt>
                <c:pt idx="22474">
                  <c:v>2.3437500000000038E-2</c:v>
                </c:pt>
                <c:pt idx="22475">
                  <c:v>1.3888888888890522E-3</c:v>
                </c:pt>
                <c:pt idx="22476">
                  <c:v>1.6079158936301841E-2</c:v>
                </c:pt>
                <c:pt idx="22477">
                  <c:v>6.8740783026497582E-3</c:v>
                </c:pt>
                <c:pt idx="22478">
                  <c:v>6.5104166666679814E-4</c:v>
                </c:pt>
                <c:pt idx="22479">
                  <c:v>8.2236842105260497E-4</c:v>
                </c:pt>
                <c:pt idx="22480">
                  <c:v>1.3054830287208905E-3</c:v>
                </c:pt>
                <c:pt idx="22481">
                  <c:v>1.0416666666666938E-2</c:v>
                </c:pt>
                <c:pt idx="22482">
                  <c:v>2.66666666666668E-2</c:v>
                </c:pt>
                <c:pt idx="22483">
                  <c:v>2.06625683060109E-2</c:v>
                </c:pt>
                <c:pt idx="22484">
                  <c:v>2.7636486944727003E-2</c:v>
                </c:pt>
                <c:pt idx="22485">
                  <c:v>0.10080183276059565</c:v>
                </c:pt>
                <c:pt idx="22486">
                  <c:v>1.0416666666666938E-2</c:v>
                </c:pt>
                <c:pt idx="22487">
                  <c:v>1.0416666666666938E-2</c:v>
                </c:pt>
                <c:pt idx="22488">
                  <c:v>1.1717178118217809E-3</c:v>
                </c:pt>
                <c:pt idx="22489">
                  <c:v>2.3719165085388773E-2</c:v>
                </c:pt>
                <c:pt idx="22490">
                  <c:v>2.8099173553719034E-2</c:v>
                </c:pt>
                <c:pt idx="22491">
                  <c:v>1.4235294117646931E-2</c:v>
                </c:pt>
                <c:pt idx="22492">
                  <c:v>3.5868005738880875E-2</c:v>
                </c:pt>
                <c:pt idx="22493">
                  <c:v>1.0967741935483678E-2</c:v>
                </c:pt>
                <c:pt idx="22494">
                  <c:v>6.7942081447963765E-2</c:v>
                </c:pt>
                <c:pt idx="22495">
                  <c:v>1.6428490523295165E-2</c:v>
                </c:pt>
                <c:pt idx="22496">
                  <c:v>5.0073446695833908E-3</c:v>
                </c:pt>
                <c:pt idx="22497">
                  <c:v>1.1121408397153816E-2</c:v>
                </c:pt>
                <c:pt idx="22498">
                  <c:v>7.5349864490803029E-3</c:v>
                </c:pt>
                <c:pt idx="22499">
                  <c:v>2.1822849807445383E-2</c:v>
                </c:pt>
                <c:pt idx="22500">
                  <c:v>3.40404704320025E-2</c:v>
                </c:pt>
                <c:pt idx="22501">
                  <c:v>3.4571152002213952E-3</c:v>
                </c:pt>
                <c:pt idx="22502">
                  <c:v>1.6235144312393888E-2</c:v>
                </c:pt>
                <c:pt idx="22503">
                  <c:v>3.5903572713781411E-2</c:v>
                </c:pt>
                <c:pt idx="22504">
                  <c:v>1.3109651220350232E-3</c:v>
                </c:pt>
                <c:pt idx="22505">
                  <c:v>1.0736842105263183E-2</c:v>
                </c:pt>
                <c:pt idx="22506">
                  <c:v>9.6755518638776128E-3</c:v>
                </c:pt>
                <c:pt idx="22507">
                  <c:v>3.1604023803323479E-2</c:v>
                </c:pt>
                <c:pt idx="22508">
                  <c:v>1.9460506525659244E-2</c:v>
                </c:pt>
                <c:pt idx="22509">
                  <c:v>8.3061292077686189E-3</c:v>
                </c:pt>
                <c:pt idx="22510">
                  <c:v>4.6061261970352887E-2</c:v>
                </c:pt>
                <c:pt idx="22511">
                  <c:v>1.1621457951097742E-2</c:v>
                </c:pt>
                <c:pt idx="22512">
                  <c:v>5.0507208102900901E-3</c:v>
                </c:pt>
                <c:pt idx="22513">
                  <c:v>1.4452618992260894E-2</c:v>
                </c:pt>
                <c:pt idx="22514">
                  <c:v>1.7151326933935587E-2</c:v>
                </c:pt>
                <c:pt idx="22515">
                  <c:v>8.0243073817838021E-3</c:v>
                </c:pt>
                <c:pt idx="22516">
                  <c:v>1.1524856657600172E-3</c:v>
                </c:pt>
                <c:pt idx="22517">
                  <c:v>2.6686655785020493E-4</c:v>
                </c:pt>
                <c:pt idx="22518">
                  <c:v>3.8755576829289291E-3</c:v>
                </c:pt>
                <c:pt idx="22519">
                  <c:v>1.5294221930156693E-2</c:v>
                </c:pt>
                <c:pt idx="22520">
                  <c:v>2.6686655785020493E-4</c:v>
                </c:pt>
                <c:pt idx="22521">
                  <c:v>2.0300838183611091E-3</c:v>
                </c:pt>
                <c:pt idx="22522">
                  <c:v>2.0607491681871759E-2</c:v>
                </c:pt>
                <c:pt idx="22523">
                  <c:v>1.160037878787871E-2</c:v>
                </c:pt>
                <c:pt idx="22524">
                  <c:v>1.760057471264356E-2</c:v>
                </c:pt>
                <c:pt idx="22525">
                  <c:v>3.1260175838489161E-2</c:v>
                </c:pt>
                <c:pt idx="22526">
                  <c:v>1.1993141112686084E-3</c:v>
                </c:pt>
                <c:pt idx="22527">
                  <c:v>5.9747438804391489E-3</c:v>
                </c:pt>
                <c:pt idx="22528">
                  <c:v>8.9204355167092229E-4</c:v>
                </c:pt>
                <c:pt idx="22529">
                  <c:v>1.1270020457676515E-2</c:v>
                </c:pt>
                <c:pt idx="22530">
                  <c:v>1.5748031496063172E-2</c:v>
                </c:pt>
                <c:pt idx="22531">
                  <c:v>8.9526217726909663E-2</c:v>
                </c:pt>
                <c:pt idx="22532">
                  <c:v>3.097173828881227E-3</c:v>
                </c:pt>
                <c:pt idx="22533">
                  <c:v>4.7619047619047589E-2</c:v>
                </c:pt>
                <c:pt idx="22534">
                  <c:v>6.5104166666679814E-4</c:v>
                </c:pt>
                <c:pt idx="22535">
                  <c:v>3.7940379403793946E-2</c:v>
                </c:pt>
                <c:pt idx="22536">
                  <c:v>1.0416666666666938E-2</c:v>
                </c:pt>
                <c:pt idx="22537">
                  <c:v>0.322429906542056</c:v>
                </c:pt>
                <c:pt idx="22538">
                  <c:v>0.11909795630725865</c:v>
                </c:pt>
                <c:pt idx="22539">
                  <c:v>2.2038567493112875E-2</c:v>
                </c:pt>
                <c:pt idx="22540">
                  <c:v>3.6458333333333426E-2</c:v>
                </c:pt>
                <c:pt idx="22541">
                  <c:v>0.13865546218487393</c:v>
                </c:pt>
                <c:pt idx="22542">
                  <c:v>3.6458333333333426E-2</c:v>
                </c:pt>
                <c:pt idx="22543">
                  <c:v>9.2364532019715878E-4</c:v>
                </c:pt>
                <c:pt idx="22544">
                  <c:v>6.5104166666679814E-4</c:v>
                </c:pt>
                <c:pt idx="22545">
                  <c:v>3.1328320802004893E-2</c:v>
                </c:pt>
                <c:pt idx="22546">
                  <c:v>2.4154589371982158E-3</c:v>
                </c:pt>
                <c:pt idx="22547">
                  <c:v>1.2096524098720803E-2</c:v>
                </c:pt>
                <c:pt idx="22548">
                  <c:v>3.67965367965368E-2</c:v>
                </c:pt>
                <c:pt idx="22549">
                  <c:v>1.0544662309368073E-2</c:v>
                </c:pt>
                <c:pt idx="22550">
                  <c:v>2.2291021671824434E-3</c:v>
                </c:pt>
                <c:pt idx="22551">
                  <c:v>7.8586375261568593E-3</c:v>
                </c:pt>
                <c:pt idx="22552">
                  <c:v>1.6219864995178364E-2</c:v>
                </c:pt>
                <c:pt idx="22553">
                  <c:v>1.6219864995178364E-2</c:v>
                </c:pt>
                <c:pt idx="22554">
                  <c:v>7.5555555555555402E-3</c:v>
                </c:pt>
                <c:pt idx="22555">
                  <c:v>1.0588235294115077E-3</c:v>
                </c:pt>
                <c:pt idx="22556">
                  <c:v>1.423529411764685E-2</c:v>
                </c:pt>
                <c:pt idx="22557">
                  <c:v>2.9411764705881624E-4</c:v>
                </c:pt>
                <c:pt idx="22558">
                  <c:v>4.7354171794239093E-3</c:v>
                </c:pt>
                <c:pt idx="22559">
                  <c:v>5.164992826397597E-4</c:v>
                </c:pt>
                <c:pt idx="22560">
                  <c:v>1.6585365853658652E-2</c:v>
                </c:pt>
                <c:pt idx="22561">
                  <c:v>1.0967741935483678E-2</c:v>
                </c:pt>
                <c:pt idx="22562">
                  <c:v>1.6219864995178364E-2</c:v>
                </c:pt>
                <c:pt idx="22563">
                  <c:v>3.5868005738880875E-2</c:v>
                </c:pt>
                <c:pt idx="22564">
                  <c:v>1.0967741935483678E-2</c:v>
                </c:pt>
                <c:pt idx="22565">
                  <c:v>5.0068283961960296E-3</c:v>
                </c:pt>
                <c:pt idx="22566">
                  <c:v>1.5032057092940908E-2</c:v>
                </c:pt>
                <c:pt idx="22567">
                  <c:v>1.7345328719722899E-2</c:v>
                </c:pt>
                <c:pt idx="22568">
                  <c:v>5.164992826397597E-4</c:v>
                </c:pt>
                <c:pt idx="22569">
                  <c:v>5.0276520864761954E-4</c:v>
                </c:pt>
                <c:pt idx="22570">
                  <c:v>1.0513296227581837E-2</c:v>
                </c:pt>
                <c:pt idx="22571">
                  <c:v>1.0513296227581837E-2</c:v>
                </c:pt>
                <c:pt idx="22572">
                  <c:v>1.1960287536324382E-2</c:v>
                </c:pt>
                <c:pt idx="22573">
                  <c:v>3.2153755184662396E-2</c:v>
                </c:pt>
                <c:pt idx="22574">
                  <c:v>4.2176147439306868E-3</c:v>
                </c:pt>
                <c:pt idx="22575">
                  <c:v>7.6725311765120626E-3</c:v>
                </c:pt>
                <c:pt idx="22576">
                  <c:v>2.6854968031438994E-3</c:v>
                </c:pt>
                <c:pt idx="22577">
                  <c:v>1.0513296227581837E-2</c:v>
                </c:pt>
                <c:pt idx="22578">
                  <c:v>4.1406067228352897E-7</c:v>
                </c:pt>
                <c:pt idx="22579">
                  <c:v>1.0513296227581837E-2</c:v>
                </c:pt>
                <c:pt idx="22580">
                  <c:v>2.692429521697819E-2</c:v>
                </c:pt>
                <c:pt idx="22581">
                  <c:v>1.0513296227581837E-2</c:v>
                </c:pt>
                <c:pt idx="22582">
                  <c:v>4.0402036967619778E-2</c:v>
                </c:pt>
                <c:pt idx="22583">
                  <c:v>1.5896103896103946E-2</c:v>
                </c:pt>
                <c:pt idx="22584">
                  <c:v>1.3374333690695497E-3</c:v>
                </c:pt>
                <c:pt idx="22585">
                  <c:v>2.9654090375153203E-3</c:v>
                </c:pt>
                <c:pt idx="22586">
                  <c:v>1.69764875646905E-5</c:v>
                </c:pt>
                <c:pt idx="22587">
                  <c:v>1.0513296227581837E-2</c:v>
                </c:pt>
                <c:pt idx="22588">
                  <c:v>5.2106113240720311E-4</c:v>
                </c:pt>
                <c:pt idx="22589">
                  <c:v>3.1052337340369718E-2</c:v>
                </c:pt>
                <c:pt idx="22590">
                  <c:v>2.9654090375153203E-3</c:v>
                </c:pt>
                <c:pt idx="22591">
                  <c:v>2.3965141612200407E-2</c:v>
                </c:pt>
                <c:pt idx="22592">
                  <c:v>1.0513296227581837E-2</c:v>
                </c:pt>
                <c:pt idx="22593">
                  <c:v>6.1285120108648767E-3</c:v>
                </c:pt>
                <c:pt idx="22594">
                  <c:v>2.7484292745114162E-2</c:v>
                </c:pt>
                <c:pt idx="22595">
                  <c:v>6.8310152343768109E-4</c:v>
                </c:pt>
                <c:pt idx="22596">
                  <c:v>1.0513296227581837E-2</c:v>
                </c:pt>
                <c:pt idx="22597">
                  <c:v>3.6345053135031988E-2</c:v>
                </c:pt>
                <c:pt idx="22598">
                  <c:v>5.347635514931795E-2</c:v>
                </c:pt>
                <c:pt idx="22599">
                  <c:v>5.1939271006208154E-2</c:v>
                </c:pt>
                <c:pt idx="22600">
                  <c:v>3.1236524647405739E-3</c:v>
                </c:pt>
                <c:pt idx="22601">
                  <c:v>6.3920470148843944E-2</c:v>
                </c:pt>
                <c:pt idx="22602">
                  <c:v>1.0513296227581837E-2</c:v>
                </c:pt>
                <c:pt idx="22603">
                  <c:v>6.3920470148843944E-2</c:v>
                </c:pt>
                <c:pt idx="22604">
                  <c:v>6.3920470148843944E-2</c:v>
                </c:pt>
                <c:pt idx="22605">
                  <c:v>7.7227834171080645E-2</c:v>
                </c:pt>
                <c:pt idx="22606">
                  <c:v>6.8310152343768109E-4</c:v>
                </c:pt>
                <c:pt idx="22607">
                  <c:v>2.5516983050440662E-2</c:v>
                </c:pt>
                <c:pt idx="22608">
                  <c:v>6.8903836479158945E-3</c:v>
                </c:pt>
                <c:pt idx="22609">
                  <c:v>1.3882385798893663E-3</c:v>
                </c:pt>
                <c:pt idx="22610">
                  <c:v>1.8406034448815216E-2</c:v>
                </c:pt>
                <c:pt idx="22611">
                  <c:v>5.5900297386364808E-3</c:v>
                </c:pt>
                <c:pt idx="22612">
                  <c:v>1.5896103896103946E-2</c:v>
                </c:pt>
                <c:pt idx="22613">
                  <c:v>1.5896103896103946E-2</c:v>
                </c:pt>
                <c:pt idx="22614">
                  <c:v>4.2441218911805362E-4</c:v>
                </c:pt>
                <c:pt idx="22615">
                  <c:v>8.8757396449705879E-3</c:v>
                </c:pt>
                <c:pt idx="22616">
                  <c:v>6.5104166666679814E-4</c:v>
                </c:pt>
                <c:pt idx="22617">
                  <c:v>2.5307797537619733E-2</c:v>
                </c:pt>
                <c:pt idx="22618">
                  <c:v>3.3311841822481559E-3</c:v>
                </c:pt>
                <c:pt idx="22619">
                  <c:v>1.8436326391260017E-2</c:v>
                </c:pt>
                <c:pt idx="22620">
                  <c:v>1.0416666666666938E-2</c:v>
                </c:pt>
                <c:pt idx="22621">
                  <c:v>6.147540983606598E-3</c:v>
                </c:pt>
                <c:pt idx="22622">
                  <c:v>1.0416666666666938E-2</c:v>
                </c:pt>
                <c:pt idx="22623">
                  <c:v>0</c:v>
                </c:pt>
                <c:pt idx="22624">
                  <c:v>1.4778325123152662E-2</c:v>
                </c:pt>
                <c:pt idx="22625">
                  <c:v>1.4778325123152662E-2</c:v>
                </c:pt>
                <c:pt idx="22626">
                  <c:v>1.4778325123152662E-2</c:v>
                </c:pt>
                <c:pt idx="22627">
                  <c:v>2.1164021164021368E-2</c:v>
                </c:pt>
                <c:pt idx="22628">
                  <c:v>3.7500000000000075E-2</c:v>
                </c:pt>
                <c:pt idx="22629">
                  <c:v>3.5433070866141662E-2</c:v>
                </c:pt>
                <c:pt idx="22630">
                  <c:v>3.7500000000000075E-2</c:v>
                </c:pt>
                <c:pt idx="22631">
                  <c:v>1.4450591990698924E-3</c:v>
                </c:pt>
                <c:pt idx="22632">
                  <c:v>2.1517697988286184E-2</c:v>
                </c:pt>
                <c:pt idx="22633">
                  <c:v>1.1459129106187558E-3</c:v>
                </c:pt>
                <c:pt idx="22634">
                  <c:v>6.9991251093613586E-3</c:v>
                </c:pt>
                <c:pt idx="22635">
                  <c:v>3.1233732431025715E-3</c:v>
                </c:pt>
                <c:pt idx="22636">
                  <c:v>1.9357336430511073E-4</c:v>
                </c:pt>
                <c:pt idx="22637">
                  <c:v>2.7152650668703288E-2</c:v>
                </c:pt>
                <c:pt idx="22638">
                  <c:v>9.6716149347730058E-3</c:v>
                </c:pt>
                <c:pt idx="22639">
                  <c:v>2.5629844961240572E-2</c:v>
                </c:pt>
                <c:pt idx="22640">
                  <c:v>1.1654039746405368E-2</c:v>
                </c:pt>
                <c:pt idx="22641">
                  <c:v>3.5902816190086687E-2</c:v>
                </c:pt>
                <c:pt idx="22642">
                  <c:v>3.3726251929116482E-3</c:v>
                </c:pt>
                <c:pt idx="22643">
                  <c:v>6.1476238624873628E-2</c:v>
                </c:pt>
                <c:pt idx="22644">
                  <c:v>9.3185124084233591E-4</c:v>
                </c:pt>
                <c:pt idx="22645">
                  <c:v>4.9474972621273983E-3</c:v>
                </c:pt>
                <c:pt idx="22646">
                  <c:v>1.1953029375764994E-2</c:v>
                </c:pt>
                <c:pt idx="22647">
                  <c:v>7.6257194197765664E-3</c:v>
                </c:pt>
                <c:pt idx="22648">
                  <c:v>5.8236020598520979E-5</c:v>
                </c:pt>
                <c:pt idx="22649">
                  <c:v>1.7949368600172684E-3</c:v>
                </c:pt>
                <c:pt idx="22650">
                  <c:v>1.3252995425312115E-2</c:v>
                </c:pt>
                <c:pt idx="22651">
                  <c:v>1.9679633867277033E-2</c:v>
                </c:pt>
                <c:pt idx="22652">
                  <c:v>9.6716149347730058E-3</c:v>
                </c:pt>
                <c:pt idx="22653">
                  <c:v>7.6429205080123597E-3</c:v>
                </c:pt>
                <c:pt idx="22654">
                  <c:v>4.5709703287891049E-2</c:v>
                </c:pt>
                <c:pt idx="22655">
                  <c:v>1.0199918400808731E-5</c:v>
                </c:pt>
                <c:pt idx="22656">
                  <c:v>6.1476238624873628E-2</c:v>
                </c:pt>
                <c:pt idx="22657">
                  <c:v>3.0106768755798975E-2</c:v>
                </c:pt>
                <c:pt idx="22658">
                  <c:v>3.8718338901937875E-3</c:v>
                </c:pt>
                <c:pt idx="22659">
                  <c:v>2.384313725490185E-2</c:v>
                </c:pt>
                <c:pt idx="22660">
                  <c:v>1.0736842105263183E-2</c:v>
                </c:pt>
                <c:pt idx="22661">
                  <c:v>1.0736842105263183E-2</c:v>
                </c:pt>
                <c:pt idx="22662">
                  <c:v>3.8066011261384571E-3</c:v>
                </c:pt>
                <c:pt idx="22663">
                  <c:v>2.384313725490185E-2</c:v>
                </c:pt>
                <c:pt idx="22664">
                  <c:v>1.0736842105263183E-2</c:v>
                </c:pt>
                <c:pt idx="22665">
                  <c:v>4.6883495899780348E-4</c:v>
                </c:pt>
                <c:pt idx="22666">
                  <c:v>6.4499484004128737E-4</c:v>
                </c:pt>
                <c:pt idx="22667">
                  <c:v>8.0467192519766367E-4</c:v>
                </c:pt>
                <c:pt idx="22668">
                  <c:v>4.2148262813897511E-2</c:v>
                </c:pt>
                <c:pt idx="22669">
                  <c:v>2.4861797310555274E-2</c:v>
                </c:pt>
                <c:pt idx="22670">
                  <c:v>3.1090848834183539E-3</c:v>
                </c:pt>
                <c:pt idx="22671">
                  <c:v>7.0748304981301776E-3</c:v>
                </c:pt>
                <c:pt idx="22672">
                  <c:v>1.0736842105263183E-2</c:v>
                </c:pt>
                <c:pt idx="22673">
                  <c:v>1.6235144312393888E-2</c:v>
                </c:pt>
                <c:pt idx="22674">
                  <c:v>1.6235144312393888E-2</c:v>
                </c:pt>
                <c:pt idx="22675">
                  <c:v>3.4787405108260831E-2</c:v>
                </c:pt>
                <c:pt idx="22676">
                  <c:v>1.0296789824349027E-2</c:v>
                </c:pt>
                <c:pt idx="22677">
                  <c:v>3.9145176519638558E-2</c:v>
                </c:pt>
                <c:pt idx="22678">
                  <c:v>1.0296789824349027E-2</c:v>
                </c:pt>
                <c:pt idx="22679">
                  <c:v>1.5567765567765486E-2</c:v>
                </c:pt>
                <c:pt idx="22680">
                  <c:v>3.8305920658873168E-4</c:v>
                </c:pt>
                <c:pt idx="22681">
                  <c:v>1.4660633484162905E-3</c:v>
                </c:pt>
                <c:pt idx="22682">
                  <c:v>7.0646620931252256E-3</c:v>
                </c:pt>
                <c:pt idx="22683">
                  <c:v>2.8280542986424254E-3</c:v>
                </c:pt>
                <c:pt idx="22684">
                  <c:v>2.4085224641037482E-2</c:v>
                </c:pt>
                <c:pt idx="22685">
                  <c:v>1.5567765567765486E-2</c:v>
                </c:pt>
                <c:pt idx="22686">
                  <c:v>2.2345120384336233E-2</c:v>
                </c:pt>
                <c:pt idx="22687">
                  <c:v>1.0671498117696316E-2</c:v>
                </c:pt>
                <c:pt idx="22688">
                  <c:v>5.5500055500245127E-5</c:v>
                </c:pt>
                <c:pt idx="22689">
                  <c:v>1.1135689707118406E-2</c:v>
                </c:pt>
                <c:pt idx="22690">
                  <c:v>2.3319200484554808E-2</c:v>
                </c:pt>
                <c:pt idx="22691">
                  <c:v>4.8166119594678422E-4</c:v>
                </c:pt>
                <c:pt idx="22692">
                  <c:v>6.1454293737771293E-4</c:v>
                </c:pt>
                <c:pt idx="22693">
                  <c:v>4.3707974394381109E-3</c:v>
                </c:pt>
                <c:pt idx="22694">
                  <c:v>3.1772109402344452E-3</c:v>
                </c:pt>
                <c:pt idx="22695">
                  <c:v>1.1254531550923347E-2</c:v>
                </c:pt>
                <c:pt idx="22696">
                  <c:v>2.433563607538112E-3</c:v>
                </c:pt>
                <c:pt idx="22697">
                  <c:v>9.5908087916071565E-4</c:v>
                </c:pt>
                <c:pt idx="22698">
                  <c:v>2.156434896373083E-3</c:v>
                </c:pt>
                <c:pt idx="22699">
                  <c:v>1.6079158936301841E-2</c:v>
                </c:pt>
                <c:pt idx="22700">
                  <c:v>1.3793728395498398E-2</c:v>
                </c:pt>
                <c:pt idx="22701">
                  <c:v>1.2487512487511664E-3</c:v>
                </c:pt>
                <c:pt idx="22702">
                  <c:v>1.0635034257081455E-2</c:v>
                </c:pt>
                <c:pt idx="22703">
                  <c:v>6.8740783026497582E-3</c:v>
                </c:pt>
                <c:pt idx="22704">
                  <c:v>9.1020368243144405E-3</c:v>
                </c:pt>
                <c:pt idx="22705">
                  <c:v>4.3204611981903888E-3</c:v>
                </c:pt>
                <c:pt idx="22706">
                  <c:v>4.83048478070623E-3</c:v>
                </c:pt>
                <c:pt idx="22707">
                  <c:v>3.7135837135836916E-2</c:v>
                </c:pt>
                <c:pt idx="22708">
                  <c:v>4.4782803403491285E-3</c:v>
                </c:pt>
                <c:pt idx="22709">
                  <c:v>1.552106430155193E-2</c:v>
                </c:pt>
                <c:pt idx="22710">
                  <c:v>2.6207885751703294E-2</c:v>
                </c:pt>
                <c:pt idx="22711">
                  <c:v>7.9189103579346953E-3</c:v>
                </c:pt>
                <c:pt idx="22712">
                  <c:v>1.1524822695035452E-2</c:v>
                </c:pt>
                <c:pt idx="22713">
                  <c:v>2.016129032257999E-3</c:v>
                </c:pt>
                <c:pt idx="22714">
                  <c:v>1.0416666666666938E-2</c:v>
                </c:pt>
                <c:pt idx="22715">
                  <c:v>3.5384615384616222E-3</c:v>
                </c:pt>
                <c:pt idx="22716">
                  <c:v>4.2342756958143315E-3</c:v>
                </c:pt>
                <c:pt idx="22717">
                  <c:v>2.3076923076923002E-2</c:v>
                </c:pt>
                <c:pt idx="22718">
                  <c:v>2.3076923076923002E-2</c:v>
                </c:pt>
                <c:pt idx="22719">
                  <c:v>1.2246963562753839E-3</c:v>
                </c:pt>
                <c:pt idx="22720">
                  <c:v>2.3076923076923002E-2</c:v>
                </c:pt>
                <c:pt idx="22721">
                  <c:v>8.8217338217311077E-5</c:v>
                </c:pt>
                <c:pt idx="22722">
                  <c:v>9.9352448079823366E-3</c:v>
                </c:pt>
                <c:pt idx="22723">
                  <c:v>5.4256410256409051E-4</c:v>
                </c:pt>
                <c:pt idx="22724">
                  <c:v>3.8630547105128775E-4</c:v>
                </c:pt>
                <c:pt idx="22725">
                  <c:v>5.4256410256409051E-4</c:v>
                </c:pt>
                <c:pt idx="22726">
                  <c:v>4.2342756958143315E-3</c:v>
                </c:pt>
                <c:pt idx="22727">
                  <c:v>1.6774193548387228E-2</c:v>
                </c:pt>
                <c:pt idx="22728">
                  <c:v>1.1057028345163946E-2</c:v>
                </c:pt>
                <c:pt idx="22729">
                  <c:v>3.2993966817501945E-4</c:v>
                </c:pt>
                <c:pt idx="22730">
                  <c:v>2.3622099206806885E-2</c:v>
                </c:pt>
                <c:pt idx="22731">
                  <c:v>7.4354770912149091E-3</c:v>
                </c:pt>
                <c:pt idx="22732">
                  <c:v>2.7968108954024885E-3</c:v>
                </c:pt>
                <c:pt idx="22733">
                  <c:v>7.3356807511738625E-3</c:v>
                </c:pt>
                <c:pt idx="22734">
                  <c:v>8.3056888992959199E-4</c:v>
                </c:pt>
                <c:pt idx="22735">
                  <c:v>4.6904315196997975E-2</c:v>
                </c:pt>
                <c:pt idx="22736">
                  <c:v>1.1100011107685778E-7</c:v>
                </c:pt>
                <c:pt idx="22737">
                  <c:v>2.3965141612200407E-2</c:v>
                </c:pt>
                <c:pt idx="22738">
                  <c:v>1.700685091688544E-2</c:v>
                </c:pt>
                <c:pt idx="22739">
                  <c:v>1.5766186264137456E-2</c:v>
                </c:pt>
                <c:pt idx="22740">
                  <c:v>6.5104191596895176E-3</c:v>
                </c:pt>
                <c:pt idx="22741">
                  <c:v>1.0513296227581837E-2</c:v>
                </c:pt>
                <c:pt idx="22742">
                  <c:v>2.3965141612200407E-2</c:v>
                </c:pt>
                <c:pt idx="22743">
                  <c:v>6.8310152343768109E-4</c:v>
                </c:pt>
                <c:pt idx="22744">
                  <c:v>4.629951153974203E-6</c:v>
                </c:pt>
                <c:pt idx="22745">
                  <c:v>1.0513296227581837E-2</c:v>
                </c:pt>
                <c:pt idx="22746">
                  <c:v>1.3882385798893663E-3</c:v>
                </c:pt>
                <c:pt idx="22747">
                  <c:v>2.1365731043150302E-2</c:v>
                </c:pt>
                <c:pt idx="22748">
                  <c:v>1.6634219670272784E-2</c:v>
                </c:pt>
                <c:pt idx="22749">
                  <c:v>2.3965141612200407E-2</c:v>
                </c:pt>
                <c:pt idx="22750">
                  <c:v>3.4260853802229345E-3</c:v>
                </c:pt>
                <c:pt idx="22751">
                  <c:v>2.1365731043150302E-2</c:v>
                </c:pt>
                <c:pt idx="22752">
                  <c:v>3.4706604250308373E-3</c:v>
                </c:pt>
                <c:pt idx="22753">
                  <c:v>5.0785453174508013E-2</c:v>
                </c:pt>
                <c:pt idx="22754">
                  <c:v>2.3184613448305188E-2</c:v>
                </c:pt>
                <c:pt idx="22755">
                  <c:v>2.1917106436856326E-4</c:v>
                </c:pt>
                <c:pt idx="22756">
                  <c:v>1.0513296227581837E-2</c:v>
                </c:pt>
                <c:pt idx="22757">
                  <c:v>2.3409627355552706E-3</c:v>
                </c:pt>
                <c:pt idx="22758">
                  <c:v>1.6634219670272784E-2</c:v>
                </c:pt>
                <c:pt idx="22759">
                  <c:v>6.9991251093613586E-3</c:v>
                </c:pt>
                <c:pt idx="22760">
                  <c:v>8.9605734767043196E-4</c:v>
                </c:pt>
                <c:pt idx="22761">
                  <c:v>3.097173828881227E-3</c:v>
                </c:pt>
                <c:pt idx="22762">
                  <c:v>1.0416666666666938E-2</c:v>
                </c:pt>
                <c:pt idx="22763">
                  <c:v>1.6203703703703606E-2</c:v>
                </c:pt>
                <c:pt idx="22764">
                  <c:v>2.6666666666666613E-2</c:v>
                </c:pt>
                <c:pt idx="22765">
                  <c:v>1.3227513227514738E-3</c:v>
                </c:pt>
                <c:pt idx="22766">
                  <c:v>2.3437500000000038E-2</c:v>
                </c:pt>
                <c:pt idx="22767">
                  <c:v>2.9865908167411605E-2</c:v>
                </c:pt>
                <c:pt idx="22768">
                  <c:v>5.8479532163741655E-3</c:v>
                </c:pt>
                <c:pt idx="22769">
                  <c:v>6.5104166666679814E-4</c:v>
                </c:pt>
                <c:pt idx="22770">
                  <c:v>1.6203703703703606E-2</c:v>
                </c:pt>
                <c:pt idx="22771">
                  <c:v>3.2258064516129087E-2</c:v>
                </c:pt>
                <c:pt idx="22772">
                  <c:v>0</c:v>
                </c:pt>
                <c:pt idx="22773">
                  <c:v>4.3744531933532539E-4</c:v>
                </c:pt>
                <c:pt idx="22774">
                  <c:v>2.1135265700484023E-3</c:v>
                </c:pt>
                <c:pt idx="22775">
                  <c:v>6.1454293737771293E-4</c:v>
                </c:pt>
                <c:pt idx="22776">
                  <c:v>1.2487512487511664E-3</c:v>
                </c:pt>
                <c:pt idx="22777">
                  <c:v>1.0635034257081455E-2</c:v>
                </c:pt>
                <c:pt idx="22778">
                  <c:v>1.0118515460021578E-2</c:v>
                </c:pt>
                <c:pt idx="22779">
                  <c:v>4.7384615384615261E-2</c:v>
                </c:pt>
                <c:pt idx="22780">
                  <c:v>4.2397920382006684E-3</c:v>
                </c:pt>
                <c:pt idx="22781">
                  <c:v>4.646901770796041E-4</c:v>
                </c:pt>
                <c:pt idx="22782">
                  <c:v>2.6399407044568297E-2</c:v>
                </c:pt>
                <c:pt idx="22783">
                  <c:v>8.9734826576932554E-3</c:v>
                </c:pt>
                <c:pt idx="22784">
                  <c:v>1.0635034257081455E-2</c:v>
                </c:pt>
                <c:pt idx="22785">
                  <c:v>6.1454293737771293E-4</c:v>
                </c:pt>
                <c:pt idx="22786">
                  <c:v>1.6079158936301841E-2</c:v>
                </c:pt>
                <c:pt idx="22787">
                  <c:v>1.6079158936301841E-2</c:v>
                </c:pt>
                <c:pt idx="22788">
                  <c:v>5.9091198749704355E-3</c:v>
                </c:pt>
                <c:pt idx="22789">
                  <c:v>3.7810201162474708E-3</c:v>
                </c:pt>
                <c:pt idx="22790">
                  <c:v>4.8166119594678422E-4</c:v>
                </c:pt>
                <c:pt idx="22791">
                  <c:v>6.8740783026497582E-3</c:v>
                </c:pt>
                <c:pt idx="22792">
                  <c:v>6.1454293737771293E-4</c:v>
                </c:pt>
                <c:pt idx="22793">
                  <c:v>1.0635034257081455E-2</c:v>
                </c:pt>
                <c:pt idx="22794">
                  <c:v>6.1454293737771293E-4</c:v>
                </c:pt>
                <c:pt idx="22795">
                  <c:v>1.2487512487511664E-3</c:v>
                </c:pt>
                <c:pt idx="22796">
                  <c:v>5.7422840317576654E-3</c:v>
                </c:pt>
                <c:pt idx="22797">
                  <c:v>3.4722222222222398E-3</c:v>
                </c:pt>
                <c:pt idx="22798">
                  <c:v>6.9991251093613586E-3</c:v>
                </c:pt>
                <c:pt idx="22799">
                  <c:v>6.5104166666679814E-4</c:v>
                </c:pt>
                <c:pt idx="22800">
                  <c:v>1.5748031496063096E-2</c:v>
                </c:pt>
                <c:pt idx="22801">
                  <c:v>2.3437500000000038E-2</c:v>
                </c:pt>
                <c:pt idx="22802">
                  <c:v>6.6666666666668883E-3</c:v>
                </c:pt>
                <c:pt idx="22803">
                  <c:v>2.3437500000000038E-2</c:v>
                </c:pt>
                <c:pt idx="22804">
                  <c:v>1.1459129106187558E-3</c:v>
                </c:pt>
                <c:pt idx="22805">
                  <c:v>1.0416666666666938E-2</c:v>
                </c:pt>
                <c:pt idx="22806">
                  <c:v>1.0951188986232435E-3</c:v>
                </c:pt>
                <c:pt idx="22807">
                  <c:v>1.4336917562724075E-2</c:v>
                </c:pt>
                <c:pt idx="22808">
                  <c:v>4.5740293418325748E-4</c:v>
                </c:pt>
                <c:pt idx="22809">
                  <c:v>1.6670635865681739E-3</c:v>
                </c:pt>
                <c:pt idx="22810">
                  <c:v>3.484553723788203E-3</c:v>
                </c:pt>
                <c:pt idx="22811">
                  <c:v>6.9443962193696442E-6</c:v>
                </c:pt>
                <c:pt idx="22812">
                  <c:v>3.7159925622123523E-2</c:v>
                </c:pt>
                <c:pt idx="22813">
                  <c:v>1.3225371120108066E-2</c:v>
                </c:pt>
                <c:pt idx="22814">
                  <c:v>6.3263223725354648E-3</c:v>
                </c:pt>
                <c:pt idx="22815">
                  <c:v>1.2359649410307535E-2</c:v>
                </c:pt>
                <c:pt idx="22816">
                  <c:v>2.4291497975707918E-3</c:v>
                </c:pt>
                <c:pt idx="22817">
                  <c:v>4.5740293418325748E-4</c:v>
                </c:pt>
                <c:pt idx="22818">
                  <c:v>1.9309616832796644E-5</c:v>
                </c:pt>
                <c:pt idx="22819">
                  <c:v>2.3199023199023172E-2</c:v>
                </c:pt>
                <c:pt idx="22820">
                  <c:v>6.1912512172000213E-4</c:v>
                </c:pt>
                <c:pt idx="22821">
                  <c:v>1.0860484544695154E-2</c:v>
                </c:pt>
                <c:pt idx="22822">
                  <c:v>1.6421052631579034E-2</c:v>
                </c:pt>
                <c:pt idx="22823">
                  <c:v>1.1703280900865094E-2</c:v>
                </c:pt>
                <c:pt idx="22824">
                  <c:v>3.9097744360901739E-3</c:v>
                </c:pt>
                <c:pt idx="22825">
                  <c:v>4.962045826074183E-3</c:v>
                </c:pt>
                <c:pt idx="22826">
                  <c:v>9.0006574621861451E-5</c:v>
                </c:pt>
                <c:pt idx="22827">
                  <c:v>1.79199575230638E-3</c:v>
                </c:pt>
                <c:pt idx="22828">
                  <c:v>1.0860484544695154E-2</c:v>
                </c:pt>
                <c:pt idx="22829">
                  <c:v>3.264986287057643E-3</c:v>
                </c:pt>
                <c:pt idx="22830">
                  <c:v>2.1810425617489991E-2</c:v>
                </c:pt>
                <c:pt idx="22831">
                  <c:v>6.7476383265857292E-3</c:v>
                </c:pt>
                <c:pt idx="22832">
                  <c:v>6.7476383265857292E-3</c:v>
                </c:pt>
                <c:pt idx="22833">
                  <c:v>1.3794397660594055E-2</c:v>
                </c:pt>
                <c:pt idx="22834">
                  <c:v>1.5133626703874753E-2</c:v>
                </c:pt>
                <c:pt idx="22835">
                  <c:v>1.6385257146727197E-4</c:v>
                </c:pt>
                <c:pt idx="22836">
                  <c:v>1.0192109947951488E-3</c:v>
                </c:pt>
                <c:pt idx="22837">
                  <c:v>3.592152528323014E-4</c:v>
                </c:pt>
                <c:pt idx="22838">
                  <c:v>1.1706102117061029E-2</c:v>
                </c:pt>
                <c:pt idx="22839">
                  <c:v>2.0723956894169136E-3</c:v>
                </c:pt>
                <c:pt idx="22840">
                  <c:v>4.5446682706671475E-3</c:v>
                </c:pt>
                <c:pt idx="22841">
                  <c:v>3.3153699978851536E-2</c:v>
                </c:pt>
                <c:pt idx="22842">
                  <c:v>1.0006387055567266E-2</c:v>
                </c:pt>
                <c:pt idx="22843">
                  <c:v>5.4354479347759599E-4</c:v>
                </c:pt>
                <c:pt idx="22844">
                  <c:v>9.5155946219767557E-4</c:v>
                </c:pt>
                <c:pt idx="22845">
                  <c:v>5.1906549425681453E-3</c:v>
                </c:pt>
                <c:pt idx="22846">
                  <c:v>4.8784670941675861E-3</c:v>
                </c:pt>
                <c:pt idx="22847">
                  <c:v>1.8861804245708436E-3</c:v>
                </c:pt>
                <c:pt idx="22848">
                  <c:v>2.5324493409599599E-3</c:v>
                </c:pt>
                <c:pt idx="22849">
                  <c:v>6.944027295553276E-4</c:v>
                </c:pt>
                <c:pt idx="22850">
                  <c:v>1.0192109947951488E-3</c:v>
                </c:pt>
                <c:pt idx="22851">
                  <c:v>1.1454918474654576E-2</c:v>
                </c:pt>
                <c:pt idx="22852">
                  <c:v>3.2621854093669715E-4</c:v>
                </c:pt>
                <c:pt idx="22853">
                  <c:v>3.6500000000000248E-2</c:v>
                </c:pt>
                <c:pt idx="22854">
                  <c:v>1.3765634306134622E-2</c:v>
                </c:pt>
                <c:pt idx="22855">
                  <c:v>6.4787115883006438E-2</c:v>
                </c:pt>
                <c:pt idx="22856">
                  <c:v>3.1596799612074317E-2</c:v>
                </c:pt>
                <c:pt idx="22857">
                  <c:v>1.1321181931393752E-2</c:v>
                </c:pt>
                <c:pt idx="22858">
                  <c:v>1.1321181931393752E-2</c:v>
                </c:pt>
                <c:pt idx="22859">
                  <c:v>2.7299955908960528E-3</c:v>
                </c:pt>
                <c:pt idx="22860">
                  <c:v>5.9889052417076726E-4</c:v>
                </c:pt>
                <c:pt idx="22861">
                  <c:v>1.1321181931393752E-2</c:v>
                </c:pt>
                <c:pt idx="22862">
                  <c:v>2.8048275292952715E-2</c:v>
                </c:pt>
                <c:pt idx="22863">
                  <c:v>5.1616161616161692E-2</c:v>
                </c:pt>
                <c:pt idx="22864">
                  <c:v>5.9889052417076726E-4</c:v>
                </c:pt>
                <c:pt idx="22865">
                  <c:v>2.0219654556283495E-2</c:v>
                </c:pt>
                <c:pt idx="22866">
                  <c:v>1.9544166273027842E-2</c:v>
                </c:pt>
                <c:pt idx="22867">
                  <c:v>6.1455489823517683E-3</c:v>
                </c:pt>
                <c:pt idx="22868">
                  <c:v>7.4896679823542919E-3</c:v>
                </c:pt>
                <c:pt idx="22869">
                  <c:v>6.5104166666679814E-4</c:v>
                </c:pt>
                <c:pt idx="22870">
                  <c:v>4.7619047619047589E-2</c:v>
                </c:pt>
                <c:pt idx="22871">
                  <c:v>1.883239171374814E-3</c:v>
                </c:pt>
                <c:pt idx="22872">
                  <c:v>3.5433070866141662E-2</c:v>
                </c:pt>
                <c:pt idx="22873">
                  <c:v>1.0416666666666938E-2</c:v>
                </c:pt>
                <c:pt idx="22874">
                  <c:v>2.3437500000000038E-2</c:v>
                </c:pt>
                <c:pt idx="22875">
                  <c:v>4.7619047619047589E-2</c:v>
                </c:pt>
                <c:pt idx="22876">
                  <c:v>6.5681444991790095E-3</c:v>
                </c:pt>
                <c:pt idx="22877">
                  <c:v>6.5104166666679814E-4</c:v>
                </c:pt>
                <c:pt idx="22878">
                  <c:v>1.0976702508960743E-2</c:v>
                </c:pt>
                <c:pt idx="22879">
                  <c:v>5.1906779661016922E-2</c:v>
                </c:pt>
                <c:pt idx="22880">
                  <c:v>1.5839074998023317E-4</c:v>
                </c:pt>
                <c:pt idx="22881">
                  <c:v>8.3234830575255256E-3</c:v>
                </c:pt>
                <c:pt idx="22882">
                  <c:v>7.0921985815603312E-3</c:v>
                </c:pt>
                <c:pt idx="22883">
                  <c:v>2.1164021164021368E-2</c:v>
                </c:pt>
                <c:pt idx="22884">
                  <c:v>6.5104166666679814E-4</c:v>
                </c:pt>
                <c:pt idx="22885">
                  <c:v>8.2236842105260497E-4</c:v>
                </c:pt>
                <c:pt idx="22886">
                  <c:v>1.7412935323383238E-2</c:v>
                </c:pt>
                <c:pt idx="22887">
                  <c:v>2.599090318388746E-3</c:v>
                </c:pt>
                <c:pt idx="22888">
                  <c:v>3.5433070866141662E-2</c:v>
                </c:pt>
                <c:pt idx="22889">
                  <c:v>0.12499999999999985</c:v>
                </c:pt>
                <c:pt idx="23676">
                  <c:v>1.0635034257081455E-2</c:v>
                </c:pt>
                <c:pt idx="23677">
                  <c:v>6.4408731764104095E-3</c:v>
                </c:pt>
                <c:pt idx="23678">
                  <c:v>1.3387370205552192E-2</c:v>
                </c:pt>
                <c:pt idx="23679">
                  <c:v>1.0452099696950818E-2</c:v>
                </c:pt>
                <c:pt idx="23680">
                  <c:v>2.804520938053208E-2</c:v>
                </c:pt>
                <c:pt idx="23681">
                  <c:v>2.6219473394396023E-2</c:v>
                </c:pt>
                <c:pt idx="23682">
                  <c:v>2.2276744116144151E-2</c:v>
                </c:pt>
                <c:pt idx="23683">
                  <c:v>3.3275337103088151E-2</c:v>
                </c:pt>
                <c:pt idx="23684">
                  <c:v>6.4499484004128737E-4</c:v>
                </c:pt>
                <c:pt idx="23685">
                  <c:v>9.6091793249121168E-4</c:v>
                </c:pt>
                <c:pt idx="23686">
                  <c:v>1.0736842105263183E-2</c:v>
                </c:pt>
                <c:pt idx="23687">
                  <c:v>4.7591612510342902E-3</c:v>
                </c:pt>
                <c:pt idx="23688">
                  <c:v>2.2084289345112429E-4</c:v>
                </c:pt>
                <c:pt idx="23689">
                  <c:v>2.384313725490185E-2</c:v>
                </c:pt>
                <c:pt idx="23690">
                  <c:v>1.0416666666666938E-2</c:v>
                </c:pt>
                <c:pt idx="23691">
                  <c:v>6.147540983606598E-3</c:v>
                </c:pt>
                <c:pt idx="23692">
                  <c:v>2.116402116402125E-2</c:v>
                </c:pt>
                <c:pt idx="23693">
                  <c:v>6.5104166666679814E-4</c:v>
                </c:pt>
                <c:pt idx="23694">
                  <c:v>2.1317829457364434E-2</c:v>
                </c:pt>
                <c:pt idx="23695">
                  <c:v>3.9447731755424325E-3</c:v>
                </c:pt>
                <c:pt idx="23696">
                  <c:v>2.8133668686671696E-4</c:v>
                </c:pt>
                <c:pt idx="23697">
                  <c:v>6.9991251093613586E-3</c:v>
                </c:pt>
                <c:pt idx="23698">
                  <c:v>2.2210654173173541E-2</c:v>
                </c:pt>
                <c:pt idx="23699">
                  <c:v>4.3744531933532539E-4</c:v>
                </c:pt>
                <c:pt idx="23700">
                  <c:v>1.7532325224631831E-3</c:v>
                </c:pt>
                <c:pt idx="23701">
                  <c:v>1.0416666666666938E-2</c:v>
                </c:pt>
                <c:pt idx="23702">
                  <c:v>6.9991251093613586E-3</c:v>
                </c:pt>
                <c:pt idx="23703">
                  <c:v>1.0671498117696316E-2</c:v>
                </c:pt>
                <c:pt idx="23704">
                  <c:v>3.6491023207195743E-6</c:v>
                </c:pt>
                <c:pt idx="23705">
                  <c:v>4.5167054285552809E-3</c:v>
                </c:pt>
                <c:pt idx="23706">
                  <c:v>9.8185980979219913E-3</c:v>
                </c:pt>
                <c:pt idx="23707">
                  <c:v>2.0923076923076878E-2</c:v>
                </c:pt>
                <c:pt idx="23708">
                  <c:v>8.1187757460664982E-4</c:v>
                </c:pt>
                <c:pt idx="23709">
                  <c:v>3.8305920658873168E-4</c:v>
                </c:pt>
                <c:pt idx="23710">
                  <c:v>2.3928825238614046E-3</c:v>
                </c:pt>
                <c:pt idx="23711">
                  <c:v>1.0296789824349027E-2</c:v>
                </c:pt>
                <c:pt idx="23712">
                  <c:v>1.0296789824349027E-2</c:v>
                </c:pt>
                <c:pt idx="23713">
                  <c:v>2.8280542986424254E-3</c:v>
                </c:pt>
                <c:pt idx="23714">
                  <c:v>1.7110916764904094E-4</c:v>
                </c:pt>
                <c:pt idx="23715">
                  <c:v>1.0296789824349027E-2</c:v>
                </c:pt>
                <c:pt idx="23716">
                  <c:v>1.0296789824349027E-2</c:v>
                </c:pt>
                <c:pt idx="23717">
                  <c:v>1.0296789824349027E-2</c:v>
                </c:pt>
                <c:pt idx="23718">
                  <c:v>1.0296789824349027E-2</c:v>
                </c:pt>
                <c:pt idx="23719">
                  <c:v>3.1959390090876669E-3</c:v>
                </c:pt>
                <c:pt idx="23720">
                  <c:v>3.8843053579894781E-3</c:v>
                </c:pt>
                <c:pt idx="23721">
                  <c:v>7.1506216960763825E-3</c:v>
                </c:pt>
                <c:pt idx="23722">
                  <c:v>2.8222508222506019E-3</c:v>
                </c:pt>
                <c:pt idx="23723">
                  <c:v>7.1506216960763825E-3</c:v>
                </c:pt>
                <c:pt idx="23724">
                  <c:v>6.3801506424433557E-4</c:v>
                </c:pt>
                <c:pt idx="23725">
                  <c:v>1.0322186593372318E-3</c:v>
                </c:pt>
                <c:pt idx="23726">
                  <c:v>1.0322186593372318E-3</c:v>
                </c:pt>
                <c:pt idx="23727">
                  <c:v>5.6061776061775087E-3</c:v>
                </c:pt>
                <c:pt idx="23728">
                  <c:v>2.2640332640331221E-3</c:v>
                </c:pt>
                <c:pt idx="23729">
                  <c:v>3.4139402560452344E-3</c:v>
                </c:pt>
                <c:pt idx="23730">
                  <c:v>2.4262295081967235E-2</c:v>
                </c:pt>
                <c:pt idx="23731">
                  <c:v>7.0342870342870725E-3</c:v>
                </c:pt>
                <c:pt idx="23732">
                  <c:v>1.6855096855096785E-2</c:v>
                </c:pt>
                <c:pt idx="23733">
                  <c:v>1.1076650420912423E-2</c:v>
                </c:pt>
                <c:pt idx="23734">
                  <c:v>3.9459024591767818E-2</c:v>
                </c:pt>
                <c:pt idx="23735">
                  <c:v>3.2522522522521343E-3</c:v>
                </c:pt>
                <c:pt idx="23736">
                  <c:v>1.6752289479562053E-2</c:v>
                </c:pt>
                <c:pt idx="23737">
                  <c:v>1.694727514399641E-2</c:v>
                </c:pt>
                <c:pt idx="23738">
                  <c:v>6.6181940170055857E-4</c:v>
                </c:pt>
                <c:pt idx="23739">
                  <c:v>5.6979504612224329E-4</c:v>
                </c:pt>
                <c:pt idx="23740">
                  <c:v>3.4167006092139379E-3</c:v>
                </c:pt>
                <c:pt idx="23741">
                  <c:v>4.1992119997235032E-3</c:v>
                </c:pt>
                <c:pt idx="23742">
                  <c:v>5.0886130660464972E-5</c:v>
                </c:pt>
                <c:pt idx="23743">
                  <c:v>7.3456998293599515E-2</c:v>
                </c:pt>
                <c:pt idx="23744">
                  <c:v>1.6008290740911132E-2</c:v>
                </c:pt>
                <c:pt idx="23745">
                  <c:v>5.6979504612224329E-4</c:v>
                </c:pt>
                <c:pt idx="23746">
                  <c:v>1.1206328279499017E-2</c:v>
                </c:pt>
                <c:pt idx="23747">
                  <c:v>8.5683534706560826E-3</c:v>
                </c:pt>
                <c:pt idx="23748">
                  <c:v>1.2870089806962337E-2</c:v>
                </c:pt>
                <c:pt idx="23749">
                  <c:v>2.3593177108241676E-2</c:v>
                </c:pt>
                <c:pt idx="23750">
                  <c:v>2.3593177108241676E-2</c:v>
                </c:pt>
                <c:pt idx="23751">
                  <c:v>5.6979504612224329E-4</c:v>
                </c:pt>
                <c:pt idx="23752">
                  <c:v>1.1206328279499017E-2</c:v>
                </c:pt>
                <c:pt idx="23753">
                  <c:v>5.6979504612224329E-4</c:v>
                </c:pt>
                <c:pt idx="23754">
                  <c:v>6.3593004769475214E-3</c:v>
                </c:pt>
                <c:pt idx="23755">
                  <c:v>2.3437500000000038E-2</c:v>
                </c:pt>
                <c:pt idx="23756">
                  <c:v>6.9991251093613586E-3</c:v>
                </c:pt>
                <c:pt idx="23757">
                  <c:v>2.8051720359412783E-2</c:v>
                </c:pt>
                <c:pt idx="23758">
                  <c:v>7.0275897969807556E-3</c:v>
                </c:pt>
                <c:pt idx="23759">
                  <c:v>1.0416666666666938E-2</c:v>
                </c:pt>
                <c:pt idx="23760">
                  <c:v>3.1249999999999962E-2</c:v>
                </c:pt>
                <c:pt idx="23761">
                  <c:v>4.3744531933532539E-4</c:v>
                </c:pt>
                <c:pt idx="23762">
                  <c:v>2.6610187900511658E-3</c:v>
                </c:pt>
                <c:pt idx="23763">
                  <c:v>1.0416666666666938E-2</c:v>
                </c:pt>
                <c:pt idx="23764">
                  <c:v>6.5104166666679814E-4</c:v>
                </c:pt>
                <c:pt idx="23765">
                  <c:v>4.3744531933532539E-4</c:v>
                </c:pt>
                <c:pt idx="23766">
                  <c:v>3.67965367965368E-2</c:v>
                </c:pt>
                <c:pt idx="23767">
                  <c:v>3.6525974025975378E-3</c:v>
                </c:pt>
                <c:pt idx="23768">
                  <c:v>1.4241996233521636E-2</c:v>
                </c:pt>
                <c:pt idx="23769">
                  <c:v>1.0416666666666938E-2</c:v>
                </c:pt>
                <c:pt idx="23770">
                  <c:v>0</c:v>
                </c:pt>
                <c:pt idx="23771">
                  <c:v>5.6570931244561201E-3</c:v>
                </c:pt>
                <c:pt idx="23772">
                  <c:v>5.5706112616683437E-3</c:v>
                </c:pt>
                <c:pt idx="23773">
                  <c:v>3.9232781168265125E-3</c:v>
                </c:pt>
                <c:pt idx="23774">
                  <c:v>2.4654832347162364E-4</c:v>
                </c:pt>
                <c:pt idx="23775">
                  <c:v>1.5748031496063096E-2</c:v>
                </c:pt>
                <c:pt idx="23776">
                  <c:v>6.1218243036437225E-4</c:v>
                </c:pt>
                <c:pt idx="23777">
                  <c:v>3.4722222222222398E-3</c:v>
                </c:pt>
                <c:pt idx="23778">
                  <c:v>1.0416666666666938E-2</c:v>
                </c:pt>
                <c:pt idx="23779">
                  <c:v>6.5104166666679814E-4</c:v>
                </c:pt>
                <c:pt idx="23780">
                  <c:v>1.0416666666666938E-2</c:v>
                </c:pt>
                <c:pt idx="23781">
                  <c:v>3.5433070866141662E-2</c:v>
                </c:pt>
                <c:pt idx="23782">
                  <c:v>1.5748031496063096E-2</c:v>
                </c:pt>
                <c:pt idx="23783">
                  <c:v>1.4336917562724075E-2</c:v>
                </c:pt>
                <c:pt idx="23784">
                  <c:v>6.5104166666679814E-4</c:v>
                </c:pt>
                <c:pt idx="23785">
                  <c:v>4.8543689320386775E-3</c:v>
                </c:pt>
                <c:pt idx="23786">
                  <c:v>1.1770244821086376E-4</c:v>
                </c:pt>
                <c:pt idx="23787">
                  <c:v>1.3881658858233923E-3</c:v>
                </c:pt>
                <c:pt idx="23788">
                  <c:v>5.9656182710347529E-5</c:v>
                </c:pt>
                <c:pt idx="23789">
                  <c:v>2.3865546218487379E-2</c:v>
                </c:pt>
                <c:pt idx="23790">
                  <c:v>1.2136959689169497E-2</c:v>
                </c:pt>
                <c:pt idx="23791">
                  <c:v>1.6892272554244459E-2</c:v>
                </c:pt>
                <c:pt idx="23792">
                  <c:v>1.9062089201877783E-2</c:v>
                </c:pt>
                <c:pt idx="23793">
                  <c:v>1.2109103018204199E-5</c:v>
                </c:pt>
                <c:pt idx="23794">
                  <c:v>4.8166119594678422E-4</c:v>
                </c:pt>
                <c:pt idx="23795">
                  <c:v>6.1454293737771293E-4</c:v>
                </c:pt>
                <c:pt idx="23796">
                  <c:v>1.133317901610611E-2</c:v>
                </c:pt>
                <c:pt idx="23797">
                  <c:v>2.0292858348766974E-2</c:v>
                </c:pt>
                <c:pt idx="23798">
                  <c:v>1.9035842206574804E-3</c:v>
                </c:pt>
                <c:pt idx="23799">
                  <c:v>1.3774104683197297E-3</c:v>
                </c:pt>
                <c:pt idx="23800">
                  <c:v>2.976190476190496E-3</c:v>
                </c:pt>
                <c:pt idx="23801">
                  <c:v>1.3774104683197297E-3</c:v>
                </c:pt>
                <c:pt idx="23802">
                  <c:v>2.1164021164021368E-2</c:v>
                </c:pt>
                <c:pt idx="23803">
                  <c:v>2.5252525252526404E-3</c:v>
                </c:pt>
                <c:pt idx="23804">
                  <c:v>2.976190476190496E-3</c:v>
                </c:pt>
                <c:pt idx="23805">
                  <c:v>1.3227513227514738E-3</c:v>
                </c:pt>
                <c:pt idx="23806">
                  <c:v>4.5531321142691251E-3</c:v>
                </c:pt>
                <c:pt idx="23807">
                  <c:v>1.3227513227514738E-3</c:v>
                </c:pt>
                <c:pt idx="23808">
                  <c:v>5.0287356321839852E-3</c:v>
                </c:pt>
                <c:pt idx="23809">
                  <c:v>5.0287356321839852E-3</c:v>
                </c:pt>
                <c:pt idx="23810">
                  <c:v>5.0287356321839852E-3</c:v>
                </c:pt>
                <c:pt idx="23811">
                  <c:v>8.8757396449705879E-3</c:v>
                </c:pt>
                <c:pt idx="23812">
                  <c:v>6.9991251093613586E-3</c:v>
                </c:pt>
                <c:pt idx="23813">
                  <c:v>2.1066760037348465E-2</c:v>
                </c:pt>
                <c:pt idx="23814">
                  <c:v>6.5104166666679814E-4</c:v>
                </c:pt>
                <c:pt idx="23815">
                  <c:v>2.4154589371982158E-3</c:v>
                </c:pt>
                <c:pt idx="23816">
                  <c:v>8.9605734767043196E-4</c:v>
                </c:pt>
                <c:pt idx="23817">
                  <c:v>1.587301587301774E-3</c:v>
                </c:pt>
                <c:pt idx="23818">
                  <c:v>1.9357336430511073E-4</c:v>
                </c:pt>
                <c:pt idx="23819">
                  <c:v>3.9447731755424325E-3</c:v>
                </c:pt>
                <c:pt idx="23820">
                  <c:v>3.4722222222222398E-3</c:v>
                </c:pt>
                <c:pt idx="23821">
                  <c:v>1.833460656990063E-2</c:v>
                </c:pt>
                <c:pt idx="23822">
                  <c:v>3.7467700258397893E-2</c:v>
                </c:pt>
                <c:pt idx="23823">
                  <c:v>1.3888888888888959E-2</c:v>
                </c:pt>
                <c:pt idx="23824">
                  <c:v>2.66666666666668E-2</c:v>
                </c:pt>
                <c:pt idx="23825">
                  <c:v>3.1249999999999962E-2</c:v>
                </c:pt>
                <c:pt idx="23826">
                  <c:v>1.5624782457361939E-2</c:v>
                </c:pt>
                <c:pt idx="23827">
                  <c:v>2.8850127692944478E-3</c:v>
                </c:pt>
                <c:pt idx="23828">
                  <c:v>3.8305920658873168E-4</c:v>
                </c:pt>
                <c:pt idx="23829">
                  <c:v>3.8305920658873168E-4</c:v>
                </c:pt>
                <c:pt idx="23830">
                  <c:v>2.8850127692944478E-3</c:v>
                </c:pt>
                <c:pt idx="23831">
                  <c:v>7.3319926261101991E-3</c:v>
                </c:pt>
                <c:pt idx="23832">
                  <c:v>3.8305920658873168E-4</c:v>
                </c:pt>
                <c:pt idx="23833">
                  <c:v>1.6501011976125044E-3</c:v>
                </c:pt>
                <c:pt idx="23834">
                  <c:v>7.2148786831516027E-4</c:v>
                </c:pt>
                <c:pt idx="23835">
                  <c:v>2.4085224641037482E-2</c:v>
                </c:pt>
                <c:pt idx="23836">
                  <c:v>5.2393427006426955E-4</c:v>
                </c:pt>
                <c:pt idx="23837">
                  <c:v>1.0416666666666938E-2</c:v>
                </c:pt>
                <c:pt idx="23838">
                  <c:v>1.2184508268059195E-2</c:v>
                </c:pt>
                <c:pt idx="23839">
                  <c:v>1.7076502732243888E-4</c:v>
                </c:pt>
                <c:pt idx="23840">
                  <c:v>2.66666666666668E-2</c:v>
                </c:pt>
                <c:pt idx="23841">
                  <c:v>1.0416666666666938E-2</c:v>
                </c:pt>
                <c:pt idx="23842">
                  <c:v>5.092946269416095E-4</c:v>
                </c:pt>
                <c:pt idx="23843">
                  <c:v>7.0909090909089595E-3</c:v>
                </c:pt>
                <c:pt idx="23844">
                  <c:v>1.6018639871941597E-5</c:v>
                </c:pt>
                <c:pt idx="23845">
                  <c:v>2.1031281464921253E-2</c:v>
                </c:pt>
                <c:pt idx="23846">
                  <c:v>6.4419842452627793E-3</c:v>
                </c:pt>
                <c:pt idx="23847">
                  <c:v>1.2091068183911334E-2</c:v>
                </c:pt>
                <c:pt idx="23848">
                  <c:v>9.8324757578804288E-3</c:v>
                </c:pt>
                <c:pt idx="23849">
                  <c:v>1.9129627381963638E-2</c:v>
                </c:pt>
                <c:pt idx="23850">
                  <c:v>1.0389610389610303E-2</c:v>
                </c:pt>
                <c:pt idx="23851">
                  <c:v>3.6278889230320654E-3</c:v>
                </c:pt>
                <c:pt idx="23852">
                  <c:v>1.0011216853321963E-2</c:v>
                </c:pt>
                <c:pt idx="23853">
                  <c:v>2.1117094287825707E-2</c:v>
                </c:pt>
                <c:pt idx="23854">
                  <c:v>6.812859271777781E-6</c:v>
                </c:pt>
                <c:pt idx="23855">
                  <c:v>1.5394361735823487E-3</c:v>
                </c:pt>
                <c:pt idx="23856">
                  <c:v>6.4419842452627793E-3</c:v>
                </c:pt>
                <c:pt idx="23857">
                  <c:v>2.2532655750046943E-2</c:v>
                </c:pt>
                <c:pt idx="23858">
                  <c:v>4.0433544151016299E-2</c:v>
                </c:pt>
                <c:pt idx="23859">
                  <c:v>7.3072173727912167E-3</c:v>
                </c:pt>
                <c:pt idx="23860">
                  <c:v>7.5520178745984738E-3</c:v>
                </c:pt>
                <c:pt idx="23861">
                  <c:v>6.4419842452627793E-3</c:v>
                </c:pt>
                <c:pt idx="23862">
                  <c:v>1.9129627381963638E-2</c:v>
                </c:pt>
                <c:pt idx="23863">
                  <c:v>7.3072173727912167E-3</c:v>
                </c:pt>
                <c:pt idx="23864">
                  <c:v>2.4639999999999978E-2</c:v>
                </c:pt>
                <c:pt idx="23865">
                  <c:v>7.5703910414637928E-4</c:v>
                </c:pt>
                <c:pt idx="23866">
                  <c:v>2.9715522572659845E-4</c:v>
                </c:pt>
                <c:pt idx="23867">
                  <c:v>6.4419842452627793E-3</c:v>
                </c:pt>
                <c:pt idx="23868">
                  <c:v>1.8939393939394035E-3</c:v>
                </c:pt>
                <c:pt idx="23869">
                  <c:v>3.4722222222222398E-3</c:v>
                </c:pt>
                <c:pt idx="23870">
                  <c:v>1.3774104683197297E-3</c:v>
                </c:pt>
                <c:pt idx="23871">
                  <c:v>1.1770244821086376E-4</c:v>
                </c:pt>
                <c:pt idx="23872">
                  <c:v>6.4499484004128737E-4</c:v>
                </c:pt>
                <c:pt idx="23873">
                  <c:v>8.0348943985315781E-4</c:v>
                </c:pt>
                <c:pt idx="23874">
                  <c:v>1.3227513227514736E-3</c:v>
                </c:pt>
                <c:pt idx="23875">
                  <c:v>6.9686411149826252E-3</c:v>
                </c:pt>
                <c:pt idx="23876">
                  <c:v>1.3054830287208905E-3</c:v>
                </c:pt>
                <c:pt idx="23877">
                  <c:v>6.5104166666679814E-4</c:v>
                </c:pt>
                <c:pt idx="23878">
                  <c:v>2.8051720359412783E-2</c:v>
                </c:pt>
                <c:pt idx="23879">
                  <c:v>6.5104166666679814E-4</c:v>
                </c:pt>
                <c:pt idx="23880">
                  <c:v>1.5748031496063096E-2</c:v>
                </c:pt>
                <c:pt idx="23881">
                  <c:v>5.1059289742418513E-3</c:v>
                </c:pt>
                <c:pt idx="23882">
                  <c:v>2.9761904761906118E-3</c:v>
                </c:pt>
                <c:pt idx="23883">
                  <c:v>2.1517697988286184E-2</c:v>
                </c:pt>
                <c:pt idx="23884">
                  <c:v>4.1666666666666874E-3</c:v>
                </c:pt>
                <c:pt idx="23885">
                  <c:v>2.6666666666666613E-2</c:v>
                </c:pt>
                <c:pt idx="23886">
                  <c:v>6.5104166666679814E-4</c:v>
                </c:pt>
                <c:pt idx="23887">
                  <c:v>1.3227513227514738E-3</c:v>
                </c:pt>
                <c:pt idx="23888">
                  <c:v>7.4992347719621596E-3</c:v>
                </c:pt>
                <c:pt idx="23889">
                  <c:v>6.147540983606598E-3</c:v>
                </c:pt>
                <c:pt idx="23890">
                  <c:v>3.5433070866141662E-2</c:v>
                </c:pt>
                <c:pt idx="23891">
                  <c:v>3.7258064516129133E-2</c:v>
                </c:pt>
                <c:pt idx="23892">
                  <c:v>6.9991251093613586E-3</c:v>
                </c:pt>
                <c:pt idx="23893">
                  <c:v>1.5679442508710839E-2</c:v>
                </c:pt>
                <c:pt idx="23894">
                  <c:v>2.7230833682446817E-2</c:v>
                </c:pt>
                <c:pt idx="23895">
                  <c:v>2.3061553830785709E-3</c:v>
                </c:pt>
                <c:pt idx="23896">
                  <c:v>1.1529024642186492E-2</c:v>
                </c:pt>
                <c:pt idx="23897">
                  <c:v>2.5800645635357059E-3</c:v>
                </c:pt>
                <c:pt idx="23898">
                  <c:v>1.2487512487511664E-3</c:v>
                </c:pt>
                <c:pt idx="23899">
                  <c:v>1.0635034257081455E-2</c:v>
                </c:pt>
                <c:pt idx="23900">
                  <c:v>3.1610557926353786E-4</c:v>
                </c:pt>
                <c:pt idx="23901">
                  <c:v>6.6666666666667001E-3</c:v>
                </c:pt>
                <c:pt idx="23902">
                  <c:v>2.8782894736841171E-3</c:v>
                </c:pt>
                <c:pt idx="23903">
                  <c:v>0</c:v>
                </c:pt>
                <c:pt idx="23904">
                  <c:v>6.490543075908883E-3</c:v>
                </c:pt>
                <c:pt idx="23905">
                  <c:v>6.6666666666668883E-3</c:v>
                </c:pt>
                <c:pt idx="23906">
                  <c:v>1.5748031496063096E-2</c:v>
                </c:pt>
                <c:pt idx="23907">
                  <c:v>2.1739130434782719E-2</c:v>
                </c:pt>
                <c:pt idx="23908">
                  <c:v>4.6085283095312268E-3</c:v>
                </c:pt>
                <c:pt idx="23909">
                  <c:v>5.092946269416095E-4</c:v>
                </c:pt>
                <c:pt idx="23910">
                  <c:v>6.9686411149826252E-3</c:v>
                </c:pt>
                <c:pt idx="23911">
                  <c:v>1.4241996233521636E-2</c:v>
                </c:pt>
                <c:pt idx="23912">
                  <c:v>2.06625683060109E-2</c:v>
                </c:pt>
                <c:pt idx="23913">
                  <c:v>9.3370681605978157E-4</c:v>
                </c:pt>
                <c:pt idx="23914">
                  <c:v>1.0416666666666938E-2</c:v>
                </c:pt>
                <c:pt idx="23915">
                  <c:v>2.4154589371982158E-3</c:v>
                </c:pt>
                <c:pt idx="23916">
                  <c:v>2.3200698671858847E-4</c:v>
                </c:pt>
                <c:pt idx="23917">
                  <c:v>1.5748031496063096E-2</c:v>
                </c:pt>
                <c:pt idx="23918">
                  <c:v>8.1487140310670062E-3</c:v>
                </c:pt>
                <c:pt idx="23919">
                  <c:v>3.2258064516129087E-2</c:v>
                </c:pt>
                <c:pt idx="23920">
                  <c:v>3.1708595387840627E-2</c:v>
                </c:pt>
                <c:pt idx="23921">
                  <c:v>2.66666666666668E-2</c:v>
                </c:pt>
                <c:pt idx="23922">
                  <c:v>6.5104166666679814E-4</c:v>
                </c:pt>
                <c:pt idx="23923">
                  <c:v>1.883239171374814E-3</c:v>
                </c:pt>
                <c:pt idx="23924">
                  <c:v>1.3157894736842193E-2</c:v>
                </c:pt>
                <c:pt idx="23925">
                  <c:v>9.6618357487924557E-3</c:v>
                </c:pt>
                <c:pt idx="23926">
                  <c:v>6.5104166666679814E-4</c:v>
                </c:pt>
                <c:pt idx="23927">
                  <c:v>2.3437500000000038E-2</c:v>
                </c:pt>
                <c:pt idx="23928">
                  <c:v>6.8886337543054418E-3</c:v>
                </c:pt>
                <c:pt idx="23929">
                  <c:v>8.4606751273418046E-3</c:v>
                </c:pt>
                <c:pt idx="23930">
                  <c:v>1.7754868270332281E-2</c:v>
                </c:pt>
                <c:pt idx="23931">
                  <c:v>3.8615560640733694E-3</c:v>
                </c:pt>
                <c:pt idx="23932">
                  <c:v>1.7436791630340814E-3</c:v>
                </c:pt>
                <c:pt idx="23933">
                  <c:v>2.005012531328303E-2</c:v>
                </c:pt>
                <c:pt idx="23934">
                  <c:v>6.5104166666679814E-4</c:v>
                </c:pt>
                <c:pt idx="23935">
                  <c:v>2.06625683060109E-2</c:v>
                </c:pt>
                <c:pt idx="23936">
                  <c:v>1.4336917562724075E-2</c:v>
                </c:pt>
                <c:pt idx="23937">
                  <c:v>6.5104166666679814E-4</c:v>
                </c:pt>
                <c:pt idx="23938">
                  <c:v>1.0635034257081455E-2</c:v>
                </c:pt>
                <c:pt idx="23939">
                  <c:v>8.1406688549578846E-4</c:v>
                </c:pt>
                <c:pt idx="23940">
                  <c:v>3.4733206227613824E-4</c:v>
                </c:pt>
                <c:pt idx="23941">
                  <c:v>2.3091954883523971E-2</c:v>
                </c:pt>
                <c:pt idx="23942">
                  <c:v>1.9035842206574804E-3</c:v>
                </c:pt>
                <c:pt idx="23943">
                  <c:v>6.5104166666679814E-4</c:v>
                </c:pt>
                <c:pt idx="23944">
                  <c:v>6.5104166666679814E-4</c:v>
                </c:pt>
                <c:pt idx="23945">
                  <c:v>1.0976702508960743E-2</c:v>
                </c:pt>
                <c:pt idx="23946">
                  <c:v>2.3437500000000038E-2</c:v>
                </c:pt>
                <c:pt idx="23947">
                  <c:v>1.6203703703703606E-2</c:v>
                </c:pt>
                <c:pt idx="23948">
                  <c:v>2.5252525252526404E-3</c:v>
                </c:pt>
                <c:pt idx="23949">
                  <c:v>1.0416666666666938E-2</c:v>
                </c:pt>
                <c:pt idx="23950">
                  <c:v>2.1517697988286184E-2</c:v>
                </c:pt>
                <c:pt idx="23951">
                  <c:v>7.5757575757576141E-3</c:v>
                </c:pt>
                <c:pt idx="23952">
                  <c:v>6.762468300929885E-3</c:v>
                </c:pt>
                <c:pt idx="23953">
                  <c:v>3.2258064516129087E-2</c:v>
                </c:pt>
                <c:pt idx="23954">
                  <c:v>1.0416666666666938E-2</c:v>
                </c:pt>
                <c:pt idx="23955">
                  <c:v>1.883239171374814E-3</c:v>
                </c:pt>
                <c:pt idx="23956">
                  <c:v>1.5748031496063096E-2</c:v>
                </c:pt>
                <c:pt idx="23957">
                  <c:v>2.06625683060109E-2</c:v>
                </c:pt>
                <c:pt idx="23958">
                  <c:v>2.3437500000000038E-2</c:v>
                </c:pt>
                <c:pt idx="23959">
                  <c:v>1.0976702508960743E-2</c:v>
                </c:pt>
                <c:pt idx="23960">
                  <c:v>2.8051720359412783E-2</c:v>
                </c:pt>
                <c:pt idx="23961">
                  <c:v>2.7076824481294622E-2</c:v>
                </c:pt>
                <c:pt idx="23962">
                  <c:v>2.4443474465299025E-2</c:v>
                </c:pt>
                <c:pt idx="23963">
                  <c:v>1.0416666666666938E-2</c:v>
                </c:pt>
                <c:pt idx="23964">
                  <c:v>1.0416666666666938E-2</c:v>
                </c:pt>
                <c:pt idx="23965">
                  <c:v>6.147540983606598E-3</c:v>
                </c:pt>
                <c:pt idx="23966">
                  <c:v>3.7940379403793946E-2</c:v>
                </c:pt>
                <c:pt idx="23967">
                  <c:v>4.3744531933532539E-4</c:v>
                </c:pt>
                <c:pt idx="23968">
                  <c:v>1.3227513227514738E-3</c:v>
                </c:pt>
                <c:pt idx="23969">
                  <c:v>5.092946269416095E-4</c:v>
                </c:pt>
                <c:pt idx="23970">
                  <c:v>2.8051720359412783E-2</c:v>
                </c:pt>
                <c:pt idx="23971">
                  <c:v>6.6666666666667001E-3</c:v>
                </c:pt>
                <c:pt idx="23972">
                  <c:v>5.9999999999999928E-2</c:v>
                </c:pt>
                <c:pt idx="23973">
                  <c:v>1.1770244821086376E-4</c:v>
                </c:pt>
                <c:pt idx="23974">
                  <c:v>4.9973971889640777E-2</c:v>
                </c:pt>
                <c:pt idx="23975">
                  <c:v>2.3422377080913635E-2</c:v>
                </c:pt>
                <c:pt idx="23976">
                  <c:v>2.2760896779337703E-4</c:v>
                </c:pt>
                <c:pt idx="23977">
                  <c:v>8.7320680744897711E-3</c:v>
                </c:pt>
                <c:pt idx="23978">
                  <c:v>1.7076502732243888E-4</c:v>
                </c:pt>
                <c:pt idx="23979">
                  <c:v>1.7076502732243888E-4</c:v>
                </c:pt>
                <c:pt idx="23980">
                  <c:v>6.6666666666668883E-3</c:v>
                </c:pt>
                <c:pt idx="23981">
                  <c:v>2.66666666666668E-2</c:v>
                </c:pt>
                <c:pt idx="23982">
                  <c:v>6.5104166666679814E-4</c:v>
                </c:pt>
                <c:pt idx="23983">
                  <c:v>6.5104166666679814E-4</c:v>
                </c:pt>
                <c:pt idx="23984">
                  <c:v>1.0416666666666938E-2</c:v>
                </c:pt>
                <c:pt idx="23985">
                  <c:v>1.0681586978636838E-2</c:v>
                </c:pt>
                <c:pt idx="23986">
                  <c:v>1.0976702508960743E-2</c:v>
                </c:pt>
                <c:pt idx="23987">
                  <c:v>1.0416666666666938E-2</c:v>
                </c:pt>
                <c:pt idx="23988">
                  <c:v>1.1379800853485028E-2</c:v>
                </c:pt>
                <c:pt idx="23989">
                  <c:v>2.5400426204716019E-2</c:v>
                </c:pt>
                <c:pt idx="23990">
                  <c:v>0</c:v>
                </c:pt>
                <c:pt idx="23991">
                  <c:v>6.9991251093613586E-3</c:v>
                </c:pt>
                <c:pt idx="23992">
                  <c:v>1.0416666666666938E-2</c:v>
                </c:pt>
                <c:pt idx="23993">
                  <c:v>4.3744531933532539E-4</c:v>
                </c:pt>
                <c:pt idx="23994">
                  <c:v>4.3744531933532539E-4</c:v>
                </c:pt>
                <c:pt idx="23995">
                  <c:v>2.3437500000000038E-2</c:v>
                </c:pt>
                <c:pt idx="23996">
                  <c:v>2.6429341963322535E-2</c:v>
                </c:pt>
                <c:pt idx="23997">
                  <c:v>1.3227513227514738E-3</c:v>
                </c:pt>
                <c:pt idx="23998">
                  <c:v>2.9761904761906118E-3</c:v>
                </c:pt>
                <c:pt idx="23999">
                  <c:v>2.3437500000000038E-2</c:v>
                </c:pt>
                <c:pt idx="24000">
                  <c:v>2.1164021164021368E-2</c:v>
                </c:pt>
                <c:pt idx="24001">
                  <c:v>7.4992347719621596E-3</c:v>
                </c:pt>
                <c:pt idx="24002">
                  <c:v>2.3437500000000038E-2</c:v>
                </c:pt>
                <c:pt idx="24003">
                  <c:v>1.0416666666666938E-2</c:v>
                </c:pt>
                <c:pt idx="24004">
                  <c:v>7.8601219120949702E-3</c:v>
                </c:pt>
                <c:pt idx="24005">
                  <c:v>1.883239171374814E-3</c:v>
                </c:pt>
                <c:pt idx="24006">
                  <c:v>3.1427915518825659E-3</c:v>
                </c:pt>
                <c:pt idx="24007">
                  <c:v>1.2444962444961693E-3</c:v>
                </c:pt>
                <c:pt idx="24008">
                  <c:v>3.1932489451476913E-2</c:v>
                </c:pt>
                <c:pt idx="24009">
                  <c:v>1.1309208590761901E-2</c:v>
                </c:pt>
                <c:pt idx="24010">
                  <c:v>4.1862411998775849E-2</c:v>
                </c:pt>
                <c:pt idx="24011">
                  <c:v>2.1403162055336784E-3</c:v>
                </c:pt>
                <c:pt idx="24012">
                  <c:v>3.1769226243012615E-2</c:v>
                </c:pt>
                <c:pt idx="24013">
                  <c:v>3.0213640833108303E-4</c:v>
                </c:pt>
                <c:pt idx="24014">
                  <c:v>1.0028490028490033E-2</c:v>
                </c:pt>
                <c:pt idx="24015">
                  <c:v>5.6090001134944979E-2</c:v>
                </c:pt>
                <c:pt idx="24016">
                  <c:v>1.4716126785091545E-4</c:v>
                </c:pt>
                <c:pt idx="24017">
                  <c:v>3.2885235332043995E-2</c:v>
                </c:pt>
                <c:pt idx="24018">
                  <c:v>2.06625683060109E-2</c:v>
                </c:pt>
                <c:pt idx="24019">
                  <c:v>6.6666666666667001E-3</c:v>
                </c:pt>
                <c:pt idx="24020">
                  <c:v>0</c:v>
                </c:pt>
                <c:pt idx="24021">
                  <c:v>1.5748031496063096E-2</c:v>
                </c:pt>
                <c:pt idx="24022">
                  <c:v>2.705011389521686E-3</c:v>
                </c:pt>
                <c:pt idx="24023">
                  <c:v>2.7322404371585415E-3</c:v>
                </c:pt>
                <c:pt idx="24024">
                  <c:v>6.147540983606598E-3</c:v>
                </c:pt>
                <c:pt idx="24025">
                  <c:v>2.1164021164021368E-2</c:v>
                </c:pt>
                <c:pt idx="24026">
                  <c:v>1.1524822695035452E-2</c:v>
                </c:pt>
                <c:pt idx="24027">
                  <c:v>2.976190476190496E-3</c:v>
                </c:pt>
                <c:pt idx="24028">
                  <c:v>5.8278267254040584E-3</c:v>
                </c:pt>
                <c:pt idx="24029">
                  <c:v>1.6112919338532523E-6</c:v>
                </c:pt>
                <c:pt idx="24030">
                  <c:v>2.2735713590583692E-3</c:v>
                </c:pt>
                <c:pt idx="24031">
                  <c:v>2.049707481017388E-2</c:v>
                </c:pt>
                <c:pt idx="24032">
                  <c:v>2.6575507825507941E-2</c:v>
                </c:pt>
                <c:pt idx="24033">
                  <c:v>1.0635034257081455E-2</c:v>
                </c:pt>
                <c:pt idx="24034">
                  <c:v>0.13336890382344929</c:v>
                </c:pt>
                <c:pt idx="24035">
                  <c:v>1.0635034257081455E-2</c:v>
                </c:pt>
                <c:pt idx="24036">
                  <c:v>3.1173826173826382E-3</c:v>
                </c:pt>
                <c:pt idx="24037">
                  <c:v>5.0330621759194331E-3</c:v>
                </c:pt>
                <c:pt idx="24038">
                  <c:v>3.1173826173826382E-3</c:v>
                </c:pt>
                <c:pt idx="24039">
                  <c:v>1.0635034257081455E-2</c:v>
                </c:pt>
                <c:pt idx="24040">
                  <c:v>4.8166119594678422E-4</c:v>
                </c:pt>
                <c:pt idx="24041">
                  <c:v>1.6392050931524571E-2</c:v>
                </c:pt>
                <c:pt idx="24042">
                  <c:v>1.3612513612526605E-4</c:v>
                </c:pt>
                <c:pt idx="24043">
                  <c:v>1.0635034257081455E-2</c:v>
                </c:pt>
                <c:pt idx="24044">
                  <c:v>4.8166119594678422E-4</c:v>
                </c:pt>
                <c:pt idx="24045">
                  <c:v>1.0635034257081455E-2</c:v>
                </c:pt>
                <c:pt idx="24046">
                  <c:v>6.9991251093613586E-3</c:v>
                </c:pt>
                <c:pt idx="24047">
                  <c:v>2.3437500000000038E-2</c:v>
                </c:pt>
                <c:pt idx="24048">
                  <c:v>1.0578512396694198E-2</c:v>
                </c:pt>
                <c:pt idx="24049">
                  <c:v>1.0772792022792013E-2</c:v>
                </c:pt>
                <c:pt idx="24050">
                  <c:v>1.0444444444444315E-2</c:v>
                </c:pt>
                <c:pt idx="24051">
                  <c:v>9.3700026652451904E-2</c:v>
                </c:pt>
                <c:pt idx="24052">
                  <c:v>1.0578512396694198E-2</c:v>
                </c:pt>
                <c:pt idx="24053">
                  <c:v>1.828256302521012E-2</c:v>
                </c:pt>
                <c:pt idx="24054">
                  <c:v>2.77836134453806E-3</c:v>
                </c:pt>
                <c:pt idx="24055">
                  <c:v>9.3664717348929064E-3</c:v>
                </c:pt>
                <c:pt idx="24056">
                  <c:v>2.5961538461538448E-3</c:v>
                </c:pt>
                <c:pt idx="24057">
                  <c:v>4.9720578566732343E-3</c:v>
                </c:pt>
                <c:pt idx="24058">
                  <c:v>4.9720578566732343E-3</c:v>
                </c:pt>
                <c:pt idx="24059">
                  <c:v>9.7949188858280165E-3</c:v>
                </c:pt>
                <c:pt idx="24060">
                  <c:v>1.3774104683197297E-3</c:v>
                </c:pt>
                <c:pt idx="24061">
                  <c:v>2.016129032257999E-3</c:v>
                </c:pt>
                <c:pt idx="24062">
                  <c:v>7.1282188363172084E-4</c:v>
                </c:pt>
                <c:pt idx="24063">
                  <c:v>1.6203703703703606E-2</c:v>
                </c:pt>
                <c:pt idx="24064">
                  <c:v>7.4992347719621596E-3</c:v>
                </c:pt>
                <c:pt idx="24065">
                  <c:v>1.0976702508960743E-2</c:v>
                </c:pt>
                <c:pt idx="24066">
                  <c:v>2.976190476190496E-3</c:v>
                </c:pt>
                <c:pt idx="24067">
                  <c:v>2.976190476190496E-3</c:v>
                </c:pt>
                <c:pt idx="24068">
                  <c:v>2.976190476190496E-3</c:v>
                </c:pt>
                <c:pt idx="24069">
                  <c:v>8.9605734767043196E-4</c:v>
                </c:pt>
                <c:pt idx="24070">
                  <c:v>5.7836899942167346E-4</c:v>
                </c:pt>
                <c:pt idx="24071">
                  <c:v>7.5529508727889081E-3</c:v>
                </c:pt>
                <c:pt idx="24072">
                  <c:v>2.2071307300509393E-2</c:v>
                </c:pt>
                <c:pt idx="24073">
                  <c:v>1.4459224985540991E-2</c:v>
                </c:pt>
                <c:pt idx="24074">
                  <c:v>1.0840468131236701E-3</c:v>
                </c:pt>
                <c:pt idx="24075">
                  <c:v>1.3724010155760494E-5</c:v>
                </c:pt>
                <c:pt idx="24076">
                  <c:v>5.7836899942167346E-4</c:v>
                </c:pt>
                <c:pt idx="24077">
                  <c:v>1.1703280900865094E-2</c:v>
                </c:pt>
                <c:pt idx="24078">
                  <c:v>6.7476383265857292E-3</c:v>
                </c:pt>
                <c:pt idx="24079">
                  <c:v>1.0840468131236701E-3</c:v>
                </c:pt>
                <c:pt idx="24080">
                  <c:v>1.1753950633408203E-3</c:v>
                </c:pt>
                <c:pt idx="24081">
                  <c:v>2.6128172212896254E-2</c:v>
                </c:pt>
                <c:pt idx="24082">
                  <c:v>2.3199023199023172E-2</c:v>
                </c:pt>
                <c:pt idx="24083">
                  <c:v>1.1753950633408203E-3</c:v>
                </c:pt>
                <c:pt idx="24084">
                  <c:v>6.7476383265857292E-3</c:v>
                </c:pt>
                <c:pt idx="24085">
                  <c:v>1.0380982040889929E-4</c:v>
                </c:pt>
                <c:pt idx="24086">
                  <c:v>3.5076923076923019E-2</c:v>
                </c:pt>
                <c:pt idx="24087">
                  <c:v>1.5802533629358694E-2</c:v>
                </c:pt>
                <c:pt idx="24088">
                  <c:v>6.5104166666679814E-4</c:v>
                </c:pt>
                <c:pt idx="24089">
                  <c:v>2.1739130434782584E-2</c:v>
                </c:pt>
                <c:pt idx="24090">
                  <c:v>1.1379800853485028E-2</c:v>
                </c:pt>
                <c:pt idx="24091">
                  <c:v>3.1249999999999962E-2</c:v>
                </c:pt>
                <c:pt idx="24092">
                  <c:v>3.0303030303030245E-2</c:v>
                </c:pt>
                <c:pt idx="24093">
                  <c:v>2.3422377080913635E-2</c:v>
                </c:pt>
                <c:pt idx="24094">
                  <c:v>1.9723686602435963E-2</c:v>
                </c:pt>
                <c:pt idx="24095">
                  <c:v>2.976190476190496E-3</c:v>
                </c:pt>
                <c:pt idx="24096">
                  <c:v>4.3744531933532539E-4</c:v>
                </c:pt>
                <c:pt idx="24097">
                  <c:v>1.7076502732243888E-4</c:v>
                </c:pt>
                <c:pt idx="24098">
                  <c:v>4.1168191414496812E-2</c:v>
                </c:pt>
                <c:pt idx="24099">
                  <c:v>0</c:v>
                </c:pt>
                <c:pt idx="24100">
                  <c:v>9.0073529411764802E-2</c:v>
                </c:pt>
                <c:pt idx="24101">
                  <c:v>9.2364532019715878E-4</c:v>
                </c:pt>
                <c:pt idx="24102">
                  <c:v>4.3744531933532539E-4</c:v>
                </c:pt>
                <c:pt idx="24103">
                  <c:v>2.5252525252526404E-3</c:v>
                </c:pt>
                <c:pt idx="24104">
                  <c:v>4.4230180593817066E-2</c:v>
                </c:pt>
                <c:pt idx="24105">
                  <c:v>2.016129032257999E-3</c:v>
                </c:pt>
                <c:pt idx="24106">
                  <c:v>9.1840339102790859E-3</c:v>
                </c:pt>
                <c:pt idx="24107">
                  <c:v>4.3744531933532539E-4</c:v>
                </c:pt>
                <c:pt idx="24108">
                  <c:v>4.3744531933532539E-4</c:v>
                </c:pt>
                <c:pt idx="24109">
                  <c:v>4.2315042315044142E-3</c:v>
                </c:pt>
                <c:pt idx="24110">
                  <c:v>1.0416666666666938E-2</c:v>
                </c:pt>
                <c:pt idx="24111">
                  <c:v>3.097173828881227E-3</c:v>
                </c:pt>
                <c:pt idx="24112">
                  <c:v>1.6203703703703606E-2</c:v>
                </c:pt>
                <c:pt idx="24113">
                  <c:v>6.9527116402116548E-2</c:v>
                </c:pt>
                <c:pt idx="24114">
                  <c:v>1.0416666666666938E-2</c:v>
                </c:pt>
                <c:pt idx="24115">
                  <c:v>1.0416666666666938E-2</c:v>
                </c:pt>
                <c:pt idx="24116">
                  <c:v>7.1337308347531481E-3</c:v>
                </c:pt>
                <c:pt idx="24117">
                  <c:v>5.7142857142857072E-2</c:v>
                </c:pt>
                <c:pt idx="24118">
                  <c:v>3.8248775090880295E-2</c:v>
                </c:pt>
                <c:pt idx="24119">
                  <c:v>1.3258820951128777E-2</c:v>
                </c:pt>
                <c:pt idx="24120">
                  <c:v>6.6666666666667001E-3</c:v>
                </c:pt>
                <c:pt idx="24121">
                  <c:v>2.3437500000000038E-2</c:v>
                </c:pt>
                <c:pt idx="24122">
                  <c:v>3.097173828881227E-3</c:v>
                </c:pt>
                <c:pt idx="24123">
                  <c:v>1.0416666666666938E-2</c:v>
                </c:pt>
                <c:pt idx="24124">
                  <c:v>2.976190476190496E-3</c:v>
                </c:pt>
                <c:pt idx="24125">
                  <c:v>1.4285714285714356E-2</c:v>
                </c:pt>
                <c:pt idx="24126">
                  <c:v>4.3744531933532539E-4</c:v>
                </c:pt>
                <c:pt idx="24127">
                  <c:v>1.7429193899781981E-2</c:v>
                </c:pt>
                <c:pt idx="24128">
                  <c:v>1.8939393939394035E-3</c:v>
                </c:pt>
                <c:pt idx="24129">
                  <c:v>2.4154589371982158E-3</c:v>
                </c:pt>
                <c:pt idx="24130">
                  <c:v>8.1487140310670062E-3</c:v>
                </c:pt>
                <c:pt idx="24131">
                  <c:v>6.5104166666679814E-4</c:v>
                </c:pt>
                <c:pt idx="24132">
                  <c:v>6.5104166666679814E-4</c:v>
                </c:pt>
                <c:pt idx="24133">
                  <c:v>2.976190476190496E-3</c:v>
                </c:pt>
                <c:pt idx="24134">
                  <c:v>3.210887949260062E-2</c:v>
                </c:pt>
                <c:pt idx="24135">
                  <c:v>1.5215553677092042E-2</c:v>
                </c:pt>
                <c:pt idx="24136">
                  <c:v>1.2465493443754555E-2</c:v>
                </c:pt>
                <c:pt idx="24137">
                  <c:v>4.4230180593817066E-2</c:v>
                </c:pt>
                <c:pt idx="24138">
                  <c:v>1.1837470303924093E-2</c:v>
                </c:pt>
                <c:pt idx="24139">
                  <c:v>1.2465493443754555E-2</c:v>
                </c:pt>
                <c:pt idx="24140">
                  <c:v>1.0611735330836456E-2</c:v>
                </c:pt>
                <c:pt idx="24141">
                  <c:v>2.016129032257999E-3</c:v>
                </c:pt>
                <c:pt idx="24142">
                  <c:v>6.5104166666679814E-4</c:v>
                </c:pt>
                <c:pt idx="24143">
                  <c:v>2.2770398481973472E-2</c:v>
                </c:pt>
                <c:pt idx="24144">
                  <c:v>1.3227513227514738E-3</c:v>
                </c:pt>
                <c:pt idx="24145">
                  <c:v>1.6203703703703606E-2</c:v>
                </c:pt>
                <c:pt idx="24146">
                  <c:v>2.227384531292733E-2</c:v>
                </c:pt>
                <c:pt idx="24147">
                  <c:v>1.1379800853485028E-2</c:v>
                </c:pt>
                <c:pt idx="24148">
                  <c:v>0</c:v>
                </c:pt>
                <c:pt idx="24149">
                  <c:v>1.9357336430511073E-4</c:v>
                </c:pt>
                <c:pt idx="24150">
                  <c:v>3.7230081906178991E-4</c:v>
                </c:pt>
                <c:pt idx="24151">
                  <c:v>2.7322404371585415E-3</c:v>
                </c:pt>
                <c:pt idx="24152">
                  <c:v>1.0416666666666938E-2</c:v>
                </c:pt>
                <c:pt idx="24153">
                  <c:v>1.8939393939394035E-3</c:v>
                </c:pt>
                <c:pt idx="24154">
                  <c:v>4.1928721174005288E-3</c:v>
                </c:pt>
                <c:pt idx="24155">
                  <c:v>6.5104166666679814E-4</c:v>
                </c:pt>
                <c:pt idx="24156">
                  <c:v>1.2829650748396435E-2</c:v>
                </c:pt>
                <c:pt idx="24157">
                  <c:v>3.1750983670114762E-3</c:v>
                </c:pt>
                <c:pt idx="24158">
                  <c:v>2.7502157031924112E-2</c:v>
                </c:pt>
                <c:pt idx="24159">
                  <c:v>3.5914913176972402E-2</c:v>
                </c:pt>
                <c:pt idx="24160">
                  <c:v>3.1090848834183539E-3</c:v>
                </c:pt>
                <c:pt idx="24161">
                  <c:v>4.6883495899780348E-4</c:v>
                </c:pt>
                <c:pt idx="24162">
                  <c:v>4.8963133640552776E-2</c:v>
                </c:pt>
                <c:pt idx="24163">
                  <c:v>1.6247727161039806E-2</c:v>
                </c:pt>
                <c:pt idx="24164">
                  <c:v>2.2575401842152707E-2</c:v>
                </c:pt>
                <c:pt idx="24165">
                  <c:v>3.6053130929791309E-2</c:v>
                </c:pt>
                <c:pt idx="24166">
                  <c:v>1.2493694516846675E-3</c:v>
                </c:pt>
                <c:pt idx="24167">
                  <c:v>1.9756354554207253E-4</c:v>
                </c:pt>
                <c:pt idx="24168">
                  <c:v>1.0736842105263183E-2</c:v>
                </c:pt>
                <c:pt idx="24169">
                  <c:v>2.1822849807445383E-2</c:v>
                </c:pt>
                <c:pt idx="24170">
                  <c:v>1.0736842105263183E-2</c:v>
                </c:pt>
                <c:pt idx="24171">
                  <c:v>2.5293915297250932E-6</c:v>
                </c:pt>
                <c:pt idx="24172">
                  <c:v>2.3031722178971231E-2</c:v>
                </c:pt>
                <c:pt idx="24173">
                  <c:v>5.0378704113224225E-2</c:v>
                </c:pt>
                <c:pt idx="24174">
                  <c:v>1.0736842105263183E-2</c:v>
                </c:pt>
                <c:pt idx="24175">
                  <c:v>1.998950950541064E-3</c:v>
                </c:pt>
                <c:pt idx="24176">
                  <c:v>1.0736842105263183E-2</c:v>
                </c:pt>
                <c:pt idx="24177">
                  <c:v>1.0736842105263183E-2</c:v>
                </c:pt>
                <c:pt idx="24178">
                  <c:v>1.2559808612440109E-2</c:v>
                </c:pt>
                <c:pt idx="24179">
                  <c:v>8.9605734767043196E-4</c:v>
                </c:pt>
                <c:pt idx="24180">
                  <c:v>1.5748031496063096E-2</c:v>
                </c:pt>
                <c:pt idx="24181">
                  <c:v>1.6203703703703606E-2</c:v>
                </c:pt>
                <c:pt idx="24182">
                  <c:v>3.097173828881227E-3</c:v>
                </c:pt>
                <c:pt idx="24183">
                  <c:v>1.8773466833543273E-3</c:v>
                </c:pt>
                <c:pt idx="24184">
                  <c:v>7.0275897969807556E-3</c:v>
                </c:pt>
                <c:pt idx="24185">
                  <c:v>5.092946269416095E-4</c:v>
                </c:pt>
                <c:pt idx="24186">
                  <c:v>4.8875855327466648E-4</c:v>
                </c:pt>
                <c:pt idx="24187">
                  <c:v>5.0036446943663333E-2</c:v>
                </c:pt>
                <c:pt idx="24188">
                  <c:v>6.3116370808678449E-2</c:v>
                </c:pt>
                <c:pt idx="24189">
                  <c:v>1.1349146297250075E-4</c:v>
                </c:pt>
                <c:pt idx="24190">
                  <c:v>1.3309164585899298E-2</c:v>
                </c:pt>
                <c:pt idx="24191">
                  <c:v>1.3258863898250109E-2</c:v>
                </c:pt>
                <c:pt idx="24192">
                  <c:v>4.2441218911805362E-4</c:v>
                </c:pt>
                <c:pt idx="24193">
                  <c:v>4.3744531933532539E-4</c:v>
                </c:pt>
                <c:pt idx="24194">
                  <c:v>4.4611357687492768E-2</c:v>
                </c:pt>
                <c:pt idx="24195">
                  <c:v>6.5104166666679814E-4</c:v>
                </c:pt>
                <c:pt idx="24196">
                  <c:v>6.5104166666679814E-4</c:v>
                </c:pt>
                <c:pt idx="24197">
                  <c:v>1.0416666666666938E-2</c:v>
                </c:pt>
                <c:pt idx="24198">
                  <c:v>1.0416666666666938E-2</c:v>
                </c:pt>
                <c:pt idx="24199">
                  <c:v>1.3774104683197297E-3</c:v>
                </c:pt>
                <c:pt idx="24200">
                  <c:v>6.1454293737771293E-4</c:v>
                </c:pt>
                <c:pt idx="24201">
                  <c:v>6.8740783026497582E-3</c:v>
                </c:pt>
                <c:pt idx="24202">
                  <c:v>2.7230833682446817E-2</c:v>
                </c:pt>
                <c:pt idx="24203">
                  <c:v>1.6079158936301841E-2</c:v>
                </c:pt>
                <c:pt idx="24204">
                  <c:v>2.1698342979342849E-4</c:v>
                </c:pt>
                <c:pt idx="24205">
                  <c:v>9.5908087916071565E-4</c:v>
                </c:pt>
                <c:pt idx="24206">
                  <c:v>5.2578999948140866E-6</c:v>
                </c:pt>
                <c:pt idx="24207">
                  <c:v>2.8731772429252474E-3</c:v>
                </c:pt>
                <c:pt idx="24208">
                  <c:v>1.4083477498111698E-2</c:v>
                </c:pt>
                <c:pt idx="24209">
                  <c:v>1.6112919338532523E-6</c:v>
                </c:pt>
                <c:pt idx="24210">
                  <c:v>9.8681805998884634E-4</c:v>
                </c:pt>
                <c:pt idx="24211">
                  <c:v>1.6079158936301841E-2</c:v>
                </c:pt>
                <c:pt idx="24212">
                  <c:v>4.8166119594678422E-4</c:v>
                </c:pt>
                <c:pt idx="24213">
                  <c:v>2.1610389610389521E-2</c:v>
                </c:pt>
                <c:pt idx="24214">
                  <c:v>1.0635034257081455E-2</c:v>
                </c:pt>
                <c:pt idx="24215">
                  <c:v>1.133317901610611E-2</c:v>
                </c:pt>
                <c:pt idx="24216">
                  <c:v>1.0253613874567633E-3</c:v>
                </c:pt>
                <c:pt idx="24217">
                  <c:v>1.0635034257081455E-2</c:v>
                </c:pt>
                <c:pt idx="24218">
                  <c:v>5.9708436724565772E-2</c:v>
                </c:pt>
                <c:pt idx="24219">
                  <c:v>4.8166119594678422E-4</c:v>
                </c:pt>
                <c:pt idx="24220">
                  <c:v>4.0024078485617178E-3</c:v>
                </c:pt>
                <c:pt idx="24221">
                  <c:v>1.6079158936301841E-2</c:v>
                </c:pt>
                <c:pt idx="24222">
                  <c:v>5.2578999948140866E-6</c:v>
                </c:pt>
                <c:pt idx="24223">
                  <c:v>2.1610389610389521E-2</c:v>
                </c:pt>
                <c:pt idx="24224">
                  <c:v>2.1610389610389521E-2</c:v>
                </c:pt>
                <c:pt idx="24225">
                  <c:v>1.0635034257081455E-2</c:v>
                </c:pt>
                <c:pt idx="24226">
                  <c:v>1.4406601801559704E-2</c:v>
                </c:pt>
                <c:pt idx="24227">
                  <c:v>1.0635034257081455E-2</c:v>
                </c:pt>
                <c:pt idx="24228">
                  <c:v>2.3319200484554808E-2</c:v>
                </c:pt>
                <c:pt idx="24229">
                  <c:v>2.1610389610389521E-2</c:v>
                </c:pt>
                <c:pt idx="24230">
                  <c:v>1.4406601801559704E-2</c:v>
                </c:pt>
                <c:pt idx="24231">
                  <c:v>2.8976001874231966E-2</c:v>
                </c:pt>
                <c:pt idx="24232">
                  <c:v>1.6004495504495335E-2</c:v>
                </c:pt>
                <c:pt idx="24233">
                  <c:v>2.3319200484554808E-2</c:v>
                </c:pt>
                <c:pt idx="24234">
                  <c:v>1.6004495504495335E-2</c:v>
                </c:pt>
                <c:pt idx="24235">
                  <c:v>1.6746411483253398E-2</c:v>
                </c:pt>
                <c:pt idx="24236">
                  <c:v>1.6746411483253398E-2</c:v>
                </c:pt>
                <c:pt idx="24237">
                  <c:v>8.3787180561364124E-4</c:v>
                </c:pt>
                <c:pt idx="24238">
                  <c:v>2.5345622119815617E-2</c:v>
                </c:pt>
                <c:pt idx="24239">
                  <c:v>2.5484719362270192E-3</c:v>
                </c:pt>
                <c:pt idx="24240">
                  <c:v>3.6665263977730717E-3</c:v>
                </c:pt>
                <c:pt idx="24241">
                  <c:v>1.3157894736842353E-2</c:v>
                </c:pt>
                <c:pt idx="24242">
                  <c:v>8.6460074578884744E-3</c:v>
                </c:pt>
                <c:pt idx="24243">
                  <c:v>2.1466137168429017E-5</c:v>
                </c:pt>
                <c:pt idx="24244">
                  <c:v>1.7032148179688261E-3</c:v>
                </c:pt>
                <c:pt idx="24245">
                  <c:v>1.7032148179688261E-3</c:v>
                </c:pt>
                <c:pt idx="24246">
                  <c:v>1.7990206514796551E-2</c:v>
                </c:pt>
                <c:pt idx="24247">
                  <c:v>3.89766296128743E-4</c:v>
                </c:pt>
                <c:pt idx="24248">
                  <c:v>1.5399121773118991E-2</c:v>
                </c:pt>
                <c:pt idx="24249">
                  <c:v>7.7026421853988681E-4</c:v>
                </c:pt>
                <c:pt idx="24250">
                  <c:v>3.7135837135836916E-2</c:v>
                </c:pt>
                <c:pt idx="24251">
                  <c:v>9.990009990009565E-4</c:v>
                </c:pt>
                <c:pt idx="24252">
                  <c:v>1.0810810810810674E-2</c:v>
                </c:pt>
                <c:pt idx="24253">
                  <c:v>1.3530116577637242E-2</c:v>
                </c:pt>
                <c:pt idx="24254">
                  <c:v>2.3319200484554808E-2</c:v>
                </c:pt>
                <c:pt idx="24255">
                  <c:v>2.1080806712547868E-2</c:v>
                </c:pt>
                <c:pt idx="24256">
                  <c:v>6.8740783026497582E-3</c:v>
                </c:pt>
                <c:pt idx="24257">
                  <c:v>6.1454293737771293E-4</c:v>
                </c:pt>
                <c:pt idx="24258">
                  <c:v>6.1454293737771293E-4</c:v>
                </c:pt>
                <c:pt idx="24259">
                  <c:v>2.6399407044568297E-2</c:v>
                </c:pt>
                <c:pt idx="24260">
                  <c:v>6.6666666666668883E-3</c:v>
                </c:pt>
                <c:pt idx="24261">
                  <c:v>1.4419610670513682E-3</c:v>
                </c:pt>
                <c:pt idx="24262">
                  <c:v>3.67965367965368E-2</c:v>
                </c:pt>
                <c:pt idx="24263">
                  <c:v>1.8436326391260017E-2</c:v>
                </c:pt>
                <c:pt idx="24264">
                  <c:v>7.4436222692037118E-3</c:v>
                </c:pt>
                <c:pt idx="24265">
                  <c:v>2.1164021164021368E-2</c:v>
                </c:pt>
                <c:pt idx="24266">
                  <c:v>3.097173828881227E-3</c:v>
                </c:pt>
                <c:pt idx="24267">
                  <c:v>4.3744531933532539E-4</c:v>
                </c:pt>
                <c:pt idx="24268">
                  <c:v>1.0416666666666938E-2</c:v>
                </c:pt>
                <c:pt idx="24269">
                  <c:v>3.0101285990668067E-2</c:v>
                </c:pt>
                <c:pt idx="24270">
                  <c:v>4.9493554327807946E-3</c:v>
                </c:pt>
                <c:pt idx="24271">
                  <c:v>1.5679442508710839E-2</c:v>
                </c:pt>
                <c:pt idx="24272">
                  <c:v>3.1249999999999962E-2</c:v>
                </c:pt>
                <c:pt idx="24273">
                  <c:v>5.29014844804351E-4</c:v>
                </c:pt>
                <c:pt idx="24274">
                  <c:v>2.8502430164480119E-2</c:v>
                </c:pt>
                <c:pt idx="24275">
                  <c:v>1.0860484544695154E-2</c:v>
                </c:pt>
                <c:pt idx="24276">
                  <c:v>2.1862348178137599E-2</c:v>
                </c:pt>
                <c:pt idx="24277">
                  <c:v>5.7836899942167346E-4</c:v>
                </c:pt>
                <c:pt idx="24278">
                  <c:v>3.484553723788203E-3</c:v>
                </c:pt>
                <c:pt idx="24279">
                  <c:v>5.29014844804351E-4</c:v>
                </c:pt>
                <c:pt idx="24280">
                  <c:v>2.4291497975707918E-3</c:v>
                </c:pt>
                <c:pt idx="24281">
                  <c:v>2.4291497975707918E-3</c:v>
                </c:pt>
                <c:pt idx="24282">
                  <c:v>5.7836899942167346E-4</c:v>
                </c:pt>
                <c:pt idx="24283">
                  <c:v>1.1703280900865094E-2</c:v>
                </c:pt>
                <c:pt idx="24284">
                  <c:v>4.870335230866546E-2</c:v>
                </c:pt>
                <c:pt idx="24285">
                  <c:v>1.3258863898250109E-2</c:v>
                </c:pt>
                <c:pt idx="24286">
                  <c:v>6.8310152343768109E-4</c:v>
                </c:pt>
                <c:pt idx="24287">
                  <c:v>7.223024446442728E-3</c:v>
                </c:pt>
                <c:pt idx="24288">
                  <c:v>2.3409627355552706E-3</c:v>
                </c:pt>
                <c:pt idx="24289">
                  <c:v>8.632112320487129E-7</c:v>
                </c:pt>
                <c:pt idx="24290">
                  <c:v>3.4260853802229345E-3</c:v>
                </c:pt>
                <c:pt idx="24291">
                  <c:v>3.9845919596049828E-2</c:v>
                </c:pt>
                <c:pt idx="24292">
                  <c:v>1.5871526707439832E-3</c:v>
                </c:pt>
                <c:pt idx="24293">
                  <c:v>1.476258660443814E-2</c:v>
                </c:pt>
                <c:pt idx="24294">
                  <c:v>1.8779174789404619E-3</c:v>
                </c:pt>
                <c:pt idx="24295">
                  <c:v>1.5896103896103946E-2</c:v>
                </c:pt>
                <c:pt idx="24296">
                  <c:v>4.4155844155844073E-2</c:v>
                </c:pt>
                <c:pt idx="24297">
                  <c:v>8.632112320487129E-7</c:v>
                </c:pt>
                <c:pt idx="24298">
                  <c:v>2.9654090375153203E-3</c:v>
                </c:pt>
                <c:pt idx="24299">
                  <c:v>6.6783845836930486E-3</c:v>
                </c:pt>
                <c:pt idx="24300">
                  <c:v>1.4342205011563165E-4</c:v>
                </c:pt>
                <c:pt idx="24301">
                  <c:v>2.2746032976212502E-3</c:v>
                </c:pt>
                <c:pt idx="24302">
                  <c:v>2.1917106436856326E-4</c:v>
                </c:pt>
                <c:pt idx="24303">
                  <c:v>1.6853536639632922E-2</c:v>
                </c:pt>
                <c:pt idx="24304">
                  <c:v>9.0945469096733887E-4</c:v>
                </c:pt>
                <c:pt idx="24305">
                  <c:v>8.1512228715940459E-4</c:v>
                </c:pt>
                <c:pt idx="24306">
                  <c:v>4.4519375148178277E-3</c:v>
                </c:pt>
                <c:pt idx="24307">
                  <c:v>6.1987922950489443E-3</c:v>
                </c:pt>
                <c:pt idx="24308">
                  <c:v>3.4377387318563754E-2</c:v>
                </c:pt>
                <c:pt idx="24309">
                  <c:v>6.1454293737771293E-4</c:v>
                </c:pt>
                <c:pt idx="24310">
                  <c:v>2.049707481017388E-2</c:v>
                </c:pt>
                <c:pt idx="24311">
                  <c:v>4.8166119594678422E-4</c:v>
                </c:pt>
                <c:pt idx="24312">
                  <c:v>1.0635034257081455E-2</c:v>
                </c:pt>
                <c:pt idx="24313">
                  <c:v>1.5580999407247074E-2</c:v>
                </c:pt>
                <c:pt idx="24314">
                  <c:v>6.1191133246918446E-2</c:v>
                </c:pt>
                <c:pt idx="24315">
                  <c:v>1.2487512487511664E-3</c:v>
                </c:pt>
                <c:pt idx="24316">
                  <c:v>1.6105197479839177E-2</c:v>
                </c:pt>
                <c:pt idx="24317">
                  <c:v>1.3328707845678038E-3</c:v>
                </c:pt>
                <c:pt idx="24318">
                  <c:v>6.4408731764104095E-3</c:v>
                </c:pt>
                <c:pt idx="24319">
                  <c:v>6.1454293737771293E-4</c:v>
                </c:pt>
                <c:pt idx="24320">
                  <c:v>1.4406601801559704E-2</c:v>
                </c:pt>
                <c:pt idx="24321">
                  <c:v>4.8151746696093716E-3</c:v>
                </c:pt>
                <c:pt idx="24322">
                  <c:v>6.1454293737771293E-4</c:v>
                </c:pt>
                <c:pt idx="24323">
                  <c:v>3.129952256037128E-2</c:v>
                </c:pt>
                <c:pt idx="24324">
                  <c:v>1.2440191387559946E-2</c:v>
                </c:pt>
                <c:pt idx="24325">
                  <c:v>4.842273111503979E-3</c:v>
                </c:pt>
                <c:pt idx="24326">
                  <c:v>2.3828735367196967E-2</c:v>
                </c:pt>
                <c:pt idx="24327">
                  <c:v>3.5256410256410152E-2</c:v>
                </c:pt>
                <c:pt idx="24328">
                  <c:v>1.6150418667983044E-2</c:v>
                </c:pt>
                <c:pt idx="24329">
                  <c:v>1.6004495504495335E-2</c:v>
                </c:pt>
                <c:pt idx="24330">
                  <c:v>3.2859412250514988E-3</c:v>
                </c:pt>
                <c:pt idx="24331">
                  <c:v>4.916044143210406E-2</c:v>
                </c:pt>
                <c:pt idx="24332">
                  <c:v>2.1653346653346523E-2</c:v>
                </c:pt>
                <c:pt idx="24333">
                  <c:v>1.9035842206574804E-3</c:v>
                </c:pt>
                <c:pt idx="24334">
                  <c:v>1.4401095272765915E-2</c:v>
                </c:pt>
                <c:pt idx="24335">
                  <c:v>5.5254480033241271E-3</c:v>
                </c:pt>
                <c:pt idx="24336">
                  <c:v>4.8166119594678422E-4</c:v>
                </c:pt>
                <c:pt idx="24337">
                  <c:v>5.5254480033241271E-3</c:v>
                </c:pt>
                <c:pt idx="24338">
                  <c:v>9.7106454856354385E-3</c:v>
                </c:pt>
                <c:pt idx="24339">
                  <c:v>3.1173826173826382E-3</c:v>
                </c:pt>
                <c:pt idx="24340">
                  <c:v>9.8681805998884634E-4</c:v>
                </c:pt>
                <c:pt idx="24341">
                  <c:v>1.1520011520012045E-3</c:v>
                </c:pt>
                <c:pt idx="24342">
                  <c:v>3.5684962303125E-3</c:v>
                </c:pt>
                <c:pt idx="24343">
                  <c:v>1.0635034257081455E-2</c:v>
                </c:pt>
                <c:pt idx="24344">
                  <c:v>1.6079158936301841E-2</c:v>
                </c:pt>
                <c:pt idx="24345">
                  <c:v>9.7402597402596099E-3</c:v>
                </c:pt>
                <c:pt idx="24346">
                  <c:v>8.8519327149881658E-3</c:v>
                </c:pt>
                <c:pt idx="24347">
                  <c:v>1.5920407078301696E-2</c:v>
                </c:pt>
                <c:pt idx="24348">
                  <c:v>1.2313612313612631E-3</c:v>
                </c:pt>
                <c:pt idx="24349">
                  <c:v>1.4733165993670071E-2</c:v>
                </c:pt>
                <c:pt idx="24350">
                  <c:v>1.4733165993670071E-2</c:v>
                </c:pt>
                <c:pt idx="24351">
                  <c:v>1.0729836071450857E-2</c:v>
                </c:pt>
                <c:pt idx="24352">
                  <c:v>6.6846779115686428E-2</c:v>
                </c:pt>
                <c:pt idx="24353">
                  <c:v>4.7619047619047589E-2</c:v>
                </c:pt>
                <c:pt idx="24354">
                  <c:v>0</c:v>
                </c:pt>
                <c:pt idx="24355">
                  <c:v>8.9605734767043196E-4</c:v>
                </c:pt>
                <c:pt idx="24356">
                  <c:v>2.2041369955918136E-3</c:v>
                </c:pt>
                <c:pt idx="24357">
                  <c:v>2.4154589371982158E-3</c:v>
                </c:pt>
                <c:pt idx="24358">
                  <c:v>2.0424836601325687E-4</c:v>
                </c:pt>
                <c:pt idx="24359">
                  <c:v>1.7957351290684698E-2</c:v>
                </c:pt>
                <c:pt idx="24360">
                  <c:v>9.6618357487924557E-3</c:v>
                </c:pt>
                <c:pt idx="24361">
                  <c:v>1.3456362937333162E-3</c:v>
                </c:pt>
                <c:pt idx="24362">
                  <c:v>1.3888888888888959E-2</c:v>
                </c:pt>
                <c:pt idx="24363">
                  <c:v>7.1590052750564633E-3</c:v>
                </c:pt>
                <c:pt idx="24364">
                  <c:v>4.2372881355930824E-3</c:v>
                </c:pt>
                <c:pt idx="24365">
                  <c:v>6.147540983606598E-3</c:v>
                </c:pt>
                <c:pt idx="24366">
                  <c:v>1.7045454545454419E-2</c:v>
                </c:pt>
                <c:pt idx="24367">
                  <c:v>1.3831967213114787E-2</c:v>
                </c:pt>
                <c:pt idx="24368">
                  <c:v>1.0681586978636718E-2</c:v>
                </c:pt>
                <c:pt idx="24369">
                  <c:v>4.3744531933532539E-4</c:v>
                </c:pt>
                <c:pt idx="24370">
                  <c:v>4.3744531933532539E-4</c:v>
                </c:pt>
                <c:pt idx="24371">
                  <c:v>6.1218243036437225E-4</c:v>
                </c:pt>
                <c:pt idx="24372">
                  <c:v>6.1218243036437225E-4</c:v>
                </c:pt>
                <c:pt idx="24373">
                  <c:v>1.2625794900290059E-2</c:v>
                </c:pt>
                <c:pt idx="24374">
                  <c:v>2.6666666666666613E-2</c:v>
                </c:pt>
                <c:pt idx="24375">
                  <c:v>0</c:v>
                </c:pt>
                <c:pt idx="24376">
                  <c:v>2.3437500000000038E-2</c:v>
                </c:pt>
                <c:pt idx="24377">
                  <c:v>4.7619047619047589E-2</c:v>
                </c:pt>
                <c:pt idx="24378">
                  <c:v>1.4419610670513682E-3</c:v>
                </c:pt>
                <c:pt idx="24379">
                  <c:v>3.6196911196921338E-4</c:v>
                </c:pt>
                <c:pt idx="24380">
                  <c:v>2.1164021164021368E-2</c:v>
                </c:pt>
                <c:pt idx="24381">
                  <c:v>1.0416666666666938E-2</c:v>
                </c:pt>
                <c:pt idx="24382">
                  <c:v>1.1770244821086376E-4</c:v>
                </c:pt>
                <c:pt idx="24383">
                  <c:v>3.5433070866141662E-2</c:v>
                </c:pt>
                <c:pt idx="24384">
                  <c:v>1.7532325224631831E-3</c:v>
                </c:pt>
                <c:pt idx="24385">
                  <c:v>7.4537865235607155E-5</c:v>
                </c:pt>
                <c:pt idx="24386">
                  <c:v>1.3227513227514738E-3</c:v>
                </c:pt>
                <c:pt idx="24387">
                  <c:v>1.5748031496063096E-2</c:v>
                </c:pt>
                <c:pt idx="24388">
                  <c:v>4.2174320524836087E-3</c:v>
                </c:pt>
                <c:pt idx="24389">
                  <c:v>4.5112781954887174E-2</c:v>
                </c:pt>
                <c:pt idx="24390">
                  <c:v>4.3744531933532539E-4</c:v>
                </c:pt>
                <c:pt idx="24391">
                  <c:v>3.1610557926353786E-4</c:v>
                </c:pt>
                <c:pt idx="24392">
                  <c:v>5.9999999999999928E-2</c:v>
                </c:pt>
                <c:pt idx="24393">
                  <c:v>3.3469945355191169E-2</c:v>
                </c:pt>
                <c:pt idx="24394">
                  <c:v>1.0416666666666938E-2</c:v>
                </c:pt>
                <c:pt idx="24395">
                  <c:v>6.6666666666668883E-3</c:v>
                </c:pt>
                <c:pt idx="24396">
                  <c:v>1.5748031496063096E-2</c:v>
                </c:pt>
                <c:pt idx="24397">
                  <c:v>5.0344462109168844E-3</c:v>
                </c:pt>
                <c:pt idx="24398">
                  <c:v>1.0416666666666938E-2</c:v>
                </c:pt>
                <c:pt idx="24399">
                  <c:v>6.6666666666668883E-3</c:v>
                </c:pt>
                <c:pt idx="24400">
                  <c:v>1.3888888888888959E-2</c:v>
                </c:pt>
                <c:pt idx="24401">
                  <c:v>1.9357336430511073E-4</c:v>
                </c:pt>
                <c:pt idx="24402">
                  <c:v>5.1906779661016922E-2</c:v>
                </c:pt>
                <c:pt idx="24403">
                  <c:v>3.9642896785767188E-4</c:v>
                </c:pt>
                <c:pt idx="24404">
                  <c:v>0</c:v>
                </c:pt>
                <c:pt idx="24405">
                  <c:v>7.8033912620377611E-3</c:v>
                </c:pt>
                <c:pt idx="24406">
                  <c:v>6.9295707929419191E-3</c:v>
                </c:pt>
                <c:pt idx="24407">
                  <c:v>4.7916961062652629E-3</c:v>
                </c:pt>
                <c:pt idx="24408">
                  <c:v>1.0736842105263183E-2</c:v>
                </c:pt>
                <c:pt idx="24409">
                  <c:v>2.3437500000000038E-2</c:v>
                </c:pt>
                <c:pt idx="24410">
                  <c:v>2.976190476190496E-3</c:v>
                </c:pt>
                <c:pt idx="24411">
                  <c:v>1.0976702508960743E-2</c:v>
                </c:pt>
                <c:pt idx="24412">
                  <c:v>6.238859180035747E-3</c:v>
                </c:pt>
                <c:pt idx="24413">
                  <c:v>1.0416666666666938E-2</c:v>
                </c:pt>
                <c:pt idx="24414">
                  <c:v>3.1233732431025715E-3</c:v>
                </c:pt>
                <c:pt idx="24415">
                  <c:v>6.9991251093613586E-3</c:v>
                </c:pt>
                <c:pt idx="24416">
                  <c:v>3.0055414670798752E-3</c:v>
                </c:pt>
                <c:pt idx="24417">
                  <c:v>4.3744531933532539E-4</c:v>
                </c:pt>
                <c:pt idx="24418">
                  <c:v>6.9686411149826252E-3</c:v>
                </c:pt>
                <c:pt idx="24419">
                  <c:v>4.6296296296296528E-3</c:v>
                </c:pt>
                <c:pt idx="24420">
                  <c:v>4.3744531933532539E-4</c:v>
                </c:pt>
                <c:pt idx="24421">
                  <c:v>6.9686411149826252E-3</c:v>
                </c:pt>
                <c:pt idx="24422">
                  <c:v>2.5252525252526404E-3</c:v>
                </c:pt>
                <c:pt idx="24423">
                  <c:v>1.0578512396694198E-2</c:v>
                </c:pt>
                <c:pt idx="24424">
                  <c:v>1.6203703703703606E-2</c:v>
                </c:pt>
                <c:pt idx="24425">
                  <c:v>5.1906779661016922E-2</c:v>
                </c:pt>
                <c:pt idx="24426">
                  <c:v>1.4285714285714356E-2</c:v>
                </c:pt>
                <c:pt idx="24427">
                  <c:v>1.3227513227514738E-3</c:v>
                </c:pt>
                <c:pt idx="24428">
                  <c:v>2.3437500000000038E-2</c:v>
                </c:pt>
                <c:pt idx="24429">
                  <c:v>3.9447731755425089E-3</c:v>
                </c:pt>
                <c:pt idx="24430">
                  <c:v>8.9605734767043196E-4</c:v>
                </c:pt>
                <c:pt idx="24431">
                  <c:v>6.5104166666679814E-4</c:v>
                </c:pt>
                <c:pt idx="24432">
                  <c:v>2.1822849807445383E-2</c:v>
                </c:pt>
                <c:pt idx="24433">
                  <c:v>6.359300476947485E-3</c:v>
                </c:pt>
                <c:pt idx="24434">
                  <c:v>4.9671592775041122E-2</c:v>
                </c:pt>
                <c:pt idx="24435">
                  <c:v>5.1582532051282258E-3</c:v>
                </c:pt>
                <c:pt idx="24436">
                  <c:v>1.3881658858233923E-3</c:v>
                </c:pt>
                <c:pt idx="24437">
                  <c:v>2.3437500000000038E-2</c:v>
                </c:pt>
                <c:pt idx="24438">
                  <c:v>6.5104166666679814E-4</c:v>
                </c:pt>
                <c:pt idx="24439">
                  <c:v>1.0014127815175E-2</c:v>
                </c:pt>
                <c:pt idx="24440">
                  <c:v>1.1022193278702465E-2</c:v>
                </c:pt>
                <c:pt idx="24441">
                  <c:v>1.5278838808256977E-4</c:v>
                </c:pt>
                <c:pt idx="24442">
                  <c:v>8.7344028520498995E-2</c:v>
                </c:pt>
                <c:pt idx="24443">
                  <c:v>8.4845450654274054E-2</c:v>
                </c:pt>
                <c:pt idx="24444">
                  <c:v>8.4599392291675448E-4</c:v>
                </c:pt>
                <c:pt idx="24445">
                  <c:v>2.2952853598014817E-2</c:v>
                </c:pt>
                <c:pt idx="24446">
                  <c:v>1.8241160366043816E-2</c:v>
                </c:pt>
                <c:pt idx="24447">
                  <c:v>8.7754471912887787E-3</c:v>
                </c:pt>
                <c:pt idx="24448">
                  <c:v>1.6383006791270284E-2</c:v>
                </c:pt>
                <c:pt idx="24449">
                  <c:v>1.1333914559720775E-2</c:v>
                </c:pt>
                <c:pt idx="24450">
                  <c:v>1.2993762993760356E-3</c:v>
                </c:pt>
                <c:pt idx="24451">
                  <c:v>4.6777546777546856E-2</c:v>
                </c:pt>
                <c:pt idx="24452">
                  <c:v>1.2993762993760356E-3</c:v>
                </c:pt>
                <c:pt idx="24453">
                  <c:v>3.7551975051974165E-3</c:v>
                </c:pt>
                <c:pt idx="24454">
                  <c:v>1.999040460578856E-3</c:v>
                </c:pt>
                <c:pt idx="24455">
                  <c:v>5.3279789346669993E-4</c:v>
                </c:pt>
                <c:pt idx="24456">
                  <c:v>6.1147119970464894E-5</c:v>
                </c:pt>
                <c:pt idx="24457">
                  <c:v>1.609075919420723E-2</c:v>
                </c:pt>
                <c:pt idx="24458">
                  <c:v>4.1138419364960578E-2</c:v>
                </c:pt>
                <c:pt idx="24459">
                  <c:v>5.0717591040167116E-4</c:v>
                </c:pt>
                <c:pt idx="24460">
                  <c:v>2.4358102161308446E-3</c:v>
                </c:pt>
                <c:pt idx="24461">
                  <c:v>1.1333914559720775E-2</c:v>
                </c:pt>
                <c:pt idx="24462">
                  <c:v>3.8768087548575682E-3</c:v>
                </c:pt>
                <c:pt idx="24463">
                  <c:v>6.1147119970464894E-5</c:v>
                </c:pt>
                <c:pt idx="24464">
                  <c:v>1.950969692906733E-4</c:v>
                </c:pt>
                <c:pt idx="24465">
                  <c:v>1.694727514399641E-2</c:v>
                </c:pt>
                <c:pt idx="24466">
                  <c:v>2.2074110309404347E-2</c:v>
                </c:pt>
                <c:pt idx="24467">
                  <c:v>5.8356676003951914E-5</c:v>
                </c:pt>
                <c:pt idx="24468">
                  <c:v>1.3227513227514738E-3</c:v>
                </c:pt>
                <c:pt idx="24469">
                  <c:v>6.5104166666679814E-4</c:v>
                </c:pt>
                <c:pt idx="24470">
                  <c:v>5.0287356321839852E-3</c:v>
                </c:pt>
                <c:pt idx="24471">
                  <c:v>1.5748031496063096E-2</c:v>
                </c:pt>
                <c:pt idx="24472">
                  <c:v>1.9357336430511073E-4</c:v>
                </c:pt>
                <c:pt idx="24473">
                  <c:v>2.976190476190496E-3</c:v>
                </c:pt>
                <c:pt idx="24474">
                  <c:v>8.9605734767043196E-4</c:v>
                </c:pt>
                <c:pt idx="24475">
                  <c:v>6.6666666666668883E-3</c:v>
                </c:pt>
                <c:pt idx="24476">
                  <c:v>1.4419610670513682E-3</c:v>
                </c:pt>
                <c:pt idx="24477">
                  <c:v>1.273671861907167E-2</c:v>
                </c:pt>
                <c:pt idx="24478">
                  <c:v>5.2517104946766819E-4</c:v>
                </c:pt>
                <c:pt idx="24479">
                  <c:v>7.8760084999823104E-4</c:v>
                </c:pt>
                <c:pt idx="24480">
                  <c:v>7.2488487122647309E-4</c:v>
                </c:pt>
                <c:pt idx="24481">
                  <c:v>1.7110916764904094E-4</c:v>
                </c:pt>
                <c:pt idx="24482">
                  <c:v>3.5944807787369813E-3</c:v>
                </c:pt>
                <c:pt idx="24483">
                  <c:v>3.8305920658873168E-4</c:v>
                </c:pt>
                <c:pt idx="24484">
                  <c:v>2.4415314675681039E-2</c:v>
                </c:pt>
                <c:pt idx="24485">
                  <c:v>1.0296789824349027E-2</c:v>
                </c:pt>
                <c:pt idx="24486">
                  <c:v>2.7620055466355233E-2</c:v>
                </c:pt>
                <c:pt idx="24487">
                  <c:v>8.291103215921845E-5</c:v>
                </c:pt>
                <c:pt idx="24488">
                  <c:v>8.291103215921845E-5</c:v>
                </c:pt>
                <c:pt idx="24489">
                  <c:v>1.048352588789059E-2</c:v>
                </c:pt>
                <c:pt idx="24490">
                  <c:v>6.1454293737771293E-4</c:v>
                </c:pt>
                <c:pt idx="24491">
                  <c:v>5.3280053280077089E-4</c:v>
                </c:pt>
                <c:pt idx="24492">
                  <c:v>6.912845219296887E-3</c:v>
                </c:pt>
                <c:pt idx="24493">
                  <c:v>3.2942667089008643E-2</c:v>
                </c:pt>
                <c:pt idx="24494">
                  <c:v>1.133317901610611E-2</c:v>
                </c:pt>
                <c:pt idx="24495">
                  <c:v>4.9415992812220305E-3</c:v>
                </c:pt>
                <c:pt idx="24496">
                  <c:v>2.1164021164021368E-2</c:v>
                </c:pt>
                <c:pt idx="24497">
                  <c:v>0</c:v>
                </c:pt>
                <c:pt idx="24498">
                  <c:v>2.9850746268656823E-2</c:v>
                </c:pt>
                <c:pt idx="24499">
                  <c:v>1.7743979721165915E-2</c:v>
                </c:pt>
                <c:pt idx="24500">
                  <c:v>6.5104166666679814E-4</c:v>
                </c:pt>
                <c:pt idx="24501">
                  <c:v>3.7940379403793946E-2</c:v>
                </c:pt>
                <c:pt idx="24502">
                  <c:v>1.1954992967651196E-2</c:v>
                </c:pt>
                <c:pt idx="24503">
                  <c:v>5.0344462109168844E-3</c:v>
                </c:pt>
                <c:pt idx="24504">
                  <c:v>6.5104166666679814E-4</c:v>
                </c:pt>
                <c:pt idx="24505">
                  <c:v>6.3424947145877802E-3</c:v>
                </c:pt>
                <c:pt idx="24506">
                  <c:v>1.5748031496063096E-2</c:v>
                </c:pt>
                <c:pt idx="24507">
                  <c:v>4.2174320524836087E-3</c:v>
                </c:pt>
                <c:pt idx="24508">
                  <c:v>4.2174320524836087E-3</c:v>
                </c:pt>
                <c:pt idx="24509">
                  <c:v>4.6599679627203775E-3</c:v>
                </c:pt>
                <c:pt idx="24510">
                  <c:v>2.976190476190496E-3</c:v>
                </c:pt>
                <c:pt idx="24511">
                  <c:v>1.5748031496063096E-2</c:v>
                </c:pt>
                <c:pt idx="24512">
                  <c:v>5.7915057915058294E-3</c:v>
                </c:pt>
                <c:pt idx="24513">
                  <c:v>0</c:v>
                </c:pt>
                <c:pt idx="24514">
                  <c:v>1.5748031496063096E-2</c:v>
                </c:pt>
                <c:pt idx="24515">
                  <c:v>4.3744531933532539E-4</c:v>
                </c:pt>
                <c:pt idx="24516">
                  <c:v>6.5104166666679814E-4</c:v>
                </c:pt>
                <c:pt idx="24517">
                  <c:v>1.1188686000735613E-5</c:v>
                </c:pt>
                <c:pt idx="24518">
                  <c:v>7.9576117995366414E-4</c:v>
                </c:pt>
                <c:pt idx="24519">
                  <c:v>3.1233732431025715E-3</c:v>
                </c:pt>
                <c:pt idx="24520">
                  <c:v>0</c:v>
                </c:pt>
                <c:pt idx="24521">
                  <c:v>1.7463546965072976E-2</c:v>
                </c:pt>
                <c:pt idx="24522">
                  <c:v>2.3422377080913635E-2</c:v>
                </c:pt>
                <c:pt idx="24523">
                  <c:v>4.3744531933532539E-4</c:v>
                </c:pt>
                <c:pt idx="24524">
                  <c:v>2.5604551920341452E-2</c:v>
                </c:pt>
                <c:pt idx="24525">
                  <c:v>1.0374010374010548E-2</c:v>
                </c:pt>
                <c:pt idx="24526">
                  <c:v>8.1439393939393936E-2</c:v>
                </c:pt>
                <c:pt idx="24527">
                  <c:v>8.8757396449704734E-3</c:v>
                </c:pt>
                <c:pt idx="24528">
                  <c:v>8.676036786403832E-5</c:v>
                </c:pt>
                <c:pt idx="24529">
                  <c:v>1.9899285250164463E-3</c:v>
                </c:pt>
                <c:pt idx="24530">
                  <c:v>6.238859180035747E-3</c:v>
                </c:pt>
                <c:pt idx="24531">
                  <c:v>2.976190476190496E-3</c:v>
                </c:pt>
                <c:pt idx="24532">
                  <c:v>1.0416666666666938E-2</c:v>
                </c:pt>
                <c:pt idx="24533">
                  <c:v>1.5748031496063096E-2</c:v>
                </c:pt>
                <c:pt idx="24534">
                  <c:v>6.5104166666679814E-4</c:v>
                </c:pt>
                <c:pt idx="24535">
                  <c:v>1.3054830287208905E-3</c:v>
                </c:pt>
                <c:pt idx="24536">
                  <c:v>2.3437500000000038E-2</c:v>
                </c:pt>
                <c:pt idx="24537">
                  <c:v>4.3744531933532539E-4</c:v>
                </c:pt>
                <c:pt idx="24538">
                  <c:v>6.5104166666679814E-4</c:v>
                </c:pt>
                <c:pt idx="24539">
                  <c:v>1.3227513227514738E-3</c:v>
                </c:pt>
                <c:pt idx="24540">
                  <c:v>2.3965141612200407E-2</c:v>
                </c:pt>
                <c:pt idx="24541">
                  <c:v>2.3965141612200407E-2</c:v>
                </c:pt>
                <c:pt idx="24542">
                  <c:v>1.6634219670272784E-2</c:v>
                </c:pt>
                <c:pt idx="24543">
                  <c:v>2.407845181648912E-2</c:v>
                </c:pt>
                <c:pt idx="24544">
                  <c:v>1.6634219670272784E-2</c:v>
                </c:pt>
                <c:pt idx="24545">
                  <c:v>2.0796197266785419E-2</c:v>
                </c:pt>
                <c:pt idx="24546">
                  <c:v>3.2573983393655477E-2</c:v>
                </c:pt>
                <c:pt idx="24547">
                  <c:v>2.3965141612200407E-2</c:v>
                </c:pt>
                <c:pt idx="24548">
                  <c:v>1.6634219670272784E-2</c:v>
                </c:pt>
                <c:pt idx="24549">
                  <c:v>1.5278838808256977E-4</c:v>
                </c:pt>
                <c:pt idx="24550">
                  <c:v>1.0513296227581837E-2</c:v>
                </c:pt>
                <c:pt idx="24551">
                  <c:v>2.692429521697819E-2</c:v>
                </c:pt>
                <c:pt idx="24552">
                  <c:v>1.4241996233521636E-2</c:v>
                </c:pt>
                <c:pt idx="24553">
                  <c:v>2.9124799767007482E-4</c:v>
                </c:pt>
                <c:pt idx="24554">
                  <c:v>7.2515881577370151E-3</c:v>
                </c:pt>
                <c:pt idx="24555">
                  <c:v>2.3437500000000038E-2</c:v>
                </c:pt>
                <c:pt idx="24556">
                  <c:v>1.3227513227514738E-3</c:v>
                </c:pt>
                <c:pt idx="24557">
                  <c:v>6.6666666666667001E-3</c:v>
                </c:pt>
                <c:pt idx="24558">
                  <c:v>2.1164021164021368E-2</c:v>
                </c:pt>
                <c:pt idx="24559">
                  <c:v>2.3437500000000038E-2</c:v>
                </c:pt>
                <c:pt idx="24560">
                  <c:v>6.147540983606598E-3</c:v>
                </c:pt>
                <c:pt idx="24561">
                  <c:v>4.2372881355930824E-3</c:v>
                </c:pt>
                <c:pt idx="24562">
                  <c:v>9.177799500380052E-3</c:v>
                </c:pt>
                <c:pt idx="24563">
                  <c:v>2.3437500000000038E-2</c:v>
                </c:pt>
                <c:pt idx="24564">
                  <c:v>4.7619047619047589E-2</c:v>
                </c:pt>
                <c:pt idx="24565">
                  <c:v>6.9991251093613586E-3</c:v>
                </c:pt>
                <c:pt idx="24566">
                  <c:v>2.976190476190496E-3</c:v>
                </c:pt>
                <c:pt idx="24567">
                  <c:v>3.9041671965186467E-4</c:v>
                </c:pt>
                <c:pt idx="25147">
                  <c:v>3.6645299145299098E-2</c:v>
                </c:pt>
                <c:pt idx="25148">
                  <c:v>1.4768488683187957E-2</c:v>
                </c:pt>
                <c:pt idx="25149">
                  <c:v>2.5469387755102126E-2</c:v>
                </c:pt>
                <c:pt idx="25150">
                  <c:v>4.4448875090590222E-3</c:v>
                </c:pt>
                <c:pt idx="25151">
                  <c:v>1.0051282051282114E-2</c:v>
                </c:pt>
                <c:pt idx="25152">
                  <c:v>2.5469387755102126E-2</c:v>
                </c:pt>
                <c:pt idx="25153">
                  <c:v>2.5318757897153672E-3</c:v>
                </c:pt>
                <c:pt idx="25154">
                  <c:v>1.8200682399288553E-2</c:v>
                </c:pt>
                <c:pt idx="25155">
                  <c:v>2.976190476190496E-3</c:v>
                </c:pt>
                <c:pt idx="25156">
                  <c:v>6.9991251093613586E-3</c:v>
                </c:pt>
                <c:pt idx="25157">
                  <c:v>6.147540983606598E-3</c:v>
                </c:pt>
                <c:pt idx="25158">
                  <c:v>1.3227513227514738E-3</c:v>
                </c:pt>
                <c:pt idx="25159">
                  <c:v>2.976190476190496E-3</c:v>
                </c:pt>
                <c:pt idx="25160">
                  <c:v>1.0416666666666938E-2</c:v>
                </c:pt>
                <c:pt idx="25161">
                  <c:v>1.3888888888890522E-3</c:v>
                </c:pt>
                <c:pt idx="25162">
                  <c:v>7.5757575757576141E-3</c:v>
                </c:pt>
                <c:pt idx="25163">
                  <c:v>3.5433070866141662E-2</c:v>
                </c:pt>
                <c:pt idx="25164">
                  <c:v>2.9659277504105235E-2</c:v>
                </c:pt>
                <c:pt idx="25165">
                  <c:v>1.0416666666666938E-2</c:v>
                </c:pt>
                <c:pt idx="25166">
                  <c:v>6.9991251093613586E-3</c:v>
                </c:pt>
                <c:pt idx="25167">
                  <c:v>9.7949188858280165E-3</c:v>
                </c:pt>
                <c:pt idx="25168">
                  <c:v>1.9132653061225365E-3</c:v>
                </c:pt>
                <c:pt idx="25169">
                  <c:v>8.9605734767043196E-4</c:v>
                </c:pt>
                <c:pt idx="25170">
                  <c:v>6.5104166666679814E-4</c:v>
                </c:pt>
                <c:pt idx="25171">
                  <c:v>6.6666666666668883E-3</c:v>
                </c:pt>
                <c:pt idx="25172">
                  <c:v>3.1249999999999962E-2</c:v>
                </c:pt>
                <c:pt idx="25173">
                  <c:v>5.485574969524596E-3</c:v>
                </c:pt>
                <c:pt idx="25174">
                  <c:v>1.3227513227514738E-3</c:v>
                </c:pt>
                <c:pt idx="25175">
                  <c:v>2.3437500000000038E-2</c:v>
                </c:pt>
                <c:pt idx="25176">
                  <c:v>6.9686411149826252E-3</c:v>
                </c:pt>
                <c:pt idx="25177">
                  <c:v>1.4336917562724075E-2</c:v>
                </c:pt>
                <c:pt idx="25178">
                  <c:v>1.4336917562724075E-2</c:v>
                </c:pt>
                <c:pt idx="25179">
                  <c:v>1.7618040873858387E-4</c:v>
                </c:pt>
                <c:pt idx="25180">
                  <c:v>7.8201368523949689E-3</c:v>
                </c:pt>
                <c:pt idx="25181">
                  <c:v>2.3437500000000038E-2</c:v>
                </c:pt>
                <c:pt idx="25182">
                  <c:v>2.66666666666668E-2</c:v>
                </c:pt>
                <c:pt idx="25183">
                  <c:v>6.5104166666679814E-4</c:v>
                </c:pt>
                <c:pt idx="25184">
                  <c:v>6.5104166666679814E-4</c:v>
                </c:pt>
                <c:pt idx="25185">
                  <c:v>2.6986506746626532E-2</c:v>
                </c:pt>
                <c:pt idx="25186">
                  <c:v>1.9542548035580451E-3</c:v>
                </c:pt>
                <c:pt idx="25187">
                  <c:v>1.415653589562955E-5</c:v>
                </c:pt>
                <c:pt idx="25188">
                  <c:v>8.7432152649545881E-3</c:v>
                </c:pt>
                <c:pt idx="25189">
                  <c:v>1.0353725617653223E-3</c:v>
                </c:pt>
                <c:pt idx="25190">
                  <c:v>3.9662933684672753E-2</c:v>
                </c:pt>
                <c:pt idx="25191">
                  <c:v>5.9268015383417598E-3</c:v>
                </c:pt>
                <c:pt idx="25192">
                  <c:v>5.5575701747438776E-2</c:v>
                </c:pt>
                <c:pt idx="25193">
                  <c:v>9.1216653716651875E-3</c:v>
                </c:pt>
                <c:pt idx="25194">
                  <c:v>1.7260466988728011E-2</c:v>
                </c:pt>
                <c:pt idx="25195">
                  <c:v>1.10153256704982E-2</c:v>
                </c:pt>
                <c:pt idx="25196">
                  <c:v>8.7432152649545881E-3</c:v>
                </c:pt>
                <c:pt idx="25197">
                  <c:v>2.6986506746626532E-2</c:v>
                </c:pt>
                <c:pt idx="25198">
                  <c:v>8.4050969684239356E-3</c:v>
                </c:pt>
                <c:pt idx="25199">
                  <c:v>1.7260466988728011E-2</c:v>
                </c:pt>
                <c:pt idx="25200">
                  <c:v>2.6986506746626532E-2</c:v>
                </c:pt>
                <c:pt idx="25201">
                  <c:v>3.1574990602681326E-2</c:v>
                </c:pt>
                <c:pt idx="25202">
                  <c:v>1.7042485150392365E-2</c:v>
                </c:pt>
                <c:pt idx="25203">
                  <c:v>4.6599679627203775E-3</c:v>
                </c:pt>
                <c:pt idx="25204">
                  <c:v>6.6666666666668883E-3</c:v>
                </c:pt>
                <c:pt idx="25205">
                  <c:v>0</c:v>
                </c:pt>
                <c:pt idx="25206">
                  <c:v>6.5104166666679814E-4</c:v>
                </c:pt>
                <c:pt idx="25207">
                  <c:v>5.0287356321839852E-3</c:v>
                </c:pt>
                <c:pt idx="25208">
                  <c:v>1.4336917562724075E-2</c:v>
                </c:pt>
                <c:pt idx="25209">
                  <c:v>3.1249999999999962E-2</c:v>
                </c:pt>
                <c:pt idx="25210">
                  <c:v>1.0416666666666938E-2</c:v>
                </c:pt>
                <c:pt idx="25211">
                  <c:v>6.5104166666679814E-4</c:v>
                </c:pt>
                <c:pt idx="25212">
                  <c:v>7.2148786831516027E-4</c:v>
                </c:pt>
                <c:pt idx="25213">
                  <c:v>1.0296789824349027E-2</c:v>
                </c:pt>
                <c:pt idx="25214">
                  <c:v>2.0923076923076878E-2</c:v>
                </c:pt>
                <c:pt idx="25215">
                  <c:v>3.8305920658873168E-4</c:v>
                </c:pt>
                <c:pt idx="25216">
                  <c:v>7.3319926261101991E-3</c:v>
                </c:pt>
                <c:pt idx="25217">
                  <c:v>9.7769877181642113E-3</c:v>
                </c:pt>
                <c:pt idx="25218">
                  <c:v>9.0642765982132303E-3</c:v>
                </c:pt>
                <c:pt idx="25219">
                  <c:v>2.4085224641037482E-2</c:v>
                </c:pt>
                <c:pt idx="25220">
                  <c:v>2.6492311931080367E-4</c:v>
                </c:pt>
                <c:pt idx="25221">
                  <c:v>7.6048518954751968E-6</c:v>
                </c:pt>
                <c:pt idx="25222">
                  <c:v>4.1890205213598996E-3</c:v>
                </c:pt>
                <c:pt idx="25223">
                  <c:v>3.5955890353094738E-2</c:v>
                </c:pt>
                <c:pt idx="25224">
                  <c:v>3.1443060672710502E-3</c:v>
                </c:pt>
                <c:pt idx="25225">
                  <c:v>1.1452451292037683E-4</c:v>
                </c:pt>
                <c:pt idx="25226">
                  <c:v>5.3159440414343286E-3</c:v>
                </c:pt>
                <c:pt idx="25227">
                  <c:v>4.3744531933532539E-4</c:v>
                </c:pt>
                <c:pt idx="25228">
                  <c:v>2.4380333197886249E-3</c:v>
                </c:pt>
                <c:pt idx="25229">
                  <c:v>7.0275897969807556E-3</c:v>
                </c:pt>
                <c:pt idx="25230">
                  <c:v>7.5167316879424934E-3</c:v>
                </c:pt>
                <c:pt idx="25231">
                  <c:v>1.2566706083072653E-3</c:v>
                </c:pt>
                <c:pt idx="25232">
                  <c:v>7.2148786831516027E-4</c:v>
                </c:pt>
                <c:pt idx="25233">
                  <c:v>2.8280542986424254E-3</c:v>
                </c:pt>
                <c:pt idx="25234">
                  <c:v>1.3665297812854292E-3</c:v>
                </c:pt>
                <c:pt idx="25235">
                  <c:v>1.5567765567765486E-2</c:v>
                </c:pt>
                <c:pt idx="25236">
                  <c:v>5.6442010002383395E-3</c:v>
                </c:pt>
                <c:pt idx="25237">
                  <c:v>2.4085224641037482E-2</c:v>
                </c:pt>
                <c:pt idx="25238">
                  <c:v>9.114604006245048E-3</c:v>
                </c:pt>
                <c:pt idx="25239">
                  <c:v>1.0296789824349027E-2</c:v>
                </c:pt>
                <c:pt idx="25240">
                  <c:v>9.3370681605983057E-4</c:v>
                </c:pt>
                <c:pt idx="25241">
                  <c:v>1.6393442622950921E-2</c:v>
                </c:pt>
                <c:pt idx="25242">
                  <c:v>1.1574074074072801E-3</c:v>
                </c:pt>
                <c:pt idx="25243">
                  <c:v>6.7750677506769365E-4</c:v>
                </c:pt>
                <c:pt idx="25244">
                  <c:v>2.6792255363684899E-3</c:v>
                </c:pt>
                <c:pt idx="25245">
                  <c:v>3.6885245901639496E-2</c:v>
                </c:pt>
                <c:pt idx="25246">
                  <c:v>1.3774104683195554E-3</c:v>
                </c:pt>
                <c:pt idx="25247">
                  <c:v>4.5537340619304E-4</c:v>
                </c:pt>
                <c:pt idx="25248">
                  <c:v>3.0991735537190834E-3</c:v>
                </c:pt>
                <c:pt idx="25249">
                  <c:v>2.4390243902439174E-2</c:v>
                </c:pt>
                <c:pt idx="25250">
                  <c:v>2.4390243902439174E-2</c:v>
                </c:pt>
                <c:pt idx="25251">
                  <c:v>1.6529398307023626E-2</c:v>
                </c:pt>
                <c:pt idx="25252">
                  <c:v>2.2038567493112997E-2</c:v>
                </c:pt>
                <c:pt idx="25253">
                  <c:v>3.6231884057970794E-3</c:v>
                </c:pt>
                <c:pt idx="25254">
                  <c:v>1.6873278236914636E-2</c:v>
                </c:pt>
                <c:pt idx="25255">
                  <c:v>2.3707177282792796E-2</c:v>
                </c:pt>
                <c:pt idx="25256">
                  <c:v>1.4685792349726872E-2</c:v>
                </c:pt>
                <c:pt idx="25257">
                  <c:v>3.6885245901639496E-2</c:v>
                </c:pt>
                <c:pt idx="25258">
                  <c:v>1.6393442622950921E-2</c:v>
                </c:pt>
                <c:pt idx="25259">
                  <c:v>1.7664723547063514E-4</c:v>
                </c:pt>
                <c:pt idx="25260">
                  <c:v>2.3437500000000038E-2</c:v>
                </c:pt>
                <c:pt idx="25261">
                  <c:v>2.3437500000000038E-2</c:v>
                </c:pt>
                <c:pt idx="25262">
                  <c:v>5.8606994090864978E-3</c:v>
                </c:pt>
                <c:pt idx="25263">
                  <c:v>0</c:v>
                </c:pt>
                <c:pt idx="25264">
                  <c:v>6.5104166666679814E-4</c:v>
                </c:pt>
                <c:pt idx="25265">
                  <c:v>4.7268907563025311E-3</c:v>
                </c:pt>
                <c:pt idx="25266">
                  <c:v>6.8632228719949593E-3</c:v>
                </c:pt>
                <c:pt idx="25267">
                  <c:v>5.0287356321839852E-3</c:v>
                </c:pt>
                <c:pt idx="25268">
                  <c:v>1.5748031496063096E-2</c:v>
                </c:pt>
                <c:pt idx="25269">
                  <c:v>1.0416666666666938E-2</c:v>
                </c:pt>
                <c:pt idx="25270">
                  <c:v>6.5104166666679814E-4</c:v>
                </c:pt>
                <c:pt idx="25271">
                  <c:v>7.5757575757576141E-3</c:v>
                </c:pt>
                <c:pt idx="25272">
                  <c:v>3.9447731755424325E-3</c:v>
                </c:pt>
                <c:pt idx="25273">
                  <c:v>6.5104166666679814E-4</c:v>
                </c:pt>
                <c:pt idx="25274">
                  <c:v>1.5748031496063096E-2</c:v>
                </c:pt>
                <c:pt idx="25275">
                  <c:v>1.6203703703703606E-2</c:v>
                </c:pt>
                <c:pt idx="25276">
                  <c:v>2.8624661246612532E-2</c:v>
                </c:pt>
                <c:pt idx="25277">
                  <c:v>6.5104166666679814E-4</c:v>
                </c:pt>
                <c:pt idx="25278">
                  <c:v>2.8624661246612532E-2</c:v>
                </c:pt>
                <c:pt idx="25279">
                  <c:v>2.3422377080913635E-2</c:v>
                </c:pt>
                <c:pt idx="25280">
                  <c:v>6.5104166666679814E-4</c:v>
                </c:pt>
                <c:pt idx="25281">
                  <c:v>6.553079947577196E-4</c:v>
                </c:pt>
                <c:pt idx="25282">
                  <c:v>6.5104166666679814E-4</c:v>
                </c:pt>
                <c:pt idx="25283">
                  <c:v>5.1212017753513841E-4</c:v>
                </c:pt>
                <c:pt idx="25284">
                  <c:v>1.4231499051234047E-3</c:v>
                </c:pt>
                <c:pt idx="25285">
                  <c:v>0</c:v>
                </c:pt>
                <c:pt idx="25286">
                  <c:v>2.1164021164021368E-2</c:v>
                </c:pt>
                <c:pt idx="25287">
                  <c:v>1.0416666666666938E-2</c:v>
                </c:pt>
                <c:pt idx="25288">
                  <c:v>2.3437500000000038E-2</c:v>
                </c:pt>
                <c:pt idx="25289">
                  <c:v>3.5433070866141662E-2</c:v>
                </c:pt>
                <c:pt idx="25290">
                  <c:v>2.66666666666668E-2</c:v>
                </c:pt>
                <c:pt idx="25291">
                  <c:v>3.3251231527093673E-2</c:v>
                </c:pt>
                <c:pt idx="25292">
                  <c:v>2.3818248442653931E-3</c:v>
                </c:pt>
                <c:pt idx="25293">
                  <c:v>2.3437500000000038E-2</c:v>
                </c:pt>
                <c:pt idx="25294">
                  <c:v>1.0416666666666938E-2</c:v>
                </c:pt>
                <c:pt idx="25295">
                  <c:v>1.3227513227514738E-3</c:v>
                </c:pt>
                <c:pt idx="25296">
                  <c:v>1.0416666666666938E-2</c:v>
                </c:pt>
                <c:pt idx="25297">
                  <c:v>1.833460656990063E-2</c:v>
                </c:pt>
                <c:pt idx="25298">
                  <c:v>1.0416666666666938E-2</c:v>
                </c:pt>
                <c:pt idx="25299">
                  <c:v>3.7224264705882436E-2</c:v>
                </c:pt>
                <c:pt idx="25300">
                  <c:v>1.5567765567765486E-2</c:v>
                </c:pt>
                <c:pt idx="25301">
                  <c:v>1.0296789824349027E-2</c:v>
                </c:pt>
                <c:pt idx="25302">
                  <c:v>1.0671498117696316E-2</c:v>
                </c:pt>
                <c:pt idx="25303">
                  <c:v>2.6492311931080367E-4</c:v>
                </c:pt>
                <c:pt idx="25304">
                  <c:v>7.0646620931252256E-3</c:v>
                </c:pt>
                <c:pt idx="25305">
                  <c:v>3.6491023207195743E-6</c:v>
                </c:pt>
                <c:pt idx="25306">
                  <c:v>1.0416666666666938E-2</c:v>
                </c:pt>
                <c:pt idx="25307">
                  <c:v>6.9991251093613586E-3</c:v>
                </c:pt>
                <c:pt idx="25308">
                  <c:v>2.976190476190496E-3</c:v>
                </c:pt>
                <c:pt idx="25309">
                  <c:v>4.3744531933532539E-4</c:v>
                </c:pt>
                <c:pt idx="25310">
                  <c:v>2.0869377162629689E-2</c:v>
                </c:pt>
                <c:pt idx="25311">
                  <c:v>3.5433070866141662E-2</c:v>
                </c:pt>
                <c:pt idx="25312">
                  <c:v>6.5104166666679814E-4</c:v>
                </c:pt>
                <c:pt idx="25313">
                  <c:v>1.734400656814461E-2</c:v>
                </c:pt>
                <c:pt idx="25314">
                  <c:v>9.1863517060368702E-3</c:v>
                </c:pt>
                <c:pt idx="25315">
                  <c:v>1.587301587301774E-3</c:v>
                </c:pt>
                <c:pt idx="25316">
                  <c:v>3.5433070866141662E-2</c:v>
                </c:pt>
                <c:pt idx="25317">
                  <c:v>7.096665826824485E-3</c:v>
                </c:pt>
                <c:pt idx="25318">
                  <c:v>2.3069679849340892E-2</c:v>
                </c:pt>
                <c:pt idx="25319">
                  <c:v>1.6244314489943234E-4</c:v>
                </c:pt>
                <c:pt idx="25320">
                  <c:v>8.6294934640521997E-3</c:v>
                </c:pt>
                <c:pt idx="25321">
                  <c:v>3.3469945355191169E-2</c:v>
                </c:pt>
                <c:pt idx="25322">
                  <c:v>1.6203703703703606E-2</c:v>
                </c:pt>
                <c:pt idx="25323">
                  <c:v>1.3227513227514738E-3</c:v>
                </c:pt>
                <c:pt idx="25324">
                  <c:v>3.097173828881227E-3</c:v>
                </c:pt>
                <c:pt idx="25325">
                  <c:v>4.3744531933532539E-4</c:v>
                </c:pt>
                <c:pt idx="25326">
                  <c:v>7.4259256193331498E-3</c:v>
                </c:pt>
                <c:pt idx="25327">
                  <c:v>1.0736842105263183E-2</c:v>
                </c:pt>
                <c:pt idx="25328">
                  <c:v>3.1090848834183539E-3</c:v>
                </c:pt>
                <c:pt idx="25329">
                  <c:v>1.2980576567756647E-3</c:v>
                </c:pt>
                <c:pt idx="25330">
                  <c:v>5.9933541150225447E-3</c:v>
                </c:pt>
                <c:pt idx="25331">
                  <c:v>1.4144936192454636E-2</c:v>
                </c:pt>
                <c:pt idx="25332">
                  <c:v>6.9295707929419191E-3</c:v>
                </c:pt>
                <c:pt idx="25333">
                  <c:v>4.3151510643769384E-3</c:v>
                </c:pt>
                <c:pt idx="25334">
                  <c:v>1.8084154947493533E-2</c:v>
                </c:pt>
                <c:pt idx="25335">
                  <c:v>1.2980576567756647E-3</c:v>
                </c:pt>
                <c:pt idx="25336">
                  <c:v>6.1930891199418983E-2</c:v>
                </c:pt>
                <c:pt idx="25337">
                  <c:v>3.1674428655852849E-2</c:v>
                </c:pt>
                <c:pt idx="25338">
                  <c:v>1.998950950541064E-3</c:v>
                </c:pt>
                <c:pt idx="25339">
                  <c:v>6.4499484004128737E-4</c:v>
                </c:pt>
                <c:pt idx="25340">
                  <c:v>3.2377807644205524E-2</c:v>
                </c:pt>
                <c:pt idx="25341">
                  <c:v>4.6797034919073138E-2</c:v>
                </c:pt>
                <c:pt idx="25342">
                  <c:v>1.0736842105263183E-2</c:v>
                </c:pt>
                <c:pt idx="25343">
                  <c:v>6.4499484004128737E-4</c:v>
                </c:pt>
                <c:pt idx="25344">
                  <c:v>1.0138878153100796E-2</c:v>
                </c:pt>
                <c:pt idx="25345">
                  <c:v>3.8465502193337719E-2</c:v>
                </c:pt>
                <c:pt idx="25346">
                  <c:v>7.4259256193331498E-3</c:v>
                </c:pt>
                <c:pt idx="25347">
                  <c:v>1.0736842105263183E-2</c:v>
                </c:pt>
                <c:pt idx="25348">
                  <c:v>1.0736842105263183E-2</c:v>
                </c:pt>
                <c:pt idx="25349">
                  <c:v>4.1824564188910167E-3</c:v>
                </c:pt>
                <c:pt idx="25350">
                  <c:v>2.384313725490185E-2</c:v>
                </c:pt>
                <c:pt idx="25351">
                  <c:v>1.5896103896103946E-2</c:v>
                </c:pt>
                <c:pt idx="25352">
                  <c:v>9.2471892983401055E-3</c:v>
                </c:pt>
                <c:pt idx="25353">
                  <c:v>6.6783845836930486E-3</c:v>
                </c:pt>
                <c:pt idx="25354">
                  <c:v>3.8837547788955402E-3</c:v>
                </c:pt>
                <c:pt idx="25355">
                  <c:v>2.3184613448305188E-2</c:v>
                </c:pt>
                <c:pt idx="25356">
                  <c:v>2.9910498312856106E-3</c:v>
                </c:pt>
                <c:pt idx="25357">
                  <c:v>1.1635990863325356E-2</c:v>
                </c:pt>
                <c:pt idx="25358">
                  <c:v>2.3474125504318799E-3</c:v>
                </c:pt>
                <c:pt idx="25359">
                  <c:v>6.8310152343768109E-4</c:v>
                </c:pt>
                <c:pt idx="25360">
                  <c:v>4.2906116293669715E-3</c:v>
                </c:pt>
                <c:pt idx="25361">
                  <c:v>2.3965141612200407E-2</c:v>
                </c:pt>
                <c:pt idx="25362">
                  <c:v>4.4017607042818241E-3</c:v>
                </c:pt>
                <c:pt idx="25363">
                  <c:v>1.0513296227581837E-2</c:v>
                </c:pt>
                <c:pt idx="25364">
                  <c:v>1.3882385798893663E-3</c:v>
                </c:pt>
                <c:pt idx="25365">
                  <c:v>2.4803309753648544E-4</c:v>
                </c:pt>
                <c:pt idx="25366">
                  <c:v>1.5766186264137456E-2</c:v>
                </c:pt>
                <c:pt idx="25367">
                  <c:v>1.0513296227581837E-2</c:v>
                </c:pt>
                <c:pt idx="25368">
                  <c:v>2.3965141612200407E-2</c:v>
                </c:pt>
                <c:pt idx="25369">
                  <c:v>2.976190476190496E-3</c:v>
                </c:pt>
                <c:pt idx="25370">
                  <c:v>1.0416666666666938E-2</c:v>
                </c:pt>
                <c:pt idx="25371">
                  <c:v>4.1050903119862488E-4</c:v>
                </c:pt>
                <c:pt idx="25372">
                  <c:v>5.9046961325966721E-2</c:v>
                </c:pt>
                <c:pt idx="25373">
                  <c:v>1.1405150138109164E-2</c:v>
                </c:pt>
                <c:pt idx="25374">
                  <c:v>2.976190476190496E-3</c:v>
                </c:pt>
                <c:pt idx="25375">
                  <c:v>7.4815270935960618E-2</c:v>
                </c:pt>
                <c:pt idx="25376">
                  <c:v>4.1666666666666874E-3</c:v>
                </c:pt>
                <c:pt idx="25377">
                  <c:v>1.7714650494733357E-2</c:v>
                </c:pt>
                <c:pt idx="25378">
                  <c:v>8.1939228405599716E-3</c:v>
                </c:pt>
                <c:pt idx="25379">
                  <c:v>1.833460656990063E-2</c:v>
                </c:pt>
                <c:pt idx="25380">
                  <c:v>6.5104166666679814E-4</c:v>
                </c:pt>
                <c:pt idx="25381">
                  <c:v>3.5226077812828591E-2</c:v>
                </c:pt>
                <c:pt idx="25382">
                  <c:v>4.040404040404047E-2</c:v>
                </c:pt>
                <c:pt idx="25383">
                  <c:v>6.5104166666679814E-4</c:v>
                </c:pt>
                <c:pt idx="25384">
                  <c:v>1.00405749260713E-2</c:v>
                </c:pt>
                <c:pt idx="25385">
                  <c:v>1.9495504098034277E-3</c:v>
                </c:pt>
                <c:pt idx="25386">
                  <c:v>1.0635034257081455E-2</c:v>
                </c:pt>
                <c:pt idx="25387">
                  <c:v>1.5748031496063096E-2</c:v>
                </c:pt>
                <c:pt idx="25388">
                  <c:v>0.11835748792270523</c:v>
                </c:pt>
                <c:pt idx="25389">
                  <c:v>6.735421441303785E-2</c:v>
                </c:pt>
                <c:pt idx="25390">
                  <c:v>4.0745964582353279E-3</c:v>
                </c:pt>
                <c:pt idx="25391">
                  <c:v>1.0416666666666938E-2</c:v>
                </c:pt>
                <c:pt idx="25392">
                  <c:v>3.4656708595387886E-2</c:v>
                </c:pt>
                <c:pt idx="25393">
                  <c:v>1.3054830287208905E-3</c:v>
                </c:pt>
                <c:pt idx="25394">
                  <c:v>6.5104166666679814E-4</c:v>
                </c:pt>
                <c:pt idx="25395">
                  <c:v>6.9686411149826252E-3</c:v>
                </c:pt>
                <c:pt idx="25396">
                  <c:v>6.9991251093613586E-3</c:v>
                </c:pt>
                <c:pt idx="25397">
                  <c:v>6.6666666666668883E-3</c:v>
                </c:pt>
                <c:pt idx="25398">
                  <c:v>4.3938912174206264E-2</c:v>
                </c:pt>
                <c:pt idx="25399">
                  <c:v>1.1076650420912423E-2</c:v>
                </c:pt>
                <c:pt idx="25400">
                  <c:v>6.2454023109759903E-3</c:v>
                </c:pt>
                <c:pt idx="25401">
                  <c:v>3.3517306780464488E-2</c:v>
                </c:pt>
                <c:pt idx="25402">
                  <c:v>1.2972972972971489E-3</c:v>
                </c:pt>
                <c:pt idx="25403">
                  <c:v>1.6657657657657747E-2</c:v>
                </c:pt>
                <c:pt idx="25404">
                  <c:v>1.8169429932068191E-6</c:v>
                </c:pt>
                <c:pt idx="25405">
                  <c:v>1.2301283824463081E-4</c:v>
                </c:pt>
                <c:pt idx="25406">
                  <c:v>1.1076650420912423E-2</c:v>
                </c:pt>
                <c:pt idx="25407">
                  <c:v>2.6841274263954745E-2</c:v>
                </c:pt>
                <c:pt idx="25408">
                  <c:v>2.6840633737184689E-3</c:v>
                </c:pt>
                <c:pt idx="25409">
                  <c:v>8.0437580437476704E-5</c:v>
                </c:pt>
                <c:pt idx="25410">
                  <c:v>5.8354560190551977E-4</c:v>
                </c:pt>
                <c:pt idx="25411">
                  <c:v>1.8881010881010817E-2</c:v>
                </c:pt>
                <c:pt idx="25412">
                  <c:v>1.1076650420912423E-2</c:v>
                </c:pt>
                <c:pt idx="25413">
                  <c:v>5.075184275184259E-3</c:v>
                </c:pt>
                <c:pt idx="25414">
                  <c:v>1.1163465943126998E-2</c:v>
                </c:pt>
                <c:pt idx="25415">
                  <c:v>1.7441441441441285E-3</c:v>
                </c:pt>
                <c:pt idx="25416">
                  <c:v>2.4262295081967235E-2</c:v>
                </c:pt>
                <c:pt idx="25417">
                  <c:v>3.669421487603336E-2</c:v>
                </c:pt>
                <c:pt idx="25418">
                  <c:v>1.1105445067709321E-2</c:v>
                </c:pt>
                <c:pt idx="25419">
                  <c:v>5.7963717141799173E-3</c:v>
                </c:pt>
                <c:pt idx="25420">
                  <c:v>2.4262295081967235E-2</c:v>
                </c:pt>
                <c:pt idx="25421">
                  <c:v>2.2833178005580285E-4</c:v>
                </c:pt>
                <c:pt idx="25422">
                  <c:v>2.4262295081967235E-2</c:v>
                </c:pt>
                <c:pt idx="25423">
                  <c:v>2.4262295081967235E-2</c:v>
                </c:pt>
                <c:pt idx="25424">
                  <c:v>5.0331323058599639E-4</c:v>
                </c:pt>
                <c:pt idx="25425">
                  <c:v>4.8140498937558196E-5</c:v>
                </c:pt>
                <c:pt idx="25426">
                  <c:v>1.4963846963846908E-2</c:v>
                </c:pt>
                <c:pt idx="25427">
                  <c:v>1.0175010175010308E-2</c:v>
                </c:pt>
                <c:pt idx="25428">
                  <c:v>5.6342243079644562E-3</c:v>
                </c:pt>
                <c:pt idx="25429">
                  <c:v>1.0175010175010308E-2</c:v>
                </c:pt>
                <c:pt idx="25430">
                  <c:v>3.7440000000000209E-2</c:v>
                </c:pt>
                <c:pt idx="25431">
                  <c:v>1.0175010175010308E-2</c:v>
                </c:pt>
                <c:pt idx="25432">
                  <c:v>2.067824648469814E-2</c:v>
                </c:pt>
                <c:pt idx="25433">
                  <c:v>1.0399471772862302E-2</c:v>
                </c:pt>
                <c:pt idx="25434">
                  <c:v>6.6666666666668883E-3</c:v>
                </c:pt>
                <c:pt idx="25435">
                  <c:v>6.5104166666679814E-4</c:v>
                </c:pt>
                <c:pt idx="25436">
                  <c:v>2.3437500000000038E-2</c:v>
                </c:pt>
                <c:pt idx="25437">
                  <c:v>3.9447731755424325E-3</c:v>
                </c:pt>
                <c:pt idx="25438">
                  <c:v>3.1610557926353786E-4</c:v>
                </c:pt>
                <c:pt idx="25439">
                  <c:v>1.3227513227514736E-3</c:v>
                </c:pt>
                <c:pt idx="25440">
                  <c:v>1.0416666666666938E-2</c:v>
                </c:pt>
                <c:pt idx="25441">
                  <c:v>9.6618357487921833E-3</c:v>
                </c:pt>
                <c:pt idx="25442">
                  <c:v>3.1610557926353786E-4</c:v>
                </c:pt>
                <c:pt idx="25443">
                  <c:v>1.4270692504131234E-3</c:v>
                </c:pt>
                <c:pt idx="25444">
                  <c:v>3.6549707602333709E-4</c:v>
                </c:pt>
                <c:pt idx="25445">
                  <c:v>2.016129032257999E-3</c:v>
                </c:pt>
                <c:pt idx="25446">
                  <c:v>3.1610557926353786E-4</c:v>
                </c:pt>
                <c:pt idx="25447">
                  <c:v>2.1135265700484023E-3</c:v>
                </c:pt>
                <c:pt idx="25448">
                  <c:v>1.8518518518518483E-2</c:v>
                </c:pt>
                <c:pt idx="25449">
                  <c:v>7.7737912181787801E-3</c:v>
                </c:pt>
                <c:pt idx="25450">
                  <c:v>3.6549707602333709E-4</c:v>
                </c:pt>
                <c:pt idx="25451">
                  <c:v>1.3831967213114787E-2</c:v>
                </c:pt>
                <c:pt idx="25452">
                  <c:v>6.5104166666679814E-4</c:v>
                </c:pt>
                <c:pt idx="25453">
                  <c:v>0</c:v>
                </c:pt>
                <c:pt idx="25454">
                  <c:v>1.0416666666666938E-2</c:v>
                </c:pt>
                <c:pt idx="25455">
                  <c:v>3.5511363636362483E-4</c:v>
                </c:pt>
                <c:pt idx="25456">
                  <c:v>2.1929824561404379E-3</c:v>
                </c:pt>
                <c:pt idx="25457">
                  <c:v>9.6618357487921833E-3</c:v>
                </c:pt>
                <c:pt idx="25458">
                  <c:v>0</c:v>
                </c:pt>
                <c:pt idx="25459">
                  <c:v>2.3134759976875044E-4</c:v>
                </c:pt>
                <c:pt idx="25460">
                  <c:v>1.0635034257081455E-2</c:v>
                </c:pt>
                <c:pt idx="25461">
                  <c:v>6.1621683329414704E-3</c:v>
                </c:pt>
                <c:pt idx="25462">
                  <c:v>4.916044143210406E-2</c:v>
                </c:pt>
                <c:pt idx="25463">
                  <c:v>4.8166119594678422E-4</c:v>
                </c:pt>
                <c:pt idx="25464">
                  <c:v>1.133317901610611E-2</c:v>
                </c:pt>
                <c:pt idx="25465">
                  <c:v>2.3319200484554808E-2</c:v>
                </c:pt>
                <c:pt idx="25466">
                  <c:v>1.6004495504495335E-2</c:v>
                </c:pt>
                <c:pt idx="25467">
                  <c:v>2.3319200484554808E-2</c:v>
                </c:pt>
                <c:pt idx="25468">
                  <c:v>2.9084114643121033E-2</c:v>
                </c:pt>
                <c:pt idx="25469">
                  <c:v>6.1454293737771293E-4</c:v>
                </c:pt>
                <c:pt idx="25470">
                  <c:v>1.0635034257081455E-2</c:v>
                </c:pt>
                <c:pt idx="25471">
                  <c:v>1.1254531550923347E-2</c:v>
                </c:pt>
                <c:pt idx="25472">
                  <c:v>8.633710786822527E-4</c:v>
                </c:pt>
                <c:pt idx="25473">
                  <c:v>1.354024127133354E-2</c:v>
                </c:pt>
                <c:pt idx="25474">
                  <c:v>7.2417470170279288E-2</c:v>
                </c:pt>
                <c:pt idx="25475">
                  <c:v>5.3280053280077089E-4</c:v>
                </c:pt>
                <c:pt idx="25476">
                  <c:v>1.4083477498111698E-2</c:v>
                </c:pt>
                <c:pt idx="25477">
                  <c:v>5.9708436724565772E-2</c:v>
                </c:pt>
                <c:pt idx="25478">
                  <c:v>2.1610389610389521E-2</c:v>
                </c:pt>
                <c:pt idx="25479">
                  <c:v>3.2805032805033468E-3</c:v>
                </c:pt>
                <c:pt idx="25480">
                  <c:v>6.8740783026497582E-3</c:v>
                </c:pt>
                <c:pt idx="25481">
                  <c:v>6.1454293737771293E-4</c:v>
                </c:pt>
                <c:pt idx="25482">
                  <c:v>6.1454293737771293E-4</c:v>
                </c:pt>
                <c:pt idx="25483">
                  <c:v>1.2487512487511664E-3</c:v>
                </c:pt>
                <c:pt idx="25484">
                  <c:v>2.4935103413678404E-2</c:v>
                </c:pt>
                <c:pt idx="25485">
                  <c:v>2.3319200484554808E-2</c:v>
                </c:pt>
                <c:pt idx="25486">
                  <c:v>2.3319200484554808E-2</c:v>
                </c:pt>
                <c:pt idx="25487">
                  <c:v>2.3319200484554808E-2</c:v>
                </c:pt>
                <c:pt idx="25488">
                  <c:v>1.3832487141505839E-2</c:v>
                </c:pt>
                <c:pt idx="25489">
                  <c:v>4.8166119594678422E-4</c:v>
                </c:pt>
                <c:pt idx="25490">
                  <c:v>9.9916109531495226E-3</c:v>
                </c:pt>
                <c:pt idx="25491">
                  <c:v>6.1454293737771293E-4</c:v>
                </c:pt>
                <c:pt idx="25492">
                  <c:v>6.4971319003575331E-3</c:v>
                </c:pt>
                <c:pt idx="25493">
                  <c:v>1.3308696401305989E-3</c:v>
                </c:pt>
                <c:pt idx="25494">
                  <c:v>1.0635034257081455E-2</c:v>
                </c:pt>
                <c:pt idx="25495">
                  <c:v>1.621832943703802E-2</c:v>
                </c:pt>
                <c:pt idx="25496">
                  <c:v>3.8139846102375294E-2</c:v>
                </c:pt>
                <c:pt idx="25497">
                  <c:v>7.9576117995366414E-4</c:v>
                </c:pt>
                <c:pt idx="25498">
                  <c:v>4.482660774124566E-3</c:v>
                </c:pt>
                <c:pt idx="25499">
                  <c:v>5.1798751537228726E-3</c:v>
                </c:pt>
                <c:pt idx="25500">
                  <c:v>1.048352588789059E-2</c:v>
                </c:pt>
                <c:pt idx="25501">
                  <c:v>2.8117465923543543E-3</c:v>
                </c:pt>
                <c:pt idx="25502">
                  <c:v>1.1188686000735613E-5</c:v>
                </c:pt>
                <c:pt idx="25503">
                  <c:v>1.5468586869739475E-3</c:v>
                </c:pt>
                <c:pt idx="25504">
                  <c:v>7.7836570348588981E-3</c:v>
                </c:pt>
                <c:pt idx="25505">
                  <c:v>4.0140375569464775E-3</c:v>
                </c:pt>
                <c:pt idx="25506">
                  <c:v>7.2811079318961601E-4</c:v>
                </c:pt>
                <c:pt idx="25507">
                  <c:v>3.328972725831207E-4</c:v>
                </c:pt>
                <c:pt idx="25508">
                  <c:v>2.5219844035175125E-2</c:v>
                </c:pt>
                <c:pt idx="25509">
                  <c:v>4.482660774124566E-3</c:v>
                </c:pt>
                <c:pt idx="25510">
                  <c:v>3.0880773361976551E-3</c:v>
                </c:pt>
                <c:pt idx="25511">
                  <c:v>6.7643598792901018E-3</c:v>
                </c:pt>
                <c:pt idx="25512">
                  <c:v>1.1204118671062013E-3</c:v>
                </c:pt>
                <c:pt idx="25513">
                  <c:v>1.1188686000735613E-5</c:v>
                </c:pt>
                <c:pt idx="25514">
                  <c:v>1.0883781106072495E-2</c:v>
                </c:pt>
                <c:pt idx="25515">
                  <c:v>5.759443036847142E-3</c:v>
                </c:pt>
                <c:pt idx="25516">
                  <c:v>2.0752910899789587E-3</c:v>
                </c:pt>
                <c:pt idx="25517">
                  <c:v>2.8117465923543543E-3</c:v>
                </c:pt>
                <c:pt idx="25518">
                  <c:v>1.1204118671062013E-3</c:v>
                </c:pt>
                <c:pt idx="25519">
                  <c:v>1.5104726100965971E-4</c:v>
                </c:pt>
                <c:pt idx="25520">
                  <c:v>3.8139846102375294E-2</c:v>
                </c:pt>
                <c:pt idx="25521">
                  <c:v>1.048352588789059E-2</c:v>
                </c:pt>
                <c:pt idx="25522">
                  <c:v>3.7675162675162632E-2</c:v>
                </c:pt>
                <c:pt idx="25523">
                  <c:v>1.1529024642186492E-2</c:v>
                </c:pt>
                <c:pt idx="25524">
                  <c:v>1.6112919338532523E-6</c:v>
                </c:pt>
                <c:pt idx="25525">
                  <c:v>1.436469811345178E-2</c:v>
                </c:pt>
                <c:pt idx="25526">
                  <c:v>1.4406601801559704E-2</c:v>
                </c:pt>
                <c:pt idx="25527">
                  <c:v>3.1173826173826382E-3</c:v>
                </c:pt>
                <c:pt idx="25528">
                  <c:v>6.1454293737771293E-4</c:v>
                </c:pt>
                <c:pt idx="25529">
                  <c:v>1.2487512487511664E-3</c:v>
                </c:pt>
                <c:pt idx="25530">
                  <c:v>6.1454293737771293E-4</c:v>
                </c:pt>
                <c:pt idx="25531">
                  <c:v>1.7904034375746086E-2</c:v>
                </c:pt>
                <c:pt idx="25532">
                  <c:v>8.4195234298874121E-3</c:v>
                </c:pt>
                <c:pt idx="25533">
                  <c:v>3.4439851050953414E-3</c:v>
                </c:pt>
                <c:pt idx="25534">
                  <c:v>3.7564704466112554E-3</c:v>
                </c:pt>
                <c:pt idx="25535">
                  <c:v>6.2015541525012432E-3</c:v>
                </c:pt>
                <c:pt idx="25536">
                  <c:v>1.0140845070422413E-3</c:v>
                </c:pt>
                <c:pt idx="25537">
                  <c:v>4.1173355925024054E-3</c:v>
                </c:pt>
                <c:pt idx="25538">
                  <c:v>4.208175884497581E-6</c:v>
                </c:pt>
                <c:pt idx="25539">
                  <c:v>9.6966025543920517E-4</c:v>
                </c:pt>
                <c:pt idx="25540">
                  <c:v>7.4406438631790667E-2</c:v>
                </c:pt>
                <c:pt idx="25541">
                  <c:v>1.0372276826426247E-2</c:v>
                </c:pt>
                <c:pt idx="25542">
                  <c:v>3.0248435054773003E-2</c:v>
                </c:pt>
                <c:pt idx="25543">
                  <c:v>2.3011176857331882E-3</c:v>
                </c:pt>
                <c:pt idx="25544">
                  <c:v>1.0416666666666938E-2</c:v>
                </c:pt>
                <c:pt idx="25545">
                  <c:v>4.3744531933532539E-4</c:v>
                </c:pt>
                <c:pt idx="25546">
                  <c:v>1.0416666666666938E-2</c:v>
                </c:pt>
                <c:pt idx="25547">
                  <c:v>6.238859180035747E-3</c:v>
                </c:pt>
                <c:pt idx="25548">
                  <c:v>2.6666666666666613E-2</c:v>
                </c:pt>
                <c:pt idx="25549">
                  <c:v>1.5748031496063096E-2</c:v>
                </c:pt>
                <c:pt idx="25550">
                  <c:v>6.5104166666679814E-4</c:v>
                </c:pt>
                <c:pt idx="25551">
                  <c:v>1.0416666666666938E-2</c:v>
                </c:pt>
                <c:pt idx="25552">
                  <c:v>1.0416666666666938E-2</c:v>
                </c:pt>
                <c:pt idx="25553">
                  <c:v>1.0416666666666938E-2</c:v>
                </c:pt>
                <c:pt idx="25554">
                  <c:v>2.3422377080913635E-2</c:v>
                </c:pt>
                <c:pt idx="25555">
                  <c:v>1.0416666666666938E-2</c:v>
                </c:pt>
                <c:pt idx="25556">
                  <c:v>1.0416666666666938E-2</c:v>
                </c:pt>
                <c:pt idx="25557">
                  <c:v>2.3437500000000038E-2</c:v>
                </c:pt>
                <c:pt idx="25558">
                  <c:v>1.2305227901558254E-2</c:v>
                </c:pt>
                <c:pt idx="25559">
                  <c:v>1.0416666666666938E-2</c:v>
                </c:pt>
                <c:pt idx="25560">
                  <c:v>2.3437500000000038E-2</c:v>
                </c:pt>
                <c:pt idx="25561">
                  <c:v>4.3744531933532539E-4</c:v>
                </c:pt>
                <c:pt idx="25562">
                  <c:v>2.3437500000000038E-2</c:v>
                </c:pt>
                <c:pt idx="25563">
                  <c:v>1.6203703703703606E-2</c:v>
                </c:pt>
                <c:pt idx="25564">
                  <c:v>1.1689411350715185E-2</c:v>
                </c:pt>
                <c:pt idx="25565">
                  <c:v>1.2010716556170968E-2</c:v>
                </c:pt>
                <c:pt idx="25566">
                  <c:v>9.9900099900116575E-4</c:v>
                </c:pt>
                <c:pt idx="25567">
                  <c:v>8.2271848814146533E-3</c:v>
                </c:pt>
                <c:pt idx="25568">
                  <c:v>2.4278676988036728E-2</c:v>
                </c:pt>
                <c:pt idx="25569">
                  <c:v>2.9577048210582824E-4</c:v>
                </c:pt>
                <c:pt idx="25570">
                  <c:v>4.7880746501499087E-2</c:v>
                </c:pt>
                <c:pt idx="25571">
                  <c:v>6.6935784640498779E-3</c:v>
                </c:pt>
                <c:pt idx="25572">
                  <c:v>5.0994910707922482E-4</c:v>
                </c:pt>
                <c:pt idx="25573">
                  <c:v>7.2099413174238661E-4</c:v>
                </c:pt>
                <c:pt idx="25574">
                  <c:v>2.4278676988036728E-2</c:v>
                </c:pt>
                <c:pt idx="25575">
                  <c:v>7.7439144300669397E-3</c:v>
                </c:pt>
                <c:pt idx="25576">
                  <c:v>1.1305742075956986E-2</c:v>
                </c:pt>
                <c:pt idx="25577">
                  <c:v>5.1433466939999383E-3</c:v>
                </c:pt>
                <c:pt idx="25578">
                  <c:v>9.9134106416173665E-4</c:v>
                </c:pt>
                <c:pt idx="25579">
                  <c:v>2.4917365878464371E-2</c:v>
                </c:pt>
                <c:pt idx="25580">
                  <c:v>7.9091217807573787E-3</c:v>
                </c:pt>
                <c:pt idx="25581">
                  <c:v>1.5812177467519777E-4</c:v>
                </c:pt>
                <c:pt idx="25582">
                  <c:v>1.2243878060969561E-2</c:v>
                </c:pt>
                <c:pt idx="25583">
                  <c:v>2.5055243847573074E-4</c:v>
                </c:pt>
                <c:pt idx="25584">
                  <c:v>1.85255198487713E-2</c:v>
                </c:pt>
                <c:pt idx="25585">
                  <c:v>5.0994910707922482E-4</c:v>
                </c:pt>
                <c:pt idx="25586">
                  <c:v>4.0299469094950665E-3</c:v>
                </c:pt>
                <c:pt idx="25587">
                  <c:v>1.2859586178485744E-5</c:v>
                </c:pt>
                <c:pt idx="25588">
                  <c:v>6.38883742699181E-2</c:v>
                </c:pt>
                <c:pt idx="25589">
                  <c:v>2.4278676988036728E-2</c:v>
                </c:pt>
                <c:pt idx="25590">
                  <c:v>3.6734693877551079E-2</c:v>
                </c:pt>
                <c:pt idx="25591">
                  <c:v>3.1455085247324086E-2</c:v>
                </c:pt>
                <c:pt idx="25592">
                  <c:v>3.9462009059916996E-3</c:v>
                </c:pt>
                <c:pt idx="25593">
                  <c:v>2.3630041371608443E-2</c:v>
                </c:pt>
                <c:pt idx="25594">
                  <c:v>2.7348293345423883E-2</c:v>
                </c:pt>
                <c:pt idx="25595">
                  <c:v>6.8310152343768109E-4</c:v>
                </c:pt>
                <c:pt idx="25596">
                  <c:v>6.8310152343768109E-4</c:v>
                </c:pt>
                <c:pt idx="25597">
                  <c:v>5.5964583249002988E-3</c:v>
                </c:pt>
                <c:pt idx="25598">
                  <c:v>7.204142262965737E-3</c:v>
                </c:pt>
                <c:pt idx="25599">
                  <c:v>6.8310152343768109E-4</c:v>
                </c:pt>
                <c:pt idx="25600">
                  <c:v>1.4413998875776694E-5</c:v>
                </c:pt>
                <c:pt idx="25601">
                  <c:v>1.6283663342487424E-3</c:v>
                </c:pt>
                <c:pt idx="25602">
                  <c:v>6.8310152343768109E-4</c:v>
                </c:pt>
                <c:pt idx="25603">
                  <c:v>2.9654090375153203E-3</c:v>
                </c:pt>
                <c:pt idx="25604">
                  <c:v>2.5679785983134747E-2</c:v>
                </c:pt>
                <c:pt idx="25605">
                  <c:v>2.3965141612200407E-2</c:v>
                </c:pt>
                <c:pt idx="25606">
                  <c:v>3.2573983393655477E-2</c:v>
                </c:pt>
                <c:pt idx="25607">
                  <c:v>2.3965141612200407E-2</c:v>
                </c:pt>
                <c:pt idx="25608">
                  <c:v>4.2441218911805362E-4</c:v>
                </c:pt>
                <c:pt idx="25609">
                  <c:v>7.7819097426940018E-3</c:v>
                </c:pt>
                <c:pt idx="25610">
                  <c:v>4.9062049062049105E-3</c:v>
                </c:pt>
                <c:pt idx="25611">
                  <c:v>9.1330891330892727E-3</c:v>
                </c:pt>
                <c:pt idx="25612">
                  <c:v>1.0513296227581837E-2</c:v>
                </c:pt>
                <c:pt idx="25613">
                  <c:v>2.3584437930066461E-2</c:v>
                </c:pt>
                <c:pt idx="25614">
                  <c:v>8.696971088484705E-4</c:v>
                </c:pt>
                <c:pt idx="25615">
                  <c:v>2.3622493267665473E-3</c:v>
                </c:pt>
                <c:pt idx="25616">
                  <c:v>1.419818339844609E-3</c:v>
                </c:pt>
                <c:pt idx="25617">
                  <c:v>2.5001795590030663E-2</c:v>
                </c:pt>
                <c:pt idx="25618">
                  <c:v>3.9262820512820529E-3</c:v>
                </c:pt>
                <c:pt idx="25619">
                  <c:v>1.1839708561020023E-2</c:v>
                </c:pt>
                <c:pt idx="25620">
                  <c:v>7.0861678004542487E-4</c:v>
                </c:pt>
                <c:pt idx="25621">
                  <c:v>3.9262820512820529E-3</c:v>
                </c:pt>
                <c:pt idx="25622">
                  <c:v>2.3429299745086861E-3</c:v>
                </c:pt>
                <c:pt idx="25623">
                  <c:v>4.1289896362360093E-2</c:v>
                </c:pt>
                <c:pt idx="25624">
                  <c:v>1.3333574774252548E-2</c:v>
                </c:pt>
                <c:pt idx="25625">
                  <c:v>1.3333574774252548E-2</c:v>
                </c:pt>
                <c:pt idx="25626">
                  <c:v>1.3495276653169104E-4</c:v>
                </c:pt>
                <c:pt idx="25627">
                  <c:v>8.3028083028081918E-3</c:v>
                </c:pt>
                <c:pt idx="25628">
                  <c:v>5.25613094240545E-2</c:v>
                </c:pt>
                <c:pt idx="25629">
                  <c:v>4.5465645465645396E-2</c:v>
                </c:pt>
                <c:pt idx="25630">
                  <c:v>6.2277789550516218E-3</c:v>
                </c:pt>
                <c:pt idx="25631">
                  <c:v>6.4783653846153699E-2</c:v>
                </c:pt>
                <c:pt idx="25632">
                  <c:v>1.7906336088154319E-2</c:v>
                </c:pt>
                <c:pt idx="25633">
                  <c:v>1.4897544480121627E-2</c:v>
                </c:pt>
                <c:pt idx="25634">
                  <c:v>2.2698612862547159E-2</c:v>
                </c:pt>
                <c:pt idx="25635">
                  <c:v>4.3785904441629868E-4</c:v>
                </c:pt>
                <c:pt idx="25636">
                  <c:v>2.4085224641037482E-2</c:v>
                </c:pt>
                <c:pt idx="25637">
                  <c:v>2.4085224641037482E-2</c:v>
                </c:pt>
                <c:pt idx="25638">
                  <c:v>7.3319926261101991E-3</c:v>
                </c:pt>
                <c:pt idx="25639">
                  <c:v>2.4085224641037482E-2</c:v>
                </c:pt>
                <c:pt idx="25640">
                  <c:v>4.8941176470588169E-2</c:v>
                </c:pt>
                <c:pt idx="25641">
                  <c:v>7.3319926261101991E-3</c:v>
                </c:pt>
                <c:pt idx="25642">
                  <c:v>1.1907597047031295E-5</c:v>
                </c:pt>
                <c:pt idx="25643">
                  <c:v>5.1840880236972235E-4</c:v>
                </c:pt>
                <c:pt idx="25644">
                  <c:v>4.3229497774952344E-2</c:v>
                </c:pt>
                <c:pt idx="25645">
                  <c:v>2.3095776772247445E-2</c:v>
                </c:pt>
                <c:pt idx="25646">
                  <c:v>2.8070175438596771E-3</c:v>
                </c:pt>
                <c:pt idx="25647">
                  <c:v>2.6628676421638618E-3</c:v>
                </c:pt>
                <c:pt idx="25648">
                  <c:v>2.9529767040552858E-3</c:v>
                </c:pt>
                <c:pt idx="25649">
                  <c:v>6.6881252718574858E-3</c:v>
                </c:pt>
                <c:pt idx="25650">
                  <c:v>3.7073170731707482E-2</c:v>
                </c:pt>
                <c:pt idx="25651">
                  <c:v>1.0611205432937245E-2</c:v>
                </c:pt>
                <c:pt idx="25652">
                  <c:v>2.2236842105262801E-3</c:v>
                </c:pt>
                <c:pt idx="25653">
                  <c:v>1.7398869073551841E-6</c:v>
                </c:pt>
                <c:pt idx="25654">
                  <c:v>4.8166119594678422E-4</c:v>
                </c:pt>
                <c:pt idx="25655">
                  <c:v>1.0635034257081455E-2</c:v>
                </c:pt>
                <c:pt idx="25656">
                  <c:v>1.0635034257081455E-2</c:v>
                </c:pt>
                <c:pt idx="25657">
                  <c:v>1.354024127133354E-2</c:v>
                </c:pt>
                <c:pt idx="25658">
                  <c:v>1.0635034257081455E-2</c:v>
                </c:pt>
                <c:pt idx="25659">
                  <c:v>1.7453719242983782E-2</c:v>
                </c:pt>
                <c:pt idx="25660">
                  <c:v>1.6112919338532523E-6</c:v>
                </c:pt>
                <c:pt idx="25661">
                  <c:v>6.1454293737771293E-4</c:v>
                </c:pt>
                <c:pt idx="25662">
                  <c:v>1.3387370205552192E-2</c:v>
                </c:pt>
                <c:pt idx="25663">
                  <c:v>1.4952000433195277E-2</c:v>
                </c:pt>
                <c:pt idx="25664">
                  <c:v>1.0635034257081455E-2</c:v>
                </c:pt>
                <c:pt idx="25665">
                  <c:v>1.6079158936301841E-2</c:v>
                </c:pt>
                <c:pt idx="25666">
                  <c:v>4.2459698574806443E-2</c:v>
                </c:pt>
                <c:pt idx="25667">
                  <c:v>3.8748137108792935E-2</c:v>
                </c:pt>
                <c:pt idx="25668">
                  <c:v>3.7685528756957534E-2</c:v>
                </c:pt>
                <c:pt idx="25669">
                  <c:v>1.0635034257081455E-2</c:v>
                </c:pt>
                <c:pt idx="25670">
                  <c:v>6.1454293737771293E-4</c:v>
                </c:pt>
                <c:pt idx="25671">
                  <c:v>1.0372706024879946E-2</c:v>
                </c:pt>
                <c:pt idx="25672">
                  <c:v>1.021598847685966E-3</c:v>
                </c:pt>
                <c:pt idx="25673">
                  <c:v>1.5748031496063096E-2</c:v>
                </c:pt>
                <c:pt idx="25674">
                  <c:v>1.6837104072398128E-2</c:v>
                </c:pt>
                <c:pt idx="25675">
                  <c:v>8.2092401680028335E-3</c:v>
                </c:pt>
                <c:pt idx="25676">
                  <c:v>2.5962191076030153E-3</c:v>
                </c:pt>
                <c:pt idx="25677">
                  <c:v>8.8757396449705879E-3</c:v>
                </c:pt>
                <c:pt idx="25678">
                  <c:v>6.5104166666679814E-4</c:v>
                </c:pt>
                <c:pt idx="25679">
                  <c:v>2.016129032257999E-3</c:v>
                </c:pt>
                <c:pt idx="25680">
                  <c:v>8.8757396449705879E-3</c:v>
                </c:pt>
                <c:pt idx="25681">
                  <c:v>2.1164021164021368E-2</c:v>
                </c:pt>
                <c:pt idx="25682">
                  <c:v>4.3744531933532539E-4</c:v>
                </c:pt>
                <c:pt idx="25683">
                  <c:v>1.4083477498111698E-2</c:v>
                </c:pt>
                <c:pt idx="25684">
                  <c:v>3.3067139472098037E-2</c:v>
                </c:pt>
                <c:pt idx="25685">
                  <c:v>6.1454293737771293E-4</c:v>
                </c:pt>
                <c:pt idx="25686">
                  <c:v>6.1454293737771293E-4</c:v>
                </c:pt>
                <c:pt idx="25687">
                  <c:v>1.6112919338532523E-6</c:v>
                </c:pt>
                <c:pt idx="25688">
                  <c:v>6.4971319003575331E-3</c:v>
                </c:pt>
                <c:pt idx="25689">
                  <c:v>1.5470477999748978E-4</c:v>
                </c:pt>
                <c:pt idx="25690">
                  <c:v>1.5470477999748978E-4</c:v>
                </c:pt>
                <c:pt idx="25691">
                  <c:v>6.5104166666679814E-4</c:v>
                </c:pt>
                <c:pt idx="25692">
                  <c:v>6.5104166666679814E-4</c:v>
                </c:pt>
                <c:pt idx="25693">
                  <c:v>6.6666666666668883E-3</c:v>
                </c:pt>
                <c:pt idx="25694">
                  <c:v>1.0416666666666938E-2</c:v>
                </c:pt>
                <c:pt idx="25695">
                  <c:v>1.0416666666666938E-2</c:v>
                </c:pt>
                <c:pt idx="25696">
                  <c:v>2.2961574507966251E-2</c:v>
                </c:pt>
                <c:pt idx="25697">
                  <c:v>1.292067307692322E-2</c:v>
                </c:pt>
                <c:pt idx="25698">
                  <c:v>2.1164021164021368E-2</c:v>
                </c:pt>
                <c:pt idx="25699">
                  <c:v>1.0416666666666938E-2</c:v>
                </c:pt>
                <c:pt idx="25700">
                  <c:v>6.9991251093613586E-3</c:v>
                </c:pt>
                <c:pt idx="25701">
                  <c:v>2.1164021164021368E-2</c:v>
                </c:pt>
                <c:pt idx="25702">
                  <c:v>6.5104166666679814E-4</c:v>
                </c:pt>
                <c:pt idx="25703">
                  <c:v>6.5104166666679814E-4</c:v>
                </c:pt>
                <c:pt idx="25704">
                  <c:v>5.092946269416095E-4</c:v>
                </c:pt>
                <c:pt idx="25705">
                  <c:v>4.3744531933532539E-4</c:v>
                </c:pt>
                <c:pt idx="25706">
                  <c:v>4.3744531933532539E-4</c:v>
                </c:pt>
                <c:pt idx="25707">
                  <c:v>4.9554781262098134E-2</c:v>
                </c:pt>
                <c:pt idx="25708">
                  <c:v>1.3258820951128777E-2</c:v>
                </c:pt>
                <c:pt idx="25709">
                  <c:v>4.3744531933532539E-4</c:v>
                </c:pt>
                <c:pt idx="25710">
                  <c:v>6.6453194180898276E-2</c:v>
                </c:pt>
                <c:pt idx="25711">
                  <c:v>2.098556086532075E-3</c:v>
                </c:pt>
                <c:pt idx="25712">
                  <c:v>7.2036377415687747E-2</c:v>
                </c:pt>
                <c:pt idx="25713">
                  <c:v>2.976190476190496E-3</c:v>
                </c:pt>
                <c:pt idx="25714">
                  <c:v>4.3744531933532539E-4</c:v>
                </c:pt>
                <c:pt idx="25715">
                  <c:v>1.4255682564708943E-2</c:v>
                </c:pt>
                <c:pt idx="25716">
                  <c:v>5.1696146287275495E-3</c:v>
                </c:pt>
                <c:pt idx="25717">
                  <c:v>6.9991251093613586E-3</c:v>
                </c:pt>
                <c:pt idx="25718">
                  <c:v>1.0416666666666938E-2</c:v>
                </c:pt>
                <c:pt idx="25719">
                  <c:v>4.3744531933532539E-4</c:v>
                </c:pt>
                <c:pt idx="25720">
                  <c:v>1.0736842105263183E-2</c:v>
                </c:pt>
                <c:pt idx="25721">
                  <c:v>3.1090848834183539E-3</c:v>
                </c:pt>
                <c:pt idx="25722">
                  <c:v>1.2487512487511664E-3</c:v>
                </c:pt>
                <c:pt idx="25723">
                  <c:v>9.5472709109073548E-3</c:v>
                </c:pt>
                <c:pt idx="25724">
                  <c:v>3.776058302252458E-2</c:v>
                </c:pt>
                <c:pt idx="25725">
                  <c:v>6.8740783026497582E-3</c:v>
                </c:pt>
                <c:pt idx="25726">
                  <c:v>1.133317901610611E-2</c:v>
                </c:pt>
                <c:pt idx="25727">
                  <c:v>1.1511216056670356E-3</c:v>
                </c:pt>
                <c:pt idx="25728">
                  <c:v>1.0635034257081455E-2</c:v>
                </c:pt>
                <c:pt idx="25729">
                  <c:v>6.912845219296887E-3</c:v>
                </c:pt>
                <c:pt idx="25730">
                  <c:v>2.7230833682446817E-2</c:v>
                </c:pt>
                <c:pt idx="25731">
                  <c:v>3.2942667089008643E-2</c:v>
                </c:pt>
                <c:pt idx="25732">
                  <c:v>6.5329872644074953E-4</c:v>
                </c:pt>
                <c:pt idx="25733">
                  <c:v>2.52911645317183E-5</c:v>
                </c:pt>
                <c:pt idx="25734">
                  <c:v>2.9607489284920821E-4</c:v>
                </c:pt>
                <c:pt idx="25735">
                  <c:v>3.3579865512235848E-6</c:v>
                </c:pt>
                <c:pt idx="25736">
                  <c:v>2.7230833682446817E-2</c:v>
                </c:pt>
                <c:pt idx="25737">
                  <c:v>5.0649350649350743E-2</c:v>
                </c:pt>
                <c:pt idx="25738">
                  <c:v>5.0649350649350743E-2</c:v>
                </c:pt>
                <c:pt idx="25739">
                  <c:v>4.8166119594678422E-4</c:v>
                </c:pt>
                <c:pt idx="25740">
                  <c:v>6.5104166666679814E-4</c:v>
                </c:pt>
                <c:pt idx="25741">
                  <c:v>1.0416666666666938E-2</c:v>
                </c:pt>
                <c:pt idx="25742">
                  <c:v>2.3437500000000038E-2</c:v>
                </c:pt>
                <c:pt idx="25743">
                  <c:v>1.6634219670272784E-2</c:v>
                </c:pt>
                <c:pt idx="25744">
                  <c:v>2.7259929388878416E-3</c:v>
                </c:pt>
                <c:pt idx="25745">
                  <c:v>6.8310152343768109E-4</c:v>
                </c:pt>
                <c:pt idx="25746">
                  <c:v>1.1022193278702465E-2</c:v>
                </c:pt>
                <c:pt idx="25747">
                  <c:v>2.3666164910520288E-2</c:v>
                </c:pt>
                <c:pt idx="25748">
                  <c:v>2.3422377080913635E-2</c:v>
                </c:pt>
                <c:pt idx="26371">
                  <c:v>6.1454293737771293E-4</c:v>
                </c:pt>
                <c:pt idx="26372">
                  <c:v>7.2232645403377038E-2</c:v>
                </c:pt>
                <c:pt idx="26373">
                  <c:v>1.3258820951128777E-2</c:v>
                </c:pt>
                <c:pt idx="26374">
                  <c:v>1.1949772715323552E-4</c:v>
                </c:pt>
                <c:pt idx="26375">
                  <c:v>7.0779423006138366E-4</c:v>
                </c:pt>
                <c:pt idx="26376">
                  <c:v>4.0602470207164766E-3</c:v>
                </c:pt>
                <c:pt idx="26377">
                  <c:v>2.3199023199023172E-2</c:v>
                </c:pt>
                <c:pt idx="26378">
                  <c:v>2.9356195919663441E-2</c:v>
                </c:pt>
                <c:pt idx="26379">
                  <c:v>5.7836899942167346E-4</c:v>
                </c:pt>
                <c:pt idx="26380">
                  <c:v>1.26290121177508E-3</c:v>
                </c:pt>
                <c:pt idx="26381">
                  <c:v>2.3437500000000038E-2</c:v>
                </c:pt>
                <c:pt idx="26382">
                  <c:v>6.1454293737771293E-4</c:v>
                </c:pt>
                <c:pt idx="26383">
                  <c:v>2.5604551920341452E-2</c:v>
                </c:pt>
                <c:pt idx="26384">
                  <c:v>6.6666666666668883E-3</c:v>
                </c:pt>
                <c:pt idx="26385">
                  <c:v>2.3437500000000038E-2</c:v>
                </c:pt>
                <c:pt idx="26386">
                  <c:v>9.3370681605978157E-4</c:v>
                </c:pt>
                <c:pt idx="26387">
                  <c:v>2.976190476190496E-3</c:v>
                </c:pt>
                <c:pt idx="26388">
                  <c:v>5.9505884714798488E-3</c:v>
                </c:pt>
                <c:pt idx="26389">
                  <c:v>7.9298048048049522E-4</c:v>
                </c:pt>
                <c:pt idx="26390">
                  <c:v>1.63524869407221E-2</c:v>
                </c:pt>
                <c:pt idx="26391">
                  <c:v>7.9298048048049522E-4</c:v>
                </c:pt>
                <c:pt idx="26392">
                  <c:v>7.7000076997320593E-6</c:v>
                </c:pt>
                <c:pt idx="26393">
                  <c:v>7.7000076997320593E-6</c:v>
                </c:pt>
                <c:pt idx="26394">
                  <c:v>2.1988089784699894E-2</c:v>
                </c:pt>
                <c:pt idx="26395">
                  <c:v>2.7720027720027417E-2</c:v>
                </c:pt>
                <c:pt idx="26396">
                  <c:v>6.7031317031308174E-4</c:v>
                </c:pt>
                <c:pt idx="26397">
                  <c:v>2.269610082110092E-2</c:v>
                </c:pt>
                <c:pt idx="26398">
                  <c:v>1.5061058344640518E-2</c:v>
                </c:pt>
                <c:pt idx="26399">
                  <c:v>0.11633421959508911</c:v>
                </c:pt>
                <c:pt idx="26400">
                  <c:v>1.0810810810810674E-2</c:v>
                </c:pt>
                <c:pt idx="26401">
                  <c:v>1.4440404490449778E-3</c:v>
                </c:pt>
                <c:pt idx="26402">
                  <c:v>6.5104166666679814E-4</c:v>
                </c:pt>
                <c:pt idx="26403">
                  <c:v>2.976190476190496E-3</c:v>
                </c:pt>
                <c:pt idx="26404">
                  <c:v>9.2364532019715878E-4</c:v>
                </c:pt>
                <c:pt idx="26405">
                  <c:v>1.1459129106187558E-3</c:v>
                </c:pt>
                <c:pt idx="26406">
                  <c:v>1.6203703703703606E-2</c:v>
                </c:pt>
                <c:pt idx="26407">
                  <c:v>8.8757396449705879E-3</c:v>
                </c:pt>
                <c:pt idx="26408">
                  <c:v>1.3774104683197297E-3</c:v>
                </c:pt>
                <c:pt idx="26409">
                  <c:v>6.5104166666679814E-4</c:v>
                </c:pt>
                <c:pt idx="26410">
                  <c:v>1.0416666666666938E-2</c:v>
                </c:pt>
                <c:pt idx="26411">
                  <c:v>4.3744531933532539E-4</c:v>
                </c:pt>
                <c:pt idx="26412">
                  <c:v>5.1895316840969742E-3</c:v>
                </c:pt>
                <c:pt idx="26413">
                  <c:v>6.1890485803529349E-3</c:v>
                </c:pt>
                <c:pt idx="26414">
                  <c:v>2.0285175033458756E-2</c:v>
                </c:pt>
                <c:pt idx="26415">
                  <c:v>3.3842968625580778E-4</c:v>
                </c:pt>
                <c:pt idx="26416">
                  <c:v>5.3910801891456285E-2</c:v>
                </c:pt>
                <c:pt idx="26417">
                  <c:v>5.8229251302206542E-3</c:v>
                </c:pt>
                <c:pt idx="26418">
                  <c:v>2.2301228183581132E-2</c:v>
                </c:pt>
                <c:pt idx="26419">
                  <c:v>2.2301228183581132E-2</c:v>
                </c:pt>
                <c:pt idx="26420">
                  <c:v>1.0976702508960743E-2</c:v>
                </c:pt>
                <c:pt idx="26421">
                  <c:v>1.0598834128246171E-3</c:v>
                </c:pt>
                <c:pt idx="26422">
                  <c:v>3.5256410256410152E-2</c:v>
                </c:pt>
                <c:pt idx="26423">
                  <c:v>6.6666666666668883E-3</c:v>
                </c:pt>
                <c:pt idx="26424">
                  <c:v>6.5104166666679814E-4</c:v>
                </c:pt>
                <c:pt idx="26425">
                  <c:v>1.2500000000000219E-2</c:v>
                </c:pt>
                <c:pt idx="26426">
                  <c:v>1.5748031496063096E-2</c:v>
                </c:pt>
                <c:pt idx="26427">
                  <c:v>1.5748031496063096E-2</c:v>
                </c:pt>
                <c:pt idx="26428">
                  <c:v>3.182363854632653E-3</c:v>
                </c:pt>
                <c:pt idx="26429">
                  <c:v>7.5703910414637928E-4</c:v>
                </c:pt>
                <c:pt idx="26430">
                  <c:v>7.5740259740251549E-4</c:v>
                </c:pt>
                <c:pt idx="26431">
                  <c:v>4.5860585197934567E-2</c:v>
                </c:pt>
                <c:pt idx="26432">
                  <c:v>7.5520178745984738E-3</c:v>
                </c:pt>
                <c:pt idx="26433">
                  <c:v>1.1065523576239985E-2</c:v>
                </c:pt>
                <c:pt idx="26434">
                  <c:v>1.675461979035358E-2</c:v>
                </c:pt>
                <c:pt idx="26435">
                  <c:v>8.230849610162017E-4</c:v>
                </c:pt>
                <c:pt idx="26436">
                  <c:v>4.2012707056953919E-3</c:v>
                </c:pt>
                <c:pt idx="26437">
                  <c:v>2.6174566174565739E-3</c:v>
                </c:pt>
                <c:pt idx="26438">
                  <c:v>8.298272075362602E-4</c:v>
                </c:pt>
                <c:pt idx="26439">
                  <c:v>1.1027725661870622E-3</c:v>
                </c:pt>
                <c:pt idx="26440">
                  <c:v>1.1027725661870622E-3</c:v>
                </c:pt>
                <c:pt idx="26441">
                  <c:v>8.9941001418734262E-2</c:v>
                </c:pt>
                <c:pt idx="26442">
                  <c:v>5.4256410256409051E-4</c:v>
                </c:pt>
                <c:pt idx="26443">
                  <c:v>2.2885262885262709E-3</c:v>
                </c:pt>
                <c:pt idx="26444">
                  <c:v>2.3076923076923002E-2</c:v>
                </c:pt>
                <c:pt idx="26445">
                  <c:v>1.5132408575036393E-5</c:v>
                </c:pt>
                <c:pt idx="26446">
                  <c:v>1.9257676479898816E-2</c:v>
                </c:pt>
                <c:pt idx="26447">
                  <c:v>7.8495795702273208E-3</c:v>
                </c:pt>
                <c:pt idx="26448">
                  <c:v>2.3076923076923002E-2</c:v>
                </c:pt>
                <c:pt idx="26449">
                  <c:v>3.5384615384616222E-3</c:v>
                </c:pt>
                <c:pt idx="26450">
                  <c:v>2.3076923076923002E-2</c:v>
                </c:pt>
                <c:pt idx="26451">
                  <c:v>2.254742547425468E-2</c:v>
                </c:pt>
                <c:pt idx="26452">
                  <c:v>1.0970455247564632E-3</c:v>
                </c:pt>
                <c:pt idx="26453">
                  <c:v>1.8736425816051922E-4</c:v>
                </c:pt>
                <c:pt idx="26454">
                  <c:v>1.238823529411778E-2</c:v>
                </c:pt>
                <c:pt idx="26455">
                  <c:v>5.5998588567395804E-3</c:v>
                </c:pt>
                <c:pt idx="26456">
                  <c:v>1.883239171374814E-3</c:v>
                </c:pt>
                <c:pt idx="26457">
                  <c:v>6.6666666666668883E-3</c:v>
                </c:pt>
                <c:pt idx="26458">
                  <c:v>2.3437500000000038E-2</c:v>
                </c:pt>
                <c:pt idx="26459">
                  <c:v>5.5555555555555448E-2</c:v>
                </c:pt>
                <c:pt idx="26460">
                  <c:v>2.9844576719576757E-2</c:v>
                </c:pt>
                <c:pt idx="26461">
                  <c:v>2.5661587810745838E-2</c:v>
                </c:pt>
                <c:pt idx="26462">
                  <c:v>2.0324179054337758E-2</c:v>
                </c:pt>
                <c:pt idx="26463">
                  <c:v>5.042016806722607E-3</c:v>
                </c:pt>
                <c:pt idx="26464">
                  <c:v>1.9756354554207253E-4</c:v>
                </c:pt>
                <c:pt idx="26465">
                  <c:v>1.2254148800921788E-3</c:v>
                </c:pt>
                <c:pt idx="26466">
                  <c:v>1.5896103896103946E-2</c:v>
                </c:pt>
                <c:pt idx="26467">
                  <c:v>6.1285120108648767E-3</c:v>
                </c:pt>
                <c:pt idx="26468">
                  <c:v>2.7348293345423883E-2</c:v>
                </c:pt>
                <c:pt idx="26469">
                  <c:v>4.2441218911805362E-4</c:v>
                </c:pt>
                <c:pt idx="26470">
                  <c:v>2.3965141612200407E-2</c:v>
                </c:pt>
                <c:pt idx="26471">
                  <c:v>6.6788450377179901E-4</c:v>
                </c:pt>
                <c:pt idx="26472">
                  <c:v>1.1022193278702465E-2</c:v>
                </c:pt>
                <c:pt idx="26473">
                  <c:v>5.5473372781080627E-4</c:v>
                </c:pt>
                <c:pt idx="26474">
                  <c:v>4.3744531933532539E-4</c:v>
                </c:pt>
                <c:pt idx="26475">
                  <c:v>6.238859180035747E-3</c:v>
                </c:pt>
                <c:pt idx="26476">
                  <c:v>2.976190476190496E-3</c:v>
                </c:pt>
                <c:pt idx="26477">
                  <c:v>1.0416666666666938E-2</c:v>
                </c:pt>
                <c:pt idx="26478">
                  <c:v>1.3605442176870656E-2</c:v>
                </c:pt>
                <c:pt idx="26479">
                  <c:v>1.0003306878307095E-2</c:v>
                </c:pt>
                <c:pt idx="26480">
                  <c:v>6.5104166666679814E-4</c:v>
                </c:pt>
                <c:pt idx="26481">
                  <c:v>6.5104166666679814E-4</c:v>
                </c:pt>
                <c:pt idx="26482">
                  <c:v>9.7949188858280165E-3</c:v>
                </c:pt>
                <c:pt idx="26483">
                  <c:v>1.5748031496063096E-2</c:v>
                </c:pt>
                <c:pt idx="26484">
                  <c:v>2.976190476190496E-3</c:v>
                </c:pt>
                <c:pt idx="26485">
                  <c:v>1.5748031496063096E-2</c:v>
                </c:pt>
                <c:pt idx="26486">
                  <c:v>2.976190476190496E-3</c:v>
                </c:pt>
                <c:pt idx="26487">
                  <c:v>6.5104166666679814E-4</c:v>
                </c:pt>
                <c:pt idx="26488">
                  <c:v>3.747423646243965E-4</c:v>
                </c:pt>
                <c:pt idx="26489">
                  <c:v>1.2204424103737656E-2</c:v>
                </c:pt>
                <c:pt idx="26490">
                  <c:v>6.9686411149826252E-3</c:v>
                </c:pt>
                <c:pt idx="26491">
                  <c:v>1.587301587301774E-3</c:v>
                </c:pt>
                <c:pt idx="26492">
                  <c:v>6.5104166666679814E-4</c:v>
                </c:pt>
                <c:pt idx="26493">
                  <c:v>4.4773391812864905E-3</c:v>
                </c:pt>
                <c:pt idx="26494">
                  <c:v>1.5679442508710839E-2</c:v>
                </c:pt>
                <c:pt idx="26495">
                  <c:v>1.5748031496063096E-2</c:v>
                </c:pt>
                <c:pt idx="26496">
                  <c:v>1.7076502732243888E-4</c:v>
                </c:pt>
                <c:pt idx="26497">
                  <c:v>4.7833649588867738E-3</c:v>
                </c:pt>
                <c:pt idx="26498">
                  <c:v>1.5748031496063096E-2</c:v>
                </c:pt>
                <c:pt idx="26499">
                  <c:v>2.026971126003117E-3</c:v>
                </c:pt>
                <c:pt idx="26500">
                  <c:v>0</c:v>
                </c:pt>
                <c:pt idx="26501">
                  <c:v>9.8425196850402048E-4</c:v>
                </c:pt>
                <c:pt idx="26502">
                  <c:v>1.0416666666666938E-2</c:v>
                </c:pt>
                <c:pt idx="26503">
                  <c:v>4.3744531933532539E-4</c:v>
                </c:pt>
                <c:pt idx="26504">
                  <c:v>1.734400656814461E-2</c:v>
                </c:pt>
                <c:pt idx="26505">
                  <c:v>1.734400656814461E-2</c:v>
                </c:pt>
                <c:pt idx="26506">
                  <c:v>1.734400656814461E-2</c:v>
                </c:pt>
                <c:pt idx="26507">
                  <c:v>1.734400656814461E-2</c:v>
                </c:pt>
                <c:pt idx="26508">
                  <c:v>6.5104166666679814E-4</c:v>
                </c:pt>
                <c:pt idx="26509">
                  <c:v>5.092946269416095E-4</c:v>
                </c:pt>
                <c:pt idx="26510">
                  <c:v>7.0275897969807556E-3</c:v>
                </c:pt>
                <c:pt idx="26511">
                  <c:v>3.097173828881227E-3</c:v>
                </c:pt>
                <c:pt idx="26512">
                  <c:v>1.0416666666666938E-2</c:v>
                </c:pt>
                <c:pt idx="26513">
                  <c:v>3.7858422939068027E-2</c:v>
                </c:pt>
                <c:pt idx="26514">
                  <c:v>3.9447731755425089E-3</c:v>
                </c:pt>
                <c:pt idx="26515">
                  <c:v>3.8722933459776161E-3</c:v>
                </c:pt>
                <c:pt idx="26516">
                  <c:v>1.0205144225762793E-2</c:v>
                </c:pt>
                <c:pt idx="26517">
                  <c:v>1.587301587301774E-3</c:v>
                </c:pt>
                <c:pt idx="26518">
                  <c:v>2.3437500000000038E-2</c:v>
                </c:pt>
                <c:pt idx="26519">
                  <c:v>1.0976702508960743E-2</c:v>
                </c:pt>
                <c:pt idx="26520">
                  <c:v>6.4499484004128737E-4</c:v>
                </c:pt>
                <c:pt idx="26521">
                  <c:v>6.4499484004128737E-4</c:v>
                </c:pt>
                <c:pt idx="26522">
                  <c:v>6.4499484004128737E-4</c:v>
                </c:pt>
                <c:pt idx="26523">
                  <c:v>3.7919779210573629E-2</c:v>
                </c:pt>
                <c:pt idx="26524">
                  <c:v>7.0748304981301776E-3</c:v>
                </c:pt>
                <c:pt idx="26525">
                  <c:v>2.1822849807445383E-2</c:v>
                </c:pt>
                <c:pt idx="26526">
                  <c:v>6.4499484004128737E-4</c:v>
                </c:pt>
                <c:pt idx="26527">
                  <c:v>2.3719165085388773E-2</c:v>
                </c:pt>
                <c:pt idx="26528">
                  <c:v>6.7147134954068282E-3</c:v>
                </c:pt>
                <c:pt idx="26529">
                  <c:v>8.1687888816639829E-3</c:v>
                </c:pt>
                <c:pt idx="26530">
                  <c:v>6.4499484004128737E-4</c:v>
                </c:pt>
                <c:pt idx="26531">
                  <c:v>3.3275337103088151E-2</c:v>
                </c:pt>
                <c:pt idx="26532">
                  <c:v>1.6247727161039806E-2</c:v>
                </c:pt>
                <c:pt idx="26533">
                  <c:v>3.2709092816421599E-2</c:v>
                </c:pt>
                <c:pt idx="26534">
                  <c:v>3.0514051539761625E-2</c:v>
                </c:pt>
                <c:pt idx="26535">
                  <c:v>4.6883495899780348E-4</c:v>
                </c:pt>
                <c:pt idx="26536">
                  <c:v>1.8049133529009751E-2</c:v>
                </c:pt>
                <c:pt idx="26537">
                  <c:v>4.5112781954887209E-2</c:v>
                </c:pt>
                <c:pt idx="26538">
                  <c:v>2.5769911731088804E-2</c:v>
                </c:pt>
                <c:pt idx="26539">
                  <c:v>6.9295707929419191E-3</c:v>
                </c:pt>
                <c:pt idx="26540">
                  <c:v>1.7420619563614308E-3</c:v>
                </c:pt>
                <c:pt idx="26541">
                  <c:v>1.5972015972035234E-4</c:v>
                </c:pt>
                <c:pt idx="26542">
                  <c:v>2.2522522522522369E-2</c:v>
                </c:pt>
                <c:pt idx="26543">
                  <c:v>2.7488530547353937E-2</c:v>
                </c:pt>
                <c:pt idx="26544">
                  <c:v>1.9789280806230898E-3</c:v>
                </c:pt>
                <c:pt idx="26545">
                  <c:v>5.0331323058599639E-4</c:v>
                </c:pt>
                <c:pt idx="26546">
                  <c:v>1.2972972972971489E-3</c:v>
                </c:pt>
                <c:pt idx="26547">
                  <c:v>1.1076650420912423E-2</c:v>
                </c:pt>
                <c:pt idx="26548">
                  <c:v>1.5055476529160543E-2</c:v>
                </c:pt>
                <c:pt idx="26549">
                  <c:v>5.204220263043683E-3</c:v>
                </c:pt>
                <c:pt idx="26550">
                  <c:v>2.2522522522522369E-2</c:v>
                </c:pt>
                <c:pt idx="26551">
                  <c:v>8.4610324610325631E-3</c:v>
                </c:pt>
                <c:pt idx="26552">
                  <c:v>1.6267050749797755E-4</c:v>
                </c:pt>
                <c:pt idx="26553">
                  <c:v>1.0860484544695154E-2</c:v>
                </c:pt>
                <c:pt idx="26554">
                  <c:v>1.1753950633408203E-3</c:v>
                </c:pt>
                <c:pt idx="26555">
                  <c:v>1.1154259274560121E-2</c:v>
                </c:pt>
                <c:pt idx="26556">
                  <c:v>9.8965362123263657E-4</c:v>
                </c:pt>
                <c:pt idx="26557">
                  <c:v>2.3199023199023172E-2</c:v>
                </c:pt>
                <c:pt idx="26558">
                  <c:v>2.1862348178137599E-2</c:v>
                </c:pt>
                <c:pt idx="26559">
                  <c:v>1.9309616832796644E-5</c:v>
                </c:pt>
                <c:pt idx="26560">
                  <c:v>1.79199575230638E-3</c:v>
                </c:pt>
                <c:pt idx="26561">
                  <c:v>1.6421052631579034E-2</c:v>
                </c:pt>
                <c:pt idx="26562">
                  <c:v>1.6421052631579034E-2</c:v>
                </c:pt>
                <c:pt idx="26563">
                  <c:v>1.0840468131236701E-3</c:v>
                </c:pt>
                <c:pt idx="26564">
                  <c:v>3.9662389350167094E-3</c:v>
                </c:pt>
                <c:pt idx="26565">
                  <c:v>1.9655647995729005E-2</c:v>
                </c:pt>
                <c:pt idx="26566">
                  <c:v>3.9801156377643953E-3</c:v>
                </c:pt>
                <c:pt idx="26567">
                  <c:v>3.8917017122023223E-3</c:v>
                </c:pt>
                <c:pt idx="26568">
                  <c:v>1.0860484544695154E-2</c:v>
                </c:pt>
                <c:pt idx="26569">
                  <c:v>1.1149329555662339E-2</c:v>
                </c:pt>
                <c:pt idx="26570">
                  <c:v>1.6421052631579034E-2</c:v>
                </c:pt>
                <c:pt idx="26571">
                  <c:v>2.1935466399484609E-4</c:v>
                </c:pt>
                <c:pt idx="26572">
                  <c:v>5.7836899942167346E-4</c:v>
                </c:pt>
                <c:pt idx="26573">
                  <c:v>5.9412132582864305E-2</c:v>
                </c:pt>
                <c:pt idx="26574">
                  <c:v>1.0840468131236701E-3</c:v>
                </c:pt>
                <c:pt idx="26575">
                  <c:v>1.5802533629358694E-2</c:v>
                </c:pt>
                <c:pt idx="26576">
                  <c:v>1.9700551615449213E-4</c:v>
                </c:pt>
                <c:pt idx="26577">
                  <c:v>2.3437500000000038E-2</c:v>
                </c:pt>
                <c:pt idx="26578">
                  <c:v>2.3437500000000038E-2</c:v>
                </c:pt>
                <c:pt idx="26579">
                  <c:v>1.0416666666666938E-2</c:v>
                </c:pt>
                <c:pt idx="26580">
                  <c:v>2.9761904761906118E-3</c:v>
                </c:pt>
                <c:pt idx="26581">
                  <c:v>3.5197334166406267E-2</c:v>
                </c:pt>
                <c:pt idx="26582">
                  <c:v>1.5748031496063172E-2</c:v>
                </c:pt>
                <c:pt idx="26583">
                  <c:v>2.5310090512906745E-2</c:v>
                </c:pt>
                <c:pt idx="26584">
                  <c:v>1.0416666666666938E-2</c:v>
                </c:pt>
                <c:pt idx="26585">
                  <c:v>3.5433070866141662E-2</c:v>
                </c:pt>
                <c:pt idx="26586">
                  <c:v>4.3744531933532539E-4</c:v>
                </c:pt>
                <c:pt idx="26587">
                  <c:v>4.3744531933532539E-4</c:v>
                </c:pt>
                <c:pt idx="26588">
                  <c:v>2.2257551669316398E-2</c:v>
                </c:pt>
                <c:pt idx="26589">
                  <c:v>1.8939393939394035E-3</c:v>
                </c:pt>
                <c:pt idx="26590">
                  <c:v>6.6666666666668883E-3</c:v>
                </c:pt>
                <c:pt idx="26591">
                  <c:v>1.0860484544695154E-2</c:v>
                </c:pt>
                <c:pt idx="26592">
                  <c:v>2.3199023199023172E-2</c:v>
                </c:pt>
                <c:pt idx="26593">
                  <c:v>3.9915069409986098E-2</c:v>
                </c:pt>
                <c:pt idx="26594">
                  <c:v>2.2071307300509393E-2</c:v>
                </c:pt>
                <c:pt idx="26595">
                  <c:v>1.0860484544695154E-2</c:v>
                </c:pt>
                <c:pt idx="26596">
                  <c:v>7.1878940731399624E-2</c:v>
                </c:pt>
                <c:pt idx="26597">
                  <c:v>5.7836899942158889E-4</c:v>
                </c:pt>
                <c:pt idx="26598">
                  <c:v>6.5830617821238847E-6</c:v>
                </c:pt>
                <c:pt idx="26599">
                  <c:v>4.4720554702406032E-2</c:v>
                </c:pt>
                <c:pt idx="26600">
                  <c:v>2.3199023199023172E-2</c:v>
                </c:pt>
                <c:pt idx="26601">
                  <c:v>1.6421052631579034E-2</c:v>
                </c:pt>
                <c:pt idx="26602">
                  <c:v>1.1753950633408203E-3</c:v>
                </c:pt>
                <c:pt idx="26603">
                  <c:v>1.79199575230638E-3</c:v>
                </c:pt>
                <c:pt idx="26604">
                  <c:v>6.5830617821238847E-6</c:v>
                </c:pt>
                <c:pt idx="26605">
                  <c:v>5.7983942908117765E-2</c:v>
                </c:pt>
                <c:pt idx="26606">
                  <c:v>3.264986287057643E-3</c:v>
                </c:pt>
                <c:pt idx="26607">
                  <c:v>1.6638863528815693E-2</c:v>
                </c:pt>
                <c:pt idx="26608">
                  <c:v>7.3970350978661854E-3</c:v>
                </c:pt>
                <c:pt idx="26609">
                  <c:v>1.0860484544695154E-2</c:v>
                </c:pt>
                <c:pt idx="26610">
                  <c:v>0.10628903910327708</c:v>
                </c:pt>
                <c:pt idx="26611">
                  <c:v>2.3410125040306887E-2</c:v>
                </c:pt>
                <c:pt idx="26612">
                  <c:v>4.8369269850574784E-2</c:v>
                </c:pt>
                <c:pt idx="26613">
                  <c:v>3.9662389350167094E-3</c:v>
                </c:pt>
                <c:pt idx="26614">
                  <c:v>1.0746024815852845E-2</c:v>
                </c:pt>
                <c:pt idx="26615">
                  <c:v>3.3094017094026639E-4</c:v>
                </c:pt>
                <c:pt idx="26616">
                  <c:v>1.0362897576012367E-2</c:v>
                </c:pt>
                <c:pt idx="26617">
                  <c:v>1.0175010175010308E-2</c:v>
                </c:pt>
                <c:pt idx="26618">
                  <c:v>1.0416666666666938E-2</c:v>
                </c:pt>
                <c:pt idx="26619">
                  <c:v>1.6203703703703606E-2</c:v>
                </c:pt>
                <c:pt idx="26620">
                  <c:v>4.5955882352954056E-4</c:v>
                </c:pt>
                <c:pt idx="26621">
                  <c:v>3.3504273504274098E-3</c:v>
                </c:pt>
                <c:pt idx="26622">
                  <c:v>4.3744531933532539E-4</c:v>
                </c:pt>
                <c:pt idx="26623">
                  <c:v>1.5748031496063096E-2</c:v>
                </c:pt>
                <c:pt idx="26624">
                  <c:v>3.328402366864029E-3</c:v>
                </c:pt>
                <c:pt idx="26625">
                  <c:v>1.3355460723881862E-2</c:v>
                </c:pt>
                <c:pt idx="26626">
                  <c:v>3.097173828881227E-3</c:v>
                </c:pt>
                <c:pt idx="26627">
                  <c:v>3.6525974025975378E-3</c:v>
                </c:pt>
                <c:pt idx="26628">
                  <c:v>6.5104166666679814E-4</c:v>
                </c:pt>
                <c:pt idx="26629">
                  <c:v>9.9206349206338554E-4</c:v>
                </c:pt>
                <c:pt idx="26630">
                  <c:v>2.66666666666668E-2</c:v>
                </c:pt>
                <c:pt idx="26631">
                  <c:v>1.883239171374814E-3</c:v>
                </c:pt>
                <c:pt idx="26632">
                  <c:v>7.6287965408422132E-3</c:v>
                </c:pt>
                <c:pt idx="26633">
                  <c:v>1.3109651220350232E-3</c:v>
                </c:pt>
                <c:pt idx="26634">
                  <c:v>6.4499484004128737E-4</c:v>
                </c:pt>
                <c:pt idx="26635">
                  <c:v>3.6053130929791309E-2</c:v>
                </c:pt>
                <c:pt idx="26636">
                  <c:v>6.8984547461431117E-5</c:v>
                </c:pt>
                <c:pt idx="26637">
                  <c:v>1.0416666666666938E-2</c:v>
                </c:pt>
                <c:pt idx="26638">
                  <c:v>6.5104166666679814E-4</c:v>
                </c:pt>
                <c:pt idx="26639">
                  <c:v>6.5104166666679814E-4</c:v>
                </c:pt>
                <c:pt idx="26640">
                  <c:v>1.3227513227514738E-3</c:v>
                </c:pt>
                <c:pt idx="26641">
                  <c:v>1.0416666666666938E-2</c:v>
                </c:pt>
                <c:pt idx="26642">
                  <c:v>4.0165115995197669E-2</c:v>
                </c:pt>
                <c:pt idx="26643">
                  <c:v>6.8310152343768109E-4</c:v>
                </c:pt>
                <c:pt idx="26644">
                  <c:v>3.6235294117646998E-2</c:v>
                </c:pt>
                <c:pt idx="26645">
                  <c:v>3.0668916702668958E-3</c:v>
                </c:pt>
                <c:pt idx="26646">
                  <c:v>4.234519805453983E-3</c:v>
                </c:pt>
                <c:pt idx="26647">
                  <c:v>2.1365731043150302E-2</c:v>
                </c:pt>
                <c:pt idx="26648">
                  <c:v>3.8317054845980379E-2</c:v>
                </c:pt>
                <c:pt idx="26649">
                  <c:v>2.1365731043150302E-2</c:v>
                </c:pt>
                <c:pt idx="26650">
                  <c:v>3.4377387318563754E-2</c:v>
                </c:pt>
                <c:pt idx="26651">
                  <c:v>4.1824604358888812E-3</c:v>
                </c:pt>
                <c:pt idx="26652">
                  <c:v>3.4009512754453646E-3</c:v>
                </c:pt>
                <c:pt idx="26653">
                  <c:v>3.1173826173826382E-3</c:v>
                </c:pt>
                <c:pt idx="26654">
                  <c:v>7.830878798620617E-3</c:v>
                </c:pt>
                <c:pt idx="26655">
                  <c:v>6.1454293737771293E-4</c:v>
                </c:pt>
                <c:pt idx="26656">
                  <c:v>4.8166119594678422E-4</c:v>
                </c:pt>
                <c:pt idx="26657">
                  <c:v>8.9191710708739682E-3</c:v>
                </c:pt>
                <c:pt idx="26658">
                  <c:v>1.0635034257081455E-2</c:v>
                </c:pt>
                <c:pt idx="26659">
                  <c:v>6.4408731764104095E-3</c:v>
                </c:pt>
                <c:pt idx="26660">
                  <c:v>1.3530116577637242E-2</c:v>
                </c:pt>
                <c:pt idx="26661">
                  <c:v>6.1454293737771293E-4</c:v>
                </c:pt>
                <c:pt idx="26662">
                  <c:v>3.2859412250514988E-3</c:v>
                </c:pt>
                <c:pt idx="26663">
                  <c:v>3.5256410256410152E-2</c:v>
                </c:pt>
                <c:pt idx="26664">
                  <c:v>2.1164948840937986E-3</c:v>
                </c:pt>
                <c:pt idx="26665">
                  <c:v>1.3374333690695497E-3</c:v>
                </c:pt>
                <c:pt idx="26666">
                  <c:v>3.5433070866141662E-2</c:v>
                </c:pt>
                <c:pt idx="26667">
                  <c:v>1.9357336430511073E-4</c:v>
                </c:pt>
                <c:pt idx="26668">
                  <c:v>0</c:v>
                </c:pt>
                <c:pt idx="26669">
                  <c:v>2.6205450733739476E-4</c:v>
                </c:pt>
                <c:pt idx="26670">
                  <c:v>4.2372881355930824E-3</c:v>
                </c:pt>
                <c:pt idx="26671">
                  <c:v>4.2724087840643057E-5</c:v>
                </c:pt>
                <c:pt idx="26672">
                  <c:v>3.1610557926353786E-4</c:v>
                </c:pt>
                <c:pt idx="26673">
                  <c:v>7.4992347719621596E-3</c:v>
                </c:pt>
                <c:pt idx="26674">
                  <c:v>2.3437500000000038E-2</c:v>
                </c:pt>
                <c:pt idx="26675">
                  <c:v>1.3888888888888959E-2</c:v>
                </c:pt>
                <c:pt idx="26676">
                  <c:v>1.0416666666666938E-2</c:v>
                </c:pt>
                <c:pt idx="26677">
                  <c:v>2.3437500000000038E-2</c:v>
                </c:pt>
                <c:pt idx="26678">
                  <c:v>3.0131826741996361E-2</c:v>
                </c:pt>
                <c:pt idx="26679">
                  <c:v>4.7384615384615261E-2</c:v>
                </c:pt>
                <c:pt idx="26680">
                  <c:v>1.3530116577637242E-2</c:v>
                </c:pt>
                <c:pt idx="26681">
                  <c:v>1.8239795918367527E-2</c:v>
                </c:pt>
                <c:pt idx="26682">
                  <c:v>4.646901770796041E-4</c:v>
                </c:pt>
                <c:pt idx="26683">
                  <c:v>1.0635034257081455E-2</c:v>
                </c:pt>
                <c:pt idx="26684">
                  <c:v>1.0635034257081455E-2</c:v>
                </c:pt>
                <c:pt idx="26685">
                  <c:v>4.8166119594678422E-4</c:v>
                </c:pt>
                <c:pt idx="26686">
                  <c:v>8.967143220171548E-3</c:v>
                </c:pt>
                <c:pt idx="26687">
                  <c:v>1.0253613874567633E-3</c:v>
                </c:pt>
                <c:pt idx="26688">
                  <c:v>6.912845219296887E-3</c:v>
                </c:pt>
                <c:pt idx="26689">
                  <c:v>1.0377911652838248E-3</c:v>
                </c:pt>
                <c:pt idx="26690">
                  <c:v>1.2243878060969561E-2</c:v>
                </c:pt>
                <c:pt idx="26691">
                  <c:v>1.4570057271921608E-3</c:v>
                </c:pt>
                <c:pt idx="26692">
                  <c:v>4.5332071740246021E-3</c:v>
                </c:pt>
                <c:pt idx="26693">
                  <c:v>1.85255198487713E-2</c:v>
                </c:pt>
                <c:pt idx="26694">
                  <c:v>1.2243878060969561E-2</c:v>
                </c:pt>
                <c:pt idx="26695">
                  <c:v>6.3345129893489383E-3</c:v>
                </c:pt>
                <c:pt idx="26696">
                  <c:v>1.2243878060969561E-2</c:v>
                </c:pt>
                <c:pt idx="26697">
                  <c:v>1.2243878060969561E-2</c:v>
                </c:pt>
                <c:pt idx="26698">
                  <c:v>1.4581535806730958E-3</c:v>
                </c:pt>
                <c:pt idx="26699">
                  <c:v>7.1731748726660367E-4</c:v>
                </c:pt>
                <c:pt idx="26700">
                  <c:v>6.9991251093613586E-3</c:v>
                </c:pt>
                <c:pt idx="26701">
                  <c:v>2.976190476190496E-3</c:v>
                </c:pt>
                <c:pt idx="26702">
                  <c:v>4.3744531933532539E-4</c:v>
                </c:pt>
                <c:pt idx="26703">
                  <c:v>3.5511363636362483E-4</c:v>
                </c:pt>
                <c:pt idx="26704">
                  <c:v>6.5104166666679814E-4</c:v>
                </c:pt>
                <c:pt idx="26705">
                  <c:v>1.0416666666666938E-2</c:v>
                </c:pt>
                <c:pt idx="26706">
                  <c:v>2.3437500000000038E-2</c:v>
                </c:pt>
                <c:pt idx="26707">
                  <c:v>1.795956852141034E-5</c:v>
                </c:pt>
                <c:pt idx="26708">
                  <c:v>4.4519375148178277E-3</c:v>
                </c:pt>
                <c:pt idx="26709">
                  <c:v>4.1406067228352897E-7</c:v>
                </c:pt>
                <c:pt idx="26710">
                  <c:v>3.8807972269881648E-2</c:v>
                </c:pt>
                <c:pt idx="26711">
                  <c:v>2.0748482286943332E-3</c:v>
                </c:pt>
                <c:pt idx="26712">
                  <c:v>2.2050022050022031E-2</c:v>
                </c:pt>
                <c:pt idx="26713">
                  <c:v>1.6079158936301841E-2</c:v>
                </c:pt>
                <c:pt idx="26714">
                  <c:v>2.2002798788513217E-2</c:v>
                </c:pt>
                <c:pt idx="26715">
                  <c:v>1.354024127133354E-2</c:v>
                </c:pt>
                <c:pt idx="26716">
                  <c:v>3.9335664335666265E-3</c:v>
                </c:pt>
                <c:pt idx="26717">
                  <c:v>4.8166119594678422E-4</c:v>
                </c:pt>
                <c:pt idx="26718">
                  <c:v>3.0786230576146635E-2</c:v>
                </c:pt>
                <c:pt idx="26719">
                  <c:v>1.8353850097271269E-2</c:v>
                </c:pt>
                <c:pt idx="26720">
                  <c:v>7.1602709217386297E-3</c:v>
                </c:pt>
                <c:pt idx="26721">
                  <c:v>4.8166119594678422E-4</c:v>
                </c:pt>
                <c:pt idx="26722">
                  <c:v>1.0635034257081455E-2</c:v>
                </c:pt>
                <c:pt idx="26723">
                  <c:v>1.452455785505905E-2</c:v>
                </c:pt>
                <c:pt idx="26724">
                  <c:v>2.3319200484554808E-2</c:v>
                </c:pt>
                <c:pt idx="26725">
                  <c:v>1.6112919338532523E-6</c:v>
                </c:pt>
                <c:pt idx="26726">
                  <c:v>2.0748482286943332E-3</c:v>
                </c:pt>
                <c:pt idx="26727">
                  <c:v>2.6128172212896254E-2</c:v>
                </c:pt>
                <c:pt idx="26728">
                  <c:v>5.0346232908386412E-2</c:v>
                </c:pt>
                <c:pt idx="26729">
                  <c:v>2.2071307300509393E-2</c:v>
                </c:pt>
                <c:pt idx="26730">
                  <c:v>2.0541058471080383E-3</c:v>
                </c:pt>
                <c:pt idx="26731">
                  <c:v>6.7476383265857292E-3</c:v>
                </c:pt>
                <c:pt idx="26732">
                  <c:v>3.0361625805459241E-2</c:v>
                </c:pt>
                <c:pt idx="26733">
                  <c:v>6.9489664631366141E-3</c:v>
                </c:pt>
                <c:pt idx="26734">
                  <c:v>7.1689542806360456E-3</c:v>
                </c:pt>
                <c:pt idx="26735">
                  <c:v>3.0879022850478456E-3</c:v>
                </c:pt>
                <c:pt idx="26736">
                  <c:v>5.7836899942167346E-4</c:v>
                </c:pt>
                <c:pt idx="26737">
                  <c:v>2.3199023199023172E-2</c:v>
                </c:pt>
                <c:pt idx="26738">
                  <c:v>1.1452451292037683E-4</c:v>
                </c:pt>
                <c:pt idx="26739">
                  <c:v>8.5004264669739493E-3</c:v>
                </c:pt>
                <c:pt idx="26740">
                  <c:v>7.0646620931252256E-3</c:v>
                </c:pt>
                <c:pt idx="26741">
                  <c:v>1.2643595440929032E-2</c:v>
                </c:pt>
                <c:pt idx="26742">
                  <c:v>2.2204968729032746E-2</c:v>
                </c:pt>
                <c:pt idx="26743">
                  <c:v>1.0296789824349027E-2</c:v>
                </c:pt>
                <c:pt idx="26744">
                  <c:v>7.2148786831516027E-4</c:v>
                </c:pt>
                <c:pt idx="26745">
                  <c:v>1.0296789824349027E-2</c:v>
                </c:pt>
                <c:pt idx="26746">
                  <c:v>7.2148786831516027E-4</c:v>
                </c:pt>
                <c:pt idx="26747">
                  <c:v>7.433742727860355E-4</c:v>
                </c:pt>
                <c:pt idx="26748">
                  <c:v>1.0296789824349027E-2</c:v>
                </c:pt>
                <c:pt idx="26749">
                  <c:v>1.5567765567765486E-2</c:v>
                </c:pt>
                <c:pt idx="26750">
                  <c:v>1.0296789824349027E-2</c:v>
                </c:pt>
                <c:pt idx="26751">
                  <c:v>1.0671498117696316E-2</c:v>
                </c:pt>
                <c:pt idx="26752">
                  <c:v>2.4085224641037482E-2</c:v>
                </c:pt>
                <c:pt idx="26753">
                  <c:v>2.7813436029097232E-2</c:v>
                </c:pt>
                <c:pt idx="26754">
                  <c:v>3.0812972962464255E-2</c:v>
                </c:pt>
                <c:pt idx="26755">
                  <c:v>1.4267283678434483E-3</c:v>
                </c:pt>
                <c:pt idx="26756">
                  <c:v>4.6535436735049954E-5</c:v>
                </c:pt>
                <c:pt idx="26757">
                  <c:v>5.7836899942167346E-4</c:v>
                </c:pt>
                <c:pt idx="26758">
                  <c:v>1.3724010155760494E-5</c:v>
                </c:pt>
                <c:pt idx="26759">
                  <c:v>3.769370375541006E-3</c:v>
                </c:pt>
                <c:pt idx="26760">
                  <c:v>1.6665832540913812E-2</c:v>
                </c:pt>
                <c:pt idx="26761">
                  <c:v>1.0860484544695154E-2</c:v>
                </c:pt>
                <c:pt idx="26762">
                  <c:v>4.5740293418325748E-4</c:v>
                </c:pt>
                <c:pt idx="26763">
                  <c:v>4.552286298457814E-3</c:v>
                </c:pt>
                <c:pt idx="26764">
                  <c:v>2.1862348178137599E-2</c:v>
                </c:pt>
                <c:pt idx="26765">
                  <c:v>1.87614785952737E-2</c:v>
                </c:pt>
                <c:pt idx="26766">
                  <c:v>1.6670635865681739E-3</c:v>
                </c:pt>
                <c:pt idx="26767">
                  <c:v>4.5740293418325748E-4</c:v>
                </c:pt>
                <c:pt idx="26768">
                  <c:v>1.4459224985540737E-2</c:v>
                </c:pt>
                <c:pt idx="26769">
                  <c:v>1.4459224985540737E-2</c:v>
                </c:pt>
                <c:pt idx="26770">
                  <c:v>1.0860484544695154E-2</c:v>
                </c:pt>
                <c:pt idx="26771">
                  <c:v>5.7836899942167346E-4</c:v>
                </c:pt>
                <c:pt idx="26772">
                  <c:v>1.4459224985540737E-2</c:v>
                </c:pt>
                <c:pt idx="26773">
                  <c:v>1.4459224985540737E-2</c:v>
                </c:pt>
                <c:pt idx="26774">
                  <c:v>3.484553723788203E-3</c:v>
                </c:pt>
                <c:pt idx="26775">
                  <c:v>7.1689542806360456E-3</c:v>
                </c:pt>
                <c:pt idx="26776">
                  <c:v>8.0140572500504159E-3</c:v>
                </c:pt>
                <c:pt idx="26777">
                  <c:v>2.3006834123410553E-2</c:v>
                </c:pt>
                <c:pt idx="26778">
                  <c:v>2.3199023199023172E-2</c:v>
                </c:pt>
                <c:pt idx="26779">
                  <c:v>2.086438152011905E-2</c:v>
                </c:pt>
                <c:pt idx="26780">
                  <c:v>8.3787180561364124E-4</c:v>
                </c:pt>
                <c:pt idx="26781">
                  <c:v>1.7350238694111325E-3</c:v>
                </c:pt>
                <c:pt idx="26782">
                  <c:v>5.5029716046665345E-3</c:v>
                </c:pt>
                <c:pt idx="26783">
                  <c:v>1.0263929618768076E-2</c:v>
                </c:pt>
                <c:pt idx="26784">
                  <c:v>5.4682159945316959E-3</c:v>
                </c:pt>
                <c:pt idx="26785">
                  <c:v>3.6371696573402712E-3</c:v>
                </c:pt>
                <c:pt idx="26786">
                  <c:v>8.3787180561364124E-4</c:v>
                </c:pt>
                <c:pt idx="26787">
                  <c:v>5.1522248243559839E-2</c:v>
                </c:pt>
                <c:pt idx="26788">
                  <c:v>1.2273440844869352E-2</c:v>
                </c:pt>
                <c:pt idx="26789">
                  <c:v>5.1522248243559839E-2</c:v>
                </c:pt>
                <c:pt idx="26790">
                  <c:v>7.9189103579346953E-3</c:v>
                </c:pt>
                <c:pt idx="26791">
                  <c:v>1.0263929618768076E-2</c:v>
                </c:pt>
                <c:pt idx="26792">
                  <c:v>3.0273175100761097E-2</c:v>
                </c:pt>
                <c:pt idx="26793">
                  <c:v>2.5864707682889666E-2</c:v>
                </c:pt>
                <c:pt idx="26794">
                  <c:v>6.9991251093613586E-3</c:v>
                </c:pt>
                <c:pt idx="26795">
                  <c:v>8.5365853658536536E-2</c:v>
                </c:pt>
                <c:pt idx="26796">
                  <c:v>3.5433070866141662E-2</c:v>
                </c:pt>
                <c:pt idx="26797">
                  <c:v>8.6233304510615533E-2</c:v>
                </c:pt>
                <c:pt idx="27113">
                  <c:v>6.5104166666679814E-4</c:v>
                </c:pt>
                <c:pt idx="27114">
                  <c:v>2.976190476190496E-3</c:v>
                </c:pt>
                <c:pt idx="27115">
                  <c:v>5.9999999999999928E-2</c:v>
                </c:pt>
                <c:pt idx="27116">
                  <c:v>6.5104166666679814E-4</c:v>
                </c:pt>
                <c:pt idx="27117">
                  <c:v>3.1520882584713198E-3</c:v>
                </c:pt>
                <c:pt idx="27118">
                  <c:v>2.976190476190496E-3</c:v>
                </c:pt>
                <c:pt idx="27119">
                  <c:v>2.3437500000000038E-2</c:v>
                </c:pt>
                <c:pt idx="27120">
                  <c:v>1.883239171374814E-3</c:v>
                </c:pt>
                <c:pt idx="27121">
                  <c:v>4.3744531933532539E-4</c:v>
                </c:pt>
                <c:pt idx="27122">
                  <c:v>2.3437500000000038E-2</c:v>
                </c:pt>
                <c:pt idx="27123">
                  <c:v>2.1164021164021368E-2</c:v>
                </c:pt>
                <c:pt idx="27124">
                  <c:v>3.6196911196921338E-4</c:v>
                </c:pt>
                <c:pt idx="27125">
                  <c:v>0</c:v>
                </c:pt>
                <c:pt idx="27126">
                  <c:v>6.6334617390961716E-4</c:v>
                </c:pt>
                <c:pt idx="27127">
                  <c:v>6.6334617390961716E-4</c:v>
                </c:pt>
                <c:pt idx="27128">
                  <c:v>4.765999193816086E-2</c:v>
                </c:pt>
                <c:pt idx="27129">
                  <c:v>4.765999193816086E-2</c:v>
                </c:pt>
                <c:pt idx="27130">
                  <c:v>4.8029923937823113E-2</c:v>
                </c:pt>
                <c:pt idx="27131">
                  <c:v>1.1556518598772053E-2</c:v>
                </c:pt>
                <c:pt idx="27132">
                  <c:v>7.4503534617668555E-3</c:v>
                </c:pt>
                <c:pt idx="27133">
                  <c:v>1.7484215638659619E-2</c:v>
                </c:pt>
                <c:pt idx="27134">
                  <c:v>7.8748162374922583E-3</c:v>
                </c:pt>
                <c:pt idx="27135">
                  <c:v>1.0632307769972437E-2</c:v>
                </c:pt>
                <c:pt idx="27136">
                  <c:v>6.2023517250290948E-2</c:v>
                </c:pt>
                <c:pt idx="27137">
                  <c:v>3.3992906715657042E-3</c:v>
                </c:pt>
                <c:pt idx="27138">
                  <c:v>2.408878949371161E-4</c:v>
                </c:pt>
                <c:pt idx="27139">
                  <c:v>1.5649452269170507E-2</c:v>
                </c:pt>
                <c:pt idx="27140">
                  <c:v>1.6505281690150277E-4</c:v>
                </c:pt>
                <c:pt idx="27141">
                  <c:v>2.7968108954024885E-3</c:v>
                </c:pt>
                <c:pt idx="27142">
                  <c:v>3.5896796709460312E-2</c:v>
                </c:pt>
                <c:pt idx="27143">
                  <c:v>5.2698855971080412E-4</c:v>
                </c:pt>
                <c:pt idx="27144">
                  <c:v>3.8254310344827631E-2</c:v>
                </c:pt>
                <c:pt idx="27145">
                  <c:v>6.8239366477750489E-3</c:v>
                </c:pt>
                <c:pt idx="27146">
                  <c:v>5.6613594611146251E-3</c:v>
                </c:pt>
                <c:pt idx="27147">
                  <c:v>1.4792899408283544E-3</c:v>
                </c:pt>
                <c:pt idx="27148">
                  <c:v>6.5104166666679814E-4</c:v>
                </c:pt>
                <c:pt idx="27149">
                  <c:v>6.9991251093613586E-3</c:v>
                </c:pt>
                <c:pt idx="27150">
                  <c:v>2.976190476190496E-3</c:v>
                </c:pt>
                <c:pt idx="27151">
                  <c:v>6.6666666666668883E-3</c:v>
                </c:pt>
                <c:pt idx="27152">
                  <c:v>1.6203703703703606E-2</c:v>
                </c:pt>
                <c:pt idx="27153">
                  <c:v>6.6666666666667001E-3</c:v>
                </c:pt>
                <c:pt idx="27154">
                  <c:v>1.0416666666666938E-2</c:v>
                </c:pt>
                <c:pt idx="27155">
                  <c:v>2.9124799767007482E-4</c:v>
                </c:pt>
                <c:pt idx="27156">
                  <c:v>6.1454293737771293E-4</c:v>
                </c:pt>
                <c:pt idx="27157">
                  <c:v>9.9916109531495226E-3</c:v>
                </c:pt>
                <c:pt idx="27158">
                  <c:v>4.8166119594678422E-4</c:v>
                </c:pt>
                <c:pt idx="27159">
                  <c:v>1.6079158936301841E-2</c:v>
                </c:pt>
                <c:pt idx="27160">
                  <c:v>1.6773364250429884E-3</c:v>
                </c:pt>
                <c:pt idx="27161">
                  <c:v>6.8740783026497582E-3</c:v>
                </c:pt>
                <c:pt idx="27162">
                  <c:v>1.0635034257081455E-2</c:v>
                </c:pt>
                <c:pt idx="27163">
                  <c:v>1.7175901022054862E-2</c:v>
                </c:pt>
                <c:pt idx="27164">
                  <c:v>1.2090102259829371E-4</c:v>
                </c:pt>
                <c:pt idx="27165">
                  <c:v>1.3882385798893663E-3</c:v>
                </c:pt>
                <c:pt idx="27166">
                  <c:v>2.3319200484554808E-2</c:v>
                </c:pt>
                <c:pt idx="27167">
                  <c:v>1.2487512487511664E-3</c:v>
                </c:pt>
                <c:pt idx="27168">
                  <c:v>5.5727167569274436E-3</c:v>
                </c:pt>
                <c:pt idx="27169">
                  <c:v>6.1454293737771293E-4</c:v>
                </c:pt>
                <c:pt idx="27170">
                  <c:v>2.407845181648912E-2</c:v>
                </c:pt>
                <c:pt idx="27171">
                  <c:v>3.6235294117646998E-2</c:v>
                </c:pt>
                <c:pt idx="27172">
                  <c:v>2.2348526652687935E-3</c:v>
                </c:pt>
                <c:pt idx="27173">
                  <c:v>7.2148786831516027E-4</c:v>
                </c:pt>
                <c:pt idx="27174">
                  <c:v>7.2148786831516027E-4</c:v>
                </c:pt>
                <c:pt idx="27175">
                  <c:v>2.3437500000000038E-2</c:v>
                </c:pt>
                <c:pt idx="27176">
                  <c:v>2.016129032257999E-3</c:v>
                </c:pt>
                <c:pt idx="27177">
                  <c:v>1.2465493443754555E-2</c:v>
                </c:pt>
                <c:pt idx="27178">
                  <c:v>8.9605734767043196E-4</c:v>
                </c:pt>
                <c:pt idx="27179">
                  <c:v>3.67965367965368E-2</c:v>
                </c:pt>
                <c:pt idx="27180">
                  <c:v>0</c:v>
                </c:pt>
                <c:pt idx="27181">
                  <c:v>7.9298048048049522E-4</c:v>
                </c:pt>
                <c:pt idx="27182">
                  <c:v>7.9298048048049522E-4</c:v>
                </c:pt>
                <c:pt idx="27183">
                  <c:v>6.5104166666679814E-4</c:v>
                </c:pt>
                <c:pt idx="27184">
                  <c:v>2.7011846405228791E-2</c:v>
                </c:pt>
                <c:pt idx="27185">
                  <c:v>2.3437500000000038E-2</c:v>
                </c:pt>
                <c:pt idx="27186">
                  <c:v>4.6924880008929219E-3</c:v>
                </c:pt>
                <c:pt idx="27187">
                  <c:v>9.1822094691526926E-4</c:v>
                </c:pt>
                <c:pt idx="27188">
                  <c:v>1.0967741935483678E-2</c:v>
                </c:pt>
                <c:pt idx="27189">
                  <c:v>4.167346636006259E-2</c:v>
                </c:pt>
                <c:pt idx="27190">
                  <c:v>2.3167420814479565E-2</c:v>
                </c:pt>
                <c:pt idx="27191">
                  <c:v>1.0967741935483678E-2</c:v>
                </c:pt>
                <c:pt idx="27192">
                  <c:v>1.8823529411763024E-3</c:v>
                </c:pt>
                <c:pt idx="27193">
                  <c:v>6.9440459110471676E-3</c:v>
                </c:pt>
                <c:pt idx="27194">
                  <c:v>1.7493606138107409E-2</c:v>
                </c:pt>
                <c:pt idx="27195">
                  <c:v>4.8216007714561228E-2</c:v>
                </c:pt>
                <c:pt idx="27196">
                  <c:v>1.0967741935483678E-2</c:v>
                </c:pt>
                <c:pt idx="27197">
                  <c:v>5.164992826397597E-4</c:v>
                </c:pt>
                <c:pt idx="27198">
                  <c:v>2.8049903177676363E-3</c:v>
                </c:pt>
                <c:pt idx="27199">
                  <c:v>5.164992826397597E-4</c:v>
                </c:pt>
                <c:pt idx="27200">
                  <c:v>7.3529411764705802E-2</c:v>
                </c:pt>
                <c:pt idx="27201">
                  <c:v>3.5294117647059319E-3</c:v>
                </c:pt>
                <c:pt idx="27202">
                  <c:v>3.2594021215044478E-3</c:v>
                </c:pt>
                <c:pt idx="27203">
                  <c:v>5.2287581699318579E-5</c:v>
                </c:pt>
                <c:pt idx="27204">
                  <c:v>1.0967741935483678E-2</c:v>
                </c:pt>
                <c:pt idx="27205">
                  <c:v>5.6381798002217509E-3</c:v>
                </c:pt>
                <c:pt idx="27206">
                  <c:v>1.6785439376251792E-4</c:v>
                </c:pt>
                <c:pt idx="27207">
                  <c:v>6.072106261857189E-4</c:v>
                </c:pt>
                <c:pt idx="27208">
                  <c:v>9.3494668743262441E-3</c:v>
                </c:pt>
                <c:pt idx="27209">
                  <c:v>3.9269776876265268E-3</c:v>
                </c:pt>
                <c:pt idx="27210">
                  <c:v>5.3475935828853967E-4</c:v>
                </c:pt>
                <c:pt idx="27211">
                  <c:v>1.3831967213114787E-2</c:v>
                </c:pt>
                <c:pt idx="27212">
                  <c:v>5.206706237638789E-5</c:v>
                </c:pt>
                <c:pt idx="27213">
                  <c:v>6.9991251093613586E-3</c:v>
                </c:pt>
                <c:pt idx="27214">
                  <c:v>8.4207798937707798E-4</c:v>
                </c:pt>
                <c:pt idx="27215">
                  <c:v>6.147540983606598E-3</c:v>
                </c:pt>
                <c:pt idx="27216">
                  <c:v>0</c:v>
                </c:pt>
                <c:pt idx="27217">
                  <c:v>1.4367816091955801E-3</c:v>
                </c:pt>
                <c:pt idx="27218">
                  <c:v>1.3227513227514738E-3</c:v>
                </c:pt>
                <c:pt idx="27219">
                  <c:v>2.4154589371982158E-3</c:v>
                </c:pt>
                <c:pt idx="27220">
                  <c:v>3.9447731755424325E-3</c:v>
                </c:pt>
                <c:pt idx="27221">
                  <c:v>6.6666666666668883E-3</c:v>
                </c:pt>
                <c:pt idx="27222">
                  <c:v>1.5748031496063096E-2</c:v>
                </c:pt>
                <c:pt idx="27223">
                  <c:v>2.66666666666668E-2</c:v>
                </c:pt>
                <c:pt idx="27224">
                  <c:v>3.3251231527093673E-2</c:v>
                </c:pt>
                <c:pt idx="27225">
                  <c:v>3.1320492798889508E-2</c:v>
                </c:pt>
                <c:pt idx="27226">
                  <c:v>1.4241996233521636E-2</c:v>
                </c:pt>
                <c:pt idx="27227">
                  <c:v>6.3492063492063813E-3</c:v>
                </c:pt>
                <c:pt idx="27228">
                  <c:v>2.5252525252526404E-3</c:v>
                </c:pt>
                <c:pt idx="27229">
                  <c:v>1.0976702508960743E-2</c:v>
                </c:pt>
                <c:pt idx="27230">
                  <c:v>1.0635034257081455E-2</c:v>
                </c:pt>
                <c:pt idx="27231">
                  <c:v>4.7756747283561251E-3</c:v>
                </c:pt>
                <c:pt idx="27232">
                  <c:v>6.9991251093613586E-3</c:v>
                </c:pt>
                <c:pt idx="27233">
                  <c:v>6.5104166666679814E-4</c:v>
                </c:pt>
                <c:pt idx="27234">
                  <c:v>3.4836619566001065E-2</c:v>
                </c:pt>
                <c:pt idx="27235">
                  <c:v>2.447552447552495E-3</c:v>
                </c:pt>
                <c:pt idx="27236">
                  <c:v>1.0635034257081455E-2</c:v>
                </c:pt>
                <c:pt idx="27237">
                  <c:v>1.4406601801559704E-2</c:v>
                </c:pt>
                <c:pt idx="27238">
                  <c:v>1.133317901610611E-2</c:v>
                </c:pt>
                <c:pt idx="27239">
                  <c:v>4.916044143210406E-2</c:v>
                </c:pt>
                <c:pt idx="27240">
                  <c:v>6.8740783026497582E-3</c:v>
                </c:pt>
                <c:pt idx="27241">
                  <c:v>2.1698342979342849E-4</c:v>
                </c:pt>
                <c:pt idx="27242">
                  <c:v>2.1873255968683319E-2</c:v>
                </c:pt>
                <c:pt idx="27243">
                  <c:v>1.6393862547708658E-2</c:v>
                </c:pt>
                <c:pt idx="27244">
                  <c:v>1.0635034257081455E-2</c:v>
                </c:pt>
                <c:pt idx="27245">
                  <c:v>1.3007825507831345E-4</c:v>
                </c:pt>
                <c:pt idx="27246">
                  <c:v>2.3319200484554808E-2</c:v>
                </c:pt>
                <c:pt idx="27247">
                  <c:v>9.8681805998884634E-4</c:v>
                </c:pt>
                <c:pt idx="27248">
                  <c:v>6.150259996413829E-3</c:v>
                </c:pt>
                <c:pt idx="27249">
                  <c:v>2.156434896373083E-3</c:v>
                </c:pt>
                <c:pt idx="27250">
                  <c:v>1.8038017882738511E-2</c:v>
                </c:pt>
                <c:pt idx="27251">
                  <c:v>1.0635034257081455E-2</c:v>
                </c:pt>
                <c:pt idx="27252">
                  <c:v>5.3104038818324671E-2</c:v>
                </c:pt>
                <c:pt idx="27253">
                  <c:v>1.6079158936301841E-2</c:v>
                </c:pt>
                <c:pt idx="27254">
                  <c:v>1.7691287041137355E-4</c:v>
                </c:pt>
                <c:pt idx="27255">
                  <c:v>2.09669142318991E-2</c:v>
                </c:pt>
                <c:pt idx="27256">
                  <c:v>1.6235144312393888E-2</c:v>
                </c:pt>
                <c:pt idx="27257">
                  <c:v>2.1822849807445383E-2</c:v>
                </c:pt>
                <c:pt idx="27258">
                  <c:v>1.396468029936432E-2</c:v>
                </c:pt>
                <c:pt idx="27259">
                  <c:v>2.384313725490185E-2</c:v>
                </c:pt>
                <c:pt idx="27260">
                  <c:v>1.6428490523295165E-2</c:v>
                </c:pt>
                <c:pt idx="27261">
                  <c:v>2.384313725490185E-2</c:v>
                </c:pt>
                <c:pt idx="27262">
                  <c:v>2.384313725490185E-2</c:v>
                </c:pt>
                <c:pt idx="27263">
                  <c:v>7.0031082608482042E-3</c:v>
                </c:pt>
                <c:pt idx="27264">
                  <c:v>4.2294743609594991E-7</c:v>
                </c:pt>
                <c:pt idx="27265">
                  <c:v>1.7628847204517405E-3</c:v>
                </c:pt>
                <c:pt idx="27266">
                  <c:v>2.9494587466723485E-2</c:v>
                </c:pt>
                <c:pt idx="27267">
                  <c:v>1.0736842105263183E-2</c:v>
                </c:pt>
                <c:pt idx="27268">
                  <c:v>2.384313725490185E-2</c:v>
                </c:pt>
                <c:pt idx="27269">
                  <c:v>6.4499484004128737E-4</c:v>
                </c:pt>
                <c:pt idx="27270">
                  <c:v>2.384313725490185E-2</c:v>
                </c:pt>
                <c:pt idx="27271">
                  <c:v>4.6883495899780348E-4</c:v>
                </c:pt>
                <c:pt idx="27272">
                  <c:v>6.7012450913903743E-6</c:v>
                </c:pt>
                <c:pt idx="27273">
                  <c:v>6.7012450913903743E-6</c:v>
                </c:pt>
                <c:pt idx="27274">
                  <c:v>1.998950950541064E-3</c:v>
                </c:pt>
                <c:pt idx="27275">
                  <c:v>9.6091793249121168E-4</c:v>
                </c:pt>
                <c:pt idx="27276">
                  <c:v>4.0480433337576158E-2</c:v>
                </c:pt>
                <c:pt idx="27277">
                  <c:v>1.1697302458820646E-2</c:v>
                </c:pt>
                <c:pt idx="27278">
                  <c:v>2.2257551669316391E-2</c:v>
                </c:pt>
                <c:pt idx="27279">
                  <c:v>2.8057718735684599E-2</c:v>
                </c:pt>
                <c:pt idx="27280">
                  <c:v>1.0944829126647154E-2</c:v>
                </c:pt>
                <c:pt idx="27281">
                  <c:v>7.1225720576355593E-4</c:v>
                </c:pt>
                <c:pt idx="27282">
                  <c:v>3.6364054221197021E-3</c:v>
                </c:pt>
                <c:pt idx="27283">
                  <c:v>1.0944829126647154E-2</c:v>
                </c:pt>
                <c:pt idx="27284">
                  <c:v>1.0944829126647154E-2</c:v>
                </c:pt>
                <c:pt idx="27285">
                  <c:v>6.9914167658535926E-4</c:v>
                </c:pt>
                <c:pt idx="27286">
                  <c:v>1.8293468502018944E-2</c:v>
                </c:pt>
                <c:pt idx="27287">
                  <c:v>1.4914506343077503E-2</c:v>
                </c:pt>
                <c:pt idx="27288">
                  <c:v>6.9306218374540771E-3</c:v>
                </c:pt>
                <c:pt idx="27289">
                  <c:v>3.0497206491313399E-3</c:v>
                </c:pt>
                <c:pt idx="27290">
                  <c:v>3.1956531780596865E-3</c:v>
                </c:pt>
                <c:pt idx="27291">
                  <c:v>6.9914167658535926E-4</c:v>
                </c:pt>
                <c:pt idx="27292">
                  <c:v>2.2257551669316391E-2</c:v>
                </c:pt>
                <c:pt idx="27293">
                  <c:v>1.4484558302084603E-3</c:v>
                </c:pt>
                <c:pt idx="27294">
                  <c:v>2.5127771785055198E-2</c:v>
                </c:pt>
                <c:pt idx="27295">
                  <c:v>3.0875284476723783E-3</c:v>
                </c:pt>
                <c:pt idx="27296">
                  <c:v>9.0729577679570673E-3</c:v>
                </c:pt>
                <c:pt idx="27297">
                  <c:v>7.5082735797022543E-3</c:v>
                </c:pt>
                <c:pt idx="27298">
                  <c:v>1.0772890237174878E-3</c:v>
                </c:pt>
                <c:pt idx="27299">
                  <c:v>9.0514376228662593E-4</c:v>
                </c:pt>
                <c:pt idx="27300">
                  <c:v>6.5104166666679814E-4</c:v>
                </c:pt>
                <c:pt idx="27301">
                  <c:v>9.6164788892682974E-3</c:v>
                </c:pt>
                <c:pt idx="27302">
                  <c:v>1.3329167968343136E-2</c:v>
                </c:pt>
                <c:pt idx="27303">
                  <c:v>3.7940379403793946E-2</c:v>
                </c:pt>
                <c:pt idx="27304">
                  <c:v>2.976190476190496E-3</c:v>
                </c:pt>
                <c:pt idx="27305">
                  <c:v>4.6495926542737341E-2</c:v>
                </c:pt>
                <c:pt idx="27306">
                  <c:v>1.6211745244004167E-3</c:v>
                </c:pt>
                <c:pt idx="27307">
                  <c:v>1.0416666666666938E-2</c:v>
                </c:pt>
                <c:pt idx="27308">
                  <c:v>6.5104166666679814E-4</c:v>
                </c:pt>
                <c:pt idx="27309">
                  <c:v>4.2372881355930824E-3</c:v>
                </c:pt>
                <c:pt idx="27310">
                  <c:v>3.9447731755425089E-3</c:v>
                </c:pt>
                <c:pt idx="27311">
                  <c:v>1.6203703703703606E-2</c:v>
                </c:pt>
                <c:pt idx="27312">
                  <c:v>3.8655308234862878E-2</c:v>
                </c:pt>
                <c:pt idx="27313">
                  <c:v>1.2184508268059195E-2</c:v>
                </c:pt>
                <c:pt idx="27314">
                  <c:v>1.3227513227514738E-3</c:v>
                </c:pt>
                <c:pt idx="27315">
                  <c:v>1.4660633484162905E-3</c:v>
                </c:pt>
                <c:pt idx="27316">
                  <c:v>2.0214745147900202E-2</c:v>
                </c:pt>
                <c:pt idx="27317">
                  <c:v>7.8480422813285468E-4</c:v>
                </c:pt>
                <c:pt idx="27318">
                  <c:v>1.6209545621310758E-3</c:v>
                </c:pt>
                <c:pt idx="27319">
                  <c:v>7.2148786831516027E-4</c:v>
                </c:pt>
                <c:pt idx="27320">
                  <c:v>2.8850127692944478E-3</c:v>
                </c:pt>
                <c:pt idx="27321">
                  <c:v>5.9002143367469463E-3</c:v>
                </c:pt>
                <c:pt idx="27322">
                  <c:v>2.7967051078435182E-2</c:v>
                </c:pt>
                <c:pt idx="27323">
                  <c:v>6.8389299039455778E-3</c:v>
                </c:pt>
                <c:pt idx="27324">
                  <c:v>2.8280542986424254E-3</c:v>
                </c:pt>
                <c:pt idx="27325">
                  <c:v>7.2148786831516027E-4</c:v>
                </c:pt>
                <c:pt idx="27326">
                  <c:v>6.1669829222011308E-2</c:v>
                </c:pt>
                <c:pt idx="27327">
                  <c:v>2.3437500000000038E-2</c:v>
                </c:pt>
                <c:pt idx="27328">
                  <c:v>1.0416666666666938E-2</c:v>
                </c:pt>
                <c:pt idx="27329">
                  <c:v>1.7429193899782223E-2</c:v>
                </c:pt>
                <c:pt idx="27330">
                  <c:v>9.6618357487924557E-3</c:v>
                </c:pt>
                <c:pt idx="27331">
                  <c:v>1.3888888888888959E-2</c:v>
                </c:pt>
                <c:pt idx="27332">
                  <c:v>2.4028992357991077E-3</c:v>
                </c:pt>
                <c:pt idx="27333">
                  <c:v>1.3273736963293878E-2</c:v>
                </c:pt>
                <c:pt idx="27334">
                  <c:v>3.3469945355191169E-2</c:v>
                </c:pt>
                <c:pt idx="27335">
                  <c:v>1.734400656814461E-2</c:v>
                </c:pt>
                <c:pt idx="27336">
                  <c:v>8.373921216782031E-3</c:v>
                </c:pt>
                <c:pt idx="27337">
                  <c:v>6.9991251093613586E-3</c:v>
                </c:pt>
                <c:pt idx="27338">
                  <c:v>3.7940379403793946E-2</c:v>
                </c:pt>
                <c:pt idx="27339">
                  <c:v>4.8543689320390271E-3</c:v>
                </c:pt>
                <c:pt idx="27340">
                  <c:v>7.0275897969807556E-3</c:v>
                </c:pt>
                <c:pt idx="27341">
                  <c:v>7.407407407407407E-2</c:v>
                </c:pt>
                <c:pt idx="27342">
                  <c:v>5.7142857142857072E-2</c:v>
                </c:pt>
                <c:pt idx="27343">
                  <c:v>4.9720578566732343E-3</c:v>
                </c:pt>
                <c:pt idx="27344">
                  <c:v>1.5748031496063096E-2</c:v>
                </c:pt>
                <c:pt idx="27345">
                  <c:v>9.114583333333379E-3</c:v>
                </c:pt>
                <c:pt idx="27346">
                  <c:v>9.2364532019715878E-4</c:v>
                </c:pt>
                <c:pt idx="27347">
                  <c:v>6.5104166666679814E-4</c:v>
                </c:pt>
                <c:pt idx="27348">
                  <c:v>1.0416666666666938E-2</c:v>
                </c:pt>
                <c:pt idx="27349">
                  <c:v>0</c:v>
                </c:pt>
                <c:pt idx="27350">
                  <c:v>3.8461538461538367E-2</c:v>
                </c:pt>
                <c:pt idx="27351">
                  <c:v>2.016129032257999E-3</c:v>
                </c:pt>
                <c:pt idx="27352">
                  <c:v>1.0416666666666678E-2</c:v>
                </c:pt>
                <c:pt idx="27353">
                  <c:v>4.3744531933532539E-4</c:v>
                </c:pt>
                <c:pt idx="27354">
                  <c:v>2.602330631675441E-2</c:v>
                </c:pt>
                <c:pt idx="27355">
                  <c:v>1.2375076907727343E-2</c:v>
                </c:pt>
                <c:pt idx="27356">
                  <c:v>1.5262849956003388E-2</c:v>
                </c:pt>
                <c:pt idx="27357">
                  <c:v>1.0263929618768076E-2</c:v>
                </c:pt>
                <c:pt idx="27358">
                  <c:v>3.1818181818181614E-2</c:v>
                </c:pt>
                <c:pt idx="27359">
                  <c:v>3.1818181818181614E-2</c:v>
                </c:pt>
                <c:pt idx="27360">
                  <c:v>1.0263929618768076E-2</c:v>
                </c:pt>
                <c:pt idx="27361">
                  <c:v>1.1067193675889058E-2</c:v>
                </c:pt>
                <c:pt idx="27362">
                  <c:v>1.1067193675889058E-2</c:v>
                </c:pt>
                <c:pt idx="27363">
                  <c:v>1.1067193675889058E-2</c:v>
                </c:pt>
                <c:pt idx="27364">
                  <c:v>1.1067193675889058E-2</c:v>
                </c:pt>
                <c:pt idx="27365">
                  <c:v>3.5219018269866194E-3</c:v>
                </c:pt>
                <c:pt idx="27366">
                  <c:v>2.5345622119815617E-2</c:v>
                </c:pt>
                <c:pt idx="27367">
                  <c:v>1.9865727492846035E-2</c:v>
                </c:pt>
                <c:pt idx="27368">
                  <c:v>9.8015192354582474E-5</c:v>
                </c:pt>
                <c:pt idx="27369">
                  <c:v>5.9111370719226025E-4</c:v>
                </c:pt>
                <c:pt idx="27370">
                  <c:v>8.9910089910090283E-3</c:v>
                </c:pt>
                <c:pt idx="27371">
                  <c:v>1.0263929618768076E-2</c:v>
                </c:pt>
                <c:pt idx="27372">
                  <c:v>2.5345622119815617E-2</c:v>
                </c:pt>
                <c:pt idx="27373">
                  <c:v>6.2729723107080356E-3</c:v>
                </c:pt>
                <c:pt idx="27374">
                  <c:v>3.1675641431731018E-4</c:v>
                </c:pt>
                <c:pt idx="27375">
                  <c:v>1.9865727492846035E-2</c:v>
                </c:pt>
                <c:pt idx="27376">
                  <c:v>1.2858428700000894E-4</c:v>
                </c:pt>
                <c:pt idx="27377">
                  <c:v>1.6034985422740421E-2</c:v>
                </c:pt>
                <c:pt idx="27378">
                  <c:v>8.9293015829748097E-3</c:v>
                </c:pt>
                <c:pt idx="27379">
                  <c:v>1.6034985422740421E-2</c:v>
                </c:pt>
                <c:pt idx="27380">
                  <c:v>2.6348201618308317E-3</c:v>
                </c:pt>
                <c:pt idx="27381">
                  <c:v>1.6034985422740421E-2</c:v>
                </c:pt>
                <c:pt idx="27382">
                  <c:v>5.1522248243559839E-2</c:v>
                </c:pt>
                <c:pt idx="27383">
                  <c:v>2.4822904368358548E-2</c:v>
                </c:pt>
                <c:pt idx="27384">
                  <c:v>2.3437500000000038E-2</c:v>
                </c:pt>
                <c:pt idx="27385">
                  <c:v>1.5748031496063096E-2</c:v>
                </c:pt>
                <c:pt idx="27386">
                  <c:v>2.66666666666668E-2</c:v>
                </c:pt>
                <c:pt idx="27387">
                  <c:v>1.0416666666666938E-2</c:v>
                </c:pt>
                <c:pt idx="27388">
                  <c:v>6.5104166666679814E-4</c:v>
                </c:pt>
                <c:pt idx="27389">
                  <c:v>2.1164021164021368E-2</c:v>
                </c:pt>
                <c:pt idx="27390">
                  <c:v>6.5104166666679814E-4</c:v>
                </c:pt>
                <c:pt idx="27391">
                  <c:v>6.5104166666679814E-4</c:v>
                </c:pt>
                <c:pt idx="27392">
                  <c:v>6.5104166666679814E-4</c:v>
                </c:pt>
                <c:pt idx="27393">
                  <c:v>6.9991251093613586E-3</c:v>
                </c:pt>
                <c:pt idx="27394">
                  <c:v>2.4008086934546777E-3</c:v>
                </c:pt>
                <c:pt idx="27395">
                  <c:v>4.3744531933532539E-4</c:v>
                </c:pt>
                <c:pt idx="27396">
                  <c:v>4.7483380816726317E-4</c:v>
                </c:pt>
                <c:pt idx="27397">
                  <c:v>3.2327586206897297E-3</c:v>
                </c:pt>
                <c:pt idx="27398">
                  <c:v>3.3415166393889572E-3</c:v>
                </c:pt>
                <c:pt idx="27399">
                  <c:v>1.709401709401711E-2</c:v>
                </c:pt>
                <c:pt idx="27400">
                  <c:v>6.3314226159457962E-2</c:v>
                </c:pt>
                <c:pt idx="27401">
                  <c:v>8.004949552636588E-2</c:v>
                </c:pt>
                <c:pt idx="27402">
                  <c:v>4.7619047619047665E-2</c:v>
                </c:pt>
                <c:pt idx="27403">
                  <c:v>4.7619047619047665E-2</c:v>
                </c:pt>
                <c:pt idx="27404">
                  <c:v>3.8461538461538491E-2</c:v>
                </c:pt>
                <c:pt idx="27405">
                  <c:v>3.2327586206897297E-3</c:v>
                </c:pt>
                <c:pt idx="27406">
                  <c:v>7.1877807726862548E-3</c:v>
                </c:pt>
                <c:pt idx="27407">
                  <c:v>3.7813102119460165E-2</c:v>
                </c:pt>
                <c:pt idx="27408">
                  <c:v>1.7094017094017203E-2</c:v>
                </c:pt>
                <c:pt idx="27409">
                  <c:v>0</c:v>
                </c:pt>
                <c:pt idx="27410">
                  <c:v>1.129943502824852E-2</c:v>
                </c:pt>
                <c:pt idx="27411">
                  <c:v>4.017236586043909E-2</c:v>
                </c:pt>
                <c:pt idx="27412">
                  <c:v>5.7893564907593115E-3</c:v>
                </c:pt>
                <c:pt idx="27413">
                  <c:v>3.7878787878787143E-3</c:v>
                </c:pt>
                <c:pt idx="27414">
                  <c:v>6.5104166666679814E-4</c:v>
                </c:pt>
                <c:pt idx="27415">
                  <c:v>4.4773391812864905E-3</c:v>
                </c:pt>
                <c:pt idx="27416">
                  <c:v>4.4551367726904185E-5</c:v>
                </c:pt>
                <c:pt idx="27417">
                  <c:v>1.0416666666666938E-2</c:v>
                </c:pt>
                <c:pt idx="27418">
                  <c:v>2.9844576719576757E-2</c:v>
                </c:pt>
                <c:pt idx="27419">
                  <c:v>2.2222222222222334E-2</c:v>
                </c:pt>
                <c:pt idx="27420">
                  <c:v>2.3437500000000038E-2</c:v>
                </c:pt>
                <c:pt idx="27421">
                  <c:v>1.0416666666666938E-2</c:v>
                </c:pt>
                <c:pt idx="27422">
                  <c:v>1.3831967213114787E-2</c:v>
                </c:pt>
                <c:pt idx="27423">
                  <c:v>2.016129032257999E-3</c:v>
                </c:pt>
                <c:pt idx="27424">
                  <c:v>1.3831967213114787E-2</c:v>
                </c:pt>
                <c:pt idx="27425">
                  <c:v>2.3319200484554808E-2</c:v>
                </c:pt>
                <c:pt idx="27426">
                  <c:v>2.2257551669316398E-2</c:v>
                </c:pt>
                <c:pt idx="27427">
                  <c:v>1.7045454545454419E-2</c:v>
                </c:pt>
                <c:pt idx="27428">
                  <c:v>2.3437500000000038E-2</c:v>
                </c:pt>
                <c:pt idx="27429">
                  <c:v>4.2344173441772771E-5</c:v>
                </c:pt>
                <c:pt idx="27430">
                  <c:v>6.6666666666667001E-3</c:v>
                </c:pt>
                <c:pt idx="27431">
                  <c:v>2.4154589371982158E-3</c:v>
                </c:pt>
                <c:pt idx="27432">
                  <c:v>6.5104166666679814E-4</c:v>
                </c:pt>
                <c:pt idx="27433">
                  <c:v>3.1320492798889508E-2</c:v>
                </c:pt>
                <c:pt idx="27434">
                  <c:v>0</c:v>
                </c:pt>
                <c:pt idx="27435">
                  <c:v>2.5974025974025892E-2</c:v>
                </c:pt>
                <c:pt idx="27436">
                  <c:v>6.5104166666679814E-4</c:v>
                </c:pt>
                <c:pt idx="27437">
                  <c:v>2.1164021164021368E-2</c:v>
                </c:pt>
                <c:pt idx="27438">
                  <c:v>3.222836095764276E-3</c:v>
                </c:pt>
                <c:pt idx="27439">
                  <c:v>6.5104166666679814E-4</c:v>
                </c:pt>
                <c:pt idx="27440">
                  <c:v>9.9961553248750397E-3</c:v>
                </c:pt>
                <c:pt idx="27441">
                  <c:v>4.3744531933532539E-4</c:v>
                </c:pt>
                <c:pt idx="27442">
                  <c:v>3.097173828881227E-3</c:v>
                </c:pt>
                <c:pt idx="27443">
                  <c:v>4.3744531933532539E-4</c:v>
                </c:pt>
                <c:pt idx="27444">
                  <c:v>6.5104166666679814E-4</c:v>
                </c:pt>
                <c:pt idx="27445">
                  <c:v>2.3437500000000038E-2</c:v>
                </c:pt>
                <c:pt idx="27446">
                  <c:v>2.9832347140039746E-2</c:v>
                </c:pt>
                <c:pt idx="27447">
                  <c:v>0</c:v>
                </c:pt>
                <c:pt idx="27448">
                  <c:v>3.2258064516129087E-2</c:v>
                </c:pt>
                <c:pt idx="27449">
                  <c:v>1.0976702508960743E-2</c:v>
                </c:pt>
                <c:pt idx="27450">
                  <c:v>2.4609074596257417E-2</c:v>
                </c:pt>
                <c:pt idx="27451">
                  <c:v>7.2859744990892324E-3</c:v>
                </c:pt>
                <c:pt idx="27452">
                  <c:v>7.2859744990892324E-3</c:v>
                </c:pt>
                <c:pt idx="27453">
                  <c:v>1.3774104683195554E-3</c:v>
                </c:pt>
                <c:pt idx="27454">
                  <c:v>1.6393442622950921E-2</c:v>
                </c:pt>
                <c:pt idx="27455">
                  <c:v>2.1545584045584199E-2</c:v>
                </c:pt>
                <c:pt idx="27456">
                  <c:v>6.7750677506769365E-4</c:v>
                </c:pt>
                <c:pt idx="27457">
                  <c:v>1.534526854219939E-2</c:v>
                </c:pt>
                <c:pt idx="27458">
                  <c:v>1.4367816091953854E-3</c:v>
                </c:pt>
                <c:pt idx="27459">
                  <c:v>2.4577572964669669E-2</c:v>
                </c:pt>
                <c:pt idx="27460">
                  <c:v>1.084010840108398E-2</c:v>
                </c:pt>
                <c:pt idx="27461">
                  <c:v>2.6551927037363948E-2</c:v>
                </c:pt>
                <c:pt idx="27462">
                  <c:v>6.7750677506769365E-4</c:v>
                </c:pt>
                <c:pt idx="27463">
                  <c:v>1.084010840108398E-2</c:v>
                </c:pt>
                <c:pt idx="27464">
                  <c:v>1.0101010101010039E-2</c:v>
                </c:pt>
                <c:pt idx="27465">
                  <c:v>2.4390243902439174E-2</c:v>
                </c:pt>
                <c:pt idx="27466">
                  <c:v>6.7750677506769365E-4</c:v>
                </c:pt>
                <c:pt idx="27467">
                  <c:v>4.1666666666666616E-2</c:v>
                </c:pt>
                <c:pt idx="27468">
                  <c:v>1.5748031496063096E-2</c:v>
                </c:pt>
                <c:pt idx="27469">
                  <c:v>8.9605734767043196E-4</c:v>
                </c:pt>
                <c:pt idx="27470">
                  <c:v>6.5104166666679814E-4</c:v>
                </c:pt>
                <c:pt idx="27471">
                  <c:v>6.5104166666679814E-4</c:v>
                </c:pt>
                <c:pt idx="27472">
                  <c:v>6.7476383265857292E-3</c:v>
                </c:pt>
                <c:pt idx="27473">
                  <c:v>1.0860484544695154E-2</c:v>
                </c:pt>
                <c:pt idx="27474">
                  <c:v>4.8759852587603736E-2</c:v>
                </c:pt>
                <c:pt idx="27475">
                  <c:v>2.7100623531146526E-3</c:v>
                </c:pt>
                <c:pt idx="27476">
                  <c:v>1.0635034257081455E-2</c:v>
                </c:pt>
                <c:pt idx="27477">
                  <c:v>4.8166119594678422E-4</c:v>
                </c:pt>
                <c:pt idx="27478">
                  <c:v>4.8166119594678422E-4</c:v>
                </c:pt>
                <c:pt idx="27479">
                  <c:v>4.8166119594678422E-4</c:v>
                </c:pt>
                <c:pt idx="28066">
                  <c:v>7.9772079772078366E-4</c:v>
                </c:pt>
                <c:pt idx="28067">
                  <c:v>1.0362897576012367E-2</c:v>
                </c:pt>
                <c:pt idx="28068">
                  <c:v>4.1367521367521309E-2</c:v>
                </c:pt>
                <c:pt idx="28069">
                  <c:v>6.2055451323745296E-3</c:v>
                </c:pt>
                <c:pt idx="28070">
                  <c:v>7.6827350427350512E-3</c:v>
                </c:pt>
                <c:pt idx="28071">
                  <c:v>5.6782983098773426E-3</c:v>
                </c:pt>
                <c:pt idx="28072">
                  <c:v>1.2946520146520177E-2</c:v>
                </c:pt>
                <c:pt idx="28073">
                  <c:v>3.0153846153846094E-2</c:v>
                </c:pt>
                <c:pt idx="28074">
                  <c:v>9.2695230936273524E-3</c:v>
                </c:pt>
                <c:pt idx="28075">
                  <c:v>1.6521256521256498E-2</c:v>
                </c:pt>
                <c:pt idx="28076">
                  <c:v>8.8730799038213223E-3</c:v>
                </c:pt>
                <c:pt idx="28077">
                  <c:v>3.3415705234794001E-2</c:v>
                </c:pt>
                <c:pt idx="28078">
                  <c:v>2.8768951845873221E-4</c:v>
                </c:pt>
                <c:pt idx="28079">
                  <c:v>9.0746636541027634E-3</c:v>
                </c:pt>
                <c:pt idx="28080">
                  <c:v>8.4503695254391296E-4</c:v>
                </c:pt>
                <c:pt idx="28081">
                  <c:v>4.2469607701445069E-7</c:v>
                </c:pt>
                <c:pt idx="28082">
                  <c:v>1.0175010175010308E-2</c:v>
                </c:pt>
                <c:pt idx="28083">
                  <c:v>7.5077643246155971E-4</c:v>
                </c:pt>
                <c:pt idx="28084">
                  <c:v>5.7836899942147755E-4</c:v>
                </c:pt>
                <c:pt idx="28085">
                  <c:v>2.6799007444168869E-3</c:v>
                </c:pt>
                <c:pt idx="28086">
                  <c:v>3.3504273504274098E-3</c:v>
                </c:pt>
                <c:pt idx="28087">
                  <c:v>7.9772079772078366E-4</c:v>
                </c:pt>
                <c:pt idx="28088">
                  <c:v>5.2249637155303693E-4</c:v>
                </c:pt>
                <c:pt idx="28089">
                  <c:v>3.3094017094026639E-4</c:v>
                </c:pt>
                <c:pt idx="28090">
                  <c:v>7.9772079772078366E-4</c:v>
                </c:pt>
                <c:pt idx="28091">
                  <c:v>1.2813711487452645E-3</c:v>
                </c:pt>
                <c:pt idx="28092">
                  <c:v>2.9239461103867082E-3</c:v>
                </c:pt>
                <c:pt idx="28093">
                  <c:v>2.4761904761904797E-2</c:v>
                </c:pt>
                <c:pt idx="28094">
                  <c:v>1.3056933832557131E-3</c:v>
                </c:pt>
                <c:pt idx="28095">
                  <c:v>7.9772079772078366E-4</c:v>
                </c:pt>
                <c:pt idx="28096">
                  <c:v>6.3414634146341284E-2</c:v>
                </c:pt>
                <c:pt idx="28097">
                  <c:v>3.0356983530939433E-3</c:v>
                </c:pt>
                <c:pt idx="28098">
                  <c:v>8.0249414079453709E-3</c:v>
                </c:pt>
                <c:pt idx="28099">
                  <c:v>3.8221916447023736E-5</c:v>
                </c:pt>
                <c:pt idx="28100">
                  <c:v>1.1653670322039478E-2</c:v>
                </c:pt>
                <c:pt idx="28101">
                  <c:v>2.7100623531146526E-3</c:v>
                </c:pt>
                <c:pt idx="28102">
                  <c:v>1.0143158140449141E-2</c:v>
                </c:pt>
                <c:pt idx="28103">
                  <c:v>4.2294743609594991E-7</c:v>
                </c:pt>
                <c:pt idx="28104">
                  <c:v>1.4873858253128789E-2</c:v>
                </c:pt>
                <c:pt idx="28105">
                  <c:v>9.8493943031827249E-5</c:v>
                </c:pt>
                <c:pt idx="28106">
                  <c:v>1.2682230050651012E-2</c:v>
                </c:pt>
                <c:pt idx="28107">
                  <c:v>3.6936182097471992E-4</c:v>
                </c:pt>
                <c:pt idx="28108">
                  <c:v>1.0389610389610303E-2</c:v>
                </c:pt>
                <c:pt idx="28109">
                  <c:v>2.5115955473098226E-2</c:v>
                </c:pt>
                <c:pt idx="28110">
                  <c:v>7.3072173727912167E-3</c:v>
                </c:pt>
                <c:pt idx="28111">
                  <c:v>7.3072173727912167E-3</c:v>
                </c:pt>
                <c:pt idx="28112">
                  <c:v>7.5703910414637928E-4</c:v>
                </c:pt>
                <c:pt idx="28113">
                  <c:v>7.5740259740251549E-4</c:v>
                </c:pt>
                <c:pt idx="28114">
                  <c:v>6.4419842452627793E-3</c:v>
                </c:pt>
                <c:pt idx="28115">
                  <c:v>7.5740259740251549E-4</c:v>
                </c:pt>
                <c:pt idx="28116">
                  <c:v>1.0707666988658673E-2</c:v>
                </c:pt>
                <c:pt idx="28117">
                  <c:v>1.6079158936301841E-2</c:v>
                </c:pt>
                <c:pt idx="28118">
                  <c:v>2.3319200484554808E-2</c:v>
                </c:pt>
                <c:pt idx="28119">
                  <c:v>1.2101056837899044E-2</c:v>
                </c:pt>
                <c:pt idx="28120">
                  <c:v>1.6079158936301841E-2</c:v>
                </c:pt>
                <c:pt idx="28121">
                  <c:v>1.2681159420289819E-2</c:v>
                </c:pt>
                <c:pt idx="28122">
                  <c:v>3.0991735537190834E-3</c:v>
                </c:pt>
                <c:pt idx="28123">
                  <c:v>2.2038567493112997E-2</c:v>
                </c:pt>
                <c:pt idx="28124">
                  <c:v>7.2859744990892324E-3</c:v>
                </c:pt>
                <c:pt idx="28125">
                  <c:v>2.7502157031924112E-2</c:v>
                </c:pt>
                <c:pt idx="28126">
                  <c:v>6.4499484004128737E-4</c:v>
                </c:pt>
                <c:pt idx="28127">
                  <c:v>1.8084154947493533E-2</c:v>
                </c:pt>
                <c:pt idx="28128">
                  <c:v>6.4499484004128737E-4</c:v>
                </c:pt>
                <c:pt idx="28129">
                  <c:v>6.9686411149826252E-3</c:v>
                </c:pt>
                <c:pt idx="28130">
                  <c:v>6.9991251093613586E-3</c:v>
                </c:pt>
                <c:pt idx="28131">
                  <c:v>1.0416666666666938E-2</c:v>
                </c:pt>
                <c:pt idx="28132">
                  <c:v>2.5735294117647207E-2</c:v>
                </c:pt>
                <c:pt idx="28133">
                  <c:v>2.4154589371982158E-3</c:v>
                </c:pt>
                <c:pt idx="28134">
                  <c:v>1.0416666666666938E-2</c:v>
                </c:pt>
                <c:pt idx="28135">
                  <c:v>6.9991251093613586E-3</c:v>
                </c:pt>
                <c:pt idx="28136">
                  <c:v>2.1722602367752765E-4</c:v>
                </c:pt>
                <c:pt idx="28137">
                  <c:v>6.9991251093613586E-3</c:v>
                </c:pt>
                <c:pt idx="28138">
                  <c:v>6.147540983606598E-3</c:v>
                </c:pt>
                <c:pt idx="28139">
                  <c:v>6.4499484004128737E-4</c:v>
                </c:pt>
                <c:pt idx="28140">
                  <c:v>6.4499484004128737E-4</c:v>
                </c:pt>
                <c:pt idx="28141">
                  <c:v>6.4499484004128737E-4</c:v>
                </c:pt>
                <c:pt idx="28142">
                  <c:v>3.6053130929791309E-2</c:v>
                </c:pt>
                <c:pt idx="28143">
                  <c:v>5.1197636382823231E-3</c:v>
                </c:pt>
                <c:pt idx="28144">
                  <c:v>3.7593107472604466E-4</c:v>
                </c:pt>
                <c:pt idx="28145">
                  <c:v>4.103743000294735E-2</c:v>
                </c:pt>
                <c:pt idx="28146">
                  <c:v>1.5384615384615396E-2</c:v>
                </c:pt>
                <c:pt idx="28147">
                  <c:v>8.5941644562333823E-3</c:v>
                </c:pt>
                <c:pt idx="28148">
                  <c:v>3.296703296703285E-2</c:v>
                </c:pt>
                <c:pt idx="28149">
                  <c:v>2.6799007444168869E-3</c:v>
                </c:pt>
                <c:pt idx="28150">
                  <c:v>1.5384615384615396E-2</c:v>
                </c:pt>
                <c:pt idx="28151">
                  <c:v>9.2029974382926572E-4</c:v>
                </c:pt>
                <c:pt idx="28152">
                  <c:v>3.3094017094026639E-4</c:v>
                </c:pt>
                <c:pt idx="28153">
                  <c:v>3.3094017094026639E-4</c:v>
                </c:pt>
                <c:pt idx="28154">
                  <c:v>2.067824648469814E-2</c:v>
                </c:pt>
                <c:pt idx="28155">
                  <c:v>4.9012933968590012E-5</c:v>
                </c:pt>
                <c:pt idx="28156">
                  <c:v>6.238859180035747E-3</c:v>
                </c:pt>
                <c:pt idx="28157">
                  <c:v>1.0416666666666938E-2</c:v>
                </c:pt>
                <c:pt idx="28693">
                  <c:v>1.0976702508960743E-2</c:v>
                </c:pt>
                <c:pt idx="28694">
                  <c:v>6.5104166666679814E-4</c:v>
                </c:pt>
                <c:pt idx="28695">
                  <c:v>7.2580645161290175E-2</c:v>
                </c:pt>
                <c:pt idx="28696">
                  <c:v>2.016129032257999E-3</c:v>
                </c:pt>
                <c:pt idx="28697">
                  <c:v>4.8648648648648686E-2</c:v>
                </c:pt>
                <c:pt idx="28698">
                  <c:v>1.0169491525423457E-2</c:v>
                </c:pt>
                <c:pt idx="28699">
                  <c:v>2.1818181818181234E-3</c:v>
                </c:pt>
                <c:pt idx="28700">
                  <c:v>1.0911074740868041E-4</c:v>
                </c:pt>
                <c:pt idx="28701">
                  <c:v>3.3846773381657209E-2</c:v>
                </c:pt>
                <c:pt idx="28702">
                  <c:v>6.6445182724245166E-4</c:v>
                </c:pt>
                <c:pt idx="28703">
                  <c:v>1.7969451931712608E-4</c:v>
                </c:pt>
                <c:pt idx="28704">
                  <c:v>1.4005602240896352E-2</c:v>
                </c:pt>
                <c:pt idx="28705">
                  <c:v>1.0584114361450667E-2</c:v>
                </c:pt>
                <c:pt idx="28706">
                  <c:v>1.1733783910635497E-2</c:v>
                </c:pt>
                <c:pt idx="28707">
                  <c:v>2.4732563115104605E-2</c:v>
                </c:pt>
                <c:pt idx="28708">
                  <c:v>6.0606060606059791E-3</c:v>
                </c:pt>
                <c:pt idx="28709">
                  <c:v>7.3260073260065194E-4</c:v>
                </c:pt>
                <c:pt idx="28710">
                  <c:v>9.7465886939571283E-3</c:v>
                </c:pt>
                <c:pt idx="28711">
                  <c:v>6.4344184275651264E-3</c:v>
                </c:pt>
                <c:pt idx="28712">
                  <c:v>6.9341258048537843E-4</c:v>
                </c:pt>
                <c:pt idx="28713">
                  <c:v>1.5560314061384816E-2</c:v>
                </c:pt>
                <c:pt idx="28714">
                  <c:v>3.5087719298247592E-3</c:v>
                </c:pt>
                <c:pt idx="28715">
                  <c:v>2.1403162055336784E-3</c:v>
                </c:pt>
                <c:pt idx="28716">
                  <c:v>5.4231791600213583E-3</c:v>
                </c:pt>
                <c:pt idx="28717">
                  <c:v>2.2222222222222143E-2</c:v>
                </c:pt>
                <c:pt idx="28718">
                  <c:v>1.538461538461554E-2</c:v>
                </c:pt>
                <c:pt idx="28719">
                  <c:v>2.2988505747126298E-3</c:v>
                </c:pt>
                <c:pt idx="28720">
                  <c:v>5.8686539357241793E-3</c:v>
                </c:pt>
                <c:pt idx="28721">
                  <c:v>1.0416666666666938E-2</c:v>
                </c:pt>
                <c:pt idx="28722">
                  <c:v>5.6570931244562736E-3</c:v>
                </c:pt>
                <c:pt idx="28723">
                  <c:v>4.3744531933532539E-4</c:v>
                </c:pt>
                <c:pt idx="28724">
                  <c:v>1.1770244821086376E-4</c:v>
                </c:pt>
                <c:pt idx="28725">
                  <c:v>1.0416666666666938E-2</c:v>
                </c:pt>
                <c:pt idx="28726">
                  <c:v>2.976190476190496E-3</c:v>
                </c:pt>
                <c:pt idx="28727">
                  <c:v>6.1454293737771293E-4</c:v>
                </c:pt>
                <c:pt idx="28728">
                  <c:v>3.2615786040457808E-4</c:v>
                </c:pt>
                <c:pt idx="28729">
                  <c:v>1.0416666666666938E-2</c:v>
                </c:pt>
                <c:pt idx="28730">
                  <c:v>2.3437500000000038E-2</c:v>
                </c:pt>
                <c:pt idx="28731">
                  <c:v>1.6203703703703606E-2</c:v>
                </c:pt>
                <c:pt idx="28732">
                  <c:v>6.5104166666679814E-4</c:v>
                </c:pt>
                <c:pt idx="28733">
                  <c:v>3.7858422939068027E-2</c:v>
                </c:pt>
                <c:pt idx="28734">
                  <c:v>2.2038567493112875E-2</c:v>
                </c:pt>
                <c:pt idx="28735">
                  <c:v>1.0416666666666938E-2</c:v>
                </c:pt>
                <c:pt idx="28736">
                  <c:v>1.0416666666666938E-2</c:v>
                </c:pt>
                <c:pt idx="28737">
                  <c:v>2.3437500000000038E-2</c:v>
                </c:pt>
                <c:pt idx="28738">
                  <c:v>6.5104166666679814E-4</c:v>
                </c:pt>
                <c:pt idx="28739">
                  <c:v>2.3437500000000038E-2</c:v>
                </c:pt>
                <c:pt idx="28740">
                  <c:v>1.0416666666666938E-2</c:v>
                </c:pt>
                <c:pt idx="28741">
                  <c:v>1.3774104683197297E-3</c:v>
                </c:pt>
                <c:pt idx="28742">
                  <c:v>1.9357336430511073E-4</c:v>
                </c:pt>
                <c:pt idx="28743">
                  <c:v>2.7322404371585415E-3</c:v>
                </c:pt>
                <c:pt idx="28744">
                  <c:v>5.6213916742631018E-3</c:v>
                </c:pt>
                <c:pt idx="28745">
                  <c:v>6.5104166666679814E-4</c:v>
                </c:pt>
                <c:pt idx="28746">
                  <c:v>1.2919742795905044E-3</c:v>
                </c:pt>
                <c:pt idx="28747">
                  <c:v>7.3319926261101991E-3</c:v>
                </c:pt>
                <c:pt idx="28748">
                  <c:v>3.1173826173826382E-3</c:v>
                </c:pt>
                <c:pt idx="28749">
                  <c:v>3.7526497892351657E-2</c:v>
                </c:pt>
                <c:pt idx="28750">
                  <c:v>2.3319200484554808E-2</c:v>
                </c:pt>
                <c:pt idx="28751">
                  <c:v>4.8166119594678422E-4</c:v>
                </c:pt>
                <c:pt idx="28752">
                  <c:v>1.0635034257081455E-2</c:v>
                </c:pt>
                <c:pt idx="28753">
                  <c:v>2.3828735367196967E-2</c:v>
                </c:pt>
                <c:pt idx="28754">
                  <c:v>2.6399407044568297E-2</c:v>
                </c:pt>
                <c:pt idx="28755">
                  <c:v>1.6112919338532523E-6</c:v>
                </c:pt>
                <c:pt idx="28756">
                  <c:v>2.3319200484554808E-2</c:v>
                </c:pt>
                <c:pt idx="28757">
                  <c:v>1.0635034257081455E-2</c:v>
                </c:pt>
                <c:pt idx="28758">
                  <c:v>1.9035842206574804E-3</c:v>
                </c:pt>
                <c:pt idx="28759">
                  <c:v>1.0635034257081455E-2</c:v>
                </c:pt>
                <c:pt idx="28760">
                  <c:v>1.433052811933077E-2</c:v>
                </c:pt>
                <c:pt idx="28761">
                  <c:v>1.9035842206574804E-3</c:v>
                </c:pt>
                <c:pt idx="28762">
                  <c:v>1.1835824603204171E-2</c:v>
                </c:pt>
                <c:pt idx="28763">
                  <c:v>3.3649698015530652E-2</c:v>
                </c:pt>
                <c:pt idx="28764">
                  <c:v>6.9895704570626972E-3</c:v>
                </c:pt>
                <c:pt idx="28765">
                  <c:v>3.5019502402627548E-3</c:v>
                </c:pt>
                <c:pt idx="28766">
                  <c:v>7.9993741320972707E-3</c:v>
                </c:pt>
                <c:pt idx="28767">
                  <c:v>5.7836899942167346E-4</c:v>
                </c:pt>
                <c:pt idx="28768">
                  <c:v>1.3188773759692579E-2</c:v>
                </c:pt>
                <c:pt idx="28769">
                  <c:v>7.3970350978661854E-3</c:v>
                </c:pt>
                <c:pt idx="28770">
                  <c:v>6.5830617821238847E-6</c:v>
                </c:pt>
                <c:pt idx="28771">
                  <c:v>2.0069305074270774E-3</c:v>
                </c:pt>
                <c:pt idx="28772">
                  <c:v>5.0053969756504461E-4</c:v>
                </c:pt>
                <c:pt idx="28773">
                  <c:v>5.1824530277663535E-3</c:v>
                </c:pt>
                <c:pt idx="28774">
                  <c:v>1.5748031496063096E-2</c:v>
                </c:pt>
                <c:pt idx="28775">
                  <c:v>2.3437500000000038E-2</c:v>
                </c:pt>
                <c:pt idx="28776">
                  <c:v>1.6203703703703606E-2</c:v>
                </c:pt>
                <c:pt idx="28777">
                  <c:v>6.9991251093613586E-3</c:v>
                </c:pt>
                <c:pt idx="28778">
                  <c:v>1.3774104683197297E-3</c:v>
                </c:pt>
                <c:pt idx="28779">
                  <c:v>2.9051987767583956E-2</c:v>
                </c:pt>
                <c:pt idx="28780">
                  <c:v>1.5748031496063096E-2</c:v>
                </c:pt>
                <c:pt idx="28781">
                  <c:v>1.0416666666666938E-2</c:v>
                </c:pt>
                <c:pt idx="28782">
                  <c:v>6.6666666666667001E-3</c:v>
                </c:pt>
                <c:pt idx="28783">
                  <c:v>0</c:v>
                </c:pt>
                <c:pt idx="28784">
                  <c:v>8.1939228405599716E-3</c:v>
                </c:pt>
                <c:pt idx="28785">
                  <c:v>1.1770244821086376E-4</c:v>
                </c:pt>
                <c:pt idx="28786">
                  <c:v>4.6296296296296528E-3</c:v>
                </c:pt>
                <c:pt idx="28787">
                  <c:v>6.6666666666668883E-3</c:v>
                </c:pt>
                <c:pt idx="28788">
                  <c:v>1.0561745589600671E-2</c:v>
                </c:pt>
                <c:pt idx="28789">
                  <c:v>3.2258064516129087E-2</c:v>
                </c:pt>
                <c:pt idx="28790">
                  <c:v>1.8518518518518483E-2</c:v>
                </c:pt>
                <c:pt idx="28791">
                  <c:v>6.9991251093613586E-3</c:v>
                </c:pt>
                <c:pt idx="28792">
                  <c:v>8.676036786403832E-5</c:v>
                </c:pt>
                <c:pt idx="28793">
                  <c:v>1.2500000000000063E-2</c:v>
                </c:pt>
                <c:pt idx="28794">
                  <c:v>3.4722222222222398E-3</c:v>
                </c:pt>
                <c:pt idx="28795">
                  <c:v>4.1050903119862488E-4</c:v>
                </c:pt>
                <c:pt idx="28796">
                  <c:v>3.1610557926353786E-4</c:v>
                </c:pt>
                <c:pt idx="28797">
                  <c:v>1.1379800853485028E-2</c:v>
                </c:pt>
                <c:pt idx="28798">
                  <c:v>8.4876543209878377E-3</c:v>
                </c:pt>
                <c:pt idx="28799">
                  <c:v>1.3227513227514738E-3</c:v>
                </c:pt>
                <c:pt idx="28800">
                  <c:v>5.0576892682156049E-3</c:v>
                </c:pt>
                <c:pt idx="28801">
                  <c:v>6.147540983606598E-3</c:v>
                </c:pt>
                <c:pt idx="28802">
                  <c:v>1.0416666666666938E-2</c:v>
                </c:pt>
                <c:pt idx="28803">
                  <c:v>6.147540983606598E-3</c:v>
                </c:pt>
                <c:pt idx="28804">
                  <c:v>1.0416666666666938E-2</c:v>
                </c:pt>
                <c:pt idx="28805">
                  <c:v>9.7949188858280165E-3</c:v>
                </c:pt>
                <c:pt idx="28806">
                  <c:v>2.976190476190496E-3</c:v>
                </c:pt>
                <c:pt idx="28807">
                  <c:v>1.5567765567765486E-2</c:v>
                </c:pt>
                <c:pt idx="28808">
                  <c:v>3.8305920658873168E-4</c:v>
                </c:pt>
                <c:pt idx="28809">
                  <c:v>3.6022060323824476E-3</c:v>
                </c:pt>
                <c:pt idx="28810">
                  <c:v>2.6364764267990268E-2</c:v>
                </c:pt>
                <c:pt idx="28811">
                  <c:v>1.5567765567765486E-2</c:v>
                </c:pt>
                <c:pt idx="28812">
                  <c:v>6.912845219296887E-3</c:v>
                </c:pt>
                <c:pt idx="28813">
                  <c:v>4.8166119594678422E-4</c:v>
                </c:pt>
                <c:pt idx="28814">
                  <c:v>1.452455785505905E-2</c:v>
                </c:pt>
                <c:pt idx="28815">
                  <c:v>2.1698342979342849E-4</c:v>
                </c:pt>
                <c:pt idx="28816">
                  <c:v>2.1698342979342849E-4</c:v>
                </c:pt>
                <c:pt idx="28817">
                  <c:v>2.1698342979342849E-4</c:v>
                </c:pt>
                <c:pt idx="28818">
                  <c:v>6.4971319003575331E-3</c:v>
                </c:pt>
                <c:pt idx="28819">
                  <c:v>4.2397920382006684E-3</c:v>
                </c:pt>
                <c:pt idx="28820">
                  <c:v>6.4971319003575331E-3</c:v>
                </c:pt>
                <c:pt idx="28821">
                  <c:v>1.0635034257081455E-2</c:v>
                </c:pt>
                <c:pt idx="28822">
                  <c:v>1.0635034257081455E-2</c:v>
                </c:pt>
                <c:pt idx="28823">
                  <c:v>2.3700766010036105E-2</c:v>
                </c:pt>
                <c:pt idx="28824">
                  <c:v>1.0635034257081455E-2</c:v>
                </c:pt>
                <c:pt idx="28825">
                  <c:v>4.8166119594678422E-4</c:v>
                </c:pt>
                <c:pt idx="28826">
                  <c:v>1.3696581472167358E-4</c:v>
                </c:pt>
                <c:pt idx="28827">
                  <c:v>9.2749355907250988E-3</c:v>
                </c:pt>
                <c:pt idx="28828">
                  <c:v>5.4364143783194822E-3</c:v>
                </c:pt>
                <c:pt idx="28829">
                  <c:v>3.0828339651869414E-4</c:v>
                </c:pt>
                <c:pt idx="28830">
                  <c:v>3.6727013297301373E-3</c:v>
                </c:pt>
                <c:pt idx="28831">
                  <c:v>3.4167006092139379E-3</c:v>
                </c:pt>
                <c:pt idx="28832">
                  <c:v>1.6181697506654647E-2</c:v>
                </c:pt>
                <c:pt idx="28833">
                  <c:v>2.3593177108241676E-2</c:v>
                </c:pt>
                <c:pt idx="28834">
                  <c:v>1.0294269929157392E-3</c:v>
                </c:pt>
                <c:pt idx="28835">
                  <c:v>2.1333083336263037E-2</c:v>
                </c:pt>
                <c:pt idx="28836">
                  <c:v>2.907108789461724E-2</c:v>
                </c:pt>
                <c:pt idx="28837">
                  <c:v>1.1637935513367646E-3</c:v>
                </c:pt>
                <c:pt idx="28838">
                  <c:v>1.6008290740911132E-2</c:v>
                </c:pt>
                <c:pt idx="28839">
                  <c:v>1.1206328279499017E-2</c:v>
                </c:pt>
                <c:pt idx="28840">
                  <c:v>7.4633456986398332E-3</c:v>
                </c:pt>
                <c:pt idx="28841">
                  <c:v>1.5513616082876223E-3</c:v>
                </c:pt>
                <c:pt idx="28842">
                  <c:v>1.1206328279499017E-2</c:v>
                </c:pt>
                <c:pt idx="28843">
                  <c:v>2.3465123754419562E-2</c:v>
                </c:pt>
                <c:pt idx="28844">
                  <c:v>0</c:v>
                </c:pt>
                <c:pt idx="28845">
                  <c:v>6.6666666666668883E-3</c:v>
                </c:pt>
                <c:pt idx="28846">
                  <c:v>6.9991251093613586E-3</c:v>
                </c:pt>
                <c:pt idx="28847">
                  <c:v>8.267195767214888E-5</c:v>
                </c:pt>
                <c:pt idx="28848">
                  <c:v>6.9991251093613586E-3</c:v>
                </c:pt>
                <c:pt idx="28849">
                  <c:v>8.9605734767043196E-4</c:v>
                </c:pt>
                <c:pt idx="28850">
                  <c:v>3.097173828881227E-3</c:v>
                </c:pt>
                <c:pt idx="28851">
                  <c:v>3.7467700258397893E-2</c:v>
                </c:pt>
                <c:pt idx="28852">
                  <c:v>1.2184508268059195E-2</c:v>
                </c:pt>
                <c:pt idx="28853">
                  <c:v>1.8066847335139432E-3</c:v>
                </c:pt>
                <c:pt idx="28854">
                  <c:v>3.955730878807822E-2</c:v>
                </c:pt>
                <c:pt idx="28855">
                  <c:v>6.147540983606598E-3</c:v>
                </c:pt>
                <c:pt idx="28856">
                  <c:v>2.3437500000000038E-2</c:v>
                </c:pt>
                <c:pt idx="28857">
                  <c:v>4.8166119594678422E-4</c:v>
                </c:pt>
                <c:pt idx="28858">
                  <c:v>1.6203703703703606E-2</c:v>
                </c:pt>
                <c:pt idx="28859">
                  <c:v>6.5104166666679814E-4</c:v>
                </c:pt>
                <c:pt idx="28860">
                  <c:v>1.5679442508710839E-2</c:v>
                </c:pt>
                <c:pt idx="28861">
                  <c:v>2.06625683060109E-2</c:v>
                </c:pt>
                <c:pt idx="28862">
                  <c:v>4.7619047619047589E-2</c:v>
                </c:pt>
                <c:pt idx="28863">
                  <c:v>1.0416666666666938E-2</c:v>
                </c:pt>
                <c:pt idx="28864">
                  <c:v>2.2775423728813811E-2</c:v>
                </c:pt>
                <c:pt idx="28865">
                  <c:v>3.5433070866141662E-2</c:v>
                </c:pt>
                <c:pt idx="28866">
                  <c:v>1.5957446808510675E-2</c:v>
                </c:pt>
                <c:pt idx="28867">
                  <c:v>8.5365853658536536E-2</c:v>
                </c:pt>
                <c:pt idx="28868">
                  <c:v>3.4722222222222398E-3</c:v>
                </c:pt>
                <c:pt idx="28869">
                  <c:v>5.9999999999999928E-2</c:v>
                </c:pt>
                <c:pt idx="28870">
                  <c:v>7.407407407407407E-2</c:v>
                </c:pt>
                <c:pt idx="28871">
                  <c:v>3.2258064516129087E-2</c:v>
                </c:pt>
                <c:pt idx="28872">
                  <c:v>7.407407407407407E-2</c:v>
                </c:pt>
                <c:pt idx="28873">
                  <c:v>9.2364532019715878E-4</c:v>
                </c:pt>
                <c:pt idx="28874">
                  <c:v>1.0957703265405497E-4</c:v>
                </c:pt>
                <c:pt idx="28875">
                  <c:v>1.0957703265405497E-4</c:v>
                </c:pt>
                <c:pt idx="28876">
                  <c:v>0.25675675675675685</c:v>
                </c:pt>
                <c:pt idx="28877">
                  <c:v>6.6666666666668883E-3</c:v>
                </c:pt>
                <c:pt idx="28878">
                  <c:v>3.8700430004777873E-2</c:v>
                </c:pt>
                <c:pt idx="28879">
                  <c:v>0.18741808650065533</c:v>
                </c:pt>
                <c:pt idx="28880">
                  <c:v>3.1476997578692642E-2</c:v>
                </c:pt>
                <c:pt idx="28881">
                  <c:v>6.4039408866995259E-2</c:v>
                </c:pt>
                <c:pt idx="28882">
                  <c:v>5.6968527223486788E-3</c:v>
                </c:pt>
                <c:pt idx="29120">
                  <c:v>1.2508229098090951E-2</c:v>
                </c:pt>
                <c:pt idx="29121">
                  <c:v>5.7806314590517572E-5</c:v>
                </c:pt>
                <c:pt idx="29122">
                  <c:v>2.5466893039050513E-3</c:v>
                </c:pt>
                <c:pt idx="29123">
                  <c:v>1.2508229098090951E-2</c:v>
                </c:pt>
                <c:pt idx="29124">
                  <c:v>8.4789731314822044E-3</c:v>
                </c:pt>
                <c:pt idx="29125">
                  <c:v>2.553763440860218E-2</c:v>
                </c:pt>
                <c:pt idx="29126">
                  <c:v>3.9121482498284163E-2</c:v>
                </c:pt>
                <c:pt idx="29127">
                  <c:v>1.2473580264023853E-3</c:v>
                </c:pt>
                <c:pt idx="29128">
                  <c:v>1.0787694210584665E-2</c:v>
                </c:pt>
                <c:pt idx="29129">
                  <c:v>6.2375433675353788E-3</c:v>
                </c:pt>
                <c:pt idx="29130">
                  <c:v>5.8949058716642449E-3</c:v>
                </c:pt>
                <c:pt idx="29131">
                  <c:v>5.9098035941253747E-3</c:v>
                </c:pt>
                <c:pt idx="29132">
                  <c:v>3.3297529538131122E-2</c:v>
                </c:pt>
                <c:pt idx="29133">
                  <c:v>1.0787694210584665E-2</c:v>
                </c:pt>
                <c:pt idx="29134">
                  <c:v>1.2508229098090951E-2</c:v>
                </c:pt>
                <c:pt idx="29135">
                  <c:v>2.9958970005659363E-2</c:v>
                </c:pt>
                <c:pt idx="29136">
                  <c:v>3.3297529538131122E-2</c:v>
                </c:pt>
                <c:pt idx="29137">
                  <c:v>1.2330070199520808E-2</c:v>
                </c:pt>
                <c:pt idx="29138">
                  <c:v>1.6057942408857157E-3</c:v>
                </c:pt>
                <c:pt idx="29139">
                  <c:v>1.0787694210584665E-2</c:v>
                </c:pt>
                <c:pt idx="29140">
                  <c:v>2.0693388450087662E-2</c:v>
                </c:pt>
                <c:pt idx="29141">
                  <c:v>2.4211233729484954E-2</c:v>
                </c:pt>
                <c:pt idx="29142">
                  <c:v>2.3520903322135064E-2</c:v>
                </c:pt>
                <c:pt idx="29143">
                  <c:v>3.4014557670771104E-3</c:v>
                </c:pt>
                <c:pt idx="29144">
                  <c:v>1.3194444444444439E-2</c:v>
                </c:pt>
                <c:pt idx="29145">
                  <c:v>3.786949051508358E-4</c:v>
                </c:pt>
                <c:pt idx="29146">
                  <c:v>1.9999999999999903E-2</c:v>
                </c:pt>
                <c:pt idx="29147">
                  <c:v>3.9396737457679754E-4</c:v>
                </c:pt>
                <c:pt idx="29148">
                  <c:v>1.2615809185886628E-3</c:v>
                </c:pt>
                <c:pt idx="29149">
                  <c:v>1.9999999999999903E-2</c:v>
                </c:pt>
                <c:pt idx="29150">
                  <c:v>1.3194444444444439E-2</c:v>
                </c:pt>
                <c:pt idx="29151">
                  <c:v>1.3291980505094245E-3</c:v>
                </c:pt>
                <c:pt idx="29152">
                  <c:v>1.4794082367052982E-2</c:v>
                </c:pt>
                <c:pt idx="29153">
                  <c:v>6.6777512573395689E-4</c:v>
                </c:pt>
                <c:pt idx="29154">
                  <c:v>1.5243484915616055E-2</c:v>
                </c:pt>
                <c:pt idx="29155">
                  <c:v>5.2062588904694007E-2</c:v>
                </c:pt>
                <c:pt idx="29156">
                  <c:v>5.2062588904694007E-2</c:v>
                </c:pt>
                <c:pt idx="29157">
                  <c:v>1.1997071013464434E-2</c:v>
                </c:pt>
                <c:pt idx="29158">
                  <c:v>1.3653817752178438E-3</c:v>
                </c:pt>
                <c:pt idx="29159">
                  <c:v>2.0612060747730736E-2</c:v>
                </c:pt>
                <c:pt idx="29160">
                  <c:v>2.0612060747730736E-2</c:v>
                </c:pt>
                <c:pt idx="29161">
                  <c:v>1.8029378685116428E-2</c:v>
                </c:pt>
                <c:pt idx="29162">
                  <c:v>1.263661202185778E-2</c:v>
                </c:pt>
                <c:pt idx="29163">
                  <c:v>1.0799334185049629E-2</c:v>
                </c:pt>
                <c:pt idx="29164">
                  <c:v>3.5134594810724736E-3</c:v>
                </c:pt>
                <c:pt idx="29165">
                  <c:v>7.6684502914050844E-5</c:v>
                </c:pt>
                <c:pt idx="29166">
                  <c:v>4.5389230924547185E-4</c:v>
                </c:pt>
                <c:pt idx="29167">
                  <c:v>1.2473580264023853E-3</c:v>
                </c:pt>
                <c:pt idx="29168">
                  <c:v>7.6010133460613048E-3</c:v>
                </c:pt>
                <c:pt idx="29169">
                  <c:v>0.87854251012145745</c:v>
                </c:pt>
                <c:pt idx="29170">
                  <c:v>0.87854251012145745</c:v>
                </c:pt>
                <c:pt idx="29171">
                  <c:v>3.3297529538131122E-2</c:v>
                </c:pt>
                <c:pt idx="29172">
                  <c:v>3.2258064516129205E-2</c:v>
                </c:pt>
                <c:pt idx="29173">
                  <c:v>1.2508229098090951E-2</c:v>
                </c:pt>
                <c:pt idx="29174">
                  <c:v>4.6132500867152468E-2</c:v>
                </c:pt>
                <c:pt idx="29175">
                  <c:v>0.10414333706606944</c:v>
                </c:pt>
                <c:pt idx="29176">
                  <c:v>0.10414333706606944</c:v>
                </c:pt>
                <c:pt idx="29177">
                  <c:v>0.10414333706606944</c:v>
                </c:pt>
                <c:pt idx="29178">
                  <c:v>2.553763440860218E-2</c:v>
                </c:pt>
                <c:pt idx="29179">
                  <c:v>2.5466893039050513E-3</c:v>
                </c:pt>
                <c:pt idx="29180">
                  <c:v>2.8588264809011461E-4</c:v>
                </c:pt>
                <c:pt idx="29181">
                  <c:v>1.7535944530851211E-2</c:v>
                </c:pt>
                <c:pt idx="29182">
                  <c:v>3.3297529538131122E-2</c:v>
                </c:pt>
                <c:pt idx="29183">
                  <c:v>0.12280701754385985</c:v>
                </c:pt>
                <c:pt idx="29184">
                  <c:v>2.553763440860218E-2</c:v>
                </c:pt>
                <c:pt idx="29185">
                  <c:v>0.10871056881243633</c:v>
                </c:pt>
                <c:pt idx="29186">
                  <c:v>2.8400866891476529E-3</c:v>
                </c:pt>
                <c:pt idx="29187">
                  <c:v>1.2508229098090951E-2</c:v>
                </c:pt>
                <c:pt idx="29188">
                  <c:v>6.7982456140350866E-2</c:v>
                </c:pt>
                <c:pt idx="29189">
                  <c:v>2.8588264809011461E-4</c:v>
                </c:pt>
                <c:pt idx="29190">
                  <c:v>1.2508229098090951E-2</c:v>
                </c:pt>
                <c:pt idx="29191">
                  <c:v>3.3509069788250503E-5</c:v>
                </c:pt>
                <c:pt idx="29192">
                  <c:v>5.046120455778616E-2</c:v>
                </c:pt>
                <c:pt idx="29193">
                  <c:v>6.7982456140350866E-2</c:v>
                </c:pt>
                <c:pt idx="29194">
                  <c:v>2.8588264809011461E-4</c:v>
                </c:pt>
                <c:pt idx="29195">
                  <c:v>1.242450388265752E-2</c:v>
                </c:pt>
                <c:pt idx="29196">
                  <c:v>1.3559322033898334E-2</c:v>
                </c:pt>
                <c:pt idx="29197">
                  <c:v>2.0555355210962842E-2</c:v>
                </c:pt>
                <c:pt idx="29198">
                  <c:v>2.115047049005767E-3</c:v>
                </c:pt>
                <c:pt idx="29199">
                  <c:v>1.2473580264023853E-3</c:v>
                </c:pt>
                <c:pt idx="29200">
                  <c:v>1.2473580264023853E-3</c:v>
                </c:pt>
                <c:pt idx="29201">
                  <c:v>1.0569456427955383E-2</c:v>
                </c:pt>
                <c:pt idx="29202">
                  <c:v>6.2985332182916567E-3</c:v>
                </c:pt>
                <c:pt idx="29203">
                  <c:v>8.2279376835900878E-2</c:v>
                </c:pt>
                <c:pt idx="29204">
                  <c:v>1.2844346797363638E-2</c:v>
                </c:pt>
                <c:pt idx="29205">
                  <c:v>3.5605297226499273E-4</c:v>
                </c:pt>
                <c:pt idx="29206">
                  <c:v>4.1292734051827859E-2</c:v>
                </c:pt>
                <c:pt idx="29207">
                  <c:v>5.8223415923727984E-2</c:v>
                </c:pt>
                <c:pt idx="29208">
                  <c:v>1.4490169763819557E-2</c:v>
                </c:pt>
                <c:pt idx="29209">
                  <c:v>1.7243662609117829E-2</c:v>
                </c:pt>
                <c:pt idx="29210">
                  <c:v>1.2304622547389446E-2</c:v>
                </c:pt>
                <c:pt idx="29211">
                  <c:v>3.4586163618420237E-3</c:v>
                </c:pt>
                <c:pt idx="29212">
                  <c:v>1.2304622547389446E-2</c:v>
                </c:pt>
                <c:pt idx="29213">
                  <c:v>7.1130084478251039E-3</c:v>
                </c:pt>
                <c:pt idx="29214">
                  <c:v>1.1819051101049116E-2</c:v>
                </c:pt>
                <c:pt idx="29215">
                  <c:v>4.1292734051827859E-2</c:v>
                </c:pt>
                <c:pt idx="29216">
                  <c:v>5.246366536689126E-2</c:v>
                </c:pt>
                <c:pt idx="29217">
                  <c:v>1.2304622547389446E-2</c:v>
                </c:pt>
                <c:pt idx="29218">
                  <c:v>3.2648736936201198E-2</c:v>
                </c:pt>
                <c:pt idx="29219">
                  <c:v>2.5320239834394801E-2</c:v>
                </c:pt>
                <c:pt idx="29220">
                  <c:v>1.69809125114504E-2</c:v>
                </c:pt>
                <c:pt idx="29221">
                  <c:v>1.0812259851666603E-2</c:v>
                </c:pt>
                <c:pt idx="29222">
                  <c:v>2.8588264809011461E-4</c:v>
                </c:pt>
                <c:pt idx="29223">
                  <c:v>3.3297529538131122E-2</c:v>
                </c:pt>
                <c:pt idx="29224">
                  <c:v>1.2508229098090951E-2</c:v>
                </c:pt>
                <c:pt idx="29225">
                  <c:v>2.4948122995661248E-2</c:v>
                </c:pt>
                <c:pt idx="29226">
                  <c:v>1.2508229098090951E-2</c:v>
                </c:pt>
                <c:pt idx="29227">
                  <c:v>1.0787694210584665E-2</c:v>
                </c:pt>
                <c:pt idx="29228">
                  <c:v>1.2330070199520808E-2</c:v>
                </c:pt>
                <c:pt idx="29229">
                  <c:v>2.8400866891476529E-3</c:v>
                </c:pt>
                <c:pt idx="29230">
                  <c:v>2.8588264809011461E-4</c:v>
                </c:pt>
                <c:pt idx="29231">
                  <c:v>3.3297529538131122E-2</c:v>
                </c:pt>
                <c:pt idx="29232">
                  <c:v>5.7064482064481954E-2</c:v>
                </c:pt>
                <c:pt idx="29233">
                  <c:v>1.298245614035074E-2</c:v>
                </c:pt>
                <c:pt idx="29234">
                  <c:v>3.979326548770981E-3</c:v>
                </c:pt>
                <c:pt idx="29235">
                  <c:v>4.7962962962962923E-2</c:v>
                </c:pt>
                <c:pt idx="29236">
                  <c:v>6.5821439416942958E-3</c:v>
                </c:pt>
                <c:pt idx="29237">
                  <c:v>5.1753881541115515E-2</c:v>
                </c:pt>
                <c:pt idx="29238">
                  <c:v>6.4072529188807003E-3</c:v>
                </c:pt>
                <c:pt idx="29239">
                  <c:v>2.5053775685798189E-2</c:v>
                </c:pt>
                <c:pt idx="29240">
                  <c:v>2.2586265510796694E-3</c:v>
                </c:pt>
                <c:pt idx="29241">
                  <c:v>1.6775396085728697E-4</c:v>
                </c:pt>
                <c:pt idx="29242">
                  <c:v>5.046120455778616E-2</c:v>
                </c:pt>
                <c:pt idx="29243">
                  <c:v>5.046120455778616E-2</c:v>
                </c:pt>
                <c:pt idx="29244">
                  <c:v>2.1739130434782709E-2</c:v>
                </c:pt>
                <c:pt idx="29245">
                  <c:v>0.10000000000000005</c:v>
                </c:pt>
                <c:pt idx="29246">
                  <c:v>1.4336917562724266E-2</c:v>
                </c:pt>
                <c:pt idx="29247">
                  <c:v>3.7037037037037104E-2</c:v>
                </c:pt>
                <c:pt idx="29248">
                  <c:v>4.8913043478260872E-2</c:v>
                </c:pt>
                <c:pt idx="29249">
                  <c:v>0.14141414141414141</c:v>
                </c:pt>
                <c:pt idx="29250">
                  <c:v>1.4336917562724266E-2</c:v>
                </c:pt>
                <c:pt idx="29251">
                  <c:v>1.9670880557977125E-2</c:v>
                </c:pt>
                <c:pt idx="29252">
                  <c:v>1.2304622547389446E-2</c:v>
                </c:pt>
                <c:pt idx="29253">
                  <c:v>6.9747166521359996E-2</c:v>
                </c:pt>
                <c:pt idx="29254">
                  <c:v>1.1634420968669247E-2</c:v>
                </c:pt>
                <c:pt idx="29255">
                  <c:v>1.8649193548387129E-2</c:v>
                </c:pt>
                <c:pt idx="29256">
                  <c:v>7.0554765291607355E-2</c:v>
                </c:pt>
                <c:pt idx="29257">
                  <c:v>0.10794512134890316</c:v>
                </c:pt>
                <c:pt idx="29258">
                  <c:v>5.046120455778616E-2</c:v>
                </c:pt>
                <c:pt idx="29259">
                  <c:v>2.8588264809011461E-4</c:v>
                </c:pt>
                <c:pt idx="29260">
                  <c:v>6.2375433675353788E-3</c:v>
                </c:pt>
                <c:pt idx="29261">
                  <c:v>4.6132500867152468E-2</c:v>
                </c:pt>
                <c:pt idx="29262">
                  <c:v>1.8955769870302515E-2</c:v>
                </c:pt>
                <c:pt idx="29263">
                  <c:v>2.553763440860218E-2</c:v>
                </c:pt>
                <c:pt idx="29264">
                  <c:v>0.10414333706606944</c:v>
                </c:pt>
                <c:pt idx="29265">
                  <c:v>1.2508229098090951E-2</c:v>
                </c:pt>
                <c:pt idx="29266">
                  <c:v>7.9236764932859971E-2</c:v>
                </c:pt>
                <c:pt idx="29267">
                  <c:v>7.1061931842916551E-2</c:v>
                </c:pt>
                <c:pt idx="29268">
                  <c:v>1.2508229098090951E-2</c:v>
                </c:pt>
                <c:pt idx="29269">
                  <c:v>1.0450029125750819E-2</c:v>
                </c:pt>
                <c:pt idx="29270">
                  <c:v>0.23577702128150207</c:v>
                </c:pt>
                <c:pt idx="29271">
                  <c:v>1.8955769870302515E-2</c:v>
                </c:pt>
                <c:pt idx="29272">
                  <c:v>0.13698470574531704</c:v>
                </c:pt>
                <c:pt idx="29273">
                  <c:v>0.36303893373987978</c:v>
                </c:pt>
                <c:pt idx="29274">
                  <c:v>3.3297529538131122E-2</c:v>
                </c:pt>
                <c:pt idx="29275">
                  <c:v>3.2258064516129205E-2</c:v>
                </c:pt>
                <c:pt idx="29276">
                  <c:v>5.046120455778616E-2</c:v>
                </c:pt>
                <c:pt idx="29277">
                  <c:v>0.54385964912280704</c:v>
                </c:pt>
                <c:pt idx="29278">
                  <c:v>0.12213958810068659</c:v>
                </c:pt>
                <c:pt idx="29279">
                  <c:v>3.3098209441128831E-2</c:v>
                </c:pt>
                <c:pt idx="29280">
                  <c:v>0.95784441547153409</c:v>
                </c:pt>
                <c:pt idx="29281">
                  <c:v>1</c:v>
                </c:pt>
                <c:pt idx="29282">
                  <c:v>1</c:v>
                </c:pt>
                <c:pt idx="29283">
                  <c:v>1</c:v>
                </c:pt>
                <c:pt idx="29284">
                  <c:v>3.3098209441128831E-2</c:v>
                </c:pt>
                <c:pt idx="29285">
                  <c:v>0.1411220358588782</c:v>
                </c:pt>
                <c:pt idx="29286">
                  <c:v>5.3295932678821933E-2</c:v>
                </c:pt>
                <c:pt idx="29287">
                  <c:v>1.2508229098090951E-2</c:v>
                </c:pt>
                <c:pt idx="29288">
                  <c:v>2.9888228636106122E-3</c:v>
                </c:pt>
                <c:pt idx="29289">
                  <c:v>3.9121482498284163E-2</c:v>
                </c:pt>
                <c:pt idx="29290">
                  <c:v>1</c:v>
                </c:pt>
                <c:pt idx="29291">
                  <c:v>1.3194444444444439E-2</c:v>
                </c:pt>
                <c:pt idx="29292">
                  <c:v>8.2608695652173728E-2</c:v>
                </c:pt>
                <c:pt idx="29293">
                  <c:v>0.14250000000000013</c:v>
                </c:pt>
                <c:pt idx="29294">
                  <c:v>4.9861495844875363E-2</c:v>
                </c:pt>
                <c:pt idx="29295">
                  <c:v>1.2304622547389446E-2</c:v>
                </c:pt>
                <c:pt idx="29296">
                  <c:v>1.1456517000871904E-2</c:v>
                </c:pt>
                <c:pt idx="29297">
                  <c:v>1.8649193548387129E-2</c:v>
                </c:pt>
                <c:pt idx="29298">
                  <c:v>1.2304622547389446E-2</c:v>
                </c:pt>
                <c:pt idx="29299">
                  <c:v>8.7225101143187392E-2</c:v>
                </c:pt>
                <c:pt idx="29300">
                  <c:v>4.5901639344262092E-2</c:v>
                </c:pt>
                <c:pt idx="29301">
                  <c:v>3.3297529538131122E-2</c:v>
                </c:pt>
                <c:pt idx="29302">
                  <c:v>3.3297529538131122E-2</c:v>
                </c:pt>
                <c:pt idx="29303">
                  <c:v>1.2508229098090951E-2</c:v>
                </c:pt>
                <c:pt idx="29304">
                  <c:v>0.48735475051264526</c:v>
                </c:pt>
                <c:pt idx="29305">
                  <c:v>1.8955769870302515E-2</c:v>
                </c:pt>
                <c:pt idx="29306">
                  <c:v>3.3297529538131122E-2</c:v>
                </c:pt>
                <c:pt idx="29307">
                  <c:v>2.9888228636106122E-3</c:v>
                </c:pt>
                <c:pt idx="29308">
                  <c:v>0.31077694235588965</c:v>
                </c:pt>
                <c:pt idx="29309">
                  <c:v>3.2258064516129205E-2</c:v>
                </c:pt>
                <c:pt idx="29310">
                  <c:v>2.553763440860218E-2</c:v>
                </c:pt>
                <c:pt idx="29311">
                  <c:v>0.20430107526881716</c:v>
                </c:pt>
                <c:pt idx="29312">
                  <c:v>0.10414333706606944</c:v>
                </c:pt>
                <c:pt idx="29313">
                  <c:v>1.2508229098090951E-2</c:v>
                </c:pt>
                <c:pt idx="29314">
                  <c:v>4.6132500867152468E-2</c:v>
                </c:pt>
                <c:pt idx="29315">
                  <c:v>7.2733863795806111E-2</c:v>
                </c:pt>
                <c:pt idx="29316">
                  <c:v>1</c:v>
                </c:pt>
                <c:pt idx="29317">
                  <c:v>5.046120455778616E-2</c:v>
                </c:pt>
                <c:pt idx="29318">
                  <c:v>1</c:v>
                </c:pt>
                <c:pt idx="29319">
                  <c:v>0.76265703070856383</c:v>
                </c:pt>
                <c:pt idx="29320">
                  <c:v>6.7189249720044794E-2</c:v>
                </c:pt>
                <c:pt idx="29321">
                  <c:v>0.60044477390659745</c:v>
                </c:pt>
                <c:pt idx="29322">
                  <c:v>4.9861495844875363E-2</c:v>
                </c:pt>
                <c:pt idx="29323">
                  <c:v>5.6296296296296094E-2</c:v>
                </c:pt>
                <c:pt idx="29324">
                  <c:v>0.10297482837528631</c:v>
                </c:pt>
                <c:pt idx="29325">
                  <c:v>4.9861495844875363E-2</c:v>
                </c:pt>
                <c:pt idx="29326">
                  <c:v>5.5430711610486676E-2</c:v>
                </c:pt>
                <c:pt idx="29327">
                  <c:v>1</c:v>
                </c:pt>
                <c:pt idx="29328">
                  <c:v>6.9747166521359996E-2</c:v>
                </c:pt>
                <c:pt idx="29329">
                  <c:v>1.2508229098090951E-2</c:v>
                </c:pt>
                <c:pt idx="29330">
                  <c:v>1</c:v>
                </c:pt>
                <c:pt idx="29331">
                  <c:v>1.8955769870302515E-2</c:v>
                </c:pt>
                <c:pt idx="29332">
                  <c:v>1.2508229098090951E-2</c:v>
                </c:pt>
                <c:pt idx="29333">
                  <c:v>3.3297529538131122E-2</c:v>
                </c:pt>
                <c:pt idx="29334">
                  <c:v>2.6229508196721353E-2</c:v>
                </c:pt>
                <c:pt idx="29335">
                  <c:v>1.2844346797363638E-2</c:v>
                </c:pt>
                <c:pt idx="29336">
                  <c:v>3.3098209441128831E-2</c:v>
                </c:pt>
                <c:pt idx="29337">
                  <c:v>0.44848939967785478</c:v>
                </c:pt>
                <c:pt idx="29338">
                  <c:v>3.2258064516129205E-2</c:v>
                </c:pt>
                <c:pt idx="29339">
                  <c:v>7.5752084088437699E-2</c:v>
                </c:pt>
                <c:pt idx="29340">
                  <c:v>3.3194935413034782E-2</c:v>
                </c:pt>
                <c:pt idx="29341">
                  <c:v>1.8955769870302515E-2</c:v>
                </c:pt>
                <c:pt idx="29342">
                  <c:v>0.17528955563016438</c:v>
                </c:pt>
                <c:pt idx="29343">
                  <c:v>1.3718946978123946E-2</c:v>
                </c:pt>
                <c:pt idx="29344">
                  <c:v>2.553763440860218E-2</c:v>
                </c:pt>
                <c:pt idx="29345">
                  <c:v>0.43355456088902616</c:v>
                </c:pt>
                <c:pt idx="29346">
                  <c:v>4.7428322304177803E-2</c:v>
                </c:pt>
                <c:pt idx="29347">
                  <c:v>0.12280701754385985</c:v>
                </c:pt>
                <c:pt idx="29348">
                  <c:v>1.2508229098090951E-2</c:v>
                </c:pt>
                <c:pt idx="29349">
                  <c:v>0.12280701754385985</c:v>
                </c:pt>
                <c:pt idx="29350">
                  <c:v>0.91776315789473684</c:v>
                </c:pt>
                <c:pt idx="29351">
                  <c:v>3.2258064516129205E-2</c:v>
                </c:pt>
                <c:pt idx="29352">
                  <c:v>1.8955769870302515E-2</c:v>
                </c:pt>
                <c:pt idx="29353">
                  <c:v>1.8955769870302515E-2</c:v>
                </c:pt>
                <c:pt idx="29354">
                  <c:v>2.553763440860218E-2</c:v>
                </c:pt>
                <c:pt idx="29355">
                  <c:v>0.84051036682615643</c:v>
                </c:pt>
                <c:pt idx="29356">
                  <c:v>1.2508229098090951E-2</c:v>
                </c:pt>
                <c:pt idx="29357">
                  <c:v>5.046120455778616E-2</c:v>
                </c:pt>
                <c:pt idx="29358">
                  <c:v>0.22248803827751196</c:v>
                </c:pt>
                <c:pt idx="29359">
                  <c:v>3.3297529538131122E-2</c:v>
                </c:pt>
                <c:pt idx="29360">
                  <c:v>3.5460992907801414E-2</c:v>
                </c:pt>
                <c:pt idx="29361">
                  <c:v>2.5466893039050513E-3</c:v>
                </c:pt>
                <c:pt idx="29362">
                  <c:v>1.0787694210584665E-2</c:v>
                </c:pt>
                <c:pt idx="29363">
                  <c:v>1.2508229098090951E-2</c:v>
                </c:pt>
                <c:pt idx="29364">
                  <c:v>1.8336162988115339E-2</c:v>
                </c:pt>
                <c:pt idx="29365">
                  <c:v>5.034030043092701E-4</c:v>
                </c:pt>
                <c:pt idx="29366">
                  <c:v>1.8336162988115339E-2</c:v>
                </c:pt>
                <c:pt idx="29367">
                  <c:v>0.36145404663923186</c:v>
                </c:pt>
                <c:pt idx="29368">
                  <c:v>0.10752056404230319</c:v>
                </c:pt>
                <c:pt idx="29369">
                  <c:v>0.91591591591591592</c:v>
                </c:pt>
                <c:pt idx="29370">
                  <c:v>5.2062588904694007E-2</c:v>
                </c:pt>
                <c:pt idx="29371">
                  <c:v>1.1884550084889749E-2</c:v>
                </c:pt>
                <c:pt idx="29372">
                  <c:v>0.87650760146515672</c:v>
                </c:pt>
                <c:pt idx="29373">
                  <c:v>0.91776315789473684</c:v>
                </c:pt>
                <c:pt idx="29374">
                  <c:v>0.91776315789473684</c:v>
                </c:pt>
                <c:pt idx="29375">
                  <c:v>1.2096774193548236E-2</c:v>
                </c:pt>
                <c:pt idx="29376">
                  <c:v>0.62191358024691357</c:v>
                </c:pt>
                <c:pt idx="29377">
                  <c:v>1.8955769870302515E-2</c:v>
                </c:pt>
                <c:pt idx="29378">
                  <c:v>1.2508229098090951E-2</c:v>
                </c:pt>
                <c:pt idx="29379">
                  <c:v>0.16136495083863503</c:v>
                </c:pt>
                <c:pt idx="29380">
                  <c:v>1.166781056966357E-2</c:v>
                </c:pt>
                <c:pt idx="29381">
                  <c:v>3.2894736842105352E-2</c:v>
                </c:pt>
                <c:pt idx="29382">
                  <c:v>0.16756756756756741</c:v>
                </c:pt>
                <c:pt idx="29383">
                  <c:v>1.8649193548387129E-2</c:v>
                </c:pt>
                <c:pt idx="29384">
                  <c:v>0.3230218169977207</c:v>
                </c:pt>
                <c:pt idx="29385">
                  <c:v>5.2364864864864802E-2</c:v>
                </c:pt>
                <c:pt idx="29386">
                  <c:v>5.2364864864864802E-2</c:v>
                </c:pt>
                <c:pt idx="29387">
                  <c:v>1.2304622547389446E-2</c:v>
                </c:pt>
                <c:pt idx="29388">
                  <c:v>2.553763440860218E-2</c:v>
                </c:pt>
                <c:pt idx="29389">
                  <c:v>3.3297529538131122E-2</c:v>
                </c:pt>
                <c:pt idx="29390">
                  <c:v>0.16355404640633844</c:v>
                </c:pt>
                <c:pt idx="29391">
                  <c:v>1.8955769870302515E-2</c:v>
                </c:pt>
                <c:pt idx="29392">
                  <c:v>0.21534437663469927</c:v>
                </c:pt>
                <c:pt idx="29393">
                  <c:v>5.046120455778616E-2</c:v>
                </c:pt>
                <c:pt idx="29394">
                  <c:v>1.2508229098090951E-2</c:v>
                </c:pt>
                <c:pt idx="29395">
                  <c:v>3.3297529538131122E-2</c:v>
                </c:pt>
                <c:pt idx="29396">
                  <c:v>3.2258064516129205E-2</c:v>
                </c:pt>
                <c:pt idx="29397">
                  <c:v>1.2508229098090951E-2</c:v>
                </c:pt>
                <c:pt idx="29398">
                  <c:v>6.8100358422939267E-2</c:v>
                </c:pt>
                <c:pt idx="29399">
                  <c:v>3.6974155819656671E-2</c:v>
                </c:pt>
                <c:pt idx="29400">
                  <c:v>4.0190375462718232E-2</c:v>
                </c:pt>
                <c:pt idx="29401">
                  <c:v>2.3869261159802171E-2</c:v>
                </c:pt>
                <c:pt idx="29402">
                  <c:v>1.2844346797363638E-2</c:v>
                </c:pt>
                <c:pt idx="29403">
                  <c:v>4.0190375462718232E-2</c:v>
                </c:pt>
                <c:pt idx="29404">
                  <c:v>0.12008690499703732</c:v>
                </c:pt>
                <c:pt idx="29405">
                  <c:v>2.1795989537930647E-4</c:v>
                </c:pt>
                <c:pt idx="29406">
                  <c:v>1.2304622547389446E-2</c:v>
                </c:pt>
                <c:pt idx="29407">
                  <c:v>8.5515045952343535E-2</c:v>
                </c:pt>
                <c:pt idx="29408">
                  <c:v>6.3450787032914985E-2</c:v>
                </c:pt>
                <c:pt idx="29409">
                  <c:v>6.061680255228627E-2</c:v>
                </c:pt>
                <c:pt idx="29410">
                  <c:v>6.061680255228627E-2</c:v>
                </c:pt>
                <c:pt idx="29411">
                  <c:v>5.046120455778616E-2</c:v>
                </c:pt>
                <c:pt idx="29412">
                  <c:v>5.046120455778616E-2</c:v>
                </c:pt>
                <c:pt idx="29413">
                  <c:v>1.8955769870302515E-2</c:v>
                </c:pt>
                <c:pt idx="29414">
                  <c:v>1</c:v>
                </c:pt>
                <c:pt idx="29415">
                  <c:v>3.3098209441128831E-2</c:v>
                </c:pt>
                <c:pt idx="29416">
                  <c:v>0.65438375257184567</c:v>
                </c:pt>
                <c:pt idx="29417">
                  <c:v>1.2304622547389446E-2</c:v>
                </c:pt>
                <c:pt idx="29418">
                  <c:v>1.2304622547389446E-2</c:v>
                </c:pt>
                <c:pt idx="29419">
                  <c:v>3.4550013931457214E-2</c:v>
                </c:pt>
                <c:pt idx="29420">
                  <c:v>4.5406732117812043E-2</c:v>
                </c:pt>
                <c:pt idx="29421">
                  <c:v>3.4550013931457214E-2</c:v>
                </c:pt>
                <c:pt idx="29422">
                  <c:v>1.2508229098090951E-2</c:v>
                </c:pt>
                <c:pt idx="29423">
                  <c:v>5.3295932678821933E-2</c:v>
                </c:pt>
                <c:pt idx="29424">
                  <c:v>8.5872576177285415E-2</c:v>
                </c:pt>
                <c:pt idx="29425">
                  <c:v>0.31077694235588965</c:v>
                </c:pt>
                <c:pt idx="29426">
                  <c:v>1.2304622547389446E-2</c:v>
                </c:pt>
                <c:pt idx="29427">
                  <c:v>5.046120455778616E-2</c:v>
                </c:pt>
                <c:pt idx="29428">
                  <c:v>6.7982456140350866E-2</c:v>
                </c:pt>
                <c:pt idx="29429">
                  <c:v>1.7966351883872269E-2</c:v>
                </c:pt>
                <c:pt idx="29430">
                  <c:v>1.8955769870302515E-2</c:v>
                </c:pt>
                <c:pt idx="29431">
                  <c:v>3.3297529538131122E-2</c:v>
                </c:pt>
                <c:pt idx="29432">
                  <c:v>2.8588264809011461E-4</c:v>
                </c:pt>
                <c:pt idx="29433">
                  <c:v>9.1583240637745728E-2</c:v>
                </c:pt>
                <c:pt idx="29434">
                  <c:v>2.553763440860218E-2</c:v>
                </c:pt>
                <c:pt idx="29435">
                  <c:v>1.8955769870302515E-2</c:v>
                </c:pt>
                <c:pt idx="29436">
                  <c:v>9.1491489032913001E-2</c:v>
                </c:pt>
                <c:pt idx="29437">
                  <c:v>3.3297529538131122E-2</c:v>
                </c:pt>
                <c:pt idx="29438">
                  <c:v>0.40249811111990785</c:v>
                </c:pt>
                <c:pt idx="29439">
                  <c:v>3.3297529538131122E-2</c:v>
                </c:pt>
                <c:pt idx="29440">
                  <c:v>0.12372147915027527</c:v>
                </c:pt>
                <c:pt idx="29441">
                  <c:v>1.2508229098090951E-2</c:v>
                </c:pt>
                <c:pt idx="29442">
                  <c:v>3.3297529538131122E-2</c:v>
                </c:pt>
                <c:pt idx="29443">
                  <c:v>1.8955769870302515E-2</c:v>
                </c:pt>
                <c:pt idx="29444">
                  <c:v>1.2508229098090951E-2</c:v>
                </c:pt>
                <c:pt idx="29445">
                  <c:v>3.2653858871276885E-2</c:v>
                </c:pt>
                <c:pt idx="29446">
                  <c:v>1.2330070199520808E-2</c:v>
                </c:pt>
                <c:pt idx="29447">
                  <c:v>2.4211233729484954E-2</c:v>
                </c:pt>
                <c:pt idx="29448">
                  <c:v>1.8955769870302515E-2</c:v>
                </c:pt>
                <c:pt idx="29449">
                  <c:v>3.9121482498284163E-2</c:v>
                </c:pt>
                <c:pt idx="29450">
                  <c:v>1.2508229098090951E-2</c:v>
                </c:pt>
                <c:pt idx="29451">
                  <c:v>1.2508229098090951E-2</c:v>
                </c:pt>
                <c:pt idx="29452">
                  <c:v>2.553763440860218E-2</c:v>
                </c:pt>
                <c:pt idx="29453">
                  <c:v>3.0350897923054228E-2</c:v>
                </c:pt>
                <c:pt idx="29454">
                  <c:v>5.046120455778616E-2</c:v>
                </c:pt>
                <c:pt idx="29455">
                  <c:v>3.6974155819656671E-2</c:v>
                </c:pt>
                <c:pt idx="29456">
                  <c:v>5.046120455778616E-2</c:v>
                </c:pt>
                <c:pt idx="29457">
                  <c:v>0.24379915305505145</c:v>
                </c:pt>
                <c:pt idx="29458">
                  <c:v>1.2508229098090951E-2</c:v>
                </c:pt>
                <c:pt idx="29459">
                  <c:v>1.2508229098090951E-2</c:v>
                </c:pt>
                <c:pt idx="29460">
                  <c:v>0.65319430514676702</c:v>
                </c:pt>
                <c:pt idx="29461">
                  <c:v>1.8955769870302515E-2</c:v>
                </c:pt>
                <c:pt idx="29462">
                  <c:v>0.33417882054533921</c:v>
                </c:pt>
                <c:pt idx="29463">
                  <c:v>1.2473580264023853E-3</c:v>
                </c:pt>
                <c:pt idx="29464">
                  <c:v>3.4550013931457214E-2</c:v>
                </c:pt>
                <c:pt idx="29465">
                  <c:v>6.7982456140350866E-2</c:v>
                </c:pt>
                <c:pt idx="29466">
                  <c:v>0.33417882054533921</c:v>
                </c:pt>
                <c:pt idx="29467">
                  <c:v>5.821421075951177E-3</c:v>
                </c:pt>
                <c:pt idx="29468">
                  <c:v>6.7969707296205731E-2</c:v>
                </c:pt>
                <c:pt idx="29469">
                  <c:v>1.2844346797363638E-2</c:v>
                </c:pt>
                <c:pt idx="29470">
                  <c:v>1.2844346797363638E-2</c:v>
                </c:pt>
                <c:pt idx="29471">
                  <c:v>5.2665050132397147E-2</c:v>
                </c:pt>
                <c:pt idx="29472">
                  <c:v>5.1264985695472449E-2</c:v>
                </c:pt>
                <c:pt idx="29473">
                  <c:v>1.2473580264023853E-3</c:v>
                </c:pt>
                <c:pt idx="29474">
                  <c:v>1.8955769870302515E-2</c:v>
                </c:pt>
                <c:pt idx="29475">
                  <c:v>1.2473580264023853E-3</c:v>
                </c:pt>
                <c:pt idx="29476">
                  <c:v>1.2508229098090951E-2</c:v>
                </c:pt>
                <c:pt idx="29477">
                  <c:v>2.5127334465195467E-2</c:v>
                </c:pt>
                <c:pt idx="29478">
                  <c:v>1.2304622547389446E-2</c:v>
                </c:pt>
                <c:pt idx="29479">
                  <c:v>8.9131684876365455E-2</c:v>
                </c:pt>
                <c:pt idx="29480">
                  <c:v>3.9121482498284163E-2</c:v>
                </c:pt>
                <c:pt idx="29481">
                  <c:v>5.046120455778616E-2</c:v>
                </c:pt>
                <c:pt idx="29482">
                  <c:v>1.4557432516836341E-4</c:v>
                </c:pt>
                <c:pt idx="29483">
                  <c:v>3.2258064516129205E-2</c:v>
                </c:pt>
                <c:pt idx="29484">
                  <c:v>4.2052029469756468E-2</c:v>
                </c:pt>
                <c:pt idx="29485">
                  <c:v>1.2473580264023853E-3</c:v>
                </c:pt>
                <c:pt idx="29486">
                  <c:v>4.5514121544271823E-3</c:v>
                </c:pt>
                <c:pt idx="29487">
                  <c:v>1.2508229098090951E-2</c:v>
                </c:pt>
                <c:pt idx="29488">
                  <c:v>1.3068121425226835E-2</c:v>
                </c:pt>
                <c:pt idx="29489">
                  <c:v>1.2508229098090951E-2</c:v>
                </c:pt>
                <c:pt idx="29490">
                  <c:v>3.3297529538131122E-2</c:v>
                </c:pt>
                <c:pt idx="29491">
                  <c:v>3.3297529538131122E-2</c:v>
                </c:pt>
                <c:pt idx="29492">
                  <c:v>1.2508229098090951E-2</c:v>
                </c:pt>
                <c:pt idx="29493">
                  <c:v>3.3297529538131122E-2</c:v>
                </c:pt>
                <c:pt idx="29494">
                  <c:v>1.1321068172927053E-2</c:v>
                </c:pt>
                <c:pt idx="29495">
                  <c:v>3.3098209441128831E-2</c:v>
                </c:pt>
                <c:pt idx="29496">
                  <c:v>3.3703623813654122E-4</c:v>
                </c:pt>
                <c:pt idx="29497">
                  <c:v>1.0569456427955383E-2</c:v>
                </c:pt>
                <c:pt idx="29498">
                  <c:v>3.3098209441128831E-2</c:v>
                </c:pt>
                <c:pt idx="29499">
                  <c:v>1.2844346797363638E-2</c:v>
                </c:pt>
                <c:pt idx="29500">
                  <c:v>7.6010133460613048E-3</c:v>
                </c:pt>
                <c:pt idx="29501">
                  <c:v>1.2844346797363638E-2</c:v>
                </c:pt>
                <c:pt idx="29502">
                  <c:v>6.9581674970088084E-4</c:v>
                </c:pt>
                <c:pt idx="29503">
                  <c:v>1.0569456427955383E-2</c:v>
                </c:pt>
                <c:pt idx="29504">
                  <c:v>3.3098209441128831E-2</c:v>
                </c:pt>
                <c:pt idx="29505">
                  <c:v>1.4600247408963034E-2</c:v>
                </c:pt>
                <c:pt idx="29506">
                  <c:v>6.6583545876042066E-3</c:v>
                </c:pt>
                <c:pt idx="29507">
                  <c:v>1.0446728749516654E-2</c:v>
                </c:pt>
                <c:pt idx="29508">
                  <c:v>2.1627824858756694E-3</c:v>
                </c:pt>
                <c:pt idx="29509">
                  <c:v>9.4551870703676599E-3</c:v>
                </c:pt>
                <c:pt idx="29510">
                  <c:v>2.617719709797918E-3</c:v>
                </c:pt>
                <c:pt idx="29511">
                  <c:v>5.22769042270778E-2</c:v>
                </c:pt>
                <c:pt idx="29512">
                  <c:v>1.2188154637211839E-2</c:v>
                </c:pt>
                <c:pt idx="29513">
                  <c:v>1.2188154637211839E-2</c:v>
                </c:pt>
                <c:pt idx="29514">
                  <c:v>8.5092449922958294E-2</c:v>
                </c:pt>
                <c:pt idx="29515">
                  <c:v>3.3297529538131122E-2</c:v>
                </c:pt>
                <c:pt idx="29516">
                  <c:v>8.5872576177285415E-2</c:v>
                </c:pt>
                <c:pt idx="29517">
                  <c:v>1.2604825847610912E-3</c:v>
                </c:pt>
                <c:pt idx="29518">
                  <c:v>2.4211233729484954E-2</c:v>
                </c:pt>
                <c:pt idx="29519">
                  <c:v>0.12213958810068659</c:v>
                </c:pt>
                <c:pt idx="29520">
                  <c:v>1.2844346797363638E-2</c:v>
                </c:pt>
                <c:pt idx="29521">
                  <c:v>1.2844346797363638E-2</c:v>
                </c:pt>
                <c:pt idx="29522">
                  <c:v>3.3098209441128831E-2</c:v>
                </c:pt>
                <c:pt idx="29523">
                  <c:v>1.4975358129039319E-2</c:v>
                </c:pt>
                <c:pt idx="29524">
                  <c:v>3.3098209441128831E-2</c:v>
                </c:pt>
                <c:pt idx="29525">
                  <c:v>2.6423641069888409E-3</c:v>
                </c:pt>
                <c:pt idx="29526">
                  <c:v>3.2301195938494801E-2</c:v>
                </c:pt>
                <c:pt idx="29527">
                  <c:v>1.5453640406185994E-2</c:v>
                </c:pt>
                <c:pt idx="29528">
                  <c:v>3.3098209441128831E-2</c:v>
                </c:pt>
                <c:pt idx="29529">
                  <c:v>1.2844346797363638E-2</c:v>
                </c:pt>
                <c:pt idx="29530">
                  <c:v>8.5386338185890379E-2</c:v>
                </c:pt>
                <c:pt idx="29531">
                  <c:v>6.6583545876042066E-3</c:v>
                </c:pt>
                <c:pt idx="29532">
                  <c:v>1.1763607091076641E-3</c:v>
                </c:pt>
                <c:pt idx="29533">
                  <c:v>5.0164473684210668E-2</c:v>
                </c:pt>
                <c:pt idx="29534">
                  <c:v>1.5775308101460307E-4</c:v>
                </c:pt>
                <c:pt idx="29535">
                  <c:v>7.4483971593547324E-3</c:v>
                </c:pt>
                <c:pt idx="29536">
                  <c:v>3.1890014077473679E-3</c:v>
                </c:pt>
                <c:pt idx="29537">
                  <c:v>3.2686980609418256E-2</c:v>
                </c:pt>
                <c:pt idx="29538">
                  <c:v>3.2422973993001393E-3</c:v>
                </c:pt>
                <c:pt idx="29539">
                  <c:v>1.1780027881722841E-2</c:v>
                </c:pt>
                <c:pt idx="29540">
                  <c:v>6.6779852857951447E-2</c:v>
                </c:pt>
                <c:pt idx="29541">
                  <c:v>2.115047049005767E-3</c:v>
                </c:pt>
                <c:pt idx="29542">
                  <c:v>1.4018912993043369E-2</c:v>
                </c:pt>
                <c:pt idx="29543">
                  <c:v>3.2686980609418256E-2</c:v>
                </c:pt>
                <c:pt idx="29544">
                  <c:v>1.6904910667528885E-2</c:v>
                </c:pt>
                <c:pt idx="29545">
                  <c:v>8.4889643463497672E-2</c:v>
                </c:pt>
                <c:pt idx="29546">
                  <c:v>2.7312320070865094E-3</c:v>
                </c:pt>
                <c:pt idx="29547">
                  <c:v>2.4211233729484954E-2</c:v>
                </c:pt>
                <c:pt idx="29548">
                  <c:v>1.8955769870302515E-2</c:v>
                </c:pt>
                <c:pt idx="29549">
                  <c:v>3.3297529538131122E-2</c:v>
                </c:pt>
                <c:pt idx="29550">
                  <c:v>2.9504886890286103E-2</c:v>
                </c:pt>
                <c:pt idx="29551">
                  <c:v>1.4590091284192557E-3</c:v>
                </c:pt>
                <c:pt idx="29552">
                  <c:v>9.6086669999204496E-2</c:v>
                </c:pt>
                <c:pt idx="29553">
                  <c:v>2.5466893039050513E-3</c:v>
                </c:pt>
                <c:pt idx="29554">
                  <c:v>1.2508229098090951E-2</c:v>
                </c:pt>
                <c:pt idx="29555">
                  <c:v>2.553763440860218E-2</c:v>
                </c:pt>
                <c:pt idx="29556">
                  <c:v>3.3297529538131122E-2</c:v>
                </c:pt>
                <c:pt idx="29557">
                  <c:v>5.9879092162861977E-7</c:v>
                </c:pt>
                <c:pt idx="29558">
                  <c:v>4.0710064903613202E-2</c:v>
                </c:pt>
                <c:pt idx="29559">
                  <c:v>1.0730333310978453E-2</c:v>
                </c:pt>
                <c:pt idx="29560">
                  <c:v>2.7543247831873911E-3</c:v>
                </c:pt>
                <c:pt idx="29561">
                  <c:v>5.6070656912171654E-2</c:v>
                </c:pt>
                <c:pt idx="29562">
                  <c:v>1.2704625081903955E-2</c:v>
                </c:pt>
                <c:pt idx="29563">
                  <c:v>4.283854829061548E-2</c:v>
                </c:pt>
                <c:pt idx="29564">
                  <c:v>2.2716583306563584E-3</c:v>
                </c:pt>
                <c:pt idx="29565">
                  <c:v>2.5127334465195467E-2</c:v>
                </c:pt>
                <c:pt idx="29566">
                  <c:v>1.4167195950877008E-2</c:v>
                </c:pt>
                <c:pt idx="29567">
                  <c:v>1.8649193548387129E-2</c:v>
                </c:pt>
                <c:pt idx="29568">
                  <c:v>1.3291980505094245E-3</c:v>
                </c:pt>
                <c:pt idx="29569">
                  <c:v>1.263661202185778E-2</c:v>
                </c:pt>
                <c:pt idx="29570">
                  <c:v>1.9154443485763516E-2</c:v>
                </c:pt>
                <c:pt idx="29571">
                  <c:v>2.7964729948765899E-3</c:v>
                </c:pt>
                <c:pt idx="29572">
                  <c:v>5.4265571667064232E-3</c:v>
                </c:pt>
                <c:pt idx="29573">
                  <c:v>1.8955769870302515E-2</c:v>
                </c:pt>
                <c:pt idx="29574">
                  <c:v>1.2473580264023853E-3</c:v>
                </c:pt>
                <c:pt idx="29575">
                  <c:v>7.2379590742562665E-3</c:v>
                </c:pt>
                <c:pt idx="29576">
                  <c:v>2.553763440860218E-2</c:v>
                </c:pt>
                <c:pt idx="29577">
                  <c:v>1.2473580264023853E-3</c:v>
                </c:pt>
                <c:pt idx="29578">
                  <c:v>7.2379590742562665E-3</c:v>
                </c:pt>
                <c:pt idx="29579">
                  <c:v>2.8588264809011461E-4</c:v>
                </c:pt>
                <c:pt idx="29580">
                  <c:v>1.0787694210584665E-2</c:v>
                </c:pt>
                <c:pt idx="29581">
                  <c:v>1.456777517898074E-2</c:v>
                </c:pt>
                <c:pt idx="29582">
                  <c:v>2.2263964647376861E-2</c:v>
                </c:pt>
                <c:pt idx="29583">
                  <c:v>5.2364864864864802E-2</c:v>
                </c:pt>
                <c:pt idx="29584">
                  <c:v>2.2062228194258799E-3</c:v>
                </c:pt>
                <c:pt idx="29585">
                  <c:v>1.0030179573065011E-2</c:v>
                </c:pt>
                <c:pt idx="29586">
                  <c:v>1.8974668479149776E-2</c:v>
                </c:pt>
                <c:pt idx="29587">
                  <c:v>5.6133276740237881E-2</c:v>
                </c:pt>
                <c:pt idx="29588">
                  <c:v>3.3297529538131122E-2</c:v>
                </c:pt>
                <c:pt idx="29589">
                  <c:v>3.3297529538131122E-2</c:v>
                </c:pt>
                <c:pt idx="29590">
                  <c:v>2.8588264809011461E-4</c:v>
                </c:pt>
                <c:pt idx="29591">
                  <c:v>3.3297529538131122E-2</c:v>
                </c:pt>
                <c:pt idx="29592">
                  <c:v>2.2099244263655685E-3</c:v>
                </c:pt>
                <c:pt idx="29593">
                  <c:v>4.0404040404040366E-2</c:v>
                </c:pt>
                <c:pt idx="29594">
                  <c:v>1.7356241234221532E-2</c:v>
                </c:pt>
                <c:pt idx="29595">
                  <c:v>1.1446409989594203E-2</c:v>
                </c:pt>
                <c:pt idx="29596">
                  <c:v>1.0569456427955383E-2</c:v>
                </c:pt>
                <c:pt idx="29597">
                  <c:v>5.3213655087012209E-2</c:v>
                </c:pt>
                <c:pt idx="29598">
                  <c:v>0.10356536502546719</c:v>
                </c:pt>
                <c:pt idx="29599">
                  <c:v>1.9467213114754262E-2</c:v>
                </c:pt>
                <c:pt idx="29600">
                  <c:v>0.14977110772685226</c:v>
                </c:pt>
                <c:pt idx="29601">
                  <c:v>2.1253404569044437E-2</c:v>
                </c:pt>
                <c:pt idx="29602">
                  <c:v>3.3098209441128831E-2</c:v>
                </c:pt>
                <c:pt idx="29603">
                  <c:v>2.6229508196721353E-2</c:v>
                </c:pt>
                <c:pt idx="29604">
                  <c:v>5.0164473684210668E-2</c:v>
                </c:pt>
                <c:pt idx="29605">
                  <c:v>5.0164473684210668E-2</c:v>
                </c:pt>
                <c:pt idx="29606">
                  <c:v>8.5386338185890379E-2</c:v>
                </c:pt>
                <c:pt idx="29607">
                  <c:v>2.6229508196721353E-2</c:v>
                </c:pt>
                <c:pt idx="29608">
                  <c:v>1.1763607091076641E-3</c:v>
                </c:pt>
                <c:pt idx="29609">
                  <c:v>1.2844346797363638E-2</c:v>
                </c:pt>
                <c:pt idx="29610">
                  <c:v>1.2844346797363638E-2</c:v>
                </c:pt>
                <c:pt idx="29611">
                  <c:v>0.24265605875153007</c:v>
                </c:pt>
                <c:pt idx="29612">
                  <c:v>1.2844346797363638E-2</c:v>
                </c:pt>
                <c:pt idx="29613">
                  <c:v>3.3703623813654122E-4</c:v>
                </c:pt>
                <c:pt idx="29614">
                  <c:v>3.3098209441128831E-2</c:v>
                </c:pt>
                <c:pt idx="29615">
                  <c:v>0.9163851351351352</c:v>
                </c:pt>
                <c:pt idx="29616">
                  <c:v>0.1081081081081081</c:v>
                </c:pt>
                <c:pt idx="29617">
                  <c:v>2.553763440860218E-2</c:v>
                </c:pt>
                <c:pt idx="29618">
                  <c:v>1.7966351883872269E-2</c:v>
                </c:pt>
                <c:pt idx="29619">
                  <c:v>1.0787694210584665E-2</c:v>
                </c:pt>
                <c:pt idx="29620">
                  <c:v>2.4708304735758278E-2</c:v>
                </c:pt>
                <c:pt idx="29621">
                  <c:v>2.5101020478049362E-2</c:v>
                </c:pt>
                <c:pt idx="29622">
                  <c:v>2.8333829175244597E-5</c:v>
                </c:pt>
                <c:pt idx="29623">
                  <c:v>1.1446409989594203E-2</c:v>
                </c:pt>
                <c:pt idx="29624">
                  <c:v>5.438596491228067E-2</c:v>
                </c:pt>
                <c:pt idx="29625">
                  <c:v>5.438596491228067E-2</c:v>
                </c:pt>
                <c:pt idx="29626">
                  <c:v>7.3286052009456149E-2</c:v>
                </c:pt>
                <c:pt idx="29627">
                  <c:v>1.2096774193548236E-2</c:v>
                </c:pt>
                <c:pt idx="29628">
                  <c:v>1.2096774193548236E-2</c:v>
                </c:pt>
                <c:pt idx="29629">
                  <c:v>3.2465845930081219E-4</c:v>
                </c:pt>
                <c:pt idx="29630">
                  <c:v>1.2096774193548236E-2</c:v>
                </c:pt>
                <c:pt idx="29631">
                  <c:v>2.8728141631367377E-2</c:v>
                </c:pt>
                <c:pt idx="29632">
                  <c:v>1.8682442028092335E-2</c:v>
                </c:pt>
                <c:pt idx="29633">
                  <c:v>1.2844346797363638E-2</c:v>
                </c:pt>
                <c:pt idx="29634">
                  <c:v>1.2844346797363638E-2</c:v>
                </c:pt>
                <c:pt idx="29635">
                  <c:v>1.9467213114754262E-2</c:v>
                </c:pt>
                <c:pt idx="29636">
                  <c:v>1.2844346797363638E-2</c:v>
                </c:pt>
                <c:pt idx="29637">
                  <c:v>5.046120455778616E-2</c:v>
                </c:pt>
                <c:pt idx="29638">
                  <c:v>3.3297529538131122E-2</c:v>
                </c:pt>
                <c:pt idx="29639">
                  <c:v>0.12280701754385985</c:v>
                </c:pt>
                <c:pt idx="29640">
                  <c:v>6.7982456140350866E-2</c:v>
                </c:pt>
                <c:pt idx="29641">
                  <c:v>1.263661202185778E-2</c:v>
                </c:pt>
                <c:pt idx="29642">
                  <c:v>1.1232112181206179E-2</c:v>
                </c:pt>
                <c:pt idx="29643">
                  <c:v>1.9154443485763516E-2</c:v>
                </c:pt>
                <c:pt idx="29644">
                  <c:v>4.9008391802617214E-2</c:v>
                </c:pt>
                <c:pt idx="29645">
                  <c:v>9.6663894975145812E-2</c:v>
                </c:pt>
                <c:pt idx="29646">
                  <c:v>1.263661202185778E-2</c:v>
                </c:pt>
                <c:pt idx="29647">
                  <c:v>1.1232112181206179E-2</c:v>
                </c:pt>
                <c:pt idx="29648">
                  <c:v>1.263661202185778E-2</c:v>
                </c:pt>
                <c:pt idx="29649">
                  <c:v>1.3291980505094245E-3</c:v>
                </c:pt>
                <c:pt idx="29650">
                  <c:v>2.3196753417708535E-2</c:v>
                </c:pt>
                <c:pt idx="29651">
                  <c:v>1.7539996639181432E-2</c:v>
                </c:pt>
                <c:pt idx="29652">
                  <c:v>1.8955769870302515E-2</c:v>
                </c:pt>
                <c:pt idx="29653">
                  <c:v>3.9121482498284163E-2</c:v>
                </c:pt>
                <c:pt idx="29654">
                  <c:v>0.26223544973544982</c:v>
                </c:pt>
                <c:pt idx="29655">
                  <c:v>0.16312715037441816</c:v>
                </c:pt>
                <c:pt idx="29656">
                  <c:v>2.4022523954409136E-3</c:v>
                </c:pt>
                <c:pt idx="29657">
                  <c:v>3.8951407119123364E-2</c:v>
                </c:pt>
                <c:pt idx="29658">
                  <c:v>8.5386338185890379E-2</c:v>
                </c:pt>
                <c:pt idx="29659">
                  <c:v>3.3297529538131122E-2</c:v>
                </c:pt>
                <c:pt idx="29660">
                  <c:v>6.8477645727221301E-2</c:v>
                </c:pt>
                <c:pt idx="29661">
                  <c:v>6.8477645727221301E-2</c:v>
                </c:pt>
                <c:pt idx="29662">
                  <c:v>1.2508229098090951E-2</c:v>
                </c:pt>
                <c:pt idx="29663">
                  <c:v>0.38271604938271608</c:v>
                </c:pt>
                <c:pt idx="29664">
                  <c:v>0.91776315789473684</c:v>
                </c:pt>
                <c:pt idx="29665">
                  <c:v>1.2508229098090951E-2</c:v>
                </c:pt>
                <c:pt idx="29666">
                  <c:v>8.5872576177285415E-2</c:v>
                </c:pt>
                <c:pt idx="29667">
                  <c:v>0.91776315789473684</c:v>
                </c:pt>
                <c:pt idx="29668">
                  <c:v>0.91776315789473684</c:v>
                </c:pt>
                <c:pt idx="29669">
                  <c:v>7.1098697972499861E-3</c:v>
                </c:pt>
                <c:pt idx="29670">
                  <c:v>1.8955769870302515E-2</c:v>
                </c:pt>
                <c:pt idx="29671">
                  <c:v>0.15322580645161316</c:v>
                </c:pt>
                <c:pt idx="29672">
                  <c:v>5.046120455778616E-2</c:v>
                </c:pt>
                <c:pt idx="29673">
                  <c:v>3.3297529538131122E-2</c:v>
                </c:pt>
                <c:pt idx="29674">
                  <c:v>1.2508229098090951E-2</c:v>
                </c:pt>
                <c:pt idx="29675">
                  <c:v>3.3297529538131122E-2</c:v>
                </c:pt>
                <c:pt idx="29676">
                  <c:v>6.7982456140350866E-2</c:v>
                </c:pt>
                <c:pt idx="29677">
                  <c:v>1.2508229098090951E-2</c:v>
                </c:pt>
                <c:pt idx="29678">
                  <c:v>1</c:v>
                </c:pt>
                <c:pt idx="29679">
                  <c:v>1</c:v>
                </c:pt>
                <c:pt idx="29680">
                  <c:v>1</c:v>
                </c:pt>
                <c:pt idx="29681">
                  <c:v>1.2508229098090951E-2</c:v>
                </c:pt>
                <c:pt idx="29682">
                  <c:v>1</c:v>
                </c:pt>
                <c:pt idx="29683">
                  <c:v>1</c:v>
                </c:pt>
                <c:pt idx="29684">
                  <c:v>0.95822890559732665</c:v>
                </c:pt>
                <c:pt idx="29685">
                  <c:v>1</c:v>
                </c:pt>
                <c:pt idx="29686">
                  <c:v>1</c:v>
                </c:pt>
                <c:pt idx="29687">
                  <c:v>1</c:v>
                </c:pt>
                <c:pt idx="29688">
                  <c:v>0.95797962648556878</c:v>
                </c:pt>
                <c:pt idx="29689">
                  <c:v>1.4642739183089198E-2</c:v>
                </c:pt>
                <c:pt idx="29690">
                  <c:v>3.3297529538131122E-2</c:v>
                </c:pt>
                <c:pt idx="29691">
                  <c:v>0.58886780518659088</c:v>
                </c:pt>
                <c:pt idx="29692">
                  <c:v>1.2508229098090951E-2</c:v>
                </c:pt>
                <c:pt idx="29693">
                  <c:v>0.91776315789473684</c:v>
                </c:pt>
                <c:pt idx="29694">
                  <c:v>3.3297529538131122E-2</c:v>
                </c:pt>
                <c:pt idx="29695">
                  <c:v>3.3297529538131122E-2</c:v>
                </c:pt>
                <c:pt idx="29696">
                  <c:v>1.2508229098090951E-2</c:v>
                </c:pt>
                <c:pt idx="29697">
                  <c:v>0.73302822273073998</c:v>
                </c:pt>
                <c:pt idx="29698">
                  <c:v>0.12280701754385985</c:v>
                </c:pt>
                <c:pt idx="29699">
                  <c:v>6.7982456140350866E-2</c:v>
                </c:pt>
                <c:pt idx="29700">
                  <c:v>3.0131159163417277E-2</c:v>
                </c:pt>
                <c:pt idx="29701">
                  <c:v>1.166781056966357E-2</c:v>
                </c:pt>
                <c:pt idx="29702">
                  <c:v>1.2508229098090951E-2</c:v>
                </c:pt>
                <c:pt idx="29703">
                  <c:v>2.553763440860218E-2</c:v>
                </c:pt>
                <c:pt idx="29704">
                  <c:v>1.2508229098090951E-2</c:v>
                </c:pt>
                <c:pt idx="29705">
                  <c:v>1.2508229098090951E-2</c:v>
                </c:pt>
                <c:pt idx="29706">
                  <c:v>2.553763440860218E-2</c:v>
                </c:pt>
                <c:pt idx="29707">
                  <c:v>6.7982456140350866E-2</c:v>
                </c:pt>
                <c:pt idx="29708">
                  <c:v>0.73302822273073998</c:v>
                </c:pt>
                <c:pt idx="29709">
                  <c:v>1.2844346797363638E-2</c:v>
                </c:pt>
                <c:pt idx="29710">
                  <c:v>1.1220196353436242E-2</c:v>
                </c:pt>
                <c:pt idx="29711">
                  <c:v>1.1220196353436242E-2</c:v>
                </c:pt>
                <c:pt idx="29712">
                  <c:v>0.55736301369863006</c:v>
                </c:pt>
                <c:pt idx="29713">
                  <c:v>2.4653751753156146E-3</c:v>
                </c:pt>
                <c:pt idx="29714">
                  <c:v>8.6111111111111097E-2</c:v>
                </c:pt>
                <c:pt idx="29715">
                  <c:v>1.3987102071084426E-2</c:v>
                </c:pt>
                <c:pt idx="29716">
                  <c:v>5.0164473684210668E-2</c:v>
                </c:pt>
                <c:pt idx="29717">
                  <c:v>5.0164473684210668E-2</c:v>
                </c:pt>
                <c:pt idx="29718">
                  <c:v>5.0164473684210668E-2</c:v>
                </c:pt>
                <c:pt idx="29719">
                  <c:v>3.1890014077473679E-3</c:v>
                </c:pt>
                <c:pt idx="29720">
                  <c:v>3.3098209441128831E-2</c:v>
                </c:pt>
                <c:pt idx="29721">
                  <c:v>0.6330615270570793</c:v>
                </c:pt>
                <c:pt idx="29722">
                  <c:v>0.22141560798548107</c:v>
                </c:pt>
                <c:pt idx="29723">
                  <c:v>3.6808706059173464E-3</c:v>
                </c:pt>
                <c:pt idx="29724">
                  <c:v>1.6348814376248534E-3</c:v>
                </c:pt>
                <c:pt idx="29725">
                  <c:v>3.3098209441128831E-2</c:v>
                </c:pt>
                <c:pt idx="29726">
                  <c:v>8.5872576177285415E-2</c:v>
                </c:pt>
                <c:pt idx="29727">
                  <c:v>1.2508229098090951E-2</c:v>
                </c:pt>
                <c:pt idx="29728">
                  <c:v>2.8588264809011461E-4</c:v>
                </c:pt>
                <c:pt idx="29729">
                  <c:v>2.6341513608067177E-2</c:v>
                </c:pt>
                <c:pt idx="29730">
                  <c:v>1.528013582342974E-2</c:v>
                </c:pt>
                <c:pt idx="29731">
                  <c:v>3.3297529538131122E-2</c:v>
                </c:pt>
                <c:pt idx="29732">
                  <c:v>1.8955769870302692E-2</c:v>
                </c:pt>
                <c:pt idx="29733">
                  <c:v>0.6992481203007519</c:v>
                </c:pt>
                <c:pt idx="29734">
                  <c:v>5.046120455778616E-2</c:v>
                </c:pt>
                <c:pt idx="29735">
                  <c:v>8.5872576177285415E-2</c:v>
                </c:pt>
                <c:pt idx="29736">
                  <c:v>3.3297529538131122E-2</c:v>
                </c:pt>
                <c:pt idx="29737">
                  <c:v>4.6132500867152468E-2</c:v>
                </c:pt>
                <c:pt idx="29738">
                  <c:v>0.12280701754385985</c:v>
                </c:pt>
                <c:pt idx="29739">
                  <c:v>2.2263964647376861E-2</c:v>
                </c:pt>
                <c:pt idx="29740">
                  <c:v>5.046120455778616E-2</c:v>
                </c:pt>
                <c:pt idx="29741">
                  <c:v>1.2508229098090951E-2</c:v>
                </c:pt>
                <c:pt idx="29742">
                  <c:v>3.3297529538131122E-2</c:v>
                </c:pt>
                <c:pt idx="29743">
                  <c:v>1.8955769870302515E-2</c:v>
                </c:pt>
                <c:pt idx="29744">
                  <c:v>2.8588264809011461E-4</c:v>
                </c:pt>
                <c:pt idx="29745">
                  <c:v>3.3297529538131122E-2</c:v>
                </c:pt>
                <c:pt idx="29746">
                  <c:v>1.2473580264023853E-3</c:v>
                </c:pt>
                <c:pt idx="29747">
                  <c:v>5.55773105497573E-2</c:v>
                </c:pt>
                <c:pt idx="29748">
                  <c:v>3.9013112740669126E-3</c:v>
                </c:pt>
                <c:pt idx="29749">
                  <c:v>7.5370528297862287E-4</c:v>
                </c:pt>
                <c:pt idx="29750">
                  <c:v>5.046120455778616E-2</c:v>
                </c:pt>
                <c:pt idx="29751">
                  <c:v>1.2473580264023853E-3</c:v>
                </c:pt>
                <c:pt idx="29752">
                  <c:v>1.5035774466943834E-3</c:v>
                </c:pt>
                <c:pt idx="29753">
                  <c:v>1.263661202185778E-2</c:v>
                </c:pt>
                <c:pt idx="29754">
                  <c:v>3.9063653817752036E-2</c:v>
                </c:pt>
                <c:pt idx="29755">
                  <c:v>3.9063653817752036E-2</c:v>
                </c:pt>
                <c:pt idx="29756">
                  <c:v>1.263661202185778E-2</c:v>
                </c:pt>
                <c:pt idx="29757">
                  <c:v>1.263661202185778E-2</c:v>
                </c:pt>
                <c:pt idx="29758">
                  <c:v>1.5243484915616055E-2</c:v>
                </c:pt>
                <c:pt idx="29759">
                  <c:v>5.0164473684210668E-2</c:v>
                </c:pt>
                <c:pt idx="29760">
                  <c:v>1.9467213114754262E-2</c:v>
                </c:pt>
                <c:pt idx="29761">
                  <c:v>3.9636121431060191E-2</c:v>
                </c:pt>
                <c:pt idx="29762">
                  <c:v>1.9467213114754262E-2</c:v>
                </c:pt>
                <c:pt idx="29763">
                  <c:v>1.2844346797363638E-2</c:v>
                </c:pt>
                <c:pt idx="29764">
                  <c:v>2.6229508196721353E-2</c:v>
                </c:pt>
                <c:pt idx="29765">
                  <c:v>3.3659304108823139E-3</c:v>
                </c:pt>
                <c:pt idx="29766">
                  <c:v>1.2844346797363638E-2</c:v>
                </c:pt>
                <c:pt idx="29767">
                  <c:v>5.8239861949957337E-3</c:v>
                </c:pt>
                <c:pt idx="29768">
                  <c:v>6.2000146745909479E-2</c:v>
                </c:pt>
                <c:pt idx="29769">
                  <c:v>1.5159490472679777E-3</c:v>
                </c:pt>
                <c:pt idx="29770">
                  <c:v>1.1008021785345165E-2</c:v>
                </c:pt>
                <c:pt idx="29771">
                  <c:v>7.4920634920634943E-2</c:v>
                </c:pt>
                <c:pt idx="29772">
                  <c:v>3.6645962732919105E-2</c:v>
                </c:pt>
                <c:pt idx="29773">
                  <c:v>4.754567466431733E-3</c:v>
                </c:pt>
                <c:pt idx="29774">
                  <c:v>2.6365348399246837E-2</c:v>
                </c:pt>
                <c:pt idx="29775">
                  <c:v>7.3373966769643409E-3</c:v>
                </c:pt>
                <c:pt idx="29776">
                  <c:v>3.6645962732919105E-2</c:v>
                </c:pt>
                <c:pt idx="29777">
                  <c:v>5.6771214595416342E-2</c:v>
                </c:pt>
                <c:pt idx="29778">
                  <c:v>1.5159490472679777E-3</c:v>
                </c:pt>
                <c:pt idx="29779">
                  <c:v>9.0726494416690714E-3</c:v>
                </c:pt>
                <c:pt idx="29780">
                  <c:v>1.3262599469496089E-2</c:v>
                </c:pt>
                <c:pt idx="29781">
                  <c:v>1.5159490472679777E-3</c:v>
                </c:pt>
                <c:pt idx="29782">
                  <c:v>6.7982456140350866E-2</c:v>
                </c:pt>
                <c:pt idx="29783">
                  <c:v>3.6836041717195835E-3</c:v>
                </c:pt>
                <c:pt idx="29784">
                  <c:v>1.8315018315018211E-3</c:v>
                </c:pt>
                <c:pt idx="29785">
                  <c:v>3.1249999999999917E-2</c:v>
                </c:pt>
                <c:pt idx="29786">
                  <c:v>1.2664165103189757E-2</c:v>
                </c:pt>
                <c:pt idx="29787">
                  <c:v>9.0595986822401327E-3</c:v>
                </c:pt>
                <c:pt idx="29788">
                  <c:v>2.9304029304029137E-2</c:v>
                </c:pt>
                <c:pt idx="29789">
                  <c:v>4.8913043478260872E-2</c:v>
                </c:pt>
                <c:pt idx="29790">
                  <c:v>1.4336917562724266E-2</c:v>
                </c:pt>
                <c:pt idx="29791">
                  <c:v>0.19040084388185657</c:v>
                </c:pt>
                <c:pt idx="29792">
                  <c:v>1.4336917562724266E-2</c:v>
                </c:pt>
                <c:pt idx="29793">
                  <c:v>3.4188034188034247E-2</c:v>
                </c:pt>
                <c:pt idx="29794">
                  <c:v>2.9304029304029137E-2</c:v>
                </c:pt>
                <c:pt idx="29795">
                  <c:v>4.8913043478260872E-2</c:v>
                </c:pt>
                <c:pt idx="29796">
                  <c:v>1.4336917562724266E-2</c:v>
                </c:pt>
                <c:pt idx="29797">
                  <c:v>1.528013582342974E-2</c:v>
                </c:pt>
                <c:pt idx="29798">
                  <c:v>1.2508229098090951E-2</c:v>
                </c:pt>
                <c:pt idx="29799">
                  <c:v>1.0787694210584665E-2</c:v>
                </c:pt>
                <c:pt idx="29800">
                  <c:v>1.2473580264023853E-3</c:v>
                </c:pt>
                <c:pt idx="29801">
                  <c:v>3.3160251531540856E-3</c:v>
                </c:pt>
                <c:pt idx="29802">
                  <c:v>1.7966351883872269E-2</c:v>
                </c:pt>
                <c:pt idx="29803">
                  <c:v>9.141961603762078E-4</c:v>
                </c:pt>
                <c:pt idx="29804">
                  <c:v>8.9357519435302217E-5</c:v>
                </c:pt>
                <c:pt idx="29805">
                  <c:v>9.141961603762078E-4</c:v>
                </c:pt>
                <c:pt idx="29806">
                  <c:v>2.1267633659199205E-3</c:v>
                </c:pt>
                <c:pt idx="29807">
                  <c:v>2.8588264809011461E-4</c:v>
                </c:pt>
                <c:pt idx="29808">
                  <c:v>1.1763607091076641E-3</c:v>
                </c:pt>
                <c:pt idx="29809">
                  <c:v>1.050887595689606E-2</c:v>
                </c:pt>
                <c:pt idx="29810">
                  <c:v>6.4105049878334791E-3</c:v>
                </c:pt>
                <c:pt idx="29811">
                  <c:v>3.3703623813654122E-4</c:v>
                </c:pt>
                <c:pt idx="29812">
                  <c:v>1.2844346797363638E-2</c:v>
                </c:pt>
                <c:pt idx="29813">
                  <c:v>5.0164473684210668E-2</c:v>
                </c:pt>
                <c:pt idx="29814">
                  <c:v>1.9999999999999903E-2</c:v>
                </c:pt>
                <c:pt idx="29815">
                  <c:v>1.3194444444444439E-2</c:v>
                </c:pt>
                <c:pt idx="29816">
                  <c:v>3.4547908232118958E-2</c:v>
                </c:pt>
                <c:pt idx="29817">
                  <c:v>3.4050179211469675E-2</c:v>
                </c:pt>
                <c:pt idx="29818">
                  <c:v>1.1056286549708195E-3</c:v>
                </c:pt>
                <c:pt idx="29819">
                  <c:v>4.9861495844875363E-2</c:v>
                </c:pt>
                <c:pt idx="29820">
                  <c:v>6.5789473684203564E-4</c:v>
                </c:pt>
                <c:pt idx="29821">
                  <c:v>2.6950354609929068E-2</c:v>
                </c:pt>
                <c:pt idx="29822">
                  <c:v>7.9475289089358976E-3</c:v>
                </c:pt>
                <c:pt idx="29823">
                  <c:v>1.6444095312909135E-2</c:v>
                </c:pt>
                <c:pt idx="29824">
                  <c:v>4.6547389816005182E-3</c:v>
                </c:pt>
                <c:pt idx="29825">
                  <c:v>1.1763607091076641E-3</c:v>
                </c:pt>
                <c:pt idx="29826">
                  <c:v>1.2844346797363638E-2</c:v>
                </c:pt>
                <c:pt idx="29827">
                  <c:v>5.0164473684210668E-2</c:v>
                </c:pt>
                <c:pt idx="29828">
                  <c:v>3.3392793089741459E-3</c:v>
                </c:pt>
                <c:pt idx="29829">
                  <c:v>1.9467213114754262E-2</c:v>
                </c:pt>
                <c:pt idx="29830">
                  <c:v>9.0918100066282054E-3</c:v>
                </c:pt>
                <c:pt idx="29831">
                  <c:v>1.6491737748606547E-3</c:v>
                </c:pt>
                <c:pt idx="29832">
                  <c:v>1.4876082234983048E-3</c:v>
                </c:pt>
                <c:pt idx="29833">
                  <c:v>3.3098209441128831E-2</c:v>
                </c:pt>
                <c:pt idx="29834">
                  <c:v>5.0164473684210668E-2</c:v>
                </c:pt>
                <c:pt idx="29835">
                  <c:v>3.3098209441128831E-2</c:v>
                </c:pt>
                <c:pt idx="29836">
                  <c:v>1.0569456427955383E-2</c:v>
                </c:pt>
                <c:pt idx="29837">
                  <c:v>1.6592553262096185E-2</c:v>
                </c:pt>
                <c:pt idx="29838">
                  <c:v>1.2844346797363638E-2</c:v>
                </c:pt>
                <c:pt idx="29839">
                  <c:v>1.1763607091076641E-3</c:v>
                </c:pt>
                <c:pt idx="29840">
                  <c:v>1.223951937294256E-2</c:v>
                </c:pt>
                <c:pt idx="29841">
                  <c:v>1.2844346797363638E-2</c:v>
                </c:pt>
                <c:pt idx="29842">
                  <c:v>1.9349119318911121E-2</c:v>
                </c:pt>
                <c:pt idx="29843">
                  <c:v>5.093378607809858E-3</c:v>
                </c:pt>
                <c:pt idx="29844">
                  <c:v>1.2508229098090951E-2</c:v>
                </c:pt>
                <c:pt idx="29845">
                  <c:v>1.6791358047708218E-4</c:v>
                </c:pt>
                <c:pt idx="29846">
                  <c:v>1.3348468952678784E-4</c:v>
                </c:pt>
                <c:pt idx="29847">
                  <c:v>1.2508229098090951E-2</c:v>
                </c:pt>
                <c:pt idx="29848">
                  <c:v>7.7815506508216599E-4</c:v>
                </c:pt>
                <c:pt idx="29849">
                  <c:v>1.2473580264023853E-3</c:v>
                </c:pt>
                <c:pt idx="29850">
                  <c:v>2.4903644672842343E-2</c:v>
                </c:pt>
                <c:pt idx="29851">
                  <c:v>1.9467213114754262E-2</c:v>
                </c:pt>
                <c:pt idx="29852">
                  <c:v>1.3805004314063369E-3</c:v>
                </c:pt>
                <c:pt idx="29853">
                  <c:v>1.4581535806730496E-3</c:v>
                </c:pt>
                <c:pt idx="29854">
                  <c:v>6.9747166521359996E-2</c:v>
                </c:pt>
                <c:pt idx="29855">
                  <c:v>3.3703623813654122E-4</c:v>
                </c:pt>
                <c:pt idx="29856">
                  <c:v>3.3703623813654122E-4</c:v>
                </c:pt>
                <c:pt idx="29857">
                  <c:v>3.3703623813654122E-4</c:v>
                </c:pt>
                <c:pt idx="29858">
                  <c:v>2.6229508196721353E-2</c:v>
                </c:pt>
                <c:pt idx="29859">
                  <c:v>1.1763607091076641E-3</c:v>
                </c:pt>
                <c:pt idx="29860">
                  <c:v>1.9721434734416385E-4</c:v>
                </c:pt>
                <c:pt idx="29861">
                  <c:v>6.6583545876042066E-3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172-4F80-934B-3045BC15E846}"/>
            </c:ext>
          </c:extLst>
        </c:ser>
        <c:ser>
          <c:idx val="1"/>
          <c:order val="1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Sheet1!$I$2:$I$30449</c:f>
              <c:numCache>
                <c:formatCode>General</c:formatCode>
                <c:ptCount val="30448"/>
                <c:pt idx="4225">
                  <c:v>2.7788212651916694E-5</c:v>
                </c:pt>
                <c:pt idx="4226">
                  <c:v>5.8873273743055687E-3</c:v>
                </c:pt>
                <c:pt idx="4227">
                  <c:v>1.9380126649128004E-3</c:v>
                </c:pt>
                <c:pt idx="4228">
                  <c:v>1.5355342423433959E-2</c:v>
                </c:pt>
                <c:pt idx="4229">
                  <c:v>1.8108651911468959E-2</c:v>
                </c:pt>
                <c:pt idx="4230">
                  <c:v>1.1971830985915541E-2</c:v>
                </c:pt>
                <c:pt idx="4231">
                  <c:v>2.3202614379084888E-2</c:v>
                </c:pt>
                <c:pt idx="4232">
                  <c:v>3.7110232762406874E-3</c:v>
                </c:pt>
                <c:pt idx="4233">
                  <c:v>1.164492206166714E-3</c:v>
                </c:pt>
                <c:pt idx="4234">
                  <c:v>1.0682619378251961E-4</c:v>
                </c:pt>
                <c:pt idx="4235">
                  <c:v>3.8780824194564588E-4</c:v>
                </c:pt>
                <c:pt idx="4236">
                  <c:v>1.0682619378251961E-4</c:v>
                </c:pt>
                <c:pt idx="4237">
                  <c:v>3.1661012449688852E-3</c:v>
                </c:pt>
                <c:pt idx="4238">
                  <c:v>2.4816504701349815E-2</c:v>
                </c:pt>
                <c:pt idx="4239">
                  <c:v>2.7266028002947387E-2</c:v>
                </c:pt>
                <c:pt idx="4240">
                  <c:v>1.9611815713764622E-2</c:v>
                </c:pt>
                <c:pt idx="4241">
                  <c:v>2.5932979456215668E-3</c:v>
                </c:pt>
                <c:pt idx="4242">
                  <c:v>2.7117418421759783E-4</c:v>
                </c:pt>
                <c:pt idx="4243">
                  <c:v>4.5324827933522034E-3</c:v>
                </c:pt>
                <c:pt idx="4244">
                  <c:v>3.8226299694198818E-4</c:v>
                </c:pt>
                <c:pt idx="4245">
                  <c:v>4.1067761806982519E-3</c:v>
                </c:pt>
                <c:pt idx="4246">
                  <c:v>2.7777777777777794E-2</c:v>
                </c:pt>
                <c:pt idx="4247">
                  <c:v>2.2054334554334632E-2</c:v>
                </c:pt>
                <c:pt idx="4248">
                  <c:v>1.084010840108398E-2</c:v>
                </c:pt>
                <c:pt idx="4249">
                  <c:v>0</c:v>
                </c:pt>
                <c:pt idx="4250">
                  <c:v>2.4390243902439174E-2</c:v>
                </c:pt>
                <c:pt idx="4251">
                  <c:v>1.7268830373545787E-2</c:v>
                </c:pt>
                <c:pt idx="4252">
                  <c:v>2.8109595573900956E-2</c:v>
                </c:pt>
                <c:pt idx="4253">
                  <c:v>7.4400917611339341E-4</c:v>
                </c:pt>
                <c:pt idx="4254">
                  <c:v>7.8392029636965548E-3</c:v>
                </c:pt>
                <c:pt idx="4255">
                  <c:v>7.4400917611339341E-4</c:v>
                </c:pt>
                <c:pt idx="4256">
                  <c:v>2.3851670139589934E-3</c:v>
                </c:pt>
                <c:pt idx="4257">
                  <c:v>6.5104166666679814E-4</c:v>
                </c:pt>
                <c:pt idx="4258">
                  <c:v>2.1477098400175497E-2</c:v>
                </c:pt>
                <c:pt idx="4259">
                  <c:v>2.3437500000000038E-2</c:v>
                </c:pt>
                <c:pt idx="4260">
                  <c:v>6.8740783026497582E-3</c:v>
                </c:pt>
                <c:pt idx="4261">
                  <c:v>3.5256410256410152E-2</c:v>
                </c:pt>
                <c:pt idx="4262">
                  <c:v>1.6079158936301841E-2</c:v>
                </c:pt>
                <c:pt idx="4263">
                  <c:v>3.2824318538597831E-4</c:v>
                </c:pt>
                <c:pt idx="4264">
                  <c:v>6.7567093328218279E-3</c:v>
                </c:pt>
                <c:pt idx="4265">
                  <c:v>1.5523230568823274E-3</c:v>
                </c:pt>
                <c:pt idx="4266">
                  <c:v>2.1720361086875902E-3</c:v>
                </c:pt>
                <c:pt idx="4267">
                  <c:v>3.5256410256410152E-2</c:v>
                </c:pt>
                <c:pt idx="4268">
                  <c:v>1.0635034257081455E-2</c:v>
                </c:pt>
                <c:pt idx="4269">
                  <c:v>6.1454293737771293E-4</c:v>
                </c:pt>
                <c:pt idx="4270">
                  <c:v>1.0635034257081455E-2</c:v>
                </c:pt>
                <c:pt idx="4271">
                  <c:v>2.5852879361076019E-2</c:v>
                </c:pt>
                <c:pt idx="4272">
                  <c:v>6.3296703296703673E-3</c:v>
                </c:pt>
                <c:pt idx="4273">
                  <c:v>3.8630547105128775E-4</c:v>
                </c:pt>
                <c:pt idx="4274">
                  <c:v>1.8736425816051922E-4</c:v>
                </c:pt>
                <c:pt idx="4275">
                  <c:v>3.4894540942928057E-2</c:v>
                </c:pt>
                <c:pt idx="4276">
                  <c:v>1.9385163855752299E-2</c:v>
                </c:pt>
                <c:pt idx="4277">
                  <c:v>3.6200776357488473E-2</c:v>
                </c:pt>
                <c:pt idx="4278">
                  <c:v>3.0506320602474487E-2</c:v>
                </c:pt>
                <c:pt idx="4279">
                  <c:v>1.1093333333333358E-2</c:v>
                </c:pt>
                <c:pt idx="4280">
                  <c:v>3.6496974040452344E-2</c:v>
                </c:pt>
                <c:pt idx="4281">
                  <c:v>3.6496974040452344E-2</c:v>
                </c:pt>
                <c:pt idx="4282">
                  <c:v>2.0190806963382265E-2</c:v>
                </c:pt>
                <c:pt idx="4283">
                  <c:v>2.3076923076923002E-2</c:v>
                </c:pt>
                <c:pt idx="4284">
                  <c:v>1.6815003178639171E-3</c:v>
                </c:pt>
                <c:pt idx="4285">
                  <c:v>5.6533336639719468E-2</c:v>
                </c:pt>
                <c:pt idx="4286">
                  <c:v>5.796801764544311E-4</c:v>
                </c:pt>
                <c:pt idx="4287">
                  <c:v>9.810282310282381E-4</c:v>
                </c:pt>
                <c:pt idx="4288">
                  <c:v>2.3076923076923002E-2</c:v>
                </c:pt>
                <c:pt idx="4289">
                  <c:v>8.230849610162017E-4</c:v>
                </c:pt>
                <c:pt idx="4290">
                  <c:v>6.4469647161954271E-3</c:v>
                </c:pt>
                <c:pt idx="4291">
                  <c:v>1.6815003178639171E-3</c:v>
                </c:pt>
                <c:pt idx="4292">
                  <c:v>5.288135593220343E-2</c:v>
                </c:pt>
                <c:pt idx="4293">
                  <c:v>6.3296703296703673E-3</c:v>
                </c:pt>
                <c:pt idx="4294">
                  <c:v>3.9374705809488396E-2</c:v>
                </c:pt>
                <c:pt idx="4295">
                  <c:v>7.4354770912149091E-3</c:v>
                </c:pt>
                <c:pt idx="4296">
                  <c:v>2.3076923076923002E-2</c:v>
                </c:pt>
                <c:pt idx="4297">
                  <c:v>1.8133394383394608E-3</c:v>
                </c:pt>
                <c:pt idx="4298">
                  <c:v>1.0179294389820967E-2</c:v>
                </c:pt>
                <c:pt idx="4299">
                  <c:v>6.8992545915623127E-3</c:v>
                </c:pt>
                <c:pt idx="4300">
                  <c:v>1.2487512487511664E-3</c:v>
                </c:pt>
                <c:pt idx="4301">
                  <c:v>2.8972345293497806E-2</c:v>
                </c:pt>
                <c:pt idx="4302">
                  <c:v>3.518993478805002E-2</c:v>
                </c:pt>
                <c:pt idx="4303">
                  <c:v>1.6079158936301841E-2</c:v>
                </c:pt>
                <c:pt idx="4304">
                  <c:v>1.9357336430511073E-4</c:v>
                </c:pt>
                <c:pt idx="4305">
                  <c:v>7.9003342449104619E-3</c:v>
                </c:pt>
                <c:pt idx="4306">
                  <c:v>1.1459129106187558E-3</c:v>
                </c:pt>
                <c:pt idx="4307">
                  <c:v>6.147540983606598E-3</c:v>
                </c:pt>
                <c:pt idx="4308">
                  <c:v>2.3437500000000038E-2</c:v>
                </c:pt>
                <c:pt idx="4309">
                  <c:v>5.7684973302822191E-3</c:v>
                </c:pt>
                <c:pt idx="4310">
                  <c:v>3.9447731755424265E-3</c:v>
                </c:pt>
                <c:pt idx="4311">
                  <c:v>1.5748031496063096E-2</c:v>
                </c:pt>
                <c:pt idx="4312">
                  <c:v>8.8757396449705879E-3</c:v>
                </c:pt>
                <c:pt idx="4313">
                  <c:v>3.5433070866141662E-2</c:v>
                </c:pt>
                <c:pt idx="4314">
                  <c:v>1.3227513227514738E-3</c:v>
                </c:pt>
                <c:pt idx="4315">
                  <c:v>1.0976702508960743E-2</c:v>
                </c:pt>
                <c:pt idx="4316">
                  <c:v>1.0416666666666938E-2</c:v>
                </c:pt>
                <c:pt idx="4317">
                  <c:v>1.0416666666666938E-2</c:v>
                </c:pt>
                <c:pt idx="4318">
                  <c:v>4.3744531933532539E-4</c:v>
                </c:pt>
                <c:pt idx="4319">
                  <c:v>2.3422377080913635E-2</c:v>
                </c:pt>
                <c:pt idx="4320">
                  <c:v>3.5814786390380013E-3</c:v>
                </c:pt>
                <c:pt idx="4321">
                  <c:v>6.5104166666679814E-4</c:v>
                </c:pt>
                <c:pt idx="4322">
                  <c:v>6.7723147771779177E-5</c:v>
                </c:pt>
                <c:pt idx="4323">
                  <c:v>8.9605734767043196E-4</c:v>
                </c:pt>
                <c:pt idx="4324">
                  <c:v>1.2531328320802069E-3</c:v>
                </c:pt>
                <c:pt idx="4325">
                  <c:v>2.2038567493112875E-2</c:v>
                </c:pt>
                <c:pt idx="4326">
                  <c:v>4.3744531933532539E-4</c:v>
                </c:pt>
                <c:pt idx="4327">
                  <c:v>0</c:v>
                </c:pt>
                <c:pt idx="4328">
                  <c:v>1.5748031496063096E-2</c:v>
                </c:pt>
                <c:pt idx="4329">
                  <c:v>1.7754868270332028E-2</c:v>
                </c:pt>
                <c:pt idx="4330">
                  <c:v>0</c:v>
                </c:pt>
                <c:pt idx="4331">
                  <c:v>5.4347826086956798E-3</c:v>
                </c:pt>
                <c:pt idx="4332">
                  <c:v>0</c:v>
                </c:pt>
                <c:pt idx="4333">
                  <c:v>7.2537112010797817E-3</c:v>
                </c:pt>
                <c:pt idx="4334">
                  <c:v>5.5473372781080627E-4</c:v>
                </c:pt>
                <c:pt idx="4335">
                  <c:v>2.8173374613003035E-2</c:v>
                </c:pt>
                <c:pt idx="4336">
                  <c:v>2.3593177108241676E-2</c:v>
                </c:pt>
                <c:pt idx="4337">
                  <c:v>3.8829373628713184E-3</c:v>
                </c:pt>
                <c:pt idx="4338">
                  <c:v>3.7096051013335948E-2</c:v>
                </c:pt>
                <c:pt idx="4339">
                  <c:v>1.1584262921160724E-3</c:v>
                </c:pt>
                <c:pt idx="4340">
                  <c:v>2.976190476190496E-3</c:v>
                </c:pt>
                <c:pt idx="4341">
                  <c:v>6.5104166666679814E-4</c:v>
                </c:pt>
                <c:pt idx="4342">
                  <c:v>6.9991251093613586E-3</c:v>
                </c:pt>
                <c:pt idx="4343">
                  <c:v>6.5104166666679814E-4</c:v>
                </c:pt>
                <c:pt idx="4344">
                  <c:v>6.9991251093613586E-3</c:v>
                </c:pt>
                <c:pt idx="4345">
                  <c:v>6.5104166666679814E-4</c:v>
                </c:pt>
                <c:pt idx="4346">
                  <c:v>6.5104166666679814E-4</c:v>
                </c:pt>
                <c:pt idx="4347">
                  <c:v>5.8479532163741655E-3</c:v>
                </c:pt>
                <c:pt idx="4348">
                  <c:v>5.9049344375431391E-2</c:v>
                </c:pt>
                <c:pt idx="4349">
                  <c:v>7.2515881577370151E-3</c:v>
                </c:pt>
                <c:pt idx="4350">
                  <c:v>3.8305920658873168E-4</c:v>
                </c:pt>
                <c:pt idx="4351">
                  <c:v>3.64145658263305E-2</c:v>
                </c:pt>
                <c:pt idx="4352">
                  <c:v>1.5021643429104134E-2</c:v>
                </c:pt>
                <c:pt idx="4353">
                  <c:v>2.4085224641037482E-2</c:v>
                </c:pt>
                <c:pt idx="4354">
                  <c:v>1.0296789824349027E-2</c:v>
                </c:pt>
                <c:pt idx="4355">
                  <c:v>2.6364764267990268E-2</c:v>
                </c:pt>
                <c:pt idx="4356">
                  <c:v>2.4085224641037482E-2</c:v>
                </c:pt>
                <c:pt idx="4357">
                  <c:v>2.4085224641037482E-2</c:v>
                </c:pt>
                <c:pt idx="4358">
                  <c:v>1.0296789824349027E-2</c:v>
                </c:pt>
                <c:pt idx="4359">
                  <c:v>1.0296789824349027E-2</c:v>
                </c:pt>
                <c:pt idx="4360">
                  <c:v>3.0290565049923353E-3</c:v>
                </c:pt>
                <c:pt idx="4361">
                  <c:v>3.8305920658873168E-4</c:v>
                </c:pt>
                <c:pt idx="4362">
                  <c:v>6.4370164939424619E-3</c:v>
                </c:pt>
                <c:pt idx="4363">
                  <c:v>2.4085224641037482E-2</c:v>
                </c:pt>
                <c:pt idx="4364">
                  <c:v>1.6581614213638355E-2</c:v>
                </c:pt>
                <c:pt idx="4365">
                  <c:v>4.8941176470588169E-2</c:v>
                </c:pt>
                <c:pt idx="4366">
                  <c:v>1.4406601801559704E-2</c:v>
                </c:pt>
                <c:pt idx="4367">
                  <c:v>1.7763748856185872E-2</c:v>
                </c:pt>
                <c:pt idx="4368">
                  <c:v>1.6079158936301841E-2</c:v>
                </c:pt>
                <c:pt idx="4369">
                  <c:v>1.0635034257081455E-2</c:v>
                </c:pt>
                <c:pt idx="4370">
                  <c:v>3.5076923076923019E-2</c:v>
                </c:pt>
                <c:pt idx="4371">
                  <c:v>1.6638863528815693E-2</c:v>
                </c:pt>
                <c:pt idx="4372">
                  <c:v>2.6151134184374675E-3</c:v>
                </c:pt>
                <c:pt idx="4373">
                  <c:v>6.3263223725354648E-3</c:v>
                </c:pt>
                <c:pt idx="4374">
                  <c:v>4.5780130800373797E-2</c:v>
                </c:pt>
                <c:pt idx="4375">
                  <c:v>5.7836899942167346E-4</c:v>
                </c:pt>
                <c:pt idx="4376">
                  <c:v>1.7330450766983529E-3</c:v>
                </c:pt>
                <c:pt idx="4377">
                  <c:v>1.4792899408283544E-3</c:v>
                </c:pt>
                <c:pt idx="4378">
                  <c:v>8.8757396449703589E-3</c:v>
                </c:pt>
                <c:pt idx="4379">
                  <c:v>6.9991251093613586E-3</c:v>
                </c:pt>
                <c:pt idx="4380">
                  <c:v>0.13865546218487393</c:v>
                </c:pt>
                <c:pt idx="4381">
                  <c:v>6.5104166666679814E-4</c:v>
                </c:pt>
                <c:pt idx="4382">
                  <c:v>0.11157024793388433</c:v>
                </c:pt>
                <c:pt idx="4383">
                  <c:v>4.3744531933532539E-4</c:v>
                </c:pt>
                <c:pt idx="4384">
                  <c:v>6.9991251093613586E-3</c:v>
                </c:pt>
                <c:pt idx="4385">
                  <c:v>6.9991251093613586E-3</c:v>
                </c:pt>
                <c:pt idx="4386">
                  <c:v>1.048352588789059E-2</c:v>
                </c:pt>
                <c:pt idx="4387">
                  <c:v>1.7776695280112945E-2</c:v>
                </c:pt>
                <c:pt idx="4388">
                  <c:v>3.5510321471125507E-4</c:v>
                </c:pt>
                <c:pt idx="4389">
                  <c:v>7.2811079318961601E-4</c:v>
                </c:pt>
                <c:pt idx="4390">
                  <c:v>3.2507739938080565E-2</c:v>
                </c:pt>
                <c:pt idx="4391">
                  <c:v>2.9461408623599836E-2</c:v>
                </c:pt>
                <c:pt idx="4392">
                  <c:v>2.0200529322310274E-2</c:v>
                </c:pt>
                <c:pt idx="4393">
                  <c:v>2.6048250672310709E-2</c:v>
                </c:pt>
                <c:pt idx="4394">
                  <c:v>5.759443036847142E-3</c:v>
                </c:pt>
                <c:pt idx="4395">
                  <c:v>7.9576117995366414E-4</c:v>
                </c:pt>
                <c:pt idx="4396">
                  <c:v>1.344977350207828E-2</c:v>
                </c:pt>
                <c:pt idx="4397">
                  <c:v>2.5219844035175125E-2</c:v>
                </c:pt>
                <c:pt idx="4398">
                  <c:v>2.5219844035175125E-2</c:v>
                </c:pt>
                <c:pt idx="4399">
                  <c:v>1.5854184641932809E-2</c:v>
                </c:pt>
                <c:pt idx="4400">
                  <c:v>7.0778158855496398E-4</c:v>
                </c:pt>
                <c:pt idx="4401">
                  <c:v>6.4446831364125094E-3</c:v>
                </c:pt>
                <c:pt idx="4402">
                  <c:v>2.3414085914313918E-5</c:v>
                </c:pt>
                <c:pt idx="4403">
                  <c:v>8.0110230678412525E-2</c:v>
                </c:pt>
                <c:pt idx="4404">
                  <c:v>4.5111138861139034E-3</c:v>
                </c:pt>
                <c:pt idx="4405">
                  <c:v>1.0592689164117474E-3</c:v>
                </c:pt>
                <c:pt idx="4406">
                  <c:v>1.0136205258156545E-2</c:v>
                </c:pt>
                <c:pt idx="4407">
                  <c:v>2.6084010840108519E-2</c:v>
                </c:pt>
                <c:pt idx="4408">
                  <c:v>5.1904114404115291E-3</c:v>
                </c:pt>
                <c:pt idx="4409">
                  <c:v>2.6686655785020493E-4</c:v>
                </c:pt>
                <c:pt idx="4410">
                  <c:v>1.0835394763966106E-2</c:v>
                </c:pt>
                <c:pt idx="4411">
                  <c:v>4.0056118450514967E-2</c:v>
                </c:pt>
                <c:pt idx="4412">
                  <c:v>4.2624042624042673E-2</c:v>
                </c:pt>
                <c:pt idx="4413">
                  <c:v>3.9446721311475461E-2</c:v>
                </c:pt>
                <c:pt idx="4414">
                  <c:v>8.5822976833413292E-2</c:v>
                </c:pt>
                <c:pt idx="4415">
                  <c:v>9.0128602048106896E-2</c:v>
                </c:pt>
                <c:pt idx="4416">
                  <c:v>7.2148786831516027E-4</c:v>
                </c:pt>
                <c:pt idx="4417">
                  <c:v>3.2893851612928043E-2</c:v>
                </c:pt>
                <c:pt idx="4418">
                  <c:v>2.4682283660611783E-2</c:v>
                </c:pt>
                <c:pt idx="4419">
                  <c:v>7.2148786831516027E-4</c:v>
                </c:pt>
                <c:pt idx="4420">
                  <c:v>1.0296789824349027E-2</c:v>
                </c:pt>
                <c:pt idx="4421">
                  <c:v>2.8280542986424254E-3</c:v>
                </c:pt>
                <c:pt idx="4422">
                  <c:v>1.3379742429516166E-2</c:v>
                </c:pt>
                <c:pt idx="4423">
                  <c:v>2.2004437869822615E-2</c:v>
                </c:pt>
                <c:pt idx="4424">
                  <c:v>7.2148786831516027E-4</c:v>
                </c:pt>
                <c:pt idx="4425">
                  <c:v>1.2626382905020571E-2</c:v>
                </c:pt>
                <c:pt idx="4426">
                  <c:v>3.8305920658873168E-4</c:v>
                </c:pt>
                <c:pt idx="4427">
                  <c:v>1.0296789824349027E-2</c:v>
                </c:pt>
                <c:pt idx="4428">
                  <c:v>1.9498266104599774E-4</c:v>
                </c:pt>
                <c:pt idx="4429">
                  <c:v>2.4085224641037482E-2</c:v>
                </c:pt>
                <c:pt idx="4430">
                  <c:v>3.8305920658873168E-4</c:v>
                </c:pt>
                <c:pt idx="4431">
                  <c:v>3.2567487810456941E-3</c:v>
                </c:pt>
                <c:pt idx="4432">
                  <c:v>2.7342859200403549E-2</c:v>
                </c:pt>
                <c:pt idx="4433">
                  <c:v>1.0296789824349027E-2</c:v>
                </c:pt>
                <c:pt idx="4434">
                  <c:v>1.9498266104599774E-4</c:v>
                </c:pt>
                <c:pt idx="4435">
                  <c:v>1.4660633484162905E-3</c:v>
                </c:pt>
                <c:pt idx="4436">
                  <c:v>1.6242690789143097E-4</c:v>
                </c:pt>
                <c:pt idx="4437">
                  <c:v>8.2151177883588687E-3</c:v>
                </c:pt>
                <c:pt idx="4438">
                  <c:v>3.0290565049923353E-3</c:v>
                </c:pt>
                <c:pt idx="4439">
                  <c:v>3.1894934333958867E-2</c:v>
                </c:pt>
                <c:pt idx="4440">
                  <c:v>1.5567765567765486E-2</c:v>
                </c:pt>
                <c:pt idx="4441">
                  <c:v>1.6837104072398128E-2</c:v>
                </c:pt>
                <c:pt idx="4442">
                  <c:v>4.3229497774952344E-2</c:v>
                </c:pt>
                <c:pt idx="4443">
                  <c:v>7.6048518954751968E-6</c:v>
                </c:pt>
                <c:pt idx="4444">
                  <c:v>6.9991251093613586E-3</c:v>
                </c:pt>
                <c:pt idx="4445">
                  <c:v>1.0416666666666938E-2</c:v>
                </c:pt>
                <c:pt idx="4446">
                  <c:v>4.3744531933532539E-4</c:v>
                </c:pt>
                <c:pt idx="4447">
                  <c:v>1.5748031496063096E-2</c:v>
                </c:pt>
                <c:pt idx="4448">
                  <c:v>6.5104166666679814E-4</c:v>
                </c:pt>
                <c:pt idx="4449">
                  <c:v>1.0416666666666938E-2</c:v>
                </c:pt>
                <c:pt idx="4450">
                  <c:v>1.0143158140449141E-2</c:v>
                </c:pt>
                <c:pt idx="4451">
                  <c:v>3.0037102041723003E-2</c:v>
                </c:pt>
                <c:pt idx="4452">
                  <c:v>6.4499484004128737E-4</c:v>
                </c:pt>
                <c:pt idx="4453">
                  <c:v>2.2276744116144151E-2</c:v>
                </c:pt>
                <c:pt idx="4454">
                  <c:v>1.0736842105263183E-2</c:v>
                </c:pt>
                <c:pt idx="4455">
                  <c:v>6.5104166666679814E-4</c:v>
                </c:pt>
                <c:pt idx="4456">
                  <c:v>1.3227513227514736E-3</c:v>
                </c:pt>
                <c:pt idx="4457">
                  <c:v>5.6570931244562736E-3</c:v>
                </c:pt>
                <c:pt idx="4458">
                  <c:v>6.6666666666667001E-3</c:v>
                </c:pt>
                <c:pt idx="4459">
                  <c:v>1.7076502732243888E-4</c:v>
                </c:pt>
                <c:pt idx="4460">
                  <c:v>1.4792899408283544E-3</c:v>
                </c:pt>
                <c:pt idx="4461">
                  <c:v>8.9605734767043196E-4</c:v>
                </c:pt>
                <c:pt idx="4462">
                  <c:v>3.3897694142592069E-2</c:v>
                </c:pt>
                <c:pt idx="4463">
                  <c:v>2.9985132025949789E-3</c:v>
                </c:pt>
                <c:pt idx="4464">
                  <c:v>8.110266328753753E-3</c:v>
                </c:pt>
                <c:pt idx="4465">
                  <c:v>4.7935587761674746E-2</c:v>
                </c:pt>
                <c:pt idx="4466">
                  <c:v>2.5092004014720729E-2</c:v>
                </c:pt>
                <c:pt idx="4467">
                  <c:v>1.0710382513660976E-2</c:v>
                </c:pt>
                <c:pt idx="4468">
                  <c:v>1.0710382513660976E-2</c:v>
                </c:pt>
                <c:pt idx="4469">
                  <c:v>7.4288284814596605E-4</c:v>
                </c:pt>
                <c:pt idx="4470">
                  <c:v>2.4761904761904797E-2</c:v>
                </c:pt>
                <c:pt idx="4471">
                  <c:v>1.7502067824648613E-2</c:v>
                </c:pt>
                <c:pt idx="4472">
                  <c:v>1.7502067824648613E-2</c:v>
                </c:pt>
                <c:pt idx="4473">
                  <c:v>1.0175010175010308E-2</c:v>
                </c:pt>
                <c:pt idx="4474">
                  <c:v>1.5743309513801335E-2</c:v>
                </c:pt>
                <c:pt idx="4475">
                  <c:v>3.4896648854645676E-2</c:v>
                </c:pt>
                <c:pt idx="4476">
                  <c:v>5.2893772893772846E-2</c:v>
                </c:pt>
                <c:pt idx="4477">
                  <c:v>5.1989389920425117E-3</c:v>
                </c:pt>
                <c:pt idx="4478">
                  <c:v>5.0322580645161361E-2</c:v>
                </c:pt>
                <c:pt idx="4479">
                  <c:v>2.9472443265542527E-4</c:v>
                </c:pt>
                <c:pt idx="4480">
                  <c:v>1.8382590645364826E-3</c:v>
                </c:pt>
                <c:pt idx="4481">
                  <c:v>2.7062864446041222E-3</c:v>
                </c:pt>
                <c:pt idx="4482">
                  <c:v>1.0175010175010308E-2</c:v>
                </c:pt>
                <c:pt idx="4483">
                  <c:v>9.5633557381130164E-4</c:v>
                </c:pt>
                <c:pt idx="4484">
                  <c:v>5.051938243633077E-3</c:v>
                </c:pt>
                <c:pt idx="4485">
                  <c:v>7.9772079772078366E-4</c:v>
                </c:pt>
                <c:pt idx="4486">
                  <c:v>1.0175010175010308E-2</c:v>
                </c:pt>
                <c:pt idx="4487">
                  <c:v>3.3094017094026639E-4</c:v>
                </c:pt>
                <c:pt idx="4488">
                  <c:v>6.7575968904283698E-5</c:v>
                </c:pt>
                <c:pt idx="4489">
                  <c:v>3.8305920658873168E-4</c:v>
                </c:pt>
                <c:pt idx="4490">
                  <c:v>2.7620055466355233E-2</c:v>
                </c:pt>
                <c:pt idx="4491">
                  <c:v>2.2700898680316314E-2</c:v>
                </c:pt>
                <c:pt idx="4492">
                  <c:v>1.0296789824349027E-2</c:v>
                </c:pt>
                <c:pt idx="4493">
                  <c:v>1.3851199466975374E-3</c:v>
                </c:pt>
                <c:pt idx="4494">
                  <c:v>9.4038042567453975E-3</c:v>
                </c:pt>
                <c:pt idx="4495">
                  <c:v>2.1493212669682778E-3</c:v>
                </c:pt>
                <c:pt idx="4496">
                  <c:v>7.8480422813285468E-4</c:v>
                </c:pt>
                <c:pt idx="4497">
                  <c:v>1.6618503925867293E-3</c:v>
                </c:pt>
                <c:pt idx="4498">
                  <c:v>2.4085224641037482E-2</c:v>
                </c:pt>
                <c:pt idx="4499">
                  <c:v>2.4085224641037482E-2</c:v>
                </c:pt>
                <c:pt idx="4500">
                  <c:v>1.4660633484162905E-3</c:v>
                </c:pt>
                <c:pt idx="4501">
                  <c:v>1.0296789824349027E-2</c:v>
                </c:pt>
                <c:pt idx="4502">
                  <c:v>1.0296789824349027E-2</c:v>
                </c:pt>
                <c:pt idx="4503">
                  <c:v>2.4085224641037482E-2</c:v>
                </c:pt>
                <c:pt idx="4504">
                  <c:v>4.5248868778280382E-3</c:v>
                </c:pt>
                <c:pt idx="4505">
                  <c:v>2.2437508862848336E-2</c:v>
                </c:pt>
                <c:pt idx="4506">
                  <c:v>5.6442010002383395E-3</c:v>
                </c:pt>
                <c:pt idx="4507">
                  <c:v>2.3136209197591739E-3</c:v>
                </c:pt>
                <c:pt idx="4508">
                  <c:v>1.0296789824349027E-2</c:v>
                </c:pt>
                <c:pt idx="4509">
                  <c:v>5.2303022891260148E-3</c:v>
                </c:pt>
                <c:pt idx="4510">
                  <c:v>1.0296789824349027E-2</c:v>
                </c:pt>
                <c:pt idx="4511">
                  <c:v>7.4416904214396219E-3</c:v>
                </c:pt>
                <c:pt idx="4512">
                  <c:v>2.6176738638038974E-2</c:v>
                </c:pt>
                <c:pt idx="4513">
                  <c:v>6.4499484004128737E-4</c:v>
                </c:pt>
                <c:pt idx="4514">
                  <c:v>1.0736842105263183E-2</c:v>
                </c:pt>
                <c:pt idx="4515">
                  <c:v>2.0121015502463872E-3</c:v>
                </c:pt>
                <c:pt idx="4516">
                  <c:v>3.1090848834183539E-3</c:v>
                </c:pt>
                <c:pt idx="4517">
                  <c:v>1.0736842105263183E-2</c:v>
                </c:pt>
                <c:pt idx="4518">
                  <c:v>7.0748304981301776E-3</c:v>
                </c:pt>
                <c:pt idx="4519">
                  <c:v>6.847590850339926E-4</c:v>
                </c:pt>
                <c:pt idx="4520">
                  <c:v>1.5766186264137456E-2</c:v>
                </c:pt>
                <c:pt idx="4521">
                  <c:v>2.2746032976212502E-3</c:v>
                </c:pt>
                <c:pt idx="4522">
                  <c:v>2.5781725937893572E-3</c:v>
                </c:pt>
                <c:pt idx="4523">
                  <c:v>6.8310152343768109E-4</c:v>
                </c:pt>
                <c:pt idx="4524">
                  <c:v>2.2176489643476356E-2</c:v>
                </c:pt>
                <c:pt idx="4525">
                  <c:v>1.0513296227581837E-2</c:v>
                </c:pt>
                <c:pt idx="4526">
                  <c:v>8.696971088484705E-4</c:v>
                </c:pt>
                <c:pt idx="4527">
                  <c:v>6.4563286927677159E-4</c:v>
                </c:pt>
                <c:pt idx="4528">
                  <c:v>5.5773439892095626E-3</c:v>
                </c:pt>
                <c:pt idx="4529">
                  <c:v>4.2441218911805362E-4</c:v>
                </c:pt>
                <c:pt idx="4530">
                  <c:v>3.2153755184662396E-2</c:v>
                </c:pt>
                <c:pt idx="4531">
                  <c:v>2.9323023975528055E-5</c:v>
                </c:pt>
                <c:pt idx="4532">
                  <c:v>5.5156608097784596E-2</c:v>
                </c:pt>
                <c:pt idx="4533">
                  <c:v>3.2573983393655477E-2</c:v>
                </c:pt>
                <c:pt idx="4534">
                  <c:v>3.3468570841414885E-2</c:v>
                </c:pt>
                <c:pt idx="4535">
                  <c:v>2.0318013397604189E-4</c:v>
                </c:pt>
                <c:pt idx="4536">
                  <c:v>4.8291826309069859E-3</c:v>
                </c:pt>
                <c:pt idx="4537">
                  <c:v>8.1487140310670062E-3</c:v>
                </c:pt>
                <c:pt idx="4538">
                  <c:v>6.5104166666679814E-4</c:v>
                </c:pt>
                <c:pt idx="4539">
                  <c:v>7.1812494492904952E-3</c:v>
                </c:pt>
                <c:pt idx="4540">
                  <c:v>6.6666666666667001E-3</c:v>
                </c:pt>
                <c:pt idx="4541">
                  <c:v>1.1459129106187558E-3</c:v>
                </c:pt>
                <c:pt idx="4542">
                  <c:v>6.5104166666679814E-4</c:v>
                </c:pt>
                <c:pt idx="4543">
                  <c:v>2.3437500000000038E-2</c:v>
                </c:pt>
                <c:pt idx="4544">
                  <c:v>1.7034990791896749E-2</c:v>
                </c:pt>
                <c:pt idx="4545">
                  <c:v>2.3437500000000038E-2</c:v>
                </c:pt>
                <c:pt idx="4546">
                  <c:v>1.0944829126647154E-2</c:v>
                </c:pt>
                <c:pt idx="4547">
                  <c:v>3.1881931465842631E-2</c:v>
                </c:pt>
                <c:pt idx="4548">
                  <c:v>2.8057718735684599E-2</c:v>
                </c:pt>
                <c:pt idx="4549">
                  <c:v>7.1225720576355593E-4</c:v>
                </c:pt>
                <c:pt idx="4550">
                  <c:v>9.0514376228662593E-4</c:v>
                </c:pt>
                <c:pt idx="4551">
                  <c:v>4.4125758411473008E-4</c:v>
                </c:pt>
                <c:pt idx="4552">
                  <c:v>2.4962050936077063E-2</c:v>
                </c:pt>
                <c:pt idx="4553">
                  <c:v>2.3437500000000038E-2</c:v>
                </c:pt>
                <c:pt idx="4554">
                  <c:v>2.3437500000000038E-2</c:v>
                </c:pt>
                <c:pt idx="4555">
                  <c:v>4.7619047619047589E-2</c:v>
                </c:pt>
                <c:pt idx="4556">
                  <c:v>2.976190476190496E-3</c:v>
                </c:pt>
                <c:pt idx="4557">
                  <c:v>6.5104166666679814E-4</c:v>
                </c:pt>
                <c:pt idx="4558">
                  <c:v>1.0416666666666938E-2</c:v>
                </c:pt>
                <c:pt idx="4559">
                  <c:v>5.6570931244561201E-3</c:v>
                </c:pt>
                <c:pt idx="4560">
                  <c:v>4.7619047619047589E-2</c:v>
                </c:pt>
                <c:pt idx="4561">
                  <c:v>4.536290322580498E-3</c:v>
                </c:pt>
                <c:pt idx="4562">
                  <c:v>4.3744531933532539E-4</c:v>
                </c:pt>
                <c:pt idx="4563">
                  <c:v>1.5679442508710839E-2</c:v>
                </c:pt>
                <c:pt idx="4564">
                  <c:v>1.0416666666666938E-2</c:v>
                </c:pt>
                <c:pt idx="4565">
                  <c:v>2.016129032257999E-3</c:v>
                </c:pt>
                <c:pt idx="4566">
                  <c:v>1.0416666666666938E-2</c:v>
                </c:pt>
                <c:pt idx="4567">
                  <c:v>1.4756944444444444E-2</c:v>
                </c:pt>
                <c:pt idx="4568">
                  <c:v>2.6666666666666613E-2</c:v>
                </c:pt>
                <c:pt idx="4569">
                  <c:v>2.6474724911061003E-3</c:v>
                </c:pt>
                <c:pt idx="4570">
                  <c:v>6.5104166666679814E-4</c:v>
                </c:pt>
                <c:pt idx="4571">
                  <c:v>1.0736842105263183E-2</c:v>
                </c:pt>
                <c:pt idx="4572">
                  <c:v>2.6720262846084374E-2</c:v>
                </c:pt>
                <c:pt idx="4573">
                  <c:v>4.712404712404715E-2</c:v>
                </c:pt>
                <c:pt idx="4574">
                  <c:v>9.898973439792264E-4</c:v>
                </c:pt>
                <c:pt idx="4575">
                  <c:v>6.5510447703254048E-3</c:v>
                </c:pt>
                <c:pt idx="4576">
                  <c:v>1.0736842105263183E-2</c:v>
                </c:pt>
                <c:pt idx="4577">
                  <c:v>3.4749034749034895E-2</c:v>
                </c:pt>
                <c:pt idx="4578">
                  <c:v>5.1020408163265528E-3</c:v>
                </c:pt>
                <c:pt idx="4579">
                  <c:v>3.6885245901639496E-2</c:v>
                </c:pt>
                <c:pt idx="4580">
                  <c:v>3.6885245901639496E-2</c:v>
                </c:pt>
                <c:pt idx="4581">
                  <c:v>9.6525096525095378E-4</c:v>
                </c:pt>
                <c:pt idx="4582">
                  <c:v>1.0101010101010039E-2</c:v>
                </c:pt>
                <c:pt idx="4583">
                  <c:v>2.4738121960344139E-2</c:v>
                </c:pt>
                <c:pt idx="4584">
                  <c:v>1.7857142857142749E-2</c:v>
                </c:pt>
                <c:pt idx="4585">
                  <c:v>2.2038567493112997E-2</c:v>
                </c:pt>
                <c:pt idx="4586">
                  <c:v>1.6393442622950921E-2</c:v>
                </c:pt>
                <c:pt idx="4587">
                  <c:v>4.5537340619304E-4</c:v>
                </c:pt>
                <c:pt idx="4588">
                  <c:v>9.3749999999999917E-2</c:v>
                </c:pt>
                <c:pt idx="4589">
                  <c:v>2.7777777777777794E-2</c:v>
                </c:pt>
                <c:pt idx="4590">
                  <c:v>2.2038567493112997E-2</c:v>
                </c:pt>
                <c:pt idx="4591">
                  <c:v>7.2639225181598517E-3</c:v>
                </c:pt>
                <c:pt idx="4592">
                  <c:v>1.084010840108398E-2</c:v>
                </c:pt>
                <c:pt idx="4593">
                  <c:v>2.5252525252525099E-3</c:v>
                </c:pt>
                <c:pt idx="4594">
                  <c:v>4.5537340619304E-4</c:v>
                </c:pt>
                <c:pt idx="4595">
                  <c:v>1.3227513227514738E-3</c:v>
                </c:pt>
                <c:pt idx="4596">
                  <c:v>6.5104166666679814E-4</c:v>
                </c:pt>
                <c:pt idx="4597">
                  <c:v>1.4336917562724075E-2</c:v>
                </c:pt>
                <c:pt idx="4598">
                  <c:v>1.0416666666666938E-2</c:v>
                </c:pt>
                <c:pt idx="4599">
                  <c:v>1.0416666666666938E-2</c:v>
                </c:pt>
                <c:pt idx="4600">
                  <c:v>4.9554781262098134E-2</c:v>
                </c:pt>
                <c:pt idx="4601">
                  <c:v>8.267195767214888E-5</c:v>
                </c:pt>
                <c:pt idx="4602">
                  <c:v>2.4448056345658789E-2</c:v>
                </c:pt>
                <c:pt idx="4603">
                  <c:v>1.8939393939394035E-3</c:v>
                </c:pt>
                <c:pt idx="4604">
                  <c:v>2.9761904761906118E-3</c:v>
                </c:pt>
                <c:pt idx="4605">
                  <c:v>1.0416666666666938E-2</c:v>
                </c:pt>
                <c:pt idx="4606">
                  <c:v>3.8647342995169143E-2</c:v>
                </c:pt>
                <c:pt idx="4607">
                  <c:v>6.5104166666679814E-4</c:v>
                </c:pt>
                <c:pt idx="4608">
                  <c:v>2.3437500000000038E-2</c:v>
                </c:pt>
                <c:pt idx="4609">
                  <c:v>2.06625683060109E-2</c:v>
                </c:pt>
                <c:pt idx="4610">
                  <c:v>8.9605734767043196E-4</c:v>
                </c:pt>
                <c:pt idx="4611">
                  <c:v>0</c:v>
                </c:pt>
                <c:pt idx="4612">
                  <c:v>5.0344462109168844E-3</c:v>
                </c:pt>
                <c:pt idx="4613">
                  <c:v>4.3214202289186101E-3</c:v>
                </c:pt>
                <c:pt idx="4614">
                  <c:v>1.9357336430511073E-4</c:v>
                </c:pt>
                <c:pt idx="4615">
                  <c:v>0</c:v>
                </c:pt>
                <c:pt idx="4616">
                  <c:v>8.1487140310670062E-3</c:v>
                </c:pt>
                <c:pt idx="4617">
                  <c:v>2.3437500000000038E-2</c:v>
                </c:pt>
                <c:pt idx="4618">
                  <c:v>4.3744531933532539E-4</c:v>
                </c:pt>
                <c:pt idx="4619">
                  <c:v>4.3744531933532539E-4</c:v>
                </c:pt>
                <c:pt idx="4620">
                  <c:v>2.3437500000000038E-2</c:v>
                </c:pt>
                <c:pt idx="4621">
                  <c:v>1.3227513227514738E-3</c:v>
                </c:pt>
                <c:pt idx="4622">
                  <c:v>6.5104166666679814E-4</c:v>
                </c:pt>
                <c:pt idx="4623">
                  <c:v>1.3227513227514738E-3</c:v>
                </c:pt>
                <c:pt idx="4624">
                  <c:v>1.6203703703703606E-2</c:v>
                </c:pt>
                <c:pt idx="4625">
                  <c:v>6.9991251093613586E-3</c:v>
                </c:pt>
                <c:pt idx="4626">
                  <c:v>1.3227513227514738E-3</c:v>
                </c:pt>
                <c:pt idx="4627">
                  <c:v>1.3888888888888959E-2</c:v>
                </c:pt>
                <c:pt idx="4628">
                  <c:v>1.3227513227514738E-3</c:v>
                </c:pt>
                <c:pt idx="4629">
                  <c:v>6.5104166666679814E-4</c:v>
                </c:pt>
                <c:pt idx="4630">
                  <c:v>3.5677879714578532E-3</c:v>
                </c:pt>
                <c:pt idx="4631">
                  <c:v>1.3227513227514738E-3</c:v>
                </c:pt>
                <c:pt idx="4632">
                  <c:v>2.3437500000000038E-2</c:v>
                </c:pt>
                <c:pt idx="4633">
                  <c:v>1.3774104683197297E-3</c:v>
                </c:pt>
                <c:pt idx="4634">
                  <c:v>3.5433070866141662E-2</c:v>
                </c:pt>
                <c:pt idx="4635">
                  <c:v>3.5433070866141662E-2</c:v>
                </c:pt>
                <c:pt idx="4636">
                  <c:v>1.3227513227514738E-3</c:v>
                </c:pt>
                <c:pt idx="4637">
                  <c:v>4.3744531933532539E-4</c:v>
                </c:pt>
                <c:pt idx="4638">
                  <c:v>6.735421441303785E-2</c:v>
                </c:pt>
                <c:pt idx="4639">
                  <c:v>2.3319200484554808E-2</c:v>
                </c:pt>
                <c:pt idx="4640">
                  <c:v>3.1173826173826382E-3</c:v>
                </c:pt>
                <c:pt idx="4641">
                  <c:v>6.8740783026497582E-3</c:v>
                </c:pt>
                <c:pt idx="4642">
                  <c:v>1.0635034257081455E-2</c:v>
                </c:pt>
                <c:pt idx="4643">
                  <c:v>1.9035842206574804E-3</c:v>
                </c:pt>
                <c:pt idx="4644">
                  <c:v>6.1454293737771293E-4</c:v>
                </c:pt>
                <c:pt idx="4645">
                  <c:v>6.8740783026497582E-3</c:v>
                </c:pt>
                <c:pt idx="4646">
                  <c:v>2.1653346653346523E-2</c:v>
                </c:pt>
                <c:pt idx="4647">
                  <c:v>6.1646174863387942E-2</c:v>
                </c:pt>
                <c:pt idx="4648">
                  <c:v>6.5104166666679814E-4</c:v>
                </c:pt>
                <c:pt idx="4649">
                  <c:v>1.4041909699718201E-3</c:v>
                </c:pt>
                <c:pt idx="4650">
                  <c:v>2.06625683060109E-2</c:v>
                </c:pt>
                <c:pt idx="4651">
                  <c:v>3.6549707602333709E-4</c:v>
                </c:pt>
                <c:pt idx="4652">
                  <c:v>4.3744531933532539E-4</c:v>
                </c:pt>
                <c:pt idx="4653">
                  <c:v>1.6203703703703606E-2</c:v>
                </c:pt>
                <c:pt idx="4654">
                  <c:v>2.5549671567370248E-3</c:v>
                </c:pt>
                <c:pt idx="4655">
                  <c:v>2.5666033571165447E-4</c:v>
                </c:pt>
                <c:pt idx="4656">
                  <c:v>3.1675641431731018E-4</c:v>
                </c:pt>
                <c:pt idx="4657">
                  <c:v>5.4000053999925887E-5</c:v>
                </c:pt>
                <c:pt idx="4658">
                  <c:v>1.9980019980016645E-3</c:v>
                </c:pt>
                <c:pt idx="4659">
                  <c:v>1.0263929618768076E-2</c:v>
                </c:pt>
                <c:pt idx="4660">
                  <c:v>7.3465586909888074E-3</c:v>
                </c:pt>
                <c:pt idx="4661">
                  <c:v>2.1872863978127079E-2</c:v>
                </c:pt>
                <c:pt idx="4662">
                  <c:v>5.6946208365767446E-3</c:v>
                </c:pt>
                <c:pt idx="4663">
                  <c:v>2.310321257689445E-3</c:v>
                </c:pt>
                <c:pt idx="4664">
                  <c:v>9.7402597402596689E-3</c:v>
                </c:pt>
                <c:pt idx="4665">
                  <c:v>1.5482089416250023E-2</c:v>
                </c:pt>
                <c:pt idx="4666">
                  <c:v>1.5482089416250023E-2</c:v>
                </c:pt>
                <c:pt idx="4667">
                  <c:v>1.0263929618768076E-2</c:v>
                </c:pt>
                <c:pt idx="4668">
                  <c:v>8.3787180561364124E-4</c:v>
                </c:pt>
                <c:pt idx="4669">
                  <c:v>4.8892284186401944E-2</c:v>
                </c:pt>
                <c:pt idx="4670">
                  <c:v>2.0287820287820207E-2</c:v>
                </c:pt>
                <c:pt idx="4671">
                  <c:v>1.5748031496063096E-2</c:v>
                </c:pt>
                <c:pt idx="4672">
                  <c:v>0.12499999999999985</c:v>
                </c:pt>
                <c:pt idx="4673">
                  <c:v>1.0416666666666938E-2</c:v>
                </c:pt>
                <c:pt idx="4674">
                  <c:v>1.4756944444444444E-2</c:v>
                </c:pt>
                <c:pt idx="4675">
                  <c:v>4.9973971889640777E-2</c:v>
                </c:pt>
                <c:pt idx="4676">
                  <c:v>1.5748031496063096E-2</c:v>
                </c:pt>
                <c:pt idx="4677">
                  <c:v>4.7833649588867738E-3</c:v>
                </c:pt>
                <c:pt idx="4678">
                  <c:v>1.3888888888888959E-2</c:v>
                </c:pt>
                <c:pt idx="4679">
                  <c:v>4.3744531933532539E-4</c:v>
                </c:pt>
                <c:pt idx="4680">
                  <c:v>2.3437500000000038E-2</c:v>
                </c:pt>
                <c:pt idx="4681">
                  <c:v>1.5748031496063096E-2</c:v>
                </c:pt>
                <c:pt idx="4682">
                  <c:v>1.5748031496063096E-2</c:v>
                </c:pt>
                <c:pt idx="4683">
                  <c:v>1.0416666666666938E-2</c:v>
                </c:pt>
                <c:pt idx="4684">
                  <c:v>1.1770244821086376E-4</c:v>
                </c:pt>
                <c:pt idx="4685">
                  <c:v>2.3437500000000038E-2</c:v>
                </c:pt>
                <c:pt idx="4686">
                  <c:v>1.4070063171712359E-2</c:v>
                </c:pt>
                <c:pt idx="4687">
                  <c:v>1.0416666666666905E-2</c:v>
                </c:pt>
                <c:pt idx="4688">
                  <c:v>3.5433070866141662E-2</c:v>
                </c:pt>
                <c:pt idx="4689">
                  <c:v>1.8939393939394035E-3</c:v>
                </c:pt>
                <c:pt idx="4690">
                  <c:v>4.3744531933532539E-4</c:v>
                </c:pt>
                <c:pt idx="4691">
                  <c:v>6.238859180035747E-3</c:v>
                </c:pt>
                <c:pt idx="4692">
                  <c:v>3.5433070866141662E-2</c:v>
                </c:pt>
                <c:pt idx="4693">
                  <c:v>1.7076502732243888E-4</c:v>
                </c:pt>
                <c:pt idx="4694">
                  <c:v>1.8744142455483521E-3</c:v>
                </c:pt>
                <c:pt idx="4695">
                  <c:v>3.5433070866141662E-2</c:v>
                </c:pt>
                <c:pt idx="4696">
                  <c:v>4.4773391812864905E-3</c:v>
                </c:pt>
                <c:pt idx="4697">
                  <c:v>1.0976702508960743E-2</c:v>
                </c:pt>
                <c:pt idx="4698">
                  <c:v>1.3774104683197297E-3</c:v>
                </c:pt>
                <c:pt idx="4699">
                  <c:v>1.0416666666666938E-2</c:v>
                </c:pt>
                <c:pt idx="4700">
                  <c:v>1.7629320343307629E-2</c:v>
                </c:pt>
                <c:pt idx="4701">
                  <c:v>2.7322404371585415E-3</c:v>
                </c:pt>
                <c:pt idx="4702">
                  <c:v>4.3744531933532539E-4</c:v>
                </c:pt>
                <c:pt idx="4703">
                  <c:v>2.3422377080913635E-2</c:v>
                </c:pt>
                <c:pt idx="4704">
                  <c:v>1.0333863275039783E-2</c:v>
                </c:pt>
                <c:pt idx="4705">
                  <c:v>8.1945008804009088E-3</c:v>
                </c:pt>
                <c:pt idx="4706">
                  <c:v>2.3437500000000038E-2</c:v>
                </c:pt>
                <c:pt idx="4707">
                  <c:v>1.883239171374814E-3</c:v>
                </c:pt>
                <c:pt idx="4708">
                  <c:v>2.3069679849340892E-2</c:v>
                </c:pt>
                <c:pt idx="4709">
                  <c:v>5.0125313283206872E-3</c:v>
                </c:pt>
                <c:pt idx="4710">
                  <c:v>6.5681444991790095E-3</c:v>
                </c:pt>
                <c:pt idx="4711">
                  <c:v>4.1107152644558824E-4</c:v>
                </c:pt>
                <c:pt idx="4712">
                  <c:v>3.5433070866141662E-2</c:v>
                </c:pt>
                <c:pt idx="4713">
                  <c:v>6.5681444991790095E-3</c:v>
                </c:pt>
                <c:pt idx="4714">
                  <c:v>6.5104166666679814E-4</c:v>
                </c:pt>
                <c:pt idx="4715">
                  <c:v>2.3437500000000038E-2</c:v>
                </c:pt>
                <c:pt idx="4716">
                  <c:v>5.1295896328294602E-3</c:v>
                </c:pt>
                <c:pt idx="4717">
                  <c:v>2.0050125313283172E-2</c:v>
                </c:pt>
                <c:pt idx="4718">
                  <c:v>2.3437500000000038E-2</c:v>
                </c:pt>
                <c:pt idx="4719">
                  <c:v>1.5748031496063096E-2</c:v>
                </c:pt>
                <c:pt idx="4720">
                  <c:v>3.2085771371485688E-2</c:v>
                </c:pt>
                <c:pt idx="4721">
                  <c:v>1.6112919338532523E-6</c:v>
                </c:pt>
                <c:pt idx="4722">
                  <c:v>4.8166119594678422E-4</c:v>
                </c:pt>
                <c:pt idx="4723">
                  <c:v>1.6718130354493495E-3</c:v>
                </c:pt>
                <c:pt idx="4724">
                  <c:v>3.5326411266261022E-2</c:v>
                </c:pt>
                <c:pt idx="4725">
                  <c:v>9.5281306715064955E-3</c:v>
                </c:pt>
                <c:pt idx="4726">
                  <c:v>9.9192794878464954E-2</c:v>
                </c:pt>
                <c:pt idx="4727">
                  <c:v>5.9682964094728813E-2</c:v>
                </c:pt>
                <c:pt idx="4728">
                  <c:v>0.11242763646609799</c:v>
                </c:pt>
                <c:pt idx="4729">
                  <c:v>9.1428631050647011E-2</c:v>
                </c:pt>
                <c:pt idx="4730">
                  <c:v>1.3387370205552192E-2</c:v>
                </c:pt>
                <c:pt idx="4731">
                  <c:v>3.5256410256410152E-2</c:v>
                </c:pt>
                <c:pt idx="4732">
                  <c:v>2.3437500000000038E-2</c:v>
                </c:pt>
                <c:pt idx="4733">
                  <c:v>5.0287356321839852E-3</c:v>
                </c:pt>
                <c:pt idx="4734">
                  <c:v>2.2222222222222334E-2</c:v>
                </c:pt>
                <c:pt idx="4735">
                  <c:v>6.9991251093613586E-3</c:v>
                </c:pt>
                <c:pt idx="4736">
                  <c:v>0</c:v>
                </c:pt>
                <c:pt idx="4737">
                  <c:v>6.5104166666679814E-4</c:v>
                </c:pt>
                <c:pt idx="4738">
                  <c:v>5.0576892682156049E-3</c:v>
                </c:pt>
                <c:pt idx="4739">
                  <c:v>3.2258064516129087E-2</c:v>
                </c:pt>
                <c:pt idx="4740">
                  <c:v>2.599090318388746E-3</c:v>
                </c:pt>
                <c:pt idx="4741">
                  <c:v>2.976190476190496E-3</c:v>
                </c:pt>
                <c:pt idx="4742">
                  <c:v>1.0416666666666938E-2</c:v>
                </c:pt>
                <c:pt idx="4743">
                  <c:v>2.1776326022709619E-3</c:v>
                </c:pt>
                <c:pt idx="4744">
                  <c:v>2.8731772429252474E-3</c:v>
                </c:pt>
                <c:pt idx="4745">
                  <c:v>6.6666666666667001E-3</c:v>
                </c:pt>
                <c:pt idx="4746">
                  <c:v>3.2101677148848378E-3</c:v>
                </c:pt>
                <c:pt idx="4747">
                  <c:v>1.5748031496063096E-2</c:v>
                </c:pt>
                <c:pt idx="4748">
                  <c:v>4.3744531933532539E-4</c:v>
                </c:pt>
                <c:pt idx="4749">
                  <c:v>1.0976702508960743E-2</c:v>
                </c:pt>
                <c:pt idx="4750">
                  <c:v>3.7858422939068027E-2</c:v>
                </c:pt>
                <c:pt idx="4751">
                  <c:v>5.0864699898268951E-4</c:v>
                </c:pt>
                <c:pt idx="4752">
                  <c:v>6.5104166666679814E-4</c:v>
                </c:pt>
                <c:pt idx="4753">
                  <c:v>6.5104166666679814E-4</c:v>
                </c:pt>
                <c:pt idx="4754">
                  <c:v>2.976190476190496E-3</c:v>
                </c:pt>
                <c:pt idx="4755">
                  <c:v>6.9991251093613586E-3</c:v>
                </c:pt>
                <c:pt idx="4756">
                  <c:v>6.9991251093613586E-3</c:v>
                </c:pt>
                <c:pt idx="4757">
                  <c:v>4.2650918635171141E-3</c:v>
                </c:pt>
                <c:pt idx="4758">
                  <c:v>6.9991251093613586E-3</c:v>
                </c:pt>
                <c:pt idx="4759">
                  <c:v>1.0976702508960743E-2</c:v>
                </c:pt>
                <c:pt idx="4760">
                  <c:v>6.5104166666679814E-4</c:v>
                </c:pt>
                <c:pt idx="4761">
                  <c:v>1.3774104683197297E-3</c:v>
                </c:pt>
                <c:pt idx="4762">
                  <c:v>6.147540983606598E-3</c:v>
                </c:pt>
                <c:pt idx="4763">
                  <c:v>4.3744531933532539E-4</c:v>
                </c:pt>
                <c:pt idx="4764">
                  <c:v>2.976190476190496E-3</c:v>
                </c:pt>
                <c:pt idx="4765">
                  <c:v>0</c:v>
                </c:pt>
                <c:pt idx="4766">
                  <c:v>1.0416666666666938E-2</c:v>
                </c:pt>
                <c:pt idx="4767">
                  <c:v>2.66666666666668E-2</c:v>
                </c:pt>
                <c:pt idx="4768">
                  <c:v>4.9586776859504245E-2</c:v>
                </c:pt>
                <c:pt idx="4769">
                  <c:v>4.9586776859504245E-2</c:v>
                </c:pt>
                <c:pt idx="4770">
                  <c:v>1.0635034257081455E-2</c:v>
                </c:pt>
                <c:pt idx="4771">
                  <c:v>4.8166119594678422E-4</c:v>
                </c:pt>
                <c:pt idx="4772">
                  <c:v>1.6079158936301841E-2</c:v>
                </c:pt>
                <c:pt idx="4773">
                  <c:v>6.1454293737771293E-4</c:v>
                </c:pt>
                <c:pt idx="4774">
                  <c:v>1.0635034257081455E-2</c:v>
                </c:pt>
                <c:pt idx="4775">
                  <c:v>6.912845219296887E-3</c:v>
                </c:pt>
                <c:pt idx="4776">
                  <c:v>5.3680208680208882E-2</c:v>
                </c:pt>
                <c:pt idx="4777">
                  <c:v>1.6079158936301841E-2</c:v>
                </c:pt>
                <c:pt idx="4778">
                  <c:v>6.8740783026497582E-3</c:v>
                </c:pt>
                <c:pt idx="4779">
                  <c:v>7.4731775074240822E-2</c:v>
                </c:pt>
                <c:pt idx="4780">
                  <c:v>1.1835824603204171E-2</c:v>
                </c:pt>
                <c:pt idx="4781">
                  <c:v>4.8166119594678422E-4</c:v>
                </c:pt>
                <c:pt idx="4782">
                  <c:v>1.9035842206574804E-3</c:v>
                </c:pt>
                <c:pt idx="4783">
                  <c:v>6.5104166666679814E-4</c:v>
                </c:pt>
                <c:pt idx="4784">
                  <c:v>6.5104166666679814E-4</c:v>
                </c:pt>
                <c:pt idx="4785">
                  <c:v>2.471626733922005E-3</c:v>
                </c:pt>
                <c:pt idx="4786">
                  <c:v>1.0175010175010308E-2</c:v>
                </c:pt>
                <c:pt idx="4787">
                  <c:v>5.4878048780487694E-2</c:v>
                </c:pt>
                <c:pt idx="4788">
                  <c:v>4.3744531933532539E-4</c:v>
                </c:pt>
                <c:pt idx="4789">
                  <c:v>1.0416666666666938E-2</c:v>
                </c:pt>
                <c:pt idx="4790">
                  <c:v>1.0416666666666938E-2</c:v>
                </c:pt>
                <c:pt idx="4791">
                  <c:v>1.0416666666666938E-2</c:v>
                </c:pt>
                <c:pt idx="4792">
                  <c:v>5.9999999999999928E-2</c:v>
                </c:pt>
                <c:pt idx="4793">
                  <c:v>1.5748031496063096E-2</c:v>
                </c:pt>
                <c:pt idx="4794">
                  <c:v>6.9991251093613586E-3</c:v>
                </c:pt>
                <c:pt idx="4795">
                  <c:v>1.5679442508710839E-2</c:v>
                </c:pt>
                <c:pt idx="4796">
                  <c:v>5.9999999999999928E-2</c:v>
                </c:pt>
                <c:pt idx="4797">
                  <c:v>2.3437500000000038E-2</c:v>
                </c:pt>
                <c:pt idx="4798">
                  <c:v>3.5433070866141662E-2</c:v>
                </c:pt>
                <c:pt idx="4799">
                  <c:v>1.4336917562724075E-2</c:v>
                </c:pt>
                <c:pt idx="4800">
                  <c:v>1.3227513227514738E-3</c:v>
                </c:pt>
                <c:pt idx="4801">
                  <c:v>1.2976827094474088E-2</c:v>
                </c:pt>
                <c:pt idx="4802">
                  <c:v>2.3076923076923002E-2</c:v>
                </c:pt>
                <c:pt idx="4803">
                  <c:v>5.4256410256409051E-4</c:v>
                </c:pt>
                <c:pt idx="4804">
                  <c:v>1.1093333333333358E-2</c:v>
                </c:pt>
                <c:pt idx="4805">
                  <c:v>5.4256410256409051E-4</c:v>
                </c:pt>
                <c:pt idx="4806">
                  <c:v>1.1093333333333358E-2</c:v>
                </c:pt>
                <c:pt idx="4807">
                  <c:v>1.0416666666666938E-2</c:v>
                </c:pt>
                <c:pt idx="4808">
                  <c:v>1.0416666666666938E-2</c:v>
                </c:pt>
                <c:pt idx="4809">
                  <c:v>2.3437500000000038E-2</c:v>
                </c:pt>
                <c:pt idx="4810">
                  <c:v>2.6666666666666613E-2</c:v>
                </c:pt>
                <c:pt idx="4811">
                  <c:v>5.9999999999999928E-2</c:v>
                </c:pt>
                <c:pt idx="4812">
                  <c:v>1.0416666666666938E-2</c:v>
                </c:pt>
                <c:pt idx="4813">
                  <c:v>1.7436791630340814E-3</c:v>
                </c:pt>
                <c:pt idx="4814">
                  <c:v>6.5104166666679814E-4</c:v>
                </c:pt>
                <c:pt idx="4815">
                  <c:v>4.8323471400394599E-2</c:v>
                </c:pt>
                <c:pt idx="4816">
                  <c:v>2.3678360877550093E-3</c:v>
                </c:pt>
                <c:pt idx="4817">
                  <c:v>5.092946269416095E-4</c:v>
                </c:pt>
                <c:pt idx="4818">
                  <c:v>5.092946269416095E-4</c:v>
                </c:pt>
                <c:pt idx="4819">
                  <c:v>3.4722222222222398E-3</c:v>
                </c:pt>
                <c:pt idx="4820">
                  <c:v>2.4526488607701171E-4</c:v>
                </c:pt>
                <c:pt idx="4821">
                  <c:v>1.1412030875698894E-2</c:v>
                </c:pt>
                <c:pt idx="4822">
                  <c:v>1.6837104072398128E-2</c:v>
                </c:pt>
                <c:pt idx="4823">
                  <c:v>3.7515762925598987E-2</c:v>
                </c:pt>
                <c:pt idx="4824">
                  <c:v>7.7604620443495212E-2</c:v>
                </c:pt>
                <c:pt idx="4825">
                  <c:v>1.5785213167834207E-3</c:v>
                </c:pt>
                <c:pt idx="4826">
                  <c:v>1.0296789824349027E-2</c:v>
                </c:pt>
                <c:pt idx="4827">
                  <c:v>1.5567765567765486E-2</c:v>
                </c:pt>
                <c:pt idx="4828">
                  <c:v>9.4761203612220749E-2</c:v>
                </c:pt>
                <c:pt idx="4829">
                  <c:v>1.9020022683118696E-4</c:v>
                </c:pt>
                <c:pt idx="4830">
                  <c:v>1.0296789824349027E-2</c:v>
                </c:pt>
                <c:pt idx="4831">
                  <c:v>2.7620055466355233E-2</c:v>
                </c:pt>
                <c:pt idx="4832">
                  <c:v>3.9941372258962951E-2</c:v>
                </c:pt>
                <c:pt idx="4833">
                  <c:v>3.6143318296857699E-2</c:v>
                </c:pt>
                <c:pt idx="4834">
                  <c:v>1.4660633484162905E-3</c:v>
                </c:pt>
                <c:pt idx="4835">
                  <c:v>1.0296789824349027E-2</c:v>
                </c:pt>
                <c:pt idx="4836">
                  <c:v>2.4085224641037482E-2</c:v>
                </c:pt>
                <c:pt idx="4837">
                  <c:v>1.4722993269706159E-2</c:v>
                </c:pt>
                <c:pt idx="4838">
                  <c:v>1.1907597047031295E-5</c:v>
                </c:pt>
                <c:pt idx="4839">
                  <c:v>1.8792246243229517E-3</c:v>
                </c:pt>
                <c:pt idx="4840">
                  <c:v>6.5104166666679814E-4</c:v>
                </c:pt>
                <c:pt idx="4841">
                  <c:v>1.3227513227514738E-3</c:v>
                </c:pt>
                <c:pt idx="4842">
                  <c:v>9.5087163232964178E-3</c:v>
                </c:pt>
                <c:pt idx="4843">
                  <c:v>6.1646174863387942E-2</c:v>
                </c:pt>
                <c:pt idx="4844">
                  <c:v>6.5104166666679814E-4</c:v>
                </c:pt>
                <c:pt idx="4845">
                  <c:v>1.0416666666666938E-2</c:v>
                </c:pt>
                <c:pt idx="4846">
                  <c:v>6.9991251093613586E-3</c:v>
                </c:pt>
                <c:pt idx="4847">
                  <c:v>2.3437500000000038E-2</c:v>
                </c:pt>
                <c:pt idx="4848">
                  <c:v>1.1544011544011593E-2</c:v>
                </c:pt>
                <c:pt idx="4849">
                  <c:v>9.7949188858280165E-3</c:v>
                </c:pt>
                <c:pt idx="4850">
                  <c:v>1.0416666666666938E-2</c:v>
                </c:pt>
                <c:pt idx="4851">
                  <c:v>1.0416666666666938E-2</c:v>
                </c:pt>
                <c:pt idx="4852">
                  <c:v>6.5104166666679814E-4</c:v>
                </c:pt>
                <c:pt idx="4853">
                  <c:v>7.9772079772078366E-4</c:v>
                </c:pt>
                <c:pt idx="4854">
                  <c:v>1.0416666666666938E-2</c:v>
                </c:pt>
                <c:pt idx="4855">
                  <c:v>8.2236842105260497E-4</c:v>
                </c:pt>
                <c:pt idx="4856">
                  <c:v>1.0860484544695154E-2</c:v>
                </c:pt>
                <c:pt idx="4857">
                  <c:v>2.6284348864993989E-2</c:v>
                </c:pt>
                <c:pt idx="4858">
                  <c:v>4.7619047619047589E-2</c:v>
                </c:pt>
                <c:pt idx="4859">
                  <c:v>7.2580645161290175E-2</c:v>
                </c:pt>
                <c:pt idx="4860">
                  <c:v>4.7619047619047589E-2</c:v>
                </c:pt>
                <c:pt idx="4861">
                  <c:v>4.7619047619047589E-2</c:v>
                </c:pt>
                <c:pt idx="4862">
                  <c:v>1.0976702508960743E-2</c:v>
                </c:pt>
                <c:pt idx="4863">
                  <c:v>1.0416666666666938E-2</c:v>
                </c:pt>
                <c:pt idx="4864">
                  <c:v>6.5104166666679814E-4</c:v>
                </c:pt>
                <c:pt idx="4865">
                  <c:v>0.31598735366999908</c:v>
                </c:pt>
                <c:pt idx="4866">
                  <c:v>2.3437500000000038E-2</c:v>
                </c:pt>
                <c:pt idx="4867">
                  <c:v>3.097173828881227E-3</c:v>
                </c:pt>
                <c:pt idx="4868">
                  <c:v>6.1646174863387942E-2</c:v>
                </c:pt>
                <c:pt idx="4869">
                  <c:v>1.3881658858233923E-3</c:v>
                </c:pt>
                <c:pt idx="4870">
                  <c:v>1.2184508268059195E-2</c:v>
                </c:pt>
                <c:pt idx="4871">
                  <c:v>6.6666666666668883E-3</c:v>
                </c:pt>
                <c:pt idx="4872">
                  <c:v>6.5104166666679814E-4</c:v>
                </c:pt>
                <c:pt idx="4873">
                  <c:v>1.7076502732243888E-4</c:v>
                </c:pt>
                <c:pt idx="4874">
                  <c:v>1.0416666666666678E-2</c:v>
                </c:pt>
                <c:pt idx="4875">
                  <c:v>1.0416666666666678E-2</c:v>
                </c:pt>
                <c:pt idx="4876">
                  <c:v>3.9447731755424325E-3</c:v>
                </c:pt>
                <c:pt idx="4877">
                  <c:v>6.9991251093613586E-3</c:v>
                </c:pt>
                <c:pt idx="4878">
                  <c:v>1.5748031496063096E-2</c:v>
                </c:pt>
                <c:pt idx="4879">
                  <c:v>6.3001391032610054E-4</c:v>
                </c:pt>
                <c:pt idx="4880">
                  <c:v>3.4510761976748544E-2</c:v>
                </c:pt>
                <c:pt idx="4881">
                  <c:v>2.8892455858748077E-2</c:v>
                </c:pt>
                <c:pt idx="4882">
                  <c:v>6.3335679099226119E-2</c:v>
                </c:pt>
                <c:pt idx="4883">
                  <c:v>5.2837573385518748E-2</c:v>
                </c:pt>
                <c:pt idx="4884">
                  <c:v>6.3001391032610054E-4</c:v>
                </c:pt>
                <c:pt idx="4885">
                  <c:v>2.3266856600189956E-2</c:v>
                </c:pt>
                <c:pt idx="4886">
                  <c:v>5.1992351214369167E-2</c:v>
                </c:pt>
                <c:pt idx="4887">
                  <c:v>1.7505498439977611E-2</c:v>
                </c:pt>
                <c:pt idx="4888">
                  <c:v>3.97322455552271E-2</c:v>
                </c:pt>
                <c:pt idx="4889">
                  <c:v>9.1928663360524665E-6</c:v>
                </c:pt>
                <c:pt idx="4890">
                  <c:v>1.1437908496732143E-2</c:v>
                </c:pt>
                <c:pt idx="4891">
                  <c:v>4.7259288330718961E-3</c:v>
                </c:pt>
                <c:pt idx="4892">
                  <c:v>3.8620689655172485E-2</c:v>
                </c:pt>
                <c:pt idx="4893">
                  <c:v>2.3266856600189956E-2</c:v>
                </c:pt>
                <c:pt idx="4894">
                  <c:v>6.3001391032610054E-4</c:v>
                </c:pt>
                <c:pt idx="4895">
                  <c:v>2.3266856600189956E-2</c:v>
                </c:pt>
                <c:pt idx="4896">
                  <c:v>7.5142700758465348E-3</c:v>
                </c:pt>
                <c:pt idx="4897">
                  <c:v>2.4695592522723568E-2</c:v>
                </c:pt>
                <c:pt idx="4898">
                  <c:v>9.2748439582017519E-3</c:v>
                </c:pt>
                <c:pt idx="4899">
                  <c:v>2.3266856600189956E-2</c:v>
                </c:pt>
                <c:pt idx="4900">
                  <c:v>2.1164021164021368E-2</c:v>
                </c:pt>
                <c:pt idx="4901">
                  <c:v>2.9472443265542527E-4</c:v>
                </c:pt>
                <c:pt idx="4902">
                  <c:v>6.6666666666667001E-3</c:v>
                </c:pt>
                <c:pt idx="4903">
                  <c:v>1.0416666666666938E-2</c:v>
                </c:pt>
                <c:pt idx="4904">
                  <c:v>0</c:v>
                </c:pt>
                <c:pt idx="4905">
                  <c:v>2.3437500000000038E-2</c:v>
                </c:pt>
                <c:pt idx="4906">
                  <c:v>1.1321181931393752E-2</c:v>
                </c:pt>
                <c:pt idx="4907">
                  <c:v>5.5479452054813666E-4</c:v>
                </c:pt>
                <c:pt idx="4908">
                  <c:v>2.4132231404958876E-2</c:v>
                </c:pt>
                <c:pt idx="4909">
                  <c:v>1.1321181931393752E-2</c:v>
                </c:pt>
                <c:pt idx="4910">
                  <c:v>1.7123287671233084E-2</c:v>
                </c:pt>
                <c:pt idx="4911">
                  <c:v>6.803428031580995E-3</c:v>
                </c:pt>
                <c:pt idx="4912">
                  <c:v>7.1689542806360456E-3</c:v>
                </c:pt>
                <c:pt idx="4913">
                  <c:v>1.5802533629358694E-2</c:v>
                </c:pt>
                <c:pt idx="4914">
                  <c:v>1.9309616832796644E-5</c:v>
                </c:pt>
                <c:pt idx="4915">
                  <c:v>2.2071307300509393E-2</c:v>
                </c:pt>
                <c:pt idx="4916">
                  <c:v>6.5830617821238847E-6</c:v>
                </c:pt>
                <c:pt idx="4917">
                  <c:v>2.6990553306352656E-4</c:v>
                </c:pt>
                <c:pt idx="4918">
                  <c:v>1.0722176441785313E-2</c:v>
                </c:pt>
                <c:pt idx="4919">
                  <c:v>2.6128172212896254E-2</c:v>
                </c:pt>
                <c:pt idx="4920">
                  <c:v>2.7813436029097232E-2</c:v>
                </c:pt>
                <c:pt idx="4921">
                  <c:v>1.5802533629358694E-2</c:v>
                </c:pt>
                <c:pt idx="4922">
                  <c:v>7.1689542806360456E-3</c:v>
                </c:pt>
                <c:pt idx="4923">
                  <c:v>1.1898471662835088E-2</c:v>
                </c:pt>
                <c:pt idx="4924">
                  <c:v>6.6666666666668883E-3</c:v>
                </c:pt>
                <c:pt idx="4925">
                  <c:v>1.5380671622660358E-3</c:v>
                </c:pt>
                <c:pt idx="4926">
                  <c:v>1.5380671622660358E-3</c:v>
                </c:pt>
                <c:pt idx="4927">
                  <c:v>5.1906779661016922E-2</c:v>
                </c:pt>
                <c:pt idx="4928">
                  <c:v>3.097173828881227E-3</c:v>
                </c:pt>
                <c:pt idx="4929">
                  <c:v>1.0416666666666938E-2</c:v>
                </c:pt>
                <c:pt idx="4930">
                  <c:v>4.3744531933532539E-4</c:v>
                </c:pt>
                <c:pt idx="4931">
                  <c:v>1.0416666666666938E-2</c:v>
                </c:pt>
                <c:pt idx="4932">
                  <c:v>3.5433070866141662E-2</c:v>
                </c:pt>
                <c:pt idx="4933">
                  <c:v>3.5433070866141662E-2</c:v>
                </c:pt>
                <c:pt idx="4934">
                  <c:v>9.5498228433254333E-3</c:v>
                </c:pt>
                <c:pt idx="4935">
                  <c:v>2.5020424836602411E-3</c:v>
                </c:pt>
                <c:pt idx="4936">
                  <c:v>1.0416666666666938E-2</c:v>
                </c:pt>
                <c:pt idx="4937">
                  <c:v>2.3437500000000038E-2</c:v>
                </c:pt>
                <c:pt idx="4938">
                  <c:v>6.6666666666668883E-3</c:v>
                </c:pt>
                <c:pt idx="4939">
                  <c:v>0.15904815904815897</c:v>
                </c:pt>
                <c:pt idx="4940">
                  <c:v>0.15904815904815897</c:v>
                </c:pt>
                <c:pt idx="4941">
                  <c:v>1.2487512487511664E-3</c:v>
                </c:pt>
                <c:pt idx="4942">
                  <c:v>1.6079158936301841E-2</c:v>
                </c:pt>
                <c:pt idx="4943">
                  <c:v>3.0131826741996361E-2</c:v>
                </c:pt>
                <c:pt idx="4944">
                  <c:v>4.7303812974016021E-3</c:v>
                </c:pt>
                <c:pt idx="4945">
                  <c:v>6.3593004769475214E-3</c:v>
                </c:pt>
                <c:pt idx="4946">
                  <c:v>1.0018862960039907E-2</c:v>
                </c:pt>
                <c:pt idx="4947">
                  <c:v>5.6979504612224329E-4</c:v>
                </c:pt>
                <c:pt idx="4948">
                  <c:v>6.696428571428702E-3</c:v>
                </c:pt>
                <c:pt idx="4949">
                  <c:v>4.3744531933532539E-4</c:v>
                </c:pt>
                <c:pt idx="4950">
                  <c:v>6.147540983606598E-3</c:v>
                </c:pt>
                <c:pt idx="4951">
                  <c:v>4.3744531933532539E-4</c:v>
                </c:pt>
                <c:pt idx="4952">
                  <c:v>6.5104166666679814E-4</c:v>
                </c:pt>
                <c:pt idx="4953">
                  <c:v>0</c:v>
                </c:pt>
                <c:pt idx="4954">
                  <c:v>4.3744531933532539E-4</c:v>
                </c:pt>
                <c:pt idx="4955">
                  <c:v>3.2327586206897744E-3</c:v>
                </c:pt>
                <c:pt idx="4956">
                  <c:v>2.6610187900511658E-3</c:v>
                </c:pt>
                <c:pt idx="4957">
                  <c:v>2.3437500000000038E-2</c:v>
                </c:pt>
                <c:pt idx="4958">
                  <c:v>9.6164788892682974E-3</c:v>
                </c:pt>
                <c:pt idx="4959">
                  <c:v>4.3744531933532539E-4</c:v>
                </c:pt>
                <c:pt idx="4960">
                  <c:v>5.1694337408624488E-3</c:v>
                </c:pt>
                <c:pt idx="4961">
                  <c:v>1.5447450076426115E-3</c:v>
                </c:pt>
                <c:pt idx="4962">
                  <c:v>3.8805107558722615E-2</c:v>
                </c:pt>
                <c:pt idx="4963">
                  <c:v>1.0635034257081455E-2</c:v>
                </c:pt>
                <c:pt idx="4964">
                  <c:v>5.9708436724565772E-2</c:v>
                </c:pt>
                <c:pt idx="4965">
                  <c:v>4.3162698545473548E-2</c:v>
                </c:pt>
                <c:pt idx="4966">
                  <c:v>1.0635034257081455E-2</c:v>
                </c:pt>
                <c:pt idx="4967">
                  <c:v>5.9708436724565772E-2</c:v>
                </c:pt>
                <c:pt idx="4968">
                  <c:v>1.3832487141505839E-2</c:v>
                </c:pt>
                <c:pt idx="4969">
                  <c:v>6.1454293737771293E-4</c:v>
                </c:pt>
                <c:pt idx="4970">
                  <c:v>1.0635034257081455E-2</c:v>
                </c:pt>
                <c:pt idx="4971">
                  <c:v>3.5256410256410152E-2</c:v>
                </c:pt>
                <c:pt idx="4972">
                  <c:v>6.1454293737771293E-4</c:v>
                </c:pt>
                <c:pt idx="4973">
                  <c:v>1.2217470983507449E-3</c:v>
                </c:pt>
                <c:pt idx="4974">
                  <c:v>5.9999999999999928E-2</c:v>
                </c:pt>
                <c:pt idx="4975">
                  <c:v>6.5104166666679814E-4</c:v>
                </c:pt>
                <c:pt idx="4976">
                  <c:v>3.5677879714578532E-3</c:v>
                </c:pt>
                <c:pt idx="4977">
                  <c:v>2.66666666666668E-2</c:v>
                </c:pt>
                <c:pt idx="4978">
                  <c:v>4.3744531933532539E-4</c:v>
                </c:pt>
                <c:pt idx="4979">
                  <c:v>7.0275897969807556E-3</c:v>
                </c:pt>
                <c:pt idx="4980">
                  <c:v>1.0416666666666938E-2</c:v>
                </c:pt>
                <c:pt idx="4981">
                  <c:v>2.3437500000000038E-2</c:v>
                </c:pt>
                <c:pt idx="4982">
                  <c:v>2.3011176857331882E-3</c:v>
                </c:pt>
                <c:pt idx="4983">
                  <c:v>6.9991251093613586E-3</c:v>
                </c:pt>
                <c:pt idx="4984">
                  <c:v>1.0416666666666938E-2</c:v>
                </c:pt>
                <c:pt idx="4985">
                  <c:v>7.4992347719621596E-3</c:v>
                </c:pt>
                <c:pt idx="4986">
                  <c:v>1.3227513227514738E-3</c:v>
                </c:pt>
                <c:pt idx="4987">
                  <c:v>4.3744531933532539E-4</c:v>
                </c:pt>
                <c:pt idx="4988">
                  <c:v>1.5748031496063096E-2</c:v>
                </c:pt>
                <c:pt idx="4989">
                  <c:v>1.0416666666666938E-2</c:v>
                </c:pt>
                <c:pt idx="4990">
                  <c:v>4.3744531933532539E-4</c:v>
                </c:pt>
                <c:pt idx="4991">
                  <c:v>6.5104166666679814E-4</c:v>
                </c:pt>
                <c:pt idx="4992">
                  <c:v>4.0054474084904275E-5</c:v>
                </c:pt>
                <c:pt idx="4993">
                  <c:v>2.3437500000000038E-2</c:v>
                </c:pt>
                <c:pt idx="4994">
                  <c:v>3.396141738429119E-2</c:v>
                </c:pt>
                <c:pt idx="4995">
                  <c:v>1.0736842105263183E-2</c:v>
                </c:pt>
                <c:pt idx="4996">
                  <c:v>3.1090848834183539E-3</c:v>
                </c:pt>
                <c:pt idx="4997">
                  <c:v>2.7100623531146526E-3</c:v>
                </c:pt>
                <c:pt idx="4998">
                  <c:v>7.0748304981301776E-3</c:v>
                </c:pt>
                <c:pt idx="4999">
                  <c:v>6.4499484004128737E-4</c:v>
                </c:pt>
                <c:pt idx="5000">
                  <c:v>6.4499484004128737E-4</c:v>
                </c:pt>
                <c:pt idx="5001">
                  <c:v>1.998950950541064E-3</c:v>
                </c:pt>
                <c:pt idx="5002">
                  <c:v>3.5256410256410152E-2</c:v>
                </c:pt>
                <c:pt idx="5003">
                  <c:v>8.5237343301860988E-3</c:v>
                </c:pt>
                <c:pt idx="5004">
                  <c:v>4.2397920382006684E-3</c:v>
                </c:pt>
                <c:pt idx="5005">
                  <c:v>6.912845219296887E-3</c:v>
                </c:pt>
                <c:pt idx="5006">
                  <c:v>3.2805032805033468E-3</c:v>
                </c:pt>
                <c:pt idx="5007">
                  <c:v>6.912845219296887E-3</c:v>
                </c:pt>
                <c:pt idx="5008">
                  <c:v>2.3319200484554808E-2</c:v>
                </c:pt>
                <c:pt idx="5009">
                  <c:v>8.0235185375374524E-3</c:v>
                </c:pt>
                <c:pt idx="5010">
                  <c:v>2.0748482286943332E-3</c:v>
                </c:pt>
                <c:pt idx="5011">
                  <c:v>3.1173826173826382E-3</c:v>
                </c:pt>
                <c:pt idx="5012">
                  <c:v>2.0748482286943332E-3</c:v>
                </c:pt>
                <c:pt idx="5013">
                  <c:v>3.2859412250514988E-3</c:v>
                </c:pt>
                <c:pt idx="5014">
                  <c:v>1.5664515664515603E-2</c:v>
                </c:pt>
                <c:pt idx="5015">
                  <c:v>6.8740783026497582E-3</c:v>
                </c:pt>
                <c:pt idx="5016">
                  <c:v>6.8740783026497582E-3</c:v>
                </c:pt>
                <c:pt idx="5017">
                  <c:v>2.3319200484554808E-2</c:v>
                </c:pt>
                <c:pt idx="5018">
                  <c:v>2.2431774200642147E-2</c:v>
                </c:pt>
                <c:pt idx="5019">
                  <c:v>4.6346965136773426E-3</c:v>
                </c:pt>
                <c:pt idx="5020">
                  <c:v>1.1403093434343434E-2</c:v>
                </c:pt>
                <c:pt idx="5021">
                  <c:v>2.5342519996831734E-3</c:v>
                </c:pt>
                <c:pt idx="5022">
                  <c:v>4.7833649588867738E-3</c:v>
                </c:pt>
                <c:pt idx="5023">
                  <c:v>1.4232384507699463E-2</c:v>
                </c:pt>
                <c:pt idx="5024">
                  <c:v>6.5104166666679814E-4</c:v>
                </c:pt>
                <c:pt idx="5025">
                  <c:v>3.5691696033252544E-3</c:v>
                </c:pt>
                <c:pt idx="5026">
                  <c:v>1.3227513227514738E-3</c:v>
                </c:pt>
                <c:pt idx="5027">
                  <c:v>1.0416666666666938E-2</c:v>
                </c:pt>
                <c:pt idx="5028">
                  <c:v>2.6799007444168869E-3</c:v>
                </c:pt>
                <c:pt idx="5029">
                  <c:v>8.9605734767043196E-4</c:v>
                </c:pt>
                <c:pt idx="5030">
                  <c:v>1.3831967213114787E-2</c:v>
                </c:pt>
                <c:pt idx="5031">
                  <c:v>2.3437500000000038E-2</c:v>
                </c:pt>
                <c:pt idx="5032">
                  <c:v>2.3437500000000038E-2</c:v>
                </c:pt>
                <c:pt idx="5033">
                  <c:v>4.2278593680465113E-3</c:v>
                </c:pt>
                <c:pt idx="5034">
                  <c:v>4.9671592775041122E-2</c:v>
                </c:pt>
                <c:pt idx="5035">
                  <c:v>4.0093440122044327E-2</c:v>
                </c:pt>
                <c:pt idx="5036">
                  <c:v>1.8057963834530923E-3</c:v>
                </c:pt>
                <c:pt idx="5037">
                  <c:v>7.5520178745984738E-3</c:v>
                </c:pt>
                <c:pt idx="5038">
                  <c:v>9.8324757578804288E-3</c:v>
                </c:pt>
                <c:pt idx="5039">
                  <c:v>2.8133248864953757E-3</c:v>
                </c:pt>
                <c:pt idx="5040">
                  <c:v>1.571009635525757E-2</c:v>
                </c:pt>
                <c:pt idx="5041">
                  <c:v>5.7836899942167346E-4</c:v>
                </c:pt>
                <c:pt idx="5042">
                  <c:v>1.0860484544695154E-2</c:v>
                </c:pt>
                <c:pt idx="5043">
                  <c:v>3.264986287057643E-3</c:v>
                </c:pt>
                <c:pt idx="5044">
                  <c:v>4.6535436735049954E-5</c:v>
                </c:pt>
                <c:pt idx="5045">
                  <c:v>1.047047326539163E-2</c:v>
                </c:pt>
                <c:pt idx="5046">
                  <c:v>4.7619047619047589E-2</c:v>
                </c:pt>
                <c:pt idx="5047">
                  <c:v>1.0416666666666938E-2</c:v>
                </c:pt>
                <c:pt idx="5048">
                  <c:v>4.3744531933532539E-4</c:v>
                </c:pt>
                <c:pt idx="5049">
                  <c:v>6.5104166666679814E-4</c:v>
                </c:pt>
                <c:pt idx="5050">
                  <c:v>6.6666666666668883E-3</c:v>
                </c:pt>
                <c:pt idx="5051">
                  <c:v>2.3437500000000038E-2</c:v>
                </c:pt>
                <c:pt idx="5052">
                  <c:v>1.3227513227514738E-3</c:v>
                </c:pt>
                <c:pt idx="5053">
                  <c:v>1.3888888888888959E-2</c:v>
                </c:pt>
                <c:pt idx="5054">
                  <c:v>4.3744531933532539E-4</c:v>
                </c:pt>
                <c:pt idx="5055">
                  <c:v>6.6666666666667001E-3</c:v>
                </c:pt>
                <c:pt idx="5056">
                  <c:v>2.976190476190496E-3</c:v>
                </c:pt>
                <c:pt idx="5057">
                  <c:v>7.8447193831896324E-5</c:v>
                </c:pt>
                <c:pt idx="5058">
                  <c:v>1.3227513227514738E-3</c:v>
                </c:pt>
                <c:pt idx="5059">
                  <c:v>2.66666666666668E-2</c:v>
                </c:pt>
                <c:pt idx="5060">
                  <c:v>2.1164021164021368E-2</c:v>
                </c:pt>
                <c:pt idx="5061">
                  <c:v>5.7915057915058294E-3</c:v>
                </c:pt>
                <c:pt idx="5062">
                  <c:v>5.8269506418901005E-4</c:v>
                </c:pt>
                <c:pt idx="5063">
                  <c:v>1.6112919338532523E-6</c:v>
                </c:pt>
                <c:pt idx="5064">
                  <c:v>4.8166119594678422E-4</c:v>
                </c:pt>
                <c:pt idx="5065">
                  <c:v>2.5322288310140505E-2</c:v>
                </c:pt>
                <c:pt idx="5066">
                  <c:v>6.3384209725667734E-4</c:v>
                </c:pt>
                <c:pt idx="5067">
                  <c:v>6.4885408363669295E-2</c:v>
                </c:pt>
                <c:pt idx="5068">
                  <c:v>5.0717591040167116E-4</c:v>
                </c:pt>
                <c:pt idx="5069">
                  <c:v>5.9809968900877584E-3</c:v>
                </c:pt>
                <c:pt idx="5070">
                  <c:v>2.5573443755261934E-2</c:v>
                </c:pt>
                <c:pt idx="5071">
                  <c:v>6.9108329977891425E-4</c:v>
                </c:pt>
                <c:pt idx="5072">
                  <c:v>1.6238691914366072E-3</c:v>
                </c:pt>
                <c:pt idx="5073">
                  <c:v>1.3305613305613058E-2</c:v>
                </c:pt>
                <c:pt idx="5074">
                  <c:v>6.3384209725667734E-4</c:v>
                </c:pt>
                <c:pt idx="5075">
                  <c:v>1.2607253603016325E-2</c:v>
                </c:pt>
                <c:pt idx="5076">
                  <c:v>1.1514473052934779E-2</c:v>
                </c:pt>
                <c:pt idx="5077">
                  <c:v>6.1147119970464894E-5</c:v>
                </c:pt>
                <c:pt idx="5078">
                  <c:v>2.976190476190496E-3</c:v>
                </c:pt>
                <c:pt idx="5079">
                  <c:v>1.0416666666666938E-2</c:v>
                </c:pt>
                <c:pt idx="5080">
                  <c:v>6.9991251093613586E-3</c:v>
                </c:pt>
                <c:pt idx="5081">
                  <c:v>9.5338983050847672E-3</c:v>
                </c:pt>
                <c:pt idx="5082">
                  <c:v>1.1954992967651196E-2</c:v>
                </c:pt>
                <c:pt idx="5083">
                  <c:v>6.6920091866635419E-3</c:v>
                </c:pt>
                <c:pt idx="5084">
                  <c:v>6.6666666666668883E-3</c:v>
                </c:pt>
                <c:pt idx="5085">
                  <c:v>6.5104166666679814E-4</c:v>
                </c:pt>
                <c:pt idx="5086">
                  <c:v>1.701680672268882E-3</c:v>
                </c:pt>
                <c:pt idx="5087">
                  <c:v>3.4027777777771956E-4</c:v>
                </c:pt>
                <c:pt idx="5088">
                  <c:v>1.1093333333333358E-2</c:v>
                </c:pt>
                <c:pt idx="5089">
                  <c:v>8.230849610162017E-4</c:v>
                </c:pt>
                <c:pt idx="5090">
                  <c:v>1.6774193548387228E-2</c:v>
                </c:pt>
                <c:pt idx="5091">
                  <c:v>6.1542664985288617E-3</c:v>
                </c:pt>
                <c:pt idx="5092">
                  <c:v>1.6774193548387228E-2</c:v>
                </c:pt>
                <c:pt idx="5093">
                  <c:v>2.3076923076923002E-2</c:v>
                </c:pt>
                <c:pt idx="5094">
                  <c:v>3.4193245778610694E-3</c:v>
                </c:pt>
                <c:pt idx="5095">
                  <c:v>2.3076923076923002E-2</c:v>
                </c:pt>
                <c:pt idx="5096">
                  <c:v>8.7609439435923694E-3</c:v>
                </c:pt>
                <c:pt idx="5097">
                  <c:v>3.4380165289256158E-2</c:v>
                </c:pt>
                <c:pt idx="5098">
                  <c:v>2.8415300546448297E-2</c:v>
                </c:pt>
                <c:pt idx="5099">
                  <c:v>1.2834538680692668E-2</c:v>
                </c:pt>
                <c:pt idx="5100">
                  <c:v>7.9756450446115911E-4</c:v>
                </c:pt>
                <c:pt idx="5101">
                  <c:v>1.291774402068515E-2</c:v>
                </c:pt>
                <c:pt idx="5102">
                  <c:v>2.3076923076923002E-2</c:v>
                </c:pt>
                <c:pt idx="5103">
                  <c:v>4.2012707056953919E-3</c:v>
                </c:pt>
                <c:pt idx="5104">
                  <c:v>2.254742547425468E-2</c:v>
                </c:pt>
                <c:pt idx="5105">
                  <c:v>2.254742547425468E-2</c:v>
                </c:pt>
                <c:pt idx="5106">
                  <c:v>2.0430001371177967E-2</c:v>
                </c:pt>
                <c:pt idx="5107">
                  <c:v>5.4256410256409051E-4</c:v>
                </c:pt>
                <c:pt idx="5108">
                  <c:v>2.254742547425468E-2</c:v>
                </c:pt>
                <c:pt idx="5109">
                  <c:v>1.1093333333333358E-2</c:v>
                </c:pt>
                <c:pt idx="5110">
                  <c:v>1.1093333333333358E-2</c:v>
                </c:pt>
                <c:pt idx="5111">
                  <c:v>4.2426246432950634E-3</c:v>
                </c:pt>
                <c:pt idx="5112">
                  <c:v>1.3882385798893663E-3</c:v>
                </c:pt>
                <c:pt idx="5113">
                  <c:v>1.6634219670272784E-2</c:v>
                </c:pt>
                <c:pt idx="5114">
                  <c:v>2.9071274746015736E-3</c:v>
                </c:pt>
                <c:pt idx="5115">
                  <c:v>6.8310152343768109E-4</c:v>
                </c:pt>
                <c:pt idx="5116">
                  <c:v>2.893719471259801E-3</c:v>
                </c:pt>
                <c:pt idx="5117">
                  <c:v>6.8310152343768109E-4</c:v>
                </c:pt>
                <c:pt idx="5118">
                  <c:v>6.8310152343768109E-4</c:v>
                </c:pt>
                <c:pt idx="5119">
                  <c:v>6.8310152343768109E-4</c:v>
                </c:pt>
                <c:pt idx="5120">
                  <c:v>4.2441218911805362E-4</c:v>
                </c:pt>
                <c:pt idx="5121">
                  <c:v>1.5896103896103946E-2</c:v>
                </c:pt>
                <c:pt idx="5122">
                  <c:v>1.0513296227581837E-2</c:v>
                </c:pt>
                <c:pt idx="5123">
                  <c:v>8.3184789067137404E-4</c:v>
                </c:pt>
                <c:pt idx="5124">
                  <c:v>7.204142262965737E-3</c:v>
                </c:pt>
                <c:pt idx="5125">
                  <c:v>4.2441218911805362E-4</c:v>
                </c:pt>
                <c:pt idx="5126">
                  <c:v>1.0513296227581837E-2</c:v>
                </c:pt>
                <c:pt idx="5127">
                  <c:v>2.384313725490185E-2</c:v>
                </c:pt>
                <c:pt idx="5128">
                  <c:v>1.998950950541064E-3</c:v>
                </c:pt>
                <c:pt idx="5129">
                  <c:v>6.4499484004128737E-4</c:v>
                </c:pt>
                <c:pt idx="5130">
                  <c:v>3.6053130929791309E-2</c:v>
                </c:pt>
                <c:pt idx="5131">
                  <c:v>5.7836899942167346E-4</c:v>
                </c:pt>
                <c:pt idx="5132">
                  <c:v>1.0722176441785313E-2</c:v>
                </c:pt>
                <c:pt idx="5133">
                  <c:v>1.6079158936301841E-2</c:v>
                </c:pt>
                <c:pt idx="5134">
                  <c:v>4.4649565310722381E-2</c:v>
                </c:pt>
                <c:pt idx="5135">
                  <c:v>1.0635034257081455E-2</c:v>
                </c:pt>
                <c:pt idx="5136">
                  <c:v>6.1454293737771293E-4</c:v>
                </c:pt>
                <c:pt idx="5137">
                  <c:v>5.7610241820768043E-2</c:v>
                </c:pt>
                <c:pt idx="5138">
                  <c:v>1.0416666666666938E-2</c:v>
                </c:pt>
                <c:pt idx="5139">
                  <c:v>6.6666666666668883E-3</c:v>
                </c:pt>
                <c:pt idx="5140">
                  <c:v>2.976190476190496E-3</c:v>
                </c:pt>
                <c:pt idx="5141">
                  <c:v>4.7501643655489929E-2</c:v>
                </c:pt>
                <c:pt idx="5142">
                  <c:v>4.7501643655489929E-2</c:v>
                </c:pt>
                <c:pt idx="5143">
                  <c:v>3.8374521406195752E-2</c:v>
                </c:pt>
                <c:pt idx="5144">
                  <c:v>1.5021643429104134E-2</c:v>
                </c:pt>
                <c:pt idx="5145">
                  <c:v>1.7014850774460166E-4</c:v>
                </c:pt>
                <c:pt idx="5146">
                  <c:v>1.0296789824349027E-2</c:v>
                </c:pt>
                <c:pt idx="5147">
                  <c:v>2.384313725490185E-2</c:v>
                </c:pt>
                <c:pt idx="5148">
                  <c:v>1.0736842105263183E-2</c:v>
                </c:pt>
                <c:pt idx="5149">
                  <c:v>6.4499484004128737E-4</c:v>
                </c:pt>
                <c:pt idx="5150">
                  <c:v>4.2294743609594991E-7</c:v>
                </c:pt>
                <c:pt idx="5151">
                  <c:v>1.2487512487511664E-3</c:v>
                </c:pt>
                <c:pt idx="5152">
                  <c:v>2.8937243128224797E-2</c:v>
                </c:pt>
                <c:pt idx="5153">
                  <c:v>1.7937318363454715E-2</c:v>
                </c:pt>
                <c:pt idx="5154">
                  <c:v>3.7810201162474708E-3</c:v>
                </c:pt>
                <c:pt idx="5155">
                  <c:v>3.7810201162474708E-3</c:v>
                </c:pt>
                <c:pt idx="5156">
                  <c:v>8.748826930645115E-2</c:v>
                </c:pt>
                <c:pt idx="5157">
                  <c:v>2.6618118723383019E-3</c:v>
                </c:pt>
                <c:pt idx="5158">
                  <c:v>4.8995104274607244E-2</c:v>
                </c:pt>
                <c:pt idx="5159">
                  <c:v>1.1622044230739899E-2</c:v>
                </c:pt>
                <c:pt idx="5160">
                  <c:v>2.1080806712547868E-2</c:v>
                </c:pt>
                <c:pt idx="5161">
                  <c:v>2.3319200484554808E-2</c:v>
                </c:pt>
                <c:pt idx="5162">
                  <c:v>3.2805032805033468E-3</c:v>
                </c:pt>
                <c:pt idx="5163">
                  <c:v>2.3319200484554808E-2</c:v>
                </c:pt>
                <c:pt idx="5164">
                  <c:v>8.7558866083207541E-3</c:v>
                </c:pt>
                <c:pt idx="5165">
                  <c:v>1.333534886166575E-3</c:v>
                </c:pt>
                <c:pt idx="5166">
                  <c:v>6.5852868241156682E-3</c:v>
                </c:pt>
                <c:pt idx="5167">
                  <c:v>7.6854722363916472E-3</c:v>
                </c:pt>
                <c:pt idx="5168">
                  <c:v>8.1155439734529149E-3</c:v>
                </c:pt>
                <c:pt idx="5169">
                  <c:v>1.6079158936301841E-2</c:v>
                </c:pt>
                <c:pt idx="5170">
                  <c:v>3.2805032805033468E-3</c:v>
                </c:pt>
                <c:pt idx="5171">
                  <c:v>3.6111276782918693E-2</c:v>
                </c:pt>
                <c:pt idx="5172">
                  <c:v>3.5256410256410152E-2</c:v>
                </c:pt>
                <c:pt idx="5173">
                  <c:v>1.6079158936301841E-2</c:v>
                </c:pt>
                <c:pt idx="5174">
                  <c:v>4.3171114599686502E-3</c:v>
                </c:pt>
                <c:pt idx="5175">
                  <c:v>1.7538641134146823E-2</c:v>
                </c:pt>
                <c:pt idx="5176">
                  <c:v>4.3744531933532539E-4</c:v>
                </c:pt>
                <c:pt idx="5177">
                  <c:v>4.3744531933532539E-4</c:v>
                </c:pt>
                <c:pt idx="5178">
                  <c:v>2.1164021164021368E-2</c:v>
                </c:pt>
                <c:pt idx="5179">
                  <c:v>2.06625683060109E-2</c:v>
                </c:pt>
                <c:pt idx="5180">
                  <c:v>8.676036786403832E-5</c:v>
                </c:pt>
                <c:pt idx="5181">
                  <c:v>2.1517697988286184E-2</c:v>
                </c:pt>
                <c:pt idx="5182">
                  <c:v>1.7076502732243888E-4</c:v>
                </c:pt>
                <c:pt idx="5183">
                  <c:v>6.147540983606598E-3</c:v>
                </c:pt>
                <c:pt idx="5184">
                  <c:v>4.7233468286099669E-3</c:v>
                </c:pt>
                <c:pt idx="5185">
                  <c:v>7.0921985815603312E-3</c:v>
                </c:pt>
                <c:pt idx="5186">
                  <c:v>1.5748031496063096E-2</c:v>
                </c:pt>
                <c:pt idx="5187">
                  <c:v>2.3437500000000038E-2</c:v>
                </c:pt>
                <c:pt idx="5188">
                  <c:v>2.1164021164021368E-2</c:v>
                </c:pt>
                <c:pt idx="5189">
                  <c:v>9.6164788892682974E-3</c:v>
                </c:pt>
                <c:pt idx="5190">
                  <c:v>4.3744531933532539E-4</c:v>
                </c:pt>
                <c:pt idx="5191">
                  <c:v>1.7005032101336127E-2</c:v>
                </c:pt>
                <c:pt idx="5192">
                  <c:v>1.7076502732243888E-4</c:v>
                </c:pt>
                <c:pt idx="5193">
                  <c:v>4.3744531933532539E-4</c:v>
                </c:pt>
                <c:pt idx="5194">
                  <c:v>1.6111991547807809E-2</c:v>
                </c:pt>
                <c:pt idx="5195">
                  <c:v>6.9991251093613586E-3</c:v>
                </c:pt>
                <c:pt idx="5196">
                  <c:v>7.8418594547626758E-2</c:v>
                </c:pt>
                <c:pt idx="5197">
                  <c:v>1.7813116370809023E-2</c:v>
                </c:pt>
                <c:pt idx="5198">
                  <c:v>8.9605734767043196E-4</c:v>
                </c:pt>
                <c:pt idx="5199">
                  <c:v>3.1429434874584439E-2</c:v>
                </c:pt>
                <c:pt idx="5200">
                  <c:v>4.9554781262098134E-2</c:v>
                </c:pt>
                <c:pt idx="5201">
                  <c:v>3.9447731755424325E-3</c:v>
                </c:pt>
                <c:pt idx="5202">
                  <c:v>2.5864707682889666E-2</c:v>
                </c:pt>
                <c:pt idx="5203">
                  <c:v>1.0416666666666938E-2</c:v>
                </c:pt>
                <c:pt idx="5204">
                  <c:v>1.0416666666666938E-2</c:v>
                </c:pt>
                <c:pt idx="5205">
                  <c:v>1.5748031496063096E-2</c:v>
                </c:pt>
                <c:pt idx="5206">
                  <c:v>0.13462938692296489</c:v>
                </c:pt>
                <c:pt idx="5207">
                  <c:v>4.3744531933532539E-4</c:v>
                </c:pt>
                <c:pt idx="5208">
                  <c:v>2.5322671156004718E-2</c:v>
                </c:pt>
                <c:pt idx="5209">
                  <c:v>3.5433070866141662E-2</c:v>
                </c:pt>
                <c:pt idx="5210">
                  <c:v>2.3437500000000038E-2</c:v>
                </c:pt>
                <c:pt idx="5211">
                  <c:v>4.1666666666666874E-3</c:v>
                </c:pt>
                <c:pt idx="5212">
                  <c:v>2.3437500000000038E-2</c:v>
                </c:pt>
                <c:pt idx="5213">
                  <c:v>1.4455612061025726E-2</c:v>
                </c:pt>
                <c:pt idx="5214">
                  <c:v>9.2864044168391186E-3</c:v>
                </c:pt>
                <c:pt idx="5215">
                  <c:v>2.2045088566827672E-2</c:v>
                </c:pt>
                <c:pt idx="5216">
                  <c:v>1.5143929912390262E-3</c:v>
                </c:pt>
                <c:pt idx="5217">
                  <c:v>1.3711967545638812E-2</c:v>
                </c:pt>
                <c:pt idx="5218">
                  <c:v>2.76593994241052E-2</c:v>
                </c:pt>
                <c:pt idx="5219">
                  <c:v>2.76593994241052E-2</c:v>
                </c:pt>
                <c:pt idx="5220">
                  <c:v>2.3719165085388773E-2</c:v>
                </c:pt>
                <c:pt idx="5221">
                  <c:v>9.9987871437233998E-3</c:v>
                </c:pt>
                <c:pt idx="5222">
                  <c:v>2.8616852146261919E-3</c:v>
                </c:pt>
                <c:pt idx="5223">
                  <c:v>3.5868005738880875E-2</c:v>
                </c:pt>
                <c:pt idx="5224">
                  <c:v>3.5868005738880875E-2</c:v>
                </c:pt>
                <c:pt idx="5225">
                  <c:v>6.1176470588236893E-3</c:v>
                </c:pt>
                <c:pt idx="5226">
                  <c:v>3.6199095022618254E-4</c:v>
                </c:pt>
                <c:pt idx="5227">
                  <c:v>1.3840830449813422E-4</c:v>
                </c:pt>
                <c:pt idx="5228">
                  <c:v>7.204142262965737E-3</c:v>
                </c:pt>
                <c:pt idx="5229">
                  <c:v>7.2326451241652937E-3</c:v>
                </c:pt>
                <c:pt idx="5230">
                  <c:v>6.8310152343768109E-4</c:v>
                </c:pt>
                <c:pt idx="5231">
                  <c:v>3.7610205677433093E-3</c:v>
                </c:pt>
                <c:pt idx="5232">
                  <c:v>1.3882385798893663E-3</c:v>
                </c:pt>
                <c:pt idx="5233">
                  <c:v>6.9991251093613586E-3</c:v>
                </c:pt>
                <c:pt idx="5234">
                  <c:v>6.5104166666679814E-4</c:v>
                </c:pt>
                <c:pt idx="5235">
                  <c:v>1.0087323095453413E-2</c:v>
                </c:pt>
                <c:pt idx="5236">
                  <c:v>9.8360655737704847E-2</c:v>
                </c:pt>
                <c:pt idx="5237">
                  <c:v>2.1164021164021368E-2</c:v>
                </c:pt>
                <c:pt idx="5238">
                  <c:v>6.5104166666679814E-4</c:v>
                </c:pt>
                <c:pt idx="5239">
                  <c:v>1.3774104683197297E-3</c:v>
                </c:pt>
                <c:pt idx="5240">
                  <c:v>2.976190476190496E-3</c:v>
                </c:pt>
                <c:pt idx="5241">
                  <c:v>1.3888888888888959E-2</c:v>
                </c:pt>
                <c:pt idx="5242">
                  <c:v>5.092946269416095E-4</c:v>
                </c:pt>
                <c:pt idx="5243">
                  <c:v>1.3227513227514738E-3</c:v>
                </c:pt>
                <c:pt idx="5244">
                  <c:v>1.263532952812311E-2</c:v>
                </c:pt>
                <c:pt idx="5245">
                  <c:v>1.6079158936301841E-2</c:v>
                </c:pt>
                <c:pt idx="5246">
                  <c:v>1.6079158936301841E-2</c:v>
                </c:pt>
                <c:pt idx="5247">
                  <c:v>1.0860484544695154E-2</c:v>
                </c:pt>
                <c:pt idx="5248">
                  <c:v>1.0860484544695154E-2</c:v>
                </c:pt>
                <c:pt idx="5249">
                  <c:v>2.4291497975707918E-3</c:v>
                </c:pt>
                <c:pt idx="5250">
                  <c:v>2.3199023199023172E-2</c:v>
                </c:pt>
                <c:pt idx="5251">
                  <c:v>6.5104166666679814E-4</c:v>
                </c:pt>
                <c:pt idx="5252">
                  <c:v>1.0416666666666938E-2</c:v>
                </c:pt>
                <c:pt idx="5253">
                  <c:v>6.9991251093613586E-3</c:v>
                </c:pt>
                <c:pt idx="5254">
                  <c:v>1.3774104683197297E-3</c:v>
                </c:pt>
                <c:pt idx="5255">
                  <c:v>1.6203703703703606E-2</c:v>
                </c:pt>
                <c:pt idx="5256">
                  <c:v>4.7619047619047589E-2</c:v>
                </c:pt>
                <c:pt idx="5257">
                  <c:v>2.8821638399291688E-3</c:v>
                </c:pt>
                <c:pt idx="5258">
                  <c:v>2.8403967538322944E-2</c:v>
                </c:pt>
                <c:pt idx="5259">
                  <c:v>1.0416666666666938E-2</c:v>
                </c:pt>
                <c:pt idx="5260">
                  <c:v>1.3227513227514738E-3</c:v>
                </c:pt>
                <c:pt idx="5261">
                  <c:v>7.2580645161290175E-2</c:v>
                </c:pt>
                <c:pt idx="5262">
                  <c:v>1.587301587301774E-3</c:v>
                </c:pt>
                <c:pt idx="5263">
                  <c:v>4.3744531933532539E-4</c:v>
                </c:pt>
                <c:pt idx="5264">
                  <c:v>6.6666666666668883E-3</c:v>
                </c:pt>
                <c:pt idx="5265">
                  <c:v>1.0674540086304819E-2</c:v>
                </c:pt>
                <c:pt idx="5266">
                  <c:v>2.6835345984281959E-3</c:v>
                </c:pt>
                <c:pt idx="5267">
                  <c:v>1.0674540086304819E-2</c:v>
                </c:pt>
                <c:pt idx="5268">
                  <c:v>1.6700412194780125E-3</c:v>
                </c:pt>
                <c:pt idx="5269">
                  <c:v>2.7578724387234592E-3</c:v>
                </c:pt>
                <c:pt idx="5270">
                  <c:v>1.6147503435639105E-2</c:v>
                </c:pt>
                <c:pt idx="5271">
                  <c:v>8.2256169212689811E-3</c:v>
                </c:pt>
                <c:pt idx="5272">
                  <c:v>1.8814845942505654E-2</c:v>
                </c:pt>
                <c:pt idx="5273">
                  <c:v>1.0416666666666938E-2</c:v>
                </c:pt>
                <c:pt idx="5274">
                  <c:v>1.0416666666666938E-2</c:v>
                </c:pt>
                <c:pt idx="5275">
                  <c:v>2.3437500000000038E-2</c:v>
                </c:pt>
                <c:pt idx="5276">
                  <c:v>4.3744531933532539E-4</c:v>
                </c:pt>
                <c:pt idx="5277">
                  <c:v>1.0416666666666938E-2</c:v>
                </c:pt>
                <c:pt idx="5278">
                  <c:v>1.3054830287208905E-3</c:v>
                </c:pt>
                <c:pt idx="5279">
                  <c:v>1.0416666666666938E-2</c:v>
                </c:pt>
                <c:pt idx="5280">
                  <c:v>1.6203703703703606E-2</c:v>
                </c:pt>
                <c:pt idx="5281">
                  <c:v>1.133317901610611E-2</c:v>
                </c:pt>
                <c:pt idx="5282">
                  <c:v>6.5104166666679814E-4</c:v>
                </c:pt>
                <c:pt idx="5283">
                  <c:v>1.4336917562724075E-2</c:v>
                </c:pt>
                <c:pt idx="5284">
                  <c:v>7.096665826824485E-3</c:v>
                </c:pt>
                <c:pt idx="5285">
                  <c:v>7.7899169227267639E-2</c:v>
                </c:pt>
                <c:pt idx="5286">
                  <c:v>6.6666666666667001E-3</c:v>
                </c:pt>
                <c:pt idx="5287">
                  <c:v>9.2364532019715878E-4</c:v>
                </c:pt>
                <c:pt idx="5288">
                  <c:v>2.4390243902439067E-2</c:v>
                </c:pt>
                <c:pt idx="5289">
                  <c:v>9.0105101869807289E-3</c:v>
                </c:pt>
                <c:pt idx="5290">
                  <c:v>6.2055451323745296E-3</c:v>
                </c:pt>
                <c:pt idx="5291">
                  <c:v>2.4761904761904797E-2</c:v>
                </c:pt>
                <c:pt idx="5292">
                  <c:v>2.4761904761904797E-2</c:v>
                </c:pt>
                <c:pt idx="5293">
                  <c:v>3.4995307722591985E-4</c:v>
                </c:pt>
                <c:pt idx="5294">
                  <c:v>7.9772079772078366E-4</c:v>
                </c:pt>
                <c:pt idx="5295">
                  <c:v>1.500938086296887E-5</c:v>
                </c:pt>
                <c:pt idx="5296">
                  <c:v>1.500938086296887E-5</c:v>
                </c:pt>
                <c:pt idx="5297">
                  <c:v>1.5384615384615396E-2</c:v>
                </c:pt>
                <c:pt idx="5298">
                  <c:v>1.0175010175010308E-2</c:v>
                </c:pt>
                <c:pt idx="5299">
                  <c:v>2.4761904761904655E-2</c:v>
                </c:pt>
                <c:pt idx="5300">
                  <c:v>2.471626733922005E-3</c:v>
                </c:pt>
                <c:pt idx="5301">
                  <c:v>1.7943409247755818E-3</c:v>
                </c:pt>
                <c:pt idx="5302">
                  <c:v>2.4761904761904655E-2</c:v>
                </c:pt>
                <c:pt idx="5303">
                  <c:v>1.95129817771326E-2</c:v>
                </c:pt>
                <c:pt idx="5304">
                  <c:v>2.66666666666668E-2</c:v>
                </c:pt>
                <c:pt idx="5305">
                  <c:v>1.5748031496063096E-2</c:v>
                </c:pt>
                <c:pt idx="5306">
                  <c:v>3.2101677148848378E-3</c:v>
                </c:pt>
                <c:pt idx="5307">
                  <c:v>1.3258820951128777E-2</c:v>
                </c:pt>
                <c:pt idx="5308">
                  <c:v>1.5748031496063096E-2</c:v>
                </c:pt>
                <c:pt idx="5309">
                  <c:v>2.1739130434782719E-2</c:v>
                </c:pt>
                <c:pt idx="5310">
                  <c:v>4.3744531933532539E-4</c:v>
                </c:pt>
                <c:pt idx="5311">
                  <c:v>1.5748031496063096E-2</c:v>
                </c:pt>
                <c:pt idx="5312">
                  <c:v>5.9999999999999928E-2</c:v>
                </c:pt>
                <c:pt idx="5313">
                  <c:v>5.9999999999999928E-2</c:v>
                </c:pt>
                <c:pt idx="5314">
                  <c:v>2.976190476190496E-3</c:v>
                </c:pt>
                <c:pt idx="5315">
                  <c:v>1.5748031496063096E-2</c:v>
                </c:pt>
                <c:pt idx="5316">
                  <c:v>2.7322404371585415E-3</c:v>
                </c:pt>
                <c:pt idx="5317">
                  <c:v>2.1164021164021368E-2</c:v>
                </c:pt>
                <c:pt idx="5318">
                  <c:v>1.8939393939394035E-3</c:v>
                </c:pt>
                <c:pt idx="5319">
                  <c:v>1.0416666666666938E-2</c:v>
                </c:pt>
                <c:pt idx="5320">
                  <c:v>1.5748031496063096E-2</c:v>
                </c:pt>
                <c:pt idx="5321">
                  <c:v>4.7619047619047589E-2</c:v>
                </c:pt>
                <c:pt idx="5322">
                  <c:v>3.67965367965368E-2</c:v>
                </c:pt>
                <c:pt idx="5323">
                  <c:v>6.5104166666679814E-4</c:v>
                </c:pt>
                <c:pt idx="5324">
                  <c:v>1.0416666666666938E-2</c:v>
                </c:pt>
                <c:pt idx="5325">
                  <c:v>8.373921216782031E-3</c:v>
                </c:pt>
                <c:pt idx="5326">
                  <c:v>1.0976702508960743E-2</c:v>
                </c:pt>
                <c:pt idx="5327">
                  <c:v>2.4262295081967235E-2</c:v>
                </c:pt>
                <c:pt idx="5328">
                  <c:v>5.0331323058599639E-4</c:v>
                </c:pt>
                <c:pt idx="5329">
                  <c:v>7.1506216960763825E-3</c:v>
                </c:pt>
                <c:pt idx="5330">
                  <c:v>1.4454454454454422E-2</c:v>
                </c:pt>
                <c:pt idx="5331">
                  <c:v>1.8819892011381241E-2</c:v>
                </c:pt>
                <c:pt idx="5332">
                  <c:v>1.4963846963846908E-2</c:v>
                </c:pt>
                <c:pt idx="5333">
                  <c:v>7.1506216960763825E-3</c:v>
                </c:pt>
                <c:pt idx="5334">
                  <c:v>6.9895704570626972E-3</c:v>
                </c:pt>
                <c:pt idx="5335">
                  <c:v>3.7321008443504874E-2</c:v>
                </c:pt>
                <c:pt idx="5336">
                  <c:v>6.543695538910925E-3</c:v>
                </c:pt>
                <c:pt idx="5337">
                  <c:v>1.0860484544695154E-2</c:v>
                </c:pt>
                <c:pt idx="5338">
                  <c:v>5.29014844804351E-4</c:v>
                </c:pt>
                <c:pt idx="5339">
                  <c:v>1.1703280900865094E-2</c:v>
                </c:pt>
                <c:pt idx="5340">
                  <c:v>1.0860484544695154E-2</c:v>
                </c:pt>
                <c:pt idx="5341">
                  <c:v>6.3263223725354648E-3</c:v>
                </c:pt>
                <c:pt idx="5342">
                  <c:v>1.6421052631579072E-2</c:v>
                </c:pt>
                <c:pt idx="5343">
                  <c:v>1.0860484544695154E-2</c:v>
                </c:pt>
                <c:pt idx="5344">
                  <c:v>6.909807272778165E-5</c:v>
                </c:pt>
                <c:pt idx="5345">
                  <c:v>2.3199023199023172E-2</c:v>
                </c:pt>
                <c:pt idx="5346">
                  <c:v>2.3199023199023172E-2</c:v>
                </c:pt>
                <c:pt idx="5347">
                  <c:v>1.6421052631579034E-2</c:v>
                </c:pt>
                <c:pt idx="5348">
                  <c:v>7.0779423006138366E-4</c:v>
                </c:pt>
                <c:pt idx="5349">
                  <c:v>2.3870066529346264E-2</c:v>
                </c:pt>
                <c:pt idx="5350">
                  <c:v>1.6421052631579034E-2</c:v>
                </c:pt>
                <c:pt idx="5351">
                  <c:v>2.3199023199023172E-2</c:v>
                </c:pt>
                <c:pt idx="5352">
                  <c:v>4.0618955512572635E-2</c:v>
                </c:pt>
                <c:pt idx="5353">
                  <c:v>4.4587339574717937E-2</c:v>
                </c:pt>
                <c:pt idx="5354">
                  <c:v>1.948973012802796E-2</c:v>
                </c:pt>
                <c:pt idx="5355">
                  <c:v>1.0006387055567266E-2</c:v>
                </c:pt>
                <c:pt idx="5356">
                  <c:v>5.3542948279790323E-2</c:v>
                </c:pt>
                <c:pt idx="5357">
                  <c:v>4.6738663845525084E-3</c:v>
                </c:pt>
                <c:pt idx="5358">
                  <c:v>1.5510653808595905E-5</c:v>
                </c:pt>
                <c:pt idx="5359">
                  <c:v>2.1998984545151031E-4</c:v>
                </c:pt>
                <c:pt idx="5360">
                  <c:v>3.66300366300365E-3</c:v>
                </c:pt>
                <c:pt idx="5361">
                  <c:v>2.3437500000000038E-2</c:v>
                </c:pt>
                <c:pt idx="5362">
                  <c:v>2.6666666666666613E-2</c:v>
                </c:pt>
                <c:pt idx="5363">
                  <c:v>6.5104166666679814E-4</c:v>
                </c:pt>
                <c:pt idx="5364">
                  <c:v>1.0416666666666938E-2</c:v>
                </c:pt>
                <c:pt idx="5365">
                  <c:v>6.5104166666679814E-4</c:v>
                </c:pt>
                <c:pt idx="5366">
                  <c:v>7.407407407407407E-2</c:v>
                </c:pt>
                <c:pt idx="5367">
                  <c:v>4.3744531933532539E-4</c:v>
                </c:pt>
                <c:pt idx="5368">
                  <c:v>1.8556541776355892E-2</c:v>
                </c:pt>
                <c:pt idx="5369">
                  <c:v>1.1223344556678182E-3</c:v>
                </c:pt>
                <c:pt idx="5370">
                  <c:v>0</c:v>
                </c:pt>
                <c:pt idx="5371">
                  <c:v>1.6203703703703606E-2</c:v>
                </c:pt>
                <c:pt idx="5372">
                  <c:v>5.5555555555555448E-2</c:v>
                </c:pt>
                <c:pt idx="5373">
                  <c:v>6.5104166666679814E-4</c:v>
                </c:pt>
                <c:pt idx="5374">
                  <c:v>6.5104166666679814E-4</c:v>
                </c:pt>
                <c:pt idx="5375">
                  <c:v>1.3831967213114787E-2</c:v>
                </c:pt>
                <c:pt idx="5376">
                  <c:v>2.6666666666666613E-2</c:v>
                </c:pt>
                <c:pt idx="5377">
                  <c:v>1.0416666666666938E-2</c:v>
                </c:pt>
                <c:pt idx="5378">
                  <c:v>1.5748031496063096E-2</c:v>
                </c:pt>
                <c:pt idx="5379">
                  <c:v>0.1802675585284281</c:v>
                </c:pt>
                <c:pt idx="5380">
                  <c:v>2.5800645635357059E-3</c:v>
                </c:pt>
                <c:pt idx="5381">
                  <c:v>2.7230833682446817E-2</c:v>
                </c:pt>
                <c:pt idx="5382">
                  <c:v>1.0416666666666938E-2</c:v>
                </c:pt>
                <c:pt idx="5383">
                  <c:v>6.5104166666679814E-4</c:v>
                </c:pt>
                <c:pt idx="5384">
                  <c:v>3.2258064516129087E-2</c:v>
                </c:pt>
                <c:pt idx="5385">
                  <c:v>4.3744531933532539E-4</c:v>
                </c:pt>
                <c:pt idx="5386">
                  <c:v>2.1164021164021368E-2</c:v>
                </c:pt>
                <c:pt idx="5387">
                  <c:v>1.0416666666666938E-2</c:v>
                </c:pt>
                <c:pt idx="5388">
                  <c:v>2.3437500000000038E-2</c:v>
                </c:pt>
                <c:pt idx="5389">
                  <c:v>2.3437500000000038E-2</c:v>
                </c:pt>
                <c:pt idx="5390">
                  <c:v>2.3437500000000038E-2</c:v>
                </c:pt>
                <c:pt idx="5391">
                  <c:v>9.8360655737704847E-2</c:v>
                </c:pt>
                <c:pt idx="5392">
                  <c:v>8.9605734767043196E-4</c:v>
                </c:pt>
                <c:pt idx="5393">
                  <c:v>3.5433070866141662E-2</c:v>
                </c:pt>
                <c:pt idx="5394">
                  <c:v>2.3437500000000038E-2</c:v>
                </c:pt>
                <c:pt idx="5395">
                  <c:v>1.3227513227514738E-3</c:v>
                </c:pt>
                <c:pt idx="5396">
                  <c:v>2.1164021164021368E-2</c:v>
                </c:pt>
                <c:pt idx="5397">
                  <c:v>2.5469387755102126E-2</c:v>
                </c:pt>
                <c:pt idx="5398">
                  <c:v>2.5318757897153672E-3</c:v>
                </c:pt>
                <c:pt idx="5399">
                  <c:v>2.0429435063581306E-2</c:v>
                </c:pt>
                <c:pt idx="5400">
                  <c:v>2.8102935711630519E-3</c:v>
                </c:pt>
                <c:pt idx="5401">
                  <c:v>3.5283804514573712E-2</c:v>
                </c:pt>
                <c:pt idx="5402">
                  <c:v>3.0862447958991218E-4</c:v>
                </c:pt>
                <c:pt idx="5403">
                  <c:v>5.2631085879166779E-3</c:v>
                </c:pt>
                <c:pt idx="5404">
                  <c:v>7.9285247068666895E-2</c:v>
                </c:pt>
                <c:pt idx="5405">
                  <c:v>2.7797576621525131E-2</c:v>
                </c:pt>
                <c:pt idx="5406">
                  <c:v>2.0723956894169136E-3</c:v>
                </c:pt>
                <c:pt idx="5407">
                  <c:v>2.1998984545151031E-4</c:v>
                </c:pt>
                <c:pt idx="5408">
                  <c:v>8.7150994483507545E-3</c:v>
                </c:pt>
                <c:pt idx="5409">
                  <c:v>1.5133626703874753E-2</c:v>
                </c:pt>
                <c:pt idx="5410">
                  <c:v>0.20851063829787236</c:v>
                </c:pt>
                <c:pt idx="5411">
                  <c:v>1.0192109947951488E-3</c:v>
                </c:pt>
                <c:pt idx="5412">
                  <c:v>0.11105769230769234</c:v>
                </c:pt>
                <c:pt idx="5413">
                  <c:v>0.74038461538461542</c:v>
                </c:pt>
                <c:pt idx="5414">
                  <c:v>1.6079158936301841E-2</c:v>
                </c:pt>
                <c:pt idx="5415">
                  <c:v>0.11105769230769234</c:v>
                </c:pt>
                <c:pt idx="5416">
                  <c:v>5.7309662814250088E-2</c:v>
                </c:pt>
                <c:pt idx="5417">
                  <c:v>1.0416666666666938E-2</c:v>
                </c:pt>
                <c:pt idx="5418">
                  <c:v>1.0416666666666938E-2</c:v>
                </c:pt>
                <c:pt idx="5419">
                  <c:v>1.3227513227514738E-3</c:v>
                </c:pt>
                <c:pt idx="5420">
                  <c:v>4.3744531933532539E-4</c:v>
                </c:pt>
                <c:pt idx="5421">
                  <c:v>2.3437500000000038E-2</c:v>
                </c:pt>
                <c:pt idx="5422">
                  <c:v>1.734400656814461E-2</c:v>
                </c:pt>
                <c:pt idx="5423">
                  <c:v>6.5104166666679814E-4</c:v>
                </c:pt>
                <c:pt idx="5424">
                  <c:v>2.3437500000000038E-2</c:v>
                </c:pt>
                <c:pt idx="5425">
                  <c:v>1.5748031496063096E-2</c:v>
                </c:pt>
                <c:pt idx="5426">
                  <c:v>1.0416666666666938E-2</c:v>
                </c:pt>
                <c:pt idx="5427">
                  <c:v>0.13865546218487393</c:v>
                </c:pt>
                <c:pt idx="5428">
                  <c:v>0</c:v>
                </c:pt>
                <c:pt idx="5429">
                  <c:v>1.0416666666666938E-2</c:v>
                </c:pt>
                <c:pt idx="5430">
                  <c:v>2.3437500000000038E-2</c:v>
                </c:pt>
                <c:pt idx="5431">
                  <c:v>2.3437500000000038E-2</c:v>
                </c:pt>
                <c:pt idx="5432">
                  <c:v>6.5104166666679814E-4</c:v>
                </c:pt>
                <c:pt idx="5433">
                  <c:v>1.0416666666666938E-2</c:v>
                </c:pt>
                <c:pt idx="5434">
                  <c:v>1.5748031496063096E-2</c:v>
                </c:pt>
                <c:pt idx="5435">
                  <c:v>2.2939272796497386E-2</c:v>
                </c:pt>
                <c:pt idx="5436">
                  <c:v>1.3227513227514738E-3</c:v>
                </c:pt>
                <c:pt idx="5437">
                  <c:v>2.3069679849340892E-2</c:v>
                </c:pt>
                <c:pt idx="5438">
                  <c:v>8.5365853658536536E-2</c:v>
                </c:pt>
                <c:pt idx="5439">
                  <c:v>1.3227513227514738E-3</c:v>
                </c:pt>
                <c:pt idx="5440">
                  <c:v>3.4722222222222398E-3</c:v>
                </c:pt>
                <c:pt idx="5441">
                  <c:v>1.0860484544695154E-2</c:v>
                </c:pt>
                <c:pt idx="5442">
                  <c:v>5.2053209947948076E-3</c:v>
                </c:pt>
                <c:pt idx="5443">
                  <c:v>2.4291497975707918E-3</c:v>
                </c:pt>
                <c:pt idx="5444">
                  <c:v>6.5830617821238847E-6</c:v>
                </c:pt>
                <c:pt idx="5445">
                  <c:v>1.4506847645915308E-3</c:v>
                </c:pt>
                <c:pt idx="5446">
                  <c:v>1.2112220350206614E-2</c:v>
                </c:pt>
                <c:pt idx="5447">
                  <c:v>1.4431370425033544E-2</c:v>
                </c:pt>
                <c:pt idx="5448">
                  <c:v>3.64145658263305E-2</c:v>
                </c:pt>
                <c:pt idx="5449">
                  <c:v>2.8280542986424254E-3</c:v>
                </c:pt>
                <c:pt idx="5450">
                  <c:v>3.8305920658873168E-4</c:v>
                </c:pt>
                <c:pt idx="5451">
                  <c:v>1.0296789824349027E-2</c:v>
                </c:pt>
                <c:pt idx="5452">
                  <c:v>2.8850127692944478E-3</c:v>
                </c:pt>
                <c:pt idx="5453">
                  <c:v>2.5800645635357059E-3</c:v>
                </c:pt>
                <c:pt idx="5454">
                  <c:v>1.6004495504495335E-2</c:v>
                </c:pt>
                <c:pt idx="5455">
                  <c:v>8.9963607820752519E-3</c:v>
                </c:pt>
                <c:pt idx="5456">
                  <c:v>1.0198135198135189E-2</c:v>
                </c:pt>
                <c:pt idx="5457">
                  <c:v>6.7567093328218279E-3</c:v>
                </c:pt>
                <c:pt idx="5458">
                  <c:v>3.1598733797377293E-2</c:v>
                </c:pt>
                <c:pt idx="5459">
                  <c:v>4.0425930177483027E-2</c:v>
                </c:pt>
                <c:pt idx="5460">
                  <c:v>9.128282499140666E-3</c:v>
                </c:pt>
                <c:pt idx="5461">
                  <c:v>4.8109139018230511E-3</c:v>
                </c:pt>
                <c:pt idx="5462">
                  <c:v>1.0394199440135971E-2</c:v>
                </c:pt>
                <c:pt idx="5463">
                  <c:v>2.9700029700297624E-5</c:v>
                </c:pt>
                <c:pt idx="5464">
                  <c:v>3.0140738615674911E-2</c:v>
                </c:pt>
                <c:pt idx="5465">
                  <c:v>1.2549541961306745E-2</c:v>
                </c:pt>
                <c:pt idx="5466">
                  <c:v>1.6112919338532523E-6</c:v>
                </c:pt>
                <c:pt idx="5467">
                  <c:v>1.9215849716093679E-3</c:v>
                </c:pt>
                <c:pt idx="5468">
                  <c:v>5.2427730999174763E-4</c:v>
                </c:pt>
                <c:pt idx="5469">
                  <c:v>6.6666666666667001E-3</c:v>
                </c:pt>
                <c:pt idx="5470">
                  <c:v>0.22566371681415917</c:v>
                </c:pt>
                <c:pt idx="5471">
                  <c:v>6.9991251093613586E-3</c:v>
                </c:pt>
                <c:pt idx="5472">
                  <c:v>1.7076502732243888E-4</c:v>
                </c:pt>
                <c:pt idx="5473">
                  <c:v>1.4241996233521636E-2</c:v>
                </c:pt>
                <c:pt idx="5474">
                  <c:v>4.3744531933532539E-4</c:v>
                </c:pt>
                <c:pt idx="5475">
                  <c:v>1.8823529411764739E-2</c:v>
                </c:pt>
                <c:pt idx="5476">
                  <c:v>6.5104166666679814E-4</c:v>
                </c:pt>
                <c:pt idx="5477">
                  <c:v>6.5104166666679814E-4</c:v>
                </c:pt>
                <c:pt idx="5478">
                  <c:v>6.5104166666679814E-4</c:v>
                </c:pt>
                <c:pt idx="5479">
                  <c:v>1.0416666666666938E-2</c:v>
                </c:pt>
                <c:pt idx="5480">
                  <c:v>6.5104166666679814E-4</c:v>
                </c:pt>
                <c:pt idx="5481">
                  <c:v>2.976190476190496E-3</c:v>
                </c:pt>
                <c:pt idx="5482">
                  <c:v>4.6239474810902282E-3</c:v>
                </c:pt>
                <c:pt idx="5483">
                  <c:v>2.3319200484554808E-2</c:v>
                </c:pt>
                <c:pt idx="5484">
                  <c:v>2.3319200484554808E-2</c:v>
                </c:pt>
                <c:pt idx="5485">
                  <c:v>3.2007903404799318E-4</c:v>
                </c:pt>
                <c:pt idx="5486">
                  <c:v>6.1454293737771293E-4</c:v>
                </c:pt>
                <c:pt idx="5487">
                  <c:v>1.6112919338532523E-6</c:v>
                </c:pt>
                <c:pt idx="5488">
                  <c:v>2.4016738728469531E-3</c:v>
                </c:pt>
                <c:pt idx="5489">
                  <c:v>1.6112919338532523E-6</c:v>
                </c:pt>
                <c:pt idx="5490">
                  <c:v>3.5256410256410152E-2</c:v>
                </c:pt>
                <c:pt idx="5491">
                  <c:v>1.0296789824349027E-2</c:v>
                </c:pt>
                <c:pt idx="5492">
                  <c:v>3.120611639881742E-4</c:v>
                </c:pt>
                <c:pt idx="5493">
                  <c:v>1.5567765567765486E-2</c:v>
                </c:pt>
                <c:pt idx="5494">
                  <c:v>9.7769877181642113E-3</c:v>
                </c:pt>
                <c:pt idx="5495">
                  <c:v>2.0923076923076878E-2</c:v>
                </c:pt>
                <c:pt idx="5496">
                  <c:v>1.3922186973867431E-2</c:v>
                </c:pt>
                <c:pt idx="5497">
                  <c:v>9.059322300457761E-3</c:v>
                </c:pt>
                <c:pt idx="5498">
                  <c:v>2.4085224641037482E-2</c:v>
                </c:pt>
                <c:pt idx="5499">
                  <c:v>1.0296789824349027E-2</c:v>
                </c:pt>
                <c:pt idx="5500">
                  <c:v>3.64145658263305E-2</c:v>
                </c:pt>
                <c:pt idx="5501">
                  <c:v>2.8850127692944478E-3</c:v>
                </c:pt>
                <c:pt idx="5502">
                  <c:v>7.3319926261101991E-3</c:v>
                </c:pt>
                <c:pt idx="5503">
                  <c:v>2.3134080159322976E-2</c:v>
                </c:pt>
                <c:pt idx="5504">
                  <c:v>3.3094017094026639E-4</c:v>
                </c:pt>
                <c:pt idx="5505">
                  <c:v>5.3254437869822389E-2</c:v>
                </c:pt>
                <c:pt idx="5506">
                  <c:v>1.2691878912616316E-4</c:v>
                </c:pt>
                <c:pt idx="5507">
                  <c:v>1.0562009419152451E-2</c:v>
                </c:pt>
                <c:pt idx="5508">
                  <c:v>3.2662721893489729E-3</c:v>
                </c:pt>
                <c:pt idx="5509">
                  <c:v>2.1797819039198429E-2</c:v>
                </c:pt>
                <c:pt idx="5510">
                  <c:v>1.5780639672042386E-2</c:v>
                </c:pt>
                <c:pt idx="5511">
                  <c:v>2.067824648469814E-2</c:v>
                </c:pt>
                <c:pt idx="5512">
                  <c:v>2.067824648469814E-2</c:v>
                </c:pt>
                <c:pt idx="5513">
                  <c:v>1.0175010175010308E-2</c:v>
                </c:pt>
                <c:pt idx="5514">
                  <c:v>1.0175010175010308E-2</c:v>
                </c:pt>
                <c:pt idx="5515">
                  <c:v>1.4492888243831607E-2</c:v>
                </c:pt>
                <c:pt idx="5516">
                  <c:v>1.8888065233506314E-2</c:v>
                </c:pt>
                <c:pt idx="5517">
                  <c:v>1.3507286417163382E-2</c:v>
                </c:pt>
                <c:pt idx="5518">
                  <c:v>4.3744531933532539E-4</c:v>
                </c:pt>
                <c:pt idx="5519">
                  <c:v>8.4876543209878377E-3</c:v>
                </c:pt>
                <c:pt idx="5520">
                  <c:v>5.7610241820768043E-2</c:v>
                </c:pt>
                <c:pt idx="5521">
                  <c:v>2.3011176857330399E-3</c:v>
                </c:pt>
                <c:pt idx="5522">
                  <c:v>1.3227513227514738E-3</c:v>
                </c:pt>
                <c:pt idx="5523">
                  <c:v>5.8641975308642277E-2</c:v>
                </c:pt>
                <c:pt idx="5524">
                  <c:v>1.3227513227514738E-3</c:v>
                </c:pt>
                <c:pt idx="5525">
                  <c:v>4.3744531933532539E-4</c:v>
                </c:pt>
                <c:pt idx="5526">
                  <c:v>2.3437500000000038E-2</c:v>
                </c:pt>
                <c:pt idx="5527">
                  <c:v>7.2580645161290175E-2</c:v>
                </c:pt>
                <c:pt idx="5528">
                  <c:v>2.5864707682889666E-2</c:v>
                </c:pt>
                <c:pt idx="5529">
                  <c:v>1.0835703643503729E-3</c:v>
                </c:pt>
                <c:pt idx="5530">
                  <c:v>1.1206328279499017E-2</c:v>
                </c:pt>
                <c:pt idx="5531">
                  <c:v>2.2783113692204617E-2</c:v>
                </c:pt>
                <c:pt idx="5532">
                  <c:v>2.66666666666668E-2</c:v>
                </c:pt>
                <c:pt idx="5533">
                  <c:v>1.5748031496063096E-2</c:v>
                </c:pt>
                <c:pt idx="5534">
                  <c:v>2.3437500000000038E-2</c:v>
                </c:pt>
                <c:pt idx="5535">
                  <c:v>2.5974025974026115E-2</c:v>
                </c:pt>
                <c:pt idx="5536">
                  <c:v>6.5104166666679814E-4</c:v>
                </c:pt>
                <c:pt idx="5537">
                  <c:v>1.5748031496063096E-2</c:v>
                </c:pt>
                <c:pt idx="5538">
                  <c:v>0.27739401327373697</c:v>
                </c:pt>
                <c:pt idx="5539">
                  <c:v>4.7619047619047589E-2</c:v>
                </c:pt>
                <c:pt idx="5540">
                  <c:v>1.7094017094017193E-2</c:v>
                </c:pt>
                <c:pt idx="5541">
                  <c:v>1.0416666666666938E-2</c:v>
                </c:pt>
                <c:pt idx="5542">
                  <c:v>2.976190476190496E-3</c:v>
                </c:pt>
                <c:pt idx="5543">
                  <c:v>1.5748031496063096E-2</c:v>
                </c:pt>
                <c:pt idx="5544">
                  <c:v>1.6203703703703606E-2</c:v>
                </c:pt>
                <c:pt idx="5545">
                  <c:v>5.6758783856185682E-4</c:v>
                </c:pt>
                <c:pt idx="5546">
                  <c:v>1.694727514399641E-2</c:v>
                </c:pt>
                <c:pt idx="5547">
                  <c:v>5.0447993767043439E-2</c:v>
                </c:pt>
                <c:pt idx="5548">
                  <c:v>7.3158675234799853E-2</c:v>
                </c:pt>
                <c:pt idx="5549">
                  <c:v>1.1206328279499017E-2</c:v>
                </c:pt>
                <c:pt idx="5550">
                  <c:v>1.377448068624654E-3</c:v>
                </c:pt>
                <c:pt idx="5551">
                  <c:v>2.3593177108241676E-2</c:v>
                </c:pt>
                <c:pt idx="5552">
                  <c:v>5.6758783856185682E-4</c:v>
                </c:pt>
                <c:pt idx="5553">
                  <c:v>8.6075108009305276E-2</c:v>
                </c:pt>
                <c:pt idx="5554">
                  <c:v>3.3111165464106779E-2</c:v>
                </c:pt>
                <c:pt idx="5555">
                  <c:v>7.4633456986398332E-3</c:v>
                </c:pt>
                <c:pt idx="5556">
                  <c:v>0.11918294271235448</c:v>
                </c:pt>
                <c:pt idx="5557">
                  <c:v>5.6758783856185682E-4</c:v>
                </c:pt>
                <c:pt idx="5558">
                  <c:v>0.17431818007265582</c:v>
                </c:pt>
                <c:pt idx="5559">
                  <c:v>1.0136205258156545E-2</c:v>
                </c:pt>
                <c:pt idx="5560">
                  <c:v>1.0136205258156545E-2</c:v>
                </c:pt>
                <c:pt idx="5561">
                  <c:v>1.0136205258156545E-2</c:v>
                </c:pt>
                <c:pt idx="5562">
                  <c:v>5.0507208102900901E-3</c:v>
                </c:pt>
                <c:pt idx="5563">
                  <c:v>6.0150375939849732E-2</c:v>
                </c:pt>
                <c:pt idx="5564">
                  <c:v>2.66666666666668E-2</c:v>
                </c:pt>
                <c:pt idx="5565">
                  <c:v>2.3437500000000038E-2</c:v>
                </c:pt>
                <c:pt idx="5566">
                  <c:v>1.5748031496063096E-2</c:v>
                </c:pt>
                <c:pt idx="5567">
                  <c:v>2.3437500000000038E-2</c:v>
                </c:pt>
                <c:pt idx="5568">
                  <c:v>2.016129032257999E-3</c:v>
                </c:pt>
                <c:pt idx="5569">
                  <c:v>1.3227513227514738E-3</c:v>
                </c:pt>
                <c:pt idx="5570">
                  <c:v>4.3744531933532539E-4</c:v>
                </c:pt>
                <c:pt idx="5571">
                  <c:v>7.1123755334290457E-4</c:v>
                </c:pt>
                <c:pt idx="5572">
                  <c:v>3.097173828881227E-3</c:v>
                </c:pt>
                <c:pt idx="5573">
                  <c:v>1.0416666666666938E-2</c:v>
                </c:pt>
                <c:pt idx="5574">
                  <c:v>3.097173828881227E-3</c:v>
                </c:pt>
                <c:pt idx="5575">
                  <c:v>2.6666666666666613E-2</c:v>
                </c:pt>
                <c:pt idx="5576">
                  <c:v>0</c:v>
                </c:pt>
                <c:pt idx="5577">
                  <c:v>4.3744531933532539E-4</c:v>
                </c:pt>
                <c:pt idx="5578">
                  <c:v>0.24107142857142863</c:v>
                </c:pt>
                <c:pt idx="5579">
                  <c:v>1.6079158936301841E-2</c:v>
                </c:pt>
                <c:pt idx="5580">
                  <c:v>9.7902097902097876E-2</c:v>
                </c:pt>
                <c:pt idx="5581">
                  <c:v>2.2038567493112875E-2</c:v>
                </c:pt>
                <c:pt idx="5582">
                  <c:v>4.3744531933532539E-4</c:v>
                </c:pt>
                <c:pt idx="5583">
                  <c:v>1.5748031496063096E-2</c:v>
                </c:pt>
                <c:pt idx="5584">
                  <c:v>1.6278860028860049E-2</c:v>
                </c:pt>
                <c:pt idx="5585">
                  <c:v>9.8360655737704847E-2</c:v>
                </c:pt>
                <c:pt idx="5586">
                  <c:v>6.5104166666679814E-4</c:v>
                </c:pt>
                <c:pt idx="5587">
                  <c:v>9.8360655737704847E-2</c:v>
                </c:pt>
                <c:pt idx="5588">
                  <c:v>1.0416666666666938E-2</c:v>
                </c:pt>
                <c:pt idx="5589">
                  <c:v>4.3744531933532539E-4</c:v>
                </c:pt>
                <c:pt idx="5590">
                  <c:v>2.976190476190496E-3</c:v>
                </c:pt>
                <c:pt idx="5591">
                  <c:v>7.2580645161290175E-2</c:v>
                </c:pt>
                <c:pt idx="5592">
                  <c:v>1.3199963460308634E-2</c:v>
                </c:pt>
                <c:pt idx="5593">
                  <c:v>9.3537653657954287E-2</c:v>
                </c:pt>
                <c:pt idx="5594">
                  <c:v>2.415877176558702E-2</c:v>
                </c:pt>
                <c:pt idx="5595">
                  <c:v>1.0710382513660976E-2</c:v>
                </c:pt>
                <c:pt idx="5596">
                  <c:v>1.7894114167383988E-4</c:v>
                </c:pt>
                <c:pt idx="5597">
                  <c:v>6.1454293737771293E-4</c:v>
                </c:pt>
                <c:pt idx="5598">
                  <c:v>3.7526497892351657E-2</c:v>
                </c:pt>
                <c:pt idx="5599">
                  <c:v>3.1173826173826382E-3</c:v>
                </c:pt>
                <c:pt idx="5600">
                  <c:v>5.0050007996645194E-3</c:v>
                </c:pt>
                <c:pt idx="5601">
                  <c:v>4.108531917520768E-3</c:v>
                </c:pt>
                <c:pt idx="5602">
                  <c:v>6.9264069264069458E-2</c:v>
                </c:pt>
                <c:pt idx="5603">
                  <c:v>6.9264069264069458E-2</c:v>
                </c:pt>
                <c:pt idx="5604">
                  <c:v>3.2859412250514988E-3</c:v>
                </c:pt>
                <c:pt idx="5605">
                  <c:v>3.2032238887720006E-2</c:v>
                </c:pt>
                <c:pt idx="5606">
                  <c:v>2.9611414226798794E-2</c:v>
                </c:pt>
                <c:pt idx="5607">
                  <c:v>2.3319200484554808E-2</c:v>
                </c:pt>
                <c:pt idx="5608">
                  <c:v>9.8619329388571764E-4</c:v>
                </c:pt>
                <c:pt idx="5609">
                  <c:v>4.4230180593817066E-2</c:v>
                </c:pt>
                <c:pt idx="5610">
                  <c:v>4.7619047619047589E-2</c:v>
                </c:pt>
                <c:pt idx="5611">
                  <c:v>1.5748031496063096E-2</c:v>
                </c:pt>
                <c:pt idx="5612">
                  <c:v>2.1517697988286184E-2</c:v>
                </c:pt>
                <c:pt idx="5613">
                  <c:v>5.092946269416095E-4</c:v>
                </c:pt>
                <c:pt idx="5614">
                  <c:v>3.097173828881227E-3</c:v>
                </c:pt>
                <c:pt idx="5615">
                  <c:v>2.4154589371982158E-3</c:v>
                </c:pt>
                <c:pt idx="5616">
                  <c:v>1.8933438155136269E-2</c:v>
                </c:pt>
                <c:pt idx="5617">
                  <c:v>1.0416666666666938E-2</c:v>
                </c:pt>
                <c:pt idx="5618">
                  <c:v>9.7949188858280165E-3</c:v>
                </c:pt>
                <c:pt idx="5619">
                  <c:v>0.11157024793388433</c:v>
                </c:pt>
                <c:pt idx="5620">
                  <c:v>1.5748031496063096E-2</c:v>
                </c:pt>
                <c:pt idx="5621">
                  <c:v>1.3157894736842193E-2</c:v>
                </c:pt>
                <c:pt idx="5622">
                  <c:v>2.3437500000000038E-2</c:v>
                </c:pt>
                <c:pt idx="5623">
                  <c:v>4.1666666666666616E-2</c:v>
                </c:pt>
                <c:pt idx="5624">
                  <c:v>1.0416666666666938E-2</c:v>
                </c:pt>
                <c:pt idx="5625">
                  <c:v>6.5104166666679814E-4</c:v>
                </c:pt>
                <c:pt idx="5626">
                  <c:v>4.3744531933532539E-4</c:v>
                </c:pt>
                <c:pt idx="5627">
                  <c:v>2.1164021164021368E-2</c:v>
                </c:pt>
                <c:pt idx="5628">
                  <c:v>4.1666666666666874E-3</c:v>
                </c:pt>
                <c:pt idx="5629">
                  <c:v>6.3492063492063813E-3</c:v>
                </c:pt>
                <c:pt idx="5630">
                  <c:v>4.1050903119862488E-4</c:v>
                </c:pt>
                <c:pt idx="5631">
                  <c:v>1.0416666666666938E-2</c:v>
                </c:pt>
                <c:pt idx="5632">
                  <c:v>1.0416666666666938E-2</c:v>
                </c:pt>
                <c:pt idx="5633">
                  <c:v>1.0416666666666938E-2</c:v>
                </c:pt>
                <c:pt idx="5634">
                  <c:v>3.4894540942928057E-2</c:v>
                </c:pt>
                <c:pt idx="5635">
                  <c:v>1.5132408575036393E-5</c:v>
                </c:pt>
                <c:pt idx="5636">
                  <c:v>5.4256410256409051E-4</c:v>
                </c:pt>
                <c:pt idx="5637">
                  <c:v>5.9241738653503214E-3</c:v>
                </c:pt>
                <c:pt idx="5638">
                  <c:v>1.5132408575036393E-5</c:v>
                </c:pt>
                <c:pt idx="5639">
                  <c:v>1.5132408575036393E-5</c:v>
                </c:pt>
                <c:pt idx="5640">
                  <c:v>1.5132408575036393E-5</c:v>
                </c:pt>
                <c:pt idx="5641">
                  <c:v>1.5132408575036393E-5</c:v>
                </c:pt>
                <c:pt idx="5642">
                  <c:v>1.0139480497785088E-3</c:v>
                </c:pt>
                <c:pt idx="5643">
                  <c:v>5.5743406686802966E-3</c:v>
                </c:pt>
                <c:pt idx="5644">
                  <c:v>1.6976127320960367E-4</c:v>
                </c:pt>
                <c:pt idx="5645">
                  <c:v>1.1206328279499017E-2</c:v>
                </c:pt>
                <c:pt idx="5646">
                  <c:v>1.1637935513367646E-3</c:v>
                </c:pt>
                <c:pt idx="5647">
                  <c:v>2.2783113692204617E-2</c:v>
                </c:pt>
                <c:pt idx="5648">
                  <c:v>1.1040452216727963E-5</c:v>
                </c:pt>
                <c:pt idx="5649">
                  <c:v>1.1040452216727963E-5</c:v>
                </c:pt>
                <c:pt idx="5650">
                  <c:v>5.945888298829002E-4</c:v>
                </c:pt>
                <c:pt idx="5651">
                  <c:v>2.4154589371982158E-3</c:v>
                </c:pt>
                <c:pt idx="5652">
                  <c:v>9.0909090909087973E-3</c:v>
                </c:pt>
                <c:pt idx="5653">
                  <c:v>1.5748031496063096E-2</c:v>
                </c:pt>
                <c:pt idx="5654">
                  <c:v>1.0416666666666938E-2</c:v>
                </c:pt>
                <c:pt idx="5655">
                  <c:v>2.016129032257999E-3</c:v>
                </c:pt>
                <c:pt idx="5656">
                  <c:v>2.9761904761906118E-3</c:v>
                </c:pt>
                <c:pt idx="5657">
                  <c:v>4.3744531933532539E-4</c:v>
                </c:pt>
                <c:pt idx="5658">
                  <c:v>6.9991251093613586E-3</c:v>
                </c:pt>
                <c:pt idx="5659">
                  <c:v>6.5104166666679814E-4</c:v>
                </c:pt>
                <c:pt idx="5660">
                  <c:v>8.053911900065755E-3</c:v>
                </c:pt>
                <c:pt idx="5661">
                  <c:v>1.5748031496063096E-2</c:v>
                </c:pt>
                <c:pt idx="5662">
                  <c:v>1.0416666666666938E-2</c:v>
                </c:pt>
                <c:pt idx="5663">
                  <c:v>4.3744531933532539E-4</c:v>
                </c:pt>
                <c:pt idx="5664">
                  <c:v>1.0416666666666938E-2</c:v>
                </c:pt>
                <c:pt idx="5665">
                  <c:v>2.6666666666666613E-2</c:v>
                </c:pt>
                <c:pt idx="5666">
                  <c:v>3.2679738562092359E-3</c:v>
                </c:pt>
                <c:pt idx="5667">
                  <c:v>4.3744531933532539E-4</c:v>
                </c:pt>
                <c:pt idx="5668">
                  <c:v>6.9991251093613586E-3</c:v>
                </c:pt>
                <c:pt idx="5669">
                  <c:v>4.3744531933532539E-4</c:v>
                </c:pt>
                <c:pt idx="5670">
                  <c:v>4.3744531933532539E-4</c:v>
                </c:pt>
                <c:pt idx="5671">
                  <c:v>4.8166119594678422E-4</c:v>
                </c:pt>
                <c:pt idx="5672">
                  <c:v>2.5800645635357059E-3</c:v>
                </c:pt>
                <c:pt idx="5673">
                  <c:v>3.4009512754453646E-3</c:v>
                </c:pt>
                <c:pt idx="5674">
                  <c:v>2.291947510320946E-3</c:v>
                </c:pt>
                <c:pt idx="5675">
                  <c:v>1.5817515817515559E-3</c:v>
                </c:pt>
                <c:pt idx="5676">
                  <c:v>1.2487512487511664E-3</c:v>
                </c:pt>
                <c:pt idx="5677">
                  <c:v>1.0635034257081455E-2</c:v>
                </c:pt>
                <c:pt idx="5678">
                  <c:v>1.9035842206574804E-3</c:v>
                </c:pt>
                <c:pt idx="5679">
                  <c:v>3.4177125086216867E-3</c:v>
                </c:pt>
                <c:pt idx="5680">
                  <c:v>5.9708436724565772E-2</c:v>
                </c:pt>
                <c:pt idx="5681">
                  <c:v>1.0635034257081455E-2</c:v>
                </c:pt>
                <c:pt idx="5682">
                  <c:v>2.3319200484554808E-2</c:v>
                </c:pt>
                <c:pt idx="5683">
                  <c:v>6.912845219296887E-3</c:v>
                </c:pt>
                <c:pt idx="5684">
                  <c:v>9.843223823252395E-3</c:v>
                </c:pt>
                <c:pt idx="5685">
                  <c:v>1.4083477498111698E-2</c:v>
                </c:pt>
                <c:pt idx="5686">
                  <c:v>6.7567093328218279E-3</c:v>
                </c:pt>
                <c:pt idx="5687">
                  <c:v>6.7567093328218279E-3</c:v>
                </c:pt>
                <c:pt idx="5688">
                  <c:v>6.212594465792279E-4</c:v>
                </c:pt>
                <c:pt idx="5689">
                  <c:v>1.0635034257081455E-2</c:v>
                </c:pt>
                <c:pt idx="5690">
                  <c:v>6.1454293737771293E-4</c:v>
                </c:pt>
                <c:pt idx="5691">
                  <c:v>3.1173826173826382E-3</c:v>
                </c:pt>
                <c:pt idx="5692">
                  <c:v>1.517232767232798E-3</c:v>
                </c:pt>
                <c:pt idx="5693">
                  <c:v>1.6773364250429884E-3</c:v>
                </c:pt>
                <c:pt idx="5694">
                  <c:v>1.3936617029400664E-2</c:v>
                </c:pt>
                <c:pt idx="5695">
                  <c:v>8.4876543209878377E-3</c:v>
                </c:pt>
                <c:pt idx="5696">
                  <c:v>4.7619047619047589E-2</c:v>
                </c:pt>
                <c:pt idx="5697">
                  <c:v>6.5104166666679814E-4</c:v>
                </c:pt>
                <c:pt idx="5698">
                  <c:v>5.6818181818181941E-3</c:v>
                </c:pt>
                <c:pt idx="5699">
                  <c:v>1.3227513227514738E-3</c:v>
                </c:pt>
                <c:pt idx="5700">
                  <c:v>1.0976702508960743E-2</c:v>
                </c:pt>
                <c:pt idx="5701">
                  <c:v>1.0416666666666938E-2</c:v>
                </c:pt>
                <c:pt idx="5702">
                  <c:v>3.1520882584713198E-3</c:v>
                </c:pt>
                <c:pt idx="5703">
                  <c:v>3.1520882584713198E-3</c:v>
                </c:pt>
                <c:pt idx="5704">
                  <c:v>5.054334091484468E-4</c:v>
                </c:pt>
                <c:pt idx="5705">
                  <c:v>0</c:v>
                </c:pt>
                <c:pt idx="5706">
                  <c:v>2.1070375052687651E-4</c:v>
                </c:pt>
                <c:pt idx="5707">
                  <c:v>7.2463768115942359E-3</c:v>
                </c:pt>
                <c:pt idx="5708">
                  <c:v>9.0144230769241931E-4</c:v>
                </c:pt>
                <c:pt idx="5709">
                  <c:v>0</c:v>
                </c:pt>
                <c:pt idx="5710">
                  <c:v>0</c:v>
                </c:pt>
                <c:pt idx="5711">
                  <c:v>6.5104166666679814E-4</c:v>
                </c:pt>
                <c:pt idx="5712">
                  <c:v>4.8875855327466648E-4</c:v>
                </c:pt>
                <c:pt idx="5713">
                  <c:v>4.8875855327466648E-4</c:v>
                </c:pt>
                <c:pt idx="5714">
                  <c:v>2.3299859055673163E-2</c:v>
                </c:pt>
                <c:pt idx="5715">
                  <c:v>2.3437500000000038E-2</c:v>
                </c:pt>
                <c:pt idx="5716">
                  <c:v>0</c:v>
                </c:pt>
                <c:pt idx="5717">
                  <c:v>6.5852868241156682E-3</c:v>
                </c:pt>
                <c:pt idx="5718">
                  <c:v>2.3319200484554808E-2</c:v>
                </c:pt>
                <c:pt idx="5719">
                  <c:v>6.1454293737771293E-4</c:v>
                </c:pt>
                <c:pt idx="5720">
                  <c:v>1.6079158936301841E-2</c:v>
                </c:pt>
                <c:pt idx="5721">
                  <c:v>1.4083477498111698E-2</c:v>
                </c:pt>
                <c:pt idx="5722">
                  <c:v>2.3319200484554808E-2</c:v>
                </c:pt>
                <c:pt idx="5723">
                  <c:v>1.3188773759692579E-2</c:v>
                </c:pt>
                <c:pt idx="5724">
                  <c:v>1.2487512487511664E-3</c:v>
                </c:pt>
                <c:pt idx="5725">
                  <c:v>6.8740783026497582E-3</c:v>
                </c:pt>
                <c:pt idx="5726">
                  <c:v>9.7902097902098448E-3</c:v>
                </c:pt>
                <c:pt idx="5727">
                  <c:v>6.1454293737771293E-4</c:v>
                </c:pt>
                <c:pt idx="5728">
                  <c:v>1.0635034257081455E-2</c:v>
                </c:pt>
                <c:pt idx="5729">
                  <c:v>8.766233766233842E-3</c:v>
                </c:pt>
                <c:pt idx="5730">
                  <c:v>1.0635034257081455E-2</c:v>
                </c:pt>
                <c:pt idx="5731">
                  <c:v>9.1428631050647011E-2</c:v>
                </c:pt>
                <c:pt idx="5732">
                  <c:v>4.3171114599686502E-3</c:v>
                </c:pt>
                <c:pt idx="5733">
                  <c:v>1.133317901610611E-2</c:v>
                </c:pt>
                <c:pt idx="5734">
                  <c:v>1.7453719242983667E-2</c:v>
                </c:pt>
                <c:pt idx="5735">
                  <c:v>1.6079158936301841E-2</c:v>
                </c:pt>
                <c:pt idx="5736">
                  <c:v>1.6079158936301841E-2</c:v>
                </c:pt>
                <c:pt idx="5737">
                  <c:v>6.4370164939424619E-3</c:v>
                </c:pt>
                <c:pt idx="5738">
                  <c:v>7.2148786831516027E-4</c:v>
                </c:pt>
                <c:pt idx="5739">
                  <c:v>7.232891959226672E-3</c:v>
                </c:pt>
                <c:pt idx="5740">
                  <c:v>7.2148786831516027E-4</c:v>
                </c:pt>
                <c:pt idx="5741">
                  <c:v>1.0296789824349027E-2</c:v>
                </c:pt>
                <c:pt idx="5742">
                  <c:v>1.0635034257081455E-2</c:v>
                </c:pt>
                <c:pt idx="5743">
                  <c:v>1.0198135198135189E-2</c:v>
                </c:pt>
                <c:pt idx="5744">
                  <c:v>4.8166119594678422E-4</c:v>
                </c:pt>
                <c:pt idx="5745">
                  <c:v>1.0976702508960743E-2</c:v>
                </c:pt>
                <c:pt idx="5746">
                  <c:v>1.0416666666666938E-2</c:v>
                </c:pt>
                <c:pt idx="5747">
                  <c:v>9.9206349206338554E-4</c:v>
                </c:pt>
                <c:pt idx="5748">
                  <c:v>4.3744531933532539E-4</c:v>
                </c:pt>
                <c:pt idx="5749">
                  <c:v>1.3888888888888959E-2</c:v>
                </c:pt>
                <c:pt idx="5750">
                  <c:v>1.3774104683197297E-3</c:v>
                </c:pt>
                <c:pt idx="5751">
                  <c:v>4.3744531933532539E-4</c:v>
                </c:pt>
                <c:pt idx="5752">
                  <c:v>1.7076502732243888E-4</c:v>
                </c:pt>
                <c:pt idx="5753">
                  <c:v>6.6666666666667001E-3</c:v>
                </c:pt>
                <c:pt idx="5754">
                  <c:v>1.6203703703703606E-2</c:v>
                </c:pt>
                <c:pt idx="5755">
                  <c:v>4.3744531933532539E-4</c:v>
                </c:pt>
                <c:pt idx="5756">
                  <c:v>1.5748031496063096E-2</c:v>
                </c:pt>
                <c:pt idx="5757">
                  <c:v>6.1454293737771293E-4</c:v>
                </c:pt>
                <c:pt idx="5758">
                  <c:v>6.912845219296887E-3</c:v>
                </c:pt>
                <c:pt idx="5759">
                  <c:v>6.8740783026497582E-3</c:v>
                </c:pt>
                <c:pt idx="5760">
                  <c:v>2.2198017293711035E-2</c:v>
                </c:pt>
                <c:pt idx="5761">
                  <c:v>1.0635034257081455E-2</c:v>
                </c:pt>
                <c:pt idx="5762">
                  <c:v>1.6004495504495335E-2</c:v>
                </c:pt>
                <c:pt idx="5763">
                  <c:v>3.2370810758084484E-2</c:v>
                </c:pt>
                <c:pt idx="5764">
                  <c:v>2.8976001874231966E-2</c:v>
                </c:pt>
                <c:pt idx="5765">
                  <c:v>2.1610389610389521E-2</c:v>
                </c:pt>
                <c:pt idx="5766">
                  <c:v>4.0714293410749364E-2</c:v>
                </c:pt>
                <c:pt idx="5767">
                  <c:v>1.0635034257081455E-2</c:v>
                </c:pt>
                <c:pt idx="5768">
                  <c:v>6.1454293737771293E-4</c:v>
                </c:pt>
                <c:pt idx="5769">
                  <c:v>2.1610389610389521E-2</c:v>
                </c:pt>
                <c:pt idx="5770">
                  <c:v>8.3211574521734263E-3</c:v>
                </c:pt>
                <c:pt idx="5771">
                  <c:v>1.0635034257081455E-2</c:v>
                </c:pt>
                <c:pt idx="5772">
                  <c:v>1.6079158936301841E-2</c:v>
                </c:pt>
                <c:pt idx="5773">
                  <c:v>3.1173826173826382E-3</c:v>
                </c:pt>
                <c:pt idx="5774">
                  <c:v>1.0635034257081455E-2</c:v>
                </c:pt>
                <c:pt idx="5775">
                  <c:v>3.1173826173826382E-3</c:v>
                </c:pt>
                <c:pt idx="5776">
                  <c:v>3.1173826173826382E-3</c:v>
                </c:pt>
                <c:pt idx="5777">
                  <c:v>4.1736154541030879E-3</c:v>
                </c:pt>
                <c:pt idx="5778">
                  <c:v>7.0548130756729246E-3</c:v>
                </c:pt>
                <c:pt idx="5779">
                  <c:v>2.302722342624363E-2</c:v>
                </c:pt>
                <c:pt idx="5780">
                  <c:v>5.0235478806907555E-2</c:v>
                </c:pt>
                <c:pt idx="5781">
                  <c:v>2.4695592522723568E-2</c:v>
                </c:pt>
                <c:pt idx="5782">
                  <c:v>4.0492387431272683E-5</c:v>
                </c:pt>
                <c:pt idx="5783">
                  <c:v>1.1437908496732143E-2</c:v>
                </c:pt>
                <c:pt idx="5784">
                  <c:v>2.9251732804425729E-4</c:v>
                </c:pt>
                <c:pt idx="5785">
                  <c:v>5.8900485383555691E-4</c:v>
                </c:pt>
                <c:pt idx="5786">
                  <c:v>1.1206328279499017E-2</c:v>
                </c:pt>
                <c:pt idx="5787">
                  <c:v>5.6758783856185682E-4</c:v>
                </c:pt>
                <c:pt idx="5788">
                  <c:v>4.5625799712756314E-2</c:v>
                </c:pt>
                <c:pt idx="5789">
                  <c:v>3.2522522522521343E-3</c:v>
                </c:pt>
                <c:pt idx="5790">
                  <c:v>1.8881010881010817E-2</c:v>
                </c:pt>
                <c:pt idx="5791">
                  <c:v>2.3593177108241676E-2</c:v>
                </c:pt>
                <c:pt idx="5792">
                  <c:v>1.0761589403973548E-2</c:v>
                </c:pt>
                <c:pt idx="5793">
                  <c:v>2.976190476190496E-3</c:v>
                </c:pt>
                <c:pt idx="5794">
                  <c:v>1.5748031496063096E-2</c:v>
                </c:pt>
                <c:pt idx="5795">
                  <c:v>1.0416666666666938E-2</c:v>
                </c:pt>
                <c:pt idx="5796">
                  <c:v>3.0934343434343467E-2</c:v>
                </c:pt>
                <c:pt idx="5797">
                  <c:v>4.3744531933532539E-4</c:v>
                </c:pt>
                <c:pt idx="5798">
                  <c:v>1.5748031496063096E-2</c:v>
                </c:pt>
                <c:pt idx="5799">
                  <c:v>2.3437500000000038E-2</c:v>
                </c:pt>
                <c:pt idx="5800">
                  <c:v>6.6666666666668883E-3</c:v>
                </c:pt>
                <c:pt idx="5801">
                  <c:v>2.2568340750158861E-2</c:v>
                </c:pt>
                <c:pt idx="5802">
                  <c:v>0.14523674909802334</c:v>
                </c:pt>
                <c:pt idx="5803">
                  <c:v>1.2105692003259273E-2</c:v>
                </c:pt>
                <c:pt idx="5804">
                  <c:v>0.23406593406593396</c:v>
                </c:pt>
                <c:pt idx="5805">
                  <c:v>2.2568340750158861E-2</c:v>
                </c:pt>
                <c:pt idx="5806">
                  <c:v>8.2167211413273307E-4</c:v>
                </c:pt>
                <c:pt idx="5807">
                  <c:v>4.0404537843727881E-4</c:v>
                </c:pt>
                <c:pt idx="5808">
                  <c:v>4.5895281189398798E-2</c:v>
                </c:pt>
                <c:pt idx="5809">
                  <c:v>2.06625683060109E-2</c:v>
                </c:pt>
                <c:pt idx="5810">
                  <c:v>0.11157024793388433</c:v>
                </c:pt>
                <c:pt idx="5811">
                  <c:v>0.55263157894736825</c:v>
                </c:pt>
                <c:pt idx="5812">
                  <c:v>0.55263157894736825</c:v>
                </c:pt>
                <c:pt idx="5813">
                  <c:v>4.3744531933532539E-4</c:v>
                </c:pt>
                <c:pt idx="5814">
                  <c:v>2.5322671156004718E-2</c:v>
                </c:pt>
                <c:pt idx="5815">
                  <c:v>0.46700607782776854</c:v>
                </c:pt>
                <c:pt idx="5816">
                  <c:v>1.5748031496063096E-2</c:v>
                </c:pt>
                <c:pt idx="5817">
                  <c:v>4.204204204204192E-2</c:v>
                </c:pt>
                <c:pt idx="5818">
                  <c:v>0.76298309178743962</c:v>
                </c:pt>
                <c:pt idx="5819">
                  <c:v>1.5748031496063096E-2</c:v>
                </c:pt>
                <c:pt idx="5820">
                  <c:v>2.692429521697819E-2</c:v>
                </c:pt>
                <c:pt idx="5821">
                  <c:v>2.3965141612200407E-2</c:v>
                </c:pt>
                <c:pt idx="5822">
                  <c:v>1.1027725661870622E-3</c:v>
                </c:pt>
                <c:pt idx="5823">
                  <c:v>7.4354770912149091E-3</c:v>
                </c:pt>
                <c:pt idx="5824">
                  <c:v>3.4193245778610694E-3</c:v>
                </c:pt>
                <c:pt idx="5825">
                  <c:v>1.7145604395604482E-2</c:v>
                </c:pt>
                <c:pt idx="5826">
                  <c:v>0.1004281854484283</c:v>
                </c:pt>
                <c:pt idx="5827">
                  <c:v>2.3199023199023172E-2</c:v>
                </c:pt>
                <c:pt idx="5828">
                  <c:v>0.36148062463851927</c:v>
                </c:pt>
                <c:pt idx="5829">
                  <c:v>1.1753950633408203E-3</c:v>
                </c:pt>
                <c:pt idx="5830">
                  <c:v>1.0860484544695154E-2</c:v>
                </c:pt>
                <c:pt idx="5831">
                  <c:v>2.4919388068781155E-3</c:v>
                </c:pt>
                <c:pt idx="5832">
                  <c:v>5.427167477028965E-2</c:v>
                </c:pt>
                <c:pt idx="5833">
                  <c:v>3.5076923076923019E-2</c:v>
                </c:pt>
                <c:pt idx="5834">
                  <c:v>1.047047326539163E-2</c:v>
                </c:pt>
                <c:pt idx="5835">
                  <c:v>2.3199023199023172E-2</c:v>
                </c:pt>
                <c:pt idx="5836">
                  <c:v>0.15119363395225455</c:v>
                </c:pt>
                <c:pt idx="5837">
                  <c:v>5.7836899942167346E-4</c:v>
                </c:pt>
                <c:pt idx="5838">
                  <c:v>4.3744531933532539E-4</c:v>
                </c:pt>
                <c:pt idx="5839">
                  <c:v>1.3054830287208905E-3</c:v>
                </c:pt>
                <c:pt idx="5840">
                  <c:v>2.1164021164021368E-2</c:v>
                </c:pt>
                <c:pt idx="5841">
                  <c:v>4.7619047619047589E-2</c:v>
                </c:pt>
                <c:pt idx="5842">
                  <c:v>2.3437500000000038E-2</c:v>
                </c:pt>
                <c:pt idx="5843">
                  <c:v>9.5338983050847672E-3</c:v>
                </c:pt>
                <c:pt idx="5844">
                  <c:v>7.4992347719621596E-3</c:v>
                </c:pt>
                <c:pt idx="5845">
                  <c:v>2.976190476190496E-3</c:v>
                </c:pt>
                <c:pt idx="5846">
                  <c:v>2.3437500000000038E-2</c:v>
                </c:pt>
                <c:pt idx="5847">
                  <c:v>2.66666666666668E-2</c:v>
                </c:pt>
                <c:pt idx="5848">
                  <c:v>8.5365853658536536E-2</c:v>
                </c:pt>
                <c:pt idx="5849">
                  <c:v>0.18103448275862072</c:v>
                </c:pt>
                <c:pt idx="5850">
                  <c:v>8.9605734767043196E-4</c:v>
                </c:pt>
                <c:pt idx="5851">
                  <c:v>6.6666666666668883E-3</c:v>
                </c:pt>
                <c:pt idx="5852">
                  <c:v>2.1164021164021368E-2</c:v>
                </c:pt>
                <c:pt idx="5853">
                  <c:v>2.9124799767007482E-4</c:v>
                </c:pt>
                <c:pt idx="5854">
                  <c:v>1.6203703703703606E-2</c:v>
                </c:pt>
                <c:pt idx="5855">
                  <c:v>4.7619047619047589E-2</c:v>
                </c:pt>
                <c:pt idx="5856">
                  <c:v>2.9124799767007482E-4</c:v>
                </c:pt>
                <c:pt idx="5857">
                  <c:v>1.6634219670272784E-2</c:v>
                </c:pt>
                <c:pt idx="5858">
                  <c:v>1.3882385798893663E-3</c:v>
                </c:pt>
                <c:pt idx="5859">
                  <c:v>6.8903836479158945E-3</c:v>
                </c:pt>
                <c:pt idx="5860">
                  <c:v>1.2487512487511664E-3</c:v>
                </c:pt>
                <c:pt idx="5861">
                  <c:v>1.5748031496063096E-2</c:v>
                </c:pt>
                <c:pt idx="5862">
                  <c:v>1.0416666666666938E-2</c:v>
                </c:pt>
                <c:pt idx="5863">
                  <c:v>6.5104166666679814E-4</c:v>
                </c:pt>
                <c:pt idx="5864">
                  <c:v>6.5104166666679814E-4</c:v>
                </c:pt>
                <c:pt idx="5865">
                  <c:v>1.7412935323383078E-2</c:v>
                </c:pt>
                <c:pt idx="5866">
                  <c:v>2.016129032257999E-3</c:v>
                </c:pt>
                <c:pt idx="5867">
                  <c:v>6.5104166666679814E-4</c:v>
                </c:pt>
                <c:pt idx="5868">
                  <c:v>4.3744531933532539E-4</c:v>
                </c:pt>
                <c:pt idx="5869">
                  <c:v>7.4992347719621596E-3</c:v>
                </c:pt>
                <c:pt idx="5870">
                  <c:v>3.5433070866141662E-2</c:v>
                </c:pt>
                <c:pt idx="5871">
                  <c:v>1.0741510741510717E-2</c:v>
                </c:pt>
                <c:pt idx="5872">
                  <c:v>1.5748031496063096E-2</c:v>
                </c:pt>
                <c:pt idx="5873">
                  <c:v>1.5380671622660358E-3</c:v>
                </c:pt>
                <c:pt idx="5874">
                  <c:v>1.9357336430511073E-4</c:v>
                </c:pt>
                <c:pt idx="5875">
                  <c:v>1.5748031496063096E-2</c:v>
                </c:pt>
                <c:pt idx="5876">
                  <c:v>1.5782828282842577E-4</c:v>
                </c:pt>
                <c:pt idx="5877">
                  <c:v>3.5637918745532962E-4</c:v>
                </c:pt>
                <c:pt idx="5878">
                  <c:v>4.3744531933532539E-4</c:v>
                </c:pt>
                <c:pt idx="5879">
                  <c:v>6.3396742546225947E-3</c:v>
                </c:pt>
                <c:pt idx="5880">
                  <c:v>0.12853521427294157</c:v>
                </c:pt>
                <c:pt idx="5881">
                  <c:v>3.0152774053754455E-6</c:v>
                </c:pt>
                <c:pt idx="5882">
                  <c:v>8.1933911159271552E-4</c:v>
                </c:pt>
                <c:pt idx="5883">
                  <c:v>8.1933911159271552E-4</c:v>
                </c:pt>
                <c:pt idx="5884">
                  <c:v>5.4651516526211539E-3</c:v>
                </c:pt>
                <c:pt idx="5885">
                  <c:v>2.3647580431415027E-3</c:v>
                </c:pt>
                <c:pt idx="5886">
                  <c:v>1.4749697278694761E-2</c:v>
                </c:pt>
                <c:pt idx="5887">
                  <c:v>1.2535766869461304E-3</c:v>
                </c:pt>
                <c:pt idx="5888">
                  <c:v>1.4749128253684375E-3</c:v>
                </c:pt>
                <c:pt idx="5889">
                  <c:v>4.6667382240573894E-2</c:v>
                </c:pt>
                <c:pt idx="5890">
                  <c:v>6.0942578548211848E-3</c:v>
                </c:pt>
                <c:pt idx="5891">
                  <c:v>5.4652968868347668E-3</c:v>
                </c:pt>
                <c:pt idx="5892">
                  <c:v>2.3437500000000038E-2</c:v>
                </c:pt>
                <c:pt idx="5893">
                  <c:v>1.9357336430511073E-4</c:v>
                </c:pt>
                <c:pt idx="5894">
                  <c:v>1.3227513227514738E-3</c:v>
                </c:pt>
                <c:pt idx="5895">
                  <c:v>4.9554781262098134E-2</c:v>
                </c:pt>
                <c:pt idx="5896">
                  <c:v>2.4154589371982158E-3</c:v>
                </c:pt>
                <c:pt idx="5897">
                  <c:v>1.1071802935010554E-2</c:v>
                </c:pt>
                <c:pt idx="5898">
                  <c:v>3.5433070866141662E-2</c:v>
                </c:pt>
                <c:pt idx="5899">
                  <c:v>6.5104166666679814E-4</c:v>
                </c:pt>
                <c:pt idx="5900">
                  <c:v>6.5104166666679814E-4</c:v>
                </c:pt>
                <c:pt idx="5901">
                  <c:v>3.0131826741996361E-2</c:v>
                </c:pt>
                <c:pt idx="5902">
                  <c:v>1.5021643429104134E-2</c:v>
                </c:pt>
                <c:pt idx="5903">
                  <c:v>1.7195783242147595E-3</c:v>
                </c:pt>
                <c:pt idx="5904">
                  <c:v>3.6491023207195743E-6</c:v>
                </c:pt>
                <c:pt idx="5905">
                  <c:v>1.4587604478789133E-3</c:v>
                </c:pt>
                <c:pt idx="5906">
                  <c:v>3.8305920658873168E-4</c:v>
                </c:pt>
                <c:pt idx="5907">
                  <c:v>2.4085224641037482E-2</c:v>
                </c:pt>
                <c:pt idx="5908">
                  <c:v>3.64145658263305E-2</c:v>
                </c:pt>
                <c:pt idx="5909">
                  <c:v>3.8305920658873168E-4</c:v>
                </c:pt>
                <c:pt idx="5910">
                  <c:v>4.1335696229861047E-3</c:v>
                </c:pt>
                <c:pt idx="5911">
                  <c:v>1.0296789824349027E-2</c:v>
                </c:pt>
                <c:pt idx="5912">
                  <c:v>1.5567765567765486E-2</c:v>
                </c:pt>
                <c:pt idx="5913">
                  <c:v>2.4085224641037482E-2</c:v>
                </c:pt>
                <c:pt idx="5914">
                  <c:v>1.0296789824349027E-2</c:v>
                </c:pt>
                <c:pt idx="5915">
                  <c:v>4.6262659714313868E-3</c:v>
                </c:pt>
                <c:pt idx="5916">
                  <c:v>3.8305920658873168E-4</c:v>
                </c:pt>
                <c:pt idx="5917">
                  <c:v>2.5588885996876622E-2</c:v>
                </c:pt>
                <c:pt idx="5918">
                  <c:v>1.041666666666672E-2</c:v>
                </c:pt>
                <c:pt idx="5919">
                  <c:v>1.0416666666666938E-2</c:v>
                </c:pt>
                <c:pt idx="5920">
                  <c:v>1.5748031496063096E-2</c:v>
                </c:pt>
                <c:pt idx="5921">
                  <c:v>4.3744531933532539E-4</c:v>
                </c:pt>
                <c:pt idx="5922">
                  <c:v>6.5104166666679814E-4</c:v>
                </c:pt>
                <c:pt idx="5923">
                  <c:v>2.5252525252525044E-2</c:v>
                </c:pt>
                <c:pt idx="5924">
                  <c:v>2.06625683060109E-2</c:v>
                </c:pt>
                <c:pt idx="5925">
                  <c:v>1.0416666666666938E-2</c:v>
                </c:pt>
                <c:pt idx="5926">
                  <c:v>1.0416666666666938E-2</c:v>
                </c:pt>
                <c:pt idx="5927">
                  <c:v>2.4714052287581664E-2</c:v>
                </c:pt>
                <c:pt idx="5928">
                  <c:v>2.3437500000000038E-2</c:v>
                </c:pt>
                <c:pt idx="5929">
                  <c:v>1.0416666666666938E-2</c:v>
                </c:pt>
                <c:pt idx="5930">
                  <c:v>2.3437500000000038E-2</c:v>
                </c:pt>
                <c:pt idx="5931">
                  <c:v>1.6203703703703606E-2</c:v>
                </c:pt>
                <c:pt idx="5932">
                  <c:v>9.8360655737704847E-2</c:v>
                </c:pt>
                <c:pt idx="5933">
                  <c:v>9.8360655737704847E-2</c:v>
                </c:pt>
                <c:pt idx="5934">
                  <c:v>2.4154589371982158E-3</c:v>
                </c:pt>
                <c:pt idx="5935">
                  <c:v>2.3437500000000038E-2</c:v>
                </c:pt>
                <c:pt idx="5936">
                  <c:v>9.8360655737704847E-2</c:v>
                </c:pt>
                <c:pt idx="5937">
                  <c:v>3.1233732431025715E-3</c:v>
                </c:pt>
                <c:pt idx="5938">
                  <c:v>1.0416666666666938E-2</c:v>
                </c:pt>
                <c:pt idx="5939">
                  <c:v>4.3744531933532539E-4</c:v>
                </c:pt>
                <c:pt idx="5940">
                  <c:v>6.5104166666679814E-4</c:v>
                </c:pt>
                <c:pt idx="5941">
                  <c:v>1.9357336430511073E-4</c:v>
                </c:pt>
                <c:pt idx="5942">
                  <c:v>2.4154589371982158E-3</c:v>
                </c:pt>
                <c:pt idx="5943">
                  <c:v>2.3437500000000038E-2</c:v>
                </c:pt>
                <c:pt idx="5944">
                  <c:v>1.4083477498111698E-2</c:v>
                </c:pt>
                <c:pt idx="5945">
                  <c:v>1.0635034257081455E-2</c:v>
                </c:pt>
                <c:pt idx="5946">
                  <c:v>2.4594251901944548E-2</c:v>
                </c:pt>
                <c:pt idx="5947">
                  <c:v>1.0635034257081455E-2</c:v>
                </c:pt>
                <c:pt idx="5948">
                  <c:v>1.4083477498111698E-2</c:v>
                </c:pt>
                <c:pt idx="5949">
                  <c:v>3.175340487141216E-6</c:v>
                </c:pt>
                <c:pt idx="5950">
                  <c:v>2.4516129032258076E-2</c:v>
                </c:pt>
                <c:pt idx="5951">
                  <c:v>8.1635627530364255E-2</c:v>
                </c:pt>
                <c:pt idx="5952">
                  <c:v>1.4581535806730958E-3</c:v>
                </c:pt>
                <c:pt idx="5953">
                  <c:v>1.295546558704623E-3</c:v>
                </c:pt>
                <c:pt idx="5954">
                  <c:v>1.0611205432937245E-2</c:v>
                </c:pt>
                <c:pt idx="5955">
                  <c:v>7.1265767725098997E-3</c:v>
                </c:pt>
                <c:pt idx="5956">
                  <c:v>2.4516129032258076E-2</c:v>
                </c:pt>
                <c:pt idx="5957">
                  <c:v>5.6899004268223055E-6</c:v>
                </c:pt>
                <c:pt idx="5958">
                  <c:v>1.500938086296887E-5</c:v>
                </c:pt>
                <c:pt idx="5959">
                  <c:v>1.0175010175010308E-2</c:v>
                </c:pt>
                <c:pt idx="5960">
                  <c:v>4.8480930833871887E-2</c:v>
                </c:pt>
                <c:pt idx="5961">
                  <c:v>1.0175010175010308E-2</c:v>
                </c:pt>
                <c:pt idx="5962">
                  <c:v>4.8480930833871887E-2</c:v>
                </c:pt>
                <c:pt idx="5963">
                  <c:v>2.878206712157785E-2</c:v>
                </c:pt>
                <c:pt idx="5964">
                  <c:v>2.4761904761904797E-2</c:v>
                </c:pt>
                <c:pt idx="5965">
                  <c:v>2.4761904761904797E-2</c:v>
                </c:pt>
                <c:pt idx="5966">
                  <c:v>0.20707964601769913</c:v>
                </c:pt>
                <c:pt idx="5967">
                  <c:v>1.3530116577637242E-2</c:v>
                </c:pt>
                <c:pt idx="5968">
                  <c:v>1.0635034257081455E-2</c:v>
                </c:pt>
                <c:pt idx="5969">
                  <c:v>2.3319200484554808E-2</c:v>
                </c:pt>
                <c:pt idx="5970">
                  <c:v>2.3319200484554808E-2</c:v>
                </c:pt>
                <c:pt idx="5971">
                  <c:v>1.6079158936301841E-2</c:v>
                </c:pt>
                <c:pt idx="5972">
                  <c:v>1.2487512487511664E-3</c:v>
                </c:pt>
                <c:pt idx="5973">
                  <c:v>2.1251733803386769E-2</c:v>
                </c:pt>
                <c:pt idx="5974">
                  <c:v>1.0635034257081455E-2</c:v>
                </c:pt>
                <c:pt idx="5975">
                  <c:v>2.3319200484554808E-2</c:v>
                </c:pt>
                <c:pt idx="5976">
                  <c:v>2.1610389610389521E-2</c:v>
                </c:pt>
                <c:pt idx="5977">
                  <c:v>3.2494387333100431E-4</c:v>
                </c:pt>
                <c:pt idx="5978">
                  <c:v>2.6491842300488751E-3</c:v>
                </c:pt>
                <c:pt idx="5979">
                  <c:v>2.1610389610389521E-2</c:v>
                </c:pt>
                <c:pt idx="5980">
                  <c:v>2.3091954883523971E-2</c:v>
                </c:pt>
                <c:pt idx="5981">
                  <c:v>4.7384615384615261E-2</c:v>
                </c:pt>
                <c:pt idx="5982">
                  <c:v>7.7195531740986605E-5</c:v>
                </c:pt>
                <c:pt idx="5983">
                  <c:v>7.7195531740986605E-5</c:v>
                </c:pt>
                <c:pt idx="5984">
                  <c:v>7.7195531740986605E-5</c:v>
                </c:pt>
                <c:pt idx="5985">
                  <c:v>4.9833579881656868E-2</c:v>
                </c:pt>
                <c:pt idx="5986">
                  <c:v>6.1454293737771293E-4</c:v>
                </c:pt>
                <c:pt idx="5987">
                  <c:v>4.8166119594678422E-4</c:v>
                </c:pt>
                <c:pt idx="5988">
                  <c:v>1.1835720203574302E-2</c:v>
                </c:pt>
                <c:pt idx="5989">
                  <c:v>1.1835720203574302E-2</c:v>
                </c:pt>
                <c:pt idx="5990">
                  <c:v>0.11507968299091183</c:v>
                </c:pt>
                <c:pt idx="5991">
                  <c:v>2.3865546218487379E-2</c:v>
                </c:pt>
                <c:pt idx="5992">
                  <c:v>3.7564704466112554E-3</c:v>
                </c:pt>
                <c:pt idx="5993">
                  <c:v>3.7564704466112554E-3</c:v>
                </c:pt>
                <c:pt idx="5994">
                  <c:v>4.2845070422535325E-2</c:v>
                </c:pt>
                <c:pt idx="5995">
                  <c:v>2.4255577714072014E-2</c:v>
                </c:pt>
                <c:pt idx="5996">
                  <c:v>0.11410714285714303</c:v>
                </c:pt>
                <c:pt idx="5997">
                  <c:v>2.4076080414108521E-2</c:v>
                </c:pt>
                <c:pt idx="5998">
                  <c:v>2.1164021164021368E-2</c:v>
                </c:pt>
                <c:pt idx="5999">
                  <c:v>1.298357180710142E-2</c:v>
                </c:pt>
                <c:pt idx="6000">
                  <c:v>1.0976702508960743E-2</c:v>
                </c:pt>
                <c:pt idx="6001">
                  <c:v>6.9991251093613586E-3</c:v>
                </c:pt>
                <c:pt idx="6002">
                  <c:v>2.3437500000000038E-2</c:v>
                </c:pt>
                <c:pt idx="6003">
                  <c:v>4.0425531914893766E-2</c:v>
                </c:pt>
                <c:pt idx="6004">
                  <c:v>8.5736282194849873E-3</c:v>
                </c:pt>
                <c:pt idx="6005">
                  <c:v>2.0787262273330529E-2</c:v>
                </c:pt>
                <c:pt idx="6006">
                  <c:v>2.0787262273330529E-2</c:v>
                </c:pt>
                <c:pt idx="6007">
                  <c:v>1.9477883538633771E-2</c:v>
                </c:pt>
                <c:pt idx="6008">
                  <c:v>1.5460526315789473E-2</c:v>
                </c:pt>
                <c:pt idx="6009">
                  <c:v>2.0787262273330529E-2</c:v>
                </c:pt>
                <c:pt idx="6010">
                  <c:v>2.3319200484554808E-2</c:v>
                </c:pt>
                <c:pt idx="6011">
                  <c:v>0.48979591836734687</c:v>
                </c:pt>
                <c:pt idx="6012">
                  <c:v>0.48979591836734687</c:v>
                </c:pt>
                <c:pt idx="6013">
                  <c:v>6.147540983606598E-3</c:v>
                </c:pt>
                <c:pt idx="6014">
                  <c:v>0.51030927835051554</c:v>
                </c:pt>
                <c:pt idx="6015">
                  <c:v>2.5694444444444468E-2</c:v>
                </c:pt>
                <c:pt idx="6016">
                  <c:v>2.3437500000000038E-2</c:v>
                </c:pt>
                <c:pt idx="6017">
                  <c:v>1.0416666666666938E-2</c:v>
                </c:pt>
                <c:pt idx="6018">
                  <c:v>1.5748031496063096E-2</c:v>
                </c:pt>
                <c:pt idx="6019">
                  <c:v>3.5433070866141662E-2</c:v>
                </c:pt>
                <c:pt idx="6020">
                  <c:v>2.3437500000000038E-2</c:v>
                </c:pt>
                <c:pt idx="6021">
                  <c:v>1.7045454545454419E-2</c:v>
                </c:pt>
                <c:pt idx="6022">
                  <c:v>0.53125</c:v>
                </c:pt>
                <c:pt idx="6023">
                  <c:v>0.27272727272727265</c:v>
                </c:pt>
                <c:pt idx="6024">
                  <c:v>0.61956521739130432</c:v>
                </c:pt>
                <c:pt idx="6025">
                  <c:v>0.61956521739130432</c:v>
                </c:pt>
                <c:pt idx="6026">
                  <c:v>0.58908612754766598</c:v>
                </c:pt>
                <c:pt idx="6027">
                  <c:v>4.7619047619047589E-2</c:v>
                </c:pt>
                <c:pt idx="6028">
                  <c:v>0.42016806722689065</c:v>
                </c:pt>
                <c:pt idx="6029">
                  <c:v>0.68399452804377558</c:v>
                </c:pt>
                <c:pt idx="6030">
                  <c:v>3.4027777777771956E-4</c:v>
                </c:pt>
                <c:pt idx="6031">
                  <c:v>1.0635034257081455E-2</c:v>
                </c:pt>
                <c:pt idx="6032">
                  <c:v>0.63865546218487412</c:v>
                </c:pt>
                <c:pt idx="6033">
                  <c:v>7.4605451936872541E-2</c:v>
                </c:pt>
                <c:pt idx="6034">
                  <c:v>6.6611842105263053E-2</c:v>
                </c:pt>
                <c:pt idx="6035">
                  <c:v>3.5256410256410152E-2</c:v>
                </c:pt>
                <c:pt idx="6036">
                  <c:v>0.57320099255583123</c:v>
                </c:pt>
                <c:pt idx="6037">
                  <c:v>0.39320388349514546</c:v>
                </c:pt>
                <c:pt idx="6038">
                  <c:v>0.46345811051693403</c:v>
                </c:pt>
                <c:pt idx="6039">
                  <c:v>4.6989209885138737E-3</c:v>
                </c:pt>
                <c:pt idx="6040">
                  <c:v>1.0416666666666938E-2</c:v>
                </c:pt>
                <c:pt idx="6041">
                  <c:v>0.15254237288135578</c:v>
                </c:pt>
                <c:pt idx="6042">
                  <c:v>1.0416666666666938E-2</c:v>
                </c:pt>
                <c:pt idx="6043">
                  <c:v>2.0923076923076878E-2</c:v>
                </c:pt>
                <c:pt idx="6044">
                  <c:v>1.5567765567765486E-2</c:v>
                </c:pt>
                <c:pt idx="6045">
                  <c:v>1.0736842105263183E-2</c:v>
                </c:pt>
                <c:pt idx="6046">
                  <c:v>3.1090848834183539E-3</c:v>
                </c:pt>
                <c:pt idx="6047">
                  <c:v>3.1090848834183539E-3</c:v>
                </c:pt>
                <c:pt idx="6048">
                  <c:v>0.12915950005733284</c:v>
                </c:pt>
                <c:pt idx="6049">
                  <c:v>8.7266717518432076E-3</c:v>
                </c:pt>
                <c:pt idx="6050">
                  <c:v>2.3589743589743587E-2</c:v>
                </c:pt>
                <c:pt idx="6051">
                  <c:v>3.1782354436816658E-2</c:v>
                </c:pt>
                <c:pt idx="6052">
                  <c:v>1.2386968908708034E-2</c:v>
                </c:pt>
                <c:pt idx="6053">
                  <c:v>1.2178167796835559E-2</c:v>
                </c:pt>
                <c:pt idx="6054">
                  <c:v>1.2463212838025419E-2</c:v>
                </c:pt>
                <c:pt idx="6055">
                  <c:v>8.6249999999999993E-2</c:v>
                </c:pt>
                <c:pt idx="6056">
                  <c:v>6.7085953878406615E-2</c:v>
                </c:pt>
                <c:pt idx="6057">
                  <c:v>3.4656708595387886E-2</c:v>
                </c:pt>
                <c:pt idx="6058">
                  <c:v>4.3744531933532539E-4</c:v>
                </c:pt>
                <c:pt idx="6059">
                  <c:v>1.3054830287208905E-3</c:v>
                </c:pt>
                <c:pt idx="6060">
                  <c:v>4.4230180593817066E-2</c:v>
                </c:pt>
                <c:pt idx="6061">
                  <c:v>1.0416666666666938E-2</c:v>
                </c:pt>
                <c:pt idx="6062">
                  <c:v>3.5433070866141662E-2</c:v>
                </c:pt>
                <c:pt idx="6063">
                  <c:v>2.2038567493112875E-2</c:v>
                </c:pt>
                <c:pt idx="6064">
                  <c:v>3.097173828881227E-3</c:v>
                </c:pt>
                <c:pt idx="6065">
                  <c:v>6.5104166666679814E-4</c:v>
                </c:pt>
                <c:pt idx="6066">
                  <c:v>6.5104166666679814E-4</c:v>
                </c:pt>
                <c:pt idx="6067">
                  <c:v>2.3437500000000038E-2</c:v>
                </c:pt>
                <c:pt idx="6068">
                  <c:v>2.06625683060109E-2</c:v>
                </c:pt>
                <c:pt idx="6069">
                  <c:v>4.3744531933532539E-4</c:v>
                </c:pt>
                <c:pt idx="6070">
                  <c:v>2.66666666666668E-2</c:v>
                </c:pt>
                <c:pt idx="6071">
                  <c:v>1.0416666666666938E-2</c:v>
                </c:pt>
                <c:pt idx="6072">
                  <c:v>1.0416666666666938E-2</c:v>
                </c:pt>
                <c:pt idx="6073">
                  <c:v>6.1454293737771293E-4</c:v>
                </c:pt>
                <c:pt idx="6074">
                  <c:v>4.8166119594678422E-4</c:v>
                </c:pt>
                <c:pt idx="6075">
                  <c:v>6.1454293737771293E-4</c:v>
                </c:pt>
                <c:pt idx="6076">
                  <c:v>3.0786230576146635E-2</c:v>
                </c:pt>
                <c:pt idx="6077">
                  <c:v>3.1173826173826382E-3</c:v>
                </c:pt>
                <c:pt idx="6078">
                  <c:v>2.3437500000000038E-2</c:v>
                </c:pt>
                <c:pt idx="6079">
                  <c:v>1.5748031496063096E-2</c:v>
                </c:pt>
                <c:pt idx="6080">
                  <c:v>2.976190476190496E-3</c:v>
                </c:pt>
                <c:pt idx="6081">
                  <c:v>8.1487140310670062E-3</c:v>
                </c:pt>
                <c:pt idx="6082">
                  <c:v>6.6666666666667001E-3</c:v>
                </c:pt>
                <c:pt idx="6083">
                  <c:v>1.0416666666666938E-2</c:v>
                </c:pt>
                <c:pt idx="6084">
                  <c:v>3.7940379403793946E-2</c:v>
                </c:pt>
                <c:pt idx="6085">
                  <c:v>1.0976702508960743E-2</c:v>
                </c:pt>
                <c:pt idx="6086">
                  <c:v>1.3831967213114787E-2</c:v>
                </c:pt>
                <c:pt idx="6087">
                  <c:v>1.8933438155136269E-2</c:v>
                </c:pt>
                <c:pt idx="6088">
                  <c:v>2.3437500000000038E-2</c:v>
                </c:pt>
                <c:pt idx="6089">
                  <c:v>1.5748031496063096E-2</c:v>
                </c:pt>
                <c:pt idx="6090">
                  <c:v>1.1459129106187558E-3</c:v>
                </c:pt>
                <c:pt idx="6091">
                  <c:v>3.3816425120773104E-2</c:v>
                </c:pt>
                <c:pt idx="6092">
                  <c:v>6.7476383265857292E-3</c:v>
                </c:pt>
                <c:pt idx="6093">
                  <c:v>1.2112220350206614E-2</c:v>
                </c:pt>
                <c:pt idx="6094">
                  <c:v>3.7321008443504874E-2</c:v>
                </c:pt>
                <c:pt idx="6095">
                  <c:v>1.0860484544695154E-2</c:v>
                </c:pt>
                <c:pt idx="6096">
                  <c:v>5.7836899942167346E-4</c:v>
                </c:pt>
                <c:pt idx="6097">
                  <c:v>1.0860484544695154E-2</c:v>
                </c:pt>
                <c:pt idx="6098">
                  <c:v>1.3495276653171888E-3</c:v>
                </c:pt>
                <c:pt idx="6099">
                  <c:v>5.29014844804351E-4</c:v>
                </c:pt>
                <c:pt idx="6100">
                  <c:v>5.4528883356560771E-3</c:v>
                </c:pt>
                <c:pt idx="6101">
                  <c:v>6.4499484004128737E-4</c:v>
                </c:pt>
                <c:pt idx="6102">
                  <c:v>4.05923979498919E-3</c:v>
                </c:pt>
                <c:pt idx="6103">
                  <c:v>7.1738714979171295E-3</c:v>
                </c:pt>
                <c:pt idx="6104">
                  <c:v>8.7667177450455162E-4</c:v>
                </c:pt>
                <c:pt idx="6105">
                  <c:v>6.847590850339926E-4</c:v>
                </c:pt>
                <c:pt idx="6106">
                  <c:v>4.6883495899780348E-4</c:v>
                </c:pt>
                <c:pt idx="6107">
                  <c:v>4.7591612510342902E-3</c:v>
                </c:pt>
                <c:pt idx="6108">
                  <c:v>2.384313725490185E-2</c:v>
                </c:pt>
                <c:pt idx="6109">
                  <c:v>2.2303702926308799E-2</c:v>
                </c:pt>
                <c:pt idx="6110">
                  <c:v>1.7847007223942189E-2</c:v>
                </c:pt>
                <c:pt idx="6111">
                  <c:v>7.0031082608482042E-3</c:v>
                </c:pt>
                <c:pt idx="6112">
                  <c:v>4.2294743609594991E-7</c:v>
                </c:pt>
                <c:pt idx="6113">
                  <c:v>2.976190476190496E-3</c:v>
                </c:pt>
                <c:pt idx="6114">
                  <c:v>6.9686411149826252E-3</c:v>
                </c:pt>
                <c:pt idx="6115">
                  <c:v>6.5104166666679814E-4</c:v>
                </c:pt>
                <c:pt idx="6116">
                  <c:v>5.485574969524596E-3</c:v>
                </c:pt>
                <c:pt idx="6117">
                  <c:v>6.5104166666679814E-4</c:v>
                </c:pt>
                <c:pt idx="6118">
                  <c:v>4.3744531933532539E-4</c:v>
                </c:pt>
                <c:pt idx="6119">
                  <c:v>6.5104166666679814E-4</c:v>
                </c:pt>
                <c:pt idx="6120">
                  <c:v>1.0416666666666938E-2</c:v>
                </c:pt>
                <c:pt idx="6121">
                  <c:v>1.0416666666666938E-2</c:v>
                </c:pt>
                <c:pt idx="6122">
                  <c:v>4.8543689320386775E-3</c:v>
                </c:pt>
                <c:pt idx="6123">
                  <c:v>2.9761904761906118E-3</c:v>
                </c:pt>
                <c:pt idx="6124">
                  <c:v>4.3744531933532539E-4</c:v>
                </c:pt>
                <c:pt idx="6125">
                  <c:v>1.0976702508960743E-2</c:v>
                </c:pt>
                <c:pt idx="6126">
                  <c:v>1.7436791630340814E-3</c:v>
                </c:pt>
                <c:pt idx="6127">
                  <c:v>2.9231752991685416E-3</c:v>
                </c:pt>
                <c:pt idx="6128">
                  <c:v>1.7076502732243888E-4</c:v>
                </c:pt>
                <c:pt idx="6129">
                  <c:v>1.0416666666666938E-2</c:v>
                </c:pt>
                <c:pt idx="6130">
                  <c:v>3.4722222222222398E-3</c:v>
                </c:pt>
                <c:pt idx="6131">
                  <c:v>0</c:v>
                </c:pt>
                <c:pt idx="6132">
                  <c:v>1.0416666666666938E-2</c:v>
                </c:pt>
                <c:pt idx="6133">
                  <c:v>1.0416666666666938E-2</c:v>
                </c:pt>
                <c:pt idx="6134">
                  <c:v>1.0416666666666938E-2</c:v>
                </c:pt>
                <c:pt idx="6135">
                  <c:v>1.0416666666666938E-2</c:v>
                </c:pt>
                <c:pt idx="6136">
                  <c:v>9.3370681605983057E-4</c:v>
                </c:pt>
                <c:pt idx="6137">
                  <c:v>1.6343825665859634E-2</c:v>
                </c:pt>
                <c:pt idx="6138">
                  <c:v>1.084010840108398E-2</c:v>
                </c:pt>
                <c:pt idx="6139">
                  <c:v>1.084010840108398E-2</c:v>
                </c:pt>
                <c:pt idx="6140">
                  <c:v>4.5537340619304E-4</c:v>
                </c:pt>
                <c:pt idx="6141">
                  <c:v>2.3238925199709565E-2</c:v>
                </c:pt>
                <c:pt idx="6142">
                  <c:v>1.0470751124956585E-2</c:v>
                </c:pt>
                <c:pt idx="6143">
                  <c:v>3.3278327832783339E-2</c:v>
                </c:pt>
                <c:pt idx="6144">
                  <c:v>7.4416904214396219E-3</c:v>
                </c:pt>
                <c:pt idx="6145">
                  <c:v>1.0840468131236701E-3</c:v>
                </c:pt>
                <c:pt idx="6146">
                  <c:v>3.9662389350167094E-3</c:v>
                </c:pt>
                <c:pt idx="6147">
                  <c:v>5.29014844804351E-4</c:v>
                </c:pt>
                <c:pt idx="6148">
                  <c:v>3.9662389350167094E-3</c:v>
                </c:pt>
                <c:pt idx="6149">
                  <c:v>3.6691383028011525E-2</c:v>
                </c:pt>
                <c:pt idx="6150">
                  <c:v>1.0860484544695154E-2</c:v>
                </c:pt>
                <c:pt idx="6151">
                  <c:v>9.4128770248081954E-6</c:v>
                </c:pt>
                <c:pt idx="6152">
                  <c:v>5.7836899942167346E-4</c:v>
                </c:pt>
                <c:pt idx="6153">
                  <c:v>5.7836899942167346E-4</c:v>
                </c:pt>
                <c:pt idx="6154">
                  <c:v>5.7836899942167346E-4</c:v>
                </c:pt>
                <c:pt idx="6155">
                  <c:v>5.7836899942167346E-4</c:v>
                </c:pt>
                <c:pt idx="6156">
                  <c:v>5.7836899942167346E-4</c:v>
                </c:pt>
                <c:pt idx="6157">
                  <c:v>5.7836899942167346E-4</c:v>
                </c:pt>
                <c:pt idx="6158">
                  <c:v>8.1746171448688742E-3</c:v>
                </c:pt>
                <c:pt idx="6159">
                  <c:v>5.7836899942167346E-4</c:v>
                </c:pt>
                <c:pt idx="6160">
                  <c:v>1.423529411764685E-2</c:v>
                </c:pt>
                <c:pt idx="6161">
                  <c:v>6.7476383265857292E-3</c:v>
                </c:pt>
                <c:pt idx="6162">
                  <c:v>3.264986287057643E-3</c:v>
                </c:pt>
                <c:pt idx="6163">
                  <c:v>2.3199023199023172E-2</c:v>
                </c:pt>
                <c:pt idx="6164">
                  <c:v>4.1443526051649681E-3</c:v>
                </c:pt>
                <c:pt idx="6165">
                  <c:v>2.976190476190496E-3</c:v>
                </c:pt>
                <c:pt idx="6166">
                  <c:v>1.0416666666666938E-2</c:v>
                </c:pt>
                <c:pt idx="6167">
                  <c:v>1.1770244821086376E-4</c:v>
                </c:pt>
                <c:pt idx="6168">
                  <c:v>1.0976702508960743E-2</c:v>
                </c:pt>
                <c:pt idx="6169">
                  <c:v>2.3437500000000038E-2</c:v>
                </c:pt>
                <c:pt idx="6170">
                  <c:v>1.5748031496063096E-2</c:v>
                </c:pt>
                <c:pt idx="6171">
                  <c:v>6.9991251093613586E-3</c:v>
                </c:pt>
                <c:pt idx="6172">
                  <c:v>4.3744531933532539E-4</c:v>
                </c:pt>
                <c:pt idx="6173">
                  <c:v>1.5748031496063096E-2</c:v>
                </c:pt>
                <c:pt idx="6174">
                  <c:v>9.7949188858280165E-3</c:v>
                </c:pt>
                <c:pt idx="6175">
                  <c:v>1.5679442508710839E-2</c:v>
                </c:pt>
                <c:pt idx="6176">
                  <c:v>2.2210654173173541E-2</c:v>
                </c:pt>
                <c:pt idx="6177">
                  <c:v>6.6666666666667001E-3</c:v>
                </c:pt>
                <c:pt idx="6178">
                  <c:v>4.2490583804143181E-2</c:v>
                </c:pt>
                <c:pt idx="6179">
                  <c:v>1.0003306878307095E-2</c:v>
                </c:pt>
                <c:pt idx="6180">
                  <c:v>2.3437500000000038E-2</c:v>
                </c:pt>
                <c:pt idx="6181">
                  <c:v>2.3437500000000038E-2</c:v>
                </c:pt>
                <c:pt idx="6182">
                  <c:v>2.2038567493112875E-2</c:v>
                </c:pt>
                <c:pt idx="6183">
                  <c:v>1.3888888888888959E-2</c:v>
                </c:pt>
                <c:pt idx="6184">
                  <c:v>1.3888888888888959E-2</c:v>
                </c:pt>
                <c:pt idx="6185">
                  <c:v>7.5757575757576141E-3</c:v>
                </c:pt>
                <c:pt idx="6186">
                  <c:v>0</c:v>
                </c:pt>
                <c:pt idx="6187">
                  <c:v>1.2531328320802069E-3</c:v>
                </c:pt>
                <c:pt idx="6188">
                  <c:v>0</c:v>
                </c:pt>
                <c:pt idx="6189">
                  <c:v>1.479857495204169E-2</c:v>
                </c:pt>
                <c:pt idx="6190">
                  <c:v>7.0611577964520677E-3</c:v>
                </c:pt>
                <c:pt idx="6191">
                  <c:v>1.7485227162646541E-2</c:v>
                </c:pt>
                <c:pt idx="6192">
                  <c:v>5.0898579866784095E-2</c:v>
                </c:pt>
                <c:pt idx="6193">
                  <c:v>3.5433070866141662E-2</c:v>
                </c:pt>
                <c:pt idx="6194">
                  <c:v>3.5433070866141662E-2</c:v>
                </c:pt>
                <c:pt idx="6195">
                  <c:v>6.5104166666679814E-4</c:v>
                </c:pt>
                <c:pt idx="6196">
                  <c:v>1.0416666666666938E-2</c:v>
                </c:pt>
                <c:pt idx="6197">
                  <c:v>2.016129032257999E-3</c:v>
                </c:pt>
                <c:pt idx="6198">
                  <c:v>1.7076502732243888E-4</c:v>
                </c:pt>
                <c:pt idx="6199">
                  <c:v>1.6203703703703606E-2</c:v>
                </c:pt>
                <c:pt idx="6200">
                  <c:v>1.9357336430511073E-4</c:v>
                </c:pt>
                <c:pt idx="6201">
                  <c:v>6.5104166666679814E-4</c:v>
                </c:pt>
                <c:pt idx="6202">
                  <c:v>1.0416666666666938E-2</c:v>
                </c:pt>
                <c:pt idx="6203">
                  <c:v>2.3437500000000038E-2</c:v>
                </c:pt>
                <c:pt idx="6204">
                  <c:v>5.485574969524596E-3</c:v>
                </c:pt>
                <c:pt idx="6205">
                  <c:v>1.5567765567765486E-2</c:v>
                </c:pt>
                <c:pt idx="6206">
                  <c:v>1.5567765567765486E-2</c:v>
                </c:pt>
                <c:pt idx="6207">
                  <c:v>1.5567765567765486E-2</c:v>
                </c:pt>
                <c:pt idx="6208">
                  <c:v>1.0296789824349027E-2</c:v>
                </c:pt>
                <c:pt idx="6209">
                  <c:v>7.5765290310018214E-4</c:v>
                </c:pt>
                <c:pt idx="6210">
                  <c:v>1.3665297812854292E-3</c:v>
                </c:pt>
                <c:pt idx="6211">
                  <c:v>7.8480422813285468E-4</c:v>
                </c:pt>
                <c:pt idx="6212">
                  <c:v>1.5567765567765486E-2</c:v>
                </c:pt>
                <c:pt idx="6213">
                  <c:v>2.0214745147900202E-2</c:v>
                </c:pt>
                <c:pt idx="6214">
                  <c:v>2.0214745147900202E-2</c:v>
                </c:pt>
                <c:pt idx="6215">
                  <c:v>5.8430873938895463E-3</c:v>
                </c:pt>
                <c:pt idx="6216">
                  <c:v>7.6048518954751968E-6</c:v>
                </c:pt>
                <c:pt idx="6217">
                  <c:v>4.3744531933532539E-4</c:v>
                </c:pt>
                <c:pt idx="6218">
                  <c:v>1.3888888888888959E-2</c:v>
                </c:pt>
                <c:pt idx="6219">
                  <c:v>2.3437500000000038E-2</c:v>
                </c:pt>
                <c:pt idx="6220">
                  <c:v>2.3437500000000038E-2</c:v>
                </c:pt>
                <c:pt idx="6221">
                  <c:v>1.4107611548556396E-2</c:v>
                </c:pt>
                <c:pt idx="6222">
                  <c:v>0</c:v>
                </c:pt>
                <c:pt idx="6223">
                  <c:v>1.0416666666666938E-2</c:v>
                </c:pt>
                <c:pt idx="6224">
                  <c:v>1.0416666666666938E-2</c:v>
                </c:pt>
                <c:pt idx="6225">
                  <c:v>6.8751945222533415E-3</c:v>
                </c:pt>
                <c:pt idx="6226">
                  <c:v>1.133317901610611E-2</c:v>
                </c:pt>
                <c:pt idx="6227">
                  <c:v>2.1653346653346523E-2</c:v>
                </c:pt>
                <c:pt idx="6228">
                  <c:v>2.1764442454097716E-2</c:v>
                </c:pt>
                <c:pt idx="6229">
                  <c:v>2.0446815089671328E-3</c:v>
                </c:pt>
                <c:pt idx="6230">
                  <c:v>1.5394361735823487E-3</c:v>
                </c:pt>
                <c:pt idx="6231">
                  <c:v>1.5915781830913204E-4</c:v>
                </c:pt>
                <c:pt idx="6232">
                  <c:v>2.3319200484554808E-2</c:v>
                </c:pt>
                <c:pt idx="6233">
                  <c:v>1.5915781830913204E-4</c:v>
                </c:pt>
                <c:pt idx="6234">
                  <c:v>4.8166119594678422E-4</c:v>
                </c:pt>
                <c:pt idx="6235">
                  <c:v>1.4870142244213349E-2</c:v>
                </c:pt>
                <c:pt idx="6236">
                  <c:v>4.7410216901732843E-5</c:v>
                </c:pt>
                <c:pt idx="6237">
                  <c:v>3.5067496605959273E-3</c:v>
                </c:pt>
                <c:pt idx="6238">
                  <c:v>1.6219864995178364E-2</c:v>
                </c:pt>
                <c:pt idx="6239">
                  <c:v>2.0989620459116638E-2</c:v>
                </c:pt>
                <c:pt idx="6240">
                  <c:v>1.0635034257081455E-2</c:v>
                </c:pt>
                <c:pt idx="6241">
                  <c:v>6.5104166666679814E-4</c:v>
                </c:pt>
                <c:pt idx="6242">
                  <c:v>3.097173828881227E-3</c:v>
                </c:pt>
                <c:pt idx="6243">
                  <c:v>3.1320492798889508E-2</c:v>
                </c:pt>
                <c:pt idx="6244">
                  <c:v>1.5748031496063096E-2</c:v>
                </c:pt>
                <c:pt idx="6245">
                  <c:v>4.4551367726904185E-5</c:v>
                </c:pt>
                <c:pt idx="6246">
                  <c:v>1.041666666666685E-2</c:v>
                </c:pt>
                <c:pt idx="6247">
                  <c:v>4.3599508599508473E-2</c:v>
                </c:pt>
                <c:pt idx="6248">
                  <c:v>6.9991251093613586E-3</c:v>
                </c:pt>
                <c:pt idx="6249">
                  <c:v>3.4722222222222398E-3</c:v>
                </c:pt>
                <c:pt idx="6250">
                  <c:v>1.3881658858233923E-3</c:v>
                </c:pt>
                <c:pt idx="6251">
                  <c:v>2.3437500000000038E-2</c:v>
                </c:pt>
                <c:pt idx="6252">
                  <c:v>7.7060931899641721E-2</c:v>
                </c:pt>
                <c:pt idx="6253">
                  <c:v>1.0416666666666938E-2</c:v>
                </c:pt>
                <c:pt idx="6254">
                  <c:v>2.6205450733739476E-4</c:v>
                </c:pt>
                <c:pt idx="6255">
                  <c:v>1.5748031496063096E-2</c:v>
                </c:pt>
                <c:pt idx="6256">
                  <c:v>1.9035842206574804E-3</c:v>
                </c:pt>
                <c:pt idx="6257">
                  <c:v>1.354024127133354E-2</c:v>
                </c:pt>
                <c:pt idx="6258">
                  <c:v>5.5384615384615659E-3</c:v>
                </c:pt>
                <c:pt idx="6259">
                  <c:v>1.5607127335940886E-2</c:v>
                </c:pt>
                <c:pt idx="6260">
                  <c:v>7.6827350427350512E-3</c:v>
                </c:pt>
                <c:pt idx="6261">
                  <c:v>8.5687920732169937E-3</c:v>
                </c:pt>
                <c:pt idx="6262">
                  <c:v>4.638616002471433E-2</c:v>
                </c:pt>
                <c:pt idx="6263">
                  <c:v>3.3094017094026639E-4</c:v>
                </c:pt>
                <c:pt idx="6264">
                  <c:v>5.2893772893772846E-2</c:v>
                </c:pt>
                <c:pt idx="6265">
                  <c:v>1.6211745244004167E-3</c:v>
                </c:pt>
                <c:pt idx="6266">
                  <c:v>2.6799007444168869E-3</c:v>
                </c:pt>
                <c:pt idx="6267">
                  <c:v>2.4761904761904797E-2</c:v>
                </c:pt>
                <c:pt idx="6268">
                  <c:v>1.0175010175010308E-2</c:v>
                </c:pt>
                <c:pt idx="6269">
                  <c:v>5.5384615384615659E-3</c:v>
                </c:pt>
                <c:pt idx="6270">
                  <c:v>3.3094017094026639E-4</c:v>
                </c:pt>
                <c:pt idx="6271">
                  <c:v>1.0428786899377082E-3</c:v>
                </c:pt>
                <c:pt idx="6272">
                  <c:v>6.17183985605038E-3</c:v>
                </c:pt>
                <c:pt idx="6273">
                  <c:v>1.7775197548783712E-3</c:v>
                </c:pt>
                <c:pt idx="6274">
                  <c:v>2.4761904761904797E-2</c:v>
                </c:pt>
                <c:pt idx="6275">
                  <c:v>2.9239461103867082E-3</c:v>
                </c:pt>
                <c:pt idx="6276">
                  <c:v>3.3094017094026639E-4</c:v>
                </c:pt>
                <c:pt idx="6277">
                  <c:v>2.3437500000000038E-2</c:v>
                </c:pt>
                <c:pt idx="6278">
                  <c:v>6.5104166666679814E-4</c:v>
                </c:pt>
                <c:pt idx="6279">
                  <c:v>3.5511363636362483E-4</c:v>
                </c:pt>
                <c:pt idx="6280">
                  <c:v>1.4214641080312262E-3</c:v>
                </c:pt>
                <c:pt idx="6281">
                  <c:v>1.9333964646463279E-3</c:v>
                </c:pt>
                <c:pt idx="6282">
                  <c:v>3.9447731755424325E-3</c:v>
                </c:pt>
                <c:pt idx="6283">
                  <c:v>3.5648574057036563E-3</c:v>
                </c:pt>
                <c:pt idx="6284">
                  <c:v>1.5748031496063096E-2</c:v>
                </c:pt>
                <c:pt idx="6285">
                  <c:v>8.8757396449703485E-3</c:v>
                </c:pt>
                <c:pt idx="6286">
                  <c:v>3.119280655685518E-2</c:v>
                </c:pt>
                <c:pt idx="6287">
                  <c:v>1.1403093434343434E-2</c:v>
                </c:pt>
                <c:pt idx="6288">
                  <c:v>1.6083043749443006E-2</c:v>
                </c:pt>
                <c:pt idx="6289">
                  <c:v>6.9991251093613586E-3</c:v>
                </c:pt>
                <c:pt idx="6290">
                  <c:v>9.0909090909090245E-3</c:v>
                </c:pt>
                <c:pt idx="6291">
                  <c:v>1.9357336430511073E-4</c:v>
                </c:pt>
                <c:pt idx="6292">
                  <c:v>6.5104166666679814E-4</c:v>
                </c:pt>
                <c:pt idx="6293">
                  <c:v>4.3744531933532539E-4</c:v>
                </c:pt>
                <c:pt idx="6294">
                  <c:v>5.29014844804351E-4</c:v>
                </c:pt>
                <c:pt idx="6295">
                  <c:v>3.684444756751707E-2</c:v>
                </c:pt>
                <c:pt idx="6296">
                  <c:v>2.3199023199023172E-2</c:v>
                </c:pt>
                <c:pt idx="6297">
                  <c:v>1.0860484544695154E-2</c:v>
                </c:pt>
                <c:pt idx="6298">
                  <c:v>6.543695538910925E-3</c:v>
                </c:pt>
                <c:pt idx="6299">
                  <c:v>2.3786800833300571E-2</c:v>
                </c:pt>
                <c:pt idx="6300">
                  <c:v>5.7836899942167346E-4</c:v>
                </c:pt>
                <c:pt idx="6301">
                  <c:v>2.7813436029097232E-2</c:v>
                </c:pt>
                <c:pt idx="6302">
                  <c:v>5.7836899942167346E-4</c:v>
                </c:pt>
                <c:pt idx="6303">
                  <c:v>2.1448605840620276E-3</c:v>
                </c:pt>
                <c:pt idx="6304">
                  <c:v>1.6421052631579034E-2</c:v>
                </c:pt>
                <c:pt idx="6305">
                  <c:v>3.264986287057643E-3</c:v>
                </c:pt>
                <c:pt idx="6306">
                  <c:v>6.7476383265857292E-3</c:v>
                </c:pt>
                <c:pt idx="6307">
                  <c:v>1.0860484544695154E-2</c:v>
                </c:pt>
                <c:pt idx="6308">
                  <c:v>8.4255464272881934E-3</c:v>
                </c:pt>
                <c:pt idx="6309">
                  <c:v>2.6542324246783686E-4</c:v>
                </c:pt>
                <c:pt idx="6310">
                  <c:v>1.4705882352940283E-3</c:v>
                </c:pt>
                <c:pt idx="6311">
                  <c:v>2.2348526652687935E-3</c:v>
                </c:pt>
                <c:pt idx="6312">
                  <c:v>1.2044534412955485E-2</c:v>
                </c:pt>
                <c:pt idx="6313">
                  <c:v>7.2148786831516027E-4</c:v>
                </c:pt>
                <c:pt idx="6314">
                  <c:v>7.3319926261101991E-3</c:v>
                </c:pt>
                <c:pt idx="6315">
                  <c:v>7.2148786831516027E-4</c:v>
                </c:pt>
                <c:pt idx="6316">
                  <c:v>4.6989209885138737E-3</c:v>
                </c:pt>
                <c:pt idx="6317">
                  <c:v>1.0296789824349027E-2</c:v>
                </c:pt>
                <c:pt idx="6318">
                  <c:v>2.7280256755357776E-2</c:v>
                </c:pt>
                <c:pt idx="6319">
                  <c:v>4.2963766044523823E-2</c:v>
                </c:pt>
                <c:pt idx="6320">
                  <c:v>3.0959752321985186E-3</c:v>
                </c:pt>
                <c:pt idx="6321">
                  <c:v>2.3091954883523971E-2</c:v>
                </c:pt>
                <c:pt idx="6322">
                  <c:v>5.1249112099350218E-3</c:v>
                </c:pt>
                <c:pt idx="6323">
                  <c:v>1.56686429313965E-3</c:v>
                </c:pt>
                <c:pt idx="6324">
                  <c:v>2.3319200484554808E-2</c:v>
                </c:pt>
                <c:pt idx="6325">
                  <c:v>8.9910089910090283E-3</c:v>
                </c:pt>
                <c:pt idx="6326">
                  <c:v>3.1675641431731018E-4</c:v>
                </c:pt>
                <c:pt idx="6327">
                  <c:v>3.1914987667199519E-3</c:v>
                </c:pt>
                <c:pt idx="6328">
                  <c:v>1.552106430155193E-2</c:v>
                </c:pt>
                <c:pt idx="6329">
                  <c:v>5.3008216273509046E-4</c:v>
                </c:pt>
                <c:pt idx="6330">
                  <c:v>2.66666666666668E-2</c:v>
                </c:pt>
                <c:pt idx="6331">
                  <c:v>1.5748031496063096E-2</c:v>
                </c:pt>
                <c:pt idx="6332">
                  <c:v>1.5748031496063096E-2</c:v>
                </c:pt>
                <c:pt idx="6333">
                  <c:v>1.3831967213114787E-2</c:v>
                </c:pt>
                <c:pt idx="6334">
                  <c:v>1.0416666666666938E-2</c:v>
                </c:pt>
                <c:pt idx="6335">
                  <c:v>5.9999999999999928E-2</c:v>
                </c:pt>
                <c:pt idx="6336">
                  <c:v>4.3744531933532539E-4</c:v>
                </c:pt>
                <c:pt idx="6337">
                  <c:v>6.6721132897604504E-3</c:v>
                </c:pt>
                <c:pt idx="6338">
                  <c:v>4.3744531933532539E-4</c:v>
                </c:pt>
                <c:pt idx="6339">
                  <c:v>2.1653346653346523E-2</c:v>
                </c:pt>
                <c:pt idx="6340">
                  <c:v>6.912845219296887E-3</c:v>
                </c:pt>
                <c:pt idx="6341">
                  <c:v>9.9916109531495226E-3</c:v>
                </c:pt>
                <c:pt idx="6342">
                  <c:v>4.8166119594678422E-4</c:v>
                </c:pt>
                <c:pt idx="6343">
                  <c:v>1.5748031496063096E-2</c:v>
                </c:pt>
                <c:pt idx="6344">
                  <c:v>9.7592065167582194E-4</c:v>
                </c:pt>
                <c:pt idx="6345">
                  <c:v>1.6562960320429669E-4</c:v>
                </c:pt>
                <c:pt idx="6346">
                  <c:v>1.804994308742159E-4</c:v>
                </c:pt>
                <c:pt idx="6347">
                  <c:v>5.5956577695621365E-5</c:v>
                </c:pt>
                <c:pt idx="6348">
                  <c:v>4.8385981889816787E-4</c:v>
                </c:pt>
                <c:pt idx="6349">
                  <c:v>4.8385981889816787E-4</c:v>
                </c:pt>
                <c:pt idx="6350">
                  <c:v>1.3415312097415995E-3</c:v>
                </c:pt>
                <c:pt idx="6351">
                  <c:v>5.2344834953529078E-3</c:v>
                </c:pt>
                <c:pt idx="6352">
                  <c:v>1.0682619378251961E-4</c:v>
                </c:pt>
                <c:pt idx="6353">
                  <c:v>2.6706548445677137E-3</c:v>
                </c:pt>
                <c:pt idx="6354">
                  <c:v>1.1677894475618279E-4</c:v>
                </c:pt>
                <c:pt idx="6355">
                  <c:v>6.49635747172932E-3</c:v>
                </c:pt>
                <c:pt idx="6356">
                  <c:v>2.7117418421759783E-4</c:v>
                </c:pt>
                <c:pt idx="6357">
                  <c:v>2.143522833177991E-2</c:v>
                </c:pt>
                <c:pt idx="6358">
                  <c:v>1.4271400117311957E-2</c:v>
                </c:pt>
                <c:pt idx="6359">
                  <c:v>2.143522833177991E-2</c:v>
                </c:pt>
                <c:pt idx="6360">
                  <c:v>4.0828811224512158E-2</c:v>
                </c:pt>
                <c:pt idx="6361">
                  <c:v>5.1090788330596467E-5</c:v>
                </c:pt>
                <c:pt idx="6362">
                  <c:v>5.2344834953529078E-3</c:v>
                </c:pt>
                <c:pt idx="6363">
                  <c:v>1.5154328736475575E-2</c:v>
                </c:pt>
                <c:pt idx="6364">
                  <c:v>1.0535959688501885E-2</c:v>
                </c:pt>
                <c:pt idx="6365">
                  <c:v>2.0312237703541975E-2</c:v>
                </c:pt>
                <c:pt idx="6366">
                  <c:v>1.5939015939015776E-2</c:v>
                </c:pt>
                <c:pt idx="6367">
                  <c:v>2.6729006900211839E-2</c:v>
                </c:pt>
                <c:pt idx="6368">
                  <c:v>2.098371663570932E-5</c:v>
                </c:pt>
                <c:pt idx="6369">
                  <c:v>9.7592065167582194E-4</c:v>
                </c:pt>
                <c:pt idx="6370">
                  <c:v>4.3744531933532539E-4</c:v>
                </c:pt>
                <c:pt idx="6371">
                  <c:v>6.5104166666679814E-4</c:v>
                </c:pt>
                <c:pt idx="6372">
                  <c:v>7.4992347719621596E-3</c:v>
                </c:pt>
                <c:pt idx="6373">
                  <c:v>6.5104166666679814E-4</c:v>
                </c:pt>
                <c:pt idx="6374">
                  <c:v>6.9991251093613586E-3</c:v>
                </c:pt>
                <c:pt idx="6375">
                  <c:v>6.5104166666679814E-4</c:v>
                </c:pt>
                <c:pt idx="6376">
                  <c:v>2.976190476190496E-3</c:v>
                </c:pt>
                <c:pt idx="6377">
                  <c:v>1.3135521885522094E-2</c:v>
                </c:pt>
                <c:pt idx="6378">
                  <c:v>5.5283251231526928E-2</c:v>
                </c:pt>
                <c:pt idx="6379">
                  <c:v>2.9898305084745634E-2</c:v>
                </c:pt>
                <c:pt idx="6380">
                  <c:v>2.9898305084745634E-2</c:v>
                </c:pt>
                <c:pt idx="6381">
                  <c:v>6.4295580110497836E-3</c:v>
                </c:pt>
                <c:pt idx="6382">
                  <c:v>1.701680672268882E-3</c:v>
                </c:pt>
                <c:pt idx="6383">
                  <c:v>2.1512605042016884E-2</c:v>
                </c:pt>
                <c:pt idx="6384">
                  <c:v>5.6625141562869773E-4</c:v>
                </c:pt>
                <c:pt idx="6385">
                  <c:v>1.5748031496063096E-2</c:v>
                </c:pt>
                <c:pt idx="6386">
                  <c:v>1.0416666666666938E-2</c:v>
                </c:pt>
                <c:pt idx="6387">
                  <c:v>3.9447731755424325E-3</c:v>
                </c:pt>
                <c:pt idx="6388">
                  <c:v>1.7076502732243888E-4</c:v>
                </c:pt>
                <c:pt idx="6389">
                  <c:v>7.1123755334290457E-4</c:v>
                </c:pt>
                <c:pt idx="6390">
                  <c:v>0</c:v>
                </c:pt>
                <c:pt idx="6391">
                  <c:v>4.5955882352954056E-4</c:v>
                </c:pt>
                <c:pt idx="6392">
                  <c:v>1.9357336430511073E-4</c:v>
                </c:pt>
                <c:pt idx="6393">
                  <c:v>2.4516129032258076E-2</c:v>
                </c:pt>
                <c:pt idx="6394">
                  <c:v>1.0611205432937245E-2</c:v>
                </c:pt>
                <c:pt idx="6395">
                  <c:v>2.4516129032258076E-2</c:v>
                </c:pt>
                <c:pt idx="6396">
                  <c:v>4.1078305519906002E-4</c:v>
                </c:pt>
                <c:pt idx="6397">
                  <c:v>7.5999999999999887E-2</c:v>
                </c:pt>
                <c:pt idx="6398">
                  <c:v>1.0611205432937245E-2</c:v>
                </c:pt>
                <c:pt idx="6399">
                  <c:v>3.6297640651545021E-6</c:v>
                </c:pt>
                <c:pt idx="6400">
                  <c:v>2.6622181646105109E-2</c:v>
                </c:pt>
                <c:pt idx="6401">
                  <c:v>1.6079158936301841E-2</c:v>
                </c:pt>
                <c:pt idx="6402">
                  <c:v>2.1201167253798871E-2</c:v>
                </c:pt>
                <c:pt idx="6403">
                  <c:v>2.3319200484554808E-2</c:v>
                </c:pt>
                <c:pt idx="6404">
                  <c:v>4.646901770796041E-4</c:v>
                </c:pt>
                <c:pt idx="6405">
                  <c:v>1.2440191387559946E-2</c:v>
                </c:pt>
                <c:pt idx="6406">
                  <c:v>3.1173826173826382E-3</c:v>
                </c:pt>
                <c:pt idx="6407">
                  <c:v>4.8166119594678422E-4</c:v>
                </c:pt>
                <c:pt idx="6408">
                  <c:v>1.2487512487511664E-3</c:v>
                </c:pt>
                <c:pt idx="6409">
                  <c:v>6.1454293737771293E-4</c:v>
                </c:pt>
                <c:pt idx="6410">
                  <c:v>1.2487512487511664E-3</c:v>
                </c:pt>
                <c:pt idx="6411">
                  <c:v>9.8681805998884634E-4</c:v>
                </c:pt>
                <c:pt idx="6412">
                  <c:v>2.1502579988818297E-3</c:v>
                </c:pt>
                <c:pt idx="6413">
                  <c:v>1.5470477999748978E-4</c:v>
                </c:pt>
                <c:pt idx="6414">
                  <c:v>6.8740783026497582E-3</c:v>
                </c:pt>
                <c:pt idx="6415">
                  <c:v>1.0635034257081455E-2</c:v>
                </c:pt>
                <c:pt idx="6416">
                  <c:v>2.3319200484554808E-2</c:v>
                </c:pt>
                <c:pt idx="6417">
                  <c:v>6.1454293737771293E-4</c:v>
                </c:pt>
                <c:pt idx="6418">
                  <c:v>7.5133200133202386E-3</c:v>
                </c:pt>
                <c:pt idx="6419">
                  <c:v>1.5748031496063096E-2</c:v>
                </c:pt>
                <c:pt idx="6420">
                  <c:v>1.5748031496063096E-2</c:v>
                </c:pt>
                <c:pt idx="6421">
                  <c:v>9.2154284461976807E-2</c:v>
                </c:pt>
                <c:pt idx="6422">
                  <c:v>2.1164021164021368E-2</c:v>
                </c:pt>
                <c:pt idx="6423">
                  <c:v>1.0416666666666938E-2</c:v>
                </c:pt>
                <c:pt idx="6424">
                  <c:v>4.3744531933532539E-4</c:v>
                </c:pt>
                <c:pt idx="6425">
                  <c:v>1.7600574712643893E-2</c:v>
                </c:pt>
                <c:pt idx="6426">
                  <c:v>1.3258820951128777E-2</c:v>
                </c:pt>
                <c:pt idx="6427">
                  <c:v>6.5104166666679814E-4</c:v>
                </c:pt>
                <c:pt idx="6428">
                  <c:v>1.0416666666666938E-2</c:v>
                </c:pt>
                <c:pt idx="6429">
                  <c:v>3.7940379403793946E-2</c:v>
                </c:pt>
                <c:pt idx="6430">
                  <c:v>2.5864707682889666E-2</c:v>
                </c:pt>
                <c:pt idx="6431">
                  <c:v>3.5433070866141739E-2</c:v>
                </c:pt>
                <c:pt idx="6432">
                  <c:v>3.5433070866141662E-2</c:v>
                </c:pt>
                <c:pt idx="6433">
                  <c:v>3.5433070866141662E-2</c:v>
                </c:pt>
                <c:pt idx="6434">
                  <c:v>1.0416666666666938E-2</c:v>
                </c:pt>
                <c:pt idx="6435">
                  <c:v>2.1164021164021368E-2</c:v>
                </c:pt>
                <c:pt idx="6436">
                  <c:v>4.2265426880810128E-4</c:v>
                </c:pt>
                <c:pt idx="6437">
                  <c:v>4.2265426880810128E-4</c:v>
                </c:pt>
                <c:pt idx="6438">
                  <c:v>6.6666666666668883E-3</c:v>
                </c:pt>
                <c:pt idx="6439">
                  <c:v>0</c:v>
                </c:pt>
                <c:pt idx="6440">
                  <c:v>9.3440122044242471E-3</c:v>
                </c:pt>
                <c:pt idx="6441">
                  <c:v>2.5735294117647207E-2</c:v>
                </c:pt>
                <c:pt idx="6442">
                  <c:v>6.9686411149826252E-3</c:v>
                </c:pt>
                <c:pt idx="6443">
                  <c:v>1.0416666666666938E-2</c:v>
                </c:pt>
                <c:pt idx="6444">
                  <c:v>3.4722222222222398E-3</c:v>
                </c:pt>
                <c:pt idx="6445">
                  <c:v>4.3744531933532539E-4</c:v>
                </c:pt>
                <c:pt idx="6446">
                  <c:v>1.0416666666666938E-2</c:v>
                </c:pt>
                <c:pt idx="6447">
                  <c:v>1.253132832080066E-3</c:v>
                </c:pt>
                <c:pt idx="6448">
                  <c:v>2.7348293345423883E-2</c:v>
                </c:pt>
                <c:pt idx="6449">
                  <c:v>5.5900297386364808E-3</c:v>
                </c:pt>
                <c:pt idx="6450">
                  <c:v>9.8277265061528818E-5</c:v>
                </c:pt>
                <c:pt idx="6451">
                  <c:v>1.1349146297250075E-4</c:v>
                </c:pt>
                <c:pt idx="6452">
                  <c:v>1.1349146297250075E-4</c:v>
                </c:pt>
                <c:pt idx="6453">
                  <c:v>4.1406067228352897E-7</c:v>
                </c:pt>
                <c:pt idx="6454">
                  <c:v>5.5682059092119649E-3</c:v>
                </c:pt>
                <c:pt idx="6455">
                  <c:v>4.2441218911805362E-4</c:v>
                </c:pt>
                <c:pt idx="6456">
                  <c:v>2.9654090375153203E-3</c:v>
                </c:pt>
                <c:pt idx="6457">
                  <c:v>7.223024446442728E-3</c:v>
                </c:pt>
                <c:pt idx="6458">
                  <c:v>1.0487276151689641E-3</c:v>
                </c:pt>
                <c:pt idx="6459">
                  <c:v>4.8908452269802276E-4</c:v>
                </c:pt>
                <c:pt idx="6460">
                  <c:v>1.0513296227581837E-2</c:v>
                </c:pt>
                <c:pt idx="6461">
                  <c:v>1.8520453068604074E-3</c:v>
                </c:pt>
                <c:pt idx="6462">
                  <c:v>1.3882385798893663E-3</c:v>
                </c:pt>
                <c:pt idx="6463">
                  <c:v>4.0808864338276202E-3</c:v>
                </c:pt>
                <c:pt idx="6464">
                  <c:v>1.427722604193195E-2</c:v>
                </c:pt>
                <c:pt idx="6465">
                  <c:v>3.7158535428433175E-3</c:v>
                </c:pt>
                <c:pt idx="6466">
                  <c:v>4.2441218911805362E-4</c:v>
                </c:pt>
                <c:pt idx="6467">
                  <c:v>9.9312452253630269E-3</c:v>
                </c:pt>
                <c:pt idx="6468">
                  <c:v>7.8977320261744456E-3</c:v>
                </c:pt>
                <c:pt idx="6469">
                  <c:v>1.0105052121859322E-4</c:v>
                </c:pt>
                <c:pt idx="6470">
                  <c:v>1.69764875646905E-5</c:v>
                </c:pt>
                <c:pt idx="6471">
                  <c:v>1.0513296227581837E-2</c:v>
                </c:pt>
                <c:pt idx="6472">
                  <c:v>6.6775936380907339E-5</c:v>
                </c:pt>
                <c:pt idx="6473">
                  <c:v>2.3858689585892034E-3</c:v>
                </c:pt>
                <c:pt idx="6474">
                  <c:v>2.2014624031430684E-2</c:v>
                </c:pt>
                <c:pt idx="6475">
                  <c:v>8.696971088484705E-4</c:v>
                </c:pt>
                <c:pt idx="6476">
                  <c:v>9.2471892983401055E-3</c:v>
                </c:pt>
                <c:pt idx="6477">
                  <c:v>4.2441218911805362E-4</c:v>
                </c:pt>
                <c:pt idx="6478">
                  <c:v>2.1164948840937986E-3</c:v>
                </c:pt>
                <c:pt idx="6479">
                  <c:v>2.1164948840937986E-3</c:v>
                </c:pt>
                <c:pt idx="6480">
                  <c:v>4.1406067228352897E-7</c:v>
                </c:pt>
                <c:pt idx="6481">
                  <c:v>4.1406067228352897E-7</c:v>
                </c:pt>
                <c:pt idx="6482">
                  <c:v>4.1406067228352897E-7</c:v>
                </c:pt>
                <c:pt idx="6483">
                  <c:v>8.8429976096009461E-3</c:v>
                </c:pt>
                <c:pt idx="6484">
                  <c:v>2.3437500000000038E-2</c:v>
                </c:pt>
                <c:pt idx="6485">
                  <c:v>1.6544117647058862E-2</c:v>
                </c:pt>
                <c:pt idx="6486">
                  <c:v>2.3437500000000038E-2</c:v>
                </c:pt>
                <c:pt idx="6487">
                  <c:v>2.3437500000000038E-2</c:v>
                </c:pt>
                <c:pt idx="6488">
                  <c:v>1.0416666666666938E-2</c:v>
                </c:pt>
                <c:pt idx="6489">
                  <c:v>1.0416666666666938E-2</c:v>
                </c:pt>
                <c:pt idx="6490">
                  <c:v>1.0416666666666938E-2</c:v>
                </c:pt>
                <c:pt idx="6491">
                  <c:v>1.8436326391260017E-2</c:v>
                </c:pt>
                <c:pt idx="6492">
                  <c:v>1.7005032101336127E-2</c:v>
                </c:pt>
                <c:pt idx="6493">
                  <c:v>5.5124438348122268E-3</c:v>
                </c:pt>
                <c:pt idx="6494">
                  <c:v>2.5694444444444468E-2</c:v>
                </c:pt>
                <c:pt idx="6495">
                  <c:v>1.6128416552143479E-3</c:v>
                </c:pt>
                <c:pt idx="6496">
                  <c:v>2.1513258541557586E-4</c:v>
                </c:pt>
                <c:pt idx="6497">
                  <c:v>2.1513258541557586E-4</c:v>
                </c:pt>
                <c:pt idx="6498">
                  <c:v>4.7384615384615261E-2</c:v>
                </c:pt>
                <c:pt idx="6499">
                  <c:v>1.3832487141505839E-2</c:v>
                </c:pt>
                <c:pt idx="6500">
                  <c:v>2.3319200484554808E-2</c:v>
                </c:pt>
                <c:pt idx="6501">
                  <c:v>1.3054830287208905E-3</c:v>
                </c:pt>
                <c:pt idx="6502">
                  <c:v>3.1444099378882179E-2</c:v>
                </c:pt>
                <c:pt idx="6503">
                  <c:v>2.3437500000000038E-2</c:v>
                </c:pt>
                <c:pt idx="6504">
                  <c:v>2.3437500000000038E-2</c:v>
                </c:pt>
                <c:pt idx="6505">
                  <c:v>2.3437500000000038E-2</c:v>
                </c:pt>
                <c:pt idx="6506">
                  <c:v>1.0416666666666938E-2</c:v>
                </c:pt>
                <c:pt idx="6507">
                  <c:v>1.9357336430511073E-4</c:v>
                </c:pt>
                <c:pt idx="6508">
                  <c:v>2.016129032257999E-3</c:v>
                </c:pt>
                <c:pt idx="6509">
                  <c:v>3.8461538461538256E-2</c:v>
                </c:pt>
                <c:pt idx="6510">
                  <c:v>2.2333637192342881E-2</c:v>
                </c:pt>
                <c:pt idx="6511">
                  <c:v>3.2101677148848378E-3</c:v>
                </c:pt>
                <c:pt idx="6512">
                  <c:v>6.5104166666679814E-4</c:v>
                </c:pt>
                <c:pt idx="6513">
                  <c:v>3.6885245901639496E-2</c:v>
                </c:pt>
                <c:pt idx="6514">
                  <c:v>2.4390243902439174E-2</c:v>
                </c:pt>
                <c:pt idx="6515">
                  <c:v>2.0161290322580406E-3</c:v>
                </c:pt>
                <c:pt idx="6516">
                  <c:v>3.8314176245210622E-3</c:v>
                </c:pt>
                <c:pt idx="6517">
                  <c:v>1.6278860028859921E-2</c:v>
                </c:pt>
                <c:pt idx="6518">
                  <c:v>4.8840048840048701E-3</c:v>
                </c:pt>
                <c:pt idx="6519">
                  <c:v>6.9444444444444033E-3</c:v>
                </c:pt>
                <c:pt idx="6520">
                  <c:v>2.2988505747126374E-2</c:v>
                </c:pt>
                <c:pt idx="6521">
                  <c:v>1.0761589403973681E-2</c:v>
                </c:pt>
                <c:pt idx="6522">
                  <c:v>4.5537340619304E-4</c:v>
                </c:pt>
                <c:pt idx="6523">
                  <c:v>4.5537340619304E-4</c:v>
                </c:pt>
                <c:pt idx="6524">
                  <c:v>2.7777777777777794E-2</c:v>
                </c:pt>
                <c:pt idx="6525">
                  <c:v>6.9444444444444033E-3</c:v>
                </c:pt>
                <c:pt idx="6526">
                  <c:v>4.5537340619304E-4</c:v>
                </c:pt>
                <c:pt idx="6527">
                  <c:v>4.5537340619304E-4</c:v>
                </c:pt>
                <c:pt idx="6528">
                  <c:v>2.66666666666668E-2</c:v>
                </c:pt>
                <c:pt idx="6529">
                  <c:v>1.4778325123152662E-2</c:v>
                </c:pt>
                <c:pt idx="6530">
                  <c:v>4.9586776859504245E-2</c:v>
                </c:pt>
                <c:pt idx="6531">
                  <c:v>1.5748031496063096E-2</c:v>
                </c:pt>
                <c:pt idx="6532">
                  <c:v>6.5104166666679814E-4</c:v>
                </c:pt>
                <c:pt idx="6533">
                  <c:v>1.0416666666666938E-2</c:v>
                </c:pt>
                <c:pt idx="6534">
                  <c:v>1.0416666666666938E-2</c:v>
                </c:pt>
                <c:pt idx="6535">
                  <c:v>6.9991251093613586E-3</c:v>
                </c:pt>
                <c:pt idx="6536">
                  <c:v>2.3437500000000038E-2</c:v>
                </c:pt>
                <c:pt idx="6537">
                  <c:v>1.0416666666666938E-2</c:v>
                </c:pt>
                <c:pt idx="6538">
                  <c:v>1.0416666666666938E-2</c:v>
                </c:pt>
                <c:pt idx="6539">
                  <c:v>2.66666666666668E-2</c:v>
                </c:pt>
                <c:pt idx="6540">
                  <c:v>1.0416666666666938E-2</c:v>
                </c:pt>
                <c:pt idx="6541">
                  <c:v>1.1746374205921145E-2</c:v>
                </c:pt>
                <c:pt idx="6542">
                  <c:v>4.8543689320386775E-3</c:v>
                </c:pt>
                <c:pt idx="6543">
                  <c:v>2.238056088426023E-3</c:v>
                </c:pt>
                <c:pt idx="6544">
                  <c:v>2.238056088426023E-3</c:v>
                </c:pt>
                <c:pt idx="6545">
                  <c:v>2.3437500000000038E-2</c:v>
                </c:pt>
                <c:pt idx="6546">
                  <c:v>1.3622603430877933E-2</c:v>
                </c:pt>
                <c:pt idx="6547">
                  <c:v>1.0416666666666938E-2</c:v>
                </c:pt>
                <c:pt idx="6548">
                  <c:v>8.1756598925492995E-4</c:v>
                </c:pt>
                <c:pt idx="6549">
                  <c:v>2.3199023199023172E-2</c:v>
                </c:pt>
                <c:pt idx="6550">
                  <c:v>2.2952853598014817E-2</c:v>
                </c:pt>
                <c:pt idx="6551">
                  <c:v>1.0860484544695154E-2</c:v>
                </c:pt>
                <c:pt idx="6552">
                  <c:v>1.0976702508960743E-2</c:v>
                </c:pt>
                <c:pt idx="6553">
                  <c:v>1.6837104072398128E-2</c:v>
                </c:pt>
                <c:pt idx="6554">
                  <c:v>7.433742727860355E-4</c:v>
                </c:pt>
                <c:pt idx="6555">
                  <c:v>1.6837104072398128E-2</c:v>
                </c:pt>
                <c:pt idx="6556">
                  <c:v>2.5646470751588121E-3</c:v>
                </c:pt>
                <c:pt idx="6557">
                  <c:v>2.8280542986424254E-3</c:v>
                </c:pt>
                <c:pt idx="6558">
                  <c:v>7.2148786831516027E-4</c:v>
                </c:pt>
                <c:pt idx="6559">
                  <c:v>7.5624266800745389E-4</c:v>
                </c:pt>
                <c:pt idx="6560">
                  <c:v>2.3737038675119199E-2</c:v>
                </c:pt>
                <c:pt idx="6561">
                  <c:v>3.6053130929791309E-2</c:v>
                </c:pt>
                <c:pt idx="6562">
                  <c:v>3.6053130929791309E-2</c:v>
                </c:pt>
                <c:pt idx="6563">
                  <c:v>3.6053130929791309E-2</c:v>
                </c:pt>
                <c:pt idx="6564">
                  <c:v>3.6053130929791309E-2</c:v>
                </c:pt>
                <c:pt idx="6565">
                  <c:v>3.6053130929791309E-2</c:v>
                </c:pt>
                <c:pt idx="6566">
                  <c:v>1.3109651220350232E-3</c:v>
                </c:pt>
                <c:pt idx="6567">
                  <c:v>3.6053130929791309E-2</c:v>
                </c:pt>
                <c:pt idx="6568">
                  <c:v>9.9761071476644723E-3</c:v>
                </c:pt>
                <c:pt idx="6569">
                  <c:v>3.1090848834183539E-3</c:v>
                </c:pt>
                <c:pt idx="6570">
                  <c:v>1.6235144312393888E-2</c:v>
                </c:pt>
                <c:pt idx="6571">
                  <c:v>1.998950950541064E-3</c:v>
                </c:pt>
                <c:pt idx="6572">
                  <c:v>2.384313725490185E-2</c:v>
                </c:pt>
                <c:pt idx="6573">
                  <c:v>6.4271838766465795E-3</c:v>
                </c:pt>
                <c:pt idx="6574">
                  <c:v>2.384313725490185E-2</c:v>
                </c:pt>
                <c:pt idx="6575">
                  <c:v>6.034027605676868E-4</c:v>
                </c:pt>
                <c:pt idx="6576">
                  <c:v>2.5800645635357059E-3</c:v>
                </c:pt>
                <c:pt idx="6577">
                  <c:v>6.9991251093613586E-3</c:v>
                </c:pt>
                <c:pt idx="6578">
                  <c:v>6.9991251093613586E-3</c:v>
                </c:pt>
                <c:pt idx="6579">
                  <c:v>2.3437500000000038E-2</c:v>
                </c:pt>
                <c:pt idx="6580">
                  <c:v>1.0416666666666938E-2</c:v>
                </c:pt>
                <c:pt idx="6581">
                  <c:v>3.4836619566001065E-2</c:v>
                </c:pt>
                <c:pt idx="6582">
                  <c:v>4.1441442033937098E-2</c:v>
                </c:pt>
                <c:pt idx="6583">
                  <c:v>3.2942667089008643E-2</c:v>
                </c:pt>
                <c:pt idx="6584">
                  <c:v>1.6112919338532523E-6</c:v>
                </c:pt>
                <c:pt idx="6585">
                  <c:v>2.3319200484554808E-2</c:v>
                </c:pt>
                <c:pt idx="6586">
                  <c:v>5.0981835501959435E-2</c:v>
                </c:pt>
                <c:pt idx="6587">
                  <c:v>1.1985938296265278E-3</c:v>
                </c:pt>
                <c:pt idx="6588">
                  <c:v>9.8681805998884634E-4</c:v>
                </c:pt>
                <c:pt idx="6589">
                  <c:v>6.1454293737771293E-4</c:v>
                </c:pt>
                <c:pt idx="6590">
                  <c:v>2.9491366447888252E-2</c:v>
                </c:pt>
                <c:pt idx="6591">
                  <c:v>3.2942667089008643E-2</c:v>
                </c:pt>
                <c:pt idx="6592">
                  <c:v>2.3319200484554808E-2</c:v>
                </c:pt>
                <c:pt idx="6593">
                  <c:v>1.0635034257081455E-2</c:v>
                </c:pt>
                <c:pt idx="6594">
                  <c:v>7.5757575757576141E-3</c:v>
                </c:pt>
                <c:pt idx="6595">
                  <c:v>1.0835703643503729E-3</c:v>
                </c:pt>
                <c:pt idx="6596">
                  <c:v>0</c:v>
                </c:pt>
                <c:pt idx="6597">
                  <c:v>1.0416666666666938E-2</c:v>
                </c:pt>
                <c:pt idx="6598">
                  <c:v>7.5757575757576141E-3</c:v>
                </c:pt>
                <c:pt idx="6599">
                  <c:v>4.6599679627203775E-3</c:v>
                </c:pt>
                <c:pt idx="6600">
                  <c:v>5.485574969524596E-3</c:v>
                </c:pt>
                <c:pt idx="6601">
                  <c:v>9.8425196850402048E-4</c:v>
                </c:pt>
                <c:pt idx="6602">
                  <c:v>2.3437500000000038E-2</c:v>
                </c:pt>
                <c:pt idx="6603">
                  <c:v>2.66666666666668E-2</c:v>
                </c:pt>
                <c:pt idx="6604">
                  <c:v>2.4154589371982158E-3</c:v>
                </c:pt>
                <c:pt idx="6605">
                  <c:v>3.4722222222222398E-3</c:v>
                </c:pt>
                <c:pt idx="6606">
                  <c:v>1.3227513227514738E-3</c:v>
                </c:pt>
                <c:pt idx="6607">
                  <c:v>4.3744531933532539E-4</c:v>
                </c:pt>
                <c:pt idx="6608">
                  <c:v>6.6666666666668883E-3</c:v>
                </c:pt>
                <c:pt idx="6609">
                  <c:v>6.5104166666679814E-4</c:v>
                </c:pt>
                <c:pt idx="6610">
                  <c:v>3.5904255319149016E-2</c:v>
                </c:pt>
                <c:pt idx="6611">
                  <c:v>1.1405150138109164E-2</c:v>
                </c:pt>
                <c:pt idx="6612">
                  <c:v>1.0416666666666938E-2</c:v>
                </c:pt>
                <c:pt idx="6613">
                  <c:v>4.7473719905053802E-3</c:v>
                </c:pt>
                <c:pt idx="6614">
                  <c:v>1.3227513227514738E-3</c:v>
                </c:pt>
                <c:pt idx="6615">
                  <c:v>3.0116724583444658E-2</c:v>
                </c:pt>
                <c:pt idx="6616">
                  <c:v>2.5634318597959622E-2</c:v>
                </c:pt>
                <c:pt idx="6617">
                  <c:v>3.4531360112755496E-2</c:v>
                </c:pt>
                <c:pt idx="6618">
                  <c:v>6.5104166666679814E-4</c:v>
                </c:pt>
                <c:pt idx="6619">
                  <c:v>6.5104166666679814E-4</c:v>
                </c:pt>
                <c:pt idx="6620">
                  <c:v>1.1770244821086376E-4</c:v>
                </c:pt>
                <c:pt idx="6621">
                  <c:v>6.9991251093613586E-3</c:v>
                </c:pt>
                <c:pt idx="6622">
                  <c:v>1.5679442508710839E-2</c:v>
                </c:pt>
                <c:pt idx="6623">
                  <c:v>2.1164021164021368E-2</c:v>
                </c:pt>
                <c:pt idx="6624">
                  <c:v>3.5433070866141662E-2</c:v>
                </c:pt>
                <c:pt idx="6625">
                  <c:v>1.5748031496063096E-2</c:v>
                </c:pt>
                <c:pt idx="6626">
                  <c:v>6.072106261857189E-4</c:v>
                </c:pt>
                <c:pt idx="6627">
                  <c:v>1.0588235294115077E-3</c:v>
                </c:pt>
                <c:pt idx="6628">
                  <c:v>2.3719165085388773E-2</c:v>
                </c:pt>
                <c:pt idx="6629">
                  <c:v>3.4602076124566616E-3</c:v>
                </c:pt>
                <c:pt idx="6630">
                  <c:v>6.7476383265857292E-3</c:v>
                </c:pt>
                <c:pt idx="6631">
                  <c:v>1.3276729662836742E-3</c:v>
                </c:pt>
                <c:pt idx="6632">
                  <c:v>3.264986287057643E-3</c:v>
                </c:pt>
                <c:pt idx="6633">
                  <c:v>2.4468727327104228E-3</c:v>
                </c:pt>
                <c:pt idx="6634">
                  <c:v>1.9456333140543784E-2</c:v>
                </c:pt>
                <c:pt idx="6635">
                  <c:v>3.264986287057643E-3</c:v>
                </c:pt>
                <c:pt idx="6636">
                  <c:v>5.7836899942167346E-4</c:v>
                </c:pt>
                <c:pt idx="6637">
                  <c:v>1.4144009924843643E-2</c:v>
                </c:pt>
                <c:pt idx="6638">
                  <c:v>1.0860484544695154E-2</c:v>
                </c:pt>
                <c:pt idx="6639">
                  <c:v>4.9207148118453579E-3</c:v>
                </c:pt>
                <c:pt idx="6640">
                  <c:v>1.0860484544695154E-2</c:v>
                </c:pt>
                <c:pt idx="6641">
                  <c:v>1.1703280900865094E-2</c:v>
                </c:pt>
                <c:pt idx="6642">
                  <c:v>1.1703280900865094E-2</c:v>
                </c:pt>
                <c:pt idx="6643">
                  <c:v>5.9624585940374628E-3</c:v>
                </c:pt>
                <c:pt idx="6644">
                  <c:v>1.0860484544695154E-2</c:v>
                </c:pt>
                <c:pt idx="6645">
                  <c:v>4.3804507497056042E-3</c:v>
                </c:pt>
                <c:pt idx="6646">
                  <c:v>2.3076923076923002E-2</c:v>
                </c:pt>
                <c:pt idx="6647">
                  <c:v>1.661085286816285E-2</c:v>
                </c:pt>
                <c:pt idx="6648">
                  <c:v>2.0986346956866769E-3</c:v>
                </c:pt>
                <c:pt idx="6649">
                  <c:v>5.7836899942167346E-4</c:v>
                </c:pt>
                <c:pt idx="6650">
                  <c:v>6.1454293737771293E-4</c:v>
                </c:pt>
                <c:pt idx="6651">
                  <c:v>3.5256410256410152E-2</c:v>
                </c:pt>
                <c:pt idx="6652">
                  <c:v>6.912845219296887E-3</c:v>
                </c:pt>
                <c:pt idx="6653">
                  <c:v>2.3319200484554808E-2</c:v>
                </c:pt>
                <c:pt idx="6654">
                  <c:v>1.0635034257081455E-2</c:v>
                </c:pt>
                <c:pt idx="6655">
                  <c:v>1.0635034257081455E-2</c:v>
                </c:pt>
                <c:pt idx="6656">
                  <c:v>4.8166119594678422E-4</c:v>
                </c:pt>
                <c:pt idx="6657">
                  <c:v>5.3280053280077089E-4</c:v>
                </c:pt>
                <c:pt idx="6658">
                  <c:v>4.479999999999993E-2</c:v>
                </c:pt>
                <c:pt idx="6659">
                  <c:v>4.479999999999993E-2</c:v>
                </c:pt>
                <c:pt idx="6660">
                  <c:v>4.479999999999993E-2</c:v>
                </c:pt>
                <c:pt idx="6661">
                  <c:v>2.6728110599078415E-2</c:v>
                </c:pt>
                <c:pt idx="6662">
                  <c:v>2.3728813559321892E-2</c:v>
                </c:pt>
                <c:pt idx="6663">
                  <c:v>1.210653753026609E-2</c:v>
                </c:pt>
                <c:pt idx="6664">
                  <c:v>1.210653753026609E-2</c:v>
                </c:pt>
                <c:pt idx="6665">
                  <c:v>2.2857142857142774E-2</c:v>
                </c:pt>
                <c:pt idx="6666">
                  <c:v>1.831501831501825E-2</c:v>
                </c:pt>
                <c:pt idx="6667">
                  <c:v>4.4247787610619309E-2</c:v>
                </c:pt>
                <c:pt idx="6668">
                  <c:v>3.5745207173778298E-2</c:v>
                </c:pt>
                <c:pt idx="6669">
                  <c:v>5.5400878433707806E-2</c:v>
                </c:pt>
                <c:pt idx="6670">
                  <c:v>5.5400878433707806E-2</c:v>
                </c:pt>
                <c:pt idx="6671">
                  <c:v>4.84261501210288E-4</c:v>
                </c:pt>
                <c:pt idx="6672">
                  <c:v>1.9107820119198135E-2</c:v>
                </c:pt>
                <c:pt idx="6673">
                  <c:v>2.5223435948361208E-2</c:v>
                </c:pt>
                <c:pt idx="6674">
                  <c:v>2.3437500000000038E-2</c:v>
                </c:pt>
                <c:pt idx="6675">
                  <c:v>4.7619047619047589E-2</c:v>
                </c:pt>
                <c:pt idx="6676">
                  <c:v>6.5104166666679814E-4</c:v>
                </c:pt>
                <c:pt idx="6677">
                  <c:v>2.976190476190496E-3</c:v>
                </c:pt>
                <c:pt idx="6678">
                  <c:v>6.9686411149826252E-3</c:v>
                </c:pt>
                <c:pt idx="6679">
                  <c:v>3.5433070866141662E-2</c:v>
                </c:pt>
                <c:pt idx="6680">
                  <c:v>2.4008086934546782E-3</c:v>
                </c:pt>
                <c:pt idx="6681">
                  <c:v>2.3437500000000038E-2</c:v>
                </c:pt>
                <c:pt idx="6682">
                  <c:v>2.6205450733739476E-4</c:v>
                </c:pt>
                <c:pt idx="6683">
                  <c:v>1.0296789824349027E-2</c:v>
                </c:pt>
                <c:pt idx="6684">
                  <c:v>2.3437500000000038E-2</c:v>
                </c:pt>
                <c:pt idx="6685">
                  <c:v>5.092946269416095E-4</c:v>
                </c:pt>
                <c:pt idx="6686">
                  <c:v>3.5433070866141662E-2</c:v>
                </c:pt>
                <c:pt idx="6687">
                  <c:v>3.5433070866141662E-2</c:v>
                </c:pt>
                <c:pt idx="6688">
                  <c:v>4.9554781262098134E-2</c:v>
                </c:pt>
                <c:pt idx="6689">
                  <c:v>2.3437500000000038E-2</c:v>
                </c:pt>
                <c:pt idx="6690">
                  <c:v>1.0611205432937245E-2</c:v>
                </c:pt>
                <c:pt idx="6691">
                  <c:v>2.3437500000000038E-2</c:v>
                </c:pt>
                <c:pt idx="6692">
                  <c:v>6.147540983606598E-3</c:v>
                </c:pt>
                <c:pt idx="6693">
                  <c:v>2.6666666666666613E-2</c:v>
                </c:pt>
                <c:pt idx="6694">
                  <c:v>3.2444124008652966E-3</c:v>
                </c:pt>
                <c:pt idx="6695">
                  <c:v>1.6235144312393888E-2</c:v>
                </c:pt>
                <c:pt idx="6696">
                  <c:v>2.707244243685393E-2</c:v>
                </c:pt>
                <c:pt idx="6697">
                  <c:v>1.998950950541064E-3</c:v>
                </c:pt>
                <c:pt idx="6698">
                  <c:v>2.6492828350402028E-4</c:v>
                </c:pt>
                <c:pt idx="6699">
                  <c:v>9.6091793249121168E-4</c:v>
                </c:pt>
                <c:pt idx="6700">
                  <c:v>1.0736842105263183E-2</c:v>
                </c:pt>
                <c:pt idx="6701">
                  <c:v>6.4499484004128737E-4</c:v>
                </c:pt>
                <c:pt idx="6702">
                  <c:v>1.0736842105263183E-2</c:v>
                </c:pt>
                <c:pt idx="6703">
                  <c:v>2.7502157031924112E-2</c:v>
                </c:pt>
                <c:pt idx="6704">
                  <c:v>1.6235144312393888E-2</c:v>
                </c:pt>
                <c:pt idx="6705">
                  <c:v>1.0736842105263183E-2</c:v>
                </c:pt>
                <c:pt idx="6706">
                  <c:v>1.0736842105263183E-2</c:v>
                </c:pt>
                <c:pt idx="6707">
                  <c:v>7.0748304981301776E-3</c:v>
                </c:pt>
                <c:pt idx="6708">
                  <c:v>3.0601537677008971E-3</c:v>
                </c:pt>
                <c:pt idx="6709">
                  <c:v>2.1318580640613781E-3</c:v>
                </c:pt>
                <c:pt idx="6710">
                  <c:v>1.2607253603016325E-2</c:v>
                </c:pt>
                <c:pt idx="6711">
                  <c:v>1.0034093247867277E-3</c:v>
                </c:pt>
                <c:pt idx="6712">
                  <c:v>5.0717591040167116E-4</c:v>
                </c:pt>
                <c:pt idx="6713">
                  <c:v>2.976190476190496E-3</c:v>
                </c:pt>
                <c:pt idx="6714">
                  <c:v>6.9991251093613586E-3</c:v>
                </c:pt>
                <c:pt idx="6715">
                  <c:v>1.0416666666666938E-2</c:v>
                </c:pt>
                <c:pt idx="6716">
                  <c:v>3.3685812705279365E-2</c:v>
                </c:pt>
                <c:pt idx="6717">
                  <c:v>1.5748031496063096E-2</c:v>
                </c:pt>
                <c:pt idx="6718">
                  <c:v>1.0416666666666938E-2</c:v>
                </c:pt>
                <c:pt idx="6719">
                  <c:v>2.06625683060109E-2</c:v>
                </c:pt>
                <c:pt idx="6720">
                  <c:v>6.5104166666679814E-4</c:v>
                </c:pt>
                <c:pt idx="6721">
                  <c:v>8.542627712292036E-5</c:v>
                </c:pt>
                <c:pt idx="6722">
                  <c:v>1.9847176739112873E-4</c:v>
                </c:pt>
                <c:pt idx="6723">
                  <c:v>1.3227513227514738E-3</c:v>
                </c:pt>
                <c:pt idx="6724">
                  <c:v>1.6544117647058862E-2</c:v>
                </c:pt>
                <c:pt idx="6725">
                  <c:v>1.6544117647058862E-2</c:v>
                </c:pt>
                <c:pt idx="6726">
                  <c:v>4.7619047619047589E-2</c:v>
                </c:pt>
                <c:pt idx="6727">
                  <c:v>1.6544117647058862E-2</c:v>
                </c:pt>
                <c:pt idx="6728">
                  <c:v>1.0416666666666938E-2</c:v>
                </c:pt>
                <c:pt idx="6729">
                  <c:v>1.6203703703703606E-2</c:v>
                </c:pt>
                <c:pt idx="6730">
                  <c:v>2.5864707682889666E-2</c:v>
                </c:pt>
                <c:pt idx="6731">
                  <c:v>6.6666666666668883E-3</c:v>
                </c:pt>
                <c:pt idx="6732">
                  <c:v>1.3329167968343136E-2</c:v>
                </c:pt>
                <c:pt idx="6733">
                  <c:v>2.9605263157894801E-2</c:v>
                </c:pt>
                <c:pt idx="6734">
                  <c:v>2.2106513199963429E-2</c:v>
                </c:pt>
                <c:pt idx="6735">
                  <c:v>2.5974025974025892E-2</c:v>
                </c:pt>
                <c:pt idx="6736">
                  <c:v>3.1233732431025715E-3</c:v>
                </c:pt>
                <c:pt idx="6737">
                  <c:v>4.3744531933532539E-4</c:v>
                </c:pt>
                <c:pt idx="6738">
                  <c:v>6.5104166666679814E-4</c:v>
                </c:pt>
                <c:pt idx="6739">
                  <c:v>2.3437500000000038E-2</c:v>
                </c:pt>
                <c:pt idx="6740">
                  <c:v>0</c:v>
                </c:pt>
                <c:pt idx="6741">
                  <c:v>0.1256970524638672</c:v>
                </c:pt>
                <c:pt idx="6742">
                  <c:v>1.5748031496063096E-2</c:v>
                </c:pt>
                <c:pt idx="6743">
                  <c:v>1.4336917562724075E-2</c:v>
                </c:pt>
                <c:pt idx="6744">
                  <c:v>6.5104166666679814E-4</c:v>
                </c:pt>
                <c:pt idx="6745">
                  <c:v>5.5555555555555448E-2</c:v>
                </c:pt>
                <c:pt idx="6746">
                  <c:v>6.9991251093613586E-3</c:v>
                </c:pt>
                <c:pt idx="6747">
                  <c:v>6.1646174863387942E-2</c:v>
                </c:pt>
                <c:pt idx="6748">
                  <c:v>4.7619047619047589E-2</c:v>
                </c:pt>
                <c:pt idx="6749">
                  <c:v>3.3094017094026639E-4</c:v>
                </c:pt>
                <c:pt idx="6750">
                  <c:v>3.5433070866141662E-2</c:v>
                </c:pt>
                <c:pt idx="6751">
                  <c:v>1.0416666666666938E-2</c:v>
                </c:pt>
                <c:pt idx="6752">
                  <c:v>2.976190476190496E-3</c:v>
                </c:pt>
                <c:pt idx="6753">
                  <c:v>1.5679442508710839E-2</c:v>
                </c:pt>
                <c:pt idx="6754">
                  <c:v>1.5748031496063096E-2</c:v>
                </c:pt>
                <c:pt idx="6755">
                  <c:v>4.7619047619047589E-2</c:v>
                </c:pt>
                <c:pt idx="6756">
                  <c:v>6.5104166666679814E-4</c:v>
                </c:pt>
                <c:pt idx="6757">
                  <c:v>2.9761904761906118E-3</c:v>
                </c:pt>
                <c:pt idx="6758">
                  <c:v>6.9991251093613586E-3</c:v>
                </c:pt>
                <c:pt idx="6759">
                  <c:v>6.5104166666679814E-4</c:v>
                </c:pt>
                <c:pt idx="6760">
                  <c:v>6.5104166666679814E-4</c:v>
                </c:pt>
                <c:pt idx="6761">
                  <c:v>1.0416666666666938E-2</c:v>
                </c:pt>
                <c:pt idx="6762">
                  <c:v>2.3437500000000038E-2</c:v>
                </c:pt>
                <c:pt idx="6763">
                  <c:v>1.1329128708245807E-2</c:v>
                </c:pt>
                <c:pt idx="6764">
                  <c:v>3.097173828881227E-3</c:v>
                </c:pt>
                <c:pt idx="6765">
                  <c:v>4.3744531933532539E-4</c:v>
                </c:pt>
                <c:pt idx="6766">
                  <c:v>3.5433070866141662E-2</c:v>
                </c:pt>
                <c:pt idx="6767">
                  <c:v>1.5748031496063096E-2</c:v>
                </c:pt>
                <c:pt idx="6768">
                  <c:v>1.3831967213114787E-2</c:v>
                </c:pt>
                <c:pt idx="6769">
                  <c:v>3.7940379403793946E-2</c:v>
                </c:pt>
                <c:pt idx="6770">
                  <c:v>0</c:v>
                </c:pt>
                <c:pt idx="6771">
                  <c:v>2.9850746268656823E-2</c:v>
                </c:pt>
                <c:pt idx="6772">
                  <c:v>1.0416666666666938E-2</c:v>
                </c:pt>
                <c:pt idx="6773">
                  <c:v>3.3685812705279365E-2</c:v>
                </c:pt>
                <c:pt idx="6774">
                  <c:v>2.9761904761906118E-3</c:v>
                </c:pt>
                <c:pt idx="6775">
                  <c:v>1.253132832080066E-3</c:v>
                </c:pt>
                <c:pt idx="6776">
                  <c:v>2.7322404371585415E-3</c:v>
                </c:pt>
                <c:pt idx="6777">
                  <c:v>2.1929824561404084E-3</c:v>
                </c:pt>
                <c:pt idx="6778">
                  <c:v>2.1164021164021368E-2</c:v>
                </c:pt>
                <c:pt idx="6779">
                  <c:v>5.8962264150941486E-4</c:v>
                </c:pt>
                <c:pt idx="6780">
                  <c:v>1.0416666666666938E-2</c:v>
                </c:pt>
                <c:pt idx="6781">
                  <c:v>2.1164021164021368E-2</c:v>
                </c:pt>
                <c:pt idx="6782">
                  <c:v>7.8252744685822911E-3</c:v>
                </c:pt>
                <c:pt idx="6783">
                  <c:v>4.3744531933532539E-4</c:v>
                </c:pt>
                <c:pt idx="6784">
                  <c:v>3.5433070866141662E-2</c:v>
                </c:pt>
                <c:pt idx="6785">
                  <c:v>9.4933643320738829E-3</c:v>
                </c:pt>
                <c:pt idx="6786">
                  <c:v>1.0416666666666938E-2</c:v>
                </c:pt>
                <c:pt idx="6787">
                  <c:v>7.9566854990583649E-2</c:v>
                </c:pt>
                <c:pt idx="6788">
                  <c:v>0.10509031198686371</c:v>
                </c:pt>
                <c:pt idx="6789">
                  <c:v>1.7045454545454419E-2</c:v>
                </c:pt>
                <c:pt idx="6790">
                  <c:v>4.3744531933532539E-4</c:v>
                </c:pt>
                <c:pt idx="6791">
                  <c:v>0</c:v>
                </c:pt>
                <c:pt idx="6792">
                  <c:v>4.3744531933532539E-4</c:v>
                </c:pt>
                <c:pt idx="6793">
                  <c:v>2.3437500000000038E-2</c:v>
                </c:pt>
                <c:pt idx="6794">
                  <c:v>6.5104166666679814E-4</c:v>
                </c:pt>
                <c:pt idx="6795">
                  <c:v>1.883239171374814E-3</c:v>
                </c:pt>
                <c:pt idx="6796">
                  <c:v>1.7337125829608634E-2</c:v>
                </c:pt>
                <c:pt idx="6797">
                  <c:v>6.238859180035747E-3</c:v>
                </c:pt>
                <c:pt idx="6798">
                  <c:v>1.0416666666666938E-2</c:v>
                </c:pt>
                <c:pt idx="6799">
                  <c:v>1.0416666666666938E-2</c:v>
                </c:pt>
                <c:pt idx="6800">
                  <c:v>1.0976702508960743E-2</c:v>
                </c:pt>
                <c:pt idx="6801">
                  <c:v>1.5748031496063096E-2</c:v>
                </c:pt>
                <c:pt idx="6802">
                  <c:v>1.7045454545454419E-2</c:v>
                </c:pt>
                <c:pt idx="6803">
                  <c:v>0</c:v>
                </c:pt>
                <c:pt idx="6804">
                  <c:v>9.1863517060366846E-3</c:v>
                </c:pt>
                <c:pt idx="6805">
                  <c:v>7.3533500139004615E-2</c:v>
                </c:pt>
                <c:pt idx="6806">
                  <c:v>7.3533500139004615E-2</c:v>
                </c:pt>
                <c:pt idx="6807">
                  <c:v>1.1939571150097384E-2</c:v>
                </c:pt>
                <c:pt idx="6808">
                  <c:v>9.2920353982300877E-2</c:v>
                </c:pt>
                <c:pt idx="6809">
                  <c:v>1.2605042016806811E-2</c:v>
                </c:pt>
                <c:pt idx="6810">
                  <c:v>2.2786458333333179E-3</c:v>
                </c:pt>
                <c:pt idx="6811">
                  <c:v>1.4367816091953398E-3</c:v>
                </c:pt>
                <c:pt idx="6812">
                  <c:v>1.7094017094017203E-2</c:v>
                </c:pt>
                <c:pt idx="6813">
                  <c:v>3.7541713014463038E-3</c:v>
                </c:pt>
                <c:pt idx="6814">
                  <c:v>1.129943502824852E-2</c:v>
                </c:pt>
                <c:pt idx="6815">
                  <c:v>1.5971558951501808E-2</c:v>
                </c:pt>
                <c:pt idx="6816">
                  <c:v>1.129943502824852E-2</c:v>
                </c:pt>
                <c:pt idx="6817">
                  <c:v>1.129943502824852E-2</c:v>
                </c:pt>
                <c:pt idx="6818">
                  <c:v>7.3254945875326502E-3</c:v>
                </c:pt>
                <c:pt idx="6819">
                  <c:v>1.1574074074074403E-3</c:v>
                </c:pt>
                <c:pt idx="6820">
                  <c:v>3.7878787878787143E-3</c:v>
                </c:pt>
                <c:pt idx="6821">
                  <c:v>0</c:v>
                </c:pt>
                <c:pt idx="6822">
                  <c:v>5.961234497851995E-2</c:v>
                </c:pt>
                <c:pt idx="6823">
                  <c:v>6.9169732879611665E-4</c:v>
                </c:pt>
                <c:pt idx="6824">
                  <c:v>2.2826766729205875E-2</c:v>
                </c:pt>
                <c:pt idx="6825">
                  <c:v>6.6387379743544431E-2</c:v>
                </c:pt>
                <c:pt idx="6826">
                  <c:v>2.4743124653785909E-2</c:v>
                </c:pt>
                <c:pt idx="6827">
                  <c:v>2.3548058417298946E-2</c:v>
                </c:pt>
                <c:pt idx="6828">
                  <c:v>2.4743124653785909E-2</c:v>
                </c:pt>
                <c:pt idx="6829">
                  <c:v>1.0240264622302033E-2</c:v>
                </c:pt>
                <c:pt idx="6830">
                  <c:v>2.1725749291340225E-2</c:v>
                </c:pt>
                <c:pt idx="6831">
                  <c:v>4.7225577629882463E-4</c:v>
                </c:pt>
                <c:pt idx="6832">
                  <c:v>1.4369192451406219E-4</c:v>
                </c:pt>
                <c:pt idx="6833">
                  <c:v>2.2826766729205875E-2</c:v>
                </c:pt>
                <c:pt idx="6834">
                  <c:v>1.74907104431259E-2</c:v>
                </c:pt>
                <c:pt idx="6835">
                  <c:v>2.7994236766628693E-2</c:v>
                </c:pt>
                <c:pt idx="6836">
                  <c:v>1.3054830287208905E-3</c:v>
                </c:pt>
                <c:pt idx="6837">
                  <c:v>6.147540983606598E-3</c:v>
                </c:pt>
                <c:pt idx="6838">
                  <c:v>2.3437500000000038E-2</c:v>
                </c:pt>
                <c:pt idx="6839">
                  <c:v>1.0416666666666938E-2</c:v>
                </c:pt>
                <c:pt idx="6840">
                  <c:v>1.5748031496063096E-2</c:v>
                </c:pt>
                <c:pt idx="6841">
                  <c:v>1.0416666666666938E-2</c:v>
                </c:pt>
                <c:pt idx="6842">
                  <c:v>1.0416666666666938E-2</c:v>
                </c:pt>
                <c:pt idx="6843">
                  <c:v>2.3437500000000038E-2</c:v>
                </c:pt>
                <c:pt idx="6844">
                  <c:v>4.3744531933532539E-4</c:v>
                </c:pt>
                <c:pt idx="6845">
                  <c:v>4.504463437796765E-2</c:v>
                </c:pt>
                <c:pt idx="6846">
                  <c:v>1.0175010175010308E-2</c:v>
                </c:pt>
                <c:pt idx="6847">
                  <c:v>4.2590178183399214E-3</c:v>
                </c:pt>
                <c:pt idx="6848">
                  <c:v>2.6799007444168869E-3</c:v>
                </c:pt>
                <c:pt idx="6849">
                  <c:v>2.1797819039198429E-2</c:v>
                </c:pt>
                <c:pt idx="6850">
                  <c:v>1.0535959688501885E-2</c:v>
                </c:pt>
                <c:pt idx="6851">
                  <c:v>2.5124672183495563E-2</c:v>
                </c:pt>
                <c:pt idx="6852">
                  <c:v>1.7502067824648613E-2</c:v>
                </c:pt>
                <c:pt idx="6853">
                  <c:v>9.3522596990002838E-4</c:v>
                </c:pt>
                <c:pt idx="6854">
                  <c:v>8.8016745159606095E-4</c:v>
                </c:pt>
                <c:pt idx="6855">
                  <c:v>8.8016745159606095E-4</c:v>
                </c:pt>
                <c:pt idx="6856">
                  <c:v>8.8016745159606095E-4</c:v>
                </c:pt>
                <c:pt idx="6857">
                  <c:v>1.5198511166253025E-2</c:v>
                </c:pt>
                <c:pt idx="6858">
                  <c:v>8.0525593198405507E-3</c:v>
                </c:pt>
                <c:pt idx="6859">
                  <c:v>9.4062665491236683E-3</c:v>
                </c:pt>
                <c:pt idx="6860">
                  <c:v>5.7306473346574469E-3</c:v>
                </c:pt>
                <c:pt idx="6861">
                  <c:v>2.7277916888306135E-3</c:v>
                </c:pt>
                <c:pt idx="6862">
                  <c:v>3.4742774789558846E-5</c:v>
                </c:pt>
                <c:pt idx="6863">
                  <c:v>4.710406152367224E-2</c:v>
                </c:pt>
                <c:pt idx="6864">
                  <c:v>3.9814155274037984E-2</c:v>
                </c:pt>
                <c:pt idx="6865">
                  <c:v>1.5117336495297359E-2</c:v>
                </c:pt>
                <c:pt idx="6866">
                  <c:v>6.7095331283223577E-4</c:v>
                </c:pt>
                <c:pt idx="6867">
                  <c:v>1.1187214611872319E-2</c:v>
                </c:pt>
                <c:pt idx="6868">
                  <c:v>2.482993197278914E-2</c:v>
                </c:pt>
                <c:pt idx="6869">
                  <c:v>1.1187214611872319E-2</c:v>
                </c:pt>
                <c:pt idx="6870">
                  <c:v>3.755788029497506E-2</c:v>
                </c:pt>
                <c:pt idx="6871">
                  <c:v>4.0972220407814917E-2</c:v>
                </c:pt>
                <c:pt idx="6872">
                  <c:v>3.755788029497506E-2</c:v>
                </c:pt>
                <c:pt idx="6873">
                  <c:v>5.2185257664711E-3</c:v>
                </c:pt>
                <c:pt idx="6874">
                  <c:v>3.755788029497506E-2</c:v>
                </c:pt>
                <c:pt idx="6875">
                  <c:v>7.7455639790162982E-3</c:v>
                </c:pt>
                <c:pt idx="6876">
                  <c:v>1.0416666666666678E-2</c:v>
                </c:pt>
                <c:pt idx="6877">
                  <c:v>2.1164021164021368E-2</c:v>
                </c:pt>
                <c:pt idx="6878">
                  <c:v>2.3437500000000038E-2</c:v>
                </c:pt>
                <c:pt idx="6879">
                  <c:v>2.7502157031924112E-2</c:v>
                </c:pt>
                <c:pt idx="6880">
                  <c:v>1.0736842105263183E-2</c:v>
                </c:pt>
                <c:pt idx="6881">
                  <c:v>1.26290121177508E-3</c:v>
                </c:pt>
                <c:pt idx="6882">
                  <c:v>1.0736842105263183E-2</c:v>
                </c:pt>
                <c:pt idx="6883">
                  <c:v>5.5279119985930603E-2</c:v>
                </c:pt>
                <c:pt idx="6884">
                  <c:v>1.0736842105263183E-2</c:v>
                </c:pt>
                <c:pt idx="6885">
                  <c:v>1.6235144312393888E-2</c:v>
                </c:pt>
                <c:pt idx="6886">
                  <c:v>3.2584525038085745E-3</c:v>
                </c:pt>
                <c:pt idx="6887">
                  <c:v>6.8270436123145902E-3</c:v>
                </c:pt>
                <c:pt idx="6888">
                  <c:v>2.2842720548365322E-2</c:v>
                </c:pt>
                <c:pt idx="6889">
                  <c:v>2.0060768311321815E-2</c:v>
                </c:pt>
                <c:pt idx="6890">
                  <c:v>1.0492144786245716E-2</c:v>
                </c:pt>
                <c:pt idx="6891">
                  <c:v>3.4508447067695167E-2</c:v>
                </c:pt>
                <c:pt idx="6892">
                  <c:v>1.0736842105263183E-2</c:v>
                </c:pt>
                <c:pt idx="6893">
                  <c:v>6.0745437832327217E-3</c:v>
                </c:pt>
                <c:pt idx="6894">
                  <c:v>1.0736842105263183E-2</c:v>
                </c:pt>
                <c:pt idx="6895">
                  <c:v>2.7100623531146526E-3</c:v>
                </c:pt>
                <c:pt idx="6896">
                  <c:v>0</c:v>
                </c:pt>
                <c:pt idx="6897">
                  <c:v>0</c:v>
                </c:pt>
                <c:pt idx="6898">
                  <c:v>3.9447731755424325E-3</c:v>
                </c:pt>
                <c:pt idx="6899">
                  <c:v>1.0416666666666938E-2</c:v>
                </c:pt>
                <c:pt idx="6900">
                  <c:v>2.3437500000000038E-2</c:v>
                </c:pt>
                <c:pt idx="6901">
                  <c:v>5.9999999999999928E-2</c:v>
                </c:pt>
                <c:pt idx="6902">
                  <c:v>7.4992347719621596E-3</c:v>
                </c:pt>
                <c:pt idx="6903">
                  <c:v>3.5433070866141662E-2</c:v>
                </c:pt>
                <c:pt idx="6904">
                  <c:v>1.9632639065837607E-2</c:v>
                </c:pt>
                <c:pt idx="6905">
                  <c:v>8.9605734767043196E-4</c:v>
                </c:pt>
                <c:pt idx="6906">
                  <c:v>1.6111413043478243E-2</c:v>
                </c:pt>
                <c:pt idx="6907">
                  <c:v>8.0277777777777257E-3</c:v>
                </c:pt>
                <c:pt idx="6908">
                  <c:v>2.582644628099184E-2</c:v>
                </c:pt>
                <c:pt idx="6909">
                  <c:v>1.701680672268882E-3</c:v>
                </c:pt>
                <c:pt idx="6910">
                  <c:v>6.4295580110497836E-3</c:v>
                </c:pt>
                <c:pt idx="6911">
                  <c:v>9.8061224489780045E-4</c:v>
                </c:pt>
                <c:pt idx="6912">
                  <c:v>1.701680672268882E-3</c:v>
                </c:pt>
                <c:pt idx="6913">
                  <c:v>2.5956284153005476E-2</c:v>
                </c:pt>
                <c:pt idx="6914">
                  <c:v>1.1154689608634887E-3</c:v>
                </c:pt>
                <c:pt idx="6915">
                  <c:v>2.7319357716325174E-3</c:v>
                </c:pt>
                <c:pt idx="6916">
                  <c:v>2.8047091412739368E-3</c:v>
                </c:pt>
                <c:pt idx="6917">
                  <c:v>2.8047091412739368E-3</c:v>
                </c:pt>
                <c:pt idx="6918">
                  <c:v>2.8047091412739368E-3</c:v>
                </c:pt>
                <c:pt idx="6919">
                  <c:v>3.0206369919313751E-4</c:v>
                </c:pt>
                <c:pt idx="6920">
                  <c:v>2.7355290513184386E-3</c:v>
                </c:pt>
                <c:pt idx="6921">
                  <c:v>2.0087659584632224E-3</c:v>
                </c:pt>
                <c:pt idx="6922">
                  <c:v>1.0860484544695154E-2</c:v>
                </c:pt>
                <c:pt idx="6923">
                  <c:v>3.264986287057643E-3</c:v>
                </c:pt>
                <c:pt idx="6924">
                  <c:v>1.1182842761790093E-2</c:v>
                </c:pt>
                <c:pt idx="6925">
                  <c:v>2.66666666666668E-2</c:v>
                </c:pt>
                <c:pt idx="6926">
                  <c:v>1.833460656990063E-2</c:v>
                </c:pt>
                <c:pt idx="6927">
                  <c:v>6.5104166666679814E-4</c:v>
                </c:pt>
                <c:pt idx="6928">
                  <c:v>9.3750000000000465E-3</c:v>
                </c:pt>
                <c:pt idx="6929">
                  <c:v>1.041666666666685E-2</c:v>
                </c:pt>
                <c:pt idx="6930">
                  <c:v>1.0416666666666938E-2</c:v>
                </c:pt>
                <c:pt idx="6931">
                  <c:v>6.6666666666667001E-3</c:v>
                </c:pt>
                <c:pt idx="6932">
                  <c:v>4.3744531933532539E-4</c:v>
                </c:pt>
                <c:pt idx="6933">
                  <c:v>1.0416666666666938E-2</c:v>
                </c:pt>
                <c:pt idx="6934">
                  <c:v>1.0416666666666938E-2</c:v>
                </c:pt>
                <c:pt idx="6935">
                  <c:v>1.5748031496063096E-2</c:v>
                </c:pt>
                <c:pt idx="6936">
                  <c:v>9.4601677148847083E-2</c:v>
                </c:pt>
                <c:pt idx="6937">
                  <c:v>2.2024983563444928E-2</c:v>
                </c:pt>
                <c:pt idx="6938">
                  <c:v>6.6666666666668883E-3</c:v>
                </c:pt>
                <c:pt idx="6939">
                  <c:v>3.3682953867143505E-3</c:v>
                </c:pt>
                <c:pt idx="6940">
                  <c:v>1.6203703703703606E-2</c:v>
                </c:pt>
                <c:pt idx="6941">
                  <c:v>8.0045740423099008E-3</c:v>
                </c:pt>
                <c:pt idx="6942">
                  <c:v>1.3199963460308634E-2</c:v>
                </c:pt>
                <c:pt idx="6943">
                  <c:v>0.12499999999999985</c:v>
                </c:pt>
                <c:pt idx="6944">
                  <c:v>1.7429193899782223E-2</c:v>
                </c:pt>
                <c:pt idx="6945">
                  <c:v>1.9357336430511073E-4</c:v>
                </c:pt>
                <c:pt idx="6946">
                  <c:v>0.15362035225048928</c:v>
                </c:pt>
                <c:pt idx="6947">
                  <c:v>5.0576892682156049E-3</c:v>
                </c:pt>
                <c:pt idx="6948">
                  <c:v>0.12499999999999985</c:v>
                </c:pt>
                <c:pt idx="6949">
                  <c:v>6.9991251093613586E-3</c:v>
                </c:pt>
                <c:pt idx="6950">
                  <c:v>3.1582959603996756E-2</c:v>
                </c:pt>
                <c:pt idx="6951">
                  <c:v>3.5511363636362483E-4</c:v>
                </c:pt>
                <c:pt idx="6952">
                  <c:v>1.0416666666666938E-2</c:v>
                </c:pt>
                <c:pt idx="6953">
                  <c:v>6.9991251093613586E-3</c:v>
                </c:pt>
                <c:pt idx="6954">
                  <c:v>2.1164021164021368E-2</c:v>
                </c:pt>
                <c:pt idx="6955">
                  <c:v>2.6666666666666613E-2</c:v>
                </c:pt>
                <c:pt idx="6956">
                  <c:v>6.9686411149826252E-3</c:v>
                </c:pt>
                <c:pt idx="6957">
                  <c:v>1.833460656990063E-2</c:v>
                </c:pt>
                <c:pt idx="6958">
                  <c:v>2.8133248864953757E-3</c:v>
                </c:pt>
                <c:pt idx="6959">
                  <c:v>5.9568131049888709E-3</c:v>
                </c:pt>
                <c:pt idx="6960">
                  <c:v>6.238859180035747E-3</c:v>
                </c:pt>
                <c:pt idx="6961">
                  <c:v>1.0416666666666938E-2</c:v>
                </c:pt>
                <c:pt idx="6962">
                  <c:v>3.3613445378151315E-2</c:v>
                </c:pt>
                <c:pt idx="6963">
                  <c:v>4.3744531933532539E-4</c:v>
                </c:pt>
                <c:pt idx="6964">
                  <c:v>4.3744531933532539E-4</c:v>
                </c:pt>
                <c:pt idx="6965">
                  <c:v>8.4085954531299377E-3</c:v>
                </c:pt>
                <c:pt idx="6966">
                  <c:v>4.0411201701524386E-3</c:v>
                </c:pt>
                <c:pt idx="6967">
                  <c:v>9.0142483280024246E-3</c:v>
                </c:pt>
                <c:pt idx="6968">
                  <c:v>6.7476383265857292E-3</c:v>
                </c:pt>
                <c:pt idx="6969">
                  <c:v>7.3970350978661854E-3</c:v>
                </c:pt>
                <c:pt idx="6970">
                  <c:v>1.4267283678434483E-3</c:v>
                </c:pt>
                <c:pt idx="6971">
                  <c:v>4.552286298457814E-3</c:v>
                </c:pt>
                <c:pt idx="6972">
                  <c:v>1.6421052631579034E-2</c:v>
                </c:pt>
                <c:pt idx="6973">
                  <c:v>1.79199575230638E-3</c:v>
                </c:pt>
                <c:pt idx="6974">
                  <c:v>2.3199023199023172E-2</c:v>
                </c:pt>
                <c:pt idx="6975">
                  <c:v>4.6268561595819359E-2</c:v>
                </c:pt>
                <c:pt idx="6976">
                  <c:v>5.8157808577976328E-3</c:v>
                </c:pt>
                <c:pt idx="6977">
                  <c:v>4.0459540459541338E-3</c:v>
                </c:pt>
                <c:pt idx="6978">
                  <c:v>2.6612731530764405E-2</c:v>
                </c:pt>
                <c:pt idx="6979">
                  <c:v>3.9434249960348449E-5</c:v>
                </c:pt>
                <c:pt idx="6980">
                  <c:v>1.4667758012295713E-2</c:v>
                </c:pt>
                <c:pt idx="6981">
                  <c:v>2.8343197785820728E-2</c:v>
                </c:pt>
                <c:pt idx="6982">
                  <c:v>2.4639999999999978E-2</c:v>
                </c:pt>
                <c:pt idx="6983">
                  <c:v>2.3583851830543128E-3</c:v>
                </c:pt>
                <c:pt idx="6984">
                  <c:v>4.7149439254702726E-3</c:v>
                </c:pt>
                <c:pt idx="6985">
                  <c:v>2.551642331303336E-2</c:v>
                </c:pt>
                <c:pt idx="6986">
                  <c:v>2.4937828129318312E-3</c:v>
                </c:pt>
                <c:pt idx="6987">
                  <c:v>1.0389610389610303E-2</c:v>
                </c:pt>
                <c:pt idx="6988">
                  <c:v>6.4419842452627793E-3</c:v>
                </c:pt>
                <c:pt idx="6989">
                  <c:v>7.5740259740251549E-4</c:v>
                </c:pt>
                <c:pt idx="6990">
                  <c:v>1.0389610389610303E-2</c:v>
                </c:pt>
                <c:pt idx="6991">
                  <c:v>1.571009635525757E-2</c:v>
                </c:pt>
                <c:pt idx="6992">
                  <c:v>1.571009635525757E-2</c:v>
                </c:pt>
                <c:pt idx="6993">
                  <c:v>2.034287832452971E-2</c:v>
                </c:pt>
                <c:pt idx="6994">
                  <c:v>4.0150620729132905E-2</c:v>
                </c:pt>
                <c:pt idx="6995">
                  <c:v>1.983805668016177E-2</c:v>
                </c:pt>
                <c:pt idx="6996">
                  <c:v>4.6704997788590275E-3</c:v>
                </c:pt>
                <c:pt idx="6997">
                  <c:v>7.2148786831516027E-4</c:v>
                </c:pt>
                <c:pt idx="6998">
                  <c:v>2.8280542986424254E-3</c:v>
                </c:pt>
                <c:pt idx="6999">
                  <c:v>6.4370164939424619E-3</c:v>
                </c:pt>
                <c:pt idx="7000">
                  <c:v>5.3279789346669993E-4</c:v>
                </c:pt>
                <c:pt idx="7001">
                  <c:v>2.3287671232876755E-2</c:v>
                </c:pt>
                <c:pt idx="7002">
                  <c:v>1.3695595102060754E-2</c:v>
                </c:pt>
                <c:pt idx="7003">
                  <c:v>7.2781655034895323E-2</c:v>
                </c:pt>
                <c:pt idx="7004">
                  <c:v>1.1132669184609631E-2</c:v>
                </c:pt>
                <c:pt idx="7005">
                  <c:v>6.3365470295367061E-3</c:v>
                </c:pt>
                <c:pt idx="7006">
                  <c:v>1.0833557167158456E-3</c:v>
                </c:pt>
                <c:pt idx="7007">
                  <c:v>1.1452953065349224E-2</c:v>
                </c:pt>
                <c:pt idx="7008">
                  <c:v>0</c:v>
                </c:pt>
                <c:pt idx="7009">
                  <c:v>6.5104166666679814E-4</c:v>
                </c:pt>
                <c:pt idx="7010">
                  <c:v>0</c:v>
                </c:pt>
                <c:pt idx="7011">
                  <c:v>2.1164021164021368E-2</c:v>
                </c:pt>
                <c:pt idx="7012">
                  <c:v>5.6570931244562736E-3</c:v>
                </c:pt>
                <c:pt idx="7013">
                  <c:v>1.7076502732243888E-4</c:v>
                </c:pt>
                <c:pt idx="7014">
                  <c:v>3.9447731755424325E-3</c:v>
                </c:pt>
                <c:pt idx="7015">
                  <c:v>6.5104166666679814E-4</c:v>
                </c:pt>
                <c:pt idx="7016">
                  <c:v>1.3258820951128777E-2</c:v>
                </c:pt>
                <c:pt idx="7017">
                  <c:v>2.3422377080913635E-2</c:v>
                </c:pt>
                <c:pt idx="7018">
                  <c:v>2.3437500000000038E-2</c:v>
                </c:pt>
                <c:pt idx="7019">
                  <c:v>2.3437500000000038E-2</c:v>
                </c:pt>
                <c:pt idx="7020">
                  <c:v>9.177799500380052E-3</c:v>
                </c:pt>
                <c:pt idx="7021">
                  <c:v>2.3422377080913635E-2</c:v>
                </c:pt>
                <c:pt idx="7022">
                  <c:v>1.0416666666666938E-2</c:v>
                </c:pt>
                <c:pt idx="7023">
                  <c:v>6.6666666666668883E-3</c:v>
                </c:pt>
                <c:pt idx="7024">
                  <c:v>2.016129032257999E-3</c:v>
                </c:pt>
                <c:pt idx="7025">
                  <c:v>6.5104166666679814E-4</c:v>
                </c:pt>
                <c:pt idx="7026">
                  <c:v>5.6082830025883917E-3</c:v>
                </c:pt>
                <c:pt idx="7027">
                  <c:v>1.4336917562724075E-2</c:v>
                </c:pt>
                <c:pt idx="7028">
                  <c:v>1.0635034257081455E-2</c:v>
                </c:pt>
                <c:pt idx="7029">
                  <c:v>4.3744531933532539E-4</c:v>
                </c:pt>
                <c:pt idx="7030">
                  <c:v>1.759530791788845E-2</c:v>
                </c:pt>
                <c:pt idx="7031">
                  <c:v>3.2284100080711472E-3</c:v>
                </c:pt>
                <c:pt idx="7032">
                  <c:v>2.3915921880172004E-2</c:v>
                </c:pt>
                <c:pt idx="7033">
                  <c:v>1.084010840108398E-2</c:v>
                </c:pt>
                <c:pt idx="7034">
                  <c:v>2.1008403361345808E-3</c:v>
                </c:pt>
                <c:pt idx="7035">
                  <c:v>1.54829301767027E-2</c:v>
                </c:pt>
                <c:pt idx="7036">
                  <c:v>2.976190476190496E-3</c:v>
                </c:pt>
                <c:pt idx="7037">
                  <c:v>6.5104166666679814E-4</c:v>
                </c:pt>
                <c:pt idx="7038">
                  <c:v>2.976190476190496E-3</c:v>
                </c:pt>
                <c:pt idx="7039">
                  <c:v>2.06625683060109E-2</c:v>
                </c:pt>
                <c:pt idx="7040">
                  <c:v>1.4336917562724075E-2</c:v>
                </c:pt>
                <c:pt idx="7041">
                  <c:v>2.976190476190496E-3</c:v>
                </c:pt>
                <c:pt idx="7042">
                  <c:v>2.1164021164021368E-2</c:v>
                </c:pt>
                <c:pt idx="7043">
                  <c:v>1.5748031496063096E-2</c:v>
                </c:pt>
                <c:pt idx="7044">
                  <c:v>3.7124640065816145E-3</c:v>
                </c:pt>
                <c:pt idx="7045">
                  <c:v>6.7746494991078095E-3</c:v>
                </c:pt>
                <c:pt idx="7046">
                  <c:v>1.4406601801559704E-2</c:v>
                </c:pt>
                <c:pt idx="7047">
                  <c:v>1.3774104683197297E-3</c:v>
                </c:pt>
                <c:pt idx="7048">
                  <c:v>4.7619047619047589E-2</c:v>
                </c:pt>
                <c:pt idx="7049">
                  <c:v>6.5104166666679814E-4</c:v>
                </c:pt>
                <c:pt idx="7050">
                  <c:v>2.1164021164021368E-2</c:v>
                </c:pt>
                <c:pt idx="7051">
                  <c:v>1.883239171374814E-3</c:v>
                </c:pt>
                <c:pt idx="7052">
                  <c:v>1.0976702508960743E-2</c:v>
                </c:pt>
                <c:pt idx="7053">
                  <c:v>1.3157894736842193E-2</c:v>
                </c:pt>
                <c:pt idx="7054">
                  <c:v>3.5433070866141662E-2</c:v>
                </c:pt>
                <c:pt idx="7055">
                  <c:v>1.5748031496063096E-2</c:v>
                </c:pt>
                <c:pt idx="7056">
                  <c:v>2.1164021164021368E-2</c:v>
                </c:pt>
                <c:pt idx="7057">
                  <c:v>4.3744531933532539E-4</c:v>
                </c:pt>
                <c:pt idx="7058">
                  <c:v>6.1454293737771293E-4</c:v>
                </c:pt>
                <c:pt idx="7059">
                  <c:v>9.7902097902097876E-2</c:v>
                </c:pt>
                <c:pt idx="7060">
                  <c:v>7.2232645403377038E-2</c:v>
                </c:pt>
                <c:pt idx="7061">
                  <c:v>9.8681805998884634E-4</c:v>
                </c:pt>
                <c:pt idx="7062">
                  <c:v>2.1610389610389521E-2</c:v>
                </c:pt>
                <c:pt idx="7063">
                  <c:v>3.097173828881227E-3</c:v>
                </c:pt>
                <c:pt idx="7064">
                  <c:v>1.3227513227514738E-3</c:v>
                </c:pt>
                <c:pt idx="7065">
                  <c:v>4.3744531933532539E-4</c:v>
                </c:pt>
                <c:pt idx="7066">
                  <c:v>1.734400656814461E-2</c:v>
                </c:pt>
                <c:pt idx="7067">
                  <c:v>9.8360655737704847E-2</c:v>
                </c:pt>
                <c:pt idx="7068">
                  <c:v>1.0416666666666938E-2</c:v>
                </c:pt>
                <c:pt idx="7069">
                  <c:v>9.9206349206349159E-2</c:v>
                </c:pt>
                <c:pt idx="7070">
                  <c:v>9.7949188858280165E-3</c:v>
                </c:pt>
                <c:pt idx="7071">
                  <c:v>6.779661016949165E-2</c:v>
                </c:pt>
                <c:pt idx="7072">
                  <c:v>1.0416666666666938E-2</c:v>
                </c:pt>
                <c:pt idx="7073">
                  <c:v>6.5104166666679814E-4</c:v>
                </c:pt>
                <c:pt idx="7074">
                  <c:v>1.0416666666666938E-2</c:v>
                </c:pt>
                <c:pt idx="7075">
                  <c:v>1.8436326391260017E-2</c:v>
                </c:pt>
                <c:pt idx="7076">
                  <c:v>8.8757396449704717E-3</c:v>
                </c:pt>
                <c:pt idx="7077">
                  <c:v>3.9768864717879188E-2</c:v>
                </c:pt>
                <c:pt idx="7078">
                  <c:v>2.976190476190496E-3</c:v>
                </c:pt>
                <c:pt idx="7079">
                  <c:v>9.7949188858280165E-3</c:v>
                </c:pt>
                <c:pt idx="7080">
                  <c:v>5.9999999999999928E-2</c:v>
                </c:pt>
                <c:pt idx="7081">
                  <c:v>6.985032074126879E-2</c:v>
                </c:pt>
                <c:pt idx="7082">
                  <c:v>3.2679738562092359E-3</c:v>
                </c:pt>
                <c:pt idx="7083">
                  <c:v>8.5034013605444407E-4</c:v>
                </c:pt>
                <c:pt idx="7084">
                  <c:v>1.3888888888888959E-2</c:v>
                </c:pt>
                <c:pt idx="7085">
                  <c:v>1.0416666666666938E-2</c:v>
                </c:pt>
                <c:pt idx="7086">
                  <c:v>6.5104166666679814E-4</c:v>
                </c:pt>
                <c:pt idx="7087">
                  <c:v>7.1225720576355593E-4</c:v>
                </c:pt>
                <c:pt idx="7088">
                  <c:v>4.3224578245209887E-2</c:v>
                </c:pt>
                <c:pt idx="7089">
                  <c:v>5.5604365298242787E-2</c:v>
                </c:pt>
                <c:pt idx="7090">
                  <c:v>5.5604365298242787E-2</c:v>
                </c:pt>
                <c:pt idx="7091">
                  <c:v>5.5604365298242787E-2</c:v>
                </c:pt>
                <c:pt idx="7092">
                  <c:v>3.7755102040816356E-2</c:v>
                </c:pt>
                <c:pt idx="7093">
                  <c:v>3.6907368686010006E-3</c:v>
                </c:pt>
                <c:pt idx="7094">
                  <c:v>2.8057718735684599E-2</c:v>
                </c:pt>
                <c:pt idx="7095">
                  <c:v>4.6626602713921196E-2</c:v>
                </c:pt>
                <c:pt idx="7096">
                  <c:v>4.6626602713921196E-2</c:v>
                </c:pt>
                <c:pt idx="7097">
                  <c:v>1.0416666666666938E-2</c:v>
                </c:pt>
                <c:pt idx="7098">
                  <c:v>3.5433070866141662E-2</c:v>
                </c:pt>
                <c:pt idx="7099">
                  <c:v>6.1646174863387942E-2</c:v>
                </c:pt>
                <c:pt idx="7100">
                  <c:v>1.4336917562724075E-2</c:v>
                </c:pt>
                <c:pt idx="7101">
                  <c:v>2.1164021164021368E-2</c:v>
                </c:pt>
                <c:pt idx="7102">
                  <c:v>3.5433070866141662E-2</c:v>
                </c:pt>
                <c:pt idx="7103">
                  <c:v>6.147540983606598E-3</c:v>
                </c:pt>
                <c:pt idx="7104">
                  <c:v>2.7488530547353937E-2</c:v>
                </c:pt>
                <c:pt idx="7105">
                  <c:v>1.1076650420912423E-2</c:v>
                </c:pt>
                <c:pt idx="7106">
                  <c:v>1.1076650420912423E-2</c:v>
                </c:pt>
                <c:pt idx="7107">
                  <c:v>7.1506216960763825E-3</c:v>
                </c:pt>
                <c:pt idx="7108">
                  <c:v>1.0867466396877969E-2</c:v>
                </c:pt>
                <c:pt idx="7109">
                  <c:v>1.1076650420912423E-2</c:v>
                </c:pt>
                <c:pt idx="7110">
                  <c:v>1.1076650420912423E-2</c:v>
                </c:pt>
                <c:pt idx="7111">
                  <c:v>4.4168391994479132E-2</c:v>
                </c:pt>
                <c:pt idx="7112">
                  <c:v>9.8619329388560106E-2</c:v>
                </c:pt>
                <c:pt idx="7113">
                  <c:v>6.5104166666679814E-4</c:v>
                </c:pt>
                <c:pt idx="7114">
                  <c:v>2.5396825396825525E-2</c:v>
                </c:pt>
                <c:pt idx="7115">
                  <c:v>0.11311205273069688</c:v>
                </c:pt>
                <c:pt idx="7116">
                  <c:v>1.0416666666666905E-2</c:v>
                </c:pt>
                <c:pt idx="7117">
                  <c:v>2.66666666666668E-2</c:v>
                </c:pt>
                <c:pt idx="7118">
                  <c:v>5.0000000000000093E-2</c:v>
                </c:pt>
                <c:pt idx="7119">
                  <c:v>1.3227513227514738E-3</c:v>
                </c:pt>
                <c:pt idx="7120">
                  <c:v>0</c:v>
                </c:pt>
                <c:pt idx="7121">
                  <c:v>1.5748031496063096E-2</c:v>
                </c:pt>
                <c:pt idx="7122">
                  <c:v>1.0416666666666938E-2</c:v>
                </c:pt>
                <c:pt idx="7123">
                  <c:v>6.5104166666679814E-4</c:v>
                </c:pt>
                <c:pt idx="7124">
                  <c:v>4.3744531933532539E-4</c:v>
                </c:pt>
                <c:pt idx="7125">
                  <c:v>9.8360655737704847E-2</c:v>
                </c:pt>
                <c:pt idx="7126">
                  <c:v>4.599444023249924E-2</c:v>
                </c:pt>
                <c:pt idx="7127">
                  <c:v>1.5748031496063096E-2</c:v>
                </c:pt>
                <c:pt idx="7128">
                  <c:v>7.37336601307189E-2</c:v>
                </c:pt>
                <c:pt idx="7129">
                  <c:v>4.1091387245386267E-5</c:v>
                </c:pt>
                <c:pt idx="7130">
                  <c:v>2.3437500000000038E-2</c:v>
                </c:pt>
                <c:pt idx="7131">
                  <c:v>2.3437500000000038E-2</c:v>
                </c:pt>
                <c:pt idx="7132">
                  <c:v>5.8479532163741655E-3</c:v>
                </c:pt>
                <c:pt idx="7133">
                  <c:v>1.6816737288135666E-2</c:v>
                </c:pt>
                <c:pt idx="7134">
                  <c:v>6.5104166666679814E-4</c:v>
                </c:pt>
                <c:pt idx="7135">
                  <c:v>6.5746219592363597E-4</c:v>
                </c:pt>
                <c:pt idx="7136">
                  <c:v>4.0839663481094968E-5</c:v>
                </c:pt>
                <c:pt idx="7137">
                  <c:v>3.7792894935750854E-4</c:v>
                </c:pt>
                <c:pt idx="7138">
                  <c:v>3.7792894935750854E-4</c:v>
                </c:pt>
                <c:pt idx="7139">
                  <c:v>1.9707207207206945E-3</c:v>
                </c:pt>
                <c:pt idx="7140">
                  <c:v>1.9707207207206945E-3</c:v>
                </c:pt>
                <c:pt idx="7141">
                  <c:v>1.9707207207206945E-3</c:v>
                </c:pt>
                <c:pt idx="7142">
                  <c:v>5.5555555555555643E-2</c:v>
                </c:pt>
                <c:pt idx="7143">
                  <c:v>1.5442251461988146E-2</c:v>
                </c:pt>
                <c:pt idx="7144">
                  <c:v>6.5104166666679814E-4</c:v>
                </c:pt>
                <c:pt idx="7145">
                  <c:v>6.6666666666668883E-3</c:v>
                </c:pt>
                <c:pt idx="7146">
                  <c:v>2.66666666666668E-2</c:v>
                </c:pt>
                <c:pt idx="7147">
                  <c:v>2.66666666666668E-2</c:v>
                </c:pt>
                <c:pt idx="7148">
                  <c:v>2.66666666666668E-2</c:v>
                </c:pt>
                <c:pt idx="7149">
                  <c:v>2.6666666666666828E-2</c:v>
                </c:pt>
                <c:pt idx="7150">
                  <c:v>2.66666666666668E-2</c:v>
                </c:pt>
                <c:pt idx="7151">
                  <c:v>4.2724087840643057E-5</c:v>
                </c:pt>
                <c:pt idx="7152">
                  <c:v>1.0416666666666938E-2</c:v>
                </c:pt>
                <c:pt idx="7153">
                  <c:v>4.2724087840643057E-5</c:v>
                </c:pt>
                <c:pt idx="7154">
                  <c:v>6.6666666666668883E-3</c:v>
                </c:pt>
                <c:pt idx="7155">
                  <c:v>1.0976702508960743E-2</c:v>
                </c:pt>
                <c:pt idx="7156">
                  <c:v>3.6867977528091981E-3</c:v>
                </c:pt>
                <c:pt idx="7157">
                  <c:v>4.1928721174005288E-3</c:v>
                </c:pt>
                <c:pt idx="7158">
                  <c:v>1.6393442622950921E-2</c:v>
                </c:pt>
                <c:pt idx="7159">
                  <c:v>1.1961722488036408E-3</c:v>
                </c:pt>
                <c:pt idx="7160">
                  <c:v>5.6003584229203812E-5</c:v>
                </c:pt>
                <c:pt idx="7161">
                  <c:v>1.084010840108398E-2</c:v>
                </c:pt>
                <c:pt idx="7162">
                  <c:v>3.8287010777084676E-3</c:v>
                </c:pt>
                <c:pt idx="7163">
                  <c:v>3.6231884057970794E-3</c:v>
                </c:pt>
                <c:pt idx="7164">
                  <c:v>1.3227513227514738E-3</c:v>
                </c:pt>
                <c:pt idx="7165">
                  <c:v>1.0003306878307095E-2</c:v>
                </c:pt>
                <c:pt idx="7166">
                  <c:v>1.0416666666666938E-2</c:v>
                </c:pt>
                <c:pt idx="7167">
                  <c:v>2.9605263157894548E-2</c:v>
                </c:pt>
                <c:pt idx="7168">
                  <c:v>8.0923028291449456E-2</c:v>
                </c:pt>
                <c:pt idx="7169">
                  <c:v>8.696971088484705E-4</c:v>
                </c:pt>
                <c:pt idx="7170">
                  <c:v>8.4876543209878377E-3</c:v>
                </c:pt>
                <c:pt idx="7171">
                  <c:v>2.976190476190496E-3</c:v>
                </c:pt>
                <c:pt idx="7172">
                  <c:v>2.976190476190496E-3</c:v>
                </c:pt>
                <c:pt idx="7173">
                  <c:v>3.9682539682539882E-2</c:v>
                </c:pt>
                <c:pt idx="7174">
                  <c:v>1.2184508268059195E-2</c:v>
                </c:pt>
                <c:pt idx="7175">
                  <c:v>4.7673531655134023E-5</c:v>
                </c:pt>
                <c:pt idx="7176">
                  <c:v>8.9605734767043196E-4</c:v>
                </c:pt>
                <c:pt idx="7177">
                  <c:v>7.0921985815603312E-3</c:v>
                </c:pt>
                <c:pt idx="7178">
                  <c:v>2.2210654173173541E-2</c:v>
                </c:pt>
                <c:pt idx="7179">
                  <c:v>1.2505062778452883E-2</c:v>
                </c:pt>
                <c:pt idx="7180">
                  <c:v>1.0416666666666938E-2</c:v>
                </c:pt>
                <c:pt idx="7181">
                  <c:v>1.4778325123152662E-2</c:v>
                </c:pt>
                <c:pt idx="7182">
                  <c:v>2.3809523809523742E-2</c:v>
                </c:pt>
                <c:pt idx="7183">
                  <c:v>2.1164021164021368E-2</c:v>
                </c:pt>
                <c:pt idx="7184">
                  <c:v>3.7940379403793946E-2</c:v>
                </c:pt>
                <c:pt idx="7185">
                  <c:v>6.9686411149826252E-3</c:v>
                </c:pt>
                <c:pt idx="7186">
                  <c:v>0</c:v>
                </c:pt>
                <c:pt idx="7187">
                  <c:v>7.5641820849906157E-5</c:v>
                </c:pt>
                <c:pt idx="7188">
                  <c:v>7.311965143291622E-4</c:v>
                </c:pt>
                <c:pt idx="7189">
                  <c:v>4.8166119594678422E-4</c:v>
                </c:pt>
                <c:pt idx="7190">
                  <c:v>1.0635034257081455E-2</c:v>
                </c:pt>
                <c:pt idx="7191">
                  <c:v>6.1454293737771293E-4</c:v>
                </c:pt>
                <c:pt idx="7192">
                  <c:v>1.0635034257081455E-2</c:v>
                </c:pt>
                <c:pt idx="7193">
                  <c:v>2.3319200484554808E-2</c:v>
                </c:pt>
                <c:pt idx="7194">
                  <c:v>1.6773364250429884E-3</c:v>
                </c:pt>
                <c:pt idx="7195">
                  <c:v>1.9035842206574804E-3</c:v>
                </c:pt>
                <c:pt idx="7196">
                  <c:v>6.1454293737771293E-4</c:v>
                </c:pt>
                <c:pt idx="7197">
                  <c:v>1.0635034257081455E-2</c:v>
                </c:pt>
                <c:pt idx="7198">
                  <c:v>1.7094017094017203E-2</c:v>
                </c:pt>
                <c:pt idx="7199">
                  <c:v>1.7543859649121623E-3</c:v>
                </c:pt>
                <c:pt idx="7200">
                  <c:v>1.0416666666666751E-2</c:v>
                </c:pt>
                <c:pt idx="7201">
                  <c:v>4.0419350764178104E-3</c:v>
                </c:pt>
                <c:pt idx="7202">
                  <c:v>2.7277686852153753E-4</c:v>
                </c:pt>
                <c:pt idx="7203">
                  <c:v>1.1158594491927952E-2</c:v>
                </c:pt>
                <c:pt idx="7204">
                  <c:v>2.9237145514548028E-3</c:v>
                </c:pt>
                <c:pt idx="7205">
                  <c:v>2.5423728813559279E-2</c:v>
                </c:pt>
                <c:pt idx="7206">
                  <c:v>1.5938069216756595E-3</c:v>
                </c:pt>
                <c:pt idx="7207">
                  <c:v>5.1724137931034496E-2</c:v>
                </c:pt>
                <c:pt idx="7208">
                  <c:v>7.5973409306743598E-3</c:v>
                </c:pt>
                <c:pt idx="7209">
                  <c:v>2.8985507246376593E-2</c:v>
                </c:pt>
                <c:pt idx="7210">
                  <c:v>1.4367816091953398E-3</c:v>
                </c:pt>
                <c:pt idx="7211">
                  <c:v>7.3533500139004615E-2</c:v>
                </c:pt>
                <c:pt idx="7212">
                  <c:v>6.6374618346060998E-5</c:v>
                </c:pt>
                <c:pt idx="7213">
                  <c:v>2.8985507246376593E-2</c:v>
                </c:pt>
                <c:pt idx="7214">
                  <c:v>2.8985507246376593E-2</c:v>
                </c:pt>
                <c:pt idx="7215">
                  <c:v>2.0833333333333923E-3</c:v>
                </c:pt>
                <c:pt idx="7216">
                  <c:v>4.117933723196892E-2</c:v>
                </c:pt>
                <c:pt idx="7217">
                  <c:v>5.1401369276850579E-2</c:v>
                </c:pt>
                <c:pt idx="7218">
                  <c:v>5.578776268431445E-2</c:v>
                </c:pt>
                <c:pt idx="7219">
                  <c:v>2.8194861528194934E-2</c:v>
                </c:pt>
                <c:pt idx="7220">
                  <c:v>5.1724137931034496E-2</c:v>
                </c:pt>
                <c:pt idx="7221">
                  <c:v>1.1517228250523408E-2</c:v>
                </c:pt>
                <c:pt idx="7222">
                  <c:v>1.1517228250523408E-2</c:v>
                </c:pt>
                <c:pt idx="7223">
                  <c:v>1.129943502824852E-2</c:v>
                </c:pt>
                <c:pt idx="7224">
                  <c:v>1.8909814729750198E-2</c:v>
                </c:pt>
                <c:pt idx="7225">
                  <c:v>0</c:v>
                </c:pt>
                <c:pt idx="7226">
                  <c:v>1.0874111250522947E-2</c:v>
                </c:pt>
                <c:pt idx="7227">
                  <c:v>4.0792540792540834E-3</c:v>
                </c:pt>
                <c:pt idx="7228">
                  <c:v>6.4971319003575331E-3</c:v>
                </c:pt>
                <c:pt idx="7229">
                  <c:v>2.3319200484554808E-2</c:v>
                </c:pt>
                <c:pt idx="7230">
                  <c:v>6.1454293737771293E-4</c:v>
                </c:pt>
                <c:pt idx="7231">
                  <c:v>1.6079158936301841E-2</c:v>
                </c:pt>
                <c:pt idx="7232">
                  <c:v>6.4568889756862063E-3</c:v>
                </c:pt>
                <c:pt idx="7233">
                  <c:v>9.8505863068970839E-3</c:v>
                </c:pt>
                <c:pt idx="7234">
                  <c:v>5.9091198749704355E-3</c:v>
                </c:pt>
                <c:pt idx="7235">
                  <c:v>5.9091198749704355E-3</c:v>
                </c:pt>
                <c:pt idx="7236">
                  <c:v>1.0603431656065476E-3</c:v>
                </c:pt>
                <c:pt idx="7237">
                  <c:v>6.2360557433666355E-3</c:v>
                </c:pt>
                <c:pt idx="7238">
                  <c:v>3.175340487141216E-6</c:v>
                </c:pt>
                <c:pt idx="7239">
                  <c:v>6.8740783026497582E-3</c:v>
                </c:pt>
                <c:pt idx="7240">
                  <c:v>7.8447193831896324E-5</c:v>
                </c:pt>
                <c:pt idx="7241">
                  <c:v>1.5915781830913204E-4</c:v>
                </c:pt>
                <c:pt idx="7242">
                  <c:v>7.8447193831896324E-5</c:v>
                </c:pt>
                <c:pt idx="7243">
                  <c:v>1.9035842206574804E-3</c:v>
                </c:pt>
                <c:pt idx="7244">
                  <c:v>6.1454293737771293E-4</c:v>
                </c:pt>
                <c:pt idx="7245">
                  <c:v>4.1864408929391593E-4</c:v>
                </c:pt>
                <c:pt idx="7246">
                  <c:v>2.6399407044568297E-2</c:v>
                </c:pt>
                <c:pt idx="7247">
                  <c:v>3.4755454335880969E-4</c:v>
                </c:pt>
                <c:pt idx="7248">
                  <c:v>6.1454293737771293E-4</c:v>
                </c:pt>
                <c:pt idx="7249">
                  <c:v>6.4408731764104095E-3</c:v>
                </c:pt>
                <c:pt idx="7250">
                  <c:v>1.0635034257081455E-2</c:v>
                </c:pt>
                <c:pt idx="7251">
                  <c:v>3.2859412250514988E-3</c:v>
                </c:pt>
                <c:pt idx="7252">
                  <c:v>1.6079158936301841E-2</c:v>
                </c:pt>
                <c:pt idx="7253">
                  <c:v>1.5915781830913204E-4</c:v>
                </c:pt>
                <c:pt idx="7254">
                  <c:v>3.6111276782918693E-2</c:v>
                </c:pt>
                <c:pt idx="7255">
                  <c:v>1.354024127133354E-2</c:v>
                </c:pt>
                <c:pt idx="7256">
                  <c:v>2.0989620459116638E-2</c:v>
                </c:pt>
                <c:pt idx="7257">
                  <c:v>3.8139846102375294E-2</c:v>
                </c:pt>
                <c:pt idx="7258">
                  <c:v>6.4030396847747416E-4</c:v>
                </c:pt>
                <c:pt idx="7259">
                  <c:v>4.1864408929391593E-4</c:v>
                </c:pt>
                <c:pt idx="7260">
                  <c:v>1.3080510537275701E-2</c:v>
                </c:pt>
                <c:pt idx="7261">
                  <c:v>1.6004495504495335E-2</c:v>
                </c:pt>
                <c:pt idx="7262">
                  <c:v>3.5256410256410152E-2</c:v>
                </c:pt>
                <c:pt idx="7263">
                  <c:v>6.1454293737771293E-4</c:v>
                </c:pt>
                <c:pt idx="7264">
                  <c:v>1.9035842206574804E-3</c:v>
                </c:pt>
                <c:pt idx="7265">
                  <c:v>1.6004495504495335E-2</c:v>
                </c:pt>
                <c:pt idx="7266">
                  <c:v>6.6666666666667001E-3</c:v>
                </c:pt>
                <c:pt idx="7267">
                  <c:v>1.0416666666666938E-2</c:v>
                </c:pt>
                <c:pt idx="7268">
                  <c:v>1.3774104683197297E-3</c:v>
                </c:pt>
                <c:pt idx="7269">
                  <c:v>2.3437500000000038E-2</c:v>
                </c:pt>
                <c:pt idx="7270">
                  <c:v>2.976190476190496E-3</c:v>
                </c:pt>
                <c:pt idx="7271">
                  <c:v>4.3744531933532539E-4</c:v>
                </c:pt>
                <c:pt idx="7272">
                  <c:v>1.0416666666666938E-2</c:v>
                </c:pt>
                <c:pt idx="7273">
                  <c:v>3.1520882584713198E-3</c:v>
                </c:pt>
                <c:pt idx="7274">
                  <c:v>4.9075630252100912E-2</c:v>
                </c:pt>
                <c:pt idx="7275">
                  <c:v>1.7123287671233084E-2</c:v>
                </c:pt>
                <c:pt idx="7276">
                  <c:v>1.643893173707861E-2</c:v>
                </c:pt>
                <c:pt idx="7277">
                  <c:v>2.2025014889812475E-4</c:v>
                </c:pt>
                <c:pt idx="7278">
                  <c:v>8.9865133409291857E-3</c:v>
                </c:pt>
                <c:pt idx="7279">
                  <c:v>7.2698870463830702E-3</c:v>
                </c:pt>
                <c:pt idx="7280">
                  <c:v>1.1187214611872319E-2</c:v>
                </c:pt>
                <c:pt idx="7281">
                  <c:v>3.1968951964347292E-2</c:v>
                </c:pt>
                <c:pt idx="7282">
                  <c:v>2.482993197278914E-2</c:v>
                </c:pt>
                <c:pt idx="7283">
                  <c:v>1.6921837228042056E-2</c:v>
                </c:pt>
                <c:pt idx="7284">
                  <c:v>7.3681135859432504E-3</c:v>
                </c:pt>
                <c:pt idx="7285">
                  <c:v>4.710406152367224E-2</c:v>
                </c:pt>
                <c:pt idx="7286">
                  <c:v>1.319565409584949E-3</c:v>
                </c:pt>
                <c:pt idx="7287">
                  <c:v>4.8943256363224877E-4</c:v>
                </c:pt>
                <c:pt idx="7288">
                  <c:v>1.3543074864031638E-2</c:v>
                </c:pt>
                <c:pt idx="7289">
                  <c:v>2.4639999999999978E-2</c:v>
                </c:pt>
                <c:pt idx="7290">
                  <c:v>1.5748031496063096E-2</c:v>
                </c:pt>
                <c:pt idx="7291">
                  <c:v>6.5104166666679814E-4</c:v>
                </c:pt>
                <c:pt idx="7292">
                  <c:v>1.5748031496063096E-2</c:v>
                </c:pt>
                <c:pt idx="7293">
                  <c:v>1.5514184397163136E-3</c:v>
                </c:pt>
                <c:pt idx="7294">
                  <c:v>1.3888888888888959E-2</c:v>
                </c:pt>
                <c:pt idx="7295">
                  <c:v>6.9991251093613586E-3</c:v>
                </c:pt>
                <c:pt idx="7296">
                  <c:v>1.5748031496063096E-2</c:v>
                </c:pt>
                <c:pt idx="7297">
                  <c:v>9.7949188858280165E-3</c:v>
                </c:pt>
                <c:pt idx="7298">
                  <c:v>6.5104166666679814E-4</c:v>
                </c:pt>
                <c:pt idx="7299">
                  <c:v>1.3258820951128777E-2</c:v>
                </c:pt>
                <c:pt idx="7300">
                  <c:v>9.8757890450010787E-3</c:v>
                </c:pt>
                <c:pt idx="7301">
                  <c:v>1.0416666666666938E-2</c:v>
                </c:pt>
                <c:pt idx="7302">
                  <c:v>1.6161616161616019E-2</c:v>
                </c:pt>
                <c:pt idx="7303">
                  <c:v>4.3744531933532539E-4</c:v>
                </c:pt>
                <c:pt idx="7304">
                  <c:v>0</c:v>
                </c:pt>
                <c:pt idx="7305">
                  <c:v>6.9991251093613586E-3</c:v>
                </c:pt>
                <c:pt idx="7306">
                  <c:v>5.1903114186850879E-3</c:v>
                </c:pt>
                <c:pt idx="7307">
                  <c:v>8.3307299802147354E-4</c:v>
                </c:pt>
                <c:pt idx="7308">
                  <c:v>3.5433070866141662E-2</c:v>
                </c:pt>
                <c:pt idx="7309">
                  <c:v>6.3856960408708674E-4</c:v>
                </c:pt>
                <c:pt idx="7310">
                  <c:v>1.7957351290684698E-2</c:v>
                </c:pt>
                <c:pt idx="7311">
                  <c:v>3.097173828881227E-3</c:v>
                </c:pt>
                <c:pt idx="7312">
                  <c:v>2.3437500000000038E-2</c:v>
                </c:pt>
                <c:pt idx="7313">
                  <c:v>1.0957703265405497E-4</c:v>
                </c:pt>
                <c:pt idx="7314">
                  <c:v>4.3744531933532539E-4</c:v>
                </c:pt>
                <c:pt idx="7315">
                  <c:v>3.4722222222222398E-3</c:v>
                </c:pt>
                <c:pt idx="7316">
                  <c:v>6.147540983606598E-3</c:v>
                </c:pt>
                <c:pt idx="7317">
                  <c:v>2.005012531328303E-2</c:v>
                </c:pt>
                <c:pt idx="7318">
                  <c:v>3.7500000000000075E-2</c:v>
                </c:pt>
                <c:pt idx="7319">
                  <c:v>6.9991251093613586E-3</c:v>
                </c:pt>
                <c:pt idx="7320">
                  <c:v>6.5104166666679814E-4</c:v>
                </c:pt>
                <c:pt idx="7321">
                  <c:v>3.2020872865276325E-3</c:v>
                </c:pt>
                <c:pt idx="7322">
                  <c:v>1.5679442508710839E-2</c:v>
                </c:pt>
                <c:pt idx="7323">
                  <c:v>2.7322404371585415E-3</c:v>
                </c:pt>
                <c:pt idx="7324">
                  <c:v>6.6666666666667001E-3</c:v>
                </c:pt>
                <c:pt idx="7325">
                  <c:v>1.9166225048578196E-2</c:v>
                </c:pt>
                <c:pt idx="7326">
                  <c:v>6.6666666666668883E-3</c:v>
                </c:pt>
                <c:pt idx="7327">
                  <c:v>8.3307299802147354E-4</c:v>
                </c:pt>
                <c:pt idx="7328">
                  <c:v>3.1520882584713198E-3</c:v>
                </c:pt>
                <c:pt idx="7329">
                  <c:v>4.3744531933532539E-4</c:v>
                </c:pt>
                <c:pt idx="7330">
                  <c:v>2.976190476190496E-3</c:v>
                </c:pt>
                <c:pt idx="7331">
                  <c:v>3.5433070866141662E-2</c:v>
                </c:pt>
                <c:pt idx="7332">
                  <c:v>6.5104166666679814E-4</c:v>
                </c:pt>
                <c:pt idx="7333">
                  <c:v>3.097173828881227E-3</c:v>
                </c:pt>
                <c:pt idx="7334">
                  <c:v>1.0108189212666758E-2</c:v>
                </c:pt>
                <c:pt idx="7335">
                  <c:v>1.0416666666666938E-2</c:v>
                </c:pt>
                <c:pt idx="7336">
                  <c:v>3.5808068751479649E-4</c:v>
                </c:pt>
                <c:pt idx="7337">
                  <c:v>1.3888888888890522E-3</c:v>
                </c:pt>
                <c:pt idx="7338">
                  <c:v>1.0416666666666938E-2</c:v>
                </c:pt>
                <c:pt idx="7339">
                  <c:v>2.9937760970614232E-3</c:v>
                </c:pt>
                <c:pt idx="7340">
                  <c:v>1.2500000000000219E-2</c:v>
                </c:pt>
                <c:pt idx="7341">
                  <c:v>2.1164021164021368E-2</c:v>
                </c:pt>
                <c:pt idx="7342">
                  <c:v>3.6525974025975378E-3</c:v>
                </c:pt>
                <c:pt idx="7343">
                  <c:v>6.9686411149826252E-3</c:v>
                </c:pt>
                <c:pt idx="7344">
                  <c:v>1.5748031496063096E-2</c:v>
                </c:pt>
                <c:pt idx="7345">
                  <c:v>1.4756944444444444E-2</c:v>
                </c:pt>
                <c:pt idx="7346">
                  <c:v>8.1939228405599716E-3</c:v>
                </c:pt>
                <c:pt idx="7347">
                  <c:v>1.0513296227581837E-2</c:v>
                </c:pt>
                <c:pt idx="7348">
                  <c:v>1.0513296227581837E-2</c:v>
                </c:pt>
                <c:pt idx="7349">
                  <c:v>4.2441218911805362E-4</c:v>
                </c:pt>
                <c:pt idx="7350">
                  <c:v>1.0513296227581837E-2</c:v>
                </c:pt>
                <c:pt idx="7351">
                  <c:v>5.0407003747307061E-3</c:v>
                </c:pt>
                <c:pt idx="7352">
                  <c:v>1.3258863898250109E-2</c:v>
                </c:pt>
                <c:pt idx="7353">
                  <c:v>1.0860484544695154E-2</c:v>
                </c:pt>
                <c:pt idx="7354">
                  <c:v>1.0860484544695154E-2</c:v>
                </c:pt>
                <c:pt idx="7355">
                  <c:v>1.0860484544695154E-2</c:v>
                </c:pt>
                <c:pt idx="7356">
                  <c:v>4.5740293418325748E-4</c:v>
                </c:pt>
                <c:pt idx="7357">
                  <c:v>1.9393999151084227E-2</c:v>
                </c:pt>
                <c:pt idx="7358">
                  <c:v>1.227765770702143E-3</c:v>
                </c:pt>
                <c:pt idx="7359">
                  <c:v>1.1753950633408203E-3</c:v>
                </c:pt>
                <c:pt idx="7360">
                  <c:v>2.1496900863414318E-5</c:v>
                </c:pt>
                <c:pt idx="7361">
                  <c:v>3.769370375541006E-3</c:v>
                </c:pt>
                <c:pt idx="7362">
                  <c:v>3.2012051595901875E-4</c:v>
                </c:pt>
                <c:pt idx="7363">
                  <c:v>9.4128770248081954E-6</c:v>
                </c:pt>
                <c:pt idx="7364">
                  <c:v>1.0497750482039514E-2</c:v>
                </c:pt>
                <c:pt idx="7365">
                  <c:v>1.0860484544695154E-2</c:v>
                </c:pt>
                <c:pt idx="7366">
                  <c:v>2.9259670619708675E-3</c:v>
                </c:pt>
                <c:pt idx="7367">
                  <c:v>1.5633020385712328E-4</c:v>
                </c:pt>
                <c:pt idx="7368">
                  <c:v>2.6595479543857123E-3</c:v>
                </c:pt>
                <c:pt idx="7369">
                  <c:v>3.264986287057643E-3</c:v>
                </c:pt>
                <c:pt idx="7370">
                  <c:v>3.7189442711444518E-2</c:v>
                </c:pt>
                <c:pt idx="7371">
                  <c:v>7.1689542806360456E-3</c:v>
                </c:pt>
                <c:pt idx="7372">
                  <c:v>1.0860484544695154E-2</c:v>
                </c:pt>
                <c:pt idx="7373">
                  <c:v>5.7836899942167346E-4</c:v>
                </c:pt>
                <c:pt idx="7374">
                  <c:v>5.7836899942167346E-4</c:v>
                </c:pt>
                <c:pt idx="7375">
                  <c:v>8.7449392712562709E-4</c:v>
                </c:pt>
                <c:pt idx="7376">
                  <c:v>4.5740293418325748E-4</c:v>
                </c:pt>
                <c:pt idx="7377">
                  <c:v>1.0618552414218083E-2</c:v>
                </c:pt>
                <c:pt idx="7378">
                  <c:v>4.5614035087719329E-2</c:v>
                </c:pt>
                <c:pt idx="7379">
                  <c:v>1.5802533629358694E-2</c:v>
                </c:pt>
                <c:pt idx="7380">
                  <c:v>2.791510282273851E-2</c:v>
                </c:pt>
                <c:pt idx="7381">
                  <c:v>2.2840237285390513E-2</c:v>
                </c:pt>
                <c:pt idx="7382">
                  <c:v>5.4127112238501875E-4</c:v>
                </c:pt>
                <c:pt idx="7383">
                  <c:v>7.0616592501664332E-3</c:v>
                </c:pt>
                <c:pt idx="7384">
                  <c:v>5.4127112238501875E-4</c:v>
                </c:pt>
                <c:pt idx="7385">
                  <c:v>1.8110409183798002E-2</c:v>
                </c:pt>
                <c:pt idx="7386">
                  <c:v>1.1437908496732143E-2</c:v>
                </c:pt>
                <c:pt idx="7387">
                  <c:v>3.7301435928176321E-2</c:v>
                </c:pt>
                <c:pt idx="7388">
                  <c:v>9.6780116658822541E-3</c:v>
                </c:pt>
                <c:pt idx="7389">
                  <c:v>1.4829603338920382E-2</c:v>
                </c:pt>
                <c:pt idx="7390">
                  <c:v>2.4695592522723568E-2</c:v>
                </c:pt>
                <c:pt idx="7391">
                  <c:v>1.0204081632653849E-3</c:v>
                </c:pt>
                <c:pt idx="7392">
                  <c:v>2.3266856600189956E-2</c:v>
                </c:pt>
                <c:pt idx="7393">
                  <c:v>2.4695592522723568E-2</c:v>
                </c:pt>
                <c:pt idx="7394">
                  <c:v>1.1437908496732143E-2</c:v>
                </c:pt>
                <c:pt idx="7395">
                  <c:v>4.5388525780684598E-4</c:v>
                </c:pt>
                <c:pt idx="7396">
                  <c:v>1.1437908496732143E-2</c:v>
                </c:pt>
                <c:pt idx="7397">
                  <c:v>1.4439738159260579E-5</c:v>
                </c:pt>
                <c:pt idx="7398">
                  <c:v>4.7298842075561686E-3</c:v>
                </c:pt>
                <c:pt idx="7399">
                  <c:v>5.7009663260838223E-3</c:v>
                </c:pt>
                <c:pt idx="7400">
                  <c:v>1.4207855239008012E-4</c:v>
                </c:pt>
                <c:pt idx="7401">
                  <c:v>5.4127112238501875E-4</c:v>
                </c:pt>
                <c:pt idx="7402">
                  <c:v>3.5433070866141662E-2</c:v>
                </c:pt>
                <c:pt idx="7403">
                  <c:v>2.3437500000000038E-2</c:v>
                </c:pt>
                <c:pt idx="7404">
                  <c:v>6.3263223725354648E-3</c:v>
                </c:pt>
                <c:pt idx="7405">
                  <c:v>6.5104166666679814E-4</c:v>
                </c:pt>
                <c:pt idx="7406">
                  <c:v>1.7076502732243888E-4</c:v>
                </c:pt>
                <c:pt idx="7407">
                  <c:v>1.0976702508960743E-2</c:v>
                </c:pt>
                <c:pt idx="7408">
                  <c:v>1.0416666666666938E-2</c:v>
                </c:pt>
                <c:pt idx="7409">
                  <c:v>4.3048469387756694E-3</c:v>
                </c:pt>
                <c:pt idx="7410">
                  <c:v>1.5748031496063096E-2</c:v>
                </c:pt>
                <c:pt idx="7411">
                  <c:v>2.122641509433967E-2</c:v>
                </c:pt>
                <c:pt idx="7412">
                  <c:v>5.8606994090864978E-3</c:v>
                </c:pt>
                <c:pt idx="7413">
                  <c:v>2.016129032257999E-3</c:v>
                </c:pt>
                <c:pt idx="7414">
                  <c:v>1.3227513227514738E-3</c:v>
                </c:pt>
                <c:pt idx="7415">
                  <c:v>1.0416666666666938E-2</c:v>
                </c:pt>
                <c:pt idx="7416">
                  <c:v>2.9605263157894548E-2</c:v>
                </c:pt>
                <c:pt idx="7417">
                  <c:v>6.9658448895735985E-3</c:v>
                </c:pt>
                <c:pt idx="7418">
                  <c:v>1.3227513227514738E-3</c:v>
                </c:pt>
                <c:pt idx="7419">
                  <c:v>2.3437500000000038E-2</c:v>
                </c:pt>
                <c:pt idx="7420">
                  <c:v>3.3083223552322575E-3</c:v>
                </c:pt>
                <c:pt idx="7421">
                  <c:v>8.3128810070469145E-4</c:v>
                </c:pt>
                <c:pt idx="7422">
                  <c:v>9.4038042567453975E-3</c:v>
                </c:pt>
                <c:pt idx="7423">
                  <c:v>7.2148786831516027E-4</c:v>
                </c:pt>
                <c:pt idx="7424">
                  <c:v>1.1452451292037683E-4</c:v>
                </c:pt>
                <c:pt idx="7425">
                  <c:v>7.2148786831516027E-4</c:v>
                </c:pt>
                <c:pt idx="7426">
                  <c:v>1.6501011976125044E-3</c:v>
                </c:pt>
                <c:pt idx="7427">
                  <c:v>3.8305920658873168E-4</c:v>
                </c:pt>
                <c:pt idx="7428">
                  <c:v>7.2148786831516027E-4</c:v>
                </c:pt>
                <c:pt idx="7429">
                  <c:v>3.4787405108260831E-2</c:v>
                </c:pt>
                <c:pt idx="7430">
                  <c:v>7.2148786831516027E-4</c:v>
                </c:pt>
                <c:pt idx="7431">
                  <c:v>1.5567765567765486E-2</c:v>
                </c:pt>
                <c:pt idx="7432">
                  <c:v>3.605213693649606E-3</c:v>
                </c:pt>
                <c:pt idx="7433">
                  <c:v>1.0264789676554039E-3</c:v>
                </c:pt>
                <c:pt idx="7434">
                  <c:v>5.88048315321043E-2</c:v>
                </c:pt>
                <c:pt idx="7435">
                  <c:v>1.2993762993760356E-3</c:v>
                </c:pt>
                <c:pt idx="7436">
                  <c:v>4.5173489139005299E-3</c:v>
                </c:pt>
                <c:pt idx="7437">
                  <c:v>6.3384209725667734E-4</c:v>
                </c:pt>
                <c:pt idx="7438">
                  <c:v>2.7107677969744732E-3</c:v>
                </c:pt>
                <c:pt idx="7439">
                  <c:v>5.7351781489357317E-5</c:v>
                </c:pt>
                <c:pt idx="7440">
                  <c:v>1.1514473052934779E-2</c:v>
                </c:pt>
                <c:pt idx="7441">
                  <c:v>5.88048315321043E-2</c:v>
                </c:pt>
                <c:pt idx="7442">
                  <c:v>6.6261974156709719E-3</c:v>
                </c:pt>
                <c:pt idx="7443">
                  <c:v>1.1333914559720775E-2</c:v>
                </c:pt>
                <c:pt idx="7444">
                  <c:v>5.0717591040167116E-4</c:v>
                </c:pt>
                <c:pt idx="7445">
                  <c:v>5.8471933471933579E-3</c:v>
                </c:pt>
                <c:pt idx="7446">
                  <c:v>6.1147119970647399E-3</c:v>
                </c:pt>
                <c:pt idx="7447">
                  <c:v>1.9494019494019653E-2</c:v>
                </c:pt>
                <c:pt idx="7448">
                  <c:v>5.7351781489357317E-5</c:v>
                </c:pt>
                <c:pt idx="7449">
                  <c:v>1.1353511353511434E-2</c:v>
                </c:pt>
                <c:pt idx="7450">
                  <c:v>6.1147119970464894E-5</c:v>
                </c:pt>
                <c:pt idx="7451">
                  <c:v>9.7419019573877514E-3</c:v>
                </c:pt>
                <c:pt idx="7452">
                  <c:v>6.9108329977891425E-4</c:v>
                </c:pt>
                <c:pt idx="7453">
                  <c:v>1.1358184434951402E-5</c:v>
                </c:pt>
                <c:pt idx="7454">
                  <c:v>1.4362805804022994E-3</c:v>
                </c:pt>
                <c:pt idx="7455">
                  <c:v>5.0717591040167116E-4</c:v>
                </c:pt>
                <c:pt idx="7456">
                  <c:v>4.4167412780551377E-2</c:v>
                </c:pt>
                <c:pt idx="7457">
                  <c:v>6.3384209725667734E-4</c:v>
                </c:pt>
                <c:pt idx="7458">
                  <c:v>1.5353384255823591E-3</c:v>
                </c:pt>
                <c:pt idx="7459">
                  <c:v>5.0717591040167116E-4</c:v>
                </c:pt>
                <c:pt idx="7460">
                  <c:v>4.2604802901903587E-4</c:v>
                </c:pt>
                <c:pt idx="7461">
                  <c:v>1.1333914559720775E-2</c:v>
                </c:pt>
                <c:pt idx="7462">
                  <c:v>2.8247310864718596E-7</c:v>
                </c:pt>
                <c:pt idx="7463">
                  <c:v>2.4761904761904797E-2</c:v>
                </c:pt>
                <c:pt idx="7464">
                  <c:v>2.4761904761904797E-2</c:v>
                </c:pt>
                <c:pt idx="7465">
                  <c:v>7.9772079772078366E-4</c:v>
                </c:pt>
                <c:pt idx="7466">
                  <c:v>1.5696541850388004E-2</c:v>
                </c:pt>
                <c:pt idx="7467">
                  <c:v>1.5696541850388004E-2</c:v>
                </c:pt>
                <c:pt idx="7468">
                  <c:v>4.8166119594678422E-4</c:v>
                </c:pt>
                <c:pt idx="7469">
                  <c:v>4.8166119594678422E-4</c:v>
                </c:pt>
                <c:pt idx="7470">
                  <c:v>1.2440191387559946E-2</c:v>
                </c:pt>
                <c:pt idx="7471">
                  <c:v>1.0635034257081455E-2</c:v>
                </c:pt>
                <c:pt idx="7472">
                  <c:v>6.1454293737771293E-4</c:v>
                </c:pt>
                <c:pt idx="7473">
                  <c:v>6.1454293737771293E-4</c:v>
                </c:pt>
                <c:pt idx="7474">
                  <c:v>5.7836899942167346E-4</c:v>
                </c:pt>
                <c:pt idx="7475">
                  <c:v>4.3877060654824295E-4</c:v>
                </c:pt>
                <c:pt idx="7476">
                  <c:v>5.29014844804351E-4</c:v>
                </c:pt>
                <c:pt idx="7477">
                  <c:v>6.7476383265857292E-3</c:v>
                </c:pt>
                <c:pt idx="7478">
                  <c:v>2.7683236989699753E-2</c:v>
                </c:pt>
                <c:pt idx="7479">
                  <c:v>2.3199023199023172E-2</c:v>
                </c:pt>
                <c:pt idx="7480">
                  <c:v>1.0840468131236701E-3</c:v>
                </c:pt>
                <c:pt idx="7481">
                  <c:v>8.5030740537288675E-4</c:v>
                </c:pt>
                <c:pt idx="7482">
                  <c:v>5.7154629649860808E-3</c:v>
                </c:pt>
                <c:pt idx="7483">
                  <c:v>2.5700252560506624E-2</c:v>
                </c:pt>
                <c:pt idx="7484">
                  <c:v>3.264986287057643E-3</c:v>
                </c:pt>
                <c:pt idx="7485">
                  <c:v>1.0860484544695154E-2</c:v>
                </c:pt>
                <c:pt idx="7486">
                  <c:v>5.4915394996366801E-2</c:v>
                </c:pt>
                <c:pt idx="7487">
                  <c:v>2.2474097993558997E-3</c:v>
                </c:pt>
                <c:pt idx="7488">
                  <c:v>2.4705709437340677E-2</c:v>
                </c:pt>
                <c:pt idx="7489">
                  <c:v>5.913550730445717E-3</c:v>
                </c:pt>
                <c:pt idx="7490">
                  <c:v>2.3199023199023172E-2</c:v>
                </c:pt>
                <c:pt idx="7491">
                  <c:v>2.2071307300509393E-2</c:v>
                </c:pt>
                <c:pt idx="7492">
                  <c:v>4.5740293418325748E-4</c:v>
                </c:pt>
                <c:pt idx="7493">
                  <c:v>3.264986287057643E-3</c:v>
                </c:pt>
                <c:pt idx="7494">
                  <c:v>7.1689542806360456E-3</c:v>
                </c:pt>
                <c:pt idx="7495">
                  <c:v>5.5467511885897314E-3</c:v>
                </c:pt>
                <c:pt idx="7496">
                  <c:v>6.6666666666668883E-3</c:v>
                </c:pt>
                <c:pt idx="7497">
                  <c:v>1.0416666666666938E-2</c:v>
                </c:pt>
                <c:pt idx="7498">
                  <c:v>6.5104166666679814E-4</c:v>
                </c:pt>
                <c:pt idx="7499">
                  <c:v>2.1722602367752765E-4</c:v>
                </c:pt>
                <c:pt idx="7500">
                  <c:v>1.7210144927536388E-2</c:v>
                </c:pt>
                <c:pt idx="7501">
                  <c:v>4.3744531933532539E-4</c:v>
                </c:pt>
                <c:pt idx="7502">
                  <c:v>2.3422377080913635E-2</c:v>
                </c:pt>
                <c:pt idx="7503">
                  <c:v>5.3146258503449497E-5</c:v>
                </c:pt>
                <c:pt idx="7504">
                  <c:v>2.016129032257999E-3</c:v>
                </c:pt>
                <c:pt idx="7505">
                  <c:v>2.7322404371585415E-3</c:v>
                </c:pt>
                <c:pt idx="7506">
                  <c:v>1.0416666666666938E-2</c:v>
                </c:pt>
                <c:pt idx="7507">
                  <c:v>2.3437500000000038E-2</c:v>
                </c:pt>
                <c:pt idx="7508">
                  <c:v>6.769898264512398E-3</c:v>
                </c:pt>
                <c:pt idx="7509">
                  <c:v>5.2673163023437847E-4</c:v>
                </c:pt>
                <c:pt idx="7510">
                  <c:v>8.4876543209878377E-3</c:v>
                </c:pt>
                <c:pt idx="7511">
                  <c:v>9.4339622641510055E-3</c:v>
                </c:pt>
                <c:pt idx="7512">
                  <c:v>2.016129032257999E-3</c:v>
                </c:pt>
                <c:pt idx="7513">
                  <c:v>2.3422377080913635E-2</c:v>
                </c:pt>
                <c:pt idx="7514">
                  <c:v>4.3744531933532539E-4</c:v>
                </c:pt>
                <c:pt idx="7515">
                  <c:v>1.4336917562724075E-2</c:v>
                </c:pt>
                <c:pt idx="7516">
                  <c:v>5.0000000000000093E-2</c:v>
                </c:pt>
                <c:pt idx="7517">
                  <c:v>5.9930480642340365E-5</c:v>
                </c:pt>
                <c:pt idx="7518">
                  <c:v>1.4241996233521636E-2</c:v>
                </c:pt>
                <c:pt idx="7519">
                  <c:v>1.0092417559336389E-2</c:v>
                </c:pt>
                <c:pt idx="7520">
                  <c:v>1.0308123249299559E-2</c:v>
                </c:pt>
                <c:pt idx="7521">
                  <c:v>2.3029035310522853E-3</c:v>
                </c:pt>
                <c:pt idx="7522">
                  <c:v>3.1397935494549811E-5</c:v>
                </c:pt>
                <c:pt idx="7523">
                  <c:v>2.096866096866086E-2</c:v>
                </c:pt>
                <c:pt idx="7524">
                  <c:v>3.2576882290561654E-3</c:v>
                </c:pt>
                <c:pt idx="7525">
                  <c:v>8.2236416156182407E-3</c:v>
                </c:pt>
                <c:pt idx="7526">
                  <c:v>1.0242357812688871E-3</c:v>
                </c:pt>
                <c:pt idx="7527">
                  <c:v>2.5764895330111781E-4</c:v>
                </c:pt>
                <c:pt idx="7528">
                  <c:v>1.0242357812688871E-3</c:v>
                </c:pt>
                <c:pt idx="7529">
                  <c:v>1.0308123249299559E-2</c:v>
                </c:pt>
                <c:pt idx="7530">
                  <c:v>9.5325269695979327E-3</c:v>
                </c:pt>
                <c:pt idx="7531">
                  <c:v>1.0308123249299559E-2</c:v>
                </c:pt>
                <c:pt idx="7532">
                  <c:v>8.7747787488626564E-3</c:v>
                </c:pt>
                <c:pt idx="7533">
                  <c:v>2.262266755954595E-2</c:v>
                </c:pt>
                <c:pt idx="7534">
                  <c:v>1.22796621267678E-2</c:v>
                </c:pt>
                <c:pt idx="7535">
                  <c:v>8.8561369032995486E-3</c:v>
                </c:pt>
                <c:pt idx="7536">
                  <c:v>7.4958832875918081E-3</c:v>
                </c:pt>
                <c:pt idx="10102">
                  <c:v>2.1164021164021368E-2</c:v>
                </c:pt>
                <c:pt idx="10103">
                  <c:v>4.3744531933532539E-4</c:v>
                </c:pt>
                <c:pt idx="10104">
                  <c:v>1.5679442508710839E-2</c:v>
                </c:pt>
                <c:pt idx="10105">
                  <c:v>1.0976702508960743E-2</c:v>
                </c:pt>
                <c:pt idx="10106">
                  <c:v>2.1164021164021368E-2</c:v>
                </c:pt>
                <c:pt idx="10107">
                  <c:v>1.3227513227514738E-3</c:v>
                </c:pt>
                <c:pt idx="10108">
                  <c:v>1.0976702508960743E-2</c:v>
                </c:pt>
                <c:pt idx="10109">
                  <c:v>4.3744531933532539E-4</c:v>
                </c:pt>
                <c:pt idx="10110">
                  <c:v>1.0416666666666938E-2</c:v>
                </c:pt>
                <c:pt idx="10111">
                  <c:v>6.9991251093613586E-3</c:v>
                </c:pt>
                <c:pt idx="10112">
                  <c:v>9.5338983050847672E-3</c:v>
                </c:pt>
                <c:pt idx="10113">
                  <c:v>1.2500000000000063E-2</c:v>
                </c:pt>
                <c:pt idx="10114">
                  <c:v>2.3437500000000038E-2</c:v>
                </c:pt>
                <c:pt idx="10115">
                  <c:v>3.4722222222222398E-3</c:v>
                </c:pt>
                <c:pt idx="10116">
                  <c:v>1.0416666666666938E-2</c:v>
                </c:pt>
                <c:pt idx="10117">
                  <c:v>1.0416666666666938E-2</c:v>
                </c:pt>
                <c:pt idx="10118">
                  <c:v>6.5104166666679814E-4</c:v>
                </c:pt>
                <c:pt idx="10119">
                  <c:v>3.9447731755424325E-3</c:v>
                </c:pt>
                <c:pt idx="10120">
                  <c:v>4.7619047619047589E-2</c:v>
                </c:pt>
                <c:pt idx="10121">
                  <c:v>1.0416666666666938E-2</c:v>
                </c:pt>
                <c:pt idx="10122">
                  <c:v>6.9991251093613586E-3</c:v>
                </c:pt>
                <c:pt idx="10123">
                  <c:v>6.1218243036437225E-4</c:v>
                </c:pt>
                <c:pt idx="10124">
                  <c:v>3.9682539682541007E-3</c:v>
                </c:pt>
                <c:pt idx="10125">
                  <c:v>1.8719080090923146E-3</c:v>
                </c:pt>
                <c:pt idx="10126">
                  <c:v>6.1218243036437225E-4</c:v>
                </c:pt>
                <c:pt idx="10127">
                  <c:v>3.5433070866141662E-2</c:v>
                </c:pt>
                <c:pt idx="10128">
                  <c:v>2.976190476190496E-3</c:v>
                </c:pt>
                <c:pt idx="10129">
                  <c:v>8.9605734767043196E-4</c:v>
                </c:pt>
                <c:pt idx="10130">
                  <c:v>2.66666666666668E-2</c:v>
                </c:pt>
                <c:pt idx="10131">
                  <c:v>7.4992347719621596E-3</c:v>
                </c:pt>
                <c:pt idx="10132">
                  <c:v>1.7770063641621924E-3</c:v>
                </c:pt>
                <c:pt idx="10133">
                  <c:v>6.5104166666679814E-4</c:v>
                </c:pt>
                <c:pt idx="10134">
                  <c:v>2.3184193224678531E-3</c:v>
                </c:pt>
                <c:pt idx="10135">
                  <c:v>5.2071227673776541E-4</c:v>
                </c:pt>
                <c:pt idx="10136">
                  <c:v>2.7813436029097232E-2</c:v>
                </c:pt>
                <c:pt idx="10137">
                  <c:v>3.264986287057643E-3</c:v>
                </c:pt>
                <c:pt idx="10138">
                  <c:v>7.3970350978661854E-3</c:v>
                </c:pt>
                <c:pt idx="10139">
                  <c:v>1.1703280900865094E-2</c:v>
                </c:pt>
                <c:pt idx="10140">
                  <c:v>2.3199023199023172E-2</c:v>
                </c:pt>
                <c:pt idx="10141">
                  <c:v>4.7146401985111608E-2</c:v>
                </c:pt>
                <c:pt idx="10142">
                  <c:v>2.3199023199023172E-2</c:v>
                </c:pt>
                <c:pt idx="10143">
                  <c:v>1.3179429752778034E-2</c:v>
                </c:pt>
                <c:pt idx="10144">
                  <c:v>8.4551811824539122E-2</c:v>
                </c:pt>
                <c:pt idx="10145">
                  <c:v>5.3754895535149236E-4</c:v>
                </c:pt>
                <c:pt idx="10146">
                  <c:v>7.3970350978661854E-3</c:v>
                </c:pt>
                <c:pt idx="10147">
                  <c:v>2.3199023199023172E-2</c:v>
                </c:pt>
                <c:pt idx="10148">
                  <c:v>1.0860484544695154E-2</c:v>
                </c:pt>
                <c:pt idx="10149">
                  <c:v>5.7836899942167346E-4</c:v>
                </c:pt>
                <c:pt idx="10150">
                  <c:v>1.0860484544695154E-2</c:v>
                </c:pt>
                <c:pt idx="10151">
                  <c:v>1.0860484544695154E-2</c:v>
                </c:pt>
                <c:pt idx="10152">
                  <c:v>4.0816326530612101E-3</c:v>
                </c:pt>
                <c:pt idx="10153">
                  <c:v>1.4110125613434568E-2</c:v>
                </c:pt>
                <c:pt idx="10154">
                  <c:v>5.9573454068866701E-4</c:v>
                </c:pt>
                <c:pt idx="10155">
                  <c:v>7.3260073260057051E-4</c:v>
                </c:pt>
                <c:pt idx="10156">
                  <c:v>6.5934065934065587E-3</c:v>
                </c:pt>
                <c:pt idx="10157">
                  <c:v>5.0420168067226625E-3</c:v>
                </c:pt>
                <c:pt idx="10158">
                  <c:v>2.7576078975278789E-3</c:v>
                </c:pt>
                <c:pt idx="10159">
                  <c:v>1.831501831501825E-2</c:v>
                </c:pt>
                <c:pt idx="10160">
                  <c:v>2.4162734612561524E-2</c:v>
                </c:pt>
                <c:pt idx="10161">
                  <c:v>1.571009635525757E-2</c:v>
                </c:pt>
                <c:pt idx="10162">
                  <c:v>1.5930735930734124E-3</c:v>
                </c:pt>
                <c:pt idx="10163">
                  <c:v>2.1117094287825707E-2</c:v>
                </c:pt>
                <c:pt idx="10164">
                  <c:v>1.571009635525757E-2</c:v>
                </c:pt>
                <c:pt idx="10165">
                  <c:v>4.267478553192882E-3</c:v>
                </c:pt>
                <c:pt idx="10166">
                  <c:v>8.2275539902662012E-4</c:v>
                </c:pt>
                <c:pt idx="10167">
                  <c:v>2.4639999999999978E-2</c:v>
                </c:pt>
                <c:pt idx="10168">
                  <c:v>1.7351250708330102E-2</c:v>
                </c:pt>
                <c:pt idx="10169">
                  <c:v>1.421626848913195E-3</c:v>
                </c:pt>
                <c:pt idx="10170">
                  <c:v>1.571009635525757E-2</c:v>
                </c:pt>
                <c:pt idx="10171">
                  <c:v>3.7878787878787852E-2</c:v>
                </c:pt>
                <c:pt idx="10172">
                  <c:v>2.4639999999999978E-2</c:v>
                </c:pt>
                <c:pt idx="10173">
                  <c:v>1.2961697172223353E-2</c:v>
                </c:pt>
                <c:pt idx="10174">
                  <c:v>1.547851597438365E-2</c:v>
                </c:pt>
                <c:pt idx="10175">
                  <c:v>7.5740259740251549E-4</c:v>
                </c:pt>
                <c:pt idx="10176">
                  <c:v>6.9368052933144447E-4</c:v>
                </c:pt>
                <c:pt idx="10177">
                  <c:v>6.4419842452627793E-3</c:v>
                </c:pt>
                <c:pt idx="10178">
                  <c:v>4.4738107896002341E-3</c:v>
                </c:pt>
                <c:pt idx="10179">
                  <c:v>5.3906611719506489E-2</c:v>
                </c:pt>
                <c:pt idx="10180">
                  <c:v>1.0389610389610303E-2</c:v>
                </c:pt>
                <c:pt idx="10181">
                  <c:v>7.5740259740251549E-4</c:v>
                </c:pt>
                <c:pt idx="10182">
                  <c:v>7.5740259740251549E-4</c:v>
                </c:pt>
                <c:pt idx="10183">
                  <c:v>7.1581036518340677E-2</c:v>
                </c:pt>
                <c:pt idx="10184">
                  <c:v>1.3530116577637242E-2</c:v>
                </c:pt>
                <c:pt idx="10185">
                  <c:v>3.2942667089008643E-2</c:v>
                </c:pt>
                <c:pt idx="10186">
                  <c:v>3.1989801965588227E-3</c:v>
                </c:pt>
                <c:pt idx="10187">
                  <c:v>9.9099346980704543E-3</c:v>
                </c:pt>
                <c:pt idx="10188">
                  <c:v>6.1454293737771293E-4</c:v>
                </c:pt>
                <c:pt idx="10189">
                  <c:v>6.9539835164835924E-3</c:v>
                </c:pt>
                <c:pt idx="10190">
                  <c:v>7.5014271442852662E-4</c:v>
                </c:pt>
                <c:pt idx="10191">
                  <c:v>6.1454293737771293E-4</c:v>
                </c:pt>
                <c:pt idx="10192">
                  <c:v>2.3319200484554808E-2</c:v>
                </c:pt>
                <c:pt idx="10193">
                  <c:v>1.6773364250429884E-3</c:v>
                </c:pt>
                <c:pt idx="10194">
                  <c:v>4.8166119594678422E-4</c:v>
                </c:pt>
                <c:pt idx="10195">
                  <c:v>7.3321174237725981E-6</c:v>
                </c:pt>
                <c:pt idx="10196">
                  <c:v>1.2487512487511664E-3</c:v>
                </c:pt>
                <c:pt idx="10197">
                  <c:v>1.6079158936301841E-2</c:v>
                </c:pt>
                <c:pt idx="10198">
                  <c:v>2.049707481017388E-2</c:v>
                </c:pt>
                <c:pt idx="10199">
                  <c:v>1.2140837762607441E-4</c:v>
                </c:pt>
                <c:pt idx="10200">
                  <c:v>2.3782980304719527E-3</c:v>
                </c:pt>
                <c:pt idx="10201">
                  <c:v>5.1319538161641335E-3</c:v>
                </c:pt>
                <c:pt idx="10202">
                  <c:v>2.2826766729205875E-2</c:v>
                </c:pt>
                <c:pt idx="10203">
                  <c:v>4.7225577629882463E-4</c:v>
                </c:pt>
                <c:pt idx="10204">
                  <c:v>8.812364976748626E-3</c:v>
                </c:pt>
                <c:pt idx="10205">
                  <c:v>4.3905865823821541E-5</c:v>
                </c:pt>
                <c:pt idx="10206">
                  <c:v>3.7495972271814862E-3</c:v>
                </c:pt>
                <c:pt idx="10207">
                  <c:v>1.9357336430511073E-4</c:v>
                </c:pt>
                <c:pt idx="10208">
                  <c:v>2.3437500000000038E-2</c:v>
                </c:pt>
                <c:pt idx="10209">
                  <c:v>3.308012741974899E-3</c:v>
                </c:pt>
                <c:pt idx="10210">
                  <c:v>5.0125313283205459E-3</c:v>
                </c:pt>
                <c:pt idx="10211">
                  <c:v>1.6203703703703606E-2</c:v>
                </c:pt>
                <c:pt idx="10212">
                  <c:v>2.9124799767007482E-4</c:v>
                </c:pt>
                <c:pt idx="10213">
                  <c:v>0</c:v>
                </c:pt>
                <c:pt idx="10214">
                  <c:v>1.9357336430511073E-4</c:v>
                </c:pt>
                <c:pt idx="10215">
                  <c:v>2.976190476190496E-3</c:v>
                </c:pt>
                <c:pt idx="10216">
                  <c:v>1.1770244821086376E-4</c:v>
                </c:pt>
                <c:pt idx="10217">
                  <c:v>1.0416666666666938E-2</c:v>
                </c:pt>
                <c:pt idx="10218">
                  <c:v>1.3227513227514738E-3</c:v>
                </c:pt>
                <c:pt idx="10219">
                  <c:v>2.976190476190496E-3</c:v>
                </c:pt>
                <c:pt idx="10220">
                  <c:v>1.7532325224631831E-3</c:v>
                </c:pt>
                <c:pt idx="10221">
                  <c:v>6.5681444991790095E-3</c:v>
                </c:pt>
                <c:pt idx="10222">
                  <c:v>1.7390328733310858E-3</c:v>
                </c:pt>
                <c:pt idx="10223">
                  <c:v>0</c:v>
                </c:pt>
                <c:pt idx="10224">
                  <c:v>1.3888888888888959E-2</c:v>
                </c:pt>
                <c:pt idx="10225">
                  <c:v>2.891318124208024E-3</c:v>
                </c:pt>
                <c:pt idx="10226">
                  <c:v>6.5681444991790095E-3</c:v>
                </c:pt>
                <c:pt idx="10227">
                  <c:v>2.976190476190496E-3</c:v>
                </c:pt>
                <c:pt idx="10228">
                  <c:v>6.6666666666667001E-3</c:v>
                </c:pt>
                <c:pt idx="10229">
                  <c:v>1.5748031496063096E-2</c:v>
                </c:pt>
                <c:pt idx="10230">
                  <c:v>2.116402116402125E-2</c:v>
                </c:pt>
                <c:pt idx="10231">
                  <c:v>1.6203703703703606E-2</c:v>
                </c:pt>
                <c:pt idx="10232">
                  <c:v>1.3368288938677314E-2</c:v>
                </c:pt>
                <c:pt idx="10233">
                  <c:v>4.3005269074999327E-3</c:v>
                </c:pt>
                <c:pt idx="10234">
                  <c:v>7.4354770912149091E-3</c:v>
                </c:pt>
                <c:pt idx="10235">
                  <c:v>6.1542664985288617E-3</c:v>
                </c:pt>
                <c:pt idx="10236">
                  <c:v>1.1093333333333358E-2</c:v>
                </c:pt>
                <c:pt idx="10237">
                  <c:v>2.3319200484554808E-2</c:v>
                </c:pt>
                <c:pt idx="10238">
                  <c:v>1.3832487141505839E-2</c:v>
                </c:pt>
                <c:pt idx="10239">
                  <c:v>7.347311204815331E-3</c:v>
                </c:pt>
                <c:pt idx="10240">
                  <c:v>3.7526497892351657E-2</c:v>
                </c:pt>
                <c:pt idx="10241">
                  <c:v>1.0635034257081455E-2</c:v>
                </c:pt>
                <c:pt idx="10242">
                  <c:v>2.3319200484554808E-2</c:v>
                </c:pt>
                <c:pt idx="10243">
                  <c:v>4.646901770796041E-4</c:v>
                </c:pt>
                <c:pt idx="10244">
                  <c:v>4.8166119594678422E-4</c:v>
                </c:pt>
                <c:pt idx="10245">
                  <c:v>4.8166119594678422E-4</c:v>
                </c:pt>
                <c:pt idx="10246">
                  <c:v>1.0635034257081455E-2</c:v>
                </c:pt>
                <c:pt idx="10247">
                  <c:v>3.1136768408769805E-2</c:v>
                </c:pt>
                <c:pt idx="10248">
                  <c:v>1.6670635865681739E-3</c:v>
                </c:pt>
                <c:pt idx="10249">
                  <c:v>1.7805956142819348E-2</c:v>
                </c:pt>
                <c:pt idx="10250">
                  <c:v>4.8759852587603736E-2</c:v>
                </c:pt>
                <c:pt idx="10251">
                  <c:v>1.0860484544695154E-2</c:v>
                </c:pt>
                <c:pt idx="10252">
                  <c:v>1.5802533629358694E-2</c:v>
                </c:pt>
                <c:pt idx="10253">
                  <c:v>7.1689542806360456E-3</c:v>
                </c:pt>
                <c:pt idx="10254">
                  <c:v>1.1753950633408203E-3</c:v>
                </c:pt>
                <c:pt idx="10255">
                  <c:v>5.7836899942167346E-4</c:v>
                </c:pt>
                <c:pt idx="10256">
                  <c:v>2.2071307300509393E-2</c:v>
                </c:pt>
                <c:pt idx="10257">
                  <c:v>1.87614785952737E-2</c:v>
                </c:pt>
                <c:pt idx="10258">
                  <c:v>2.3199023199023172E-2</c:v>
                </c:pt>
                <c:pt idx="10259">
                  <c:v>5.29014844804351E-4</c:v>
                </c:pt>
                <c:pt idx="10260">
                  <c:v>7.2022160664819666E-3</c:v>
                </c:pt>
                <c:pt idx="10261">
                  <c:v>1.79199575230638E-3</c:v>
                </c:pt>
                <c:pt idx="10262">
                  <c:v>6.5830617821238847E-6</c:v>
                </c:pt>
                <c:pt idx="10263">
                  <c:v>1.0860484544695154E-2</c:v>
                </c:pt>
                <c:pt idx="10264">
                  <c:v>6.0946410691693119E-5</c:v>
                </c:pt>
                <c:pt idx="10265">
                  <c:v>6.7476383265856772E-3</c:v>
                </c:pt>
                <c:pt idx="10266">
                  <c:v>8.4551811824539122E-2</c:v>
                </c:pt>
                <c:pt idx="10267">
                  <c:v>4.5955882352954056E-4</c:v>
                </c:pt>
                <c:pt idx="10268">
                  <c:v>1.3227513227514738E-3</c:v>
                </c:pt>
                <c:pt idx="10269">
                  <c:v>1.0416666666666938E-2</c:v>
                </c:pt>
                <c:pt idx="10270">
                  <c:v>1.6203703703703606E-2</c:v>
                </c:pt>
                <c:pt idx="10271">
                  <c:v>2.3437500000000038E-2</c:v>
                </c:pt>
                <c:pt idx="10272">
                  <c:v>7.2148786831516027E-4</c:v>
                </c:pt>
                <c:pt idx="10273">
                  <c:v>1.1839708561020023E-2</c:v>
                </c:pt>
                <c:pt idx="10274">
                  <c:v>2.0871815743766295E-5</c:v>
                </c:pt>
                <c:pt idx="10275">
                  <c:v>1.2411384092798825E-3</c:v>
                </c:pt>
                <c:pt idx="10276">
                  <c:v>1.1839708561020023E-2</c:v>
                </c:pt>
                <c:pt idx="10277">
                  <c:v>7.2148786831516027E-4</c:v>
                </c:pt>
                <c:pt idx="10278">
                  <c:v>2.4085224641037482E-2</c:v>
                </c:pt>
                <c:pt idx="10279">
                  <c:v>3.64145658263305E-2</c:v>
                </c:pt>
                <c:pt idx="10280">
                  <c:v>1.3974110841118555E-2</c:v>
                </c:pt>
                <c:pt idx="10281">
                  <c:v>1.2643595440929032E-2</c:v>
                </c:pt>
                <c:pt idx="10282">
                  <c:v>3.1894934333958867E-2</c:v>
                </c:pt>
                <c:pt idx="10283">
                  <c:v>7.3319926261101991E-3</c:v>
                </c:pt>
                <c:pt idx="10284">
                  <c:v>2.8280542986424254E-3</c:v>
                </c:pt>
                <c:pt idx="10285">
                  <c:v>2.8280542986424254E-3</c:v>
                </c:pt>
                <c:pt idx="10286">
                  <c:v>3.6491023207195743E-6</c:v>
                </c:pt>
                <c:pt idx="10287">
                  <c:v>1.0671498117696316E-2</c:v>
                </c:pt>
                <c:pt idx="10288">
                  <c:v>7.0646620931252256E-3</c:v>
                </c:pt>
                <c:pt idx="10289">
                  <c:v>2.6364764267990268E-2</c:v>
                </c:pt>
                <c:pt idx="10290">
                  <c:v>1.0296789824349027E-2</c:v>
                </c:pt>
                <c:pt idx="10291">
                  <c:v>1.6837104072398128E-2</c:v>
                </c:pt>
                <c:pt idx="10292">
                  <c:v>2.4085224641037482E-2</c:v>
                </c:pt>
                <c:pt idx="10293">
                  <c:v>9.4038042567453975E-3</c:v>
                </c:pt>
                <c:pt idx="10294">
                  <c:v>1.05238657750361E-3</c:v>
                </c:pt>
                <c:pt idx="10295">
                  <c:v>7.8760084999823104E-4</c:v>
                </c:pt>
                <c:pt idx="10296">
                  <c:v>1.2698488903825267E-2</c:v>
                </c:pt>
                <c:pt idx="10297">
                  <c:v>6.5104166666679814E-4</c:v>
                </c:pt>
                <c:pt idx="10298">
                  <c:v>2.4801587301587318E-2</c:v>
                </c:pt>
                <c:pt idx="10299">
                  <c:v>1.7433586337761011E-2</c:v>
                </c:pt>
                <c:pt idx="10300">
                  <c:v>2.976190476190496E-3</c:v>
                </c:pt>
                <c:pt idx="10301">
                  <c:v>4.1050903119862488E-4</c:v>
                </c:pt>
                <c:pt idx="10302">
                  <c:v>2.7745167097127561E-2</c:v>
                </c:pt>
                <c:pt idx="10303">
                  <c:v>2.3437500000000038E-2</c:v>
                </c:pt>
                <c:pt idx="10304">
                  <c:v>2.4801587301587318E-2</c:v>
                </c:pt>
                <c:pt idx="10305">
                  <c:v>2.9319498069498136E-2</c:v>
                </c:pt>
                <c:pt idx="10306">
                  <c:v>6.5104166666679814E-4</c:v>
                </c:pt>
                <c:pt idx="10307">
                  <c:v>0</c:v>
                </c:pt>
                <c:pt idx="10308">
                  <c:v>2.016129032257999E-3</c:v>
                </c:pt>
                <c:pt idx="10309">
                  <c:v>1.5748031496063096E-2</c:v>
                </c:pt>
                <c:pt idx="10310">
                  <c:v>1.2784090909090939E-2</c:v>
                </c:pt>
                <c:pt idx="10311">
                  <c:v>6.7147134954068282E-3</c:v>
                </c:pt>
                <c:pt idx="10312">
                  <c:v>2.7430734232601296E-3</c:v>
                </c:pt>
                <c:pt idx="10313">
                  <c:v>1.5210840880118925E-3</c:v>
                </c:pt>
                <c:pt idx="10314">
                  <c:v>1.0736842105263183E-2</c:v>
                </c:pt>
                <c:pt idx="10315">
                  <c:v>5.0378704113224225E-2</c:v>
                </c:pt>
                <c:pt idx="10316">
                  <c:v>8.4876186662152429E-4</c:v>
                </c:pt>
                <c:pt idx="10317">
                  <c:v>2.384313725490185E-2</c:v>
                </c:pt>
                <c:pt idx="10318">
                  <c:v>7.741390771575943E-4</c:v>
                </c:pt>
                <c:pt idx="10319">
                  <c:v>3.0254116941423629E-3</c:v>
                </c:pt>
                <c:pt idx="10320">
                  <c:v>2.384313725490185E-2</c:v>
                </c:pt>
                <c:pt idx="10321">
                  <c:v>2.2276744116144151E-2</c:v>
                </c:pt>
                <c:pt idx="10322">
                  <c:v>1.5003253467948626E-3</c:v>
                </c:pt>
                <c:pt idx="10323">
                  <c:v>9.7354017915796912E-4</c:v>
                </c:pt>
                <c:pt idx="10324">
                  <c:v>2.384313725490185E-2</c:v>
                </c:pt>
                <c:pt idx="10325">
                  <c:v>7.2148786831516027E-4</c:v>
                </c:pt>
                <c:pt idx="10326">
                  <c:v>2.2348526652687935E-3</c:v>
                </c:pt>
                <c:pt idx="10327">
                  <c:v>1.5021643429104134E-2</c:v>
                </c:pt>
                <c:pt idx="10328">
                  <c:v>4.3744531933532539E-4</c:v>
                </c:pt>
                <c:pt idx="10329">
                  <c:v>0</c:v>
                </c:pt>
                <c:pt idx="10330">
                  <c:v>2.3437500000000038E-2</c:v>
                </c:pt>
                <c:pt idx="10331">
                  <c:v>2.1164021164021368E-2</c:v>
                </c:pt>
                <c:pt idx="10332">
                  <c:v>2.3437500000000038E-2</c:v>
                </c:pt>
                <c:pt idx="10333">
                  <c:v>1.5489544951401837E-2</c:v>
                </c:pt>
                <c:pt idx="10334">
                  <c:v>8.5014397367340882E-3</c:v>
                </c:pt>
                <c:pt idx="10335">
                  <c:v>5.0203302630427784E-5</c:v>
                </c:pt>
                <c:pt idx="10336">
                  <c:v>2.3076923076923002E-2</c:v>
                </c:pt>
                <c:pt idx="10337">
                  <c:v>7.9756450446115911E-4</c:v>
                </c:pt>
                <c:pt idx="10338">
                  <c:v>2.976190476190496E-3</c:v>
                </c:pt>
                <c:pt idx="10339">
                  <c:v>2.8147163120567295E-2</c:v>
                </c:pt>
                <c:pt idx="10340">
                  <c:v>5.092946269416095E-4</c:v>
                </c:pt>
                <c:pt idx="10341">
                  <c:v>1.6203703703703606E-2</c:v>
                </c:pt>
                <c:pt idx="10342">
                  <c:v>2.1582100070473113E-3</c:v>
                </c:pt>
                <c:pt idx="10343">
                  <c:v>1.6203703703703606E-2</c:v>
                </c:pt>
                <c:pt idx="10344">
                  <c:v>6.6666666666668883E-3</c:v>
                </c:pt>
                <c:pt idx="10345">
                  <c:v>1.0416666666666938E-2</c:v>
                </c:pt>
                <c:pt idx="10346">
                  <c:v>1.874102622232315E-2</c:v>
                </c:pt>
                <c:pt idx="10347">
                  <c:v>6.5104166666679814E-4</c:v>
                </c:pt>
                <c:pt idx="10348">
                  <c:v>1.0416666666666938E-2</c:v>
                </c:pt>
                <c:pt idx="10349">
                  <c:v>2.9850746268656823E-2</c:v>
                </c:pt>
                <c:pt idx="10350">
                  <c:v>6.6666666666668883E-3</c:v>
                </c:pt>
                <c:pt idx="10351">
                  <c:v>2.1517697988286184E-2</c:v>
                </c:pt>
                <c:pt idx="10352">
                  <c:v>3.0934343434343415E-2</c:v>
                </c:pt>
                <c:pt idx="10353">
                  <c:v>6.5104166666679814E-4</c:v>
                </c:pt>
                <c:pt idx="10354">
                  <c:v>6.5104166666679814E-4</c:v>
                </c:pt>
                <c:pt idx="10355">
                  <c:v>6.5104166666679814E-4</c:v>
                </c:pt>
                <c:pt idx="10356">
                  <c:v>1.1746374205921145E-2</c:v>
                </c:pt>
                <c:pt idx="10357">
                  <c:v>1.3456362937331809E-3</c:v>
                </c:pt>
                <c:pt idx="10358">
                  <c:v>1.6421052631579034E-2</c:v>
                </c:pt>
                <c:pt idx="10359">
                  <c:v>1.0860484544695154E-2</c:v>
                </c:pt>
                <c:pt idx="10360">
                  <c:v>3.5076923076923019E-2</c:v>
                </c:pt>
                <c:pt idx="10361">
                  <c:v>5.7836899942167346E-4</c:v>
                </c:pt>
                <c:pt idx="10362">
                  <c:v>5.7836899942167346E-4</c:v>
                </c:pt>
                <c:pt idx="10363">
                  <c:v>1.6421052631579034E-2</c:v>
                </c:pt>
                <c:pt idx="10364">
                  <c:v>3.5076923076923019E-2</c:v>
                </c:pt>
                <c:pt idx="10365">
                  <c:v>3.5076923076923019E-2</c:v>
                </c:pt>
                <c:pt idx="10366">
                  <c:v>2.3199023199023172E-2</c:v>
                </c:pt>
                <c:pt idx="10367">
                  <c:v>4.7146401985111608E-2</c:v>
                </c:pt>
                <c:pt idx="10368">
                  <c:v>2.3199023199023172E-2</c:v>
                </c:pt>
                <c:pt idx="10369">
                  <c:v>2.6666666666666613E-2</c:v>
                </c:pt>
                <c:pt idx="10370">
                  <c:v>1.0416666666666938E-2</c:v>
                </c:pt>
                <c:pt idx="10371">
                  <c:v>1.0416666666666938E-2</c:v>
                </c:pt>
                <c:pt idx="10372">
                  <c:v>1.5748031496063096E-2</c:v>
                </c:pt>
                <c:pt idx="10373">
                  <c:v>3.9682539682539882E-2</c:v>
                </c:pt>
                <c:pt idx="10374">
                  <c:v>4.0621490078622327E-2</c:v>
                </c:pt>
                <c:pt idx="10375">
                  <c:v>4.9871525344545795E-2</c:v>
                </c:pt>
                <c:pt idx="10376">
                  <c:v>2.976190476190496E-3</c:v>
                </c:pt>
                <c:pt idx="10377">
                  <c:v>3.7940379403793946E-2</c:v>
                </c:pt>
                <c:pt idx="10378">
                  <c:v>7.9576117995366414E-4</c:v>
                </c:pt>
                <c:pt idx="10379">
                  <c:v>4.3906251539727582E-2</c:v>
                </c:pt>
                <c:pt idx="10380">
                  <c:v>4.3744531933532539E-4</c:v>
                </c:pt>
                <c:pt idx="10381">
                  <c:v>6.6666666666667001E-3</c:v>
                </c:pt>
                <c:pt idx="10382">
                  <c:v>1.3731732776617992E-2</c:v>
                </c:pt>
                <c:pt idx="10383">
                  <c:v>9.1211353944561906E-3</c:v>
                </c:pt>
                <c:pt idx="10384">
                  <c:v>8.3677685950401127E-4</c:v>
                </c:pt>
                <c:pt idx="10385">
                  <c:v>4.164738929279696E-3</c:v>
                </c:pt>
                <c:pt idx="10386">
                  <c:v>2.582644628099184E-2</c:v>
                </c:pt>
                <c:pt idx="10387">
                  <c:v>2.9138349514561184E-3</c:v>
                </c:pt>
                <c:pt idx="10388">
                  <c:v>2.7709359605910633E-3</c:v>
                </c:pt>
                <c:pt idx="10389">
                  <c:v>9.0667641325535876E-3</c:v>
                </c:pt>
                <c:pt idx="10390">
                  <c:v>7.8347457627118144E-3</c:v>
                </c:pt>
                <c:pt idx="10391">
                  <c:v>1.5520320197044263E-2</c:v>
                </c:pt>
                <c:pt idx="10392">
                  <c:v>2.77836134453806E-3</c:v>
                </c:pt>
                <c:pt idx="10393">
                  <c:v>2.582644628099184E-2</c:v>
                </c:pt>
                <c:pt idx="10394">
                  <c:v>2.9898305084745634E-2</c:v>
                </c:pt>
                <c:pt idx="10395">
                  <c:v>3.4443082788670307E-3</c:v>
                </c:pt>
                <c:pt idx="10396">
                  <c:v>8.6367346938774573E-3</c:v>
                </c:pt>
                <c:pt idx="10397">
                  <c:v>1.6000000000000229E-2</c:v>
                </c:pt>
                <c:pt idx="10398">
                  <c:v>3.4202586206896556E-2</c:v>
                </c:pt>
                <c:pt idx="10399">
                  <c:v>3.0287610619470335E-3</c:v>
                </c:pt>
                <c:pt idx="10400">
                  <c:v>8.3677685950401127E-4</c:v>
                </c:pt>
                <c:pt idx="10401">
                  <c:v>4.3688311688311748E-2</c:v>
                </c:pt>
                <c:pt idx="10402">
                  <c:v>9.428879310344819E-2</c:v>
                </c:pt>
                <c:pt idx="10403">
                  <c:v>2.6666666666666613E-2</c:v>
                </c:pt>
                <c:pt idx="10404">
                  <c:v>1.7045454545454419E-2</c:v>
                </c:pt>
                <c:pt idx="10405">
                  <c:v>6.5104166666679814E-4</c:v>
                </c:pt>
                <c:pt idx="10406">
                  <c:v>2.976190476190496E-3</c:v>
                </c:pt>
                <c:pt idx="10407">
                  <c:v>3.2101677148848378E-3</c:v>
                </c:pt>
                <c:pt idx="10408">
                  <c:v>2.3422377080913635E-2</c:v>
                </c:pt>
                <c:pt idx="10409">
                  <c:v>1.7532325224631831E-3</c:v>
                </c:pt>
                <c:pt idx="10410">
                  <c:v>4.3744531933532539E-4</c:v>
                </c:pt>
                <c:pt idx="10411">
                  <c:v>1.3227513227514738E-3</c:v>
                </c:pt>
                <c:pt idx="10412">
                  <c:v>7.5757575757576141E-3</c:v>
                </c:pt>
                <c:pt idx="10413">
                  <c:v>1.3355460723881862E-2</c:v>
                </c:pt>
                <c:pt idx="10414">
                  <c:v>2.2222222222222334E-2</c:v>
                </c:pt>
                <c:pt idx="10415">
                  <c:v>3.5510809334268001E-3</c:v>
                </c:pt>
                <c:pt idx="10416">
                  <c:v>5.8479532163744213E-3</c:v>
                </c:pt>
                <c:pt idx="10417">
                  <c:v>0</c:v>
                </c:pt>
                <c:pt idx="10418">
                  <c:v>1.0416666666666938E-2</c:v>
                </c:pt>
                <c:pt idx="10419">
                  <c:v>6.9991251093613586E-3</c:v>
                </c:pt>
                <c:pt idx="10420">
                  <c:v>9.5338983050847672E-3</c:v>
                </c:pt>
                <c:pt idx="10421">
                  <c:v>2.3437500000000038E-2</c:v>
                </c:pt>
                <c:pt idx="10422">
                  <c:v>1.0635034257081455E-2</c:v>
                </c:pt>
                <c:pt idx="10423">
                  <c:v>6.1454293737771293E-4</c:v>
                </c:pt>
                <c:pt idx="10424">
                  <c:v>1.9035842206574804E-3</c:v>
                </c:pt>
                <c:pt idx="10425">
                  <c:v>6.1454293737771293E-4</c:v>
                </c:pt>
                <c:pt idx="10426">
                  <c:v>1.6004495504495335E-2</c:v>
                </c:pt>
                <c:pt idx="10427">
                  <c:v>2.1201167253798871E-2</c:v>
                </c:pt>
                <c:pt idx="10428">
                  <c:v>5.3280053280077089E-4</c:v>
                </c:pt>
                <c:pt idx="10429">
                  <c:v>6.1454293737771293E-4</c:v>
                </c:pt>
                <c:pt idx="10430">
                  <c:v>6.1454293737771293E-4</c:v>
                </c:pt>
                <c:pt idx="10431">
                  <c:v>2.3319200484554808E-2</c:v>
                </c:pt>
                <c:pt idx="10432">
                  <c:v>1.7076502732243888E-4</c:v>
                </c:pt>
                <c:pt idx="10433">
                  <c:v>1.3831967213114787E-2</c:v>
                </c:pt>
                <c:pt idx="10434">
                  <c:v>1.0416666666666938E-2</c:v>
                </c:pt>
                <c:pt idx="10435">
                  <c:v>1.0416666666666938E-2</c:v>
                </c:pt>
                <c:pt idx="10436">
                  <c:v>9.4038042567453975E-3</c:v>
                </c:pt>
                <c:pt idx="10437">
                  <c:v>5.8430873938895463E-3</c:v>
                </c:pt>
                <c:pt idx="10438">
                  <c:v>3.8657171922685717E-2</c:v>
                </c:pt>
                <c:pt idx="10439">
                  <c:v>2.3437500000000038E-2</c:v>
                </c:pt>
                <c:pt idx="10440">
                  <c:v>1.5748031496063096E-2</c:v>
                </c:pt>
                <c:pt idx="10441">
                  <c:v>7.5757575757576141E-3</c:v>
                </c:pt>
                <c:pt idx="10442">
                  <c:v>4.3744531933532539E-4</c:v>
                </c:pt>
                <c:pt idx="10443">
                  <c:v>3.8192011212333801E-2</c:v>
                </c:pt>
                <c:pt idx="10444">
                  <c:v>1.3227513227514738E-3</c:v>
                </c:pt>
                <c:pt idx="10445">
                  <c:v>6.5104166666679814E-4</c:v>
                </c:pt>
                <c:pt idx="10446">
                  <c:v>6.5771444231296685E-3</c:v>
                </c:pt>
                <c:pt idx="10447">
                  <c:v>2.3437500000000038E-2</c:v>
                </c:pt>
                <c:pt idx="10448">
                  <c:v>1.3227513227514738E-3</c:v>
                </c:pt>
                <c:pt idx="10449">
                  <c:v>1.0416666666666938E-2</c:v>
                </c:pt>
                <c:pt idx="10450">
                  <c:v>6.5104166666679814E-4</c:v>
                </c:pt>
                <c:pt idx="10451">
                  <c:v>8.9605734767043196E-4</c:v>
                </c:pt>
                <c:pt idx="10452">
                  <c:v>6.5104166666679814E-4</c:v>
                </c:pt>
                <c:pt idx="10453">
                  <c:v>4.3744531933532539E-4</c:v>
                </c:pt>
                <c:pt idx="10454">
                  <c:v>6.9991251093613586E-3</c:v>
                </c:pt>
                <c:pt idx="10455">
                  <c:v>2.1164021164021368E-2</c:v>
                </c:pt>
                <c:pt idx="10456">
                  <c:v>1.9357336430511073E-4</c:v>
                </c:pt>
                <c:pt idx="10457">
                  <c:v>6.5104166666679814E-4</c:v>
                </c:pt>
                <c:pt idx="10458">
                  <c:v>7.5736614727440615E-3</c:v>
                </c:pt>
                <c:pt idx="10459">
                  <c:v>1.7905273937531965E-2</c:v>
                </c:pt>
                <c:pt idx="10460">
                  <c:v>6.8457648546144155E-3</c:v>
                </c:pt>
                <c:pt idx="10461">
                  <c:v>6.8457648546144155E-3</c:v>
                </c:pt>
                <c:pt idx="10462">
                  <c:v>6.8457648546144155E-3</c:v>
                </c:pt>
                <c:pt idx="10463">
                  <c:v>1.197562358276714E-3</c:v>
                </c:pt>
                <c:pt idx="10464">
                  <c:v>6.8457648546144155E-3</c:v>
                </c:pt>
                <c:pt idx="10465">
                  <c:v>4.2506169842618798E-2</c:v>
                </c:pt>
                <c:pt idx="10466">
                  <c:v>2.9239571797711459E-3</c:v>
                </c:pt>
                <c:pt idx="10467">
                  <c:v>2.5185245723003291E-2</c:v>
                </c:pt>
                <c:pt idx="10468">
                  <c:v>9.5953989703991081E-3</c:v>
                </c:pt>
                <c:pt idx="10469">
                  <c:v>2.2455192782295606E-2</c:v>
                </c:pt>
                <c:pt idx="10470">
                  <c:v>1.7128759398496292E-2</c:v>
                </c:pt>
                <c:pt idx="10471">
                  <c:v>2.5606060606060611E-2</c:v>
                </c:pt>
                <c:pt idx="10472">
                  <c:v>3.804347826086954E-2</c:v>
                </c:pt>
                <c:pt idx="10473">
                  <c:v>3.9870323129251761E-2</c:v>
                </c:pt>
                <c:pt idx="10474">
                  <c:v>3.5740392648286909E-3</c:v>
                </c:pt>
                <c:pt idx="10475">
                  <c:v>2.5771967554794061E-2</c:v>
                </c:pt>
                <c:pt idx="10476">
                  <c:v>3.3627450980392962E-3</c:v>
                </c:pt>
                <c:pt idx="10477">
                  <c:v>2.0670624018838218E-2</c:v>
                </c:pt>
                <c:pt idx="10478">
                  <c:v>5.8316080055227898E-4</c:v>
                </c:pt>
                <c:pt idx="10479">
                  <c:v>6.0595647193585289E-2</c:v>
                </c:pt>
                <c:pt idx="10480">
                  <c:v>5.8316080055227898E-4</c:v>
                </c:pt>
                <c:pt idx="10481">
                  <c:v>2.384313725490185E-2</c:v>
                </c:pt>
                <c:pt idx="10482">
                  <c:v>2.0221055622860161E-3</c:v>
                </c:pt>
                <c:pt idx="10483">
                  <c:v>3.1090848834183539E-3</c:v>
                </c:pt>
                <c:pt idx="10484">
                  <c:v>1.0736842105263183E-2</c:v>
                </c:pt>
                <c:pt idx="10485">
                  <c:v>3.2584525038085745E-3</c:v>
                </c:pt>
                <c:pt idx="10486">
                  <c:v>4.3744531933532539E-4</c:v>
                </c:pt>
                <c:pt idx="10487">
                  <c:v>6.6666666666667001E-3</c:v>
                </c:pt>
                <c:pt idx="10488">
                  <c:v>6.5104166666679814E-4</c:v>
                </c:pt>
                <c:pt idx="10489">
                  <c:v>1.9256783639691341E-2</c:v>
                </c:pt>
                <c:pt idx="10490">
                  <c:v>3.097173828881227E-3</c:v>
                </c:pt>
                <c:pt idx="10491">
                  <c:v>6.9991251093613586E-3</c:v>
                </c:pt>
                <c:pt idx="10492">
                  <c:v>3.3251231527093673E-2</c:v>
                </c:pt>
                <c:pt idx="10493">
                  <c:v>3.4722222222222398E-3</c:v>
                </c:pt>
                <c:pt idx="10494">
                  <c:v>1.9357336430511073E-4</c:v>
                </c:pt>
                <c:pt idx="10495">
                  <c:v>2.723311546840948E-2</c:v>
                </c:pt>
                <c:pt idx="10496">
                  <c:v>5.4289819376026338E-2</c:v>
                </c:pt>
                <c:pt idx="10497">
                  <c:v>2.4085224641037482E-2</c:v>
                </c:pt>
                <c:pt idx="10498">
                  <c:v>7.3319926261101991E-3</c:v>
                </c:pt>
                <c:pt idx="10499">
                  <c:v>1.5301959371390419E-2</c:v>
                </c:pt>
                <c:pt idx="10500">
                  <c:v>7.2148786831516027E-4</c:v>
                </c:pt>
                <c:pt idx="10501">
                  <c:v>7.8480422813285468E-4</c:v>
                </c:pt>
                <c:pt idx="10502">
                  <c:v>7.0646620931252256E-3</c:v>
                </c:pt>
                <c:pt idx="10503">
                  <c:v>6.5104166666679814E-4</c:v>
                </c:pt>
                <c:pt idx="10504">
                  <c:v>4.1050903119862488E-4</c:v>
                </c:pt>
                <c:pt idx="10505">
                  <c:v>8.9605734767043196E-4</c:v>
                </c:pt>
                <c:pt idx="10506">
                  <c:v>6.5104166666679814E-4</c:v>
                </c:pt>
                <c:pt idx="10507">
                  <c:v>2.1164021164021368E-2</c:v>
                </c:pt>
                <c:pt idx="10508">
                  <c:v>3.5076923076923019E-2</c:v>
                </c:pt>
                <c:pt idx="10509">
                  <c:v>1.0416666666666938E-2</c:v>
                </c:pt>
                <c:pt idx="10510">
                  <c:v>5.5596166341780433E-2</c:v>
                </c:pt>
                <c:pt idx="10511">
                  <c:v>1.7986261749819495E-2</c:v>
                </c:pt>
                <c:pt idx="10512">
                  <c:v>8.9605734767043196E-4</c:v>
                </c:pt>
                <c:pt idx="10513">
                  <c:v>2.016129032257999E-3</c:v>
                </c:pt>
                <c:pt idx="10514">
                  <c:v>6.6666666666667001E-3</c:v>
                </c:pt>
                <c:pt idx="10515">
                  <c:v>1.3888888888888959E-2</c:v>
                </c:pt>
                <c:pt idx="10516">
                  <c:v>6.6666666666668883E-3</c:v>
                </c:pt>
                <c:pt idx="10517">
                  <c:v>1.3258820951128777E-2</c:v>
                </c:pt>
                <c:pt idx="10518">
                  <c:v>6.5104166666679814E-4</c:v>
                </c:pt>
                <c:pt idx="10519">
                  <c:v>2.8051720359412783E-2</c:v>
                </c:pt>
                <c:pt idx="10520">
                  <c:v>6.3001145475372194E-3</c:v>
                </c:pt>
                <c:pt idx="10521">
                  <c:v>8.9605734767043196E-4</c:v>
                </c:pt>
                <c:pt idx="10522">
                  <c:v>1.0484927916120644E-2</c:v>
                </c:pt>
                <c:pt idx="10523">
                  <c:v>6.5104166666679814E-4</c:v>
                </c:pt>
                <c:pt idx="10524">
                  <c:v>6.5104166666679814E-4</c:v>
                </c:pt>
                <c:pt idx="10525">
                  <c:v>3.2327586206897744E-3</c:v>
                </c:pt>
                <c:pt idx="10526">
                  <c:v>0</c:v>
                </c:pt>
                <c:pt idx="10527">
                  <c:v>1.0976702508960743E-2</c:v>
                </c:pt>
                <c:pt idx="10528">
                  <c:v>6.9686411149826252E-3</c:v>
                </c:pt>
                <c:pt idx="10529">
                  <c:v>2.016129032257999E-3</c:v>
                </c:pt>
                <c:pt idx="10530">
                  <c:v>2.2435897435897578E-2</c:v>
                </c:pt>
                <c:pt idx="10531">
                  <c:v>3.5433070866141662E-2</c:v>
                </c:pt>
                <c:pt idx="10532">
                  <c:v>1.620370370370372E-2</c:v>
                </c:pt>
                <c:pt idx="10533">
                  <c:v>2.3668639053254364E-2</c:v>
                </c:pt>
                <c:pt idx="10534">
                  <c:v>4.3744531933532539E-4</c:v>
                </c:pt>
                <c:pt idx="10535">
                  <c:v>6.9991251093613586E-3</c:v>
                </c:pt>
                <c:pt idx="10536">
                  <c:v>8.8757396449705879E-3</c:v>
                </c:pt>
                <c:pt idx="10537">
                  <c:v>2.1164021164021368E-2</c:v>
                </c:pt>
                <c:pt idx="10538">
                  <c:v>1.6203703703703606E-2</c:v>
                </c:pt>
                <c:pt idx="10539">
                  <c:v>1.0416666666666938E-2</c:v>
                </c:pt>
                <c:pt idx="10540">
                  <c:v>3.4298780487806149E-3</c:v>
                </c:pt>
                <c:pt idx="10541">
                  <c:v>7.5714011884224436E-3</c:v>
                </c:pt>
                <c:pt idx="10542">
                  <c:v>6.5104166666679814E-4</c:v>
                </c:pt>
                <c:pt idx="10543">
                  <c:v>1.3227513227514738E-3</c:v>
                </c:pt>
                <c:pt idx="10544">
                  <c:v>6.5104166666679814E-4</c:v>
                </c:pt>
                <c:pt idx="10545">
                  <c:v>1.1459129106187558E-3</c:v>
                </c:pt>
                <c:pt idx="10546">
                  <c:v>6.5104166666679814E-4</c:v>
                </c:pt>
                <c:pt idx="10547">
                  <c:v>6.5104166666679814E-4</c:v>
                </c:pt>
                <c:pt idx="10548">
                  <c:v>2.3437500000000038E-2</c:v>
                </c:pt>
                <c:pt idx="10549">
                  <c:v>1.3774104683197297E-3</c:v>
                </c:pt>
                <c:pt idx="10550">
                  <c:v>6.5104166666679814E-4</c:v>
                </c:pt>
                <c:pt idx="10551">
                  <c:v>2.7322404371585415E-3</c:v>
                </c:pt>
                <c:pt idx="10552">
                  <c:v>6.1454293737771293E-4</c:v>
                </c:pt>
                <c:pt idx="10553">
                  <c:v>6.1454293737771293E-4</c:v>
                </c:pt>
                <c:pt idx="10554">
                  <c:v>4.8166119594678422E-4</c:v>
                </c:pt>
                <c:pt idx="10555">
                  <c:v>4.83048478070623E-3</c:v>
                </c:pt>
                <c:pt idx="10556">
                  <c:v>9.8681805998884634E-4</c:v>
                </c:pt>
                <c:pt idx="10557">
                  <c:v>2.7960963087545535E-2</c:v>
                </c:pt>
                <c:pt idx="10558">
                  <c:v>1.0198135198135189E-2</c:v>
                </c:pt>
                <c:pt idx="10559">
                  <c:v>1.3308696401305989E-3</c:v>
                </c:pt>
                <c:pt idx="10560">
                  <c:v>4.7384615384615261E-2</c:v>
                </c:pt>
                <c:pt idx="10561">
                  <c:v>1.1165305282968565E-4</c:v>
                </c:pt>
                <c:pt idx="10562">
                  <c:v>7.7031592502297019E-2</c:v>
                </c:pt>
                <c:pt idx="10563">
                  <c:v>7.0585824431978278E-2</c:v>
                </c:pt>
                <c:pt idx="10564">
                  <c:v>3.4266975260764165E-2</c:v>
                </c:pt>
                <c:pt idx="10565">
                  <c:v>6.3281313281313934E-3</c:v>
                </c:pt>
                <c:pt idx="10566">
                  <c:v>2.1251733803386769E-2</c:v>
                </c:pt>
                <c:pt idx="10567">
                  <c:v>4.1792926537216731E-2</c:v>
                </c:pt>
                <c:pt idx="10568">
                  <c:v>4.8166119594678422E-4</c:v>
                </c:pt>
                <c:pt idx="10569">
                  <c:v>4.8166119594678422E-4</c:v>
                </c:pt>
                <c:pt idx="10570">
                  <c:v>3.7526497892351657E-2</c:v>
                </c:pt>
                <c:pt idx="10571">
                  <c:v>1.021598847685966E-3</c:v>
                </c:pt>
                <c:pt idx="10572">
                  <c:v>1.0635034257081455E-2</c:v>
                </c:pt>
                <c:pt idx="10573">
                  <c:v>9.8423743743948438E-4</c:v>
                </c:pt>
                <c:pt idx="10574">
                  <c:v>2.707244243685393E-2</c:v>
                </c:pt>
                <c:pt idx="10575">
                  <c:v>4.7122239011983483E-3</c:v>
                </c:pt>
                <c:pt idx="10576">
                  <c:v>1.6581111196495836E-2</c:v>
                </c:pt>
                <c:pt idx="10577">
                  <c:v>7.85116270478361E-3</c:v>
                </c:pt>
                <c:pt idx="10578">
                  <c:v>3.2859412250514988E-3</c:v>
                </c:pt>
                <c:pt idx="10579">
                  <c:v>2.3091954883523971E-2</c:v>
                </c:pt>
                <c:pt idx="10580">
                  <c:v>2.7230833682446817E-2</c:v>
                </c:pt>
                <c:pt idx="10581">
                  <c:v>3.1173826173826382E-3</c:v>
                </c:pt>
                <c:pt idx="10582">
                  <c:v>1.6079158936301841E-2</c:v>
                </c:pt>
                <c:pt idx="10583">
                  <c:v>1.2487512487511664E-3</c:v>
                </c:pt>
                <c:pt idx="10584">
                  <c:v>1.6079158936301841E-2</c:v>
                </c:pt>
                <c:pt idx="10585">
                  <c:v>4.3905865823821541E-5</c:v>
                </c:pt>
                <c:pt idx="10586">
                  <c:v>3.0111704242368059E-3</c:v>
                </c:pt>
                <c:pt idx="10587">
                  <c:v>1.6774193548387228E-2</c:v>
                </c:pt>
                <c:pt idx="10588">
                  <c:v>1.1027725661870622E-3</c:v>
                </c:pt>
                <c:pt idx="10589">
                  <c:v>5.4256410256409051E-4</c:v>
                </c:pt>
                <c:pt idx="10590">
                  <c:v>1.8939393939394035E-3</c:v>
                </c:pt>
                <c:pt idx="10591">
                  <c:v>2.5864707682889666E-2</c:v>
                </c:pt>
                <c:pt idx="10592">
                  <c:v>1.0416666666666938E-2</c:v>
                </c:pt>
                <c:pt idx="10593">
                  <c:v>6.9686411149826252E-3</c:v>
                </c:pt>
                <c:pt idx="10594">
                  <c:v>6.9686411149826252E-3</c:v>
                </c:pt>
                <c:pt idx="10595">
                  <c:v>1.5679442508710839E-2</c:v>
                </c:pt>
                <c:pt idx="10596">
                  <c:v>1.0976702508960743E-2</c:v>
                </c:pt>
                <c:pt idx="10597">
                  <c:v>6.9136796885488254E-3</c:v>
                </c:pt>
                <c:pt idx="10598">
                  <c:v>6.9686411149826252E-3</c:v>
                </c:pt>
                <c:pt idx="10599">
                  <c:v>1.0416666666666938E-2</c:v>
                </c:pt>
                <c:pt idx="10600">
                  <c:v>1.0416666666666938E-2</c:v>
                </c:pt>
                <c:pt idx="10601">
                  <c:v>1.0416666666666938E-2</c:v>
                </c:pt>
                <c:pt idx="10602">
                  <c:v>1.0416666666666938E-2</c:v>
                </c:pt>
                <c:pt idx="10603">
                  <c:v>1.0416666666666938E-2</c:v>
                </c:pt>
                <c:pt idx="10604">
                  <c:v>1.0416666666666938E-2</c:v>
                </c:pt>
                <c:pt idx="10605">
                  <c:v>2.3437500000000038E-2</c:v>
                </c:pt>
                <c:pt idx="10606">
                  <c:v>6.9991251093613586E-3</c:v>
                </c:pt>
                <c:pt idx="10607">
                  <c:v>1.0976702508960743E-2</c:v>
                </c:pt>
                <c:pt idx="10608">
                  <c:v>2.3591087811271349E-2</c:v>
                </c:pt>
                <c:pt idx="10609">
                  <c:v>9.9817684594348186E-2</c:v>
                </c:pt>
                <c:pt idx="10610">
                  <c:v>1.0416666666666938E-2</c:v>
                </c:pt>
                <c:pt idx="10611">
                  <c:v>6.5104166666679814E-4</c:v>
                </c:pt>
                <c:pt idx="10612">
                  <c:v>2.66666666666668E-2</c:v>
                </c:pt>
                <c:pt idx="10613">
                  <c:v>1.6004495504495335E-2</c:v>
                </c:pt>
                <c:pt idx="10614">
                  <c:v>7.1535073139009572E-3</c:v>
                </c:pt>
                <c:pt idx="10615">
                  <c:v>1.0635034257081455E-2</c:v>
                </c:pt>
                <c:pt idx="10616">
                  <c:v>2.0989620459116638E-2</c:v>
                </c:pt>
                <c:pt idx="10617">
                  <c:v>1.4406601801559704E-2</c:v>
                </c:pt>
                <c:pt idx="10618">
                  <c:v>2.3319200484554808E-2</c:v>
                </c:pt>
                <c:pt idx="10619">
                  <c:v>1.333534886166575E-3</c:v>
                </c:pt>
                <c:pt idx="10620">
                  <c:v>8.9580363456765464E-4</c:v>
                </c:pt>
                <c:pt idx="10621">
                  <c:v>3.1173826173826382E-3</c:v>
                </c:pt>
                <c:pt idx="10622">
                  <c:v>6.4408731764104095E-3</c:v>
                </c:pt>
                <c:pt idx="10623">
                  <c:v>3.2824318538597831E-4</c:v>
                </c:pt>
                <c:pt idx="10624">
                  <c:v>8.1933911159271552E-4</c:v>
                </c:pt>
                <c:pt idx="10625">
                  <c:v>1.7995378670936289E-2</c:v>
                </c:pt>
                <c:pt idx="10626">
                  <c:v>2.3319200484554808E-2</c:v>
                </c:pt>
                <c:pt idx="10627">
                  <c:v>3.7124640065816145E-3</c:v>
                </c:pt>
                <c:pt idx="10628">
                  <c:v>2.3319200484554808E-2</c:v>
                </c:pt>
                <c:pt idx="10629">
                  <c:v>3.484553723788203E-3</c:v>
                </c:pt>
                <c:pt idx="10630">
                  <c:v>5.29014844804351E-4</c:v>
                </c:pt>
                <c:pt idx="10631">
                  <c:v>1.5896103896103946E-2</c:v>
                </c:pt>
                <c:pt idx="10632">
                  <c:v>2.3965141612200407E-2</c:v>
                </c:pt>
                <c:pt idx="10633">
                  <c:v>2.9654090375153203E-3</c:v>
                </c:pt>
                <c:pt idx="10634">
                  <c:v>1.0513296227581837E-2</c:v>
                </c:pt>
                <c:pt idx="10635">
                  <c:v>5.6362453153896944E-2</c:v>
                </c:pt>
                <c:pt idx="10636">
                  <c:v>1.0416666666666938E-2</c:v>
                </c:pt>
                <c:pt idx="10637">
                  <c:v>2.1164021164021368E-2</c:v>
                </c:pt>
                <c:pt idx="10638">
                  <c:v>2.1164021164021368E-2</c:v>
                </c:pt>
                <c:pt idx="10639">
                  <c:v>7.2148786831516027E-4</c:v>
                </c:pt>
                <c:pt idx="10640">
                  <c:v>1.3379742429516166E-2</c:v>
                </c:pt>
                <c:pt idx="10641">
                  <c:v>3.8305920658873168E-4</c:v>
                </c:pt>
                <c:pt idx="10642">
                  <c:v>1.2698488903825267E-2</c:v>
                </c:pt>
                <c:pt idx="10643">
                  <c:v>0.12227249874308709</c:v>
                </c:pt>
                <c:pt idx="10644">
                  <c:v>2.3319200484554808E-2</c:v>
                </c:pt>
                <c:pt idx="10645">
                  <c:v>1.0635034257081455E-2</c:v>
                </c:pt>
                <c:pt idx="10646">
                  <c:v>2.6575507825507941E-2</c:v>
                </c:pt>
                <c:pt idx="10647">
                  <c:v>3.5256410256410152E-2</c:v>
                </c:pt>
                <c:pt idx="10648">
                  <c:v>1.6079158936301841E-2</c:v>
                </c:pt>
                <c:pt idx="10649">
                  <c:v>1.3831967213114787E-2</c:v>
                </c:pt>
                <c:pt idx="10650">
                  <c:v>1.6421052631579034E-2</c:v>
                </c:pt>
                <c:pt idx="10651">
                  <c:v>1.6421052631579034E-2</c:v>
                </c:pt>
                <c:pt idx="10652">
                  <c:v>1.0416666666666938E-2</c:v>
                </c:pt>
                <c:pt idx="10653">
                  <c:v>1.7076502732243888E-4</c:v>
                </c:pt>
                <c:pt idx="10654">
                  <c:v>1.5748031496063096E-2</c:v>
                </c:pt>
                <c:pt idx="10655">
                  <c:v>6.5104166666679814E-4</c:v>
                </c:pt>
                <c:pt idx="10656">
                  <c:v>1.6203703703703606E-2</c:v>
                </c:pt>
                <c:pt idx="10657">
                  <c:v>6.1454293737771293E-4</c:v>
                </c:pt>
                <c:pt idx="10658">
                  <c:v>3.1582959603996756E-2</c:v>
                </c:pt>
                <c:pt idx="10659">
                  <c:v>4.5512562658580384E-2</c:v>
                </c:pt>
                <c:pt idx="10660">
                  <c:v>6.1454293737771293E-4</c:v>
                </c:pt>
                <c:pt idx="10661">
                  <c:v>9.0479530400086675E-2</c:v>
                </c:pt>
                <c:pt idx="10662">
                  <c:v>2.3319200484554808E-2</c:v>
                </c:pt>
                <c:pt idx="10663">
                  <c:v>5.9708436724565772E-2</c:v>
                </c:pt>
                <c:pt idx="10664">
                  <c:v>7.8447193831896324E-5</c:v>
                </c:pt>
                <c:pt idx="10665">
                  <c:v>2.1610389610389521E-2</c:v>
                </c:pt>
                <c:pt idx="10666">
                  <c:v>1.7421326972347186E-2</c:v>
                </c:pt>
                <c:pt idx="10667">
                  <c:v>3.1974221267454278E-2</c:v>
                </c:pt>
                <c:pt idx="10668">
                  <c:v>1.0710382513660976E-2</c:v>
                </c:pt>
                <c:pt idx="10669">
                  <c:v>2.9387755102040767E-3</c:v>
                </c:pt>
                <c:pt idx="10670">
                  <c:v>1.9290423861852309E-2</c:v>
                </c:pt>
                <c:pt idx="10671">
                  <c:v>5.5799535003966075E-5</c:v>
                </c:pt>
                <c:pt idx="10672">
                  <c:v>1.2487512487511664E-3</c:v>
                </c:pt>
                <c:pt idx="10673">
                  <c:v>6.1454293737771293E-4</c:v>
                </c:pt>
                <c:pt idx="10674">
                  <c:v>6.034027605676868E-4</c:v>
                </c:pt>
                <c:pt idx="10675">
                  <c:v>1.5128405367285176E-2</c:v>
                </c:pt>
                <c:pt idx="10676">
                  <c:v>8.2486972061552019E-2</c:v>
                </c:pt>
                <c:pt idx="10677">
                  <c:v>2.3319200484554808E-2</c:v>
                </c:pt>
                <c:pt idx="10678">
                  <c:v>6.1454293737771293E-4</c:v>
                </c:pt>
                <c:pt idx="10679">
                  <c:v>1.9035842206574804E-3</c:v>
                </c:pt>
                <c:pt idx="10680">
                  <c:v>3.1173826173826382E-3</c:v>
                </c:pt>
                <c:pt idx="10681">
                  <c:v>1.5896103896103946E-2</c:v>
                </c:pt>
                <c:pt idx="10682">
                  <c:v>1.0513296227581837E-2</c:v>
                </c:pt>
                <c:pt idx="10683">
                  <c:v>3.5808068751479649E-4</c:v>
                </c:pt>
                <c:pt idx="10684">
                  <c:v>6.5104166666679814E-4</c:v>
                </c:pt>
                <c:pt idx="10685">
                  <c:v>1.0976702508960743E-2</c:v>
                </c:pt>
                <c:pt idx="10686">
                  <c:v>0</c:v>
                </c:pt>
                <c:pt idx="10687">
                  <c:v>2.3437500000000038E-2</c:v>
                </c:pt>
                <c:pt idx="10688">
                  <c:v>1.0416666666666938E-2</c:v>
                </c:pt>
                <c:pt idx="10689">
                  <c:v>3.5433070866141662E-2</c:v>
                </c:pt>
                <c:pt idx="10690">
                  <c:v>4.7619047619047589E-2</c:v>
                </c:pt>
                <c:pt idx="10691">
                  <c:v>1.5748031496063096E-2</c:v>
                </c:pt>
                <c:pt idx="10692">
                  <c:v>1.9357336430511073E-4</c:v>
                </c:pt>
                <c:pt idx="10693">
                  <c:v>6.3001145475372194E-3</c:v>
                </c:pt>
                <c:pt idx="10694">
                  <c:v>2.06625683060109E-2</c:v>
                </c:pt>
                <c:pt idx="10695">
                  <c:v>6.5104166666679814E-4</c:v>
                </c:pt>
                <c:pt idx="10696">
                  <c:v>1.3831967213114787E-2</c:v>
                </c:pt>
                <c:pt idx="10697">
                  <c:v>4.3744531933532539E-4</c:v>
                </c:pt>
                <c:pt idx="10698">
                  <c:v>2.3437500000000038E-2</c:v>
                </c:pt>
                <c:pt idx="10699">
                  <c:v>4.3744531933532539E-4</c:v>
                </c:pt>
                <c:pt idx="10700">
                  <c:v>5.5555555555555448E-2</c:v>
                </c:pt>
                <c:pt idx="10701">
                  <c:v>1.5748031496063096E-2</c:v>
                </c:pt>
                <c:pt idx="10702">
                  <c:v>5.8606994090864978E-3</c:v>
                </c:pt>
                <c:pt idx="10703">
                  <c:v>2.1164021164021368E-2</c:v>
                </c:pt>
                <c:pt idx="10704">
                  <c:v>3.097173828881227E-3</c:v>
                </c:pt>
                <c:pt idx="10705">
                  <c:v>0.16625676340383672</c:v>
                </c:pt>
                <c:pt idx="10706">
                  <c:v>4.5102184637068547E-2</c:v>
                </c:pt>
                <c:pt idx="10707">
                  <c:v>8.4688084389756169E-4</c:v>
                </c:pt>
                <c:pt idx="10708">
                  <c:v>1.4802631578942813E-4</c:v>
                </c:pt>
                <c:pt idx="10709">
                  <c:v>0</c:v>
                </c:pt>
                <c:pt idx="10710">
                  <c:v>3.7940379403793946E-2</c:v>
                </c:pt>
                <c:pt idx="10711">
                  <c:v>1.0416666666666938E-2</c:v>
                </c:pt>
                <c:pt idx="10712">
                  <c:v>2.6666666666666613E-2</c:v>
                </c:pt>
                <c:pt idx="10713">
                  <c:v>1.2623985572588141E-2</c:v>
                </c:pt>
                <c:pt idx="10714">
                  <c:v>3.4722222222222398E-3</c:v>
                </c:pt>
                <c:pt idx="10715">
                  <c:v>6.5104166666679814E-4</c:v>
                </c:pt>
                <c:pt idx="10716">
                  <c:v>2.3437500000000038E-2</c:v>
                </c:pt>
                <c:pt idx="10717">
                  <c:v>2.3437500000000038E-2</c:v>
                </c:pt>
                <c:pt idx="10718">
                  <c:v>6.6666666666668883E-3</c:v>
                </c:pt>
                <c:pt idx="10719">
                  <c:v>2.976190476190496E-3</c:v>
                </c:pt>
                <c:pt idx="10720">
                  <c:v>2.6666666666666613E-2</c:v>
                </c:pt>
                <c:pt idx="10721">
                  <c:v>2.3437500000000038E-2</c:v>
                </c:pt>
                <c:pt idx="10722">
                  <c:v>6.4408731764104095E-3</c:v>
                </c:pt>
                <c:pt idx="10723">
                  <c:v>1.2487512487511664E-3</c:v>
                </c:pt>
                <c:pt idx="10724">
                  <c:v>6.1454293737771293E-4</c:v>
                </c:pt>
                <c:pt idx="10725">
                  <c:v>6.1454293737771293E-4</c:v>
                </c:pt>
                <c:pt idx="10726">
                  <c:v>1.6004495504495335E-2</c:v>
                </c:pt>
                <c:pt idx="10727">
                  <c:v>1.0635034257081455E-2</c:v>
                </c:pt>
                <c:pt idx="10728">
                  <c:v>1.5679442508710839E-2</c:v>
                </c:pt>
                <c:pt idx="10729">
                  <c:v>8.9605734767043196E-4</c:v>
                </c:pt>
                <c:pt idx="10730">
                  <c:v>2.3437500000000038E-2</c:v>
                </c:pt>
                <c:pt idx="10731">
                  <c:v>8.9605734767043196E-4</c:v>
                </c:pt>
                <c:pt idx="10732">
                  <c:v>6.9991251093613586E-3</c:v>
                </c:pt>
                <c:pt idx="10733">
                  <c:v>1.0957703265405497E-4</c:v>
                </c:pt>
                <c:pt idx="10734">
                  <c:v>8.9605734767043196E-4</c:v>
                </c:pt>
                <c:pt idx="10735">
                  <c:v>4.7619047619047589E-2</c:v>
                </c:pt>
                <c:pt idx="10736">
                  <c:v>1.0416666666666938E-2</c:v>
                </c:pt>
                <c:pt idx="10737">
                  <c:v>4.7619047619047589E-2</c:v>
                </c:pt>
                <c:pt idx="10738">
                  <c:v>6.1646174863387942E-2</c:v>
                </c:pt>
                <c:pt idx="10739">
                  <c:v>6.1218243036437225E-4</c:v>
                </c:pt>
                <c:pt idx="10740">
                  <c:v>1.0416666666666938E-2</c:v>
                </c:pt>
                <c:pt idx="10741">
                  <c:v>4.3744531933532539E-4</c:v>
                </c:pt>
                <c:pt idx="10742">
                  <c:v>1.5384615384615396E-2</c:v>
                </c:pt>
                <c:pt idx="10743">
                  <c:v>2.8752734635083672E-4</c:v>
                </c:pt>
                <c:pt idx="10744">
                  <c:v>2.4761904761904797E-2</c:v>
                </c:pt>
                <c:pt idx="10745">
                  <c:v>7.6721311475409795E-2</c:v>
                </c:pt>
                <c:pt idx="10746">
                  <c:v>1.5748031496063096E-2</c:v>
                </c:pt>
                <c:pt idx="10747">
                  <c:v>1.0416666666666938E-2</c:v>
                </c:pt>
                <c:pt idx="10748">
                  <c:v>6.5104166666679814E-4</c:v>
                </c:pt>
                <c:pt idx="10749">
                  <c:v>2.016129032257999E-3</c:v>
                </c:pt>
                <c:pt idx="10750">
                  <c:v>4.4611357687492768E-2</c:v>
                </c:pt>
                <c:pt idx="10751">
                  <c:v>1.3774104683197297E-3</c:v>
                </c:pt>
                <c:pt idx="10752">
                  <c:v>1.0416666666666938E-2</c:v>
                </c:pt>
                <c:pt idx="10753">
                  <c:v>2.4085224641037482E-2</c:v>
                </c:pt>
                <c:pt idx="10754">
                  <c:v>1.5567765567765486E-2</c:v>
                </c:pt>
                <c:pt idx="10755">
                  <c:v>1.0296789824349027E-2</c:v>
                </c:pt>
                <c:pt idx="10756">
                  <c:v>3.1580222756693435E-2</c:v>
                </c:pt>
                <c:pt idx="10757">
                  <c:v>1.3774104683197297E-3</c:v>
                </c:pt>
                <c:pt idx="10758">
                  <c:v>3.5433070866141662E-2</c:v>
                </c:pt>
                <c:pt idx="10759">
                  <c:v>6.5104166666679814E-4</c:v>
                </c:pt>
                <c:pt idx="10760">
                  <c:v>3.5433070866141662E-2</c:v>
                </c:pt>
                <c:pt idx="10761">
                  <c:v>1.6296646197449256E-2</c:v>
                </c:pt>
                <c:pt idx="10762">
                  <c:v>1.6296646197449256E-2</c:v>
                </c:pt>
                <c:pt idx="10763">
                  <c:v>6.766886577785941E-2</c:v>
                </c:pt>
                <c:pt idx="10764">
                  <c:v>3.0892088202475219E-4</c:v>
                </c:pt>
                <c:pt idx="10765">
                  <c:v>8.1001466342051284E-2</c:v>
                </c:pt>
                <c:pt idx="10766">
                  <c:v>8.1001466342051284E-2</c:v>
                </c:pt>
                <c:pt idx="10767">
                  <c:v>2.7127461910070483E-2</c:v>
                </c:pt>
                <c:pt idx="10768">
                  <c:v>8.8147802415968035E-2</c:v>
                </c:pt>
                <c:pt idx="10769">
                  <c:v>8.1001466342051284E-2</c:v>
                </c:pt>
                <c:pt idx="10770">
                  <c:v>8.1001466342051284E-2</c:v>
                </c:pt>
                <c:pt idx="10771">
                  <c:v>1.3464764413068217E-2</c:v>
                </c:pt>
                <c:pt idx="10772">
                  <c:v>2.7025014889815215E-2</c:v>
                </c:pt>
                <c:pt idx="10773">
                  <c:v>2.1164021164021368E-2</c:v>
                </c:pt>
                <c:pt idx="10774">
                  <c:v>3.7940379403793946E-2</c:v>
                </c:pt>
                <c:pt idx="10775">
                  <c:v>1.5748031496063096E-2</c:v>
                </c:pt>
                <c:pt idx="10776">
                  <c:v>4.3715846994535582E-2</c:v>
                </c:pt>
                <c:pt idx="10777">
                  <c:v>0</c:v>
                </c:pt>
                <c:pt idx="10778">
                  <c:v>0.17329857299670706</c:v>
                </c:pt>
                <c:pt idx="10779">
                  <c:v>1.0416666666666938E-2</c:v>
                </c:pt>
                <c:pt idx="10780">
                  <c:v>1.5748031496063096E-2</c:v>
                </c:pt>
                <c:pt idx="10781">
                  <c:v>2.976190476190496E-3</c:v>
                </c:pt>
                <c:pt idx="10782">
                  <c:v>1.5748031496063096E-2</c:v>
                </c:pt>
                <c:pt idx="10783">
                  <c:v>6.5104166666679814E-4</c:v>
                </c:pt>
                <c:pt idx="10784">
                  <c:v>2.3437500000000038E-2</c:v>
                </c:pt>
                <c:pt idx="10785">
                  <c:v>1.5748031496063096E-2</c:v>
                </c:pt>
                <c:pt idx="10786">
                  <c:v>3.2258064516129087E-2</c:v>
                </c:pt>
                <c:pt idx="10787">
                  <c:v>0.11157024793388433</c:v>
                </c:pt>
                <c:pt idx="10788">
                  <c:v>3.5433070866141662E-2</c:v>
                </c:pt>
                <c:pt idx="10789">
                  <c:v>4.2372881355930824E-3</c:v>
                </c:pt>
                <c:pt idx="10790">
                  <c:v>1.0416666666666938E-2</c:v>
                </c:pt>
                <c:pt idx="10791">
                  <c:v>1.5748031496063096E-2</c:v>
                </c:pt>
                <c:pt idx="10792">
                  <c:v>1.0416666666666938E-2</c:v>
                </c:pt>
                <c:pt idx="10793">
                  <c:v>4.8166119594678422E-4</c:v>
                </c:pt>
                <c:pt idx="10794">
                  <c:v>3.5256410256410152E-2</c:v>
                </c:pt>
                <c:pt idx="10795">
                  <c:v>6.8740783026497582E-3</c:v>
                </c:pt>
                <c:pt idx="10796">
                  <c:v>1.0635034257081455E-2</c:v>
                </c:pt>
                <c:pt idx="10797">
                  <c:v>1.2487512487511664E-3</c:v>
                </c:pt>
                <c:pt idx="10798">
                  <c:v>3.1173826173826382E-3</c:v>
                </c:pt>
                <c:pt idx="10799">
                  <c:v>1.0635034257081455E-2</c:v>
                </c:pt>
                <c:pt idx="10800">
                  <c:v>2.3319200484554808E-2</c:v>
                </c:pt>
                <c:pt idx="10801">
                  <c:v>1.0635034257081455E-2</c:v>
                </c:pt>
                <c:pt idx="10802">
                  <c:v>1.0635034257081455E-2</c:v>
                </c:pt>
                <c:pt idx="10803">
                  <c:v>5.7422840317576654E-3</c:v>
                </c:pt>
                <c:pt idx="10804">
                  <c:v>4.8166119594678422E-4</c:v>
                </c:pt>
                <c:pt idx="10805">
                  <c:v>1.2487512487511664E-3</c:v>
                </c:pt>
                <c:pt idx="10806">
                  <c:v>6.8740783026497582E-3</c:v>
                </c:pt>
                <c:pt idx="10807">
                  <c:v>2.3319200484554808E-2</c:v>
                </c:pt>
                <c:pt idx="10808">
                  <c:v>1.5915781830913204E-4</c:v>
                </c:pt>
                <c:pt idx="10809">
                  <c:v>2.1698342979342849E-4</c:v>
                </c:pt>
                <c:pt idx="10810">
                  <c:v>3.1173826173826382E-3</c:v>
                </c:pt>
                <c:pt idx="10811">
                  <c:v>7.8447193831896324E-5</c:v>
                </c:pt>
                <c:pt idx="10812">
                  <c:v>2.3319200484554808E-2</c:v>
                </c:pt>
                <c:pt idx="10813">
                  <c:v>6.8740783026497582E-3</c:v>
                </c:pt>
                <c:pt idx="10814">
                  <c:v>2.3319200484554808E-2</c:v>
                </c:pt>
                <c:pt idx="10815">
                  <c:v>4.2987802638539694E-3</c:v>
                </c:pt>
                <c:pt idx="10816">
                  <c:v>5.7422840317576654E-3</c:v>
                </c:pt>
                <c:pt idx="10817">
                  <c:v>3.787114845938367E-2</c:v>
                </c:pt>
                <c:pt idx="10818">
                  <c:v>2.3404599935211948E-2</c:v>
                </c:pt>
                <c:pt idx="10819">
                  <c:v>9.5219224999291952E-4</c:v>
                </c:pt>
                <c:pt idx="10820">
                  <c:v>1.6466048237476608E-2</c:v>
                </c:pt>
                <c:pt idx="10821">
                  <c:v>7.2018906015275798E-4</c:v>
                </c:pt>
                <c:pt idx="10822">
                  <c:v>3.9654429264813671E-4</c:v>
                </c:pt>
                <c:pt idx="10823">
                  <c:v>3.3132817068127138E-2</c:v>
                </c:pt>
                <c:pt idx="10824">
                  <c:v>7.5387532061990247E-4</c:v>
                </c:pt>
                <c:pt idx="10825">
                  <c:v>7.5387532061990247E-4</c:v>
                </c:pt>
                <c:pt idx="10826">
                  <c:v>8.1325185441412601E-4</c:v>
                </c:pt>
                <c:pt idx="10827">
                  <c:v>5.608339841760502E-3</c:v>
                </c:pt>
                <c:pt idx="10828">
                  <c:v>2.5809421512965978E-2</c:v>
                </c:pt>
                <c:pt idx="10829">
                  <c:v>3.1974221267454278E-2</c:v>
                </c:pt>
                <c:pt idx="10830">
                  <c:v>3.9654429264813671E-4</c:v>
                </c:pt>
                <c:pt idx="10831">
                  <c:v>3.2357741644750419E-3</c:v>
                </c:pt>
                <c:pt idx="10832">
                  <c:v>2.1589564446706745E-3</c:v>
                </c:pt>
                <c:pt idx="10833">
                  <c:v>2.5092004014720729E-2</c:v>
                </c:pt>
                <c:pt idx="10834">
                  <c:v>2.5092004014720729E-2</c:v>
                </c:pt>
                <c:pt idx="10835">
                  <c:v>2.7553509565685884E-2</c:v>
                </c:pt>
                <c:pt idx="10836">
                  <c:v>7.5387532061990247E-4</c:v>
                </c:pt>
                <c:pt idx="10837">
                  <c:v>1.9035842206574804E-3</c:v>
                </c:pt>
                <c:pt idx="10838">
                  <c:v>3.8114296490761954E-3</c:v>
                </c:pt>
                <c:pt idx="10839">
                  <c:v>7.1602709217386297E-3</c:v>
                </c:pt>
                <c:pt idx="10840">
                  <c:v>2.433563607538112E-3</c:v>
                </c:pt>
                <c:pt idx="10841">
                  <c:v>6.0122833422226633E-8</c:v>
                </c:pt>
                <c:pt idx="10842">
                  <c:v>2.433563607538112E-3</c:v>
                </c:pt>
                <c:pt idx="10843">
                  <c:v>1.0635034257081455E-2</c:v>
                </c:pt>
                <c:pt idx="10844">
                  <c:v>2.3319200484554808E-2</c:v>
                </c:pt>
                <c:pt idx="10845">
                  <c:v>2.3319200484554808E-2</c:v>
                </c:pt>
                <c:pt idx="10846">
                  <c:v>1.4401095272765915E-2</c:v>
                </c:pt>
                <c:pt idx="10847">
                  <c:v>9.8681805998884634E-4</c:v>
                </c:pt>
                <c:pt idx="10848">
                  <c:v>2.4988869223902949E-3</c:v>
                </c:pt>
                <c:pt idx="10849">
                  <c:v>4.0000024605935935E-2</c:v>
                </c:pt>
                <c:pt idx="10850">
                  <c:v>3.1173826173826382E-3</c:v>
                </c:pt>
                <c:pt idx="10851">
                  <c:v>1.0635034257081455E-2</c:v>
                </c:pt>
                <c:pt idx="10852">
                  <c:v>3.776058302252458E-2</c:v>
                </c:pt>
                <c:pt idx="10853">
                  <c:v>1.6079158936301841E-2</c:v>
                </c:pt>
                <c:pt idx="10854">
                  <c:v>9.6613912403392069E-4</c:v>
                </c:pt>
                <c:pt idx="10855">
                  <c:v>1.0635034257081455E-2</c:v>
                </c:pt>
                <c:pt idx="10856">
                  <c:v>6.1454293737771293E-4</c:v>
                </c:pt>
                <c:pt idx="10857">
                  <c:v>5.3280053280077089E-4</c:v>
                </c:pt>
                <c:pt idx="10858">
                  <c:v>2.5758513931888629E-2</c:v>
                </c:pt>
                <c:pt idx="10859">
                  <c:v>2.3319200484554808E-2</c:v>
                </c:pt>
                <c:pt idx="10860">
                  <c:v>6.912845219296887E-3</c:v>
                </c:pt>
                <c:pt idx="10861">
                  <c:v>3.2085771371485688E-2</c:v>
                </c:pt>
                <c:pt idx="10862">
                  <c:v>1.796895412280047E-2</c:v>
                </c:pt>
                <c:pt idx="10863">
                  <c:v>1.6112919338532523E-6</c:v>
                </c:pt>
                <c:pt idx="10864">
                  <c:v>2.7230833682446817E-2</c:v>
                </c:pt>
                <c:pt idx="10865">
                  <c:v>6.912845219296887E-3</c:v>
                </c:pt>
                <c:pt idx="10866">
                  <c:v>6.5104166666679814E-4</c:v>
                </c:pt>
                <c:pt idx="10867">
                  <c:v>4.3744531933532539E-4</c:v>
                </c:pt>
                <c:pt idx="10868">
                  <c:v>1.0389610389610303E-2</c:v>
                </c:pt>
                <c:pt idx="10869">
                  <c:v>6.4419842452627793E-3</c:v>
                </c:pt>
                <c:pt idx="10870">
                  <c:v>7.0478817299205715E-2</c:v>
                </c:pt>
                <c:pt idx="10871">
                  <c:v>1.6707603395340401E-2</c:v>
                </c:pt>
                <c:pt idx="10872">
                  <c:v>0.19225634178905207</c:v>
                </c:pt>
                <c:pt idx="10873">
                  <c:v>3.6936182097471992E-4</c:v>
                </c:pt>
                <c:pt idx="10874">
                  <c:v>1.3227513227514738E-3</c:v>
                </c:pt>
                <c:pt idx="10875">
                  <c:v>2.3076923076923002E-2</c:v>
                </c:pt>
                <c:pt idx="10876">
                  <c:v>1.1093333333333358E-2</c:v>
                </c:pt>
                <c:pt idx="10877">
                  <c:v>4.7619047619047589E-2</c:v>
                </c:pt>
                <c:pt idx="10878">
                  <c:v>0.12499999999999985</c:v>
                </c:pt>
                <c:pt idx="10879">
                  <c:v>4.3744531933532539E-4</c:v>
                </c:pt>
                <c:pt idx="10880">
                  <c:v>7.9772079772078366E-4</c:v>
                </c:pt>
                <c:pt idx="10881">
                  <c:v>6.147540983606598E-3</c:v>
                </c:pt>
                <c:pt idx="10882">
                  <c:v>7.2580645161290175E-2</c:v>
                </c:pt>
                <c:pt idx="10883">
                  <c:v>2.3437500000000038E-2</c:v>
                </c:pt>
                <c:pt idx="10884">
                  <c:v>1.3888888888888959E-2</c:v>
                </c:pt>
                <c:pt idx="10885">
                  <c:v>6.0509554140127417E-2</c:v>
                </c:pt>
                <c:pt idx="10886">
                  <c:v>0.11157024793388433</c:v>
                </c:pt>
                <c:pt idx="10887">
                  <c:v>1.0513296227581837E-2</c:v>
                </c:pt>
                <c:pt idx="10888">
                  <c:v>7.4252651880424334E-2</c:v>
                </c:pt>
                <c:pt idx="10889">
                  <c:v>1.0513296227581837E-2</c:v>
                </c:pt>
                <c:pt idx="10890">
                  <c:v>1.0513296227581837E-2</c:v>
                </c:pt>
                <c:pt idx="10891">
                  <c:v>6.6666666666667001E-3</c:v>
                </c:pt>
                <c:pt idx="10892">
                  <c:v>6.6666666666667001E-3</c:v>
                </c:pt>
                <c:pt idx="10893">
                  <c:v>6.5104166666679814E-4</c:v>
                </c:pt>
                <c:pt idx="10894">
                  <c:v>4.3744531933532539E-4</c:v>
                </c:pt>
                <c:pt idx="10895">
                  <c:v>3.210887949260062E-2</c:v>
                </c:pt>
                <c:pt idx="10896">
                  <c:v>2.66666666666668E-2</c:v>
                </c:pt>
                <c:pt idx="10897">
                  <c:v>0.11835748792270523</c:v>
                </c:pt>
                <c:pt idx="10898">
                  <c:v>3.7940379403793946E-2</c:v>
                </c:pt>
                <c:pt idx="10899">
                  <c:v>1.7076502732243888E-4</c:v>
                </c:pt>
                <c:pt idx="10900">
                  <c:v>3.097173828881227E-3</c:v>
                </c:pt>
                <c:pt idx="10901">
                  <c:v>2.06625683060109E-2</c:v>
                </c:pt>
                <c:pt idx="10902">
                  <c:v>3.6549707602333709E-4</c:v>
                </c:pt>
                <c:pt idx="10903">
                  <c:v>0.48979591836734687</c:v>
                </c:pt>
                <c:pt idx="10904">
                  <c:v>1.3329167968343136E-2</c:v>
                </c:pt>
                <c:pt idx="10905">
                  <c:v>6.3492063492063813E-3</c:v>
                </c:pt>
                <c:pt idx="10906">
                  <c:v>6.238859180035747E-3</c:v>
                </c:pt>
                <c:pt idx="10907">
                  <c:v>6.5426997245178553E-3</c:v>
                </c:pt>
                <c:pt idx="10908">
                  <c:v>6.5104166666679814E-4</c:v>
                </c:pt>
                <c:pt idx="10909">
                  <c:v>1.2305227901558254E-2</c:v>
                </c:pt>
                <c:pt idx="10910">
                  <c:v>1.0484927916120644E-2</c:v>
                </c:pt>
                <c:pt idx="10911">
                  <c:v>1.0416666666666938E-2</c:v>
                </c:pt>
                <c:pt idx="10912">
                  <c:v>2.3076923076923002E-2</c:v>
                </c:pt>
                <c:pt idx="10913">
                  <c:v>1.1881048244684321E-3</c:v>
                </c:pt>
                <c:pt idx="10914">
                  <c:v>5.0203302630427784E-5</c:v>
                </c:pt>
                <c:pt idx="10915">
                  <c:v>9.5790802904346575E-3</c:v>
                </c:pt>
                <c:pt idx="10916">
                  <c:v>8.7650996182605957E-3</c:v>
                </c:pt>
                <c:pt idx="10917">
                  <c:v>1.4018282602352426E-3</c:v>
                </c:pt>
                <c:pt idx="10918">
                  <c:v>1.6197580197580289E-2</c:v>
                </c:pt>
                <c:pt idx="10919">
                  <c:v>2.3076923076923002E-2</c:v>
                </c:pt>
                <c:pt idx="10920">
                  <c:v>1.0103014321241794E-2</c:v>
                </c:pt>
                <c:pt idx="10921">
                  <c:v>1.5570675263657796E-2</c:v>
                </c:pt>
                <c:pt idx="10922">
                  <c:v>4.3307820941601146E-3</c:v>
                </c:pt>
                <c:pt idx="10923">
                  <c:v>2.2417887667887628E-2</c:v>
                </c:pt>
                <c:pt idx="10924">
                  <c:v>3.4193245778610694E-3</c:v>
                </c:pt>
                <c:pt idx="10925">
                  <c:v>1.9672047613224666E-3</c:v>
                </c:pt>
                <c:pt idx="10926">
                  <c:v>1.9036122028823113E-2</c:v>
                </c:pt>
                <c:pt idx="10927">
                  <c:v>3.4193245778610694E-3</c:v>
                </c:pt>
                <c:pt idx="10928">
                  <c:v>5.1105216622458031E-3</c:v>
                </c:pt>
                <c:pt idx="10929">
                  <c:v>3.4894540942928057E-2</c:v>
                </c:pt>
                <c:pt idx="10930">
                  <c:v>2.2495421245421379E-2</c:v>
                </c:pt>
                <c:pt idx="10931">
                  <c:v>1.1291819291819282E-2</c:v>
                </c:pt>
                <c:pt idx="10932">
                  <c:v>4.873066027457638E-4</c:v>
                </c:pt>
                <c:pt idx="10933">
                  <c:v>3.0020742740041687E-3</c:v>
                </c:pt>
                <c:pt idx="10934">
                  <c:v>1.5519572736698149E-2</c:v>
                </c:pt>
                <c:pt idx="10935">
                  <c:v>1.6004495504495335E-2</c:v>
                </c:pt>
                <c:pt idx="10936">
                  <c:v>6.4971319003575331E-3</c:v>
                </c:pt>
                <c:pt idx="10937">
                  <c:v>1.6004495504495335E-2</c:v>
                </c:pt>
                <c:pt idx="10938">
                  <c:v>4.646901770796041E-4</c:v>
                </c:pt>
                <c:pt idx="10939">
                  <c:v>2.3319200484554808E-2</c:v>
                </c:pt>
                <c:pt idx="10940">
                  <c:v>1.0635034257081455E-2</c:v>
                </c:pt>
                <c:pt idx="10941">
                  <c:v>3.2137965127655911E-2</c:v>
                </c:pt>
                <c:pt idx="10942">
                  <c:v>4.2342756958143315E-3</c:v>
                </c:pt>
                <c:pt idx="10943">
                  <c:v>1.1057028345163946E-2</c:v>
                </c:pt>
                <c:pt idx="10944">
                  <c:v>5.9110970996216872E-2</c:v>
                </c:pt>
                <c:pt idx="10945">
                  <c:v>5.9110970996216872E-2</c:v>
                </c:pt>
                <c:pt idx="10946">
                  <c:v>7.3308013825255603E-3</c:v>
                </c:pt>
                <c:pt idx="10947">
                  <c:v>1.7145604395604482E-2</c:v>
                </c:pt>
                <c:pt idx="10948">
                  <c:v>1.6774193548387228E-2</c:v>
                </c:pt>
                <c:pt idx="10949">
                  <c:v>1.8653207381910009E-2</c:v>
                </c:pt>
                <c:pt idx="10950">
                  <c:v>6.5344102043177109E-6</c:v>
                </c:pt>
                <c:pt idx="10951">
                  <c:v>8.8185865204498656E-2</c:v>
                </c:pt>
                <c:pt idx="10952">
                  <c:v>7.0531709187190766E-4</c:v>
                </c:pt>
                <c:pt idx="10953">
                  <c:v>1.0296789824349027E-2</c:v>
                </c:pt>
                <c:pt idx="10954">
                  <c:v>3.6491023207195743E-6</c:v>
                </c:pt>
                <c:pt idx="10955">
                  <c:v>1.05238657750361E-3</c:v>
                </c:pt>
                <c:pt idx="10956">
                  <c:v>3.8305920658873168E-4</c:v>
                </c:pt>
                <c:pt idx="10957">
                  <c:v>7.7401136224667143E-3</c:v>
                </c:pt>
                <c:pt idx="10958">
                  <c:v>6.4370164939424619E-3</c:v>
                </c:pt>
                <c:pt idx="10959">
                  <c:v>1.9679535433917733E-2</c:v>
                </c:pt>
                <c:pt idx="10960">
                  <c:v>1.4660633484162905E-3</c:v>
                </c:pt>
                <c:pt idx="10961">
                  <c:v>2.7620055466355233E-2</c:v>
                </c:pt>
                <c:pt idx="10962">
                  <c:v>7.433742727860355E-4</c:v>
                </c:pt>
                <c:pt idx="10963">
                  <c:v>3.64145658263305E-2</c:v>
                </c:pt>
                <c:pt idx="10964">
                  <c:v>3.0290565049923353E-3</c:v>
                </c:pt>
                <c:pt idx="10965">
                  <c:v>4.4339561367425003E-3</c:v>
                </c:pt>
                <c:pt idx="10966">
                  <c:v>2.8690263984381421E-3</c:v>
                </c:pt>
                <c:pt idx="10967">
                  <c:v>1.2163050624589115E-2</c:v>
                </c:pt>
                <c:pt idx="10968">
                  <c:v>1.3888888888888959E-2</c:v>
                </c:pt>
                <c:pt idx="10969">
                  <c:v>1.423364854215918E-2</c:v>
                </c:pt>
                <c:pt idx="10970">
                  <c:v>2.238056088426023E-3</c:v>
                </c:pt>
                <c:pt idx="10971">
                  <c:v>6.9686411149826252E-3</c:v>
                </c:pt>
                <c:pt idx="10972">
                  <c:v>6.9991251093613586E-3</c:v>
                </c:pt>
                <c:pt idx="10973">
                  <c:v>3.9447731755425089E-3</c:v>
                </c:pt>
                <c:pt idx="10974">
                  <c:v>0</c:v>
                </c:pt>
                <c:pt idx="10975">
                  <c:v>3.4722222222222398E-3</c:v>
                </c:pt>
                <c:pt idx="10976">
                  <c:v>1.6203703703703606E-2</c:v>
                </c:pt>
                <c:pt idx="10977">
                  <c:v>1.4336917562724075E-2</c:v>
                </c:pt>
                <c:pt idx="10978">
                  <c:v>7.4992347719621596E-3</c:v>
                </c:pt>
                <c:pt idx="10979">
                  <c:v>5.7020669992872792E-3</c:v>
                </c:pt>
                <c:pt idx="10980">
                  <c:v>8.9605734767043196E-4</c:v>
                </c:pt>
                <c:pt idx="10981">
                  <c:v>6.6666666666668883E-3</c:v>
                </c:pt>
                <c:pt idx="10982">
                  <c:v>1.7076502732243888E-4</c:v>
                </c:pt>
                <c:pt idx="10983">
                  <c:v>3.4722222222222398E-3</c:v>
                </c:pt>
                <c:pt idx="10984">
                  <c:v>3.1233732431025715E-3</c:v>
                </c:pt>
                <c:pt idx="10985">
                  <c:v>6.5104166666679814E-4</c:v>
                </c:pt>
                <c:pt idx="10986">
                  <c:v>1.734400656814461E-2</c:v>
                </c:pt>
                <c:pt idx="10987">
                  <c:v>2.06625683060109E-2</c:v>
                </c:pt>
                <c:pt idx="10988">
                  <c:v>1.3227513227514738E-3</c:v>
                </c:pt>
                <c:pt idx="10989">
                  <c:v>2.1517697988286184E-2</c:v>
                </c:pt>
                <c:pt idx="10990">
                  <c:v>9.5338983050847672E-3</c:v>
                </c:pt>
                <c:pt idx="10991">
                  <c:v>1.440772669220958E-2</c:v>
                </c:pt>
                <c:pt idx="10992">
                  <c:v>2.3437500000000038E-2</c:v>
                </c:pt>
                <c:pt idx="10993">
                  <c:v>6.5104166666679814E-4</c:v>
                </c:pt>
                <c:pt idx="10994">
                  <c:v>4.1928721174005288E-3</c:v>
                </c:pt>
                <c:pt idx="10995">
                  <c:v>6.3492063492063813E-3</c:v>
                </c:pt>
                <c:pt idx="10996">
                  <c:v>4.3744531933532539E-4</c:v>
                </c:pt>
                <c:pt idx="10997">
                  <c:v>1.3774104683197297E-3</c:v>
                </c:pt>
                <c:pt idx="10998">
                  <c:v>6.5681444991790095E-3</c:v>
                </c:pt>
                <c:pt idx="10999">
                  <c:v>1.3888888888888959E-2</c:v>
                </c:pt>
                <c:pt idx="11000">
                  <c:v>4.3231225296447984E-4</c:v>
                </c:pt>
                <c:pt idx="11001">
                  <c:v>3.0958250587775302E-4</c:v>
                </c:pt>
                <c:pt idx="11002">
                  <c:v>0</c:v>
                </c:pt>
                <c:pt idx="11003">
                  <c:v>8.9605734767043196E-4</c:v>
                </c:pt>
                <c:pt idx="11004">
                  <c:v>2.3199023199023172E-2</c:v>
                </c:pt>
                <c:pt idx="11005">
                  <c:v>1.0860484544695154E-2</c:v>
                </c:pt>
                <c:pt idx="11006">
                  <c:v>3.6691383028011525E-2</c:v>
                </c:pt>
                <c:pt idx="11007">
                  <c:v>2.6990553306352656E-4</c:v>
                </c:pt>
                <c:pt idx="11008">
                  <c:v>3.5076923076923019E-2</c:v>
                </c:pt>
                <c:pt idx="11009">
                  <c:v>7.303704207728981E-2</c:v>
                </c:pt>
                <c:pt idx="11010">
                  <c:v>1.79199575230638E-3</c:v>
                </c:pt>
                <c:pt idx="11011">
                  <c:v>1.1753950633408203E-3</c:v>
                </c:pt>
                <c:pt idx="11012">
                  <c:v>4.8166119594678422E-4</c:v>
                </c:pt>
                <c:pt idx="11013">
                  <c:v>1.003935274451971E-3</c:v>
                </c:pt>
                <c:pt idx="11014">
                  <c:v>1.9035842206574804E-3</c:v>
                </c:pt>
                <c:pt idx="11015">
                  <c:v>1.0635034257081455E-2</c:v>
                </c:pt>
                <c:pt idx="11016">
                  <c:v>2.3319200484554808E-2</c:v>
                </c:pt>
                <c:pt idx="11017">
                  <c:v>5.2107693442920822E-2</c:v>
                </c:pt>
                <c:pt idx="11018">
                  <c:v>1.6004495504495335E-2</c:v>
                </c:pt>
                <c:pt idx="11019">
                  <c:v>2.4596954769369171E-3</c:v>
                </c:pt>
                <c:pt idx="11020">
                  <c:v>2.7287328056558809E-2</c:v>
                </c:pt>
                <c:pt idx="11021">
                  <c:v>5.5363355856092654E-6</c:v>
                </c:pt>
                <c:pt idx="11022">
                  <c:v>4.8166119594678422E-4</c:v>
                </c:pt>
                <c:pt idx="11023">
                  <c:v>6.1454293737771293E-4</c:v>
                </c:pt>
                <c:pt idx="11024">
                  <c:v>1.4083477498111698E-2</c:v>
                </c:pt>
                <c:pt idx="11025">
                  <c:v>2.1698342979342849E-4</c:v>
                </c:pt>
                <c:pt idx="11026">
                  <c:v>6.1454293737771293E-4</c:v>
                </c:pt>
                <c:pt idx="11027">
                  <c:v>6.8740783026497582E-3</c:v>
                </c:pt>
                <c:pt idx="11028">
                  <c:v>6.1621683329414704E-3</c:v>
                </c:pt>
                <c:pt idx="11029">
                  <c:v>3.2824318538597831E-4</c:v>
                </c:pt>
                <c:pt idx="11030">
                  <c:v>7.8447193831896324E-5</c:v>
                </c:pt>
                <c:pt idx="11031">
                  <c:v>6.1454293737771293E-4</c:v>
                </c:pt>
                <c:pt idx="11032">
                  <c:v>1.0635034257081455E-2</c:v>
                </c:pt>
                <c:pt idx="11033">
                  <c:v>1.1835824603204171E-2</c:v>
                </c:pt>
                <c:pt idx="11034">
                  <c:v>8.3787180561364124E-4</c:v>
                </c:pt>
                <c:pt idx="11035">
                  <c:v>0.18420897284533644</c:v>
                </c:pt>
                <c:pt idx="11036">
                  <c:v>2.66666666666668E-2</c:v>
                </c:pt>
                <c:pt idx="11037">
                  <c:v>1.0416666666666938E-2</c:v>
                </c:pt>
                <c:pt idx="11038">
                  <c:v>0.10911345233713636</c:v>
                </c:pt>
                <c:pt idx="11039">
                  <c:v>7.4922600619195734E-3</c:v>
                </c:pt>
                <c:pt idx="11040">
                  <c:v>1.6046213093709905E-2</c:v>
                </c:pt>
                <c:pt idx="11041">
                  <c:v>1.5851393188854451E-2</c:v>
                </c:pt>
                <c:pt idx="11042">
                  <c:v>5.7610241820768043E-2</c:v>
                </c:pt>
                <c:pt idx="11043">
                  <c:v>1.5679442508710839E-2</c:v>
                </c:pt>
                <c:pt idx="11044">
                  <c:v>1.0416666666666938E-2</c:v>
                </c:pt>
                <c:pt idx="11045">
                  <c:v>3.2258064516129087E-2</c:v>
                </c:pt>
                <c:pt idx="11046">
                  <c:v>2.06625683060109E-2</c:v>
                </c:pt>
                <c:pt idx="11047">
                  <c:v>5.8650008676036675E-2</c:v>
                </c:pt>
                <c:pt idx="11048">
                  <c:v>5.4939466838780378E-2</c:v>
                </c:pt>
                <c:pt idx="11049">
                  <c:v>7.3970350978661854E-3</c:v>
                </c:pt>
                <c:pt idx="11050">
                  <c:v>2.8819913030439341E-2</c:v>
                </c:pt>
                <c:pt idx="11051">
                  <c:v>1.6421052631579034E-2</c:v>
                </c:pt>
                <c:pt idx="11052">
                  <c:v>4.4230180593817066E-2</c:v>
                </c:pt>
                <c:pt idx="11053">
                  <c:v>1.5748031496063096E-2</c:v>
                </c:pt>
                <c:pt idx="11054">
                  <c:v>1.6203703703703606E-2</c:v>
                </c:pt>
                <c:pt idx="11055">
                  <c:v>1.5748031496063096E-2</c:v>
                </c:pt>
                <c:pt idx="11056">
                  <c:v>1.0416666666666938E-2</c:v>
                </c:pt>
                <c:pt idx="11057">
                  <c:v>1.0416666666666938E-2</c:v>
                </c:pt>
                <c:pt idx="11058">
                  <c:v>8.8757396449704717E-3</c:v>
                </c:pt>
                <c:pt idx="11059">
                  <c:v>1.0416666666666938E-2</c:v>
                </c:pt>
                <c:pt idx="11060">
                  <c:v>4.3744531933532539E-4</c:v>
                </c:pt>
                <c:pt idx="11061">
                  <c:v>2.1164021164021368E-2</c:v>
                </c:pt>
                <c:pt idx="11062">
                  <c:v>6.5104166666679814E-4</c:v>
                </c:pt>
                <c:pt idx="11063">
                  <c:v>2.3422377080913635E-2</c:v>
                </c:pt>
                <c:pt idx="11064">
                  <c:v>4.3715846994535582E-2</c:v>
                </c:pt>
                <c:pt idx="11065">
                  <c:v>8.8757396449705879E-3</c:v>
                </c:pt>
                <c:pt idx="11066">
                  <c:v>7.2580645161290175E-2</c:v>
                </c:pt>
                <c:pt idx="11067">
                  <c:v>1.9357336430511073E-4</c:v>
                </c:pt>
                <c:pt idx="11068">
                  <c:v>1.2135718484924835E-2</c:v>
                </c:pt>
                <c:pt idx="11069">
                  <c:v>9.6286009329488581E-3</c:v>
                </c:pt>
                <c:pt idx="11070">
                  <c:v>3.4954356534645306E-2</c:v>
                </c:pt>
                <c:pt idx="11071">
                  <c:v>3.7575228739394523E-5</c:v>
                </c:pt>
                <c:pt idx="11072">
                  <c:v>1.5511163337250276E-2</c:v>
                </c:pt>
                <c:pt idx="11073">
                  <c:v>1.1648711648711651E-2</c:v>
                </c:pt>
                <c:pt idx="11074">
                  <c:v>1.025163094128608E-2</c:v>
                </c:pt>
                <c:pt idx="11075">
                  <c:v>1.5447671697671247E-3</c:v>
                </c:pt>
                <c:pt idx="11076">
                  <c:v>2.6309495336043858E-2</c:v>
                </c:pt>
                <c:pt idx="11077">
                  <c:v>2.6309495336043858E-2</c:v>
                </c:pt>
                <c:pt idx="11078">
                  <c:v>1.025163094128608E-2</c:v>
                </c:pt>
                <c:pt idx="11079">
                  <c:v>2.3199023199023172E-2</c:v>
                </c:pt>
                <c:pt idx="11080">
                  <c:v>2.3199023199023172E-2</c:v>
                </c:pt>
                <c:pt idx="11081">
                  <c:v>3.264986287057643E-3</c:v>
                </c:pt>
                <c:pt idx="11082">
                  <c:v>4.7146401985111608E-2</c:v>
                </c:pt>
                <c:pt idx="11083">
                  <c:v>7.5529508727889081E-3</c:v>
                </c:pt>
                <c:pt idx="11084">
                  <c:v>1.0618552414218083E-2</c:v>
                </c:pt>
                <c:pt idx="11085">
                  <c:v>4.2776171197223704E-2</c:v>
                </c:pt>
                <c:pt idx="11086">
                  <c:v>7.7875010035439859E-3</c:v>
                </c:pt>
                <c:pt idx="11087">
                  <c:v>1.3638462612356793E-3</c:v>
                </c:pt>
                <c:pt idx="11088">
                  <c:v>1.0416666666666938E-2</c:v>
                </c:pt>
                <c:pt idx="11089">
                  <c:v>2.66666666666668E-2</c:v>
                </c:pt>
                <c:pt idx="11090">
                  <c:v>4.3744531933532539E-4</c:v>
                </c:pt>
                <c:pt idx="11091">
                  <c:v>3.7858422939068027E-2</c:v>
                </c:pt>
                <c:pt idx="11092">
                  <c:v>6.5104166666679814E-4</c:v>
                </c:pt>
                <c:pt idx="11093">
                  <c:v>6.9991251093613586E-3</c:v>
                </c:pt>
                <c:pt idx="11094">
                  <c:v>3.3251231527093673E-2</c:v>
                </c:pt>
                <c:pt idx="11095">
                  <c:v>1.0416666666666938E-2</c:v>
                </c:pt>
                <c:pt idx="11096">
                  <c:v>3.7858422939068027E-2</c:v>
                </c:pt>
                <c:pt idx="11097">
                  <c:v>2.66666666666668E-2</c:v>
                </c:pt>
                <c:pt idx="11098">
                  <c:v>2.7322404371585415E-3</c:v>
                </c:pt>
                <c:pt idx="11099">
                  <c:v>3.3094017094026639E-4</c:v>
                </c:pt>
                <c:pt idx="11100">
                  <c:v>6.5104166666679814E-4</c:v>
                </c:pt>
                <c:pt idx="11101">
                  <c:v>0</c:v>
                </c:pt>
                <c:pt idx="11102">
                  <c:v>1.0416666666666938E-2</c:v>
                </c:pt>
                <c:pt idx="11103">
                  <c:v>3.5433070866141662E-2</c:v>
                </c:pt>
                <c:pt idx="11104">
                  <c:v>4.1666666666666874E-3</c:v>
                </c:pt>
                <c:pt idx="11105">
                  <c:v>6.5104166666679814E-4</c:v>
                </c:pt>
                <c:pt idx="11106">
                  <c:v>2.976190476190496E-3</c:v>
                </c:pt>
                <c:pt idx="11107">
                  <c:v>1.9899285250164463E-3</c:v>
                </c:pt>
                <c:pt idx="11108">
                  <c:v>2.016129032257999E-3</c:v>
                </c:pt>
                <c:pt idx="11109">
                  <c:v>1.6161616161616019E-2</c:v>
                </c:pt>
                <c:pt idx="11110">
                  <c:v>3.1610557926353786E-4</c:v>
                </c:pt>
                <c:pt idx="11111">
                  <c:v>2.1164021164021368E-2</c:v>
                </c:pt>
                <c:pt idx="11112">
                  <c:v>2.1164021164021368E-2</c:v>
                </c:pt>
                <c:pt idx="11113">
                  <c:v>1.3456362937331809E-3</c:v>
                </c:pt>
                <c:pt idx="11114">
                  <c:v>1.0416666666666938E-2</c:v>
                </c:pt>
                <c:pt idx="11115">
                  <c:v>2.5864707682889666E-2</c:v>
                </c:pt>
                <c:pt idx="11116">
                  <c:v>6.5104166666679814E-4</c:v>
                </c:pt>
                <c:pt idx="11117">
                  <c:v>1.0416666666666938E-2</c:v>
                </c:pt>
                <c:pt idx="11118">
                  <c:v>1.6203703703703606E-2</c:v>
                </c:pt>
                <c:pt idx="11119">
                  <c:v>1.6203703703703606E-2</c:v>
                </c:pt>
                <c:pt idx="11120">
                  <c:v>2.976190476190496E-3</c:v>
                </c:pt>
                <c:pt idx="11121">
                  <c:v>2.3437500000000038E-2</c:v>
                </c:pt>
                <c:pt idx="11122">
                  <c:v>2.3437500000000038E-2</c:v>
                </c:pt>
                <c:pt idx="11123">
                  <c:v>1.5748031496063096E-2</c:v>
                </c:pt>
                <c:pt idx="11124">
                  <c:v>5.7684973302822191E-3</c:v>
                </c:pt>
                <c:pt idx="11125">
                  <c:v>3.5241007718072086E-2</c:v>
                </c:pt>
                <c:pt idx="11126">
                  <c:v>6.9991251093613586E-3</c:v>
                </c:pt>
                <c:pt idx="11127">
                  <c:v>3.67965367965368E-2</c:v>
                </c:pt>
                <c:pt idx="11128">
                  <c:v>6.5104166666679814E-4</c:v>
                </c:pt>
                <c:pt idx="11129">
                  <c:v>2.1164021164021368E-2</c:v>
                </c:pt>
                <c:pt idx="11130">
                  <c:v>4.9586776859504245E-2</c:v>
                </c:pt>
                <c:pt idx="11131">
                  <c:v>2.4071738040286335E-3</c:v>
                </c:pt>
                <c:pt idx="11132">
                  <c:v>1.0444444444444315E-2</c:v>
                </c:pt>
                <c:pt idx="11133">
                  <c:v>1.0444444444444315E-2</c:v>
                </c:pt>
                <c:pt idx="11134">
                  <c:v>6.751250249362005E-2</c:v>
                </c:pt>
                <c:pt idx="11135">
                  <c:v>1.0444444444444315E-2</c:v>
                </c:pt>
                <c:pt idx="11136">
                  <c:v>5.5489114479518199E-3</c:v>
                </c:pt>
                <c:pt idx="11137">
                  <c:v>3.6250951144568055E-2</c:v>
                </c:pt>
                <c:pt idx="11138">
                  <c:v>1.2487512487511664E-3</c:v>
                </c:pt>
                <c:pt idx="11139">
                  <c:v>1.0635034257081455E-2</c:v>
                </c:pt>
                <c:pt idx="11140">
                  <c:v>5.3280053280077089E-4</c:v>
                </c:pt>
                <c:pt idx="11141">
                  <c:v>2.1080806712547868E-2</c:v>
                </c:pt>
                <c:pt idx="11142">
                  <c:v>3.9934075230080154E-3</c:v>
                </c:pt>
                <c:pt idx="11143">
                  <c:v>1.6795049999644943E-2</c:v>
                </c:pt>
                <c:pt idx="11144">
                  <c:v>1.0635034257081455E-2</c:v>
                </c:pt>
                <c:pt idx="11145">
                  <c:v>1.0635034257081455E-2</c:v>
                </c:pt>
                <c:pt idx="11146">
                  <c:v>1.6079158936301841E-2</c:v>
                </c:pt>
                <c:pt idx="11147">
                  <c:v>1.0635034257081455E-2</c:v>
                </c:pt>
                <c:pt idx="11148">
                  <c:v>1.0635034257081455E-2</c:v>
                </c:pt>
                <c:pt idx="11149">
                  <c:v>6.1454293737771293E-4</c:v>
                </c:pt>
                <c:pt idx="11150">
                  <c:v>7.5641412352193006E-3</c:v>
                </c:pt>
                <c:pt idx="11151">
                  <c:v>1.0353753235547858E-2</c:v>
                </c:pt>
                <c:pt idx="11152">
                  <c:v>2.4175270712666896E-2</c:v>
                </c:pt>
                <c:pt idx="11153">
                  <c:v>7.9576117995366414E-4</c:v>
                </c:pt>
                <c:pt idx="11154">
                  <c:v>2.796801626261725E-3</c:v>
                </c:pt>
                <c:pt idx="11155">
                  <c:v>7.3868882733149812E-3</c:v>
                </c:pt>
                <c:pt idx="11156">
                  <c:v>2.5219844035175125E-2</c:v>
                </c:pt>
                <c:pt idx="11157">
                  <c:v>4.5784904348617945E-7</c:v>
                </c:pt>
                <c:pt idx="11158">
                  <c:v>2.960526315789503E-2</c:v>
                </c:pt>
                <c:pt idx="11159">
                  <c:v>1.2484573613064969E-2</c:v>
                </c:pt>
                <c:pt idx="11160">
                  <c:v>1.4305176609530457E-2</c:v>
                </c:pt>
                <c:pt idx="11161">
                  <c:v>2.3437500000000038E-2</c:v>
                </c:pt>
                <c:pt idx="11162">
                  <c:v>6.5104166666679814E-4</c:v>
                </c:pt>
                <c:pt idx="11163">
                  <c:v>6.5104166666679814E-4</c:v>
                </c:pt>
                <c:pt idx="11164">
                  <c:v>1.4939309056956177E-2</c:v>
                </c:pt>
                <c:pt idx="11165">
                  <c:v>3.5433070866141662E-2</c:v>
                </c:pt>
                <c:pt idx="11166">
                  <c:v>3.5433070866141662E-2</c:v>
                </c:pt>
                <c:pt idx="11167">
                  <c:v>5.8942676319901867E-3</c:v>
                </c:pt>
                <c:pt idx="11168">
                  <c:v>2.086438152011905E-2</c:v>
                </c:pt>
                <c:pt idx="11169">
                  <c:v>1.0263929618768076E-2</c:v>
                </c:pt>
                <c:pt idx="11170">
                  <c:v>3.1914987667199519E-3</c:v>
                </c:pt>
                <c:pt idx="11171">
                  <c:v>4.4604352004731429E-3</c:v>
                </c:pt>
                <c:pt idx="11172">
                  <c:v>1.0416666666666938E-2</c:v>
                </c:pt>
                <c:pt idx="11173">
                  <c:v>1.0416666666666938E-2</c:v>
                </c:pt>
                <c:pt idx="11174">
                  <c:v>2.5573443755261934E-2</c:v>
                </c:pt>
                <c:pt idx="11175">
                  <c:v>1.5748031496063096E-2</c:v>
                </c:pt>
                <c:pt idx="11176">
                  <c:v>8.9605734767043196E-4</c:v>
                </c:pt>
                <c:pt idx="11177">
                  <c:v>4.8166119594678422E-4</c:v>
                </c:pt>
                <c:pt idx="11178">
                  <c:v>0.21554252199413479</c:v>
                </c:pt>
                <c:pt idx="11179">
                  <c:v>6.5104166666679814E-4</c:v>
                </c:pt>
                <c:pt idx="11180">
                  <c:v>1.9718663652348666E-2</c:v>
                </c:pt>
                <c:pt idx="11181">
                  <c:v>4.3744531933532539E-4</c:v>
                </c:pt>
                <c:pt idx="11182">
                  <c:v>4.3744531933532539E-4</c:v>
                </c:pt>
                <c:pt idx="11183">
                  <c:v>2.0923076923076878E-2</c:v>
                </c:pt>
                <c:pt idx="11184">
                  <c:v>3.8305920658873168E-4</c:v>
                </c:pt>
                <c:pt idx="11185">
                  <c:v>0.21052631578947356</c:v>
                </c:pt>
                <c:pt idx="11186">
                  <c:v>6.147540983606598E-3</c:v>
                </c:pt>
                <c:pt idx="11187">
                  <c:v>1.0860484544695154E-2</c:v>
                </c:pt>
                <c:pt idx="11188">
                  <c:v>2.3199023199023172E-2</c:v>
                </c:pt>
                <c:pt idx="11189">
                  <c:v>0.47901950990186293</c:v>
                </c:pt>
                <c:pt idx="11190">
                  <c:v>4.7384615384615261E-2</c:v>
                </c:pt>
                <c:pt idx="11191">
                  <c:v>1.6112919338532523E-6</c:v>
                </c:pt>
                <c:pt idx="11192">
                  <c:v>1.0635034257081455E-2</c:v>
                </c:pt>
                <c:pt idx="11193">
                  <c:v>2.3319200484554808E-2</c:v>
                </c:pt>
                <c:pt idx="11194">
                  <c:v>4.7384615384615261E-2</c:v>
                </c:pt>
                <c:pt idx="11195">
                  <c:v>0.11105769230769234</c:v>
                </c:pt>
                <c:pt idx="11196">
                  <c:v>0.15686274509803916</c:v>
                </c:pt>
                <c:pt idx="11197">
                  <c:v>9.5796676441837841E-2</c:v>
                </c:pt>
                <c:pt idx="11198">
                  <c:v>4.7619047619047589E-2</c:v>
                </c:pt>
                <c:pt idx="11199">
                  <c:v>2.1164021164021368E-2</c:v>
                </c:pt>
                <c:pt idx="11200">
                  <c:v>0.15686274509803916</c:v>
                </c:pt>
                <c:pt idx="11201">
                  <c:v>2.3437500000000038E-2</c:v>
                </c:pt>
                <c:pt idx="11202">
                  <c:v>1.0416666666666938E-2</c:v>
                </c:pt>
                <c:pt idx="11203">
                  <c:v>3.2258064516129087E-2</c:v>
                </c:pt>
                <c:pt idx="11204">
                  <c:v>2.3437500000000038E-2</c:v>
                </c:pt>
                <c:pt idx="11205">
                  <c:v>2.6666666666666613E-2</c:v>
                </c:pt>
                <c:pt idx="11206">
                  <c:v>4.3744531933532539E-4</c:v>
                </c:pt>
                <c:pt idx="11207">
                  <c:v>2.3069679849340892E-2</c:v>
                </c:pt>
                <c:pt idx="11208">
                  <c:v>4.3744531933532539E-4</c:v>
                </c:pt>
                <c:pt idx="11209">
                  <c:v>1.5679442508710839E-2</c:v>
                </c:pt>
                <c:pt idx="11210">
                  <c:v>2.3437500000000038E-2</c:v>
                </c:pt>
                <c:pt idx="11211">
                  <c:v>2.3437500000000038E-2</c:v>
                </c:pt>
                <c:pt idx="11212">
                  <c:v>3.484553723788203E-3</c:v>
                </c:pt>
                <c:pt idx="11213">
                  <c:v>5.7836899942167346E-4</c:v>
                </c:pt>
                <c:pt idx="11214">
                  <c:v>5.8312481878027367E-3</c:v>
                </c:pt>
                <c:pt idx="11215">
                  <c:v>0.16521739130434782</c:v>
                </c:pt>
                <c:pt idx="11216">
                  <c:v>4.7146401985111608E-2</c:v>
                </c:pt>
                <c:pt idx="11217">
                  <c:v>4.7146401985111608E-2</c:v>
                </c:pt>
                <c:pt idx="11218">
                  <c:v>3.264986287057643E-3</c:v>
                </c:pt>
                <c:pt idx="11219">
                  <c:v>8.4134615384615433E-2</c:v>
                </c:pt>
                <c:pt idx="11220">
                  <c:v>8.1487140310670062E-3</c:v>
                </c:pt>
                <c:pt idx="11221">
                  <c:v>1.5679442508710839E-2</c:v>
                </c:pt>
                <c:pt idx="11222">
                  <c:v>1.0416666666666938E-2</c:v>
                </c:pt>
                <c:pt idx="11223">
                  <c:v>1.0416666666666938E-2</c:v>
                </c:pt>
                <c:pt idx="11224">
                  <c:v>7.2580645161290175E-2</c:v>
                </c:pt>
                <c:pt idx="11225">
                  <c:v>1.3355460723881862E-2</c:v>
                </c:pt>
                <c:pt idx="11226">
                  <c:v>1.5679442508710839E-2</c:v>
                </c:pt>
                <c:pt idx="11227">
                  <c:v>4.3744531933532539E-4</c:v>
                </c:pt>
                <c:pt idx="11228">
                  <c:v>4.9554781262098134E-2</c:v>
                </c:pt>
                <c:pt idx="11229">
                  <c:v>1.4939309056956177E-2</c:v>
                </c:pt>
                <c:pt idx="11230">
                  <c:v>1.3227513227514738E-3</c:v>
                </c:pt>
                <c:pt idx="11231">
                  <c:v>1.3888888888888959E-2</c:v>
                </c:pt>
                <c:pt idx="11232">
                  <c:v>4.9100823761457246E-2</c:v>
                </c:pt>
                <c:pt idx="11233">
                  <c:v>4.1342103052198251E-2</c:v>
                </c:pt>
                <c:pt idx="11234">
                  <c:v>6.2630511261576621E-2</c:v>
                </c:pt>
                <c:pt idx="11235">
                  <c:v>2.7620055466355233E-2</c:v>
                </c:pt>
                <c:pt idx="11236">
                  <c:v>5.799404170804435E-3</c:v>
                </c:pt>
                <c:pt idx="11237">
                  <c:v>6.6370213048409278E-4</c:v>
                </c:pt>
                <c:pt idx="11238">
                  <c:v>2.1169061416738944E-3</c:v>
                </c:pt>
                <c:pt idx="11239">
                  <c:v>2.1169061416738944E-3</c:v>
                </c:pt>
                <c:pt idx="11240">
                  <c:v>2.0923076923076878E-2</c:v>
                </c:pt>
                <c:pt idx="11241">
                  <c:v>7.0816351789803E-2</c:v>
                </c:pt>
                <c:pt idx="11242">
                  <c:v>6.1454293737771293E-4</c:v>
                </c:pt>
                <c:pt idx="11243">
                  <c:v>6.1454293737771293E-4</c:v>
                </c:pt>
                <c:pt idx="11244">
                  <c:v>1.133317901610611E-2</c:v>
                </c:pt>
                <c:pt idx="11245">
                  <c:v>6.1454293737771293E-4</c:v>
                </c:pt>
                <c:pt idx="11246">
                  <c:v>3.8748137108792935E-2</c:v>
                </c:pt>
                <c:pt idx="11247">
                  <c:v>2.3437500000000038E-2</c:v>
                </c:pt>
                <c:pt idx="11248">
                  <c:v>0.21368737158210846</c:v>
                </c:pt>
                <c:pt idx="11249">
                  <c:v>3.5433070866141662E-2</c:v>
                </c:pt>
                <c:pt idx="11250">
                  <c:v>1.5748031496063096E-2</c:v>
                </c:pt>
                <c:pt idx="11251">
                  <c:v>6.5104166666679814E-4</c:v>
                </c:pt>
                <c:pt idx="11252">
                  <c:v>6.6666666666668883E-3</c:v>
                </c:pt>
                <c:pt idx="11253">
                  <c:v>1.0416666666666938E-2</c:v>
                </c:pt>
                <c:pt idx="11254">
                  <c:v>4.7619047619047589E-2</c:v>
                </c:pt>
                <c:pt idx="11255">
                  <c:v>1.1579818031431139E-2</c:v>
                </c:pt>
                <c:pt idx="11256">
                  <c:v>2.016129032257999E-3</c:v>
                </c:pt>
                <c:pt idx="11257">
                  <c:v>2.016129032257999E-3</c:v>
                </c:pt>
                <c:pt idx="11258">
                  <c:v>0.18103448275862072</c:v>
                </c:pt>
                <c:pt idx="11259">
                  <c:v>1.0416666666666938E-2</c:v>
                </c:pt>
                <c:pt idx="11260">
                  <c:v>1.1071802935010554E-2</c:v>
                </c:pt>
                <c:pt idx="11261">
                  <c:v>1.5748031496063096E-2</c:v>
                </c:pt>
                <c:pt idx="11262">
                  <c:v>8.1144565449499557E-3</c:v>
                </c:pt>
                <c:pt idx="11263">
                  <c:v>1.2184508268059195E-2</c:v>
                </c:pt>
                <c:pt idx="11264">
                  <c:v>3.5433070866141662E-2</c:v>
                </c:pt>
                <c:pt idx="11265">
                  <c:v>1.0416666666666938E-2</c:v>
                </c:pt>
                <c:pt idx="11266">
                  <c:v>3.2258064516129087E-2</c:v>
                </c:pt>
                <c:pt idx="11267">
                  <c:v>6.9991251093613586E-3</c:v>
                </c:pt>
                <c:pt idx="11268">
                  <c:v>1.0416666666666938E-2</c:v>
                </c:pt>
                <c:pt idx="11269">
                  <c:v>2.2760896779337703E-4</c:v>
                </c:pt>
                <c:pt idx="11270">
                  <c:v>1.5748031496063096E-2</c:v>
                </c:pt>
                <c:pt idx="11271">
                  <c:v>2.9137529137529011E-2</c:v>
                </c:pt>
                <c:pt idx="11272">
                  <c:v>1.0028490028490033E-2</c:v>
                </c:pt>
                <c:pt idx="11273">
                  <c:v>1.0028490028490033E-2</c:v>
                </c:pt>
                <c:pt idx="11274">
                  <c:v>4.496519651965205E-2</c:v>
                </c:pt>
                <c:pt idx="11275">
                  <c:v>1.0028490028490033E-2</c:v>
                </c:pt>
                <c:pt idx="11276">
                  <c:v>1.5172413793103631E-2</c:v>
                </c:pt>
                <c:pt idx="11277">
                  <c:v>2.976190476190496E-3</c:v>
                </c:pt>
                <c:pt idx="11278">
                  <c:v>1.0416666666666938E-2</c:v>
                </c:pt>
                <c:pt idx="11279">
                  <c:v>1.3831967213114787E-2</c:v>
                </c:pt>
                <c:pt idx="11280">
                  <c:v>3.1233732431025715E-3</c:v>
                </c:pt>
                <c:pt idx="11281">
                  <c:v>2.1164021164021368E-2</c:v>
                </c:pt>
                <c:pt idx="11282">
                  <c:v>8.9605734767043196E-4</c:v>
                </c:pt>
                <c:pt idx="11283">
                  <c:v>2.3437500000000038E-2</c:v>
                </c:pt>
                <c:pt idx="11284">
                  <c:v>6.5104166666679814E-4</c:v>
                </c:pt>
                <c:pt idx="11285">
                  <c:v>4.3744531933532539E-4</c:v>
                </c:pt>
                <c:pt idx="11286">
                  <c:v>2.3437500000000038E-2</c:v>
                </c:pt>
                <c:pt idx="11287">
                  <c:v>1.1459129106187558E-3</c:v>
                </c:pt>
                <c:pt idx="11288">
                  <c:v>3.5807402610679548E-3</c:v>
                </c:pt>
                <c:pt idx="11289">
                  <c:v>2.2952853598014817E-2</c:v>
                </c:pt>
                <c:pt idx="11290">
                  <c:v>5.7318649210540987E-2</c:v>
                </c:pt>
                <c:pt idx="11291">
                  <c:v>3.5807402610679548E-3</c:v>
                </c:pt>
                <c:pt idx="11292">
                  <c:v>1.2993762993760356E-3</c:v>
                </c:pt>
                <c:pt idx="11293">
                  <c:v>5.2192493242188914E-2</c:v>
                </c:pt>
                <c:pt idx="11294">
                  <c:v>9.4572608099411995E-3</c:v>
                </c:pt>
                <c:pt idx="11295">
                  <c:v>1.1333914559720775E-2</c:v>
                </c:pt>
                <c:pt idx="11296">
                  <c:v>6.3384209725667734E-4</c:v>
                </c:pt>
                <c:pt idx="11297">
                  <c:v>1.1514473052934779E-2</c:v>
                </c:pt>
                <c:pt idx="11298">
                  <c:v>1.1514473052934779E-2</c:v>
                </c:pt>
                <c:pt idx="11299">
                  <c:v>1.1333914559720775E-2</c:v>
                </c:pt>
                <c:pt idx="11300">
                  <c:v>1.1514473052934779E-2</c:v>
                </c:pt>
                <c:pt idx="11301">
                  <c:v>1.2993762993760356E-3</c:v>
                </c:pt>
                <c:pt idx="11302">
                  <c:v>1.713909030982181E-2</c:v>
                </c:pt>
                <c:pt idx="11303">
                  <c:v>2.3039432875498308E-2</c:v>
                </c:pt>
                <c:pt idx="11304">
                  <c:v>4.3987580698107022E-2</c:v>
                </c:pt>
                <c:pt idx="11305">
                  <c:v>3.5807402610679548E-3</c:v>
                </c:pt>
                <c:pt idx="11306">
                  <c:v>9.6688416444015834E-3</c:v>
                </c:pt>
                <c:pt idx="11307">
                  <c:v>1.2993762993760356E-3</c:v>
                </c:pt>
                <c:pt idx="11308">
                  <c:v>3.9134156781213915E-3</c:v>
                </c:pt>
                <c:pt idx="11309">
                  <c:v>2.3039432875498308E-2</c:v>
                </c:pt>
                <c:pt idx="11310">
                  <c:v>6.3384209725667734E-4</c:v>
                </c:pt>
                <c:pt idx="11311">
                  <c:v>3.5961117042197968E-2</c:v>
                </c:pt>
                <c:pt idx="11312">
                  <c:v>1.3054830287208905E-3</c:v>
                </c:pt>
                <c:pt idx="11313">
                  <c:v>8.9605734767043196E-4</c:v>
                </c:pt>
                <c:pt idx="11314">
                  <c:v>1.0976702508960743E-2</c:v>
                </c:pt>
                <c:pt idx="11315">
                  <c:v>6.147540983606598E-3</c:v>
                </c:pt>
                <c:pt idx="11316">
                  <c:v>2.3437500000000038E-2</c:v>
                </c:pt>
                <c:pt idx="11317">
                  <c:v>1.0937366487225425E-2</c:v>
                </c:pt>
                <c:pt idx="11318">
                  <c:v>1.0937366487225425E-2</c:v>
                </c:pt>
                <c:pt idx="11319">
                  <c:v>2.6205450733739476E-4</c:v>
                </c:pt>
                <c:pt idx="11320">
                  <c:v>2.976190476190496E-3</c:v>
                </c:pt>
                <c:pt idx="11321">
                  <c:v>5.1696146287275495E-3</c:v>
                </c:pt>
                <c:pt idx="11322">
                  <c:v>1.5957446808510675E-2</c:v>
                </c:pt>
                <c:pt idx="11323">
                  <c:v>6.6920091866635419E-3</c:v>
                </c:pt>
                <c:pt idx="11324">
                  <c:v>0</c:v>
                </c:pt>
                <c:pt idx="11325">
                  <c:v>2.3011176857330728E-3</c:v>
                </c:pt>
                <c:pt idx="11326">
                  <c:v>4.3744531933532539E-4</c:v>
                </c:pt>
                <c:pt idx="11327">
                  <c:v>8.3184789067137404E-4</c:v>
                </c:pt>
                <c:pt idx="11328">
                  <c:v>1.476258660443814E-2</c:v>
                </c:pt>
                <c:pt idx="11329">
                  <c:v>4.2441218911805362E-4</c:v>
                </c:pt>
                <c:pt idx="11330">
                  <c:v>2.0796197266785419E-2</c:v>
                </c:pt>
                <c:pt idx="11331">
                  <c:v>2.3965141612200407E-2</c:v>
                </c:pt>
                <c:pt idx="11332">
                  <c:v>2.9654090375153203E-3</c:v>
                </c:pt>
                <c:pt idx="11333">
                  <c:v>3.8305920658873168E-4</c:v>
                </c:pt>
                <c:pt idx="11334">
                  <c:v>7.2148786831516027E-4</c:v>
                </c:pt>
                <c:pt idx="11335">
                  <c:v>7.4605451936872541E-2</c:v>
                </c:pt>
                <c:pt idx="11336">
                  <c:v>3.64145658263305E-2</c:v>
                </c:pt>
                <c:pt idx="11337">
                  <c:v>5.7561123997110261E-2</c:v>
                </c:pt>
                <c:pt idx="11338">
                  <c:v>6.9895704570626972E-3</c:v>
                </c:pt>
                <c:pt idx="11339">
                  <c:v>5.29014844804351E-4</c:v>
                </c:pt>
                <c:pt idx="11340">
                  <c:v>5.7836899942167346E-4</c:v>
                </c:pt>
                <c:pt idx="11341">
                  <c:v>2.2071307300509393E-2</c:v>
                </c:pt>
                <c:pt idx="11342">
                  <c:v>6.3263223725354648E-3</c:v>
                </c:pt>
                <c:pt idx="11343">
                  <c:v>2.1496900863414318E-5</c:v>
                </c:pt>
                <c:pt idx="11344">
                  <c:v>1.0860484544695154E-2</c:v>
                </c:pt>
                <c:pt idx="11345">
                  <c:v>5.1747014595311926E-2</c:v>
                </c:pt>
                <c:pt idx="11346">
                  <c:v>3.484553723788203E-3</c:v>
                </c:pt>
                <c:pt idx="11347">
                  <c:v>1.1703280900865094E-2</c:v>
                </c:pt>
                <c:pt idx="11348">
                  <c:v>1.0860484544695154E-2</c:v>
                </c:pt>
                <c:pt idx="11349">
                  <c:v>3.264986287057643E-3</c:v>
                </c:pt>
                <c:pt idx="11350">
                  <c:v>3.5076923076923019E-2</c:v>
                </c:pt>
                <c:pt idx="11351">
                  <c:v>1.0860484544695154E-2</c:v>
                </c:pt>
                <c:pt idx="11352">
                  <c:v>1.0611205432937245E-2</c:v>
                </c:pt>
                <c:pt idx="11353">
                  <c:v>2.7185732927359745E-2</c:v>
                </c:pt>
                <c:pt idx="11354">
                  <c:v>8.941176470588226E-2</c:v>
                </c:pt>
                <c:pt idx="11355">
                  <c:v>3.3765880217783996E-3</c:v>
                </c:pt>
                <c:pt idx="11356">
                  <c:v>4.1078305519906002E-4</c:v>
                </c:pt>
                <c:pt idx="11357">
                  <c:v>1.0388462532279149E-2</c:v>
                </c:pt>
                <c:pt idx="11358">
                  <c:v>5.6979504612224329E-4</c:v>
                </c:pt>
                <c:pt idx="11359">
                  <c:v>3.6727013297301373E-3</c:v>
                </c:pt>
                <c:pt idx="11360">
                  <c:v>3.6727013297301373E-3</c:v>
                </c:pt>
                <c:pt idx="11361">
                  <c:v>6.3593004769475214E-3</c:v>
                </c:pt>
                <c:pt idx="11362">
                  <c:v>2.2783113692204617E-2</c:v>
                </c:pt>
                <c:pt idx="11363">
                  <c:v>7.0670217729041579E-3</c:v>
                </c:pt>
                <c:pt idx="11364">
                  <c:v>4.898652911371517E-2</c:v>
                </c:pt>
                <c:pt idx="11365">
                  <c:v>1.1584262921160724E-3</c:v>
                </c:pt>
                <c:pt idx="11366">
                  <c:v>1.1206328279499017E-2</c:v>
                </c:pt>
                <c:pt idx="11367">
                  <c:v>4.898652911371517E-2</c:v>
                </c:pt>
                <c:pt idx="11368">
                  <c:v>7.4633456986398332E-3</c:v>
                </c:pt>
                <c:pt idx="11369">
                  <c:v>5.6979504612224329E-4</c:v>
                </c:pt>
                <c:pt idx="11370">
                  <c:v>3.7764284304076683E-2</c:v>
                </c:pt>
                <c:pt idx="11371">
                  <c:v>3.5679845708775415E-2</c:v>
                </c:pt>
                <c:pt idx="11372">
                  <c:v>2.3199023199023172E-2</c:v>
                </c:pt>
                <c:pt idx="11373">
                  <c:v>3.5076923076923019E-2</c:v>
                </c:pt>
                <c:pt idx="11374">
                  <c:v>2.6128172212896254E-2</c:v>
                </c:pt>
                <c:pt idx="11375">
                  <c:v>2.6128172212896254E-2</c:v>
                </c:pt>
                <c:pt idx="11376">
                  <c:v>2.3410125040306887E-2</c:v>
                </c:pt>
                <c:pt idx="11377">
                  <c:v>1.7646503067055307E-2</c:v>
                </c:pt>
                <c:pt idx="11378">
                  <c:v>4.7146401985111608E-2</c:v>
                </c:pt>
                <c:pt idx="11379">
                  <c:v>5.29014844804351E-4</c:v>
                </c:pt>
                <c:pt idx="11380">
                  <c:v>3.2951348383997901E-2</c:v>
                </c:pt>
                <c:pt idx="11381">
                  <c:v>6.7476383265857292E-3</c:v>
                </c:pt>
                <c:pt idx="11382">
                  <c:v>1.0860484544695154E-2</c:v>
                </c:pt>
                <c:pt idx="11383">
                  <c:v>3.264986287057643E-3</c:v>
                </c:pt>
                <c:pt idx="11384">
                  <c:v>4.8166119594678422E-4</c:v>
                </c:pt>
                <c:pt idx="11385">
                  <c:v>6.1454293737771293E-4</c:v>
                </c:pt>
                <c:pt idx="11386">
                  <c:v>1.9035842206574804E-3</c:v>
                </c:pt>
                <c:pt idx="11387">
                  <c:v>1.8038017882738511E-2</c:v>
                </c:pt>
                <c:pt idx="11388">
                  <c:v>9.7902901696005074E-2</c:v>
                </c:pt>
                <c:pt idx="11389">
                  <c:v>2.3076923076923002E-2</c:v>
                </c:pt>
                <c:pt idx="11390">
                  <c:v>5.796801764544311E-4</c:v>
                </c:pt>
                <c:pt idx="11391">
                  <c:v>3.69352869352886E-3</c:v>
                </c:pt>
                <c:pt idx="11392">
                  <c:v>1.1093333333333358E-2</c:v>
                </c:pt>
                <c:pt idx="11393">
                  <c:v>4.8832139520397725E-3</c:v>
                </c:pt>
                <c:pt idx="11394">
                  <c:v>1.3109651220350232E-3</c:v>
                </c:pt>
                <c:pt idx="11395">
                  <c:v>2.384313725490185E-2</c:v>
                </c:pt>
                <c:pt idx="11396">
                  <c:v>2.1822849807445383E-2</c:v>
                </c:pt>
                <c:pt idx="11397">
                  <c:v>2.2303702926308799E-2</c:v>
                </c:pt>
                <c:pt idx="11398">
                  <c:v>2.2303702926308799E-2</c:v>
                </c:pt>
                <c:pt idx="11399">
                  <c:v>5.0378704113224225E-2</c:v>
                </c:pt>
                <c:pt idx="11400">
                  <c:v>1.6235144312393888E-2</c:v>
                </c:pt>
                <c:pt idx="11401">
                  <c:v>1.3109651220350232E-3</c:v>
                </c:pt>
                <c:pt idx="11402">
                  <c:v>3.5256410256410152E-2</c:v>
                </c:pt>
                <c:pt idx="11403">
                  <c:v>6.1454293737771293E-4</c:v>
                </c:pt>
                <c:pt idx="11404">
                  <c:v>3.5256410256410152E-2</c:v>
                </c:pt>
                <c:pt idx="11405">
                  <c:v>1.0635034257081455E-2</c:v>
                </c:pt>
                <c:pt idx="11406">
                  <c:v>2.7348293345423883E-2</c:v>
                </c:pt>
                <c:pt idx="11407">
                  <c:v>3.5256410256410152E-2</c:v>
                </c:pt>
                <c:pt idx="11408">
                  <c:v>1.3227513227514738E-3</c:v>
                </c:pt>
                <c:pt idx="11409">
                  <c:v>2.3437500000000038E-2</c:v>
                </c:pt>
                <c:pt idx="11410">
                  <c:v>0</c:v>
                </c:pt>
                <c:pt idx="11411">
                  <c:v>2.3437500000000038E-2</c:v>
                </c:pt>
                <c:pt idx="11412">
                  <c:v>4.3744531933532539E-4</c:v>
                </c:pt>
                <c:pt idx="11413">
                  <c:v>2.3437500000000038E-2</c:v>
                </c:pt>
                <c:pt idx="11414">
                  <c:v>6.5104166666679814E-4</c:v>
                </c:pt>
                <c:pt idx="11415">
                  <c:v>1.3227513227514738E-3</c:v>
                </c:pt>
                <c:pt idx="11416">
                  <c:v>6.9991251093613586E-3</c:v>
                </c:pt>
                <c:pt idx="11417">
                  <c:v>1.0416666666666938E-2</c:v>
                </c:pt>
                <c:pt idx="11418">
                  <c:v>1.5748031496063096E-2</c:v>
                </c:pt>
                <c:pt idx="11419">
                  <c:v>4.3744531933532539E-4</c:v>
                </c:pt>
                <c:pt idx="11420">
                  <c:v>1.6203703703703606E-2</c:v>
                </c:pt>
                <c:pt idx="11421">
                  <c:v>1.303088803088806E-2</c:v>
                </c:pt>
                <c:pt idx="11422">
                  <c:v>2.4085224641037482E-2</c:v>
                </c:pt>
                <c:pt idx="11423">
                  <c:v>2.4085224641037482E-2</c:v>
                </c:pt>
                <c:pt idx="11424">
                  <c:v>7.0646620931252256E-3</c:v>
                </c:pt>
                <c:pt idx="11425">
                  <c:v>1.1437062660243823E-2</c:v>
                </c:pt>
                <c:pt idx="11426">
                  <c:v>1.0635034257081455E-2</c:v>
                </c:pt>
                <c:pt idx="11427">
                  <c:v>2.8731772429252474E-3</c:v>
                </c:pt>
                <c:pt idx="11428">
                  <c:v>1.0635034257081455E-2</c:v>
                </c:pt>
                <c:pt idx="11429">
                  <c:v>5.0330621759194331E-3</c:v>
                </c:pt>
                <c:pt idx="11430">
                  <c:v>6.1454293737771293E-4</c:v>
                </c:pt>
                <c:pt idx="11431">
                  <c:v>2.5800645635357059E-3</c:v>
                </c:pt>
                <c:pt idx="11432">
                  <c:v>1.2487512487511664E-3</c:v>
                </c:pt>
                <c:pt idx="11433">
                  <c:v>3.5256410256410152E-2</c:v>
                </c:pt>
                <c:pt idx="11434">
                  <c:v>7.4436222692037118E-3</c:v>
                </c:pt>
                <c:pt idx="11435">
                  <c:v>2.016129032257999E-3</c:v>
                </c:pt>
                <c:pt idx="11436">
                  <c:v>1.0416666666666938E-2</c:v>
                </c:pt>
                <c:pt idx="11437">
                  <c:v>6.238859180035747E-3</c:v>
                </c:pt>
                <c:pt idx="11438">
                  <c:v>1.3423033030876191E-2</c:v>
                </c:pt>
                <c:pt idx="11439">
                  <c:v>3.8305920658873168E-4</c:v>
                </c:pt>
                <c:pt idx="11440">
                  <c:v>2.2348526652687935E-3</c:v>
                </c:pt>
                <c:pt idx="11441">
                  <c:v>1.1165035719811575E-2</c:v>
                </c:pt>
                <c:pt idx="11442">
                  <c:v>2.4415314675681039E-2</c:v>
                </c:pt>
                <c:pt idx="11443">
                  <c:v>2.8280542986424254E-3</c:v>
                </c:pt>
                <c:pt idx="11444">
                  <c:v>7.0646620931252256E-3</c:v>
                </c:pt>
                <c:pt idx="11445">
                  <c:v>2.0923076923076878E-2</c:v>
                </c:pt>
                <c:pt idx="11446">
                  <c:v>1.3888888888888959E-2</c:v>
                </c:pt>
                <c:pt idx="11447">
                  <c:v>3.4722222222222398E-3</c:v>
                </c:pt>
                <c:pt idx="11448">
                  <c:v>6.9991251093613586E-3</c:v>
                </c:pt>
                <c:pt idx="11449">
                  <c:v>6.5104166666679814E-4</c:v>
                </c:pt>
                <c:pt idx="11450">
                  <c:v>6.5681444991790095E-3</c:v>
                </c:pt>
                <c:pt idx="11451">
                  <c:v>6.5104166666679814E-4</c:v>
                </c:pt>
                <c:pt idx="11452">
                  <c:v>2.3437500000000038E-2</c:v>
                </c:pt>
                <c:pt idx="11453">
                  <c:v>2.3437500000000038E-2</c:v>
                </c:pt>
                <c:pt idx="11454">
                  <c:v>1.6203703703703606E-2</c:v>
                </c:pt>
                <c:pt idx="11455">
                  <c:v>4.3744531933532539E-4</c:v>
                </c:pt>
                <c:pt idx="11456">
                  <c:v>2.1739130434782719E-2</c:v>
                </c:pt>
                <c:pt idx="11457">
                  <c:v>2.2038567493112875E-2</c:v>
                </c:pt>
                <c:pt idx="11458">
                  <c:v>3.5433070866141662E-2</c:v>
                </c:pt>
                <c:pt idx="11459">
                  <c:v>2.06625683060109E-2</c:v>
                </c:pt>
                <c:pt idx="11460">
                  <c:v>3.0131826741996361E-2</c:v>
                </c:pt>
                <c:pt idx="11461">
                  <c:v>6.6666666666667001E-3</c:v>
                </c:pt>
                <c:pt idx="11462">
                  <c:v>7.1282188363172084E-4</c:v>
                </c:pt>
                <c:pt idx="11463">
                  <c:v>6.5104166666679814E-4</c:v>
                </c:pt>
                <c:pt idx="11464">
                  <c:v>1.0976702508960743E-2</c:v>
                </c:pt>
                <c:pt idx="11465">
                  <c:v>1.3881658858233923E-3</c:v>
                </c:pt>
                <c:pt idx="11466">
                  <c:v>2.3437500000000038E-2</c:v>
                </c:pt>
                <c:pt idx="11467">
                  <c:v>1.3227513227514738E-3</c:v>
                </c:pt>
                <c:pt idx="11468">
                  <c:v>1.0416666666666938E-2</c:v>
                </c:pt>
                <c:pt idx="11469">
                  <c:v>6.5104166666679814E-4</c:v>
                </c:pt>
                <c:pt idx="11470">
                  <c:v>1.9290497737556461E-2</c:v>
                </c:pt>
                <c:pt idx="11471">
                  <c:v>6.072106261857189E-4</c:v>
                </c:pt>
                <c:pt idx="11472">
                  <c:v>2.0477479694805348E-3</c:v>
                </c:pt>
                <c:pt idx="11473">
                  <c:v>1.3054830287208905E-3</c:v>
                </c:pt>
                <c:pt idx="11474">
                  <c:v>4.1050903119862488E-4</c:v>
                </c:pt>
                <c:pt idx="11475">
                  <c:v>1.5748031496063096E-2</c:v>
                </c:pt>
                <c:pt idx="11476">
                  <c:v>6.9686411149826252E-3</c:v>
                </c:pt>
                <c:pt idx="11477">
                  <c:v>3.097173828881227E-3</c:v>
                </c:pt>
                <c:pt idx="11478">
                  <c:v>4.3744531933532539E-4</c:v>
                </c:pt>
                <c:pt idx="11479">
                  <c:v>3.5433070866141662E-2</c:v>
                </c:pt>
                <c:pt idx="11480">
                  <c:v>3.1249999999999962E-2</c:v>
                </c:pt>
                <c:pt idx="11481">
                  <c:v>1.4939309056956177E-2</c:v>
                </c:pt>
                <c:pt idx="11482">
                  <c:v>6.5104166666679814E-4</c:v>
                </c:pt>
                <c:pt idx="11483">
                  <c:v>7.0275897969807556E-3</c:v>
                </c:pt>
                <c:pt idx="11484">
                  <c:v>6.3492063492063813E-3</c:v>
                </c:pt>
                <c:pt idx="11485">
                  <c:v>1.6203703703703606E-2</c:v>
                </c:pt>
                <c:pt idx="11486">
                  <c:v>1.5986174119680317E-2</c:v>
                </c:pt>
                <c:pt idx="11487">
                  <c:v>6.9991251093613586E-3</c:v>
                </c:pt>
                <c:pt idx="11488">
                  <c:v>6.9686411149826252E-3</c:v>
                </c:pt>
                <c:pt idx="11489">
                  <c:v>1.3355460723881862E-2</c:v>
                </c:pt>
                <c:pt idx="11490">
                  <c:v>0</c:v>
                </c:pt>
                <c:pt idx="11491">
                  <c:v>4.3744531933532539E-4</c:v>
                </c:pt>
                <c:pt idx="11492">
                  <c:v>1.3227513227514738E-3</c:v>
                </c:pt>
                <c:pt idx="11493">
                  <c:v>3.5433070866141662E-2</c:v>
                </c:pt>
                <c:pt idx="11494">
                  <c:v>2.4154589371982158E-3</c:v>
                </c:pt>
                <c:pt idx="11495">
                  <c:v>2.976190476190496E-3</c:v>
                </c:pt>
                <c:pt idx="11496">
                  <c:v>2.976190476190496E-3</c:v>
                </c:pt>
                <c:pt idx="11497">
                  <c:v>1.0005265929436713E-2</c:v>
                </c:pt>
                <c:pt idx="11498">
                  <c:v>1.5748031496063096E-2</c:v>
                </c:pt>
                <c:pt idx="11499">
                  <c:v>1.5748031496063096E-2</c:v>
                </c:pt>
                <c:pt idx="11500">
                  <c:v>8.2236842105260497E-4</c:v>
                </c:pt>
                <c:pt idx="11501">
                  <c:v>2.976190476190496E-3</c:v>
                </c:pt>
                <c:pt idx="11502">
                  <c:v>6.1218243036437225E-4</c:v>
                </c:pt>
                <c:pt idx="11503">
                  <c:v>1.0835703643503729E-3</c:v>
                </c:pt>
                <c:pt idx="11504">
                  <c:v>3.0101285990668067E-2</c:v>
                </c:pt>
                <c:pt idx="11505">
                  <c:v>1.5342203044468481E-2</c:v>
                </c:pt>
                <c:pt idx="11506">
                  <c:v>8.1939228405599716E-3</c:v>
                </c:pt>
                <c:pt idx="11507">
                  <c:v>1.0416666666666938E-2</c:v>
                </c:pt>
                <c:pt idx="11508">
                  <c:v>3.5637918745532962E-4</c:v>
                </c:pt>
                <c:pt idx="11509">
                  <c:v>6.6666666666668883E-3</c:v>
                </c:pt>
                <c:pt idx="11510">
                  <c:v>6.6666666666668883E-3</c:v>
                </c:pt>
                <c:pt idx="11511">
                  <c:v>1.0416666666669065E-3</c:v>
                </c:pt>
                <c:pt idx="11512">
                  <c:v>6.9991251093613586E-3</c:v>
                </c:pt>
                <c:pt idx="11513">
                  <c:v>2.4390243902439174E-2</c:v>
                </c:pt>
                <c:pt idx="11514">
                  <c:v>1.8962848297213675E-2</c:v>
                </c:pt>
                <c:pt idx="11515">
                  <c:v>1.1437908496732126E-2</c:v>
                </c:pt>
                <c:pt idx="11516">
                  <c:v>1.084010840108398E-2</c:v>
                </c:pt>
                <c:pt idx="11517">
                  <c:v>1.316490779234613E-2</c:v>
                </c:pt>
                <c:pt idx="11518">
                  <c:v>4.0549486924857528E-3</c:v>
                </c:pt>
                <c:pt idx="11519">
                  <c:v>2.4390243902439174E-2</c:v>
                </c:pt>
                <c:pt idx="11520">
                  <c:v>1.3761467889908466E-2</c:v>
                </c:pt>
                <c:pt idx="11521">
                  <c:v>7.9365079365078892E-3</c:v>
                </c:pt>
                <c:pt idx="11522">
                  <c:v>2.4390243902439174E-2</c:v>
                </c:pt>
                <c:pt idx="11523">
                  <c:v>6.9444444444444033E-3</c:v>
                </c:pt>
                <c:pt idx="11524">
                  <c:v>6.3856960408699946E-4</c:v>
                </c:pt>
                <c:pt idx="11525">
                  <c:v>2.2038567493112997E-2</c:v>
                </c:pt>
                <c:pt idx="11526">
                  <c:v>3.0014578509539742E-4</c:v>
                </c:pt>
                <c:pt idx="11527">
                  <c:v>6.7750677506769365E-4</c:v>
                </c:pt>
                <c:pt idx="11528">
                  <c:v>6.7750677506769365E-4</c:v>
                </c:pt>
                <c:pt idx="11529">
                  <c:v>4.682721712538143E-3</c:v>
                </c:pt>
                <c:pt idx="11530">
                  <c:v>6.5104166666679814E-4</c:v>
                </c:pt>
                <c:pt idx="11531">
                  <c:v>6.3492063492063813E-3</c:v>
                </c:pt>
                <c:pt idx="11532">
                  <c:v>3.4722222222222398E-3</c:v>
                </c:pt>
                <c:pt idx="11533">
                  <c:v>1.5748031496063096E-2</c:v>
                </c:pt>
                <c:pt idx="11534">
                  <c:v>3.7467700258397893E-2</c:v>
                </c:pt>
                <c:pt idx="11535">
                  <c:v>6.6666666666667001E-3</c:v>
                </c:pt>
                <c:pt idx="11536">
                  <c:v>1.6203703703703606E-2</c:v>
                </c:pt>
                <c:pt idx="11537">
                  <c:v>4.1666666666666874E-3</c:v>
                </c:pt>
                <c:pt idx="11538">
                  <c:v>2.06625683060109E-2</c:v>
                </c:pt>
                <c:pt idx="11539">
                  <c:v>2.06625683060109E-2</c:v>
                </c:pt>
                <c:pt idx="11540">
                  <c:v>2.1164021164021368E-2</c:v>
                </c:pt>
                <c:pt idx="11541">
                  <c:v>1.5839074998023317E-4</c:v>
                </c:pt>
                <c:pt idx="11542">
                  <c:v>5.2400270453008676E-3</c:v>
                </c:pt>
                <c:pt idx="11543">
                  <c:v>2.238056088426023E-3</c:v>
                </c:pt>
                <c:pt idx="11544">
                  <c:v>1.0416666666666938E-2</c:v>
                </c:pt>
                <c:pt idx="11545">
                  <c:v>1.587301587301774E-3</c:v>
                </c:pt>
                <c:pt idx="11546">
                  <c:v>3.2258064516129087E-2</c:v>
                </c:pt>
                <c:pt idx="11547">
                  <c:v>2.3437500000000038E-2</c:v>
                </c:pt>
                <c:pt idx="11548">
                  <c:v>5.6570931244561201E-3</c:v>
                </c:pt>
                <c:pt idx="11549">
                  <c:v>2.3422377080913635E-2</c:v>
                </c:pt>
                <c:pt idx="11550">
                  <c:v>1.1544011544011593E-2</c:v>
                </c:pt>
                <c:pt idx="11551">
                  <c:v>2.6666666666666613E-2</c:v>
                </c:pt>
                <c:pt idx="11552">
                  <c:v>9.8619329388571764E-4</c:v>
                </c:pt>
                <c:pt idx="11553">
                  <c:v>2.3437500000000038E-2</c:v>
                </c:pt>
                <c:pt idx="11554">
                  <c:v>3.8940007361060056E-2</c:v>
                </c:pt>
                <c:pt idx="11555">
                  <c:v>3.8940007361060056E-2</c:v>
                </c:pt>
                <c:pt idx="11556">
                  <c:v>1.0618552414218083E-2</c:v>
                </c:pt>
                <c:pt idx="11557">
                  <c:v>3.264986287057643E-3</c:v>
                </c:pt>
                <c:pt idx="11558">
                  <c:v>1.3724010155760494E-5</c:v>
                </c:pt>
                <c:pt idx="11559">
                  <c:v>4.4573510811534656E-2</c:v>
                </c:pt>
                <c:pt idx="11560">
                  <c:v>8.4085954531299377E-3</c:v>
                </c:pt>
                <c:pt idx="11561">
                  <c:v>4.4573510811534656E-2</c:v>
                </c:pt>
                <c:pt idx="11562">
                  <c:v>3.1594902375301784E-2</c:v>
                </c:pt>
                <c:pt idx="11563">
                  <c:v>4.8759852587603736E-2</c:v>
                </c:pt>
                <c:pt idx="11564">
                  <c:v>4.4747496271041881E-3</c:v>
                </c:pt>
                <c:pt idx="11565">
                  <c:v>1.0860484544695154E-2</c:v>
                </c:pt>
                <c:pt idx="11566">
                  <c:v>4.9466188209011455E-3</c:v>
                </c:pt>
                <c:pt idx="11567">
                  <c:v>3.5076923076923019E-2</c:v>
                </c:pt>
                <c:pt idx="11568">
                  <c:v>2.3188959958949446E-2</c:v>
                </c:pt>
                <c:pt idx="11569">
                  <c:v>5.29014844804351E-4</c:v>
                </c:pt>
                <c:pt idx="11570">
                  <c:v>3.7189442711444518E-2</c:v>
                </c:pt>
                <c:pt idx="11571">
                  <c:v>1.0039680642540431E-3</c:v>
                </c:pt>
                <c:pt idx="11572">
                  <c:v>1.5340171248810626E-2</c:v>
                </c:pt>
                <c:pt idx="11573">
                  <c:v>1.5340171248810626E-2</c:v>
                </c:pt>
                <c:pt idx="11574">
                  <c:v>2.6128172212896254E-2</c:v>
                </c:pt>
                <c:pt idx="11575">
                  <c:v>1.0860484544695154E-2</c:v>
                </c:pt>
                <c:pt idx="11576">
                  <c:v>5.5425753740579566E-3</c:v>
                </c:pt>
                <c:pt idx="11577">
                  <c:v>2.2522522522522369E-2</c:v>
                </c:pt>
                <c:pt idx="11578">
                  <c:v>6.3801506424433557E-4</c:v>
                </c:pt>
                <c:pt idx="11579">
                  <c:v>2.2640332640331221E-3</c:v>
                </c:pt>
                <c:pt idx="11580">
                  <c:v>3.0288288288287742E-3</c:v>
                </c:pt>
                <c:pt idx="11581">
                  <c:v>2.6617404923496043E-3</c:v>
                </c:pt>
                <c:pt idx="11582">
                  <c:v>1.6657657657657747E-2</c:v>
                </c:pt>
                <c:pt idx="11583">
                  <c:v>1.9789280806230898E-3</c:v>
                </c:pt>
                <c:pt idx="11584">
                  <c:v>2.4262295081967235E-2</c:v>
                </c:pt>
                <c:pt idx="11585">
                  <c:v>1.6855096855096785E-2</c:v>
                </c:pt>
                <c:pt idx="11586">
                  <c:v>1.4310019110018952E-2</c:v>
                </c:pt>
                <c:pt idx="11587">
                  <c:v>1.1076650420912423E-2</c:v>
                </c:pt>
                <c:pt idx="11588">
                  <c:v>6.3801506424433557E-4</c:v>
                </c:pt>
                <c:pt idx="11589">
                  <c:v>6.6088730239676199E-3</c:v>
                </c:pt>
                <c:pt idx="11590">
                  <c:v>8.9011256578824423E-3</c:v>
                </c:pt>
                <c:pt idx="11591">
                  <c:v>1.5972015972035234E-4</c:v>
                </c:pt>
                <c:pt idx="11592">
                  <c:v>8.9011256578824423E-3</c:v>
                </c:pt>
                <c:pt idx="11593">
                  <c:v>5.6056056056112463E-5</c:v>
                </c:pt>
                <c:pt idx="11594">
                  <c:v>3.669421487603336E-2</c:v>
                </c:pt>
                <c:pt idx="11595">
                  <c:v>4.3294723294722125E-3</c:v>
                </c:pt>
                <c:pt idx="11596">
                  <c:v>1.9789280806230898E-3</c:v>
                </c:pt>
                <c:pt idx="11597">
                  <c:v>9.7949188858280165E-3</c:v>
                </c:pt>
                <c:pt idx="11598">
                  <c:v>2.016129032257999E-3</c:v>
                </c:pt>
                <c:pt idx="11599">
                  <c:v>2.3437500000000038E-2</c:v>
                </c:pt>
                <c:pt idx="11600">
                  <c:v>1.0175010175010308E-2</c:v>
                </c:pt>
                <c:pt idx="11601">
                  <c:v>7.9772079772078366E-4</c:v>
                </c:pt>
                <c:pt idx="11602">
                  <c:v>5.9624585940375192E-3</c:v>
                </c:pt>
                <c:pt idx="11603">
                  <c:v>2.4761904761904797E-2</c:v>
                </c:pt>
                <c:pt idx="11604">
                  <c:v>3.7084127993218835E-2</c:v>
                </c:pt>
                <c:pt idx="11605">
                  <c:v>9.944934895338988E-7</c:v>
                </c:pt>
                <c:pt idx="11606">
                  <c:v>1.9035842206574804E-3</c:v>
                </c:pt>
                <c:pt idx="11607">
                  <c:v>1.021598847685966E-3</c:v>
                </c:pt>
                <c:pt idx="11608">
                  <c:v>2.6399407044568297E-2</c:v>
                </c:pt>
                <c:pt idx="11609">
                  <c:v>3.5826757260662891E-3</c:v>
                </c:pt>
                <c:pt idx="11610">
                  <c:v>6.912845219296887E-3</c:v>
                </c:pt>
                <c:pt idx="11611">
                  <c:v>1.0635034257081455E-2</c:v>
                </c:pt>
                <c:pt idx="11612">
                  <c:v>3.5256410256410152E-2</c:v>
                </c:pt>
                <c:pt idx="11613">
                  <c:v>1.6079158936301841E-2</c:v>
                </c:pt>
                <c:pt idx="11614">
                  <c:v>1.3966296861033721E-2</c:v>
                </c:pt>
                <c:pt idx="11615">
                  <c:v>5.29014844804351E-4</c:v>
                </c:pt>
                <c:pt idx="11616">
                  <c:v>1.0860484544695154E-2</c:v>
                </c:pt>
                <c:pt idx="11617">
                  <c:v>1.7151187719652098E-5</c:v>
                </c:pt>
                <c:pt idx="11618">
                  <c:v>2.7322404371585415E-3</c:v>
                </c:pt>
                <c:pt idx="11619">
                  <c:v>4.3744531933532539E-4</c:v>
                </c:pt>
                <c:pt idx="11620">
                  <c:v>1.3774104683197297E-3</c:v>
                </c:pt>
                <c:pt idx="11621">
                  <c:v>8.676036786403832E-5</c:v>
                </c:pt>
                <c:pt idx="11622">
                  <c:v>2.016129032257999E-3</c:v>
                </c:pt>
                <c:pt idx="11623">
                  <c:v>5.0125313283205459E-3</c:v>
                </c:pt>
                <c:pt idx="11624">
                  <c:v>1.0976702508960743E-2</c:v>
                </c:pt>
                <c:pt idx="11625">
                  <c:v>2.1042667831658861E-2</c:v>
                </c:pt>
                <c:pt idx="11626">
                  <c:v>1.3888888888890522E-3</c:v>
                </c:pt>
                <c:pt idx="11627">
                  <c:v>1.0416666666666938E-2</c:v>
                </c:pt>
                <c:pt idx="11628">
                  <c:v>2.4822695035461018E-2</c:v>
                </c:pt>
                <c:pt idx="11629">
                  <c:v>7.5757575757576141E-3</c:v>
                </c:pt>
                <c:pt idx="11630">
                  <c:v>6.9991251093613586E-3</c:v>
                </c:pt>
                <c:pt idx="11631">
                  <c:v>3.7858422939068027E-2</c:v>
                </c:pt>
                <c:pt idx="11632">
                  <c:v>3.9447731755424325E-3</c:v>
                </c:pt>
                <c:pt idx="11633">
                  <c:v>4.6620046620049965E-4</c:v>
                </c:pt>
                <c:pt idx="11634">
                  <c:v>4.72334682861011E-3</c:v>
                </c:pt>
                <c:pt idx="11635">
                  <c:v>2.3437500000000038E-2</c:v>
                </c:pt>
                <c:pt idx="11636">
                  <c:v>2.66666666666668E-2</c:v>
                </c:pt>
                <c:pt idx="11637">
                  <c:v>9.1863517060368702E-3</c:v>
                </c:pt>
                <c:pt idx="11638">
                  <c:v>1.5748031496063096E-2</c:v>
                </c:pt>
                <c:pt idx="11639">
                  <c:v>1.0296789824349027E-2</c:v>
                </c:pt>
                <c:pt idx="11640">
                  <c:v>7.8480422813285468E-4</c:v>
                </c:pt>
                <c:pt idx="11641">
                  <c:v>7.8480422813285468E-4</c:v>
                </c:pt>
                <c:pt idx="11642">
                  <c:v>3.8305920658873168E-4</c:v>
                </c:pt>
                <c:pt idx="11643">
                  <c:v>2.6492311931080367E-4</c:v>
                </c:pt>
                <c:pt idx="11644">
                  <c:v>3.8305920658873168E-4</c:v>
                </c:pt>
                <c:pt idx="11645">
                  <c:v>1.0296789824349027E-2</c:v>
                </c:pt>
                <c:pt idx="11646">
                  <c:v>1.0779237730595383E-2</c:v>
                </c:pt>
                <c:pt idx="11647">
                  <c:v>1.3234608528726249E-2</c:v>
                </c:pt>
                <c:pt idx="11648">
                  <c:v>2.8280542986424254E-3</c:v>
                </c:pt>
                <c:pt idx="11649">
                  <c:v>3.8305920658873168E-4</c:v>
                </c:pt>
                <c:pt idx="11650">
                  <c:v>1.206636500754077E-3</c:v>
                </c:pt>
                <c:pt idx="11651">
                  <c:v>7.433742727860355E-4</c:v>
                </c:pt>
                <c:pt idx="11652">
                  <c:v>1.4533476903718916E-2</c:v>
                </c:pt>
                <c:pt idx="11653">
                  <c:v>2.4526488607701171E-4</c:v>
                </c:pt>
                <c:pt idx="11654">
                  <c:v>1.1452451292037683E-4</c:v>
                </c:pt>
                <c:pt idx="11655">
                  <c:v>2.4085224641037482E-2</c:v>
                </c:pt>
                <c:pt idx="11656">
                  <c:v>3.8499562721016388E-3</c:v>
                </c:pt>
                <c:pt idx="11657">
                  <c:v>7.2148786831516027E-4</c:v>
                </c:pt>
                <c:pt idx="11658">
                  <c:v>4.3744531933532539E-4</c:v>
                </c:pt>
                <c:pt idx="11659">
                  <c:v>7.1282188363172084E-4</c:v>
                </c:pt>
                <c:pt idx="11660">
                  <c:v>1.5748031496063096E-2</c:v>
                </c:pt>
                <c:pt idx="11661">
                  <c:v>3.5433070866141662E-2</c:v>
                </c:pt>
                <c:pt idx="11662">
                  <c:v>2.3437500000000038E-2</c:v>
                </c:pt>
                <c:pt idx="11663">
                  <c:v>6.5104166666679814E-4</c:v>
                </c:pt>
                <c:pt idx="11664">
                  <c:v>2.1164021164021368E-2</c:v>
                </c:pt>
                <c:pt idx="11665">
                  <c:v>2.976190476190496E-3</c:v>
                </c:pt>
                <c:pt idx="11666">
                  <c:v>1.0416666666666938E-2</c:v>
                </c:pt>
                <c:pt idx="11667">
                  <c:v>3.5433070866141662E-2</c:v>
                </c:pt>
                <c:pt idx="11668">
                  <c:v>0</c:v>
                </c:pt>
                <c:pt idx="11669">
                  <c:v>1.3227513227514738E-3</c:v>
                </c:pt>
                <c:pt idx="11670">
                  <c:v>3.9145176519638558E-2</c:v>
                </c:pt>
                <c:pt idx="11671">
                  <c:v>8.0342040969742495E-3</c:v>
                </c:pt>
                <c:pt idx="11672">
                  <c:v>3.0290565049923353E-3</c:v>
                </c:pt>
                <c:pt idx="11673">
                  <c:v>1.5567765567765486E-2</c:v>
                </c:pt>
                <c:pt idx="11674">
                  <c:v>3.8305920658873168E-4</c:v>
                </c:pt>
                <c:pt idx="11675">
                  <c:v>7.2148786831516027E-4</c:v>
                </c:pt>
                <c:pt idx="11676">
                  <c:v>7.2148786831516027E-4</c:v>
                </c:pt>
                <c:pt idx="11677">
                  <c:v>1.5567765567765486E-2</c:v>
                </c:pt>
                <c:pt idx="11678">
                  <c:v>3.5076923076923019E-2</c:v>
                </c:pt>
                <c:pt idx="11679">
                  <c:v>4.5735708749075552E-3</c:v>
                </c:pt>
                <c:pt idx="11680">
                  <c:v>3.9571256443223504E-3</c:v>
                </c:pt>
                <c:pt idx="11681">
                  <c:v>1.0860484544695154E-2</c:v>
                </c:pt>
                <c:pt idx="11682">
                  <c:v>3.5076923076923019E-2</c:v>
                </c:pt>
                <c:pt idx="11683">
                  <c:v>7.7225958962171496E-3</c:v>
                </c:pt>
                <c:pt idx="11684">
                  <c:v>1.0840468131236701E-3</c:v>
                </c:pt>
                <c:pt idx="11685">
                  <c:v>6.7476383265857292E-3</c:v>
                </c:pt>
                <c:pt idx="11686">
                  <c:v>6.9991251093613586E-3</c:v>
                </c:pt>
                <c:pt idx="11687">
                  <c:v>3.4722222222222398E-3</c:v>
                </c:pt>
                <c:pt idx="11688">
                  <c:v>4.7418630751964189E-2</c:v>
                </c:pt>
                <c:pt idx="11689">
                  <c:v>6.9991251093613586E-3</c:v>
                </c:pt>
                <c:pt idx="11690">
                  <c:v>0</c:v>
                </c:pt>
                <c:pt idx="11691">
                  <c:v>6.6666666666668883E-3</c:v>
                </c:pt>
                <c:pt idx="11692">
                  <c:v>1.5748031496063096E-2</c:v>
                </c:pt>
                <c:pt idx="11693">
                  <c:v>5.7684973302822191E-3</c:v>
                </c:pt>
                <c:pt idx="11694">
                  <c:v>2.3437500000000038E-2</c:v>
                </c:pt>
                <c:pt idx="11695">
                  <c:v>2.7882098554682681E-3</c:v>
                </c:pt>
                <c:pt idx="11696">
                  <c:v>1.9132653061225365E-3</c:v>
                </c:pt>
                <c:pt idx="11697">
                  <c:v>2.976190476190496E-3</c:v>
                </c:pt>
                <c:pt idx="11698">
                  <c:v>6.5104166666679814E-4</c:v>
                </c:pt>
                <c:pt idx="11699">
                  <c:v>1.423364854215918E-2</c:v>
                </c:pt>
                <c:pt idx="11700">
                  <c:v>4.2490583804143181E-2</c:v>
                </c:pt>
                <c:pt idx="11701">
                  <c:v>2.3437500000000038E-2</c:v>
                </c:pt>
                <c:pt idx="11702">
                  <c:v>1.3774104683197297E-3</c:v>
                </c:pt>
                <c:pt idx="11703">
                  <c:v>1.2363122571527438E-3</c:v>
                </c:pt>
                <c:pt idx="11704">
                  <c:v>6.5104166666679814E-4</c:v>
                </c:pt>
                <c:pt idx="11705">
                  <c:v>1.3774104683197297E-3</c:v>
                </c:pt>
                <c:pt idx="11706">
                  <c:v>3.1233732431025715E-3</c:v>
                </c:pt>
                <c:pt idx="11707">
                  <c:v>1.6203703703703606E-2</c:v>
                </c:pt>
                <c:pt idx="11708">
                  <c:v>1.0416666666666938E-2</c:v>
                </c:pt>
                <c:pt idx="11709">
                  <c:v>4.742293772619398E-3</c:v>
                </c:pt>
                <c:pt idx="11710">
                  <c:v>6.5104166666679814E-4</c:v>
                </c:pt>
                <c:pt idx="11711">
                  <c:v>5.7292910002387587E-3</c:v>
                </c:pt>
                <c:pt idx="11712">
                  <c:v>3.6493690532424993E-3</c:v>
                </c:pt>
                <c:pt idx="11713">
                  <c:v>5.9889052417076726E-4</c:v>
                </c:pt>
                <c:pt idx="11714">
                  <c:v>1.2179118222632411E-3</c:v>
                </c:pt>
                <c:pt idx="11715">
                  <c:v>8.5724013532014129E-3</c:v>
                </c:pt>
                <c:pt idx="11716">
                  <c:v>3.6633843246978071E-4</c:v>
                </c:pt>
                <c:pt idx="11717">
                  <c:v>3.6500000000000248E-2</c:v>
                </c:pt>
                <c:pt idx="11718">
                  <c:v>1.1321181931393752E-2</c:v>
                </c:pt>
                <c:pt idx="11719">
                  <c:v>5.9889052417076726E-4</c:v>
                </c:pt>
                <c:pt idx="11720">
                  <c:v>1.1321181931393752E-2</c:v>
                </c:pt>
                <c:pt idx="11721">
                  <c:v>2.7194799164151379E-2</c:v>
                </c:pt>
                <c:pt idx="11722">
                  <c:v>5.4244336722835459E-3</c:v>
                </c:pt>
                <c:pt idx="11723">
                  <c:v>2.2255731986483562E-3</c:v>
                </c:pt>
                <c:pt idx="11724">
                  <c:v>1.1321181931393752E-2</c:v>
                </c:pt>
                <c:pt idx="11725">
                  <c:v>2.7397260273981334E-4</c:v>
                </c:pt>
                <c:pt idx="11726">
                  <c:v>2.7397260273981334E-4</c:v>
                </c:pt>
                <c:pt idx="11727">
                  <c:v>2.7397260273981334E-4</c:v>
                </c:pt>
                <c:pt idx="11728">
                  <c:v>1.4480690856209365E-2</c:v>
                </c:pt>
                <c:pt idx="11729">
                  <c:v>1.6272312162723221E-2</c:v>
                </c:pt>
                <c:pt idx="11730">
                  <c:v>1.1321181931393752E-2</c:v>
                </c:pt>
                <c:pt idx="11731">
                  <c:v>1.9820734877471709E-2</c:v>
                </c:pt>
                <c:pt idx="11732">
                  <c:v>2.5274923896499216E-2</c:v>
                </c:pt>
                <c:pt idx="11733">
                  <c:v>2.5274923896499216E-2</c:v>
                </c:pt>
                <c:pt idx="11734">
                  <c:v>6.4499484004128737E-4</c:v>
                </c:pt>
                <c:pt idx="11735">
                  <c:v>6.4499484004128737E-4</c:v>
                </c:pt>
                <c:pt idx="11736">
                  <c:v>8.7667177450455162E-4</c:v>
                </c:pt>
                <c:pt idx="11737">
                  <c:v>6.9295707929419191E-3</c:v>
                </c:pt>
                <c:pt idx="11738">
                  <c:v>6.9295707929419191E-3</c:v>
                </c:pt>
                <c:pt idx="11739">
                  <c:v>1.3109651220350232E-3</c:v>
                </c:pt>
                <c:pt idx="11740">
                  <c:v>1.2577566911932631E-3</c:v>
                </c:pt>
                <c:pt idx="11741">
                  <c:v>1.0209381601783196E-2</c:v>
                </c:pt>
                <c:pt idx="11742">
                  <c:v>1.0736842105263183E-2</c:v>
                </c:pt>
                <c:pt idx="11743">
                  <c:v>1.2384590762845983E-2</c:v>
                </c:pt>
                <c:pt idx="11744">
                  <c:v>6.0707060783142225E-2</c:v>
                </c:pt>
                <c:pt idx="11745">
                  <c:v>6.9295707929419191E-3</c:v>
                </c:pt>
                <c:pt idx="11746">
                  <c:v>1.2062124621015519E-2</c:v>
                </c:pt>
                <c:pt idx="11747">
                  <c:v>2.384313725490185E-2</c:v>
                </c:pt>
                <c:pt idx="11748">
                  <c:v>6.5510447703254048E-3</c:v>
                </c:pt>
                <c:pt idx="11749">
                  <c:v>6.4499484004128737E-4</c:v>
                </c:pt>
                <c:pt idx="11750">
                  <c:v>2.0293659361251489E-2</c:v>
                </c:pt>
                <c:pt idx="11751">
                  <c:v>1.2317604963203416E-2</c:v>
                </c:pt>
                <c:pt idx="11752">
                  <c:v>2.1250777198751365E-2</c:v>
                </c:pt>
                <c:pt idx="11753">
                  <c:v>1.6247727161039806E-2</c:v>
                </c:pt>
                <c:pt idx="11754">
                  <c:v>6.4499484004128737E-4</c:v>
                </c:pt>
                <c:pt idx="11755">
                  <c:v>4.6284196825992288E-3</c:v>
                </c:pt>
                <c:pt idx="11756">
                  <c:v>3.3275337103088151E-2</c:v>
                </c:pt>
                <c:pt idx="11757">
                  <c:v>6.5510447703254048E-3</c:v>
                </c:pt>
                <c:pt idx="11758">
                  <c:v>1.0178034884189455E-3</c:v>
                </c:pt>
                <c:pt idx="11759">
                  <c:v>2.7265690965394735E-4</c:v>
                </c:pt>
                <c:pt idx="11760">
                  <c:v>3.4454852566308319E-3</c:v>
                </c:pt>
                <c:pt idx="11761">
                  <c:v>2.6492828350402028E-4</c:v>
                </c:pt>
                <c:pt idx="11762">
                  <c:v>5.8107643246962824E-3</c:v>
                </c:pt>
                <c:pt idx="11763">
                  <c:v>6.9295707929419191E-3</c:v>
                </c:pt>
                <c:pt idx="11764">
                  <c:v>2.7160208733803919E-2</c:v>
                </c:pt>
                <c:pt idx="11765">
                  <c:v>1.0736842105263183E-2</c:v>
                </c:pt>
                <c:pt idx="11766">
                  <c:v>2.3773750986462634E-2</c:v>
                </c:pt>
                <c:pt idx="11767">
                  <c:v>4.8461661087199001E-2</c:v>
                </c:pt>
                <c:pt idx="11768">
                  <c:v>6.740596577888289E-4</c:v>
                </c:pt>
                <c:pt idx="11769">
                  <c:v>8.8255665768869696E-5</c:v>
                </c:pt>
                <c:pt idx="11770">
                  <c:v>6.6666666666668883E-3</c:v>
                </c:pt>
                <c:pt idx="11771">
                  <c:v>1.0416666666666938E-2</c:v>
                </c:pt>
                <c:pt idx="11772">
                  <c:v>1.7005032101336127E-2</c:v>
                </c:pt>
                <c:pt idx="11773">
                  <c:v>6.238859180035747E-3</c:v>
                </c:pt>
                <c:pt idx="11774">
                  <c:v>1.0416666666666938E-2</c:v>
                </c:pt>
                <c:pt idx="11775">
                  <c:v>2.3343878822739875E-2</c:v>
                </c:pt>
                <c:pt idx="11776">
                  <c:v>6.1218243036437225E-4</c:v>
                </c:pt>
                <c:pt idx="11777">
                  <c:v>1.0416666666666938E-2</c:v>
                </c:pt>
                <c:pt idx="11778">
                  <c:v>3.097173828881227E-3</c:v>
                </c:pt>
                <c:pt idx="11779">
                  <c:v>1.3227513227514738E-3</c:v>
                </c:pt>
                <c:pt idx="11780">
                  <c:v>2.2071307300509393E-2</c:v>
                </c:pt>
                <c:pt idx="13744">
                  <c:v>1.7076502732243888E-4</c:v>
                </c:pt>
                <c:pt idx="13745">
                  <c:v>6.5104166666679814E-4</c:v>
                </c:pt>
                <c:pt idx="13746">
                  <c:v>6.9991251093613586E-3</c:v>
                </c:pt>
                <c:pt idx="13747">
                  <c:v>2.8051720359412783E-2</c:v>
                </c:pt>
                <c:pt idx="13748">
                  <c:v>2.976190476190496E-3</c:v>
                </c:pt>
                <c:pt idx="13749">
                  <c:v>0</c:v>
                </c:pt>
                <c:pt idx="13750">
                  <c:v>6.238859180035747E-3</c:v>
                </c:pt>
                <c:pt idx="13751">
                  <c:v>3.5433070866141662E-2</c:v>
                </c:pt>
                <c:pt idx="13752">
                  <c:v>8.676036786403832E-5</c:v>
                </c:pt>
                <c:pt idx="13753">
                  <c:v>1.5748031496063096E-2</c:v>
                </c:pt>
                <c:pt idx="13754">
                  <c:v>4.3744531933532539E-4</c:v>
                </c:pt>
                <c:pt idx="13755">
                  <c:v>1.2184508268059195E-2</c:v>
                </c:pt>
                <c:pt idx="13756">
                  <c:v>1.883239171374814E-3</c:v>
                </c:pt>
                <c:pt idx="13757">
                  <c:v>3.0131826741996361E-2</c:v>
                </c:pt>
                <c:pt idx="13758">
                  <c:v>1.0416666666666938E-2</c:v>
                </c:pt>
                <c:pt idx="13759">
                  <c:v>3.5808068751479649E-4</c:v>
                </c:pt>
                <c:pt idx="13760">
                  <c:v>1.3605442176870656E-2</c:v>
                </c:pt>
                <c:pt idx="13761">
                  <c:v>1.0416666666666938E-2</c:v>
                </c:pt>
                <c:pt idx="13762">
                  <c:v>2.66666666666668E-2</c:v>
                </c:pt>
                <c:pt idx="13763">
                  <c:v>4.3715846994535582E-2</c:v>
                </c:pt>
                <c:pt idx="13764">
                  <c:v>6.6666666666668883E-3</c:v>
                </c:pt>
                <c:pt idx="13765">
                  <c:v>1.8619829158268396E-2</c:v>
                </c:pt>
                <c:pt idx="13766">
                  <c:v>1.0416666666666938E-2</c:v>
                </c:pt>
                <c:pt idx="13767">
                  <c:v>6.9991251093613586E-3</c:v>
                </c:pt>
                <c:pt idx="13768">
                  <c:v>5.4289819376026338E-2</c:v>
                </c:pt>
                <c:pt idx="13769">
                  <c:v>6.1578173176782023E-5</c:v>
                </c:pt>
                <c:pt idx="13770">
                  <c:v>4.1975058106997538E-2</c:v>
                </c:pt>
                <c:pt idx="13771">
                  <c:v>6.3598726298031505E-3</c:v>
                </c:pt>
                <c:pt idx="13772">
                  <c:v>4.6732238513062384E-4</c:v>
                </c:pt>
                <c:pt idx="13773">
                  <c:v>6.3598726298031505E-3</c:v>
                </c:pt>
                <c:pt idx="13774">
                  <c:v>4.7225577629882463E-4</c:v>
                </c:pt>
                <c:pt idx="13775">
                  <c:v>9.6012331379716242E-4</c:v>
                </c:pt>
                <c:pt idx="13776">
                  <c:v>1.1582581579240702E-2</c:v>
                </c:pt>
                <c:pt idx="13777">
                  <c:v>5.6856187290969876E-2</c:v>
                </c:pt>
                <c:pt idx="13778">
                  <c:v>1.2961116650049849E-2</c:v>
                </c:pt>
                <c:pt idx="13779">
                  <c:v>1.408176002496493E-2</c:v>
                </c:pt>
                <c:pt idx="13780">
                  <c:v>1.2961116650049849E-2</c:v>
                </c:pt>
                <c:pt idx="13781">
                  <c:v>6.2412232797636727E-4</c:v>
                </c:pt>
                <c:pt idx="13782">
                  <c:v>2.2624434389140191E-4</c:v>
                </c:pt>
                <c:pt idx="13783">
                  <c:v>1.0442046641143334E-3</c:v>
                </c:pt>
                <c:pt idx="13784">
                  <c:v>2.6369168356997964E-2</c:v>
                </c:pt>
                <c:pt idx="13785">
                  <c:v>2.1433674684449185E-3</c:v>
                </c:pt>
                <c:pt idx="13786">
                  <c:v>2.1975459242250452E-2</c:v>
                </c:pt>
                <c:pt idx="13787">
                  <c:v>2.6369168356997964E-2</c:v>
                </c:pt>
                <c:pt idx="13788">
                  <c:v>2.6369168356997964E-2</c:v>
                </c:pt>
                <c:pt idx="13789">
                  <c:v>8.5290906084342314E-3</c:v>
                </c:pt>
                <c:pt idx="13790">
                  <c:v>2.2164276401564292E-2</c:v>
                </c:pt>
                <c:pt idx="13791">
                  <c:v>2.6369168356997964E-2</c:v>
                </c:pt>
                <c:pt idx="13792">
                  <c:v>3.1862745098039151E-2</c:v>
                </c:pt>
                <c:pt idx="13793">
                  <c:v>5.1664471524157001E-3</c:v>
                </c:pt>
                <c:pt idx="13794">
                  <c:v>1.5972015972035234E-4</c:v>
                </c:pt>
                <c:pt idx="13795">
                  <c:v>2.3119723497081995E-2</c:v>
                </c:pt>
                <c:pt idx="13796">
                  <c:v>3.3948560985394269E-2</c:v>
                </c:pt>
                <c:pt idx="13797">
                  <c:v>1.470270270270263E-2</c:v>
                </c:pt>
                <c:pt idx="13798">
                  <c:v>2.4262295081967235E-2</c:v>
                </c:pt>
                <c:pt idx="13799">
                  <c:v>2.8383561643835657E-2</c:v>
                </c:pt>
                <c:pt idx="13800">
                  <c:v>5.5255255255255524E-4</c:v>
                </c:pt>
                <c:pt idx="13801">
                  <c:v>2.195991317667394E-2</c:v>
                </c:pt>
                <c:pt idx="13802">
                  <c:v>1.6694649569853985E-3</c:v>
                </c:pt>
                <c:pt idx="13803">
                  <c:v>2.3319200484554808E-2</c:v>
                </c:pt>
                <c:pt idx="13804">
                  <c:v>3.2085771371485688E-2</c:v>
                </c:pt>
                <c:pt idx="13805">
                  <c:v>4.2402493894852043E-5</c:v>
                </c:pt>
                <c:pt idx="13806">
                  <c:v>9.9916109531495226E-3</c:v>
                </c:pt>
                <c:pt idx="13807">
                  <c:v>1.6487946643156922E-3</c:v>
                </c:pt>
                <c:pt idx="13808">
                  <c:v>5.501725165590704E-2</c:v>
                </c:pt>
                <c:pt idx="13809">
                  <c:v>3.1173826173826382E-3</c:v>
                </c:pt>
                <c:pt idx="13810">
                  <c:v>1.5470477999748978E-4</c:v>
                </c:pt>
                <c:pt idx="13811">
                  <c:v>4.7384615384615261E-2</c:v>
                </c:pt>
                <c:pt idx="13812">
                  <c:v>2.2586358595536103E-3</c:v>
                </c:pt>
                <c:pt idx="13813">
                  <c:v>6.912845219296887E-3</c:v>
                </c:pt>
                <c:pt idx="13814">
                  <c:v>3.264986287057643E-3</c:v>
                </c:pt>
                <c:pt idx="13815">
                  <c:v>7.0779423006138366E-4</c:v>
                </c:pt>
                <c:pt idx="13816">
                  <c:v>3.264986287057643E-3</c:v>
                </c:pt>
                <c:pt idx="13817">
                  <c:v>6.3263223725354648E-3</c:v>
                </c:pt>
                <c:pt idx="13818">
                  <c:v>9.5474029950452679E-4</c:v>
                </c:pt>
                <c:pt idx="13819">
                  <c:v>1.0077383909692413E-3</c:v>
                </c:pt>
                <c:pt idx="13820">
                  <c:v>1.5748031496063096E-2</c:v>
                </c:pt>
                <c:pt idx="13821">
                  <c:v>4.3744531933532539E-4</c:v>
                </c:pt>
                <c:pt idx="13822">
                  <c:v>8.9605734767043196E-4</c:v>
                </c:pt>
                <c:pt idx="13823">
                  <c:v>8.2574991573981724E-3</c:v>
                </c:pt>
                <c:pt idx="13824">
                  <c:v>2.3011176857331882E-3</c:v>
                </c:pt>
                <c:pt idx="13825">
                  <c:v>4.3744531933532539E-4</c:v>
                </c:pt>
                <c:pt idx="13826">
                  <c:v>6.5104166666679814E-4</c:v>
                </c:pt>
                <c:pt idx="13827">
                  <c:v>1.1071802935010554E-2</c:v>
                </c:pt>
                <c:pt idx="13828">
                  <c:v>2.976190476190496E-3</c:v>
                </c:pt>
                <c:pt idx="13829">
                  <c:v>6.9991251093613586E-3</c:v>
                </c:pt>
                <c:pt idx="13830">
                  <c:v>0</c:v>
                </c:pt>
                <c:pt idx="13831">
                  <c:v>2.3071377072819074E-2</c:v>
                </c:pt>
                <c:pt idx="13832">
                  <c:v>9.2364532019715878E-4</c:v>
                </c:pt>
                <c:pt idx="13833">
                  <c:v>2.976190476190496E-3</c:v>
                </c:pt>
                <c:pt idx="13834">
                  <c:v>1.3227513227514738E-3</c:v>
                </c:pt>
                <c:pt idx="13835">
                  <c:v>6.9991251093613586E-3</c:v>
                </c:pt>
                <c:pt idx="13836">
                  <c:v>1.0416666666666938E-2</c:v>
                </c:pt>
                <c:pt idx="13837">
                  <c:v>1.6203703703703606E-2</c:v>
                </c:pt>
                <c:pt idx="13838">
                  <c:v>2.1164021164021368E-2</c:v>
                </c:pt>
                <c:pt idx="13839">
                  <c:v>0</c:v>
                </c:pt>
                <c:pt idx="13840">
                  <c:v>5.092946269416095E-4</c:v>
                </c:pt>
                <c:pt idx="13841">
                  <c:v>2.3437500000000038E-2</c:v>
                </c:pt>
                <c:pt idx="13842">
                  <c:v>2.3437500000000038E-2</c:v>
                </c:pt>
                <c:pt idx="13843">
                  <c:v>1.3227513227514738E-3</c:v>
                </c:pt>
                <c:pt idx="13844">
                  <c:v>2.7149321266968728E-3</c:v>
                </c:pt>
                <c:pt idx="13845">
                  <c:v>1.538461538461554E-2</c:v>
                </c:pt>
                <c:pt idx="13846">
                  <c:v>1.8944775977921015E-5</c:v>
                </c:pt>
                <c:pt idx="13847">
                  <c:v>1.8944775977921015E-5</c:v>
                </c:pt>
                <c:pt idx="13848">
                  <c:v>8.9404485692186498E-3</c:v>
                </c:pt>
                <c:pt idx="13849">
                  <c:v>7.1534391534390706E-3</c:v>
                </c:pt>
                <c:pt idx="13850">
                  <c:v>3.5087719298247592E-3</c:v>
                </c:pt>
                <c:pt idx="13851">
                  <c:v>5.7471264367815959E-2</c:v>
                </c:pt>
                <c:pt idx="13852">
                  <c:v>1.8518518518520137E-3</c:v>
                </c:pt>
                <c:pt idx="13853">
                  <c:v>1.538461538461554E-2</c:v>
                </c:pt>
                <c:pt idx="13854">
                  <c:v>1.538461538461554E-2</c:v>
                </c:pt>
                <c:pt idx="13855">
                  <c:v>1.0133333333333246E-2</c:v>
                </c:pt>
                <c:pt idx="13856">
                  <c:v>3.8986354775820918E-4</c:v>
                </c:pt>
                <c:pt idx="13857">
                  <c:v>2.2988505747126298E-3</c:v>
                </c:pt>
                <c:pt idx="13858">
                  <c:v>2.0576131687242979E-2</c:v>
                </c:pt>
                <c:pt idx="13859">
                  <c:v>2.0689655172413668E-2</c:v>
                </c:pt>
                <c:pt idx="13860">
                  <c:v>1.0169491525423457E-2</c:v>
                </c:pt>
                <c:pt idx="13861">
                  <c:v>1.9047619047619157E-2</c:v>
                </c:pt>
                <c:pt idx="13862">
                  <c:v>2.0689655172413668E-2</c:v>
                </c:pt>
                <c:pt idx="13863">
                  <c:v>2.8248587570621302E-2</c:v>
                </c:pt>
                <c:pt idx="13864">
                  <c:v>1.1898016997167244E-2</c:v>
                </c:pt>
                <c:pt idx="13865">
                  <c:v>2.8248587570621302E-2</c:v>
                </c:pt>
                <c:pt idx="13866">
                  <c:v>8.2237762237761022E-3</c:v>
                </c:pt>
                <c:pt idx="13867">
                  <c:v>2.5353462736640318E-2</c:v>
                </c:pt>
                <c:pt idx="13868">
                  <c:v>3.0425621576064169E-2</c:v>
                </c:pt>
                <c:pt idx="13869">
                  <c:v>4.1025641025641137E-2</c:v>
                </c:pt>
                <c:pt idx="13870">
                  <c:v>3.0857142857142757E-2</c:v>
                </c:pt>
                <c:pt idx="13871">
                  <c:v>7.2150072150068065E-3</c:v>
                </c:pt>
                <c:pt idx="13872">
                  <c:v>2.3437500000000038E-2</c:v>
                </c:pt>
                <c:pt idx="13873">
                  <c:v>6.5104166666679814E-4</c:v>
                </c:pt>
                <c:pt idx="13874">
                  <c:v>3.0425912080392348E-2</c:v>
                </c:pt>
                <c:pt idx="13875">
                  <c:v>2.8019139160148239E-3</c:v>
                </c:pt>
                <c:pt idx="13876">
                  <c:v>2.0264794554501073E-2</c:v>
                </c:pt>
                <c:pt idx="13877">
                  <c:v>4.3090091886668173E-2</c:v>
                </c:pt>
                <c:pt idx="13878">
                  <c:v>2.6325279480706773E-2</c:v>
                </c:pt>
                <c:pt idx="13879">
                  <c:v>2.6325279480706773E-2</c:v>
                </c:pt>
                <c:pt idx="13880">
                  <c:v>8.1384660224650459E-3</c:v>
                </c:pt>
                <c:pt idx="13881">
                  <c:v>8.1384660224650459E-3</c:v>
                </c:pt>
                <c:pt idx="13882">
                  <c:v>8.1384660224650459E-3</c:v>
                </c:pt>
                <c:pt idx="13883">
                  <c:v>8.1384660224650459E-3</c:v>
                </c:pt>
                <c:pt idx="13884">
                  <c:v>8.1384660224650459E-3</c:v>
                </c:pt>
                <c:pt idx="13885">
                  <c:v>8.1384660224650459E-3</c:v>
                </c:pt>
                <c:pt idx="13886">
                  <c:v>1.0912468075226436E-2</c:v>
                </c:pt>
                <c:pt idx="13887">
                  <c:v>2.6325279480706773E-2</c:v>
                </c:pt>
                <c:pt idx="13888">
                  <c:v>8.1384660224650459E-3</c:v>
                </c:pt>
                <c:pt idx="13889">
                  <c:v>3.6619360431670107E-4</c:v>
                </c:pt>
                <c:pt idx="13890">
                  <c:v>9.6070803215156528E-2</c:v>
                </c:pt>
                <c:pt idx="13891">
                  <c:v>8.401497316981886E-3</c:v>
                </c:pt>
                <c:pt idx="13892">
                  <c:v>1.1182868275322772E-2</c:v>
                </c:pt>
                <c:pt idx="13893">
                  <c:v>1.0912468075226436E-2</c:v>
                </c:pt>
                <c:pt idx="13894">
                  <c:v>5.3558327219369158E-2</c:v>
                </c:pt>
                <c:pt idx="13895">
                  <c:v>1.0912468075226436E-2</c:v>
                </c:pt>
                <c:pt idx="13896">
                  <c:v>2.2283458307940786E-2</c:v>
                </c:pt>
                <c:pt idx="13897">
                  <c:v>2.9186553330036143E-3</c:v>
                </c:pt>
                <c:pt idx="13898">
                  <c:v>8.3486061779680567E-4</c:v>
                </c:pt>
                <c:pt idx="13899">
                  <c:v>3.7858422939068027E-2</c:v>
                </c:pt>
                <c:pt idx="13900">
                  <c:v>3.0914925256322612E-3</c:v>
                </c:pt>
                <c:pt idx="13901">
                  <c:v>2.446401208011254E-3</c:v>
                </c:pt>
                <c:pt idx="13902">
                  <c:v>6.5104166666679814E-4</c:v>
                </c:pt>
                <c:pt idx="13903">
                  <c:v>1.0416666666666938E-2</c:v>
                </c:pt>
                <c:pt idx="13904">
                  <c:v>1.6219624025676466E-2</c:v>
                </c:pt>
                <c:pt idx="13905">
                  <c:v>1.0416666666666938E-2</c:v>
                </c:pt>
                <c:pt idx="13906">
                  <c:v>8.8757396449705879E-3</c:v>
                </c:pt>
                <c:pt idx="13907">
                  <c:v>6.696428571428702E-3</c:v>
                </c:pt>
                <c:pt idx="13908">
                  <c:v>6.5104166666679814E-4</c:v>
                </c:pt>
                <c:pt idx="13909">
                  <c:v>1.3227513227514738E-3</c:v>
                </c:pt>
                <c:pt idx="13910">
                  <c:v>5.0125313283205459E-3</c:v>
                </c:pt>
                <c:pt idx="13911">
                  <c:v>1.0416666666666938E-2</c:v>
                </c:pt>
                <c:pt idx="13912">
                  <c:v>6.5104166666679814E-4</c:v>
                </c:pt>
                <c:pt idx="13913">
                  <c:v>5.9930480642340365E-5</c:v>
                </c:pt>
                <c:pt idx="13914">
                  <c:v>6.4306972789117053E-3</c:v>
                </c:pt>
                <c:pt idx="13915">
                  <c:v>2.1574973031283011E-3</c:v>
                </c:pt>
                <c:pt idx="13916">
                  <c:v>1.2140837762607441E-4</c:v>
                </c:pt>
                <c:pt idx="13917">
                  <c:v>2.0713661338661312E-2</c:v>
                </c:pt>
                <c:pt idx="13918">
                  <c:v>5.5555555555555835E-3</c:v>
                </c:pt>
                <c:pt idx="13919">
                  <c:v>2.5740025740026411E-3</c:v>
                </c:pt>
                <c:pt idx="13920">
                  <c:v>1.2018609459808831E-2</c:v>
                </c:pt>
                <c:pt idx="13921">
                  <c:v>6.5104166666679814E-4</c:v>
                </c:pt>
                <c:pt idx="13922">
                  <c:v>6.6666666666667001E-3</c:v>
                </c:pt>
                <c:pt idx="13923">
                  <c:v>0</c:v>
                </c:pt>
                <c:pt idx="13924">
                  <c:v>1.0416666666666938E-2</c:v>
                </c:pt>
                <c:pt idx="13925">
                  <c:v>3.4531360112755496E-2</c:v>
                </c:pt>
                <c:pt idx="13926">
                  <c:v>1.5748031496063096E-2</c:v>
                </c:pt>
                <c:pt idx="13927">
                  <c:v>2.6610187900511658E-3</c:v>
                </c:pt>
                <c:pt idx="13928">
                  <c:v>0.28899082568807349</c:v>
                </c:pt>
                <c:pt idx="13929">
                  <c:v>2.3437500000000038E-2</c:v>
                </c:pt>
                <c:pt idx="13930">
                  <c:v>6.5104166666679814E-4</c:v>
                </c:pt>
                <c:pt idx="13931">
                  <c:v>2.3437500000000038E-2</c:v>
                </c:pt>
                <c:pt idx="13932">
                  <c:v>2.3437500000000038E-2</c:v>
                </c:pt>
                <c:pt idx="13933">
                  <c:v>1.0416666666666938E-2</c:v>
                </c:pt>
                <c:pt idx="13934">
                  <c:v>1.7337125829608634E-2</c:v>
                </c:pt>
                <c:pt idx="13935">
                  <c:v>9.93788819875778E-2</c:v>
                </c:pt>
                <c:pt idx="13936">
                  <c:v>5.7836899942167346E-4</c:v>
                </c:pt>
                <c:pt idx="13937">
                  <c:v>2.3199023199023172E-2</c:v>
                </c:pt>
                <c:pt idx="13938">
                  <c:v>1.4945447059630886E-2</c:v>
                </c:pt>
                <c:pt idx="13939">
                  <c:v>0.11053652230122826</c:v>
                </c:pt>
                <c:pt idx="13940">
                  <c:v>1.0860484544695154E-2</c:v>
                </c:pt>
                <c:pt idx="13941">
                  <c:v>6.4408731764104095E-3</c:v>
                </c:pt>
                <c:pt idx="13942">
                  <c:v>1.0416666666666938E-2</c:v>
                </c:pt>
                <c:pt idx="13943">
                  <c:v>1.5748031496063096E-2</c:v>
                </c:pt>
                <c:pt idx="13944">
                  <c:v>1.0976702508960743E-2</c:v>
                </c:pt>
                <c:pt idx="13945">
                  <c:v>4.7619047619047589E-2</c:v>
                </c:pt>
                <c:pt idx="13946">
                  <c:v>2.1610389610389521E-2</c:v>
                </c:pt>
                <c:pt idx="13947">
                  <c:v>2.3437500000000038E-2</c:v>
                </c:pt>
                <c:pt idx="13948">
                  <c:v>3.6471822158553081E-2</c:v>
                </c:pt>
                <c:pt idx="13949">
                  <c:v>3.6471822158553081E-2</c:v>
                </c:pt>
                <c:pt idx="13950">
                  <c:v>6.3267682398117295E-2</c:v>
                </c:pt>
                <c:pt idx="13951">
                  <c:v>9.0105101869807289E-3</c:v>
                </c:pt>
                <c:pt idx="13952">
                  <c:v>1.0175010175010308E-2</c:v>
                </c:pt>
                <c:pt idx="13953">
                  <c:v>5.7451337193272549E-2</c:v>
                </c:pt>
                <c:pt idx="13954">
                  <c:v>1.500938086296887E-5</c:v>
                </c:pt>
                <c:pt idx="13955">
                  <c:v>2.1164021164021368E-2</c:v>
                </c:pt>
                <c:pt idx="13956">
                  <c:v>1.3888888888888959E-2</c:v>
                </c:pt>
                <c:pt idx="13957">
                  <c:v>6.5104166666679814E-4</c:v>
                </c:pt>
                <c:pt idx="13958">
                  <c:v>3.097173828881227E-3</c:v>
                </c:pt>
                <c:pt idx="13959">
                  <c:v>2.1517697988286184E-2</c:v>
                </c:pt>
                <c:pt idx="13960">
                  <c:v>3.1249999999999962E-2</c:v>
                </c:pt>
                <c:pt idx="13961">
                  <c:v>9.8360655737704847E-2</c:v>
                </c:pt>
                <c:pt idx="13962">
                  <c:v>1.0416666666666938E-2</c:v>
                </c:pt>
                <c:pt idx="13963">
                  <c:v>2.4154589371982158E-3</c:v>
                </c:pt>
                <c:pt idx="13964">
                  <c:v>1.6203703703703606E-2</c:v>
                </c:pt>
                <c:pt idx="13965">
                  <c:v>1.0976702508960743E-2</c:v>
                </c:pt>
                <c:pt idx="13966">
                  <c:v>8.9605734767043196E-4</c:v>
                </c:pt>
                <c:pt idx="13967">
                  <c:v>0.11157024793388433</c:v>
                </c:pt>
                <c:pt idx="13968">
                  <c:v>6.5104166666679814E-4</c:v>
                </c:pt>
                <c:pt idx="13969">
                  <c:v>6.5104166666679814E-4</c:v>
                </c:pt>
                <c:pt idx="13970">
                  <c:v>5.9999999999999928E-2</c:v>
                </c:pt>
                <c:pt idx="13971">
                  <c:v>1.0416666666666938E-2</c:v>
                </c:pt>
                <c:pt idx="13972">
                  <c:v>0.14141414141414155</c:v>
                </c:pt>
                <c:pt idx="13973">
                  <c:v>6.147540983606598E-3</c:v>
                </c:pt>
                <c:pt idx="13974">
                  <c:v>1.5748031496063096E-2</c:v>
                </c:pt>
                <c:pt idx="13975">
                  <c:v>1.0416666666666938E-2</c:v>
                </c:pt>
                <c:pt idx="13976">
                  <c:v>8.9605734767043196E-4</c:v>
                </c:pt>
                <c:pt idx="13977">
                  <c:v>1.0416666666666938E-2</c:v>
                </c:pt>
                <c:pt idx="13978">
                  <c:v>6.9991251093613586E-3</c:v>
                </c:pt>
                <c:pt idx="13979">
                  <c:v>1.0416666666666938E-2</c:v>
                </c:pt>
                <c:pt idx="13980">
                  <c:v>3.0303030303030245E-2</c:v>
                </c:pt>
                <c:pt idx="13981">
                  <c:v>1.0416666666666938E-2</c:v>
                </c:pt>
                <c:pt idx="13982">
                  <c:v>1.0416666666666938E-2</c:v>
                </c:pt>
                <c:pt idx="13983">
                  <c:v>6.5104166666679814E-4</c:v>
                </c:pt>
                <c:pt idx="13984">
                  <c:v>3.6279122498724505E-3</c:v>
                </c:pt>
                <c:pt idx="13985">
                  <c:v>9.6679277007145504E-3</c:v>
                </c:pt>
                <c:pt idx="13986">
                  <c:v>2.7797576621525131E-2</c:v>
                </c:pt>
                <c:pt idx="13987">
                  <c:v>1.4621741894469185E-2</c:v>
                </c:pt>
                <c:pt idx="13988">
                  <c:v>1.169654769084342E-3</c:v>
                </c:pt>
                <c:pt idx="13989">
                  <c:v>0.11157024793388433</c:v>
                </c:pt>
                <c:pt idx="13990">
                  <c:v>8.9605734767043196E-4</c:v>
                </c:pt>
                <c:pt idx="13991">
                  <c:v>2.7607612513272838E-2</c:v>
                </c:pt>
                <c:pt idx="13992">
                  <c:v>3.4557856673241252E-2</c:v>
                </c:pt>
                <c:pt idx="13993">
                  <c:v>2.3069679849340892E-2</c:v>
                </c:pt>
                <c:pt idx="13994">
                  <c:v>2.1164021164021368E-2</c:v>
                </c:pt>
                <c:pt idx="13995">
                  <c:v>4.3744531933532539E-4</c:v>
                </c:pt>
                <c:pt idx="13996">
                  <c:v>3.9485114112015551E-5</c:v>
                </c:pt>
                <c:pt idx="13997">
                  <c:v>1.0416666666666938E-2</c:v>
                </c:pt>
                <c:pt idx="13998">
                  <c:v>2.3668639053254364E-2</c:v>
                </c:pt>
                <c:pt idx="13999">
                  <c:v>1.0416666666666938E-2</c:v>
                </c:pt>
                <c:pt idx="14000">
                  <c:v>1.0416666666666938E-2</c:v>
                </c:pt>
                <c:pt idx="14001">
                  <c:v>2.1164021164021368E-2</c:v>
                </c:pt>
                <c:pt idx="14002">
                  <c:v>1.0416666666666938E-2</c:v>
                </c:pt>
                <c:pt idx="14003">
                  <c:v>9.6618357487924557E-3</c:v>
                </c:pt>
                <c:pt idx="14004">
                  <c:v>1.5748031496063096E-2</c:v>
                </c:pt>
                <c:pt idx="14005">
                  <c:v>2.3437500000000038E-2</c:v>
                </c:pt>
                <c:pt idx="14006">
                  <c:v>4.2893725992317541E-2</c:v>
                </c:pt>
                <c:pt idx="14007">
                  <c:v>4.1928721174005288E-3</c:v>
                </c:pt>
                <c:pt idx="14008">
                  <c:v>6.7095331283223577E-4</c:v>
                </c:pt>
                <c:pt idx="14009">
                  <c:v>7.7058409570724837E-2</c:v>
                </c:pt>
                <c:pt idx="14010">
                  <c:v>1.7076502732243888E-4</c:v>
                </c:pt>
                <c:pt idx="14011">
                  <c:v>8.267195767214888E-5</c:v>
                </c:pt>
                <c:pt idx="14012">
                  <c:v>6.5104166666679814E-4</c:v>
                </c:pt>
                <c:pt idx="14013">
                  <c:v>2.7898866608544078E-2</c:v>
                </c:pt>
                <c:pt idx="14014">
                  <c:v>1.6235144312393888E-2</c:v>
                </c:pt>
                <c:pt idx="14015">
                  <c:v>4.8461661087199001E-2</c:v>
                </c:pt>
                <c:pt idx="14016">
                  <c:v>3.3445907956085742E-2</c:v>
                </c:pt>
                <c:pt idx="14017">
                  <c:v>7.2123865025886455E-2</c:v>
                </c:pt>
                <c:pt idx="14018">
                  <c:v>3.6053130929791309E-2</c:v>
                </c:pt>
                <c:pt idx="14019">
                  <c:v>4.2294743609594991E-7</c:v>
                </c:pt>
                <c:pt idx="14020">
                  <c:v>3.8084215702450061E-2</c:v>
                </c:pt>
                <c:pt idx="14021">
                  <c:v>1.0209381601783196E-2</c:v>
                </c:pt>
                <c:pt idx="14022">
                  <c:v>0.20123839009287925</c:v>
                </c:pt>
                <c:pt idx="14023">
                  <c:v>1.0976702508960743E-2</c:v>
                </c:pt>
                <c:pt idx="14024">
                  <c:v>1.0976702508960743E-2</c:v>
                </c:pt>
                <c:pt idx="14025">
                  <c:v>4.3744531933532539E-4</c:v>
                </c:pt>
                <c:pt idx="14026">
                  <c:v>1.6203703703703606E-2</c:v>
                </c:pt>
                <c:pt idx="14027">
                  <c:v>1.2487512487511664E-3</c:v>
                </c:pt>
                <c:pt idx="14028">
                  <c:v>1.6112919338532523E-6</c:v>
                </c:pt>
                <c:pt idx="14029">
                  <c:v>1.6112919338532523E-6</c:v>
                </c:pt>
                <c:pt idx="14030">
                  <c:v>7.2232645403377038E-2</c:v>
                </c:pt>
                <c:pt idx="14031">
                  <c:v>0.19483805668016208</c:v>
                </c:pt>
                <c:pt idx="14032">
                  <c:v>2.8280542986424254E-3</c:v>
                </c:pt>
                <c:pt idx="14033">
                  <c:v>7.5624266800745389E-4</c:v>
                </c:pt>
                <c:pt idx="14034">
                  <c:v>4.7619047619047589E-2</c:v>
                </c:pt>
                <c:pt idx="14035">
                  <c:v>9.7949188858280165E-3</c:v>
                </c:pt>
                <c:pt idx="14036">
                  <c:v>3.5433070866141662E-2</c:v>
                </c:pt>
                <c:pt idx="14037">
                  <c:v>1.3227513227514738E-3</c:v>
                </c:pt>
                <c:pt idx="14038">
                  <c:v>1.5748031496063096E-2</c:v>
                </c:pt>
                <c:pt idx="14039">
                  <c:v>1.5748031496063096E-2</c:v>
                </c:pt>
                <c:pt idx="14040">
                  <c:v>3.2258064516129087E-2</c:v>
                </c:pt>
                <c:pt idx="14041">
                  <c:v>1.0416666666666938E-2</c:v>
                </c:pt>
                <c:pt idx="14042">
                  <c:v>1.0416666666666938E-2</c:v>
                </c:pt>
                <c:pt idx="14043">
                  <c:v>1.0416666666666938E-2</c:v>
                </c:pt>
                <c:pt idx="14044">
                  <c:v>4.7619047619047589E-2</c:v>
                </c:pt>
                <c:pt idx="14045">
                  <c:v>6.5104166666679814E-4</c:v>
                </c:pt>
                <c:pt idx="14046">
                  <c:v>3.5433070866141662E-2</c:v>
                </c:pt>
                <c:pt idx="14047">
                  <c:v>3.5433070866141662E-2</c:v>
                </c:pt>
                <c:pt idx="14048">
                  <c:v>1.4451412593827401E-2</c:v>
                </c:pt>
                <c:pt idx="14049">
                  <c:v>1.0736842105263183E-2</c:v>
                </c:pt>
                <c:pt idx="14050">
                  <c:v>6.4499484004128737E-4</c:v>
                </c:pt>
                <c:pt idx="14051">
                  <c:v>0.14146935100381269</c:v>
                </c:pt>
                <c:pt idx="14052">
                  <c:v>3.1090848834183539E-3</c:v>
                </c:pt>
                <c:pt idx="14053">
                  <c:v>4.6883495899780348E-4</c:v>
                </c:pt>
                <c:pt idx="14054">
                  <c:v>2.2303702926308799E-2</c:v>
                </c:pt>
                <c:pt idx="14055">
                  <c:v>6.4499484004128737E-4</c:v>
                </c:pt>
                <c:pt idx="14056">
                  <c:v>0.36524413687043461</c:v>
                </c:pt>
                <c:pt idx="14057">
                  <c:v>3.5433070866141662E-2</c:v>
                </c:pt>
                <c:pt idx="14058">
                  <c:v>3.097173828881227E-3</c:v>
                </c:pt>
                <c:pt idx="14059">
                  <c:v>1.5679442508710839E-2</c:v>
                </c:pt>
                <c:pt idx="14060">
                  <c:v>1.0416666666666938E-2</c:v>
                </c:pt>
                <c:pt idx="14061">
                  <c:v>0.13865546218487393</c:v>
                </c:pt>
                <c:pt idx="14062">
                  <c:v>3.097173828881227E-3</c:v>
                </c:pt>
                <c:pt idx="14063">
                  <c:v>8.1945008804009088E-3</c:v>
                </c:pt>
                <c:pt idx="14064">
                  <c:v>2.976190476190496E-3</c:v>
                </c:pt>
                <c:pt idx="14065">
                  <c:v>2.4085224641037482E-2</c:v>
                </c:pt>
                <c:pt idx="14066">
                  <c:v>3.8305920658873168E-4</c:v>
                </c:pt>
                <c:pt idx="14067">
                  <c:v>1.6795981332729474E-2</c:v>
                </c:pt>
                <c:pt idx="14068">
                  <c:v>1.9769542198691967E-2</c:v>
                </c:pt>
                <c:pt idx="14069">
                  <c:v>2.3199023199023172E-2</c:v>
                </c:pt>
                <c:pt idx="14070">
                  <c:v>1.0860484544695154E-2</c:v>
                </c:pt>
                <c:pt idx="14071">
                  <c:v>1.0840468131236701E-3</c:v>
                </c:pt>
                <c:pt idx="14072">
                  <c:v>1.1703280900865094E-2</c:v>
                </c:pt>
                <c:pt idx="14073">
                  <c:v>4.7146401985111608E-2</c:v>
                </c:pt>
                <c:pt idx="14074">
                  <c:v>0.10212109319252205</c:v>
                </c:pt>
                <c:pt idx="14075">
                  <c:v>4.7384615384615261E-2</c:v>
                </c:pt>
                <c:pt idx="14076">
                  <c:v>5.9708436724565772E-2</c:v>
                </c:pt>
                <c:pt idx="14077">
                  <c:v>2.2071307300509393E-2</c:v>
                </c:pt>
                <c:pt idx="14078">
                  <c:v>1.0635034257081455E-2</c:v>
                </c:pt>
                <c:pt idx="14079">
                  <c:v>2.1610389610389521E-2</c:v>
                </c:pt>
                <c:pt idx="14080">
                  <c:v>1.4342205011563165E-4</c:v>
                </c:pt>
                <c:pt idx="14081">
                  <c:v>6.8310152343768109E-4</c:v>
                </c:pt>
                <c:pt idx="14082">
                  <c:v>1.5896103896103946E-2</c:v>
                </c:pt>
                <c:pt idx="14083">
                  <c:v>0.39270429296004744</c:v>
                </c:pt>
                <c:pt idx="14084">
                  <c:v>1.0513296227581837E-2</c:v>
                </c:pt>
                <c:pt idx="14085">
                  <c:v>2.1051864529442441E-2</c:v>
                </c:pt>
                <c:pt idx="14086">
                  <c:v>1.0513296227581837E-2</c:v>
                </c:pt>
                <c:pt idx="14087">
                  <c:v>4.2441218911805362E-4</c:v>
                </c:pt>
                <c:pt idx="14088">
                  <c:v>6.1454293737771293E-4</c:v>
                </c:pt>
                <c:pt idx="14089">
                  <c:v>1.5748031496063096E-2</c:v>
                </c:pt>
                <c:pt idx="14090">
                  <c:v>3.5433070866141662E-2</c:v>
                </c:pt>
                <c:pt idx="14091">
                  <c:v>0.13865546218487393</c:v>
                </c:pt>
                <c:pt idx="14092">
                  <c:v>2.1164021164021368E-2</c:v>
                </c:pt>
                <c:pt idx="14093">
                  <c:v>4.8323471400394599E-2</c:v>
                </c:pt>
                <c:pt idx="14094">
                  <c:v>2.3437500000000038E-2</c:v>
                </c:pt>
                <c:pt idx="14095">
                  <c:v>1.0976702508960743E-2</c:v>
                </c:pt>
                <c:pt idx="14096">
                  <c:v>2.3437500000000038E-2</c:v>
                </c:pt>
                <c:pt idx="14097">
                  <c:v>6.6666666666668883E-3</c:v>
                </c:pt>
                <c:pt idx="14098">
                  <c:v>6.6666666666668883E-3</c:v>
                </c:pt>
                <c:pt idx="14099">
                  <c:v>2.3437500000000038E-2</c:v>
                </c:pt>
                <c:pt idx="14100">
                  <c:v>4.7619047619047589E-2</c:v>
                </c:pt>
                <c:pt idx="14101">
                  <c:v>4.7619047619047589E-2</c:v>
                </c:pt>
                <c:pt idx="14102">
                  <c:v>1.6203703703703606E-2</c:v>
                </c:pt>
                <c:pt idx="14103">
                  <c:v>2.3437500000000038E-2</c:v>
                </c:pt>
                <c:pt idx="14104">
                  <c:v>7.2859744990892324E-3</c:v>
                </c:pt>
                <c:pt idx="14105">
                  <c:v>2.3437500000000038E-2</c:v>
                </c:pt>
                <c:pt idx="14106">
                  <c:v>6.5104166666679814E-4</c:v>
                </c:pt>
                <c:pt idx="14107">
                  <c:v>8.5365853658536536E-2</c:v>
                </c:pt>
                <c:pt idx="14108">
                  <c:v>8.5365853658536536E-2</c:v>
                </c:pt>
                <c:pt idx="14109">
                  <c:v>3.7858422939068027E-2</c:v>
                </c:pt>
                <c:pt idx="14110">
                  <c:v>4.646901770796041E-4</c:v>
                </c:pt>
                <c:pt idx="14111">
                  <c:v>1.3602743410437103E-3</c:v>
                </c:pt>
                <c:pt idx="14112">
                  <c:v>1.0635034257081455E-2</c:v>
                </c:pt>
                <c:pt idx="14113">
                  <c:v>2.3319200484554808E-2</c:v>
                </c:pt>
                <c:pt idx="14114">
                  <c:v>1.6112919338532523E-6</c:v>
                </c:pt>
                <c:pt idx="14115">
                  <c:v>2.3319200484554808E-2</c:v>
                </c:pt>
                <c:pt idx="14116">
                  <c:v>4.3744531933532539E-4</c:v>
                </c:pt>
                <c:pt idx="14117">
                  <c:v>1.571009635525757E-2</c:v>
                </c:pt>
                <c:pt idx="14118">
                  <c:v>1.571009635525757E-2</c:v>
                </c:pt>
                <c:pt idx="14119">
                  <c:v>1.571009635525757E-2</c:v>
                </c:pt>
                <c:pt idx="14120">
                  <c:v>1.571009635525757E-2</c:v>
                </c:pt>
                <c:pt idx="14121">
                  <c:v>1.571009635525757E-2</c:v>
                </c:pt>
                <c:pt idx="14122">
                  <c:v>1.0416666666666938E-2</c:v>
                </c:pt>
                <c:pt idx="14123">
                  <c:v>7.4992347719621596E-3</c:v>
                </c:pt>
                <c:pt idx="14124">
                  <c:v>6.5104166666679814E-4</c:v>
                </c:pt>
                <c:pt idx="14125">
                  <c:v>2.3437500000000038E-2</c:v>
                </c:pt>
                <c:pt idx="14126">
                  <c:v>1.0416666666666938E-2</c:v>
                </c:pt>
                <c:pt idx="14127">
                  <c:v>6.9991251093613586E-3</c:v>
                </c:pt>
                <c:pt idx="14128">
                  <c:v>6.5104166666679814E-4</c:v>
                </c:pt>
                <c:pt idx="14129">
                  <c:v>5.9999999999999928E-2</c:v>
                </c:pt>
                <c:pt idx="14130">
                  <c:v>6.5104166666679814E-4</c:v>
                </c:pt>
                <c:pt idx="14131">
                  <c:v>2.9101772287862551E-2</c:v>
                </c:pt>
                <c:pt idx="14132">
                  <c:v>3.6768891092199427E-2</c:v>
                </c:pt>
                <c:pt idx="14133">
                  <c:v>7.9576117995366414E-4</c:v>
                </c:pt>
                <c:pt idx="14134">
                  <c:v>2.585285420399841E-2</c:v>
                </c:pt>
                <c:pt idx="14135">
                  <c:v>2.7110285194652532E-4</c:v>
                </c:pt>
                <c:pt idx="14136">
                  <c:v>3.8139846102375294E-2</c:v>
                </c:pt>
                <c:pt idx="14137">
                  <c:v>4.7619047619047589E-2</c:v>
                </c:pt>
                <c:pt idx="14138">
                  <c:v>1.7699060106032818E-3</c:v>
                </c:pt>
                <c:pt idx="14139">
                  <c:v>2.3396454098208681E-2</c:v>
                </c:pt>
                <c:pt idx="14140">
                  <c:v>4.0433256896671411E-2</c:v>
                </c:pt>
                <c:pt idx="14141">
                  <c:v>2.3396454098208681E-2</c:v>
                </c:pt>
                <c:pt idx="14142">
                  <c:v>1.5789473684210346E-2</c:v>
                </c:pt>
                <c:pt idx="14143">
                  <c:v>4.7162907268170497E-2</c:v>
                </c:pt>
                <c:pt idx="14144">
                  <c:v>4.7162907268170497E-2</c:v>
                </c:pt>
                <c:pt idx="14145">
                  <c:v>1.4569469651154934E-4</c:v>
                </c:pt>
                <c:pt idx="14146">
                  <c:v>6.2690616423786524E-2</c:v>
                </c:pt>
                <c:pt idx="14147">
                  <c:v>1.1806476976754499E-3</c:v>
                </c:pt>
                <c:pt idx="14148">
                  <c:v>5.4527122403712405E-3</c:v>
                </c:pt>
                <c:pt idx="14149">
                  <c:v>4.7162907268170497E-2</c:v>
                </c:pt>
                <c:pt idx="14150">
                  <c:v>2.3437500000000038E-2</c:v>
                </c:pt>
                <c:pt idx="14151">
                  <c:v>0</c:v>
                </c:pt>
                <c:pt idx="14152">
                  <c:v>5.4289819376026338E-2</c:v>
                </c:pt>
                <c:pt idx="14153">
                  <c:v>3.5433070866141662E-2</c:v>
                </c:pt>
                <c:pt idx="14154">
                  <c:v>2.3437500000000038E-2</c:v>
                </c:pt>
                <c:pt idx="14155">
                  <c:v>2.1008403361343856E-3</c:v>
                </c:pt>
                <c:pt idx="14156">
                  <c:v>1.0416666666666938E-2</c:v>
                </c:pt>
                <c:pt idx="14157">
                  <c:v>2.5864707682889666E-2</c:v>
                </c:pt>
                <c:pt idx="14158">
                  <c:v>1.9700551615449213E-4</c:v>
                </c:pt>
                <c:pt idx="14159">
                  <c:v>2.976190476190496E-3</c:v>
                </c:pt>
                <c:pt idx="14160">
                  <c:v>0</c:v>
                </c:pt>
                <c:pt idx="14161">
                  <c:v>1.0416666666666938E-2</c:v>
                </c:pt>
                <c:pt idx="14162">
                  <c:v>2.976190476190496E-3</c:v>
                </c:pt>
                <c:pt idx="14163">
                  <c:v>2.66666666666668E-2</c:v>
                </c:pt>
                <c:pt idx="14164">
                  <c:v>5.9999999999999928E-2</c:v>
                </c:pt>
                <c:pt idx="14165">
                  <c:v>2.3965141612200407E-2</c:v>
                </c:pt>
                <c:pt idx="14166">
                  <c:v>6.8310152343768109E-4</c:v>
                </c:pt>
                <c:pt idx="14167">
                  <c:v>1.7754256508581642E-2</c:v>
                </c:pt>
                <c:pt idx="14168">
                  <c:v>6.5104166666679814E-4</c:v>
                </c:pt>
                <c:pt idx="14169">
                  <c:v>3.67965367965368E-2</c:v>
                </c:pt>
                <c:pt idx="14170">
                  <c:v>1.5748031496063096E-2</c:v>
                </c:pt>
                <c:pt idx="14171">
                  <c:v>6.5104166666679814E-4</c:v>
                </c:pt>
                <c:pt idx="14172">
                  <c:v>3.4722222222222398E-3</c:v>
                </c:pt>
                <c:pt idx="14173">
                  <c:v>3.0934343434343415E-2</c:v>
                </c:pt>
                <c:pt idx="14174">
                  <c:v>4.7619047619047589E-2</c:v>
                </c:pt>
                <c:pt idx="14175">
                  <c:v>5.0287356321839852E-3</c:v>
                </c:pt>
                <c:pt idx="14176">
                  <c:v>3.5433070866141662E-2</c:v>
                </c:pt>
                <c:pt idx="14177">
                  <c:v>4.3744531933532539E-4</c:v>
                </c:pt>
                <c:pt idx="14178">
                  <c:v>5.0717591040167116E-4</c:v>
                </c:pt>
                <c:pt idx="14179">
                  <c:v>6.3384209725667734E-4</c:v>
                </c:pt>
                <c:pt idx="14180">
                  <c:v>1.1333914559720775E-2</c:v>
                </c:pt>
                <c:pt idx="14181">
                  <c:v>6.5104166666679814E-4</c:v>
                </c:pt>
                <c:pt idx="14182">
                  <c:v>2.4262295081967235E-2</c:v>
                </c:pt>
                <c:pt idx="14183">
                  <c:v>3.2522522522521343E-3</c:v>
                </c:pt>
                <c:pt idx="14184">
                  <c:v>3.0712530712538247E-4</c:v>
                </c:pt>
                <c:pt idx="14185">
                  <c:v>1.0416666666666938E-2</c:v>
                </c:pt>
                <c:pt idx="14186">
                  <c:v>3.004356316659763E-4</c:v>
                </c:pt>
                <c:pt idx="14187">
                  <c:v>4.7619047619047589E-2</c:v>
                </c:pt>
                <c:pt idx="14188">
                  <c:v>3.5433070866141662E-2</c:v>
                </c:pt>
                <c:pt idx="14189">
                  <c:v>2.1477098400175497E-2</c:v>
                </c:pt>
                <c:pt idx="14190">
                  <c:v>6.5681444991790095E-3</c:v>
                </c:pt>
                <c:pt idx="14191">
                  <c:v>6.696428571428702E-3</c:v>
                </c:pt>
                <c:pt idx="14192">
                  <c:v>1.0416666666666938E-2</c:v>
                </c:pt>
                <c:pt idx="14193">
                  <c:v>6.5104166666679814E-4</c:v>
                </c:pt>
                <c:pt idx="14194">
                  <c:v>6.6453194180898276E-2</c:v>
                </c:pt>
                <c:pt idx="14195">
                  <c:v>8.9605734767043196E-4</c:v>
                </c:pt>
                <c:pt idx="14196">
                  <c:v>6.5104166666679814E-4</c:v>
                </c:pt>
                <c:pt idx="14197">
                  <c:v>2.3437500000000038E-2</c:v>
                </c:pt>
                <c:pt idx="14198">
                  <c:v>2.976190476190496E-3</c:v>
                </c:pt>
                <c:pt idx="14199">
                  <c:v>6.6666666666668883E-3</c:v>
                </c:pt>
                <c:pt idx="14200">
                  <c:v>1.1076650420912423E-2</c:v>
                </c:pt>
                <c:pt idx="14201">
                  <c:v>4.9333333333333375E-2</c:v>
                </c:pt>
                <c:pt idx="14202">
                  <c:v>1.1232011232009216E-3</c:v>
                </c:pt>
                <c:pt idx="14203">
                  <c:v>7.5254237288135614E-2</c:v>
                </c:pt>
                <c:pt idx="14204">
                  <c:v>5.0331323058599639E-4</c:v>
                </c:pt>
                <c:pt idx="14205">
                  <c:v>1.5748031496063096E-2</c:v>
                </c:pt>
                <c:pt idx="14206">
                  <c:v>1.0416666666666938E-2</c:v>
                </c:pt>
                <c:pt idx="14207">
                  <c:v>1.0003306878307095E-2</c:v>
                </c:pt>
                <c:pt idx="14208">
                  <c:v>2.976190476190496E-3</c:v>
                </c:pt>
                <c:pt idx="14209">
                  <c:v>1.0416666666666938E-2</c:v>
                </c:pt>
                <c:pt idx="14210">
                  <c:v>3.5433070866141662E-2</c:v>
                </c:pt>
                <c:pt idx="14211">
                  <c:v>1.5679442508710839E-2</c:v>
                </c:pt>
                <c:pt idx="14212">
                  <c:v>9.6618357487924557E-3</c:v>
                </c:pt>
                <c:pt idx="14213">
                  <c:v>3.1320492798889508E-2</c:v>
                </c:pt>
                <c:pt idx="14214">
                  <c:v>3.5433070866141662E-2</c:v>
                </c:pt>
                <c:pt idx="14215">
                  <c:v>1.1949772715323552E-4</c:v>
                </c:pt>
                <c:pt idx="14216">
                  <c:v>1.0860484544695154E-2</c:v>
                </c:pt>
                <c:pt idx="14217">
                  <c:v>3.264986287057643E-3</c:v>
                </c:pt>
                <c:pt idx="14218">
                  <c:v>5.7836899942167346E-4</c:v>
                </c:pt>
                <c:pt idx="14219">
                  <c:v>5.29014844804351E-4</c:v>
                </c:pt>
                <c:pt idx="14220">
                  <c:v>3.264986287057643E-3</c:v>
                </c:pt>
                <c:pt idx="14221">
                  <c:v>3.264986287057643E-3</c:v>
                </c:pt>
                <c:pt idx="14222">
                  <c:v>3.3649698015530652E-2</c:v>
                </c:pt>
                <c:pt idx="14223">
                  <c:v>4.0777749758332087E-3</c:v>
                </c:pt>
                <c:pt idx="14224">
                  <c:v>4.0777749758332087E-3</c:v>
                </c:pt>
                <c:pt idx="14225">
                  <c:v>2.8343197785820728E-2</c:v>
                </c:pt>
                <c:pt idx="14226">
                  <c:v>1.5748031496063096E-2</c:v>
                </c:pt>
                <c:pt idx="14227">
                  <c:v>1.0976702508960743E-2</c:v>
                </c:pt>
                <c:pt idx="14228">
                  <c:v>1.0416666666666938E-2</c:v>
                </c:pt>
                <c:pt idx="14229">
                  <c:v>1.0416666666666938E-2</c:v>
                </c:pt>
                <c:pt idx="14230">
                  <c:v>0.18103448275862072</c:v>
                </c:pt>
                <c:pt idx="14231">
                  <c:v>3.2258064516129087E-2</c:v>
                </c:pt>
                <c:pt idx="14232">
                  <c:v>6.5771444231296685E-3</c:v>
                </c:pt>
                <c:pt idx="14233">
                  <c:v>1.0416666666666938E-2</c:v>
                </c:pt>
                <c:pt idx="14234">
                  <c:v>1.3888888888888959E-2</c:v>
                </c:pt>
                <c:pt idx="14235">
                  <c:v>3.5433070866141662E-2</c:v>
                </c:pt>
                <c:pt idx="14236">
                  <c:v>2.3319200484554808E-2</c:v>
                </c:pt>
                <c:pt idx="14237">
                  <c:v>4.8166119594678422E-4</c:v>
                </c:pt>
                <c:pt idx="14238">
                  <c:v>5.4289819376026338E-2</c:v>
                </c:pt>
                <c:pt idx="14239">
                  <c:v>5.4289819376026338E-2</c:v>
                </c:pt>
                <c:pt idx="14240">
                  <c:v>2.3202405473881694E-4</c:v>
                </c:pt>
                <c:pt idx="14241">
                  <c:v>3.5076923076923019E-2</c:v>
                </c:pt>
                <c:pt idx="14242">
                  <c:v>0.1522637945995611</c:v>
                </c:pt>
                <c:pt idx="14243">
                  <c:v>4.8895929902797335E-4</c:v>
                </c:pt>
                <c:pt idx="14244">
                  <c:v>7.1878940731399624E-2</c:v>
                </c:pt>
                <c:pt idx="14245">
                  <c:v>7.1689542806360456E-3</c:v>
                </c:pt>
                <c:pt idx="14246">
                  <c:v>2.1156633686618079E-2</c:v>
                </c:pt>
                <c:pt idx="14247">
                  <c:v>4.5740293418325748E-4</c:v>
                </c:pt>
                <c:pt idx="14248">
                  <c:v>7.5589426053822337E-2</c:v>
                </c:pt>
                <c:pt idx="14249">
                  <c:v>6.5830617821238847E-6</c:v>
                </c:pt>
                <c:pt idx="14250">
                  <c:v>2.2071307300509393E-2</c:v>
                </c:pt>
                <c:pt idx="14251">
                  <c:v>5.29014844804351E-4</c:v>
                </c:pt>
                <c:pt idx="14252">
                  <c:v>3.3010546622161907E-2</c:v>
                </c:pt>
                <c:pt idx="14253">
                  <c:v>2.0658521729784086E-2</c:v>
                </c:pt>
                <c:pt idx="14254">
                  <c:v>1.1154259274560121E-2</c:v>
                </c:pt>
                <c:pt idx="14255">
                  <c:v>4.6847888953152179E-2</c:v>
                </c:pt>
                <c:pt idx="14256">
                  <c:v>1.5834631707981406E-4</c:v>
                </c:pt>
                <c:pt idx="14257">
                  <c:v>1.3724010155760494E-5</c:v>
                </c:pt>
                <c:pt idx="14258">
                  <c:v>1.5834631707981406E-4</c:v>
                </c:pt>
                <c:pt idx="14259">
                  <c:v>5.2884749479176749E-2</c:v>
                </c:pt>
                <c:pt idx="14260">
                  <c:v>1.5802533629358694E-2</c:v>
                </c:pt>
                <c:pt idx="14261">
                  <c:v>2.3199023199023172E-2</c:v>
                </c:pt>
                <c:pt idx="14262">
                  <c:v>1.2919742795905044E-3</c:v>
                </c:pt>
                <c:pt idx="14263">
                  <c:v>1.1412030875698894E-2</c:v>
                </c:pt>
                <c:pt idx="14264">
                  <c:v>7.3319926261101991E-3</c:v>
                </c:pt>
                <c:pt idx="14265">
                  <c:v>2.0923076923076878E-2</c:v>
                </c:pt>
                <c:pt idx="14266">
                  <c:v>2.3437500000000038E-2</c:v>
                </c:pt>
                <c:pt idx="14267">
                  <c:v>7.0275897969807556E-3</c:v>
                </c:pt>
                <c:pt idx="14268">
                  <c:v>4.040404040404047E-2</c:v>
                </c:pt>
                <c:pt idx="14269">
                  <c:v>2.976190476190496E-3</c:v>
                </c:pt>
                <c:pt idx="14270">
                  <c:v>3.1610557926353786E-4</c:v>
                </c:pt>
                <c:pt idx="14271">
                  <c:v>4.3744531933532539E-4</c:v>
                </c:pt>
                <c:pt idx="14272">
                  <c:v>6.3492063492063813E-3</c:v>
                </c:pt>
                <c:pt idx="14273">
                  <c:v>1.7337125829608634E-2</c:v>
                </c:pt>
                <c:pt idx="14274">
                  <c:v>3.097173828881227E-3</c:v>
                </c:pt>
                <c:pt idx="14275">
                  <c:v>1.0416666666666938E-2</c:v>
                </c:pt>
                <c:pt idx="14276">
                  <c:v>3.8722933459776161E-3</c:v>
                </c:pt>
                <c:pt idx="14277">
                  <c:v>2.2038567493112875E-2</c:v>
                </c:pt>
                <c:pt idx="14278">
                  <c:v>1.734400656814461E-2</c:v>
                </c:pt>
                <c:pt idx="14279">
                  <c:v>1.0416666666666938E-2</c:v>
                </c:pt>
                <c:pt idx="14280">
                  <c:v>6.5104166666679814E-4</c:v>
                </c:pt>
                <c:pt idx="14281">
                  <c:v>5.1296459950306211E-2</c:v>
                </c:pt>
                <c:pt idx="14282">
                  <c:v>6.1454293737771293E-4</c:v>
                </c:pt>
                <c:pt idx="14283">
                  <c:v>7.5014271442852662E-4</c:v>
                </c:pt>
                <c:pt idx="14284">
                  <c:v>1.3832487141505839E-2</c:v>
                </c:pt>
                <c:pt idx="14285">
                  <c:v>4.916044143210406E-2</c:v>
                </c:pt>
                <c:pt idx="14286">
                  <c:v>2.5267743009678441E-2</c:v>
                </c:pt>
                <c:pt idx="14287">
                  <c:v>1.9980019980020136E-3</c:v>
                </c:pt>
                <c:pt idx="14288">
                  <c:v>1.8971013578101419E-2</c:v>
                </c:pt>
                <c:pt idx="14289">
                  <c:v>2.3319200484554808E-2</c:v>
                </c:pt>
                <c:pt idx="14290">
                  <c:v>3.9797045060202881E-2</c:v>
                </c:pt>
                <c:pt idx="14291">
                  <c:v>2.2435779517933413E-3</c:v>
                </c:pt>
                <c:pt idx="14292">
                  <c:v>4.8166119594678422E-4</c:v>
                </c:pt>
                <c:pt idx="14293">
                  <c:v>3.2635904961741458E-2</c:v>
                </c:pt>
                <c:pt idx="14294">
                  <c:v>1.994389410011582E-3</c:v>
                </c:pt>
                <c:pt idx="14295">
                  <c:v>2.1360457724094013E-2</c:v>
                </c:pt>
                <c:pt idx="14296">
                  <c:v>8.9963607820752519E-3</c:v>
                </c:pt>
                <c:pt idx="14297">
                  <c:v>6.4971319003575331E-3</c:v>
                </c:pt>
                <c:pt idx="14298">
                  <c:v>6.8370543483667057E-3</c:v>
                </c:pt>
                <c:pt idx="14299">
                  <c:v>6.8370543483667057E-3</c:v>
                </c:pt>
                <c:pt idx="14300">
                  <c:v>9.8505863068970839E-3</c:v>
                </c:pt>
                <c:pt idx="14301">
                  <c:v>1.2487512487511664E-3</c:v>
                </c:pt>
                <c:pt idx="14302">
                  <c:v>3.7474487235252693E-2</c:v>
                </c:pt>
                <c:pt idx="14303">
                  <c:v>6.5852868241156682E-3</c:v>
                </c:pt>
                <c:pt idx="14304">
                  <c:v>2.1621760592348924E-2</c:v>
                </c:pt>
                <c:pt idx="14305">
                  <c:v>2.1621760592348924E-2</c:v>
                </c:pt>
                <c:pt idx="14306">
                  <c:v>1.6150418667983044E-2</c:v>
                </c:pt>
                <c:pt idx="14307">
                  <c:v>6.8740783026497582E-3</c:v>
                </c:pt>
                <c:pt idx="14308">
                  <c:v>1.6385994957423773E-2</c:v>
                </c:pt>
                <c:pt idx="14309">
                  <c:v>6.5852868241156682E-3</c:v>
                </c:pt>
                <c:pt idx="14310">
                  <c:v>9.8681805998884634E-4</c:v>
                </c:pt>
                <c:pt idx="14311">
                  <c:v>3.5395769132533302E-3</c:v>
                </c:pt>
                <c:pt idx="14312">
                  <c:v>3.2824318538597831E-4</c:v>
                </c:pt>
                <c:pt idx="14313">
                  <c:v>3.7675162675162632E-2</c:v>
                </c:pt>
                <c:pt idx="14314">
                  <c:v>2.3608320725837354E-2</c:v>
                </c:pt>
                <c:pt idx="14315">
                  <c:v>2.0214745147900202E-2</c:v>
                </c:pt>
                <c:pt idx="14316">
                  <c:v>1.1452451292037683E-4</c:v>
                </c:pt>
                <c:pt idx="14317">
                  <c:v>1.6837104072398128E-2</c:v>
                </c:pt>
                <c:pt idx="14318">
                  <c:v>1.4660633484162905E-3</c:v>
                </c:pt>
                <c:pt idx="14319">
                  <c:v>6.6192299548278747E-3</c:v>
                </c:pt>
                <c:pt idx="14320">
                  <c:v>3.1970014112871439E-2</c:v>
                </c:pt>
                <c:pt idx="14321">
                  <c:v>1.3173667859796137E-2</c:v>
                </c:pt>
                <c:pt idx="14322">
                  <c:v>9.4418257716378075E-4</c:v>
                </c:pt>
                <c:pt idx="14323">
                  <c:v>6.7261831967823754E-5</c:v>
                </c:pt>
                <c:pt idx="14324">
                  <c:v>1.2021884439484395E-2</c:v>
                </c:pt>
                <c:pt idx="14325">
                  <c:v>1.2698488903825267E-2</c:v>
                </c:pt>
                <c:pt idx="14326">
                  <c:v>1.6799094365415008E-2</c:v>
                </c:pt>
                <c:pt idx="14327">
                  <c:v>7.3319926261101991E-3</c:v>
                </c:pt>
                <c:pt idx="14328">
                  <c:v>2.1754263835725171E-5</c:v>
                </c:pt>
                <c:pt idx="14329">
                  <c:v>1.5567765567765486E-2</c:v>
                </c:pt>
                <c:pt idx="14330">
                  <c:v>7.2148786831516027E-4</c:v>
                </c:pt>
                <c:pt idx="14331">
                  <c:v>2.4085224641037482E-2</c:v>
                </c:pt>
                <c:pt idx="14332">
                  <c:v>7.2488487122647309E-4</c:v>
                </c:pt>
                <c:pt idx="14333">
                  <c:v>2.0923076923076878E-2</c:v>
                </c:pt>
                <c:pt idx="14334">
                  <c:v>1.5624782457361939E-2</c:v>
                </c:pt>
                <c:pt idx="14335">
                  <c:v>2.8280542986424254E-3</c:v>
                </c:pt>
                <c:pt idx="14336">
                  <c:v>2.8850127692944478E-3</c:v>
                </c:pt>
                <c:pt idx="14337">
                  <c:v>2.7342859200403549E-2</c:v>
                </c:pt>
                <c:pt idx="14338">
                  <c:v>8.1187757460664982E-4</c:v>
                </c:pt>
                <c:pt idx="14339">
                  <c:v>7.2148786831516027E-4</c:v>
                </c:pt>
                <c:pt idx="14340">
                  <c:v>7.0646620931252256E-3</c:v>
                </c:pt>
                <c:pt idx="14341">
                  <c:v>3.175340487141216E-6</c:v>
                </c:pt>
                <c:pt idx="14342">
                  <c:v>1.0635034257081455E-2</c:v>
                </c:pt>
                <c:pt idx="14343">
                  <c:v>3.5099761027836563E-3</c:v>
                </c:pt>
                <c:pt idx="14344">
                  <c:v>7.9920079920079296E-3</c:v>
                </c:pt>
                <c:pt idx="14345">
                  <c:v>1.0416666666666938E-2</c:v>
                </c:pt>
                <c:pt idx="14346">
                  <c:v>8.6782376502002982E-3</c:v>
                </c:pt>
                <c:pt idx="14347">
                  <c:v>2.3668639053254364E-2</c:v>
                </c:pt>
                <c:pt idx="14348">
                  <c:v>1.3054830287208905E-3</c:v>
                </c:pt>
                <c:pt idx="14349">
                  <c:v>3.328402366864029E-3</c:v>
                </c:pt>
                <c:pt idx="14350">
                  <c:v>1.3605442176870781E-2</c:v>
                </c:pt>
                <c:pt idx="14351">
                  <c:v>1.5948766603415387E-2</c:v>
                </c:pt>
                <c:pt idx="14352">
                  <c:v>1.0967741935483678E-2</c:v>
                </c:pt>
                <c:pt idx="14353">
                  <c:v>3.4602076124566616E-3</c:v>
                </c:pt>
                <c:pt idx="14354">
                  <c:v>2.8099173553719034E-2</c:v>
                </c:pt>
                <c:pt idx="14355">
                  <c:v>6.9211811206694885E-3</c:v>
                </c:pt>
                <c:pt idx="14356">
                  <c:v>1.0967741935483678E-2</c:v>
                </c:pt>
                <c:pt idx="14357">
                  <c:v>1.0967741935483678E-2</c:v>
                </c:pt>
                <c:pt idx="14358">
                  <c:v>1.0967741935483678E-2</c:v>
                </c:pt>
                <c:pt idx="14359">
                  <c:v>1.1452631578947166E-2</c:v>
                </c:pt>
                <c:pt idx="14360">
                  <c:v>7.352941176470406E-3</c:v>
                </c:pt>
                <c:pt idx="14361">
                  <c:v>2.1295512671471669E-2</c:v>
                </c:pt>
                <c:pt idx="14362">
                  <c:v>4.4992591999358242E-3</c:v>
                </c:pt>
                <c:pt idx="14363">
                  <c:v>6.072106261857189E-4</c:v>
                </c:pt>
                <c:pt idx="14364">
                  <c:v>1.0464396284829506E-2</c:v>
                </c:pt>
                <c:pt idx="14365">
                  <c:v>6.072106261857189E-4</c:v>
                </c:pt>
                <c:pt idx="14366">
                  <c:v>6.4705882352921438E-4</c:v>
                </c:pt>
                <c:pt idx="14367">
                  <c:v>3.5868005738880875E-2</c:v>
                </c:pt>
                <c:pt idx="14368">
                  <c:v>1.5729847494553157E-2</c:v>
                </c:pt>
                <c:pt idx="14369">
                  <c:v>1.6585365853658652E-2</c:v>
                </c:pt>
                <c:pt idx="14370">
                  <c:v>2.4925224327014041E-4</c:v>
                </c:pt>
                <c:pt idx="14371">
                  <c:v>3.4602076124566616E-3</c:v>
                </c:pt>
                <c:pt idx="14372">
                  <c:v>1.6454134101051022E-5</c:v>
                </c:pt>
                <c:pt idx="14373">
                  <c:v>5.9708436724565772E-2</c:v>
                </c:pt>
                <c:pt idx="14374">
                  <c:v>1.3335348861664229E-3</c:v>
                </c:pt>
                <c:pt idx="14375">
                  <c:v>3.0661776626043752E-5</c:v>
                </c:pt>
                <c:pt idx="14376">
                  <c:v>9.8681805998884634E-4</c:v>
                </c:pt>
                <c:pt idx="14377">
                  <c:v>6.1454293737771293E-4</c:v>
                </c:pt>
                <c:pt idx="14378">
                  <c:v>6.1454293737771293E-4</c:v>
                </c:pt>
                <c:pt idx="14379">
                  <c:v>2.3319200484554808E-2</c:v>
                </c:pt>
                <c:pt idx="14380">
                  <c:v>1.8804724687076807E-3</c:v>
                </c:pt>
                <c:pt idx="14381">
                  <c:v>1.6079158936301841E-2</c:v>
                </c:pt>
                <c:pt idx="14382">
                  <c:v>2.3319200484554808E-2</c:v>
                </c:pt>
                <c:pt idx="14383">
                  <c:v>1.0416666666666938E-2</c:v>
                </c:pt>
                <c:pt idx="14384">
                  <c:v>1.0416666666666938E-2</c:v>
                </c:pt>
                <c:pt idx="14385">
                  <c:v>3.8647342995169143E-2</c:v>
                </c:pt>
                <c:pt idx="14386">
                  <c:v>8.7861260449106178E-4</c:v>
                </c:pt>
                <c:pt idx="14387">
                  <c:v>1.6634219670272784E-2</c:v>
                </c:pt>
                <c:pt idx="14388">
                  <c:v>1.1454043983183835E-3</c:v>
                </c:pt>
                <c:pt idx="14389">
                  <c:v>2.407845181648912E-2</c:v>
                </c:pt>
                <c:pt idx="14390">
                  <c:v>1.0513296227581837E-2</c:v>
                </c:pt>
                <c:pt idx="14391">
                  <c:v>1.8502115433910588E-3</c:v>
                </c:pt>
                <c:pt idx="14392">
                  <c:v>5.4843041799563605E-2</c:v>
                </c:pt>
                <c:pt idx="14393">
                  <c:v>2.3593177108241676E-2</c:v>
                </c:pt>
                <c:pt idx="14394">
                  <c:v>3.0828339651869414E-4</c:v>
                </c:pt>
                <c:pt idx="14395">
                  <c:v>2.148207559443913E-2</c:v>
                </c:pt>
                <c:pt idx="14396">
                  <c:v>9.2364567565963983E-6</c:v>
                </c:pt>
                <c:pt idx="14397">
                  <c:v>5.6979504612224329E-4</c:v>
                </c:pt>
                <c:pt idx="14398">
                  <c:v>6.1454293737771293E-4</c:v>
                </c:pt>
                <c:pt idx="14399">
                  <c:v>1.5915781830913204E-4</c:v>
                </c:pt>
                <c:pt idx="14400">
                  <c:v>6.4971319003575331E-3</c:v>
                </c:pt>
                <c:pt idx="14401">
                  <c:v>6.5104166666679814E-4</c:v>
                </c:pt>
                <c:pt idx="14402">
                  <c:v>1.5748031496063096E-2</c:v>
                </c:pt>
                <c:pt idx="14403">
                  <c:v>4.7619047619047589E-2</c:v>
                </c:pt>
                <c:pt idx="14404">
                  <c:v>3.0131826741996361E-2</c:v>
                </c:pt>
                <c:pt idx="14405">
                  <c:v>6.5104166666679814E-4</c:v>
                </c:pt>
                <c:pt idx="14406">
                  <c:v>6.6666666666667001E-3</c:v>
                </c:pt>
                <c:pt idx="14407">
                  <c:v>8.6535133263816497E-5</c:v>
                </c:pt>
                <c:pt idx="14408">
                  <c:v>4.5462811420224834E-5</c:v>
                </c:pt>
                <c:pt idx="14409">
                  <c:v>6.4280626780626696E-2</c:v>
                </c:pt>
                <c:pt idx="14410">
                  <c:v>0</c:v>
                </c:pt>
                <c:pt idx="14411">
                  <c:v>1.0759771629336799E-2</c:v>
                </c:pt>
                <c:pt idx="14412">
                  <c:v>2.4090462143559543E-2</c:v>
                </c:pt>
                <c:pt idx="14413">
                  <c:v>8.3104395604395712E-2</c:v>
                </c:pt>
                <c:pt idx="14414">
                  <c:v>5.7971014492753652E-2</c:v>
                </c:pt>
                <c:pt idx="14415">
                  <c:v>0</c:v>
                </c:pt>
                <c:pt idx="14416">
                  <c:v>2.6979565772669134E-2</c:v>
                </c:pt>
                <c:pt idx="14417">
                  <c:v>1.0984023238925278E-2</c:v>
                </c:pt>
                <c:pt idx="14418">
                  <c:v>9.3370681605983057E-4</c:v>
                </c:pt>
                <c:pt idx="14419">
                  <c:v>6.5104166666679814E-4</c:v>
                </c:pt>
                <c:pt idx="14420">
                  <c:v>8.0029220779220783E-2</c:v>
                </c:pt>
                <c:pt idx="14421">
                  <c:v>5.549718045112783E-2</c:v>
                </c:pt>
                <c:pt idx="14422">
                  <c:v>1.701680672268882E-3</c:v>
                </c:pt>
                <c:pt idx="14423">
                  <c:v>3.2024258760107831E-2</c:v>
                </c:pt>
                <c:pt idx="14424">
                  <c:v>4.9700038580246853E-2</c:v>
                </c:pt>
                <c:pt idx="14425">
                  <c:v>1.5748031496063096E-2</c:v>
                </c:pt>
                <c:pt idx="14426">
                  <c:v>2.5864707682889666E-2</c:v>
                </c:pt>
                <c:pt idx="14427">
                  <c:v>2.1164021164021368E-2</c:v>
                </c:pt>
                <c:pt idx="14428">
                  <c:v>2.5864707682889666E-2</c:v>
                </c:pt>
                <c:pt idx="14429">
                  <c:v>3.6549707602333709E-4</c:v>
                </c:pt>
                <c:pt idx="14430">
                  <c:v>4.3744531933532539E-4</c:v>
                </c:pt>
                <c:pt idx="14431">
                  <c:v>4.76190476190477E-2</c:v>
                </c:pt>
                <c:pt idx="14432">
                  <c:v>3.3469945355191169E-2</c:v>
                </c:pt>
                <c:pt idx="14433">
                  <c:v>2.06625683060109E-2</c:v>
                </c:pt>
                <c:pt idx="14434">
                  <c:v>2.06625683060109E-2</c:v>
                </c:pt>
                <c:pt idx="14435">
                  <c:v>1.3774104683197297E-3</c:v>
                </c:pt>
                <c:pt idx="14436">
                  <c:v>6.5104166666679814E-4</c:v>
                </c:pt>
                <c:pt idx="14437">
                  <c:v>2.3437500000000038E-2</c:v>
                </c:pt>
                <c:pt idx="14438">
                  <c:v>1.7076502732243888E-4</c:v>
                </c:pt>
                <c:pt idx="14439">
                  <c:v>1.3227513227514738E-3</c:v>
                </c:pt>
                <c:pt idx="14440">
                  <c:v>1.0416666666666938E-2</c:v>
                </c:pt>
                <c:pt idx="14441">
                  <c:v>6.7723147771779177E-5</c:v>
                </c:pt>
                <c:pt idx="14442">
                  <c:v>0</c:v>
                </c:pt>
                <c:pt idx="14443">
                  <c:v>8.2236842105260497E-4</c:v>
                </c:pt>
                <c:pt idx="14444">
                  <c:v>5.0287356321839852E-3</c:v>
                </c:pt>
                <c:pt idx="14445">
                  <c:v>1.5506465044926627E-2</c:v>
                </c:pt>
                <c:pt idx="14446">
                  <c:v>4.946816004508299E-2</c:v>
                </c:pt>
                <c:pt idx="14447">
                  <c:v>4.9800634846297057E-2</c:v>
                </c:pt>
                <c:pt idx="14448">
                  <c:v>6.1542664985288617E-3</c:v>
                </c:pt>
                <c:pt idx="14449">
                  <c:v>3.4894540942928057E-2</c:v>
                </c:pt>
                <c:pt idx="14450">
                  <c:v>3.6085150143973919E-2</c:v>
                </c:pt>
                <c:pt idx="14451">
                  <c:v>5.9110970996216872E-2</c:v>
                </c:pt>
                <c:pt idx="14452">
                  <c:v>6.6197959746346572E-3</c:v>
                </c:pt>
                <c:pt idx="14453">
                  <c:v>1.5198511166253025E-2</c:v>
                </c:pt>
                <c:pt idx="14454">
                  <c:v>1.333915482522559E-3</c:v>
                </c:pt>
                <c:pt idx="14455">
                  <c:v>1.2087659814932667E-2</c:v>
                </c:pt>
                <c:pt idx="14456">
                  <c:v>5.9053677803678019E-2</c:v>
                </c:pt>
                <c:pt idx="14457">
                  <c:v>3.7785829307568401E-2</c:v>
                </c:pt>
                <c:pt idx="14458">
                  <c:v>5.9053677803678019E-2</c:v>
                </c:pt>
                <c:pt idx="14459">
                  <c:v>1.8736425816051922E-4</c:v>
                </c:pt>
                <c:pt idx="14460">
                  <c:v>1.6774193548387228E-2</c:v>
                </c:pt>
                <c:pt idx="14461">
                  <c:v>1.2087659814932667E-2</c:v>
                </c:pt>
                <c:pt idx="14462">
                  <c:v>1.291774402068515E-2</c:v>
                </c:pt>
                <c:pt idx="14463">
                  <c:v>5.9053677803678019E-2</c:v>
                </c:pt>
                <c:pt idx="14464">
                  <c:v>8.5060048213894332E-2</c:v>
                </c:pt>
                <c:pt idx="14465">
                  <c:v>5.6180716275055831E-2</c:v>
                </c:pt>
                <c:pt idx="14466">
                  <c:v>1.1093333333333358E-2</c:v>
                </c:pt>
                <c:pt idx="14467">
                  <c:v>8.8217338217311077E-5</c:v>
                </c:pt>
                <c:pt idx="14468">
                  <c:v>2.2417887667887628E-2</c:v>
                </c:pt>
                <c:pt idx="14469">
                  <c:v>2.254742547425468E-2</c:v>
                </c:pt>
                <c:pt idx="14470">
                  <c:v>0</c:v>
                </c:pt>
                <c:pt idx="14471">
                  <c:v>7.407407407407407E-2</c:v>
                </c:pt>
                <c:pt idx="14472">
                  <c:v>4.2650918635171141E-3</c:v>
                </c:pt>
                <c:pt idx="14473">
                  <c:v>4.5093795093709022E-5</c:v>
                </c:pt>
                <c:pt idx="14474">
                  <c:v>1.3258820951128777E-2</c:v>
                </c:pt>
                <c:pt idx="14475">
                  <c:v>2.3437500000000038E-2</c:v>
                </c:pt>
                <c:pt idx="14476">
                  <c:v>3.4722222222222398E-3</c:v>
                </c:pt>
                <c:pt idx="14477">
                  <c:v>1.6203703703703606E-2</c:v>
                </c:pt>
                <c:pt idx="14478">
                  <c:v>1.427069250412912E-3</c:v>
                </c:pt>
                <c:pt idx="14479">
                  <c:v>1.8841322737759542E-2</c:v>
                </c:pt>
                <c:pt idx="14480">
                  <c:v>6.6666666666668883E-3</c:v>
                </c:pt>
                <c:pt idx="14481">
                  <c:v>2.3437500000000038E-2</c:v>
                </c:pt>
                <c:pt idx="14482">
                  <c:v>6.3492063492063813E-3</c:v>
                </c:pt>
                <c:pt idx="14483">
                  <c:v>4.115932087204765E-6</c:v>
                </c:pt>
                <c:pt idx="14484">
                  <c:v>7.5387532061990247E-4</c:v>
                </c:pt>
                <c:pt idx="14485">
                  <c:v>5.7836899942167346E-4</c:v>
                </c:pt>
                <c:pt idx="14486">
                  <c:v>5.913550730445717E-3</c:v>
                </c:pt>
                <c:pt idx="14487">
                  <c:v>2.3199023199023172E-2</c:v>
                </c:pt>
                <c:pt idx="14488">
                  <c:v>2.2071307300509393E-2</c:v>
                </c:pt>
                <c:pt idx="14489">
                  <c:v>1.0860484544695154E-2</c:v>
                </c:pt>
                <c:pt idx="14490">
                  <c:v>5.29014844804351E-4</c:v>
                </c:pt>
                <c:pt idx="14491">
                  <c:v>1.0860484544695154E-2</c:v>
                </c:pt>
                <c:pt idx="14492">
                  <c:v>1.3188773759692579E-2</c:v>
                </c:pt>
                <c:pt idx="14493">
                  <c:v>3.5076923076923019E-2</c:v>
                </c:pt>
                <c:pt idx="14494">
                  <c:v>1.0860484544695154E-2</c:v>
                </c:pt>
                <c:pt idx="14495">
                  <c:v>3.0997225505235513E-3</c:v>
                </c:pt>
                <c:pt idx="14496">
                  <c:v>2.612532740934358E-3</c:v>
                </c:pt>
                <c:pt idx="14497">
                  <c:v>1.5802533629358694E-2</c:v>
                </c:pt>
                <c:pt idx="14498">
                  <c:v>5.7836899942158889E-4</c:v>
                </c:pt>
                <c:pt idx="14499">
                  <c:v>5.29014844804351E-4</c:v>
                </c:pt>
                <c:pt idx="14500">
                  <c:v>1.0860484544695154E-2</c:v>
                </c:pt>
                <c:pt idx="14501">
                  <c:v>1.0860484544695154E-2</c:v>
                </c:pt>
                <c:pt idx="14502">
                  <c:v>5.7836899942167346E-4</c:v>
                </c:pt>
                <c:pt idx="14503">
                  <c:v>1.8492855318632276E-2</c:v>
                </c:pt>
                <c:pt idx="14504">
                  <c:v>1.87614785952737E-2</c:v>
                </c:pt>
                <c:pt idx="14505">
                  <c:v>3.264986287057643E-3</c:v>
                </c:pt>
                <c:pt idx="14506">
                  <c:v>7.0779423006138366E-4</c:v>
                </c:pt>
                <c:pt idx="14507">
                  <c:v>1.0860484544695154E-2</c:v>
                </c:pt>
                <c:pt idx="14508">
                  <c:v>1.3882385798893663E-3</c:v>
                </c:pt>
                <c:pt idx="14509">
                  <c:v>2.1164948840937986E-3</c:v>
                </c:pt>
                <c:pt idx="14510">
                  <c:v>8.8946148567285138E-2</c:v>
                </c:pt>
                <c:pt idx="14511">
                  <c:v>5.8606994090864978E-3</c:v>
                </c:pt>
                <c:pt idx="14512">
                  <c:v>2.9231752991685416E-3</c:v>
                </c:pt>
                <c:pt idx="14513">
                  <c:v>1.9357336430511073E-4</c:v>
                </c:pt>
                <c:pt idx="14514">
                  <c:v>7.3319926261101991E-3</c:v>
                </c:pt>
                <c:pt idx="14515">
                  <c:v>1.0296789824349027E-2</c:v>
                </c:pt>
                <c:pt idx="14516">
                  <c:v>7.3319926261101991E-3</c:v>
                </c:pt>
                <c:pt idx="14517">
                  <c:v>8.2760376878025939E-4</c:v>
                </c:pt>
                <c:pt idx="14518">
                  <c:v>2.6089437854144516E-3</c:v>
                </c:pt>
                <c:pt idx="14519">
                  <c:v>2.0923076923076878E-2</c:v>
                </c:pt>
                <c:pt idx="14520">
                  <c:v>1.4461641299879653E-3</c:v>
                </c:pt>
                <c:pt idx="14521">
                  <c:v>3.64145658263305E-2</c:v>
                </c:pt>
                <c:pt idx="14522">
                  <c:v>1.0671498117696316E-2</c:v>
                </c:pt>
                <c:pt idx="14523">
                  <c:v>1.0296789824349027E-2</c:v>
                </c:pt>
                <c:pt idx="14524">
                  <c:v>1.2513514595763581E-2</c:v>
                </c:pt>
                <c:pt idx="14525">
                  <c:v>1.533613445378154E-2</c:v>
                </c:pt>
                <c:pt idx="14526">
                  <c:v>2.0923076923076878E-2</c:v>
                </c:pt>
                <c:pt idx="14527">
                  <c:v>3.2567487810456941E-3</c:v>
                </c:pt>
                <c:pt idx="14528">
                  <c:v>7.6048518954751968E-6</c:v>
                </c:pt>
                <c:pt idx="14529">
                  <c:v>2.5286132552592664E-4</c:v>
                </c:pt>
                <c:pt idx="14530">
                  <c:v>3.3100331811257199E-3</c:v>
                </c:pt>
                <c:pt idx="14531">
                  <c:v>4.7162222120857742E-3</c:v>
                </c:pt>
                <c:pt idx="14532">
                  <c:v>7.7860915930585986E-2</c:v>
                </c:pt>
                <c:pt idx="14533">
                  <c:v>7.7860915930585986E-2</c:v>
                </c:pt>
                <c:pt idx="14534">
                  <c:v>7.1906025633698467E-2</c:v>
                </c:pt>
                <c:pt idx="14535">
                  <c:v>3.7851821006166526E-2</c:v>
                </c:pt>
                <c:pt idx="14536">
                  <c:v>3.8957229772879791E-2</c:v>
                </c:pt>
                <c:pt idx="14537">
                  <c:v>1.1949772715323552E-4</c:v>
                </c:pt>
                <c:pt idx="14538">
                  <c:v>3.3579865512235848E-6</c:v>
                </c:pt>
                <c:pt idx="14539">
                  <c:v>1.6079158936301841E-2</c:v>
                </c:pt>
                <c:pt idx="14540">
                  <c:v>1.3602743410437103E-3</c:v>
                </c:pt>
                <c:pt idx="14541">
                  <c:v>2.3319200484554808E-2</c:v>
                </c:pt>
                <c:pt idx="14542">
                  <c:v>1.0198135198135189E-2</c:v>
                </c:pt>
                <c:pt idx="14543">
                  <c:v>3.1173826173826382E-3</c:v>
                </c:pt>
                <c:pt idx="14544">
                  <c:v>3.8305920658873168E-4</c:v>
                </c:pt>
                <c:pt idx="14545">
                  <c:v>3.6491023207195743E-6</c:v>
                </c:pt>
                <c:pt idx="14546">
                  <c:v>1.0296789824349027E-2</c:v>
                </c:pt>
                <c:pt idx="14547">
                  <c:v>3.9145176519638558E-2</c:v>
                </c:pt>
                <c:pt idx="14548">
                  <c:v>3.64145658263305E-2</c:v>
                </c:pt>
                <c:pt idx="14549">
                  <c:v>6.9991251093613586E-3</c:v>
                </c:pt>
                <c:pt idx="14550">
                  <c:v>1.9357336430511073E-4</c:v>
                </c:pt>
                <c:pt idx="14551">
                  <c:v>0</c:v>
                </c:pt>
                <c:pt idx="14552">
                  <c:v>4.7619047619047589E-2</c:v>
                </c:pt>
                <c:pt idx="14553">
                  <c:v>7.5757575757576141E-3</c:v>
                </c:pt>
                <c:pt idx="14554">
                  <c:v>2.976190476190496E-3</c:v>
                </c:pt>
                <c:pt idx="14555">
                  <c:v>1.0416666666666938E-2</c:v>
                </c:pt>
                <c:pt idx="14556">
                  <c:v>1.5748031496063096E-2</c:v>
                </c:pt>
                <c:pt idx="14557">
                  <c:v>2.3422377080913635E-2</c:v>
                </c:pt>
                <c:pt idx="14558">
                  <c:v>6.3424947145877802E-3</c:v>
                </c:pt>
                <c:pt idx="14559">
                  <c:v>5.0864699898268951E-4</c:v>
                </c:pt>
                <c:pt idx="14560">
                  <c:v>2.976190476190496E-3</c:v>
                </c:pt>
                <c:pt idx="14561">
                  <c:v>1.8784634169226918E-4</c:v>
                </c:pt>
                <c:pt idx="14562">
                  <c:v>4.1091387245386267E-5</c:v>
                </c:pt>
                <c:pt idx="14563">
                  <c:v>5.6818181818181941E-3</c:v>
                </c:pt>
                <c:pt idx="14564">
                  <c:v>1.0416666666666938E-2</c:v>
                </c:pt>
                <c:pt idx="14565">
                  <c:v>5.1212017753513841E-4</c:v>
                </c:pt>
                <c:pt idx="14566">
                  <c:v>1.0416666666666938E-2</c:v>
                </c:pt>
                <c:pt idx="14567">
                  <c:v>6.6666666666668883E-3</c:v>
                </c:pt>
                <c:pt idx="14568">
                  <c:v>1.3157894736842249E-2</c:v>
                </c:pt>
                <c:pt idx="14569">
                  <c:v>6.3856960408708674E-4</c:v>
                </c:pt>
                <c:pt idx="14570">
                  <c:v>2.090704406561829E-3</c:v>
                </c:pt>
                <c:pt idx="14571">
                  <c:v>1.6203703703703606E-2</c:v>
                </c:pt>
                <c:pt idx="14572">
                  <c:v>2.3437500000000038E-2</c:v>
                </c:pt>
                <c:pt idx="14573">
                  <c:v>3.0914925256320417E-3</c:v>
                </c:pt>
                <c:pt idx="14574">
                  <c:v>0</c:v>
                </c:pt>
                <c:pt idx="14575">
                  <c:v>1.5748031496063096E-2</c:v>
                </c:pt>
                <c:pt idx="14576">
                  <c:v>6.9991251093613586E-3</c:v>
                </c:pt>
                <c:pt idx="14577">
                  <c:v>3.097173828881227E-3</c:v>
                </c:pt>
                <c:pt idx="14578">
                  <c:v>6.5104166666679814E-4</c:v>
                </c:pt>
                <c:pt idx="14579">
                  <c:v>2.976190476190496E-3</c:v>
                </c:pt>
                <c:pt idx="14580">
                  <c:v>4.3744531933532539E-4</c:v>
                </c:pt>
                <c:pt idx="14581">
                  <c:v>4.3744531933532539E-4</c:v>
                </c:pt>
                <c:pt idx="14582">
                  <c:v>6.6666666666667001E-3</c:v>
                </c:pt>
                <c:pt idx="14583">
                  <c:v>1.041666666666672E-2</c:v>
                </c:pt>
                <c:pt idx="14584">
                  <c:v>1.0416666666666938E-2</c:v>
                </c:pt>
                <c:pt idx="14585">
                  <c:v>6.9991251093613586E-3</c:v>
                </c:pt>
                <c:pt idx="14586">
                  <c:v>1.6546703069416765E-4</c:v>
                </c:pt>
                <c:pt idx="14587">
                  <c:v>6.147540983606598E-3</c:v>
                </c:pt>
                <c:pt idx="14588">
                  <c:v>1.6242690789143097E-4</c:v>
                </c:pt>
                <c:pt idx="14589">
                  <c:v>1.6242690789143097E-4</c:v>
                </c:pt>
                <c:pt idx="14590">
                  <c:v>1.4434477781216024E-3</c:v>
                </c:pt>
                <c:pt idx="14591">
                  <c:v>4.8671951049889331E-4</c:v>
                </c:pt>
                <c:pt idx="14592">
                  <c:v>7.0145903479300339E-5</c:v>
                </c:pt>
                <c:pt idx="14593">
                  <c:v>7.0145903479300339E-5</c:v>
                </c:pt>
                <c:pt idx="14594">
                  <c:v>3.5433070866141662E-2</c:v>
                </c:pt>
                <c:pt idx="14595">
                  <c:v>4.7619047619047589E-2</c:v>
                </c:pt>
                <c:pt idx="14596">
                  <c:v>1.883239171374814E-3</c:v>
                </c:pt>
                <c:pt idx="14597">
                  <c:v>0</c:v>
                </c:pt>
                <c:pt idx="14598">
                  <c:v>6.534346156988987E-4</c:v>
                </c:pt>
                <c:pt idx="14599">
                  <c:v>1.7436791630340814E-3</c:v>
                </c:pt>
                <c:pt idx="14600">
                  <c:v>1.5748031496063096E-2</c:v>
                </c:pt>
                <c:pt idx="14601">
                  <c:v>5.7915057915058294E-3</c:v>
                </c:pt>
                <c:pt idx="14602">
                  <c:v>3.7858422939068027E-2</c:v>
                </c:pt>
                <c:pt idx="14603">
                  <c:v>8.8757396449705879E-3</c:v>
                </c:pt>
                <c:pt idx="14604">
                  <c:v>2.3437500000000038E-2</c:v>
                </c:pt>
                <c:pt idx="14605">
                  <c:v>9.0909090909090245E-3</c:v>
                </c:pt>
                <c:pt idx="14606">
                  <c:v>1.4241996233521636E-2</c:v>
                </c:pt>
                <c:pt idx="14607">
                  <c:v>5.8356676003951914E-5</c:v>
                </c:pt>
                <c:pt idx="14608">
                  <c:v>2.9037301764574339E-2</c:v>
                </c:pt>
                <c:pt idx="14609">
                  <c:v>1.0309805391771675E-3</c:v>
                </c:pt>
                <c:pt idx="14610">
                  <c:v>4.6658259773013834E-2</c:v>
                </c:pt>
                <c:pt idx="14611">
                  <c:v>2.9037301764574339E-2</c:v>
                </c:pt>
                <c:pt idx="14612">
                  <c:v>3.4709193245778577E-2</c:v>
                </c:pt>
                <c:pt idx="14613">
                  <c:v>4.6658259773013834E-2</c:v>
                </c:pt>
                <c:pt idx="14614">
                  <c:v>1.8605163208014478E-2</c:v>
                </c:pt>
                <c:pt idx="14615">
                  <c:v>1.4426191506719414E-2</c:v>
                </c:pt>
                <c:pt idx="14616">
                  <c:v>8.3160083160092044E-4</c:v>
                </c:pt>
                <c:pt idx="14617">
                  <c:v>1.4261462190456166E-2</c:v>
                </c:pt>
                <c:pt idx="14618">
                  <c:v>2.4961524961524977E-2</c:v>
                </c:pt>
                <c:pt idx="14619">
                  <c:v>5.88048315321043E-2</c:v>
                </c:pt>
                <c:pt idx="14620">
                  <c:v>3.8768087548575682E-3</c:v>
                </c:pt>
                <c:pt idx="14621">
                  <c:v>1.5709981332853864E-2</c:v>
                </c:pt>
                <c:pt idx="14622">
                  <c:v>2.628843418317078E-2</c:v>
                </c:pt>
                <c:pt idx="14623">
                  <c:v>1.0098521432811477E-2</c:v>
                </c:pt>
                <c:pt idx="14624">
                  <c:v>8.3160083160079565E-4</c:v>
                </c:pt>
                <c:pt idx="14625">
                  <c:v>1.1333914559720775E-2</c:v>
                </c:pt>
                <c:pt idx="14626">
                  <c:v>1.1333914559720775E-2</c:v>
                </c:pt>
                <c:pt idx="14627">
                  <c:v>6.9991251093613586E-3</c:v>
                </c:pt>
                <c:pt idx="14628">
                  <c:v>6.9991251093613586E-3</c:v>
                </c:pt>
                <c:pt idx="14629">
                  <c:v>1.8939393939394035E-3</c:v>
                </c:pt>
                <c:pt idx="14630">
                  <c:v>1.0416666666666938E-2</c:v>
                </c:pt>
                <c:pt idx="14631">
                  <c:v>1.3227513227514738E-3</c:v>
                </c:pt>
                <c:pt idx="14632">
                  <c:v>1.0416666666666938E-2</c:v>
                </c:pt>
                <c:pt idx="14633">
                  <c:v>0</c:v>
                </c:pt>
                <c:pt idx="14634">
                  <c:v>2.8554253080851993E-3</c:v>
                </c:pt>
                <c:pt idx="14635">
                  <c:v>8.9605734767043196E-4</c:v>
                </c:pt>
                <c:pt idx="14636">
                  <c:v>8.1880612783942503E-3</c:v>
                </c:pt>
                <c:pt idx="14637">
                  <c:v>3.5740392648286909E-3</c:v>
                </c:pt>
                <c:pt idx="14638">
                  <c:v>2.7265549076773161E-3</c:v>
                </c:pt>
                <c:pt idx="14639">
                  <c:v>3.694073910075478E-2</c:v>
                </c:pt>
                <c:pt idx="14640">
                  <c:v>1.9292091836735756E-3</c:v>
                </c:pt>
                <c:pt idx="14641">
                  <c:v>7.3015873015874894E-3</c:v>
                </c:pt>
                <c:pt idx="14642">
                  <c:v>7.1462343802769293E-2</c:v>
                </c:pt>
                <c:pt idx="14643">
                  <c:v>3.4038308060655429E-3</c:v>
                </c:pt>
                <c:pt idx="14644">
                  <c:v>1.7905273937531965E-2</c:v>
                </c:pt>
                <c:pt idx="14645">
                  <c:v>1.1822660098522331E-2</c:v>
                </c:pt>
                <c:pt idx="14646">
                  <c:v>7.2105231217380883E-2</c:v>
                </c:pt>
                <c:pt idx="14647">
                  <c:v>1.9526154567706773E-3</c:v>
                </c:pt>
                <c:pt idx="14648">
                  <c:v>1.0130483854981021E-2</c:v>
                </c:pt>
                <c:pt idx="14649">
                  <c:v>9.444802117424152E-4</c:v>
                </c:pt>
                <c:pt idx="14650">
                  <c:v>4.0949979433803692E-2</c:v>
                </c:pt>
                <c:pt idx="14651">
                  <c:v>1.8475715468612479E-2</c:v>
                </c:pt>
                <c:pt idx="14652">
                  <c:v>6.328697118171119E-3</c:v>
                </c:pt>
                <c:pt idx="14653">
                  <c:v>1.1806476976754499E-3</c:v>
                </c:pt>
                <c:pt idx="14654">
                  <c:v>6.328697118171119E-3</c:v>
                </c:pt>
                <c:pt idx="14655">
                  <c:v>3.0451504135728944E-4</c:v>
                </c:pt>
                <c:pt idx="14656">
                  <c:v>2.3158858685174592E-2</c:v>
                </c:pt>
                <c:pt idx="14657">
                  <c:v>1.9938359412044761E-3</c:v>
                </c:pt>
                <c:pt idx="14658">
                  <c:v>1.9845019845018711E-3</c:v>
                </c:pt>
                <c:pt idx="14659">
                  <c:v>1.1782842058071513E-2</c:v>
                </c:pt>
                <c:pt idx="14660">
                  <c:v>7.7070569943378572E-3</c:v>
                </c:pt>
                <c:pt idx="14661">
                  <c:v>6.5104166666679814E-4</c:v>
                </c:pt>
                <c:pt idx="14662">
                  <c:v>4.3744531933532539E-4</c:v>
                </c:pt>
                <c:pt idx="14663">
                  <c:v>2.3437500000000038E-2</c:v>
                </c:pt>
                <c:pt idx="14664">
                  <c:v>2.3437500000000038E-2</c:v>
                </c:pt>
                <c:pt idx="14665">
                  <c:v>2.3437500000000038E-2</c:v>
                </c:pt>
                <c:pt idx="14666">
                  <c:v>1.4241996233521636E-2</c:v>
                </c:pt>
                <c:pt idx="14667">
                  <c:v>1.4241996233521636E-2</c:v>
                </c:pt>
                <c:pt idx="14668">
                  <c:v>1.4241996233521636E-2</c:v>
                </c:pt>
                <c:pt idx="14669">
                  <c:v>2.1164021164021368E-2</c:v>
                </c:pt>
                <c:pt idx="14670">
                  <c:v>7.6496462038636709E-4</c:v>
                </c:pt>
                <c:pt idx="14671">
                  <c:v>6.7335458013424261E-3</c:v>
                </c:pt>
                <c:pt idx="14672">
                  <c:v>2.3076923076923002E-2</c:v>
                </c:pt>
                <c:pt idx="14673">
                  <c:v>1.0705391279947575E-3</c:v>
                </c:pt>
                <c:pt idx="14674">
                  <c:v>1.1093333333333358E-2</c:v>
                </c:pt>
                <c:pt idx="14675">
                  <c:v>2.3076923076923002E-2</c:v>
                </c:pt>
                <c:pt idx="14676">
                  <c:v>4.2342756958143315E-3</c:v>
                </c:pt>
                <c:pt idx="14677">
                  <c:v>5.796801764544311E-4</c:v>
                </c:pt>
                <c:pt idx="14678">
                  <c:v>3.9196153846153887E-2</c:v>
                </c:pt>
                <c:pt idx="14679">
                  <c:v>1.1881048244684321E-3</c:v>
                </c:pt>
                <c:pt idx="14680">
                  <c:v>1.6090726919099626E-2</c:v>
                </c:pt>
                <c:pt idx="14681">
                  <c:v>6.053085560364521E-3</c:v>
                </c:pt>
                <c:pt idx="14682">
                  <c:v>1.0081976627329316E-2</c:v>
                </c:pt>
                <c:pt idx="14683">
                  <c:v>2.1838371532196411E-2</c:v>
                </c:pt>
                <c:pt idx="14684">
                  <c:v>3.3921178116079118E-4</c:v>
                </c:pt>
                <c:pt idx="14685">
                  <c:v>2.5195968645022279E-4</c:v>
                </c:pt>
                <c:pt idx="14686">
                  <c:v>5.7414542486694038E-5</c:v>
                </c:pt>
                <c:pt idx="14687">
                  <c:v>1.7235191087372197E-3</c:v>
                </c:pt>
                <c:pt idx="14688">
                  <c:v>2.672762440654133E-2</c:v>
                </c:pt>
                <c:pt idx="14689">
                  <c:v>3.260123541522868E-4</c:v>
                </c:pt>
                <c:pt idx="14690">
                  <c:v>2.5195968645022279E-4</c:v>
                </c:pt>
                <c:pt idx="14691">
                  <c:v>1.4839679441021626E-3</c:v>
                </c:pt>
                <c:pt idx="14692">
                  <c:v>5.5163587619083958E-4</c:v>
                </c:pt>
                <c:pt idx="14693">
                  <c:v>5.1684038246184601E-4</c:v>
                </c:pt>
                <c:pt idx="14694">
                  <c:v>5.1684038246184601E-4</c:v>
                </c:pt>
                <c:pt idx="14695">
                  <c:v>5.1684038246184601E-4</c:v>
                </c:pt>
                <c:pt idx="14696">
                  <c:v>1.9268093575616273E-2</c:v>
                </c:pt>
                <c:pt idx="14697">
                  <c:v>5.1684038246184601E-4</c:v>
                </c:pt>
                <c:pt idx="14698">
                  <c:v>5.1684038246184601E-4</c:v>
                </c:pt>
                <c:pt idx="14699">
                  <c:v>1.1572222518471044E-2</c:v>
                </c:pt>
                <c:pt idx="14700">
                  <c:v>2.6890243015662948E-2</c:v>
                </c:pt>
                <c:pt idx="14701">
                  <c:v>5.1684038246184601E-4</c:v>
                </c:pt>
                <c:pt idx="14702">
                  <c:v>5.1684038246184601E-4</c:v>
                </c:pt>
                <c:pt idx="14703">
                  <c:v>1.4839679441021626E-3</c:v>
                </c:pt>
                <c:pt idx="14704">
                  <c:v>8.5484568083141928E-3</c:v>
                </c:pt>
                <c:pt idx="14705">
                  <c:v>1.4910657773121333E-5</c:v>
                </c:pt>
                <c:pt idx="14706">
                  <c:v>2.6990553306352656E-4</c:v>
                </c:pt>
                <c:pt idx="14707">
                  <c:v>1.1703280900865094E-2</c:v>
                </c:pt>
                <c:pt idx="14708">
                  <c:v>7.1689542806360456E-3</c:v>
                </c:pt>
                <c:pt idx="14709">
                  <c:v>2.0496295684265718E-2</c:v>
                </c:pt>
                <c:pt idx="14710">
                  <c:v>2.5070383682345289E-3</c:v>
                </c:pt>
                <c:pt idx="14711">
                  <c:v>2.3319200484554808E-2</c:v>
                </c:pt>
                <c:pt idx="14712">
                  <c:v>2.1610389610389521E-2</c:v>
                </c:pt>
                <c:pt idx="14713">
                  <c:v>5.2578999948140866E-6</c:v>
                </c:pt>
                <c:pt idx="14714">
                  <c:v>6.8740783026497582E-3</c:v>
                </c:pt>
                <c:pt idx="14715">
                  <c:v>2.8176399643425425E-2</c:v>
                </c:pt>
                <c:pt idx="14716">
                  <c:v>6.9719100775002844E-3</c:v>
                </c:pt>
                <c:pt idx="14717">
                  <c:v>2.1972734509949207E-3</c:v>
                </c:pt>
                <c:pt idx="14718">
                  <c:v>2.2066238685556867E-2</c:v>
                </c:pt>
                <c:pt idx="14719">
                  <c:v>6.4971319003575331E-3</c:v>
                </c:pt>
                <c:pt idx="14720">
                  <c:v>9.8681805998884634E-4</c:v>
                </c:pt>
                <c:pt idx="14721">
                  <c:v>3.7124640065816145E-3</c:v>
                </c:pt>
                <c:pt idx="14722">
                  <c:v>3.7124640065816145E-3</c:v>
                </c:pt>
                <c:pt idx="14723">
                  <c:v>1.0198135198135189E-2</c:v>
                </c:pt>
                <c:pt idx="14724">
                  <c:v>4.9145565972488941E-3</c:v>
                </c:pt>
                <c:pt idx="14725">
                  <c:v>1.1009571718018366E-2</c:v>
                </c:pt>
                <c:pt idx="14726">
                  <c:v>1.2487512487511664E-3</c:v>
                </c:pt>
                <c:pt idx="14727">
                  <c:v>1.6112919338532523E-6</c:v>
                </c:pt>
                <c:pt idx="14728">
                  <c:v>4.646901770796041E-4</c:v>
                </c:pt>
                <c:pt idx="14729">
                  <c:v>7.393064601300453E-4</c:v>
                </c:pt>
                <c:pt idx="14730">
                  <c:v>3.5076923076923019E-2</c:v>
                </c:pt>
                <c:pt idx="14731">
                  <c:v>1.2016881624587927E-2</c:v>
                </c:pt>
                <c:pt idx="14732">
                  <c:v>5.1747014595311926E-2</c:v>
                </c:pt>
                <c:pt idx="14733">
                  <c:v>2.2071307300509393E-2</c:v>
                </c:pt>
                <c:pt idx="14734">
                  <c:v>1.0860484544695154E-2</c:v>
                </c:pt>
                <c:pt idx="14735">
                  <c:v>2.3199023199023172E-2</c:v>
                </c:pt>
                <c:pt idx="14736">
                  <c:v>7.331080738282951E-2</c:v>
                </c:pt>
                <c:pt idx="14737">
                  <c:v>3.9194036098060776E-2</c:v>
                </c:pt>
                <c:pt idx="14738">
                  <c:v>3.3649698015530652E-2</c:v>
                </c:pt>
                <c:pt idx="14739">
                  <c:v>3.8758812038164357E-2</c:v>
                </c:pt>
                <c:pt idx="14740">
                  <c:v>1.0860484544695154E-2</c:v>
                </c:pt>
                <c:pt idx="14741">
                  <c:v>1.3774104683197297E-3</c:v>
                </c:pt>
                <c:pt idx="14742">
                  <c:v>3.9682539682539701E-2</c:v>
                </c:pt>
                <c:pt idx="14743">
                  <c:v>1.0416666666666938E-2</c:v>
                </c:pt>
                <c:pt idx="14744">
                  <c:v>9.4933643320738829E-3</c:v>
                </c:pt>
                <c:pt idx="14745">
                  <c:v>1.0416666666666938E-2</c:v>
                </c:pt>
                <c:pt idx="14746">
                  <c:v>0</c:v>
                </c:pt>
                <c:pt idx="14747">
                  <c:v>1.0416666666666938E-2</c:v>
                </c:pt>
                <c:pt idx="14748">
                  <c:v>3.5433070866141662E-2</c:v>
                </c:pt>
                <c:pt idx="14749">
                  <c:v>6.5104166666679814E-4</c:v>
                </c:pt>
                <c:pt idx="14750">
                  <c:v>4.7619047619047589E-2</c:v>
                </c:pt>
                <c:pt idx="14751">
                  <c:v>1.0416666666666938E-2</c:v>
                </c:pt>
                <c:pt idx="14752">
                  <c:v>6.9991251093613586E-3</c:v>
                </c:pt>
                <c:pt idx="14753">
                  <c:v>1.7039208501282654E-2</c:v>
                </c:pt>
                <c:pt idx="14754">
                  <c:v>3.4722222222222398E-3</c:v>
                </c:pt>
                <c:pt idx="14755">
                  <c:v>1.0937366487225425E-2</c:v>
                </c:pt>
                <c:pt idx="14756">
                  <c:v>6.6666666666667001E-3</c:v>
                </c:pt>
                <c:pt idx="14757">
                  <c:v>1.0416666666666938E-2</c:v>
                </c:pt>
                <c:pt idx="14758">
                  <c:v>1.3227513227514738E-3</c:v>
                </c:pt>
                <c:pt idx="14759">
                  <c:v>4.227859368046356E-3</c:v>
                </c:pt>
                <c:pt idx="14760">
                  <c:v>1.5748031496063096E-2</c:v>
                </c:pt>
                <c:pt idx="14761">
                  <c:v>2.0558835196746571E-3</c:v>
                </c:pt>
                <c:pt idx="14762">
                  <c:v>2.6785456397814475E-2</c:v>
                </c:pt>
                <c:pt idx="14763">
                  <c:v>2.1362257886924002E-2</c:v>
                </c:pt>
                <c:pt idx="14764">
                  <c:v>1.684640046633654E-2</c:v>
                </c:pt>
                <c:pt idx="14765">
                  <c:v>7.5877636875585561E-3</c:v>
                </c:pt>
                <c:pt idx="14766">
                  <c:v>6.5578548528143199E-4</c:v>
                </c:pt>
                <c:pt idx="14767">
                  <c:v>9.3777526878497091E-3</c:v>
                </c:pt>
                <c:pt idx="14768">
                  <c:v>1.3772262191474196E-2</c:v>
                </c:pt>
                <c:pt idx="14769">
                  <c:v>1.4726603369457597E-3</c:v>
                </c:pt>
                <c:pt idx="14770">
                  <c:v>2.2201228153046884E-2</c:v>
                </c:pt>
                <c:pt idx="14771">
                  <c:v>2.5202736297084073E-3</c:v>
                </c:pt>
                <c:pt idx="14772">
                  <c:v>9.7704816445711093E-3</c:v>
                </c:pt>
                <c:pt idx="14773">
                  <c:v>1.6985095327592336E-3</c:v>
                </c:pt>
                <c:pt idx="14774">
                  <c:v>8.1384660224650459E-3</c:v>
                </c:pt>
                <c:pt idx="14775">
                  <c:v>6.5056119839642249E-3</c:v>
                </c:pt>
                <c:pt idx="14776">
                  <c:v>2.2201228153046884E-2</c:v>
                </c:pt>
                <c:pt idx="14777">
                  <c:v>1.5780221837667294E-2</c:v>
                </c:pt>
                <c:pt idx="14778">
                  <c:v>2.8500645376191801E-2</c:v>
                </c:pt>
                <c:pt idx="14779">
                  <c:v>5.0125313283206872E-3</c:v>
                </c:pt>
                <c:pt idx="14780">
                  <c:v>1.3227513227514738E-3</c:v>
                </c:pt>
                <c:pt idx="14781">
                  <c:v>2.1552693158070714E-2</c:v>
                </c:pt>
                <c:pt idx="14782">
                  <c:v>2.976190476190496E-3</c:v>
                </c:pt>
                <c:pt idx="14783">
                  <c:v>6.5104166666679814E-4</c:v>
                </c:pt>
                <c:pt idx="14784">
                  <c:v>1.3227513227514738E-3</c:v>
                </c:pt>
                <c:pt idx="14785">
                  <c:v>2.3437500000000038E-2</c:v>
                </c:pt>
                <c:pt idx="14786">
                  <c:v>5.2303359485015143E-3</c:v>
                </c:pt>
                <c:pt idx="14787">
                  <c:v>1.3748597081930427E-2</c:v>
                </c:pt>
                <c:pt idx="14788">
                  <c:v>1.3227513227514738E-3</c:v>
                </c:pt>
                <c:pt idx="14789">
                  <c:v>1.3936617029400664E-2</c:v>
                </c:pt>
                <c:pt idx="14790">
                  <c:v>1.3748597081930427E-2</c:v>
                </c:pt>
                <c:pt idx="14791">
                  <c:v>1.0416666666666678E-2</c:v>
                </c:pt>
                <c:pt idx="14792">
                  <c:v>8.1939228405599716E-3</c:v>
                </c:pt>
                <c:pt idx="14793">
                  <c:v>3.7940379403793946E-2</c:v>
                </c:pt>
                <c:pt idx="14794">
                  <c:v>1.7532325224631831E-3</c:v>
                </c:pt>
                <c:pt idx="14795">
                  <c:v>3.8139846102375294E-2</c:v>
                </c:pt>
                <c:pt idx="14796">
                  <c:v>1.048352588789059E-2</c:v>
                </c:pt>
                <c:pt idx="14797">
                  <c:v>1.048352588789059E-2</c:v>
                </c:pt>
                <c:pt idx="14798">
                  <c:v>7.7836570348588981E-3</c:v>
                </c:pt>
                <c:pt idx="14799">
                  <c:v>1.5821736686398219E-2</c:v>
                </c:pt>
                <c:pt idx="14800">
                  <c:v>7.5635517364839025E-3</c:v>
                </c:pt>
                <c:pt idx="14801">
                  <c:v>4.2555923971419052E-3</c:v>
                </c:pt>
                <c:pt idx="14802">
                  <c:v>1.3709846926362307E-3</c:v>
                </c:pt>
                <c:pt idx="14803">
                  <c:v>7.5635517364839025E-3</c:v>
                </c:pt>
                <c:pt idx="14804">
                  <c:v>5.606407322654465E-2</c:v>
                </c:pt>
                <c:pt idx="14805">
                  <c:v>1.048352588789059E-2</c:v>
                </c:pt>
                <c:pt idx="14806">
                  <c:v>1.18229373254659E-6</c:v>
                </c:pt>
                <c:pt idx="14807">
                  <c:v>6.9350164023230562E-2</c:v>
                </c:pt>
                <c:pt idx="14808">
                  <c:v>1.6178285146159802E-3</c:v>
                </c:pt>
                <c:pt idx="14809">
                  <c:v>1.4719392673205765E-2</c:v>
                </c:pt>
                <c:pt idx="14810">
                  <c:v>2.5219844035175125E-2</c:v>
                </c:pt>
                <c:pt idx="14811">
                  <c:v>3.0880773361976551E-3</c:v>
                </c:pt>
                <c:pt idx="14812">
                  <c:v>1.6268406676171666E-2</c:v>
                </c:pt>
                <c:pt idx="14813">
                  <c:v>3.5510321471125507E-4</c:v>
                </c:pt>
                <c:pt idx="14814">
                  <c:v>1.344977350207828E-2</c:v>
                </c:pt>
                <c:pt idx="14815">
                  <c:v>7.9576117995366414E-4</c:v>
                </c:pt>
                <c:pt idx="14816">
                  <c:v>1.5854184641932809E-2</c:v>
                </c:pt>
                <c:pt idx="14817">
                  <c:v>7.7836570348588981E-3</c:v>
                </c:pt>
                <c:pt idx="14818">
                  <c:v>1.5873015873015831E-2</c:v>
                </c:pt>
                <c:pt idx="14819">
                  <c:v>1.2831612831611203E-3</c:v>
                </c:pt>
                <c:pt idx="14820">
                  <c:v>1.8178948432485471E-2</c:v>
                </c:pt>
                <c:pt idx="14821">
                  <c:v>7.5635517364839025E-3</c:v>
                </c:pt>
                <c:pt idx="14822">
                  <c:v>9.0105101869807289E-3</c:v>
                </c:pt>
                <c:pt idx="14823">
                  <c:v>2.067824648469814E-2</c:v>
                </c:pt>
                <c:pt idx="14824">
                  <c:v>1.0175010175010308E-2</c:v>
                </c:pt>
                <c:pt idx="14825">
                  <c:v>5.2372104546019246E-3</c:v>
                </c:pt>
                <c:pt idx="14826">
                  <c:v>1.6211745244004167E-3</c:v>
                </c:pt>
                <c:pt idx="14827">
                  <c:v>3.6102960294178283E-4</c:v>
                </c:pt>
                <c:pt idx="14828">
                  <c:v>3.4995307722591985E-4</c:v>
                </c:pt>
                <c:pt idx="14829">
                  <c:v>7.4863456326873688E-3</c:v>
                </c:pt>
                <c:pt idx="14830">
                  <c:v>2.9628000258782292E-2</c:v>
                </c:pt>
                <c:pt idx="14831">
                  <c:v>2.1797819039198429E-2</c:v>
                </c:pt>
                <c:pt idx="14832">
                  <c:v>1.0175010175010308E-2</c:v>
                </c:pt>
                <c:pt idx="14833">
                  <c:v>1.500938086296887E-5</c:v>
                </c:pt>
                <c:pt idx="14834">
                  <c:v>2.5650062125833106E-2</c:v>
                </c:pt>
                <c:pt idx="14835">
                  <c:v>2.6799007444168869E-3</c:v>
                </c:pt>
                <c:pt idx="14836">
                  <c:v>2.6799007444168869E-3</c:v>
                </c:pt>
                <c:pt idx="14837">
                  <c:v>2.4761904761904797E-2</c:v>
                </c:pt>
                <c:pt idx="14838">
                  <c:v>3.1173826173826382E-3</c:v>
                </c:pt>
                <c:pt idx="14839">
                  <c:v>1.0635034257081455E-2</c:v>
                </c:pt>
                <c:pt idx="14840">
                  <c:v>2.5303168384172457E-3</c:v>
                </c:pt>
                <c:pt idx="14841">
                  <c:v>5.4725179127091848E-3</c:v>
                </c:pt>
                <c:pt idx="14842">
                  <c:v>9.063004589843663E-3</c:v>
                </c:pt>
                <c:pt idx="14843">
                  <c:v>1.3602743410437103E-3</c:v>
                </c:pt>
                <c:pt idx="14844">
                  <c:v>5.9708436724565772E-2</c:v>
                </c:pt>
                <c:pt idx="14845">
                  <c:v>1.517232767232798E-3</c:v>
                </c:pt>
                <c:pt idx="14846">
                  <c:v>1.0635034257081455E-2</c:v>
                </c:pt>
                <c:pt idx="14847">
                  <c:v>2.3319200484554808E-2</c:v>
                </c:pt>
                <c:pt idx="14848">
                  <c:v>2.3319200484554808E-2</c:v>
                </c:pt>
                <c:pt idx="14849">
                  <c:v>3.1173826173826382E-3</c:v>
                </c:pt>
                <c:pt idx="14850">
                  <c:v>1.6079158936301841E-2</c:v>
                </c:pt>
                <c:pt idx="14851">
                  <c:v>2.3091954883523971E-2</c:v>
                </c:pt>
                <c:pt idx="14852">
                  <c:v>4.0881737310308988E-2</c:v>
                </c:pt>
                <c:pt idx="14853">
                  <c:v>2.9234312485544194E-2</c:v>
                </c:pt>
                <c:pt idx="14854">
                  <c:v>2.1610389610389521E-2</c:v>
                </c:pt>
                <c:pt idx="14855">
                  <c:v>4.8166119594678422E-4</c:v>
                </c:pt>
                <c:pt idx="14856">
                  <c:v>1.0253613874567633E-3</c:v>
                </c:pt>
                <c:pt idx="14857">
                  <c:v>6.1454293737771293E-4</c:v>
                </c:pt>
                <c:pt idx="14858">
                  <c:v>1.0635034257081455E-2</c:v>
                </c:pt>
                <c:pt idx="14859">
                  <c:v>5.7460557460557365E-2</c:v>
                </c:pt>
                <c:pt idx="14860">
                  <c:v>7.1731748726660367E-4</c:v>
                </c:pt>
                <c:pt idx="14861">
                  <c:v>1.6046213093709905E-2</c:v>
                </c:pt>
                <c:pt idx="14862">
                  <c:v>4.9187775429042541E-2</c:v>
                </c:pt>
                <c:pt idx="14863">
                  <c:v>8.7291399229706072E-5</c:v>
                </c:pt>
                <c:pt idx="14864">
                  <c:v>4.1078305519906002E-4</c:v>
                </c:pt>
                <c:pt idx="14865">
                  <c:v>6.1869320832684538E-3</c:v>
                </c:pt>
                <c:pt idx="14866">
                  <c:v>1.3295914611692559E-4</c:v>
                </c:pt>
                <c:pt idx="14867">
                  <c:v>1.0464396284829732E-2</c:v>
                </c:pt>
                <c:pt idx="14868">
                  <c:v>1.2030075187969796E-3</c:v>
                </c:pt>
                <c:pt idx="14869">
                  <c:v>1.0611205432937245E-2</c:v>
                </c:pt>
                <c:pt idx="14870">
                  <c:v>7.4858299595130116E-4</c:v>
                </c:pt>
                <c:pt idx="14871">
                  <c:v>3.7190402476780498E-3</c:v>
                </c:pt>
                <c:pt idx="14872">
                  <c:v>5.2631578947367336E-3</c:v>
                </c:pt>
                <c:pt idx="14873">
                  <c:v>6.9991251093613586E-3</c:v>
                </c:pt>
                <c:pt idx="14874">
                  <c:v>1.0416666666666938E-2</c:v>
                </c:pt>
                <c:pt idx="14875">
                  <c:v>8.5365853658536536E-2</c:v>
                </c:pt>
                <c:pt idx="14876">
                  <c:v>4.3744531933532539E-4</c:v>
                </c:pt>
                <c:pt idx="14877">
                  <c:v>1.5286246612466026E-2</c:v>
                </c:pt>
                <c:pt idx="14878">
                  <c:v>3.6458333333333426E-2</c:v>
                </c:pt>
                <c:pt idx="14879">
                  <c:v>4.3744531933532539E-4</c:v>
                </c:pt>
                <c:pt idx="14880">
                  <c:v>4.3744531933532539E-4</c:v>
                </c:pt>
                <c:pt idx="14881">
                  <c:v>4.7225577629882463E-4</c:v>
                </c:pt>
                <c:pt idx="14882">
                  <c:v>1.6376139453062512E-2</c:v>
                </c:pt>
                <c:pt idx="14883">
                  <c:v>1.0416666666666938E-2</c:v>
                </c:pt>
                <c:pt idx="14884">
                  <c:v>1.0835703643503729E-3</c:v>
                </c:pt>
                <c:pt idx="14885">
                  <c:v>6.1646174863387942E-2</c:v>
                </c:pt>
                <c:pt idx="14886">
                  <c:v>3.2258064516129087E-2</c:v>
                </c:pt>
                <c:pt idx="14887">
                  <c:v>1.0416666666666938E-2</c:v>
                </c:pt>
                <c:pt idx="14888">
                  <c:v>1.0416666666666938E-2</c:v>
                </c:pt>
                <c:pt idx="14889">
                  <c:v>0</c:v>
                </c:pt>
                <c:pt idx="14890">
                  <c:v>6.5104166666679814E-4</c:v>
                </c:pt>
                <c:pt idx="14891">
                  <c:v>1.5748031496063096E-2</c:v>
                </c:pt>
                <c:pt idx="14892">
                  <c:v>8.9605734767043196E-4</c:v>
                </c:pt>
                <c:pt idx="14893">
                  <c:v>6.5104166666679814E-4</c:v>
                </c:pt>
                <c:pt idx="14894">
                  <c:v>3.2258064516129087E-2</c:v>
                </c:pt>
                <c:pt idx="14895">
                  <c:v>4.3744531933532539E-4</c:v>
                </c:pt>
                <c:pt idx="15937">
                  <c:v>7.0945945945946012E-2</c:v>
                </c:pt>
                <c:pt idx="15938">
                  <c:v>6.9991251093613586E-3</c:v>
                </c:pt>
                <c:pt idx="15939">
                  <c:v>0.12499999999999985</c:v>
                </c:pt>
                <c:pt idx="15940">
                  <c:v>9.7949188858280165E-3</c:v>
                </c:pt>
                <c:pt idx="15941">
                  <c:v>1.0416666666666938E-2</c:v>
                </c:pt>
                <c:pt idx="15942">
                  <c:v>1.3227513227514738E-3</c:v>
                </c:pt>
                <c:pt idx="15943">
                  <c:v>3.6458333333333426E-2</c:v>
                </c:pt>
                <c:pt idx="15944">
                  <c:v>3.6458333333333426E-2</c:v>
                </c:pt>
                <c:pt idx="15945">
                  <c:v>1.0175010175010308E-2</c:v>
                </c:pt>
                <c:pt idx="15946">
                  <c:v>1.0175010175010308E-2</c:v>
                </c:pt>
                <c:pt idx="15947">
                  <c:v>2.4823194234958965E-2</c:v>
                </c:pt>
                <c:pt idx="15948">
                  <c:v>1.5384615384615396E-2</c:v>
                </c:pt>
                <c:pt idx="15949">
                  <c:v>2.4761904761904797E-2</c:v>
                </c:pt>
                <c:pt idx="15950">
                  <c:v>1.3463875386664556E-4</c:v>
                </c:pt>
                <c:pt idx="15951">
                  <c:v>2.2826766729205875E-2</c:v>
                </c:pt>
                <c:pt idx="15952">
                  <c:v>1.7516281158769659E-2</c:v>
                </c:pt>
                <c:pt idx="15953">
                  <c:v>9.0634251593150409E-4</c:v>
                </c:pt>
                <c:pt idx="15954">
                  <c:v>8.0018440463647325E-3</c:v>
                </c:pt>
                <c:pt idx="15955">
                  <c:v>3.7593984962406027E-2</c:v>
                </c:pt>
                <c:pt idx="15956">
                  <c:v>1.831501831501825E-2</c:v>
                </c:pt>
                <c:pt idx="15957">
                  <c:v>1.6105933050049676E-2</c:v>
                </c:pt>
                <c:pt idx="15958">
                  <c:v>1.5748031496063096E-2</c:v>
                </c:pt>
                <c:pt idx="15959">
                  <c:v>8.9605734767043196E-4</c:v>
                </c:pt>
                <c:pt idx="15960">
                  <c:v>3.7940379403793946E-2</c:v>
                </c:pt>
                <c:pt idx="15961">
                  <c:v>4.3744531933532539E-4</c:v>
                </c:pt>
                <c:pt idx="15962">
                  <c:v>6.9991251093613586E-3</c:v>
                </c:pt>
                <c:pt idx="15963">
                  <c:v>2.3437500000000038E-2</c:v>
                </c:pt>
                <c:pt idx="15964">
                  <c:v>2.3437500000000038E-2</c:v>
                </c:pt>
                <c:pt idx="15965">
                  <c:v>4.3744531933532539E-4</c:v>
                </c:pt>
                <c:pt idx="15966">
                  <c:v>2.3437500000000038E-2</c:v>
                </c:pt>
                <c:pt idx="15967">
                  <c:v>2.4443474465299018E-2</c:v>
                </c:pt>
                <c:pt idx="15968">
                  <c:v>2.3437500000000038E-2</c:v>
                </c:pt>
                <c:pt idx="15969">
                  <c:v>3.7858422939068027E-2</c:v>
                </c:pt>
                <c:pt idx="15970">
                  <c:v>1.0416666666666938E-2</c:v>
                </c:pt>
                <c:pt idx="15971">
                  <c:v>1.0416666666666938E-2</c:v>
                </c:pt>
                <c:pt idx="15972">
                  <c:v>0</c:v>
                </c:pt>
                <c:pt idx="15973">
                  <c:v>6.5104166666679814E-4</c:v>
                </c:pt>
                <c:pt idx="15974">
                  <c:v>2.66666666666668E-2</c:v>
                </c:pt>
                <c:pt idx="15975">
                  <c:v>2.3437500000000038E-2</c:v>
                </c:pt>
                <c:pt idx="15976">
                  <c:v>1.3456362937333162E-3</c:v>
                </c:pt>
                <c:pt idx="15977">
                  <c:v>6.5104166666679814E-4</c:v>
                </c:pt>
                <c:pt idx="15978">
                  <c:v>6.5104166666679814E-4</c:v>
                </c:pt>
                <c:pt idx="15979">
                  <c:v>2.66666666666668E-2</c:v>
                </c:pt>
                <c:pt idx="15980">
                  <c:v>1.8691588785046748E-2</c:v>
                </c:pt>
                <c:pt idx="15981">
                  <c:v>6.5104166666679814E-4</c:v>
                </c:pt>
                <c:pt idx="15982">
                  <c:v>4.3744531933532539E-4</c:v>
                </c:pt>
                <c:pt idx="15983">
                  <c:v>3.7858422939068027E-2</c:v>
                </c:pt>
                <c:pt idx="15984">
                  <c:v>2.3437500000000038E-2</c:v>
                </c:pt>
                <c:pt idx="15985">
                  <c:v>4.9078525641026395E-3</c:v>
                </c:pt>
                <c:pt idx="15986">
                  <c:v>1.3831967213114787E-2</c:v>
                </c:pt>
                <c:pt idx="15987">
                  <c:v>2.3437500000000038E-2</c:v>
                </c:pt>
                <c:pt idx="15988">
                  <c:v>1.6203703703703606E-2</c:v>
                </c:pt>
                <c:pt idx="15989">
                  <c:v>2.1545584045584199E-2</c:v>
                </c:pt>
                <c:pt idx="15990">
                  <c:v>2.2038567493112997E-2</c:v>
                </c:pt>
                <c:pt idx="15991">
                  <c:v>1.084010840108398E-2</c:v>
                </c:pt>
                <c:pt idx="15992">
                  <c:v>6.9444444444444033E-3</c:v>
                </c:pt>
                <c:pt idx="15993">
                  <c:v>3.6885245901639496E-2</c:v>
                </c:pt>
                <c:pt idx="15994">
                  <c:v>5.7471264367815744E-3</c:v>
                </c:pt>
                <c:pt idx="15995">
                  <c:v>2.7777777777777794E-2</c:v>
                </c:pt>
                <c:pt idx="15996">
                  <c:v>6.7750677506769365E-4</c:v>
                </c:pt>
                <c:pt idx="15997">
                  <c:v>1.0470751124956585E-2</c:v>
                </c:pt>
                <c:pt idx="15998">
                  <c:v>4.5537340619304E-4</c:v>
                </c:pt>
                <c:pt idx="15999">
                  <c:v>1.6393442622950921E-2</c:v>
                </c:pt>
                <c:pt idx="16000">
                  <c:v>2.4390243902439174E-2</c:v>
                </c:pt>
                <c:pt idx="16001">
                  <c:v>2.1008403361345808E-3</c:v>
                </c:pt>
                <c:pt idx="16002">
                  <c:v>6.9444444444444033E-3</c:v>
                </c:pt>
                <c:pt idx="16003">
                  <c:v>6.7750677506769365E-4</c:v>
                </c:pt>
                <c:pt idx="16004">
                  <c:v>6.9149416975504913E-3</c:v>
                </c:pt>
                <c:pt idx="16005">
                  <c:v>1.7411076234605624E-2</c:v>
                </c:pt>
                <c:pt idx="16006">
                  <c:v>7.8480422813285468E-4</c:v>
                </c:pt>
                <c:pt idx="16007">
                  <c:v>2.0923076923076878E-2</c:v>
                </c:pt>
                <c:pt idx="16008">
                  <c:v>1.0860484544695154E-2</c:v>
                </c:pt>
                <c:pt idx="16009">
                  <c:v>5.7836899942167346E-4</c:v>
                </c:pt>
                <c:pt idx="16010">
                  <c:v>5.29014844804351E-4</c:v>
                </c:pt>
                <c:pt idx="16011">
                  <c:v>5.7836899942167346E-4</c:v>
                </c:pt>
                <c:pt idx="16012">
                  <c:v>5.29014844804351E-4</c:v>
                </c:pt>
                <c:pt idx="16013">
                  <c:v>3.264986287057643E-3</c:v>
                </c:pt>
                <c:pt idx="16014">
                  <c:v>7.1689542806360456E-3</c:v>
                </c:pt>
                <c:pt idx="16015">
                  <c:v>2.5049127542203483E-3</c:v>
                </c:pt>
                <c:pt idx="16016">
                  <c:v>2.3199023199023172E-2</c:v>
                </c:pt>
                <c:pt idx="16017">
                  <c:v>5.29014844804351E-4</c:v>
                </c:pt>
                <c:pt idx="16018">
                  <c:v>1.0860484544695154E-2</c:v>
                </c:pt>
                <c:pt idx="16019">
                  <c:v>1.2425951996586401E-3</c:v>
                </c:pt>
                <c:pt idx="16020">
                  <c:v>3.1675641431731018E-4</c:v>
                </c:pt>
                <c:pt idx="16021">
                  <c:v>4.4500953591861108E-3</c:v>
                </c:pt>
                <c:pt idx="16022">
                  <c:v>3.2467532467532451E-2</c:v>
                </c:pt>
                <c:pt idx="16023">
                  <c:v>2.6348201618308317E-3</c:v>
                </c:pt>
                <c:pt idx="16024">
                  <c:v>4.4782803403491285E-3</c:v>
                </c:pt>
                <c:pt idx="16025">
                  <c:v>4.7619047619047589E-2</c:v>
                </c:pt>
                <c:pt idx="16026">
                  <c:v>2.976190476190496E-3</c:v>
                </c:pt>
                <c:pt idx="16027">
                  <c:v>6.1218243036437225E-4</c:v>
                </c:pt>
                <c:pt idx="16028">
                  <c:v>1.1770244821086376E-4</c:v>
                </c:pt>
                <c:pt idx="16029">
                  <c:v>6.5104166666679814E-4</c:v>
                </c:pt>
                <c:pt idx="16030">
                  <c:v>1.5748031496063096E-2</c:v>
                </c:pt>
                <c:pt idx="16031">
                  <c:v>1.2399496270464064E-2</c:v>
                </c:pt>
                <c:pt idx="16032">
                  <c:v>1.2399496270464064E-2</c:v>
                </c:pt>
                <c:pt idx="16033">
                  <c:v>1.0513296227581837E-2</c:v>
                </c:pt>
                <c:pt idx="16034">
                  <c:v>2.3199023199023172E-2</c:v>
                </c:pt>
                <c:pt idx="16035">
                  <c:v>2.5952455102252149E-3</c:v>
                </c:pt>
                <c:pt idx="16036">
                  <c:v>6.4499484004128737E-4</c:v>
                </c:pt>
                <c:pt idx="16037">
                  <c:v>5.7836899942167346E-4</c:v>
                </c:pt>
                <c:pt idx="16038">
                  <c:v>2.1862348178137599E-2</c:v>
                </c:pt>
                <c:pt idx="16039">
                  <c:v>1.5802533629358694E-2</c:v>
                </c:pt>
                <c:pt idx="16040">
                  <c:v>7.1689542806360456E-3</c:v>
                </c:pt>
                <c:pt idx="16041">
                  <c:v>2.7981402522406419E-2</c:v>
                </c:pt>
                <c:pt idx="16042">
                  <c:v>1.0860484544695154E-2</c:v>
                </c:pt>
                <c:pt idx="16043">
                  <c:v>3.8305920658873168E-4</c:v>
                </c:pt>
                <c:pt idx="16044">
                  <c:v>1.0296789824349027E-2</c:v>
                </c:pt>
                <c:pt idx="16045">
                  <c:v>7.5061274509794732E-4</c:v>
                </c:pt>
                <c:pt idx="16046">
                  <c:v>1.0296789824349027E-2</c:v>
                </c:pt>
                <c:pt idx="16047">
                  <c:v>2.4085224641037482E-2</c:v>
                </c:pt>
                <c:pt idx="16048">
                  <c:v>3.8305920658873168E-4</c:v>
                </c:pt>
                <c:pt idx="16049">
                  <c:v>1.3414958743678408E-2</c:v>
                </c:pt>
                <c:pt idx="16050">
                  <c:v>7.4416904214396219E-3</c:v>
                </c:pt>
                <c:pt idx="16051">
                  <c:v>1.5021643429104134E-2</c:v>
                </c:pt>
                <c:pt idx="16052">
                  <c:v>1.298357180710142E-2</c:v>
                </c:pt>
                <c:pt idx="16053">
                  <c:v>4.3744531933532539E-4</c:v>
                </c:pt>
                <c:pt idx="16054">
                  <c:v>1.5748031496063096E-2</c:v>
                </c:pt>
                <c:pt idx="16055">
                  <c:v>2.3437500000000038E-2</c:v>
                </c:pt>
                <c:pt idx="16056">
                  <c:v>2.4594195769820601E-4</c:v>
                </c:pt>
                <c:pt idx="16057">
                  <c:v>6.5104166666679814E-4</c:v>
                </c:pt>
                <c:pt idx="16058">
                  <c:v>3.5433070866141662E-2</c:v>
                </c:pt>
                <c:pt idx="16059">
                  <c:v>1.3227513227514738E-3</c:v>
                </c:pt>
                <c:pt idx="16060">
                  <c:v>2.06625683060109E-2</c:v>
                </c:pt>
                <c:pt idx="16061">
                  <c:v>6.5104166666679814E-4</c:v>
                </c:pt>
                <c:pt idx="16062">
                  <c:v>6.5104166666679814E-4</c:v>
                </c:pt>
                <c:pt idx="16063">
                  <c:v>1.3227513227514738E-3</c:v>
                </c:pt>
                <c:pt idx="16064">
                  <c:v>7.5740259740251549E-4</c:v>
                </c:pt>
                <c:pt idx="16065">
                  <c:v>7.5740259740251549E-4</c:v>
                </c:pt>
                <c:pt idx="16066">
                  <c:v>2.4639999999999978E-2</c:v>
                </c:pt>
                <c:pt idx="16067">
                  <c:v>9.7320664820027391E-3</c:v>
                </c:pt>
                <c:pt idx="16068">
                  <c:v>1.0513296227581837E-2</c:v>
                </c:pt>
                <c:pt idx="16069">
                  <c:v>7.4252651880424334E-2</c:v>
                </c:pt>
                <c:pt idx="16070">
                  <c:v>1.0513296227581837E-2</c:v>
                </c:pt>
                <c:pt idx="16071">
                  <c:v>1.0513296227581837E-2</c:v>
                </c:pt>
                <c:pt idx="16072">
                  <c:v>4.2441218911805362E-4</c:v>
                </c:pt>
                <c:pt idx="16073">
                  <c:v>3.5677879714578532E-3</c:v>
                </c:pt>
                <c:pt idx="16074">
                  <c:v>1.8269845619795351E-4</c:v>
                </c:pt>
                <c:pt idx="16075">
                  <c:v>4.7619047619047589E-2</c:v>
                </c:pt>
                <c:pt idx="16076">
                  <c:v>1.0416666666666938E-2</c:v>
                </c:pt>
                <c:pt idx="16077">
                  <c:v>2.2263450834959239E-5</c:v>
                </c:pt>
                <c:pt idx="16078">
                  <c:v>1.0389610389610303E-2</c:v>
                </c:pt>
                <c:pt idx="16079">
                  <c:v>6.4205847628309477E-3</c:v>
                </c:pt>
                <c:pt idx="16080">
                  <c:v>1.6018639871941597E-5</c:v>
                </c:pt>
                <c:pt idx="16081">
                  <c:v>1.0389610389610303E-2</c:v>
                </c:pt>
                <c:pt idx="16082">
                  <c:v>3.6936182097471992E-4</c:v>
                </c:pt>
                <c:pt idx="16083">
                  <c:v>7.5520178745984738E-3</c:v>
                </c:pt>
                <c:pt idx="16084">
                  <c:v>3.5907666001724626E-4</c:v>
                </c:pt>
                <c:pt idx="16085">
                  <c:v>4.0035556970758474E-2</c:v>
                </c:pt>
                <c:pt idx="16086">
                  <c:v>1.7295428149086627E-2</c:v>
                </c:pt>
                <c:pt idx="16087">
                  <c:v>3.3593295593295582E-2</c:v>
                </c:pt>
                <c:pt idx="16088">
                  <c:v>1.6347131129739925E-2</c:v>
                </c:pt>
                <c:pt idx="16089">
                  <c:v>3.5907666001724626E-4</c:v>
                </c:pt>
                <c:pt idx="16090">
                  <c:v>2.6298862427894107E-3</c:v>
                </c:pt>
                <c:pt idx="16091">
                  <c:v>3.0886668886668928E-2</c:v>
                </c:pt>
                <c:pt idx="16092">
                  <c:v>6.812859271777781E-6</c:v>
                </c:pt>
                <c:pt idx="16093">
                  <c:v>3.0340557275541635E-3</c:v>
                </c:pt>
                <c:pt idx="16094">
                  <c:v>1.2706766917293277E-2</c:v>
                </c:pt>
                <c:pt idx="16095">
                  <c:v>3.1732304900181522E-2</c:v>
                </c:pt>
                <c:pt idx="16096">
                  <c:v>6.1271131591891619E-2</c:v>
                </c:pt>
                <c:pt idx="16097">
                  <c:v>2.870813397129196E-2</c:v>
                </c:pt>
                <c:pt idx="16098">
                  <c:v>8.4210526315792015E-4</c:v>
                </c:pt>
                <c:pt idx="16099">
                  <c:v>9.8684210526314414E-3</c:v>
                </c:pt>
                <c:pt idx="16100">
                  <c:v>1.0611205432937245E-2</c:v>
                </c:pt>
                <c:pt idx="16101">
                  <c:v>1.7078950596956084E-2</c:v>
                </c:pt>
                <c:pt idx="16102">
                  <c:v>3.7189442711444518E-2</c:v>
                </c:pt>
                <c:pt idx="16103">
                  <c:v>1.4267283678434483E-3</c:v>
                </c:pt>
                <c:pt idx="16104">
                  <c:v>6.7476383265857292E-3</c:v>
                </c:pt>
                <c:pt idx="16105">
                  <c:v>3.8788037090244212E-2</c:v>
                </c:pt>
                <c:pt idx="16106">
                  <c:v>1.2016881624587927E-2</c:v>
                </c:pt>
                <c:pt idx="16107">
                  <c:v>7.1878940731399624E-2</c:v>
                </c:pt>
                <c:pt idx="16108">
                  <c:v>1.4690841907311581E-2</c:v>
                </c:pt>
                <c:pt idx="16109">
                  <c:v>5.7836899942167346E-4</c:v>
                </c:pt>
                <c:pt idx="16110">
                  <c:v>1.0416666666666938E-2</c:v>
                </c:pt>
                <c:pt idx="16111">
                  <c:v>2.2038567493112875E-2</c:v>
                </c:pt>
                <c:pt idx="16112">
                  <c:v>4.3744531933532539E-4</c:v>
                </c:pt>
                <c:pt idx="16113">
                  <c:v>1.0598834128246171E-3</c:v>
                </c:pt>
                <c:pt idx="16114">
                  <c:v>6.5104166666679814E-4</c:v>
                </c:pt>
                <c:pt idx="16115">
                  <c:v>4.6599679627203775E-3</c:v>
                </c:pt>
                <c:pt idx="16116">
                  <c:v>1.1459129106187558E-3</c:v>
                </c:pt>
                <c:pt idx="16117">
                  <c:v>3.5677879714578532E-3</c:v>
                </c:pt>
                <c:pt idx="16118">
                  <c:v>6.7723147771779177E-5</c:v>
                </c:pt>
                <c:pt idx="16119">
                  <c:v>4.3744531933532539E-4</c:v>
                </c:pt>
                <c:pt idx="16120">
                  <c:v>4.3744531933532539E-4</c:v>
                </c:pt>
                <c:pt idx="16121">
                  <c:v>1.0416666666666938E-2</c:v>
                </c:pt>
                <c:pt idx="16122">
                  <c:v>5.9999999999999928E-2</c:v>
                </c:pt>
                <c:pt idx="16123">
                  <c:v>9.4933643320738829E-3</c:v>
                </c:pt>
                <c:pt idx="16124">
                  <c:v>3.5637918745532962E-4</c:v>
                </c:pt>
                <c:pt idx="16125">
                  <c:v>6.5104166666679814E-4</c:v>
                </c:pt>
                <c:pt idx="16126">
                  <c:v>2.3437500000000038E-2</c:v>
                </c:pt>
                <c:pt idx="16127">
                  <c:v>5.5010001818512266E-3</c:v>
                </c:pt>
                <c:pt idx="16128">
                  <c:v>1.3774104683195554E-3</c:v>
                </c:pt>
                <c:pt idx="16129">
                  <c:v>4.5537340619304E-4</c:v>
                </c:pt>
                <c:pt idx="16130">
                  <c:v>3.6885245901639496E-2</c:v>
                </c:pt>
                <c:pt idx="16131">
                  <c:v>1.084010840108398E-2</c:v>
                </c:pt>
                <c:pt idx="16132">
                  <c:v>2.4390243902439174E-2</c:v>
                </c:pt>
                <c:pt idx="16133">
                  <c:v>0</c:v>
                </c:pt>
                <c:pt idx="16134">
                  <c:v>1.6393442622950921E-2</c:v>
                </c:pt>
                <c:pt idx="16135">
                  <c:v>8.6535133263816497E-5</c:v>
                </c:pt>
                <c:pt idx="16136">
                  <c:v>2.4390243902439174E-2</c:v>
                </c:pt>
                <c:pt idx="16137">
                  <c:v>6.7750677506769365E-4</c:v>
                </c:pt>
                <c:pt idx="16138">
                  <c:v>3.3948560985394269E-2</c:v>
                </c:pt>
                <c:pt idx="16139">
                  <c:v>7.2114467408584109E-3</c:v>
                </c:pt>
                <c:pt idx="16140">
                  <c:v>3.6885245901639496E-2</c:v>
                </c:pt>
                <c:pt idx="16141">
                  <c:v>3.2284100080711472E-3</c:v>
                </c:pt>
                <c:pt idx="16142">
                  <c:v>3.6231884057970794E-3</c:v>
                </c:pt>
                <c:pt idx="16143">
                  <c:v>5.2428256070642942E-3</c:v>
                </c:pt>
                <c:pt idx="16144">
                  <c:v>1.6393442622950921E-2</c:v>
                </c:pt>
                <c:pt idx="16145">
                  <c:v>9.6525096525095378E-4</c:v>
                </c:pt>
                <c:pt idx="16146">
                  <c:v>3.6885245901639496E-2</c:v>
                </c:pt>
                <c:pt idx="16147">
                  <c:v>0</c:v>
                </c:pt>
                <c:pt idx="16148">
                  <c:v>9.0777051561416691E-5</c:v>
                </c:pt>
                <c:pt idx="16149">
                  <c:v>1.1941316956670183E-3</c:v>
                </c:pt>
                <c:pt idx="16150">
                  <c:v>2.0918715846995829E-3</c:v>
                </c:pt>
                <c:pt idx="16151">
                  <c:v>0</c:v>
                </c:pt>
                <c:pt idx="16152">
                  <c:v>2.4390243902439174E-2</c:v>
                </c:pt>
                <c:pt idx="16153">
                  <c:v>1.6393442622950921E-2</c:v>
                </c:pt>
                <c:pt idx="16154">
                  <c:v>6.238859180035747E-3</c:v>
                </c:pt>
                <c:pt idx="16155">
                  <c:v>8.8757396449703589E-3</c:v>
                </c:pt>
                <c:pt idx="16156">
                  <c:v>1.5748031496063096E-2</c:v>
                </c:pt>
                <c:pt idx="16157">
                  <c:v>2.2210654173173541E-2</c:v>
                </c:pt>
                <c:pt idx="16158">
                  <c:v>1.5748031496063096E-2</c:v>
                </c:pt>
                <c:pt idx="16159">
                  <c:v>8.9605734767043196E-4</c:v>
                </c:pt>
                <c:pt idx="16160">
                  <c:v>2.1164021164021368E-2</c:v>
                </c:pt>
                <c:pt idx="16161">
                  <c:v>2.976190476190496E-3</c:v>
                </c:pt>
                <c:pt idx="16162">
                  <c:v>1.7710724827812437E-2</c:v>
                </c:pt>
                <c:pt idx="16163">
                  <c:v>2.122641509433967E-2</c:v>
                </c:pt>
                <c:pt idx="16164">
                  <c:v>1.7337125829608634E-2</c:v>
                </c:pt>
                <c:pt idx="16165">
                  <c:v>5.4563492063491982E-3</c:v>
                </c:pt>
                <c:pt idx="16166">
                  <c:v>1.3774104683197297E-3</c:v>
                </c:pt>
                <c:pt idx="16167">
                  <c:v>6.534346156988987E-4</c:v>
                </c:pt>
                <c:pt idx="16168">
                  <c:v>3.7858422939068027E-2</c:v>
                </c:pt>
                <c:pt idx="16169">
                  <c:v>6.6682449494948814E-3</c:v>
                </c:pt>
                <c:pt idx="16170">
                  <c:v>9.8681805998884634E-4</c:v>
                </c:pt>
                <c:pt idx="16171">
                  <c:v>2.976190476190496E-3</c:v>
                </c:pt>
                <c:pt idx="16172">
                  <c:v>2.3319200484554808E-2</c:v>
                </c:pt>
                <c:pt idx="16173">
                  <c:v>1.5470477999748978E-4</c:v>
                </c:pt>
                <c:pt idx="16174">
                  <c:v>1.133317901610611E-2</c:v>
                </c:pt>
                <c:pt idx="16175">
                  <c:v>2.3319200484554808E-2</c:v>
                </c:pt>
                <c:pt idx="16176">
                  <c:v>3.2859412250514988E-3</c:v>
                </c:pt>
                <c:pt idx="16177">
                  <c:v>8.8023827504897425E-3</c:v>
                </c:pt>
                <c:pt idx="16178">
                  <c:v>1.717119685869678E-2</c:v>
                </c:pt>
                <c:pt idx="16179">
                  <c:v>3.2085771371485688E-2</c:v>
                </c:pt>
                <c:pt idx="16180">
                  <c:v>2.0748482286943332E-3</c:v>
                </c:pt>
                <c:pt idx="16181">
                  <c:v>6.5852868241156682E-3</c:v>
                </c:pt>
                <c:pt idx="16182">
                  <c:v>6.5852868241156682E-3</c:v>
                </c:pt>
                <c:pt idx="16183">
                  <c:v>1.0635034257081455E-2</c:v>
                </c:pt>
                <c:pt idx="16184">
                  <c:v>1.5664515664515603E-2</c:v>
                </c:pt>
                <c:pt idx="16185">
                  <c:v>5.9889052417076726E-4</c:v>
                </c:pt>
                <c:pt idx="16186">
                  <c:v>1.9670191565378289E-2</c:v>
                </c:pt>
                <c:pt idx="16187">
                  <c:v>2.4132231404958876E-2</c:v>
                </c:pt>
                <c:pt idx="16188">
                  <c:v>5.9889052417076726E-4</c:v>
                </c:pt>
                <c:pt idx="16189">
                  <c:v>1.2180309062692309E-4</c:v>
                </c:pt>
                <c:pt idx="16190">
                  <c:v>1.6862298296284118E-3</c:v>
                </c:pt>
                <c:pt idx="16191">
                  <c:v>4.9075630252100912E-2</c:v>
                </c:pt>
                <c:pt idx="16192">
                  <c:v>0.20562165688193079</c:v>
                </c:pt>
                <c:pt idx="16193">
                  <c:v>1.1321181931393752E-2</c:v>
                </c:pt>
                <c:pt idx="16194">
                  <c:v>1.1321181931393752E-2</c:v>
                </c:pt>
                <c:pt idx="16195">
                  <c:v>3.6500000000000248E-2</c:v>
                </c:pt>
                <c:pt idx="16196">
                  <c:v>4.1556348566827684E-4</c:v>
                </c:pt>
                <c:pt idx="16197">
                  <c:v>0.28652240090000669</c:v>
                </c:pt>
                <c:pt idx="16198">
                  <c:v>8.7837276878375663E-3</c:v>
                </c:pt>
                <c:pt idx="16199">
                  <c:v>5.0794250624198602E-2</c:v>
                </c:pt>
                <c:pt idx="16200">
                  <c:v>2.4132231404958876E-2</c:v>
                </c:pt>
                <c:pt idx="16201">
                  <c:v>3.6500000000000248E-2</c:v>
                </c:pt>
                <c:pt idx="16202">
                  <c:v>0.1525177662032845</c:v>
                </c:pt>
                <c:pt idx="16203">
                  <c:v>2.2885262885262709E-3</c:v>
                </c:pt>
                <c:pt idx="16204">
                  <c:v>5.4256410256409051E-4</c:v>
                </c:pt>
                <c:pt idx="16205">
                  <c:v>1.084010840108398E-2</c:v>
                </c:pt>
                <c:pt idx="16206">
                  <c:v>1.6774193548387228E-2</c:v>
                </c:pt>
                <c:pt idx="16207">
                  <c:v>2.3076923076923002E-2</c:v>
                </c:pt>
                <c:pt idx="16208">
                  <c:v>4.2342756958143315E-3</c:v>
                </c:pt>
                <c:pt idx="16209">
                  <c:v>3.4894540942928057E-2</c:v>
                </c:pt>
                <c:pt idx="16210">
                  <c:v>1.1093333333333358E-2</c:v>
                </c:pt>
                <c:pt idx="16211">
                  <c:v>1.0416666666666938E-2</c:v>
                </c:pt>
                <c:pt idx="16212">
                  <c:v>3.4176349965824616E-3</c:v>
                </c:pt>
                <c:pt idx="16213">
                  <c:v>5.158694334482408E-5</c:v>
                </c:pt>
                <c:pt idx="16214">
                  <c:v>1.7481354230307865E-3</c:v>
                </c:pt>
                <c:pt idx="16215">
                  <c:v>5.1421742489487256E-3</c:v>
                </c:pt>
                <c:pt idx="16216">
                  <c:v>2.9275808936825867E-2</c:v>
                </c:pt>
                <c:pt idx="16217">
                  <c:v>1.2642796639270995E-2</c:v>
                </c:pt>
                <c:pt idx="16218">
                  <c:v>2.0397884663812742E-2</c:v>
                </c:pt>
                <c:pt idx="16219">
                  <c:v>1.7963943950785995E-2</c:v>
                </c:pt>
                <c:pt idx="16220">
                  <c:v>9.8126672613737479E-3</c:v>
                </c:pt>
                <c:pt idx="16221">
                  <c:v>2.5182573659045032E-4</c:v>
                </c:pt>
                <c:pt idx="16222">
                  <c:v>3.5433070866141662E-2</c:v>
                </c:pt>
                <c:pt idx="16223">
                  <c:v>6.9991251093613586E-3</c:v>
                </c:pt>
                <c:pt idx="16224">
                  <c:v>2.3437500000000038E-2</c:v>
                </c:pt>
                <c:pt idx="16225">
                  <c:v>1.0416666666666938E-2</c:v>
                </c:pt>
                <c:pt idx="16226">
                  <c:v>2.3437500000000038E-2</c:v>
                </c:pt>
                <c:pt idx="16227">
                  <c:v>5.0576892682156049E-3</c:v>
                </c:pt>
                <c:pt idx="16228">
                  <c:v>3.097173828881227E-3</c:v>
                </c:pt>
                <c:pt idx="16229">
                  <c:v>3.097173828881227E-3</c:v>
                </c:pt>
                <c:pt idx="16230">
                  <c:v>2.1957604932015561E-3</c:v>
                </c:pt>
                <c:pt idx="16231">
                  <c:v>6.5104166666679814E-4</c:v>
                </c:pt>
                <c:pt idx="16232">
                  <c:v>7.5757575757576141E-3</c:v>
                </c:pt>
                <c:pt idx="16233">
                  <c:v>3.4756163788422765E-3</c:v>
                </c:pt>
                <c:pt idx="16234">
                  <c:v>6.5104166666679814E-4</c:v>
                </c:pt>
                <c:pt idx="16235">
                  <c:v>1.3355460723881862E-2</c:v>
                </c:pt>
                <c:pt idx="16236">
                  <c:v>6.238859180035747E-3</c:v>
                </c:pt>
                <c:pt idx="16237">
                  <c:v>2.384737678855435E-3</c:v>
                </c:pt>
                <c:pt idx="16238">
                  <c:v>4.3744531933532539E-4</c:v>
                </c:pt>
                <c:pt idx="16239">
                  <c:v>1.9899285250164463E-3</c:v>
                </c:pt>
                <c:pt idx="16240">
                  <c:v>4.93288047873215E-3</c:v>
                </c:pt>
                <c:pt idx="16241">
                  <c:v>6.5104166666679814E-4</c:v>
                </c:pt>
                <c:pt idx="16242">
                  <c:v>5.5473372781080627E-4</c:v>
                </c:pt>
                <c:pt idx="16243">
                  <c:v>1.0976702508960743E-2</c:v>
                </c:pt>
                <c:pt idx="16244">
                  <c:v>4.0839663481094968E-5</c:v>
                </c:pt>
                <c:pt idx="16245">
                  <c:v>1.6391401037806513E-3</c:v>
                </c:pt>
                <c:pt idx="16246">
                  <c:v>2.0928858162354923E-2</c:v>
                </c:pt>
                <c:pt idx="16247">
                  <c:v>4.1078305519906002E-4</c:v>
                </c:pt>
                <c:pt idx="16248">
                  <c:v>1.0611205432937245E-2</c:v>
                </c:pt>
                <c:pt idx="16249">
                  <c:v>1.7401315789473619E-3</c:v>
                </c:pt>
                <c:pt idx="16250">
                  <c:v>1.1452631578947345E-2</c:v>
                </c:pt>
                <c:pt idx="16251">
                  <c:v>7.3184487534626003E-2</c:v>
                </c:pt>
                <c:pt idx="16252">
                  <c:v>1.0611205432937245E-2</c:v>
                </c:pt>
                <c:pt idx="16253">
                  <c:v>2.9529767040552858E-3</c:v>
                </c:pt>
                <c:pt idx="16254">
                  <c:v>4.7499999999999931E-2</c:v>
                </c:pt>
                <c:pt idx="16255">
                  <c:v>1.708584987057821E-2</c:v>
                </c:pt>
                <c:pt idx="16256">
                  <c:v>3.6549707602333709E-4</c:v>
                </c:pt>
                <c:pt idx="16257">
                  <c:v>4.9554781262098134E-2</c:v>
                </c:pt>
                <c:pt idx="16258">
                  <c:v>7.0611577964520677E-3</c:v>
                </c:pt>
                <c:pt idx="16259">
                  <c:v>2.66666666666668E-2</c:v>
                </c:pt>
                <c:pt idx="16260">
                  <c:v>2.5322671156004718E-2</c:v>
                </c:pt>
                <c:pt idx="16261">
                  <c:v>1.3774104683197297E-3</c:v>
                </c:pt>
                <c:pt idx="16262">
                  <c:v>1.3774104683197297E-3</c:v>
                </c:pt>
                <c:pt idx="16263">
                  <c:v>6.5104166666679814E-4</c:v>
                </c:pt>
                <c:pt idx="16264">
                  <c:v>5.0576892682156049E-3</c:v>
                </c:pt>
                <c:pt idx="16265">
                  <c:v>1.3888888888890522E-3</c:v>
                </c:pt>
                <c:pt idx="16266">
                  <c:v>4.3744531933532539E-4</c:v>
                </c:pt>
                <c:pt idx="16267">
                  <c:v>2.3437500000000038E-2</c:v>
                </c:pt>
                <c:pt idx="16268">
                  <c:v>7.7911959485778531E-4</c:v>
                </c:pt>
                <c:pt idx="16269">
                  <c:v>1.9846796657381465E-2</c:v>
                </c:pt>
                <c:pt idx="16270">
                  <c:v>1.3054830287208905E-3</c:v>
                </c:pt>
                <c:pt idx="16271">
                  <c:v>6.9991251093613586E-3</c:v>
                </c:pt>
                <c:pt idx="16272">
                  <c:v>4.8875855327466648E-4</c:v>
                </c:pt>
                <c:pt idx="16273">
                  <c:v>2.976190476190496E-3</c:v>
                </c:pt>
                <c:pt idx="16274">
                  <c:v>4.7673531655134023E-5</c:v>
                </c:pt>
                <c:pt idx="16275">
                  <c:v>1.60384923817156E-3</c:v>
                </c:pt>
                <c:pt idx="16276">
                  <c:v>2.8188865398167222E-3</c:v>
                </c:pt>
                <c:pt idx="16277">
                  <c:v>6.3492063492063813E-3</c:v>
                </c:pt>
                <c:pt idx="16278">
                  <c:v>1.0416666666666938E-2</c:v>
                </c:pt>
                <c:pt idx="16279">
                  <c:v>2.6610187900511658E-3</c:v>
                </c:pt>
                <c:pt idx="16280">
                  <c:v>5.8356676003951914E-5</c:v>
                </c:pt>
                <c:pt idx="16281">
                  <c:v>4.1107152644558824E-4</c:v>
                </c:pt>
                <c:pt idx="16282">
                  <c:v>2.3437500000000038E-2</c:v>
                </c:pt>
                <c:pt idx="16283">
                  <c:v>1.0416666666666938E-2</c:v>
                </c:pt>
                <c:pt idx="16284">
                  <c:v>6.6666666666667001E-3</c:v>
                </c:pt>
                <c:pt idx="16285">
                  <c:v>1.5839074998023317E-4</c:v>
                </c:pt>
                <c:pt idx="16286">
                  <c:v>1.0416666666666938E-2</c:v>
                </c:pt>
                <c:pt idx="16287">
                  <c:v>5.092946269416095E-4</c:v>
                </c:pt>
                <c:pt idx="16288">
                  <c:v>6.5104166666679814E-4</c:v>
                </c:pt>
                <c:pt idx="16289">
                  <c:v>5.092946269416095E-4</c:v>
                </c:pt>
                <c:pt idx="16290">
                  <c:v>1.0416666666666938E-2</c:v>
                </c:pt>
                <c:pt idx="16291">
                  <c:v>6.3492063492063813E-3</c:v>
                </c:pt>
                <c:pt idx="16292">
                  <c:v>1.8121301775147806E-2</c:v>
                </c:pt>
                <c:pt idx="16293">
                  <c:v>1.7532325224631831E-3</c:v>
                </c:pt>
                <c:pt idx="16294">
                  <c:v>1.7532325224631831E-3</c:v>
                </c:pt>
                <c:pt idx="16295">
                  <c:v>1.0416666666666938E-2</c:v>
                </c:pt>
                <c:pt idx="16296">
                  <c:v>2.976190476190496E-3</c:v>
                </c:pt>
                <c:pt idx="16297">
                  <c:v>6.5104166666679814E-4</c:v>
                </c:pt>
                <c:pt idx="16298">
                  <c:v>1.5748031496063096E-2</c:v>
                </c:pt>
                <c:pt idx="16299">
                  <c:v>3.8647342995169143E-2</c:v>
                </c:pt>
                <c:pt idx="16300">
                  <c:v>6.3251106894394559E-4</c:v>
                </c:pt>
                <c:pt idx="16301">
                  <c:v>6.1218243036437225E-4</c:v>
                </c:pt>
                <c:pt idx="16302">
                  <c:v>8.2994579945799545E-3</c:v>
                </c:pt>
                <c:pt idx="16303">
                  <c:v>2.9761904761906118E-3</c:v>
                </c:pt>
                <c:pt idx="16304">
                  <c:v>8.4876543209878377E-3</c:v>
                </c:pt>
                <c:pt idx="16305">
                  <c:v>2.6666666666666613E-2</c:v>
                </c:pt>
                <c:pt idx="16306">
                  <c:v>6.5104166666679814E-4</c:v>
                </c:pt>
                <c:pt idx="16307">
                  <c:v>5.9999999999999928E-2</c:v>
                </c:pt>
                <c:pt idx="16308">
                  <c:v>6.9991251093613586E-3</c:v>
                </c:pt>
                <c:pt idx="16309">
                  <c:v>5.3549391784686986E-3</c:v>
                </c:pt>
                <c:pt idx="16310">
                  <c:v>6.1454293737771293E-4</c:v>
                </c:pt>
                <c:pt idx="16311">
                  <c:v>6.1454293737771293E-4</c:v>
                </c:pt>
                <c:pt idx="16312">
                  <c:v>1.0635034257081455E-2</c:v>
                </c:pt>
                <c:pt idx="16313">
                  <c:v>5.9708436724565772E-2</c:v>
                </c:pt>
                <c:pt idx="16314">
                  <c:v>1.6150418667983044E-2</c:v>
                </c:pt>
                <c:pt idx="16315">
                  <c:v>2.1164021164021368E-2</c:v>
                </c:pt>
                <c:pt idx="16316">
                  <c:v>5.4289819376026338E-2</c:v>
                </c:pt>
                <c:pt idx="16317">
                  <c:v>1.0416666666666938E-2</c:v>
                </c:pt>
                <c:pt idx="16318">
                  <c:v>8.9605734767043196E-4</c:v>
                </c:pt>
                <c:pt idx="16319">
                  <c:v>1.0416666666666938E-2</c:v>
                </c:pt>
                <c:pt idx="16320">
                  <c:v>3.097173828881227E-3</c:v>
                </c:pt>
                <c:pt idx="16321">
                  <c:v>2.0013860787049417E-2</c:v>
                </c:pt>
                <c:pt idx="16322">
                  <c:v>2.0013860787049417E-2</c:v>
                </c:pt>
                <c:pt idx="16323">
                  <c:v>4.9062049062049105E-3</c:v>
                </c:pt>
                <c:pt idx="16324">
                  <c:v>6.6666666666668883E-3</c:v>
                </c:pt>
                <c:pt idx="16325">
                  <c:v>8.0139206712433519E-2</c:v>
                </c:pt>
                <c:pt idx="16326">
                  <c:v>6.6666666666668883E-3</c:v>
                </c:pt>
                <c:pt idx="16327">
                  <c:v>3.1249999999999962E-2</c:v>
                </c:pt>
                <c:pt idx="16328">
                  <c:v>3.0303030303030245E-2</c:v>
                </c:pt>
                <c:pt idx="16329">
                  <c:v>1.5748031496063096E-2</c:v>
                </c:pt>
                <c:pt idx="16330">
                  <c:v>5.9999999999999928E-2</c:v>
                </c:pt>
                <c:pt idx="16331">
                  <c:v>2.976190476190496E-3</c:v>
                </c:pt>
                <c:pt idx="16332">
                  <c:v>6.7425137903861246E-2</c:v>
                </c:pt>
                <c:pt idx="16333">
                  <c:v>1.5748031496063096E-2</c:v>
                </c:pt>
                <c:pt idx="16334">
                  <c:v>2.3437500000000038E-2</c:v>
                </c:pt>
                <c:pt idx="16335">
                  <c:v>4.7619047619047589E-2</c:v>
                </c:pt>
                <c:pt idx="16336">
                  <c:v>6.5104166666679814E-4</c:v>
                </c:pt>
                <c:pt idx="16337">
                  <c:v>3.5433070866141662E-2</c:v>
                </c:pt>
                <c:pt idx="16338">
                  <c:v>0.18939393939393931</c:v>
                </c:pt>
                <c:pt idx="16339">
                  <c:v>0.339622641509434</c:v>
                </c:pt>
                <c:pt idx="16340">
                  <c:v>0.10416666666666684</c:v>
                </c:pt>
                <c:pt idx="16341">
                  <c:v>2.016129032257999E-3</c:v>
                </c:pt>
                <c:pt idx="16342">
                  <c:v>6.147540983606598E-3</c:v>
                </c:pt>
                <c:pt idx="16343">
                  <c:v>4.8323471400394599E-2</c:v>
                </c:pt>
                <c:pt idx="16344">
                  <c:v>6.6666666666668883E-3</c:v>
                </c:pt>
                <c:pt idx="16345">
                  <c:v>4.3744531933532539E-4</c:v>
                </c:pt>
                <c:pt idx="16346">
                  <c:v>8.625144791945101E-2</c:v>
                </c:pt>
                <c:pt idx="16347">
                  <c:v>2.9761904761906118E-3</c:v>
                </c:pt>
                <c:pt idx="16348">
                  <c:v>0.18103448275862072</c:v>
                </c:pt>
                <c:pt idx="16349">
                  <c:v>6.5104166666679814E-4</c:v>
                </c:pt>
                <c:pt idx="16350">
                  <c:v>6.238859180035747E-3</c:v>
                </c:pt>
                <c:pt idx="16351">
                  <c:v>6.238859180035747E-3</c:v>
                </c:pt>
                <c:pt idx="16352">
                  <c:v>1.7271682552558589E-2</c:v>
                </c:pt>
                <c:pt idx="16353">
                  <c:v>1.4792899408283544E-3</c:v>
                </c:pt>
                <c:pt idx="16354">
                  <c:v>6.6666666666668883E-3</c:v>
                </c:pt>
                <c:pt idx="16355">
                  <c:v>0.28899082568807349</c:v>
                </c:pt>
                <c:pt idx="16356">
                  <c:v>0.11157024793388433</c:v>
                </c:pt>
                <c:pt idx="16357">
                  <c:v>6.6666666666668883E-3</c:v>
                </c:pt>
                <c:pt idx="16358">
                  <c:v>1.0416666666666938E-2</c:v>
                </c:pt>
                <c:pt idx="16359">
                  <c:v>1.0416666666666938E-2</c:v>
                </c:pt>
                <c:pt idx="16360">
                  <c:v>1.0416666666666938E-2</c:v>
                </c:pt>
                <c:pt idx="16361">
                  <c:v>1.0416666666666938E-2</c:v>
                </c:pt>
                <c:pt idx="16362">
                  <c:v>2.976190476190496E-3</c:v>
                </c:pt>
                <c:pt idx="16363">
                  <c:v>4.7619047619047589E-2</c:v>
                </c:pt>
                <c:pt idx="16364">
                  <c:v>0.45000000000000007</c:v>
                </c:pt>
                <c:pt idx="16365">
                  <c:v>6.147540983606598E-3</c:v>
                </c:pt>
                <c:pt idx="16366">
                  <c:v>4.3715846994535582E-2</c:v>
                </c:pt>
                <c:pt idx="16367">
                  <c:v>7.2580645161290175E-2</c:v>
                </c:pt>
                <c:pt idx="16368">
                  <c:v>5.1362683438155192E-2</c:v>
                </c:pt>
                <c:pt idx="16369">
                  <c:v>2.1164021164021368E-2</c:v>
                </c:pt>
                <c:pt idx="16370">
                  <c:v>0.12222222222222218</c:v>
                </c:pt>
                <c:pt idx="16371">
                  <c:v>6.238859180035747E-3</c:v>
                </c:pt>
                <c:pt idx="16372">
                  <c:v>2.976190476190496E-3</c:v>
                </c:pt>
                <c:pt idx="16373">
                  <c:v>0.43069306930693069</c:v>
                </c:pt>
                <c:pt idx="16374">
                  <c:v>6.147540983606598E-3</c:v>
                </c:pt>
                <c:pt idx="16375">
                  <c:v>1.734400656814461E-2</c:v>
                </c:pt>
                <c:pt idx="16376">
                  <c:v>6.5104166666679814E-4</c:v>
                </c:pt>
                <c:pt idx="16377">
                  <c:v>0.48979591836734687</c:v>
                </c:pt>
                <c:pt idx="16378">
                  <c:v>2.3069679849340892E-2</c:v>
                </c:pt>
                <c:pt idx="16379">
                  <c:v>1.4241996233521636E-2</c:v>
                </c:pt>
                <c:pt idx="16380">
                  <c:v>4.3744531933532539E-4</c:v>
                </c:pt>
                <c:pt idx="16381">
                  <c:v>3.5433070866141662E-2</c:v>
                </c:pt>
                <c:pt idx="16382">
                  <c:v>6.6666666666668883E-3</c:v>
                </c:pt>
                <c:pt idx="16383">
                  <c:v>1.0976702508960743E-2</c:v>
                </c:pt>
                <c:pt idx="16384">
                  <c:v>2.06625683060109E-2</c:v>
                </c:pt>
                <c:pt idx="16385">
                  <c:v>0.21052631578947356</c:v>
                </c:pt>
                <c:pt idx="16386">
                  <c:v>6.5104166666679814E-4</c:v>
                </c:pt>
                <c:pt idx="16387">
                  <c:v>1.0976702508960743E-2</c:v>
                </c:pt>
                <c:pt idx="16388">
                  <c:v>3.5433070866141662E-2</c:v>
                </c:pt>
                <c:pt idx="16389">
                  <c:v>0.34615845619081864</c:v>
                </c:pt>
                <c:pt idx="16390">
                  <c:v>0.15458937198067643</c:v>
                </c:pt>
                <c:pt idx="16391">
                  <c:v>0.12499999999999985</c:v>
                </c:pt>
                <c:pt idx="16392">
                  <c:v>0.14049671592775043</c:v>
                </c:pt>
                <c:pt idx="16393">
                  <c:v>1.0416666666666938E-2</c:v>
                </c:pt>
                <c:pt idx="16394">
                  <c:v>1.0416666666666938E-2</c:v>
                </c:pt>
                <c:pt idx="16395">
                  <c:v>8.5365853658536536E-2</c:v>
                </c:pt>
                <c:pt idx="16396">
                  <c:v>3.5433070866141662E-2</c:v>
                </c:pt>
                <c:pt idx="16397">
                  <c:v>4.7619047619047589E-2</c:v>
                </c:pt>
                <c:pt idx="16398">
                  <c:v>6.9991251093613586E-3</c:v>
                </c:pt>
                <c:pt idx="16399">
                  <c:v>1.5423395710501484E-2</c:v>
                </c:pt>
                <c:pt idx="16400">
                  <c:v>0</c:v>
                </c:pt>
                <c:pt idx="16401">
                  <c:v>2.3437500000000038E-2</c:v>
                </c:pt>
                <c:pt idx="16402">
                  <c:v>5.0000000000000093E-2</c:v>
                </c:pt>
                <c:pt idx="16403">
                  <c:v>2.1164021164021368E-2</c:v>
                </c:pt>
                <c:pt idx="16404">
                  <c:v>6.6666666666668883E-3</c:v>
                </c:pt>
                <c:pt idx="16405">
                  <c:v>4.4933431952662993E-2</c:v>
                </c:pt>
                <c:pt idx="16406">
                  <c:v>0.35714285714285704</c:v>
                </c:pt>
                <c:pt idx="16407">
                  <c:v>1.0976702508960743E-2</c:v>
                </c:pt>
                <c:pt idx="16408">
                  <c:v>1.0976702508960743E-2</c:v>
                </c:pt>
                <c:pt idx="16409">
                  <c:v>2.0923076923076878E-2</c:v>
                </c:pt>
                <c:pt idx="16410">
                  <c:v>3.4602076124566616E-3</c:v>
                </c:pt>
                <c:pt idx="16411">
                  <c:v>1.5748031496063096E-2</c:v>
                </c:pt>
                <c:pt idx="16412">
                  <c:v>0.11157024793388433</c:v>
                </c:pt>
                <c:pt idx="16413">
                  <c:v>0.13865546218487393</c:v>
                </c:pt>
                <c:pt idx="16414">
                  <c:v>4.3744531933532539E-4</c:v>
                </c:pt>
                <c:pt idx="16415">
                  <c:v>5.9999999999999928E-2</c:v>
                </c:pt>
                <c:pt idx="16416">
                  <c:v>6.8328246863343475E-2</c:v>
                </c:pt>
                <c:pt idx="16417">
                  <c:v>2.976190476190496E-3</c:v>
                </c:pt>
                <c:pt idx="16418">
                  <c:v>1.7045454545454419E-2</c:v>
                </c:pt>
                <c:pt idx="16419">
                  <c:v>2.3437500000000038E-2</c:v>
                </c:pt>
                <c:pt idx="16420">
                  <c:v>2.1164021164021368E-2</c:v>
                </c:pt>
                <c:pt idx="16421">
                  <c:v>2.3437500000000038E-2</c:v>
                </c:pt>
                <c:pt idx="16422">
                  <c:v>0.13761068943706517</c:v>
                </c:pt>
                <c:pt idx="16423">
                  <c:v>4.3744531933532539E-4</c:v>
                </c:pt>
                <c:pt idx="16424">
                  <c:v>0.27272727272727265</c:v>
                </c:pt>
                <c:pt idx="16425">
                  <c:v>4.7619047619047589E-2</c:v>
                </c:pt>
                <c:pt idx="16426">
                  <c:v>1.0416666666666938E-2</c:v>
                </c:pt>
                <c:pt idx="16427">
                  <c:v>6.4971319003575331E-3</c:v>
                </c:pt>
                <c:pt idx="16428">
                  <c:v>3.1173826173826382E-3</c:v>
                </c:pt>
                <c:pt idx="16429">
                  <c:v>5.7498368977960727E-2</c:v>
                </c:pt>
                <c:pt idx="16430">
                  <c:v>6.4971319003575331E-3</c:v>
                </c:pt>
                <c:pt idx="16431">
                  <c:v>2.2210654173173541E-2</c:v>
                </c:pt>
                <c:pt idx="16432">
                  <c:v>8.9605734767043196E-4</c:v>
                </c:pt>
                <c:pt idx="16433">
                  <c:v>1.3258820951128777E-2</c:v>
                </c:pt>
                <c:pt idx="16434">
                  <c:v>1.3227513227514738E-3</c:v>
                </c:pt>
                <c:pt idx="16435">
                  <c:v>2.1477098400175497E-2</c:v>
                </c:pt>
                <c:pt idx="16436">
                  <c:v>4.3744531933532539E-4</c:v>
                </c:pt>
                <c:pt idx="16437">
                  <c:v>7.2515881577370151E-3</c:v>
                </c:pt>
                <c:pt idx="16438">
                  <c:v>1.4336917562724075E-2</c:v>
                </c:pt>
                <c:pt idx="16439">
                  <c:v>3.4722222222222398E-3</c:v>
                </c:pt>
                <c:pt idx="16440">
                  <c:v>1.9357336430511073E-4</c:v>
                </c:pt>
                <c:pt idx="16441">
                  <c:v>1.0416666666666938E-2</c:v>
                </c:pt>
                <c:pt idx="16442">
                  <c:v>6.5104166666679814E-4</c:v>
                </c:pt>
                <c:pt idx="16443">
                  <c:v>1.0416666666666938E-2</c:v>
                </c:pt>
                <c:pt idx="16444">
                  <c:v>1.0416666666666938E-2</c:v>
                </c:pt>
                <c:pt idx="16445">
                  <c:v>7.4992347719621596E-3</c:v>
                </c:pt>
                <c:pt idx="16446">
                  <c:v>1.5679442508710839E-2</c:v>
                </c:pt>
                <c:pt idx="16447">
                  <c:v>7.0275897969807556E-3</c:v>
                </c:pt>
                <c:pt idx="16448">
                  <c:v>1.5679442508710839E-2</c:v>
                </c:pt>
                <c:pt idx="16449">
                  <c:v>3.0055414670798752E-3</c:v>
                </c:pt>
                <c:pt idx="16450">
                  <c:v>6.6666666666668883E-3</c:v>
                </c:pt>
                <c:pt idx="16451">
                  <c:v>2.0424836601325687E-4</c:v>
                </c:pt>
                <c:pt idx="16452">
                  <c:v>5.6818181818181941E-3</c:v>
                </c:pt>
                <c:pt idx="16453">
                  <c:v>1.1459129106187558E-3</c:v>
                </c:pt>
                <c:pt idx="16454">
                  <c:v>5.0125313283205459E-3</c:v>
                </c:pt>
                <c:pt idx="16455">
                  <c:v>5.4256410256409051E-4</c:v>
                </c:pt>
                <c:pt idx="16456">
                  <c:v>6.6197959746346572E-3</c:v>
                </c:pt>
                <c:pt idx="16457">
                  <c:v>7.8446627119192792E-3</c:v>
                </c:pt>
                <c:pt idx="16458">
                  <c:v>1.157240454879583E-2</c:v>
                </c:pt>
                <c:pt idx="16459">
                  <c:v>3.6466015684012611E-3</c:v>
                </c:pt>
                <c:pt idx="16460">
                  <c:v>2.3976023976043313E-4</c:v>
                </c:pt>
                <c:pt idx="16461">
                  <c:v>2.3976023976043313E-4</c:v>
                </c:pt>
                <c:pt idx="16462">
                  <c:v>1.0077543424317588E-2</c:v>
                </c:pt>
                <c:pt idx="16463">
                  <c:v>7.4103445237464448E-3</c:v>
                </c:pt>
                <c:pt idx="16464">
                  <c:v>5.796801764544311E-4</c:v>
                </c:pt>
                <c:pt idx="16465">
                  <c:v>9.461035696331795E-4</c:v>
                </c:pt>
                <c:pt idx="16466">
                  <c:v>2.8001990762860352E-2</c:v>
                </c:pt>
                <c:pt idx="16467">
                  <c:v>1.1093333333333358E-2</c:v>
                </c:pt>
                <c:pt idx="16468">
                  <c:v>3.4193245778610694E-3</c:v>
                </c:pt>
                <c:pt idx="16469">
                  <c:v>5.6030549780549891E-3</c:v>
                </c:pt>
                <c:pt idx="16470">
                  <c:v>7.8446627119192792E-3</c:v>
                </c:pt>
                <c:pt idx="16471">
                  <c:v>2.5001858045335698E-3</c:v>
                </c:pt>
                <c:pt idx="16472">
                  <c:v>1.1027725661870622E-3</c:v>
                </c:pt>
                <c:pt idx="16473">
                  <c:v>1.1027725661870622E-3</c:v>
                </c:pt>
                <c:pt idx="16474">
                  <c:v>2.4154589371982158E-3</c:v>
                </c:pt>
                <c:pt idx="16475">
                  <c:v>4.76190476190477E-2</c:v>
                </c:pt>
                <c:pt idx="16476">
                  <c:v>1.0416666666666938E-2</c:v>
                </c:pt>
                <c:pt idx="16477">
                  <c:v>1.2305227901558254E-2</c:v>
                </c:pt>
                <c:pt idx="16478">
                  <c:v>6.5104166666679814E-4</c:v>
                </c:pt>
                <c:pt idx="16479">
                  <c:v>1.4459665144596895E-2</c:v>
                </c:pt>
                <c:pt idx="16480">
                  <c:v>1.0416666666666938E-2</c:v>
                </c:pt>
                <c:pt idx="16481">
                  <c:v>2.3319200484554808E-2</c:v>
                </c:pt>
                <c:pt idx="16482">
                  <c:v>1.0416666666666938E-2</c:v>
                </c:pt>
                <c:pt idx="16483">
                  <c:v>1.0416666666666938E-2</c:v>
                </c:pt>
                <c:pt idx="16484">
                  <c:v>4.3744531933532539E-4</c:v>
                </c:pt>
                <c:pt idx="16485">
                  <c:v>1.0484927916120644E-2</c:v>
                </c:pt>
                <c:pt idx="16486">
                  <c:v>2.7322404371585415E-3</c:v>
                </c:pt>
                <c:pt idx="16487">
                  <c:v>1.0416666666666938E-2</c:v>
                </c:pt>
                <c:pt idx="16488">
                  <c:v>1.6203703703703606E-2</c:v>
                </c:pt>
                <c:pt idx="16489">
                  <c:v>9.7949188858280165E-3</c:v>
                </c:pt>
                <c:pt idx="16490">
                  <c:v>8.9605734767043196E-4</c:v>
                </c:pt>
                <c:pt idx="16491">
                  <c:v>1.0957703265405497E-4</c:v>
                </c:pt>
                <c:pt idx="16492">
                  <c:v>2.3011176857331882E-3</c:v>
                </c:pt>
                <c:pt idx="16493">
                  <c:v>1.5748031496063096E-2</c:v>
                </c:pt>
                <c:pt idx="16494">
                  <c:v>6.9991251093613586E-3</c:v>
                </c:pt>
                <c:pt idx="16495">
                  <c:v>6.9991251093613586E-3</c:v>
                </c:pt>
                <c:pt idx="16496">
                  <c:v>4.3744531933532539E-4</c:v>
                </c:pt>
                <c:pt idx="16497">
                  <c:v>6.9686411149826252E-3</c:v>
                </c:pt>
                <c:pt idx="16498">
                  <c:v>1.0513296227581837E-2</c:v>
                </c:pt>
                <c:pt idx="16499">
                  <c:v>1.0513296227581837E-2</c:v>
                </c:pt>
                <c:pt idx="16500">
                  <c:v>1.6422680119948727E-2</c:v>
                </c:pt>
                <c:pt idx="16501">
                  <c:v>6.8310152343768109E-4</c:v>
                </c:pt>
                <c:pt idx="16502">
                  <c:v>2.7348293345423883E-2</c:v>
                </c:pt>
                <c:pt idx="16503">
                  <c:v>6.1374143153196246E-2</c:v>
                </c:pt>
                <c:pt idx="16504">
                  <c:v>2.7348293345423883E-2</c:v>
                </c:pt>
                <c:pt idx="16505">
                  <c:v>9.8009055992249929E-3</c:v>
                </c:pt>
                <c:pt idx="16506">
                  <c:v>9.0945469096733887E-4</c:v>
                </c:pt>
                <c:pt idx="16507">
                  <c:v>4.2441218911805362E-4</c:v>
                </c:pt>
                <c:pt idx="16508">
                  <c:v>1.8123568582284044E-2</c:v>
                </c:pt>
                <c:pt idx="16509">
                  <c:v>6.7750677506769365E-4</c:v>
                </c:pt>
                <c:pt idx="16510">
                  <c:v>2.2152994115610877E-2</c:v>
                </c:pt>
                <c:pt idx="16511">
                  <c:v>6.8310152343768109E-4</c:v>
                </c:pt>
                <c:pt idx="16512">
                  <c:v>2.2746032976212502E-3</c:v>
                </c:pt>
                <c:pt idx="16513">
                  <c:v>6.8903836479158945E-3</c:v>
                </c:pt>
                <c:pt idx="16514">
                  <c:v>3.6673843090955303E-2</c:v>
                </c:pt>
                <c:pt idx="16515">
                  <c:v>2.3017984955701249E-2</c:v>
                </c:pt>
                <c:pt idx="16516">
                  <c:v>7.204142262965737E-3</c:v>
                </c:pt>
                <c:pt idx="16517">
                  <c:v>6.8903836479158945E-3</c:v>
                </c:pt>
                <c:pt idx="16518">
                  <c:v>1.8762049720953692E-2</c:v>
                </c:pt>
                <c:pt idx="16519">
                  <c:v>3.9060720063563384E-2</c:v>
                </c:pt>
                <c:pt idx="16520">
                  <c:v>8.2794865167573305E-3</c:v>
                </c:pt>
                <c:pt idx="16521">
                  <c:v>1.0287093895975077E-3</c:v>
                </c:pt>
                <c:pt idx="16522">
                  <c:v>5.9829796195799917E-4</c:v>
                </c:pt>
                <c:pt idx="16523">
                  <c:v>8.5948860710794361E-4</c:v>
                </c:pt>
                <c:pt idx="16524">
                  <c:v>1.0628247520075672E-2</c:v>
                </c:pt>
                <c:pt idx="16525">
                  <c:v>1.0287093895975077E-3</c:v>
                </c:pt>
                <c:pt idx="16526">
                  <c:v>1.1087347179260545E-2</c:v>
                </c:pt>
                <c:pt idx="16527">
                  <c:v>6.5001043559710621E-3</c:v>
                </c:pt>
                <c:pt idx="16528">
                  <c:v>2.8742257235407943E-2</c:v>
                </c:pt>
                <c:pt idx="16529">
                  <c:v>3.8889590303642564E-2</c:v>
                </c:pt>
                <c:pt idx="16530">
                  <c:v>1.3610429375871138E-4</c:v>
                </c:pt>
                <c:pt idx="16531">
                  <c:v>7.4695948394578632E-2</c:v>
                </c:pt>
                <c:pt idx="16532">
                  <c:v>2.3407434443899606E-2</c:v>
                </c:pt>
                <c:pt idx="16533">
                  <c:v>7.155922255997183E-3</c:v>
                </c:pt>
                <c:pt idx="16534">
                  <c:v>2.5500187501388999E-4</c:v>
                </c:pt>
                <c:pt idx="16535">
                  <c:v>1.6081000595592827E-2</c:v>
                </c:pt>
                <c:pt idx="16536">
                  <c:v>2.8415300546448297E-2</c:v>
                </c:pt>
                <c:pt idx="16537">
                  <c:v>5.4256410256409051E-4</c:v>
                </c:pt>
                <c:pt idx="16538">
                  <c:v>3.4894540942928057E-2</c:v>
                </c:pt>
                <c:pt idx="16539">
                  <c:v>5.5998588567395804E-3</c:v>
                </c:pt>
                <c:pt idx="16540">
                  <c:v>1.6815003178639171E-3</c:v>
                </c:pt>
                <c:pt idx="16541">
                  <c:v>1.2607253603016325E-2</c:v>
                </c:pt>
                <c:pt idx="16542">
                  <c:v>1.1057028345163946E-2</c:v>
                </c:pt>
                <c:pt idx="16543">
                  <c:v>4.0055047183299927E-2</c:v>
                </c:pt>
                <c:pt idx="16544">
                  <c:v>2.0320713768989761E-2</c:v>
                </c:pt>
                <c:pt idx="16545">
                  <c:v>1.6774193548387228E-2</c:v>
                </c:pt>
                <c:pt idx="16546">
                  <c:v>5.4256410256409051E-4</c:v>
                </c:pt>
                <c:pt idx="16547">
                  <c:v>3.1558185404349397E-5</c:v>
                </c:pt>
                <c:pt idx="16548">
                  <c:v>5.796801764544311E-4</c:v>
                </c:pt>
                <c:pt idx="16549">
                  <c:v>1.5132408575036393E-5</c:v>
                </c:pt>
                <c:pt idx="16550">
                  <c:v>4.8832139520397725E-3</c:v>
                </c:pt>
                <c:pt idx="16551">
                  <c:v>1.1057028345163946E-2</c:v>
                </c:pt>
                <c:pt idx="16552">
                  <c:v>1.1881048244684321E-3</c:v>
                </c:pt>
                <c:pt idx="16553">
                  <c:v>1.1027725661870622E-3</c:v>
                </c:pt>
                <c:pt idx="16554">
                  <c:v>6.3296703296703673E-3</c:v>
                </c:pt>
                <c:pt idx="16555">
                  <c:v>6.3296703296703673E-3</c:v>
                </c:pt>
                <c:pt idx="16556">
                  <c:v>3.5433070866141662E-2</c:v>
                </c:pt>
                <c:pt idx="16557">
                  <c:v>3.5197334166406267E-2</c:v>
                </c:pt>
                <c:pt idx="16558">
                  <c:v>1.5748031496063096E-2</c:v>
                </c:pt>
                <c:pt idx="16559">
                  <c:v>4.3744531933532539E-4</c:v>
                </c:pt>
                <c:pt idx="16560">
                  <c:v>1.3227513227514738E-3</c:v>
                </c:pt>
                <c:pt idx="16561">
                  <c:v>6.9991251093613586E-3</c:v>
                </c:pt>
                <c:pt idx="16562">
                  <c:v>3.7467700258397893E-2</c:v>
                </c:pt>
                <c:pt idx="16563">
                  <c:v>3.097173828881227E-3</c:v>
                </c:pt>
                <c:pt idx="16564">
                  <c:v>1.0416666666666938E-2</c:v>
                </c:pt>
                <c:pt idx="16565">
                  <c:v>4.3744531933532539E-4</c:v>
                </c:pt>
                <c:pt idx="16566">
                  <c:v>2.016129032257999E-3</c:v>
                </c:pt>
                <c:pt idx="16567">
                  <c:v>1.5748031496063096E-2</c:v>
                </c:pt>
                <c:pt idx="16568">
                  <c:v>7.1689542806360456E-3</c:v>
                </c:pt>
                <c:pt idx="16569">
                  <c:v>1.8043764173795241E-3</c:v>
                </c:pt>
                <c:pt idx="16570">
                  <c:v>5.7836899942167346E-4</c:v>
                </c:pt>
                <c:pt idx="16571">
                  <c:v>4.9574485664608529E-5</c:v>
                </c:pt>
                <c:pt idx="16572">
                  <c:v>2.3199023199023172E-2</c:v>
                </c:pt>
                <c:pt idx="16573">
                  <c:v>2.3199023199023172E-2</c:v>
                </c:pt>
                <c:pt idx="16574">
                  <c:v>9.1145123919131321E-3</c:v>
                </c:pt>
                <c:pt idx="16575">
                  <c:v>1.0722176441785313E-2</c:v>
                </c:pt>
                <c:pt idx="16576">
                  <c:v>1.6638863528815693E-2</c:v>
                </c:pt>
                <c:pt idx="16577">
                  <c:v>1.4945447059630886E-2</c:v>
                </c:pt>
                <c:pt idx="16578">
                  <c:v>6.7476383265857292E-3</c:v>
                </c:pt>
                <c:pt idx="16579">
                  <c:v>3.5076923076923019E-2</c:v>
                </c:pt>
                <c:pt idx="16580">
                  <c:v>5.9412132582864305E-2</c:v>
                </c:pt>
                <c:pt idx="16581">
                  <c:v>6.7476383265857292E-3</c:v>
                </c:pt>
                <c:pt idx="16582">
                  <c:v>1.0260801710640411E-2</c:v>
                </c:pt>
                <c:pt idx="16583">
                  <c:v>5.7836899942167346E-4</c:v>
                </c:pt>
                <c:pt idx="16584">
                  <c:v>6.7476383265857292E-3</c:v>
                </c:pt>
                <c:pt idx="16585">
                  <c:v>1.0840468131236701E-3</c:v>
                </c:pt>
                <c:pt idx="16586">
                  <c:v>5.7836899942167346E-4</c:v>
                </c:pt>
                <c:pt idx="16587">
                  <c:v>5.7836899942167346E-4</c:v>
                </c:pt>
                <c:pt idx="16588">
                  <c:v>6.9539835164835924E-3</c:v>
                </c:pt>
                <c:pt idx="16589">
                  <c:v>3.2792837414687263E-3</c:v>
                </c:pt>
                <c:pt idx="16590">
                  <c:v>2.1365731043150302E-2</c:v>
                </c:pt>
                <c:pt idx="16591">
                  <c:v>2.2702128979934257E-2</c:v>
                </c:pt>
                <c:pt idx="16592">
                  <c:v>2.9654090375153203E-3</c:v>
                </c:pt>
                <c:pt idx="16593">
                  <c:v>6.8310152343768109E-4</c:v>
                </c:pt>
                <c:pt idx="16594">
                  <c:v>1.2486904034705539E-2</c:v>
                </c:pt>
                <c:pt idx="16595">
                  <c:v>6.1285120108648767E-3</c:v>
                </c:pt>
                <c:pt idx="16596">
                  <c:v>2.3965141612200407E-2</c:v>
                </c:pt>
                <c:pt idx="16597">
                  <c:v>1.9986159169550037E-3</c:v>
                </c:pt>
                <c:pt idx="16598">
                  <c:v>6.072106261857189E-4</c:v>
                </c:pt>
                <c:pt idx="16599">
                  <c:v>4.2441218911805362E-4</c:v>
                </c:pt>
                <c:pt idx="16600">
                  <c:v>3.0668916702668958E-3</c:v>
                </c:pt>
                <c:pt idx="16601">
                  <c:v>1.5896103896103946E-2</c:v>
                </c:pt>
                <c:pt idx="16602">
                  <c:v>1.2486904034705539E-2</c:v>
                </c:pt>
                <c:pt idx="16603">
                  <c:v>1.5278838808256977E-4</c:v>
                </c:pt>
                <c:pt idx="16604">
                  <c:v>2.893719471259801E-3</c:v>
                </c:pt>
                <c:pt idx="16605">
                  <c:v>6.2294121313076836E-4</c:v>
                </c:pt>
                <c:pt idx="16606">
                  <c:v>6.6783845836930486E-3</c:v>
                </c:pt>
                <c:pt idx="16607">
                  <c:v>1.7825311942959708E-3</c:v>
                </c:pt>
                <c:pt idx="16608">
                  <c:v>1.0513296227581837E-2</c:v>
                </c:pt>
                <c:pt idx="16609">
                  <c:v>2.8690263984381421E-3</c:v>
                </c:pt>
                <c:pt idx="16610">
                  <c:v>2.9654090375153203E-3</c:v>
                </c:pt>
                <c:pt idx="16611">
                  <c:v>1.3882385798893663E-3</c:v>
                </c:pt>
                <c:pt idx="16612">
                  <c:v>2.4723040142525509E-6</c:v>
                </c:pt>
                <c:pt idx="16613">
                  <c:v>9.0553384474356992E-3</c:v>
                </c:pt>
                <c:pt idx="16614">
                  <c:v>2.5272774186349635E-2</c:v>
                </c:pt>
                <c:pt idx="16615">
                  <c:v>1.5798319327731077E-2</c:v>
                </c:pt>
                <c:pt idx="16616">
                  <c:v>4.0228857500447072E-2</c:v>
                </c:pt>
                <c:pt idx="16617">
                  <c:v>1.6079158936301841E-2</c:v>
                </c:pt>
                <c:pt idx="16618">
                  <c:v>2.5800645635357059E-3</c:v>
                </c:pt>
                <c:pt idx="16619">
                  <c:v>5.2107693442920822E-2</c:v>
                </c:pt>
                <c:pt idx="16620">
                  <c:v>3.7526497892351657E-2</c:v>
                </c:pt>
                <c:pt idx="16621">
                  <c:v>1.4952000433195277E-2</c:v>
                </c:pt>
                <c:pt idx="16622">
                  <c:v>7.204142262965737E-3</c:v>
                </c:pt>
                <c:pt idx="16623">
                  <c:v>2.5800645635357059E-3</c:v>
                </c:pt>
                <c:pt idx="16624">
                  <c:v>2.4016738728469531E-3</c:v>
                </c:pt>
                <c:pt idx="16625">
                  <c:v>6.8740783026497582E-3</c:v>
                </c:pt>
                <c:pt idx="16626">
                  <c:v>9.2749355907250988E-3</c:v>
                </c:pt>
                <c:pt idx="16627">
                  <c:v>2.6576884653807736E-2</c:v>
                </c:pt>
                <c:pt idx="16628">
                  <c:v>1.6079158936301841E-2</c:v>
                </c:pt>
                <c:pt idx="16629">
                  <c:v>3.5256410256410152E-2</c:v>
                </c:pt>
                <c:pt idx="16630">
                  <c:v>4.8166119594678422E-4</c:v>
                </c:pt>
                <c:pt idx="16631">
                  <c:v>2.8976001874231966E-2</c:v>
                </c:pt>
                <c:pt idx="16632">
                  <c:v>6.4419842452627793E-3</c:v>
                </c:pt>
                <c:pt idx="16633">
                  <c:v>2.551642331303336E-2</c:v>
                </c:pt>
                <c:pt idx="16634">
                  <c:v>2.4639999999999978E-2</c:v>
                </c:pt>
                <c:pt idx="16635">
                  <c:v>6.3112614313599695E-4</c:v>
                </c:pt>
                <c:pt idx="16636">
                  <c:v>1.571009635525757E-2</c:v>
                </c:pt>
                <c:pt idx="16637">
                  <c:v>1.537693259121823E-2</c:v>
                </c:pt>
                <c:pt idx="16638">
                  <c:v>1.571009635525757E-2</c:v>
                </c:pt>
                <c:pt idx="16639">
                  <c:v>1.571009635525757E-2</c:v>
                </c:pt>
                <c:pt idx="16640">
                  <c:v>7.9059449866892217E-4</c:v>
                </c:pt>
                <c:pt idx="16641">
                  <c:v>2.4639999999999978E-2</c:v>
                </c:pt>
                <c:pt idx="16642">
                  <c:v>2.741875040382378E-3</c:v>
                </c:pt>
                <c:pt idx="16643">
                  <c:v>1.0731697931698043E-2</c:v>
                </c:pt>
                <c:pt idx="16644">
                  <c:v>3.2199205752924613E-2</c:v>
                </c:pt>
                <c:pt idx="16645">
                  <c:v>6.7012450913138762E-6</c:v>
                </c:pt>
                <c:pt idx="16646">
                  <c:v>1.0416666666666938E-2</c:v>
                </c:pt>
                <c:pt idx="16647">
                  <c:v>2.3437500000000038E-2</c:v>
                </c:pt>
                <c:pt idx="16648">
                  <c:v>2.3437500000000038E-2</c:v>
                </c:pt>
                <c:pt idx="16649">
                  <c:v>2.3437500000000038E-2</c:v>
                </c:pt>
                <c:pt idx="16650">
                  <c:v>6.9991251093613586E-3</c:v>
                </c:pt>
                <c:pt idx="16651">
                  <c:v>1.3227513227514738E-3</c:v>
                </c:pt>
                <c:pt idx="16652">
                  <c:v>2.06625683060109E-2</c:v>
                </c:pt>
                <c:pt idx="16653">
                  <c:v>6.5104166666679814E-4</c:v>
                </c:pt>
                <c:pt idx="16654">
                  <c:v>6.9686411149826252E-3</c:v>
                </c:pt>
                <c:pt idx="16655">
                  <c:v>6.9991251093613586E-3</c:v>
                </c:pt>
                <c:pt idx="16656">
                  <c:v>3.5433070866141662E-2</c:v>
                </c:pt>
                <c:pt idx="16657">
                  <c:v>8.8757396449704734E-3</c:v>
                </c:pt>
                <c:pt idx="16658">
                  <c:v>1.5748031496063096E-2</c:v>
                </c:pt>
                <c:pt idx="16659">
                  <c:v>1.5748031496063096E-2</c:v>
                </c:pt>
                <c:pt idx="16660">
                  <c:v>3.4520807061790761E-2</c:v>
                </c:pt>
                <c:pt idx="16661">
                  <c:v>1.1333914559720775E-2</c:v>
                </c:pt>
                <c:pt idx="16662">
                  <c:v>1.1333914559720775E-2</c:v>
                </c:pt>
                <c:pt idx="16663">
                  <c:v>6.3384209725667734E-4</c:v>
                </c:pt>
                <c:pt idx="16664">
                  <c:v>3.4709193245778577E-2</c:v>
                </c:pt>
                <c:pt idx="16665">
                  <c:v>6.5104166666679814E-4</c:v>
                </c:pt>
                <c:pt idx="16666">
                  <c:v>1.3774104683197297E-3</c:v>
                </c:pt>
                <c:pt idx="16667">
                  <c:v>2.1164021164021368E-2</c:v>
                </c:pt>
                <c:pt idx="16668">
                  <c:v>2.976190476190496E-3</c:v>
                </c:pt>
                <c:pt idx="16669">
                  <c:v>0.13865546218487393</c:v>
                </c:pt>
                <c:pt idx="16670">
                  <c:v>1.3227513227514738E-3</c:v>
                </c:pt>
                <c:pt idx="16671">
                  <c:v>2.5735294117647207E-2</c:v>
                </c:pt>
                <c:pt idx="16672">
                  <c:v>4.2278593680465113E-3</c:v>
                </c:pt>
                <c:pt idx="16673">
                  <c:v>7.3559773559773514E-2</c:v>
                </c:pt>
                <c:pt idx="16674">
                  <c:v>6.5104166666679814E-4</c:v>
                </c:pt>
                <c:pt idx="16675">
                  <c:v>1.7076502732243888E-4</c:v>
                </c:pt>
                <c:pt idx="16676">
                  <c:v>9.7949188858280165E-3</c:v>
                </c:pt>
                <c:pt idx="16677">
                  <c:v>7.4364543114543227E-2</c:v>
                </c:pt>
                <c:pt idx="16678">
                  <c:v>6.1403508771929578E-2</c:v>
                </c:pt>
                <c:pt idx="16679">
                  <c:v>1.5679442508710839E-2</c:v>
                </c:pt>
                <c:pt idx="16680">
                  <c:v>4.1928721174005288E-3</c:v>
                </c:pt>
                <c:pt idx="16681">
                  <c:v>0.10521224536246744</c:v>
                </c:pt>
                <c:pt idx="16682">
                  <c:v>4.1928721174005288E-3</c:v>
                </c:pt>
                <c:pt idx="16683">
                  <c:v>6.5104166666679814E-4</c:v>
                </c:pt>
                <c:pt idx="16684">
                  <c:v>1.0416666666666938E-2</c:v>
                </c:pt>
                <c:pt idx="16685">
                  <c:v>3.9232781168265125E-3</c:v>
                </c:pt>
                <c:pt idx="16686">
                  <c:v>2.3437500000000038E-2</c:v>
                </c:pt>
                <c:pt idx="16687">
                  <c:v>2.016129032257999E-3</c:v>
                </c:pt>
                <c:pt idx="16688">
                  <c:v>1.9392372333548992E-2</c:v>
                </c:pt>
                <c:pt idx="16689">
                  <c:v>1.2820512820512751E-3</c:v>
                </c:pt>
                <c:pt idx="16690">
                  <c:v>1.9392372333548992E-2</c:v>
                </c:pt>
                <c:pt idx="16691">
                  <c:v>2.6371539192042665E-4</c:v>
                </c:pt>
                <c:pt idx="16692">
                  <c:v>0.1050477367668651</c:v>
                </c:pt>
                <c:pt idx="16693">
                  <c:v>1.4083477498111698E-2</c:v>
                </c:pt>
                <c:pt idx="16694">
                  <c:v>6.8740783026497582E-3</c:v>
                </c:pt>
                <c:pt idx="16695">
                  <c:v>1.0635034257081455E-2</c:v>
                </c:pt>
                <c:pt idx="16696">
                  <c:v>2.1610389610389521E-2</c:v>
                </c:pt>
                <c:pt idx="16697">
                  <c:v>3.7810201162474708E-3</c:v>
                </c:pt>
                <c:pt idx="16698">
                  <c:v>9.8681805998884634E-4</c:v>
                </c:pt>
                <c:pt idx="16699">
                  <c:v>1.3612513612526605E-4</c:v>
                </c:pt>
                <c:pt idx="16700">
                  <c:v>2.3319200484554808E-2</c:v>
                </c:pt>
                <c:pt idx="16701">
                  <c:v>9.1546384649841221E-4</c:v>
                </c:pt>
                <c:pt idx="16702">
                  <c:v>7.85116270478361E-3</c:v>
                </c:pt>
                <c:pt idx="16703">
                  <c:v>1.2487512487511664E-3</c:v>
                </c:pt>
                <c:pt idx="16704">
                  <c:v>1.6079158936301841E-2</c:v>
                </c:pt>
                <c:pt idx="16705">
                  <c:v>6.1454293737771293E-4</c:v>
                </c:pt>
                <c:pt idx="16706">
                  <c:v>3.8805107558722615E-2</c:v>
                </c:pt>
                <c:pt idx="16707">
                  <c:v>2.3728813559321892E-2</c:v>
                </c:pt>
                <c:pt idx="16708">
                  <c:v>3.9886039886040548E-3</c:v>
                </c:pt>
                <c:pt idx="16709">
                  <c:v>1.210653753026609E-2</c:v>
                </c:pt>
                <c:pt idx="16710">
                  <c:v>1.7273469387755112E-2</c:v>
                </c:pt>
                <c:pt idx="16711">
                  <c:v>4.84261501210288E-4</c:v>
                </c:pt>
                <c:pt idx="16712">
                  <c:v>4.537815126050429E-2</c:v>
                </c:pt>
                <c:pt idx="16713">
                  <c:v>6.5104166666679814E-4</c:v>
                </c:pt>
                <c:pt idx="16714">
                  <c:v>1.6203703703703606E-2</c:v>
                </c:pt>
                <c:pt idx="16715">
                  <c:v>1.0416666666666938E-2</c:v>
                </c:pt>
                <c:pt idx="16716">
                  <c:v>3.8647342995169143E-2</c:v>
                </c:pt>
                <c:pt idx="16717">
                  <c:v>3.7940379403793946E-2</c:v>
                </c:pt>
                <c:pt idx="16718">
                  <c:v>3.1576206548209174E-3</c:v>
                </c:pt>
                <c:pt idx="16719">
                  <c:v>1.0221835580687327E-2</c:v>
                </c:pt>
                <c:pt idx="16720">
                  <c:v>5.9521324045779178E-3</c:v>
                </c:pt>
                <c:pt idx="16721">
                  <c:v>7.9566216773739227E-4</c:v>
                </c:pt>
                <c:pt idx="16722">
                  <c:v>2.3751372194241015E-3</c:v>
                </c:pt>
                <c:pt idx="16723">
                  <c:v>2.672762440654133E-2</c:v>
                </c:pt>
                <c:pt idx="16724">
                  <c:v>2.8201005080566281E-2</c:v>
                </c:pt>
                <c:pt idx="16725">
                  <c:v>2.3751372194241015E-3</c:v>
                </c:pt>
                <c:pt idx="16726">
                  <c:v>2.3751372194241015E-3</c:v>
                </c:pt>
                <c:pt idx="16727">
                  <c:v>2.3751372194241015E-3</c:v>
                </c:pt>
                <c:pt idx="16728">
                  <c:v>2.3751372194241015E-3</c:v>
                </c:pt>
                <c:pt idx="16729">
                  <c:v>8.5736282194849873E-3</c:v>
                </c:pt>
                <c:pt idx="16730">
                  <c:v>1.2990903911516271E-3</c:v>
                </c:pt>
                <c:pt idx="16731">
                  <c:v>2.8201005080566281E-2</c:v>
                </c:pt>
                <c:pt idx="16732">
                  <c:v>9.1602584965714794E-3</c:v>
                </c:pt>
                <c:pt idx="16733">
                  <c:v>2.1823780922324214E-3</c:v>
                </c:pt>
                <c:pt idx="16734">
                  <c:v>1.9268093575616273E-2</c:v>
                </c:pt>
                <c:pt idx="16735">
                  <c:v>3.5256693419959358E-3</c:v>
                </c:pt>
                <c:pt idx="16736">
                  <c:v>6.1454293737771293E-4</c:v>
                </c:pt>
                <c:pt idx="16737">
                  <c:v>1.4306716011261392E-2</c:v>
                </c:pt>
                <c:pt idx="16738">
                  <c:v>1.0818389531260818E-2</c:v>
                </c:pt>
                <c:pt idx="16739">
                  <c:v>1.6224110940606859E-3</c:v>
                </c:pt>
                <c:pt idx="16740">
                  <c:v>3.2400503907856988E-2</c:v>
                </c:pt>
                <c:pt idx="16741">
                  <c:v>3.3032185206098661E-3</c:v>
                </c:pt>
                <c:pt idx="16742">
                  <c:v>2.7230833682446817E-2</c:v>
                </c:pt>
                <c:pt idx="16743">
                  <c:v>2.3319200484554808E-2</c:v>
                </c:pt>
                <c:pt idx="16744">
                  <c:v>1.6079158936301841E-2</c:v>
                </c:pt>
                <c:pt idx="16745">
                  <c:v>1.2264719959705874E-2</c:v>
                </c:pt>
                <c:pt idx="16746">
                  <c:v>1.6112919338532523E-6</c:v>
                </c:pt>
                <c:pt idx="16747">
                  <c:v>6.1687706966151337E-4</c:v>
                </c:pt>
                <c:pt idx="16748">
                  <c:v>2.4085224641037482E-2</c:v>
                </c:pt>
                <c:pt idx="16749">
                  <c:v>1.0296789824349027E-2</c:v>
                </c:pt>
                <c:pt idx="16750">
                  <c:v>1.5021643429104134E-2</c:v>
                </c:pt>
                <c:pt idx="16751">
                  <c:v>2.0923076923076878E-2</c:v>
                </c:pt>
                <c:pt idx="16752">
                  <c:v>7.2148786831516027E-4</c:v>
                </c:pt>
                <c:pt idx="16753">
                  <c:v>1.5567765567765486E-2</c:v>
                </c:pt>
                <c:pt idx="16754">
                  <c:v>7.2148786831516027E-4</c:v>
                </c:pt>
                <c:pt idx="16755">
                  <c:v>2.3319200484554808E-2</c:v>
                </c:pt>
                <c:pt idx="16756">
                  <c:v>1.2487512487511664E-3</c:v>
                </c:pt>
                <c:pt idx="16757">
                  <c:v>1.133317901610611E-2</c:v>
                </c:pt>
                <c:pt idx="16758">
                  <c:v>6.1454293737771293E-4</c:v>
                </c:pt>
                <c:pt idx="16759">
                  <c:v>1.9035842206574804E-3</c:v>
                </c:pt>
                <c:pt idx="16760">
                  <c:v>6.9634458461903081E-4</c:v>
                </c:pt>
                <c:pt idx="16761">
                  <c:v>1.6112919338532523E-6</c:v>
                </c:pt>
                <c:pt idx="16762">
                  <c:v>3.1173826173826382E-3</c:v>
                </c:pt>
                <c:pt idx="16763">
                  <c:v>1.2140837762607441E-4</c:v>
                </c:pt>
                <c:pt idx="16764">
                  <c:v>1.6004495504495335E-2</c:v>
                </c:pt>
                <c:pt idx="16765">
                  <c:v>6.1454293737771293E-4</c:v>
                </c:pt>
                <c:pt idx="16766">
                  <c:v>1.0635034257081455E-2</c:v>
                </c:pt>
                <c:pt idx="16767">
                  <c:v>6.4408731764104095E-3</c:v>
                </c:pt>
                <c:pt idx="16768">
                  <c:v>5.5727167569274436E-3</c:v>
                </c:pt>
                <c:pt idx="16769">
                  <c:v>1.8971013578101419E-2</c:v>
                </c:pt>
                <c:pt idx="16770">
                  <c:v>6.1454293737771293E-4</c:v>
                </c:pt>
                <c:pt idx="16771">
                  <c:v>2.3319200484554808E-2</c:v>
                </c:pt>
                <c:pt idx="16772">
                  <c:v>2.6575507825507941E-2</c:v>
                </c:pt>
                <c:pt idx="16773">
                  <c:v>2.5364906586625574E-3</c:v>
                </c:pt>
                <c:pt idx="16774">
                  <c:v>4.8166119594678422E-4</c:v>
                </c:pt>
                <c:pt idx="16775">
                  <c:v>1.0618552414218083E-2</c:v>
                </c:pt>
                <c:pt idx="16776">
                  <c:v>3.7189442711444518E-2</c:v>
                </c:pt>
                <c:pt idx="16777">
                  <c:v>5.7836899942167346E-4</c:v>
                </c:pt>
                <c:pt idx="16778">
                  <c:v>5.0053969756504461E-4</c:v>
                </c:pt>
                <c:pt idx="16779">
                  <c:v>1.1753950633408203E-3</c:v>
                </c:pt>
                <c:pt idx="16780">
                  <c:v>1.1753950633408203E-3</c:v>
                </c:pt>
                <c:pt idx="16781">
                  <c:v>7.0748304981301776E-3</c:v>
                </c:pt>
                <c:pt idx="16782">
                  <c:v>4.8539409542809175E-5</c:v>
                </c:pt>
                <c:pt idx="16783">
                  <c:v>1.0860484544695154E-2</c:v>
                </c:pt>
                <c:pt idx="16784">
                  <c:v>1.6421052631579034E-2</c:v>
                </c:pt>
                <c:pt idx="16785">
                  <c:v>2.4291497975707918E-3</c:v>
                </c:pt>
                <c:pt idx="16786">
                  <c:v>5.1447833775419768E-2</c:v>
                </c:pt>
                <c:pt idx="16787">
                  <c:v>3.0483405483405678E-2</c:v>
                </c:pt>
                <c:pt idx="16788">
                  <c:v>4.7759433962264078E-2</c:v>
                </c:pt>
                <c:pt idx="16789">
                  <c:v>1.3054830287208905E-3</c:v>
                </c:pt>
                <c:pt idx="16790">
                  <c:v>6.5104166666679814E-4</c:v>
                </c:pt>
                <c:pt idx="16791">
                  <c:v>6.6666666666668883E-3</c:v>
                </c:pt>
                <c:pt idx="16792">
                  <c:v>9.7949188858280165E-3</c:v>
                </c:pt>
                <c:pt idx="16793">
                  <c:v>4.3744531933532539E-4</c:v>
                </c:pt>
                <c:pt idx="16794">
                  <c:v>1.9357336430511073E-4</c:v>
                </c:pt>
                <c:pt idx="16795">
                  <c:v>6.6666666666668883E-3</c:v>
                </c:pt>
                <c:pt idx="16796">
                  <c:v>5.9930480642340365E-5</c:v>
                </c:pt>
                <c:pt idx="16797">
                  <c:v>2.3437500000000038E-2</c:v>
                </c:pt>
                <c:pt idx="16798">
                  <c:v>1.0416666666666938E-2</c:v>
                </c:pt>
                <c:pt idx="16799">
                  <c:v>1.0416666666666938E-2</c:v>
                </c:pt>
                <c:pt idx="16800">
                  <c:v>1.0416666666666938E-2</c:v>
                </c:pt>
                <c:pt idx="16801">
                  <c:v>2.976190476190496E-3</c:v>
                </c:pt>
                <c:pt idx="16802">
                  <c:v>3.8722933459776161E-3</c:v>
                </c:pt>
                <c:pt idx="16803">
                  <c:v>0</c:v>
                </c:pt>
                <c:pt idx="16804">
                  <c:v>1.6203703703703606E-2</c:v>
                </c:pt>
                <c:pt idx="16805">
                  <c:v>2.1066760037348465E-2</c:v>
                </c:pt>
                <c:pt idx="16806">
                  <c:v>2.3437500000000038E-2</c:v>
                </c:pt>
                <c:pt idx="16807">
                  <c:v>1.5380671622660358E-3</c:v>
                </c:pt>
                <c:pt idx="16808">
                  <c:v>6.5104166666679814E-4</c:v>
                </c:pt>
                <c:pt idx="16809">
                  <c:v>1.3774104683197297E-3</c:v>
                </c:pt>
                <c:pt idx="16810">
                  <c:v>1.1770244821086376E-4</c:v>
                </c:pt>
                <c:pt idx="16811">
                  <c:v>1.0484927916120644E-2</c:v>
                </c:pt>
                <c:pt idx="16812">
                  <c:v>2.976190476190496E-3</c:v>
                </c:pt>
                <c:pt idx="16813">
                  <c:v>1.5748031496063096E-2</c:v>
                </c:pt>
                <c:pt idx="16814">
                  <c:v>6.5104166666679814E-4</c:v>
                </c:pt>
                <c:pt idx="16815">
                  <c:v>1.253132832080066E-3</c:v>
                </c:pt>
                <c:pt idx="16816">
                  <c:v>1.0416666666666938E-2</c:v>
                </c:pt>
                <c:pt idx="16817">
                  <c:v>1.0416666666666938E-2</c:v>
                </c:pt>
                <c:pt idx="16818">
                  <c:v>1.5748031496063096E-2</c:v>
                </c:pt>
                <c:pt idx="16819">
                  <c:v>1.3329167968343136E-2</c:v>
                </c:pt>
                <c:pt idx="16820">
                  <c:v>1.3227513227514738E-3</c:v>
                </c:pt>
                <c:pt idx="16821">
                  <c:v>1.0976702508960743E-2</c:v>
                </c:pt>
                <c:pt idx="16822">
                  <c:v>1.3271073973949405E-2</c:v>
                </c:pt>
                <c:pt idx="16823">
                  <c:v>2.3437500000000038E-2</c:v>
                </c:pt>
                <c:pt idx="16824">
                  <c:v>1.8507281553398168E-2</c:v>
                </c:pt>
                <c:pt idx="16825">
                  <c:v>1.5679442508710839E-2</c:v>
                </c:pt>
                <c:pt idx="16826">
                  <c:v>1.0416666666666938E-2</c:v>
                </c:pt>
                <c:pt idx="16827">
                  <c:v>5.0287356321839852E-3</c:v>
                </c:pt>
                <c:pt idx="16828">
                  <c:v>2.976190476190496E-3</c:v>
                </c:pt>
                <c:pt idx="16829">
                  <c:v>0</c:v>
                </c:pt>
                <c:pt idx="16830">
                  <c:v>1.2305227901558254E-2</c:v>
                </c:pt>
                <c:pt idx="16831">
                  <c:v>1.9222375831785956E-2</c:v>
                </c:pt>
                <c:pt idx="16832">
                  <c:v>5.092946269416095E-4</c:v>
                </c:pt>
                <c:pt idx="16833">
                  <c:v>5.6818181818181941E-3</c:v>
                </c:pt>
                <c:pt idx="16834">
                  <c:v>1.0416666666666938E-2</c:v>
                </c:pt>
                <c:pt idx="16835">
                  <c:v>1.0416666666666938E-2</c:v>
                </c:pt>
                <c:pt idx="16836">
                  <c:v>3.5433070866141662E-2</c:v>
                </c:pt>
                <c:pt idx="16837">
                  <c:v>1.3227513227514738E-3</c:v>
                </c:pt>
                <c:pt idx="16838">
                  <c:v>1.4778325123152662E-2</c:v>
                </c:pt>
                <c:pt idx="16839">
                  <c:v>6.147540983606598E-3</c:v>
                </c:pt>
                <c:pt idx="16840">
                  <c:v>1.3774104683197297E-3</c:v>
                </c:pt>
                <c:pt idx="16841">
                  <c:v>4.9292812450707248E-2</c:v>
                </c:pt>
                <c:pt idx="16842">
                  <c:v>4.0024078485617178E-3</c:v>
                </c:pt>
                <c:pt idx="16843">
                  <c:v>2.1610389610389521E-2</c:v>
                </c:pt>
                <c:pt idx="16844">
                  <c:v>1.2487512487511664E-3</c:v>
                </c:pt>
                <c:pt idx="16845">
                  <c:v>6.8740783026497582E-3</c:v>
                </c:pt>
                <c:pt idx="16846">
                  <c:v>1.5748031496063096E-2</c:v>
                </c:pt>
                <c:pt idx="16847">
                  <c:v>6.6666666666667001E-3</c:v>
                </c:pt>
                <c:pt idx="16848">
                  <c:v>1.0416666666666938E-2</c:v>
                </c:pt>
                <c:pt idx="16849">
                  <c:v>9.3351093351090614E-3</c:v>
                </c:pt>
                <c:pt idx="16850">
                  <c:v>1.4736427445924712E-2</c:v>
                </c:pt>
                <c:pt idx="16851">
                  <c:v>8.903133903133629E-4</c:v>
                </c:pt>
                <c:pt idx="16852">
                  <c:v>1.1839708561020023E-2</c:v>
                </c:pt>
                <c:pt idx="16853">
                  <c:v>1.1839708561020023E-2</c:v>
                </c:pt>
                <c:pt idx="16854">
                  <c:v>8.0770425598013351E-3</c:v>
                </c:pt>
                <c:pt idx="16855">
                  <c:v>3.034547152194176E-2</c:v>
                </c:pt>
                <c:pt idx="16856">
                  <c:v>2.2698612862547159E-2</c:v>
                </c:pt>
                <c:pt idx="16857">
                  <c:v>1.7126908275890385E-3</c:v>
                </c:pt>
                <c:pt idx="16858">
                  <c:v>1.1839708561020023E-2</c:v>
                </c:pt>
                <c:pt idx="16859">
                  <c:v>2.2698612862547159E-2</c:v>
                </c:pt>
                <c:pt idx="16860">
                  <c:v>5.8046211892362465E-4</c:v>
                </c:pt>
                <c:pt idx="16861">
                  <c:v>1.5593973927307385E-3</c:v>
                </c:pt>
                <c:pt idx="16862">
                  <c:v>3.0658068125768129E-2</c:v>
                </c:pt>
                <c:pt idx="16863">
                  <c:v>5.8046211892362465E-4</c:v>
                </c:pt>
                <c:pt idx="16864">
                  <c:v>2.2698612862547159E-2</c:v>
                </c:pt>
                <c:pt idx="16865">
                  <c:v>7.9032811303289627E-3</c:v>
                </c:pt>
                <c:pt idx="16866">
                  <c:v>2.0032051282044798E-4</c:v>
                </c:pt>
                <c:pt idx="16867">
                  <c:v>7.5345529890987991E-4</c:v>
                </c:pt>
                <c:pt idx="16868">
                  <c:v>1.0380982040889929E-4</c:v>
                </c:pt>
                <c:pt idx="16869">
                  <c:v>1.79199575230638E-3</c:v>
                </c:pt>
                <c:pt idx="16870">
                  <c:v>4.8618843946951078E-4</c:v>
                </c:pt>
                <c:pt idx="16871">
                  <c:v>1.4906865554674379E-3</c:v>
                </c:pt>
                <c:pt idx="16872">
                  <c:v>1.8043764173795241E-3</c:v>
                </c:pt>
                <c:pt idx="16873">
                  <c:v>4.9020544672718526E-2</c:v>
                </c:pt>
                <c:pt idx="16874">
                  <c:v>1.6670635865681739E-3</c:v>
                </c:pt>
                <c:pt idx="16875">
                  <c:v>6.3263223725354648E-3</c:v>
                </c:pt>
                <c:pt idx="16876">
                  <c:v>1.5802533629358694E-2</c:v>
                </c:pt>
                <c:pt idx="16877">
                  <c:v>5.7836899942158889E-4</c:v>
                </c:pt>
                <c:pt idx="16878">
                  <c:v>4.9462326194881986E-4</c:v>
                </c:pt>
                <c:pt idx="16879">
                  <c:v>1.1753950633408203E-3</c:v>
                </c:pt>
                <c:pt idx="16880">
                  <c:v>1.0860484544695154E-2</c:v>
                </c:pt>
                <c:pt idx="16881">
                  <c:v>2.2417887667887628E-2</c:v>
                </c:pt>
                <c:pt idx="16882">
                  <c:v>1.1949772715323552E-4</c:v>
                </c:pt>
                <c:pt idx="16883">
                  <c:v>5.0677090604495371E-2</c:v>
                </c:pt>
                <c:pt idx="16884">
                  <c:v>2.2757147159061138E-2</c:v>
                </c:pt>
                <c:pt idx="16885">
                  <c:v>1.6421052631579034E-2</c:v>
                </c:pt>
                <c:pt idx="16886">
                  <c:v>1.6421052631579034E-2</c:v>
                </c:pt>
                <c:pt idx="16887">
                  <c:v>2.3199023199023172E-2</c:v>
                </c:pt>
                <c:pt idx="16888">
                  <c:v>4.5020242914980604E-3</c:v>
                </c:pt>
                <c:pt idx="16889">
                  <c:v>2.6933334449798861E-2</c:v>
                </c:pt>
                <c:pt idx="16890">
                  <c:v>1.0860484544695154E-2</c:v>
                </c:pt>
                <c:pt idx="16891">
                  <c:v>1.1753950633408203E-3</c:v>
                </c:pt>
                <c:pt idx="16892">
                  <c:v>2.3199023199023172E-2</c:v>
                </c:pt>
                <c:pt idx="16893">
                  <c:v>2.3319200484554808E-2</c:v>
                </c:pt>
                <c:pt idx="16894">
                  <c:v>6.1454293737771293E-4</c:v>
                </c:pt>
                <c:pt idx="16895">
                  <c:v>6.1454293737771293E-4</c:v>
                </c:pt>
                <c:pt idx="16896">
                  <c:v>1.0179294389820967E-2</c:v>
                </c:pt>
                <c:pt idx="16897">
                  <c:v>1.4749697278694761E-2</c:v>
                </c:pt>
                <c:pt idx="16898">
                  <c:v>8.2167211413273307E-4</c:v>
                </c:pt>
                <c:pt idx="16899">
                  <c:v>8.6164313127788158E-3</c:v>
                </c:pt>
                <c:pt idx="16900">
                  <c:v>8.1933911159271552E-4</c:v>
                </c:pt>
                <c:pt idx="16901">
                  <c:v>2.2568340750158861E-2</c:v>
                </c:pt>
                <c:pt idx="16902">
                  <c:v>2.6426751778864366E-3</c:v>
                </c:pt>
                <c:pt idx="16903">
                  <c:v>2.0975081256771187E-2</c:v>
                </c:pt>
                <c:pt idx="16904">
                  <c:v>1.7968164013667798E-2</c:v>
                </c:pt>
                <c:pt idx="16905">
                  <c:v>1.322252642675175E-2</c:v>
                </c:pt>
                <c:pt idx="16906">
                  <c:v>8.2167211413273307E-4</c:v>
                </c:pt>
                <c:pt idx="16907">
                  <c:v>1.2105692003259273E-2</c:v>
                </c:pt>
                <c:pt idx="16908">
                  <c:v>1.3782398533210923E-2</c:v>
                </c:pt>
                <c:pt idx="16909">
                  <c:v>1.4070436605646771E-3</c:v>
                </c:pt>
                <c:pt idx="16910">
                  <c:v>6.9991251093613586E-3</c:v>
                </c:pt>
                <c:pt idx="16911">
                  <c:v>6.9686411149826252E-3</c:v>
                </c:pt>
                <c:pt idx="16912">
                  <c:v>6.5104166666679814E-4</c:v>
                </c:pt>
                <c:pt idx="16913">
                  <c:v>2.6666666666666613E-2</c:v>
                </c:pt>
                <c:pt idx="16914">
                  <c:v>6.6666666666667001E-3</c:v>
                </c:pt>
                <c:pt idx="16915">
                  <c:v>6.5104166666679814E-4</c:v>
                </c:pt>
                <c:pt idx="16916">
                  <c:v>1.0416666666666938E-2</c:v>
                </c:pt>
                <c:pt idx="16917">
                  <c:v>1.8518518518518483E-2</c:v>
                </c:pt>
                <c:pt idx="16918">
                  <c:v>1.3227513227514736E-3</c:v>
                </c:pt>
                <c:pt idx="16919">
                  <c:v>6.6666666666668883E-3</c:v>
                </c:pt>
                <c:pt idx="16920">
                  <c:v>9.177799500380052E-3</c:v>
                </c:pt>
                <c:pt idx="16921">
                  <c:v>6.5104166666679814E-4</c:v>
                </c:pt>
                <c:pt idx="16922">
                  <c:v>1.3227513227514738E-3</c:v>
                </c:pt>
                <c:pt idx="16923">
                  <c:v>4.7723205408630271E-3</c:v>
                </c:pt>
                <c:pt idx="16924">
                  <c:v>1.9357336430511073E-4</c:v>
                </c:pt>
                <c:pt idx="16925">
                  <c:v>1.6927083333333547E-2</c:v>
                </c:pt>
                <c:pt idx="16926">
                  <c:v>2.116402116402125E-2</c:v>
                </c:pt>
                <c:pt idx="16927">
                  <c:v>2.7607612513272838E-2</c:v>
                </c:pt>
                <c:pt idx="16928">
                  <c:v>2.221679687500008E-2</c:v>
                </c:pt>
                <c:pt idx="16929">
                  <c:v>6.5104166666679814E-4</c:v>
                </c:pt>
                <c:pt idx="16930">
                  <c:v>6.5104166666679814E-4</c:v>
                </c:pt>
                <c:pt idx="16931">
                  <c:v>2.7322404371585415E-3</c:v>
                </c:pt>
                <c:pt idx="16932">
                  <c:v>3.5433070866141662E-2</c:v>
                </c:pt>
                <c:pt idx="16933">
                  <c:v>1.0416666666666938E-2</c:v>
                </c:pt>
                <c:pt idx="16934">
                  <c:v>4.2372881355930824E-3</c:v>
                </c:pt>
                <c:pt idx="16935">
                  <c:v>6.5104166666679814E-4</c:v>
                </c:pt>
                <c:pt idx="16936">
                  <c:v>7.2150072150074037E-4</c:v>
                </c:pt>
                <c:pt idx="16937">
                  <c:v>9.3370681605978157E-4</c:v>
                </c:pt>
                <c:pt idx="16938">
                  <c:v>5.5473372781080627E-4</c:v>
                </c:pt>
                <c:pt idx="16939">
                  <c:v>4.4773391812864905E-3</c:v>
                </c:pt>
                <c:pt idx="16940">
                  <c:v>1.3888888888888959E-2</c:v>
                </c:pt>
                <c:pt idx="16941">
                  <c:v>4.0839536807282259E-3</c:v>
                </c:pt>
                <c:pt idx="16942">
                  <c:v>0</c:v>
                </c:pt>
                <c:pt idx="16943">
                  <c:v>9.3370681605978157E-4</c:v>
                </c:pt>
                <c:pt idx="16944">
                  <c:v>2.3437500000000038E-2</c:v>
                </c:pt>
                <c:pt idx="16945">
                  <c:v>1.0810810810810674E-2</c:v>
                </c:pt>
                <c:pt idx="16946">
                  <c:v>1.1535057243068242E-2</c:v>
                </c:pt>
                <c:pt idx="16947">
                  <c:v>2.4438501001022671E-4</c:v>
                </c:pt>
                <c:pt idx="16948">
                  <c:v>7.9298048048049522E-4</c:v>
                </c:pt>
                <c:pt idx="16949">
                  <c:v>5.346861433114203E-3</c:v>
                </c:pt>
                <c:pt idx="16950">
                  <c:v>9.5955906766718429E-3</c:v>
                </c:pt>
                <c:pt idx="16951">
                  <c:v>3.816842052135505E-4</c:v>
                </c:pt>
                <c:pt idx="16952">
                  <c:v>2.9226790349671369E-3</c:v>
                </c:pt>
                <c:pt idx="16953">
                  <c:v>3.816842052135505E-4</c:v>
                </c:pt>
                <c:pt idx="16954">
                  <c:v>3.147557495383808E-4</c:v>
                </c:pt>
                <c:pt idx="16955">
                  <c:v>1.0810810810810674E-2</c:v>
                </c:pt>
                <c:pt idx="16956">
                  <c:v>3.4125034125034037E-2</c:v>
                </c:pt>
                <c:pt idx="16957">
                  <c:v>3.7384423897581835E-2</c:v>
                </c:pt>
                <c:pt idx="16958">
                  <c:v>3.2667712355212188E-3</c:v>
                </c:pt>
                <c:pt idx="16959">
                  <c:v>1.893595833101273E-2</c:v>
                </c:pt>
                <c:pt idx="16960">
                  <c:v>7.9298048048049522E-4</c:v>
                </c:pt>
                <c:pt idx="16961">
                  <c:v>3.3690971190962487E-4</c:v>
                </c:pt>
                <c:pt idx="16962">
                  <c:v>7.7301532997737345E-3</c:v>
                </c:pt>
                <c:pt idx="16963">
                  <c:v>1.63524869407221E-2</c:v>
                </c:pt>
                <c:pt idx="16964">
                  <c:v>1.5039077538870199E-5</c:v>
                </c:pt>
                <c:pt idx="16965">
                  <c:v>2.460973904939468E-3</c:v>
                </c:pt>
                <c:pt idx="16966">
                  <c:v>1.63524869407221E-2</c:v>
                </c:pt>
                <c:pt idx="16967">
                  <c:v>2.6861806191782358E-3</c:v>
                </c:pt>
                <c:pt idx="16968">
                  <c:v>2.1988089784699894E-2</c:v>
                </c:pt>
                <c:pt idx="16969">
                  <c:v>2.0909530454367501E-2</c:v>
                </c:pt>
                <c:pt idx="16970">
                  <c:v>1.1651958080529375E-2</c:v>
                </c:pt>
                <c:pt idx="16971">
                  <c:v>1.3898486114980953E-2</c:v>
                </c:pt>
                <c:pt idx="16972">
                  <c:v>6.4893324697252075E-4</c:v>
                </c:pt>
                <c:pt idx="16973">
                  <c:v>1.63524869407221E-2</c:v>
                </c:pt>
                <c:pt idx="16974">
                  <c:v>2.5694444444444468E-2</c:v>
                </c:pt>
                <c:pt idx="16975">
                  <c:v>1.0810810810810674E-2</c:v>
                </c:pt>
                <c:pt idx="16976">
                  <c:v>8.6812476193006988E-4</c:v>
                </c:pt>
                <c:pt idx="16977">
                  <c:v>3.816842052135505E-4</c:v>
                </c:pt>
                <c:pt idx="16978">
                  <c:v>7.8860372978019101E-3</c:v>
                </c:pt>
                <c:pt idx="16979">
                  <c:v>1.9145708125299768E-2</c:v>
                </c:pt>
                <c:pt idx="16980">
                  <c:v>2.2522522522522369E-2</c:v>
                </c:pt>
                <c:pt idx="16981">
                  <c:v>1.1884831770545792E-2</c:v>
                </c:pt>
                <c:pt idx="16982">
                  <c:v>1.6752289479562053E-2</c:v>
                </c:pt>
                <c:pt idx="16983">
                  <c:v>3.669421487603336E-2</c:v>
                </c:pt>
                <c:pt idx="16984">
                  <c:v>1.5972015972035234E-4</c:v>
                </c:pt>
                <c:pt idx="16985">
                  <c:v>6.2059341950645259E-3</c:v>
                </c:pt>
                <c:pt idx="16986">
                  <c:v>1.470270270270263E-2</c:v>
                </c:pt>
                <c:pt idx="16987">
                  <c:v>3.669421487603336E-2</c:v>
                </c:pt>
                <c:pt idx="16988">
                  <c:v>9.0506939371803805E-3</c:v>
                </c:pt>
                <c:pt idx="16989">
                  <c:v>1.6657657657657747E-2</c:v>
                </c:pt>
                <c:pt idx="16990">
                  <c:v>1.7441441441441285E-3</c:v>
                </c:pt>
                <c:pt idx="16991">
                  <c:v>2.6840633737184689E-3</c:v>
                </c:pt>
                <c:pt idx="16992">
                  <c:v>1.9789280806230898E-3</c:v>
                </c:pt>
                <c:pt idx="16993">
                  <c:v>4.8162825857883959E-3</c:v>
                </c:pt>
                <c:pt idx="16994">
                  <c:v>1.5179636677146084E-2</c:v>
                </c:pt>
                <c:pt idx="16995">
                  <c:v>4.7519116592717757E-2</c:v>
                </c:pt>
                <c:pt idx="16996">
                  <c:v>3.5437499999999962E-2</c:v>
                </c:pt>
                <c:pt idx="16997">
                  <c:v>6.0316222655404086E-3</c:v>
                </c:pt>
                <c:pt idx="16998">
                  <c:v>6.1002178649246792E-4</c:v>
                </c:pt>
                <c:pt idx="16999">
                  <c:v>1.6217043314501009E-2</c:v>
                </c:pt>
                <c:pt idx="17000">
                  <c:v>1.6392508308340985E-2</c:v>
                </c:pt>
                <c:pt idx="17001">
                  <c:v>7.9921360866453926E-3</c:v>
                </c:pt>
                <c:pt idx="17002">
                  <c:v>1.7818016821452606E-2</c:v>
                </c:pt>
                <c:pt idx="17003">
                  <c:v>2.6187853242647947E-2</c:v>
                </c:pt>
                <c:pt idx="17004">
                  <c:v>2.6187853242647947E-2</c:v>
                </c:pt>
                <c:pt idx="17005">
                  <c:v>1.6211745244004167E-3</c:v>
                </c:pt>
                <c:pt idx="17006">
                  <c:v>4.154042636801248E-2</c:v>
                </c:pt>
                <c:pt idx="17007">
                  <c:v>5.9924177571236761E-3</c:v>
                </c:pt>
                <c:pt idx="17008">
                  <c:v>1.5384615384615396E-2</c:v>
                </c:pt>
                <c:pt idx="17009">
                  <c:v>4.9012933968590012E-5</c:v>
                </c:pt>
                <c:pt idx="17010">
                  <c:v>6.2055451323745296E-3</c:v>
                </c:pt>
                <c:pt idx="17011">
                  <c:v>4.9012933968590012E-5</c:v>
                </c:pt>
                <c:pt idx="17012">
                  <c:v>3.7440000000000209E-2</c:v>
                </c:pt>
                <c:pt idx="17013">
                  <c:v>7.4197689345314359E-3</c:v>
                </c:pt>
                <c:pt idx="17014">
                  <c:v>7.1731748726660367E-4</c:v>
                </c:pt>
                <c:pt idx="17015">
                  <c:v>3.7475345167652815E-2</c:v>
                </c:pt>
                <c:pt idx="17016">
                  <c:v>7.1689542806360456E-3</c:v>
                </c:pt>
                <c:pt idx="17017">
                  <c:v>2.5070383682345289E-3</c:v>
                </c:pt>
                <c:pt idx="17018">
                  <c:v>1.3733628890111262E-4</c:v>
                </c:pt>
                <c:pt idx="17019">
                  <c:v>3.264986287057643E-3</c:v>
                </c:pt>
                <c:pt idx="17020">
                  <c:v>1.0860484544695154E-2</c:v>
                </c:pt>
                <c:pt idx="17021">
                  <c:v>7.2675110906805047E-3</c:v>
                </c:pt>
                <c:pt idx="17022">
                  <c:v>1.1949772715323552E-4</c:v>
                </c:pt>
                <c:pt idx="17023">
                  <c:v>2.2757147159061138E-2</c:v>
                </c:pt>
                <c:pt idx="17024">
                  <c:v>2.2757147159061138E-2</c:v>
                </c:pt>
                <c:pt idx="17025">
                  <c:v>2.8033666477597218E-4</c:v>
                </c:pt>
                <c:pt idx="17026">
                  <c:v>3.116819716009997E-2</c:v>
                </c:pt>
                <c:pt idx="17027">
                  <c:v>3.4733206227613824E-4</c:v>
                </c:pt>
                <c:pt idx="17028">
                  <c:v>6.1454293737771293E-4</c:v>
                </c:pt>
                <c:pt idx="17029">
                  <c:v>6.1454293737771293E-4</c:v>
                </c:pt>
                <c:pt idx="17030">
                  <c:v>6.8740783026497582E-3</c:v>
                </c:pt>
                <c:pt idx="17031">
                  <c:v>9.8681805998884634E-4</c:v>
                </c:pt>
                <c:pt idx="17032">
                  <c:v>1.6079158936301841E-2</c:v>
                </c:pt>
                <c:pt idx="17033">
                  <c:v>2.8669477466616553E-2</c:v>
                </c:pt>
                <c:pt idx="17034">
                  <c:v>9.8681805998884634E-4</c:v>
                </c:pt>
                <c:pt idx="17035">
                  <c:v>4.0584415584539454E-5</c:v>
                </c:pt>
                <c:pt idx="17036">
                  <c:v>1.0635034257081455E-2</c:v>
                </c:pt>
                <c:pt idx="17986">
                  <c:v>0.17119565217391305</c:v>
                </c:pt>
                <c:pt idx="17987">
                  <c:v>6.147540983606598E-3</c:v>
                </c:pt>
                <c:pt idx="17988">
                  <c:v>1.0416666666666938E-2</c:v>
                </c:pt>
                <c:pt idx="17989">
                  <c:v>0.28899082568807349</c:v>
                </c:pt>
                <c:pt idx="17990">
                  <c:v>0.28899082568807349</c:v>
                </c:pt>
                <c:pt idx="17991">
                  <c:v>1.6203703703703606E-2</c:v>
                </c:pt>
                <c:pt idx="17992">
                  <c:v>0.25675675675675685</c:v>
                </c:pt>
                <c:pt idx="17993">
                  <c:v>2.3437500000000038E-2</c:v>
                </c:pt>
                <c:pt idx="17994">
                  <c:v>1.6774193548387228E-2</c:v>
                </c:pt>
                <c:pt idx="17995">
                  <c:v>0.39320388349514546</c:v>
                </c:pt>
                <c:pt idx="17996">
                  <c:v>0.39320388349514546</c:v>
                </c:pt>
                <c:pt idx="17997">
                  <c:v>2.3437500000000038E-2</c:v>
                </c:pt>
                <c:pt idx="17998">
                  <c:v>4.3744531933532539E-4</c:v>
                </c:pt>
                <c:pt idx="17999">
                  <c:v>0.37864077669902912</c:v>
                </c:pt>
                <c:pt idx="18000">
                  <c:v>3.3251231527093673E-2</c:v>
                </c:pt>
                <c:pt idx="18001">
                  <c:v>2.1164021164021368E-2</c:v>
                </c:pt>
                <c:pt idx="18002">
                  <c:v>6.4271838766465795E-3</c:v>
                </c:pt>
                <c:pt idx="18003">
                  <c:v>9.6091793249121168E-4</c:v>
                </c:pt>
                <c:pt idx="18004">
                  <c:v>3.6053130929791309E-2</c:v>
                </c:pt>
                <c:pt idx="18005">
                  <c:v>3.3275337103088151E-2</c:v>
                </c:pt>
                <c:pt idx="18006">
                  <c:v>2.1822849807445383E-2</c:v>
                </c:pt>
                <c:pt idx="18007">
                  <c:v>1.0736842105263183E-2</c:v>
                </c:pt>
                <c:pt idx="18008">
                  <c:v>1.0736842105263183E-2</c:v>
                </c:pt>
                <c:pt idx="18009">
                  <c:v>1.0736842105263183E-2</c:v>
                </c:pt>
                <c:pt idx="18010">
                  <c:v>2.1822849807445383E-2</c:v>
                </c:pt>
                <c:pt idx="18011">
                  <c:v>2.1822849807445383E-2</c:v>
                </c:pt>
                <c:pt idx="18012">
                  <c:v>1.0736842105263183E-2</c:v>
                </c:pt>
                <c:pt idx="18013">
                  <c:v>4.7619047619047589E-2</c:v>
                </c:pt>
                <c:pt idx="18014">
                  <c:v>6.712278106508883E-2</c:v>
                </c:pt>
                <c:pt idx="18015">
                  <c:v>1.5748031496063096E-2</c:v>
                </c:pt>
                <c:pt idx="18016">
                  <c:v>1.0416666666666938E-2</c:v>
                </c:pt>
                <c:pt idx="18017">
                  <c:v>4.3744531933532539E-4</c:v>
                </c:pt>
                <c:pt idx="18018">
                  <c:v>3.5433070866141662E-2</c:v>
                </c:pt>
                <c:pt idx="18019">
                  <c:v>4.3744531933532539E-4</c:v>
                </c:pt>
                <c:pt idx="18020">
                  <c:v>1.0101010101009017E-3</c:v>
                </c:pt>
                <c:pt idx="18021">
                  <c:v>6.5104166666679814E-4</c:v>
                </c:pt>
                <c:pt idx="18022">
                  <c:v>3.0303030303030245E-2</c:v>
                </c:pt>
                <c:pt idx="18023">
                  <c:v>4.7619047619047589E-2</c:v>
                </c:pt>
                <c:pt idx="18024">
                  <c:v>6.6666666666667001E-3</c:v>
                </c:pt>
                <c:pt idx="18025">
                  <c:v>4.3983110488023369E-6</c:v>
                </c:pt>
                <c:pt idx="18026">
                  <c:v>1.955782312925299E-3</c:v>
                </c:pt>
                <c:pt idx="18027">
                  <c:v>3.129182355918933E-2</c:v>
                </c:pt>
                <c:pt idx="18028">
                  <c:v>5.4127112238501875E-4</c:v>
                </c:pt>
                <c:pt idx="18029">
                  <c:v>5.4127112238501875E-4</c:v>
                </c:pt>
                <c:pt idx="18030">
                  <c:v>6.3335679099226119E-2</c:v>
                </c:pt>
                <c:pt idx="18031">
                  <c:v>7.6663708961845767E-2</c:v>
                </c:pt>
                <c:pt idx="18032">
                  <c:v>5.0235478806907555E-2</c:v>
                </c:pt>
                <c:pt idx="18033">
                  <c:v>4.8543689320386775E-3</c:v>
                </c:pt>
                <c:pt idx="18034">
                  <c:v>2.3437500000000038E-2</c:v>
                </c:pt>
                <c:pt idx="18035">
                  <c:v>1.3888888888888959E-2</c:v>
                </c:pt>
                <c:pt idx="18036">
                  <c:v>1.3227513227514738E-3</c:v>
                </c:pt>
                <c:pt idx="18037">
                  <c:v>1.4241996233521636E-2</c:v>
                </c:pt>
                <c:pt idx="18038">
                  <c:v>1.1114147763505578E-2</c:v>
                </c:pt>
                <c:pt idx="18039">
                  <c:v>2.06625683060109E-2</c:v>
                </c:pt>
                <c:pt idx="18040">
                  <c:v>1.4778325123152662E-2</c:v>
                </c:pt>
                <c:pt idx="18041">
                  <c:v>0</c:v>
                </c:pt>
                <c:pt idx="18042">
                  <c:v>1.0389610389610303E-2</c:v>
                </c:pt>
                <c:pt idx="18043">
                  <c:v>6.9991251093613586E-3</c:v>
                </c:pt>
                <c:pt idx="18044">
                  <c:v>6.9991251093613586E-3</c:v>
                </c:pt>
                <c:pt idx="18045">
                  <c:v>6.6666666666667001E-3</c:v>
                </c:pt>
                <c:pt idx="18046">
                  <c:v>3.5433070866141662E-2</c:v>
                </c:pt>
                <c:pt idx="18047">
                  <c:v>1.0416666666666938E-2</c:v>
                </c:pt>
                <c:pt idx="18048">
                  <c:v>1.5748031496063096E-2</c:v>
                </c:pt>
                <c:pt idx="18049">
                  <c:v>1.0416666666666938E-2</c:v>
                </c:pt>
                <c:pt idx="18050">
                  <c:v>3.2258064516129087E-2</c:v>
                </c:pt>
                <c:pt idx="18051">
                  <c:v>3.6525974025975378E-3</c:v>
                </c:pt>
                <c:pt idx="18052">
                  <c:v>1.1926328502415639E-2</c:v>
                </c:pt>
                <c:pt idx="18053">
                  <c:v>7.2515881577370151E-3</c:v>
                </c:pt>
                <c:pt idx="18054">
                  <c:v>7.407407407407407E-2</c:v>
                </c:pt>
                <c:pt idx="18055">
                  <c:v>1.3227513227514738E-3</c:v>
                </c:pt>
                <c:pt idx="18056">
                  <c:v>7.0275897969807556E-3</c:v>
                </c:pt>
                <c:pt idx="18057">
                  <c:v>6.9991251093613586E-3</c:v>
                </c:pt>
                <c:pt idx="18058">
                  <c:v>2.976190476190496E-3</c:v>
                </c:pt>
                <c:pt idx="18059">
                  <c:v>1.9357336430511073E-4</c:v>
                </c:pt>
                <c:pt idx="18060">
                  <c:v>5.5555555555555448E-2</c:v>
                </c:pt>
                <c:pt idx="18061">
                  <c:v>3.6525974025975378E-3</c:v>
                </c:pt>
                <c:pt idx="18062">
                  <c:v>3.097173828881227E-3</c:v>
                </c:pt>
                <c:pt idx="18063">
                  <c:v>6.6666666666668883E-3</c:v>
                </c:pt>
                <c:pt idx="18064">
                  <c:v>1.0416666666666938E-2</c:v>
                </c:pt>
                <c:pt idx="18065">
                  <c:v>2.3437500000000038E-2</c:v>
                </c:pt>
                <c:pt idx="18066">
                  <c:v>2.2961574507966251E-2</c:v>
                </c:pt>
                <c:pt idx="18067">
                  <c:v>1.0416666666666938E-2</c:v>
                </c:pt>
                <c:pt idx="18068">
                  <c:v>1.5748031496063096E-2</c:v>
                </c:pt>
                <c:pt idx="18069">
                  <c:v>1.0416666666666938E-2</c:v>
                </c:pt>
                <c:pt idx="18070">
                  <c:v>1.0416666666666938E-2</c:v>
                </c:pt>
                <c:pt idx="18071">
                  <c:v>1.7076502732243888E-4</c:v>
                </c:pt>
                <c:pt idx="18072">
                  <c:v>2.3437500000000038E-2</c:v>
                </c:pt>
                <c:pt idx="18073">
                  <c:v>6.1218243036437225E-4</c:v>
                </c:pt>
                <c:pt idx="18074">
                  <c:v>1.5301959371390419E-2</c:v>
                </c:pt>
                <c:pt idx="18075">
                  <c:v>1.1574074074074132E-3</c:v>
                </c:pt>
                <c:pt idx="18076">
                  <c:v>1.5442251461988146E-2</c:v>
                </c:pt>
                <c:pt idx="18077">
                  <c:v>2.1698342979342849E-4</c:v>
                </c:pt>
                <c:pt idx="18078">
                  <c:v>2.9161154161154178E-2</c:v>
                </c:pt>
                <c:pt idx="18079">
                  <c:v>2.4761904761904797E-2</c:v>
                </c:pt>
                <c:pt idx="18080">
                  <c:v>1.686524002313472E-2</c:v>
                </c:pt>
                <c:pt idx="18081">
                  <c:v>2.6799007444168869E-3</c:v>
                </c:pt>
                <c:pt idx="18082">
                  <c:v>5.0322580645161361E-2</c:v>
                </c:pt>
                <c:pt idx="18083">
                  <c:v>1.7775197548783712E-3</c:v>
                </c:pt>
                <c:pt idx="18084">
                  <c:v>3.5076923076923019E-2</c:v>
                </c:pt>
                <c:pt idx="18085">
                  <c:v>2.3199023199023172E-2</c:v>
                </c:pt>
                <c:pt idx="18086">
                  <c:v>5.29014844804351E-4</c:v>
                </c:pt>
                <c:pt idx="18087">
                  <c:v>5.29014844804351E-4</c:v>
                </c:pt>
                <c:pt idx="18088">
                  <c:v>2.4698653047503513E-2</c:v>
                </c:pt>
                <c:pt idx="18089">
                  <c:v>1.4431370425033544E-2</c:v>
                </c:pt>
                <c:pt idx="18090">
                  <c:v>2.0087659584632224E-3</c:v>
                </c:pt>
                <c:pt idx="18091">
                  <c:v>3.2012051595901875E-4</c:v>
                </c:pt>
                <c:pt idx="18092">
                  <c:v>5.29014844804351E-4</c:v>
                </c:pt>
                <c:pt idx="18093">
                  <c:v>1.0860484544695154E-2</c:v>
                </c:pt>
                <c:pt idx="18094">
                  <c:v>1.0860484544695154E-2</c:v>
                </c:pt>
                <c:pt idx="18095">
                  <c:v>1.0860484544695154E-2</c:v>
                </c:pt>
                <c:pt idx="18096">
                  <c:v>3.8051812126276745E-3</c:v>
                </c:pt>
                <c:pt idx="18097">
                  <c:v>1.0542061088845799E-2</c:v>
                </c:pt>
                <c:pt idx="18098">
                  <c:v>1.1949772715323552E-4</c:v>
                </c:pt>
                <c:pt idx="18099">
                  <c:v>5.7836899942167346E-4</c:v>
                </c:pt>
                <c:pt idx="18100">
                  <c:v>5.7836899942167346E-4</c:v>
                </c:pt>
                <c:pt idx="18101">
                  <c:v>4.8539409542809175E-5</c:v>
                </c:pt>
                <c:pt idx="18102">
                  <c:v>6.9895704570626972E-3</c:v>
                </c:pt>
                <c:pt idx="18103">
                  <c:v>2.2071307300509393E-2</c:v>
                </c:pt>
                <c:pt idx="18104">
                  <c:v>7.1731748726660367E-4</c:v>
                </c:pt>
                <c:pt idx="18105">
                  <c:v>1.79199575230638E-3</c:v>
                </c:pt>
                <c:pt idx="18106">
                  <c:v>1.0860484544695154E-2</c:v>
                </c:pt>
                <c:pt idx="18107">
                  <c:v>1.0860484544695154E-2</c:v>
                </c:pt>
                <c:pt idx="18108">
                  <c:v>1.3258820951128777E-2</c:v>
                </c:pt>
                <c:pt idx="18109">
                  <c:v>2.3437500000000038E-2</c:v>
                </c:pt>
                <c:pt idx="18110">
                  <c:v>1.0221109720483949E-2</c:v>
                </c:pt>
                <c:pt idx="18111">
                  <c:v>7.4211502782931121E-3</c:v>
                </c:pt>
                <c:pt idx="18112">
                  <c:v>1.1770244821086376E-4</c:v>
                </c:pt>
                <c:pt idx="18113">
                  <c:v>5.0000000000000093E-2</c:v>
                </c:pt>
                <c:pt idx="18114">
                  <c:v>2.66666666666668E-2</c:v>
                </c:pt>
                <c:pt idx="18115">
                  <c:v>3.5433070866141662E-2</c:v>
                </c:pt>
                <c:pt idx="18116">
                  <c:v>1.0416666666666938E-2</c:v>
                </c:pt>
                <c:pt idx="18117">
                  <c:v>2.005012531328303E-2</c:v>
                </c:pt>
                <c:pt idx="18118">
                  <c:v>1.3929224481015435E-2</c:v>
                </c:pt>
                <c:pt idx="18119">
                  <c:v>1.1223344556678182E-3</c:v>
                </c:pt>
                <c:pt idx="18120">
                  <c:v>1.0416666666666938E-2</c:v>
                </c:pt>
                <c:pt idx="18121">
                  <c:v>2.3437500000000038E-2</c:v>
                </c:pt>
                <c:pt idx="18122">
                  <c:v>2.3437500000000038E-2</c:v>
                </c:pt>
                <c:pt idx="18123">
                  <c:v>1.0416666666666938E-2</c:v>
                </c:pt>
                <c:pt idx="18124">
                  <c:v>3.4074739758855987E-3</c:v>
                </c:pt>
                <c:pt idx="18125">
                  <c:v>3.9447731755424325E-3</c:v>
                </c:pt>
                <c:pt idx="18126">
                  <c:v>6.5104166666679814E-4</c:v>
                </c:pt>
                <c:pt idx="18127">
                  <c:v>4.3744531933532539E-4</c:v>
                </c:pt>
                <c:pt idx="18128">
                  <c:v>8.9605734767043196E-4</c:v>
                </c:pt>
                <c:pt idx="18129">
                  <c:v>2.3422377080913635E-2</c:v>
                </c:pt>
                <c:pt idx="18130">
                  <c:v>3.4722222222222398E-3</c:v>
                </c:pt>
                <c:pt idx="18131">
                  <c:v>1.5748031496063096E-2</c:v>
                </c:pt>
                <c:pt idx="18132">
                  <c:v>1.0416666666666938E-2</c:v>
                </c:pt>
                <c:pt idx="18133">
                  <c:v>1.5748031496063096E-2</c:v>
                </c:pt>
                <c:pt idx="18134">
                  <c:v>2.2024983563445042E-2</c:v>
                </c:pt>
                <c:pt idx="18135">
                  <c:v>9.3522596990002838E-4</c:v>
                </c:pt>
                <c:pt idx="18136">
                  <c:v>8.8016745159606095E-4</c:v>
                </c:pt>
                <c:pt idx="18137">
                  <c:v>1.0051282051282114E-2</c:v>
                </c:pt>
                <c:pt idx="18138">
                  <c:v>8.0525593198405507E-3</c:v>
                </c:pt>
                <c:pt idx="18139">
                  <c:v>2.937923845963144E-3</c:v>
                </c:pt>
                <c:pt idx="18140">
                  <c:v>7.2455017510040533E-5</c:v>
                </c:pt>
                <c:pt idx="18141">
                  <c:v>8.8016745159606095E-4</c:v>
                </c:pt>
                <c:pt idx="18142">
                  <c:v>1.3477027034122136E-3</c:v>
                </c:pt>
                <c:pt idx="18143">
                  <c:v>1.5558515558515423E-2</c:v>
                </c:pt>
                <c:pt idx="18144">
                  <c:v>5.7662395324733183E-4</c:v>
                </c:pt>
                <c:pt idx="18145">
                  <c:v>1.4532406369140979E-2</c:v>
                </c:pt>
                <c:pt idx="18146">
                  <c:v>9.3522596990002838E-4</c:v>
                </c:pt>
                <c:pt idx="18147">
                  <c:v>1.3786563797865935E-2</c:v>
                </c:pt>
                <c:pt idx="18148">
                  <c:v>1.0051282051282114E-2</c:v>
                </c:pt>
                <c:pt idx="18149">
                  <c:v>1.5198511166253025E-2</c:v>
                </c:pt>
                <c:pt idx="18150">
                  <c:v>5.962743379749373E-3</c:v>
                </c:pt>
                <c:pt idx="18151">
                  <c:v>1.5073871835921857E-3</c:v>
                </c:pt>
                <c:pt idx="18152">
                  <c:v>4.6856504839699288E-3</c:v>
                </c:pt>
                <c:pt idx="18153">
                  <c:v>1.5917680915755673E-2</c:v>
                </c:pt>
                <c:pt idx="18154">
                  <c:v>3.4607674359228412E-3</c:v>
                </c:pt>
                <c:pt idx="18155">
                  <c:v>1.9705253695423059E-4</c:v>
                </c:pt>
                <c:pt idx="18156">
                  <c:v>2.5469387755102126E-2</c:v>
                </c:pt>
                <c:pt idx="18157">
                  <c:v>9.3211901352740125E-3</c:v>
                </c:pt>
                <c:pt idx="18158">
                  <c:v>1.9052155275065842E-3</c:v>
                </c:pt>
                <c:pt idx="18159">
                  <c:v>1.5198511166253025E-2</c:v>
                </c:pt>
                <c:pt idx="18160">
                  <c:v>1.5198511166253025E-2</c:v>
                </c:pt>
                <c:pt idx="18161">
                  <c:v>6.6502923645765058E-4</c:v>
                </c:pt>
                <c:pt idx="18162">
                  <c:v>1.2467664542581986E-2</c:v>
                </c:pt>
                <c:pt idx="18163">
                  <c:v>3.6981825697313484E-3</c:v>
                </c:pt>
                <c:pt idx="18164">
                  <c:v>2.8133668686671696E-4</c:v>
                </c:pt>
                <c:pt idx="18165">
                  <c:v>1.0051282051282114E-2</c:v>
                </c:pt>
                <c:pt idx="18166">
                  <c:v>1.6561351927205627E-2</c:v>
                </c:pt>
                <c:pt idx="18167">
                  <c:v>9.5888769027913253E-4</c:v>
                </c:pt>
                <c:pt idx="18168">
                  <c:v>9.5888769027913253E-4</c:v>
                </c:pt>
                <c:pt idx="18169">
                  <c:v>1.9357336430511073E-4</c:v>
                </c:pt>
                <c:pt idx="18170">
                  <c:v>3.2856385797562199E-2</c:v>
                </c:pt>
                <c:pt idx="18171">
                  <c:v>1.4241996233521636E-2</c:v>
                </c:pt>
                <c:pt idx="18172">
                  <c:v>2.1164021164021368E-2</c:v>
                </c:pt>
                <c:pt idx="18173">
                  <c:v>1.4336917562724075E-2</c:v>
                </c:pt>
                <c:pt idx="18174">
                  <c:v>1.0416666666666938E-2</c:v>
                </c:pt>
                <c:pt idx="18175">
                  <c:v>1.0498004511539113E-2</c:v>
                </c:pt>
                <c:pt idx="18176">
                  <c:v>1.0416666666666938E-2</c:v>
                </c:pt>
                <c:pt idx="18177">
                  <c:v>8.6294934640521997E-3</c:v>
                </c:pt>
                <c:pt idx="18178">
                  <c:v>1.0416666666666938E-2</c:v>
                </c:pt>
                <c:pt idx="18179">
                  <c:v>3.7940379403793946E-2</c:v>
                </c:pt>
                <c:pt idx="18180">
                  <c:v>1.0416666666666938E-2</c:v>
                </c:pt>
                <c:pt idx="18181">
                  <c:v>1.5679442508710839E-2</c:v>
                </c:pt>
                <c:pt idx="18182">
                  <c:v>1.0416666666666938E-2</c:v>
                </c:pt>
                <c:pt idx="18183">
                  <c:v>6.5104166666679814E-4</c:v>
                </c:pt>
                <c:pt idx="18184">
                  <c:v>9.5338983050847672E-3</c:v>
                </c:pt>
                <c:pt idx="18185">
                  <c:v>5.9999999999999928E-2</c:v>
                </c:pt>
                <c:pt idx="18186">
                  <c:v>2.3593177108241676E-2</c:v>
                </c:pt>
                <c:pt idx="18187">
                  <c:v>2.492409415822639E-3</c:v>
                </c:pt>
                <c:pt idx="18188">
                  <c:v>2.3593177108241676E-2</c:v>
                </c:pt>
                <c:pt idx="18189">
                  <c:v>4.7966293955598892E-2</c:v>
                </c:pt>
                <c:pt idx="18190">
                  <c:v>2.6508125772831671E-2</c:v>
                </c:pt>
                <c:pt idx="18191">
                  <c:v>3.5679845708775415E-2</c:v>
                </c:pt>
                <c:pt idx="18192">
                  <c:v>1.9708396178978494E-4</c:v>
                </c:pt>
                <c:pt idx="18193">
                  <c:v>9.2029974382926572E-4</c:v>
                </c:pt>
                <c:pt idx="18194">
                  <c:v>2.3881313780977969E-3</c:v>
                </c:pt>
                <c:pt idx="18195">
                  <c:v>7.6827350427350512E-3</c:v>
                </c:pt>
                <c:pt idx="18196">
                  <c:v>7.977207977206708E-4</c:v>
                </c:pt>
                <c:pt idx="18197">
                  <c:v>6.781560879921939E-4</c:v>
                </c:pt>
                <c:pt idx="18198">
                  <c:v>1.0719454396520462E-2</c:v>
                </c:pt>
                <c:pt idx="18199">
                  <c:v>1.9498266104599774E-4</c:v>
                </c:pt>
                <c:pt idx="18200">
                  <c:v>5.9999999999999928E-2</c:v>
                </c:pt>
                <c:pt idx="18201">
                  <c:v>1.5442251461988146E-2</c:v>
                </c:pt>
                <c:pt idx="18202">
                  <c:v>5.9840425531914512E-3</c:v>
                </c:pt>
                <c:pt idx="18203">
                  <c:v>3.64145658263305E-2</c:v>
                </c:pt>
                <c:pt idx="18204">
                  <c:v>7.0646620931252256E-3</c:v>
                </c:pt>
                <c:pt idx="18205">
                  <c:v>3.6491023207195743E-6</c:v>
                </c:pt>
                <c:pt idx="18206">
                  <c:v>6.4870059664437615E-3</c:v>
                </c:pt>
                <c:pt idx="18207">
                  <c:v>2.4135777076953673E-2</c:v>
                </c:pt>
                <c:pt idx="18208">
                  <c:v>1.0779237730595383E-2</c:v>
                </c:pt>
                <c:pt idx="18209">
                  <c:v>2.0214745147900202E-2</c:v>
                </c:pt>
                <c:pt idx="18210">
                  <c:v>7.2148786831516027E-4</c:v>
                </c:pt>
                <c:pt idx="18211">
                  <c:v>3.6814655932303243E-2</c:v>
                </c:pt>
                <c:pt idx="18212">
                  <c:v>3.6491023207195743E-6</c:v>
                </c:pt>
                <c:pt idx="18213">
                  <c:v>4.8276886512180713E-2</c:v>
                </c:pt>
                <c:pt idx="18214">
                  <c:v>2.8850127692944478E-3</c:v>
                </c:pt>
                <c:pt idx="18215">
                  <c:v>7.2599296128709858E-3</c:v>
                </c:pt>
                <c:pt idx="18216">
                  <c:v>5.5113058170715486E-3</c:v>
                </c:pt>
                <c:pt idx="18217">
                  <c:v>2.8280542986424254E-3</c:v>
                </c:pt>
                <c:pt idx="18218">
                  <c:v>4.3744531933532539E-4</c:v>
                </c:pt>
                <c:pt idx="18219">
                  <c:v>1.0416666666666938E-2</c:v>
                </c:pt>
                <c:pt idx="18220">
                  <c:v>4.3744531933532539E-4</c:v>
                </c:pt>
                <c:pt idx="18221">
                  <c:v>7.0145903479300339E-5</c:v>
                </c:pt>
                <c:pt idx="18222">
                  <c:v>3.243153801605022E-2</c:v>
                </c:pt>
                <c:pt idx="18223">
                  <c:v>6.9991251093613586E-3</c:v>
                </c:pt>
                <c:pt idx="18224">
                  <c:v>1.4336917562724075E-2</c:v>
                </c:pt>
                <c:pt idx="18225">
                  <c:v>3.0930129060970167E-2</c:v>
                </c:pt>
                <c:pt idx="18226">
                  <c:v>6.9991251093613586E-3</c:v>
                </c:pt>
                <c:pt idx="18227">
                  <c:v>6.147540983606598E-3</c:v>
                </c:pt>
                <c:pt idx="18228">
                  <c:v>2.1517697988286184E-2</c:v>
                </c:pt>
                <c:pt idx="18229">
                  <c:v>1.5748031496063096E-2</c:v>
                </c:pt>
                <c:pt idx="18230">
                  <c:v>1.5748031496063096E-2</c:v>
                </c:pt>
                <c:pt idx="18231">
                  <c:v>9.5888769027913253E-4</c:v>
                </c:pt>
                <c:pt idx="18232">
                  <c:v>7.4844074844075334E-3</c:v>
                </c:pt>
                <c:pt idx="18233">
                  <c:v>9.6929280397011603E-4</c:v>
                </c:pt>
                <c:pt idx="18234">
                  <c:v>3.619909502262432E-2</c:v>
                </c:pt>
                <c:pt idx="18235">
                  <c:v>6.2997347480106486E-3</c:v>
                </c:pt>
                <c:pt idx="18236">
                  <c:v>1.2179075341619329E-2</c:v>
                </c:pt>
                <c:pt idx="18237">
                  <c:v>1.9703656998740168E-3</c:v>
                </c:pt>
                <c:pt idx="18238">
                  <c:v>3.7978851268412307E-2</c:v>
                </c:pt>
                <c:pt idx="18239">
                  <c:v>9.6929280397011603E-4</c:v>
                </c:pt>
                <c:pt idx="18240">
                  <c:v>9.4674556213018481E-3</c:v>
                </c:pt>
                <c:pt idx="18241">
                  <c:v>4.8076923076909798E-4</c:v>
                </c:pt>
                <c:pt idx="18242">
                  <c:v>1.9703656998740168E-3</c:v>
                </c:pt>
                <c:pt idx="18243">
                  <c:v>9.7355769230769128E-3</c:v>
                </c:pt>
                <c:pt idx="18244">
                  <c:v>1.3305613305613334E-2</c:v>
                </c:pt>
                <c:pt idx="18245">
                  <c:v>5.1890904562260413E-4</c:v>
                </c:pt>
                <c:pt idx="18246">
                  <c:v>6.474895001702563E-3</c:v>
                </c:pt>
                <c:pt idx="18247">
                  <c:v>3.883208808493869E-3</c:v>
                </c:pt>
                <c:pt idx="18248">
                  <c:v>1.0736842105263183E-2</c:v>
                </c:pt>
                <c:pt idx="18249">
                  <c:v>7.0748304981301776E-3</c:v>
                </c:pt>
                <c:pt idx="18250">
                  <c:v>2.384313725490185E-2</c:v>
                </c:pt>
                <c:pt idx="18251">
                  <c:v>6.4499484004128737E-4</c:v>
                </c:pt>
                <c:pt idx="18252">
                  <c:v>3.9896532775791273E-3</c:v>
                </c:pt>
                <c:pt idx="18253">
                  <c:v>2.2388303345367239E-4</c:v>
                </c:pt>
                <c:pt idx="18254">
                  <c:v>6.920607087734885E-3</c:v>
                </c:pt>
                <c:pt idx="18255">
                  <c:v>7.883270267091534E-6</c:v>
                </c:pt>
                <c:pt idx="18256">
                  <c:v>5.874482046529691E-3</c:v>
                </c:pt>
                <c:pt idx="18257">
                  <c:v>4.5153813526773307E-3</c:v>
                </c:pt>
                <c:pt idx="18258">
                  <c:v>1.2549198307711539E-3</c:v>
                </c:pt>
                <c:pt idx="18259">
                  <c:v>1.0209381601783196E-2</c:v>
                </c:pt>
                <c:pt idx="18260">
                  <c:v>4.7447896279269781E-6</c:v>
                </c:pt>
                <c:pt idx="18261">
                  <c:v>3.1917270433743613E-6</c:v>
                </c:pt>
                <c:pt idx="18262">
                  <c:v>1.1058932935253856E-4</c:v>
                </c:pt>
                <c:pt idx="18263">
                  <c:v>3.2584525038085745E-3</c:v>
                </c:pt>
                <c:pt idx="18264">
                  <c:v>2.016129032257999E-3</c:v>
                </c:pt>
                <c:pt idx="18265">
                  <c:v>1.0976702508960743E-2</c:v>
                </c:pt>
                <c:pt idx="18266">
                  <c:v>1.0416666666666938E-2</c:v>
                </c:pt>
                <c:pt idx="18267">
                  <c:v>2.3437500000000038E-2</c:v>
                </c:pt>
                <c:pt idx="18268">
                  <c:v>3.2679738562092359E-3</c:v>
                </c:pt>
                <c:pt idx="18269">
                  <c:v>1.0860484544695154E-2</c:v>
                </c:pt>
                <c:pt idx="18270">
                  <c:v>5.7836899942167346E-4</c:v>
                </c:pt>
                <c:pt idx="18271">
                  <c:v>1.0860484544695154E-2</c:v>
                </c:pt>
                <c:pt idx="18272">
                  <c:v>4.765616220724584E-2</c:v>
                </c:pt>
                <c:pt idx="18273">
                  <c:v>3.6496417628491934E-3</c:v>
                </c:pt>
                <c:pt idx="18274">
                  <c:v>1.8133394383394608E-3</c:v>
                </c:pt>
                <c:pt idx="18275">
                  <c:v>2.8869024281863816E-4</c:v>
                </c:pt>
                <c:pt idx="18276">
                  <c:v>7.2542400128609592E-3</c:v>
                </c:pt>
                <c:pt idx="18277">
                  <c:v>1.1100569259964999E-3</c:v>
                </c:pt>
                <c:pt idx="18278">
                  <c:v>2.0262664165088479E-4</c:v>
                </c:pt>
                <c:pt idx="18279">
                  <c:v>2.3199023199023172E-2</c:v>
                </c:pt>
                <c:pt idx="18280">
                  <c:v>1.1753950633408203E-3</c:v>
                </c:pt>
                <c:pt idx="18281">
                  <c:v>6.3263223725354648E-3</c:v>
                </c:pt>
                <c:pt idx="18282">
                  <c:v>1.1949772715323552E-4</c:v>
                </c:pt>
                <c:pt idx="18283">
                  <c:v>1.0860484544695154E-2</c:v>
                </c:pt>
                <c:pt idx="18284">
                  <c:v>2.2498917831588919E-3</c:v>
                </c:pt>
                <c:pt idx="18285">
                  <c:v>7.1878940731399624E-2</c:v>
                </c:pt>
                <c:pt idx="18286">
                  <c:v>1.6421052631579034E-2</c:v>
                </c:pt>
                <c:pt idx="18287">
                  <c:v>2.1862348178137599E-2</c:v>
                </c:pt>
                <c:pt idx="18288">
                  <c:v>1.0860484544695154E-2</c:v>
                </c:pt>
                <c:pt idx="18289">
                  <c:v>5.7836899942167346E-4</c:v>
                </c:pt>
                <c:pt idx="18290">
                  <c:v>5.4428463849824779E-4</c:v>
                </c:pt>
                <c:pt idx="18291">
                  <c:v>1.3831967213114787E-2</c:v>
                </c:pt>
                <c:pt idx="18292">
                  <c:v>2.06625683060109E-2</c:v>
                </c:pt>
                <c:pt idx="18293">
                  <c:v>1.5748031496063096E-2</c:v>
                </c:pt>
                <c:pt idx="18294">
                  <c:v>6.4306972789117053E-3</c:v>
                </c:pt>
                <c:pt idx="18295">
                  <c:v>2.3437500000000038E-2</c:v>
                </c:pt>
                <c:pt idx="18296">
                  <c:v>6.553079947577196E-4</c:v>
                </c:pt>
                <c:pt idx="18297">
                  <c:v>1.0416666666666678E-2</c:v>
                </c:pt>
                <c:pt idx="18298">
                  <c:v>1.0835703643503729E-3</c:v>
                </c:pt>
                <c:pt idx="18299">
                  <c:v>6.5104166666679814E-4</c:v>
                </c:pt>
                <c:pt idx="18300">
                  <c:v>3.5433070866141662E-2</c:v>
                </c:pt>
                <c:pt idx="18301">
                  <c:v>6.5104166666679814E-4</c:v>
                </c:pt>
                <c:pt idx="18302">
                  <c:v>2.1164021164021368E-2</c:v>
                </c:pt>
                <c:pt idx="18303">
                  <c:v>3.7940379403793946E-2</c:v>
                </c:pt>
                <c:pt idx="18304">
                  <c:v>3.7858422939068027E-2</c:v>
                </c:pt>
                <c:pt idx="18305">
                  <c:v>5.5555555555555448E-2</c:v>
                </c:pt>
                <c:pt idx="18306">
                  <c:v>2.3437500000000038E-2</c:v>
                </c:pt>
                <c:pt idx="18307">
                  <c:v>4.2490583804143181E-2</c:v>
                </c:pt>
                <c:pt idx="18308">
                  <c:v>4.3744531933532539E-4</c:v>
                </c:pt>
                <c:pt idx="18309">
                  <c:v>1.4336917562724075E-2</c:v>
                </c:pt>
                <c:pt idx="18310">
                  <c:v>0</c:v>
                </c:pt>
                <c:pt idx="18311">
                  <c:v>6.6666666666667001E-3</c:v>
                </c:pt>
                <c:pt idx="18312">
                  <c:v>6.9991251093613586E-3</c:v>
                </c:pt>
                <c:pt idx="18313">
                  <c:v>1.0957703265405497E-4</c:v>
                </c:pt>
                <c:pt idx="18314">
                  <c:v>2.4380333197886249E-3</c:v>
                </c:pt>
                <c:pt idx="18315">
                  <c:v>2.0029273553656135E-3</c:v>
                </c:pt>
                <c:pt idx="18316">
                  <c:v>1.0205144225762793E-2</c:v>
                </c:pt>
                <c:pt idx="18317">
                  <c:v>2.4154589371982158E-3</c:v>
                </c:pt>
                <c:pt idx="18318">
                  <c:v>2.3437500000000038E-2</c:v>
                </c:pt>
                <c:pt idx="18319">
                  <c:v>6.5104166666679814E-4</c:v>
                </c:pt>
                <c:pt idx="18320">
                  <c:v>6.147540983606598E-3</c:v>
                </c:pt>
                <c:pt idx="18321">
                  <c:v>1.5215553677092042E-2</c:v>
                </c:pt>
                <c:pt idx="18322">
                  <c:v>6.6666666666667001E-3</c:v>
                </c:pt>
                <c:pt idx="18323">
                  <c:v>1.0296789824349027E-2</c:v>
                </c:pt>
                <c:pt idx="18324">
                  <c:v>1.5748031496063096E-2</c:v>
                </c:pt>
                <c:pt idx="18325">
                  <c:v>1.5748031496063096E-2</c:v>
                </c:pt>
                <c:pt idx="18326">
                  <c:v>4.2338122833480481E-3</c:v>
                </c:pt>
                <c:pt idx="18327">
                  <c:v>9.9513489606368848E-3</c:v>
                </c:pt>
                <c:pt idx="18328">
                  <c:v>1.6189249017087214E-4</c:v>
                </c:pt>
                <c:pt idx="18329">
                  <c:v>0.16336908016639254</c:v>
                </c:pt>
                <c:pt idx="18330">
                  <c:v>7.2796934865900498E-2</c:v>
                </c:pt>
                <c:pt idx="18331">
                  <c:v>9.4566689794166742E-3</c:v>
                </c:pt>
                <c:pt idx="18332">
                  <c:v>9.4566689794166742E-3</c:v>
                </c:pt>
                <c:pt idx="18333">
                  <c:v>6.6666666666668883E-3</c:v>
                </c:pt>
                <c:pt idx="18334">
                  <c:v>1.0416666666666938E-2</c:v>
                </c:pt>
                <c:pt idx="18335">
                  <c:v>4.7619047619047589E-2</c:v>
                </c:pt>
                <c:pt idx="18336">
                  <c:v>1.5308471454880231E-2</c:v>
                </c:pt>
                <c:pt idx="18337">
                  <c:v>2.06625683060109E-2</c:v>
                </c:pt>
                <c:pt idx="18338">
                  <c:v>1.0416666666666938E-2</c:v>
                </c:pt>
                <c:pt idx="18339">
                  <c:v>6.5104166666679814E-4</c:v>
                </c:pt>
                <c:pt idx="18340">
                  <c:v>1.0416666666666938E-2</c:v>
                </c:pt>
                <c:pt idx="18341">
                  <c:v>5.9999999999999928E-2</c:v>
                </c:pt>
                <c:pt idx="18342">
                  <c:v>4.7619047619047589E-2</c:v>
                </c:pt>
                <c:pt idx="18343">
                  <c:v>4.7619047619047589E-2</c:v>
                </c:pt>
                <c:pt idx="18344">
                  <c:v>1.2628700128700134E-2</c:v>
                </c:pt>
                <c:pt idx="18345">
                  <c:v>2.3437500000000038E-2</c:v>
                </c:pt>
                <c:pt idx="18346">
                  <c:v>1.4336917562724075E-2</c:v>
                </c:pt>
                <c:pt idx="18347">
                  <c:v>1.0416666666666938E-2</c:v>
                </c:pt>
                <c:pt idx="18348">
                  <c:v>0.16666666666666663</c:v>
                </c:pt>
                <c:pt idx="18349">
                  <c:v>3.3251231527093673E-2</c:v>
                </c:pt>
                <c:pt idx="18350">
                  <c:v>2.1239954075774954E-2</c:v>
                </c:pt>
                <c:pt idx="18351">
                  <c:v>1.1605783866057907E-2</c:v>
                </c:pt>
                <c:pt idx="18352">
                  <c:v>1.5470477999748978E-4</c:v>
                </c:pt>
                <c:pt idx="18353">
                  <c:v>2.3319200484554808E-2</c:v>
                </c:pt>
                <c:pt idx="18354">
                  <c:v>2.1610389610389521E-2</c:v>
                </c:pt>
                <c:pt idx="18355">
                  <c:v>6.8740783026497582E-3</c:v>
                </c:pt>
                <c:pt idx="18356">
                  <c:v>2.7364350079282302E-2</c:v>
                </c:pt>
                <c:pt idx="18357">
                  <c:v>1.3148347978007317E-2</c:v>
                </c:pt>
                <c:pt idx="18358">
                  <c:v>2.4210299504417179E-2</c:v>
                </c:pt>
                <c:pt idx="18359">
                  <c:v>1.0175010175010308E-2</c:v>
                </c:pt>
                <c:pt idx="18360">
                  <c:v>7.9772079772078366E-4</c:v>
                </c:pt>
                <c:pt idx="18361">
                  <c:v>3.4188034188028144E-4</c:v>
                </c:pt>
                <c:pt idx="18362">
                  <c:v>1.0509277466123901E-2</c:v>
                </c:pt>
                <c:pt idx="18363">
                  <c:v>4.6006624953993353E-2</c:v>
                </c:pt>
                <c:pt idx="18364">
                  <c:v>2.3357209592027479E-2</c:v>
                </c:pt>
                <c:pt idx="18365">
                  <c:v>5.29014844804351E-4</c:v>
                </c:pt>
                <c:pt idx="18366">
                  <c:v>1.6421052631579034E-2</c:v>
                </c:pt>
                <c:pt idx="18367">
                  <c:v>3.264986287057643E-3</c:v>
                </c:pt>
                <c:pt idx="18368">
                  <c:v>1.1753950633408203E-3</c:v>
                </c:pt>
                <c:pt idx="18369">
                  <c:v>3.264986287057643E-3</c:v>
                </c:pt>
                <c:pt idx="18370">
                  <c:v>1.6421052631579034E-2</c:v>
                </c:pt>
                <c:pt idx="18371">
                  <c:v>1.0840468131236701E-3</c:v>
                </c:pt>
                <c:pt idx="18372">
                  <c:v>1.0416666666666938E-2</c:v>
                </c:pt>
                <c:pt idx="18373">
                  <c:v>4.3744531933532539E-4</c:v>
                </c:pt>
                <c:pt idx="18374">
                  <c:v>2.5864707682889666E-2</c:v>
                </c:pt>
                <c:pt idx="18375">
                  <c:v>4.3744531933532539E-4</c:v>
                </c:pt>
                <c:pt idx="18376">
                  <c:v>1.0416666666666938E-2</c:v>
                </c:pt>
                <c:pt idx="18377">
                  <c:v>1.0416666666666938E-2</c:v>
                </c:pt>
                <c:pt idx="18378">
                  <c:v>4.1252864782276466E-2</c:v>
                </c:pt>
                <c:pt idx="18379">
                  <c:v>3.7504783773440395E-2</c:v>
                </c:pt>
                <c:pt idx="18380">
                  <c:v>6.4087158535610104E-4</c:v>
                </c:pt>
                <c:pt idx="18381">
                  <c:v>4.7619047619047589E-2</c:v>
                </c:pt>
                <c:pt idx="18382">
                  <c:v>1.5873015873015844E-2</c:v>
                </c:pt>
                <c:pt idx="18383">
                  <c:v>1.5679442508710839E-2</c:v>
                </c:pt>
                <c:pt idx="18384">
                  <c:v>4.3744531933532539E-4</c:v>
                </c:pt>
                <c:pt idx="18385">
                  <c:v>1.0416666666666938E-2</c:v>
                </c:pt>
                <c:pt idx="18386">
                  <c:v>6.6666666666668883E-3</c:v>
                </c:pt>
                <c:pt idx="18387">
                  <c:v>1.0416666666666938E-2</c:v>
                </c:pt>
                <c:pt idx="18388">
                  <c:v>6.5104166666679814E-4</c:v>
                </c:pt>
                <c:pt idx="18389">
                  <c:v>7.822606915165882E-2</c:v>
                </c:pt>
                <c:pt idx="18390">
                  <c:v>1.0860484544695154E-2</c:v>
                </c:pt>
                <c:pt idx="18391">
                  <c:v>7.331080738282951E-2</c:v>
                </c:pt>
                <c:pt idx="18392">
                  <c:v>6.174698387336993E-2</c:v>
                </c:pt>
                <c:pt idx="18393">
                  <c:v>2.976190476190496E-3</c:v>
                </c:pt>
                <c:pt idx="18394">
                  <c:v>1.0416666666666938E-2</c:v>
                </c:pt>
                <c:pt idx="18395">
                  <c:v>1.2184508268059195E-2</c:v>
                </c:pt>
                <c:pt idx="18396">
                  <c:v>6.6783845836930486E-3</c:v>
                </c:pt>
                <c:pt idx="18397">
                  <c:v>1.0416666666666938E-2</c:v>
                </c:pt>
                <c:pt idx="18398">
                  <c:v>2.3437500000000038E-2</c:v>
                </c:pt>
                <c:pt idx="18399">
                  <c:v>6.3424464274108416E-4</c:v>
                </c:pt>
                <c:pt idx="18400">
                  <c:v>1.8877696351346221E-3</c:v>
                </c:pt>
                <c:pt idx="18401">
                  <c:v>6.3424464274108416E-4</c:v>
                </c:pt>
                <c:pt idx="18402">
                  <c:v>1.6296646197449256E-2</c:v>
                </c:pt>
                <c:pt idx="18403">
                  <c:v>1.1383940657320468E-3</c:v>
                </c:pt>
                <c:pt idx="18404">
                  <c:v>8.5573651530399149E-3</c:v>
                </c:pt>
                <c:pt idx="18405">
                  <c:v>1.4223692047281839E-4</c:v>
                </c:pt>
                <c:pt idx="18406">
                  <c:v>1.077157241540801E-2</c:v>
                </c:pt>
                <c:pt idx="18407">
                  <c:v>1.6296646197449256E-2</c:v>
                </c:pt>
                <c:pt idx="18408">
                  <c:v>1.077157241540801E-2</c:v>
                </c:pt>
                <c:pt idx="18409">
                  <c:v>2.7351943444597995E-3</c:v>
                </c:pt>
                <c:pt idx="18410">
                  <c:v>4.4669446098846482E-4</c:v>
                </c:pt>
                <c:pt idx="18411">
                  <c:v>9.3177155714380851E-3</c:v>
                </c:pt>
                <c:pt idx="18412">
                  <c:v>1.2883008356546032E-2</c:v>
                </c:pt>
                <c:pt idx="18413">
                  <c:v>1.4336917562724075E-2</c:v>
                </c:pt>
                <c:pt idx="18414">
                  <c:v>6.5104166666679814E-4</c:v>
                </c:pt>
                <c:pt idx="18415">
                  <c:v>2.3422377080913635E-2</c:v>
                </c:pt>
                <c:pt idx="18416">
                  <c:v>1.7076502732243888E-4</c:v>
                </c:pt>
                <c:pt idx="18417">
                  <c:v>3.5433070866141662E-2</c:v>
                </c:pt>
                <c:pt idx="18418">
                  <c:v>6.6666666666668883E-3</c:v>
                </c:pt>
                <c:pt idx="18419">
                  <c:v>2.3437500000000038E-2</c:v>
                </c:pt>
                <c:pt idx="18420">
                  <c:v>7.0275897969807556E-3</c:v>
                </c:pt>
                <c:pt idx="18421">
                  <c:v>3.4656708595387886E-2</c:v>
                </c:pt>
                <c:pt idx="18422">
                  <c:v>1.6421052631579034E-2</c:v>
                </c:pt>
                <c:pt idx="18423">
                  <c:v>1.6421052631579034E-2</c:v>
                </c:pt>
                <c:pt idx="18424">
                  <c:v>5.6846257655974904E-3</c:v>
                </c:pt>
                <c:pt idx="18425">
                  <c:v>2.9545454545454496E-2</c:v>
                </c:pt>
                <c:pt idx="18426">
                  <c:v>2.1509627704317878E-2</c:v>
                </c:pt>
                <c:pt idx="18427">
                  <c:v>2.1509627704317878E-2</c:v>
                </c:pt>
                <c:pt idx="18428">
                  <c:v>5.652193674477838E-3</c:v>
                </c:pt>
                <c:pt idx="18429">
                  <c:v>2.2952853598014817E-2</c:v>
                </c:pt>
                <c:pt idx="18430">
                  <c:v>2.2952853598014817E-2</c:v>
                </c:pt>
                <c:pt idx="18431">
                  <c:v>1.1333914559720775E-2</c:v>
                </c:pt>
                <c:pt idx="18432">
                  <c:v>1.2993762993760356E-3</c:v>
                </c:pt>
                <c:pt idx="18433">
                  <c:v>2.3437500000000038E-2</c:v>
                </c:pt>
                <c:pt idx="18434">
                  <c:v>6.5104166666679814E-4</c:v>
                </c:pt>
                <c:pt idx="18435">
                  <c:v>2.3437500000000038E-2</c:v>
                </c:pt>
                <c:pt idx="18436">
                  <c:v>2.1164021164021368E-2</c:v>
                </c:pt>
                <c:pt idx="18437">
                  <c:v>1.4336917562724075E-2</c:v>
                </c:pt>
                <c:pt idx="18438">
                  <c:v>6.8055555555555577E-2</c:v>
                </c:pt>
                <c:pt idx="18439">
                  <c:v>2.06625683060109E-2</c:v>
                </c:pt>
                <c:pt idx="18440">
                  <c:v>4.7619047619047589E-2</c:v>
                </c:pt>
                <c:pt idx="18441">
                  <c:v>5.0864699898268951E-4</c:v>
                </c:pt>
                <c:pt idx="18442">
                  <c:v>1.0416666666666938E-2</c:v>
                </c:pt>
                <c:pt idx="18443">
                  <c:v>6.9991251093613586E-3</c:v>
                </c:pt>
                <c:pt idx="18444">
                  <c:v>0.39320388349514546</c:v>
                </c:pt>
                <c:pt idx="18445">
                  <c:v>1.7076502732243888E-4</c:v>
                </c:pt>
                <c:pt idx="18446">
                  <c:v>0.322429906542056</c:v>
                </c:pt>
                <c:pt idx="18447">
                  <c:v>6.6666666666668883E-3</c:v>
                </c:pt>
                <c:pt idx="18448">
                  <c:v>4.0734282669766489E-2</c:v>
                </c:pt>
                <c:pt idx="18449">
                  <c:v>2.1164021164021368E-2</c:v>
                </c:pt>
                <c:pt idx="18450">
                  <c:v>1.0416666666666938E-2</c:v>
                </c:pt>
                <c:pt idx="18451">
                  <c:v>2.4154589371982158E-3</c:v>
                </c:pt>
                <c:pt idx="18452">
                  <c:v>1.0416666666666938E-2</c:v>
                </c:pt>
                <c:pt idx="18453">
                  <c:v>2.1164021164021368E-2</c:v>
                </c:pt>
                <c:pt idx="18454">
                  <c:v>4.3744531933532539E-4</c:v>
                </c:pt>
                <c:pt idx="18455">
                  <c:v>0.45000000000000007</c:v>
                </c:pt>
                <c:pt idx="18456">
                  <c:v>1.6774193548387228E-2</c:v>
                </c:pt>
                <c:pt idx="18457">
                  <c:v>1.6774193548387228E-2</c:v>
                </c:pt>
                <c:pt idx="18458">
                  <c:v>1.6774193548387228E-2</c:v>
                </c:pt>
                <c:pt idx="18459">
                  <c:v>1.6774193548387228E-2</c:v>
                </c:pt>
                <c:pt idx="18460">
                  <c:v>3.5433070866141662E-2</c:v>
                </c:pt>
                <c:pt idx="18461">
                  <c:v>4.3744531933532539E-4</c:v>
                </c:pt>
                <c:pt idx="18462">
                  <c:v>2.6492311931080367E-4</c:v>
                </c:pt>
                <c:pt idx="18463">
                  <c:v>3.8305920658873168E-4</c:v>
                </c:pt>
                <c:pt idx="18464">
                  <c:v>2.3437500000000038E-2</c:v>
                </c:pt>
                <c:pt idx="18465">
                  <c:v>2.3437500000000038E-2</c:v>
                </c:pt>
                <c:pt idx="18466">
                  <c:v>2.016129032257999E-3</c:v>
                </c:pt>
                <c:pt idx="18467">
                  <c:v>2.3437500000000038E-2</c:v>
                </c:pt>
                <c:pt idx="18468">
                  <c:v>6.5104166666679814E-4</c:v>
                </c:pt>
                <c:pt idx="18469">
                  <c:v>6.5104166666679814E-4</c:v>
                </c:pt>
                <c:pt idx="18470">
                  <c:v>1.0416666666666938E-2</c:v>
                </c:pt>
                <c:pt idx="18471">
                  <c:v>5.3146258503449497E-5</c:v>
                </c:pt>
                <c:pt idx="18472">
                  <c:v>6.6666666666668883E-3</c:v>
                </c:pt>
                <c:pt idx="18473">
                  <c:v>4.4773391812864905E-3</c:v>
                </c:pt>
                <c:pt idx="18474">
                  <c:v>1.0416666666666938E-2</c:v>
                </c:pt>
                <c:pt idx="18475">
                  <c:v>6.5104166666679814E-4</c:v>
                </c:pt>
                <c:pt idx="18476">
                  <c:v>8.1498420368868063E-5</c:v>
                </c:pt>
                <c:pt idx="18477">
                  <c:v>6.6666666666668883E-3</c:v>
                </c:pt>
                <c:pt idx="18478">
                  <c:v>4.9554781262098134E-2</c:v>
                </c:pt>
                <c:pt idx="18479">
                  <c:v>3.9447731755425089E-3</c:v>
                </c:pt>
                <c:pt idx="18480">
                  <c:v>1.5748031496063096E-2</c:v>
                </c:pt>
                <c:pt idx="18481">
                  <c:v>3.0685274646627275E-2</c:v>
                </c:pt>
                <c:pt idx="18482">
                  <c:v>1.0416666666666938E-2</c:v>
                </c:pt>
                <c:pt idx="18483">
                  <c:v>6.5104166666679814E-4</c:v>
                </c:pt>
                <c:pt idx="18484">
                  <c:v>5.7836899942167346E-4</c:v>
                </c:pt>
                <c:pt idx="18485">
                  <c:v>6.9991251093613586E-3</c:v>
                </c:pt>
                <c:pt idx="18486">
                  <c:v>1.0416666666666938E-2</c:v>
                </c:pt>
                <c:pt idx="18487">
                  <c:v>6.1646174863387942E-2</c:v>
                </c:pt>
                <c:pt idx="18488">
                  <c:v>2.976190476190496E-3</c:v>
                </c:pt>
                <c:pt idx="18489">
                  <c:v>6.5104166666679814E-4</c:v>
                </c:pt>
                <c:pt idx="18490">
                  <c:v>5.9999999999999928E-2</c:v>
                </c:pt>
                <c:pt idx="18491">
                  <c:v>3.6196911196921338E-4</c:v>
                </c:pt>
                <c:pt idx="18492">
                  <c:v>3.6196911196921338E-4</c:v>
                </c:pt>
                <c:pt idx="18493">
                  <c:v>8.8383838383838467E-3</c:v>
                </c:pt>
                <c:pt idx="18494">
                  <c:v>1.0416666666666905E-2</c:v>
                </c:pt>
                <c:pt idx="18495">
                  <c:v>2.3437500000000038E-2</c:v>
                </c:pt>
                <c:pt idx="18496">
                  <c:v>8.9605734767043196E-4</c:v>
                </c:pt>
                <c:pt idx="18497">
                  <c:v>1.3774104683197297E-3</c:v>
                </c:pt>
                <c:pt idx="18498">
                  <c:v>3.0176415970289035E-3</c:v>
                </c:pt>
                <c:pt idx="18499">
                  <c:v>6.6666666666668883E-3</c:v>
                </c:pt>
                <c:pt idx="18500">
                  <c:v>3.097173828881227E-3</c:v>
                </c:pt>
                <c:pt idx="18501">
                  <c:v>1.0976702508960743E-2</c:v>
                </c:pt>
                <c:pt idx="18502">
                  <c:v>9.7949188858280165E-3</c:v>
                </c:pt>
                <c:pt idx="18503">
                  <c:v>1.0416666666666938E-2</c:v>
                </c:pt>
                <c:pt idx="18504">
                  <c:v>1.0416666666666938E-2</c:v>
                </c:pt>
                <c:pt idx="18505">
                  <c:v>1.6203703703703606E-2</c:v>
                </c:pt>
                <c:pt idx="18506">
                  <c:v>1.1849687525363084E-2</c:v>
                </c:pt>
                <c:pt idx="18507">
                  <c:v>3.5433070866141662E-2</c:v>
                </c:pt>
                <c:pt idx="18508">
                  <c:v>1.3227513227514738E-3</c:v>
                </c:pt>
                <c:pt idx="18509">
                  <c:v>5.0864699898268951E-4</c:v>
                </c:pt>
                <c:pt idx="18510">
                  <c:v>6.1624649859944071E-2</c:v>
                </c:pt>
                <c:pt idx="18511">
                  <c:v>0.21119941536494019</c:v>
                </c:pt>
                <c:pt idx="18512">
                  <c:v>8.0045740423099008E-3</c:v>
                </c:pt>
                <c:pt idx="18513">
                  <c:v>3.1249999999999962E-2</c:v>
                </c:pt>
                <c:pt idx="18514">
                  <c:v>6.9991251093613586E-3</c:v>
                </c:pt>
                <c:pt idx="18515">
                  <c:v>3.097173828881227E-3</c:v>
                </c:pt>
                <c:pt idx="18516">
                  <c:v>1.3774104683197297E-3</c:v>
                </c:pt>
                <c:pt idx="18517">
                  <c:v>8.1880612783942503E-3</c:v>
                </c:pt>
                <c:pt idx="18518">
                  <c:v>2.3437500000000038E-2</c:v>
                </c:pt>
                <c:pt idx="18519">
                  <c:v>2.6461648489183111E-2</c:v>
                </c:pt>
                <c:pt idx="18520">
                  <c:v>1.0416666666666938E-2</c:v>
                </c:pt>
                <c:pt idx="18521">
                  <c:v>1.5679442508710839E-2</c:v>
                </c:pt>
                <c:pt idx="18522">
                  <c:v>5.9999999999999928E-2</c:v>
                </c:pt>
                <c:pt idx="18523">
                  <c:v>4.9554781262098134E-2</c:v>
                </c:pt>
                <c:pt idx="18524">
                  <c:v>3.4741088334568279E-2</c:v>
                </c:pt>
                <c:pt idx="18525">
                  <c:v>6.9527116402116548E-2</c:v>
                </c:pt>
                <c:pt idx="18526">
                  <c:v>5.2942374261861795E-3</c:v>
                </c:pt>
                <c:pt idx="18527">
                  <c:v>5.6570931244561201E-3</c:v>
                </c:pt>
                <c:pt idx="18528">
                  <c:v>3.2388400130335553E-2</c:v>
                </c:pt>
                <c:pt idx="18529">
                  <c:v>6.9417482411576427E-3</c:v>
                </c:pt>
                <c:pt idx="18530">
                  <c:v>1.0860484544695154E-2</c:v>
                </c:pt>
                <c:pt idx="18531">
                  <c:v>6.7476383265856772E-3</c:v>
                </c:pt>
                <c:pt idx="18532">
                  <c:v>1.2292883891575524E-3</c:v>
                </c:pt>
                <c:pt idx="18533">
                  <c:v>2.2802364000187544E-3</c:v>
                </c:pt>
                <c:pt idx="18534">
                  <c:v>1.3584663784476847E-2</c:v>
                </c:pt>
                <c:pt idx="18535">
                  <c:v>2.3199023199023172E-2</c:v>
                </c:pt>
                <c:pt idx="18536">
                  <c:v>3.9582427142235706E-2</c:v>
                </c:pt>
                <c:pt idx="18537">
                  <c:v>1.6421052631579034E-2</c:v>
                </c:pt>
                <c:pt idx="18538">
                  <c:v>6.7476383265857292E-3</c:v>
                </c:pt>
                <c:pt idx="18539">
                  <c:v>1.0860484544695154E-2</c:v>
                </c:pt>
                <c:pt idx="18540">
                  <c:v>5.7836899942167346E-4</c:v>
                </c:pt>
                <c:pt idx="18541">
                  <c:v>2.9259670619708675E-3</c:v>
                </c:pt>
                <c:pt idx="18542">
                  <c:v>6.356529931505042E-3</c:v>
                </c:pt>
                <c:pt idx="18543">
                  <c:v>3.5076923076923019E-2</c:v>
                </c:pt>
                <c:pt idx="18544">
                  <c:v>8.8135296846731054E-4</c:v>
                </c:pt>
                <c:pt idx="18545">
                  <c:v>9.6822441914215535E-3</c:v>
                </c:pt>
                <c:pt idx="18546">
                  <c:v>1.227765770702143E-3</c:v>
                </c:pt>
                <c:pt idx="18547">
                  <c:v>3.2232426704344843E-3</c:v>
                </c:pt>
                <c:pt idx="18548">
                  <c:v>5.7836899942167346E-4</c:v>
                </c:pt>
                <c:pt idx="18549">
                  <c:v>6.7476383265857292E-3</c:v>
                </c:pt>
                <c:pt idx="18550">
                  <c:v>3.484553723788203E-3</c:v>
                </c:pt>
                <c:pt idx="18551">
                  <c:v>2.4468727327104228E-3</c:v>
                </c:pt>
                <c:pt idx="18552">
                  <c:v>1.4459224985540737E-2</c:v>
                </c:pt>
                <c:pt idx="18553">
                  <c:v>5.7836899942167346E-4</c:v>
                </c:pt>
                <c:pt idx="18554">
                  <c:v>2.2071307300509393E-2</c:v>
                </c:pt>
                <c:pt idx="18555">
                  <c:v>2.5049127542203483E-3</c:v>
                </c:pt>
                <c:pt idx="18556">
                  <c:v>1.9608710721739208E-2</c:v>
                </c:pt>
                <c:pt idx="18557">
                  <c:v>2.6990553306352656E-4</c:v>
                </c:pt>
                <c:pt idx="18558">
                  <c:v>2.6990553306352656E-4</c:v>
                </c:pt>
                <c:pt idx="18559">
                  <c:v>4.5740293418325748E-4</c:v>
                </c:pt>
                <c:pt idx="18560">
                  <c:v>4.0539883137047416E-4</c:v>
                </c:pt>
                <c:pt idx="18561">
                  <c:v>2.6990553306352656E-4</c:v>
                </c:pt>
                <c:pt idx="18562">
                  <c:v>2.6990553306352656E-4</c:v>
                </c:pt>
                <c:pt idx="18563">
                  <c:v>6.543695538910925E-3</c:v>
                </c:pt>
                <c:pt idx="18564">
                  <c:v>2.2802364000187544E-3</c:v>
                </c:pt>
                <c:pt idx="18565">
                  <c:v>2.4761904761904797E-2</c:v>
                </c:pt>
                <c:pt idx="18566">
                  <c:v>7.9772079772078366E-4</c:v>
                </c:pt>
                <c:pt idx="18567">
                  <c:v>1.0362897576012367E-2</c:v>
                </c:pt>
                <c:pt idx="18568">
                  <c:v>2.6799007444168869E-3</c:v>
                </c:pt>
                <c:pt idx="18569">
                  <c:v>1.0175010175010308E-2</c:v>
                </c:pt>
                <c:pt idx="18570">
                  <c:v>1.5679442508710839E-2</c:v>
                </c:pt>
                <c:pt idx="18571">
                  <c:v>1.5748031496063096E-2</c:v>
                </c:pt>
                <c:pt idx="18572">
                  <c:v>1.3831967213114787E-2</c:v>
                </c:pt>
                <c:pt idx="18573">
                  <c:v>1.5748031496063096E-2</c:v>
                </c:pt>
                <c:pt idx="18574">
                  <c:v>1.9357336430511073E-4</c:v>
                </c:pt>
                <c:pt idx="18575">
                  <c:v>6.6666666666667001E-3</c:v>
                </c:pt>
                <c:pt idx="18576">
                  <c:v>5.092946269416095E-4</c:v>
                </c:pt>
                <c:pt idx="18577">
                  <c:v>9.5087163232964178E-3</c:v>
                </c:pt>
                <c:pt idx="18578">
                  <c:v>1.2314439946018772E-2</c:v>
                </c:pt>
                <c:pt idx="18579">
                  <c:v>1.3774104683197297E-3</c:v>
                </c:pt>
                <c:pt idx="18580">
                  <c:v>2.1582100070473113E-3</c:v>
                </c:pt>
                <c:pt idx="18581">
                  <c:v>1.0416666666666938E-2</c:v>
                </c:pt>
                <c:pt idx="18582">
                  <c:v>6.9991251093613586E-3</c:v>
                </c:pt>
                <c:pt idx="18583">
                  <c:v>4.3744531933532539E-4</c:v>
                </c:pt>
                <c:pt idx="18584">
                  <c:v>6.5104166666679814E-4</c:v>
                </c:pt>
                <c:pt idx="18585">
                  <c:v>6.5104166666679814E-4</c:v>
                </c:pt>
                <c:pt idx="18586">
                  <c:v>4.3744531933532539E-4</c:v>
                </c:pt>
                <c:pt idx="18587">
                  <c:v>2.3437500000000038E-2</c:v>
                </c:pt>
                <c:pt idx="18588">
                  <c:v>0</c:v>
                </c:pt>
                <c:pt idx="18589">
                  <c:v>1.8998110302351767E-2</c:v>
                </c:pt>
                <c:pt idx="18590">
                  <c:v>8.4008614887600749E-3</c:v>
                </c:pt>
                <c:pt idx="18591">
                  <c:v>9.3415907347466735E-3</c:v>
                </c:pt>
                <c:pt idx="18592">
                  <c:v>1.0611205432937245E-2</c:v>
                </c:pt>
                <c:pt idx="18593">
                  <c:v>1.4581535806730958E-3</c:v>
                </c:pt>
                <c:pt idx="18594">
                  <c:v>8.9357396360342633E-3</c:v>
                </c:pt>
                <c:pt idx="18595">
                  <c:v>7.4197689345314359E-3</c:v>
                </c:pt>
                <c:pt idx="18596">
                  <c:v>1.0611205432937245E-2</c:v>
                </c:pt>
                <c:pt idx="18597">
                  <c:v>2.9529767040552858E-3</c:v>
                </c:pt>
                <c:pt idx="18598">
                  <c:v>2.9529767040552858E-3</c:v>
                </c:pt>
                <c:pt idx="18599">
                  <c:v>4.1078305519906002E-4</c:v>
                </c:pt>
                <c:pt idx="18600">
                  <c:v>2.9953036437246928E-2</c:v>
                </c:pt>
                <c:pt idx="18601">
                  <c:v>2.9529767040552858E-3</c:v>
                </c:pt>
                <c:pt idx="18602">
                  <c:v>2.4536118566934083E-4</c:v>
                </c:pt>
                <c:pt idx="18603">
                  <c:v>6.3913010647148128E-4</c:v>
                </c:pt>
                <c:pt idx="18604">
                  <c:v>6.5104166666679814E-4</c:v>
                </c:pt>
                <c:pt idx="18605">
                  <c:v>6.5104166666679814E-4</c:v>
                </c:pt>
                <c:pt idx="18606">
                  <c:v>3.5433070866141662E-2</c:v>
                </c:pt>
                <c:pt idx="18607">
                  <c:v>4.4773391812864905E-3</c:v>
                </c:pt>
                <c:pt idx="18608">
                  <c:v>7.1123755334290457E-4</c:v>
                </c:pt>
                <c:pt idx="18609">
                  <c:v>1.3068252198687137E-2</c:v>
                </c:pt>
                <c:pt idx="18610">
                  <c:v>6.9991251093613586E-3</c:v>
                </c:pt>
                <c:pt idx="18611">
                  <c:v>1.9357336430511073E-4</c:v>
                </c:pt>
                <c:pt idx="18612">
                  <c:v>8.267195767214888E-5</c:v>
                </c:pt>
                <c:pt idx="18613">
                  <c:v>3.67965367965368E-2</c:v>
                </c:pt>
                <c:pt idx="18614">
                  <c:v>1.8121301775147806E-2</c:v>
                </c:pt>
                <c:pt idx="18615">
                  <c:v>1.666666666666675E-2</c:v>
                </c:pt>
                <c:pt idx="18616">
                  <c:v>1.666666666666675E-2</c:v>
                </c:pt>
                <c:pt idx="18617">
                  <c:v>2.976190476190496E-3</c:v>
                </c:pt>
                <c:pt idx="18618">
                  <c:v>1.0416666666666938E-2</c:v>
                </c:pt>
                <c:pt idx="18619">
                  <c:v>4.3744531933532539E-4</c:v>
                </c:pt>
                <c:pt idx="18620">
                  <c:v>2.016129032257999E-3</c:v>
                </c:pt>
                <c:pt idx="18621">
                  <c:v>1.2184508268059195E-2</c:v>
                </c:pt>
                <c:pt idx="18622">
                  <c:v>6.5104166666679814E-4</c:v>
                </c:pt>
                <c:pt idx="18623">
                  <c:v>1.883239171374814E-3</c:v>
                </c:pt>
                <c:pt idx="18624">
                  <c:v>6.5104166666679814E-4</c:v>
                </c:pt>
                <c:pt idx="18625">
                  <c:v>1.0416666666666938E-2</c:v>
                </c:pt>
                <c:pt idx="18626">
                  <c:v>7.2895100069014784E-3</c:v>
                </c:pt>
                <c:pt idx="18627">
                  <c:v>1.5782828282842577E-4</c:v>
                </c:pt>
                <c:pt idx="18628">
                  <c:v>2.5864707682889666E-2</c:v>
                </c:pt>
                <c:pt idx="18629">
                  <c:v>6.5104166666679814E-4</c:v>
                </c:pt>
                <c:pt idx="18630">
                  <c:v>4.8323471400394523E-2</c:v>
                </c:pt>
                <c:pt idx="18631">
                  <c:v>6.696428571428702E-3</c:v>
                </c:pt>
                <c:pt idx="18632">
                  <c:v>2.3069679849340892E-2</c:v>
                </c:pt>
                <c:pt idx="18633">
                  <c:v>1.1459129106187558E-3</c:v>
                </c:pt>
                <c:pt idx="18634">
                  <c:v>9.2364532019715878E-4</c:v>
                </c:pt>
                <c:pt idx="18635">
                  <c:v>6.9991251093613586E-3</c:v>
                </c:pt>
                <c:pt idx="18636">
                  <c:v>8.8757396449705879E-3</c:v>
                </c:pt>
                <c:pt idx="18637">
                  <c:v>1.7076502732243888E-4</c:v>
                </c:pt>
                <c:pt idx="18638">
                  <c:v>9.177799500380052E-3</c:v>
                </c:pt>
                <c:pt idx="18639">
                  <c:v>1.5015015015014527E-3</c:v>
                </c:pt>
                <c:pt idx="18640">
                  <c:v>1.7076502732243888E-4</c:v>
                </c:pt>
                <c:pt idx="18641">
                  <c:v>6.6666666666667001E-3</c:v>
                </c:pt>
                <c:pt idx="18642">
                  <c:v>1.5873015873015955E-2</c:v>
                </c:pt>
                <c:pt idx="18643">
                  <c:v>1.0240300564819836E-2</c:v>
                </c:pt>
                <c:pt idx="18644">
                  <c:v>0</c:v>
                </c:pt>
                <c:pt idx="18645">
                  <c:v>6.5104166666679814E-4</c:v>
                </c:pt>
                <c:pt idx="18646">
                  <c:v>3.097173828881227E-3</c:v>
                </c:pt>
                <c:pt idx="18647">
                  <c:v>1.0416666666666938E-2</c:v>
                </c:pt>
                <c:pt idx="18648">
                  <c:v>1.4285714285714356E-2</c:v>
                </c:pt>
                <c:pt idx="18649">
                  <c:v>6.1218243036437225E-4</c:v>
                </c:pt>
                <c:pt idx="18650">
                  <c:v>4.8875855327466648E-4</c:v>
                </c:pt>
                <c:pt idx="18651">
                  <c:v>6.5104166666679814E-4</c:v>
                </c:pt>
                <c:pt idx="18652">
                  <c:v>1.3224450800646987E-2</c:v>
                </c:pt>
                <c:pt idx="18653">
                  <c:v>2.4085224641037482E-2</c:v>
                </c:pt>
                <c:pt idx="18654">
                  <c:v>1.4660633484162905E-3</c:v>
                </c:pt>
                <c:pt idx="18655">
                  <c:v>7.3319926261101991E-3</c:v>
                </c:pt>
                <c:pt idx="18656">
                  <c:v>7.5671247005591078E-3</c:v>
                </c:pt>
                <c:pt idx="18657">
                  <c:v>2.6492311931080367E-4</c:v>
                </c:pt>
                <c:pt idx="18658">
                  <c:v>3.5944807787369813E-3</c:v>
                </c:pt>
                <c:pt idx="18659">
                  <c:v>9.4725241405048434E-3</c:v>
                </c:pt>
                <c:pt idx="18660">
                  <c:v>4.6799274180582672E-3</c:v>
                </c:pt>
                <c:pt idx="18661">
                  <c:v>1.4660633484162905E-3</c:v>
                </c:pt>
                <c:pt idx="18662">
                  <c:v>1.8141444612032938E-2</c:v>
                </c:pt>
                <c:pt idx="18663">
                  <c:v>5.5774149124530898E-3</c:v>
                </c:pt>
                <c:pt idx="18664">
                  <c:v>5.5774149124530898E-3</c:v>
                </c:pt>
                <c:pt idx="18665">
                  <c:v>7.2148786831516027E-4</c:v>
                </c:pt>
                <c:pt idx="18666">
                  <c:v>7.2148786831516027E-4</c:v>
                </c:pt>
                <c:pt idx="18667">
                  <c:v>4.7738639069928933E-4</c:v>
                </c:pt>
                <c:pt idx="18668">
                  <c:v>3.358967901904339E-3</c:v>
                </c:pt>
                <c:pt idx="18669">
                  <c:v>3.9062549862671735E-2</c:v>
                </c:pt>
                <c:pt idx="18670">
                  <c:v>7.331080738282951E-2</c:v>
                </c:pt>
                <c:pt idx="18671">
                  <c:v>3.2658569500674632E-2</c:v>
                </c:pt>
                <c:pt idx="18672">
                  <c:v>6.6783845836930486E-3</c:v>
                </c:pt>
                <c:pt idx="18673">
                  <c:v>7.204142262965737E-3</c:v>
                </c:pt>
                <c:pt idx="18674">
                  <c:v>1.4396796490136974E-4</c:v>
                </c:pt>
                <c:pt idx="18675">
                  <c:v>1.4342205011563165E-4</c:v>
                </c:pt>
                <c:pt idx="18676">
                  <c:v>1.3882385798893663E-3</c:v>
                </c:pt>
                <c:pt idx="18677">
                  <c:v>1.0513296227581837E-2</c:v>
                </c:pt>
                <c:pt idx="18678">
                  <c:v>1.0513296227581837E-2</c:v>
                </c:pt>
                <c:pt idx="18679">
                  <c:v>4.1592394533571664E-3</c:v>
                </c:pt>
                <c:pt idx="18680">
                  <c:v>8.8880523663133117E-3</c:v>
                </c:pt>
                <c:pt idx="18681">
                  <c:v>8.6461790762092372E-3</c:v>
                </c:pt>
                <c:pt idx="18682">
                  <c:v>4.8753463075713911E-2</c:v>
                </c:pt>
                <c:pt idx="18683">
                  <c:v>4.2668952281578378E-3</c:v>
                </c:pt>
                <c:pt idx="18684">
                  <c:v>8.5716035495173482E-4</c:v>
                </c:pt>
                <c:pt idx="18685">
                  <c:v>2.8537475596299208E-2</c:v>
                </c:pt>
                <c:pt idx="18686">
                  <c:v>6.8903836479158945E-3</c:v>
                </c:pt>
                <c:pt idx="18687">
                  <c:v>7.204142262965737E-3</c:v>
                </c:pt>
                <c:pt idx="18688">
                  <c:v>1.3882385798893663E-3</c:v>
                </c:pt>
                <c:pt idx="18689">
                  <c:v>8.696971088484705E-4</c:v>
                </c:pt>
                <c:pt idx="18690">
                  <c:v>3.4540622775916193E-3</c:v>
                </c:pt>
                <c:pt idx="18691">
                  <c:v>1.3258863898250109E-2</c:v>
                </c:pt>
                <c:pt idx="18692">
                  <c:v>4.2441218911805362E-4</c:v>
                </c:pt>
                <c:pt idx="18693">
                  <c:v>1.5766186264137456E-2</c:v>
                </c:pt>
                <c:pt idx="18694">
                  <c:v>1.476258660443814E-2</c:v>
                </c:pt>
                <c:pt idx="18695">
                  <c:v>3.7610205677433093E-3</c:v>
                </c:pt>
                <c:pt idx="18696">
                  <c:v>5.0175938477326369E-2</c:v>
                </c:pt>
                <c:pt idx="18697">
                  <c:v>1.6421052631579034E-2</c:v>
                </c:pt>
                <c:pt idx="18698">
                  <c:v>1.0416666666666938E-2</c:v>
                </c:pt>
                <c:pt idx="18699">
                  <c:v>1.0416666666666938E-2</c:v>
                </c:pt>
                <c:pt idx="18700">
                  <c:v>2.3437500000000038E-2</c:v>
                </c:pt>
                <c:pt idx="18701">
                  <c:v>2.3437500000000038E-2</c:v>
                </c:pt>
                <c:pt idx="18702">
                  <c:v>4.3744531933532539E-4</c:v>
                </c:pt>
                <c:pt idx="18703">
                  <c:v>2.4542950162784901E-2</c:v>
                </c:pt>
                <c:pt idx="18704">
                  <c:v>1.0416666666666938E-2</c:v>
                </c:pt>
                <c:pt idx="18705">
                  <c:v>6.696428571428702E-3</c:v>
                </c:pt>
                <c:pt idx="18706">
                  <c:v>1.3571898187282936E-2</c:v>
                </c:pt>
                <c:pt idx="18707">
                  <c:v>1.5748031496063096E-2</c:v>
                </c:pt>
                <c:pt idx="18708">
                  <c:v>1.084010840108398E-2</c:v>
                </c:pt>
                <c:pt idx="18709">
                  <c:v>1.084010840108398E-2</c:v>
                </c:pt>
                <c:pt idx="18710">
                  <c:v>7.1727257211128215E-2</c:v>
                </c:pt>
                <c:pt idx="18711">
                  <c:v>1.1437908496732126E-2</c:v>
                </c:pt>
                <c:pt idx="18712">
                  <c:v>6.7750677506769365E-4</c:v>
                </c:pt>
                <c:pt idx="18713">
                  <c:v>6.3856960408699946E-4</c:v>
                </c:pt>
                <c:pt idx="18714">
                  <c:v>3.0991735537190834E-3</c:v>
                </c:pt>
                <c:pt idx="18715">
                  <c:v>1.2896825396825453E-2</c:v>
                </c:pt>
                <c:pt idx="18716">
                  <c:v>3.0991735537190834E-3</c:v>
                </c:pt>
                <c:pt idx="18717">
                  <c:v>1.9762845849802136E-3</c:v>
                </c:pt>
                <c:pt idx="18718">
                  <c:v>1.1239901650860411E-2</c:v>
                </c:pt>
                <c:pt idx="18719">
                  <c:v>7.2859744990892324E-3</c:v>
                </c:pt>
                <c:pt idx="18720">
                  <c:v>2.5800645635357059E-3</c:v>
                </c:pt>
                <c:pt idx="18721">
                  <c:v>4.8166119594678422E-4</c:v>
                </c:pt>
                <c:pt idx="18722">
                  <c:v>2.1610389610389521E-2</c:v>
                </c:pt>
                <c:pt idx="18723">
                  <c:v>1.6079158936301841E-2</c:v>
                </c:pt>
                <c:pt idx="18724">
                  <c:v>1.0635034257081455E-2</c:v>
                </c:pt>
                <c:pt idx="18725">
                  <c:v>1.6112919338532523E-6</c:v>
                </c:pt>
                <c:pt idx="18726">
                  <c:v>5.5254480033241271E-3</c:v>
                </c:pt>
                <c:pt idx="18727">
                  <c:v>5.5254480033241271E-3</c:v>
                </c:pt>
                <c:pt idx="19439">
                  <c:v>3.097173828881227E-3</c:v>
                </c:pt>
                <c:pt idx="19440">
                  <c:v>1.5748031496063172E-2</c:v>
                </c:pt>
                <c:pt idx="19441">
                  <c:v>3.4722222222222398E-3</c:v>
                </c:pt>
                <c:pt idx="19442">
                  <c:v>7.3921658283796522E-3</c:v>
                </c:pt>
                <c:pt idx="19443">
                  <c:v>2.1164021164021368E-2</c:v>
                </c:pt>
                <c:pt idx="19444">
                  <c:v>5.0287356321839852E-3</c:v>
                </c:pt>
                <c:pt idx="19445">
                  <c:v>3.5433070866141662E-2</c:v>
                </c:pt>
                <c:pt idx="19446">
                  <c:v>3.5433070866141662E-2</c:v>
                </c:pt>
                <c:pt idx="19447">
                  <c:v>6.5104166666679814E-4</c:v>
                </c:pt>
                <c:pt idx="19448">
                  <c:v>6.9991251093613586E-3</c:v>
                </c:pt>
                <c:pt idx="19449">
                  <c:v>1.0416666666666938E-2</c:v>
                </c:pt>
                <c:pt idx="19450">
                  <c:v>1.6796842193659168E-4</c:v>
                </c:pt>
                <c:pt idx="19451">
                  <c:v>8.2236842105260497E-4</c:v>
                </c:pt>
                <c:pt idx="19452">
                  <c:v>1.0416666666666938E-2</c:v>
                </c:pt>
                <c:pt idx="19453">
                  <c:v>1.8939393939394035E-3</c:v>
                </c:pt>
                <c:pt idx="19454">
                  <c:v>4.3715846994535582E-2</c:v>
                </c:pt>
                <c:pt idx="19455">
                  <c:v>1.0957703265405497E-4</c:v>
                </c:pt>
                <c:pt idx="19456">
                  <c:v>0</c:v>
                </c:pt>
                <c:pt idx="19457">
                  <c:v>2.976190476190496E-3</c:v>
                </c:pt>
                <c:pt idx="19458">
                  <c:v>4.3744531933532539E-4</c:v>
                </c:pt>
                <c:pt idx="19459">
                  <c:v>2.976190476190496E-3</c:v>
                </c:pt>
                <c:pt idx="19460">
                  <c:v>3.5433070866141662E-2</c:v>
                </c:pt>
                <c:pt idx="19461">
                  <c:v>6.6666666666667001E-3</c:v>
                </c:pt>
                <c:pt idx="19462">
                  <c:v>6.137865911237112E-3</c:v>
                </c:pt>
                <c:pt idx="19463">
                  <c:v>6.1061552185548811E-3</c:v>
                </c:pt>
                <c:pt idx="19464">
                  <c:v>1.106578947368406E-2</c:v>
                </c:pt>
                <c:pt idx="19465">
                  <c:v>7.0575665733941164E-3</c:v>
                </c:pt>
                <c:pt idx="19466">
                  <c:v>2.1502021861377636E-3</c:v>
                </c:pt>
                <c:pt idx="19467">
                  <c:v>1.0611205432937245E-2</c:v>
                </c:pt>
                <c:pt idx="19468">
                  <c:v>6.9451837140019818E-2</c:v>
                </c:pt>
                <c:pt idx="19469">
                  <c:v>1.106578947368406E-2</c:v>
                </c:pt>
                <c:pt idx="19470">
                  <c:v>4.1078305519906002E-4</c:v>
                </c:pt>
                <c:pt idx="19471">
                  <c:v>1.0611205432937245E-2</c:v>
                </c:pt>
                <c:pt idx="19472">
                  <c:v>2.4516129032258076E-2</c:v>
                </c:pt>
                <c:pt idx="19473">
                  <c:v>9.6243923994707105E-4</c:v>
                </c:pt>
                <c:pt idx="19474">
                  <c:v>4.7104061523685163E-4</c:v>
                </c:pt>
                <c:pt idx="19475">
                  <c:v>1.3765634306134622E-2</c:v>
                </c:pt>
                <c:pt idx="19476">
                  <c:v>1.1321181931393752E-2</c:v>
                </c:pt>
                <c:pt idx="19477">
                  <c:v>6.6093984293593448E-3</c:v>
                </c:pt>
                <c:pt idx="19478">
                  <c:v>5.0794250624198602E-2</c:v>
                </c:pt>
                <c:pt idx="19479">
                  <c:v>5.9889052417076726E-4</c:v>
                </c:pt>
                <c:pt idx="19480">
                  <c:v>3.6500000000000248E-2</c:v>
                </c:pt>
                <c:pt idx="19481">
                  <c:v>5.5479452054813666E-4</c:v>
                </c:pt>
                <c:pt idx="19482">
                  <c:v>1.6217043314501009E-2</c:v>
                </c:pt>
                <c:pt idx="19483">
                  <c:v>3.6500000000000248E-2</c:v>
                </c:pt>
                <c:pt idx="19484">
                  <c:v>3.5022097295833491E-3</c:v>
                </c:pt>
                <c:pt idx="19485">
                  <c:v>9.7119050981500869E-3</c:v>
                </c:pt>
                <c:pt idx="19486">
                  <c:v>1.9650448748230931E-4</c:v>
                </c:pt>
                <c:pt idx="19487">
                  <c:v>5.9889052417076726E-4</c:v>
                </c:pt>
                <c:pt idx="19488">
                  <c:v>5.0431785130792238E-2</c:v>
                </c:pt>
                <c:pt idx="19489">
                  <c:v>1.1321181931393752E-2</c:v>
                </c:pt>
                <c:pt idx="19490">
                  <c:v>2.82588257638711E-2</c:v>
                </c:pt>
                <c:pt idx="19491">
                  <c:v>2.5775638652351017E-2</c:v>
                </c:pt>
                <c:pt idx="19492">
                  <c:v>4.7820672478224795E-4</c:v>
                </c:pt>
                <c:pt idx="19493">
                  <c:v>1.1380400421497248E-3</c:v>
                </c:pt>
                <c:pt idx="19494">
                  <c:v>7.0136986301372389E-3</c:v>
                </c:pt>
                <c:pt idx="19495">
                  <c:v>3.412570507655358E-3</c:v>
                </c:pt>
                <c:pt idx="19496">
                  <c:v>1.5517032367494458E-5</c:v>
                </c:pt>
                <c:pt idx="19497">
                  <c:v>4.8166119594678422E-4</c:v>
                </c:pt>
                <c:pt idx="19498">
                  <c:v>6.4408731764104095E-3</c:v>
                </c:pt>
                <c:pt idx="19499">
                  <c:v>1.2639986610645298E-3</c:v>
                </c:pt>
                <c:pt idx="19500">
                  <c:v>9.063004589843663E-3</c:v>
                </c:pt>
                <c:pt idx="19501">
                  <c:v>1.0635034257081455E-2</c:v>
                </c:pt>
                <c:pt idx="19502">
                  <c:v>1.3612513612526605E-4</c:v>
                </c:pt>
                <c:pt idx="19503">
                  <c:v>2.6618118723383019E-3</c:v>
                </c:pt>
                <c:pt idx="19504">
                  <c:v>1.5470477999748978E-4</c:v>
                </c:pt>
                <c:pt idx="19505">
                  <c:v>5.2578999948140866E-6</c:v>
                </c:pt>
                <c:pt idx="19506">
                  <c:v>6.9634458461903081E-4</c:v>
                </c:pt>
                <c:pt idx="19507">
                  <c:v>4.8166119594678422E-4</c:v>
                </c:pt>
                <c:pt idx="19508">
                  <c:v>1.0635034257081455E-2</c:v>
                </c:pt>
                <c:pt idx="19509">
                  <c:v>3.1173826173826382E-3</c:v>
                </c:pt>
                <c:pt idx="19510">
                  <c:v>1.2487512487511664E-3</c:v>
                </c:pt>
                <c:pt idx="19511">
                  <c:v>2.1517697988286184E-2</c:v>
                </c:pt>
                <c:pt idx="19512">
                  <c:v>2.976190476190496E-3</c:v>
                </c:pt>
                <c:pt idx="19513">
                  <c:v>1.9357336430511073E-4</c:v>
                </c:pt>
                <c:pt idx="19514">
                  <c:v>6.5104166666679814E-4</c:v>
                </c:pt>
                <c:pt idx="19515">
                  <c:v>1.3227513227514738E-3</c:v>
                </c:pt>
                <c:pt idx="19516">
                  <c:v>8.9605734767043196E-4</c:v>
                </c:pt>
                <c:pt idx="19517">
                  <c:v>2.3437500000000038E-2</c:v>
                </c:pt>
                <c:pt idx="19518">
                  <c:v>1.0416666666666938E-2</c:v>
                </c:pt>
                <c:pt idx="19519">
                  <c:v>6.5104166666679814E-4</c:v>
                </c:pt>
                <c:pt idx="19520">
                  <c:v>6.5104166666679814E-4</c:v>
                </c:pt>
                <c:pt idx="19521">
                  <c:v>2.3437500000000038E-2</c:v>
                </c:pt>
                <c:pt idx="19522">
                  <c:v>2.976190476190496E-3</c:v>
                </c:pt>
                <c:pt idx="19523">
                  <c:v>1.2531328320802069E-3</c:v>
                </c:pt>
                <c:pt idx="19524">
                  <c:v>0</c:v>
                </c:pt>
                <c:pt idx="19525">
                  <c:v>4.3744531933532539E-4</c:v>
                </c:pt>
                <c:pt idx="19526">
                  <c:v>1.0835703643503729E-3</c:v>
                </c:pt>
                <c:pt idx="19527">
                  <c:v>1.3227513227514738E-3</c:v>
                </c:pt>
                <c:pt idx="19528">
                  <c:v>8.373921216782031E-3</c:v>
                </c:pt>
                <c:pt idx="19529">
                  <c:v>0</c:v>
                </c:pt>
                <c:pt idx="19530">
                  <c:v>6.5104166666679814E-4</c:v>
                </c:pt>
                <c:pt idx="19531">
                  <c:v>6.696428571428702E-3</c:v>
                </c:pt>
                <c:pt idx="19532">
                  <c:v>1.0416666666666938E-2</c:v>
                </c:pt>
                <c:pt idx="19533">
                  <c:v>1.0416666666666938E-2</c:v>
                </c:pt>
                <c:pt idx="19534">
                  <c:v>4.3744531933532539E-4</c:v>
                </c:pt>
                <c:pt idx="19535">
                  <c:v>1.0416666666666938E-2</c:v>
                </c:pt>
                <c:pt idx="19536">
                  <c:v>6.9991251093613586E-3</c:v>
                </c:pt>
                <c:pt idx="19537">
                  <c:v>2.1008403361343856E-3</c:v>
                </c:pt>
                <c:pt idx="19538">
                  <c:v>1.041666666666672E-2</c:v>
                </c:pt>
                <c:pt idx="19539">
                  <c:v>2.3437500000000038E-2</c:v>
                </c:pt>
                <c:pt idx="19540">
                  <c:v>8.8757396449705879E-3</c:v>
                </c:pt>
                <c:pt idx="19541">
                  <c:v>4.3744531933532539E-4</c:v>
                </c:pt>
                <c:pt idx="19542">
                  <c:v>5.0344462109168844E-3</c:v>
                </c:pt>
                <c:pt idx="19543">
                  <c:v>6.5104166666679814E-4</c:v>
                </c:pt>
                <c:pt idx="19544">
                  <c:v>5.1647811116577111E-3</c:v>
                </c:pt>
                <c:pt idx="19545">
                  <c:v>1.3227513227514738E-3</c:v>
                </c:pt>
                <c:pt idx="19546">
                  <c:v>1.0296789824349027E-2</c:v>
                </c:pt>
                <c:pt idx="19547">
                  <c:v>3.64145658263305E-2</c:v>
                </c:pt>
                <c:pt idx="19548">
                  <c:v>6.4370164939424619E-3</c:v>
                </c:pt>
                <c:pt idx="19549">
                  <c:v>1.1158594491927952E-2</c:v>
                </c:pt>
                <c:pt idx="19550">
                  <c:v>7.8928492049063674E-4</c:v>
                </c:pt>
                <c:pt idx="19551">
                  <c:v>7.8928492049063674E-4</c:v>
                </c:pt>
                <c:pt idx="19552">
                  <c:v>3.4958628841607574E-2</c:v>
                </c:pt>
                <c:pt idx="19553">
                  <c:v>1.6060232295200781E-3</c:v>
                </c:pt>
                <c:pt idx="19554">
                  <c:v>7.8928492049063674E-4</c:v>
                </c:pt>
                <c:pt idx="19555">
                  <c:v>7.8928492049063674E-4</c:v>
                </c:pt>
                <c:pt idx="19556">
                  <c:v>7.8928492049063674E-4</c:v>
                </c:pt>
                <c:pt idx="19557">
                  <c:v>7.8928492049063674E-4</c:v>
                </c:pt>
                <c:pt idx="19558">
                  <c:v>2.6186579378068751E-2</c:v>
                </c:pt>
                <c:pt idx="19559">
                  <c:v>8.1608389686073882E-2</c:v>
                </c:pt>
                <c:pt idx="19560">
                  <c:v>1.2013343130366956E-4</c:v>
                </c:pt>
                <c:pt idx="19561">
                  <c:v>9.7599063051048125E-6</c:v>
                </c:pt>
                <c:pt idx="19562">
                  <c:v>2.1979759014333574E-2</c:v>
                </c:pt>
                <c:pt idx="19563">
                  <c:v>1.6882183908046099E-2</c:v>
                </c:pt>
                <c:pt idx="19564">
                  <c:v>6.238859180035747E-3</c:v>
                </c:pt>
                <c:pt idx="19565">
                  <c:v>0</c:v>
                </c:pt>
                <c:pt idx="19566">
                  <c:v>2.3437500000000038E-2</c:v>
                </c:pt>
                <c:pt idx="19567">
                  <c:v>4.6599679627203775E-3</c:v>
                </c:pt>
                <c:pt idx="19568">
                  <c:v>6.5104166666679814E-4</c:v>
                </c:pt>
                <c:pt idx="19569">
                  <c:v>3.4722222222222398E-3</c:v>
                </c:pt>
                <c:pt idx="19570">
                  <c:v>6.5104166666679814E-4</c:v>
                </c:pt>
                <c:pt idx="19571">
                  <c:v>3.7810201162474708E-3</c:v>
                </c:pt>
                <c:pt idx="19572">
                  <c:v>3.8354086845466179E-2</c:v>
                </c:pt>
                <c:pt idx="19573">
                  <c:v>2.3437500000000038E-2</c:v>
                </c:pt>
                <c:pt idx="19574">
                  <c:v>6.0386473429951723E-2</c:v>
                </c:pt>
                <c:pt idx="19575">
                  <c:v>1.0416666666666938E-2</c:v>
                </c:pt>
                <c:pt idx="19576">
                  <c:v>4.4773391812864905E-3</c:v>
                </c:pt>
                <c:pt idx="19577">
                  <c:v>2.016129032257999E-3</c:v>
                </c:pt>
                <c:pt idx="19578">
                  <c:v>1.3227513227514738E-3</c:v>
                </c:pt>
                <c:pt idx="19579">
                  <c:v>1.0416666666666938E-2</c:v>
                </c:pt>
                <c:pt idx="19580">
                  <c:v>5.8479532163741655E-3</c:v>
                </c:pt>
                <c:pt idx="19581">
                  <c:v>6.9991251093613586E-3</c:v>
                </c:pt>
                <c:pt idx="19582">
                  <c:v>9.3440122044242471E-3</c:v>
                </c:pt>
                <c:pt idx="19583">
                  <c:v>1.1459129106187558E-3</c:v>
                </c:pt>
                <c:pt idx="19584">
                  <c:v>1.4236208672848024E-2</c:v>
                </c:pt>
                <c:pt idx="19585">
                  <c:v>1.0416666666666938E-2</c:v>
                </c:pt>
                <c:pt idx="19586">
                  <c:v>2.3437500000000038E-2</c:v>
                </c:pt>
                <c:pt idx="19587">
                  <c:v>1.0416666666666938E-2</c:v>
                </c:pt>
                <c:pt idx="19588">
                  <c:v>6.072106261857189E-4</c:v>
                </c:pt>
                <c:pt idx="19589">
                  <c:v>3.9215686274509456E-2</c:v>
                </c:pt>
                <c:pt idx="19590">
                  <c:v>1.8580121703853723E-2</c:v>
                </c:pt>
                <c:pt idx="19591">
                  <c:v>5.6381798002217509E-3</c:v>
                </c:pt>
                <c:pt idx="19592">
                  <c:v>7.9638009049770656E-3</c:v>
                </c:pt>
                <c:pt idx="19593">
                  <c:v>5.164992826397597E-4</c:v>
                </c:pt>
                <c:pt idx="19594">
                  <c:v>1.0967741935483678E-2</c:v>
                </c:pt>
                <c:pt idx="19595">
                  <c:v>1.6747404844290641E-2</c:v>
                </c:pt>
                <c:pt idx="19596">
                  <c:v>1.6747404844290641E-2</c:v>
                </c:pt>
                <c:pt idx="19597">
                  <c:v>1.0967741935483678E-2</c:v>
                </c:pt>
                <c:pt idx="19598">
                  <c:v>5.164992826397597E-4</c:v>
                </c:pt>
                <c:pt idx="19599">
                  <c:v>1.0181132652281242E-2</c:v>
                </c:pt>
                <c:pt idx="19600">
                  <c:v>8.5948945615980966E-3</c:v>
                </c:pt>
                <c:pt idx="19601">
                  <c:v>2.1791054252245895E-2</c:v>
                </c:pt>
                <c:pt idx="19602">
                  <c:v>7.2599296128709485E-3</c:v>
                </c:pt>
                <c:pt idx="19603">
                  <c:v>2.298243545915232E-3</c:v>
                </c:pt>
                <c:pt idx="19604">
                  <c:v>9.8395721925138542E-4</c:v>
                </c:pt>
                <c:pt idx="19605">
                  <c:v>2.5062896849167727E-3</c:v>
                </c:pt>
                <c:pt idx="19606">
                  <c:v>9.5466427433432352E-4</c:v>
                </c:pt>
                <c:pt idx="19607">
                  <c:v>4.8216007714561228E-2</c:v>
                </c:pt>
                <c:pt idx="19608">
                  <c:v>6.1377433535691776E-3</c:v>
                </c:pt>
                <c:pt idx="19609">
                  <c:v>3.399999999999994E-2</c:v>
                </c:pt>
                <c:pt idx="19610">
                  <c:v>1.6585365853658652E-2</c:v>
                </c:pt>
                <c:pt idx="19611">
                  <c:v>8.5139318885447332E-3</c:v>
                </c:pt>
                <c:pt idx="19612">
                  <c:v>2.5523429710866672E-3</c:v>
                </c:pt>
                <c:pt idx="19613">
                  <c:v>3.6501638778678987E-3</c:v>
                </c:pt>
                <c:pt idx="19614">
                  <c:v>3.2594021215044478E-3</c:v>
                </c:pt>
                <c:pt idx="19615">
                  <c:v>3.3702577660275094E-3</c:v>
                </c:pt>
                <c:pt idx="19616">
                  <c:v>1.0967741935483678E-2</c:v>
                </c:pt>
                <c:pt idx="19617">
                  <c:v>1.6806722689075213E-4</c:v>
                </c:pt>
                <c:pt idx="19618">
                  <c:v>1.7429193899756495E-4</c:v>
                </c:pt>
                <c:pt idx="19619">
                  <c:v>3.5868005738880875E-2</c:v>
                </c:pt>
                <c:pt idx="19620">
                  <c:v>1.0967741935483678E-2</c:v>
                </c:pt>
                <c:pt idx="19621">
                  <c:v>3.5868005738880875E-2</c:v>
                </c:pt>
                <c:pt idx="19622">
                  <c:v>6.072106261857189E-4</c:v>
                </c:pt>
                <c:pt idx="19623">
                  <c:v>1.7429193899756495E-4</c:v>
                </c:pt>
                <c:pt idx="19624">
                  <c:v>4.3744531933532539E-4</c:v>
                </c:pt>
                <c:pt idx="19625">
                  <c:v>2.4154589371982158E-3</c:v>
                </c:pt>
                <c:pt idx="19626">
                  <c:v>1.0416666666666938E-2</c:v>
                </c:pt>
                <c:pt idx="19627">
                  <c:v>1.0416666666666938E-2</c:v>
                </c:pt>
                <c:pt idx="19628">
                  <c:v>1.3888888888888959E-2</c:v>
                </c:pt>
                <c:pt idx="19629">
                  <c:v>2.66666666666668E-2</c:v>
                </c:pt>
                <c:pt idx="19630">
                  <c:v>2.06625683060109E-2</c:v>
                </c:pt>
                <c:pt idx="19631">
                  <c:v>1.6203703703703606E-2</c:v>
                </c:pt>
                <c:pt idx="19632">
                  <c:v>5.2053209947948076E-3</c:v>
                </c:pt>
                <c:pt idx="19633">
                  <c:v>5.9131477895781742E-3</c:v>
                </c:pt>
                <c:pt idx="19634">
                  <c:v>4.3744531933532539E-4</c:v>
                </c:pt>
                <c:pt idx="19635">
                  <c:v>5.485574969524596E-3</c:v>
                </c:pt>
                <c:pt idx="19636">
                  <c:v>1.3774104683197297E-3</c:v>
                </c:pt>
                <c:pt idx="19637">
                  <c:v>5.3146258503449497E-5</c:v>
                </c:pt>
                <c:pt idx="19638">
                  <c:v>1.0416666666666938E-2</c:v>
                </c:pt>
                <c:pt idx="19639">
                  <c:v>3.7940379403793946E-2</c:v>
                </c:pt>
                <c:pt idx="19640">
                  <c:v>4.3744531933532539E-4</c:v>
                </c:pt>
                <c:pt idx="19641">
                  <c:v>1.3831967213114787E-2</c:v>
                </c:pt>
                <c:pt idx="19642">
                  <c:v>1.0416666666666938E-2</c:v>
                </c:pt>
                <c:pt idx="19643">
                  <c:v>1.9185799319727918E-2</c:v>
                </c:pt>
                <c:pt idx="19644">
                  <c:v>6.553079947577196E-4</c:v>
                </c:pt>
                <c:pt idx="19645">
                  <c:v>1.3258820951128777E-2</c:v>
                </c:pt>
                <c:pt idx="19646">
                  <c:v>1.9357336430511073E-4</c:v>
                </c:pt>
                <c:pt idx="19647">
                  <c:v>5.7292910002387587E-3</c:v>
                </c:pt>
                <c:pt idx="19648">
                  <c:v>6.5104166666679814E-4</c:v>
                </c:pt>
                <c:pt idx="19649">
                  <c:v>6.5104166666679814E-4</c:v>
                </c:pt>
                <c:pt idx="19650">
                  <c:v>1.0416666666666938E-2</c:v>
                </c:pt>
                <c:pt idx="19651">
                  <c:v>9.7949188858280165E-3</c:v>
                </c:pt>
                <c:pt idx="19652">
                  <c:v>5.6818181818181941E-3</c:v>
                </c:pt>
                <c:pt idx="19653">
                  <c:v>2.7322404371585415E-3</c:v>
                </c:pt>
                <c:pt idx="19654">
                  <c:v>3.5433070866141662E-2</c:v>
                </c:pt>
                <c:pt idx="19655">
                  <c:v>6.9991251093613586E-3</c:v>
                </c:pt>
                <c:pt idx="19656">
                  <c:v>4.4611357687492768E-2</c:v>
                </c:pt>
                <c:pt idx="19657">
                  <c:v>4.4611357687492768E-2</c:v>
                </c:pt>
                <c:pt idx="19658">
                  <c:v>6.147540983606598E-3</c:v>
                </c:pt>
                <c:pt idx="19659">
                  <c:v>1.0416666666666938E-2</c:v>
                </c:pt>
                <c:pt idx="19660">
                  <c:v>2.1164021164021368E-2</c:v>
                </c:pt>
                <c:pt idx="19661">
                  <c:v>1.0976702508960743E-2</c:v>
                </c:pt>
                <c:pt idx="19662">
                  <c:v>3.5433070866141662E-2</c:v>
                </c:pt>
                <c:pt idx="19663">
                  <c:v>2.3011176857330399E-3</c:v>
                </c:pt>
                <c:pt idx="19664">
                  <c:v>7.3681135859432504E-3</c:v>
                </c:pt>
                <c:pt idx="19665">
                  <c:v>5.050155655482548E-2</c:v>
                </c:pt>
                <c:pt idx="19666">
                  <c:v>2.482993197278914E-2</c:v>
                </c:pt>
                <c:pt idx="19667">
                  <c:v>6.7095331283223577E-4</c:v>
                </c:pt>
                <c:pt idx="19668">
                  <c:v>2.482993197278914E-2</c:v>
                </c:pt>
                <c:pt idx="19669">
                  <c:v>2.482993197278914E-2</c:v>
                </c:pt>
                <c:pt idx="19670">
                  <c:v>1.6921837228042056E-2</c:v>
                </c:pt>
                <c:pt idx="19671">
                  <c:v>1.3646508057600418E-3</c:v>
                </c:pt>
                <c:pt idx="19672">
                  <c:v>6.1454293737771293E-4</c:v>
                </c:pt>
                <c:pt idx="19673">
                  <c:v>0</c:v>
                </c:pt>
                <c:pt idx="19674">
                  <c:v>1.1333914559720775E-2</c:v>
                </c:pt>
                <c:pt idx="19675">
                  <c:v>1.5622905233292128E-4</c:v>
                </c:pt>
                <c:pt idx="19676">
                  <c:v>1.6079158936301841E-2</c:v>
                </c:pt>
                <c:pt idx="19677">
                  <c:v>1.552106430155193E-2</c:v>
                </c:pt>
                <c:pt idx="19678">
                  <c:v>1.0635034257081455E-2</c:v>
                </c:pt>
                <c:pt idx="19679">
                  <c:v>1.6079158936301841E-2</c:v>
                </c:pt>
                <c:pt idx="19680">
                  <c:v>3.5256410256410152E-2</c:v>
                </c:pt>
                <c:pt idx="19681">
                  <c:v>2.3319200484554808E-2</c:v>
                </c:pt>
                <c:pt idx="19682">
                  <c:v>2.3319200484554808E-2</c:v>
                </c:pt>
                <c:pt idx="19683">
                  <c:v>1.0635034257081455E-2</c:v>
                </c:pt>
                <c:pt idx="19684">
                  <c:v>1.3230263085670955E-2</c:v>
                </c:pt>
                <c:pt idx="19685">
                  <c:v>1.0635034257081455E-2</c:v>
                </c:pt>
                <c:pt idx="19686">
                  <c:v>6.1454293737771293E-4</c:v>
                </c:pt>
                <c:pt idx="19687">
                  <c:v>1.6079158936301841E-2</c:v>
                </c:pt>
                <c:pt idx="19688">
                  <c:v>2.3319200484554808E-2</c:v>
                </c:pt>
                <c:pt idx="19689">
                  <c:v>7.1731748726660367E-4</c:v>
                </c:pt>
                <c:pt idx="19690">
                  <c:v>0.22475961538461534</c:v>
                </c:pt>
                <c:pt idx="19691">
                  <c:v>1.8038017882738511E-2</c:v>
                </c:pt>
                <c:pt idx="19692">
                  <c:v>1.6721346461307025E-2</c:v>
                </c:pt>
                <c:pt idx="19693">
                  <c:v>1.5915781830913204E-4</c:v>
                </c:pt>
                <c:pt idx="19694">
                  <c:v>7.4605451936872541E-2</c:v>
                </c:pt>
                <c:pt idx="19695">
                  <c:v>4.7535316922116981E-2</c:v>
                </c:pt>
                <c:pt idx="19696">
                  <c:v>2.4085224641037482E-2</c:v>
                </c:pt>
                <c:pt idx="19697">
                  <c:v>2.4085224641037482E-2</c:v>
                </c:pt>
                <c:pt idx="19698">
                  <c:v>0.44352941176470601</c:v>
                </c:pt>
                <c:pt idx="19699">
                  <c:v>2.0923076923076878E-2</c:v>
                </c:pt>
                <c:pt idx="19700">
                  <c:v>2.4085224641037482E-2</c:v>
                </c:pt>
                <c:pt idx="19701">
                  <c:v>1.0416666666666938E-2</c:v>
                </c:pt>
                <c:pt idx="19702">
                  <c:v>1.0416666666666938E-2</c:v>
                </c:pt>
                <c:pt idx="19703">
                  <c:v>6.5104166666679814E-4</c:v>
                </c:pt>
                <c:pt idx="19704">
                  <c:v>8.5365853658536536E-2</c:v>
                </c:pt>
                <c:pt idx="19705">
                  <c:v>3.5433070866141662E-2</c:v>
                </c:pt>
                <c:pt idx="19706">
                  <c:v>0.22566371681415917</c:v>
                </c:pt>
                <c:pt idx="19707">
                  <c:v>6.9991251093613586E-3</c:v>
                </c:pt>
                <c:pt idx="19708">
                  <c:v>6.6666666666668883E-3</c:v>
                </c:pt>
                <c:pt idx="19709">
                  <c:v>3.5433070866141662E-2</c:v>
                </c:pt>
                <c:pt idx="19710">
                  <c:v>1.0416666666666938E-2</c:v>
                </c:pt>
                <c:pt idx="19711">
                  <c:v>6.5104166666679814E-4</c:v>
                </c:pt>
                <c:pt idx="19712">
                  <c:v>6.5681444991790095E-3</c:v>
                </c:pt>
                <c:pt idx="19713">
                  <c:v>3.3579865512235848E-6</c:v>
                </c:pt>
                <c:pt idx="19714">
                  <c:v>1.0635034257081455E-2</c:v>
                </c:pt>
                <c:pt idx="19715">
                  <c:v>6.5852868241156682E-3</c:v>
                </c:pt>
                <c:pt idx="19716">
                  <c:v>2.3319200484554808E-2</c:v>
                </c:pt>
                <c:pt idx="19717">
                  <c:v>2.3319200484554808E-2</c:v>
                </c:pt>
                <c:pt idx="19718">
                  <c:v>1.0635034257081455E-2</c:v>
                </c:pt>
                <c:pt idx="19719">
                  <c:v>6.912845219296887E-3</c:v>
                </c:pt>
                <c:pt idx="19720">
                  <c:v>4.7384615384615261E-2</c:v>
                </c:pt>
                <c:pt idx="19721">
                  <c:v>4.7384615384615261E-2</c:v>
                </c:pt>
                <c:pt idx="19722">
                  <c:v>6.034027605676868E-4</c:v>
                </c:pt>
                <c:pt idx="19723">
                  <c:v>4.7384615384615261E-2</c:v>
                </c:pt>
                <c:pt idx="19724">
                  <c:v>3.2859412250514988E-3</c:v>
                </c:pt>
                <c:pt idx="19725">
                  <c:v>2.1610389610389521E-2</c:v>
                </c:pt>
                <c:pt idx="19726">
                  <c:v>6.4971319003575331E-3</c:v>
                </c:pt>
                <c:pt idx="19727">
                  <c:v>1.0635034257081455E-2</c:v>
                </c:pt>
                <c:pt idx="19728">
                  <c:v>1.0635034257081455E-2</c:v>
                </c:pt>
                <c:pt idx="19729">
                  <c:v>1.0635034257081455E-2</c:v>
                </c:pt>
                <c:pt idx="19730">
                  <c:v>1.3227513227514738E-3</c:v>
                </c:pt>
                <c:pt idx="19731">
                  <c:v>3.5076923076923019E-2</c:v>
                </c:pt>
                <c:pt idx="19732">
                  <c:v>3.64145658263305E-2</c:v>
                </c:pt>
                <c:pt idx="19733">
                  <c:v>0.3495798319327732</c:v>
                </c:pt>
                <c:pt idx="19734">
                  <c:v>0.12003968253968238</c:v>
                </c:pt>
                <c:pt idx="19735">
                  <c:v>1.3227513227514736E-3</c:v>
                </c:pt>
                <c:pt idx="19736">
                  <c:v>2.3437500000000038E-2</c:v>
                </c:pt>
                <c:pt idx="19737">
                  <c:v>7.2580645161290175E-2</c:v>
                </c:pt>
                <c:pt idx="19738">
                  <c:v>1.0416666666666938E-2</c:v>
                </c:pt>
                <c:pt idx="19739">
                  <c:v>6.147540983606598E-3</c:v>
                </c:pt>
                <c:pt idx="19740">
                  <c:v>1.5748031496063096E-2</c:v>
                </c:pt>
                <c:pt idx="19741">
                  <c:v>5.9999999999999928E-2</c:v>
                </c:pt>
                <c:pt idx="19742">
                  <c:v>5.9999999999999928E-2</c:v>
                </c:pt>
                <c:pt idx="19743">
                  <c:v>1.0416666666666938E-2</c:v>
                </c:pt>
                <c:pt idx="19744">
                  <c:v>3.5433070866141662E-2</c:v>
                </c:pt>
                <c:pt idx="19745">
                  <c:v>3.5433070866141662E-2</c:v>
                </c:pt>
                <c:pt idx="19746">
                  <c:v>0.43069306930693069</c:v>
                </c:pt>
                <c:pt idx="19747">
                  <c:v>0.16666666666666663</c:v>
                </c:pt>
                <c:pt idx="19748">
                  <c:v>4.3744531933532539E-4</c:v>
                </c:pt>
                <c:pt idx="19749">
                  <c:v>1.0416666666666938E-2</c:v>
                </c:pt>
                <c:pt idx="19750">
                  <c:v>8.8757396449705879E-3</c:v>
                </c:pt>
                <c:pt idx="19751">
                  <c:v>0.18358493840013879</c:v>
                </c:pt>
                <c:pt idx="19752">
                  <c:v>2.3437500000000038E-2</c:v>
                </c:pt>
                <c:pt idx="19753">
                  <c:v>5.9999999999999928E-2</c:v>
                </c:pt>
                <c:pt idx="19754">
                  <c:v>1.1206328279499017E-2</c:v>
                </c:pt>
                <c:pt idx="19755">
                  <c:v>8.1135902636217125E-6</c:v>
                </c:pt>
                <c:pt idx="19756">
                  <c:v>1.0967741935483678E-2</c:v>
                </c:pt>
                <c:pt idx="19757">
                  <c:v>6.072106261857189E-4</c:v>
                </c:pt>
                <c:pt idx="19758">
                  <c:v>1.0588235294115077E-3</c:v>
                </c:pt>
                <c:pt idx="19759">
                  <c:v>8.5365853658536536E-2</c:v>
                </c:pt>
                <c:pt idx="19760">
                  <c:v>2.1164021164021368E-2</c:v>
                </c:pt>
                <c:pt idx="19761">
                  <c:v>1.0416666666666938E-2</c:v>
                </c:pt>
                <c:pt idx="19762">
                  <c:v>6.5104166666679814E-4</c:v>
                </c:pt>
                <c:pt idx="19763">
                  <c:v>7.2580645161290175E-2</c:v>
                </c:pt>
                <c:pt idx="19764">
                  <c:v>6.9991251093613586E-3</c:v>
                </c:pt>
                <c:pt idx="19765">
                  <c:v>8.9605734767043196E-4</c:v>
                </c:pt>
                <c:pt idx="19766">
                  <c:v>7.204142262965737E-3</c:v>
                </c:pt>
                <c:pt idx="19767">
                  <c:v>2.542013098266659E-2</c:v>
                </c:pt>
                <c:pt idx="19768">
                  <c:v>4.815259437108195E-2</c:v>
                </c:pt>
                <c:pt idx="19769">
                  <c:v>6.8310152343768109E-4</c:v>
                </c:pt>
                <c:pt idx="19770">
                  <c:v>1.0513296227581837E-2</c:v>
                </c:pt>
                <c:pt idx="19771">
                  <c:v>0.24705882352941169</c:v>
                </c:pt>
                <c:pt idx="19772">
                  <c:v>1.0513296227581837E-2</c:v>
                </c:pt>
                <c:pt idx="19773">
                  <c:v>3.097173828881227E-3</c:v>
                </c:pt>
                <c:pt idx="19774">
                  <c:v>6.5104166666679814E-4</c:v>
                </c:pt>
                <c:pt idx="19775">
                  <c:v>1.0416666666666938E-2</c:v>
                </c:pt>
                <c:pt idx="19776">
                  <c:v>2.976190476190496E-3</c:v>
                </c:pt>
                <c:pt idx="19777">
                  <c:v>0.13440059568131046</c:v>
                </c:pt>
                <c:pt idx="19778">
                  <c:v>1.1093333333333358E-2</c:v>
                </c:pt>
                <c:pt idx="19779">
                  <c:v>4.3744531933532539E-4</c:v>
                </c:pt>
                <c:pt idx="19780">
                  <c:v>4.7348484848484876E-2</c:v>
                </c:pt>
                <c:pt idx="19781">
                  <c:v>6.5104166666679814E-4</c:v>
                </c:pt>
                <c:pt idx="19782">
                  <c:v>2.3437500000000038E-2</c:v>
                </c:pt>
                <c:pt idx="19783">
                  <c:v>1.1770244821086376E-4</c:v>
                </c:pt>
                <c:pt idx="19784">
                  <c:v>7.2580645161290175E-2</c:v>
                </c:pt>
                <c:pt idx="19785">
                  <c:v>5.7142857142857426E-2</c:v>
                </c:pt>
                <c:pt idx="19786">
                  <c:v>1.0416666666666938E-2</c:v>
                </c:pt>
                <c:pt idx="19787">
                  <c:v>2.3437500000000038E-2</c:v>
                </c:pt>
                <c:pt idx="19788">
                  <c:v>1.0416666666666938E-2</c:v>
                </c:pt>
                <c:pt idx="19789">
                  <c:v>6.5104166666679814E-4</c:v>
                </c:pt>
                <c:pt idx="19790">
                  <c:v>5.9318790662075457E-3</c:v>
                </c:pt>
                <c:pt idx="19791">
                  <c:v>2.5252525252525044E-2</c:v>
                </c:pt>
                <c:pt idx="19792">
                  <c:v>2.4008086934548555E-3</c:v>
                </c:pt>
                <c:pt idx="19793">
                  <c:v>2.976190476190496E-3</c:v>
                </c:pt>
                <c:pt idx="19794">
                  <c:v>7.4992347719621596E-3</c:v>
                </c:pt>
                <c:pt idx="19795">
                  <c:v>2.1739130434782719E-2</c:v>
                </c:pt>
                <c:pt idx="19796">
                  <c:v>2.3437500000000038E-2</c:v>
                </c:pt>
                <c:pt idx="19797">
                  <c:v>1.587301587301774E-3</c:v>
                </c:pt>
                <c:pt idx="19798">
                  <c:v>1.587301587301774E-3</c:v>
                </c:pt>
                <c:pt idx="19799">
                  <c:v>1.4336917562724075E-2</c:v>
                </c:pt>
                <c:pt idx="19800">
                  <c:v>1.0003306878307095E-2</c:v>
                </c:pt>
                <c:pt idx="19801">
                  <c:v>6.553079947577196E-4</c:v>
                </c:pt>
                <c:pt idx="19802">
                  <c:v>3.9062500000000104E-2</c:v>
                </c:pt>
                <c:pt idx="19803">
                  <c:v>1.0578512396694198E-2</c:v>
                </c:pt>
                <c:pt idx="19804">
                  <c:v>2.9898305084745634E-2</c:v>
                </c:pt>
                <c:pt idx="19805">
                  <c:v>3.1719219219220225E-4</c:v>
                </c:pt>
                <c:pt idx="19806">
                  <c:v>5.6246677299309367E-3</c:v>
                </c:pt>
                <c:pt idx="19807">
                  <c:v>1.6000000000000229E-2</c:v>
                </c:pt>
                <c:pt idx="19808">
                  <c:v>8.3677685950401127E-4</c:v>
                </c:pt>
                <c:pt idx="19809">
                  <c:v>1.0578512396694198E-2</c:v>
                </c:pt>
                <c:pt idx="19810">
                  <c:v>2.77836134453806E-3</c:v>
                </c:pt>
                <c:pt idx="19811">
                  <c:v>1.1753950633408203E-3</c:v>
                </c:pt>
                <c:pt idx="19812">
                  <c:v>6.7476383265857292E-3</c:v>
                </c:pt>
                <c:pt idx="19813">
                  <c:v>1.0860484544695154E-2</c:v>
                </c:pt>
                <c:pt idx="19814">
                  <c:v>1.0860484544695154E-2</c:v>
                </c:pt>
                <c:pt idx="19815">
                  <c:v>1.874343979607147E-2</c:v>
                </c:pt>
                <c:pt idx="19816">
                  <c:v>6.426322215792612E-5</c:v>
                </c:pt>
                <c:pt idx="19817">
                  <c:v>1.0860484544695154E-2</c:v>
                </c:pt>
                <c:pt idx="19818">
                  <c:v>4.6847888953152249E-2</c:v>
                </c:pt>
                <c:pt idx="19819">
                  <c:v>3.7020015493114553E-2</c:v>
                </c:pt>
                <c:pt idx="19820">
                  <c:v>2.4922877540042295E-4</c:v>
                </c:pt>
                <c:pt idx="19821">
                  <c:v>6.6974525214838791E-3</c:v>
                </c:pt>
                <c:pt idx="19822">
                  <c:v>1.2024303522104253E-6</c:v>
                </c:pt>
                <c:pt idx="19823">
                  <c:v>1.3733628890111262E-4</c:v>
                </c:pt>
                <c:pt idx="19824">
                  <c:v>1.4196329985803789E-3</c:v>
                </c:pt>
                <c:pt idx="19825">
                  <c:v>5.8775292910472465E-3</c:v>
                </c:pt>
                <c:pt idx="19826">
                  <c:v>6.1912512172000213E-4</c:v>
                </c:pt>
                <c:pt idx="19827">
                  <c:v>6.7476383265856772E-3</c:v>
                </c:pt>
                <c:pt idx="19828">
                  <c:v>5.9412132582864305E-2</c:v>
                </c:pt>
                <c:pt idx="19829">
                  <c:v>1.3188773759692579E-2</c:v>
                </c:pt>
                <c:pt idx="19830">
                  <c:v>5.8312481878027367E-3</c:v>
                </c:pt>
                <c:pt idx="19831">
                  <c:v>5.9412132582864305E-2</c:v>
                </c:pt>
                <c:pt idx="19832">
                  <c:v>1.0860484544695154E-2</c:v>
                </c:pt>
                <c:pt idx="19833">
                  <c:v>4.0472289548156487E-2</c:v>
                </c:pt>
                <c:pt idx="19834">
                  <c:v>9.0912236661226588E-4</c:v>
                </c:pt>
                <c:pt idx="19835">
                  <c:v>9.0912236661226588E-4</c:v>
                </c:pt>
                <c:pt idx="19836">
                  <c:v>1.0860484544695154E-2</c:v>
                </c:pt>
                <c:pt idx="19837">
                  <c:v>6.840455568035863E-4</c:v>
                </c:pt>
                <c:pt idx="19838">
                  <c:v>6.9489664631366141E-3</c:v>
                </c:pt>
                <c:pt idx="19839">
                  <c:v>2.482993197278914E-2</c:v>
                </c:pt>
                <c:pt idx="19840">
                  <c:v>7.3681135859432504E-3</c:v>
                </c:pt>
                <c:pt idx="19841">
                  <c:v>8.456787609349227E-2</c:v>
                </c:pt>
                <c:pt idx="19842">
                  <c:v>5.050155655482548E-2</c:v>
                </c:pt>
                <c:pt idx="19843">
                  <c:v>1.4719745424016514E-2</c:v>
                </c:pt>
                <c:pt idx="19844">
                  <c:v>6.7095331283223577E-4</c:v>
                </c:pt>
                <c:pt idx="19845">
                  <c:v>1.8371340708508353E-4</c:v>
                </c:pt>
                <c:pt idx="19846">
                  <c:v>2.7230248085737121E-4</c:v>
                </c:pt>
                <c:pt idx="19847">
                  <c:v>2.7230248085737121E-4</c:v>
                </c:pt>
                <c:pt idx="19848">
                  <c:v>1.1187214611872319E-2</c:v>
                </c:pt>
                <c:pt idx="19849">
                  <c:v>9.1285546876229457E-4</c:v>
                </c:pt>
                <c:pt idx="19850">
                  <c:v>5.1175130069548366E-3</c:v>
                </c:pt>
                <c:pt idx="19851">
                  <c:v>1.1697302458820646E-2</c:v>
                </c:pt>
                <c:pt idx="19852">
                  <c:v>1.3146343968789298E-2</c:v>
                </c:pt>
                <c:pt idx="19853">
                  <c:v>1.4084507042253716E-2</c:v>
                </c:pt>
                <c:pt idx="19854">
                  <c:v>2.7606633590361977E-2</c:v>
                </c:pt>
                <c:pt idx="19855">
                  <c:v>1.4538357967353033E-2</c:v>
                </c:pt>
                <c:pt idx="19856">
                  <c:v>1.7695919104369871E-2</c:v>
                </c:pt>
                <c:pt idx="19857">
                  <c:v>1.8305320645678762E-3</c:v>
                </c:pt>
                <c:pt idx="19858">
                  <c:v>3.2568627333478407E-2</c:v>
                </c:pt>
                <c:pt idx="19859">
                  <c:v>5.8949337672503665E-4</c:v>
                </c:pt>
                <c:pt idx="19860">
                  <c:v>1.6045640934213973E-3</c:v>
                </c:pt>
                <c:pt idx="19861">
                  <c:v>4.1062702747142665E-5</c:v>
                </c:pt>
                <c:pt idx="19862">
                  <c:v>3.7153322867608599E-2</c:v>
                </c:pt>
                <c:pt idx="19863">
                  <c:v>6.1032626100452174E-3</c:v>
                </c:pt>
                <c:pt idx="19864">
                  <c:v>1.1697302458820646E-2</c:v>
                </c:pt>
                <c:pt idx="19865">
                  <c:v>3.1723122058445472E-3</c:v>
                </c:pt>
                <c:pt idx="19866">
                  <c:v>1.1529494426878849E-2</c:v>
                </c:pt>
                <c:pt idx="19867">
                  <c:v>1.5855428349082049E-2</c:v>
                </c:pt>
                <c:pt idx="19868">
                  <c:v>2.455897613282591E-2</c:v>
                </c:pt>
                <c:pt idx="19869">
                  <c:v>9.6876103325761864E-3</c:v>
                </c:pt>
                <c:pt idx="19870">
                  <c:v>7.0165062818229457E-2</c:v>
                </c:pt>
                <c:pt idx="19871">
                  <c:v>1.7695919104369871E-2</c:v>
                </c:pt>
                <c:pt idx="19872">
                  <c:v>6.6110951422822849E-3</c:v>
                </c:pt>
                <c:pt idx="19873">
                  <c:v>4.9964813511611653E-2</c:v>
                </c:pt>
                <c:pt idx="19874">
                  <c:v>5.7836899942167346E-4</c:v>
                </c:pt>
                <c:pt idx="19875">
                  <c:v>8.6669665617036019E-3</c:v>
                </c:pt>
                <c:pt idx="19876">
                  <c:v>1.0840468131236701E-3</c:v>
                </c:pt>
                <c:pt idx="19877">
                  <c:v>7.1689542806360456E-3</c:v>
                </c:pt>
                <c:pt idx="19878">
                  <c:v>3.3468316169553776E-3</c:v>
                </c:pt>
                <c:pt idx="19879">
                  <c:v>1.0840468131236701E-3</c:v>
                </c:pt>
                <c:pt idx="19880">
                  <c:v>5.29014844804351E-4</c:v>
                </c:pt>
                <c:pt idx="19881">
                  <c:v>1.5802533629358694E-2</c:v>
                </c:pt>
                <c:pt idx="19882">
                  <c:v>1.0840468131236701E-3</c:v>
                </c:pt>
                <c:pt idx="19883">
                  <c:v>2.1517697988286184E-2</c:v>
                </c:pt>
                <c:pt idx="19884">
                  <c:v>1.0416666666666938E-2</c:v>
                </c:pt>
                <c:pt idx="19885">
                  <c:v>4.3744531933532539E-4</c:v>
                </c:pt>
                <c:pt idx="19886">
                  <c:v>4.6770804786699621E-2</c:v>
                </c:pt>
                <c:pt idx="19887">
                  <c:v>1.5748031496063096E-2</c:v>
                </c:pt>
                <c:pt idx="19888">
                  <c:v>1.0416666666666905E-2</c:v>
                </c:pt>
                <c:pt idx="19889">
                  <c:v>1.5748031496063096E-2</c:v>
                </c:pt>
                <c:pt idx="19890">
                  <c:v>1.0416666666666938E-2</c:v>
                </c:pt>
                <c:pt idx="19891">
                  <c:v>2.3437500000000038E-2</c:v>
                </c:pt>
                <c:pt idx="19892">
                  <c:v>2.3437500000000038E-2</c:v>
                </c:pt>
                <c:pt idx="19893">
                  <c:v>2.3437500000000038E-2</c:v>
                </c:pt>
                <c:pt idx="19894">
                  <c:v>4.3744531933532539E-4</c:v>
                </c:pt>
                <c:pt idx="19895">
                  <c:v>2.3437500000000038E-2</c:v>
                </c:pt>
                <c:pt idx="19896">
                  <c:v>3.5433070866141662E-2</c:v>
                </c:pt>
                <c:pt idx="19897">
                  <c:v>2.3437500000000038E-2</c:v>
                </c:pt>
                <c:pt idx="19898">
                  <c:v>6.6374476822237904E-2</c:v>
                </c:pt>
                <c:pt idx="19899">
                  <c:v>5.8267895755092829E-2</c:v>
                </c:pt>
                <c:pt idx="19900">
                  <c:v>2.9605263157894548E-2</c:v>
                </c:pt>
                <c:pt idx="19901">
                  <c:v>8.1487140310670062E-3</c:v>
                </c:pt>
                <c:pt idx="19902">
                  <c:v>1.1459129106187558E-3</c:v>
                </c:pt>
                <c:pt idx="19903">
                  <c:v>5.3907154949655632E-3</c:v>
                </c:pt>
                <c:pt idx="19904">
                  <c:v>3.9447731755426251E-3</c:v>
                </c:pt>
                <c:pt idx="19905">
                  <c:v>2.016129032257999E-3</c:v>
                </c:pt>
                <c:pt idx="19906">
                  <c:v>8.9605734767043196E-4</c:v>
                </c:pt>
                <c:pt idx="19907">
                  <c:v>8.8757396449705879E-3</c:v>
                </c:pt>
                <c:pt idx="19908">
                  <c:v>1.5748031496063096E-2</c:v>
                </c:pt>
                <c:pt idx="19909">
                  <c:v>1.0416666666666938E-2</c:v>
                </c:pt>
                <c:pt idx="19910">
                  <c:v>7.9529396299579734E-4</c:v>
                </c:pt>
                <c:pt idx="19911">
                  <c:v>4.9975911610640221E-5</c:v>
                </c:pt>
                <c:pt idx="19912">
                  <c:v>5.3274693620360509E-3</c:v>
                </c:pt>
                <c:pt idx="19913">
                  <c:v>1.7357016880826397E-2</c:v>
                </c:pt>
                <c:pt idx="19914">
                  <c:v>1.3527350334073086E-2</c:v>
                </c:pt>
                <c:pt idx="19915">
                  <c:v>1.3527350334073086E-2</c:v>
                </c:pt>
                <c:pt idx="19916">
                  <c:v>4.7935587761674746E-2</c:v>
                </c:pt>
                <c:pt idx="19917">
                  <c:v>1.0710382513660976E-2</c:v>
                </c:pt>
                <c:pt idx="19918">
                  <c:v>1.5328798185941128E-2</c:v>
                </c:pt>
                <c:pt idx="19919">
                  <c:v>2.5092004014720729E-2</c:v>
                </c:pt>
                <c:pt idx="19920">
                  <c:v>2.1589564446706745E-3</c:v>
                </c:pt>
                <c:pt idx="19921">
                  <c:v>1.0710382513660976E-2</c:v>
                </c:pt>
                <c:pt idx="19922">
                  <c:v>1.1107267765863372E-2</c:v>
                </c:pt>
                <c:pt idx="19923">
                  <c:v>7.7775285938553023E-3</c:v>
                </c:pt>
                <c:pt idx="19924">
                  <c:v>1.619834710743815E-2</c:v>
                </c:pt>
                <c:pt idx="19925">
                  <c:v>1.0710382513660976E-2</c:v>
                </c:pt>
                <c:pt idx="19926">
                  <c:v>1.1728829462813009E-4</c:v>
                </c:pt>
                <c:pt idx="19927">
                  <c:v>1.2517006802722538E-3</c:v>
                </c:pt>
                <c:pt idx="19928">
                  <c:v>7.6467832311989019E-3</c:v>
                </c:pt>
                <c:pt idx="19929">
                  <c:v>5.5552905636378578E-3</c:v>
                </c:pt>
                <c:pt idx="19930">
                  <c:v>1.5682385948729803E-2</c:v>
                </c:pt>
                <c:pt idx="19931">
                  <c:v>1.7638483965011843E-3</c:v>
                </c:pt>
                <c:pt idx="19932">
                  <c:v>1.619834710743815E-2</c:v>
                </c:pt>
                <c:pt idx="19933">
                  <c:v>7.5387532061990247E-4</c:v>
                </c:pt>
                <c:pt idx="19934">
                  <c:v>2.5092004014720729E-2</c:v>
                </c:pt>
                <c:pt idx="19935">
                  <c:v>2.5092004014720729E-2</c:v>
                </c:pt>
                <c:pt idx="19936">
                  <c:v>4.115932087204765E-6</c:v>
                </c:pt>
                <c:pt idx="19937">
                  <c:v>4.0477011399885483E-4</c:v>
                </c:pt>
                <c:pt idx="19938">
                  <c:v>1.0967741935483678E-2</c:v>
                </c:pt>
                <c:pt idx="19939">
                  <c:v>6.072106261857189E-4</c:v>
                </c:pt>
                <c:pt idx="19940">
                  <c:v>8.1135902636217125E-6</c:v>
                </c:pt>
                <c:pt idx="19941">
                  <c:v>2.2295081967213057E-2</c:v>
                </c:pt>
                <c:pt idx="19942">
                  <c:v>3.5868005738880875E-2</c:v>
                </c:pt>
                <c:pt idx="19943">
                  <c:v>6.6176470588233758E-3</c:v>
                </c:pt>
                <c:pt idx="19944">
                  <c:v>1.2718600953917711E-5</c:v>
                </c:pt>
                <c:pt idx="19945">
                  <c:v>6.5376762275156826E-3</c:v>
                </c:pt>
                <c:pt idx="19946">
                  <c:v>6.7567093328218279E-3</c:v>
                </c:pt>
                <c:pt idx="19947">
                  <c:v>2.433563607538112E-3</c:v>
                </c:pt>
                <c:pt idx="19948">
                  <c:v>2.433563607538112E-3</c:v>
                </c:pt>
                <c:pt idx="19949">
                  <c:v>3.5849139657944767E-4</c:v>
                </c:pt>
                <c:pt idx="19950">
                  <c:v>1.3530116577637242E-2</c:v>
                </c:pt>
                <c:pt idx="19951">
                  <c:v>3.5099761027836563E-3</c:v>
                </c:pt>
                <c:pt idx="19952">
                  <c:v>4.7506840985101851E-3</c:v>
                </c:pt>
                <c:pt idx="19953">
                  <c:v>6.912845219296887E-3</c:v>
                </c:pt>
                <c:pt idx="19954">
                  <c:v>2.2096324727905029E-3</c:v>
                </c:pt>
                <c:pt idx="19955">
                  <c:v>4.2337853839450722E-3</c:v>
                </c:pt>
                <c:pt idx="19956">
                  <c:v>4.8166119594678422E-4</c:v>
                </c:pt>
                <c:pt idx="19957">
                  <c:v>9.7902097902097918E-2</c:v>
                </c:pt>
                <c:pt idx="19958">
                  <c:v>9.8681805998884634E-4</c:v>
                </c:pt>
                <c:pt idx="19959">
                  <c:v>9.8681805998884634E-4</c:v>
                </c:pt>
                <c:pt idx="19960">
                  <c:v>5.3485616947155458E-2</c:v>
                </c:pt>
                <c:pt idx="19961">
                  <c:v>4.8166119594678422E-4</c:v>
                </c:pt>
                <c:pt idx="19962">
                  <c:v>1.0635034257081455E-2</c:v>
                </c:pt>
                <c:pt idx="19963">
                  <c:v>1.0585135585135562E-2</c:v>
                </c:pt>
                <c:pt idx="19964">
                  <c:v>1.5664515664515603E-2</c:v>
                </c:pt>
                <c:pt idx="19965">
                  <c:v>1.6087516087530656E-4</c:v>
                </c:pt>
                <c:pt idx="19966">
                  <c:v>8.2236842105260497E-4</c:v>
                </c:pt>
                <c:pt idx="19967">
                  <c:v>6.1218243036437225E-4</c:v>
                </c:pt>
                <c:pt idx="19968">
                  <c:v>6.6666666666667001E-3</c:v>
                </c:pt>
                <c:pt idx="19969">
                  <c:v>2.976190476190496E-3</c:v>
                </c:pt>
                <c:pt idx="19970">
                  <c:v>3.6525974025975378E-3</c:v>
                </c:pt>
                <c:pt idx="19971">
                  <c:v>6.5104166666679814E-4</c:v>
                </c:pt>
                <c:pt idx="19972">
                  <c:v>5.5555555555555448E-2</c:v>
                </c:pt>
                <c:pt idx="19973">
                  <c:v>6.6666666666668883E-3</c:v>
                </c:pt>
                <c:pt idx="19974">
                  <c:v>4.6908828482079157E-3</c:v>
                </c:pt>
                <c:pt idx="19975">
                  <c:v>2.976190476190496E-3</c:v>
                </c:pt>
                <c:pt idx="19976">
                  <c:v>1.5748031496063096E-2</c:v>
                </c:pt>
                <c:pt idx="19977">
                  <c:v>2.3437500000000038E-2</c:v>
                </c:pt>
                <c:pt idx="19978">
                  <c:v>2.3437500000000038E-2</c:v>
                </c:pt>
                <c:pt idx="19979">
                  <c:v>6.5104166666679814E-4</c:v>
                </c:pt>
                <c:pt idx="19980">
                  <c:v>6.6666666666668883E-3</c:v>
                </c:pt>
                <c:pt idx="19981">
                  <c:v>1.0416666666666938E-2</c:v>
                </c:pt>
                <c:pt idx="19982">
                  <c:v>6.5104166666679814E-4</c:v>
                </c:pt>
                <c:pt idx="19983">
                  <c:v>3.2968702522029915E-2</c:v>
                </c:pt>
                <c:pt idx="19984">
                  <c:v>6.6666666666667001E-3</c:v>
                </c:pt>
                <c:pt idx="19985">
                  <c:v>1.5748031496063096E-2</c:v>
                </c:pt>
                <c:pt idx="19986">
                  <c:v>3.3469945355191169E-2</c:v>
                </c:pt>
                <c:pt idx="19987">
                  <c:v>0</c:v>
                </c:pt>
                <c:pt idx="19988">
                  <c:v>1.0976702508960743E-2</c:v>
                </c:pt>
                <c:pt idx="19989">
                  <c:v>6.9686411149826252E-3</c:v>
                </c:pt>
                <c:pt idx="19990">
                  <c:v>6.6666666666667001E-3</c:v>
                </c:pt>
                <c:pt idx="19991">
                  <c:v>4.3744531933532539E-4</c:v>
                </c:pt>
                <c:pt idx="19992">
                  <c:v>1.7210144927536388E-2</c:v>
                </c:pt>
                <c:pt idx="19993">
                  <c:v>6.5104166666679814E-4</c:v>
                </c:pt>
                <c:pt idx="19994">
                  <c:v>6.6666666666668883E-3</c:v>
                </c:pt>
                <c:pt idx="19995">
                  <c:v>6.5104166666679814E-4</c:v>
                </c:pt>
                <c:pt idx="19996">
                  <c:v>3.5433070866141662E-2</c:v>
                </c:pt>
                <c:pt idx="19997">
                  <c:v>1.3227513227514738E-3</c:v>
                </c:pt>
                <c:pt idx="19998">
                  <c:v>1.6203703703703606E-2</c:v>
                </c:pt>
                <c:pt idx="19999">
                  <c:v>2.3437500000000038E-2</c:v>
                </c:pt>
                <c:pt idx="20000">
                  <c:v>3.8657171922685717E-2</c:v>
                </c:pt>
                <c:pt idx="20001">
                  <c:v>9.7949188858280165E-3</c:v>
                </c:pt>
                <c:pt idx="20002">
                  <c:v>9.5338983050847672E-3</c:v>
                </c:pt>
                <c:pt idx="20003">
                  <c:v>2.7415143603133036E-2</c:v>
                </c:pt>
                <c:pt idx="20004">
                  <c:v>6.5104166666679814E-4</c:v>
                </c:pt>
                <c:pt idx="20005">
                  <c:v>6.1218243036437225E-4</c:v>
                </c:pt>
                <c:pt idx="20006">
                  <c:v>6.5104166666679814E-4</c:v>
                </c:pt>
                <c:pt idx="20007">
                  <c:v>3.8461538461538367E-2</c:v>
                </c:pt>
                <c:pt idx="20008">
                  <c:v>3.5433070866141662E-2</c:v>
                </c:pt>
                <c:pt idx="20009">
                  <c:v>4.3744531933532539E-4</c:v>
                </c:pt>
                <c:pt idx="20010">
                  <c:v>1.3227513227514738E-3</c:v>
                </c:pt>
                <c:pt idx="20011">
                  <c:v>3.8558151218286797E-2</c:v>
                </c:pt>
                <c:pt idx="20012">
                  <c:v>6.5104166666679814E-4</c:v>
                </c:pt>
                <c:pt idx="20013">
                  <c:v>7.7775648124487904E-3</c:v>
                </c:pt>
                <c:pt idx="20014">
                  <c:v>1.3688482216707933E-2</c:v>
                </c:pt>
                <c:pt idx="20015">
                  <c:v>4.6904315196997975E-2</c:v>
                </c:pt>
                <c:pt idx="20016">
                  <c:v>7.2540600991928439E-2</c:v>
                </c:pt>
                <c:pt idx="20017">
                  <c:v>4.6904315196997975E-2</c:v>
                </c:pt>
                <c:pt idx="20018">
                  <c:v>1.5821868763052263E-4</c:v>
                </c:pt>
                <c:pt idx="20019">
                  <c:v>2.3076923076923002E-2</c:v>
                </c:pt>
                <c:pt idx="20020">
                  <c:v>2.3076923076923002E-2</c:v>
                </c:pt>
                <c:pt idx="20021">
                  <c:v>2.3076923076923002E-2</c:v>
                </c:pt>
                <c:pt idx="20022">
                  <c:v>5.4256410256409051E-4</c:v>
                </c:pt>
                <c:pt idx="20023">
                  <c:v>4.9450549450631975E-5</c:v>
                </c:pt>
                <c:pt idx="20024">
                  <c:v>3.69352869352886E-3</c:v>
                </c:pt>
                <c:pt idx="20025">
                  <c:v>4.8832139520397725E-3</c:v>
                </c:pt>
                <c:pt idx="20026">
                  <c:v>2.2482348569440729E-5</c:v>
                </c:pt>
                <c:pt idx="20027">
                  <c:v>1.1027725661870622E-3</c:v>
                </c:pt>
                <c:pt idx="20028">
                  <c:v>3.5433070866141662E-2</c:v>
                </c:pt>
                <c:pt idx="20029">
                  <c:v>2.976190476190496E-3</c:v>
                </c:pt>
                <c:pt idx="20030">
                  <c:v>7.1123755334290457E-4</c:v>
                </c:pt>
                <c:pt idx="20031">
                  <c:v>0.15904815904815897</c:v>
                </c:pt>
                <c:pt idx="20032">
                  <c:v>4.8166119594678422E-4</c:v>
                </c:pt>
                <c:pt idx="20033">
                  <c:v>1.4388488293783672E-2</c:v>
                </c:pt>
                <c:pt idx="20034">
                  <c:v>7.7345537757437008E-2</c:v>
                </c:pt>
                <c:pt idx="20035">
                  <c:v>5.29014844804351E-4</c:v>
                </c:pt>
                <c:pt idx="20036">
                  <c:v>7.2776702067319898E-2</c:v>
                </c:pt>
                <c:pt idx="20037">
                  <c:v>2.2071307300509393E-2</c:v>
                </c:pt>
                <c:pt idx="20038">
                  <c:v>2.3199023199023172E-2</c:v>
                </c:pt>
                <c:pt idx="20039">
                  <c:v>4.7146401985111608E-2</c:v>
                </c:pt>
                <c:pt idx="20040">
                  <c:v>1.0618552414218083E-2</c:v>
                </c:pt>
                <c:pt idx="20041">
                  <c:v>7.1689542806360456E-3</c:v>
                </c:pt>
                <c:pt idx="20042">
                  <c:v>5.7004134403515178E-2</c:v>
                </c:pt>
                <c:pt idx="20043">
                  <c:v>6.9991251093613586E-3</c:v>
                </c:pt>
                <c:pt idx="20044">
                  <c:v>6.5104166666679814E-4</c:v>
                </c:pt>
                <c:pt idx="20045">
                  <c:v>3.0991735537190834E-3</c:v>
                </c:pt>
                <c:pt idx="20046">
                  <c:v>1.8478705978705857E-2</c:v>
                </c:pt>
                <c:pt idx="20047">
                  <c:v>1.6393442622950921E-2</c:v>
                </c:pt>
                <c:pt idx="20048">
                  <c:v>2.5488972118184474E-3</c:v>
                </c:pt>
                <c:pt idx="20049">
                  <c:v>2.0972436226673699E-3</c:v>
                </c:pt>
                <c:pt idx="20050">
                  <c:v>2.2988505747126374E-2</c:v>
                </c:pt>
                <c:pt idx="20051">
                  <c:v>2.6186579378068668E-2</c:v>
                </c:pt>
                <c:pt idx="20052">
                  <c:v>1.0513296227581837E-2</c:v>
                </c:pt>
                <c:pt idx="20053">
                  <c:v>2.3965141612200407E-2</c:v>
                </c:pt>
                <c:pt idx="20054">
                  <c:v>1.0513296227581837E-2</c:v>
                </c:pt>
                <c:pt idx="20055">
                  <c:v>6.8310152343768109E-4</c:v>
                </c:pt>
                <c:pt idx="20056">
                  <c:v>2.3965141612200407E-2</c:v>
                </c:pt>
                <c:pt idx="20057">
                  <c:v>1.0513296227581837E-2</c:v>
                </c:pt>
                <c:pt idx="20058">
                  <c:v>2.3444350155509448E-2</c:v>
                </c:pt>
                <c:pt idx="20059">
                  <c:v>7.6916188350861312E-3</c:v>
                </c:pt>
                <c:pt idx="20060">
                  <c:v>6.6788450377179901E-4</c:v>
                </c:pt>
                <c:pt idx="20061">
                  <c:v>1.0513296227581837E-2</c:v>
                </c:pt>
                <c:pt idx="20062">
                  <c:v>1.0513296227581837E-2</c:v>
                </c:pt>
                <c:pt idx="20063">
                  <c:v>4.5624513398224457E-3</c:v>
                </c:pt>
                <c:pt idx="20064">
                  <c:v>1.5555062150251884E-2</c:v>
                </c:pt>
                <c:pt idx="20065">
                  <c:v>1.3939806409473557E-2</c:v>
                </c:pt>
                <c:pt idx="20066">
                  <c:v>1.0513296227581837E-2</c:v>
                </c:pt>
                <c:pt idx="20067">
                  <c:v>1.3882385798893663E-3</c:v>
                </c:pt>
                <c:pt idx="20068">
                  <c:v>6.6783845836930486E-3</c:v>
                </c:pt>
                <c:pt idx="20069">
                  <c:v>6.1454293737771293E-4</c:v>
                </c:pt>
                <c:pt idx="20070">
                  <c:v>2.2355329634566692E-3</c:v>
                </c:pt>
                <c:pt idx="20071">
                  <c:v>1.4655279361161776E-2</c:v>
                </c:pt>
                <c:pt idx="20072">
                  <c:v>2.1698342979342849E-4</c:v>
                </c:pt>
                <c:pt idx="20073">
                  <c:v>4.8166119594678422E-4</c:v>
                </c:pt>
                <c:pt idx="20074">
                  <c:v>0.12443438914027134</c:v>
                </c:pt>
                <c:pt idx="20075">
                  <c:v>1.0837376908805698E-2</c:v>
                </c:pt>
                <c:pt idx="20076">
                  <c:v>1.0179294389820967E-2</c:v>
                </c:pt>
                <c:pt idx="20077">
                  <c:v>6.4971319003575331E-3</c:v>
                </c:pt>
                <c:pt idx="20078">
                  <c:v>6.4408731764104095E-3</c:v>
                </c:pt>
                <c:pt idx="20079">
                  <c:v>3.776058302252458E-2</c:v>
                </c:pt>
                <c:pt idx="20080">
                  <c:v>2.3319200484554808E-2</c:v>
                </c:pt>
                <c:pt idx="20081">
                  <c:v>6.5104166666679814E-4</c:v>
                </c:pt>
                <c:pt idx="20082">
                  <c:v>1.3227513227514738E-3</c:v>
                </c:pt>
                <c:pt idx="20083">
                  <c:v>7.5900829731773881E-2</c:v>
                </c:pt>
                <c:pt idx="20084">
                  <c:v>4.870335230866546E-2</c:v>
                </c:pt>
                <c:pt idx="20085">
                  <c:v>7.9695177734394017E-3</c:v>
                </c:pt>
                <c:pt idx="20086">
                  <c:v>6.5104166666679814E-4</c:v>
                </c:pt>
                <c:pt idx="20087">
                  <c:v>2.3437500000000038E-2</c:v>
                </c:pt>
                <c:pt idx="20088">
                  <c:v>6.6666666666667001E-3</c:v>
                </c:pt>
                <c:pt idx="20089">
                  <c:v>2.5322671156004718E-2</c:v>
                </c:pt>
                <c:pt idx="20090">
                  <c:v>2.3437500000000038E-2</c:v>
                </c:pt>
                <c:pt idx="20091">
                  <c:v>0.11513859275053299</c:v>
                </c:pt>
                <c:pt idx="20092">
                  <c:v>2.976190476190496E-3</c:v>
                </c:pt>
                <c:pt idx="20093">
                  <c:v>2.976190476190496E-3</c:v>
                </c:pt>
                <c:pt idx="20094">
                  <c:v>6.5104166666679814E-4</c:v>
                </c:pt>
                <c:pt idx="20095">
                  <c:v>6.6666666666668883E-3</c:v>
                </c:pt>
                <c:pt idx="20096">
                  <c:v>3.9680579566971297E-2</c:v>
                </c:pt>
                <c:pt idx="20097">
                  <c:v>6.6666666666668883E-3</c:v>
                </c:pt>
                <c:pt idx="20098">
                  <c:v>4.3744531933532539E-4</c:v>
                </c:pt>
                <c:pt idx="20099">
                  <c:v>1.3831967213114787E-2</c:v>
                </c:pt>
                <c:pt idx="20100">
                  <c:v>2.5604551920341452E-2</c:v>
                </c:pt>
                <c:pt idx="20101">
                  <c:v>2.3199023199023172E-2</c:v>
                </c:pt>
                <c:pt idx="20102">
                  <c:v>4.7146401985111608E-2</c:v>
                </c:pt>
                <c:pt idx="20103">
                  <c:v>3.8940007361060056E-2</c:v>
                </c:pt>
                <c:pt idx="20104">
                  <c:v>0.17948717948717954</c:v>
                </c:pt>
                <c:pt idx="20105">
                  <c:v>2.976190476190496E-3</c:v>
                </c:pt>
                <c:pt idx="20106">
                  <c:v>1.0416666666666938E-2</c:v>
                </c:pt>
                <c:pt idx="20107">
                  <c:v>3.9634146341463512E-2</c:v>
                </c:pt>
                <c:pt idx="20108">
                  <c:v>1.216175129219239E-4</c:v>
                </c:pt>
                <c:pt idx="20109">
                  <c:v>6.714876033057858E-2</c:v>
                </c:pt>
                <c:pt idx="20110">
                  <c:v>5.3278688524590292E-2</c:v>
                </c:pt>
                <c:pt idx="20111">
                  <c:v>5.7374443738080535E-3</c:v>
                </c:pt>
                <c:pt idx="20112">
                  <c:v>1.4140271493212592E-2</c:v>
                </c:pt>
                <c:pt idx="20113">
                  <c:v>4.8076923076909798E-4</c:v>
                </c:pt>
                <c:pt idx="20114">
                  <c:v>8.3462090277011992E-3</c:v>
                </c:pt>
                <c:pt idx="20115">
                  <c:v>1.5009380863039283E-2</c:v>
                </c:pt>
                <c:pt idx="20116">
                  <c:v>5.3278688524590292E-2</c:v>
                </c:pt>
                <c:pt idx="20117">
                  <c:v>5.9742647058822545E-3</c:v>
                </c:pt>
                <c:pt idx="20118">
                  <c:v>2.3437500000000038E-2</c:v>
                </c:pt>
                <c:pt idx="20119">
                  <c:v>1.0416666666666938E-2</c:v>
                </c:pt>
                <c:pt idx="20120">
                  <c:v>1.1574074074072831E-3</c:v>
                </c:pt>
                <c:pt idx="20121">
                  <c:v>1.7485227162646541E-2</c:v>
                </c:pt>
                <c:pt idx="20122">
                  <c:v>4.8875855327466648E-4</c:v>
                </c:pt>
                <c:pt idx="20123">
                  <c:v>3.3251231527093673E-2</c:v>
                </c:pt>
                <c:pt idx="20124">
                  <c:v>1.3227513227514738E-3</c:v>
                </c:pt>
                <c:pt idx="20125">
                  <c:v>6.147540983606598E-3</c:v>
                </c:pt>
                <c:pt idx="20126">
                  <c:v>1.5748031496063096E-2</c:v>
                </c:pt>
                <c:pt idx="20127">
                  <c:v>6.5104166666679814E-4</c:v>
                </c:pt>
                <c:pt idx="20128">
                  <c:v>1.7485227162646541E-2</c:v>
                </c:pt>
                <c:pt idx="20129">
                  <c:v>1.3456362937333162E-3</c:v>
                </c:pt>
                <c:pt idx="20130">
                  <c:v>3.1320492798889508E-2</c:v>
                </c:pt>
                <c:pt idx="20131">
                  <c:v>6.9991251093613586E-3</c:v>
                </c:pt>
                <c:pt idx="20132">
                  <c:v>1.0416666666666938E-2</c:v>
                </c:pt>
                <c:pt idx="20133">
                  <c:v>2.3437500000000038E-2</c:v>
                </c:pt>
                <c:pt idx="20134">
                  <c:v>4.4326241134764197E-4</c:v>
                </c:pt>
                <c:pt idx="20135">
                  <c:v>2.5252525252525044E-2</c:v>
                </c:pt>
                <c:pt idx="20136">
                  <c:v>6.6666666666668883E-3</c:v>
                </c:pt>
                <c:pt idx="20137">
                  <c:v>6.5104166666679814E-4</c:v>
                </c:pt>
                <c:pt idx="20138">
                  <c:v>2.3437500000000038E-2</c:v>
                </c:pt>
                <c:pt idx="20139">
                  <c:v>4.3744531933532539E-4</c:v>
                </c:pt>
                <c:pt idx="20140">
                  <c:v>4.3744531933532539E-4</c:v>
                </c:pt>
                <c:pt idx="20141">
                  <c:v>0</c:v>
                </c:pt>
                <c:pt idx="20142">
                  <c:v>2.1164021164021368E-2</c:v>
                </c:pt>
                <c:pt idx="20143">
                  <c:v>2.3437500000000038E-2</c:v>
                </c:pt>
                <c:pt idx="20144">
                  <c:v>6.6666666666667001E-3</c:v>
                </c:pt>
                <c:pt idx="20145">
                  <c:v>1.5748031496063096E-2</c:v>
                </c:pt>
                <c:pt idx="20146">
                  <c:v>1.5748031496063096E-2</c:v>
                </c:pt>
                <c:pt idx="20147">
                  <c:v>2.3437500000000038E-2</c:v>
                </c:pt>
                <c:pt idx="20148">
                  <c:v>6.5104166666679814E-4</c:v>
                </c:pt>
                <c:pt idx="20149">
                  <c:v>1.0416666666666938E-2</c:v>
                </c:pt>
                <c:pt idx="20150">
                  <c:v>2.016129032257999E-3</c:v>
                </c:pt>
                <c:pt idx="20151">
                  <c:v>2.3437500000000038E-2</c:v>
                </c:pt>
                <c:pt idx="20152">
                  <c:v>4.7619047619047589E-2</c:v>
                </c:pt>
                <c:pt idx="20153">
                  <c:v>2.6612731530764405E-2</c:v>
                </c:pt>
                <c:pt idx="20154">
                  <c:v>7.5740259740251549E-4</c:v>
                </c:pt>
                <c:pt idx="20155">
                  <c:v>3.2199205752924613E-2</c:v>
                </c:pt>
                <c:pt idx="20156">
                  <c:v>1.2153621779290221E-2</c:v>
                </c:pt>
                <c:pt idx="20157">
                  <c:v>6.4419842452627793E-3</c:v>
                </c:pt>
                <c:pt idx="20158">
                  <c:v>7.3072173727912167E-3</c:v>
                </c:pt>
                <c:pt idx="20159">
                  <c:v>2.4639999999999978E-2</c:v>
                </c:pt>
                <c:pt idx="20160">
                  <c:v>4.2586908041453214E-3</c:v>
                </c:pt>
                <c:pt idx="20161">
                  <c:v>1.0011216853321963E-2</c:v>
                </c:pt>
                <c:pt idx="20162">
                  <c:v>1.0416666666666938E-2</c:v>
                </c:pt>
                <c:pt idx="21095">
                  <c:v>6.5104166666679814E-4</c:v>
                </c:pt>
                <c:pt idx="21096">
                  <c:v>6.5104166666679814E-4</c:v>
                </c:pt>
                <c:pt idx="21097">
                  <c:v>4.3785904441629868E-4</c:v>
                </c:pt>
                <c:pt idx="21098">
                  <c:v>2.0232049217550169E-4</c:v>
                </c:pt>
                <c:pt idx="21099">
                  <c:v>1.1839708561020023E-2</c:v>
                </c:pt>
                <c:pt idx="21100">
                  <c:v>1.7077408867547477E-2</c:v>
                </c:pt>
                <c:pt idx="21101">
                  <c:v>3.3906687752841551E-2</c:v>
                </c:pt>
                <c:pt idx="21102">
                  <c:v>1.7906336088154139E-2</c:v>
                </c:pt>
                <c:pt idx="21103">
                  <c:v>4.4774573706323302E-3</c:v>
                </c:pt>
                <c:pt idx="21104">
                  <c:v>9.6987331029882752E-3</c:v>
                </c:pt>
                <c:pt idx="21105">
                  <c:v>1.1839708561020023E-2</c:v>
                </c:pt>
                <c:pt idx="21106">
                  <c:v>3.9262820512820529E-3</c:v>
                </c:pt>
                <c:pt idx="21107">
                  <c:v>1.7450142450142331E-2</c:v>
                </c:pt>
                <c:pt idx="21108">
                  <c:v>3.7988987508217852E-3</c:v>
                </c:pt>
                <c:pt idx="21109">
                  <c:v>1.1839708561020023E-2</c:v>
                </c:pt>
                <c:pt idx="21110">
                  <c:v>2.9586940243991552E-2</c:v>
                </c:pt>
                <c:pt idx="21111">
                  <c:v>2.7127461910070483E-2</c:v>
                </c:pt>
                <c:pt idx="21112">
                  <c:v>9.9942165563481986E-3</c:v>
                </c:pt>
                <c:pt idx="21113">
                  <c:v>9.2775003436113717E-4</c:v>
                </c:pt>
                <c:pt idx="21114">
                  <c:v>6.0214413341273922E-3</c:v>
                </c:pt>
                <c:pt idx="21115">
                  <c:v>0.11534992493249611</c:v>
                </c:pt>
                <c:pt idx="21116">
                  <c:v>1.077157241540801E-2</c:v>
                </c:pt>
                <c:pt idx="21117">
                  <c:v>1.5652918403811944E-2</c:v>
                </c:pt>
                <c:pt idx="21118">
                  <c:v>1.0826520913382681E-2</c:v>
                </c:pt>
                <c:pt idx="21119">
                  <c:v>3.0892088202475219E-4</c:v>
                </c:pt>
                <c:pt idx="21120">
                  <c:v>4.3657417316222344E-3</c:v>
                </c:pt>
                <c:pt idx="21121">
                  <c:v>1.3639070875520914E-3</c:v>
                </c:pt>
                <c:pt idx="21122">
                  <c:v>3.1173826173826382E-3</c:v>
                </c:pt>
                <c:pt idx="21123">
                  <c:v>4.7384615384615261E-2</c:v>
                </c:pt>
                <c:pt idx="21124">
                  <c:v>3.1173826173826382E-3</c:v>
                </c:pt>
                <c:pt idx="21125">
                  <c:v>1.6112919338532523E-6</c:v>
                </c:pt>
                <c:pt idx="21126">
                  <c:v>4.8166119594678422E-4</c:v>
                </c:pt>
                <c:pt idx="21127">
                  <c:v>1.0635034257081455E-2</c:v>
                </c:pt>
                <c:pt idx="21128">
                  <c:v>1.0635034257081455E-2</c:v>
                </c:pt>
                <c:pt idx="21129">
                  <c:v>6.9634458461903081E-4</c:v>
                </c:pt>
                <c:pt idx="21130">
                  <c:v>1.6079158936301841E-2</c:v>
                </c:pt>
                <c:pt idx="21131">
                  <c:v>8.0943508430860404E-3</c:v>
                </c:pt>
                <c:pt idx="21132">
                  <c:v>3.1173826173826382E-3</c:v>
                </c:pt>
                <c:pt idx="21133">
                  <c:v>3.9335664335666265E-3</c:v>
                </c:pt>
                <c:pt idx="21134">
                  <c:v>2.3319200484554808E-2</c:v>
                </c:pt>
                <c:pt idx="21135">
                  <c:v>5.3280053280077089E-4</c:v>
                </c:pt>
                <c:pt idx="21136">
                  <c:v>6.1454293737771293E-4</c:v>
                </c:pt>
                <c:pt idx="21137">
                  <c:v>3.1173826173826382E-3</c:v>
                </c:pt>
                <c:pt idx="21138">
                  <c:v>1.0635034257081455E-2</c:v>
                </c:pt>
                <c:pt idx="21139">
                  <c:v>6.4408731764104095E-3</c:v>
                </c:pt>
                <c:pt idx="21140">
                  <c:v>1.2487512487511664E-3</c:v>
                </c:pt>
                <c:pt idx="21141">
                  <c:v>9.8681805998884634E-4</c:v>
                </c:pt>
                <c:pt idx="21142">
                  <c:v>6.1454293737771293E-4</c:v>
                </c:pt>
                <c:pt idx="21143">
                  <c:v>7.4783873370450537E-4</c:v>
                </c:pt>
                <c:pt idx="21144">
                  <c:v>2.7030721682164152E-2</c:v>
                </c:pt>
                <c:pt idx="21145">
                  <c:v>2.8571428571428727E-2</c:v>
                </c:pt>
                <c:pt idx="21146">
                  <c:v>2.664967153642487E-2</c:v>
                </c:pt>
                <c:pt idx="21147">
                  <c:v>3.4595034595033382E-3</c:v>
                </c:pt>
                <c:pt idx="21148">
                  <c:v>3.1633986928103545E-4</c:v>
                </c:pt>
                <c:pt idx="21149">
                  <c:v>8.3975155279501154E-3</c:v>
                </c:pt>
                <c:pt idx="21150">
                  <c:v>4.4247787610619309E-2</c:v>
                </c:pt>
                <c:pt idx="21151">
                  <c:v>1.2698412698412818E-2</c:v>
                </c:pt>
                <c:pt idx="21152">
                  <c:v>2.8011015024880459E-2</c:v>
                </c:pt>
                <c:pt idx="21153">
                  <c:v>7.3260073260057051E-4</c:v>
                </c:pt>
                <c:pt idx="21154">
                  <c:v>2.0408163265305205E-3</c:v>
                </c:pt>
                <c:pt idx="21155">
                  <c:v>1.210653753026609E-2</c:v>
                </c:pt>
                <c:pt idx="21156">
                  <c:v>1.210653753026609E-2</c:v>
                </c:pt>
                <c:pt idx="21157">
                  <c:v>2.3728813559321892E-2</c:v>
                </c:pt>
                <c:pt idx="21158">
                  <c:v>2.3885525591634427E-2</c:v>
                </c:pt>
                <c:pt idx="21159">
                  <c:v>7.3260073260057051E-4</c:v>
                </c:pt>
                <c:pt idx="21160">
                  <c:v>1.831501831501825E-2</c:v>
                </c:pt>
                <c:pt idx="21161">
                  <c:v>2.9226093055880187E-2</c:v>
                </c:pt>
                <c:pt idx="21162">
                  <c:v>1.831501831501825E-2</c:v>
                </c:pt>
                <c:pt idx="21163">
                  <c:v>1.831501831501825E-2</c:v>
                </c:pt>
                <c:pt idx="21164">
                  <c:v>2.3728813559321892E-2</c:v>
                </c:pt>
                <c:pt idx="21165">
                  <c:v>1.210653753026609E-2</c:v>
                </c:pt>
                <c:pt idx="21166">
                  <c:v>1.210653753026609E-2</c:v>
                </c:pt>
                <c:pt idx="21167">
                  <c:v>2.3728813559321892E-2</c:v>
                </c:pt>
                <c:pt idx="21168">
                  <c:v>5.4012345679013488E-3</c:v>
                </c:pt>
                <c:pt idx="21169">
                  <c:v>1.089324618736389E-3</c:v>
                </c:pt>
                <c:pt idx="21170">
                  <c:v>1.4336917562724075E-2</c:v>
                </c:pt>
                <c:pt idx="21171">
                  <c:v>6.5104166666679814E-4</c:v>
                </c:pt>
                <c:pt idx="21172">
                  <c:v>0</c:v>
                </c:pt>
                <c:pt idx="21173">
                  <c:v>1.0416666666666938E-2</c:v>
                </c:pt>
                <c:pt idx="21174">
                  <c:v>1.4336917562724075E-2</c:v>
                </c:pt>
                <c:pt idx="21175">
                  <c:v>5.485574969524596E-3</c:v>
                </c:pt>
                <c:pt idx="21176">
                  <c:v>2.1739130434782584E-2</c:v>
                </c:pt>
                <c:pt idx="21177">
                  <c:v>1.0416666666666938E-2</c:v>
                </c:pt>
                <c:pt idx="21178">
                  <c:v>4.4716957760426159E-4</c:v>
                </c:pt>
                <c:pt idx="21179">
                  <c:v>1.8740629685157269E-2</c:v>
                </c:pt>
                <c:pt idx="21180">
                  <c:v>8.5663924794359692E-3</c:v>
                </c:pt>
                <c:pt idx="21181">
                  <c:v>2.173913043478149E-3</c:v>
                </c:pt>
                <c:pt idx="21182">
                  <c:v>3.5689655172413931E-2</c:v>
                </c:pt>
                <c:pt idx="21183">
                  <c:v>2.173913043478149E-3</c:v>
                </c:pt>
                <c:pt idx="21184">
                  <c:v>4.4716957760426159E-4</c:v>
                </c:pt>
                <c:pt idx="21185">
                  <c:v>5.8220188151539287E-3</c:v>
                </c:pt>
                <c:pt idx="21186">
                  <c:v>2.3589743589743587E-2</c:v>
                </c:pt>
                <c:pt idx="21187">
                  <c:v>4.6376811594202403E-3</c:v>
                </c:pt>
                <c:pt idx="21188">
                  <c:v>4.1342155009450252E-3</c:v>
                </c:pt>
                <c:pt idx="21189">
                  <c:v>2.1003990758241206E-4</c:v>
                </c:pt>
                <c:pt idx="21190">
                  <c:v>8.0043311677495269E-4</c:v>
                </c:pt>
                <c:pt idx="21191">
                  <c:v>1.9792124139943166E-4</c:v>
                </c:pt>
                <c:pt idx="21192">
                  <c:v>2.8120109546165884E-2</c:v>
                </c:pt>
                <c:pt idx="21193">
                  <c:v>1.0736842105263183E-2</c:v>
                </c:pt>
                <c:pt idx="21194">
                  <c:v>7.0748304981301776E-3</c:v>
                </c:pt>
                <c:pt idx="21195">
                  <c:v>1.2549198307711539E-3</c:v>
                </c:pt>
                <c:pt idx="21196">
                  <c:v>6.4499484004128737E-4</c:v>
                </c:pt>
                <c:pt idx="21197">
                  <c:v>9.7072802012912118E-5</c:v>
                </c:pt>
                <c:pt idx="21198">
                  <c:v>6.272992169003855E-3</c:v>
                </c:pt>
                <c:pt idx="21199">
                  <c:v>1.5122888807099291E-2</c:v>
                </c:pt>
                <c:pt idx="21200">
                  <c:v>2.3199023199023172E-2</c:v>
                </c:pt>
                <c:pt idx="21201">
                  <c:v>5.7836899942167346E-4</c:v>
                </c:pt>
                <c:pt idx="21202">
                  <c:v>5.7836899942171574E-4</c:v>
                </c:pt>
                <c:pt idx="21203">
                  <c:v>3.5076923076923019E-2</c:v>
                </c:pt>
                <c:pt idx="21204">
                  <c:v>2.8340080971659885E-2</c:v>
                </c:pt>
                <c:pt idx="21205">
                  <c:v>3.38624198845726E-3</c:v>
                </c:pt>
                <c:pt idx="21206">
                  <c:v>2.8324955505921712E-3</c:v>
                </c:pt>
                <c:pt idx="21207">
                  <c:v>5.29014844804351E-4</c:v>
                </c:pt>
                <c:pt idx="21208">
                  <c:v>5.7836899942167346E-4</c:v>
                </c:pt>
                <c:pt idx="21209">
                  <c:v>1.0860484544695154E-2</c:v>
                </c:pt>
                <c:pt idx="21210">
                  <c:v>7.1689542806360456E-3</c:v>
                </c:pt>
                <c:pt idx="21211">
                  <c:v>3.264986287057643E-3</c:v>
                </c:pt>
                <c:pt idx="21212">
                  <c:v>2.3199023199023172E-2</c:v>
                </c:pt>
                <c:pt idx="21213">
                  <c:v>7.1689542806360456E-3</c:v>
                </c:pt>
                <c:pt idx="21214">
                  <c:v>1.6421052631579034E-2</c:v>
                </c:pt>
                <c:pt idx="21215">
                  <c:v>2.3199023199023172E-2</c:v>
                </c:pt>
                <c:pt idx="21216">
                  <c:v>6.7476383265857292E-3</c:v>
                </c:pt>
                <c:pt idx="21217">
                  <c:v>1.3227513227514738E-3</c:v>
                </c:pt>
                <c:pt idx="21218">
                  <c:v>1.4241996233521636E-2</c:v>
                </c:pt>
                <c:pt idx="21219">
                  <c:v>1.0416666666666938E-2</c:v>
                </c:pt>
                <c:pt idx="21220">
                  <c:v>4.3744531933532539E-4</c:v>
                </c:pt>
                <c:pt idx="21221">
                  <c:v>1.5839074998023317E-4</c:v>
                </c:pt>
                <c:pt idx="21222">
                  <c:v>4.3744531933532539E-4</c:v>
                </c:pt>
                <c:pt idx="21223">
                  <c:v>1.9357336430511073E-4</c:v>
                </c:pt>
                <c:pt idx="21224">
                  <c:v>1.7076502732243888E-4</c:v>
                </c:pt>
                <c:pt idx="21225">
                  <c:v>6.5104166666679814E-4</c:v>
                </c:pt>
                <c:pt idx="21226">
                  <c:v>6.6197959746346572E-3</c:v>
                </c:pt>
                <c:pt idx="21227">
                  <c:v>2.3076923076923002E-2</c:v>
                </c:pt>
                <c:pt idx="21228">
                  <c:v>2.254742547425468E-2</c:v>
                </c:pt>
                <c:pt idx="21229">
                  <c:v>3.4894540942928057E-2</c:v>
                </c:pt>
                <c:pt idx="21230">
                  <c:v>5.4256410256409051E-4</c:v>
                </c:pt>
                <c:pt idx="21231">
                  <c:v>1.6774193548387228E-2</c:v>
                </c:pt>
                <c:pt idx="21232">
                  <c:v>1.652336124246313E-3</c:v>
                </c:pt>
                <c:pt idx="21233">
                  <c:v>4.5107520835674965E-3</c:v>
                </c:pt>
                <c:pt idx="21234">
                  <c:v>5.9509050334491985E-6</c:v>
                </c:pt>
                <c:pt idx="21235">
                  <c:v>2.5740025740022708E-3</c:v>
                </c:pt>
                <c:pt idx="21236">
                  <c:v>2.2522522522522369E-2</c:v>
                </c:pt>
                <c:pt idx="21237">
                  <c:v>5.9889052417076726E-4</c:v>
                </c:pt>
                <c:pt idx="21238">
                  <c:v>6.3801506424433557E-4</c:v>
                </c:pt>
                <c:pt idx="21239">
                  <c:v>1.5972015972035234E-4</c:v>
                </c:pt>
                <c:pt idx="21240">
                  <c:v>2.8389734272086908E-2</c:v>
                </c:pt>
                <c:pt idx="21241">
                  <c:v>7.0342870342870725E-3</c:v>
                </c:pt>
                <c:pt idx="21242">
                  <c:v>1.1076650420912423E-2</c:v>
                </c:pt>
                <c:pt idx="21243">
                  <c:v>3.4472208057115239E-3</c:v>
                </c:pt>
                <c:pt idx="21244">
                  <c:v>2.8389734272086908E-2</c:v>
                </c:pt>
                <c:pt idx="21245">
                  <c:v>2.6491842300488751E-3</c:v>
                </c:pt>
                <c:pt idx="21246">
                  <c:v>3.5256410256410152E-2</c:v>
                </c:pt>
                <c:pt idx="21247">
                  <c:v>2.7230833682446817E-2</c:v>
                </c:pt>
                <c:pt idx="21248">
                  <c:v>4.4649565310722381E-2</c:v>
                </c:pt>
                <c:pt idx="21249">
                  <c:v>6.1454293737771293E-4</c:v>
                </c:pt>
                <c:pt idx="21250">
                  <c:v>1.6004495504495335E-2</c:v>
                </c:pt>
                <c:pt idx="21251">
                  <c:v>4.3586221470837169E-2</c:v>
                </c:pt>
                <c:pt idx="21252">
                  <c:v>4.7506840985101851E-3</c:v>
                </c:pt>
                <c:pt idx="21253">
                  <c:v>1.6079158936301841E-2</c:v>
                </c:pt>
                <c:pt idx="21254">
                  <c:v>2.1698342979342849E-4</c:v>
                </c:pt>
                <c:pt idx="21255">
                  <c:v>1.4083477498111698E-2</c:v>
                </c:pt>
                <c:pt idx="21256">
                  <c:v>1.5470477999748978E-4</c:v>
                </c:pt>
                <c:pt idx="21257">
                  <c:v>2.1698342979342849E-4</c:v>
                </c:pt>
                <c:pt idx="21258">
                  <c:v>2.7230833682446817E-2</c:v>
                </c:pt>
                <c:pt idx="21259">
                  <c:v>1.9035842206574804E-3</c:v>
                </c:pt>
                <c:pt idx="21260">
                  <c:v>4.8166119594678422E-4</c:v>
                </c:pt>
                <c:pt idx="21261">
                  <c:v>1.4038529446384472E-2</c:v>
                </c:pt>
                <c:pt idx="21262">
                  <c:v>2.1653346653346523E-2</c:v>
                </c:pt>
                <c:pt idx="21263">
                  <c:v>3.3506600351518377E-3</c:v>
                </c:pt>
                <c:pt idx="21264">
                  <c:v>1.6079158936301841E-2</c:v>
                </c:pt>
                <c:pt idx="21265">
                  <c:v>8.633710786822527E-4</c:v>
                </c:pt>
                <c:pt idx="21266">
                  <c:v>2.5800645635357059E-3</c:v>
                </c:pt>
                <c:pt idx="21267">
                  <c:v>6.1454293737771293E-4</c:v>
                </c:pt>
                <c:pt idx="21268">
                  <c:v>1.0898670707283143E-2</c:v>
                </c:pt>
                <c:pt idx="21269">
                  <c:v>2.5800645635357059E-3</c:v>
                </c:pt>
                <c:pt idx="21270">
                  <c:v>2.5800645635357059E-3</c:v>
                </c:pt>
                <c:pt idx="21271">
                  <c:v>8.633710786822527E-4</c:v>
                </c:pt>
                <c:pt idx="21272">
                  <c:v>1.1796239474811024E-2</c:v>
                </c:pt>
                <c:pt idx="21273">
                  <c:v>1.2487512487511664E-3</c:v>
                </c:pt>
                <c:pt idx="21274">
                  <c:v>1.354024127133354E-2</c:v>
                </c:pt>
                <c:pt idx="21275">
                  <c:v>6.1454293737771293E-4</c:v>
                </c:pt>
                <c:pt idx="21276">
                  <c:v>1.6781643646431817E-2</c:v>
                </c:pt>
                <c:pt idx="21277">
                  <c:v>1.0198135198135189E-2</c:v>
                </c:pt>
                <c:pt idx="21278">
                  <c:v>6.1454293737771293E-4</c:v>
                </c:pt>
                <c:pt idx="21279">
                  <c:v>4.2397920382006684E-3</c:v>
                </c:pt>
                <c:pt idx="21280">
                  <c:v>1.1408837962768599E-2</c:v>
                </c:pt>
                <c:pt idx="21281">
                  <c:v>2.1698342979342849E-4</c:v>
                </c:pt>
                <c:pt idx="21282">
                  <c:v>1.0635034257081455E-2</c:v>
                </c:pt>
                <c:pt idx="21283">
                  <c:v>6.385659794750653E-4</c:v>
                </c:pt>
                <c:pt idx="21284">
                  <c:v>6.8740783026497582E-3</c:v>
                </c:pt>
                <c:pt idx="21285">
                  <c:v>2.7089523894633592E-4</c:v>
                </c:pt>
                <c:pt idx="21286">
                  <c:v>1.199085005904296E-4</c:v>
                </c:pt>
                <c:pt idx="21287">
                  <c:v>1.9035842206574804E-3</c:v>
                </c:pt>
                <c:pt idx="21288">
                  <c:v>1.0179294389820967E-2</c:v>
                </c:pt>
                <c:pt idx="21289">
                  <c:v>1.3016540110137413E-3</c:v>
                </c:pt>
                <c:pt idx="21290">
                  <c:v>2.3319200484554808E-2</c:v>
                </c:pt>
                <c:pt idx="21291">
                  <c:v>1.0635034257081455E-2</c:v>
                </c:pt>
                <c:pt idx="21292">
                  <c:v>4.646901770796041E-4</c:v>
                </c:pt>
                <c:pt idx="21293">
                  <c:v>1.0635034257081455E-2</c:v>
                </c:pt>
                <c:pt idx="21294">
                  <c:v>6.1454293737771293E-4</c:v>
                </c:pt>
                <c:pt idx="21295">
                  <c:v>5.6050184682145981E-2</c:v>
                </c:pt>
                <c:pt idx="21296">
                  <c:v>0.16594827586206906</c:v>
                </c:pt>
                <c:pt idx="21297">
                  <c:v>1.6079158936301841E-2</c:v>
                </c:pt>
                <c:pt idx="21298">
                  <c:v>5.3280053280077089E-4</c:v>
                </c:pt>
                <c:pt idx="21299">
                  <c:v>9.9916109531495226E-3</c:v>
                </c:pt>
                <c:pt idx="21300">
                  <c:v>6.5961018070801389E-2</c:v>
                </c:pt>
                <c:pt idx="21301">
                  <c:v>9.9916109531495226E-3</c:v>
                </c:pt>
                <c:pt idx="21302">
                  <c:v>1.7123287671233084E-2</c:v>
                </c:pt>
                <c:pt idx="21303">
                  <c:v>1.7431660974316733E-2</c:v>
                </c:pt>
                <c:pt idx="21304">
                  <c:v>2.5898972602739771E-2</c:v>
                </c:pt>
                <c:pt idx="21305">
                  <c:v>7.4896679823542919E-3</c:v>
                </c:pt>
                <c:pt idx="21306">
                  <c:v>1.1321181931393752E-2</c:v>
                </c:pt>
                <c:pt idx="21307">
                  <c:v>2.5898972602739771E-2</c:v>
                </c:pt>
                <c:pt idx="21308">
                  <c:v>4.7226366472263269E-3</c:v>
                </c:pt>
                <c:pt idx="21309">
                  <c:v>2.3022907793254409E-2</c:v>
                </c:pt>
                <c:pt idx="21310">
                  <c:v>7.0136986301372389E-3</c:v>
                </c:pt>
                <c:pt idx="21311">
                  <c:v>6.1864406779660874E-2</c:v>
                </c:pt>
                <c:pt idx="21312">
                  <c:v>2.7194799164151379E-2</c:v>
                </c:pt>
                <c:pt idx="21313">
                  <c:v>1.5681062121227558E-2</c:v>
                </c:pt>
                <c:pt idx="21314">
                  <c:v>1.7123287671233084E-2</c:v>
                </c:pt>
                <c:pt idx="21315">
                  <c:v>1.7123287671233084E-2</c:v>
                </c:pt>
                <c:pt idx="21316">
                  <c:v>2.4179754698948674E-2</c:v>
                </c:pt>
                <c:pt idx="21317">
                  <c:v>2.3694243876104845E-2</c:v>
                </c:pt>
                <c:pt idx="21318">
                  <c:v>1.5132408575036393E-5</c:v>
                </c:pt>
                <c:pt idx="21319">
                  <c:v>1.2976827094474088E-2</c:v>
                </c:pt>
                <c:pt idx="21320">
                  <c:v>1.6774193548387228E-2</c:v>
                </c:pt>
                <c:pt idx="21321">
                  <c:v>1.6774193548387228E-2</c:v>
                </c:pt>
                <c:pt idx="21322">
                  <c:v>1.6774193548387228E-2</c:v>
                </c:pt>
                <c:pt idx="21323">
                  <c:v>9.4592074592075061E-3</c:v>
                </c:pt>
                <c:pt idx="21324">
                  <c:v>1.6774193548387228E-2</c:v>
                </c:pt>
                <c:pt idx="21325">
                  <c:v>1.6774193548387228E-2</c:v>
                </c:pt>
                <c:pt idx="21326">
                  <c:v>1.3964108339108394E-2</c:v>
                </c:pt>
                <c:pt idx="21327">
                  <c:v>3.4193245778610694E-3</c:v>
                </c:pt>
                <c:pt idx="21328">
                  <c:v>1.6774193548387228E-2</c:v>
                </c:pt>
                <c:pt idx="21329">
                  <c:v>8.4115293689761995E-3</c:v>
                </c:pt>
                <c:pt idx="21330">
                  <c:v>2.6995063759769573E-2</c:v>
                </c:pt>
                <c:pt idx="21331">
                  <c:v>2.3076923076923002E-2</c:v>
                </c:pt>
                <c:pt idx="21332">
                  <c:v>1.210653753026609E-2</c:v>
                </c:pt>
                <c:pt idx="21333">
                  <c:v>0.14890007951232417</c:v>
                </c:pt>
                <c:pt idx="21334">
                  <c:v>5.4256410256409051E-4</c:v>
                </c:pt>
                <c:pt idx="21335">
                  <c:v>3.7466338836203679E-3</c:v>
                </c:pt>
                <c:pt idx="21336">
                  <c:v>5.9241738653503214E-3</c:v>
                </c:pt>
                <c:pt idx="21337">
                  <c:v>1.1027725661870622E-3</c:v>
                </c:pt>
                <c:pt idx="21338">
                  <c:v>2.3076923076923002E-2</c:v>
                </c:pt>
                <c:pt idx="21339">
                  <c:v>7.0685197155785787E-3</c:v>
                </c:pt>
                <c:pt idx="21340">
                  <c:v>2.8886675649813132E-3</c:v>
                </c:pt>
                <c:pt idx="21341">
                  <c:v>1.1093333333333358E-2</c:v>
                </c:pt>
                <c:pt idx="21342">
                  <c:v>2.3076923076923002E-2</c:v>
                </c:pt>
                <c:pt idx="21343">
                  <c:v>2.1848698861105902E-2</c:v>
                </c:pt>
                <c:pt idx="21344">
                  <c:v>1.3567846295118969E-2</c:v>
                </c:pt>
                <c:pt idx="21345">
                  <c:v>3.4193245778610694E-3</c:v>
                </c:pt>
                <c:pt idx="21346">
                  <c:v>2.5852879361076019E-2</c:v>
                </c:pt>
                <c:pt idx="21347">
                  <c:v>1.7516661837148659E-2</c:v>
                </c:pt>
                <c:pt idx="21348">
                  <c:v>1.0428569252099477E-3</c:v>
                </c:pt>
                <c:pt idx="21349">
                  <c:v>5.1185795882035187E-2</c:v>
                </c:pt>
                <c:pt idx="21350">
                  <c:v>7.2148786831516027E-4</c:v>
                </c:pt>
                <c:pt idx="21351">
                  <c:v>3.8305920658873168E-4</c:v>
                </c:pt>
                <c:pt idx="21352">
                  <c:v>3.8305920658873168E-4</c:v>
                </c:pt>
                <c:pt idx="21353">
                  <c:v>8.8016745159606095E-4</c:v>
                </c:pt>
                <c:pt idx="21354">
                  <c:v>1.2903225806448813E-4</c:v>
                </c:pt>
                <c:pt idx="21355">
                  <c:v>3.0319181659464879E-2</c:v>
                </c:pt>
                <c:pt idx="21356">
                  <c:v>3.64145658263305E-2</c:v>
                </c:pt>
                <c:pt idx="21357">
                  <c:v>5.40105860749345E-5</c:v>
                </c:pt>
                <c:pt idx="21358">
                  <c:v>7.2148786831516027E-4</c:v>
                </c:pt>
                <c:pt idx="21359">
                  <c:v>2.4085224641037482E-2</c:v>
                </c:pt>
                <c:pt idx="21360">
                  <c:v>2.1720361086875746E-3</c:v>
                </c:pt>
                <c:pt idx="21361">
                  <c:v>1.1564820102798336E-2</c:v>
                </c:pt>
                <c:pt idx="21362">
                  <c:v>2.8850127692944478E-3</c:v>
                </c:pt>
                <c:pt idx="21363">
                  <c:v>3.5494996234947621E-3</c:v>
                </c:pt>
                <c:pt idx="21364">
                  <c:v>6.4370164939424619E-3</c:v>
                </c:pt>
                <c:pt idx="21365">
                  <c:v>2.8173374613003035E-2</c:v>
                </c:pt>
                <c:pt idx="21366">
                  <c:v>2.8850127692944478E-3</c:v>
                </c:pt>
                <c:pt idx="21367">
                  <c:v>1.0296789824349027E-2</c:v>
                </c:pt>
                <c:pt idx="21368">
                  <c:v>1.0296789824349027E-2</c:v>
                </c:pt>
                <c:pt idx="21369">
                  <c:v>2.3725645353722614E-2</c:v>
                </c:pt>
                <c:pt idx="21370">
                  <c:v>3.8305920658873168E-4</c:v>
                </c:pt>
                <c:pt idx="21371">
                  <c:v>3.7844121003167298E-3</c:v>
                </c:pt>
                <c:pt idx="21372">
                  <c:v>6.147540983606598E-3</c:v>
                </c:pt>
                <c:pt idx="21373">
                  <c:v>6.6666666666667001E-3</c:v>
                </c:pt>
                <c:pt idx="21374">
                  <c:v>1.7005032101336127E-2</c:v>
                </c:pt>
                <c:pt idx="21375">
                  <c:v>2.1164021164021368E-2</c:v>
                </c:pt>
                <c:pt idx="21376">
                  <c:v>4.5330915684495352E-4</c:v>
                </c:pt>
                <c:pt idx="21377">
                  <c:v>1.6203703703703606E-2</c:v>
                </c:pt>
                <c:pt idx="21378">
                  <c:v>4.3744531933532539E-4</c:v>
                </c:pt>
                <c:pt idx="21379">
                  <c:v>6.238859180035747E-3</c:v>
                </c:pt>
                <c:pt idx="21380">
                  <c:v>6.9991251093613586E-3</c:v>
                </c:pt>
                <c:pt idx="21381">
                  <c:v>3.5433070866141662E-2</c:v>
                </c:pt>
                <c:pt idx="21382">
                  <c:v>6.5104166666679814E-4</c:v>
                </c:pt>
                <c:pt idx="21383">
                  <c:v>6.9991251093613586E-3</c:v>
                </c:pt>
                <c:pt idx="21384">
                  <c:v>6.5104166666679814E-4</c:v>
                </c:pt>
                <c:pt idx="21385">
                  <c:v>6.5104166666679814E-4</c:v>
                </c:pt>
                <c:pt idx="21386">
                  <c:v>6.5104166666679814E-4</c:v>
                </c:pt>
                <c:pt idx="21387">
                  <c:v>5.6818181818182193E-3</c:v>
                </c:pt>
                <c:pt idx="21388">
                  <c:v>3.5433070866141662E-2</c:v>
                </c:pt>
                <c:pt idx="21389">
                  <c:v>3.5433070866141662E-2</c:v>
                </c:pt>
                <c:pt idx="21390">
                  <c:v>3.9682539682539882E-2</c:v>
                </c:pt>
                <c:pt idx="21391">
                  <c:v>3.097173828881227E-3</c:v>
                </c:pt>
                <c:pt idx="21392">
                  <c:v>1.9357336430511073E-4</c:v>
                </c:pt>
                <c:pt idx="21393">
                  <c:v>2.3319200484554808E-2</c:v>
                </c:pt>
                <c:pt idx="21394">
                  <c:v>1.0635034257081455E-2</c:v>
                </c:pt>
                <c:pt idx="21395">
                  <c:v>1.9756354554207253E-4</c:v>
                </c:pt>
                <c:pt idx="21396">
                  <c:v>7.9566854990583649E-2</c:v>
                </c:pt>
                <c:pt idx="21397">
                  <c:v>6.6666666666667001E-3</c:v>
                </c:pt>
                <c:pt idx="21398">
                  <c:v>4.3744531933532539E-4</c:v>
                </c:pt>
                <c:pt idx="21399">
                  <c:v>1.3227513227514738E-3</c:v>
                </c:pt>
                <c:pt idx="21400">
                  <c:v>1.1770244821086376E-4</c:v>
                </c:pt>
                <c:pt idx="21401">
                  <c:v>1.0416666666666938E-2</c:v>
                </c:pt>
                <c:pt idx="21402">
                  <c:v>4.3744531933532539E-4</c:v>
                </c:pt>
                <c:pt idx="21403">
                  <c:v>8.2236842105260497E-4</c:v>
                </c:pt>
                <c:pt idx="21404">
                  <c:v>6.023059714336704E-4</c:v>
                </c:pt>
                <c:pt idx="21405">
                  <c:v>2.2041369955918136E-3</c:v>
                </c:pt>
                <c:pt idx="21406">
                  <c:v>9.7949188858280165E-3</c:v>
                </c:pt>
                <c:pt idx="21407">
                  <c:v>3.9447731755424265E-3</c:v>
                </c:pt>
                <c:pt idx="21408">
                  <c:v>5.9999999999999928E-2</c:v>
                </c:pt>
                <c:pt idx="21409">
                  <c:v>0</c:v>
                </c:pt>
                <c:pt idx="21410">
                  <c:v>1.0416666666666938E-2</c:v>
                </c:pt>
                <c:pt idx="21411">
                  <c:v>2.3437500000000038E-2</c:v>
                </c:pt>
                <c:pt idx="21412">
                  <c:v>1.0416666666666938E-2</c:v>
                </c:pt>
                <c:pt idx="21413">
                  <c:v>6.696428571428702E-3</c:v>
                </c:pt>
                <c:pt idx="21414">
                  <c:v>5.8413819431190244E-3</c:v>
                </c:pt>
                <c:pt idx="21415">
                  <c:v>1.5506465044926627E-2</c:v>
                </c:pt>
                <c:pt idx="21416">
                  <c:v>1.0860484544695154E-2</c:v>
                </c:pt>
                <c:pt idx="21417">
                  <c:v>1.6421052631579034E-2</c:v>
                </c:pt>
                <c:pt idx="21418">
                  <c:v>5.7836899942167346E-4</c:v>
                </c:pt>
                <c:pt idx="21419">
                  <c:v>1.0051282051282114E-2</c:v>
                </c:pt>
                <c:pt idx="21420">
                  <c:v>2.5469387755102126E-2</c:v>
                </c:pt>
                <c:pt idx="21421">
                  <c:v>2.5318757897153672E-3</c:v>
                </c:pt>
                <c:pt idx="21422">
                  <c:v>1.2455106960601436E-2</c:v>
                </c:pt>
                <c:pt idx="21423">
                  <c:v>2.4672323141711251E-3</c:v>
                </c:pt>
                <c:pt idx="21424">
                  <c:v>3.2174843035996312E-3</c:v>
                </c:pt>
                <c:pt idx="21425">
                  <c:v>2.2743403285261464E-4</c:v>
                </c:pt>
                <c:pt idx="21426">
                  <c:v>1.0051282051282114E-2</c:v>
                </c:pt>
                <c:pt idx="21427">
                  <c:v>2.7277916888306135E-3</c:v>
                </c:pt>
                <c:pt idx="21428">
                  <c:v>1.0322199697950049E-2</c:v>
                </c:pt>
                <c:pt idx="21429">
                  <c:v>1.7889582349512299E-3</c:v>
                </c:pt>
                <c:pt idx="21430">
                  <c:v>8.0525593198405507E-3</c:v>
                </c:pt>
                <c:pt idx="21431">
                  <c:v>1.2134173624856895E-3</c:v>
                </c:pt>
                <c:pt idx="21432">
                  <c:v>5.1188548725494545E-3</c:v>
                </c:pt>
                <c:pt idx="21433">
                  <c:v>2.8133668686671696E-4</c:v>
                </c:pt>
                <c:pt idx="21434">
                  <c:v>3.6645299145299098E-2</c:v>
                </c:pt>
                <c:pt idx="21435">
                  <c:v>2.8133668686671696E-4</c:v>
                </c:pt>
                <c:pt idx="21436">
                  <c:v>1.4552370193224412E-2</c:v>
                </c:pt>
                <c:pt idx="21437">
                  <c:v>1.4552370193224412E-2</c:v>
                </c:pt>
                <c:pt idx="21438">
                  <c:v>1.0051282051282114E-2</c:v>
                </c:pt>
                <c:pt idx="21439">
                  <c:v>1.8200682399288553E-2</c:v>
                </c:pt>
                <c:pt idx="21440">
                  <c:v>4.1906506192220444E-2</c:v>
                </c:pt>
                <c:pt idx="21441">
                  <c:v>3.8975802522616765E-4</c:v>
                </c:pt>
                <c:pt idx="21442">
                  <c:v>3.0625610568114801E-3</c:v>
                </c:pt>
                <c:pt idx="21443">
                  <c:v>2.6029719121170767E-3</c:v>
                </c:pt>
                <c:pt idx="21444">
                  <c:v>2.2622446510029763E-4</c:v>
                </c:pt>
                <c:pt idx="21445">
                  <c:v>8.1358741253892072E-3</c:v>
                </c:pt>
                <c:pt idx="21446">
                  <c:v>4.3744531933532539E-4</c:v>
                </c:pt>
                <c:pt idx="21447">
                  <c:v>4.2372881355930824E-3</c:v>
                </c:pt>
                <c:pt idx="21448">
                  <c:v>6.5104166666679814E-4</c:v>
                </c:pt>
                <c:pt idx="21449">
                  <c:v>0</c:v>
                </c:pt>
                <c:pt idx="21450">
                  <c:v>1.0101010101009017E-3</c:v>
                </c:pt>
                <c:pt idx="21451">
                  <c:v>1.0101010101009017E-3</c:v>
                </c:pt>
                <c:pt idx="21452">
                  <c:v>3.5253980288097141E-2</c:v>
                </c:pt>
                <c:pt idx="21453">
                  <c:v>2.0576131687241343E-3</c:v>
                </c:pt>
                <c:pt idx="21454">
                  <c:v>8.9605734767043196E-4</c:v>
                </c:pt>
                <c:pt idx="21455">
                  <c:v>1.1223344556678182E-3</c:v>
                </c:pt>
                <c:pt idx="21456">
                  <c:v>1.7076502732243888E-4</c:v>
                </c:pt>
                <c:pt idx="21457">
                  <c:v>6.7723147771779177E-5</c:v>
                </c:pt>
                <c:pt idx="21458">
                  <c:v>1.5748031496063096E-2</c:v>
                </c:pt>
                <c:pt idx="21459">
                  <c:v>1.7094017094017054E-2</c:v>
                </c:pt>
                <c:pt idx="21460">
                  <c:v>2.9865908167411605E-2</c:v>
                </c:pt>
                <c:pt idx="21461">
                  <c:v>6.534346156988987E-4</c:v>
                </c:pt>
                <c:pt idx="21462">
                  <c:v>2.016129032257999E-3</c:v>
                </c:pt>
                <c:pt idx="21463">
                  <c:v>2.976190476190496E-3</c:v>
                </c:pt>
                <c:pt idx="21464">
                  <c:v>5.7020669992872792E-3</c:v>
                </c:pt>
                <c:pt idx="21465">
                  <c:v>6.9991251093613586E-3</c:v>
                </c:pt>
                <c:pt idx="21466">
                  <c:v>2.3437500000000038E-2</c:v>
                </c:pt>
                <c:pt idx="21467">
                  <c:v>6.5104166666679814E-4</c:v>
                </c:pt>
                <c:pt idx="21468">
                  <c:v>8.0045740423099008E-3</c:v>
                </c:pt>
                <c:pt idx="21469">
                  <c:v>7.2580645161290175E-2</c:v>
                </c:pt>
                <c:pt idx="21470">
                  <c:v>1.5679442508710839E-2</c:v>
                </c:pt>
                <c:pt idx="21471">
                  <c:v>2.1722602367752765E-4</c:v>
                </c:pt>
                <c:pt idx="21472">
                  <c:v>1.451702959240638E-2</c:v>
                </c:pt>
                <c:pt idx="21473">
                  <c:v>4.7619047619047589E-2</c:v>
                </c:pt>
                <c:pt idx="21474">
                  <c:v>3.2679738562092359E-3</c:v>
                </c:pt>
                <c:pt idx="21475">
                  <c:v>7.8506769206120406E-3</c:v>
                </c:pt>
                <c:pt idx="21476">
                  <c:v>7.8506769206120406E-3</c:v>
                </c:pt>
                <c:pt idx="21477">
                  <c:v>7.8506769206120406E-3</c:v>
                </c:pt>
                <c:pt idx="21478">
                  <c:v>4.9586776859504245E-2</c:v>
                </c:pt>
                <c:pt idx="21479">
                  <c:v>9.6164788892682974E-3</c:v>
                </c:pt>
                <c:pt idx="21480">
                  <c:v>3.308012741974899E-3</c:v>
                </c:pt>
                <c:pt idx="21481">
                  <c:v>3.308012741974899E-3</c:v>
                </c:pt>
                <c:pt idx="21482">
                  <c:v>4.3744531933532539E-4</c:v>
                </c:pt>
                <c:pt idx="21483">
                  <c:v>4.7776988075496586E-3</c:v>
                </c:pt>
                <c:pt idx="21484">
                  <c:v>3.097173828881227E-3</c:v>
                </c:pt>
                <c:pt idx="21485">
                  <c:v>2.016129032257999E-3</c:v>
                </c:pt>
                <c:pt idx="21486">
                  <c:v>3.4722222222222398E-3</c:v>
                </c:pt>
                <c:pt idx="21487">
                  <c:v>1.0333863275039783E-2</c:v>
                </c:pt>
                <c:pt idx="21488">
                  <c:v>7.5757575757576141E-3</c:v>
                </c:pt>
                <c:pt idx="21489">
                  <c:v>1.0416666666666938E-2</c:v>
                </c:pt>
                <c:pt idx="21490">
                  <c:v>6.6666666666667001E-3</c:v>
                </c:pt>
                <c:pt idx="21491">
                  <c:v>2.7813436029097232E-2</c:v>
                </c:pt>
                <c:pt idx="21492">
                  <c:v>5.29014844804351E-4</c:v>
                </c:pt>
                <c:pt idx="21493">
                  <c:v>1.79199575230638E-3</c:v>
                </c:pt>
                <c:pt idx="21494">
                  <c:v>1.0860484544695154E-2</c:v>
                </c:pt>
                <c:pt idx="21495">
                  <c:v>1.0860484544695154E-2</c:v>
                </c:pt>
                <c:pt idx="21496">
                  <c:v>5.29014844804351E-4</c:v>
                </c:pt>
                <c:pt idx="21497">
                  <c:v>3.264986287057643E-3</c:v>
                </c:pt>
                <c:pt idx="21498">
                  <c:v>3.264986287057643E-3</c:v>
                </c:pt>
                <c:pt idx="21499">
                  <c:v>1.6421052631579034E-2</c:v>
                </c:pt>
                <c:pt idx="21500">
                  <c:v>1.0976702508960743E-2</c:v>
                </c:pt>
                <c:pt idx="21501">
                  <c:v>1.7532325224631831E-3</c:v>
                </c:pt>
                <c:pt idx="21502">
                  <c:v>1.3888888888890522E-3</c:v>
                </c:pt>
                <c:pt idx="21503">
                  <c:v>1.3881658858233923E-3</c:v>
                </c:pt>
                <c:pt idx="21504">
                  <c:v>7.0748304981301776E-3</c:v>
                </c:pt>
                <c:pt idx="21505">
                  <c:v>2.7100623531146526E-3</c:v>
                </c:pt>
                <c:pt idx="21506">
                  <c:v>2.976190476190496E-3</c:v>
                </c:pt>
                <c:pt idx="21507">
                  <c:v>6.5104166666679814E-4</c:v>
                </c:pt>
                <c:pt idx="21508">
                  <c:v>9.6618357487924557E-3</c:v>
                </c:pt>
                <c:pt idx="21509">
                  <c:v>3.9008533116619143E-2</c:v>
                </c:pt>
                <c:pt idx="21510">
                  <c:v>2.3437500000000038E-2</c:v>
                </c:pt>
                <c:pt idx="21511">
                  <c:v>9.3568313953488729E-3</c:v>
                </c:pt>
                <c:pt idx="21512">
                  <c:v>0</c:v>
                </c:pt>
                <c:pt idx="21513">
                  <c:v>0</c:v>
                </c:pt>
                <c:pt idx="21514">
                  <c:v>1.620370370370372E-2</c:v>
                </c:pt>
                <c:pt idx="21515">
                  <c:v>2.1164021164021368E-2</c:v>
                </c:pt>
                <c:pt idx="21516">
                  <c:v>4.9671592775041122E-2</c:v>
                </c:pt>
                <c:pt idx="21517">
                  <c:v>0</c:v>
                </c:pt>
                <c:pt idx="21518">
                  <c:v>3.7940379403793946E-2</c:v>
                </c:pt>
                <c:pt idx="21519">
                  <c:v>4.7384615384615261E-2</c:v>
                </c:pt>
                <c:pt idx="21520">
                  <c:v>6.5852868241156682E-3</c:v>
                </c:pt>
                <c:pt idx="21521">
                  <c:v>1.6456135607511756E-2</c:v>
                </c:pt>
                <c:pt idx="21522">
                  <c:v>1.5470477999748978E-4</c:v>
                </c:pt>
                <c:pt idx="21523">
                  <c:v>1.0635034257081455E-2</c:v>
                </c:pt>
                <c:pt idx="21524">
                  <c:v>1.0635034257081455E-2</c:v>
                </c:pt>
                <c:pt idx="21525">
                  <c:v>1.0198135198135189E-2</c:v>
                </c:pt>
                <c:pt idx="21526">
                  <c:v>3.5256410256410152E-2</c:v>
                </c:pt>
                <c:pt idx="21527">
                  <c:v>6.4971319003575331E-3</c:v>
                </c:pt>
                <c:pt idx="21528">
                  <c:v>6.4971319003575331E-3</c:v>
                </c:pt>
                <c:pt idx="21529">
                  <c:v>6.4971319003575331E-3</c:v>
                </c:pt>
                <c:pt idx="21530">
                  <c:v>2.0376876355137404E-2</c:v>
                </c:pt>
                <c:pt idx="21531">
                  <c:v>3.7124640065816145E-3</c:v>
                </c:pt>
                <c:pt idx="21532">
                  <c:v>2.1898283122772914E-2</c:v>
                </c:pt>
                <c:pt idx="21533">
                  <c:v>3.5395443558708876E-2</c:v>
                </c:pt>
                <c:pt idx="21534">
                  <c:v>2.5092004014720729E-2</c:v>
                </c:pt>
                <c:pt idx="21535">
                  <c:v>1.0757445835477037E-2</c:v>
                </c:pt>
                <c:pt idx="21536">
                  <c:v>2.5492844268354589E-2</c:v>
                </c:pt>
                <c:pt idx="21537">
                  <c:v>2.1589564446706745E-3</c:v>
                </c:pt>
                <c:pt idx="21538">
                  <c:v>2.3319200484554808E-2</c:v>
                </c:pt>
                <c:pt idx="21539">
                  <c:v>9.2749355907250988E-3</c:v>
                </c:pt>
                <c:pt idx="21540">
                  <c:v>5.2167765419436412E-3</c:v>
                </c:pt>
                <c:pt idx="21541">
                  <c:v>6.4408731764104095E-3</c:v>
                </c:pt>
                <c:pt idx="21542">
                  <c:v>2.3319200484554808E-2</c:v>
                </c:pt>
                <c:pt idx="21543">
                  <c:v>2.3319200484554808E-2</c:v>
                </c:pt>
                <c:pt idx="21544">
                  <c:v>4.8995104274607244E-2</c:v>
                </c:pt>
                <c:pt idx="21545">
                  <c:v>0.11092377091584064</c:v>
                </c:pt>
                <c:pt idx="21546">
                  <c:v>2.6575507825507941E-2</c:v>
                </c:pt>
                <c:pt idx="21547">
                  <c:v>1.1520011520012045E-3</c:v>
                </c:pt>
                <c:pt idx="21548">
                  <c:v>1.0635034257081455E-2</c:v>
                </c:pt>
                <c:pt idx="21549">
                  <c:v>6.4408731764104095E-3</c:v>
                </c:pt>
                <c:pt idx="21550">
                  <c:v>1.7482517482518567E-4</c:v>
                </c:pt>
                <c:pt idx="21551">
                  <c:v>1.0635034257081455E-2</c:v>
                </c:pt>
                <c:pt idx="21552">
                  <c:v>1.0976702508960743E-2</c:v>
                </c:pt>
                <c:pt idx="21553">
                  <c:v>8.9605734767043196E-4</c:v>
                </c:pt>
                <c:pt idx="21554">
                  <c:v>2.3437500000000038E-2</c:v>
                </c:pt>
                <c:pt idx="21555">
                  <c:v>2.3437500000000038E-2</c:v>
                </c:pt>
                <c:pt idx="21556">
                  <c:v>6.5104166666679814E-4</c:v>
                </c:pt>
                <c:pt idx="21557">
                  <c:v>5.005716398245633E-3</c:v>
                </c:pt>
                <c:pt idx="21558">
                  <c:v>1.0736842105263183E-2</c:v>
                </c:pt>
                <c:pt idx="21559">
                  <c:v>1.396468029936432E-2</c:v>
                </c:pt>
                <c:pt idx="21560">
                  <c:v>4.6883495899780348E-4</c:v>
                </c:pt>
                <c:pt idx="21561">
                  <c:v>3.8465502193337719E-2</c:v>
                </c:pt>
                <c:pt idx="21562">
                  <c:v>3.8465502193337719E-2</c:v>
                </c:pt>
                <c:pt idx="21563">
                  <c:v>1.0736842105263183E-2</c:v>
                </c:pt>
                <c:pt idx="21564">
                  <c:v>4.2064880872257054E-3</c:v>
                </c:pt>
                <c:pt idx="21565">
                  <c:v>4.4918849688750435E-2</c:v>
                </c:pt>
                <c:pt idx="21566">
                  <c:v>3.9923126883641621E-2</c:v>
                </c:pt>
                <c:pt idx="21567">
                  <c:v>5.45809857123638E-3</c:v>
                </c:pt>
                <c:pt idx="21568">
                  <c:v>2.384313725490185E-2</c:v>
                </c:pt>
                <c:pt idx="21569">
                  <c:v>2.7502157031924112E-2</c:v>
                </c:pt>
                <c:pt idx="21570">
                  <c:v>6.0386473429951723E-2</c:v>
                </c:pt>
                <c:pt idx="21571">
                  <c:v>8.8757396449705879E-3</c:v>
                </c:pt>
                <c:pt idx="21572">
                  <c:v>1.3227513227514738E-3</c:v>
                </c:pt>
                <c:pt idx="21573">
                  <c:v>9.803921568627378E-3</c:v>
                </c:pt>
                <c:pt idx="21574">
                  <c:v>1.2260590180298223E-2</c:v>
                </c:pt>
                <c:pt idx="21575">
                  <c:v>1.3888888888888959E-2</c:v>
                </c:pt>
                <c:pt idx="21576">
                  <c:v>7.4992347719621596E-3</c:v>
                </c:pt>
                <c:pt idx="21577">
                  <c:v>1.0890543148607826E-2</c:v>
                </c:pt>
                <c:pt idx="21578">
                  <c:v>1.1437908496732202E-2</c:v>
                </c:pt>
                <c:pt idx="21579">
                  <c:v>2.1042667831658861E-2</c:v>
                </c:pt>
                <c:pt idx="21580">
                  <c:v>1.9165280747604312E-2</c:v>
                </c:pt>
                <c:pt idx="21581">
                  <c:v>1.0416666666666938E-2</c:v>
                </c:pt>
                <c:pt idx="21582">
                  <c:v>1.3227513227514738E-3</c:v>
                </c:pt>
                <c:pt idx="21583">
                  <c:v>1.883239171374814E-3</c:v>
                </c:pt>
                <c:pt idx="21584">
                  <c:v>6.7476383265856772E-3</c:v>
                </c:pt>
                <c:pt idx="21585">
                  <c:v>2.7813436029097232E-2</c:v>
                </c:pt>
                <c:pt idx="21586">
                  <c:v>3.5076923076923019E-2</c:v>
                </c:pt>
                <c:pt idx="21587">
                  <c:v>1.1703280900865094E-2</c:v>
                </c:pt>
                <c:pt idx="21588">
                  <c:v>1.1753950633408203E-3</c:v>
                </c:pt>
                <c:pt idx="21589">
                  <c:v>1.5802533629358694E-2</c:v>
                </c:pt>
                <c:pt idx="21590">
                  <c:v>2.4919388068781155E-3</c:v>
                </c:pt>
                <c:pt idx="21591">
                  <c:v>5.29014844804351E-4</c:v>
                </c:pt>
                <c:pt idx="21592">
                  <c:v>5.962458594037592E-3</c:v>
                </c:pt>
                <c:pt idx="21593">
                  <c:v>6.7173543958071813E-3</c:v>
                </c:pt>
                <c:pt idx="21594">
                  <c:v>1.6421052631579034E-2</c:v>
                </c:pt>
                <c:pt idx="21595">
                  <c:v>2.6990553306352656E-4</c:v>
                </c:pt>
                <c:pt idx="21596">
                  <c:v>6.9489664631366141E-3</c:v>
                </c:pt>
                <c:pt idx="21597">
                  <c:v>5.7836899942167346E-4</c:v>
                </c:pt>
                <c:pt idx="21598">
                  <c:v>2.7322404371585415E-3</c:v>
                </c:pt>
                <c:pt idx="21599">
                  <c:v>4.9554781262098134E-2</c:v>
                </c:pt>
                <c:pt idx="21600">
                  <c:v>3.3469945355191169E-2</c:v>
                </c:pt>
                <c:pt idx="21601">
                  <c:v>1.5748031496063096E-2</c:v>
                </c:pt>
                <c:pt idx="21602">
                  <c:v>1.479857495204169E-2</c:v>
                </c:pt>
                <c:pt idx="21603">
                  <c:v>1.4336917562724075E-2</c:v>
                </c:pt>
                <c:pt idx="21604">
                  <c:v>1.5679442508710839E-2</c:v>
                </c:pt>
                <c:pt idx="21605">
                  <c:v>5.206706237638789E-5</c:v>
                </c:pt>
                <c:pt idx="21606">
                  <c:v>5.206706237638789E-5</c:v>
                </c:pt>
                <c:pt idx="21607">
                  <c:v>1.5679442508710839E-2</c:v>
                </c:pt>
                <c:pt idx="21608">
                  <c:v>1.4336917562724075E-2</c:v>
                </c:pt>
                <c:pt idx="21609">
                  <c:v>4.9720578566732343E-3</c:v>
                </c:pt>
                <c:pt idx="21610">
                  <c:v>4.5955882352954056E-4</c:v>
                </c:pt>
                <c:pt idx="21611">
                  <c:v>3.2258064516129087E-2</c:v>
                </c:pt>
                <c:pt idx="21612">
                  <c:v>3.4722222222222398E-3</c:v>
                </c:pt>
                <c:pt idx="21613">
                  <c:v>2.4154589371982158E-3</c:v>
                </c:pt>
                <c:pt idx="21614">
                  <c:v>3.3573737876150295E-3</c:v>
                </c:pt>
                <c:pt idx="21615">
                  <c:v>9.7949188858280165E-3</c:v>
                </c:pt>
                <c:pt idx="21616">
                  <c:v>6.6666666666668883E-3</c:v>
                </c:pt>
                <c:pt idx="21617">
                  <c:v>3.7940379403793946E-2</c:v>
                </c:pt>
                <c:pt idx="21618">
                  <c:v>8.5034013605444407E-4</c:v>
                </c:pt>
                <c:pt idx="21619">
                  <c:v>3.7940379403793946E-2</c:v>
                </c:pt>
                <c:pt idx="21620">
                  <c:v>6.9991251093613586E-3</c:v>
                </c:pt>
                <c:pt idx="21621">
                  <c:v>4.2650918635171141E-3</c:v>
                </c:pt>
                <c:pt idx="21622">
                  <c:v>6.5104166666679814E-4</c:v>
                </c:pt>
                <c:pt idx="21623">
                  <c:v>2.4735417179423964E-2</c:v>
                </c:pt>
                <c:pt idx="21624">
                  <c:v>3.097173828881227E-3</c:v>
                </c:pt>
                <c:pt idx="21625">
                  <c:v>1.3227513227514738E-3</c:v>
                </c:pt>
                <c:pt idx="21626">
                  <c:v>2.3437500000000038E-2</c:v>
                </c:pt>
                <c:pt idx="21627">
                  <c:v>4.2265426880810128E-4</c:v>
                </c:pt>
                <c:pt idx="21628">
                  <c:v>6.9991251093613586E-3</c:v>
                </c:pt>
                <c:pt idx="21629">
                  <c:v>2.3437500000000038E-2</c:v>
                </c:pt>
                <c:pt idx="21630">
                  <c:v>1.6079158936301841E-2</c:v>
                </c:pt>
                <c:pt idx="21631">
                  <c:v>1.0635034257081455E-2</c:v>
                </c:pt>
                <c:pt idx="21632">
                  <c:v>7.0816351789803E-2</c:v>
                </c:pt>
                <c:pt idx="21633">
                  <c:v>3.2400503907856988E-2</c:v>
                </c:pt>
                <c:pt idx="21634">
                  <c:v>1.6004495504495335E-2</c:v>
                </c:pt>
                <c:pt idx="21635">
                  <c:v>1.0635034257081455E-2</c:v>
                </c:pt>
                <c:pt idx="21636">
                  <c:v>4.7384615384615261E-2</c:v>
                </c:pt>
                <c:pt idx="21637">
                  <c:v>1.0635034257081455E-2</c:v>
                </c:pt>
                <c:pt idx="21638">
                  <c:v>1.0416666666666938E-2</c:v>
                </c:pt>
                <c:pt idx="21639">
                  <c:v>2.4161870832191498E-2</c:v>
                </c:pt>
                <c:pt idx="21640">
                  <c:v>3.955730878807822E-2</c:v>
                </c:pt>
                <c:pt idx="21641">
                  <c:v>1.6203703703703606E-2</c:v>
                </c:pt>
                <c:pt idx="21642">
                  <c:v>9.7949188858280165E-3</c:v>
                </c:pt>
                <c:pt idx="21643">
                  <c:v>1.0416666666666938E-2</c:v>
                </c:pt>
                <c:pt idx="21644">
                  <c:v>6.147540983606598E-3</c:v>
                </c:pt>
                <c:pt idx="21645">
                  <c:v>6.5771444231296685E-3</c:v>
                </c:pt>
                <c:pt idx="21646">
                  <c:v>2.1582100070473113E-3</c:v>
                </c:pt>
                <c:pt idx="21647">
                  <c:v>3.5433070866141662E-2</c:v>
                </c:pt>
                <c:pt idx="21648">
                  <c:v>2.723311546840948E-2</c:v>
                </c:pt>
                <c:pt idx="21649">
                  <c:v>6.9991251093613586E-3</c:v>
                </c:pt>
                <c:pt idx="21650">
                  <c:v>2.8935185185185203E-2</c:v>
                </c:pt>
                <c:pt idx="21651">
                  <c:v>1.0416666666666938E-2</c:v>
                </c:pt>
                <c:pt idx="21652">
                  <c:v>6.9991251093613586E-3</c:v>
                </c:pt>
                <c:pt idx="21653">
                  <c:v>6.238859180035747E-3</c:v>
                </c:pt>
                <c:pt idx="21654">
                  <c:v>6.5104166666679814E-4</c:v>
                </c:pt>
                <c:pt idx="21655">
                  <c:v>8.9605734767043196E-4</c:v>
                </c:pt>
                <c:pt idx="21656">
                  <c:v>5.7684973302822191E-3</c:v>
                </c:pt>
                <c:pt idx="21657">
                  <c:v>1.2500000000000219E-2</c:v>
                </c:pt>
                <c:pt idx="21658">
                  <c:v>1.5748031496063096E-2</c:v>
                </c:pt>
                <c:pt idx="21659">
                  <c:v>3.241650294695491E-2</c:v>
                </c:pt>
                <c:pt idx="21660">
                  <c:v>4.3744531933532539E-4</c:v>
                </c:pt>
                <c:pt idx="21661">
                  <c:v>1.0912468075226436E-2</c:v>
                </c:pt>
                <c:pt idx="21662">
                  <c:v>2.4662018249898567E-4</c:v>
                </c:pt>
                <c:pt idx="21663">
                  <c:v>1.5248814141265334E-2</c:v>
                </c:pt>
                <c:pt idx="21664">
                  <c:v>1.6095162681596355E-2</c:v>
                </c:pt>
                <c:pt idx="21665">
                  <c:v>1.8500081193424196E-3</c:v>
                </c:pt>
                <c:pt idx="21666">
                  <c:v>2.896793049287235E-2</c:v>
                </c:pt>
                <c:pt idx="21667">
                  <c:v>2.6325279480706773E-2</c:v>
                </c:pt>
                <c:pt idx="21668">
                  <c:v>8.3486061779680567E-4</c:v>
                </c:pt>
                <c:pt idx="21669">
                  <c:v>8.3486061779680567E-4</c:v>
                </c:pt>
                <c:pt idx="21670">
                  <c:v>2.9186553330036143E-3</c:v>
                </c:pt>
                <c:pt idx="21671">
                  <c:v>2.1318232918349646E-2</c:v>
                </c:pt>
                <c:pt idx="21672">
                  <c:v>7.3771509136371814E-4</c:v>
                </c:pt>
                <c:pt idx="21673">
                  <c:v>3.2458069473517058E-2</c:v>
                </c:pt>
                <c:pt idx="21674">
                  <c:v>8.3486061779680567E-4</c:v>
                </c:pt>
                <c:pt idx="21675">
                  <c:v>3.9825422804146277E-2</c:v>
                </c:pt>
                <c:pt idx="21676">
                  <c:v>6.7035849606529602E-3</c:v>
                </c:pt>
                <c:pt idx="21677">
                  <c:v>2.0402215097639698E-3</c:v>
                </c:pt>
                <c:pt idx="21678">
                  <c:v>8.3486061779680567E-4</c:v>
                </c:pt>
                <c:pt idx="21679">
                  <c:v>1.6095162681596355E-2</c:v>
                </c:pt>
                <c:pt idx="21680">
                  <c:v>7.0165062818229457E-2</c:v>
                </c:pt>
                <c:pt idx="21681">
                  <c:v>1.8877745235895242E-3</c:v>
                </c:pt>
                <c:pt idx="21682">
                  <c:v>0.14622729825875302</c:v>
                </c:pt>
                <c:pt idx="21683">
                  <c:v>6.6110951422822849E-3</c:v>
                </c:pt>
                <c:pt idx="21684">
                  <c:v>1.1697302458820646E-2</c:v>
                </c:pt>
                <c:pt idx="21685">
                  <c:v>1.5301959371390419E-2</c:v>
                </c:pt>
                <c:pt idx="21686">
                  <c:v>1.2044534412955485E-2</c:v>
                </c:pt>
                <c:pt idx="21687">
                  <c:v>7.2148786831516027E-4</c:v>
                </c:pt>
                <c:pt idx="21688">
                  <c:v>3.1894934333958867E-2</c:v>
                </c:pt>
                <c:pt idx="21689">
                  <c:v>1.7610093030580667E-3</c:v>
                </c:pt>
                <c:pt idx="21690">
                  <c:v>1.4660633484162905E-3</c:v>
                </c:pt>
                <c:pt idx="21691">
                  <c:v>3.6491023207195743E-6</c:v>
                </c:pt>
                <c:pt idx="21692">
                  <c:v>1.0296789824349027E-2</c:v>
                </c:pt>
                <c:pt idx="21693">
                  <c:v>3.8305920658873168E-4</c:v>
                </c:pt>
                <c:pt idx="21694">
                  <c:v>1.2549198307711539E-3</c:v>
                </c:pt>
                <c:pt idx="21695">
                  <c:v>7.2148786831516027E-4</c:v>
                </c:pt>
                <c:pt idx="21696">
                  <c:v>7.8480422813285468E-4</c:v>
                </c:pt>
                <c:pt idx="21697">
                  <c:v>2.4085224641037482E-2</c:v>
                </c:pt>
                <c:pt idx="21698">
                  <c:v>1.0296789824349027E-2</c:v>
                </c:pt>
                <c:pt idx="21699">
                  <c:v>2.4085224641037482E-2</c:v>
                </c:pt>
                <c:pt idx="21700">
                  <c:v>2.4085224641037482E-2</c:v>
                </c:pt>
                <c:pt idx="21701">
                  <c:v>9.5339180306502624E-3</c:v>
                </c:pt>
                <c:pt idx="21702">
                  <c:v>3.7205387205387151E-2</c:v>
                </c:pt>
                <c:pt idx="21703">
                  <c:v>3.9145176519638558E-2</c:v>
                </c:pt>
                <c:pt idx="21704">
                  <c:v>3.64145658263305E-2</c:v>
                </c:pt>
                <c:pt idx="21705">
                  <c:v>1.4791216293093229E-3</c:v>
                </c:pt>
                <c:pt idx="21706">
                  <c:v>4.7483380816726317E-4</c:v>
                </c:pt>
                <c:pt idx="21707">
                  <c:v>7.0621468926550604E-4</c:v>
                </c:pt>
                <c:pt idx="21708">
                  <c:v>7.5853350189633859E-3</c:v>
                </c:pt>
                <c:pt idx="21709">
                  <c:v>0</c:v>
                </c:pt>
                <c:pt idx="21710">
                  <c:v>3.097173828881227E-3</c:v>
                </c:pt>
                <c:pt idx="21711">
                  <c:v>1.0416666666666938E-2</c:v>
                </c:pt>
                <c:pt idx="21712">
                  <c:v>6.5104166666679814E-4</c:v>
                </c:pt>
                <c:pt idx="21713">
                  <c:v>2.016129032257999E-3</c:v>
                </c:pt>
                <c:pt idx="21714">
                  <c:v>9.1646634615385868E-3</c:v>
                </c:pt>
                <c:pt idx="21715">
                  <c:v>8.7320680744897711E-3</c:v>
                </c:pt>
                <c:pt idx="21716">
                  <c:v>9.0943539219400359E-3</c:v>
                </c:pt>
                <c:pt idx="21717">
                  <c:v>2.3437500000000038E-2</c:v>
                </c:pt>
                <c:pt idx="21718">
                  <c:v>1.0416666666666938E-2</c:v>
                </c:pt>
                <c:pt idx="21719">
                  <c:v>8.9605734767043196E-4</c:v>
                </c:pt>
                <c:pt idx="21720">
                  <c:v>8.9605734767043196E-4</c:v>
                </c:pt>
                <c:pt idx="21721">
                  <c:v>4.3744531933532539E-4</c:v>
                </c:pt>
                <c:pt idx="21722">
                  <c:v>2.1164021164021368E-2</c:v>
                </c:pt>
                <c:pt idx="21723">
                  <c:v>4.3744531933532539E-4</c:v>
                </c:pt>
                <c:pt idx="21724">
                  <c:v>6.5104166666679814E-4</c:v>
                </c:pt>
                <c:pt idx="21725">
                  <c:v>2.3437500000000038E-2</c:v>
                </c:pt>
                <c:pt idx="21726">
                  <c:v>6.9991251093613586E-3</c:v>
                </c:pt>
                <c:pt idx="21727">
                  <c:v>4.9554781262098134E-2</c:v>
                </c:pt>
                <c:pt idx="21728">
                  <c:v>4.0670253183913723E-4</c:v>
                </c:pt>
                <c:pt idx="21729">
                  <c:v>3.5433070866141662E-2</c:v>
                </c:pt>
                <c:pt idx="21730">
                  <c:v>6.238859180035747E-3</c:v>
                </c:pt>
                <c:pt idx="21731">
                  <c:v>6.6666666666668883E-3</c:v>
                </c:pt>
                <c:pt idx="21732">
                  <c:v>1.5748031496063096E-2</c:v>
                </c:pt>
                <c:pt idx="21733">
                  <c:v>1.0976702508960743E-2</c:v>
                </c:pt>
                <c:pt idx="21734">
                  <c:v>3.5433070866141662E-2</c:v>
                </c:pt>
                <c:pt idx="21735">
                  <c:v>1.3227513227514738E-3</c:v>
                </c:pt>
                <c:pt idx="21736">
                  <c:v>3.1249999999999962E-2</c:v>
                </c:pt>
                <c:pt idx="21737">
                  <c:v>5.0344462109168844E-3</c:v>
                </c:pt>
                <c:pt idx="21738">
                  <c:v>5.5606617647059028E-2</c:v>
                </c:pt>
                <c:pt idx="21739">
                  <c:v>8.9688155136268266E-2</c:v>
                </c:pt>
                <c:pt idx="21740">
                  <c:v>2.976190476190496E-3</c:v>
                </c:pt>
                <c:pt idx="21741">
                  <c:v>2.3847376788552485E-3</c:v>
                </c:pt>
                <c:pt idx="21742">
                  <c:v>3.5433070866141662E-2</c:v>
                </c:pt>
                <c:pt idx="21743">
                  <c:v>2.4822695035461018E-2</c:v>
                </c:pt>
                <c:pt idx="21744">
                  <c:v>3.73308446103581E-3</c:v>
                </c:pt>
                <c:pt idx="21745">
                  <c:v>3.3469945355191169E-2</c:v>
                </c:pt>
                <c:pt idx="21746">
                  <c:v>1.3456362937331809E-3</c:v>
                </c:pt>
                <c:pt idx="21747">
                  <c:v>1.0416666666666938E-2</c:v>
                </c:pt>
                <c:pt idx="21748">
                  <c:v>1.6203703703703606E-2</c:v>
                </c:pt>
                <c:pt idx="21749">
                  <c:v>6.1646174863387942E-2</c:v>
                </c:pt>
                <c:pt idx="21750">
                  <c:v>2.976190476190496E-3</c:v>
                </c:pt>
                <c:pt idx="21751">
                  <c:v>1.0416666666666938E-2</c:v>
                </c:pt>
                <c:pt idx="21752">
                  <c:v>4.9586776859504245E-2</c:v>
                </c:pt>
                <c:pt idx="21753">
                  <c:v>2.66666666666668E-2</c:v>
                </c:pt>
                <c:pt idx="21754">
                  <c:v>1.0416666666666938E-2</c:v>
                </c:pt>
                <c:pt idx="21755">
                  <c:v>9.3750000000000465E-3</c:v>
                </c:pt>
                <c:pt idx="21756">
                  <c:v>2.6429341963322535E-2</c:v>
                </c:pt>
                <c:pt idx="21757">
                  <c:v>6.9991251093613586E-3</c:v>
                </c:pt>
                <c:pt idx="21758">
                  <c:v>1.9465894465894664E-2</c:v>
                </c:pt>
                <c:pt idx="21759">
                  <c:v>3.9447731755425089E-3</c:v>
                </c:pt>
                <c:pt idx="21760">
                  <c:v>2.3199023199023172E-2</c:v>
                </c:pt>
                <c:pt idx="21761">
                  <c:v>6.543695538910925E-3</c:v>
                </c:pt>
                <c:pt idx="21762">
                  <c:v>1.3094466535763319E-3</c:v>
                </c:pt>
                <c:pt idx="21763">
                  <c:v>4.8895929902797335E-4</c:v>
                </c:pt>
                <c:pt idx="21764">
                  <c:v>2.3199023199023172E-2</c:v>
                </c:pt>
                <c:pt idx="21765">
                  <c:v>1.4796583629336774E-2</c:v>
                </c:pt>
                <c:pt idx="21766">
                  <c:v>2.3199023199023172E-2</c:v>
                </c:pt>
                <c:pt idx="21767">
                  <c:v>5.3981106612684586E-3</c:v>
                </c:pt>
                <c:pt idx="21768">
                  <c:v>2.9259670619708675E-3</c:v>
                </c:pt>
                <c:pt idx="21769">
                  <c:v>5.29014844804351E-4</c:v>
                </c:pt>
                <c:pt idx="21770">
                  <c:v>1.0860484544695154E-2</c:v>
                </c:pt>
                <c:pt idx="21771">
                  <c:v>1.6334135061185341E-2</c:v>
                </c:pt>
                <c:pt idx="21772">
                  <c:v>5.29014844804351E-4</c:v>
                </c:pt>
                <c:pt idx="21773">
                  <c:v>1.0618552414218083E-2</c:v>
                </c:pt>
                <c:pt idx="21774">
                  <c:v>1.0835882343650316E-2</c:v>
                </c:pt>
                <c:pt idx="21775">
                  <c:v>9.0912236661226588E-4</c:v>
                </c:pt>
                <c:pt idx="21776">
                  <c:v>3.5019502402627548E-3</c:v>
                </c:pt>
                <c:pt idx="21777">
                  <c:v>6.9895704570626972E-3</c:v>
                </c:pt>
                <c:pt idx="21778">
                  <c:v>6.4768910922757611E-3</c:v>
                </c:pt>
                <c:pt idx="21779">
                  <c:v>2.2757147159061138E-2</c:v>
                </c:pt>
                <c:pt idx="21780">
                  <c:v>1.7646503067055307E-2</c:v>
                </c:pt>
                <c:pt idx="21781">
                  <c:v>1.0006003602160932E-3</c:v>
                </c:pt>
                <c:pt idx="21782">
                  <c:v>3.304822514892735E-3</c:v>
                </c:pt>
                <c:pt idx="21783">
                  <c:v>2.3199023199023172E-2</c:v>
                </c:pt>
                <c:pt idx="21784">
                  <c:v>3.5076923076923019E-2</c:v>
                </c:pt>
                <c:pt idx="21785">
                  <c:v>1.8251434408105231E-2</c:v>
                </c:pt>
                <c:pt idx="21786">
                  <c:v>3.0922829183698677E-2</c:v>
                </c:pt>
                <c:pt idx="21787">
                  <c:v>7.2463768115942359E-3</c:v>
                </c:pt>
                <c:pt idx="21788">
                  <c:v>1.9591881037664325E-2</c:v>
                </c:pt>
                <c:pt idx="21789">
                  <c:v>6.6733400066730487E-4</c:v>
                </c:pt>
                <c:pt idx="21790">
                  <c:v>1.4524328249817813E-3</c:v>
                </c:pt>
                <c:pt idx="21791">
                  <c:v>0</c:v>
                </c:pt>
                <c:pt idx="21792">
                  <c:v>0</c:v>
                </c:pt>
                <c:pt idx="21793">
                  <c:v>1.1517228250523408E-2</c:v>
                </c:pt>
                <c:pt idx="21794">
                  <c:v>3.9256040856773871E-3</c:v>
                </c:pt>
                <c:pt idx="21795">
                  <c:v>5.1395007342146066E-3</c:v>
                </c:pt>
                <c:pt idx="21796">
                  <c:v>7.3529411764704311E-3</c:v>
                </c:pt>
                <c:pt idx="21797">
                  <c:v>7.5853350189633859E-3</c:v>
                </c:pt>
                <c:pt idx="21798">
                  <c:v>5.5031446540880127E-3</c:v>
                </c:pt>
                <c:pt idx="21799">
                  <c:v>5.5031446540880127E-3</c:v>
                </c:pt>
                <c:pt idx="21800">
                  <c:v>2.2988505747126513E-2</c:v>
                </c:pt>
                <c:pt idx="21801">
                  <c:v>1.1981787682743289E-4</c:v>
                </c:pt>
                <c:pt idx="21802">
                  <c:v>2.3291925465840596E-3</c:v>
                </c:pt>
                <c:pt idx="21803">
                  <c:v>2.0833333333333923E-3</c:v>
                </c:pt>
                <c:pt idx="21804">
                  <c:v>3.4740316136854508E-4</c:v>
                </c:pt>
                <c:pt idx="21805">
                  <c:v>7.2463768115942359E-3</c:v>
                </c:pt>
                <c:pt idx="21806">
                  <c:v>1.0209012927389393E-2</c:v>
                </c:pt>
                <c:pt idx="21807">
                  <c:v>7.1992401537860045E-4</c:v>
                </c:pt>
                <c:pt idx="21808">
                  <c:v>1.6773364250429884E-3</c:v>
                </c:pt>
                <c:pt idx="21809">
                  <c:v>2.5668545795390317E-2</c:v>
                </c:pt>
                <c:pt idx="21810">
                  <c:v>1.2348515022310678E-3</c:v>
                </c:pt>
                <c:pt idx="21811">
                  <c:v>2.1251733803386769E-2</c:v>
                </c:pt>
                <c:pt idx="21812">
                  <c:v>1.0635034257081455E-2</c:v>
                </c:pt>
                <c:pt idx="21813">
                  <c:v>2.1698342979342849E-4</c:v>
                </c:pt>
                <c:pt idx="21814">
                  <c:v>4.8166119594678422E-4</c:v>
                </c:pt>
                <c:pt idx="21815">
                  <c:v>1.6004495504495335E-2</c:v>
                </c:pt>
                <c:pt idx="21816">
                  <c:v>1.2487512487511664E-3</c:v>
                </c:pt>
                <c:pt idx="21817">
                  <c:v>7.85116270478361E-3</c:v>
                </c:pt>
                <c:pt idx="21818">
                  <c:v>1.517232767232798E-3</c:v>
                </c:pt>
                <c:pt idx="21819">
                  <c:v>4.7384615384615261E-2</c:v>
                </c:pt>
                <c:pt idx="21820">
                  <c:v>3.1173826173826382E-3</c:v>
                </c:pt>
                <c:pt idx="21821">
                  <c:v>3.2792837414687263E-3</c:v>
                </c:pt>
                <c:pt idx="21822">
                  <c:v>7.3321174237725981E-6</c:v>
                </c:pt>
                <c:pt idx="21823">
                  <c:v>3.2805032805033468E-3</c:v>
                </c:pt>
                <c:pt idx="21824">
                  <c:v>9.6613912403392069E-4</c:v>
                </c:pt>
                <c:pt idx="21825">
                  <c:v>9.6613912403392069E-4</c:v>
                </c:pt>
                <c:pt idx="21826">
                  <c:v>5.8539123647651078E-4</c:v>
                </c:pt>
                <c:pt idx="21827">
                  <c:v>6.1454293737771293E-4</c:v>
                </c:pt>
                <c:pt idx="21828">
                  <c:v>6.8740783026497582E-3</c:v>
                </c:pt>
                <c:pt idx="21829">
                  <c:v>1.6112919338532523E-6</c:v>
                </c:pt>
                <c:pt idx="21830">
                  <c:v>1.4248208313425707E-2</c:v>
                </c:pt>
                <c:pt idx="21831">
                  <c:v>4.1209593326381716E-2</c:v>
                </c:pt>
                <c:pt idx="21832">
                  <c:v>4.6904315196997975E-2</c:v>
                </c:pt>
                <c:pt idx="21833">
                  <c:v>2.0623415046490991E-3</c:v>
                </c:pt>
                <c:pt idx="21834">
                  <c:v>1.1057028345163946E-2</c:v>
                </c:pt>
                <c:pt idx="21835">
                  <c:v>1.1093333333333358E-2</c:v>
                </c:pt>
                <c:pt idx="21836">
                  <c:v>9.0497737556634078E-5</c:v>
                </c:pt>
                <c:pt idx="21837">
                  <c:v>2.8886675649813132E-3</c:v>
                </c:pt>
                <c:pt idx="21838">
                  <c:v>4.8278434616197364E-3</c:v>
                </c:pt>
                <c:pt idx="21839">
                  <c:v>1.8274663189917246E-3</c:v>
                </c:pt>
                <c:pt idx="21840">
                  <c:v>1.1057028345163946E-2</c:v>
                </c:pt>
                <c:pt idx="21841">
                  <c:v>5.796801764544311E-4</c:v>
                </c:pt>
                <c:pt idx="21842">
                  <c:v>7.9756450446115911E-4</c:v>
                </c:pt>
                <c:pt idx="21843">
                  <c:v>5.0203302630427784E-5</c:v>
                </c:pt>
                <c:pt idx="21844">
                  <c:v>3.4193245778610694E-3</c:v>
                </c:pt>
                <c:pt idx="21845">
                  <c:v>3.0758265255775846E-4</c:v>
                </c:pt>
                <c:pt idx="21846">
                  <c:v>9.1512183468704829E-3</c:v>
                </c:pt>
                <c:pt idx="21847">
                  <c:v>2.0404295051354028E-2</c:v>
                </c:pt>
                <c:pt idx="21848">
                  <c:v>4.6904315196997975E-2</c:v>
                </c:pt>
                <c:pt idx="21849">
                  <c:v>5.4256410256409051E-4</c:v>
                </c:pt>
                <c:pt idx="21850">
                  <c:v>2.0931610912570526E-2</c:v>
                </c:pt>
                <c:pt idx="21851">
                  <c:v>5.6517296745001904E-3</c:v>
                </c:pt>
                <c:pt idx="21852">
                  <c:v>6.7335458013424261E-3</c:v>
                </c:pt>
                <c:pt idx="21853">
                  <c:v>5.796801764544311E-4</c:v>
                </c:pt>
                <c:pt idx="21854">
                  <c:v>1.5321966693100731E-2</c:v>
                </c:pt>
                <c:pt idx="21855">
                  <c:v>1.2796290529083888E-3</c:v>
                </c:pt>
                <c:pt idx="21856">
                  <c:v>1.1435772964897538E-3</c:v>
                </c:pt>
                <c:pt idx="21857">
                  <c:v>7.1050061050060443E-3</c:v>
                </c:pt>
                <c:pt idx="21858">
                  <c:v>8.5014397367340882E-3</c:v>
                </c:pt>
                <c:pt idx="21859">
                  <c:v>1.6774193548387228E-2</c:v>
                </c:pt>
                <c:pt idx="21860">
                  <c:v>5.796801764544311E-4</c:v>
                </c:pt>
                <c:pt idx="21861">
                  <c:v>1.1452451292037683E-4</c:v>
                </c:pt>
                <c:pt idx="21862">
                  <c:v>1.1452451292037683E-4</c:v>
                </c:pt>
                <c:pt idx="21863">
                  <c:v>1.4586683370105779E-2</c:v>
                </c:pt>
                <c:pt idx="21864">
                  <c:v>1.1255762626650402E-2</c:v>
                </c:pt>
                <c:pt idx="21865">
                  <c:v>7.8480422813285468E-4</c:v>
                </c:pt>
                <c:pt idx="21866">
                  <c:v>7.8480422813285468E-4</c:v>
                </c:pt>
                <c:pt idx="21867">
                  <c:v>1.0296789824349027E-2</c:v>
                </c:pt>
                <c:pt idx="21868">
                  <c:v>1.0296789824349027E-2</c:v>
                </c:pt>
                <c:pt idx="21869">
                  <c:v>6.4370164939424619E-3</c:v>
                </c:pt>
                <c:pt idx="21870">
                  <c:v>2.4085224641037482E-2</c:v>
                </c:pt>
                <c:pt idx="21871">
                  <c:v>8.4868214663610872E-3</c:v>
                </c:pt>
                <c:pt idx="21872">
                  <c:v>2.7342859200403549E-2</c:v>
                </c:pt>
                <c:pt idx="21873">
                  <c:v>3.8224852071005871E-2</c:v>
                </c:pt>
                <c:pt idx="21874">
                  <c:v>1.5567765567765486E-2</c:v>
                </c:pt>
                <c:pt idx="21875">
                  <c:v>7.3319926261101991E-3</c:v>
                </c:pt>
                <c:pt idx="21876">
                  <c:v>1.6795981332729474E-2</c:v>
                </c:pt>
                <c:pt idx="21877">
                  <c:v>1.6549123052897085E-2</c:v>
                </c:pt>
                <c:pt idx="21878">
                  <c:v>1.0296789824349027E-2</c:v>
                </c:pt>
                <c:pt idx="21879">
                  <c:v>2.6492311931080367E-4</c:v>
                </c:pt>
                <c:pt idx="21880">
                  <c:v>1.2128103533163027E-2</c:v>
                </c:pt>
                <c:pt idx="21881">
                  <c:v>1.4705882352940283E-3</c:v>
                </c:pt>
                <c:pt idx="21882">
                  <c:v>7.5765290310018214E-4</c:v>
                </c:pt>
                <c:pt idx="21883">
                  <c:v>1.5567765567765486E-2</c:v>
                </c:pt>
                <c:pt idx="21884">
                  <c:v>4.8941176470588169E-2</c:v>
                </c:pt>
                <c:pt idx="21885">
                  <c:v>1.4586683370105779E-2</c:v>
                </c:pt>
                <c:pt idx="21886">
                  <c:v>1.0296789824349027E-2</c:v>
                </c:pt>
                <c:pt idx="21887">
                  <c:v>1.5301959371390419E-2</c:v>
                </c:pt>
                <c:pt idx="21888">
                  <c:v>1.1452451292037683E-4</c:v>
                </c:pt>
                <c:pt idx="21889">
                  <c:v>2.7996083723637829E-3</c:v>
                </c:pt>
                <c:pt idx="21890">
                  <c:v>1.5567765567765486E-2</c:v>
                </c:pt>
                <c:pt idx="21891">
                  <c:v>2.3437500000000038E-2</c:v>
                </c:pt>
                <c:pt idx="21892">
                  <c:v>1.0416666666666938E-2</c:v>
                </c:pt>
                <c:pt idx="21893">
                  <c:v>2.3437500000000038E-2</c:v>
                </c:pt>
                <c:pt idx="21894">
                  <c:v>9.7949188858280165E-3</c:v>
                </c:pt>
                <c:pt idx="21895">
                  <c:v>1.5748031496063096E-2</c:v>
                </c:pt>
                <c:pt idx="21896">
                  <c:v>1.0416666666666938E-2</c:v>
                </c:pt>
                <c:pt idx="21897">
                  <c:v>2.7322404371585415E-3</c:v>
                </c:pt>
                <c:pt idx="21898">
                  <c:v>2.976190476190496E-3</c:v>
                </c:pt>
                <c:pt idx="21899">
                  <c:v>5.7084607543323194E-2</c:v>
                </c:pt>
                <c:pt idx="21900">
                  <c:v>1.3227513227514736E-3</c:v>
                </c:pt>
                <c:pt idx="21901">
                  <c:v>6.534346156988987E-4</c:v>
                </c:pt>
                <c:pt idx="21902">
                  <c:v>7.0136986301372389E-3</c:v>
                </c:pt>
                <c:pt idx="21903">
                  <c:v>1.2804628275036881E-2</c:v>
                </c:pt>
                <c:pt idx="21904">
                  <c:v>5.5479452054813666E-4</c:v>
                </c:pt>
                <c:pt idx="21905">
                  <c:v>1.5642138441023124E-2</c:v>
                </c:pt>
                <c:pt idx="21906">
                  <c:v>7.4896679823542919E-3</c:v>
                </c:pt>
                <c:pt idx="21907">
                  <c:v>2.4132231404958876E-2</c:v>
                </c:pt>
                <c:pt idx="21908">
                  <c:v>1.0578512396694198E-2</c:v>
                </c:pt>
                <c:pt idx="21909">
                  <c:v>3.4027777777771956E-4</c:v>
                </c:pt>
                <c:pt idx="21910">
                  <c:v>8.3677685950401127E-4</c:v>
                </c:pt>
                <c:pt idx="21911">
                  <c:v>1.0578512396694198E-2</c:v>
                </c:pt>
                <c:pt idx="21912">
                  <c:v>1.263111888111869E-2</c:v>
                </c:pt>
                <c:pt idx="21913">
                  <c:v>3.9062500000000104E-2</c:v>
                </c:pt>
                <c:pt idx="21914">
                  <c:v>1.6949152542493444E-5</c:v>
                </c:pt>
                <c:pt idx="21915">
                  <c:v>2.9898305084745634E-2</c:v>
                </c:pt>
                <c:pt idx="21916">
                  <c:v>1.1176470588235347E-2</c:v>
                </c:pt>
                <c:pt idx="21917">
                  <c:v>1.5435340802987753E-2</c:v>
                </c:pt>
                <c:pt idx="21918">
                  <c:v>1.0578512396694198E-2</c:v>
                </c:pt>
                <c:pt idx="21919">
                  <c:v>1.3135521885522094E-2</c:v>
                </c:pt>
                <c:pt idx="21920">
                  <c:v>7.1900220102717705E-4</c:v>
                </c:pt>
                <c:pt idx="21921">
                  <c:v>6.7934782608779516E-5</c:v>
                </c:pt>
                <c:pt idx="21922">
                  <c:v>2.7118644067796637E-2</c:v>
                </c:pt>
                <c:pt idx="21923">
                  <c:v>3.7253694581267826E-4</c:v>
                </c:pt>
                <c:pt idx="21924">
                  <c:v>9.3664717348929064E-3</c:v>
                </c:pt>
                <c:pt idx="21925">
                  <c:v>8.1623134328349858E-4</c:v>
                </c:pt>
                <c:pt idx="21926">
                  <c:v>1.6949152542493444E-5</c:v>
                </c:pt>
                <c:pt idx="21927">
                  <c:v>3.4027777777771956E-4</c:v>
                </c:pt>
                <c:pt idx="21928">
                  <c:v>2.0567934782608772E-2</c:v>
                </c:pt>
                <c:pt idx="21929">
                  <c:v>8.0277777777777257E-3</c:v>
                </c:pt>
                <c:pt idx="21930">
                  <c:v>6.9489664631366141E-3</c:v>
                </c:pt>
                <c:pt idx="21931">
                  <c:v>2.2071307300509393E-2</c:v>
                </c:pt>
                <c:pt idx="21932">
                  <c:v>6.3263223725354648E-3</c:v>
                </c:pt>
                <c:pt idx="21933">
                  <c:v>5.3918124837892207E-3</c:v>
                </c:pt>
                <c:pt idx="21934">
                  <c:v>2.2802364000187544E-3</c:v>
                </c:pt>
                <c:pt idx="21935">
                  <c:v>1.0860484544695154E-2</c:v>
                </c:pt>
                <c:pt idx="21936">
                  <c:v>7.9834538038874633E-3</c:v>
                </c:pt>
                <c:pt idx="21937">
                  <c:v>1.0860484544695154E-2</c:v>
                </c:pt>
                <c:pt idx="21938">
                  <c:v>2.3199023199023172E-2</c:v>
                </c:pt>
                <c:pt idx="21939">
                  <c:v>9.0912236661226588E-4</c:v>
                </c:pt>
                <c:pt idx="21940">
                  <c:v>2.2474097993558997E-3</c:v>
                </c:pt>
                <c:pt idx="21941">
                  <c:v>5.29014844804351E-4</c:v>
                </c:pt>
                <c:pt idx="21942">
                  <c:v>7.2148786831516027E-4</c:v>
                </c:pt>
                <c:pt idx="21943">
                  <c:v>7.3319926261101991E-3</c:v>
                </c:pt>
                <c:pt idx="21944">
                  <c:v>2.5347745935981204E-2</c:v>
                </c:pt>
                <c:pt idx="21945">
                  <c:v>7.0646620931252256E-3</c:v>
                </c:pt>
                <c:pt idx="21946">
                  <c:v>1.0296789824349027E-2</c:v>
                </c:pt>
                <c:pt idx="21947">
                  <c:v>1.0296789824349027E-2</c:v>
                </c:pt>
                <c:pt idx="21948">
                  <c:v>1.9608441667265226E-2</c:v>
                </c:pt>
                <c:pt idx="21949">
                  <c:v>2.0200387847446627E-2</c:v>
                </c:pt>
                <c:pt idx="21950">
                  <c:v>1.0400465762177626E-2</c:v>
                </c:pt>
                <c:pt idx="21951">
                  <c:v>2.6492311931080367E-4</c:v>
                </c:pt>
                <c:pt idx="21952">
                  <c:v>1.0296789824349027E-2</c:v>
                </c:pt>
                <c:pt idx="21953">
                  <c:v>9.4038042567453975E-3</c:v>
                </c:pt>
                <c:pt idx="21954">
                  <c:v>7.8480422813285468E-4</c:v>
                </c:pt>
                <c:pt idx="21955">
                  <c:v>2.4415314675681039E-2</c:v>
                </c:pt>
                <c:pt idx="21956">
                  <c:v>1.0296789824349027E-2</c:v>
                </c:pt>
                <c:pt idx="21957">
                  <c:v>9.4038042567453975E-3</c:v>
                </c:pt>
                <c:pt idx="21958">
                  <c:v>1.4660633484162905E-3</c:v>
                </c:pt>
                <c:pt idx="21959">
                  <c:v>3.9218010304738616E-4</c:v>
                </c:pt>
                <c:pt idx="21960">
                  <c:v>8.8217338217311077E-5</c:v>
                </c:pt>
                <c:pt idx="21961">
                  <c:v>1.7896883563826543E-2</c:v>
                </c:pt>
                <c:pt idx="21962">
                  <c:v>3.3848126232741624E-2</c:v>
                </c:pt>
                <c:pt idx="21963">
                  <c:v>3.3989493623918725E-2</c:v>
                </c:pt>
                <c:pt idx="21964">
                  <c:v>2.2568340750158861E-2</c:v>
                </c:pt>
                <c:pt idx="21965">
                  <c:v>6.9872173952599967E-2</c:v>
                </c:pt>
                <c:pt idx="21966">
                  <c:v>2.3076923076923002E-2</c:v>
                </c:pt>
                <c:pt idx="21967">
                  <c:v>2.9960605432304384E-4</c:v>
                </c:pt>
                <c:pt idx="21968">
                  <c:v>8.3640450612939361E-4</c:v>
                </c:pt>
                <c:pt idx="21969">
                  <c:v>1.1093333333333358E-2</c:v>
                </c:pt>
                <c:pt idx="21970">
                  <c:v>1.1881048244684321E-3</c:v>
                </c:pt>
                <c:pt idx="21971">
                  <c:v>3.69352869352886E-3</c:v>
                </c:pt>
                <c:pt idx="21972">
                  <c:v>8.4483516483516471E-2</c:v>
                </c:pt>
                <c:pt idx="21973">
                  <c:v>2.8983125136972559E-3</c:v>
                </c:pt>
                <c:pt idx="21974">
                  <c:v>2.0320713768989761E-2</c:v>
                </c:pt>
                <c:pt idx="21975">
                  <c:v>1.6774193548387228E-2</c:v>
                </c:pt>
                <c:pt idx="21976">
                  <c:v>5.796801764544311E-4</c:v>
                </c:pt>
                <c:pt idx="21977">
                  <c:v>1.1093333333333358E-2</c:v>
                </c:pt>
                <c:pt idx="21978">
                  <c:v>5.4256410256409051E-4</c:v>
                </c:pt>
                <c:pt idx="21979">
                  <c:v>1.5132408575036393E-5</c:v>
                </c:pt>
                <c:pt idx="21980">
                  <c:v>3.4894540942928057E-2</c:v>
                </c:pt>
                <c:pt idx="21981">
                  <c:v>1.2246963562753839E-3</c:v>
                </c:pt>
                <c:pt idx="21982">
                  <c:v>2.5001858045335698E-3</c:v>
                </c:pt>
                <c:pt idx="21983">
                  <c:v>4.2772042772029617E-4</c:v>
                </c:pt>
                <c:pt idx="21984">
                  <c:v>1.0416666666666938E-2</c:v>
                </c:pt>
                <c:pt idx="21985">
                  <c:v>1.0416666666666938E-2</c:v>
                </c:pt>
                <c:pt idx="21986">
                  <c:v>2.976190476190496E-3</c:v>
                </c:pt>
                <c:pt idx="21987">
                  <c:v>2.4154589371982158E-3</c:v>
                </c:pt>
                <c:pt idx="21988">
                  <c:v>1.5748031496063096E-2</c:v>
                </c:pt>
                <c:pt idx="21989">
                  <c:v>6.5104166666679814E-4</c:v>
                </c:pt>
                <c:pt idx="21990">
                  <c:v>2.016129032257999E-3</c:v>
                </c:pt>
                <c:pt idx="21991">
                  <c:v>3.3469945355191169E-2</c:v>
                </c:pt>
                <c:pt idx="21992">
                  <c:v>1.5914697222877355E-4</c:v>
                </c:pt>
                <c:pt idx="21993">
                  <c:v>1.1770244821086376E-4</c:v>
                </c:pt>
                <c:pt idx="21994">
                  <c:v>3.097173828881227E-3</c:v>
                </c:pt>
                <c:pt idx="21995">
                  <c:v>9.8619329388571764E-4</c:v>
                </c:pt>
                <c:pt idx="21996">
                  <c:v>6.6780174464593023E-3</c:v>
                </c:pt>
                <c:pt idx="21997">
                  <c:v>1.1452953065349224E-2</c:v>
                </c:pt>
                <c:pt idx="21998">
                  <c:v>3.54885755955274E-2</c:v>
                </c:pt>
                <c:pt idx="21999">
                  <c:v>6.0141703740319588E-2</c:v>
                </c:pt>
                <c:pt idx="22000">
                  <c:v>3.5813412122840285E-3</c:v>
                </c:pt>
                <c:pt idx="22001">
                  <c:v>3.7405287941350923E-2</c:v>
                </c:pt>
                <c:pt idx="22002">
                  <c:v>3.2859412250514988E-3</c:v>
                </c:pt>
                <c:pt idx="22003">
                  <c:v>3.8748137108792935E-2</c:v>
                </c:pt>
                <c:pt idx="22004">
                  <c:v>1.517232767232798E-3</c:v>
                </c:pt>
                <c:pt idx="22005">
                  <c:v>6.1454293737771293E-4</c:v>
                </c:pt>
                <c:pt idx="22006">
                  <c:v>4.8166119594678422E-4</c:v>
                </c:pt>
                <c:pt idx="22007">
                  <c:v>2.447552447552495E-3</c:v>
                </c:pt>
                <c:pt idx="22008">
                  <c:v>1.5470477999748978E-4</c:v>
                </c:pt>
                <c:pt idx="22009">
                  <c:v>3.5340098497993345E-3</c:v>
                </c:pt>
                <c:pt idx="22010">
                  <c:v>9.8493943031827249E-5</c:v>
                </c:pt>
                <c:pt idx="22011">
                  <c:v>1.8278320319134646E-3</c:v>
                </c:pt>
                <c:pt idx="22012">
                  <c:v>1.790352504638221E-3</c:v>
                </c:pt>
                <c:pt idx="22013">
                  <c:v>9.389199099344131E-3</c:v>
                </c:pt>
                <c:pt idx="22014">
                  <c:v>7.5740259740251549E-4</c:v>
                </c:pt>
                <c:pt idx="22015">
                  <c:v>2.3473220993880384E-3</c:v>
                </c:pt>
                <c:pt idx="22016">
                  <c:v>2.9715522572659845E-4</c:v>
                </c:pt>
                <c:pt idx="22017">
                  <c:v>1.0707666988658673E-2</c:v>
                </c:pt>
                <c:pt idx="22018">
                  <c:v>1.8815314555573912E-3</c:v>
                </c:pt>
                <c:pt idx="22019">
                  <c:v>2.4937828129318312E-3</c:v>
                </c:pt>
                <c:pt idx="22020">
                  <c:v>2.4639999999999978E-2</c:v>
                </c:pt>
                <c:pt idx="22021">
                  <c:v>2.4639999999999978E-2</c:v>
                </c:pt>
                <c:pt idx="22022">
                  <c:v>7.1506216960763825E-3</c:v>
                </c:pt>
                <c:pt idx="22023">
                  <c:v>2.4262295081967235E-2</c:v>
                </c:pt>
                <c:pt idx="22024">
                  <c:v>1.4475098799423091E-2</c:v>
                </c:pt>
                <c:pt idx="22025">
                  <c:v>3.6523009495983013E-3</c:v>
                </c:pt>
                <c:pt idx="22026">
                  <c:v>5.9558370569607949E-3</c:v>
                </c:pt>
                <c:pt idx="22027">
                  <c:v>2.4262295081967235E-2</c:v>
                </c:pt>
                <c:pt idx="22028">
                  <c:v>8.8759213759212648E-3</c:v>
                </c:pt>
                <c:pt idx="22029">
                  <c:v>4.7558835629666202E-3</c:v>
                </c:pt>
                <c:pt idx="22030">
                  <c:v>5.1339431473659596E-2</c:v>
                </c:pt>
                <c:pt idx="22031">
                  <c:v>2.2599289779058684E-2</c:v>
                </c:pt>
                <c:pt idx="22032">
                  <c:v>1.1824706061993992E-2</c:v>
                </c:pt>
                <c:pt idx="22033">
                  <c:v>2.976190476190496E-3</c:v>
                </c:pt>
                <c:pt idx="22034">
                  <c:v>2.3437500000000038E-2</c:v>
                </c:pt>
                <c:pt idx="22035">
                  <c:v>6.9991251093613586E-3</c:v>
                </c:pt>
                <c:pt idx="22036">
                  <c:v>1.6079158936301841E-2</c:v>
                </c:pt>
                <c:pt idx="22037">
                  <c:v>2.3319200484554808E-2</c:v>
                </c:pt>
                <c:pt idx="22038">
                  <c:v>1.6079158936301841E-2</c:v>
                </c:pt>
                <c:pt idx="22039">
                  <c:v>4.7146401985111608E-2</c:v>
                </c:pt>
                <c:pt idx="22040">
                  <c:v>2.3199023199023172E-2</c:v>
                </c:pt>
                <c:pt idx="22041">
                  <c:v>5.7836899942167346E-4</c:v>
                </c:pt>
                <c:pt idx="22042">
                  <c:v>2.7813436029097232E-2</c:v>
                </c:pt>
                <c:pt idx="22043">
                  <c:v>2.3199023199023172E-2</c:v>
                </c:pt>
                <c:pt idx="22044">
                  <c:v>5.7836899942167346E-4</c:v>
                </c:pt>
                <c:pt idx="22045">
                  <c:v>7.1878940731399624E-2</c:v>
                </c:pt>
                <c:pt idx="22046">
                  <c:v>4.552286298457814E-3</c:v>
                </c:pt>
                <c:pt idx="22047">
                  <c:v>6.6197959746346572E-3</c:v>
                </c:pt>
                <c:pt idx="22048">
                  <c:v>2.5852879361076019E-2</c:v>
                </c:pt>
                <c:pt idx="22049">
                  <c:v>2.5852879361076019E-2</c:v>
                </c:pt>
                <c:pt idx="22050">
                  <c:v>6.6197959746346572E-3</c:v>
                </c:pt>
                <c:pt idx="22051">
                  <c:v>6.4692307692309527E-3</c:v>
                </c:pt>
                <c:pt idx="22052">
                  <c:v>2.976190476190496E-3</c:v>
                </c:pt>
                <c:pt idx="22053">
                  <c:v>4.3744531933532539E-4</c:v>
                </c:pt>
                <c:pt idx="22054">
                  <c:v>0.13865546218487393</c:v>
                </c:pt>
                <c:pt idx="22055">
                  <c:v>9.8360655737704847E-2</c:v>
                </c:pt>
                <c:pt idx="22056">
                  <c:v>4.3744531933532539E-4</c:v>
                </c:pt>
                <c:pt idx="22057">
                  <c:v>1.5748031496063096E-2</c:v>
                </c:pt>
                <c:pt idx="22058">
                  <c:v>6.9686411149826252E-3</c:v>
                </c:pt>
                <c:pt idx="22059">
                  <c:v>4.3744531933532539E-4</c:v>
                </c:pt>
                <c:pt idx="22060">
                  <c:v>7.2580645161290175E-2</c:v>
                </c:pt>
                <c:pt idx="22061">
                  <c:v>1.0416666666666938E-2</c:v>
                </c:pt>
                <c:pt idx="22062">
                  <c:v>2.3437500000000038E-2</c:v>
                </c:pt>
                <c:pt idx="22063">
                  <c:v>2.4035921817221365E-2</c:v>
                </c:pt>
                <c:pt idx="22064">
                  <c:v>1.3227513227514738E-3</c:v>
                </c:pt>
                <c:pt idx="22065">
                  <c:v>2.1164021164021368E-2</c:v>
                </c:pt>
                <c:pt idx="22066">
                  <c:v>1.3227513227514738E-3</c:v>
                </c:pt>
                <c:pt idx="22067">
                  <c:v>3.9447731755424325E-3</c:v>
                </c:pt>
                <c:pt idx="22068">
                  <c:v>8.9605734767043196E-4</c:v>
                </c:pt>
                <c:pt idx="22069">
                  <c:v>2.976190476190496E-3</c:v>
                </c:pt>
                <c:pt idx="22070">
                  <c:v>1.3227513227514738E-3</c:v>
                </c:pt>
                <c:pt idx="22071">
                  <c:v>8.2236842105260497E-4</c:v>
                </c:pt>
                <c:pt idx="22072">
                  <c:v>1.0416666666666938E-2</c:v>
                </c:pt>
                <c:pt idx="22073">
                  <c:v>4.7965116279069943E-2</c:v>
                </c:pt>
                <c:pt idx="22074">
                  <c:v>0.48979591836734687</c:v>
                </c:pt>
                <c:pt idx="22075">
                  <c:v>0.17118775431117991</c:v>
                </c:pt>
                <c:pt idx="22076">
                  <c:v>1.5748031496063096E-2</c:v>
                </c:pt>
                <c:pt idx="22077">
                  <c:v>2.3437500000000038E-2</c:v>
                </c:pt>
                <c:pt idx="22078">
                  <c:v>4.4225146198830348E-2</c:v>
                </c:pt>
                <c:pt idx="22079">
                  <c:v>6.6666666666668883E-3</c:v>
                </c:pt>
                <c:pt idx="22080">
                  <c:v>0.41176470588235303</c:v>
                </c:pt>
                <c:pt idx="22081">
                  <c:v>0.46969696969696967</c:v>
                </c:pt>
                <c:pt idx="22082">
                  <c:v>4.227859368046199E-3</c:v>
                </c:pt>
                <c:pt idx="22890">
                  <c:v>2.0928858162354923E-2</c:v>
                </c:pt>
                <c:pt idx="22891">
                  <c:v>1.6046213093709905E-2</c:v>
                </c:pt>
                <c:pt idx="22892">
                  <c:v>1.3492417484397873E-4</c:v>
                </c:pt>
                <c:pt idx="22893">
                  <c:v>5.2074303405572744E-2</c:v>
                </c:pt>
                <c:pt idx="22894">
                  <c:v>1.6046213093709905E-2</c:v>
                </c:pt>
                <c:pt idx="22895">
                  <c:v>3.919772403982931E-2</c:v>
                </c:pt>
                <c:pt idx="22896">
                  <c:v>2.2236842105262801E-3</c:v>
                </c:pt>
                <c:pt idx="22897">
                  <c:v>4.9836065573770509E-2</c:v>
                </c:pt>
                <c:pt idx="22898">
                  <c:v>3.1732304900181522E-2</c:v>
                </c:pt>
                <c:pt idx="22899">
                  <c:v>2.7185732927359745E-2</c:v>
                </c:pt>
                <c:pt idx="22900">
                  <c:v>2.4767801857585005E-2</c:v>
                </c:pt>
                <c:pt idx="22901">
                  <c:v>7.4122807017544933E-3</c:v>
                </c:pt>
                <c:pt idx="22902">
                  <c:v>1.734400656814461E-2</c:v>
                </c:pt>
                <c:pt idx="22903">
                  <c:v>2.976190476190496E-3</c:v>
                </c:pt>
                <c:pt idx="22904">
                  <c:v>2.976190476190496E-3</c:v>
                </c:pt>
                <c:pt idx="22905">
                  <c:v>1.3774104683197297E-3</c:v>
                </c:pt>
                <c:pt idx="22906">
                  <c:v>2.016129032257999E-3</c:v>
                </c:pt>
                <c:pt idx="22907">
                  <c:v>6.1539667607399913E-3</c:v>
                </c:pt>
                <c:pt idx="22908">
                  <c:v>2.7322404371585415E-3</c:v>
                </c:pt>
                <c:pt idx="22909">
                  <c:v>1.883239171374814E-3</c:v>
                </c:pt>
                <c:pt idx="22910">
                  <c:v>1.5748031496063096E-2</c:v>
                </c:pt>
                <c:pt idx="22911">
                  <c:v>4.3744531933532539E-4</c:v>
                </c:pt>
                <c:pt idx="22912">
                  <c:v>1.7076502732243888E-4</c:v>
                </c:pt>
                <c:pt idx="22913">
                  <c:v>2.1752703721317063E-2</c:v>
                </c:pt>
                <c:pt idx="22914">
                  <c:v>1.5896103896103946E-2</c:v>
                </c:pt>
                <c:pt idx="22915">
                  <c:v>2.9729179393199072E-2</c:v>
                </c:pt>
                <c:pt idx="22916">
                  <c:v>1.4231499051234047E-3</c:v>
                </c:pt>
                <c:pt idx="22917">
                  <c:v>4.3744531933532539E-4</c:v>
                </c:pt>
                <c:pt idx="22918">
                  <c:v>1.9357336430511073E-4</c:v>
                </c:pt>
                <c:pt idx="22919">
                  <c:v>2.016129032257999E-3</c:v>
                </c:pt>
                <c:pt idx="22920">
                  <c:v>3.6549707602333709E-4</c:v>
                </c:pt>
                <c:pt idx="22921">
                  <c:v>1.5243902439023896E-3</c:v>
                </c:pt>
                <c:pt idx="22922">
                  <c:v>1.0416666666666938E-2</c:v>
                </c:pt>
                <c:pt idx="22923">
                  <c:v>3.4722222222222398E-3</c:v>
                </c:pt>
                <c:pt idx="22924">
                  <c:v>1.5623680432395803E-3</c:v>
                </c:pt>
                <c:pt idx="22925">
                  <c:v>3.2258064516129087E-2</c:v>
                </c:pt>
                <c:pt idx="22926">
                  <c:v>1.9707207207206945E-3</c:v>
                </c:pt>
                <c:pt idx="22927">
                  <c:v>4.3744531933532539E-4</c:v>
                </c:pt>
                <c:pt idx="22928">
                  <c:v>0</c:v>
                </c:pt>
                <c:pt idx="22929">
                  <c:v>6.9991251093613586E-3</c:v>
                </c:pt>
                <c:pt idx="22930">
                  <c:v>2.016129032257999E-3</c:v>
                </c:pt>
                <c:pt idx="22931">
                  <c:v>1.0416666666666938E-2</c:v>
                </c:pt>
                <c:pt idx="22932">
                  <c:v>3.4722222222222398E-3</c:v>
                </c:pt>
                <c:pt idx="22933">
                  <c:v>2.5604551920341452E-2</c:v>
                </c:pt>
                <c:pt idx="22934">
                  <c:v>6.9991251093613586E-3</c:v>
                </c:pt>
                <c:pt idx="22935">
                  <c:v>6.6666666666668883E-3</c:v>
                </c:pt>
                <c:pt idx="22936">
                  <c:v>1.0416666666666938E-2</c:v>
                </c:pt>
                <c:pt idx="22937">
                  <c:v>2.66666666666668E-2</c:v>
                </c:pt>
                <c:pt idx="22938">
                  <c:v>6.6666666666668883E-3</c:v>
                </c:pt>
                <c:pt idx="22939">
                  <c:v>5.7836899942167346E-4</c:v>
                </c:pt>
                <c:pt idx="22940">
                  <c:v>6.5830617821238847E-6</c:v>
                </c:pt>
                <c:pt idx="22941">
                  <c:v>5.29014844804351E-4</c:v>
                </c:pt>
                <c:pt idx="22942">
                  <c:v>1.2704174228675272E-2</c:v>
                </c:pt>
                <c:pt idx="22943">
                  <c:v>1.0860484544695154E-2</c:v>
                </c:pt>
                <c:pt idx="22944">
                  <c:v>5.7836899942167346E-4</c:v>
                </c:pt>
                <c:pt idx="22945">
                  <c:v>1.7122385543438236E-2</c:v>
                </c:pt>
                <c:pt idx="22946">
                  <c:v>1.1704566678088366E-2</c:v>
                </c:pt>
                <c:pt idx="22947">
                  <c:v>1.0722176441785313E-2</c:v>
                </c:pt>
                <c:pt idx="22948">
                  <c:v>3.871507795333204E-3</c:v>
                </c:pt>
                <c:pt idx="22949">
                  <c:v>1.2477596960355308E-2</c:v>
                </c:pt>
                <c:pt idx="22950">
                  <c:v>1.1333914559720775E-2</c:v>
                </c:pt>
                <c:pt idx="22951">
                  <c:v>2.3199023199023172E-2</c:v>
                </c:pt>
                <c:pt idx="22952">
                  <c:v>3.0879022850478456E-3</c:v>
                </c:pt>
                <c:pt idx="22953">
                  <c:v>5.7836899942167346E-4</c:v>
                </c:pt>
                <c:pt idx="22954">
                  <c:v>1.0764836958227506E-2</c:v>
                </c:pt>
                <c:pt idx="22955">
                  <c:v>1.6421052631579034E-2</c:v>
                </c:pt>
                <c:pt idx="22956">
                  <c:v>4.7146401985111608E-2</c:v>
                </c:pt>
                <c:pt idx="22957">
                  <c:v>1.1753950633408203E-3</c:v>
                </c:pt>
                <c:pt idx="22958">
                  <c:v>1.4312174774305714E-2</c:v>
                </c:pt>
                <c:pt idx="22959">
                  <c:v>1.0860484544695154E-2</c:v>
                </c:pt>
                <c:pt idx="22960">
                  <c:v>2.4291497975707918E-3</c:v>
                </c:pt>
                <c:pt idx="22961">
                  <c:v>2.6990553306352656E-4</c:v>
                </c:pt>
                <c:pt idx="22962">
                  <c:v>2.6990553306352656E-4</c:v>
                </c:pt>
                <c:pt idx="22963">
                  <c:v>1.3291892383877197E-2</c:v>
                </c:pt>
                <c:pt idx="22964">
                  <c:v>1.1949772715323552E-4</c:v>
                </c:pt>
                <c:pt idx="22965">
                  <c:v>1.8472041572779912E-2</c:v>
                </c:pt>
                <c:pt idx="22966">
                  <c:v>1.5996413227435693E-2</c:v>
                </c:pt>
                <c:pt idx="22967">
                  <c:v>3.9662389350167094E-3</c:v>
                </c:pt>
                <c:pt idx="22968">
                  <c:v>5.29014844804351E-4</c:v>
                </c:pt>
                <c:pt idx="22969">
                  <c:v>5.7836899942167346E-4</c:v>
                </c:pt>
                <c:pt idx="22970">
                  <c:v>1.0860484544695154E-2</c:v>
                </c:pt>
                <c:pt idx="22971">
                  <c:v>5.29014844804351E-4</c:v>
                </c:pt>
                <c:pt idx="22972">
                  <c:v>3.5076923076923019E-2</c:v>
                </c:pt>
                <c:pt idx="22973">
                  <c:v>1.3448741216436296E-2</c:v>
                </c:pt>
                <c:pt idx="22974">
                  <c:v>5.7836899942167346E-4</c:v>
                </c:pt>
                <c:pt idx="22975">
                  <c:v>2.8340080971659874E-2</c:v>
                </c:pt>
                <c:pt idx="22976">
                  <c:v>7.1689542806360456E-3</c:v>
                </c:pt>
                <c:pt idx="22977">
                  <c:v>1.1703280900865094E-2</c:v>
                </c:pt>
                <c:pt idx="22978">
                  <c:v>5.29014844804351E-4</c:v>
                </c:pt>
                <c:pt idx="22979">
                  <c:v>1.0840468131236701E-3</c:v>
                </c:pt>
                <c:pt idx="22980">
                  <c:v>4.052635631637827E-6</c:v>
                </c:pt>
                <c:pt idx="22981">
                  <c:v>5.2414192893892554E-3</c:v>
                </c:pt>
                <c:pt idx="22982">
                  <c:v>1.0679935491964829E-3</c:v>
                </c:pt>
                <c:pt idx="22983">
                  <c:v>3.5076923076923019E-2</c:v>
                </c:pt>
                <c:pt idx="22984">
                  <c:v>1.0860484544695154E-2</c:v>
                </c:pt>
                <c:pt idx="22985">
                  <c:v>1.6421052631579034E-2</c:v>
                </c:pt>
                <c:pt idx="22986">
                  <c:v>3.264986287057643E-3</c:v>
                </c:pt>
                <c:pt idx="22987">
                  <c:v>1.0860484544695154E-2</c:v>
                </c:pt>
                <c:pt idx="22988">
                  <c:v>9.2752538274390034E-3</c:v>
                </c:pt>
                <c:pt idx="22989">
                  <c:v>6.3263223725354648E-3</c:v>
                </c:pt>
                <c:pt idx="22990">
                  <c:v>6.3263223725354648E-3</c:v>
                </c:pt>
                <c:pt idx="22991">
                  <c:v>5.7836899942167346E-4</c:v>
                </c:pt>
                <c:pt idx="22992">
                  <c:v>3.3094017094026639E-4</c:v>
                </c:pt>
                <c:pt idx="22993">
                  <c:v>1.5384615384615304E-2</c:v>
                </c:pt>
                <c:pt idx="22994">
                  <c:v>3.1290743155195585E-5</c:v>
                </c:pt>
                <c:pt idx="22995">
                  <c:v>6.3414634146341284E-2</c:v>
                </c:pt>
                <c:pt idx="22996">
                  <c:v>6.713894477978986E-3</c:v>
                </c:pt>
                <c:pt idx="22997">
                  <c:v>2.1986787984543976E-3</c:v>
                </c:pt>
                <c:pt idx="22998">
                  <c:v>1.0204623970228999E-4</c:v>
                </c:pt>
                <c:pt idx="22999">
                  <c:v>1.1835720203574302E-2</c:v>
                </c:pt>
                <c:pt idx="23000">
                  <c:v>2.3865546218487379E-2</c:v>
                </c:pt>
                <c:pt idx="23001">
                  <c:v>6.6921301822228782E-4</c:v>
                </c:pt>
                <c:pt idx="23002">
                  <c:v>1.3080628699734635E-2</c:v>
                </c:pt>
                <c:pt idx="23003">
                  <c:v>4.4044545048066125E-2</c:v>
                </c:pt>
                <c:pt idx="23004">
                  <c:v>1.1835720203574302E-2</c:v>
                </c:pt>
                <c:pt idx="23005">
                  <c:v>9.3502953203089597E-3</c:v>
                </c:pt>
                <c:pt idx="23006">
                  <c:v>2.2953510536905503E-2</c:v>
                </c:pt>
                <c:pt idx="23007">
                  <c:v>3.7681955998984488E-2</c:v>
                </c:pt>
                <c:pt idx="23008">
                  <c:v>2.4761904761904797E-2</c:v>
                </c:pt>
                <c:pt idx="23009">
                  <c:v>1.949546749546751E-2</c:v>
                </c:pt>
                <c:pt idx="23010">
                  <c:v>2.5459389095752703E-2</c:v>
                </c:pt>
                <c:pt idx="23011">
                  <c:v>6.8499230238360364E-3</c:v>
                </c:pt>
                <c:pt idx="23012">
                  <c:v>3.6862147753237073E-3</c:v>
                </c:pt>
                <c:pt idx="23013">
                  <c:v>3.6102960294178283E-4</c:v>
                </c:pt>
                <c:pt idx="23014">
                  <c:v>5.9924177571236761E-3</c:v>
                </c:pt>
                <c:pt idx="23015">
                  <c:v>2.067824648469814E-2</c:v>
                </c:pt>
                <c:pt idx="23016">
                  <c:v>2.3457177742891278E-3</c:v>
                </c:pt>
                <c:pt idx="23017">
                  <c:v>1.7502067824648613E-2</c:v>
                </c:pt>
                <c:pt idx="23018">
                  <c:v>2.3990395334877092E-2</c:v>
                </c:pt>
                <c:pt idx="23019">
                  <c:v>1.6211745244004167E-3</c:v>
                </c:pt>
                <c:pt idx="23020">
                  <c:v>2.4761904761904797E-2</c:v>
                </c:pt>
                <c:pt idx="23021">
                  <c:v>4.4762417070109452E-2</c:v>
                </c:pt>
                <c:pt idx="23022">
                  <c:v>6.2055451323745296E-3</c:v>
                </c:pt>
                <c:pt idx="23023">
                  <c:v>9.2029974382926572E-4</c:v>
                </c:pt>
                <c:pt idx="23024">
                  <c:v>3.3504273504274098E-3</c:v>
                </c:pt>
                <c:pt idx="23025">
                  <c:v>3.7440000000000209E-2</c:v>
                </c:pt>
                <c:pt idx="23026">
                  <c:v>2.067824648469814E-2</c:v>
                </c:pt>
                <c:pt idx="23027">
                  <c:v>3.7440000000000209E-2</c:v>
                </c:pt>
                <c:pt idx="23028">
                  <c:v>2.4516129032258076E-2</c:v>
                </c:pt>
                <c:pt idx="23029">
                  <c:v>1.4367816091953854E-3</c:v>
                </c:pt>
                <c:pt idx="23030">
                  <c:v>7.5687005123427978E-2</c:v>
                </c:pt>
                <c:pt idx="23031">
                  <c:v>2.9529767040552858E-3</c:v>
                </c:pt>
                <c:pt idx="23032">
                  <c:v>2.2426789795824444E-2</c:v>
                </c:pt>
                <c:pt idx="23033">
                  <c:v>3.2859412250514988E-3</c:v>
                </c:pt>
                <c:pt idx="23034">
                  <c:v>4.8166119594678422E-4</c:v>
                </c:pt>
                <c:pt idx="23035">
                  <c:v>6.8740783026497582E-3</c:v>
                </c:pt>
                <c:pt idx="23036">
                  <c:v>1.2440191387559946E-2</c:v>
                </c:pt>
                <c:pt idx="23037">
                  <c:v>6.8992545915623127E-3</c:v>
                </c:pt>
                <c:pt idx="23038">
                  <c:v>1.0271691778540705E-2</c:v>
                </c:pt>
                <c:pt idx="23039">
                  <c:v>7.4926386638574293E-3</c:v>
                </c:pt>
                <c:pt idx="23040">
                  <c:v>1.6150418667983044E-2</c:v>
                </c:pt>
                <c:pt idx="23041">
                  <c:v>1.1796239474811024E-2</c:v>
                </c:pt>
                <c:pt idx="23042">
                  <c:v>8.633710786822527E-4</c:v>
                </c:pt>
                <c:pt idx="23043">
                  <c:v>1.3966296861033721E-2</c:v>
                </c:pt>
                <c:pt idx="23044">
                  <c:v>4.7384615384615261E-2</c:v>
                </c:pt>
                <c:pt idx="23045">
                  <c:v>9.8681805998884634E-4</c:v>
                </c:pt>
                <c:pt idx="23046">
                  <c:v>2.3319200484554808E-2</c:v>
                </c:pt>
                <c:pt idx="23047">
                  <c:v>3.7544519556074352E-2</c:v>
                </c:pt>
                <c:pt idx="23048">
                  <c:v>1.5837935649256344E-2</c:v>
                </c:pt>
                <c:pt idx="23049">
                  <c:v>4.7384615384615261E-2</c:v>
                </c:pt>
                <c:pt idx="23050">
                  <c:v>4.7384615384615261E-2</c:v>
                </c:pt>
                <c:pt idx="23051">
                  <c:v>4.7384615384615261E-2</c:v>
                </c:pt>
                <c:pt idx="23052">
                  <c:v>6.0267272834106536E-4</c:v>
                </c:pt>
                <c:pt idx="23053">
                  <c:v>1.6079158936301841E-2</c:v>
                </c:pt>
                <c:pt idx="23054">
                  <c:v>3.5826757260662891E-3</c:v>
                </c:pt>
                <c:pt idx="23055">
                  <c:v>3.5256410256410152E-2</c:v>
                </c:pt>
                <c:pt idx="23056">
                  <c:v>3.1173826173826382E-3</c:v>
                </c:pt>
                <c:pt idx="23057">
                  <c:v>6.7567093328218279E-3</c:v>
                </c:pt>
                <c:pt idx="23058">
                  <c:v>2.3319200484554808E-2</c:v>
                </c:pt>
                <c:pt idx="23059">
                  <c:v>4.7384615384615261E-2</c:v>
                </c:pt>
                <c:pt idx="23060">
                  <c:v>4.8166119594678422E-4</c:v>
                </c:pt>
                <c:pt idx="23061">
                  <c:v>0</c:v>
                </c:pt>
                <c:pt idx="23062">
                  <c:v>1.3227513227514738E-3</c:v>
                </c:pt>
                <c:pt idx="23063">
                  <c:v>1.3605442176870781E-2</c:v>
                </c:pt>
                <c:pt idx="23064">
                  <c:v>2.2646110965942184E-3</c:v>
                </c:pt>
                <c:pt idx="23065">
                  <c:v>1.3227513227514738E-3</c:v>
                </c:pt>
                <c:pt idx="23066">
                  <c:v>4.3744531933532539E-4</c:v>
                </c:pt>
                <c:pt idx="23067">
                  <c:v>3.7224264705882436E-2</c:v>
                </c:pt>
                <c:pt idx="23068">
                  <c:v>2.06625683060109E-2</c:v>
                </c:pt>
                <c:pt idx="23069">
                  <c:v>1.0416666666666938E-2</c:v>
                </c:pt>
                <c:pt idx="23070">
                  <c:v>6.6666666666667001E-3</c:v>
                </c:pt>
                <c:pt idx="23071">
                  <c:v>6.553079947577196E-4</c:v>
                </c:pt>
                <c:pt idx="23072">
                  <c:v>1.2258842443730069E-2</c:v>
                </c:pt>
                <c:pt idx="23073">
                  <c:v>4.2174320524836087E-3</c:v>
                </c:pt>
                <c:pt idx="23074">
                  <c:v>1.0416666666666938E-2</c:v>
                </c:pt>
                <c:pt idx="23075">
                  <c:v>0</c:v>
                </c:pt>
                <c:pt idx="23076">
                  <c:v>2.3437500000000038E-2</c:v>
                </c:pt>
                <c:pt idx="23077">
                  <c:v>6.0661207158020473E-4</c:v>
                </c:pt>
                <c:pt idx="23078">
                  <c:v>1.587301587301774E-3</c:v>
                </c:pt>
                <c:pt idx="23079">
                  <c:v>3.9682539682541007E-3</c:v>
                </c:pt>
                <c:pt idx="23080">
                  <c:v>2.6274000288725303E-2</c:v>
                </c:pt>
                <c:pt idx="23081">
                  <c:v>5.092946269416095E-4</c:v>
                </c:pt>
                <c:pt idx="23082">
                  <c:v>1.7957351290684698E-2</c:v>
                </c:pt>
                <c:pt idx="23083">
                  <c:v>1.7094017094017193E-2</c:v>
                </c:pt>
                <c:pt idx="23084">
                  <c:v>1.089324618736389E-3</c:v>
                </c:pt>
                <c:pt idx="23085">
                  <c:v>2.1135265700484023E-3</c:v>
                </c:pt>
                <c:pt idx="23086">
                  <c:v>8.2236842105260497E-4</c:v>
                </c:pt>
                <c:pt idx="23087">
                  <c:v>7.7496851690388472E-4</c:v>
                </c:pt>
                <c:pt idx="23088">
                  <c:v>2.5864707682889666E-2</c:v>
                </c:pt>
                <c:pt idx="23089">
                  <c:v>4.7619047619047589E-2</c:v>
                </c:pt>
                <c:pt idx="23090">
                  <c:v>1.2729034531360112E-2</c:v>
                </c:pt>
                <c:pt idx="23091">
                  <c:v>2.2518024513338189E-2</c:v>
                </c:pt>
                <c:pt idx="23092">
                  <c:v>1.7577692068980758E-2</c:v>
                </c:pt>
                <c:pt idx="23093">
                  <c:v>2.8618225134035272E-4</c:v>
                </c:pt>
                <c:pt idx="23094">
                  <c:v>1.0679163662581025E-2</c:v>
                </c:pt>
                <c:pt idx="23095">
                  <c:v>1.0679163662581025E-2</c:v>
                </c:pt>
                <c:pt idx="23096">
                  <c:v>1.0679163662581025E-2</c:v>
                </c:pt>
                <c:pt idx="23097">
                  <c:v>1.1321181931393752E-2</c:v>
                </c:pt>
                <c:pt idx="23098">
                  <c:v>1.7123287671233084E-2</c:v>
                </c:pt>
                <c:pt idx="23099">
                  <c:v>1.7123287671233084E-2</c:v>
                </c:pt>
                <c:pt idx="23100">
                  <c:v>1.2179118222632411E-3</c:v>
                </c:pt>
                <c:pt idx="23101">
                  <c:v>1.7123287671233084E-2</c:v>
                </c:pt>
                <c:pt idx="23102">
                  <c:v>5.9889052417076726E-4</c:v>
                </c:pt>
                <c:pt idx="23103">
                  <c:v>7.4896679823542919E-3</c:v>
                </c:pt>
                <c:pt idx="23104">
                  <c:v>5.5479452054813666E-4</c:v>
                </c:pt>
                <c:pt idx="23105">
                  <c:v>9.2602739726028536E-3</c:v>
                </c:pt>
                <c:pt idx="23106">
                  <c:v>1.1321181931393752E-2</c:v>
                </c:pt>
                <c:pt idx="23107">
                  <c:v>1.4836670179136683E-3</c:v>
                </c:pt>
                <c:pt idx="23108">
                  <c:v>2.2148521989906456E-2</c:v>
                </c:pt>
                <c:pt idx="23109">
                  <c:v>2.3022907793254409E-2</c:v>
                </c:pt>
                <c:pt idx="23110">
                  <c:v>2.1219619973488792E-3</c:v>
                </c:pt>
                <c:pt idx="23111">
                  <c:v>1.2179118222632411E-3</c:v>
                </c:pt>
                <c:pt idx="23112">
                  <c:v>3.0329507589781708E-2</c:v>
                </c:pt>
                <c:pt idx="23113">
                  <c:v>2.055150329122931E-2</c:v>
                </c:pt>
                <c:pt idx="23114">
                  <c:v>1.1321181931393752E-2</c:v>
                </c:pt>
                <c:pt idx="23115">
                  <c:v>5.9889052417076726E-4</c:v>
                </c:pt>
                <c:pt idx="23116">
                  <c:v>1.3244531900401361E-2</c:v>
                </c:pt>
                <c:pt idx="23117">
                  <c:v>1.3244531900401361E-2</c:v>
                </c:pt>
                <c:pt idx="23118">
                  <c:v>3.9221341023804572E-4</c:v>
                </c:pt>
                <c:pt idx="23119">
                  <c:v>1.6688140194989584E-2</c:v>
                </c:pt>
                <c:pt idx="23120">
                  <c:v>2.3579257621811111E-3</c:v>
                </c:pt>
                <c:pt idx="23121">
                  <c:v>2.6857342169515096E-2</c:v>
                </c:pt>
                <c:pt idx="23122">
                  <c:v>1.0192109947951488E-3</c:v>
                </c:pt>
                <c:pt idx="23123">
                  <c:v>1.5133626703874753E-2</c:v>
                </c:pt>
                <c:pt idx="23124">
                  <c:v>2.3579257621811111E-3</c:v>
                </c:pt>
                <c:pt idx="23125">
                  <c:v>1.0192109947951488E-3</c:v>
                </c:pt>
                <c:pt idx="23126">
                  <c:v>2.1998984545151031E-4</c:v>
                </c:pt>
                <c:pt idx="23127">
                  <c:v>2.5646622285277716E-2</c:v>
                </c:pt>
                <c:pt idx="23128">
                  <c:v>6.2382737154785431E-4</c:v>
                </c:pt>
                <c:pt idx="23129">
                  <c:v>1.0006387055567266E-2</c:v>
                </c:pt>
                <c:pt idx="23130">
                  <c:v>1.213081195100963E-2</c:v>
                </c:pt>
                <c:pt idx="23131">
                  <c:v>3.9483990600573575E-3</c:v>
                </c:pt>
                <c:pt idx="23132">
                  <c:v>4.2960981759690518E-3</c:v>
                </c:pt>
                <c:pt idx="23133">
                  <c:v>4.034955170046174E-3</c:v>
                </c:pt>
                <c:pt idx="23134">
                  <c:v>1.0006387055567266E-2</c:v>
                </c:pt>
                <c:pt idx="23135">
                  <c:v>2.8133547339126874E-2</c:v>
                </c:pt>
                <c:pt idx="23136">
                  <c:v>8.1761182593744538E-3</c:v>
                </c:pt>
                <c:pt idx="23137">
                  <c:v>2.2135918792455592E-3</c:v>
                </c:pt>
                <c:pt idx="23138">
                  <c:v>2.6857342169515096E-2</c:v>
                </c:pt>
                <c:pt idx="23139">
                  <c:v>1.7727320368553026E-2</c:v>
                </c:pt>
                <c:pt idx="23140">
                  <c:v>3.1802339652907165E-3</c:v>
                </c:pt>
                <c:pt idx="23141">
                  <c:v>0.12264150943396226</c:v>
                </c:pt>
                <c:pt idx="23142">
                  <c:v>8.7961481165364466E-2</c:v>
                </c:pt>
                <c:pt idx="23143">
                  <c:v>3.4329307056579841E-2</c:v>
                </c:pt>
                <c:pt idx="23144">
                  <c:v>3.7904573302803446E-2</c:v>
                </c:pt>
                <c:pt idx="23145">
                  <c:v>4.389972943431815E-4</c:v>
                </c:pt>
                <c:pt idx="23146">
                  <c:v>2.2698612862547159E-2</c:v>
                </c:pt>
                <c:pt idx="23147">
                  <c:v>2.8779784139870189E-3</c:v>
                </c:pt>
                <c:pt idx="23148">
                  <c:v>2.8373819163292673E-2</c:v>
                </c:pt>
                <c:pt idx="23149">
                  <c:v>3.9960039960039703E-2</c:v>
                </c:pt>
                <c:pt idx="23150">
                  <c:v>2.1588717240890931E-3</c:v>
                </c:pt>
                <c:pt idx="23151">
                  <c:v>2.2698612862547159E-2</c:v>
                </c:pt>
                <c:pt idx="23152">
                  <c:v>3.4329307056579841E-2</c:v>
                </c:pt>
                <c:pt idx="23153">
                  <c:v>1.1839708561020023E-2</c:v>
                </c:pt>
                <c:pt idx="23154">
                  <c:v>1.8365893365891596E-3</c:v>
                </c:pt>
                <c:pt idx="23155">
                  <c:v>1.2369798852794973E-2</c:v>
                </c:pt>
                <c:pt idx="23156">
                  <c:v>5.1565662425363595E-4</c:v>
                </c:pt>
                <c:pt idx="23157">
                  <c:v>1.1839708561020023E-2</c:v>
                </c:pt>
                <c:pt idx="23158">
                  <c:v>1.1839708561020023E-2</c:v>
                </c:pt>
                <c:pt idx="23159">
                  <c:v>5.1319538161641335E-3</c:v>
                </c:pt>
                <c:pt idx="23160">
                  <c:v>2.4085224641037482E-2</c:v>
                </c:pt>
                <c:pt idx="23161">
                  <c:v>5.6442010002383395E-3</c:v>
                </c:pt>
                <c:pt idx="23162">
                  <c:v>3.5944807787369813E-3</c:v>
                </c:pt>
                <c:pt idx="23163">
                  <c:v>1.1419160424353146E-3</c:v>
                </c:pt>
                <c:pt idx="23164">
                  <c:v>2.1493212669682778E-3</c:v>
                </c:pt>
                <c:pt idx="23165">
                  <c:v>1.2919742795905044E-3</c:v>
                </c:pt>
                <c:pt idx="23166">
                  <c:v>3.4814425569159216E-2</c:v>
                </c:pt>
                <c:pt idx="23167">
                  <c:v>2.8850127692944478E-3</c:v>
                </c:pt>
                <c:pt idx="23168">
                  <c:v>2.8850127692944478E-3</c:v>
                </c:pt>
                <c:pt idx="23169">
                  <c:v>1.4660633484162905E-3</c:v>
                </c:pt>
                <c:pt idx="23170">
                  <c:v>3.64145658263305E-2</c:v>
                </c:pt>
                <c:pt idx="23171">
                  <c:v>3.5433070866141662E-2</c:v>
                </c:pt>
                <c:pt idx="23172">
                  <c:v>6.9991251093613586E-3</c:v>
                </c:pt>
                <c:pt idx="23173">
                  <c:v>6.8181818181818107E-2</c:v>
                </c:pt>
                <c:pt idx="23174">
                  <c:v>1.0957703265405497E-4</c:v>
                </c:pt>
                <c:pt idx="23175">
                  <c:v>7.2580645161290175E-2</c:v>
                </c:pt>
                <c:pt idx="23176">
                  <c:v>1.4241996233521636E-2</c:v>
                </c:pt>
                <c:pt idx="23177">
                  <c:v>6.5104166666679814E-4</c:v>
                </c:pt>
                <c:pt idx="23178">
                  <c:v>1.3227513227514736E-3</c:v>
                </c:pt>
                <c:pt idx="23179">
                  <c:v>4.3744531933532539E-4</c:v>
                </c:pt>
                <c:pt idx="23180">
                  <c:v>1.5286246612466026E-2</c:v>
                </c:pt>
                <c:pt idx="23181">
                  <c:v>1.3227513227514738E-3</c:v>
                </c:pt>
                <c:pt idx="23182">
                  <c:v>1.5748031496063096E-2</c:v>
                </c:pt>
                <c:pt idx="23183">
                  <c:v>1.3227513227514738E-3</c:v>
                </c:pt>
                <c:pt idx="23184">
                  <c:v>4.1666666666666874E-3</c:v>
                </c:pt>
                <c:pt idx="23185">
                  <c:v>4.3744531933532539E-4</c:v>
                </c:pt>
                <c:pt idx="23186">
                  <c:v>3.9447731755424325E-3</c:v>
                </c:pt>
                <c:pt idx="23187">
                  <c:v>6.9991251093613586E-3</c:v>
                </c:pt>
                <c:pt idx="23188">
                  <c:v>5.6213916742631018E-3</c:v>
                </c:pt>
                <c:pt idx="23189">
                  <c:v>1.8939393939394035E-3</c:v>
                </c:pt>
                <c:pt idx="23190">
                  <c:v>4.3744531933532539E-4</c:v>
                </c:pt>
                <c:pt idx="23191">
                  <c:v>3.5433070866141662E-2</c:v>
                </c:pt>
                <c:pt idx="23192">
                  <c:v>6.5104166666679814E-4</c:v>
                </c:pt>
                <c:pt idx="23193">
                  <c:v>1.3888888888888959E-2</c:v>
                </c:pt>
                <c:pt idx="23194">
                  <c:v>4.4773391812864905E-3</c:v>
                </c:pt>
                <c:pt idx="23195">
                  <c:v>1.5748031496063096E-2</c:v>
                </c:pt>
                <c:pt idx="23196">
                  <c:v>3.7940379403793946E-2</c:v>
                </c:pt>
                <c:pt idx="23197">
                  <c:v>6.5104166666679814E-4</c:v>
                </c:pt>
                <c:pt idx="23198">
                  <c:v>6.553079947577196E-4</c:v>
                </c:pt>
                <c:pt idx="23199">
                  <c:v>1.0416666666666938E-2</c:v>
                </c:pt>
                <c:pt idx="23200">
                  <c:v>6.6666666666667001E-3</c:v>
                </c:pt>
                <c:pt idx="23201">
                  <c:v>2.5391370752195521E-2</c:v>
                </c:pt>
                <c:pt idx="23202">
                  <c:v>4.3744531933532539E-4</c:v>
                </c:pt>
                <c:pt idx="23203">
                  <c:v>6.6666666666668883E-3</c:v>
                </c:pt>
                <c:pt idx="23204">
                  <c:v>4.3744531933532539E-4</c:v>
                </c:pt>
                <c:pt idx="23205">
                  <c:v>2.8494663231507047E-3</c:v>
                </c:pt>
                <c:pt idx="23206">
                  <c:v>4.7384615384615261E-2</c:v>
                </c:pt>
                <c:pt idx="23207">
                  <c:v>1.0513296227581837E-2</c:v>
                </c:pt>
                <c:pt idx="23208">
                  <c:v>1.5766186264137456E-2</c:v>
                </c:pt>
                <c:pt idx="23209">
                  <c:v>1.5278838808256977E-4</c:v>
                </c:pt>
                <c:pt idx="23210">
                  <c:v>3.4928719661030247E-4</c:v>
                </c:pt>
                <c:pt idx="23211">
                  <c:v>2.2702128979934257E-2</c:v>
                </c:pt>
                <c:pt idx="23212">
                  <c:v>6.8903836479158945E-3</c:v>
                </c:pt>
                <c:pt idx="23213">
                  <c:v>3.7610205677433093E-3</c:v>
                </c:pt>
                <c:pt idx="23214">
                  <c:v>2.3184613448305188E-2</c:v>
                </c:pt>
                <c:pt idx="23215">
                  <c:v>1.0513296227581837E-2</c:v>
                </c:pt>
                <c:pt idx="23216">
                  <c:v>6.8903836479158945E-3</c:v>
                </c:pt>
                <c:pt idx="23217">
                  <c:v>2.1808176206926991E-2</c:v>
                </c:pt>
                <c:pt idx="23218">
                  <c:v>4.870335230866546E-2</c:v>
                </c:pt>
                <c:pt idx="23219">
                  <c:v>2.7348293345423883E-2</c:v>
                </c:pt>
                <c:pt idx="23220">
                  <c:v>4.1406067228352897E-7</c:v>
                </c:pt>
                <c:pt idx="23221">
                  <c:v>3.8334004178371588E-6</c:v>
                </c:pt>
                <c:pt idx="23222">
                  <c:v>2.7348293345423883E-2</c:v>
                </c:pt>
                <c:pt idx="23223">
                  <c:v>3.4377387318563754E-2</c:v>
                </c:pt>
                <c:pt idx="23224">
                  <c:v>1.1971830985915541E-2</c:v>
                </c:pt>
                <c:pt idx="23225">
                  <c:v>6.4059868631240182E-3</c:v>
                </c:pt>
                <c:pt idx="23226">
                  <c:v>6.4059868631240182E-3</c:v>
                </c:pt>
                <c:pt idx="23227">
                  <c:v>1.4284489900866736E-3</c:v>
                </c:pt>
                <c:pt idx="23228">
                  <c:v>2.3202614379084888E-2</c:v>
                </c:pt>
                <c:pt idx="23229">
                  <c:v>4.2368658516351305E-2</c:v>
                </c:pt>
                <c:pt idx="23230">
                  <c:v>2.207896051974093E-3</c:v>
                </c:pt>
                <c:pt idx="23231">
                  <c:v>7.4340700102179102E-4</c:v>
                </c:pt>
                <c:pt idx="23232">
                  <c:v>7.4340700102179102E-4</c:v>
                </c:pt>
                <c:pt idx="23233">
                  <c:v>7.4340700102179102E-4</c:v>
                </c:pt>
                <c:pt idx="23234">
                  <c:v>7.4340700102179102E-4</c:v>
                </c:pt>
                <c:pt idx="23235">
                  <c:v>2.0238383275533862E-2</c:v>
                </c:pt>
                <c:pt idx="23236">
                  <c:v>1.1971830985915541E-2</c:v>
                </c:pt>
                <c:pt idx="23237">
                  <c:v>4.6027800791681705E-4</c:v>
                </c:pt>
                <c:pt idx="23238">
                  <c:v>4.6027800791681705E-4</c:v>
                </c:pt>
                <c:pt idx="23239">
                  <c:v>5.3416474076652901E-4</c:v>
                </c:pt>
                <c:pt idx="23240">
                  <c:v>5.8873273743055687E-3</c:v>
                </c:pt>
                <c:pt idx="23241">
                  <c:v>4.6027800791681705E-4</c:v>
                </c:pt>
                <c:pt idx="23242">
                  <c:v>9.3615866016957859E-4</c:v>
                </c:pt>
                <c:pt idx="23243">
                  <c:v>1.5355342423433959E-2</c:v>
                </c:pt>
                <c:pt idx="23244">
                  <c:v>5.3416474076652901E-4</c:v>
                </c:pt>
                <c:pt idx="23245">
                  <c:v>9.6158079480003766E-3</c:v>
                </c:pt>
                <c:pt idx="23246">
                  <c:v>9.3316531252100737E-3</c:v>
                </c:pt>
                <c:pt idx="23247">
                  <c:v>1.0682619378251961E-4</c:v>
                </c:pt>
                <c:pt idx="23248">
                  <c:v>6.3515213801807217E-3</c:v>
                </c:pt>
                <c:pt idx="23249">
                  <c:v>2.4972479762782793E-3</c:v>
                </c:pt>
                <c:pt idx="23250">
                  <c:v>2.706757643775113E-2</c:v>
                </c:pt>
                <c:pt idx="23251">
                  <c:v>8.7077043598782211E-3</c:v>
                </c:pt>
                <c:pt idx="23252">
                  <c:v>1.7211512148980699E-4</c:v>
                </c:pt>
                <c:pt idx="23253">
                  <c:v>5.3171408669670678E-6</c:v>
                </c:pt>
                <c:pt idx="23254">
                  <c:v>5.2226139182672449E-4</c:v>
                </c:pt>
                <c:pt idx="23255">
                  <c:v>8.9824583929122709E-2</c:v>
                </c:pt>
                <c:pt idx="23256">
                  <c:v>2.8312232531688741E-2</c:v>
                </c:pt>
                <c:pt idx="23257">
                  <c:v>2.3501762632197474E-2</c:v>
                </c:pt>
                <c:pt idx="23258">
                  <c:v>1.8363931407406788E-3</c:v>
                </c:pt>
                <c:pt idx="23259">
                  <c:v>1.4425612731089388E-2</c:v>
                </c:pt>
                <c:pt idx="23260">
                  <c:v>2.7117418421759783E-4</c:v>
                </c:pt>
                <c:pt idx="23261">
                  <c:v>3.2653891349543728E-3</c:v>
                </c:pt>
                <c:pt idx="23262">
                  <c:v>9.7592065167582194E-4</c:v>
                </c:pt>
                <c:pt idx="23263">
                  <c:v>7.1818857426052991E-3</c:v>
                </c:pt>
                <c:pt idx="23264">
                  <c:v>2.7266028002947387E-2</c:v>
                </c:pt>
                <c:pt idx="23265">
                  <c:v>9.7592065167582194E-4</c:v>
                </c:pt>
                <c:pt idx="23266">
                  <c:v>3.0304904446779172E-3</c:v>
                </c:pt>
                <c:pt idx="23267">
                  <c:v>1.1570098526620259E-2</c:v>
                </c:pt>
                <c:pt idx="23268">
                  <c:v>1.5939015939015776E-2</c:v>
                </c:pt>
                <c:pt idx="23269">
                  <c:v>2.976190476190496E-3</c:v>
                </c:pt>
                <c:pt idx="23270">
                  <c:v>2.3437500000000038E-2</c:v>
                </c:pt>
                <c:pt idx="23271">
                  <c:v>2.9231752991685416E-3</c:v>
                </c:pt>
                <c:pt idx="23272">
                  <c:v>2.1164021164021368E-2</c:v>
                </c:pt>
                <c:pt idx="23273">
                  <c:v>2.3437500000000038E-2</c:v>
                </c:pt>
                <c:pt idx="23274">
                  <c:v>2.0021510713990096E-2</c:v>
                </c:pt>
                <c:pt idx="23275">
                  <c:v>1.5748031496063096E-2</c:v>
                </c:pt>
                <c:pt idx="23276">
                  <c:v>2.6666666666666613E-2</c:v>
                </c:pt>
                <c:pt idx="23277">
                  <c:v>1.0416666666666938E-2</c:v>
                </c:pt>
                <c:pt idx="23278">
                  <c:v>2.7882098554682681E-3</c:v>
                </c:pt>
                <c:pt idx="23279">
                  <c:v>7.0463042853033293E-3</c:v>
                </c:pt>
                <c:pt idx="23280">
                  <c:v>6.5104166666679814E-4</c:v>
                </c:pt>
                <c:pt idx="23281">
                  <c:v>3.829001497679591E-3</c:v>
                </c:pt>
                <c:pt idx="23282">
                  <c:v>2.156434896373083E-3</c:v>
                </c:pt>
                <c:pt idx="23283">
                  <c:v>3.9335664335666265E-3</c:v>
                </c:pt>
                <c:pt idx="23284">
                  <c:v>1.0635034257081455E-2</c:v>
                </c:pt>
                <c:pt idx="23285">
                  <c:v>1.6079158936301841E-2</c:v>
                </c:pt>
                <c:pt idx="23286">
                  <c:v>7.2448384948384662E-3</c:v>
                </c:pt>
                <c:pt idx="23287">
                  <c:v>1.133317901610611E-2</c:v>
                </c:pt>
                <c:pt idx="23288">
                  <c:v>1.0635034257081455E-2</c:v>
                </c:pt>
                <c:pt idx="23289">
                  <c:v>2.0613436337418141E-2</c:v>
                </c:pt>
                <c:pt idx="23290">
                  <c:v>1.6079158936301841E-2</c:v>
                </c:pt>
                <c:pt idx="23291">
                  <c:v>1.3313917204076143E-3</c:v>
                </c:pt>
                <c:pt idx="23292">
                  <c:v>9.4949049972268889E-4</c:v>
                </c:pt>
                <c:pt idx="23293">
                  <c:v>1.0635034257081455E-2</c:v>
                </c:pt>
                <c:pt idx="23294">
                  <c:v>6.1454293737771293E-4</c:v>
                </c:pt>
                <c:pt idx="23295">
                  <c:v>2.5570018217077189E-2</c:v>
                </c:pt>
                <c:pt idx="23296">
                  <c:v>1.6079158936301841E-2</c:v>
                </c:pt>
                <c:pt idx="23297">
                  <c:v>6.912845219296887E-3</c:v>
                </c:pt>
                <c:pt idx="23298">
                  <c:v>4.8166119594678422E-4</c:v>
                </c:pt>
                <c:pt idx="23299">
                  <c:v>4.8166119594678422E-4</c:v>
                </c:pt>
                <c:pt idx="23300">
                  <c:v>6.912845219296887E-3</c:v>
                </c:pt>
                <c:pt idx="23301">
                  <c:v>1.8243036700789049E-2</c:v>
                </c:pt>
                <c:pt idx="23302">
                  <c:v>4.8166119594678422E-4</c:v>
                </c:pt>
                <c:pt idx="23303">
                  <c:v>1.298365284422039E-2</c:v>
                </c:pt>
                <c:pt idx="23304">
                  <c:v>1.2487512487511664E-3</c:v>
                </c:pt>
                <c:pt idx="23305">
                  <c:v>1.412174781739977E-3</c:v>
                </c:pt>
                <c:pt idx="23306">
                  <c:v>6.7567093328218279E-3</c:v>
                </c:pt>
                <c:pt idx="23307">
                  <c:v>4.7384615384615261E-2</c:v>
                </c:pt>
                <c:pt idx="23308">
                  <c:v>2.3319200484554808E-2</c:v>
                </c:pt>
                <c:pt idx="23309">
                  <c:v>1.5748031496063096E-2</c:v>
                </c:pt>
                <c:pt idx="23310">
                  <c:v>1.6203703703703606E-2</c:v>
                </c:pt>
                <c:pt idx="23311">
                  <c:v>1.0416666666666938E-2</c:v>
                </c:pt>
                <c:pt idx="23312">
                  <c:v>1.0416666666666938E-2</c:v>
                </c:pt>
                <c:pt idx="23313">
                  <c:v>2.7322404371585415E-3</c:v>
                </c:pt>
                <c:pt idx="23314">
                  <c:v>1.0205144225762793E-2</c:v>
                </c:pt>
                <c:pt idx="23315">
                  <c:v>6.9991251093613586E-3</c:v>
                </c:pt>
                <c:pt idx="23316">
                  <c:v>6.1218243036437225E-4</c:v>
                </c:pt>
                <c:pt idx="23317">
                  <c:v>1.0416666666666938E-2</c:v>
                </c:pt>
                <c:pt idx="23318">
                  <c:v>3.5433070866141662E-2</c:v>
                </c:pt>
                <c:pt idx="23319">
                  <c:v>6.5104166666679814E-4</c:v>
                </c:pt>
                <c:pt idx="23320">
                  <c:v>1.5748031496063096E-2</c:v>
                </c:pt>
                <c:pt idx="23321">
                  <c:v>1.0416666666666938E-2</c:v>
                </c:pt>
                <c:pt idx="23322">
                  <c:v>3.4722222222222398E-3</c:v>
                </c:pt>
                <c:pt idx="23323">
                  <c:v>2.6192445547284695E-3</c:v>
                </c:pt>
                <c:pt idx="23324">
                  <c:v>1.7076502732243888E-4</c:v>
                </c:pt>
                <c:pt idx="23325">
                  <c:v>1.7076502732243888E-4</c:v>
                </c:pt>
                <c:pt idx="23326">
                  <c:v>2.3437500000000038E-2</c:v>
                </c:pt>
                <c:pt idx="23327">
                  <c:v>4.3744531933532539E-4</c:v>
                </c:pt>
                <c:pt idx="23328">
                  <c:v>6.5104166666679814E-4</c:v>
                </c:pt>
                <c:pt idx="23329">
                  <c:v>1.3227513227514738E-3</c:v>
                </c:pt>
                <c:pt idx="23330">
                  <c:v>1.3227513227514738E-3</c:v>
                </c:pt>
                <c:pt idx="23331">
                  <c:v>1.3227513227514738E-3</c:v>
                </c:pt>
                <c:pt idx="23332">
                  <c:v>1.5748031496063096E-2</c:v>
                </c:pt>
                <c:pt idx="23333">
                  <c:v>4.3744531933532539E-4</c:v>
                </c:pt>
                <c:pt idx="23334">
                  <c:v>8.1487140310670062E-3</c:v>
                </c:pt>
                <c:pt idx="23335">
                  <c:v>1.6203703703703606E-2</c:v>
                </c:pt>
                <c:pt idx="23336">
                  <c:v>1.0416666666666938E-2</c:v>
                </c:pt>
                <c:pt idx="23337">
                  <c:v>1.3714450700161062E-3</c:v>
                </c:pt>
                <c:pt idx="23338">
                  <c:v>2.016129032257999E-3</c:v>
                </c:pt>
                <c:pt idx="23339">
                  <c:v>2.016129032257999E-3</c:v>
                </c:pt>
                <c:pt idx="23340">
                  <c:v>0.10292374624378603</c:v>
                </c:pt>
                <c:pt idx="23341">
                  <c:v>3.64145658263305E-2</c:v>
                </c:pt>
                <c:pt idx="23342">
                  <c:v>7.0646620931252256E-3</c:v>
                </c:pt>
                <c:pt idx="23343">
                  <c:v>7.2148786831516027E-4</c:v>
                </c:pt>
                <c:pt idx="23344">
                  <c:v>1.5567765567765486E-2</c:v>
                </c:pt>
                <c:pt idx="23345">
                  <c:v>6.4370164939424619E-3</c:v>
                </c:pt>
                <c:pt idx="23346">
                  <c:v>2.3623759458534656E-2</c:v>
                </c:pt>
                <c:pt idx="23347">
                  <c:v>7.0646620931252256E-3</c:v>
                </c:pt>
                <c:pt idx="23348">
                  <c:v>1.5567765567765486E-2</c:v>
                </c:pt>
                <c:pt idx="23349">
                  <c:v>1.0296789824349027E-2</c:v>
                </c:pt>
                <c:pt idx="23350">
                  <c:v>2.2041369955918136E-3</c:v>
                </c:pt>
                <c:pt idx="23351">
                  <c:v>6.6666666666667001E-3</c:v>
                </c:pt>
                <c:pt idx="23352">
                  <c:v>1.0416666666666938E-2</c:v>
                </c:pt>
                <c:pt idx="23353">
                  <c:v>1.0416666666666938E-2</c:v>
                </c:pt>
                <c:pt idx="23354">
                  <c:v>2.976190476190496E-3</c:v>
                </c:pt>
                <c:pt idx="23355">
                  <c:v>0</c:v>
                </c:pt>
                <c:pt idx="23356">
                  <c:v>8.9605734767043196E-4</c:v>
                </c:pt>
                <c:pt idx="23357">
                  <c:v>6.5104166666679814E-4</c:v>
                </c:pt>
                <c:pt idx="23358">
                  <c:v>1.4336917562724075E-2</c:v>
                </c:pt>
                <c:pt idx="23359">
                  <c:v>1.0598834128246171E-3</c:v>
                </c:pt>
                <c:pt idx="23360">
                  <c:v>2.66666666666668E-2</c:v>
                </c:pt>
                <c:pt idx="23361">
                  <c:v>2.3437500000000038E-2</c:v>
                </c:pt>
                <c:pt idx="23362">
                  <c:v>2.3437500000000038E-2</c:v>
                </c:pt>
                <c:pt idx="23363">
                  <c:v>6.6666666666668883E-3</c:v>
                </c:pt>
                <c:pt idx="23364">
                  <c:v>6.735421441303785E-2</c:v>
                </c:pt>
                <c:pt idx="23365">
                  <c:v>4.4326241134764197E-4</c:v>
                </c:pt>
                <c:pt idx="23366">
                  <c:v>3.5433070866141662E-2</c:v>
                </c:pt>
                <c:pt idx="23367">
                  <c:v>6.5681444991790095E-3</c:v>
                </c:pt>
                <c:pt idx="23368">
                  <c:v>2.3437500000000038E-2</c:v>
                </c:pt>
                <c:pt idx="23369">
                  <c:v>1.4833990795529162E-2</c:v>
                </c:pt>
                <c:pt idx="23370">
                  <c:v>1.0416666666666938E-2</c:v>
                </c:pt>
                <c:pt idx="23371">
                  <c:v>1.0957703265405497E-4</c:v>
                </c:pt>
                <c:pt idx="23372">
                  <c:v>2.3437500000000038E-2</c:v>
                </c:pt>
                <c:pt idx="23373">
                  <c:v>6.6666666666667001E-3</c:v>
                </c:pt>
                <c:pt idx="23374">
                  <c:v>4.3744531933532539E-4</c:v>
                </c:pt>
                <c:pt idx="23375">
                  <c:v>4.9973971889640777E-2</c:v>
                </c:pt>
                <c:pt idx="23376">
                  <c:v>6.5104166666679814E-4</c:v>
                </c:pt>
                <c:pt idx="23377">
                  <c:v>1.4336917562724075E-2</c:v>
                </c:pt>
                <c:pt idx="23378">
                  <c:v>1.0416666666666938E-2</c:v>
                </c:pt>
                <c:pt idx="23379">
                  <c:v>1.5748031496063096E-2</c:v>
                </c:pt>
                <c:pt idx="23380">
                  <c:v>2.9562682215743579E-2</c:v>
                </c:pt>
                <c:pt idx="23381">
                  <c:v>0</c:v>
                </c:pt>
                <c:pt idx="23382">
                  <c:v>1.0976702508960743E-2</c:v>
                </c:pt>
                <c:pt idx="23383">
                  <c:v>1.0416666666666938E-2</c:v>
                </c:pt>
                <c:pt idx="23384">
                  <c:v>8.9605734767043196E-4</c:v>
                </c:pt>
                <c:pt idx="23385">
                  <c:v>6.5104166666679814E-4</c:v>
                </c:pt>
                <c:pt idx="23386">
                  <c:v>1.6203703703703606E-2</c:v>
                </c:pt>
                <c:pt idx="23387">
                  <c:v>6.9991251093613586E-3</c:v>
                </c:pt>
                <c:pt idx="23388">
                  <c:v>1.0050915895071651E-2</c:v>
                </c:pt>
                <c:pt idx="23389">
                  <c:v>1.0051282051282114E-2</c:v>
                </c:pt>
                <c:pt idx="23390">
                  <c:v>3.308012741974899E-3</c:v>
                </c:pt>
                <c:pt idx="23391">
                  <c:v>1.5215553677092042E-2</c:v>
                </c:pt>
                <c:pt idx="23392">
                  <c:v>3.1610557926353786E-4</c:v>
                </c:pt>
                <c:pt idx="23393">
                  <c:v>3.5433070866141662E-2</c:v>
                </c:pt>
                <c:pt idx="23394">
                  <c:v>1.5748031496063172E-2</c:v>
                </c:pt>
                <c:pt idx="23395">
                  <c:v>2.1739130434782584E-2</c:v>
                </c:pt>
                <c:pt idx="23396">
                  <c:v>2.976190476190496E-3</c:v>
                </c:pt>
                <c:pt idx="23397">
                  <c:v>6.5104166666679814E-4</c:v>
                </c:pt>
                <c:pt idx="23398">
                  <c:v>4.1252864782276466E-2</c:v>
                </c:pt>
                <c:pt idx="23399">
                  <c:v>2.2038567493112875E-2</c:v>
                </c:pt>
                <c:pt idx="23400">
                  <c:v>2.1164021164021368E-2</c:v>
                </c:pt>
                <c:pt idx="23401">
                  <c:v>2.2257551669316398E-2</c:v>
                </c:pt>
                <c:pt idx="23402">
                  <c:v>2.3437500000000038E-2</c:v>
                </c:pt>
                <c:pt idx="23403">
                  <c:v>3.097173828881227E-3</c:v>
                </c:pt>
                <c:pt idx="23404">
                  <c:v>6.9991251093613586E-3</c:v>
                </c:pt>
                <c:pt idx="23405">
                  <c:v>6.5104166666679814E-4</c:v>
                </c:pt>
                <c:pt idx="23406">
                  <c:v>1.0416666666666938E-2</c:v>
                </c:pt>
                <c:pt idx="23407">
                  <c:v>1.5567765567765486E-2</c:v>
                </c:pt>
                <c:pt idx="23408">
                  <c:v>1.2004947666713337E-3</c:v>
                </c:pt>
                <c:pt idx="23409">
                  <c:v>1.0296789824349027E-2</c:v>
                </c:pt>
                <c:pt idx="23410">
                  <c:v>2.4085224641037482E-2</c:v>
                </c:pt>
                <c:pt idx="23411">
                  <c:v>1.0671498117696316E-2</c:v>
                </c:pt>
                <c:pt idx="23412">
                  <c:v>4.3496429967603174E-3</c:v>
                </c:pt>
                <c:pt idx="23413">
                  <c:v>0.10860290604536148</c:v>
                </c:pt>
                <c:pt idx="23414">
                  <c:v>3.8305920658873168E-4</c:v>
                </c:pt>
                <c:pt idx="23415">
                  <c:v>2.1005001190759813E-2</c:v>
                </c:pt>
                <c:pt idx="23416">
                  <c:v>1.5567765567765486E-2</c:v>
                </c:pt>
                <c:pt idx="23417">
                  <c:v>7.8480422813285468E-4</c:v>
                </c:pt>
                <c:pt idx="23418">
                  <c:v>3.6491023207195743E-6</c:v>
                </c:pt>
                <c:pt idx="23419">
                  <c:v>9.5274673836072049E-2</c:v>
                </c:pt>
                <c:pt idx="23420">
                  <c:v>2.4154589371982158E-3</c:v>
                </c:pt>
                <c:pt idx="23421">
                  <c:v>1.0976702508960743E-2</c:v>
                </c:pt>
                <c:pt idx="23422">
                  <c:v>1.5679442508710839E-2</c:v>
                </c:pt>
                <c:pt idx="23423">
                  <c:v>5.0576892682156049E-3</c:v>
                </c:pt>
                <c:pt idx="23424">
                  <c:v>1.0416666666666938E-2</c:v>
                </c:pt>
                <c:pt idx="23425">
                  <c:v>1.3774104683197297E-3</c:v>
                </c:pt>
                <c:pt idx="23426">
                  <c:v>1.3774104683197297E-3</c:v>
                </c:pt>
                <c:pt idx="23427">
                  <c:v>1.3774104683197297E-3</c:v>
                </c:pt>
                <c:pt idx="23428">
                  <c:v>1.3774104683197297E-3</c:v>
                </c:pt>
                <c:pt idx="23429">
                  <c:v>6.9686411149826252E-3</c:v>
                </c:pt>
                <c:pt idx="23430">
                  <c:v>5.6979504612224329E-4</c:v>
                </c:pt>
                <c:pt idx="23431">
                  <c:v>1.6008290740911132E-2</c:v>
                </c:pt>
                <c:pt idx="23432">
                  <c:v>3.4167006092139379E-3</c:v>
                </c:pt>
                <c:pt idx="23433">
                  <c:v>1.4183901871250647E-2</c:v>
                </c:pt>
                <c:pt idx="23434">
                  <c:v>1.5748031496063096E-2</c:v>
                </c:pt>
                <c:pt idx="23435">
                  <c:v>1.0416666666666938E-2</c:v>
                </c:pt>
                <c:pt idx="23436">
                  <c:v>5.0287356321839852E-3</c:v>
                </c:pt>
                <c:pt idx="23437">
                  <c:v>1.5748031496063096E-2</c:v>
                </c:pt>
                <c:pt idx="23438">
                  <c:v>1.0416666666666938E-2</c:v>
                </c:pt>
                <c:pt idx="23439">
                  <c:v>3.5433070866141662E-2</c:v>
                </c:pt>
                <c:pt idx="23440">
                  <c:v>0</c:v>
                </c:pt>
                <c:pt idx="23441">
                  <c:v>6.5104166666679814E-4</c:v>
                </c:pt>
                <c:pt idx="23442">
                  <c:v>1.1806476976754499E-3</c:v>
                </c:pt>
                <c:pt idx="23443">
                  <c:v>1.1806476976754499E-3</c:v>
                </c:pt>
                <c:pt idx="23444">
                  <c:v>7.5215960999016021E-2</c:v>
                </c:pt>
                <c:pt idx="23445">
                  <c:v>1.8475715468612479E-2</c:v>
                </c:pt>
                <c:pt idx="23446">
                  <c:v>2.1748637976707437E-3</c:v>
                </c:pt>
                <c:pt idx="23447">
                  <c:v>9.9513489606368848E-3</c:v>
                </c:pt>
                <c:pt idx="23448">
                  <c:v>2.5521778584392182E-2</c:v>
                </c:pt>
                <c:pt idx="23449">
                  <c:v>1.5053523639607489E-2</c:v>
                </c:pt>
                <c:pt idx="23450">
                  <c:v>1.1076650420912423E-2</c:v>
                </c:pt>
                <c:pt idx="23451">
                  <c:v>2.2522522522522369E-2</c:v>
                </c:pt>
                <c:pt idx="23452">
                  <c:v>1.1076650420912423E-2</c:v>
                </c:pt>
                <c:pt idx="23453">
                  <c:v>8.1833402187383442E-3</c:v>
                </c:pt>
                <c:pt idx="23454">
                  <c:v>2.3219670798618176E-2</c:v>
                </c:pt>
                <c:pt idx="23455">
                  <c:v>1.4963846963846908E-2</c:v>
                </c:pt>
                <c:pt idx="23456">
                  <c:v>1.0322186593372318E-3</c:v>
                </c:pt>
                <c:pt idx="23457">
                  <c:v>1.8968058968058917E-2</c:v>
                </c:pt>
                <c:pt idx="23458">
                  <c:v>1.6855096855096785E-2</c:v>
                </c:pt>
                <c:pt idx="23459">
                  <c:v>1.5972015972035234E-4</c:v>
                </c:pt>
                <c:pt idx="23460">
                  <c:v>2.4262295081967235E-2</c:v>
                </c:pt>
                <c:pt idx="23461">
                  <c:v>2.4262295081967235E-2</c:v>
                </c:pt>
                <c:pt idx="23462">
                  <c:v>2.4262295081967235E-2</c:v>
                </c:pt>
                <c:pt idx="23463">
                  <c:v>3.669421487603336E-2</c:v>
                </c:pt>
                <c:pt idx="23464">
                  <c:v>2.6840633737184689E-3</c:v>
                </c:pt>
                <c:pt idx="23465">
                  <c:v>7.2114467408584109E-3</c:v>
                </c:pt>
                <c:pt idx="23466">
                  <c:v>7.0342870342870725E-3</c:v>
                </c:pt>
                <c:pt idx="23467">
                  <c:v>1.2972972972971489E-3</c:v>
                </c:pt>
                <c:pt idx="23468">
                  <c:v>1.5055476529160543E-2</c:v>
                </c:pt>
                <c:pt idx="23469">
                  <c:v>3.2522522522521343E-3</c:v>
                </c:pt>
                <c:pt idx="23470">
                  <c:v>1.1824706061993992E-2</c:v>
                </c:pt>
                <c:pt idx="23471">
                  <c:v>5.0331323058599639E-4</c:v>
                </c:pt>
                <c:pt idx="23472">
                  <c:v>1.9118227231971027E-2</c:v>
                </c:pt>
                <c:pt idx="23473">
                  <c:v>3.1071888214745332E-2</c:v>
                </c:pt>
                <c:pt idx="23474">
                  <c:v>2.8989197530864104E-2</c:v>
                </c:pt>
                <c:pt idx="23475">
                  <c:v>5.6194444444444498E-2</c:v>
                </c:pt>
                <c:pt idx="23476">
                  <c:v>1.0416666666666938E-2</c:v>
                </c:pt>
                <c:pt idx="23477">
                  <c:v>1.0416666666666938E-2</c:v>
                </c:pt>
                <c:pt idx="23478">
                  <c:v>2.3437500000000038E-2</c:v>
                </c:pt>
                <c:pt idx="23479">
                  <c:v>7.407407407407407E-2</c:v>
                </c:pt>
                <c:pt idx="23480">
                  <c:v>0</c:v>
                </c:pt>
                <c:pt idx="23481">
                  <c:v>4.3744531933532539E-4</c:v>
                </c:pt>
                <c:pt idx="23482">
                  <c:v>1.5748031496063096E-2</c:v>
                </c:pt>
                <c:pt idx="23483">
                  <c:v>5.3784860557768738E-2</c:v>
                </c:pt>
                <c:pt idx="23484">
                  <c:v>0</c:v>
                </c:pt>
                <c:pt idx="23485">
                  <c:v>3.4796099290780001E-2</c:v>
                </c:pt>
                <c:pt idx="23486">
                  <c:v>1.0416666666666938E-2</c:v>
                </c:pt>
                <c:pt idx="23487">
                  <c:v>5.092946269416095E-4</c:v>
                </c:pt>
                <c:pt idx="23488">
                  <c:v>8.9605734767043196E-4</c:v>
                </c:pt>
                <c:pt idx="23489">
                  <c:v>6.5681444991790095E-3</c:v>
                </c:pt>
                <c:pt idx="23490">
                  <c:v>1.0416666666666938E-2</c:v>
                </c:pt>
                <c:pt idx="23491">
                  <c:v>2.3437500000000038E-2</c:v>
                </c:pt>
                <c:pt idx="23492">
                  <c:v>4.3744531933532539E-4</c:v>
                </c:pt>
                <c:pt idx="23493">
                  <c:v>3.0202169625247878E-3</c:v>
                </c:pt>
                <c:pt idx="23494">
                  <c:v>6.5104166666679814E-4</c:v>
                </c:pt>
                <c:pt idx="23495">
                  <c:v>7.2148786831516027E-4</c:v>
                </c:pt>
                <c:pt idx="23496">
                  <c:v>2.4085224641037482E-2</c:v>
                </c:pt>
                <c:pt idx="23497">
                  <c:v>1.6079158936301841E-2</c:v>
                </c:pt>
                <c:pt idx="23498">
                  <c:v>1.133317901610611E-2</c:v>
                </c:pt>
                <c:pt idx="23499">
                  <c:v>4.8166119594678422E-4</c:v>
                </c:pt>
                <c:pt idx="23500">
                  <c:v>1.9035842206574804E-3</c:v>
                </c:pt>
                <c:pt idx="23501">
                  <c:v>2.3319200484554808E-2</c:v>
                </c:pt>
                <c:pt idx="23502">
                  <c:v>0.13803780964797904</c:v>
                </c:pt>
                <c:pt idx="23503">
                  <c:v>1.0635034257081455E-2</c:v>
                </c:pt>
                <c:pt idx="23504">
                  <c:v>1.4083477498111698E-2</c:v>
                </c:pt>
                <c:pt idx="23505">
                  <c:v>1.6112919338532523E-6</c:v>
                </c:pt>
                <c:pt idx="23506">
                  <c:v>1.0416666666666938E-2</c:v>
                </c:pt>
                <c:pt idx="23507">
                  <c:v>6.5104166666679814E-4</c:v>
                </c:pt>
                <c:pt idx="23508">
                  <c:v>1.4083477498111698E-2</c:v>
                </c:pt>
                <c:pt idx="23509">
                  <c:v>1.3007825507831345E-4</c:v>
                </c:pt>
                <c:pt idx="23510">
                  <c:v>9.6613912403392069E-4</c:v>
                </c:pt>
                <c:pt idx="23511">
                  <c:v>0.1143178250321108</c:v>
                </c:pt>
                <c:pt idx="23512">
                  <c:v>1.6079158936301841E-2</c:v>
                </c:pt>
                <c:pt idx="23513">
                  <c:v>3.5256410256410152E-2</c:v>
                </c:pt>
                <c:pt idx="23514">
                  <c:v>4.8166119594678422E-4</c:v>
                </c:pt>
                <c:pt idx="23515">
                  <c:v>4.7352857226996896E-5</c:v>
                </c:pt>
                <c:pt idx="23516">
                  <c:v>1.0635034257081455E-2</c:v>
                </c:pt>
                <c:pt idx="23517">
                  <c:v>2.1621760592348924E-2</c:v>
                </c:pt>
                <c:pt idx="23518">
                  <c:v>3.2085771371485688E-2</c:v>
                </c:pt>
                <c:pt idx="23519">
                  <c:v>3.1173826173826382E-3</c:v>
                </c:pt>
                <c:pt idx="23520">
                  <c:v>4.3744531933532539E-4</c:v>
                </c:pt>
                <c:pt idx="23521">
                  <c:v>4.3744531933532539E-4</c:v>
                </c:pt>
                <c:pt idx="23522">
                  <c:v>4.3744531933532539E-4</c:v>
                </c:pt>
                <c:pt idx="23523">
                  <c:v>5.6756829716008686E-4</c:v>
                </c:pt>
                <c:pt idx="23524">
                  <c:v>4.1788499025341118E-2</c:v>
                </c:pt>
                <c:pt idx="23525">
                  <c:v>1.9740795739746578E-2</c:v>
                </c:pt>
                <c:pt idx="23526">
                  <c:v>2.302722342624363E-2</c:v>
                </c:pt>
                <c:pt idx="23527">
                  <c:v>1.0053697404887948E-2</c:v>
                </c:pt>
                <c:pt idx="23528">
                  <c:v>1.7302259887005827E-2</c:v>
                </c:pt>
                <c:pt idx="23529">
                  <c:v>2.990627715260584E-2</c:v>
                </c:pt>
                <c:pt idx="23530">
                  <c:v>1.1437908496732143E-2</c:v>
                </c:pt>
                <c:pt idx="23531">
                  <c:v>6.3001391032610054E-4</c:v>
                </c:pt>
                <c:pt idx="23532">
                  <c:v>1.0036801605892153E-4</c:v>
                </c:pt>
                <c:pt idx="23533">
                  <c:v>2.3401173334831063E-2</c:v>
                </c:pt>
                <c:pt idx="23534">
                  <c:v>3.7357315807679009E-2</c:v>
                </c:pt>
                <c:pt idx="23535">
                  <c:v>6.8046758933459524E-3</c:v>
                </c:pt>
                <c:pt idx="23536">
                  <c:v>4.7298842075561686E-3</c:v>
                </c:pt>
                <c:pt idx="23537">
                  <c:v>1.1437908496732143E-2</c:v>
                </c:pt>
                <c:pt idx="23538">
                  <c:v>3.7357315807679009E-2</c:v>
                </c:pt>
                <c:pt idx="23539">
                  <c:v>8.1916099773242986E-3</c:v>
                </c:pt>
                <c:pt idx="23540">
                  <c:v>3.6233582823270547E-3</c:v>
                </c:pt>
                <c:pt idx="23541">
                  <c:v>7.0861678004542487E-4</c:v>
                </c:pt>
                <c:pt idx="23542">
                  <c:v>2.3438529336302291E-3</c:v>
                </c:pt>
                <c:pt idx="23543">
                  <c:v>2.3438529336302291E-3</c:v>
                </c:pt>
                <c:pt idx="23544">
                  <c:v>1.1437908496732143E-2</c:v>
                </c:pt>
                <c:pt idx="23545">
                  <c:v>1.2310225677572707E-2</c:v>
                </c:pt>
                <c:pt idx="23546">
                  <c:v>7.5142700758465348E-3</c:v>
                </c:pt>
                <c:pt idx="23547">
                  <c:v>5.0235478806907555E-2</c:v>
                </c:pt>
                <c:pt idx="23548">
                  <c:v>2.4382100375655861E-2</c:v>
                </c:pt>
                <c:pt idx="23549">
                  <c:v>1.7505498439977611E-2</c:v>
                </c:pt>
                <c:pt idx="23550">
                  <c:v>2.6799007444168869E-3</c:v>
                </c:pt>
                <c:pt idx="23551">
                  <c:v>1.0710382513660976E-2</c:v>
                </c:pt>
                <c:pt idx="23552">
                  <c:v>1.728592934678029E-2</c:v>
                </c:pt>
                <c:pt idx="23553">
                  <c:v>1.7220727989958752E-2</c:v>
                </c:pt>
                <c:pt idx="23554">
                  <c:v>2.6799007444168869E-3</c:v>
                </c:pt>
                <c:pt idx="23555">
                  <c:v>7.9772079772078366E-4</c:v>
                </c:pt>
                <c:pt idx="23556">
                  <c:v>7.6827350427350512E-3</c:v>
                </c:pt>
                <c:pt idx="23557">
                  <c:v>1.3186813186813252E-3</c:v>
                </c:pt>
                <c:pt idx="23558">
                  <c:v>1.2947017615452637E-2</c:v>
                </c:pt>
                <c:pt idx="23559">
                  <c:v>1.0175010175010308E-2</c:v>
                </c:pt>
                <c:pt idx="23560">
                  <c:v>1.6211745244004167E-3</c:v>
                </c:pt>
                <c:pt idx="23561">
                  <c:v>1.5384615384615396E-2</c:v>
                </c:pt>
                <c:pt idx="23562">
                  <c:v>8.8730799038213223E-3</c:v>
                </c:pt>
                <c:pt idx="23563">
                  <c:v>4.5758015569335809E-3</c:v>
                </c:pt>
                <c:pt idx="23564">
                  <c:v>8.2214400883351847E-3</c:v>
                </c:pt>
                <c:pt idx="23565">
                  <c:v>3.2823083349399269E-2</c:v>
                </c:pt>
                <c:pt idx="23566">
                  <c:v>9.7130820076996444E-3</c:v>
                </c:pt>
                <c:pt idx="23567">
                  <c:v>3.3094017094026639E-4</c:v>
                </c:pt>
                <c:pt idx="23568">
                  <c:v>5.29014844804351E-4</c:v>
                </c:pt>
                <c:pt idx="23569">
                  <c:v>1.5802533629358694E-2</c:v>
                </c:pt>
                <c:pt idx="23570">
                  <c:v>6.7476383265857292E-3</c:v>
                </c:pt>
                <c:pt idx="23571">
                  <c:v>2.0177562550455336E-4</c:v>
                </c:pt>
                <c:pt idx="23572">
                  <c:v>8.9317613433419646E-5</c:v>
                </c:pt>
                <c:pt idx="23573">
                  <c:v>2.4414850686037042E-2</c:v>
                </c:pt>
                <c:pt idx="23574">
                  <c:v>3.2951348383997901E-2</c:v>
                </c:pt>
                <c:pt idx="23575">
                  <c:v>5.7836899942167346E-4</c:v>
                </c:pt>
                <c:pt idx="23576">
                  <c:v>6.0728744939271335E-2</c:v>
                </c:pt>
                <c:pt idx="23577">
                  <c:v>5.7836899942167346E-4</c:v>
                </c:pt>
                <c:pt idx="23578">
                  <c:v>5.29014844804351E-4</c:v>
                </c:pt>
                <c:pt idx="23579">
                  <c:v>2.2071307300509393E-2</c:v>
                </c:pt>
                <c:pt idx="23580">
                  <c:v>3.7189442711444518E-2</c:v>
                </c:pt>
                <c:pt idx="23581">
                  <c:v>5.7836899942167346E-4</c:v>
                </c:pt>
                <c:pt idx="23582">
                  <c:v>5.0412355675513464E-2</c:v>
                </c:pt>
                <c:pt idx="23583">
                  <c:v>4.5740293418325748E-4</c:v>
                </c:pt>
                <c:pt idx="23584">
                  <c:v>5.8962264150941486E-4</c:v>
                </c:pt>
                <c:pt idx="23585">
                  <c:v>5.8962264150941486E-4</c:v>
                </c:pt>
                <c:pt idx="23586">
                  <c:v>5.092946269416095E-4</c:v>
                </c:pt>
                <c:pt idx="23587">
                  <c:v>8.7769199512393536E-2</c:v>
                </c:pt>
                <c:pt idx="23588">
                  <c:v>4.9671592775041122E-2</c:v>
                </c:pt>
                <c:pt idx="23589">
                  <c:v>1.0416666666666938E-2</c:v>
                </c:pt>
                <c:pt idx="23590">
                  <c:v>1.0416666666666938E-2</c:v>
                </c:pt>
                <c:pt idx="23591">
                  <c:v>6.5104166666679814E-4</c:v>
                </c:pt>
                <c:pt idx="23592">
                  <c:v>0</c:v>
                </c:pt>
                <c:pt idx="23593">
                  <c:v>5.0287356321839852E-3</c:v>
                </c:pt>
                <c:pt idx="23594">
                  <c:v>2.4154589371982158E-3</c:v>
                </c:pt>
                <c:pt idx="23595">
                  <c:v>4.2278593680465113E-3</c:v>
                </c:pt>
                <c:pt idx="23596">
                  <c:v>1.0416666666666938E-2</c:v>
                </c:pt>
                <c:pt idx="23597">
                  <c:v>4.3744531933532539E-4</c:v>
                </c:pt>
                <c:pt idx="23598">
                  <c:v>3.097173828881227E-3</c:v>
                </c:pt>
                <c:pt idx="23599">
                  <c:v>2.016129032257999E-3</c:v>
                </c:pt>
                <c:pt idx="23600">
                  <c:v>1.3258820951128777E-2</c:v>
                </c:pt>
                <c:pt idx="23601">
                  <c:v>2.66666666666668E-2</c:v>
                </c:pt>
                <c:pt idx="23602">
                  <c:v>1.3227513227514738E-3</c:v>
                </c:pt>
                <c:pt idx="23603">
                  <c:v>6.9527116402116548E-2</c:v>
                </c:pt>
                <c:pt idx="23604">
                  <c:v>3.5433070866141662E-2</c:v>
                </c:pt>
                <c:pt idx="23605">
                  <c:v>1.0416666666666938E-2</c:v>
                </c:pt>
                <c:pt idx="23606">
                  <c:v>1.2377460217805558E-2</c:v>
                </c:pt>
                <c:pt idx="23607">
                  <c:v>1.0513296227581837E-2</c:v>
                </c:pt>
                <c:pt idx="23608">
                  <c:v>6.5104166666679814E-4</c:v>
                </c:pt>
                <c:pt idx="23609">
                  <c:v>7.2148786831516027E-4</c:v>
                </c:pt>
                <c:pt idx="23610">
                  <c:v>6.5104166666679814E-4</c:v>
                </c:pt>
                <c:pt idx="23611">
                  <c:v>6.9991251093613586E-3</c:v>
                </c:pt>
                <c:pt idx="23612">
                  <c:v>4.7619047619047589E-2</c:v>
                </c:pt>
                <c:pt idx="23613">
                  <c:v>7.3872030912606633E-4</c:v>
                </c:pt>
                <c:pt idx="23614">
                  <c:v>2.943780433820262E-2</c:v>
                </c:pt>
                <c:pt idx="23615">
                  <c:v>3.5433070866141662E-2</c:v>
                </c:pt>
                <c:pt idx="23616">
                  <c:v>3.097173828881227E-3</c:v>
                </c:pt>
                <c:pt idx="23617">
                  <c:v>4.3744531933532539E-4</c:v>
                </c:pt>
                <c:pt idx="23618">
                  <c:v>1.0416666666666938E-2</c:v>
                </c:pt>
                <c:pt idx="23619">
                  <c:v>6.9991251093613586E-3</c:v>
                </c:pt>
                <c:pt idx="23620">
                  <c:v>0</c:v>
                </c:pt>
                <c:pt idx="23621">
                  <c:v>1.0416666666666938E-2</c:v>
                </c:pt>
                <c:pt idx="23622">
                  <c:v>6.5104166666679814E-4</c:v>
                </c:pt>
                <c:pt idx="23623">
                  <c:v>2.3437500000000038E-2</c:v>
                </c:pt>
                <c:pt idx="23624">
                  <c:v>1.0416666666666938E-2</c:v>
                </c:pt>
                <c:pt idx="23625">
                  <c:v>2.3437500000000038E-2</c:v>
                </c:pt>
                <c:pt idx="23626">
                  <c:v>1.0416666666666938E-2</c:v>
                </c:pt>
                <c:pt idx="23627">
                  <c:v>1.0416666666666938E-2</c:v>
                </c:pt>
                <c:pt idx="23628">
                  <c:v>2.3422377080913635E-2</c:v>
                </c:pt>
                <c:pt idx="23629">
                  <c:v>6.5104166666679814E-4</c:v>
                </c:pt>
                <c:pt idx="23630">
                  <c:v>4.3744531933532539E-4</c:v>
                </c:pt>
                <c:pt idx="23631">
                  <c:v>0</c:v>
                </c:pt>
                <c:pt idx="23632">
                  <c:v>1.1379800853485028E-2</c:v>
                </c:pt>
                <c:pt idx="23633">
                  <c:v>1.5748031496063096E-2</c:v>
                </c:pt>
                <c:pt idx="23634">
                  <c:v>1.3936617029400664E-2</c:v>
                </c:pt>
                <c:pt idx="23635">
                  <c:v>6.5104166666679814E-4</c:v>
                </c:pt>
                <c:pt idx="23636">
                  <c:v>3.5677879714578532E-3</c:v>
                </c:pt>
                <c:pt idx="23637">
                  <c:v>6.9991251093613586E-3</c:v>
                </c:pt>
                <c:pt idx="23638">
                  <c:v>1.1459129106187558E-3</c:v>
                </c:pt>
                <c:pt idx="23639">
                  <c:v>1.833460656990063E-2</c:v>
                </c:pt>
                <c:pt idx="23640">
                  <c:v>6.6666666666668883E-3</c:v>
                </c:pt>
                <c:pt idx="23641">
                  <c:v>1.0416666666666938E-2</c:v>
                </c:pt>
                <c:pt idx="23642">
                  <c:v>1.0976702508960743E-2</c:v>
                </c:pt>
                <c:pt idx="23643">
                  <c:v>6.5104166666679814E-4</c:v>
                </c:pt>
                <c:pt idx="23644">
                  <c:v>1.0416666666666938E-2</c:v>
                </c:pt>
                <c:pt idx="23645">
                  <c:v>4.3744531933532539E-4</c:v>
                </c:pt>
                <c:pt idx="23646">
                  <c:v>6.5104166666679814E-4</c:v>
                </c:pt>
                <c:pt idx="23647">
                  <c:v>1.3888888888888959E-2</c:v>
                </c:pt>
                <c:pt idx="23648">
                  <c:v>3.4722222222222398E-3</c:v>
                </c:pt>
                <c:pt idx="23649">
                  <c:v>1.3774104683197297E-3</c:v>
                </c:pt>
                <c:pt idx="23650">
                  <c:v>1.7076502732243888E-4</c:v>
                </c:pt>
                <c:pt idx="23651">
                  <c:v>6.5104166666679814E-4</c:v>
                </c:pt>
                <c:pt idx="23652">
                  <c:v>2.1164021164021368E-2</c:v>
                </c:pt>
                <c:pt idx="23653">
                  <c:v>1.5748031496063096E-2</c:v>
                </c:pt>
                <c:pt idx="23654">
                  <c:v>0.15254237288135578</c:v>
                </c:pt>
                <c:pt idx="23655">
                  <c:v>2.5864707682889666E-2</c:v>
                </c:pt>
                <c:pt idx="23656">
                  <c:v>0.31111111111111123</c:v>
                </c:pt>
                <c:pt idx="23657">
                  <c:v>3.5433070866141662E-2</c:v>
                </c:pt>
                <c:pt idx="23658">
                  <c:v>2.016129032257999E-3</c:v>
                </c:pt>
                <c:pt idx="23659">
                  <c:v>2.1574973031283011E-3</c:v>
                </c:pt>
                <c:pt idx="23660">
                  <c:v>1.5748031496063172E-2</c:v>
                </c:pt>
                <c:pt idx="23661">
                  <c:v>4.4551367726904185E-5</c:v>
                </c:pt>
                <c:pt idx="23662">
                  <c:v>2.66666666666668E-2</c:v>
                </c:pt>
                <c:pt idx="23663">
                  <c:v>2.06625683060109E-2</c:v>
                </c:pt>
                <c:pt idx="23664">
                  <c:v>7.7266922094508403E-2</c:v>
                </c:pt>
                <c:pt idx="23665">
                  <c:v>6.5104166666679814E-4</c:v>
                </c:pt>
                <c:pt idx="23666">
                  <c:v>2.1164021164021368E-2</c:v>
                </c:pt>
                <c:pt idx="23667">
                  <c:v>1.5679442508710839E-2</c:v>
                </c:pt>
                <c:pt idx="23668">
                  <c:v>1.5679442508710839E-2</c:v>
                </c:pt>
                <c:pt idx="23669">
                  <c:v>2.976190476190496E-3</c:v>
                </c:pt>
                <c:pt idx="23670">
                  <c:v>1.0416666666666938E-2</c:v>
                </c:pt>
                <c:pt idx="23671">
                  <c:v>0.21052631578947356</c:v>
                </c:pt>
                <c:pt idx="23672">
                  <c:v>7.2580645161290175E-2</c:v>
                </c:pt>
                <c:pt idx="23673">
                  <c:v>7.2580645161290175E-2</c:v>
                </c:pt>
                <c:pt idx="23674">
                  <c:v>5.9999999999999928E-2</c:v>
                </c:pt>
                <c:pt idx="23675">
                  <c:v>0.19565217391304351</c:v>
                </c:pt>
                <c:pt idx="24568">
                  <c:v>2.4639999999999978E-2</c:v>
                </c:pt>
                <c:pt idx="24569">
                  <c:v>1.0389610389610303E-2</c:v>
                </c:pt>
                <c:pt idx="24570">
                  <c:v>7.5703910414637928E-4</c:v>
                </c:pt>
                <c:pt idx="24571">
                  <c:v>2.6612731530764405E-2</c:v>
                </c:pt>
                <c:pt idx="24572">
                  <c:v>2.4639999999999978E-2</c:v>
                </c:pt>
                <c:pt idx="24573">
                  <c:v>7.5740259740251549E-4</c:v>
                </c:pt>
                <c:pt idx="24574">
                  <c:v>1.571009635525757E-2</c:v>
                </c:pt>
                <c:pt idx="24575">
                  <c:v>2.6864035087719222E-2</c:v>
                </c:pt>
                <c:pt idx="24576">
                  <c:v>7.2811079318961601E-4</c:v>
                </c:pt>
                <c:pt idx="24577">
                  <c:v>5.1970951398724536E-3</c:v>
                </c:pt>
                <c:pt idx="24578">
                  <c:v>7.7836570348588981E-3</c:v>
                </c:pt>
                <c:pt idx="24579">
                  <c:v>2.6177377626362058E-4</c:v>
                </c:pt>
                <c:pt idx="24580">
                  <c:v>8.1454879001592638E-4</c:v>
                </c:pt>
                <c:pt idx="24581">
                  <c:v>3.7971946466588323E-4</c:v>
                </c:pt>
                <c:pt idx="24582">
                  <c:v>1.5914089490889289E-3</c:v>
                </c:pt>
                <c:pt idx="24583">
                  <c:v>2.796801626261725E-3</c:v>
                </c:pt>
                <c:pt idx="24584">
                  <c:v>1.344977350207828E-2</c:v>
                </c:pt>
                <c:pt idx="24585">
                  <c:v>1.5449814435778217E-2</c:v>
                </c:pt>
                <c:pt idx="24586">
                  <c:v>2.8117465923543543E-3</c:v>
                </c:pt>
                <c:pt idx="24587">
                  <c:v>4.6855603220580192E-3</c:v>
                </c:pt>
                <c:pt idx="24588">
                  <c:v>8.291103215921845E-5</c:v>
                </c:pt>
                <c:pt idx="24589">
                  <c:v>5.1273401922752621E-2</c:v>
                </c:pt>
                <c:pt idx="24590">
                  <c:v>1.07415146509732E-2</c:v>
                </c:pt>
                <c:pt idx="24591">
                  <c:v>5.1273401922752621E-2</c:v>
                </c:pt>
                <c:pt idx="24592">
                  <c:v>7.7836570348588981E-3</c:v>
                </c:pt>
                <c:pt idx="24593">
                  <c:v>5.1273401922752621E-2</c:v>
                </c:pt>
                <c:pt idx="24594">
                  <c:v>1.048352588789059E-2</c:v>
                </c:pt>
                <c:pt idx="24595">
                  <c:v>4.0789707695945004E-3</c:v>
                </c:pt>
                <c:pt idx="24596">
                  <c:v>3.0786230576146635E-2</c:v>
                </c:pt>
                <c:pt idx="24597">
                  <c:v>1.6079158936301841E-2</c:v>
                </c:pt>
                <c:pt idx="24598">
                  <c:v>1.6112919338532523E-6</c:v>
                </c:pt>
                <c:pt idx="24599">
                  <c:v>6.1454293737771293E-4</c:v>
                </c:pt>
                <c:pt idx="24600">
                  <c:v>5.2427730999174763E-4</c:v>
                </c:pt>
                <c:pt idx="24601">
                  <c:v>6.7476383265857292E-3</c:v>
                </c:pt>
                <c:pt idx="24602">
                  <c:v>5.7836899942167346E-4</c:v>
                </c:pt>
                <c:pt idx="24603">
                  <c:v>1.8043764173795241E-3</c:v>
                </c:pt>
                <c:pt idx="24604">
                  <c:v>5.29014844804351E-4</c:v>
                </c:pt>
                <c:pt idx="24605">
                  <c:v>1.6038677724932268E-2</c:v>
                </c:pt>
                <c:pt idx="24606">
                  <c:v>2.2802364000187544E-3</c:v>
                </c:pt>
                <c:pt idx="24607">
                  <c:v>1.3827127718413381E-2</c:v>
                </c:pt>
                <c:pt idx="24608">
                  <c:v>2.1496900863414318E-5</c:v>
                </c:pt>
                <c:pt idx="24609">
                  <c:v>6.7476383265857292E-3</c:v>
                </c:pt>
                <c:pt idx="24610">
                  <c:v>1.79199575230638E-3</c:v>
                </c:pt>
                <c:pt idx="24611">
                  <c:v>5.29014844804351E-4</c:v>
                </c:pt>
                <c:pt idx="24612">
                  <c:v>3.3649698015530652E-2</c:v>
                </c:pt>
                <c:pt idx="24613">
                  <c:v>1.1753950633408203E-3</c:v>
                </c:pt>
                <c:pt idx="24614">
                  <c:v>1.1753950633408203E-3</c:v>
                </c:pt>
                <c:pt idx="24615">
                  <c:v>1.0860484544695154E-2</c:v>
                </c:pt>
                <c:pt idx="24616">
                  <c:v>2.2071307300509393E-2</c:v>
                </c:pt>
                <c:pt idx="24617">
                  <c:v>1.2994736955606167E-2</c:v>
                </c:pt>
                <c:pt idx="24618">
                  <c:v>4.552286298457814E-3</c:v>
                </c:pt>
                <c:pt idx="24619">
                  <c:v>5.0866812000414721E-3</c:v>
                </c:pt>
                <c:pt idx="24620">
                  <c:v>1.0840468131236701E-3</c:v>
                </c:pt>
                <c:pt idx="24621">
                  <c:v>2.1028172730958923E-2</c:v>
                </c:pt>
                <c:pt idx="24622">
                  <c:v>1.3225371120108066E-2</c:v>
                </c:pt>
                <c:pt idx="24623">
                  <c:v>6.0421676217291536E-3</c:v>
                </c:pt>
                <c:pt idx="24624">
                  <c:v>1.6421052631579034E-2</c:v>
                </c:pt>
                <c:pt idx="24625">
                  <c:v>2.5009778823493155E-5</c:v>
                </c:pt>
                <c:pt idx="24626">
                  <c:v>5.2071227673776541E-4</c:v>
                </c:pt>
                <c:pt idx="24627">
                  <c:v>1.1313667184112397E-2</c:v>
                </c:pt>
                <c:pt idx="24628">
                  <c:v>2.2071307300509393E-2</c:v>
                </c:pt>
                <c:pt idx="24629">
                  <c:v>5.29014844804351E-4</c:v>
                </c:pt>
                <c:pt idx="24630">
                  <c:v>3.5076923076923019E-2</c:v>
                </c:pt>
                <c:pt idx="24631">
                  <c:v>6.5104166666679814E-4</c:v>
                </c:pt>
                <c:pt idx="24632">
                  <c:v>7.2148786831516027E-4</c:v>
                </c:pt>
                <c:pt idx="24633">
                  <c:v>1.0416666666666938E-2</c:v>
                </c:pt>
                <c:pt idx="24634">
                  <c:v>2.976190476190496E-3</c:v>
                </c:pt>
                <c:pt idx="24635">
                  <c:v>6.5104166666679814E-4</c:v>
                </c:pt>
                <c:pt idx="24636">
                  <c:v>1.3227513227514738E-3</c:v>
                </c:pt>
                <c:pt idx="24637">
                  <c:v>2.976190476190496E-3</c:v>
                </c:pt>
                <c:pt idx="24638">
                  <c:v>6.5104166666679814E-4</c:v>
                </c:pt>
                <c:pt idx="24639">
                  <c:v>6.2126307922273092E-3</c:v>
                </c:pt>
                <c:pt idx="24640">
                  <c:v>1.5748031496063096E-2</c:v>
                </c:pt>
                <c:pt idx="24641">
                  <c:v>8.4876543209878377E-3</c:v>
                </c:pt>
                <c:pt idx="24642">
                  <c:v>3.4722222222222398E-3</c:v>
                </c:pt>
                <c:pt idx="24643">
                  <c:v>1.0416666666666938E-2</c:v>
                </c:pt>
                <c:pt idx="24644">
                  <c:v>4.6599679627203775E-3</c:v>
                </c:pt>
                <c:pt idx="24645">
                  <c:v>2.3437500000000038E-2</c:v>
                </c:pt>
                <c:pt idx="24646">
                  <c:v>1.5682983682983511E-2</c:v>
                </c:pt>
                <c:pt idx="24647">
                  <c:v>1.0416666666666938E-2</c:v>
                </c:pt>
                <c:pt idx="24648">
                  <c:v>4.3715846994535582E-2</c:v>
                </c:pt>
                <c:pt idx="24649">
                  <c:v>1.5748031496063096E-2</c:v>
                </c:pt>
                <c:pt idx="24650">
                  <c:v>2.3437500000000038E-2</c:v>
                </c:pt>
                <c:pt idx="24651">
                  <c:v>6.5104166666679814E-4</c:v>
                </c:pt>
                <c:pt idx="24652">
                  <c:v>8.267195767214888E-5</c:v>
                </c:pt>
                <c:pt idx="24653">
                  <c:v>1.7076502732243888E-4</c:v>
                </c:pt>
                <c:pt idx="24654">
                  <c:v>1.0416666666666938E-2</c:v>
                </c:pt>
                <c:pt idx="24655">
                  <c:v>7.6497612453013397E-2</c:v>
                </c:pt>
                <c:pt idx="24656">
                  <c:v>1.0229132569539024E-4</c:v>
                </c:pt>
                <c:pt idx="24657">
                  <c:v>1.7532325224631831E-3</c:v>
                </c:pt>
                <c:pt idx="24658">
                  <c:v>6.553079947577196E-4</c:v>
                </c:pt>
                <c:pt idx="24659">
                  <c:v>1.5748031496063096E-2</c:v>
                </c:pt>
                <c:pt idx="24660">
                  <c:v>6.5104166666679814E-4</c:v>
                </c:pt>
                <c:pt idx="24661">
                  <c:v>1.0416666666666938E-2</c:v>
                </c:pt>
                <c:pt idx="24662">
                  <c:v>6.5104166666679814E-4</c:v>
                </c:pt>
                <c:pt idx="24663">
                  <c:v>2.5946156847445234E-3</c:v>
                </c:pt>
                <c:pt idx="24664">
                  <c:v>1.0635034257081455E-2</c:v>
                </c:pt>
                <c:pt idx="24665">
                  <c:v>1.3308696401305989E-3</c:v>
                </c:pt>
                <c:pt idx="24666">
                  <c:v>6.7567093328218279E-3</c:v>
                </c:pt>
                <c:pt idx="24667">
                  <c:v>1.6004495504495335E-2</c:v>
                </c:pt>
                <c:pt idx="24668">
                  <c:v>6.8740783026497582E-3</c:v>
                </c:pt>
                <c:pt idx="24669">
                  <c:v>2.7499382338093269E-3</c:v>
                </c:pt>
                <c:pt idx="24670">
                  <c:v>6.1454293737771293E-4</c:v>
                </c:pt>
                <c:pt idx="24671">
                  <c:v>6.1687706966151337E-4</c:v>
                </c:pt>
                <c:pt idx="24672">
                  <c:v>4.7468150298339961E-3</c:v>
                </c:pt>
                <c:pt idx="24673">
                  <c:v>1.4335974584421679E-2</c:v>
                </c:pt>
                <c:pt idx="24674">
                  <c:v>6.4971319003575331E-3</c:v>
                </c:pt>
                <c:pt idx="24675">
                  <c:v>2.0748482286943332E-3</c:v>
                </c:pt>
                <c:pt idx="24676">
                  <c:v>2.1698342979342849E-4</c:v>
                </c:pt>
                <c:pt idx="24677">
                  <c:v>6.8740783026497582E-3</c:v>
                </c:pt>
                <c:pt idx="24678">
                  <c:v>2.0989620459116638E-2</c:v>
                </c:pt>
                <c:pt idx="24679">
                  <c:v>6.5104166666679814E-4</c:v>
                </c:pt>
                <c:pt idx="24680">
                  <c:v>2.4154589371982158E-3</c:v>
                </c:pt>
                <c:pt idx="24681">
                  <c:v>3.6458333333333426E-2</c:v>
                </c:pt>
                <c:pt idx="24682">
                  <c:v>1.0416666666666938E-2</c:v>
                </c:pt>
                <c:pt idx="24683">
                  <c:v>8.9605734767043196E-4</c:v>
                </c:pt>
                <c:pt idx="24684">
                  <c:v>1.4336917562724075E-2</c:v>
                </c:pt>
                <c:pt idx="24685">
                  <c:v>1.681802892700132E-4</c:v>
                </c:pt>
                <c:pt idx="24686">
                  <c:v>1.0416666666666938E-2</c:v>
                </c:pt>
                <c:pt idx="24687">
                  <c:v>1.5442251461988146E-2</c:v>
                </c:pt>
                <c:pt idx="24688">
                  <c:v>2.1066760037348465E-2</c:v>
                </c:pt>
                <c:pt idx="24689">
                  <c:v>1.3748597081930427E-2</c:v>
                </c:pt>
                <c:pt idx="24690">
                  <c:v>1.1524822695035452E-2</c:v>
                </c:pt>
                <c:pt idx="24691">
                  <c:v>6.5104166666679814E-4</c:v>
                </c:pt>
                <c:pt idx="24692">
                  <c:v>4.9342105263158222E-3</c:v>
                </c:pt>
                <c:pt idx="24693">
                  <c:v>1.6203703703703606E-2</c:v>
                </c:pt>
                <c:pt idx="24694">
                  <c:v>1.7076502732243888E-4</c:v>
                </c:pt>
                <c:pt idx="24695">
                  <c:v>4.3744531933532539E-4</c:v>
                </c:pt>
                <c:pt idx="24696">
                  <c:v>3.7858422939068027E-2</c:v>
                </c:pt>
                <c:pt idx="24697">
                  <c:v>3.097173828881227E-3</c:v>
                </c:pt>
                <c:pt idx="24698">
                  <c:v>6.5104166666679814E-4</c:v>
                </c:pt>
                <c:pt idx="24699">
                  <c:v>5.6979504612224329E-4</c:v>
                </c:pt>
                <c:pt idx="24700">
                  <c:v>1.2016881624587927E-2</c:v>
                </c:pt>
                <c:pt idx="24701">
                  <c:v>1.3225371120108066E-2</c:v>
                </c:pt>
                <c:pt idx="24702">
                  <c:v>4.5740293418325748E-4</c:v>
                </c:pt>
                <c:pt idx="24703">
                  <c:v>1.3724010155760494E-5</c:v>
                </c:pt>
                <c:pt idx="24704">
                  <c:v>6.7476383265856112E-3</c:v>
                </c:pt>
                <c:pt idx="24705">
                  <c:v>1.0860484544695154E-2</c:v>
                </c:pt>
                <c:pt idx="24706">
                  <c:v>3.1488978857399591E-3</c:v>
                </c:pt>
                <c:pt idx="24707">
                  <c:v>4.6535436735049954E-5</c:v>
                </c:pt>
                <c:pt idx="24708">
                  <c:v>2.3199023199023172E-2</c:v>
                </c:pt>
                <c:pt idx="24709">
                  <c:v>8.1919488714067429E-3</c:v>
                </c:pt>
                <c:pt idx="24710">
                  <c:v>6.7476383265856772E-3</c:v>
                </c:pt>
                <c:pt idx="24711">
                  <c:v>1.3891002810670417E-2</c:v>
                </c:pt>
                <c:pt idx="24712">
                  <c:v>1.6421052631579034E-2</c:v>
                </c:pt>
                <c:pt idx="24713">
                  <c:v>2.3948974663912201E-2</c:v>
                </c:pt>
                <c:pt idx="24714">
                  <c:v>4.8309031688533004E-2</c:v>
                </c:pt>
                <c:pt idx="24715">
                  <c:v>1.0860484544695154E-2</c:v>
                </c:pt>
                <c:pt idx="24716">
                  <c:v>2.1935466399484609E-4</c:v>
                </c:pt>
                <c:pt idx="24717">
                  <c:v>1.0860484544695154E-2</c:v>
                </c:pt>
                <c:pt idx="24718">
                  <c:v>8.5879033247447277E-4</c:v>
                </c:pt>
                <c:pt idx="24719">
                  <c:v>2.3199023199023172E-2</c:v>
                </c:pt>
                <c:pt idx="24720">
                  <c:v>7.1689542806360456E-3</c:v>
                </c:pt>
                <c:pt idx="24721">
                  <c:v>1.8274663189917246E-3</c:v>
                </c:pt>
                <c:pt idx="24722">
                  <c:v>3.6673843090955303E-2</c:v>
                </c:pt>
                <c:pt idx="24723">
                  <c:v>2.2546238389689981E-2</c:v>
                </c:pt>
                <c:pt idx="24724">
                  <c:v>1.9098548510313229E-2</c:v>
                </c:pt>
                <c:pt idx="24725">
                  <c:v>4.2441218911805362E-4</c:v>
                </c:pt>
                <c:pt idx="24726">
                  <c:v>2.3965141612200407E-2</c:v>
                </c:pt>
                <c:pt idx="24727">
                  <c:v>1.0513296227581837E-2</c:v>
                </c:pt>
                <c:pt idx="24728">
                  <c:v>4.4649565310722381E-2</c:v>
                </c:pt>
                <c:pt idx="24729">
                  <c:v>3.3579865512235848E-6</c:v>
                </c:pt>
                <c:pt idx="24730">
                  <c:v>1.0635034257081455E-2</c:v>
                </c:pt>
                <c:pt idx="24731">
                  <c:v>1.2487512487511664E-3</c:v>
                </c:pt>
                <c:pt idx="24732">
                  <c:v>1.0635034257081455E-2</c:v>
                </c:pt>
                <c:pt idx="24733">
                  <c:v>1.6141256702481233E-2</c:v>
                </c:pt>
                <c:pt idx="24734">
                  <c:v>1.133317901610611E-2</c:v>
                </c:pt>
                <c:pt idx="24735">
                  <c:v>3.5764474759691204E-3</c:v>
                </c:pt>
                <c:pt idx="24736">
                  <c:v>7.2448384948384662E-3</c:v>
                </c:pt>
                <c:pt idx="24737">
                  <c:v>5.1402903818870291E-2</c:v>
                </c:pt>
                <c:pt idx="24738">
                  <c:v>4.6398084673946939E-2</c:v>
                </c:pt>
                <c:pt idx="24739">
                  <c:v>1.6079158936301841E-2</c:v>
                </c:pt>
                <c:pt idx="24740">
                  <c:v>1.9035842206574804E-3</c:v>
                </c:pt>
                <c:pt idx="24741">
                  <c:v>9.8681805998884634E-4</c:v>
                </c:pt>
                <c:pt idx="24742">
                  <c:v>1.0635034257081455E-2</c:v>
                </c:pt>
                <c:pt idx="24743">
                  <c:v>1.2487512487511664E-3</c:v>
                </c:pt>
                <c:pt idx="24744">
                  <c:v>5.9708436724565772E-2</c:v>
                </c:pt>
                <c:pt idx="24745">
                  <c:v>1.0635034257081455E-2</c:v>
                </c:pt>
                <c:pt idx="24746">
                  <c:v>1.6079158936301841E-2</c:v>
                </c:pt>
                <c:pt idx="24747">
                  <c:v>4.8166119594678422E-4</c:v>
                </c:pt>
                <c:pt idx="24748">
                  <c:v>6.7567093328218279E-3</c:v>
                </c:pt>
                <c:pt idx="24749">
                  <c:v>6.7567093328218279E-3</c:v>
                </c:pt>
                <c:pt idx="24750">
                  <c:v>1.4335974584421679E-2</c:v>
                </c:pt>
                <c:pt idx="24751">
                  <c:v>1.4083477498111698E-2</c:v>
                </c:pt>
                <c:pt idx="24752">
                  <c:v>1.0635034257081455E-2</c:v>
                </c:pt>
                <c:pt idx="24753">
                  <c:v>7.3559773559773514E-2</c:v>
                </c:pt>
                <c:pt idx="24754">
                  <c:v>1.6112919338532523E-6</c:v>
                </c:pt>
                <c:pt idx="24755">
                  <c:v>1.6079158936301841E-2</c:v>
                </c:pt>
                <c:pt idx="24756">
                  <c:v>2.3319200484554808E-2</c:v>
                </c:pt>
                <c:pt idx="24757">
                  <c:v>6.7567093328218279E-3</c:v>
                </c:pt>
                <c:pt idx="24758">
                  <c:v>1.6112919338532523E-6</c:v>
                </c:pt>
                <c:pt idx="24759">
                  <c:v>5.0981835501959435E-2</c:v>
                </c:pt>
                <c:pt idx="24760">
                  <c:v>3.4022176479234015E-3</c:v>
                </c:pt>
                <c:pt idx="24761">
                  <c:v>1.0416666666666938E-2</c:v>
                </c:pt>
                <c:pt idx="24762">
                  <c:v>4.1050903119862488E-4</c:v>
                </c:pt>
                <c:pt idx="24763">
                  <c:v>8.6805555555555608E-2</c:v>
                </c:pt>
                <c:pt idx="24764">
                  <c:v>1.0976702508960743E-2</c:v>
                </c:pt>
                <c:pt idx="24765">
                  <c:v>2.640716374269006E-2</c:v>
                </c:pt>
                <c:pt idx="24766">
                  <c:v>7.2580645161290175E-2</c:v>
                </c:pt>
                <c:pt idx="24767">
                  <c:v>4.3744531933532539E-4</c:v>
                </c:pt>
                <c:pt idx="24768">
                  <c:v>1.5748031496063096E-2</c:v>
                </c:pt>
                <c:pt idx="24769">
                  <c:v>3.5256410256410152E-2</c:v>
                </c:pt>
                <c:pt idx="24770">
                  <c:v>2.1610389610389521E-2</c:v>
                </c:pt>
                <c:pt idx="24771">
                  <c:v>1.0635034257081455E-2</c:v>
                </c:pt>
                <c:pt idx="24772">
                  <c:v>2.6575507825507941E-2</c:v>
                </c:pt>
                <c:pt idx="24773">
                  <c:v>0.11242763646609799</c:v>
                </c:pt>
                <c:pt idx="24774">
                  <c:v>3.5256410256410152E-2</c:v>
                </c:pt>
                <c:pt idx="24775">
                  <c:v>2.3443223443223579E-2</c:v>
                </c:pt>
                <c:pt idx="24776">
                  <c:v>1.6004495504495335E-2</c:v>
                </c:pt>
                <c:pt idx="24777">
                  <c:v>2.6575507825507941E-2</c:v>
                </c:pt>
                <c:pt idx="24778">
                  <c:v>1.0635034257081455E-2</c:v>
                </c:pt>
                <c:pt idx="24779">
                  <c:v>9.1548444996720577E-3</c:v>
                </c:pt>
                <c:pt idx="24780">
                  <c:v>3.2288926094235594E-2</c:v>
                </c:pt>
                <c:pt idx="24781">
                  <c:v>2.8110161443494635E-2</c:v>
                </c:pt>
                <c:pt idx="24782">
                  <c:v>1.5726933830382064E-2</c:v>
                </c:pt>
                <c:pt idx="24783">
                  <c:v>1.4414414414412071E-3</c:v>
                </c:pt>
                <c:pt idx="24784">
                  <c:v>2.1792474622567187E-5</c:v>
                </c:pt>
                <c:pt idx="24785">
                  <c:v>9.1797060218113784E-3</c:v>
                </c:pt>
                <c:pt idx="24786">
                  <c:v>1.5748031496063096E-2</c:v>
                </c:pt>
                <c:pt idx="24787">
                  <c:v>1.3402829486224902E-2</c:v>
                </c:pt>
                <c:pt idx="24788">
                  <c:v>4.5093795093709022E-5</c:v>
                </c:pt>
                <c:pt idx="24789">
                  <c:v>2.3011176857331882E-3</c:v>
                </c:pt>
                <c:pt idx="24790">
                  <c:v>1.8010291595197132E-2</c:v>
                </c:pt>
                <c:pt idx="24791">
                  <c:v>3.5433070866141662E-2</c:v>
                </c:pt>
                <c:pt idx="24792">
                  <c:v>4.3744531933532539E-4</c:v>
                </c:pt>
                <c:pt idx="24793">
                  <c:v>4.3715846994535582E-2</c:v>
                </c:pt>
                <c:pt idx="24794">
                  <c:v>6.9686411149826252E-3</c:v>
                </c:pt>
                <c:pt idx="24795">
                  <c:v>1.0416666666666938E-2</c:v>
                </c:pt>
                <c:pt idx="24796">
                  <c:v>2.640716374269006E-2</c:v>
                </c:pt>
                <c:pt idx="24797">
                  <c:v>7.0145903479300339E-5</c:v>
                </c:pt>
                <c:pt idx="24798">
                  <c:v>2.4132231404958876E-2</c:v>
                </c:pt>
                <c:pt idx="24799">
                  <c:v>3.6500000000000248E-2</c:v>
                </c:pt>
                <c:pt idx="24800">
                  <c:v>2.4132231404958876E-2</c:v>
                </c:pt>
                <c:pt idx="24801">
                  <c:v>2.4132231404958876E-2</c:v>
                </c:pt>
                <c:pt idx="24802">
                  <c:v>1.3765634306134622E-2</c:v>
                </c:pt>
                <c:pt idx="24803">
                  <c:v>1.4387074113101582E-2</c:v>
                </c:pt>
                <c:pt idx="24804">
                  <c:v>2.4611872146118867E-2</c:v>
                </c:pt>
                <c:pt idx="24805">
                  <c:v>5.5479452054813666E-4</c:v>
                </c:pt>
                <c:pt idx="24806">
                  <c:v>3.4459692083889028E-2</c:v>
                </c:pt>
                <c:pt idx="24807">
                  <c:v>1.7123287671233084E-2</c:v>
                </c:pt>
                <c:pt idx="24808">
                  <c:v>1.2226905514576914E-2</c:v>
                </c:pt>
                <c:pt idx="24809">
                  <c:v>1.7076502732243888E-4</c:v>
                </c:pt>
                <c:pt idx="24810">
                  <c:v>6.0386473429951862E-2</c:v>
                </c:pt>
                <c:pt idx="24811">
                  <c:v>5.6570931244562736E-3</c:v>
                </c:pt>
                <c:pt idx="24812">
                  <c:v>2.0487384084538771E-3</c:v>
                </c:pt>
                <c:pt idx="24813">
                  <c:v>6.5104166666679814E-4</c:v>
                </c:pt>
                <c:pt idx="24814">
                  <c:v>1.0416666666666938E-2</c:v>
                </c:pt>
                <c:pt idx="24815">
                  <c:v>3.7858422939068027E-2</c:v>
                </c:pt>
                <c:pt idx="24816">
                  <c:v>1.5748031496063096E-2</c:v>
                </c:pt>
                <c:pt idx="24817">
                  <c:v>6.5104166666679814E-4</c:v>
                </c:pt>
                <c:pt idx="24818">
                  <c:v>1.8784634169226918E-4</c:v>
                </c:pt>
                <c:pt idx="24819">
                  <c:v>4.4230180593817066E-2</c:v>
                </c:pt>
                <c:pt idx="24820">
                  <c:v>5.3146258503449497E-5</c:v>
                </c:pt>
                <c:pt idx="24821">
                  <c:v>2.3437500000000038E-2</c:v>
                </c:pt>
                <c:pt idx="24822">
                  <c:v>2.6666666666666613E-2</c:v>
                </c:pt>
                <c:pt idx="24823">
                  <c:v>1.2184508268059195E-2</c:v>
                </c:pt>
                <c:pt idx="24824">
                  <c:v>0.11932938856015773</c:v>
                </c:pt>
                <c:pt idx="24825">
                  <c:v>8.057001918333799E-2</c:v>
                </c:pt>
                <c:pt idx="24826">
                  <c:v>8.8417329796641551E-3</c:v>
                </c:pt>
                <c:pt idx="24827">
                  <c:v>1.3227513227514738E-3</c:v>
                </c:pt>
                <c:pt idx="24828">
                  <c:v>1.0416666666666938E-2</c:v>
                </c:pt>
                <c:pt idx="24829">
                  <c:v>6.5104166666679814E-4</c:v>
                </c:pt>
                <c:pt idx="24830">
                  <c:v>0.27739401327373697</c:v>
                </c:pt>
                <c:pt idx="24831">
                  <c:v>1.9357336430511073E-4</c:v>
                </c:pt>
                <c:pt idx="24832">
                  <c:v>6.5104166666679814E-4</c:v>
                </c:pt>
                <c:pt idx="24833">
                  <c:v>1.5748031496063096E-2</c:v>
                </c:pt>
                <c:pt idx="24834">
                  <c:v>6.5104166666679814E-4</c:v>
                </c:pt>
                <c:pt idx="24835">
                  <c:v>2.1164021164021368E-2</c:v>
                </c:pt>
                <c:pt idx="24836">
                  <c:v>1.0416666666666938E-2</c:v>
                </c:pt>
                <c:pt idx="24837">
                  <c:v>6.1218243036437225E-4</c:v>
                </c:pt>
                <c:pt idx="24838">
                  <c:v>4.3744531933532539E-4</c:v>
                </c:pt>
                <c:pt idx="24839">
                  <c:v>2.3437500000000038E-2</c:v>
                </c:pt>
                <c:pt idx="24840">
                  <c:v>2.3437500000000038E-2</c:v>
                </c:pt>
                <c:pt idx="24841">
                  <c:v>6.5104166666679814E-4</c:v>
                </c:pt>
                <c:pt idx="24842">
                  <c:v>2.976190476190496E-3</c:v>
                </c:pt>
                <c:pt idx="24843">
                  <c:v>6.5104166666679814E-4</c:v>
                </c:pt>
                <c:pt idx="24844">
                  <c:v>6.9991251093613586E-3</c:v>
                </c:pt>
                <c:pt idx="24845">
                  <c:v>0.16666666666666663</c:v>
                </c:pt>
                <c:pt idx="24846">
                  <c:v>2.3296398891966764E-2</c:v>
                </c:pt>
                <c:pt idx="24847">
                  <c:v>8.4008614887600749E-3</c:v>
                </c:pt>
                <c:pt idx="24848">
                  <c:v>2.2288977159881668E-3</c:v>
                </c:pt>
                <c:pt idx="24849">
                  <c:v>1.0611205432937245E-2</c:v>
                </c:pt>
                <c:pt idx="24850">
                  <c:v>7.4197689345314359E-3</c:v>
                </c:pt>
                <c:pt idx="24851">
                  <c:v>1.0611205432937245E-2</c:v>
                </c:pt>
                <c:pt idx="24852">
                  <c:v>2.7185732927359745E-2</c:v>
                </c:pt>
                <c:pt idx="24853">
                  <c:v>6.154358227585038E-3</c:v>
                </c:pt>
                <c:pt idx="24854">
                  <c:v>7.4197689345314359E-3</c:v>
                </c:pt>
                <c:pt idx="24855">
                  <c:v>2.8423444976076642E-2</c:v>
                </c:pt>
                <c:pt idx="24856">
                  <c:v>1.8276423372686937E-2</c:v>
                </c:pt>
                <c:pt idx="24857">
                  <c:v>9.8684210526314414E-3</c:v>
                </c:pt>
                <c:pt idx="24858">
                  <c:v>1.277060575968219E-2</c:v>
                </c:pt>
                <c:pt idx="24859">
                  <c:v>7.1731748726660367E-4</c:v>
                </c:pt>
                <c:pt idx="24860">
                  <c:v>1.0611205432937245E-2</c:v>
                </c:pt>
                <c:pt idx="24861">
                  <c:v>2.9529767040552858E-3</c:v>
                </c:pt>
                <c:pt idx="24862">
                  <c:v>1.6046213093709905E-2</c:v>
                </c:pt>
                <c:pt idx="24863">
                  <c:v>1.6046213093709905E-2</c:v>
                </c:pt>
                <c:pt idx="24864">
                  <c:v>1.7398869073551841E-6</c:v>
                </c:pt>
                <c:pt idx="24865">
                  <c:v>6.6881252718574858E-3</c:v>
                </c:pt>
                <c:pt idx="24866">
                  <c:v>3.5578947368421175E-2</c:v>
                </c:pt>
                <c:pt idx="24867">
                  <c:v>3.4098594903548309E-2</c:v>
                </c:pt>
                <c:pt idx="24868">
                  <c:v>1.0611205432937245E-2</c:v>
                </c:pt>
                <c:pt idx="24869">
                  <c:v>2.5733082706766768E-2</c:v>
                </c:pt>
                <c:pt idx="24870">
                  <c:v>2.0756289550856726E-2</c:v>
                </c:pt>
                <c:pt idx="24871">
                  <c:v>3.2894736842105157E-2</c:v>
                </c:pt>
                <c:pt idx="24872">
                  <c:v>5.8292043136254351E-5</c:v>
                </c:pt>
                <c:pt idx="24873">
                  <c:v>1.0912468075226436E-2</c:v>
                </c:pt>
                <c:pt idx="24874">
                  <c:v>2.6325279480706773E-2</c:v>
                </c:pt>
                <c:pt idx="24875">
                  <c:v>8.1384660224650459E-3</c:v>
                </c:pt>
                <c:pt idx="24876">
                  <c:v>1.2119939793083945E-2</c:v>
                </c:pt>
                <c:pt idx="24877">
                  <c:v>1.2289165730947448E-2</c:v>
                </c:pt>
                <c:pt idx="24878">
                  <c:v>1.6985095327592336E-3</c:v>
                </c:pt>
                <c:pt idx="24879">
                  <c:v>5.9392713790091776E-3</c:v>
                </c:pt>
                <c:pt idx="24880">
                  <c:v>8.3486061779680567E-4</c:v>
                </c:pt>
                <c:pt idx="24881">
                  <c:v>3.5957935020091694E-3</c:v>
                </c:pt>
                <c:pt idx="24882">
                  <c:v>1.122036207510106E-2</c:v>
                </c:pt>
                <c:pt idx="24883">
                  <c:v>1.8651752200962466E-2</c:v>
                </c:pt>
                <c:pt idx="24884">
                  <c:v>1.3191970491985477E-2</c:v>
                </c:pt>
                <c:pt idx="24885">
                  <c:v>1.6508605549701672E-2</c:v>
                </c:pt>
                <c:pt idx="24886">
                  <c:v>1.038836782445769E-3</c:v>
                </c:pt>
                <c:pt idx="24887">
                  <c:v>7.095030216804475E-3</c:v>
                </c:pt>
                <c:pt idx="24888">
                  <c:v>1.0912468075226436E-2</c:v>
                </c:pt>
                <c:pt idx="24889">
                  <c:v>2.5021263555931095E-2</c:v>
                </c:pt>
                <c:pt idx="24890">
                  <c:v>1.6508605549701672E-2</c:v>
                </c:pt>
                <c:pt idx="24891">
                  <c:v>8.1384660224650459E-3</c:v>
                </c:pt>
                <c:pt idx="24892">
                  <c:v>1.7828998784582542E-4</c:v>
                </c:pt>
                <c:pt idx="24893">
                  <c:v>9.7704816445711093E-3</c:v>
                </c:pt>
                <c:pt idx="24894">
                  <c:v>9.8656376709423919E-3</c:v>
                </c:pt>
                <c:pt idx="24895">
                  <c:v>9.8656376709423919E-3</c:v>
                </c:pt>
                <c:pt idx="24896">
                  <c:v>6.9991251093613586E-3</c:v>
                </c:pt>
                <c:pt idx="24897">
                  <c:v>1.1278195488721582E-2</c:v>
                </c:pt>
                <c:pt idx="24898">
                  <c:v>4.5448643033395173E-4</c:v>
                </c:pt>
                <c:pt idx="24899">
                  <c:v>7.7496851690388472E-4</c:v>
                </c:pt>
                <c:pt idx="24900">
                  <c:v>4.653897849462349E-2</c:v>
                </c:pt>
                <c:pt idx="24901">
                  <c:v>3.2679738562092359E-3</c:v>
                </c:pt>
                <c:pt idx="24902">
                  <c:v>1.0976702508960743E-2</c:v>
                </c:pt>
                <c:pt idx="24903">
                  <c:v>7.3529411764706367E-3</c:v>
                </c:pt>
                <c:pt idx="24904">
                  <c:v>3.2327586206897744E-3</c:v>
                </c:pt>
                <c:pt idx="24905">
                  <c:v>1.3227513227514738E-3</c:v>
                </c:pt>
                <c:pt idx="24906">
                  <c:v>6.5104166666679814E-4</c:v>
                </c:pt>
                <c:pt idx="24907">
                  <c:v>1.5748031496063096E-2</c:v>
                </c:pt>
                <c:pt idx="24908">
                  <c:v>7.2150072150074037E-4</c:v>
                </c:pt>
                <c:pt idx="24909">
                  <c:v>1.0416666666666938E-2</c:v>
                </c:pt>
                <c:pt idx="24910">
                  <c:v>2.4422973698335855E-2</c:v>
                </c:pt>
                <c:pt idx="24911">
                  <c:v>3.2859412250514988E-3</c:v>
                </c:pt>
                <c:pt idx="24912">
                  <c:v>2.016129032257999E-3</c:v>
                </c:pt>
                <c:pt idx="24913">
                  <c:v>2.8728141631367322E-2</c:v>
                </c:pt>
                <c:pt idx="24914">
                  <c:v>6.9295707929419191E-3</c:v>
                </c:pt>
                <c:pt idx="24915">
                  <c:v>9.9761071476644723E-3</c:v>
                </c:pt>
                <c:pt idx="24916">
                  <c:v>1.3227513227514738E-3</c:v>
                </c:pt>
                <c:pt idx="24917">
                  <c:v>9.0909090909090245E-3</c:v>
                </c:pt>
                <c:pt idx="24918">
                  <c:v>0</c:v>
                </c:pt>
                <c:pt idx="24919">
                  <c:v>6.9991251093613586E-3</c:v>
                </c:pt>
                <c:pt idx="24920">
                  <c:v>1.0416666666666938E-2</c:v>
                </c:pt>
                <c:pt idx="24921">
                  <c:v>1.0416666666666938E-2</c:v>
                </c:pt>
                <c:pt idx="24922">
                  <c:v>2.5219844035175125E-2</c:v>
                </c:pt>
                <c:pt idx="24923">
                  <c:v>7.9576117995366414E-4</c:v>
                </c:pt>
                <c:pt idx="24924">
                  <c:v>7.2811079318961601E-4</c:v>
                </c:pt>
                <c:pt idx="24925">
                  <c:v>2.3764738050452233E-2</c:v>
                </c:pt>
                <c:pt idx="24926">
                  <c:v>1.048352588789059E-2</c:v>
                </c:pt>
                <c:pt idx="24927">
                  <c:v>7.7836570348588981E-3</c:v>
                </c:pt>
                <c:pt idx="24928">
                  <c:v>2.796801626261725E-3</c:v>
                </c:pt>
                <c:pt idx="24929">
                  <c:v>1.5335430865406412E-3</c:v>
                </c:pt>
                <c:pt idx="24930">
                  <c:v>3.3462777823682114E-3</c:v>
                </c:pt>
                <c:pt idx="24931">
                  <c:v>7.9576117995366414E-4</c:v>
                </c:pt>
                <c:pt idx="24932">
                  <c:v>3.8247100802854581E-2</c:v>
                </c:pt>
                <c:pt idx="24933">
                  <c:v>4.4115085579039008E-3</c:v>
                </c:pt>
                <c:pt idx="24934">
                  <c:v>1.1188686000735613E-5</c:v>
                </c:pt>
                <c:pt idx="24935">
                  <c:v>1.5854184641932809E-2</c:v>
                </c:pt>
                <c:pt idx="24936">
                  <c:v>1.4589410084434609E-4</c:v>
                </c:pt>
                <c:pt idx="24937">
                  <c:v>7.2811079318961601E-4</c:v>
                </c:pt>
                <c:pt idx="24938">
                  <c:v>6.5104166666679814E-4</c:v>
                </c:pt>
                <c:pt idx="24939">
                  <c:v>6.9991251093613586E-3</c:v>
                </c:pt>
                <c:pt idx="24940">
                  <c:v>4.3744531933532539E-4</c:v>
                </c:pt>
                <c:pt idx="24941">
                  <c:v>2.5092004014720729E-2</c:v>
                </c:pt>
                <c:pt idx="24942">
                  <c:v>7.5387532061990247E-4</c:v>
                </c:pt>
                <c:pt idx="24943">
                  <c:v>2.5092004014720729E-2</c:v>
                </c:pt>
                <c:pt idx="24944">
                  <c:v>3.7949063923090005E-2</c:v>
                </c:pt>
                <c:pt idx="24945">
                  <c:v>1.0710382513660976E-2</c:v>
                </c:pt>
                <c:pt idx="24946">
                  <c:v>7.7775285938553023E-3</c:v>
                </c:pt>
                <c:pt idx="24947">
                  <c:v>2.4639999999999978E-2</c:v>
                </c:pt>
                <c:pt idx="24948">
                  <c:v>2.065096194128431E-3</c:v>
                </c:pt>
                <c:pt idx="24949">
                  <c:v>6.8751062022088883E-3</c:v>
                </c:pt>
                <c:pt idx="24950">
                  <c:v>7.5740259740251549E-4</c:v>
                </c:pt>
                <c:pt idx="24951">
                  <c:v>6.812859271777781E-6</c:v>
                </c:pt>
                <c:pt idx="24952">
                  <c:v>2.1117094287825707E-2</c:v>
                </c:pt>
                <c:pt idx="24953">
                  <c:v>7.0542398777693055E-2</c:v>
                </c:pt>
                <c:pt idx="24954">
                  <c:v>6.812859271777781E-6</c:v>
                </c:pt>
                <c:pt idx="24955">
                  <c:v>2.6612731530764405E-2</c:v>
                </c:pt>
                <c:pt idx="24956">
                  <c:v>1.571009635525757E-2</c:v>
                </c:pt>
                <c:pt idx="24957">
                  <c:v>3.6936182097471992E-4</c:v>
                </c:pt>
                <c:pt idx="24958">
                  <c:v>9.8493943031827249E-5</c:v>
                </c:pt>
                <c:pt idx="24959">
                  <c:v>1.0389610389610303E-2</c:v>
                </c:pt>
                <c:pt idx="24960">
                  <c:v>3.5868005738880875E-2</c:v>
                </c:pt>
                <c:pt idx="24961">
                  <c:v>1.2579185520361852E-2</c:v>
                </c:pt>
                <c:pt idx="24962">
                  <c:v>2.4925224327014041E-4</c:v>
                </c:pt>
                <c:pt idx="24963">
                  <c:v>2.3719165085388773E-2</c:v>
                </c:pt>
                <c:pt idx="24964">
                  <c:v>8.352990837533407E-4</c:v>
                </c:pt>
                <c:pt idx="24965">
                  <c:v>1.6585365853658652E-2</c:v>
                </c:pt>
                <c:pt idx="24966">
                  <c:v>2.9411764705881624E-4</c:v>
                </c:pt>
                <c:pt idx="24967">
                  <c:v>1.0588235294115077E-3</c:v>
                </c:pt>
                <c:pt idx="24968">
                  <c:v>2.3719165085388773E-2</c:v>
                </c:pt>
                <c:pt idx="24969">
                  <c:v>4.0283224400871204E-2</c:v>
                </c:pt>
                <c:pt idx="24970">
                  <c:v>1.6585365853658652E-2</c:v>
                </c:pt>
                <c:pt idx="24971">
                  <c:v>3.9107184375726502E-2</c:v>
                </c:pt>
                <c:pt idx="24972">
                  <c:v>1.0967741935483678E-2</c:v>
                </c:pt>
                <c:pt idx="24973">
                  <c:v>1.6289592760182789E-3</c:v>
                </c:pt>
                <c:pt idx="24974">
                  <c:v>2.3719165085388773E-2</c:v>
                </c:pt>
                <c:pt idx="24975">
                  <c:v>5.5197600104343568E-3</c:v>
                </c:pt>
                <c:pt idx="24976">
                  <c:v>5.164992826397597E-4</c:v>
                </c:pt>
                <c:pt idx="24977">
                  <c:v>8.0923028291449456E-2</c:v>
                </c:pt>
                <c:pt idx="24978">
                  <c:v>2.3437500000000038E-2</c:v>
                </c:pt>
                <c:pt idx="24979">
                  <c:v>6.9991251093613586E-3</c:v>
                </c:pt>
                <c:pt idx="24980">
                  <c:v>4.7619047619047589E-2</c:v>
                </c:pt>
                <c:pt idx="24981">
                  <c:v>9.468252545175573E-3</c:v>
                </c:pt>
                <c:pt idx="24982">
                  <c:v>6.6666666666668883E-3</c:v>
                </c:pt>
                <c:pt idx="24983">
                  <c:v>3.5805035805034175E-3</c:v>
                </c:pt>
                <c:pt idx="24984">
                  <c:v>1.833460656990063E-2</c:v>
                </c:pt>
                <c:pt idx="24985">
                  <c:v>2.016129032257999E-3</c:v>
                </c:pt>
                <c:pt idx="24986">
                  <c:v>6.9686411149826252E-3</c:v>
                </c:pt>
                <c:pt idx="24987">
                  <c:v>6.8886337543053074E-3</c:v>
                </c:pt>
                <c:pt idx="24988">
                  <c:v>6.5104166666679814E-4</c:v>
                </c:pt>
                <c:pt idx="24989">
                  <c:v>1.833460656990063E-2</c:v>
                </c:pt>
                <c:pt idx="24990">
                  <c:v>9.3750000000000465E-3</c:v>
                </c:pt>
                <c:pt idx="24991">
                  <c:v>4.3744531933532539E-4</c:v>
                </c:pt>
                <c:pt idx="24992">
                  <c:v>4.3744531933532539E-4</c:v>
                </c:pt>
                <c:pt idx="24993">
                  <c:v>0</c:v>
                </c:pt>
                <c:pt idx="24994">
                  <c:v>6.5104166666679814E-4</c:v>
                </c:pt>
                <c:pt idx="24995">
                  <c:v>2.976190476190496E-3</c:v>
                </c:pt>
                <c:pt idx="24996">
                  <c:v>6.5104166666679814E-4</c:v>
                </c:pt>
                <c:pt idx="24997">
                  <c:v>0</c:v>
                </c:pt>
                <c:pt idx="24998">
                  <c:v>1.5748031496063096E-2</c:v>
                </c:pt>
                <c:pt idx="24999">
                  <c:v>2.1135265700484023E-3</c:v>
                </c:pt>
                <c:pt idx="25000">
                  <c:v>1.5748031496063096E-2</c:v>
                </c:pt>
                <c:pt idx="25001">
                  <c:v>9.0997240247632383E-3</c:v>
                </c:pt>
                <c:pt idx="25002">
                  <c:v>1.3888888888888959E-2</c:v>
                </c:pt>
                <c:pt idx="25003">
                  <c:v>2.976190476190496E-3</c:v>
                </c:pt>
                <c:pt idx="25004">
                  <c:v>1.5748031496063096E-2</c:v>
                </c:pt>
                <c:pt idx="25005">
                  <c:v>3.5433070866141662E-2</c:v>
                </c:pt>
                <c:pt idx="25006">
                  <c:v>2.976190476190496E-3</c:v>
                </c:pt>
                <c:pt idx="25007">
                  <c:v>9.7949188858280165E-3</c:v>
                </c:pt>
                <c:pt idx="25008">
                  <c:v>6.5104166666679814E-4</c:v>
                </c:pt>
                <c:pt idx="25009">
                  <c:v>6.6666666666668883E-3</c:v>
                </c:pt>
                <c:pt idx="25010">
                  <c:v>6.9991251093613586E-3</c:v>
                </c:pt>
                <c:pt idx="25011">
                  <c:v>1.0976702508960743E-2</c:v>
                </c:pt>
                <c:pt idx="25012">
                  <c:v>5.8430873938895463E-3</c:v>
                </c:pt>
                <c:pt idx="25013">
                  <c:v>2.4085224641037482E-2</c:v>
                </c:pt>
                <c:pt idx="25014">
                  <c:v>1.0296789824349027E-2</c:v>
                </c:pt>
                <c:pt idx="25015">
                  <c:v>3.8305920658873168E-4</c:v>
                </c:pt>
                <c:pt idx="25016">
                  <c:v>3.3853260239006894E-2</c:v>
                </c:pt>
                <c:pt idx="25017">
                  <c:v>1.0864646862089371E-2</c:v>
                </c:pt>
                <c:pt idx="25018">
                  <c:v>1.2698488903825267E-2</c:v>
                </c:pt>
                <c:pt idx="25019">
                  <c:v>1.5021643429104134E-2</c:v>
                </c:pt>
                <c:pt idx="25020">
                  <c:v>2.4085224641037482E-2</c:v>
                </c:pt>
                <c:pt idx="25021">
                  <c:v>3.4022176479234015E-3</c:v>
                </c:pt>
                <c:pt idx="25022">
                  <c:v>8.0028100162354366E-4</c:v>
                </c:pt>
                <c:pt idx="25023">
                  <c:v>6.912845219296887E-3</c:v>
                </c:pt>
                <c:pt idx="25024">
                  <c:v>2.7499382338093269E-3</c:v>
                </c:pt>
                <c:pt idx="25025">
                  <c:v>1.6079158936301841E-2</c:v>
                </c:pt>
                <c:pt idx="25026">
                  <c:v>1.6150418667983044E-2</c:v>
                </c:pt>
                <c:pt idx="25027">
                  <c:v>6.1454293737771293E-4</c:v>
                </c:pt>
                <c:pt idx="25028">
                  <c:v>2.3319200484554808E-2</c:v>
                </c:pt>
                <c:pt idx="25029">
                  <c:v>6.912845219296887E-3</c:v>
                </c:pt>
                <c:pt idx="25030">
                  <c:v>3.2052808375499111E-4</c:v>
                </c:pt>
                <c:pt idx="25031">
                  <c:v>3.094009348123958E-3</c:v>
                </c:pt>
                <c:pt idx="25032">
                  <c:v>6.1454293737771293E-4</c:v>
                </c:pt>
                <c:pt idx="25033">
                  <c:v>6.7567093328218279E-3</c:v>
                </c:pt>
                <c:pt idx="25034">
                  <c:v>6.7109386710427599E-2</c:v>
                </c:pt>
                <c:pt idx="25035">
                  <c:v>2.3319200484554808E-2</c:v>
                </c:pt>
                <c:pt idx="25036">
                  <c:v>1.6079158936301841E-2</c:v>
                </c:pt>
                <c:pt idx="25037">
                  <c:v>4.23775731657524E-3</c:v>
                </c:pt>
                <c:pt idx="25038">
                  <c:v>1.0635034257081455E-2</c:v>
                </c:pt>
                <c:pt idx="25039">
                  <c:v>6.3281313281313934E-3</c:v>
                </c:pt>
                <c:pt idx="25040">
                  <c:v>1.5871733308710576E-3</c:v>
                </c:pt>
                <c:pt idx="25041">
                  <c:v>1.5470477999748978E-4</c:v>
                </c:pt>
                <c:pt idx="25042">
                  <c:v>5.3280053280077089E-4</c:v>
                </c:pt>
                <c:pt idx="25043">
                  <c:v>3.2859412250514988E-3</c:v>
                </c:pt>
                <c:pt idx="25044">
                  <c:v>7.85116270478361E-3</c:v>
                </c:pt>
                <c:pt idx="25045">
                  <c:v>1.6004495504495335E-2</c:v>
                </c:pt>
                <c:pt idx="25046">
                  <c:v>2.1610389610389521E-2</c:v>
                </c:pt>
                <c:pt idx="25047">
                  <c:v>1.5205547112462E-2</c:v>
                </c:pt>
                <c:pt idx="25048">
                  <c:v>1.60384923817156E-3</c:v>
                </c:pt>
                <c:pt idx="25049">
                  <c:v>6.5104166666679814E-4</c:v>
                </c:pt>
                <c:pt idx="25050">
                  <c:v>1.6087516087530656E-4</c:v>
                </c:pt>
                <c:pt idx="25051">
                  <c:v>4.3744531933532539E-4</c:v>
                </c:pt>
                <c:pt idx="25052">
                  <c:v>1.5748031496063096E-2</c:v>
                </c:pt>
                <c:pt idx="25053">
                  <c:v>1.6385994957423773E-2</c:v>
                </c:pt>
                <c:pt idx="25054">
                  <c:v>2.2267018695590179E-2</c:v>
                </c:pt>
                <c:pt idx="25055">
                  <c:v>6.147540983606598E-3</c:v>
                </c:pt>
                <c:pt idx="25056">
                  <c:v>3.320698096817485E-2</c:v>
                </c:pt>
                <c:pt idx="25057">
                  <c:v>8.9605734767043196E-4</c:v>
                </c:pt>
                <c:pt idx="25058">
                  <c:v>1.0416666666666938E-2</c:v>
                </c:pt>
                <c:pt idx="25059">
                  <c:v>1.9097222222222307E-2</c:v>
                </c:pt>
                <c:pt idx="25060">
                  <c:v>2.976190476190496E-3</c:v>
                </c:pt>
                <c:pt idx="25061">
                  <c:v>2.3437500000000038E-2</c:v>
                </c:pt>
                <c:pt idx="25062">
                  <c:v>6.5104166666679814E-4</c:v>
                </c:pt>
                <c:pt idx="25063">
                  <c:v>2.7882098554682681E-3</c:v>
                </c:pt>
                <c:pt idx="25064">
                  <c:v>6.5104166666679814E-4</c:v>
                </c:pt>
                <c:pt idx="25065">
                  <c:v>1.0416666666666719E-3</c:v>
                </c:pt>
                <c:pt idx="25066">
                  <c:v>6.3492063492063813E-3</c:v>
                </c:pt>
                <c:pt idx="25067">
                  <c:v>6.8493150684932336E-3</c:v>
                </c:pt>
                <c:pt idx="25068">
                  <c:v>1.5380671622660358E-3</c:v>
                </c:pt>
                <c:pt idx="25069">
                  <c:v>2.8051720359412783E-2</c:v>
                </c:pt>
                <c:pt idx="25070">
                  <c:v>2.3437500000000038E-2</c:v>
                </c:pt>
                <c:pt idx="25071">
                  <c:v>1.0416666666666938E-2</c:v>
                </c:pt>
                <c:pt idx="25072">
                  <c:v>1.4542671259089146E-2</c:v>
                </c:pt>
                <c:pt idx="25073">
                  <c:v>2.4133175728918701E-3</c:v>
                </c:pt>
                <c:pt idx="25074">
                  <c:v>1.6203703703703606E-2</c:v>
                </c:pt>
                <c:pt idx="25075">
                  <c:v>2.016129032257999E-3</c:v>
                </c:pt>
                <c:pt idx="25076">
                  <c:v>2.6205450733739476E-4</c:v>
                </c:pt>
                <c:pt idx="25077">
                  <c:v>2.2038567493112997E-2</c:v>
                </c:pt>
                <c:pt idx="25078">
                  <c:v>9.9730178497333777E-4</c:v>
                </c:pt>
                <c:pt idx="25079">
                  <c:v>5.954743310716469E-4</c:v>
                </c:pt>
                <c:pt idx="25080">
                  <c:v>2.1040741520031813E-4</c:v>
                </c:pt>
                <c:pt idx="25081">
                  <c:v>5.8897457141036301E-2</c:v>
                </c:pt>
                <c:pt idx="25082">
                  <c:v>1.6231363729298853E-2</c:v>
                </c:pt>
                <c:pt idx="25083">
                  <c:v>3.0821917808218149E-3</c:v>
                </c:pt>
                <c:pt idx="25084">
                  <c:v>1.1321181931393752E-2</c:v>
                </c:pt>
                <c:pt idx="25085">
                  <c:v>1.1380400421497248E-3</c:v>
                </c:pt>
                <c:pt idx="25086">
                  <c:v>4.9087552114354446E-3</c:v>
                </c:pt>
                <c:pt idx="25087">
                  <c:v>7.8598114214553129E-3</c:v>
                </c:pt>
                <c:pt idx="25088">
                  <c:v>5.9889052417076726E-4</c:v>
                </c:pt>
                <c:pt idx="25089">
                  <c:v>2.4132231404958876E-2</c:v>
                </c:pt>
                <c:pt idx="25090">
                  <c:v>2.7850430073272634E-3</c:v>
                </c:pt>
                <c:pt idx="25091">
                  <c:v>6.1864406779660874E-2</c:v>
                </c:pt>
                <c:pt idx="25092">
                  <c:v>2.4132231404958876E-2</c:v>
                </c:pt>
                <c:pt idx="25093">
                  <c:v>7.4896679823542919E-3</c:v>
                </c:pt>
                <c:pt idx="25094">
                  <c:v>1.8580962416580966E-3</c:v>
                </c:pt>
                <c:pt idx="25095">
                  <c:v>1.1380400421497248E-3</c:v>
                </c:pt>
                <c:pt idx="25096">
                  <c:v>7.0136986301372389E-3</c:v>
                </c:pt>
                <c:pt idx="25097">
                  <c:v>1.2179118222632411E-3</c:v>
                </c:pt>
                <c:pt idx="25098">
                  <c:v>1.0303326810176219E-2</c:v>
                </c:pt>
                <c:pt idx="25099">
                  <c:v>2.4132231404958876E-2</c:v>
                </c:pt>
                <c:pt idx="25100">
                  <c:v>5.9889052417076726E-4</c:v>
                </c:pt>
                <c:pt idx="25101">
                  <c:v>3.4866782580729692E-2</c:v>
                </c:pt>
                <c:pt idx="25102">
                  <c:v>7.4297654980841929E-6</c:v>
                </c:pt>
                <c:pt idx="25103">
                  <c:v>1.8580962416580966E-3</c:v>
                </c:pt>
                <c:pt idx="25104">
                  <c:v>6.5681444991790095E-3</c:v>
                </c:pt>
                <c:pt idx="25105">
                  <c:v>6.6666666666667001E-3</c:v>
                </c:pt>
                <c:pt idx="25106">
                  <c:v>2.016129032257999E-3</c:v>
                </c:pt>
                <c:pt idx="25107">
                  <c:v>2.016129032257999E-3</c:v>
                </c:pt>
                <c:pt idx="25108">
                  <c:v>2.3437500000000038E-2</c:v>
                </c:pt>
                <c:pt idx="25109">
                  <c:v>1.4361045663637287E-2</c:v>
                </c:pt>
                <c:pt idx="25110">
                  <c:v>1.3227513227514738E-3</c:v>
                </c:pt>
                <c:pt idx="25111">
                  <c:v>0</c:v>
                </c:pt>
                <c:pt idx="25112">
                  <c:v>1.3227513227514738E-3</c:v>
                </c:pt>
                <c:pt idx="25113">
                  <c:v>1.7076502732243888E-4</c:v>
                </c:pt>
                <c:pt idx="25114">
                  <c:v>4.3715846994535582E-2</c:v>
                </c:pt>
                <c:pt idx="25115">
                  <c:v>4.3744531933532539E-4</c:v>
                </c:pt>
                <c:pt idx="25116">
                  <c:v>2.66666666666668E-2</c:v>
                </c:pt>
                <c:pt idx="25117">
                  <c:v>1.0416666666666938E-2</c:v>
                </c:pt>
                <c:pt idx="25118">
                  <c:v>3.9447731755424325E-3</c:v>
                </c:pt>
                <c:pt idx="25119">
                  <c:v>2.3437500000000038E-2</c:v>
                </c:pt>
                <c:pt idx="25120">
                  <c:v>2.3437500000000038E-2</c:v>
                </c:pt>
                <c:pt idx="25121">
                  <c:v>1.0416666666666938E-2</c:v>
                </c:pt>
                <c:pt idx="25122">
                  <c:v>6.6666666666667001E-3</c:v>
                </c:pt>
                <c:pt idx="25123">
                  <c:v>6.5104166666679814E-4</c:v>
                </c:pt>
                <c:pt idx="25124">
                  <c:v>4.0825096691019169E-3</c:v>
                </c:pt>
                <c:pt idx="25125">
                  <c:v>1.0416666666666938E-2</c:v>
                </c:pt>
                <c:pt idx="25126">
                  <c:v>2.0010628061475442E-2</c:v>
                </c:pt>
                <c:pt idx="25127">
                  <c:v>1.63524869407221E-2</c:v>
                </c:pt>
                <c:pt idx="25128">
                  <c:v>1.8058577645442074E-2</c:v>
                </c:pt>
                <c:pt idx="25129">
                  <c:v>4.2646982947680838E-4</c:v>
                </c:pt>
                <c:pt idx="25130">
                  <c:v>2.5694444444444468E-2</c:v>
                </c:pt>
                <c:pt idx="25131">
                  <c:v>1.3014193438721714E-2</c:v>
                </c:pt>
                <c:pt idx="25132">
                  <c:v>1.0810810810810674E-2</c:v>
                </c:pt>
                <c:pt idx="25133">
                  <c:v>1.8022746329253885E-3</c:v>
                </c:pt>
                <c:pt idx="25134">
                  <c:v>1.6837104072398128E-2</c:v>
                </c:pt>
                <c:pt idx="25135">
                  <c:v>1.0296789824349027E-2</c:v>
                </c:pt>
                <c:pt idx="25136">
                  <c:v>3.64145658263305E-2</c:v>
                </c:pt>
                <c:pt idx="25137">
                  <c:v>1.0416666666666938E-2</c:v>
                </c:pt>
                <c:pt idx="25138">
                  <c:v>2.1164021164021368E-2</c:v>
                </c:pt>
                <c:pt idx="25139">
                  <c:v>5.9999999999999928E-2</c:v>
                </c:pt>
                <c:pt idx="25140">
                  <c:v>1.8933438155136269E-2</c:v>
                </c:pt>
                <c:pt idx="25141">
                  <c:v>1.3774104683197297E-3</c:v>
                </c:pt>
                <c:pt idx="25142">
                  <c:v>3.4722222222222398E-3</c:v>
                </c:pt>
                <c:pt idx="25143">
                  <c:v>3.5433070866141662E-2</c:v>
                </c:pt>
                <c:pt idx="25144">
                  <c:v>7.9772079772078366E-4</c:v>
                </c:pt>
                <c:pt idx="25145">
                  <c:v>2.4761904761904797E-2</c:v>
                </c:pt>
                <c:pt idx="25146">
                  <c:v>5.6368034481242182E-2</c:v>
                </c:pt>
                <c:pt idx="25749">
                  <c:v>0.71040345313601128</c:v>
                </c:pt>
                <c:pt idx="25750">
                  <c:v>0.71040345313601128</c:v>
                </c:pt>
                <c:pt idx="25751">
                  <c:v>0.65210256410256406</c:v>
                </c:pt>
                <c:pt idx="25752">
                  <c:v>1.0416666666666938E-2</c:v>
                </c:pt>
                <c:pt idx="25753">
                  <c:v>4.3744531933532539E-4</c:v>
                </c:pt>
                <c:pt idx="25754">
                  <c:v>0.10150375939849607</c:v>
                </c:pt>
                <c:pt idx="25755">
                  <c:v>2.3437500000000038E-2</c:v>
                </c:pt>
                <c:pt idx="25756">
                  <c:v>5.6712962962963118E-2</c:v>
                </c:pt>
                <c:pt idx="25757">
                  <c:v>0.39320388349514546</c:v>
                </c:pt>
                <c:pt idx="25758">
                  <c:v>0.39320388349514546</c:v>
                </c:pt>
                <c:pt idx="25759">
                  <c:v>1.0416666666666938E-2</c:v>
                </c:pt>
                <c:pt idx="25760">
                  <c:v>6.1784897025171634E-2</c:v>
                </c:pt>
                <c:pt idx="25761">
                  <c:v>2.3199023199023172E-2</c:v>
                </c:pt>
                <c:pt idx="25762">
                  <c:v>1.6421052631579034E-2</c:v>
                </c:pt>
                <c:pt idx="25763">
                  <c:v>1.0860484544695154E-2</c:v>
                </c:pt>
                <c:pt idx="25764">
                  <c:v>1.6421052631579034E-2</c:v>
                </c:pt>
                <c:pt idx="25765">
                  <c:v>1.9632639065837607E-2</c:v>
                </c:pt>
                <c:pt idx="25766">
                  <c:v>5.9412132582864305E-2</c:v>
                </c:pt>
                <c:pt idx="25767">
                  <c:v>1.0860484544695154E-2</c:v>
                </c:pt>
                <c:pt idx="25768">
                  <c:v>1.0860484544695154E-2</c:v>
                </c:pt>
                <c:pt idx="25769">
                  <c:v>3.5076923076923019E-2</c:v>
                </c:pt>
                <c:pt idx="25770">
                  <c:v>9.2835167512024565E-3</c:v>
                </c:pt>
                <c:pt idx="25771">
                  <c:v>1.0860484544695154E-2</c:v>
                </c:pt>
                <c:pt idx="25772">
                  <c:v>1.3724010155760494E-5</c:v>
                </c:pt>
                <c:pt idx="25773">
                  <c:v>2.6282534022472816E-3</c:v>
                </c:pt>
                <c:pt idx="25774">
                  <c:v>1.5834631707981406E-4</c:v>
                </c:pt>
                <c:pt idx="25775">
                  <c:v>4.3744531933532539E-4</c:v>
                </c:pt>
                <c:pt idx="25776">
                  <c:v>3.6549707602333709E-4</c:v>
                </c:pt>
                <c:pt idx="25777">
                  <c:v>1.3054830287208905E-3</c:v>
                </c:pt>
                <c:pt idx="25778">
                  <c:v>1.0976702508960743E-2</c:v>
                </c:pt>
                <c:pt idx="25779">
                  <c:v>6.9991251093613586E-3</c:v>
                </c:pt>
                <c:pt idx="25780">
                  <c:v>2.3437500000000038E-2</c:v>
                </c:pt>
                <c:pt idx="25781">
                  <c:v>1.9886363636363751E-2</c:v>
                </c:pt>
                <c:pt idx="25782">
                  <c:v>1.9886363636363751E-2</c:v>
                </c:pt>
                <c:pt idx="25783">
                  <c:v>2.1739130434782719E-2</c:v>
                </c:pt>
                <c:pt idx="25784">
                  <c:v>2.1164021164021368E-2</c:v>
                </c:pt>
                <c:pt idx="25785">
                  <c:v>2.3437500000000038E-2</c:v>
                </c:pt>
                <c:pt idx="25786">
                  <c:v>1.5442251461988146E-2</c:v>
                </c:pt>
                <c:pt idx="25787">
                  <c:v>1.1770244821086376E-4</c:v>
                </c:pt>
                <c:pt idx="25788">
                  <c:v>1.3273736963293878E-2</c:v>
                </c:pt>
                <c:pt idx="25789">
                  <c:v>0</c:v>
                </c:pt>
                <c:pt idx="25790">
                  <c:v>3.097173828881227E-3</c:v>
                </c:pt>
                <c:pt idx="25791">
                  <c:v>1.3414958743678408E-2</c:v>
                </c:pt>
                <c:pt idx="25792">
                  <c:v>6.5104166666679814E-4</c:v>
                </c:pt>
                <c:pt idx="25793">
                  <c:v>3.5433070866141662E-2</c:v>
                </c:pt>
                <c:pt idx="25794">
                  <c:v>1.9357336430511073E-4</c:v>
                </c:pt>
                <c:pt idx="25795">
                  <c:v>6.5104166666679814E-4</c:v>
                </c:pt>
                <c:pt idx="25796">
                  <c:v>2.7322404371585415E-3</c:v>
                </c:pt>
                <c:pt idx="25797">
                  <c:v>4.3744531933532539E-4</c:v>
                </c:pt>
                <c:pt idx="25798">
                  <c:v>3.2101677148848378E-3</c:v>
                </c:pt>
                <c:pt idx="25799">
                  <c:v>4.4773391812864905E-3</c:v>
                </c:pt>
                <c:pt idx="25800">
                  <c:v>2.4154589371982158E-3</c:v>
                </c:pt>
                <c:pt idx="25801">
                  <c:v>5.092946269416095E-4</c:v>
                </c:pt>
                <c:pt idx="25802">
                  <c:v>6.6666666666667001E-3</c:v>
                </c:pt>
                <c:pt idx="25803">
                  <c:v>6.9991251093613586E-3</c:v>
                </c:pt>
                <c:pt idx="25804">
                  <c:v>6.5104166666679814E-4</c:v>
                </c:pt>
                <c:pt idx="25805">
                  <c:v>1.7076502732243888E-4</c:v>
                </c:pt>
                <c:pt idx="25806">
                  <c:v>1.4107611548556396E-2</c:v>
                </c:pt>
                <c:pt idx="25807">
                  <c:v>1.1770244821086376E-4</c:v>
                </c:pt>
                <c:pt idx="25808">
                  <c:v>5.7684973302822191E-3</c:v>
                </c:pt>
                <c:pt idx="25809">
                  <c:v>6.5104166666679814E-4</c:v>
                </c:pt>
                <c:pt idx="25810">
                  <c:v>1.5748031496063096E-2</c:v>
                </c:pt>
                <c:pt idx="25811">
                  <c:v>4.7619047619047589E-2</c:v>
                </c:pt>
                <c:pt idx="25812">
                  <c:v>3.5433070866141662E-2</c:v>
                </c:pt>
                <c:pt idx="25813">
                  <c:v>1.8939393939394035E-3</c:v>
                </c:pt>
                <c:pt idx="25814">
                  <c:v>3.5433070866141662E-2</c:v>
                </c:pt>
                <c:pt idx="25815">
                  <c:v>2.604987330642301E-2</c:v>
                </c:pt>
                <c:pt idx="25816">
                  <c:v>2.9654090375153203E-3</c:v>
                </c:pt>
                <c:pt idx="25817">
                  <c:v>1.4912935192393647E-2</c:v>
                </c:pt>
                <c:pt idx="25818">
                  <c:v>3.4722222222222398E-3</c:v>
                </c:pt>
                <c:pt idx="25819">
                  <c:v>1.0416666666666938E-2</c:v>
                </c:pt>
                <c:pt idx="25820">
                  <c:v>1.0976702508960743E-2</c:v>
                </c:pt>
                <c:pt idx="25821">
                  <c:v>2.3437500000000038E-2</c:v>
                </c:pt>
                <c:pt idx="25822">
                  <c:v>1.0416666666666938E-2</c:v>
                </c:pt>
                <c:pt idx="25823">
                  <c:v>1.0416666666666938E-2</c:v>
                </c:pt>
                <c:pt idx="25824">
                  <c:v>1.3157894736842193E-2</c:v>
                </c:pt>
                <c:pt idx="25825">
                  <c:v>1.0416666666666938E-2</c:v>
                </c:pt>
                <c:pt idx="25826">
                  <c:v>1.0416666666666938E-2</c:v>
                </c:pt>
                <c:pt idx="25827">
                  <c:v>1.0416666666666938E-2</c:v>
                </c:pt>
                <c:pt idx="25828">
                  <c:v>2.3069679849340892E-2</c:v>
                </c:pt>
                <c:pt idx="25829">
                  <c:v>1.5679442508710839E-2</c:v>
                </c:pt>
                <c:pt idx="25830">
                  <c:v>6.5310223561916413E-3</c:v>
                </c:pt>
                <c:pt idx="25831">
                  <c:v>0</c:v>
                </c:pt>
                <c:pt idx="25832">
                  <c:v>1.0416666666666938E-2</c:v>
                </c:pt>
                <c:pt idx="25833">
                  <c:v>1.0416666666666938E-2</c:v>
                </c:pt>
                <c:pt idx="25834">
                  <c:v>2.976190476190496E-3</c:v>
                </c:pt>
                <c:pt idx="25835">
                  <c:v>1.0951188986232435E-3</c:v>
                </c:pt>
                <c:pt idx="25836">
                  <c:v>3.097173828881227E-3</c:v>
                </c:pt>
                <c:pt idx="25837">
                  <c:v>6.5104166666679814E-4</c:v>
                </c:pt>
                <c:pt idx="25838">
                  <c:v>1.3227513227514738E-3</c:v>
                </c:pt>
                <c:pt idx="25839">
                  <c:v>2.976190476190496E-3</c:v>
                </c:pt>
                <c:pt idx="25840">
                  <c:v>4.3744531933532539E-4</c:v>
                </c:pt>
                <c:pt idx="25841">
                  <c:v>2.976190476190496E-3</c:v>
                </c:pt>
                <c:pt idx="25842">
                  <c:v>2.976190476190496E-3</c:v>
                </c:pt>
                <c:pt idx="25843">
                  <c:v>4.3744531933532539E-4</c:v>
                </c:pt>
                <c:pt idx="25844">
                  <c:v>1.7005032101336127E-2</c:v>
                </c:pt>
                <c:pt idx="25845">
                  <c:v>1.7076502732243888E-4</c:v>
                </c:pt>
                <c:pt idx="25846">
                  <c:v>2.3437500000000038E-2</c:v>
                </c:pt>
                <c:pt idx="25847">
                  <c:v>1.3227513227514738E-3</c:v>
                </c:pt>
                <c:pt idx="25848">
                  <c:v>1.0416666666666938E-2</c:v>
                </c:pt>
                <c:pt idx="25849">
                  <c:v>0</c:v>
                </c:pt>
                <c:pt idx="25850">
                  <c:v>1.0416666666666938E-2</c:v>
                </c:pt>
                <c:pt idx="25851">
                  <c:v>1.833460656990063E-2</c:v>
                </c:pt>
                <c:pt idx="25852">
                  <c:v>8.8383838383838467E-3</c:v>
                </c:pt>
                <c:pt idx="25853">
                  <c:v>6.6666666666668883E-3</c:v>
                </c:pt>
                <c:pt idx="25854">
                  <c:v>1.394694717429217E-2</c:v>
                </c:pt>
                <c:pt idx="25855">
                  <c:v>5.6979504612224329E-4</c:v>
                </c:pt>
                <c:pt idx="25856">
                  <c:v>2.6508125772831671E-2</c:v>
                </c:pt>
                <c:pt idx="25857">
                  <c:v>1.8419770016756579E-3</c:v>
                </c:pt>
                <c:pt idx="25858">
                  <c:v>6.3593004769475214E-3</c:v>
                </c:pt>
                <c:pt idx="25859">
                  <c:v>6.1389591900861726E-2</c:v>
                </c:pt>
                <c:pt idx="25860">
                  <c:v>1.394694717429217E-2</c:v>
                </c:pt>
                <c:pt idx="25861">
                  <c:v>1.1206328279499017E-2</c:v>
                </c:pt>
                <c:pt idx="25862">
                  <c:v>2.5600860375946614E-3</c:v>
                </c:pt>
                <c:pt idx="25863">
                  <c:v>0.10030879458124031</c:v>
                </c:pt>
                <c:pt idx="25864">
                  <c:v>1.1206328279499017E-2</c:v>
                </c:pt>
                <c:pt idx="25865">
                  <c:v>1.6197327204898599E-2</c:v>
                </c:pt>
                <c:pt idx="25866">
                  <c:v>2.3593177108241676E-2</c:v>
                </c:pt>
                <c:pt idx="25867">
                  <c:v>1.0393529835218272E-4</c:v>
                </c:pt>
                <c:pt idx="25868">
                  <c:v>1.5804586141273638E-2</c:v>
                </c:pt>
                <c:pt idx="25869">
                  <c:v>2.2097955325301033E-4</c:v>
                </c:pt>
                <c:pt idx="25870">
                  <c:v>5.6979504612224329E-4</c:v>
                </c:pt>
                <c:pt idx="25871">
                  <c:v>7.0621468926550604E-4</c:v>
                </c:pt>
                <c:pt idx="25872">
                  <c:v>2.0786199095022596E-2</c:v>
                </c:pt>
                <c:pt idx="25873">
                  <c:v>9.4339622641509673E-3</c:v>
                </c:pt>
                <c:pt idx="25874">
                  <c:v>6.3593004769475214E-3</c:v>
                </c:pt>
                <c:pt idx="25875">
                  <c:v>3.7764284304076683E-2</c:v>
                </c:pt>
                <c:pt idx="25876">
                  <c:v>8.8684941626118157E-3</c:v>
                </c:pt>
                <c:pt idx="25877">
                  <c:v>5.9929494712103189E-2</c:v>
                </c:pt>
                <c:pt idx="25878">
                  <c:v>8.8684941626118157E-3</c:v>
                </c:pt>
                <c:pt idx="25879">
                  <c:v>5.6758783856185682E-4</c:v>
                </c:pt>
                <c:pt idx="25880">
                  <c:v>5.8873273743055687E-3</c:v>
                </c:pt>
                <c:pt idx="25881">
                  <c:v>6.0466107979466471E-2</c:v>
                </c:pt>
                <c:pt idx="25882">
                  <c:v>1.2053176924759527E-3</c:v>
                </c:pt>
                <c:pt idx="25883">
                  <c:v>1.1934351205277105E-4</c:v>
                </c:pt>
                <c:pt idx="25884">
                  <c:v>5.7915057915058294E-3</c:v>
                </c:pt>
                <c:pt idx="25885">
                  <c:v>1.5748031496063096E-2</c:v>
                </c:pt>
                <c:pt idx="25886">
                  <c:v>8.9605734767043196E-4</c:v>
                </c:pt>
                <c:pt idx="25887">
                  <c:v>2.016129032257999E-3</c:v>
                </c:pt>
                <c:pt idx="25888">
                  <c:v>1.7076502732243888E-4</c:v>
                </c:pt>
                <c:pt idx="25889">
                  <c:v>8.676036786403832E-5</c:v>
                </c:pt>
                <c:pt idx="25890">
                  <c:v>2.976190476190496E-3</c:v>
                </c:pt>
                <c:pt idx="25891">
                  <c:v>4.1050903119862488E-4</c:v>
                </c:pt>
                <c:pt idx="25892">
                  <c:v>4.7619047619047589E-2</c:v>
                </c:pt>
                <c:pt idx="25893">
                  <c:v>9.7949188858280165E-3</c:v>
                </c:pt>
                <c:pt idx="25894">
                  <c:v>9.7949188858280165E-3</c:v>
                </c:pt>
                <c:pt idx="25895">
                  <c:v>8.9605734767043196E-4</c:v>
                </c:pt>
                <c:pt idx="25896">
                  <c:v>4.0839663481094968E-5</c:v>
                </c:pt>
                <c:pt idx="25897">
                  <c:v>1.6203703703703606E-2</c:v>
                </c:pt>
                <c:pt idx="25898">
                  <c:v>1.6203703703703606E-2</c:v>
                </c:pt>
                <c:pt idx="25899">
                  <c:v>7.1590052750566393E-3</c:v>
                </c:pt>
                <c:pt idx="25900">
                  <c:v>0</c:v>
                </c:pt>
                <c:pt idx="25901">
                  <c:v>1.0416666666666938E-2</c:v>
                </c:pt>
                <c:pt idx="25902">
                  <c:v>2.6666666666666613E-2</c:v>
                </c:pt>
                <c:pt idx="25903">
                  <c:v>4.2174320524836087E-3</c:v>
                </c:pt>
                <c:pt idx="25904">
                  <c:v>1.9357336430511073E-4</c:v>
                </c:pt>
                <c:pt idx="25905">
                  <c:v>2.7322404371585415E-3</c:v>
                </c:pt>
                <c:pt idx="25906">
                  <c:v>2.3437500000000038E-2</c:v>
                </c:pt>
                <c:pt idx="25907">
                  <c:v>3.5433070866141662E-2</c:v>
                </c:pt>
                <c:pt idx="25908">
                  <c:v>1.0416666666666938E-2</c:v>
                </c:pt>
                <c:pt idx="25909">
                  <c:v>1.0498004511539113E-2</c:v>
                </c:pt>
                <c:pt idx="25910">
                  <c:v>4.9973971889640777E-2</c:v>
                </c:pt>
                <c:pt idx="25911">
                  <c:v>1.0498004511539113E-2</c:v>
                </c:pt>
                <c:pt idx="25912">
                  <c:v>2.6666666666666613E-2</c:v>
                </c:pt>
                <c:pt idx="25913">
                  <c:v>8.3307299802147354E-4</c:v>
                </c:pt>
                <c:pt idx="25914">
                  <c:v>2.3422377080913635E-2</c:v>
                </c:pt>
                <c:pt idx="25915">
                  <c:v>1.5238500248067452E-3</c:v>
                </c:pt>
                <c:pt idx="25916">
                  <c:v>7.4992347719621596E-3</c:v>
                </c:pt>
                <c:pt idx="25917">
                  <c:v>1.4336917562724075E-2</c:v>
                </c:pt>
                <c:pt idx="25918">
                  <c:v>7.3529411764706367E-3</c:v>
                </c:pt>
                <c:pt idx="25919">
                  <c:v>4.4773391812864905E-3</c:v>
                </c:pt>
                <c:pt idx="25920">
                  <c:v>6.9991251093613586E-3</c:v>
                </c:pt>
                <c:pt idx="25921">
                  <c:v>5.8479532163741655E-3</c:v>
                </c:pt>
                <c:pt idx="25922">
                  <c:v>3.2495642885254652E-3</c:v>
                </c:pt>
                <c:pt idx="25923">
                  <c:v>2.1117094287825707E-2</c:v>
                </c:pt>
                <c:pt idx="25924">
                  <c:v>1.0011216853321963E-2</c:v>
                </c:pt>
                <c:pt idx="25925">
                  <c:v>3.0886668886668928E-2</c:v>
                </c:pt>
                <c:pt idx="25926">
                  <c:v>6.7758328627894007E-2</c:v>
                </c:pt>
                <c:pt idx="25927">
                  <c:v>1.5067390592600462E-2</c:v>
                </c:pt>
                <c:pt idx="25928">
                  <c:v>4.8613736778685149E-2</c:v>
                </c:pt>
                <c:pt idx="25929">
                  <c:v>1.6394831464363588E-2</c:v>
                </c:pt>
                <c:pt idx="25930">
                  <c:v>2.6612731530764405E-2</c:v>
                </c:pt>
                <c:pt idx="25931">
                  <c:v>1.0389610389610303E-2</c:v>
                </c:pt>
                <c:pt idx="25932">
                  <c:v>2.4639999999999978E-2</c:v>
                </c:pt>
                <c:pt idx="25933">
                  <c:v>1.0389610389610303E-2</c:v>
                </c:pt>
                <c:pt idx="25934">
                  <c:v>1.4569938806257394E-3</c:v>
                </c:pt>
                <c:pt idx="25935">
                  <c:v>1.0860484544695154E-2</c:v>
                </c:pt>
                <c:pt idx="25936">
                  <c:v>1.79199575230638E-3</c:v>
                </c:pt>
                <c:pt idx="25937">
                  <c:v>9.0006574621861451E-5</c:v>
                </c:pt>
                <c:pt idx="25938">
                  <c:v>1.5748031496063096E-2</c:v>
                </c:pt>
                <c:pt idx="25939">
                  <c:v>5.6005895357406223E-2</c:v>
                </c:pt>
                <c:pt idx="25940">
                  <c:v>4.0067436377505102E-2</c:v>
                </c:pt>
                <c:pt idx="25941">
                  <c:v>3.3908732132789575E-2</c:v>
                </c:pt>
                <c:pt idx="25942">
                  <c:v>1.0087719298245576E-2</c:v>
                </c:pt>
                <c:pt idx="25943">
                  <c:v>2.1777717493618544E-2</c:v>
                </c:pt>
                <c:pt idx="25944">
                  <c:v>1.636466943757017E-3</c:v>
                </c:pt>
                <c:pt idx="25945">
                  <c:v>1.0334756658567172E-2</c:v>
                </c:pt>
                <c:pt idx="25946">
                  <c:v>7.4349047054516424E-3</c:v>
                </c:pt>
                <c:pt idx="25947">
                  <c:v>3.2547086780496365E-2</c:v>
                </c:pt>
                <c:pt idx="25948">
                  <c:v>1.0087719298245576E-2</c:v>
                </c:pt>
                <c:pt idx="25949">
                  <c:v>1.0087719298245576E-2</c:v>
                </c:pt>
                <c:pt idx="25950">
                  <c:v>9.0026857424892175E-3</c:v>
                </c:pt>
                <c:pt idx="25951">
                  <c:v>2.3479825539322076E-2</c:v>
                </c:pt>
                <c:pt idx="25952">
                  <c:v>3.8230726108093903E-3</c:v>
                </c:pt>
                <c:pt idx="25953">
                  <c:v>1.0087719298245576E-2</c:v>
                </c:pt>
                <c:pt idx="25954">
                  <c:v>2.1816700926967961E-3</c:v>
                </c:pt>
                <c:pt idx="25955">
                  <c:v>1.0087719298245576E-2</c:v>
                </c:pt>
                <c:pt idx="25956">
                  <c:v>2.861035210044045E-2</c:v>
                </c:pt>
                <c:pt idx="25957">
                  <c:v>3.6842105263157773E-2</c:v>
                </c:pt>
                <c:pt idx="25958">
                  <c:v>1.0726544622426989E-3</c:v>
                </c:pt>
                <c:pt idx="25959">
                  <c:v>5.4541698449020633E-3</c:v>
                </c:pt>
                <c:pt idx="25960">
                  <c:v>1.0726544622426989E-3</c:v>
                </c:pt>
                <c:pt idx="25961">
                  <c:v>4.2084221047362144E-4</c:v>
                </c:pt>
                <c:pt idx="25962">
                  <c:v>1.3486147568665083E-5</c:v>
                </c:pt>
                <c:pt idx="25963">
                  <c:v>2.9842392542618899E-4</c:v>
                </c:pt>
                <c:pt idx="25964">
                  <c:v>2.6666666666666613E-2</c:v>
                </c:pt>
                <c:pt idx="25965">
                  <c:v>1.0416666666666938E-2</c:v>
                </c:pt>
                <c:pt idx="25966">
                  <c:v>6.5104166666679814E-4</c:v>
                </c:pt>
                <c:pt idx="25967">
                  <c:v>5.5467511885897314E-3</c:v>
                </c:pt>
                <c:pt idx="25968">
                  <c:v>4.3744531933532539E-4</c:v>
                </c:pt>
                <c:pt idx="25969">
                  <c:v>3.0131826741996361E-2</c:v>
                </c:pt>
                <c:pt idx="25970">
                  <c:v>8.9605734767043196E-4</c:v>
                </c:pt>
                <c:pt idx="25971">
                  <c:v>6.6666666666667001E-3</c:v>
                </c:pt>
                <c:pt idx="25972">
                  <c:v>0</c:v>
                </c:pt>
                <c:pt idx="25973">
                  <c:v>1.0416666666666938E-2</c:v>
                </c:pt>
                <c:pt idx="25974">
                  <c:v>6.9991251093613586E-3</c:v>
                </c:pt>
                <c:pt idx="25975">
                  <c:v>2.3437500000000038E-2</c:v>
                </c:pt>
                <c:pt idx="25976">
                  <c:v>2.8758019758019879E-2</c:v>
                </c:pt>
                <c:pt idx="25977">
                  <c:v>1.7145604395604482E-2</c:v>
                </c:pt>
                <c:pt idx="25978">
                  <c:v>5.4256410256409051E-4</c:v>
                </c:pt>
                <c:pt idx="25979">
                  <c:v>7.4354770912149091E-3</c:v>
                </c:pt>
                <c:pt idx="25980">
                  <c:v>5.796801764544311E-4</c:v>
                </c:pt>
                <c:pt idx="25981">
                  <c:v>4.3785904441629868E-4</c:v>
                </c:pt>
                <c:pt idx="25982">
                  <c:v>8.1412489949073148E-3</c:v>
                </c:pt>
                <c:pt idx="25983">
                  <c:v>1.6525424688689473E-3</c:v>
                </c:pt>
                <c:pt idx="25984">
                  <c:v>2.1224038145877424E-3</c:v>
                </c:pt>
                <c:pt idx="25985">
                  <c:v>2.1224038145877424E-3</c:v>
                </c:pt>
                <c:pt idx="25986">
                  <c:v>1.1839708561020023E-2</c:v>
                </c:pt>
                <c:pt idx="25987">
                  <c:v>5.1319538161641335E-3</c:v>
                </c:pt>
                <c:pt idx="25988">
                  <c:v>2.2698612862547159E-2</c:v>
                </c:pt>
                <c:pt idx="25989">
                  <c:v>5.9606276005947732E-3</c:v>
                </c:pt>
                <c:pt idx="25990">
                  <c:v>1.3333574774252548E-2</c:v>
                </c:pt>
                <c:pt idx="25991">
                  <c:v>2.5813206756945279E-2</c:v>
                </c:pt>
                <c:pt idx="25992">
                  <c:v>1.5452218842048572E-3</c:v>
                </c:pt>
                <c:pt idx="25993">
                  <c:v>0.1243443899593287</c:v>
                </c:pt>
                <c:pt idx="25994">
                  <c:v>5.0693363650746517E-2</c:v>
                </c:pt>
                <c:pt idx="25995">
                  <c:v>1.1393596986816945E-3</c:v>
                </c:pt>
                <c:pt idx="25996">
                  <c:v>4.2901744719933232E-4</c:v>
                </c:pt>
                <c:pt idx="25997">
                  <c:v>1.6217043314501009E-2</c:v>
                </c:pt>
                <c:pt idx="25998">
                  <c:v>1.1880235375562336E-2</c:v>
                </c:pt>
                <c:pt idx="25999">
                  <c:v>1.1393596986816945E-3</c:v>
                </c:pt>
                <c:pt idx="26000">
                  <c:v>6.1002178649246792E-4</c:v>
                </c:pt>
                <c:pt idx="26001">
                  <c:v>1.8904320987652725E-5</c:v>
                </c:pt>
                <c:pt idx="26002">
                  <c:v>9.5711173358231528E-3</c:v>
                </c:pt>
                <c:pt idx="26003">
                  <c:v>2.0392779333955568E-2</c:v>
                </c:pt>
                <c:pt idx="26004">
                  <c:v>2.4000000000000032E-2</c:v>
                </c:pt>
                <c:pt idx="26005">
                  <c:v>4.881355932203385E-2</c:v>
                </c:pt>
                <c:pt idx="26006">
                  <c:v>6.5714285714285276E-3</c:v>
                </c:pt>
                <c:pt idx="26007">
                  <c:v>1.264527458492957E-2</c:v>
                </c:pt>
                <c:pt idx="26008">
                  <c:v>2.7777777777770286E-4</c:v>
                </c:pt>
                <c:pt idx="26009">
                  <c:v>7.5733752620535952E-4</c:v>
                </c:pt>
                <c:pt idx="26010">
                  <c:v>3.5805084745762416E-3</c:v>
                </c:pt>
                <c:pt idx="26011">
                  <c:v>1.4106002554278409E-2</c:v>
                </c:pt>
                <c:pt idx="26012">
                  <c:v>3.5805084745762416E-3</c:v>
                </c:pt>
                <c:pt idx="26013">
                  <c:v>1.7094017093857128E-5</c:v>
                </c:pt>
                <c:pt idx="26014">
                  <c:v>3.5714285714320337E-5</c:v>
                </c:pt>
                <c:pt idx="26015">
                  <c:v>1.1237914090979921E-3</c:v>
                </c:pt>
                <c:pt idx="26016">
                  <c:v>3.2929053084092786E-3</c:v>
                </c:pt>
                <c:pt idx="26017">
                  <c:v>5.7657657657657234E-3</c:v>
                </c:pt>
                <c:pt idx="26018">
                  <c:v>4.7657657657657525E-2</c:v>
                </c:pt>
                <c:pt idx="26019">
                  <c:v>1.2972972972971489E-3</c:v>
                </c:pt>
                <c:pt idx="26020">
                  <c:v>2.2522522522522369E-2</c:v>
                </c:pt>
                <c:pt idx="26021">
                  <c:v>2.5143678160919593E-2</c:v>
                </c:pt>
                <c:pt idx="26022">
                  <c:v>7.2322322322328821E-4</c:v>
                </c:pt>
                <c:pt idx="26023">
                  <c:v>6.2184873949579694E-2</c:v>
                </c:pt>
                <c:pt idx="26024">
                  <c:v>1.6694649569853985E-3</c:v>
                </c:pt>
                <c:pt idx="26025">
                  <c:v>3.7932669509172057E-6</c:v>
                </c:pt>
                <c:pt idx="26026">
                  <c:v>6.3876902112196222E-3</c:v>
                </c:pt>
                <c:pt idx="26027">
                  <c:v>6.9656237089865569E-2</c:v>
                </c:pt>
                <c:pt idx="26028">
                  <c:v>6.3801506424433557E-4</c:v>
                </c:pt>
                <c:pt idx="26029">
                  <c:v>1.2958163643094952E-2</c:v>
                </c:pt>
                <c:pt idx="26030">
                  <c:v>1.959005985850441E-4</c:v>
                </c:pt>
                <c:pt idx="26031">
                  <c:v>1.1076650420912423E-2</c:v>
                </c:pt>
                <c:pt idx="26032">
                  <c:v>1.6694649569853985E-3</c:v>
                </c:pt>
                <c:pt idx="26033">
                  <c:v>1.411474632527243E-2</c:v>
                </c:pt>
                <c:pt idx="26034">
                  <c:v>1.9789280806230898E-3</c:v>
                </c:pt>
                <c:pt idx="26035">
                  <c:v>5.1402903818870291E-2</c:v>
                </c:pt>
                <c:pt idx="26036">
                  <c:v>3.8748137108792935E-2</c:v>
                </c:pt>
                <c:pt idx="26037">
                  <c:v>3.1173826173826382E-3</c:v>
                </c:pt>
                <c:pt idx="26038">
                  <c:v>3.2400503907856988E-2</c:v>
                </c:pt>
                <c:pt idx="26039">
                  <c:v>2.7230833682446817E-2</c:v>
                </c:pt>
                <c:pt idx="26040">
                  <c:v>1.5679442508710839E-2</c:v>
                </c:pt>
                <c:pt idx="26041">
                  <c:v>1.0416666666666938E-2</c:v>
                </c:pt>
                <c:pt idx="26042">
                  <c:v>4.7619047619047589E-2</c:v>
                </c:pt>
                <c:pt idx="26043">
                  <c:v>2.3437500000000038E-2</c:v>
                </c:pt>
                <c:pt idx="26044">
                  <c:v>1.0416666666666938E-2</c:v>
                </c:pt>
                <c:pt idx="26045">
                  <c:v>0.18358493840013879</c:v>
                </c:pt>
                <c:pt idx="26046">
                  <c:v>1.5748031496063096E-2</c:v>
                </c:pt>
                <c:pt idx="26047">
                  <c:v>2.3437500000000038E-2</c:v>
                </c:pt>
                <c:pt idx="26048">
                  <c:v>6.0128083491461148E-2</c:v>
                </c:pt>
                <c:pt idx="26049">
                  <c:v>1.5748031496063096E-2</c:v>
                </c:pt>
                <c:pt idx="26050">
                  <c:v>1.0416666666666938E-2</c:v>
                </c:pt>
                <c:pt idx="26051">
                  <c:v>2.5735294117647207E-2</c:v>
                </c:pt>
                <c:pt idx="26052">
                  <c:v>0.17714884696016775</c:v>
                </c:pt>
                <c:pt idx="26053">
                  <c:v>6.6666666666667001E-3</c:v>
                </c:pt>
                <c:pt idx="26054">
                  <c:v>0.16666666666666663</c:v>
                </c:pt>
                <c:pt idx="26055">
                  <c:v>4.4756662804171538E-2</c:v>
                </c:pt>
                <c:pt idx="26056">
                  <c:v>2.3437500000000038E-2</c:v>
                </c:pt>
                <c:pt idx="26057">
                  <c:v>5.6570931244562736E-3</c:v>
                </c:pt>
                <c:pt idx="26058">
                  <c:v>8.9605734767043196E-4</c:v>
                </c:pt>
                <c:pt idx="26059">
                  <c:v>1.5748031496063096E-2</c:v>
                </c:pt>
                <c:pt idx="26060">
                  <c:v>2.3437500000000038E-2</c:v>
                </c:pt>
                <c:pt idx="26061">
                  <c:v>2.3593177108241676E-2</c:v>
                </c:pt>
                <c:pt idx="26062">
                  <c:v>6.8117780268214748E-3</c:v>
                </c:pt>
                <c:pt idx="26063">
                  <c:v>3.097173828881227E-3</c:v>
                </c:pt>
                <c:pt idx="26064">
                  <c:v>4.3744531933532539E-4</c:v>
                </c:pt>
                <c:pt idx="26065">
                  <c:v>3.1249999999999962E-2</c:v>
                </c:pt>
                <c:pt idx="26066">
                  <c:v>3.7940379403793946E-2</c:v>
                </c:pt>
                <c:pt idx="26067">
                  <c:v>9.7949188858280165E-3</c:v>
                </c:pt>
                <c:pt idx="26068">
                  <c:v>4.3744531933532539E-4</c:v>
                </c:pt>
                <c:pt idx="26069">
                  <c:v>2.64523689938055E-2</c:v>
                </c:pt>
                <c:pt idx="26070">
                  <c:v>1.1785600020894492E-3</c:v>
                </c:pt>
                <c:pt idx="26071">
                  <c:v>1.6079158936301841E-2</c:v>
                </c:pt>
                <c:pt idx="26072">
                  <c:v>8.6879432624113434E-2</c:v>
                </c:pt>
                <c:pt idx="26073">
                  <c:v>1.3227513227514738E-3</c:v>
                </c:pt>
                <c:pt idx="26074">
                  <c:v>2.1164021164021368E-2</c:v>
                </c:pt>
                <c:pt idx="26075">
                  <c:v>2.66666666666668E-2</c:v>
                </c:pt>
                <c:pt idx="26076">
                  <c:v>2.3437500000000038E-2</c:v>
                </c:pt>
                <c:pt idx="26077">
                  <c:v>2.3437500000000038E-2</c:v>
                </c:pt>
                <c:pt idx="26078">
                  <c:v>3.67965367965368E-2</c:v>
                </c:pt>
                <c:pt idx="26079">
                  <c:v>3.67965367965368E-2</c:v>
                </c:pt>
                <c:pt idx="26080">
                  <c:v>2.3437500000000038E-2</c:v>
                </c:pt>
                <c:pt idx="26081">
                  <c:v>4.3744531933532539E-4</c:v>
                </c:pt>
                <c:pt idx="26082">
                  <c:v>6.1646174863387942E-2</c:v>
                </c:pt>
                <c:pt idx="26083">
                  <c:v>2.976190476190496E-3</c:v>
                </c:pt>
                <c:pt idx="26084">
                  <c:v>2.3437500000000038E-2</c:v>
                </c:pt>
                <c:pt idx="26085">
                  <c:v>3.7440000000000209E-2</c:v>
                </c:pt>
                <c:pt idx="26086">
                  <c:v>6.9991251093613586E-3</c:v>
                </c:pt>
                <c:pt idx="26087">
                  <c:v>3.1320492798889508E-2</c:v>
                </c:pt>
                <c:pt idx="26088">
                  <c:v>6.9991251093613586E-3</c:v>
                </c:pt>
                <c:pt idx="26089">
                  <c:v>0</c:v>
                </c:pt>
                <c:pt idx="26090">
                  <c:v>1.3831967213114787E-2</c:v>
                </c:pt>
                <c:pt idx="26091">
                  <c:v>1.3888888888888959E-2</c:v>
                </c:pt>
                <c:pt idx="26092">
                  <c:v>1.3888888888888959E-2</c:v>
                </c:pt>
                <c:pt idx="26093">
                  <c:v>1.5782828282842577E-4</c:v>
                </c:pt>
                <c:pt idx="26094">
                  <c:v>2.6474724911061003E-3</c:v>
                </c:pt>
                <c:pt idx="26095">
                  <c:v>1.0416666666666938E-2</c:v>
                </c:pt>
                <c:pt idx="26096">
                  <c:v>3.097173828881227E-3</c:v>
                </c:pt>
                <c:pt idx="26097">
                  <c:v>5.1221434200156481E-3</c:v>
                </c:pt>
                <c:pt idx="26098">
                  <c:v>1.0416666666666905E-2</c:v>
                </c:pt>
                <c:pt idx="26099">
                  <c:v>1.7076502732243888E-4</c:v>
                </c:pt>
                <c:pt idx="26100">
                  <c:v>5.485574969524596E-3</c:v>
                </c:pt>
                <c:pt idx="26101">
                  <c:v>1.5748031496063096E-2</c:v>
                </c:pt>
                <c:pt idx="26102">
                  <c:v>5.4563492063491982E-3</c:v>
                </c:pt>
                <c:pt idx="26103">
                  <c:v>1.5748031496063096E-2</c:v>
                </c:pt>
                <c:pt idx="26104">
                  <c:v>6.9991251093613586E-3</c:v>
                </c:pt>
                <c:pt idx="26105">
                  <c:v>2.3437500000000038E-2</c:v>
                </c:pt>
                <c:pt idx="26106">
                  <c:v>8.1487140310670062E-3</c:v>
                </c:pt>
                <c:pt idx="26107">
                  <c:v>8.373921216782031E-3</c:v>
                </c:pt>
                <c:pt idx="26108">
                  <c:v>4.2372881355930824E-3</c:v>
                </c:pt>
                <c:pt idx="26109">
                  <c:v>6.6666666666668883E-3</c:v>
                </c:pt>
                <c:pt idx="26110">
                  <c:v>2.016129032257999E-3</c:v>
                </c:pt>
                <c:pt idx="26111">
                  <c:v>8.2236842105260497E-4</c:v>
                </c:pt>
                <c:pt idx="26112">
                  <c:v>1.3227513227514738E-3</c:v>
                </c:pt>
                <c:pt idx="26113">
                  <c:v>0</c:v>
                </c:pt>
                <c:pt idx="26114">
                  <c:v>4.3744531933532539E-4</c:v>
                </c:pt>
                <c:pt idx="26115">
                  <c:v>1.3227513227514738E-3</c:v>
                </c:pt>
                <c:pt idx="26116">
                  <c:v>1.0416666666666938E-2</c:v>
                </c:pt>
                <c:pt idx="26117">
                  <c:v>6.9991251093613586E-3</c:v>
                </c:pt>
                <c:pt idx="26118">
                  <c:v>1.9703656998740168E-3</c:v>
                </c:pt>
                <c:pt idx="26119">
                  <c:v>8.0243073817838021E-3</c:v>
                </c:pt>
                <c:pt idx="26120">
                  <c:v>9.9255583126550227E-3</c:v>
                </c:pt>
                <c:pt idx="26121">
                  <c:v>4.074315514993496E-3</c:v>
                </c:pt>
                <c:pt idx="26122">
                  <c:v>2.3437500000000038E-2</c:v>
                </c:pt>
                <c:pt idx="26123">
                  <c:v>3.7188321882199317E-2</c:v>
                </c:pt>
                <c:pt idx="26124">
                  <c:v>2.8133668686671696E-4</c:v>
                </c:pt>
                <c:pt idx="26125">
                  <c:v>1.9357336430511073E-4</c:v>
                </c:pt>
                <c:pt idx="26126">
                  <c:v>1.0416666666666938E-2</c:v>
                </c:pt>
                <c:pt idx="26127">
                  <c:v>5.7487192407827278E-2</c:v>
                </c:pt>
                <c:pt idx="26128">
                  <c:v>3.5433070866141662E-2</c:v>
                </c:pt>
                <c:pt idx="26129">
                  <c:v>1.7005032101336127E-2</c:v>
                </c:pt>
                <c:pt idx="26130">
                  <c:v>1.4107611548556396E-2</c:v>
                </c:pt>
                <c:pt idx="26131">
                  <c:v>7.6277650648362029E-4</c:v>
                </c:pt>
                <c:pt idx="26132">
                  <c:v>3.5433070866141662E-2</c:v>
                </c:pt>
                <c:pt idx="26133">
                  <c:v>1.4336917562724075E-2</c:v>
                </c:pt>
                <c:pt idx="26134">
                  <c:v>6.6666666666668883E-3</c:v>
                </c:pt>
                <c:pt idx="26135">
                  <c:v>1.0416666666666938E-2</c:v>
                </c:pt>
                <c:pt idx="26136">
                  <c:v>6.5104166666679814E-4</c:v>
                </c:pt>
                <c:pt idx="26137">
                  <c:v>2.640716374269006E-2</c:v>
                </c:pt>
                <c:pt idx="26138">
                  <c:v>4.9554781262098134E-2</c:v>
                </c:pt>
                <c:pt idx="26139">
                  <c:v>1.6112919338532523E-6</c:v>
                </c:pt>
                <c:pt idx="26140">
                  <c:v>3.1173826173826382E-3</c:v>
                </c:pt>
                <c:pt idx="26141">
                  <c:v>1.1622044230739899E-2</c:v>
                </c:pt>
                <c:pt idx="26142">
                  <c:v>2.06625683060109E-2</c:v>
                </c:pt>
                <c:pt idx="26143">
                  <c:v>2.976190476190496E-3</c:v>
                </c:pt>
                <c:pt idx="26144">
                  <c:v>2.976190476190496E-3</c:v>
                </c:pt>
                <c:pt idx="26145">
                  <c:v>1.3888888888888959E-2</c:v>
                </c:pt>
                <c:pt idx="26146">
                  <c:v>8.9605734767043196E-4</c:v>
                </c:pt>
                <c:pt idx="26147">
                  <c:v>0</c:v>
                </c:pt>
                <c:pt idx="26148">
                  <c:v>2.7322404371585415E-3</c:v>
                </c:pt>
                <c:pt idx="26149">
                  <c:v>6.9991251093613586E-3</c:v>
                </c:pt>
                <c:pt idx="26150">
                  <c:v>3.5433070866141662E-2</c:v>
                </c:pt>
                <c:pt idx="26151">
                  <c:v>2.3437500000000038E-2</c:v>
                </c:pt>
                <c:pt idx="26152">
                  <c:v>4.3744531933532539E-4</c:v>
                </c:pt>
                <c:pt idx="26153">
                  <c:v>6.6334617390961716E-4</c:v>
                </c:pt>
                <c:pt idx="26154">
                  <c:v>7.748260594560635E-3</c:v>
                </c:pt>
                <c:pt idx="26155">
                  <c:v>6.9991251093613586E-3</c:v>
                </c:pt>
                <c:pt idx="26156">
                  <c:v>3.4722222222222398E-3</c:v>
                </c:pt>
                <c:pt idx="26157">
                  <c:v>3.4722222222222398E-3</c:v>
                </c:pt>
                <c:pt idx="26158">
                  <c:v>3.4756163788422765E-3</c:v>
                </c:pt>
                <c:pt idx="26159">
                  <c:v>4.3744531933532539E-4</c:v>
                </c:pt>
                <c:pt idx="26160">
                  <c:v>1.3227513227514738E-3</c:v>
                </c:pt>
                <c:pt idx="26161">
                  <c:v>8.267195767214888E-5</c:v>
                </c:pt>
                <c:pt idx="26162">
                  <c:v>4.0734282669766489E-2</c:v>
                </c:pt>
                <c:pt idx="26163">
                  <c:v>4.1050903119862488E-4</c:v>
                </c:pt>
                <c:pt idx="26164">
                  <c:v>7.7190097743674562E-3</c:v>
                </c:pt>
                <c:pt idx="26165">
                  <c:v>2.016129032257999E-3</c:v>
                </c:pt>
                <c:pt idx="26166">
                  <c:v>3.1610557926353786E-4</c:v>
                </c:pt>
                <c:pt idx="26167">
                  <c:v>1.5215553677092042E-2</c:v>
                </c:pt>
                <c:pt idx="26168">
                  <c:v>6.6666666666668883E-3</c:v>
                </c:pt>
                <c:pt idx="26169">
                  <c:v>2.9124799767007482E-4</c:v>
                </c:pt>
                <c:pt idx="26170">
                  <c:v>4.2490583804143181E-2</c:v>
                </c:pt>
                <c:pt idx="26171">
                  <c:v>5.092946269416095E-4</c:v>
                </c:pt>
                <c:pt idx="26172">
                  <c:v>8.1945008804009088E-3</c:v>
                </c:pt>
                <c:pt idx="26173">
                  <c:v>3.1534688156973287E-3</c:v>
                </c:pt>
                <c:pt idx="26174">
                  <c:v>1.7076502732243888E-4</c:v>
                </c:pt>
                <c:pt idx="26175">
                  <c:v>2.7230833682446817E-2</c:v>
                </c:pt>
                <c:pt idx="26176">
                  <c:v>2.6749008567191457E-3</c:v>
                </c:pt>
                <c:pt idx="26177">
                  <c:v>1.5384615384615396E-2</c:v>
                </c:pt>
                <c:pt idx="26178">
                  <c:v>7.6827350427350512E-3</c:v>
                </c:pt>
                <c:pt idx="26179">
                  <c:v>1.5523759053170797E-2</c:v>
                </c:pt>
                <c:pt idx="26180">
                  <c:v>1.2645206560827999E-2</c:v>
                </c:pt>
                <c:pt idx="26181">
                  <c:v>1.0428786899377082E-3</c:v>
                </c:pt>
                <c:pt idx="26182">
                  <c:v>2.6799007444168869E-3</c:v>
                </c:pt>
                <c:pt idx="26183">
                  <c:v>2.4842474316065104E-2</c:v>
                </c:pt>
                <c:pt idx="26184">
                  <c:v>1.7062333136960688E-3</c:v>
                </c:pt>
                <c:pt idx="26185">
                  <c:v>1.0736842105263183E-2</c:v>
                </c:pt>
                <c:pt idx="26186">
                  <c:v>2.384313725490185E-2</c:v>
                </c:pt>
                <c:pt idx="26187">
                  <c:v>5.7263124782701213E-3</c:v>
                </c:pt>
                <c:pt idx="26188">
                  <c:v>4.6883495899780348E-4</c:v>
                </c:pt>
                <c:pt idx="26189">
                  <c:v>1.998950950541064E-3</c:v>
                </c:pt>
                <c:pt idx="26190">
                  <c:v>1.0635034257081455E-2</c:v>
                </c:pt>
                <c:pt idx="26191">
                  <c:v>9.8681805998884634E-4</c:v>
                </c:pt>
                <c:pt idx="26192">
                  <c:v>4.8166119594678422E-4</c:v>
                </c:pt>
                <c:pt idx="26193">
                  <c:v>1.0635034257081455E-2</c:v>
                </c:pt>
                <c:pt idx="26194">
                  <c:v>2.3319200484554808E-2</c:v>
                </c:pt>
                <c:pt idx="26195">
                  <c:v>2.2770576725563831E-4</c:v>
                </c:pt>
                <c:pt idx="26196">
                  <c:v>5.7422840317576654E-3</c:v>
                </c:pt>
                <c:pt idx="26197">
                  <c:v>6.4408731764104095E-3</c:v>
                </c:pt>
                <c:pt idx="26198">
                  <c:v>7.2448384948384662E-3</c:v>
                </c:pt>
                <c:pt idx="26199">
                  <c:v>2.1610389610389521E-2</c:v>
                </c:pt>
                <c:pt idx="26200">
                  <c:v>1.0253613874567633E-3</c:v>
                </c:pt>
                <c:pt idx="26201">
                  <c:v>4.8166119594678422E-4</c:v>
                </c:pt>
                <c:pt idx="26202">
                  <c:v>3.1173826173826382E-3</c:v>
                </c:pt>
                <c:pt idx="26203">
                  <c:v>6.8740783026497582E-3</c:v>
                </c:pt>
                <c:pt idx="26204">
                  <c:v>3.1173826173826382E-3</c:v>
                </c:pt>
                <c:pt idx="26205">
                  <c:v>4.6239474810902282E-3</c:v>
                </c:pt>
                <c:pt idx="26206">
                  <c:v>1.6773364250429884E-3</c:v>
                </c:pt>
                <c:pt idx="26207">
                  <c:v>7.8480422813285468E-4</c:v>
                </c:pt>
                <c:pt idx="26208">
                  <c:v>2.6364764267990268E-2</c:v>
                </c:pt>
                <c:pt idx="26209">
                  <c:v>7.2148786831516027E-4</c:v>
                </c:pt>
                <c:pt idx="26210">
                  <c:v>2.3076923076923002E-2</c:v>
                </c:pt>
                <c:pt idx="26211">
                  <c:v>3.4279446045110555E-6</c:v>
                </c:pt>
                <c:pt idx="26212">
                  <c:v>9.4592074592075061E-3</c:v>
                </c:pt>
                <c:pt idx="26213">
                  <c:v>1.1057028345163946E-2</c:v>
                </c:pt>
                <c:pt idx="26214">
                  <c:v>2.3076923076923002E-2</c:v>
                </c:pt>
                <c:pt idx="26215">
                  <c:v>1.5132408575036393E-5</c:v>
                </c:pt>
                <c:pt idx="26216">
                  <c:v>1.1027725661870622E-3</c:v>
                </c:pt>
                <c:pt idx="26217">
                  <c:v>2.6394956589060187E-3</c:v>
                </c:pt>
                <c:pt idx="26218">
                  <c:v>1.6774193548387228E-2</c:v>
                </c:pt>
                <c:pt idx="26219">
                  <c:v>1.2087659814932667E-2</c:v>
                </c:pt>
                <c:pt idx="26220">
                  <c:v>1.5132408575036393E-5</c:v>
                </c:pt>
                <c:pt idx="26221">
                  <c:v>6.1542664985288617E-3</c:v>
                </c:pt>
                <c:pt idx="26222">
                  <c:v>2.4057064528762617E-2</c:v>
                </c:pt>
                <c:pt idx="26223">
                  <c:v>5.796801764544311E-4</c:v>
                </c:pt>
                <c:pt idx="26224">
                  <c:v>5.796801764544311E-4</c:v>
                </c:pt>
                <c:pt idx="26225">
                  <c:v>1.1027725661870622E-3</c:v>
                </c:pt>
                <c:pt idx="26226">
                  <c:v>3.4692033456739574E-2</c:v>
                </c:pt>
                <c:pt idx="26227">
                  <c:v>1.1093333333333358E-2</c:v>
                </c:pt>
                <c:pt idx="26228">
                  <c:v>8.5014397367340882E-3</c:v>
                </c:pt>
                <c:pt idx="26229">
                  <c:v>7.0685197155785787E-3</c:v>
                </c:pt>
                <c:pt idx="26230">
                  <c:v>2.8869024281863816E-4</c:v>
                </c:pt>
                <c:pt idx="26231">
                  <c:v>1.238823529411778E-2</c:v>
                </c:pt>
                <c:pt idx="26232">
                  <c:v>3.4894540942928057E-2</c:v>
                </c:pt>
                <c:pt idx="26233">
                  <c:v>2.3076923076923002E-2</c:v>
                </c:pt>
                <c:pt idx="26234">
                  <c:v>1.0416666666666938E-2</c:v>
                </c:pt>
                <c:pt idx="26235">
                  <c:v>7.2515881577370151E-3</c:v>
                </c:pt>
                <c:pt idx="26236">
                  <c:v>6.5104166666679814E-4</c:v>
                </c:pt>
                <c:pt idx="26237">
                  <c:v>1.0416666666666938E-2</c:v>
                </c:pt>
                <c:pt idx="26238">
                  <c:v>8.8757396449704734E-3</c:v>
                </c:pt>
                <c:pt idx="26239">
                  <c:v>2.66666666666668E-2</c:v>
                </c:pt>
                <c:pt idx="26240">
                  <c:v>6.9991251093613586E-3</c:v>
                </c:pt>
                <c:pt idx="26241">
                  <c:v>2.1739130434782719E-2</c:v>
                </c:pt>
                <c:pt idx="26242">
                  <c:v>1.7813116370809023E-2</c:v>
                </c:pt>
                <c:pt idx="26243">
                  <c:v>7.5757575757576141E-3</c:v>
                </c:pt>
                <c:pt idx="26244">
                  <c:v>3.2258064516129087E-2</c:v>
                </c:pt>
                <c:pt idx="26245">
                  <c:v>3.097173828881227E-3</c:v>
                </c:pt>
                <c:pt idx="26246">
                  <c:v>6.5104166666679814E-4</c:v>
                </c:pt>
                <c:pt idx="26247">
                  <c:v>1.3888888888888959E-2</c:v>
                </c:pt>
                <c:pt idx="26248">
                  <c:v>2.976190476190496E-3</c:v>
                </c:pt>
                <c:pt idx="26249">
                  <c:v>4.3744531933532539E-4</c:v>
                </c:pt>
                <c:pt idx="26250">
                  <c:v>2.1164021164021368E-2</c:v>
                </c:pt>
                <c:pt idx="26251">
                  <c:v>1.1459129106187558E-3</c:v>
                </c:pt>
                <c:pt idx="26252">
                  <c:v>1.6544117647058862E-2</c:v>
                </c:pt>
                <c:pt idx="26253">
                  <c:v>2.8836202841283316E-2</c:v>
                </c:pt>
                <c:pt idx="26254">
                  <c:v>5.4563492063491982E-3</c:v>
                </c:pt>
                <c:pt idx="26255">
                  <c:v>1.0416666666666938E-2</c:v>
                </c:pt>
                <c:pt idx="26256">
                  <c:v>3.4722222222222398E-3</c:v>
                </c:pt>
                <c:pt idx="26257">
                  <c:v>3.67965367965368E-2</c:v>
                </c:pt>
                <c:pt idx="26258">
                  <c:v>2.8051720359412783E-2</c:v>
                </c:pt>
                <c:pt idx="26259">
                  <c:v>4.3744531933532539E-4</c:v>
                </c:pt>
                <c:pt idx="26260">
                  <c:v>1.9357336430511073E-4</c:v>
                </c:pt>
                <c:pt idx="26261">
                  <c:v>1.3227513227514738E-3</c:v>
                </c:pt>
                <c:pt idx="26262">
                  <c:v>4.3744531933532539E-4</c:v>
                </c:pt>
                <c:pt idx="26263">
                  <c:v>1.2784090909090939E-2</c:v>
                </c:pt>
                <c:pt idx="26264">
                  <c:v>4.8291826309069859E-3</c:v>
                </c:pt>
                <c:pt idx="26265">
                  <c:v>6.9991251093613586E-3</c:v>
                </c:pt>
                <c:pt idx="26266">
                  <c:v>1.5748031496063172E-2</c:v>
                </c:pt>
                <c:pt idx="26267">
                  <c:v>2.1883014809299158E-2</c:v>
                </c:pt>
                <c:pt idx="26268">
                  <c:v>1.0416666666666938E-2</c:v>
                </c:pt>
                <c:pt idx="26269">
                  <c:v>3.8657171922685592E-2</c:v>
                </c:pt>
                <c:pt idx="26270">
                  <c:v>2.3437500000000038E-2</c:v>
                </c:pt>
                <c:pt idx="26271">
                  <c:v>3.1797321344947282E-2</c:v>
                </c:pt>
                <c:pt idx="26272">
                  <c:v>1.2184508268059195E-2</c:v>
                </c:pt>
                <c:pt idx="26273">
                  <c:v>7.9529396299579734E-4</c:v>
                </c:pt>
                <c:pt idx="26274">
                  <c:v>6.7476383265857292E-3</c:v>
                </c:pt>
                <c:pt idx="26275">
                  <c:v>1.1753950633408203E-3</c:v>
                </c:pt>
                <c:pt idx="26276">
                  <c:v>3.0879022850478456E-3</c:v>
                </c:pt>
                <c:pt idx="26277">
                  <c:v>3.264986287057643E-3</c:v>
                </c:pt>
                <c:pt idx="26278">
                  <c:v>4.6535436735049954E-5</c:v>
                </c:pt>
                <c:pt idx="26279">
                  <c:v>6.5830617821238847E-6</c:v>
                </c:pt>
                <c:pt idx="26280">
                  <c:v>1.6114078382424475E-3</c:v>
                </c:pt>
                <c:pt idx="26281">
                  <c:v>5.2053209947948076E-3</c:v>
                </c:pt>
                <c:pt idx="26282">
                  <c:v>5.7836899942167346E-4</c:v>
                </c:pt>
                <c:pt idx="26283">
                  <c:v>1.8933458125286471E-3</c:v>
                </c:pt>
                <c:pt idx="26284">
                  <c:v>5.7836899942167346E-4</c:v>
                </c:pt>
                <c:pt idx="26285">
                  <c:v>7.5346066234450518E-3</c:v>
                </c:pt>
                <c:pt idx="26286">
                  <c:v>2.1862348178137599E-2</c:v>
                </c:pt>
                <c:pt idx="26287">
                  <c:v>1.6421052631579034E-2</c:v>
                </c:pt>
                <c:pt idx="26288">
                  <c:v>1.0722176441785313E-2</c:v>
                </c:pt>
                <c:pt idx="26289">
                  <c:v>1.0860484544695154E-2</c:v>
                </c:pt>
                <c:pt idx="26290">
                  <c:v>1.8854539834712379E-2</c:v>
                </c:pt>
                <c:pt idx="26291">
                  <c:v>5.7836899942167346E-4</c:v>
                </c:pt>
                <c:pt idx="26292">
                  <c:v>2.7813436029097232E-2</c:v>
                </c:pt>
                <c:pt idx="26293">
                  <c:v>5.7836899942167346E-4</c:v>
                </c:pt>
                <c:pt idx="26294">
                  <c:v>1.1753950633408203E-3</c:v>
                </c:pt>
                <c:pt idx="26295">
                  <c:v>6.3263223725354648E-3</c:v>
                </c:pt>
                <c:pt idx="26296">
                  <c:v>6.7476383265857292E-3</c:v>
                </c:pt>
                <c:pt idx="26297">
                  <c:v>1.5343290135534014E-2</c:v>
                </c:pt>
                <c:pt idx="26298">
                  <c:v>3.5076923076923019E-2</c:v>
                </c:pt>
                <c:pt idx="26299">
                  <c:v>2.9037301764574339E-2</c:v>
                </c:pt>
                <c:pt idx="26300">
                  <c:v>5.0717591040167116E-4</c:v>
                </c:pt>
                <c:pt idx="26301">
                  <c:v>1.1333914559720775E-2</c:v>
                </c:pt>
                <c:pt idx="26302">
                  <c:v>8.126649492871407E-4</c:v>
                </c:pt>
                <c:pt idx="26303">
                  <c:v>1.1514473052934779E-2</c:v>
                </c:pt>
                <c:pt idx="26304">
                  <c:v>6.3384209725667734E-4</c:v>
                </c:pt>
                <c:pt idx="26305">
                  <c:v>5.0717591040167116E-4</c:v>
                </c:pt>
                <c:pt idx="26306">
                  <c:v>1.2993762993760356E-3</c:v>
                </c:pt>
                <c:pt idx="26307">
                  <c:v>5.0717591040167116E-4</c:v>
                </c:pt>
                <c:pt idx="26308">
                  <c:v>6.1147119970464894E-5</c:v>
                </c:pt>
                <c:pt idx="26309">
                  <c:v>1.2993762993760356E-3</c:v>
                </c:pt>
                <c:pt idx="26310">
                  <c:v>2.9190279488251532E-3</c:v>
                </c:pt>
                <c:pt idx="26311">
                  <c:v>1.1333914559720775E-2</c:v>
                </c:pt>
                <c:pt idx="26312">
                  <c:v>1.1333914559720775E-2</c:v>
                </c:pt>
                <c:pt idx="26313">
                  <c:v>5.0717591040167116E-4</c:v>
                </c:pt>
                <c:pt idx="26314">
                  <c:v>1.9357336430511073E-4</c:v>
                </c:pt>
                <c:pt idx="26315">
                  <c:v>1.7813116370809023E-2</c:v>
                </c:pt>
                <c:pt idx="26316">
                  <c:v>1.0416666666666938E-2</c:v>
                </c:pt>
                <c:pt idx="26317">
                  <c:v>4.3744531933532539E-4</c:v>
                </c:pt>
                <c:pt idx="26318">
                  <c:v>6.5104166666679814E-4</c:v>
                </c:pt>
                <c:pt idx="26319">
                  <c:v>3.6549707602333709E-4</c:v>
                </c:pt>
                <c:pt idx="26320">
                  <c:v>2.3437500000000038E-2</c:v>
                </c:pt>
                <c:pt idx="26321">
                  <c:v>0</c:v>
                </c:pt>
                <c:pt idx="26322">
                  <c:v>3.8261322228006225E-2</c:v>
                </c:pt>
                <c:pt idx="26323">
                  <c:v>1.0416666666666938E-2</c:v>
                </c:pt>
                <c:pt idx="26324">
                  <c:v>1.2696356275303576E-2</c:v>
                </c:pt>
                <c:pt idx="26325">
                  <c:v>7.1731748726660367E-4</c:v>
                </c:pt>
                <c:pt idx="26326">
                  <c:v>1.6046213093709905E-2</c:v>
                </c:pt>
                <c:pt idx="26327">
                  <c:v>1.6046213093709905E-2</c:v>
                </c:pt>
                <c:pt idx="26328">
                  <c:v>7.4197689345314359E-3</c:v>
                </c:pt>
                <c:pt idx="26329">
                  <c:v>1.4542562558581215E-4</c:v>
                </c:pt>
                <c:pt idx="26330">
                  <c:v>1.0611205432937245E-2</c:v>
                </c:pt>
                <c:pt idx="26331">
                  <c:v>2.4196755625325991E-3</c:v>
                </c:pt>
                <c:pt idx="26332">
                  <c:v>1.7728531855956214E-3</c:v>
                </c:pt>
                <c:pt idx="26333">
                  <c:v>2.4516129032258076E-2</c:v>
                </c:pt>
                <c:pt idx="26334">
                  <c:v>1.3313917204076143E-3</c:v>
                </c:pt>
                <c:pt idx="26335">
                  <c:v>8.4210526315792015E-4</c:v>
                </c:pt>
                <c:pt idx="26336">
                  <c:v>2.4516129032258076E-2</c:v>
                </c:pt>
                <c:pt idx="26337">
                  <c:v>6.4764719000892007E-2</c:v>
                </c:pt>
                <c:pt idx="26338">
                  <c:v>2.4516129032258076E-2</c:v>
                </c:pt>
                <c:pt idx="26339">
                  <c:v>5.0144241356529166E-2</c:v>
                </c:pt>
                <c:pt idx="26340">
                  <c:v>3.0340557275541635E-3</c:v>
                </c:pt>
                <c:pt idx="26341">
                  <c:v>7.1731748726660367E-4</c:v>
                </c:pt>
                <c:pt idx="26342">
                  <c:v>6.3913010647148128E-4</c:v>
                </c:pt>
                <c:pt idx="26343">
                  <c:v>8.7291399229706072E-5</c:v>
                </c:pt>
                <c:pt idx="26344">
                  <c:v>2.4516129032258076E-2</c:v>
                </c:pt>
                <c:pt idx="26345">
                  <c:v>1.6046213093709905E-2</c:v>
                </c:pt>
                <c:pt idx="26346">
                  <c:v>1.833460656990063E-2</c:v>
                </c:pt>
                <c:pt idx="26347">
                  <c:v>8.9605734767043196E-4</c:v>
                </c:pt>
                <c:pt idx="26348">
                  <c:v>4.3744531933532539E-4</c:v>
                </c:pt>
                <c:pt idx="26349">
                  <c:v>6.5681444991790095E-3</c:v>
                </c:pt>
                <c:pt idx="26350">
                  <c:v>6.3176182579158203E-4</c:v>
                </c:pt>
                <c:pt idx="26351">
                  <c:v>2.3437500000000038E-2</c:v>
                </c:pt>
                <c:pt idx="26352">
                  <c:v>5.0344462109168844E-3</c:v>
                </c:pt>
                <c:pt idx="26353">
                  <c:v>1.5243902439023896E-3</c:v>
                </c:pt>
                <c:pt idx="26354">
                  <c:v>3.6549707602333709E-4</c:v>
                </c:pt>
                <c:pt idx="26355">
                  <c:v>3.641743484693392E-3</c:v>
                </c:pt>
                <c:pt idx="26356">
                  <c:v>6.5771444231296685E-3</c:v>
                </c:pt>
                <c:pt idx="26357">
                  <c:v>3.097173828881227E-3</c:v>
                </c:pt>
                <c:pt idx="26358">
                  <c:v>1.3227513227514738E-3</c:v>
                </c:pt>
                <c:pt idx="26359">
                  <c:v>6.5104166666679814E-4</c:v>
                </c:pt>
                <c:pt idx="26360">
                  <c:v>6.9686411149826252E-3</c:v>
                </c:pt>
                <c:pt idx="26361">
                  <c:v>3.5433070866141662E-2</c:v>
                </c:pt>
                <c:pt idx="26362">
                  <c:v>0</c:v>
                </c:pt>
                <c:pt idx="26363">
                  <c:v>1.0416666666666938E-2</c:v>
                </c:pt>
                <c:pt idx="26364">
                  <c:v>2.2213823801125417E-2</c:v>
                </c:pt>
                <c:pt idx="26365">
                  <c:v>3.5433070866141662E-2</c:v>
                </c:pt>
                <c:pt idx="26366">
                  <c:v>8.9605734767043196E-4</c:v>
                </c:pt>
                <c:pt idx="26367">
                  <c:v>6.5104166666679814E-4</c:v>
                </c:pt>
                <c:pt idx="26368">
                  <c:v>1.0416666666666938E-2</c:v>
                </c:pt>
                <c:pt idx="26369">
                  <c:v>2.016129032257999E-3</c:v>
                </c:pt>
                <c:pt idx="26370">
                  <c:v>4.2650918635171141E-3</c:v>
                </c:pt>
                <c:pt idx="26798">
                  <c:v>4.2772042772029617E-4</c:v>
                </c:pt>
                <c:pt idx="26799">
                  <c:v>1.1093333333333358E-2</c:v>
                </c:pt>
                <c:pt idx="26800">
                  <c:v>2.3076923076923002E-2</c:v>
                </c:pt>
                <c:pt idx="26801">
                  <c:v>2.18394413468306E-2</c:v>
                </c:pt>
                <c:pt idx="26802">
                  <c:v>8.3640450612939361E-4</c:v>
                </c:pt>
                <c:pt idx="26803">
                  <c:v>3.8478627903146205E-2</c:v>
                </c:pt>
                <c:pt idx="26804">
                  <c:v>1.1027725661870622E-3</c:v>
                </c:pt>
                <c:pt idx="26805">
                  <c:v>2.3076923076923002E-2</c:v>
                </c:pt>
                <c:pt idx="26806">
                  <c:v>2.2952853598014817E-2</c:v>
                </c:pt>
                <c:pt idx="26807">
                  <c:v>6.6197959746346572E-3</c:v>
                </c:pt>
                <c:pt idx="26808">
                  <c:v>1.2487512487511664E-3</c:v>
                </c:pt>
                <c:pt idx="26809">
                  <c:v>2.9466331987340337E-3</c:v>
                </c:pt>
                <c:pt idx="26810">
                  <c:v>4.6239474810902282E-3</c:v>
                </c:pt>
                <c:pt idx="26811">
                  <c:v>1.7294054629581092E-2</c:v>
                </c:pt>
                <c:pt idx="26812">
                  <c:v>3.8814997532838442E-4</c:v>
                </c:pt>
                <c:pt idx="26813">
                  <c:v>2.5800645635357059E-3</c:v>
                </c:pt>
                <c:pt idx="26814">
                  <c:v>1.0635034257081455E-2</c:v>
                </c:pt>
                <c:pt idx="26815">
                  <c:v>6.912845219296887E-3</c:v>
                </c:pt>
                <c:pt idx="26816">
                  <c:v>2.8979948622805717E-3</c:v>
                </c:pt>
                <c:pt idx="26817">
                  <c:v>2.3319200484554808E-2</c:v>
                </c:pt>
                <c:pt idx="26818">
                  <c:v>9.8681805998884634E-4</c:v>
                </c:pt>
                <c:pt idx="26819">
                  <c:v>1.9130110011568849E-2</c:v>
                </c:pt>
                <c:pt idx="26820">
                  <c:v>3.5256410256410152E-2</c:v>
                </c:pt>
                <c:pt idx="26821">
                  <c:v>3.7124640065816145E-3</c:v>
                </c:pt>
                <c:pt idx="26822">
                  <c:v>3.7124640065816145E-3</c:v>
                </c:pt>
                <c:pt idx="26823">
                  <c:v>6.912845219296887E-3</c:v>
                </c:pt>
                <c:pt idx="26824">
                  <c:v>1.0416666666666938E-2</c:v>
                </c:pt>
                <c:pt idx="26825">
                  <c:v>1.0416666666666938E-2</c:v>
                </c:pt>
                <c:pt idx="26826">
                  <c:v>6.5104166666679814E-4</c:v>
                </c:pt>
                <c:pt idx="26827">
                  <c:v>8.7438064704177998E-4</c:v>
                </c:pt>
                <c:pt idx="26828">
                  <c:v>2.4894599730418093E-3</c:v>
                </c:pt>
                <c:pt idx="26829">
                  <c:v>3.4029969053144919E-2</c:v>
                </c:pt>
                <c:pt idx="26830">
                  <c:v>3.0052839685909855E-2</c:v>
                </c:pt>
                <c:pt idx="26831">
                  <c:v>1.0912468075226436E-2</c:v>
                </c:pt>
                <c:pt idx="26832">
                  <c:v>1.0912468075226436E-2</c:v>
                </c:pt>
                <c:pt idx="26833">
                  <c:v>1.0912468075226436E-2</c:v>
                </c:pt>
                <c:pt idx="26834">
                  <c:v>3.2060623724862688E-3</c:v>
                </c:pt>
                <c:pt idx="26835">
                  <c:v>1.1182868275322772E-2</c:v>
                </c:pt>
                <c:pt idx="26836">
                  <c:v>3.2060623724862688E-3</c:v>
                </c:pt>
                <c:pt idx="26837">
                  <c:v>1.7131383788335383E-2</c:v>
                </c:pt>
                <c:pt idx="26838">
                  <c:v>3.2473559896387665E-2</c:v>
                </c:pt>
                <c:pt idx="26839">
                  <c:v>6.0165715951203003E-3</c:v>
                </c:pt>
                <c:pt idx="26840">
                  <c:v>5.2533617490320549E-3</c:v>
                </c:pt>
                <c:pt idx="26841">
                  <c:v>1.8583101337701864E-2</c:v>
                </c:pt>
                <c:pt idx="26842">
                  <c:v>1.655405405405393E-2</c:v>
                </c:pt>
                <c:pt idx="26843">
                  <c:v>1.9459193641637586E-2</c:v>
                </c:pt>
                <c:pt idx="26844">
                  <c:v>6.43500643500327E-5</c:v>
                </c:pt>
                <c:pt idx="26845">
                  <c:v>7.1225720576355593E-4</c:v>
                </c:pt>
                <c:pt idx="26846">
                  <c:v>6.3898414830090358E-3</c:v>
                </c:pt>
                <c:pt idx="26847">
                  <c:v>4.6743388140178647E-7</c:v>
                </c:pt>
                <c:pt idx="26848">
                  <c:v>2.6645989378910938E-4</c:v>
                </c:pt>
                <c:pt idx="26849">
                  <c:v>1.0944829126647154E-2</c:v>
                </c:pt>
                <c:pt idx="26850">
                  <c:v>1.7674665175220594E-2</c:v>
                </c:pt>
                <c:pt idx="26851">
                  <c:v>2.4962050936077063E-2</c:v>
                </c:pt>
                <c:pt idx="26852">
                  <c:v>3.4988314336750849E-2</c:v>
                </c:pt>
                <c:pt idx="26853">
                  <c:v>7.1225720576355593E-4</c:v>
                </c:pt>
                <c:pt idx="26854">
                  <c:v>3.5915378310582398E-2</c:v>
                </c:pt>
                <c:pt idx="26855">
                  <c:v>3.7755102040816356E-2</c:v>
                </c:pt>
                <c:pt idx="26856">
                  <c:v>5.5346959016683312E-3</c:v>
                </c:pt>
                <c:pt idx="26857">
                  <c:v>1.3934450024674664E-3</c:v>
                </c:pt>
                <c:pt idx="26858">
                  <c:v>1.4484558302084603E-3</c:v>
                </c:pt>
                <c:pt idx="26859">
                  <c:v>1.1487547201832763E-2</c:v>
                </c:pt>
                <c:pt idx="26860">
                  <c:v>4.4125758411473008E-4</c:v>
                </c:pt>
                <c:pt idx="26861">
                  <c:v>1.0944829126647154E-2</c:v>
                </c:pt>
                <c:pt idx="26862">
                  <c:v>3.1956531780596865E-3</c:v>
                </c:pt>
                <c:pt idx="26863">
                  <c:v>7.8403547196889307E-3</c:v>
                </c:pt>
                <c:pt idx="26864">
                  <c:v>2.976190476190496E-3</c:v>
                </c:pt>
                <c:pt idx="26865">
                  <c:v>6.5104166666679814E-4</c:v>
                </c:pt>
                <c:pt idx="26866">
                  <c:v>6.5104166666679814E-4</c:v>
                </c:pt>
                <c:pt idx="26867">
                  <c:v>3.4722222222222398E-3</c:v>
                </c:pt>
                <c:pt idx="26868">
                  <c:v>2.016129032257999E-3</c:v>
                </c:pt>
                <c:pt idx="26869">
                  <c:v>8.9605734767043196E-4</c:v>
                </c:pt>
                <c:pt idx="26870">
                  <c:v>1.7076502732243888E-4</c:v>
                </c:pt>
                <c:pt idx="26871">
                  <c:v>2.9231752991685416E-3</c:v>
                </c:pt>
                <c:pt idx="26872">
                  <c:v>6.1218243036437225E-4</c:v>
                </c:pt>
                <c:pt idx="26873">
                  <c:v>4.3744531933532539E-4</c:v>
                </c:pt>
                <c:pt idx="26874">
                  <c:v>2.976190476190496E-3</c:v>
                </c:pt>
                <c:pt idx="26875">
                  <c:v>8.9605734767043196E-4</c:v>
                </c:pt>
                <c:pt idx="26876">
                  <c:v>0</c:v>
                </c:pt>
                <c:pt idx="26877">
                  <c:v>1.5748031496063096E-2</c:v>
                </c:pt>
                <c:pt idx="26878">
                  <c:v>6.5104166666679814E-4</c:v>
                </c:pt>
                <c:pt idx="26879">
                  <c:v>6.5104166666679814E-4</c:v>
                </c:pt>
                <c:pt idx="26880">
                  <c:v>1.4285714285714356E-2</c:v>
                </c:pt>
                <c:pt idx="26881">
                  <c:v>1.6752289479562053E-2</c:v>
                </c:pt>
                <c:pt idx="26882">
                  <c:v>4.0674518121326546E-2</c:v>
                </c:pt>
                <c:pt idx="26883">
                  <c:v>6.3801506424433557E-4</c:v>
                </c:pt>
                <c:pt idx="26884">
                  <c:v>1.1076650420912423E-2</c:v>
                </c:pt>
                <c:pt idx="26885">
                  <c:v>1.6657657657657747E-2</c:v>
                </c:pt>
                <c:pt idx="26886">
                  <c:v>1.0655176916046434E-2</c:v>
                </c:pt>
                <c:pt idx="26887">
                  <c:v>1.6657657657657747E-2</c:v>
                </c:pt>
                <c:pt idx="26888">
                  <c:v>2.8383561643835657E-2</c:v>
                </c:pt>
                <c:pt idx="26889">
                  <c:v>1.1076650420912423E-2</c:v>
                </c:pt>
                <c:pt idx="26890">
                  <c:v>7.1506216960763825E-3</c:v>
                </c:pt>
                <c:pt idx="26891">
                  <c:v>1.0664683031655518E-2</c:v>
                </c:pt>
                <c:pt idx="26892">
                  <c:v>2.8389734272086908E-2</c:v>
                </c:pt>
                <c:pt idx="26893">
                  <c:v>1.2972972972971489E-3</c:v>
                </c:pt>
                <c:pt idx="26894">
                  <c:v>5.0331323058599639E-4</c:v>
                </c:pt>
                <c:pt idx="26895">
                  <c:v>2.4262295081967235E-2</c:v>
                </c:pt>
                <c:pt idx="26896">
                  <c:v>2.4262295081967235E-2</c:v>
                </c:pt>
                <c:pt idx="26897">
                  <c:v>1.8169429932068191E-6</c:v>
                </c:pt>
                <c:pt idx="26898">
                  <c:v>6.3801506424433557E-4</c:v>
                </c:pt>
                <c:pt idx="26899">
                  <c:v>4.9533169533168111E-3</c:v>
                </c:pt>
                <c:pt idx="26900">
                  <c:v>2.4262295081967235E-2</c:v>
                </c:pt>
                <c:pt idx="26901">
                  <c:v>6.3801506424433557E-4</c:v>
                </c:pt>
                <c:pt idx="26902">
                  <c:v>3.7932669509172057E-6</c:v>
                </c:pt>
                <c:pt idx="26903">
                  <c:v>4.3744531933532539E-4</c:v>
                </c:pt>
                <c:pt idx="26904">
                  <c:v>1.0416666666666938E-2</c:v>
                </c:pt>
                <c:pt idx="26905">
                  <c:v>4.3744531933532539E-4</c:v>
                </c:pt>
                <c:pt idx="26906">
                  <c:v>2.3437500000000038E-2</c:v>
                </c:pt>
                <c:pt idx="26907">
                  <c:v>1.0416666666666938E-2</c:v>
                </c:pt>
                <c:pt idx="26908">
                  <c:v>9.6618357487924557E-3</c:v>
                </c:pt>
                <c:pt idx="26909">
                  <c:v>6.5104166666679814E-4</c:v>
                </c:pt>
                <c:pt idx="26910">
                  <c:v>6.5104166666679814E-4</c:v>
                </c:pt>
                <c:pt idx="26911">
                  <c:v>8.1487140310670062E-3</c:v>
                </c:pt>
                <c:pt idx="26912">
                  <c:v>2.976190476190496E-3</c:v>
                </c:pt>
                <c:pt idx="26913">
                  <c:v>9.2364532019715878E-4</c:v>
                </c:pt>
                <c:pt idx="26914">
                  <c:v>1.0416666666666938E-2</c:v>
                </c:pt>
                <c:pt idx="26915">
                  <c:v>6.5104166666679814E-4</c:v>
                </c:pt>
                <c:pt idx="26916">
                  <c:v>1.7668434623452918E-3</c:v>
                </c:pt>
                <c:pt idx="26917">
                  <c:v>1.7668434623452918E-3</c:v>
                </c:pt>
                <c:pt idx="26918">
                  <c:v>2.3593177108241676E-2</c:v>
                </c:pt>
                <c:pt idx="26919">
                  <c:v>5.6758783856185682E-4</c:v>
                </c:pt>
                <c:pt idx="26920">
                  <c:v>1.3227513227514738E-3</c:v>
                </c:pt>
                <c:pt idx="26921">
                  <c:v>6.5104166666679814E-4</c:v>
                </c:pt>
                <c:pt idx="26922">
                  <c:v>1.3888888888888959E-2</c:v>
                </c:pt>
                <c:pt idx="26923">
                  <c:v>6.8740783026497582E-3</c:v>
                </c:pt>
                <c:pt idx="26924">
                  <c:v>9.1863517060368702E-3</c:v>
                </c:pt>
                <c:pt idx="26925">
                  <c:v>2.3437500000000038E-2</c:v>
                </c:pt>
                <c:pt idx="26926">
                  <c:v>1.9357336430511073E-4</c:v>
                </c:pt>
                <c:pt idx="26927">
                  <c:v>6.5104166666679814E-4</c:v>
                </c:pt>
                <c:pt idx="26928">
                  <c:v>2.1739130434782584E-2</c:v>
                </c:pt>
                <c:pt idx="26929">
                  <c:v>1.0416666666666938E-2</c:v>
                </c:pt>
                <c:pt idx="26930">
                  <c:v>1.5748031496063096E-2</c:v>
                </c:pt>
                <c:pt idx="26931">
                  <c:v>1.6211745244004167E-3</c:v>
                </c:pt>
                <c:pt idx="26932">
                  <c:v>1.0175010175010308E-2</c:v>
                </c:pt>
                <c:pt idx="26933">
                  <c:v>2.6749008567191457E-3</c:v>
                </c:pt>
                <c:pt idx="26934">
                  <c:v>2.4761904761904797E-2</c:v>
                </c:pt>
                <c:pt idx="26935">
                  <c:v>1.0175010175010308E-2</c:v>
                </c:pt>
                <c:pt idx="26936">
                  <c:v>1.3507286417163382E-2</c:v>
                </c:pt>
                <c:pt idx="26937">
                  <c:v>2.6799007444168869E-3</c:v>
                </c:pt>
                <c:pt idx="26938">
                  <c:v>2.3752182149091788E-2</c:v>
                </c:pt>
                <c:pt idx="26939">
                  <c:v>7.6827350427350512E-3</c:v>
                </c:pt>
                <c:pt idx="26940">
                  <c:v>8.2214400883351847E-3</c:v>
                </c:pt>
                <c:pt idx="26941">
                  <c:v>3.3094017094026639E-4</c:v>
                </c:pt>
                <c:pt idx="26942">
                  <c:v>1.0175010175010308E-2</c:v>
                </c:pt>
                <c:pt idx="26943">
                  <c:v>3.3094017094026639E-4</c:v>
                </c:pt>
                <c:pt idx="26944">
                  <c:v>4.0493204427630491E-2</c:v>
                </c:pt>
                <c:pt idx="26945">
                  <c:v>1.8304212994477724E-3</c:v>
                </c:pt>
                <c:pt idx="26946">
                  <c:v>7.9772079772078366E-4</c:v>
                </c:pt>
                <c:pt idx="26947">
                  <c:v>9.3067426400759139E-3</c:v>
                </c:pt>
                <c:pt idx="26948">
                  <c:v>2.471626733922005E-3</c:v>
                </c:pt>
                <c:pt idx="26949">
                  <c:v>2.2817460317460344E-2</c:v>
                </c:pt>
                <c:pt idx="26950">
                  <c:v>1.0416666666666938E-2</c:v>
                </c:pt>
                <c:pt idx="26951">
                  <c:v>8.9605734767043196E-4</c:v>
                </c:pt>
                <c:pt idx="26952">
                  <c:v>4.4230180593817066E-2</c:v>
                </c:pt>
                <c:pt idx="26953">
                  <c:v>4.3744531933532539E-4</c:v>
                </c:pt>
                <c:pt idx="26954">
                  <c:v>1.0416666666666938E-2</c:v>
                </c:pt>
                <c:pt idx="26955">
                  <c:v>1.0416666666666938E-2</c:v>
                </c:pt>
                <c:pt idx="26956">
                  <c:v>1.5748031496063096E-2</c:v>
                </c:pt>
                <c:pt idx="26957">
                  <c:v>3.5433070866141662E-2</c:v>
                </c:pt>
                <c:pt idx="26958">
                  <c:v>3.4722222222222398E-3</c:v>
                </c:pt>
                <c:pt idx="26959">
                  <c:v>3.6549707602333709E-4</c:v>
                </c:pt>
                <c:pt idx="26960">
                  <c:v>6.5104166666679814E-4</c:v>
                </c:pt>
                <c:pt idx="26961">
                  <c:v>4.7619047619047589E-2</c:v>
                </c:pt>
                <c:pt idx="26962">
                  <c:v>4.3744531933532539E-4</c:v>
                </c:pt>
                <c:pt idx="26963">
                  <c:v>6.5104166666679814E-4</c:v>
                </c:pt>
                <c:pt idx="26964">
                  <c:v>6.9991251093613586E-3</c:v>
                </c:pt>
                <c:pt idx="26965">
                  <c:v>3.955730878807822E-2</c:v>
                </c:pt>
                <c:pt idx="26966">
                  <c:v>1.0416666666666938E-2</c:v>
                </c:pt>
                <c:pt idx="26967">
                  <c:v>1.0416666666666938E-2</c:v>
                </c:pt>
                <c:pt idx="26968">
                  <c:v>8.1945008804009088E-3</c:v>
                </c:pt>
                <c:pt idx="26969">
                  <c:v>6.6666666666668883E-3</c:v>
                </c:pt>
                <c:pt idx="26970">
                  <c:v>6.5104166666679814E-4</c:v>
                </c:pt>
                <c:pt idx="26971">
                  <c:v>8.3234830575255256E-3</c:v>
                </c:pt>
                <c:pt idx="26972">
                  <c:v>1.0416666666666938E-2</c:v>
                </c:pt>
                <c:pt idx="26973">
                  <c:v>6.5104166666679814E-4</c:v>
                </c:pt>
                <c:pt idx="26974">
                  <c:v>2.3437500000000038E-2</c:v>
                </c:pt>
                <c:pt idx="26975">
                  <c:v>2.3437500000000038E-2</c:v>
                </c:pt>
                <c:pt idx="26976">
                  <c:v>2.3437500000000038E-2</c:v>
                </c:pt>
                <c:pt idx="26977">
                  <c:v>1.5442251461988146E-2</c:v>
                </c:pt>
                <c:pt idx="26978">
                  <c:v>4.3744531933532539E-4</c:v>
                </c:pt>
                <c:pt idx="26979">
                  <c:v>1.6203703703703606E-2</c:v>
                </c:pt>
                <c:pt idx="26980">
                  <c:v>1.5957446808510675E-2</c:v>
                </c:pt>
                <c:pt idx="26981">
                  <c:v>1.0957703265405497E-4</c:v>
                </c:pt>
                <c:pt idx="26982">
                  <c:v>8.9605734767043196E-4</c:v>
                </c:pt>
                <c:pt idx="26983">
                  <c:v>6.1218243036437225E-4</c:v>
                </c:pt>
                <c:pt idx="26984">
                  <c:v>2.976190476190496E-3</c:v>
                </c:pt>
                <c:pt idx="26985">
                  <c:v>2.016129032257999E-3</c:v>
                </c:pt>
                <c:pt idx="26986">
                  <c:v>3.4756163788422765E-3</c:v>
                </c:pt>
                <c:pt idx="26987">
                  <c:v>1.9132653061225365E-3</c:v>
                </c:pt>
                <c:pt idx="26988">
                  <c:v>4.3744531933532539E-4</c:v>
                </c:pt>
                <c:pt idx="26989">
                  <c:v>3.097173828881227E-3</c:v>
                </c:pt>
                <c:pt idx="26990">
                  <c:v>6.8310152343768109E-4</c:v>
                </c:pt>
                <c:pt idx="26991">
                  <c:v>1.060787951544171E-3</c:v>
                </c:pt>
                <c:pt idx="26992">
                  <c:v>4.483788385687703E-2</c:v>
                </c:pt>
                <c:pt idx="26993">
                  <c:v>2.3437500000000038E-2</c:v>
                </c:pt>
                <c:pt idx="26994">
                  <c:v>1.0976702508960743E-2</c:v>
                </c:pt>
                <c:pt idx="26995">
                  <c:v>6.238859180035747E-3</c:v>
                </c:pt>
                <c:pt idx="26996">
                  <c:v>7.0145903479300339E-5</c:v>
                </c:pt>
                <c:pt idx="26997">
                  <c:v>3.4606511150984606E-3</c:v>
                </c:pt>
                <c:pt idx="26998">
                  <c:v>1.734400656814461E-2</c:v>
                </c:pt>
                <c:pt idx="26999">
                  <c:v>1.7076502732243888E-4</c:v>
                </c:pt>
                <c:pt idx="27000">
                  <c:v>2.3091954883523971E-2</c:v>
                </c:pt>
                <c:pt idx="27001">
                  <c:v>1.4878738282885334E-5</c:v>
                </c:pt>
                <c:pt idx="27002">
                  <c:v>3.1173826173826382E-3</c:v>
                </c:pt>
                <c:pt idx="27003">
                  <c:v>1.6004495504495335E-2</c:v>
                </c:pt>
                <c:pt idx="27004">
                  <c:v>2.3828735367196967E-2</c:v>
                </c:pt>
                <c:pt idx="27005">
                  <c:v>1.0635034257081455E-2</c:v>
                </c:pt>
                <c:pt idx="27006">
                  <c:v>1.1321181931393752E-2</c:v>
                </c:pt>
                <c:pt idx="27007">
                  <c:v>8.5297442283742628E-3</c:v>
                </c:pt>
                <c:pt idx="27008">
                  <c:v>4.3474333885294087E-3</c:v>
                </c:pt>
                <c:pt idx="27009">
                  <c:v>1.7618958427339328E-2</c:v>
                </c:pt>
                <c:pt idx="27010">
                  <c:v>1.4992914501653245E-2</c:v>
                </c:pt>
                <c:pt idx="27011">
                  <c:v>1.4011477230655401E-2</c:v>
                </c:pt>
                <c:pt idx="27012">
                  <c:v>1.1321181931393752E-2</c:v>
                </c:pt>
                <c:pt idx="27013">
                  <c:v>1.4387074113101582E-2</c:v>
                </c:pt>
                <c:pt idx="27014">
                  <c:v>1.1321181931393752E-2</c:v>
                </c:pt>
                <c:pt idx="27015">
                  <c:v>1.2226905514576914E-2</c:v>
                </c:pt>
                <c:pt idx="27016">
                  <c:v>5.9889052417076726E-4</c:v>
                </c:pt>
                <c:pt idx="27017">
                  <c:v>7.4808752890942205E-4</c:v>
                </c:pt>
                <c:pt idx="27018">
                  <c:v>0</c:v>
                </c:pt>
                <c:pt idx="27019">
                  <c:v>8.4876543209878377E-3</c:v>
                </c:pt>
                <c:pt idx="27020">
                  <c:v>1.0416666666666938E-2</c:v>
                </c:pt>
                <c:pt idx="27021">
                  <c:v>5.8479532163744213E-3</c:v>
                </c:pt>
                <c:pt idx="27022">
                  <c:v>2.3437500000000038E-2</c:v>
                </c:pt>
                <c:pt idx="27023">
                  <c:v>9.5338983050847672E-3</c:v>
                </c:pt>
                <c:pt idx="27024">
                  <c:v>6.9991251093613586E-3</c:v>
                </c:pt>
                <c:pt idx="27025">
                  <c:v>1.3774104683197297E-3</c:v>
                </c:pt>
                <c:pt idx="27026">
                  <c:v>2.016129032257999E-3</c:v>
                </c:pt>
                <c:pt idx="27027">
                  <c:v>1.5748031496063172E-2</c:v>
                </c:pt>
                <c:pt idx="27028">
                  <c:v>5.6570931244562736E-3</c:v>
                </c:pt>
                <c:pt idx="27029">
                  <c:v>2.3437500000000038E-2</c:v>
                </c:pt>
                <c:pt idx="27030">
                  <c:v>2.4154589371982158E-3</c:v>
                </c:pt>
                <c:pt idx="27031">
                  <c:v>1.0416666666666938E-2</c:v>
                </c:pt>
                <c:pt idx="27032">
                  <c:v>2.6192445547284695E-3</c:v>
                </c:pt>
                <c:pt idx="27033">
                  <c:v>7.7496851690388472E-4</c:v>
                </c:pt>
                <c:pt idx="27034">
                  <c:v>6.5104166666679814E-4</c:v>
                </c:pt>
                <c:pt idx="27035">
                  <c:v>3.2573983393655477E-2</c:v>
                </c:pt>
                <c:pt idx="27036">
                  <c:v>4.1882781820862344E-2</c:v>
                </c:pt>
                <c:pt idx="27037">
                  <c:v>2.407845181648912E-2</c:v>
                </c:pt>
                <c:pt idx="27038">
                  <c:v>2.9654090375153203E-3</c:v>
                </c:pt>
                <c:pt idx="27039">
                  <c:v>8.696971088484705E-4</c:v>
                </c:pt>
                <c:pt idx="27040">
                  <c:v>6.0451477786211995E-2</c:v>
                </c:pt>
                <c:pt idx="27041">
                  <c:v>4.2439986851976377E-2</c:v>
                </c:pt>
                <c:pt idx="27042">
                  <c:v>6.8310152343768109E-4</c:v>
                </c:pt>
                <c:pt idx="27043">
                  <c:v>6.1987922950489443E-3</c:v>
                </c:pt>
                <c:pt idx="27044">
                  <c:v>2.9654090375153203E-3</c:v>
                </c:pt>
                <c:pt idx="27045">
                  <c:v>1.0513296227581837E-2</c:v>
                </c:pt>
                <c:pt idx="27046">
                  <c:v>2.7104718456323108E-4</c:v>
                </c:pt>
                <c:pt idx="27047">
                  <c:v>2.1391254995311321E-2</c:v>
                </c:pt>
                <c:pt idx="27048">
                  <c:v>6.6783845836930486E-3</c:v>
                </c:pt>
                <c:pt idx="27049">
                  <c:v>8.0265347645026755E-2</c:v>
                </c:pt>
                <c:pt idx="27050">
                  <c:v>9.0955948949110997E-4</c:v>
                </c:pt>
                <c:pt idx="27051">
                  <c:v>4.2441218911805362E-4</c:v>
                </c:pt>
                <c:pt idx="27052">
                  <c:v>2.9445270931339123E-2</c:v>
                </c:pt>
                <c:pt idx="27053">
                  <c:v>6.6783845836930486E-3</c:v>
                </c:pt>
                <c:pt idx="27054">
                  <c:v>1.2904424669130519E-2</c:v>
                </c:pt>
                <c:pt idx="27055">
                  <c:v>7.3656326958748426E-3</c:v>
                </c:pt>
                <c:pt idx="27056">
                  <c:v>6.4370164939424619E-3</c:v>
                </c:pt>
                <c:pt idx="27057">
                  <c:v>1.6858595289986347E-4</c:v>
                </c:pt>
                <c:pt idx="27058">
                  <c:v>7.3319926261101991E-3</c:v>
                </c:pt>
                <c:pt idx="27059">
                  <c:v>1.1907597047031295E-5</c:v>
                </c:pt>
                <c:pt idx="27060">
                  <c:v>3.8305920658873168E-4</c:v>
                </c:pt>
                <c:pt idx="27061">
                  <c:v>3.7084127993218835E-2</c:v>
                </c:pt>
                <c:pt idx="27062">
                  <c:v>1.5567765567765486E-2</c:v>
                </c:pt>
                <c:pt idx="27063">
                  <c:v>7.3319926261101991E-3</c:v>
                </c:pt>
                <c:pt idx="27064">
                  <c:v>3.2859412250514988E-3</c:v>
                </c:pt>
                <c:pt idx="27065">
                  <c:v>5.2578999948140866E-6</c:v>
                </c:pt>
                <c:pt idx="27066">
                  <c:v>1.0635034257081455E-2</c:v>
                </c:pt>
                <c:pt idx="27067">
                  <c:v>9.2749355907250988E-3</c:v>
                </c:pt>
                <c:pt idx="27068">
                  <c:v>6.034027605676868E-4</c:v>
                </c:pt>
                <c:pt idx="27069">
                  <c:v>2.2267018695590179E-2</c:v>
                </c:pt>
                <c:pt idx="27070">
                  <c:v>2.1610389610389521E-2</c:v>
                </c:pt>
                <c:pt idx="27071">
                  <c:v>1.6079158936301841E-2</c:v>
                </c:pt>
                <c:pt idx="27072">
                  <c:v>3.5256410256410152E-2</c:v>
                </c:pt>
                <c:pt idx="27073">
                  <c:v>6.1454293737771293E-4</c:v>
                </c:pt>
                <c:pt idx="27074">
                  <c:v>9.8681805998884634E-4</c:v>
                </c:pt>
                <c:pt idx="27075">
                  <c:v>3.2541438153683325E-3</c:v>
                </c:pt>
                <c:pt idx="27076">
                  <c:v>3.2792837414687263E-3</c:v>
                </c:pt>
                <c:pt idx="27077">
                  <c:v>3.2792837414687263E-3</c:v>
                </c:pt>
                <c:pt idx="27078">
                  <c:v>3.5764474759691204E-3</c:v>
                </c:pt>
                <c:pt idx="27079">
                  <c:v>9.6561444173804915E-3</c:v>
                </c:pt>
                <c:pt idx="27080">
                  <c:v>6.912845219296887E-3</c:v>
                </c:pt>
                <c:pt idx="27081">
                  <c:v>1.0898670707283143E-2</c:v>
                </c:pt>
                <c:pt idx="27082">
                  <c:v>1.0635034257081455E-2</c:v>
                </c:pt>
                <c:pt idx="27083">
                  <c:v>4.040404040403834E-3</c:v>
                </c:pt>
                <c:pt idx="27084">
                  <c:v>5.6570931244562736E-3</c:v>
                </c:pt>
                <c:pt idx="27085">
                  <c:v>1.6203703703703606E-2</c:v>
                </c:pt>
                <c:pt idx="27086">
                  <c:v>3.5433070866141662E-2</c:v>
                </c:pt>
                <c:pt idx="27087">
                  <c:v>6.9686411149826252E-3</c:v>
                </c:pt>
                <c:pt idx="27088">
                  <c:v>3.087044534412962E-2</c:v>
                </c:pt>
                <c:pt idx="27089">
                  <c:v>2.976190476190496E-3</c:v>
                </c:pt>
                <c:pt idx="27090">
                  <c:v>1.0416666666666938E-2</c:v>
                </c:pt>
                <c:pt idx="27091">
                  <c:v>6.5104166666679814E-4</c:v>
                </c:pt>
                <c:pt idx="27092">
                  <c:v>2.4154589371982158E-3</c:v>
                </c:pt>
                <c:pt idx="27093">
                  <c:v>2.6666666666666613E-2</c:v>
                </c:pt>
                <c:pt idx="27094">
                  <c:v>5.599147534631406E-2</c:v>
                </c:pt>
                <c:pt idx="27095">
                  <c:v>1.0416666666666938E-2</c:v>
                </c:pt>
                <c:pt idx="27096">
                  <c:v>8.0526227585051013E-3</c:v>
                </c:pt>
                <c:pt idx="27097">
                  <c:v>2.0923076923076878E-2</c:v>
                </c:pt>
                <c:pt idx="27098">
                  <c:v>1.2806009977955743E-2</c:v>
                </c:pt>
                <c:pt idx="27099">
                  <c:v>1.0296789824349027E-2</c:v>
                </c:pt>
                <c:pt idx="27100">
                  <c:v>3.8305920658873168E-4</c:v>
                </c:pt>
                <c:pt idx="27101">
                  <c:v>3.8305920658873168E-4</c:v>
                </c:pt>
                <c:pt idx="27102">
                  <c:v>1.7532325224631831E-3</c:v>
                </c:pt>
                <c:pt idx="27103">
                  <c:v>6.5104166666679814E-4</c:v>
                </c:pt>
                <c:pt idx="27104">
                  <c:v>1.0416666666666938E-2</c:v>
                </c:pt>
                <c:pt idx="27105">
                  <c:v>2.976190476190496E-3</c:v>
                </c:pt>
                <c:pt idx="27106">
                  <c:v>1.423364854215918E-2</c:v>
                </c:pt>
                <c:pt idx="27107">
                  <c:v>4.3744531933532539E-4</c:v>
                </c:pt>
                <c:pt idx="27108">
                  <c:v>6.5104166666679814E-4</c:v>
                </c:pt>
                <c:pt idx="27109">
                  <c:v>4.7619047619047589E-2</c:v>
                </c:pt>
                <c:pt idx="27110">
                  <c:v>2.1883014809299158E-2</c:v>
                </c:pt>
                <c:pt idx="27111">
                  <c:v>6.147540983606598E-3</c:v>
                </c:pt>
                <c:pt idx="27112">
                  <c:v>4.8543689320386775E-3</c:v>
                </c:pt>
                <c:pt idx="27480">
                  <c:v>1.4336917562724075E-2</c:v>
                </c:pt>
                <c:pt idx="27481">
                  <c:v>1.0416666666666938E-2</c:v>
                </c:pt>
                <c:pt idx="27482">
                  <c:v>1.0416666666666938E-2</c:v>
                </c:pt>
                <c:pt idx="27483">
                  <c:v>1.0416666666666938E-2</c:v>
                </c:pt>
                <c:pt idx="27484">
                  <c:v>1.0416666666666938E-2</c:v>
                </c:pt>
                <c:pt idx="27485">
                  <c:v>1.0416666666666938E-2</c:v>
                </c:pt>
                <c:pt idx="27486">
                  <c:v>3.3053648614290287E-3</c:v>
                </c:pt>
                <c:pt idx="27487">
                  <c:v>3.264986287057643E-3</c:v>
                </c:pt>
                <c:pt idx="27488">
                  <c:v>5.7836899942167346E-4</c:v>
                </c:pt>
                <c:pt idx="27489">
                  <c:v>5.29014844804351E-4</c:v>
                </c:pt>
                <c:pt idx="27490">
                  <c:v>5.7836899942167346E-4</c:v>
                </c:pt>
                <c:pt idx="27491">
                  <c:v>1.6421052631579034E-2</c:v>
                </c:pt>
                <c:pt idx="27492">
                  <c:v>4.8166119594678422E-4</c:v>
                </c:pt>
                <c:pt idx="27493">
                  <c:v>2.2729156619242389E-3</c:v>
                </c:pt>
                <c:pt idx="27494">
                  <c:v>1.8971013578101419E-2</c:v>
                </c:pt>
                <c:pt idx="27495">
                  <c:v>3.5256410256410152E-2</c:v>
                </c:pt>
                <c:pt idx="27496">
                  <c:v>6.9539835164835924E-3</c:v>
                </c:pt>
                <c:pt idx="27497">
                  <c:v>1.6079158936301841E-2</c:v>
                </c:pt>
                <c:pt idx="27498">
                  <c:v>1.0635034257081455E-2</c:v>
                </c:pt>
                <c:pt idx="27499">
                  <c:v>6.912845219296887E-3</c:v>
                </c:pt>
                <c:pt idx="27500">
                  <c:v>2.1653346653346523E-2</c:v>
                </c:pt>
                <c:pt idx="27501">
                  <c:v>2.6575507825507941E-2</c:v>
                </c:pt>
                <c:pt idx="27502">
                  <c:v>3.5256410256410152E-2</c:v>
                </c:pt>
                <c:pt idx="27503">
                  <c:v>5.2669240871490103E-3</c:v>
                </c:pt>
                <c:pt idx="27504">
                  <c:v>1.9035842206574804E-3</c:v>
                </c:pt>
                <c:pt idx="27505">
                  <c:v>6.1454293737771293E-4</c:v>
                </c:pt>
                <c:pt idx="27506">
                  <c:v>3.5256410256410152E-2</c:v>
                </c:pt>
                <c:pt idx="27507">
                  <c:v>3.2942667089008643E-2</c:v>
                </c:pt>
                <c:pt idx="27508">
                  <c:v>1.0635034257081455E-2</c:v>
                </c:pt>
                <c:pt idx="27509">
                  <c:v>2.3319200484554808E-2</c:v>
                </c:pt>
                <c:pt idx="27510">
                  <c:v>3.5993418346359572E-2</c:v>
                </c:pt>
                <c:pt idx="27511">
                  <c:v>1.3569587628866162E-2</c:v>
                </c:pt>
                <c:pt idx="27512">
                  <c:v>1.0772792022792013E-2</c:v>
                </c:pt>
                <c:pt idx="27513">
                  <c:v>1.0578512396694198E-2</c:v>
                </c:pt>
                <c:pt idx="27514">
                  <c:v>3.0287610619470335E-3</c:v>
                </c:pt>
                <c:pt idx="27515">
                  <c:v>4.8756993006993141E-2</c:v>
                </c:pt>
                <c:pt idx="27516">
                  <c:v>8.3251231527093662E-3</c:v>
                </c:pt>
                <c:pt idx="27517">
                  <c:v>8.3677685950401127E-4</c:v>
                </c:pt>
                <c:pt idx="27518">
                  <c:v>2.582644628099184E-2</c:v>
                </c:pt>
                <c:pt idx="27519">
                  <c:v>2.6209677419354902E-2</c:v>
                </c:pt>
                <c:pt idx="27520">
                  <c:v>9.9255583126550227E-3</c:v>
                </c:pt>
                <c:pt idx="27521">
                  <c:v>1.7790308283266013E-2</c:v>
                </c:pt>
                <c:pt idx="27522">
                  <c:v>3.8406847329705361E-2</c:v>
                </c:pt>
                <c:pt idx="27523">
                  <c:v>1.0447803549131583E-2</c:v>
                </c:pt>
                <c:pt idx="27524">
                  <c:v>3.0048076923070571E-4</c:v>
                </c:pt>
                <c:pt idx="27525">
                  <c:v>2.9343292268891364E-2</c:v>
                </c:pt>
                <c:pt idx="27526">
                  <c:v>2.6209677419354902E-2</c:v>
                </c:pt>
                <c:pt idx="27527">
                  <c:v>8.4075015893197436E-3</c:v>
                </c:pt>
                <c:pt idx="27528">
                  <c:v>6.357279084546009E-5</c:v>
                </c:pt>
                <c:pt idx="27529">
                  <c:v>2.4988869223902949E-3</c:v>
                </c:pt>
                <c:pt idx="27530">
                  <c:v>7.6854722363916472E-3</c:v>
                </c:pt>
                <c:pt idx="27531">
                  <c:v>1.4083477498111698E-2</c:v>
                </c:pt>
                <c:pt idx="27532">
                  <c:v>2.8365451752548534E-3</c:v>
                </c:pt>
                <c:pt idx="27533">
                  <c:v>1.2440191387559946E-2</c:v>
                </c:pt>
                <c:pt idx="27534">
                  <c:v>1.2487512487511664E-3</c:v>
                </c:pt>
                <c:pt idx="27535">
                  <c:v>2.3319200484554808E-2</c:v>
                </c:pt>
                <c:pt idx="27536">
                  <c:v>7.4926386638574293E-3</c:v>
                </c:pt>
                <c:pt idx="27537">
                  <c:v>4.8166119594678422E-4</c:v>
                </c:pt>
                <c:pt idx="27538">
                  <c:v>6.4971319003575331E-3</c:v>
                </c:pt>
                <c:pt idx="27539">
                  <c:v>1.0635034257081455E-2</c:v>
                </c:pt>
                <c:pt idx="27540">
                  <c:v>1.6079158936301841E-2</c:v>
                </c:pt>
                <c:pt idx="27541">
                  <c:v>2.5219844035175125E-2</c:v>
                </c:pt>
                <c:pt idx="27542">
                  <c:v>7.7836570348588981E-3</c:v>
                </c:pt>
                <c:pt idx="27543">
                  <c:v>7.9576117995366414E-4</c:v>
                </c:pt>
                <c:pt idx="27544">
                  <c:v>2.6557760177623855E-5</c:v>
                </c:pt>
                <c:pt idx="27545">
                  <c:v>2.2623721123288688E-2</c:v>
                </c:pt>
                <c:pt idx="27546">
                  <c:v>1.5854184641932809E-2</c:v>
                </c:pt>
                <c:pt idx="27547">
                  <c:v>1.0983192387407043E-2</c:v>
                </c:pt>
                <c:pt idx="27548">
                  <c:v>7.9576117995366414E-4</c:v>
                </c:pt>
                <c:pt idx="27549">
                  <c:v>2.5219844035175125E-2</c:v>
                </c:pt>
                <c:pt idx="27550">
                  <c:v>3.2507739938080565E-2</c:v>
                </c:pt>
                <c:pt idx="27551">
                  <c:v>1.5837611801205397E-3</c:v>
                </c:pt>
                <c:pt idx="27552">
                  <c:v>1.6178285146159802E-3</c:v>
                </c:pt>
                <c:pt idx="27553">
                  <c:v>3.4176349965838262E-4</c:v>
                </c:pt>
                <c:pt idx="27554">
                  <c:v>7.5412205669024455E-3</c:v>
                </c:pt>
                <c:pt idx="27555">
                  <c:v>3.5510321471125507E-4</c:v>
                </c:pt>
                <c:pt idx="27556">
                  <c:v>8.4798462321212465E-5</c:v>
                </c:pt>
                <c:pt idx="27557">
                  <c:v>6.8740783026497582E-3</c:v>
                </c:pt>
                <c:pt idx="27558">
                  <c:v>2.2762368350603926E-2</c:v>
                </c:pt>
                <c:pt idx="27559">
                  <c:v>9.8681805998884634E-4</c:v>
                </c:pt>
                <c:pt idx="27560">
                  <c:v>1.2487512487511664E-3</c:v>
                </c:pt>
                <c:pt idx="27561">
                  <c:v>9.8423743743948438E-4</c:v>
                </c:pt>
                <c:pt idx="27562">
                  <c:v>6.4971319003575331E-3</c:v>
                </c:pt>
                <c:pt idx="27563">
                  <c:v>5.5658782211577253E-2</c:v>
                </c:pt>
                <c:pt idx="27564">
                  <c:v>2.8951162473889847E-2</c:v>
                </c:pt>
                <c:pt idx="27565">
                  <c:v>1.6079158936301841E-2</c:v>
                </c:pt>
                <c:pt idx="27566">
                  <c:v>1.5915781830913204E-4</c:v>
                </c:pt>
                <c:pt idx="27567">
                  <c:v>1.6079158936301841E-2</c:v>
                </c:pt>
                <c:pt idx="27568">
                  <c:v>1.0635034257081455E-2</c:v>
                </c:pt>
                <c:pt idx="27569">
                  <c:v>3.5256410256410152E-2</c:v>
                </c:pt>
                <c:pt idx="27570">
                  <c:v>6.1454293737771293E-4</c:v>
                </c:pt>
                <c:pt idx="27571">
                  <c:v>1.0635034257081455E-2</c:v>
                </c:pt>
                <c:pt idx="27572">
                  <c:v>4.8166119594678422E-4</c:v>
                </c:pt>
                <c:pt idx="27573">
                  <c:v>1.1520011520012045E-3</c:v>
                </c:pt>
                <c:pt idx="27574">
                  <c:v>1.6079158936301841E-2</c:v>
                </c:pt>
                <c:pt idx="27575">
                  <c:v>6.7567093328218279E-3</c:v>
                </c:pt>
                <c:pt idx="27576">
                  <c:v>5.7607323232323872E-3</c:v>
                </c:pt>
                <c:pt idx="27577">
                  <c:v>3.3454803513511747E-4</c:v>
                </c:pt>
                <c:pt idx="27578">
                  <c:v>3.2859412250514988E-3</c:v>
                </c:pt>
                <c:pt idx="27579">
                  <c:v>1.6736735486715161E-4</c:v>
                </c:pt>
                <c:pt idx="27580">
                  <c:v>1.0635034257081455E-2</c:v>
                </c:pt>
                <c:pt idx="27581">
                  <c:v>6.1454293737771293E-4</c:v>
                </c:pt>
                <c:pt idx="27582">
                  <c:v>1.6150418667983044E-2</c:v>
                </c:pt>
                <c:pt idx="27583">
                  <c:v>3.1173826173826382E-3</c:v>
                </c:pt>
                <c:pt idx="27584">
                  <c:v>2.9700029700297624E-5</c:v>
                </c:pt>
                <c:pt idx="27585">
                  <c:v>2.3319200484554808E-2</c:v>
                </c:pt>
                <c:pt idx="27586">
                  <c:v>2.3319200484554808E-2</c:v>
                </c:pt>
                <c:pt idx="27587">
                  <c:v>4.7410216901732843E-5</c:v>
                </c:pt>
                <c:pt idx="27588">
                  <c:v>2.0748482286943332E-3</c:v>
                </c:pt>
                <c:pt idx="27589">
                  <c:v>1.3891002810670417E-2</c:v>
                </c:pt>
                <c:pt idx="27590">
                  <c:v>1.4083477498111698E-2</c:v>
                </c:pt>
                <c:pt idx="27591">
                  <c:v>1.5470477999748978E-4</c:v>
                </c:pt>
                <c:pt idx="27592">
                  <c:v>1.5702314926453187E-2</c:v>
                </c:pt>
                <c:pt idx="27593">
                  <c:v>3.2792837414687263E-3</c:v>
                </c:pt>
                <c:pt idx="27594">
                  <c:v>1.2440191387559946E-2</c:v>
                </c:pt>
                <c:pt idx="27595">
                  <c:v>4.9587612729736627E-3</c:v>
                </c:pt>
                <c:pt idx="27596">
                  <c:v>6.8740783026497582E-3</c:v>
                </c:pt>
                <c:pt idx="27597">
                  <c:v>6.1454293737771293E-4</c:v>
                </c:pt>
                <c:pt idx="27598">
                  <c:v>6.7746494991078095E-3</c:v>
                </c:pt>
                <c:pt idx="27599">
                  <c:v>4.1332073689182854E-2</c:v>
                </c:pt>
                <c:pt idx="27600">
                  <c:v>3.6493690532424993E-3</c:v>
                </c:pt>
                <c:pt idx="27601">
                  <c:v>5.7018117543084584E-2</c:v>
                </c:pt>
                <c:pt idx="27602">
                  <c:v>2.3694243876104845E-2</c:v>
                </c:pt>
                <c:pt idx="27603">
                  <c:v>8.0299709422997106E-2</c:v>
                </c:pt>
                <c:pt idx="27604">
                  <c:v>1.2180309062692309E-4</c:v>
                </c:pt>
                <c:pt idx="27605">
                  <c:v>3.5124692658939215E-2</c:v>
                </c:pt>
                <c:pt idx="27606">
                  <c:v>1.1321181931393752E-2</c:v>
                </c:pt>
                <c:pt idx="27607">
                  <c:v>5.5479452054813666E-4</c:v>
                </c:pt>
                <c:pt idx="27608">
                  <c:v>7.4896679823542919E-3</c:v>
                </c:pt>
                <c:pt idx="27609">
                  <c:v>1.7503143405466343E-2</c:v>
                </c:pt>
                <c:pt idx="27610">
                  <c:v>0.158547925104775</c:v>
                </c:pt>
                <c:pt idx="27611">
                  <c:v>5.5479452054813666E-4</c:v>
                </c:pt>
                <c:pt idx="27612">
                  <c:v>0.12109058851090597</c:v>
                </c:pt>
                <c:pt idx="27613">
                  <c:v>4.9075630252100912E-2</c:v>
                </c:pt>
                <c:pt idx="27614">
                  <c:v>5.407354001441976E-2</c:v>
                </c:pt>
                <c:pt idx="27615">
                  <c:v>2.9022521476666032E-2</c:v>
                </c:pt>
                <c:pt idx="27616">
                  <c:v>1.5871733308710576E-3</c:v>
                </c:pt>
                <c:pt idx="27617">
                  <c:v>2.6399407044568297E-2</c:v>
                </c:pt>
                <c:pt idx="27618">
                  <c:v>2.6399407044568297E-2</c:v>
                </c:pt>
                <c:pt idx="27619">
                  <c:v>1.354024127133354E-2</c:v>
                </c:pt>
                <c:pt idx="27620">
                  <c:v>5.3397142425918795E-3</c:v>
                </c:pt>
                <c:pt idx="27621">
                  <c:v>1.6079158936301841E-2</c:v>
                </c:pt>
                <c:pt idx="27622">
                  <c:v>2.3319200484554808E-2</c:v>
                </c:pt>
                <c:pt idx="27623">
                  <c:v>1.4083477498111698E-2</c:v>
                </c:pt>
                <c:pt idx="27624">
                  <c:v>2.9161154161154178E-2</c:v>
                </c:pt>
                <c:pt idx="27625">
                  <c:v>3.2859412250514988E-3</c:v>
                </c:pt>
                <c:pt idx="27626">
                  <c:v>2.1698342979342849E-4</c:v>
                </c:pt>
                <c:pt idx="27627">
                  <c:v>6.1454293737771293E-4</c:v>
                </c:pt>
                <c:pt idx="27628">
                  <c:v>3.0621945533072848E-3</c:v>
                </c:pt>
                <c:pt idx="27629">
                  <c:v>3.0621945533072848E-3</c:v>
                </c:pt>
                <c:pt idx="27630">
                  <c:v>4.4762082805562334E-3</c:v>
                </c:pt>
                <c:pt idx="27631">
                  <c:v>6.8740783026497582E-3</c:v>
                </c:pt>
                <c:pt idx="27632">
                  <c:v>7.7195531740986605E-5</c:v>
                </c:pt>
                <c:pt idx="27633">
                  <c:v>1.4336917562724075E-2</c:v>
                </c:pt>
                <c:pt idx="27634">
                  <c:v>3.9447731755425089E-3</c:v>
                </c:pt>
                <c:pt idx="27635">
                  <c:v>6.9991251093613586E-3</c:v>
                </c:pt>
                <c:pt idx="27636">
                  <c:v>8.676036786403832E-5</c:v>
                </c:pt>
                <c:pt idx="27637">
                  <c:v>6.5104166666679814E-4</c:v>
                </c:pt>
                <c:pt idx="27638">
                  <c:v>1.4367816091955801E-3</c:v>
                </c:pt>
                <c:pt idx="27639">
                  <c:v>1.1574074074072831E-3</c:v>
                </c:pt>
                <c:pt idx="27640">
                  <c:v>1.4270613107822442E-2</c:v>
                </c:pt>
                <c:pt idx="27641">
                  <c:v>1.6585365853658652E-2</c:v>
                </c:pt>
                <c:pt idx="27642">
                  <c:v>5.0276520864761954E-4</c:v>
                </c:pt>
                <c:pt idx="27643">
                  <c:v>3.6549707602333709E-4</c:v>
                </c:pt>
                <c:pt idx="27644">
                  <c:v>2.3437500000000038E-2</c:v>
                </c:pt>
                <c:pt idx="27645">
                  <c:v>2.4154589371982158E-3</c:v>
                </c:pt>
                <c:pt idx="27646">
                  <c:v>6.5104166666679814E-4</c:v>
                </c:pt>
                <c:pt idx="27647">
                  <c:v>4.3744531933532539E-4</c:v>
                </c:pt>
                <c:pt idx="27648">
                  <c:v>6.5852868241156682E-3</c:v>
                </c:pt>
                <c:pt idx="27649">
                  <c:v>3.7810201162474708E-3</c:v>
                </c:pt>
                <c:pt idx="27650">
                  <c:v>1.0635034257081455E-2</c:v>
                </c:pt>
                <c:pt idx="27651">
                  <c:v>2.12736640727978E-2</c:v>
                </c:pt>
                <c:pt idx="27652">
                  <c:v>6.1454293737771293E-4</c:v>
                </c:pt>
                <c:pt idx="27653">
                  <c:v>6.1454293737771293E-4</c:v>
                </c:pt>
                <c:pt idx="27654">
                  <c:v>1.5345351166258907E-4</c:v>
                </c:pt>
                <c:pt idx="27655">
                  <c:v>1.2487512487511664E-3</c:v>
                </c:pt>
                <c:pt idx="27656">
                  <c:v>3.4177125086216867E-3</c:v>
                </c:pt>
                <c:pt idx="27657">
                  <c:v>4.8166119594678422E-4</c:v>
                </c:pt>
                <c:pt idx="27658">
                  <c:v>3.2056832056834156E-3</c:v>
                </c:pt>
                <c:pt idx="27659">
                  <c:v>4.2337853839450722E-3</c:v>
                </c:pt>
                <c:pt idx="27660">
                  <c:v>3.450236016754861E-2</c:v>
                </c:pt>
                <c:pt idx="27661">
                  <c:v>4.8166119594678422E-4</c:v>
                </c:pt>
                <c:pt idx="27662">
                  <c:v>6.1454293737771293E-4</c:v>
                </c:pt>
                <c:pt idx="27663">
                  <c:v>1.6079158936301841E-2</c:v>
                </c:pt>
                <c:pt idx="27664">
                  <c:v>6.1454293737771293E-4</c:v>
                </c:pt>
                <c:pt idx="27665">
                  <c:v>2.4725274725274828E-2</c:v>
                </c:pt>
                <c:pt idx="27666">
                  <c:v>1.084010840108398E-2</c:v>
                </c:pt>
                <c:pt idx="27667">
                  <c:v>0</c:v>
                </c:pt>
                <c:pt idx="27668">
                  <c:v>0</c:v>
                </c:pt>
                <c:pt idx="27669">
                  <c:v>9.3240093240092147E-3</c:v>
                </c:pt>
                <c:pt idx="27670">
                  <c:v>0</c:v>
                </c:pt>
                <c:pt idx="27671">
                  <c:v>0</c:v>
                </c:pt>
                <c:pt idx="27672">
                  <c:v>6.7750677506769365E-4</c:v>
                </c:pt>
                <c:pt idx="27673">
                  <c:v>9.7402597402599048E-3</c:v>
                </c:pt>
                <c:pt idx="27674">
                  <c:v>4.9586776859504106E-2</c:v>
                </c:pt>
                <c:pt idx="27675">
                  <c:v>0</c:v>
                </c:pt>
                <c:pt idx="27676">
                  <c:v>6.7750677506769365E-4</c:v>
                </c:pt>
                <c:pt idx="27677">
                  <c:v>2.5289778714436183E-2</c:v>
                </c:pt>
                <c:pt idx="27678">
                  <c:v>1.3924410343847437E-2</c:v>
                </c:pt>
                <c:pt idx="27679">
                  <c:v>7.9365079365076828E-3</c:v>
                </c:pt>
                <c:pt idx="27680">
                  <c:v>1.2291052114051933E-4</c:v>
                </c:pt>
                <c:pt idx="27681">
                  <c:v>2.1639286345166591E-3</c:v>
                </c:pt>
                <c:pt idx="27682">
                  <c:v>0</c:v>
                </c:pt>
                <c:pt idx="27683">
                  <c:v>2.4390243902439174E-2</c:v>
                </c:pt>
                <c:pt idx="27684">
                  <c:v>2.8490028490029567E-3</c:v>
                </c:pt>
                <c:pt idx="27685">
                  <c:v>7.0064809949208504E-4</c:v>
                </c:pt>
                <c:pt idx="27686">
                  <c:v>3.9062500000000104E-2</c:v>
                </c:pt>
                <c:pt idx="27687">
                  <c:v>3.3846153846153813E-3</c:v>
                </c:pt>
                <c:pt idx="27688">
                  <c:v>1.6000000000000229E-2</c:v>
                </c:pt>
                <c:pt idx="27689">
                  <c:v>2.582644628099184E-2</c:v>
                </c:pt>
                <c:pt idx="27690">
                  <c:v>2.5961538461538448E-3</c:v>
                </c:pt>
                <c:pt idx="27691">
                  <c:v>5.0526315789473746E-2</c:v>
                </c:pt>
                <c:pt idx="27692">
                  <c:v>1.0578512396694198E-2</c:v>
                </c:pt>
                <c:pt idx="27693">
                  <c:v>2.2710210210210184E-2</c:v>
                </c:pt>
                <c:pt idx="27694">
                  <c:v>5.7000811688311132E-3</c:v>
                </c:pt>
                <c:pt idx="27695">
                  <c:v>1.0578512396694198E-2</c:v>
                </c:pt>
                <c:pt idx="27696">
                  <c:v>2.0702508960573542E-2</c:v>
                </c:pt>
                <c:pt idx="27697">
                  <c:v>2.582644628099184E-2</c:v>
                </c:pt>
                <c:pt idx="27698">
                  <c:v>1.671304347826072E-2</c:v>
                </c:pt>
                <c:pt idx="27699">
                  <c:v>1.0635034257081455E-2</c:v>
                </c:pt>
                <c:pt idx="27700">
                  <c:v>2.3319200484554808E-2</c:v>
                </c:pt>
                <c:pt idx="27701">
                  <c:v>1.7874900329028703E-2</c:v>
                </c:pt>
                <c:pt idx="27702">
                  <c:v>3.1173826173826382E-3</c:v>
                </c:pt>
                <c:pt idx="27703">
                  <c:v>3.3579865512235848E-6</c:v>
                </c:pt>
                <c:pt idx="27704">
                  <c:v>3.5814818093299243E-3</c:v>
                </c:pt>
                <c:pt idx="27705">
                  <c:v>5.7422840317576654E-3</c:v>
                </c:pt>
                <c:pt idx="27706">
                  <c:v>7.2729745048717691E-3</c:v>
                </c:pt>
                <c:pt idx="27707">
                  <c:v>1.0635034257081455E-2</c:v>
                </c:pt>
                <c:pt idx="27708">
                  <c:v>9.8681805998884634E-4</c:v>
                </c:pt>
                <c:pt idx="27709">
                  <c:v>9.3575340072485254E-3</c:v>
                </c:pt>
                <c:pt idx="27710">
                  <c:v>6.8740783026497582E-3</c:v>
                </c:pt>
                <c:pt idx="27711">
                  <c:v>5.2578999948140866E-6</c:v>
                </c:pt>
                <c:pt idx="27712">
                  <c:v>3.1173826173826382E-3</c:v>
                </c:pt>
                <c:pt idx="27713">
                  <c:v>6.034027605676868E-4</c:v>
                </c:pt>
                <c:pt idx="27714">
                  <c:v>1.354024127133354E-2</c:v>
                </c:pt>
                <c:pt idx="27715">
                  <c:v>1.133317901610611E-2</c:v>
                </c:pt>
                <c:pt idx="27716">
                  <c:v>2.3319200484554808E-2</c:v>
                </c:pt>
                <c:pt idx="27717">
                  <c:v>1.0686518450493446E-3</c:v>
                </c:pt>
                <c:pt idx="27718">
                  <c:v>6.1454293737771293E-4</c:v>
                </c:pt>
                <c:pt idx="27719">
                  <c:v>3.9335664335666265E-3</c:v>
                </c:pt>
                <c:pt idx="27720">
                  <c:v>6.1454293737771293E-4</c:v>
                </c:pt>
                <c:pt idx="27721">
                  <c:v>1.0635034257081455E-2</c:v>
                </c:pt>
                <c:pt idx="27722">
                  <c:v>4.0024078485617178E-3</c:v>
                </c:pt>
                <c:pt idx="27723">
                  <c:v>2.1698342979342849E-4</c:v>
                </c:pt>
                <c:pt idx="27724">
                  <c:v>1.6112919338532523E-6</c:v>
                </c:pt>
                <c:pt idx="27725">
                  <c:v>2.6610187900511658E-3</c:v>
                </c:pt>
                <c:pt idx="27726">
                  <c:v>6.5104166666679814E-4</c:v>
                </c:pt>
                <c:pt idx="27727">
                  <c:v>5.8356676003951914E-5</c:v>
                </c:pt>
                <c:pt idx="27728">
                  <c:v>4.4773391812864905E-3</c:v>
                </c:pt>
                <c:pt idx="27729">
                  <c:v>1.7412935323383078E-2</c:v>
                </c:pt>
                <c:pt idx="27730">
                  <c:v>2.2038567493112875E-2</c:v>
                </c:pt>
                <c:pt idx="27731">
                  <c:v>4.8465913642553801E-3</c:v>
                </c:pt>
                <c:pt idx="27732">
                  <c:v>1.8939393939394035E-3</c:v>
                </c:pt>
                <c:pt idx="27733">
                  <c:v>7.8201368523949689E-3</c:v>
                </c:pt>
                <c:pt idx="27734">
                  <c:v>3.4722222222222398E-3</c:v>
                </c:pt>
                <c:pt idx="27735">
                  <c:v>2.3437500000000038E-2</c:v>
                </c:pt>
                <c:pt idx="27736">
                  <c:v>4.9586776859504245E-2</c:v>
                </c:pt>
                <c:pt idx="27737">
                  <c:v>4.3572984749454336E-3</c:v>
                </c:pt>
                <c:pt idx="27738">
                  <c:v>8.7320680744897711E-3</c:v>
                </c:pt>
                <c:pt idx="27739">
                  <c:v>4.6296296296296528E-3</c:v>
                </c:pt>
                <c:pt idx="27740">
                  <c:v>1.3774104683197297E-3</c:v>
                </c:pt>
                <c:pt idx="27741">
                  <c:v>6.6666666666668883E-3</c:v>
                </c:pt>
                <c:pt idx="27742">
                  <c:v>1.0416666666666938E-2</c:v>
                </c:pt>
                <c:pt idx="27743">
                  <c:v>1.0957703265405497E-4</c:v>
                </c:pt>
                <c:pt idx="27744">
                  <c:v>1.0416666666666938E-2</c:v>
                </c:pt>
                <c:pt idx="27745">
                  <c:v>1.1486331265787945E-4</c:v>
                </c:pt>
                <c:pt idx="27746">
                  <c:v>1.6203703703703606E-2</c:v>
                </c:pt>
                <c:pt idx="27747">
                  <c:v>3.67965367965368E-2</c:v>
                </c:pt>
                <c:pt idx="27748">
                  <c:v>1.6203703703703606E-2</c:v>
                </c:pt>
                <c:pt idx="27749">
                  <c:v>4.3315382814327801E-3</c:v>
                </c:pt>
                <c:pt idx="27750">
                  <c:v>1.8231540565177165E-3</c:v>
                </c:pt>
                <c:pt idx="27751">
                  <c:v>1.5748031496063172E-2</c:v>
                </c:pt>
                <c:pt idx="27752">
                  <c:v>4.3744531933532539E-4</c:v>
                </c:pt>
                <c:pt idx="27753">
                  <c:v>2.1135265700484023E-3</c:v>
                </c:pt>
                <c:pt idx="27754">
                  <c:v>1.8231540565177165E-3</c:v>
                </c:pt>
                <c:pt idx="27755">
                  <c:v>3.5433070866141662E-2</c:v>
                </c:pt>
                <c:pt idx="27756">
                  <c:v>8.9605734767043196E-4</c:v>
                </c:pt>
                <c:pt idx="27757">
                  <c:v>3.5433070866141662E-2</c:v>
                </c:pt>
                <c:pt idx="27758">
                  <c:v>3.7858422939068027E-2</c:v>
                </c:pt>
                <c:pt idx="27759">
                  <c:v>2.3437500000000038E-2</c:v>
                </c:pt>
                <c:pt idx="27760">
                  <c:v>1.3054830287208905E-3</c:v>
                </c:pt>
                <c:pt idx="27761">
                  <c:v>7.1268580737127987E-4</c:v>
                </c:pt>
                <c:pt idx="27762">
                  <c:v>9.6618357487924557E-3</c:v>
                </c:pt>
                <c:pt idx="27763">
                  <c:v>2.7322404371585415E-3</c:v>
                </c:pt>
                <c:pt idx="27764">
                  <c:v>3.1610557926353786E-4</c:v>
                </c:pt>
                <c:pt idx="27765">
                  <c:v>8.900394477317565E-2</c:v>
                </c:pt>
                <c:pt idx="27766">
                  <c:v>1.3227513227514738E-3</c:v>
                </c:pt>
                <c:pt idx="27767">
                  <c:v>2.976190476190496E-3</c:v>
                </c:pt>
                <c:pt idx="27768">
                  <c:v>3.9531941808906197E-5</c:v>
                </c:pt>
                <c:pt idx="27769">
                  <c:v>1.0976702508960743E-2</c:v>
                </c:pt>
                <c:pt idx="27770">
                  <c:v>3.7230081906178991E-4</c:v>
                </c:pt>
                <c:pt idx="27771">
                  <c:v>2.6595744680851761E-3</c:v>
                </c:pt>
                <c:pt idx="27772">
                  <c:v>1.0976702508960743E-2</c:v>
                </c:pt>
                <c:pt idx="27773">
                  <c:v>4.3744531933532539E-4</c:v>
                </c:pt>
                <c:pt idx="27774">
                  <c:v>4.3744531933532539E-4</c:v>
                </c:pt>
                <c:pt idx="27775">
                  <c:v>6.6666666666668883E-3</c:v>
                </c:pt>
                <c:pt idx="27776">
                  <c:v>6.5104166666679814E-4</c:v>
                </c:pt>
                <c:pt idx="27777">
                  <c:v>4.3744531933532539E-4</c:v>
                </c:pt>
                <c:pt idx="27778">
                  <c:v>1.5679442508710839E-2</c:v>
                </c:pt>
                <c:pt idx="27779">
                  <c:v>1.5679442508710839E-2</c:v>
                </c:pt>
                <c:pt idx="27780">
                  <c:v>1.5679442508710839E-2</c:v>
                </c:pt>
                <c:pt idx="27781">
                  <c:v>1.1437908496732143E-2</c:v>
                </c:pt>
                <c:pt idx="27782">
                  <c:v>1.1437908496732143E-2</c:v>
                </c:pt>
                <c:pt idx="27783">
                  <c:v>5.4127112238501875E-4</c:v>
                </c:pt>
                <c:pt idx="27784">
                  <c:v>6.1454293737771293E-4</c:v>
                </c:pt>
                <c:pt idx="27785">
                  <c:v>1.6150418667983044E-2</c:v>
                </c:pt>
                <c:pt idx="27786">
                  <c:v>3.5256410256410152E-2</c:v>
                </c:pt>
                <c:pt idx="27787">
                  <c:v>1.0635034257081455E-2</c:v>
                </c:pt>
                <c:pt idx="27788">
                  <c:v>1.1354597145481728E-2</c:v>
                </c:pt>
                <c:pt idx="27789">
                  <c:v>2.3319200484554808E-2</c:v>
                </c:pt>
                <c:pt idx="27790">
                  <c:v>2.3437500000000038E-2</c:v>
                </c:pt>
                <c:pt idx="27791">
                  <c:v>3.5433070866141662E-2</c:v>
                </c:pt>
                <c:pt idx="27792">
                  <c:v>2.3437500000000038E-2</c:v>
                </c:pt>
                <c:pt idx="27793">
                  <c:v>2.3437500000000038E-2</c:v>
                </c:pt>
                <c:pt idx="27794">
                  <c:v>5.9999999999999928E-2</c:v>
                </c:pt>
                <c:pt idx="27795">
                  <c:v>1.0416666666666938E-2</c:v>
                </c:pt>
                <c:pt idx="27796">
                  <c:v>1.3227513227514738E-3</c:v>
                </c:pt>
                <c:pt idx="27797">
                  <c:v>2.016129032257999E-3</c:v>
                </c:pt>
                <c:pt idx="27798">
                  <c:v>1.0416666666666938E-2</c:v>
                </c:pt>
                <c:pt idx="27799">
                  <c:v>1.0416666666666938E-2</c:v>
                </c:pt>
                <c:pt idx="27800">
                  <c:v>2.9605263157894548E-2</c:v>
                </c:pt>
                <c:pt idx="27801">
                  <c:v>0.10416666666666684</c:v>
                </c:pt>
                <c:pt idx="27802">
                  <c:v>6.5104166666679814E-4</c:v>
                </c:pt>
                <c:pt idx="27803">
                  <c:v>2.6666666666666613E-2</c:v>
                </c:pt>
                <c:pt idx="27804">
                  <c:v>1.7532325224631831E-3</c:v>
                </c:pt>
                <c:pt idx="27805">
                  <c:v>5.8962264150941486E-4</c:v>
                </c:pt>
                <c:pt idx="27806">
                  <c:v>1.6203703703703606E-2</c:v>
                </c:pt>
                <c:pt idx="27807">
                  <c:v>5.1362683438155192E-2</c:v>
                </c:pt>
                <c:pt idx="27808">
                  <c:v>1.1379800853485028E-2</c:v>
                </c:pt>
                <c:pt idx="27809">
                  <c:v>6.6666666666668883E-3</c:v>
                </c:pt>
                <c:pt idx="27810">
                  <c:v>6.8181818181818107E-2</c:v>
                </c:pt>
                <c:pt idx="27811">
                  <c:v>5.092946269416095E-4</c:v>
                </c:pt>
                <c:pt idx="27812">
                  <c:v>2.7322404371585415E-3</c:v>
                </c:pt>
                <c:pt idx="27813">
                  <c:v>8.7020243656670828E-4</c:v>
                </c:pt>
                <c:pt idx="27814">
                  <c:v>1.3227513227514738E-3</c:v>
                </c:pt>
                <c:pt idx="27815">
                  <c:v>1.3888888888888959E-2</c:v>
                </c:pt>
                <c:pt idx="27816">
                  <c:v>0</c:v>
                </c:pt>
                <c:pt idx="27817">
                  <c:v>4.3744531933532539E-4</c:v>
                </c:pt>
                <c:pt idx="27818">
                  <c:v>2.5085183879685342E-2</c:v>
                </c:pt>
                <c:pt idx="27819">
                  <c:v>6.5104166666679814E-4</c:v>
                </c:pt>
                <c:pt idx="27820">
                  <c:v>2.1164021164021368E-2</c:v>
                </c:pt>
                <c:pt idx="27821">
                  <c:v>4.7506464618756209E-4</c:v>
                </c:pt>
                <c:pt idx="27822">
                  <c:v>3.6470674556416641E-3</c:v>
                </c:pt>
                <c:pt idx="27823">
                  <c:v>2.8690263984381421E-3</c:v>
                </c:pt>
                <c:pt idx="27824">
                  <c:v>1.0077874002913E-2</c:v>
                </c:pt>
                <c:pt idx="27825">
                  <c:v>1.2184508268059195E-2</c:v>
                </c:pt>
                <c:pt idx="27826">
                  <c:v>2.3437500000000038E-2</c:v>
                </c:pt>
                <c:pt idx="27827">
                  <c:v>2.1164021164021368E-2</c:v>
                </c:pt>
                <c:pt idx="27828">
                  <c:v>1.4848657909766035E-2</c:v>
                </c:pt>
                <c:pt idx="27829">
                  <c:v>1.0416666666666938E-2</c:v>
                </c:pt>
                <c:pt idx="27830">
                  <c:v>0</c:v>
                </c:pt>
                <c:pt idx="27831">
                  <c:v>4.3744531933532539E-4</c:v>
                </c:pt>
                <c:pt idx="27832">
                  <c:v>1.5748031496063096E-2</c:v>
                </c:pt>
                <c:pt idx="27833">
                  <c:v>4.37982625482626E-2</c:v>
                </c:pt>
                <c:pt idx="27834">
                  <c:v>2.5864707682889666E-2</c:v>
                </c:pt>
                <c:pt idx="27835">
                  <c:v>1.0416666666666938E-2</c:v>
                </c:pt>
                <c:pt idx="27836">
                  <c:v>3.3469945355191169E-2</c:v>
                </c:pt>
                <c:pt idx="27837">
                  <c:v>5.1041666666666576E-2</c:v>
                </c:pt>
                <c:pt idx="27838">
                  <c:v>1.0736842105263183E-2</c:v>
                </c:pt>
                <c:pt idx="27839">
                  <c:v>4.3744531933532539E-4</c:v>
                </c:pt>
                <c:pt idx="27840">
                  <c:v>2.3437500000000038E-2</c:v>
                </c:pt>
                <c:pt idx="27841">
                  <c:v>1.8673780487804988E-2</c:v>
                </c:pt>
                <c:pt idx="27842">
                  <c:v>4.0738161559888728E-2</c:v>
                </c:pt>
                <c:pt idx="27843">
                  <c:v>2.7322404371585415E-3</c:v>
                </c:pt>
                <c:pt idx="27844">
                  <c:v>1.9855593857976994E-3</c:v>
                </c:pt>
                <c:pt idx="27845">
                  <c:v>3.0892088202475219E-4</c:v>
                </c:pt>
                <c:pt idx="27846">
                  <c:v>1.5259883876856127E-4</c:v>
                </c:pt>
                <c:pt idx="27847">
                  <c:v>1.1224630045355338E-3</c:v>
                </c:pt>
                <c:pt idx="27848">
                  <c:v>1.8877696351346221E-3</c:v>
                </c:pt>
                <c:pt idx="27849">
                  <c:v>1.7138733537794106E-3</c:v>
                </c:pt>
                <c:pt idx="27850">
                  <c:v>3.1616563744083455E-2</c:v>
                </c:pt>
                <c:pt idx="27851">
                  <c:v>5.9781529294935928E-3</c:v>
                </c:pt>
                <c:pt idx="27852">
                  <c:v>1.4492753623188318E-2</c:v>
                </c:pt>
                <c:pt idx="27853">
                  <c:v>5.6899004268223055E-6</c:v>
                </c:pt>
                <c:pt idx="27854">
                  <c:v>2.4516129032258076E-2</c:v>
                </c:pt>
                <c:pt idx="27855">
                  <c:v>1.7313019390566764E-4</c:v>
                </c:pt>
                <c:pt idx="27856">
                  <c:v>3.0340557275541635E-3</c:v>
                </c:pt>
                <c:pt idx="27857">
                  <c:v>1.4581535806730958E-3</c:v>
                </c:pt>
                <c:pt idx="27858">
                  <c:v>2.2236842105262801E-3</c:v>
                </c:pt>
                <c:pt idx="27859">
                  <c:v>2.0928858162354923E-2</c:v>
                </c:pt>
                <c:pt idx="27860">
                  <c:v>6.154358227585038E-3</c:v>
                </c:pt>
                <c:pt idx="27861">
                  <c:v>7.1731748726660367E-4</c:v>
                </c:pt>
                <c:pt idx="27862">
                  <c:v>1.0053827751195811E-3</c:v>
                </c:pt>
                <c:pt idx="27863">
                  <c:v>6.4688995215311778E-3</c:v>
                </c:pt>
                <c:pt idx="27864">
                  <c:v>1.2548640895277395E-3</c:v>
                </c:pt>
                <c:pt idx="27865">
                  <c:v>2.0543293718165555E-3</c:v>
                </c:pt>
                <c:pt idx="27866">
                  <c:v>7.2874493927142889E-4</c:v>
                </c:pt>
                <c:pt idx="27867">
                  <c:v>7.1731748726660367E-4</c:v>
                </c:pt>
                <c:pt idx="27868">
                  <c:v>4.4019138755972947E-4</c:v>
                </c:pt>
                <c:pt idx="27869">
                  <c:v>1.5851393188854451E-2</c:v>
                </c:pt>
                <c:pt idx="27870">
                  <c:v>7.1265767725098997E-3</c:v>
                </c:pt>
                <c:pt idx="27871">
                  <c:v>9.4806094182825987E-3</c:v>
                </c:pt>
                <c:pt idx="27872">
                  <c:v>1.0611205432937245E-2</c:v>
                </c:pt>
                <c:pt idx="27873">
                  <c:v>2.1570319240724892E-2</c:v>
                </c:pt>
                <c:pt idx="27874">
                  <c:v>7.4197689345314359E-3</c:v>
                </c:pt>
                <c:pt idx="27875">
                  <c:v>1.9357336430511073E-4</c:v>
                </c:pt>
                <c:pt idx="27876">
                  <c:v>1.9357336430511073E-4</c:v>
                </c:pt>
                <c:pt idx="27877">
                  <c:v>3.6458333333333426E-2</c:v>
                </c:pt>
                <c:pt idx="27878">
                  <c:v>3.8517547691859659E-2</c:v>
                </c:pt>
                <c:pt idx="27879">
                  <c:v>6.238859180035747E-3</c:v>
                </c:pt>
                <c:pt idx="27880">
                  <c:v>6.6666666666668883E-3</c:v>
                </c:pt>
                <c:pt idx="27881">
                  <c:v>6.6666666666667001E-3</c:v>
                </c:pt>
                <c:pt idx="27882">
                  <c:v>1.0416666666666938E-2</c:v>
                </c:pt>
                <c:pt idx="27883">
                  <c:v>6.5104166666679814E-4</c:v>
                </c:pt>
                <c:pt idx="27884">
                  <c:v>2.3437500000000038E-2</c:v>
                </c:pt>
                <c:pt idx="27885">
                  <c:v>2.976190476190496E-3</c:v>
                </c:pt>
                <c:pt idx="27886">
                  <c:v>7.7224810002451388E-3</c:v>
                </c:pt>
                <c:pt idx="27887">
                  <c:v>1.3227513227514738E-3</c:v>
                </c:pt>
                <c:pt idx="27888">
                  <c:v>1.6203703703703606E-2</c:v>
                </c:pt>
                <c:pt idx="27889">
                  <c:v>1.5679442508710839E-2</c:v>
                </c:pt>
                <c:pt idx="27890">
                  <c:v>1.0416666666666938E-2</c:v>
                </c:pt>
                <c:pt idx="27891">
                  <c:v>1.7324888226527533E-2</c:v>
                </c:pt>
                <c:pt idx="27892">
                  <c:v>6.9991251093613586E-3</c:v>
                </c:pt>
                <c:pt idx="27893">
                  <c:v>1.0416666666666938E-2</c:v>
                </c:pt>
                <c:pt idx="27894">
                  <c:v>2.3437500000000038E-2</c:v>
                </c:pt>
                <c:pt idx="27895">
                  <c:v>1.587301587301774E-3</c:v>
                </c:pt>
                <c:pt idx="27896">
                  <c:v>2.2222222222222334E-2</c:v>
                </c:pt>
                <c:pt idx="27897">
                  <c:v>1.5748031496063096E-2</c:v>
                </c:pt>
                <c:pt idx="27898">
                  <c:v>6.5104166666679814E-4</c:v>
                </c:pt>
                <c:pt idx="27899">
                  <c:v>1.0416666666666938E-2</c:v>
                </c:pt>
                <c:pt idx="27900">
                  <c:v>1.6203703703703606E-2</c:v>
                </c:pt>
                <c:pt idx="27901">
                  <c:v>1.7076502732243888E-4</c:v>
                </c:pt>
                <c:pt idx="27902">
                  <c:v>3.5433070866141662E-2</c:v>
                </c:pt>
                <c:pt idx="27903">
                  <c:v>6.5104166666679814E-4</c:v>
                </c:pt>
                <c:pt idx="27904">
                  <c:v>1.1459129106187558E-3</c:v>
                </c:pt>
                <c:pt idx="27905">
                  <c:v>7.1250445315280909E-4</c:v>
                </c:pt>
                <c:pt idx="27906">
                  <c:v>4.3744531933532539E-4</c:v>
                </c:pt>
                <c:pt idx="27907">
                  <c:v>1.7485227162646541E-2</c:v>
                </c:pt>
                <c:pt idx="27908">
                  <c:v>3.1249999999999962E-2</c:v>
                </c:pt>
                <c:pt idx="27909">
                  <c:v>6.5104166666679814E-4</c:v>
                </c:pt>
                <c:pt idx="27910">
                  <c:v>3.5433070866141621E-2</c:v>
                </c:pt>
                <c:pt idx="27911">
                  <c:v>2.640716374269006E-2</c:v>
                </c:pt>
                <c:pt idx="27912">
                  <c:v>2.640716374269006E-2</c:v>
                </c:pt>
                <c:pt idx="27913">
                  <c:v>1.9072263753114962E-2</c:v>
                </c:pt>
                <c:pt idx="27914">
                  <c:v>1.6203703703703606E-2</c:v>
                </c:pt>
                <c:pt idx="27915">
                  <c:v>6.6666666666667001E-3</c:v>
                </c:pt>
                <c:pt idx="27916">
                  <c:v>1.3258820951128777E-2</c:v>
                </c:pt>
                <c:pt idx="27917">
                  <c:v>1.7005032101336127E-2</c:v>
                </c:pt>
                <c:pt idx="27918">
                  <c:v>1.4336917562724075E-2</c:v>
                </c:pt>
                <c:pt idx="27919">
                  <c:v>8.9605734767043196E-4</c:v>
                </c:pt>
                <c:pt idx="27920">
                  <c:v>2.3422377080913635E-2</c:v>
                </c:pt>
                <c:pt idx="27921">
                  <c:v>9.7949188858280165E-3</c:v>
                </c:pt>
                <c:pt idx="27922">
                  <c:v>7.1590052750566393E-3</c:v>
                </c:pt>
                <c:pt idx="27923">
                  <c:v>1.5748031496063096E-2</c:v>
                </c:pt>
                <c:pt idx="27924">
                  <c:v>1.0416666666666938E-2</c:v>
                </c:pt>
                <c:pt idx="27925">
                  <c:v>8.7865773309443312E-3</c:v>
                </c:pt>
                <c:pt idx="27926">
                  <c:v>1.0635034257081455E-2</c:v>
                </c:pt>
                <c:pt idx="27927">
                  <c:v>1.9035842206574804E-3</c:v>
                </c:pt>
                <c:pt idx="27928">
                  <c:v>6.912845219296887E-3</c:v>
                </c:pt>
                <c:pt idx="27929">
                  <c:v>3.5939756550442698E-3</c:v>
                </c:pt>
                <c:pt idx="27930">
                  <c:v>4.6658259773013834E-2</c:v>
                </c:pt>
                <c:pt idx="27931">
                  <c:v>4.6658259773013834E-2</c:v>
                </c:pt>
                <c:pt idx="27932">
                  <c:v>3.9752105430055431E-4</c:v>
                </c:pt>
                <c:pt idx="27933">
                  <c:v>2.5573443755261934E-2</c:v>
                </c:pt>
                <c:pt idx="27934">
                  <c:v>1.5722453222450658E-3</c:v>
                </c:pt>
                <c:pt idx="27935">
                  <c:v>1.1827922597153134E-2</c:v>
                </c:pt>
                <c:pt idx="27936">
                  <c:v>1.8162385699217166E-2</c:v>
                </c:pt>
                <c:pt idx="27937">
                  <c:v>1.5722453222450658E-3</c:v>
                </c:pt>
                <c:pt idx="27938">
                  <c:v>1.9827374387547073E-2</c:v>
                </c:pt>
                <c:pt idx="27939">
                  <c:v>2.0606146785391945E-2</c:v>
                </c:pt>
                <c:pt idx="27940">
                  <c:v>4.5173489139005299E-3</c:v>
                </c:pt>
                <c:pt idx="27941">
                  <c:v>5.0717591040167116E-4</c:v>
                </c:pt>
                <c:pt idx="27942">
                  <c:v>5.2335940695366345E-3</c:v>
                </c:pt>
                <c:pt idx="27943">
                  <c:v>1.2487006237005969E-2</c:v>
                </c:pt>
                <c:pt idx="27944">
                  <c:v>1.1496060838165782E-2</c:v>
                </c:pt>
                <c:pt idx="27945">
                  <c:v>2.2460647460646604E-3</c:v>
                </c:pt>
                <c:pt idx="27946">
                  <c:v>1.1317181614211285E-2</c:v>
                </c:pt>
                <c:pt idx="27947">
                  <c:v>2.2952853598014817E-2</c:v>
                </c:pt>
                <c:pt idx="27948">
                  <c:v>4.0307613013214914E-2</c:v>
                </c:pt>
                <c:pt idx="27949">
                  <c:v>1.133317901610611E-2</c:v>
                </c:pt>
                <c:pt idx="27950">
                  <c:v>4.9463853337945339E-3</c:v>
                </c:pt>
                <c:pt idx="27951">
                  <c:v>4.8166119594678422E-4</c:v>
                </c:pt>
                <c:pt idx="27952">
                  <c:v>6.8740783026497582E-3</c:v>
                </c:pt>
                <c:pt idx="27953">
                  <c:v>2.3091954883523971E-2</c:v>
                </c:pt>
                <c:pt idx="27954">
                  <c:v>4.8166119594678422E-4</c:v>
                </c:pt>
                <c:pt idx="27955">
                  <c:v>6.1897313213102809E-2</c:v>
                </c:pt>
                <c:pt idx="27956">
                  <c:v>6.1897313213102809E-2</c:v>
                </c:pt>
                <c:pt idx="27957">
                  <c:v>1.8849773375281128E-3</c:v>
                </c:pt>
                <c:pt idx="27958">
                  <c:v>5.0942699630150429E-3</c:v>
                </c:pt>
                <c:pt idx="27959">
                  <c:v>6.8268153306870194E-2</c:v>
                </c:pt>
                <c:pt idx="27960">
                  <c:v>6.1897313213102809E-2</c:v>
                </c:pt>
                <c:pt idx="27961">
                  <c:v>1.452455785505905E-2</c:v>
                </c:pt>
                <c:pt idx="27962">
                  <c:v>7.4926386638574293E-3</c:v>
                </c:pt>
                <c:pt idx="27963">
                  <c:v>6.5733768588668697E-3</c:v>
                </c:pt>
                <c:pt idx="27964">
                  <c:v>3.5826757260662891E-3</c:v>
                </c:pt>
                <c:pt idx="27965">
                  <c:v>1.0718345693715268E-2</c:v>
                </c:pt>
                <c:pt idx="27966">
                  <c:v>1.133317901610611E-2</c:v>
                </c:pt>
                <c:pt idx="27967">
                  <c:v>1.9035842206574804E-3</c:v>
                </c:pt>
                <c:pt idx="27968">
                  <c:v>4.8725904637236276E-3</c:v>
                </c:pt>
                <c:pt idx="27969">
                  <c:v>2.3319200484554808E-2</c:v>
                </c:pt>
                <c:pt idx="27970">
                  <c:v>2.8489235222981489E-2</c:v>
                </c:pt>
                <c:pt idx="27971">
                  <c:v>1.4406601801559704E-2</c:v>
                </c:pt>
                <c:pt idx="27972">
                  <c:v>2.8022875816993572E-3</c:v>
                </c:pt>
                <c:pt idx="27973">
                  <c:v>8.3430390032504017E-3</c:v>
                </c:pt>
                <c:pt idx="27974">
                  <c:v>2.2710210210210184E-2</c:v>
                </c:pt>
                <c:pt idx="27975">
                  <c:v>8.9358108108109676E-3</c:v>
                </c:pt>
                <c:pt idx="27976">
                  <c:v>1.0578512396694198E-2</c:v>
                </c:pt>
                <c:pt idx="27977">
                  <c:v>5.5555555555432325E-5</c:v>
                </c:pt>
                <c:pt idx="27978">
                  <c:v>7.5700934579439345E-3</c:v>
                </c:pt>
                <c:pt idx="27979">
                  <c:v>3.69825487012986E-2</c:v>
                </c:pt>
                <c:pt idx="27980">
                  <c:v>1.8904320987653681E-3</c:v>
                </c:pt>
                <c:pt idx="27981">
                  <c:v>1.8904320987653681E-3</c:v>
                </c:pt>
                <c:pt idx="27982">
                  <c:v>1.4718816631127743E-3</c:v>
                </c:pt>
                <c:pt idx="27983">
                  <c:v>1.6949152542493444E-5</c:v>
                </c:pt>
                <c:pt idx="27984">
                  <c:v>1.701680672268882E-3</c:v>
                </c:pt>
                <c:pt idx="27985">
                  <c:v>1.4394865525671455E-3</c:v>
                </c:pt>
                <c:pt idx="27986">
                  <c:v>1.6467236467236513E-2</c:v>
                </c:pt>
                <c:pt idx="27987">
                  <c:v>6.2950039651070641E-2</c:v>
                </c:pt>
                <c:pt idx="27988">
                  <c:v>1.9499566724436944E-2</c:v>
                </c:pt>
                <c:pt idx="27989">
                  <c:v>1.0578512396694198E-2</c:v>
                </c:pt>
                <c:pt idx="27990">
                  <c:v>6.4449152542373159E-3</c:v>
                </c:pt>
                <c:pt idx="27991">
                  <c:v>3.9062500000000104E-2</c:v>
                </c:pt>
                <c:pt idx="27992">
                  <c:v>6.4449152542373159E-3</c:v>
                </c:pt>
                <c:pt idx="27993">
                  <c:v>7.866847826086782E-3</c:v>
                </c:pt>
                <c:pt idx="27994">
                  <c:v>7.5700934579439345E-3</c:v>
                </c:pt>
                <c:pt idx="27995">
                  <c:v>2.582644628099184E-2</c:v>
                </c:pt>
                <c:pt idx="27996">
                  <c:v>4.9802371541499395E-3</c:v>
                </c:pt>
                <c:pt idx="27997">
                  <c:v>1.9035842206574804E-3</c:v>
                </c:pt>
                <c:pt idx="27998">
                  <c:v>2.5800645635357059E-3</c:v>
                </c:pt>
                <c:pt idx="27999">
                  <c:v>6.385659794750653E-4</c:v>
                </c:pt>
                <c:pt idx="28000">
                  <c:v>6.385659794750653E-4</c:v>
                </c:pt>
                <c:pt idx="28001">
                  <c:v>2.3091954883523971E-2</c:v>
                </c:pt>
                <c:pt idx="28002">
                  <c:v>1.0635034257081455E-2</c:v>
                </c:pt>
                <c:pt idx="28003">
                  <c:v>1.1825295916205094E-2</c:v>
                </c:pt>
                <c:pt idx="28004">
                  <c:v>1.2487512487511664E-3</c:v>
                </c:pt>
                <c:pt idx="28005">
                  <c:v>6.1454293737771293E-4</c:v>
                </c:pt>
                <c:pt idx="28006">
                  <c:v>1.1393732671822724E-2</c:v>
                </c:pt>
                <c:pt idx="28007">
                  <c:v>2.6712714297995988E-4</c:v>
                </c:pt>
                <c:pt idx="28008">
                  <c:v>1.8971013578101419E-2</c:v>
                </c:pt>
                <c:pt idx="28009">
                  <c:v>6.1454293737771293E-4</c:v>
                </c:pt>
                <c:pt idx="28010">
                  <c:v>1.0635034257081455E-2</c:v>
                </c:pt>
                <c:pt idx="28011">
                  <c:v>1.3696581472167358E-4</c:v>
                </c:pt>
                <c:pt idx="28012">
                  <c:v>1.6004495504495335E-2</c:v>
                </c:pt>
                <c:pt idx="28013">
                  <c:v>1.6295517669144211E-2</c:v>
                </c:pt>
                <c:pt idx="28014">
                  <c:v>1.0253613874567633E-3</c:v>
                </c:pt>
                <c:pt idx="28015">
                  <c:v>2.4925224327014041E-4</c:v>
                </c:pt>
                <c:pt idx="28016">
                  <c:v>3.8891589693393329E-6</c:v>
                </c:pt>
                <c:pt idx="28017">
                  <c:v>6.7147175075559493E-4</c:v>
                </c:pt>
                <c:pt idx="28018">
                  <c:v>9.0468996214890629E-2</c:v>
                </c:pt>
                <c:pt idx="28019">
                  <c:v>1.6611106584831403E-2</c:v>
                </c:pt>
                <c:pt idx="28020">
                  <c:v>2.384313725490185E-2</c:v>
                </c:pt>
                <c:pt idx="28021">
                  <c:v>1.0736842105263183E-2</c:v>
                </c:pt>
                <c:pt idx="28022">
                  <c:v>2.384313725490185E-2</c:v>
                </c:pt>
                <c:pt idx="28023">
                  <c:v>4.6883495899780348E-4</c:v>
                </c:pt>
                <c:pt idx="28024">
                  <c:v>5.53228618536149E-3</c:v>
                </c:pt>
                <c:pt idx="28025">
                  <c:v>1.0531496787780981E-2</c:v>
                </c:pt>
                <c:pt idx="28026">
                  <c:v>1.0736842105263183E-2</c:v>
                </c:pt>
                <c:pt idx="28027">
                  <c:v>1.0736842105263183E-2</c:v>
                </c:pt>
                <c:pt idx="28028">
                  <c:v>6.4499484004128737E-4</c:v>
                </c:pt>
                <c:pt idx="28029">
                  <c:v>3.64145658263305E-2</c:v>
                </c:pt>
                <c:pt idx="28030">
                  <c:v>1.766402307137695E-2</c:v>
                </c:pt>
                <c:pt idx="28031">
                  <c:v>3.1610557926353786E-4</c:v>
                </c:pt>
                <c:pt idx="28032">
                  <c:v>2.1164021164021368E-2</c:v>
                </c:pt>
                <c:pt idx="28033">
                  <c:v>1.0416666666666938E-2</c:v>
                </c:pt>
                <c:pt idx="28034">
                  <c:v>6.5104166666679814E-4</c:v>
                </c:pt>
                <c:pt idx="28035">
                  <c:v>1.0635034257081455E-2</c:v>
                </c:pt>
                <c:pt idx="28036">
                  <c:v>1.6774193548387228E-2</c:v>
                </c:pt>
                <c:pt idx="28037">
                  <c:v>2.1201167253798871E-2</c:v>
                </c:pt>
                <c:pt idx="28038">
                  <c:v>1.0635034257081455E-2</c:v>
                </c:pt>
                <c:pt idx="28039">
                  <c:v>2.3319200484554808E-2</c:v>
                </c:pt>
                <c:pt idx="28040">
                  <c:v>6.1454293737771293E-4</c:v>
                </c:pt>
                <c:pt idx="28041">
                  <c:v>7.2448384948384662E-3</c:v>
                </c:pt>
                <c:pt idx="28042">
                  <c:v>1.5470477999748978E-4</c:v>
                </c:pt>
                <c:pt idx="28043">
                  <c:v>9.5862603849825468E-3</c:v>
                </c:pt>
                <c:pt idx="28044">
                  <c:v>8.2236842105260497E-4</c:v>
                </c:pt>
                <c:pt idx="28045">
                  <c:v>1.0416666666666938E-2</c:v>
                </c:pt>
                <c:pt idx="28046">
                  <c:v>6.5104166666679814E-4</c:v>
                </c:pt>
                <c:pt idx="28047">
                  <c:v>9.6164788892682974E-3</c:v>
                </c:pt>
                <c:pt idx="28048">
                  <c:v>1.5748031496063096E-2</c:v>
                </c:pt>
                <c:pt idx="28049">
                  <c:v>6.9991251093613586E-3</c:v>
                </c:pt>
                <c:pt idx="28050">
                  <c:v>1.0416666666666938E-2</c:v>
                </c:pt>
                <c:pt idx="28051">
                  <c:v>6.5104166666679814E-4</c:v>
                </c:pt>
                <c:pt idx="28052">
                  <c:v>8.8757396449704734E-3</c:v>
                </c:pt>
                <c:pt idx="28053">
                  <c:v>6.5104166666679814E-4</c:v>
                </c:pt>
                <c:pt idx="28054">
                  <c:v>1.0416666666666938E-2</c:v>
                </c:pt>
                <c:pt idx="28055">
                  <c:v>6.1218243036437225E-4</c:v>
                </c:pt>
                <c:pt idx="28056">
                  <c:v>3.8722933459776161E-3</c:v>
                </c:pt>
                <c:pt idx="28057">
                  <c:v>1.1372251705837387E-3</c:v>
                </c:pt>
                <c:pt idx="28058">
                  <c:v>1.4336917562724075E-2</c:v>
                </c:pt>
                <c:pt idx="28059">
                  <c:v>1.0416666666666938E-2</c:v>
                </c:pt>
                <c:pt idx="28060">
                  <c:v>2.3523646165155641E-2</c:v>
                </c:pt>
                <c:pt idx="28061">
                  <c:v>1.4336917562724075E-2</c:v>
                </c:pt>
                <c:pt idx="28062">
                  <c:v>4.3744531933532539E-4</c:v>
                </c:pt>
                <c:pt idx="28063">
                  <c:v>1.0416666666666938E-2</c:v>
                </c:pt>
                <c:pt idx="28064">
                  <c:v>7.2148786831516027E-4</c:v>
                </c:pt>
                <c:pt idx="28065">
                  <c:v>6.3492063492063813E-3</c:v>
                </c:pt>
                <c:pt idx="28158">
                  <c:v>3.4722222222222398E-3</c:v>
                </c:pt>
                <c:pt idx="28159">
                  <c:v>8.9605734767043196E-4</c:v>
                </c:pt>
                <c:pt idx="28160">
                  <c:v>5.8974590224590423E-3</c:v>
                </c:pt>
                <c:pt idx="28161">
                  <c:v>8.8757396449704734E-3</c:v>
                </c:pt>
                <c:pt idx="28162">
                  <c:v>1.0416666666666938E-2</c:v>
                </c:pt>
                <c:pt idx="28163">
                  <c:v>5.0287356321839852E-3</c:v>
                </c:pt>
                <c:pt idx="28164">
                  <c:v>6.5104166666679814E-4</c:v>
                </c:pt>
                <c:pt idx="28165">
                  <c:v>1.3227513227514738E-3</c:v>
                </c:pt>
                <c:pt idx="28166">
                  <c:v>6.6666666666667001E-3</c:v>
                </c:pt>
                <c:pt idx="28167">
                  <c:v>1.883239171374814E-3</c:v>
                </c:pt>
                <c:pt idx="28168">
                  <c:v>3.5120021822149616E-3</c:v>
                </c:pt>
                <c:pt idx="28169">
                  <c:v>4.3744531933532539E-4</c:v>
                </c:pt>
                <c:pt idx="28170">
                  <c:v>6.5104166666679814E-4</c:v>
                </c:pt>
                <c:pt idx="28171">
                  <c:v>6.1646174863387942E-2</c:v>
                </c:pt>
                <c:pt idx="28172">
                  <c:v>3.5433070866141662E-2</c:v>
                </c:pt>
                <c:pt idx="28173">
                  <c:v>2.3437500000000038E-2</c:v>
                </c:pt>
                <c:pt idx="28174">
                  <c:v>3.4176349965798944E-4</c:v>
                </c:pt>
                <c:pt idx="28175">
                  <c:v>1.0263929618768076E-2</c:v>
                </c:pt>
                <c:pt idx="28176">
                  <c:v>1.552106430155193E-2</c:v>
                </c:pt>
                <c:pt idx="28177">
                  <c:v>8.9910089910090283E-3</c:v>
                </c:pt>
                <c:pt idx="28178">
                  <c:v>8.18853277871132E-5</c:v>
                </c:pt>
                <c:pt idx="28179">
                  <c:v>8.3787180561364124E-4</c:v>
                </c:pt>
                <c:pt idx="28180">
                  <c:v>2.5345622119815617E-2</c:v>
                </c:pt>
                <c:pt idx="28181">
                  <c:v>2.086438152011905E-2</c:v>
                </c:pt>
                <c:pt idx="28182">
                  <c:v>8.2474548260863187E-3</c:v>
                </c:pt>
                <c:pt idx="28183">
                  <c:v>6.3978574616872603E-3</c:v>
                </c:pt>
                <c:pt idx="28184">
                  <c:v>2.5549671567370248E-3</c:v>
                </c:pt>
                <c:pt idx="28185">
                  <c:v>2.5345622119815617E-2</c:v>
                </c:pt>
                <c:pt idx="28186">
                  <c:v>1.5919564306660814E-3</c:v>
                </c:pt>
                <c:pt idx="28187">
                  <c:v>2.5345622119815617E-2</c:v>
                </c:pt>
                <c:pt idx="28188">
                  <c:v>1.7990206514796551E-2</c:v>
                </c:pt>
                <c:pt idx="28189">
                  <c:v>2.4975024975024962E-2</c:v>
                </c:pt>
                <c:pt idx="28190">
                  <c:v>1.0263929618768076E-2</c:v>
                </c:pt>
                <c:pt idx="28191">
                  <c:v>1.2487512487509343E-4</c:v>
                </c:pt>
                <c:pt idx="28192">
                  <c:v>1.0263929618768076E-2</c:v>
                </c:pt>
                <c:pt idx="28193">
                  <c:v>1.0416666666666938E-2</c:v>
                </c:pt>
                <c:pt idx="28194">
                  <c:v>1.3227513227514738E-3</c:v>
                </c:pt>
                <c:pt idx="28195">
                  <c:v>1.0416666666666938E-2</c:v>
                </c:pt>
                <c:pt idx="28196">
                  <c:v>2.6205450733739476E-4</c:v>
                </c:pt>
                <c:pt idx="28197">
                  <c:v>6.6666666666668883E-3</c:v>
                </c:pt>
                <c:pt idx="28198">
                  <c:v>1.9357336430511073E-4</c:v>
                </c:pt>
                <c:pt idx="28199">
                  <c:v>1.0205144225762793E-2</c:v>
                </c:pt>
                <c:pt idx="28200">
                  <c:v>8.8757396449703589E-3</c:v>
                </c:pt>
                <c:pt idx="28201">
                  <c:v>6.5104166666679814E-4</c:v>
                </c:pt>
                <c:pt idx="28202">
                  <c:v>2.976190476190496E-3</c:v>
                </c:pt>
                <c:pt idx="28203">
                  <c:v>2.976190476190496E-3</c:v>
                </c:pt>
                <c:pt idx="28204">
                  <c:v>2.3437500000000038E-2</c:v>
                </c:pt>
                <c:pt idx="28205">
                  <c:v>2.8280542986424254E-3</c:v>
                </c:pt>
                <c:pt idx="28206">
                  <c:v>2.6205450733739476E-4</c:v>
                </c:pt>
                <c:pt idx="28207">
                  <c:v>2.6205450733739476E-4</c:v>
                </c:pt>
                <c:pt idx="28208">
                  <c:v>1.5743309513801335E-2</c:v>
                </c:pt>
                <c:pt idx="28209">
                  <c:v>8.6758131647911348E-3</c:v>
                </c:pt>
                <c:pt idx="28210">
                  <c:v>3.1849031056951936E-2</c:v>
                </c:pt>
                <c:pt idx="28211">
                  <c:v>8.6427733486556142E-3</c:v>
                </c:pt>
                <c:pt idx="28212">
                  <c:v>1.6211745244004167E-3</c:v>
                </c:pt>
                <c:pt idx="28213">
                  <c:v>2.8752734635083672E-4</c:v>
                </c:pt>
                <c:pt idx="28214">
                  <c:v>4.8480930833871887E-2</c:v>
                </c:pt>
                <c:pt idx="28215">
                  <c:v>1.135708342787994E-2</c:v>
                </c:pt>
                <c:pt idx="28216">
                  <c:v>5.4900085669316789E-3</c:v>
                </c:pt>
                <c:pt idx="28217">
                  <c:v>7.7139890223932217E-5</c:v>
                </c:pt>
                <c:pt idx="28218">
                  <c:v>7.9772079772078366E-4</c:v>
                </c:pt>
                <c:pt idx="28219">
                  <c:v>2.3851134620365359E-2</c:v>
                </c:pt>
                <c:pt idx="28220">
                  <c:v>2.4761904761904797E-2</c:v>
                </c:pt>
                <c:pt idx="28221">
                  <c:v>6.2055451323745296E-3</c:v>
                </c:pt>
                <c:pt idx="28222">
                  <c:v>6.840602034594411E-3</c:v>
                </c:pt>
                <c:pt idx="28223">
                  <c:v>1.5384615384615396E-2</c:v>
                </c:pt>
                <c:pt idx="28224">
                  <c:v>7.4288284814596605E-4</c:v>
                </c:pt>
                <c:pt idx="28225">
                  <c:v>9.9917012448132482E-3</c:v>
                </c:pt>
                <c:pt idx="28226">
                  <c:v>2.6749008567191457E-3</c:v>
                </c:pt>
                <c:pt idx="28227">
                  <c:v>3.04010519395235E-4</c:v>
                </c:pt>
                <c:pt idx="28228">
                  <c:v>5.5384615384615659E-3</c:v>
                </c:pt>
                <c:pt idx="28229">
                  <c:v>6.0365387468191102E-3</c:v>
                </c:pt>
                <c:pt idx="28230">
                  <c:v>1.0389610389610303E-2</c:v>
                </c:pt>
                <c:pt idx="28231">
                  <c:v>2.4639999999999978E-2</c:v>
                </c:pt>
                <c:pt idx="28232">
                  <c:v>1.0389610389610303E-2</c:v>
                </c:pt>
                <c:pt idx="28233">
                  <c:v>3.1437451437451853E-3</c:v>
                </c:pt>
                <c:pt idx="28234">
                  <c:v>1.0389610389610303E-2</c:v>
                </c:pt>
                <c:pt idx="28235">
                  <c:v>7.5520178745984738E-3</c:v>
                </c:pt>
                <c:pt idx="28236">
                  <c:v>5.3596757852076024E-3</c:v>
                </c:pt>
                <c:pt idx="28237">
                  <c:v>2.1570319240724892E-2</c:v>
                </c:pt>
                <c:pt idx="28238">
                  <c:v>1.0011216853321963E-2</c:v>
                </c:pt>
                <c:pt idx="28239">
                  <c:v>1.048352588789059E-2</c:v>
                </c:pt>
                <c:pt idx="28240">
                  <c:v>1.0389610389610303E-2</c:v>
                </c:pt>
                <c:pt idx="28241">
                  <c:v>1.3434565434565303E-2</c:v>
                </c:pt>
                <c:pt idx="28242">
                  <c:v>4.9395821569734131E-3</c:v>
                </c:pt>
                <c:pt idx="28243">
                  <c:v>2.849721706864657E-3</c:v>
                </c:pt>
                <c:pt idx="28244">
                  <c:v>8.7829679568274272E-3</c:v>
                </c:pt>
                <c:pt idx="28245">
                  <c:v>1.5238983238983201E-2</c:v>
                </c:pt>
                <c:pt idx="28246">
                  <c:v>7.5740259740251549E-4</c:v>
                </c:pt>
                <c:pt idx="28247">
                  <c:v>3.6549707602333709E-4</c:v>
                </c:pt>
                <c:pt idx="28248">
                  <c:v>6.6666666666667001E-3</c:v>
                </c:pt>
                <c:pt idx="28249">
                  <c:v>4.8291826309069859E-3</c:v>
                </c:pt>
                <c:pt idx="28250">
                  <c:v>2.06625683060109E-2</c:v>
                </c:pt>
                <c:pt idx="28251">
                  <c:v>2.6205450733739476E-4</c:v>
                </c:pt>
                <c:pt idx="28252">
                  <c:v>6.5104166666679814E-4</c:v>
                </c:pt>
                <c:pt idx="28253">
                  <c:v>1.0416666666666938E-2</c:v>
                </c:pt>
                <c:pt idx="28254">
                  <c:v>1.4241996233521636E-2</c:v>
                </c:pt>
                <c:pt idx="28255">
                  <c:v>4.7673531655134023E-5</c:v>
                </c:pt>
                <c:pt idx="28256">
                  <c:v>4.2724087840643057E-5</c:v>
                </c:pt>
                <c:pt idx="28257">
                  <c:v>8.1264333433044809E-3</c:v>
                </c:pt>
                <c:pt idx="28258">
                  <c:v>3.9447731755424325E-3</c:v>
                </c:pt>
                <c:pt idx="28259">
                  <c:v>1.0416666666666938E-2</c:v>
                </c:pt>
                <c:pt idx="28260">
                  <c:v>1.5748031496063096E-2</c:v>
                </c:pt>
                <c:pt idx="28261">
                  <c:v>3.5433070866141662E-2</c:v>
                </c:pt>
                <c:pt idx="28262">
                  <c:v>2.7322404371585415E-3</c:v>
                </c:pt>
                <c:pt idx="28263">
                  <c:v>1.1071802935010554E-2</c:v>
                </c:pt>
                <c:pt idx="28264">
                  <c:v>9.7949188858280165E-3</c:v>
                </c:pt>
                <c:pt idx="28265">
                  <c:v>6.5104166666679814E-4</c:v>
                </c:pt>
                <c:pt idx="28266">
                  <c:v>6.5104166666679814E-4</c:v>
                </c:pt>
                <c:pt idx="28267">
                  <c:v>1.0416666666666938E-2</c:v>
                </c:pt>
                <c:pt idx="28268">
                  <c:v>4.4933431952662993E-2</c:v>
                </c:pt>
                <c:pt idx="28269">
                  <c:v>3.8647342995169143E-2</c:v>
                </c:pt>
                <c:pt idx="28270">
                  <c:v>1.0267430754536996E-2</c:v>
                </c:pt>
                <c:pt idx="28271">
                  <c:v>8.9605734767043196E-4</c:v>
                </c:pt>
                <c:pt idx="28272">
                  <c:v>5.7836899942167346E-4</c:v>
                </c:pt>
                <c:pt idx="28273">
                  <c:v>3.5076923076923019E-2</c:v>
                </c:pt>
                <c:pt idx="28274">
                  <c:v>1.6421052631579034E-2</c:v>
                </c:pt>
                <c:pt idx="28275">
                  <c:v>1.1753950633408203E-3</c:v>
                </c:pt>
                <c:pt idx="28276">
                  <c:v>5.7836899942167346E-4</c:v>
                </c:pt>
                <c:pt idx="28277">
                  <c:v>1.2957258979289839E-3</c:v>
                </c:pt>
                <c:pt idx="28278">
                  <c:v>5.7836899942167346E-4</c:v>
                </c:pt>
                <c:pt idx="28279">
                  <c:v>2.5469589408589255E-4</c:v>
                </c:pt>
                <c:pt idx="28280">
                  <c:v>6.5830617821238847E-6</c:v>
                </c:pt>
                <c:pt idx="28281">
                  <c:v>6.1962134251291011E-2</c:v>
                </c:pt>
                <c:pt idx="28282">
                  <c:v>1.6393442622950921E-2</c:v>
                </c:pt>
                <c:pt idx="28283">
                  <c:v>4.1067761806982519E-3</c:v>
                </c:pt>
                <c:pt idx="28284">
                  <c:v>2.7777777777777613E-2</c:v>
                </c:pt>
                <c:pt idx="28285">
                  <c:v>2.5694444444444468E-2</c:v>
                </c:pt>
                <c:pt idx="28286">
                  <c:v>1.4423076923076983E-2</c:v>
                </c:pt>
                <c:pt idx="28287">
                  <c:v>7.2859744990892324E-3</c:v>
                </c:pt>
                <c:pt idx="28288">
                  <c:v>1.7507002801120497E-2</c:v>
                </c:pt>
                <c:pt idx="28289">
                  <c:v>5.1446718419193623E-3</c:v>
                </c:pt>
                <c:pt idx="28290">
                  <c:v>3.2986873566593521E-4</c:v>
                </c:pt>
                <c:pt idx="28291">
                  <c:v>6.5124933545986754E-3</c:v>
                </c:pt>
                <c:pt idx="28292">
                  <c:v>6.7750677506769365E-4</c:v>
                </c:pt>
                <c:pt idx="28293">
                  <c:v>1.2100586122140379E-2</c:v>
                </c:pt>
                <c:pt idx="28294">
                  <c:v>3.6885245901639496E-2</c:v>
                </c:pt>
                <c:pt idx="28295">
                  <c:v>9.2719780219779127E-3</c:v>
                </c:pt>
                <c:pt idx="28296">
                  <c:v>2.4209486166007974E-2</c:v>
                </c:pt>
                <c:pt idx="28297">
                  <c:v>5.255255255255162E-3</c:v>
                </c:pt>
                <c:pt idx="28298">
                  <c:v>1.084010840108398E-2</c:v>
                </c:pt>
                <c:pt idx="28299">
                  <c:v>3.6885245901639496E-2</c:v>
                </c:pt>
                <c:pt idx="28300">
                  <c:v>1.6393442622950921E-2</c:v>
                </c:pt>
                <c:pt idx="28301">
                  <c:v>1.6393442622950921E-2</c:v>
                </c:pt>
                <c:pt idx="28302">
                  <c:v>2.2038567493112997E-2</c:v>
                </c:pt>
                <c:pt idx="28303">
                  <c:v>1.3227513227514738E-3</c:v>
                </c:pt>
                <c:pt idx="28304">
                  <c:v>1.9357336430511073E-4</c:v>
                </c:pt>
                <c:pt idx="28305">
                  <c:v>2.9605263157894548E-2</c:v>
                </c:pt>
                <c:pt idx="28306">
                  <c:v>1.7076502732243888E-4</c:v>
                </c:pt>
                <c:pt idx="28307">
                  <c:v>3.7504783773440395E-2</c:v>
                </c:pt>
                <c:pt idx="28308">
                  <c:v>8.1487140310670062E-3</c:v>
                </c:pt>
                <c:pt idx="28309">
                  <c:v>8.1487140310670062E-3</c:v>
                </c:pt>
                <c:pt idx="28310">
                  <c:v>1.0416666666666938E-2</c:v>
                </c:pt>
                <c:pt idx="28311">
                  <c:v>3.5433070866141662E-2</c:v>
                </c:pt>
                <c:pt idx="28312">
                  <c:v>3.2626715844708644E-2</c:v>
                </c:pt>
                <c:pt idx="28313">
                  <c:v>1.0976702508960743E-2</c:v>
                </c:pt>
                <c:pt idx="28314">
                  <c:v>6.6666666666668883E-3</c:v>
                </c:pt>
                <c:pt idx="28315">
                  <c:v>6.6666666666668883E-3</c:v>
                </c:pt>
                <c:pt idx="28316">
                  <c:v>2.7322404371585415E-3</c:v>
                </c:pt>
                <c:pt idx="28317">
                  <c:v>1.0416666666669065E-3</c:v>
                </c:pt>
                <c:pt idx="28318">
                  <c:v>6.6666666666667001E-3</c:v>
                </c:pt>
                <c:pt idx="28319">
                  <c:v>1.9357336430511073E-4</c:v>
                </c:pt>
                <c:pt idx="28320">
                  <c:v>3.5433070866141662E-2</c:v>
                </c:pt>
                <c:pt idx="28321">
                  <c:v>4.3744531933532539E-4</c:v>
                </c:pt>
                <c:pt idx="28322">
                  <c:v>4.1350792556857615E-3</c:v>
                </c:pt>
                <c:pt idx="28323">
                  <c:v>5.6818181818181941E-3</c:v>
                </c:pt>
                <c:pt idx="28324">
                  <c:v>5.5555555555555448E-2</c:v>
                </c:pt>
                <c:pt idx="28325">
                  <c:v>2.599090318388746E-3</c:v>
                </c:pt>
                <c:pt idx="28326">
                  <c:v>1.0416666666666938E-2</c:v>
                </c:pt>
                <c:pt idx="28327">
                  <c:v>3.5433070866141662E-2</c:v>
                </c:pt>
                <c:pt idx="28328">
                  <c:v>3.3094017094026639E-4</c:v>
                </c:pt>
                <c:pt idx="28329">
                  <c:v>3.66300366300365E-3</c:v>
                </c:pt>
                <c:pt idx="28330">
                  <c:v>1.6752136752136753E-2</c:v>
                </c:pt>
                <c:pt idx="28331">
                  <c:v>1.7502067824648613E-2</c:v>
                </c:pt>
                <c:pt idx="28332">
                  <c:v>2.8619553887846622E-2</c:v>
                </c:pt>
                <c:pt idx="28333">
                  <c:v>2.3881313780977969E-3</c:v>
                </c:pt>
                <c:pt idx="28334">
                  <c:v>4.7361823361822004E-3</c:v>
                </c:pt>
                <c:pt idx="28335">
                  <c:v>5.0859845655962365E-3</c:v>
                </c:pt>
                <c:pt idx="28336">
                  <c:v>3.2956213017751465E-2</c:v>
                </c:pt>
                <c:pt idx="28337">
                  <c:v>7.9772079772078366E-4</c:v>
                </c:pt>
                <c:pt idx="28338">
                  <c:v>2.5810715465887676E-3</c:v>
                </c:pt>
                <c:pt idx="28339">
                  <c:v>7.4863456326873688E-3</c:v>
                </c:pt>
                <c:pt idx="28340">
                  <c:v>9.0499720377222766E-3</c:v>
                </c:pt>
                <c:pt idx="28341">
                  <c:v>1.0175010175010308E-2</c:v>
                </c:pt>
                <c:pt idx="28342">
                  <c:v>1.7151187719652098E-5</c:v>
                </c:pt>
                <c:pt idx="28343">
                  <c:v>3.1249999999999962E-2</c:v>
                </c:pt>
                <c:pt idx="28344">
                  <c:v>6.5104166666679814E-4</c:v>
                </c:pt>
                <c:pt idx="28345">
                  <c:v>6.3176182579158203E-4</c:v>
                </c:pt>
                <c:pt idx="28346">
                  <c:v>2.9832347140039746E-2</c:v>
                </c:pt>
                <c:pt idx="28347">
                  <c:v>6.5104166666679814E-4</c:v>
                </c:pt>
                <c:pt idx="28348">
                  <c:v>2.1164021164021368E-2</c:v>
                </c:pt>
                <c:pt idx="28349">
                  <c:v>2.384737678855435E-3</c:v>
                </c:pt>
                <c:pt idx="28350">
                  <c:v>6.9991251093613586E-3</c:v>
                </c:pt>
                <c:pt idx="28351">
                  <c:v>1.3227513227514738E-3</c:v>
                </c:pt>
                <c:pt idx="28352">
                  <c:v>8.1487140310670062E-3</c:v>
                </c:pt>
                <c:pt idx="28353">
                  <c:v>3.0131826741996361E-2</c:v>
                </c:pt>
                <c:pt idx="28354">
                  <c:v>6.5104166666679814E-4</c:v>
                </c:pt>
                <c:pt idx="28355">
                  <c:v>5.0344462109168844E-3</c:v>
                </c:pt>
                <c:pt idx="28356">
                  <c:v>4.2372881355930824E-3</c:v>
                </c:pt>
                <c:pt idx="28357">
                  <c:v>3.2258064516129087E-2</c:v>
                </c:pt>
                <c:pt idx="28358">
                  <c:v>6.5104166666679814E-4</c:v>
                </c:pt>
                <c:pt idx="28359">
                  <c:v>1.0416666666666938E-2</c:v>
                </c:pt>
                <c:pt idx="28360">
                  <c:v>4.3744531933532539E-4</c:v>
                </c:pt>
                <c:pt idx="28361">
                  <c:v>1.0416666666666938E-2</c:v>
                </c:pt>
                <c:pt idx="28362">
                  <c:v>6.9991251093613586E-3</c:v>
                </c:pt>
                <c:pt idx="28363">
                  <c:v>8.9605734767043196E-4</c:v>
                </c:pt>
                <c:pt idx="28364">
                  <c:v>1.0416666666666938E-2</c:v>
                </c:pt>
                <c:pt idx="28365">
                  <c:v>3.0303030303030245E-2</c:v>
                </c:pt>
                <c:pt idx="28366">
                  <c:v>6.6666666666668883E-3</c:v>
                </c:pt>
                <c:pt idx="28367">
                  <c:v>6.6666666666668883E-3</c:v>
                </c:pt>
                <c:pt idx="28368">
                  <c:v>0</c:v>
                </c:pt>
                <c:pt idx="28369">
                  <c:v>4.3744531933532539E-4</c:v>
                </c:pt>
                <c:pt idx="28370">
                  <c:v>1.9357336430511073E-4</c:v>
                </c:pt>
                <c:pt idx="28371">
                  <c:v>6.1218243036437225E-4</c:v>
                </c:pt>
                <c:pt idx="28372">
                  <c:v>1.4336917562724075E-2</c:v>
                </c:pt>
                <c:pt idx="28373">
                  <c:v>3.0991735537190834E-3</c:v>
                </c:pt>
                <c:pt idx="28374">
                  <c:v>3.6885245901639496E-2</c:v>
                </c:pt>
                <c:pt idx="28375">
                  <c:v>1.6960886119764325E-2</c:v>
                </c:pt>
                <c:pt idx="28376">
                  <c:v>9.3370681605983057E-4</c:v>
                </c:pt>
                <c:pt idx="28377">
                  <c:v>4.5537340619304E-4</c:v>
                </c:pt>
                <c:pt idx="28378">
                  <c:v>1.6393442622950921E-2</c:v>
                </c:pt>
                <c:pt idx="28379">
                  <c:v>1.084010840108398E-2</c:v>
                </c:pt>
                <c:pt idx="28380">
                  <c:v>1.084010840108398E-2</c:v>
                </c:pt>
                <c:pt idx="28381">
                  <c:v>5.2339617165546902E-3</c:v>
                </c:pt>
                <c:pt idx="28382">
                  <c:v>1.6228744244950733E-2</c:v>
                </c:pt>
                <c:pt idx="28383">
                  <c:v>2.5469387755102126E-2</c:v>
                </c:pt>
                <c:pt idx="28384">
                  <c:v>1.0051282051282114E-2</c:v>
                </c:pt>
                <c:pt idx="28385">
                  <c:v>1.8510805682817204E-2</c:v>
                </c:pt>
                <c:pt idx="28386">
                  <c:v>6.4270463430127099E-3</c:v>
                </c:pt>
                <c:pt idx="28387">
                  <c:v>3.4742774789558846E-5</c:v>
                </c:pt>
                <c:pt idx="28388">
                  <c:v>1.5917680915755673E-2</c:v>
                </c:pt>
                <c:pt idx="28389">
                  <c:v>1.5198511166253025E-2</c:v>
                </c:pt>
                <c:pt idx="28390">
                  <c:v>4.5919956272761353E-2</c:v>
                </c:pt>
                <c:pt idx="28391">
                  <c:v>8.0525593198405507E-3</c:v>
                </c:pt>
                <c:pt idx="28392">
                  <c:v>5.1767048282727796E-2</c:v>
                </c:pt>
                <c:pt idx="28393">
                  <c:v>4.9543626974797421E-5</c:v>
                </c:pt>
                <c:pt idx="28394">
                  <c:v>4.2232277526395079E-2</c:v>
                </c:pt>
                <c:pt idx="28395">
                  <c:v>2.2301228183581132E-2</c:v>
                </c:pt>
                <c:pt idx="28396">
                  <c:v>3.3842968625580778E-4</c:v>
                </c:pt>
                <c:pt idx="28397">
                  <c:v>1.071662997709325E-2</c:v>
                </c:pt>
                <c:pt idx="28398">
                  <c:v>2.2301228183581132E-2</c:v>
                </c:pt>
                <c:pt idx="28399">
                  <c:v>3.2483758120939552E-2</c:v>
                </c:pt>
                <c:pt idx="28400">
                  <c:v>4.9627279281680003E-4</c:v>
                </c:pt>
                <c:pt idx="28401">
                  <c:v>1.4762282373125716E-2</c:v>
                </c:pt>
                <c:pt idx="28402">
                  <c:v>9.8455162051082276E-3</c:v>
                </c:pt>
                <c:pt idx="28403">
                  <c:v>7.6921372294231458E-5</c:v>
                </c:pt>
                <c:pt idx="28404">
                  <c:v>2.684850402241707E-2</c:v>
                </c:pt>
                <c:pt idx="28405">
                  <c:v>1.5569138507674345E-4</c:v>
                </c:pt>
                <c:pt idx="28406">
                  <c:v>1.9159911569638893E-2</c:v>
                </c:pt>
                <c:pt idx="28407">
                  <c:v>2.684850402241707E-2</c:v>
                </c:pt>
                <c:pt idx="28408">
                  <c:v>6.7169337856560064E-4</c:v>
                </c:pt>
                <c:pt idx="28409">
                  <c:v>6.6248038963462085E-3</c:v>
                </c:pt>
                <c:pt idx="28410">
                  <c:v>9.1571717400752862E-3</c:v>
                </c:pt>
                <c:pt idx="28411">
                  <c:v>1.2665935939593195E-2</c:v>
                </c:pt>
                <c:pt idx="28412">
                  <c:v>6.2106987944970542E-2</c:v>
                </c:pt>
                <c:pt idx="28413">
                  <c:v>2.2301228183581132E-2</c:v>
                </c:pt>
                <c:pt idx="28414">
                  <c:v>2.2301228183581132E-2</c:v>
                </c:pt>
                <c:pt idx="28415">
                  <c:v>9.271460214130358E-3</c:v>
                </c:pt>
                <c:pt idx="28416">
                  <c:v>1.3315089764111302E-2</c:v>
                </c:pt>
                <c:pt idx="28417">
                  <c:v>1.4003334127173214E-2</c:v>
                </c:pt>
                <c:pt idx="28418">
                  <c:v>2.384313725490185E-2</c:v>
                </c:pt>
                <c:pt idx="28419">
                  <c:v>1.3109651220350232E-3</c:v>
                </c:pt>
                <c:pt idx="28420">
                  <c:v>1.0736842105263183E-2</c:v>
                </c:pt>
                <c:pt idx="28421">
                  <c:v>4.6883495899780348E-4</c:v>
                </c:pt>
                <c:pt idx="28422">
                  <c:v>3.5539930042832726E-3</c:v>
                </c:pt>
                <c:pt idx="28423">
                  <c:v>1.0736842105263183E-2</c:v>
                </c:pt>
                <c:pt idx="28424">
                  <c:v>1.0736842105263183E-2</c:v>
                </c:pt>
                <c:pt idx="28425">
                  <c:v>9.2139293560506309E-4</c:v>
                </c:pt>
                <c:pt idx="28426">
                  <c:v>1.9056463535752532E-2</c:v>
                </c:pt>
                <c:pt idx="28427">
                  <c:v>1.0736842105263183E-2</c:v>
                </c:pt>
                <c:pt idx="28428">
                  <c:v>3.1090848834183539E-3</c:v>
                </c:pt>
                <c:pt idx="28429">
                  <c:v>1.6235144312393888E-2</c:v>
                </c:pt>
                <c:pt idx="28430">
                  <c:v>3.1090848834183539E-3</c:v>
                </c:pt>
                <c:pt idx="28431">
                  <c:v>1.6235144312393888E-2</c:v>
                </c:pt>
                <c:pt idx="28432">
                  <c:v>1.3109651220350232E-3</c:v>
                </c:pt>
                <c:pt idx="28433">
                  <c:v>1.0635034257081455E-2</c:v>
                </c:pt>
                <c:pt idx="28434">
                  <c:v>1.6079158936301841E-2</c:v>
                </c:pt>
                <c:pt idx="28435">
                  <c:v>7.3559773559773514E-2</c:v>
                </c:pt>
                <c:pt idx="28436">
                  <c:v>1.6004495504495335E-2</c:v>
                </c:pt>
                <c:pt idx="28437">
                  <c:v>3.1173826173826382E-3</c:v>
                </c:pt>
                <c:pt idx="28438">
                  <c:v>1.0198135198135189E-2</c:v>
                </c:pt>
                <c:pt idx="28439">
                  <c:v>6.8310152343768109E-4</c:v>
                </c:pt>
                <c:pt idx="28440">
                  <c:v>4.6525787348428551E-4</c:v>
                </c:pt>
                <c:pt idx="28441">
                  <c:v>4.7506464618756209E-4</c:v>
                </c:pt>
                <c:pt idx="28442">
                  <c:v>1.7975780605822543E-3</c:v>
                </c:pt>
                <c:pt idx="28443">
                  <c:v>7.204142262965737E-3</c:v>
                </c:pt>
                <c:pt idx="28444">
                  <c:v>1.2298046780805524E-2</c:v>
                </c:pt>
                <c:pt idx="28445">
                  <c:v>4.2441218911805362E-4</c:v>
                </c:pt>
                <c:pt idx="28446">
                  <c:v>8.3012739718819496E-3</c:v>
                </c:pt>
                <c:pt idx="28447">
                  <c:v>3.6235294117646998E-2</c:v>
                </c:pt>
                <c:pt idx="28448">
                  <c:v>5.7256689822759435E-3</c:v>
                </c:pt>
                <c:pt idx="28449">
                  <c:v>2.542013098266659E-2</c:v>
                </c:pt>
                <c:pt idx="28450">
                  <c:v>1.0513296227581837E-2</c:v>
                </c:pt>
                <c:pt idx="28451">
                  <c:v>4.8908452269802276E-4</c:v>
                </c:pt>
                <c:pt idx="28452">
                  <c:v>6.8310152343768109E-4</c:v>
                </c:pt>
                <c:pt idx="28453">
                  <c:v>1.1148468106685842E-2</c:v>
                </c:pt>
                <c:pt idx="28454">
                  <c:v>6.8310152343768109E-4</c:v>
                </c:pt>
                <c:pt idx="28455">
                  <c:v>2.3965141612200407E-2</c:v>
                </c:pt>
                <c:pt idx="28456">
                  <c:v>1.5896103896103946E-2</c:v>
                </c:pt>
                <c:pt idx="28457">
                  <c:v>1.882473419475332E-2</c:v>
                </c:pt>
                <c:pt idx="28458">
                  <c:v>2.1917106436856326E-4</c:v>
                </c:pt>
                <c:pt idx="28459">
                  <c:v>8.7371471714686668E-4</c:v>
                </c:pt>
                <c:pt idx="28460">
                  <c:v>9.6355386549925523E-3</c:v>
                </c:pt>
                <c:pt idx="28461">
                  <c:v>1.1119129958923847E-2</c:v>
                </c:pt>
                <c:pt idx="28462">
                  <c:v>2.2918258212376585E-3</c:v>
                </c:pt>
                <c:pt idx="28463">
                  <c:v>1.7130647663069949E-3</c:v>
                </c:pt>
                <c:pt idx="28464">
                  <c:v>1.2348515022310678E-3</c:v>
                </c:pt>
                <c:pt idx="28465">
                  <c:v>5.929080582197592E-3</c:v>
                </c:pt>
                <c:pt idx="28466">
                  <c:v>2.5781725937893572E-3</c:v>
                </c:pt>
                <c:pt idx="28467">
                  <c:v>1.7130647663069949E-3</c:v>
                </c:pt>
                <c:pt idx="28468">
                  <c:v>1.0513296227581837E-2</c:v>
                </c:pt>
                <c:pt idx="28469">
                  <c:v>3.0668916702668958E-3</c:v>
                </c:pt>
                <c:pt idx="28470">
                  <c:v>1.8170500523441584E-2</c:v>
                </c:pt>
                <c:pt idx="28471">
                  <c:v>3.7158535428433175E-3</c:v>
                </c:pt>
                <c:pt idx="28472">
                  <c:v>6.147913710938876E-3</c:v>
                </c:pt>
                <c:pt idx="28473">
                  <c:v>3.0668916702668958E-3</c:v>
                </c:pt>
                <c:pt idx="28474">
                  <c:v>5.0886210201274401E-2</c:v>
                </c:pt>
                <c:pt idx="28475">
                  <c:v>2.1199517456201959E-2</c:v>
                </c:pt>
                <c:pt idx="28476">
                  <c:v>4.2853923178466924E-2</c:v>
                </c:pt>
                <c:pt idx="28477">
                  <c:v>3.4540622775916193E-3</c:v>
                </c:pt>
                <c:pt idx="28478">
                  <c:v>4.5955882352954056E-4</c:v>
                </c:pt>
                <c:pt idx="28479">
                  <c:v>4.3744531933532539E-4</c:v>
                </c:pt>
                <c:pt idx="28480">
                  <c:v>2.2038567493112875E-2</c:v>
                </c:pt>
                <c:pt idx="28481">
                  <c:v>4.1928721174005288E-3</c:v>
                </c:pt>
                <c:pt idx="28482">
                  <c:v>1.3831967213114787E-2</c:v>
                </c:pt>
                <c:pt idx="28483">
                  <c:v>3.097173828881227E-3</c:v>
                </c:pt>
                <c:pt idx="28484">
                  <c:v>4.3744531933532539E-4</c:v>
                </c:pt>
                <c:pt idx="28485">
                  <c:v>9.2364532019715878E-4</c:v>
                </c:pt>
                <c:pt idx="28486">
                  <c:v>2.9761904761906118E-3</c:v>
                </c:pt>
                <c:pt idx="28487">
                  <c:v>1.833460656990063E-2</c:v>
                </c:pt>
                <c:pt idx="28488">
                  <c:v>2.6205450733739476E-4</c:v>
                </c:pt>
                <c:pt idx="28489">
                  <c:v>1.5748031496063096E-2</c:v>
                </c:pt>
                <c:pt idx="28490">
                  <c:v>2.3437500000000038E-2</c:v>
                </c:pt>
                <c:pt idx="28491">
                  <c:v>1.0003306878307095E-2</c:v>
                </c:pt>
                <c:pt idx="28492">
                  <c:v>2.5740025740026411E-3</c:v>
                </c:pt>
                <c:pt idx="28493">
                  <c:v>1.3227513227514738E-3</c:v>
                </c:pt>
                <c:pt idx="28494">
                  <c:v>8.6294934640521997E-3</c:v>
                </c:pt>
                <c:pt idx="28495">
                  <c:v>5.6570931244561201E-3</c:v>
                </c:pt>
                <c:pt idx="28496">
                  <c:v>1.6203703703703606E-2</c:v>
                </c:pt>
                <c:pt idx="28497">
                  <c:v>2.976190476190496E-3</c:v>
                </c:pt>
                <c:pt idx="28498">
                  <c:v>1.5748031496063096E-2</c:v>
                </c:pt>
                <c:pt idx="28499">
                  <c:v>1.3831967213114787E-2</c:v>
                </c:pt>
                <c:pt idx="28500">
                  <c:v>6.5104166666679814E-4</c:v>
                </c:pt>
                <c:pt idx="28501">
                  <c:v>1.5679442508710839E-2</c:v>
                </c:pt>
                <c:pt idx="28502">
                  <c:v>1.3227513227514738E-3</c:v>
                </c:pt>
                <c:pt idx="28503">
                  <c:v>3.1610557926353786E-4</c:v>
                </c:pt>
                <c:pt idx="28504">
                  <c:v>1.1770244821086376E-4</c:v>
                </c:pt>
                <c:pt idx="28505">
                  <c:v>6.9991251093613586E-3</c:v>
                </c:pt>
                <c:pt idx="28506">
                  <c:v>3.8468420110934296E-3</c:v>
                </c:pt>
                <c:pt idx="28507">
                  <c:v>1.3227513227514738E-3</c:v>
                </c:pt>
                <c:pt idx="28508">
                  <c:v>0</c:v>
                </c:pt>
                <c:pt idx="28509">
                  <c:v>3.1249999999999962E-2</c:v>
                </c:pt>
                <c:pt idx="28510">
                  <c:v>8.9605734767043196E-4</c:v>
                </c:pt>
                <c:pt idx="28511">
                  <c:v>2.976190476190496E-3</c:v>
                </c:pt>
                <c:pt idx="28512">
                  <c:v>2.3437500000000038E-2</c:v>
                </c:pt>
                <c:pt idx="28513">
                  <c:v>1.0416666666666938E-2</c:v>
                </c:pt>
                <c:pt idx="28514">
                  <c:v>2.1574973031283011E-3</c:v>
                </c:pt>
                <c:pt idx="28515">
                  <c:v>6.9991251093613586E-3</c:v>
                </c:pt>
                <c:pt idx="28516">
                  <c:v>6.553079947577196E-4</c:v>
                </c:pt>
                <c:pt idx="28517">
                  <c:v>5.0576892682156049E-3</c:v>
                </c:pt>
                <c:pt idx="28518">
                  <c:v>0</c:v>
                </c:pt>
                <c:pt idx="28519">
                  <c:v>1.5748031496063096E-2</c:v>
                </c:pt>
                <c:pt idx="28520">
                  <c:v>2.1739130434782719E-2</c:v>
                </c:pt>
                <c:pt idx="28521">
                  <c:v>2.034632034632022E-2</c:v>
                </c:pt>
                <c:pt idx="28522">
                  <c:v>4.7641280216866563E-6</c:v>
                </c:pt>
                <c:pt idx="28523">
                  <c:v>1.0006387055567266E-2</c:v>
                </c:pt>
                <c:pt idx="28524">
                  <c:v>2.3579257621811111E-3</c:v>
                </c:pt>
                <c:pt idx="28525">
                  <c:v>3.1036759850319107E-2</c:v>
                </c:pt>
                <c:pt idx="28526">
                  <c:v>5.4536728668866975E-3</c:v>
                </c:pt>
                <c:pt idx="28527">
                  <c:v>2.6857342169515096E-2</c:v>
                </c:pt>
                <c:pt idx="28528">
                  <c:v>1.0006387055567266E-2</c:v>
                </c:pt>
                <c:pt idx="28529">
                  <c:v>8.8948538796557175E-4</c:v>
                </c:pt>
                <c:pt idx="28530">
                  <c:v>3.1491949148759993E-3</c:v>
                </c:pt>
                <c:pt idx="28531">
                  <c:v>2.089864158829446E-4</c:v>
                </c:pt>
                <c:pt idx="28532">
                  <c:v>1.1594202898557172E-4</c:v>
                </c:pt>
                <c:pt idx="28533">
                  <c:v>5.4750402576489313E-3</c:v>
                </c:pt>
                <c:pt idx="28534">
                  <c:v>1.538461538461554E-2</c:v>
                </c:pt>
                <c:pt idx="28535">
                  <c:v>0.10026525198938978</c:v>
                </c:pt>
                <c:pt idx="28536">
                  <c:v>1.0169491525423457E-2</c:v>
                </c:pt>
                <c:pt idx="28537">
                  <c:v>1.6666666666666909E-2</c:v>
                </c:pt>
                <c:pt idx="28538">
                  <c:v>1.6666666666666909E-2</c:v>
                </c:pt>
                <c:pt idx="28539">
                  <c:v>1.9047619047619157E-2</c:v>
                </c:pt>
                <c:pt idx="28540">
                  <c:v>4.7619047619047589E-2</c:v>
                </c:pt>
                <c:pt idx="28541">
                  <c:v>1.0416666666666938E-2</c:v>
                </c:pt>
                <c:pt idx="28542">
                  <c:v>2.3965141612200407E-2</c:v>
                </c:pt>
                <c:pt idx="28543">
                  <c:v>2.3437500000000038E-2</c:v>
                </c:pt>
                <c:pt idx="28544">
                  <c:v>7.5624266800745389E-4</c:v>
                </c:pt>
                <c:pt idx="28545">
                  <c:v>7.0621468926550604E-4</c:v>
                </c:pt>
                <c:pt idx="28546">
                  <c:v>7.5853350189633859E-3</c:v>
                </c:pt>
                <c:pt idx="28547">
                  <c:v>6.1378659112371727E-3</c:v>
                </c:pt>
                <c:pt idx="28548">
                  <c:v>7.5973409306743598E-3</c:v>
                </c:pt>
                <c:pt idx="28549">
                  <c:v>1.4367816091953398E-3</c:v>
                </c:pt>
                <c:pt idx="28550">
                  <c:v>2.5423728813559279E-2</c:v>
                </c:pt>
                <c:pt idx="28551">
                  <c:v>5.5601890464273369E-4</c:v>
                </c:pt>
                <c:pt idx="28552">
                  <c:v>1.129943502824852E-2</c:v>
                </c:pt>
                <c:pt idx="28553">
                  <c:v>3.067337646776909E-2</c:v>
                </c:pt>
                <c:pt idx="28554">
                  <c:v>5.0344462109168844E-3</c:v>
                </c:pt>
                <c:pt idx="28555">
                  <c:v>0</c:v>
                </c:pt>
                <c:pt idx="28556">
                  <c:v>6.5104166666679814E-4</c:v>
                </c:pt>
                <c:pt idx="28557">
                  <c:v>6.9991251093613586E-3</c:v>
                </c:pt>
                <c:pt idx="28558">
                  <c:v>3.4722222222222398E-3</c:v>
                </c:pt>
                <c:pt idx="28559">
                  <c:v>3.9447731755424325E-3</c:v>
                </c:pt>
                <c:pt idx="28560">
                  <c:v>2.6666666666666613E-2</c:v>
                </c:pt>
                <c:pt idx="28561">
                  <c:v>3.5433070866141662E-2</c:v>
                </c:pt>
                <c:pt idx="28562">
                  <c:v>4.3744531933532539E-4</c:v>
                </c:pt>
                <c:pt idx="28563">
                  <c:v>1.7578994214508342E-2</c:v>
                </c:pt>
                <c:pt idx="28564">
                  <c:v>3.4722222222222398E-3</c:v>
                </c:pt>
                <c:pt idx="28565">
                  <c:v>2.8458129227898251E-2</c:v>
                </c:pt>
                <c:pt idx="28566">
                  <c:v>7.8506769206120406E-3</c:v>
                </c:pt>
                <c:pt idx="28567">
                  <c:v>2.976190476190496E-3</c:v>
                </c:pt>
                <c:pt idx="28568">
                  <c:v>6.5104166666679814E-4</c:v>
                </c:pt>
                <c:pt idx="28569">
                  <c:v>4.3744531933532539E-4</c:v>
                </c:pt>
                <c:pt idx="28570">
                  <c:v>1.6203703703703606E-2</c:v>
                </c:pt>
                <c:pt idx="28571">
                  <c:v>6.6666666666667001E-3</c:v>
                </c:pt>
                <c:pt idx="28572">
                  <c:v>9.2364532019715878E-4</c:v>
                </c:pt>
                <c:pt idx="28573">
                  <c:v>6.5104166666679814E-4</c:v>
                </c:pt>
                <c:pt idx="28574">
                  <c:v>2.3437500000000038E-2</c:v>
                </c:pt>
                <c:pt idx="28575">
                  <c:v>1.0976702508960743E-2</c:v>
                </c:pt>
                <c:pt idx="28576">
                  <c:v>1.0416666666666938E-2</c:v>
                </c:pt>
                <c:pt idx="28577">
                  <c:v>5.6570931244559674E-3</c:v>
                </c:pt>
                <c:pt idx="28578">
                  <c:v>1.0416666666666938E-2</c:v>
                </c:pt>
                <c:pt idx="28579">
                  <c:v>1.0976702508960743E-2</c:v>
                </c:pt>
                <c:pt idx="28580">
                  <c:v>7.1123755334290457E-4</c:v>
                </c:pt>
                <c:pt idx="28581">
                  <c:v>5.8356676003951914E-5</c:v>
                </c:pt>
                <c:pt idx="28582">
                  <c:v>1.8939393939394035E-3</c:v>
                </c:pt>
                <c:pt idx="28583">
                  <c:v>2.66666666666668E-2</c:v>
                </c:pt>
                <c:pt idx="28584">
                  <c:v>2.4154589371982158E-3</c:v>
                </c:pt>
                <c:pt idx="28585">
                  <c:v>6.5681444991790095E-3</c:v>
                </c:pt>
                <c:pt idx="28586">
                  <c:v>2.9124799767007482E-4</c:v>
                </c:pt>
                <c:pt idx="28587">
                  <c:v>6.5104166666679814E-4</c:v>
                </c:pt>
                <c:pt idx="28588">
                  <c:v>6.6666666666668883E-3</c:v>
                </c:pt>
                <c:pt idx="28589">
                  <c:v>1.0976702508960743E-2</c:v>
                </c:pt>
                <c:pt idx="28590">
                  <c:v>4.4773391812864905E-3</c:v>
                </c:pt>
                <c:pt idx="28591">
                  <c:v>1.1770244821086376E-4</c:v>
                </c:pt>
                <c:pt idx="28592">
                  <c:v>2.5252525252527024E-3</c:v>
                </c:pt>
                <c:pt idx="28593">
                  <c:v>1.3888888888888959E-2</c:v>
                </c:pt>
                <c:pt idx="28594">
                  <c:v>2.3437500000000038E-2</c:v>
                </c:pt>
                <c:pt idx="28595">
                  <c:v>1.3888888888890522E-3</c:v>
                </c:pt>
                <c:pt idx="28596">
                  <c:v>2.976190476190496E-3</c:v>
                </c:pt>
                <c:pt idx="28597">
                  <c:v>8.2003546099291766E-3</c:v>
                </c:pt>
                <c:pt idx="28598">
                  <c:v>2.976190476190496E-3</c:v>
                </c:pt>
                <c:pt idx="28599">
                  <c:v>1.0976702508960743E-2</c:v>
                </c:pt>
                <c:pt idx="28600">
                  <c:v>2.976190476190496E-3</c:v>
                </c:pt>
                <c:pt idx="28601">
                  <c:v>1.0513296227581837E-2</c:v>
                </c:pt>
                <c:pt idx="28602">
                  <c:v>7.204142262965737E-3</c:v>
                </c:pt>
                <c:pt idx="28603">
                  <c:v>3.2258064516129087E-2</c:v>
                </c:pt>
                <c:pt idx="28604">
                  <c:v>6.0386473429951862E-2</c:v>
                </c:pt>
                <c:pt idx="28605">
                  <c:v>4.1928721174005288E-3</c:v>
                </c:pt>
                <c:pt idx="28606">
                  <c:v>2.976190476190496E-3</c:v>
                </c:pt>
                <c:pt idx="28607">
                  <c:v>1.7076502732243888E-4</c:v>
                </c:pt>
                <c:pt idx="28608">
                  <c:v>2.3437500000000038E-2</c:v>
                </c:pt>
                <c:pt idx="28609">
                  <c:v>1.5748031496063096E-2</c:v>
                </c:pt>
                <c:pt idx="28610">
                  <c:v>3.2258064516129087E-2</c:v>
                </c:pt>
                <c:pt idx="28611">
                  <c:v>2.06625683060109E-2</c:v>
                </c:pt>
                <c:pt idx="28612">
                  <c:v>1.423364854215918E-2</c:v>
                </c:pt>
                <c:pt idx="28613">
                  <c:v>6.147540983606598E-3</c:v>
                </c:pt>
                <c:pt idx="28614">
                  <c:v>1.0416666666666938E-2</c:v>
                </c:pt>
                <c:pt idx="28615">
                  <c:v>0</c:v>
                </c:pt>
                <c:pt idx="28616">
                  <c:v>4.3744531933532539E-4</c:v>
                </c:pt>
                <c:pt idx="28617">
                  <c:v>1.3227513227514738E-3</c:v>
                </c:pt>
                <c:pt idx="28618">
                  <c:v>7.4992347719621596E-3</c:v>
                </c:pt>
                <c:pt idx="28619">
                  <c:v>1.5679442508710839E-2</c:v>
                </c:pt>
                <c:pt idx="28620">
                  <c:v>2.016129032257999E-3</c:v>
                </c:pt>
                <c:pt idx="28621">
                  <c:v>6.5104166666679814E-4</c:v>
                </c:pt>
                <c:pt idx="28622">
                  <c:v>6.1218243036437225E-4</c:v>
                </c:pt>
                <c:pt idx="28623">
                  <c:v>2.7540685102993175E-2</c:v>
                </c:pt>
                <c:pt idx="28624">
                  <c:v>3.0031841796547758E-2</c:v>
                </c:pt>
                <c:pt idx="28625">
                  <c:v>2.3011176857330728E-3</c:v>
                </c:pt>
                <c:pt idx="28626">
                  <c:v>1.0416666666666938E-2</c:v>
                </c:pt>
                <c:pt idx="28627">
                  <c:v>1.5679442508710839E-2</c:v>
                </c:pt>
                <c:pt idx="28628">
                  <c:v>8.676036786403832E-5</c:v>
                </c:pt>
                <c:pt idx="28629">
                  <c:v>1.9357336430511073E-4</c:v>
                </c:pt>
                <c:pt idx="28630">
                  <c:v>1.3227513227514736E-3</c:v>
                </c:pt>
                <c:pt idx="28631">
                  <c:v>5.9999999999999928E-2</c:v>
                </c:pt>
                <c:pt idx="28632">
                  <c:v>1.3227513227514738E-3</c:v>
                </c:pt>
                <c:pt idx="28633">
                  <c:v>0</c:v>
                </c:pt>
                <c:pt idx="28634">
                  <c:v>4.3744531933532539E-4</c:v>
                </c:pt>
                <c:pt idx="28635">
                  <c:v>5.6570931244562736E-3</c:v>
                </c:pt>
                <c:pt idx="28636">
                  <c:v>3.1249999999999962E-2</c:v>
                </c:pt>
                <c:pt idx="28637">
                  <c:v>1.3227513227514738E-3</c:v>
                </c:pt>
                <c:pt idx="28638">
                  <c:v>1.0416666666666938E-2</c:v>
                </c:pt>
                <c:pt idx="28639">
                  <c:v>1.0416666666666938E-2</c:v>
                </c:pt>
                <c:pt idx="28640">
                  <c:v>1.5748031496063096E-2</c:v>
                </c:pt>
                <c:pt idx="28641">
                  <c:v>0</c:v>
                </c:pt>
                <c:pt idx="28642">
                  <c:v>3.4104181266059318E-2</c:v>
                </c:pt>
                <c:pt idx="28643">
                  <c:v>6.6666666666668883E-3</c:v>
                </c:pt>
                <c:pt idx="28644">
                  <c:v>1.5748031496063096E-2</c:v>
                </c:pt>
                <c:pt idx="28645">
                  <c:v>3.5433070866141662E-2</c:v>
                </c:pt>
                <c:pt idx="28646">
                  <c:v>9.7949188858280165E-3</c:v>
                </c:pt>
                <c:pt idx="28647">
                  <c:v>4.3744531933532539E-4</c:v>
                </c:pt>
                <c:pt idx="28648">
                  <c:v>3.097173828881227E-3</c:v>
                </c:pt>
                <c:pt idx="28649">
                  <c:v>1.5748031496063096E-2</c:v>
                </c:pt>
                <c:pt idx="28650">
                  <c:v>1.3227513227514738E-3</c:v>
                </c:pt>
                <c:pt idx="28651">
                  <c:v>9.2364532019715878E-4</c:v>
                </c:pt>
                <c:pt idx="28652">
                  <c:v>1.9357336430511073E-4</c:v>
                </c:pt>
                <c:pt idx="28653">
                  <c:v>9.6618357487924557E-3</c:v>
                </c:pt>
                <c:pt idx="28654">
                  <c:v>2.3437500000000038E-2</c:v>
                </c:pt>
                <c:pt idx="28655">
                  <c:v>2.976190476190496E-3</c:v>
                </c:pt>
                <c:pt idx="28656">
                  <c:v>4.3744531933532539E-4</c:v>
                </c:pt>
                <c:pt idx="28657">
                  <c:v>1.3774104683197297E-3</c:v>
                </c:pt>
                <c:pt idx="28658">
                  <c:v>3.5433070866141662E-2</c:v>
                </c:pt>
                <c:pt idx="28659">
                  <c:v>1.0416666666666938E-2</c:v>
                </c:pt>
                <c:pt idx="28660">
                  <c:v>2.66666666666668E-2</c:v>
                </c:pt>
                <c:pt idx="28661">
                  <c:v>2.5034086135156656E-4</c:v>
                </c:pt>
                <c:pt idx="28662">
                  <c:v>9.9394762496365623E-3</c:v>
                </c:pt>
                <c:pt idx="28663">
                  <c:v>2.6519698788606178E-2</c:v>
                </c:pt>
                <c:pt idx="28664">
                  <c:v>1.0513296227581837E-2</c:v>
                </c:pt>
                <c:pt idx="28665">
                  <c:v>1.0416666666666938E-2</c:v>
                </c:pt>
                <c:pt idx="28666">
                  <c:v>1.0416666666666938E-2</c:v>
                </c:pt>
                <c:pt idx="28667">
                  <c:v>5.4878048780487694E-2</c:v>
                </c:pt>
                <c:pt idx="28668">
                  <c:v>4.3744531933532539E-4</c:v>
                </c:pt>
                <c:pt idx="28669">
                  <c:v>4.3744531933532539E-4</c:v>
                </c:pt>
                <c:pt idx="28670">
                  <c:v>1.0416666666666938E-2</c:v>
                </c:pt>
                <c:pt idx="28671">
                  <c:v>1.0416666666666938E-2</c:v>
                </c:pt>
                <c:pt idx="28672">
                  <c:v>1.0416666666666938E-2</c:v>
                </c:pt>
                <c:pt idx="28673">
                  <c:v>2.976190476190496E-3</c:v>
                </c:pt>
                <c:pt idx="28674">
                  <c:v>1.0416666666666938E-2</c:v>
                </c:pt>
                <c:pt idx="28675">
                  <c:v>5.29014844804351E-4</c:v>
                </c:pt>
                <c:pt idx="28676">
                  <c:v>2.3199023199023172E-2</c:v>
                </c:pt>
                <c:pt idx="28677">
                  <c:v>4.0787928200929101E-2</c:v>
                </c:pt>
                <c:pt idx="28678">
                  <c:v>2.3199023199023172E-2</c:v>
                </c:pt>
                <c:pt idx="28679">
                  <c:v>5.4980543217640926E-2</c:v>
                </c:pt>
                <c:pt idx="28680">
                  <c:v>1.4878738282885334E-5</c:v>
                </c:pt>
                <c:pt idx="28681">
                  <c:v>2.0404432169165841E-5</c:v>
                </c:pt>
                <c:pt idx="28682">
                  <c:v>6.8740783026497582E-3</c:v>
                </c:pt>
                <c:pt idx="28683">
                  <c:v>2.3319200484554808E-2</c:v>
                </c:pt>
                <c:pt idx="28684">
                  <c:v>1.0603431656065476E-3</c:v>
                </c:pt>
                <c:pt idx="28685">
                  <c:v>4.3144293269167262E-3</c:v>
                </c:pt>
                <c:pt idx="28686">
                  <c:v>1.133317901610611E-2</c:v>
                </c:pt>
                <c:pt idx="28687">
                  <c:v>6.8740783026497582E-3</c:v>
                </c:pt>
                <c:pt idx="28688">
                  <c:v>1.6079158936301841E-2</c:v>
                </c:pt>
                <c:pt idx="28689">
                  <c:v>6.8740783026497582E-3</c:v>
                </c:pt>
                <c:pt idx="28690">
                  <c:v>1.6203703703703606E-2</c:v>
                </c:pt>
                <c:pt idx="28691">
                  <c:v>2.976190476190496E-3</c:v>
                </c:pt>
                <c:pt idx="28692">
                  <c:v>7.7496851690388472E-4</c:v>
                </c:pt>
                <c:pt idx="28883">
                  <c:v>1.87614785952737E-2</c:v>
                </c:pt>
                <c:pt idx="28884">
                  <c:v>1.0860484544695154E-2</c:v>
                </c:pt>
                <c:pt idx="28885">
                  <c:v>1.0416666666666938E-2</c:v>
                </c:pt>
                <c:pt idx="28886">
                  <c:v>1.5748031496063096E-2</c:v>
                </c:pt>
                <c:pt idx="28887">
                  <c:v>0</c:v>
                </c:pt>
                <c:pt idx="28888">
                  <c:v>6.5104166666679814E-4</c:v>
                </c:pt>
                <c:pt idx="28889">
                  <c:v>2.9761904761906118E-3</c:v>
                </c:pt>
                <c:pt idx="28890">
                  <c:v>1.0416666666666938E-2</c:v>
                </c:pt>
                <c:pt idx="28891">
                  <c:v>1.4336917562724075E-2</c:v>
                </c:pt>
                <c:pt idx="28892">
                  <c:v>4.3572984749454336E-3</c:v>
                </c:pt>
                <c:pt idx="28893">
                  <c:v>2.8773793714030787E-3</c:v>
                </c:pt>
                <c:pt idx="28894">
                  <c:v>3.1982942430701477E-3</c:v>
                </c:pt>
                <c:pt idx="28895">
                  <c:v>6.5104166666679814E-4</c:v>
                </c:pt>
                <c:pt idx="28896">
                  <c:v>1.0416666666666938E-2</c:v>
                </c:pt>
                <c:pt idx="28897">
                  <c:v>1.5748031496063096E-2</c:v>
                </c:pt>
                <c:pt idx="28898">
                  <c:v>1.0108189212666758E-2</c:v>
                </c:pt>
                <c:pt idx="28899">
                  <c:v>2.1517697988286184E-2</c:v>
                </c:pt>
                <c:pt idx="28900">
                  <c:v>2.4154589371982158E-3</c:v>
                </c:pt>
                <c:pt idx="28901">
                  <c:v>6.4408731764104095E-3</c:v>
                </c:pt>
                <c:pt idx="28902">
                  <c:v>2.3437500000000038E-2</c:v>
                </c:pt>
                <c:pt idx="28903">
                  <c:v>1.7076502732243888E-4</c:v>
                </c:pt>
                <c:pt idx="28904">
                  <c:v>1.3227513227514738E-3</c:v>
                </c:pt>
                <c:pt idx="28905">
                  <c:v>5.092946269416095E-4</c:v>
                </c:pt>
                <c:pt idx="28906">
                  <c:v>6.6666666666668883E-3</c:v>
                </c:pt>
                <c:pt idx="28907">
                  <c:v>2.976190476190496E-3</c:v>
                </c:pt>
                <c:pt idx="28908">
                  <c:v>4.3744531933532539E-4</c:v>
                </c:pt>
                <c:pt idx="28909">
                  <c:v>3.5433070866141662E-2</c:v>
                </c:pt>
                <c:pt idx="28910">
                  <c:v>6.9991251093613586E-3</c:v>
                </c:pt>
                <c:pt idx="28911">
                  <c:v>0</c:v>
                </c:pt>
                <c:pt idx="28912">
                  <c:v>8.9605734767043196E-4</c:v>
                </c:pt>
                <c:pt idx="28913">
                  <c:v>8.839952413496303E-3</c:v>
                </c:pt>
                <c:pt idx="28914">
                  <c:v>1.5754360581951956E-4</c:v>
                </c:pt>
                <c:pt idx="28915">
                  <c:v>7.9772079772078366E-4</c:v>
                </c:pt>
                <c:pt idx="28916">
                  <c:v>1.6211745244004167E-3</c:v>
                </c:pt>
                <c:pt idx="28917">
                  <c:v>1.0175010175010308E-2</c:v>
                </c:pt>
                <c:pt idx="28918">
                  <c:v>2.1218599074792824E-4</c:v>
                </c:pt>
                <c:pt idx="28919">
                  <c:v>2.9239461103867082E-3</c:v>
                </c:pt>
                <c:pt idx="28920">
                  <c:v>2.1795947915749542E-2</c:v>
                </c:pt>
                <c:pt idx="28921">
                  <c:v>4.7848871061655718E-3</c:v>
                </c:pt>
                <c:pt idx="28922">
                  <c:v>6.2055451323745296E-3</c:v>
                </c:pt>
                <c:pt idx="28923">
                  <c:v>2.0284136915715848E-2</c:v>
                </c:pt>
                <c:pt idx="28924">
                  <c:v>1.0081023938245821E-2</c:v>
                </c:pt>
                <c:pt idx="28925">
                  <c:v>1.0175010175010308E-2</c:v>
                </c:pt>
                <c:pt idx="28926">
                  <c:v>1.0175010175010308E-2</c:v>
                </c:pt>
                <c:pt idx="28927">
                  <c:v>1.7194068540926405E-3</c:v>
                </c:pt>
                <c:pt idx="28928">
                  <c:v>2.6799007444168869E-3</c:v>
                </c:pt>
                <c:pt idx="28929">
                  <c:v>2.6749008567191457E-3</c:v>
                </c:pt>
                <c:pt idx="28930">
                  <c:v>3.0769230769231251E-3</c:v>
                </c:pt>
                <c:pt idx="28931">
                  <c:v>5.6322344322344573E-3</c:v>
                </c:pt>
                <c:pt idx="28932">
                  <c:v>8.9605734767043196E-4</c:v>
                </c:pt>
                <c:pt idx="28933">
                  <c:v>1.1372251705839163E-3</c:v>
                </c:pt>
                <c:pt idx="28934">
                  <c:v>1.0957703265405497E-4</c:v>
                </c:pt>
                <c:pt idx="28935">
                  <c:v>3.1233732431025715E-3</c:v>
                </c:pt>
                <c:pt idx="28936">
                  <c:v>8.9605734767043196E-4</c:v>
                </c:pt>
                <c:pt idx="28937">
                  <c:v>8.5034013605444407E-4</c:v>
                </c:pt>
                <c:pt idx="28938">
                  <c:v>1.5748031496063096E-2</c:v>
                </c:pt>
                <c:pt idx="28939">
                  <c:v>6.9991251093613586E-3</c:v>
                </c:pt>
                <c:pt idx="28940">
                  <c:v>2.3437500000000038E-2</c:v>
                </c:pt>
                <c:pt idx="28941">
                  <c:v>4.3744531933532539E-4</c:v>
                </c:pt>
                <c:pt idx="28942">
                  <c:v>4.3744531933532539E-4</c:v>
                </c:pt>
                <c:pt idx="28943">
                  <c:v>6.9991251093613586E-3</c:v>
                </c:pt>
                <c:pt idx="28944">
                  <c:v>2.6595744680851761E-3</c:v>
                </c:pt>
                <c:pt idx="28945">
                  <c:v>6.5104166666679814E-4</c:v>
                </c:pt>
                <c:pt idx="28946">
                  <c:v>1.0976702508960743E-2</c:v>
                </c:pt>
                <c:pt idx="28947">
                  <c:v>1.0416666666666938E-2</c:v>
                </c:pt>
                <c:pt idx="28948">
                  <c:v>3.8722933459776161E-3</c:v>
                </c:pt>
                <c:pt idx="28949">
                  <c:v>6.5104166666679814E-4</c:v>
                </c:pt>
                <c:pt idx="28950">
                  <c:v>5.309100417796247E-3</c:v>
                </c:pt>
                <c:pt idx="28951">
                  <c:v>3.1249999999999962E-2</c:v>
                </c:pt>
                <c:pt idx="28952">
                  <c:v>7.4815270935960618E-2</c:v>
                </c:pt>
                <c:pt idx="28953">
                  <c:v>2.565994425315642E-2</c:v>
                </c:pt>
                <c:pt idx="28954">
                  <c:v>4.3744531933532539E-4</c:v>
                </c:pt>
                <c:pt idx="28955">
                  <c:v>1.7076502732243888E-4</c:v>
                </c:pt>
                <c:pt idx="28956">
                  <c:v>4.7619047619047589E-2</c:v>
                </c:pt>
                <c:pt idx="28957">
                  <c:v>6.5104166666679814E-4</c:v>
                </c:pt>
                <c:pt idx="28958">
                  <c:v>3.6525974025975378E-3</c:v>
                </c:pt>
                <c:pt idx="28959">
                  <c:v>6.9991251093613586E-3</c:v>
                </c:pt>
                <c:pt idx="28960">
                  <c:v>6.9991251093613586E-3</c:v>
                </c:pt>
                <c:pt idx="28961">
                  <c:v>2.976190476190496E-3</c:v>
                </c:pt>
                <c:pt idx="28962">
                  <c:v>6.1218243036437225E-4</c:v>
                </c:pt>
                <c:pt idx="28963">
                  <c:v>4.3744531933532539E-4</c:v>
                </c:pt>
                <c:pt idx="28964">
                  <c:v>5.3254437869822494E-2</c:v>
                </c:pt>
                <c:pt idx="28965">
                  <c:v>1.0416666666666938E-2</c:v>
                </c:pt>
                <c:pt idx="28966">
                  <c:v>2.1517697988286184E-2</c:v>
                </c:pt>
                <c:pt idx="28967">
                  <c:v>1.9185799319727918E-2</c:v>
                </c:pt>
                <c:pt idx="28968">
                  <c:v>3.4722222222222398E-3</c:v>
                </c:pt>
                <c:pt idx="28969">
                  <c:v>1.298357180710142E-2</c:v>
                </c:pt>
                <c:pt idx="28970">
                  <c:v>1.3881658858233923E-3</c:v>
                </c:pt>
                <c:pt idx="28971">
                  <c:v>1.9357336430511073E-4</c:v>
                </c:pt>
                <c:pt idx="28972">
                  <c:v>2.0511637149134491E-4</c:v>
                </c:pt>
                <c:pt idx="28973">
                  <c:v>2.753623188405795E-2</c:v>
                </c:pt>
                <c:pt idx="28974">
                  <c:v>9.7467713511664757E-3</c:v>
                </c:pt>
                <c:pt idx="28975">
                  <c:v>1.0087719298245576E-2</c:v>
                </c:pt>
                <c:pt idx="28976">
                  <c:v>2.0517395182872468E-2</c:v>
                </c:pt>
                <c:pt idx="28977">
                  <c:v>2.1816700926967961E-3</c:v>
                </c:pt>
                <c:pt idx="28978">
                  <c:v>1.0091649143422697E-2</c:v>
                </c:pt>
                <c:pt idx="28979">
                  <c:v>2.0511637149134491E-4</c:v>
                </c:pt>
                <c:pt idx="28980">
                  <c:v>9.0026857424892175E-3</c:v>
                </c:pt>
                <c:pt idx="28981">
                  <c:v>2.8731772429252474E-3</c:v>
                </c:pt>
                <c:pt idx="28982">
                  <c:v>4.0330997841831386E-3</c:v>
                </c:pt>
                <c:pt idx="28983">
                  <c:v>7.1943965125784819E-3</c:v>
                </c:pt>
                <c:pt idx="28984">
                  <c:v>3.2085771371485688E-2</c:v>
                </c:pt>
                <c:pt idx="28985">
                  <c:v>3.2859412250514988E-3</c:v>
                </c:pt>
                <c:pt idx="28986">
                  <c:v>1.0635034257081455E-2</c:v>
                </c:pt>
                <c:pt idx="28987">
                  <c:v>3.957117443959649E-3</c:v>
                </c:pt>
                <c:pt idx="28988">
                  <c:v>1.3779324124161627E-4</c:v>
                </c:pt>
                <c:pt idx="28989">
                  <c:v>6.8216266492148478E-4</c:v>
                </c:pt>
                <c:pt idx="28990">
                  <c:v>4.0024078485617178E-3</c:v>
                </c:pt>
                <c:pt idx="28991">
                  <c:v>6.1454293737771293E-4</c:v>
                </c:pt>
                <c:pt idx="28992">
                  <c:v>1.6112919338532523E-6</c:v>
                </c:pt>
                <c:pt idx="28993">
                  <c:v>1.133317901610611E-2</c:v>
                </c:pt>
                <c:pt idx="28994">
                  <c:v>9.9916109531495226E-3</c:v>
                </c:pt>
                <c:pt idx="28995">
                  <c:v>1.2487512487511664E-3</c:v>
                </c:pt>
                <c:pt idx="28996">
                  <c:v>1.0635034257081455E-2</c:v>
                </c:pt>
                <c:pt idx="28997">
                  <c:v>6.8740783026497582E-3</c:v>
                </c:pt>
                <c:pt idx="28998">
                  <c:v>6.8310152343768109E-4</c:v>
                </c:pt>
                <c:pt idx="28999">
                  <c:v>1.3882385798893663E-3</c:v>
                </c:pt>
                <c:pt idx="29000">
                  <c:v>2.2902906269075721E-2</c:v>
                </c:pt>
                <c:pt idx="29001">
                  <c:v>7.204142262965737E-3</c:v>
                </c:pt>
                <c:pt idx="29002">
                  <c:v>1.0796618043248517E-2</c:v>
                </c:pt>
                <c:pt idx="29003">
                  <c:v>1.048352588789059E-2</c:v>
                </c:pt>
                <c:pt idx="29004">
                  <c:v>2.5219844035175125E-2</c:v>
                </c:pt>
                <c:pt idx="29005">
                  <c:v>1.3176137159669433E-2</c:v>
                </c:pt>
                <c:pt idx="29006">
                  <c:v>3.5510321471125507E-4</c:v>
                </c:pt>
                <c:pt idx="29007">
                  <c:v>2.4675283647293583E-3</c:v>
                </c:pt>
                <c:pt idx="29008">
                  <c:v>2.796801626261725E-3</c:v>
                </c:pt>
                <c:pt idx="29009">
                  <c:v>1.6441239280492676E-3</c:v>
                </c:pt>
                <c:pt idx="29010">
                  <c:v>1.048352588789059E-2</c:v>
                </c:pt>
                <c:pt idx="29011">
                  <c:v>8.0132664764645169E-3</c:v>
                </c:pt>
                <c:pt idx="29012">
                  <c:v>2.4302010422445404E-2</c:v>
                </c:pt>
                <c:pt idx="29013">
                  <c:v>3.5344344904817307E-3</c:v>
                </c:pt>
                <c:pt idx="29014">
                  <c:v>6.9719100775002844E-3</c:v>
                </c:pt>
                <c:pt idx="29015">
                  <c:v>1.3779324124161627E-4</c:v>
                </c:pt>
                <c:pt idx="29016">
                  <c:v>3.3672713067058052E-4</c:v>
                </c:pt>
                <c:pt idx="29017">
                  <c:v>2.5553393974446673E-2</c:v>
                </c:pt>
                <c:pt idx="29018">
                  <c:v>8.9554366229305359E-3</c:v>
                </c:pt>
                <c:pt idx="29019">
                  <c:v>2.3319200484554808E-2</c:v>
                </c:pt>
                <c:pt idx="29020">
                  <c:v>1.2487512487511664E-3</c:v>
                </c:pt>
                <c:pt idx="29021">
                  <c:v>6.9956055879771523E-2</c:v>
                </c:pt>
                <c:pt idx="29022">
                  <c:v>7.830878798620617E-3</c:v>
                </c:pt>
                <c:pt idx="29023">
                  <c:v>4.8166119594678422E-4</c:v>
                </c:pt>
                <c:pt idx="29024">
                  <c:v>1.4401095272765915E-2</c:v>
                </c:pt>
                <c:pt idx="29025">
                  <c:v>3.7124640065816145E-3</c:v>
                </c:pt>
                <c:pt idx="29026">
                  <c:v>2.6618118723383019E-3</c:v>
                </c:pt>
                <c:pt idx="29027">
                  <c:v>2.1698342979342849E-4</c:v>
                </c:pt>
                <c:pt idx="29028">
                  <c:v>2.1610389610389521E-2</c:v>
                </c:pt>
                <c:pt idx="29029">
                  <c:v>2.1251733803386769E-2</c:v>
                </c:pt>
                <c:pt idx="29030">
                  <c:v>1.1520011520012045E-3</c:v>
                </c:pt>
                <c:pt idx="29031">
                  <c:v>6.912845219296887E-3</c:v>
                </c:pt>
                <c:pt idx="29032">
                  <c:v>4.8166119594678422E-4</c:v>
                </c:pt>
                <c:pt idx="29033">
                  <c:v>1.5470477999748978E-4</c:v>
                </c:pt>
                <c:pt idx="29034">
                  <c:v>3.3579865512235848E-6</c:v>
                </c:pt>
                <c:pt idx="29035">
                  <c:v>1.6079158936301841E-2</c:v>
                </c:pt>
                <c:pt idx="29036">
                  <c:v>1.0635034257081455E-2</c:v>
                </c:pt>
                <c:pt idx="29037">
                  <c:v>6.9991251093613586E-3</c:v>
                </c:pt>
                <c:pt idx="29038">
                  <c:v>1.6203703703703606E-2</c:v>
                </c:pt>
                <c:pt idx="29039">
                  <c:v>4.3744531933532539E-4</c:v>
                </c:pt>
                <c:pt idx="29040">
                  <c:v>6.6751622799388621E-2</c:v>
                </c:pt>
                <c:pt idx="29041">
                  <c:v>1.9035842206574804E-3</c:v>
                </c:pt>
                <c:pt idx="29042">
                  <c:v>7.9920079920079296E-3</c:v>
                </c:pt>
                <c:pt idx="29043">
                  <c:v>3.1173826173826382E-3</c:v>
                </c:pt>
                <c:pt idx="29044">
                  <c:v>7.5014271442852662E-4</c:v>
                </c:pt>
                <c:pt idx="29045">
                  <c:v>6.1002178649246792E-4</c:v>
                </c:pt>
                <c:pt idx="29046">
                  <c:v>3.7669467787114691E-2</c:v>
                </c:pt>
                <c:pt idx="29047">
                  <c:v>3.5714285714320337E-5</c:v>
                </c:pt>
                <c:pt idx="29048">
                  <c:v>7.4122807017545506E-3</c:v>
                </c:pt>
                <c:pt idx="29049">
                  <c:v>5.6018518518527406E-4</c:v>
                </c:pt>
                <c:pt idx="29050">
                  <c:v>1.1574074074074226E-2</c:v>
                </c:pt>
                <c:pt idx="29051">
                  <c:v>1.1574074074074226E-2</c:v>
                </c:pt>
                <c:pt idx="29052">
                  <c:v>3.9440620561542955E-4</c:v>
                </c:pt>
                <c:pt idx="29053">
                  <c:v>5.6018518518527406E-4</c:v>
                </c:pt>
                <c:pt idx="29054">
                  <c:v>6.5714285714285276E-3</c:v>
                </c:pt>
                <c:pt idx="29055">
                  <c:v>1.7098989898990037E-2</c:v>
                </c:pt>
                <c:pt idx="29056">
                  <c:v>2.4027949599083609E-2</c:v>
                </c:pt>
                <c:pt idx="29057">
                  <c:v>1.264527458492957E-2</c:v>
                </c:pt>
                <c:pt idx="29058">
                  <c:v>1.3243752946723182E-2</c:v>
                </c:pt>
                <c:pt idx="29059">
                  <c:v>8.8691468253968439E-2</c:v>
                </c:pt>
                <c:pt idx="29060">
                  <c:v>1.1574074074074226E-2</c:v>
                </c:pt>
                <c:pt idx="29061">
                  <c:v>1.1250000000000864E-3</c:v>
                </c:pt>
                <c:pt idx="29062">
                  <c:v>1.6203703703703606E-2</c:v>
                </c:pt>
                <c:pt idx="29063">
                  <c:v>6.5104166666679814E-4</c:v>
                </c:pt>
                <c:pt idx="29064">
                  <c:v>2.5471217524196827E-4</c:v>
                </c:pt>
                <c:pt idx="29065">
                  <c:v>1.3888888888888959E-2</c:v>
                </c:pt>
                <c:pt idx="29066">
                  <c:v>6.5104166666679814E-4</c:v>
                </c:pt>
                <c:pt idx="29067">
                  <c:v>6.1218243036437225E-4</c:v>
                </c:pt>
                <c:pt idx="29068">
                  <c:v>4.3744531933532539E-4</c:v>
                </c:pt>
                <c:pt idx="29069">
                  <c:v>3.5433070866141662E-2</c:v>
                </c:pt>
                <c:pt idx="29070">
                  <c:v>6.9991251093613586E-3</c:v>
                </c:pt>
                <c:pt idx="29071">
                  <c:v>1.0416666666666938E-2</c:v>
                </c:pt>
                <c:pt idx="29072">
                  <c:v>6.5104166666679814E-4</c:v>
                </c:pt>
                <c:pt idx="29073">
                  <c:v>1.3227513227514738E-3</c:v>
                </c:pt>
                <c:pt idx="29074">
                  <c:v>6.5104166666679814E-4</c:v>
                </c:pt>
                <c:pt idx="29075">
                  <c:v>4.3744531933532539E-4</c:v>
                </c:pt>
                <c:pt idx="29076">
                  <c:v>5.5187637969096748E-3</c:v>
                </c:pt>
                <c:pt idx="29077">
                  <c:v>6.5104166666679814E-4</c:v>
                </c:pt>
                <c:pt idx="29078">
                  <c:v>1.1278195488721582E-2</c:v>
                </c:pt>
                <c:pt idx="29079">
                  <c:v>2.3437500000000038E-2</c:v>
                </c:pt>
                <c:pt idx="29080">
                  <c:v>5.3907154949655632E-3</c:v>
                </c:pt>
                <c:pt idx="29081">
                  <c:v>2.7322404371585415E-3</c:v>
                </c:pt>
                <c:pt idx="29082">
                  <c:v>2.3437500000000038E-2</c:v>
                </c:pt>
                <c:pt idx="29083">
                  <c:v>3.9447731755424325E-3</c:v>
                </c:pt>
                <c:pt idx="29084">
                  <c:v>1.3774104683197297E-3</c:v>
                </c:pt>
                <c:pt idx="29085">
                  <c:v>1.3774104683197297E-3</c:v>
                </c:pt>
                <c:pt idx="29086">
                  <c:v>1.0635034257081455E-2</c:v>
                </c:pt>
                <c:pt idx="29087">
                  <c:v>6.1454293737771293E-4</c:v>
                </c:pt>
                <c:pt idx="29088">
                  <c:v>1.0635034257081455E-2</c:v>
                </c:pt>
                <c:pt idx="29089">
                  <c:v>6.1191133246918446E-2</c:v>
                </c:pt>
                <c:pt idx="29090">
                  <c:v>4.8166119594678422E-4</c:v>
                </c:pt>
                <c:pt idx="29091">
                  <c:v>4.8166119594678422E-4</c:v>
                </c:pt>
                <c:pt idx="29092">
                  <c:v>4.8166119594678422E-4</c:v>
                </c:pt>
                <c:pt idx="29093">
                  <c:v>4.7506840985101851E-3</c:v>
                </c:pt>
                <c:pt idx="29094">
                  <c:v>1.6079158936301841E-2</c:v>
                </c:pt>
                <c:pt idx="29095">
                  <c:v>1.6079158936301841E-2</c:v>
                </c:pt>
                <c:pt idx="29096">
                  <c:v>3.2859412250514988E-3</c:v>
                </c:pt>
                <c:pt idx="29097">
                  <c:v>6.1454293737771293E-4</c:v>
                </c:pt>
                <c:pt idx="29098">
                  <c:v>3.8305920658873168E-4</c:v>
                </c:pt>
                <c:pt idx="29099">
                  <c:v>9.114604006245048E-3</c:v>
                </c:pt>
                <c:pt idx="29100">
                  <c:v>0.18342311283487764</c:v>
                </c:pt>
                <c:pt idx="29101">
                  <c:v>5.5774149124530898E-3</c:v>
                </c:pt>
                <c:pt idx="29102">
                  <c:v>7.6048518954751968E-6</c:v>
                </c:pt>
                <c:pt idx="29103">
                  <c:v>1.0296789824349027E-2</c:v>
                </c:pt>
                <c:pt idx="29104">
                  <c:v>2.8280542986424254E-3</c:v>
                </c:pt>
                <c:pt idx="29105">
                  <c:v>1.0416666666666938E-2</c:v>
                </c:pt>
                <c:pt idx="29106">
                  <c:v>3.8647342995169143E-2</c:v>
                </c:pt>
                <c:pt idx="29107">
                  <c:v>6.5104166666679814E-4</c:v>
                </c:pt>
                <c:pt idx="29108">
                  <c:v>3.0055414670798752E-3</c:v>
                </c:pt>
                <c:pt idx="29109">
                  <c:v>6.5104166666679814E-4</c:v>
                </c:pt>
                <c:pt idx="29110">
                  <c:v>1.3831967213114787E-2</c:v>
                </c:pt>
                <c:pt idx="29111">
                  <c:v>1.3774104683197297E-3</c:v>
                </c:pt>
                <c:pt idx="29112">
                  <c:v>8.267195767214888E-5</c:v>
                </c:pt>
                <c:pt idx="29113">
                  <c:v>0.1490426980693744</c:v>
                </c:pt>
                <c:pt idx="29114">
                  <c:v>1.3355460723881862E-2</c:v>
                </c:pt>
                <c:pt idx="29115">
                  <c:v>6.1956693535640969E-2</c:v>
                </c:pt>
                <c:pt idx="29116">
                  <c:v>0.20734714003944796</c:v>
                </c:pt>
                <c:pt idx="29117">
                  <c:v>2.66666666666668E-2</c:v>
                </c:pt>
                <c:pt idx="29118">
                  <c:v>1.0976702508960743E-2</c:v>
                </c:pt>
                <c:pt idx="29119">
                  <c:v>0.18022861571248661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172-4F80-934B-3045BC15E8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1952328"/>
        <c:axId val="544581632"/>
      </c:scatterChart>
      <c:valAx>
        <c:axId val="601952328"/>
        <c:scaling>
          <c:orientation val="minMax"/>
          <c:max val="1100000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chemeClr val="tx1"/>
                    </a:solidFill>
                  </a:rPr>
                  <a:t>Chromosome Position</a:t>
                </a:r>
              </a:p>
            </c:rich>
          </c:tx>
          <c:layout>
            <c:manualLayout>
              <c:xMode val="edge"/>
              <c:yMode val="edge"/>
              <c:x val="0.44040560846034188"/>
              <c:y val="0.859606299212598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4581632"/>
        <c:crosses val="autoZero"/>
        <c:crossBetween val="midCat"/>
      </c:valAx>
      <c:valAx>
        <c:axId val="544581632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dirty="0" err="1">
                    <a:solidFill>
                      <a:schemeClr val="tx1"/>
                    </a:solidFill>
                  </a:rPr>
                  <a:t>F</a:t>
                </a:r>
                <a:r>
                  <a:rPr lang="en-US" sz="2000" cap="small" baseline="-25000" dirty="0" err="1">
                    <a:solidFill>
                      <a:schemeClr val="tx1"/>
                    </a:solidFill>
                  </a:rPr>
                  <a:t>st</a:t>
                </a:r>
                <a:endParaRPr lang="en-US" sz="2000" cap="small" baseline="-25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8.2054176764523885E-3"/>
              <c:y val="0.3692799090750216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95000"/>
                <a:lumOff val="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01952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818769426884396E-2"/>
          <c:y val="6.1689997083697871E-2"/>
          <c:w val="0.85061152239501403"/>
          <c:h val="0.67754593175853017"/>
        </c:manualLayout>
      </c:layout>
      <c:scatterChart>
        <c:scatterStyle val="lineMarker"/>
        <c:varyColors val="0"/>
        <c:ser>
          <c:idx val="0"/>
          <c:order val="0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>
                    <a:lumMod val="95000"/>
                    <a:lumOff val="5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Sheet1!$H$2:$H$30449</c:f>
              <c:numCache>
                <c:formatCode>General</c:formatCode>
                <c:ptCount val="30448"/>
                <c:pt idx="0">
                  <c:v>6.4408731764104095E-3</c:v>
                </c:pt>
                <c:pt idx="1">
                  <c:v>6.1454293737771293E-4</c:v>
                </c:pt>
                <c:pt idx="2">
                  <c:v>4.8166119594678422E-4</c:v>
                </c:pt>
                <c:pt idx="3">
                  <c:v>3.6886253107531852E-2</c:v>
                </c:pt>
                <c:pt idx="4">
                  <c:v>6.1454293737771293E-4</c:v>
                </c:pt>
                <c:pt idx="5">
                  <c:v>1.0635034257081455E-2</c:v>
                </c:pt>
                <c:pt idx="6">
                  <c:v>4.8166119594678422E-4</c:v>
                </c:pt>
                <c:pt idx="7">
                  <c:v>4.8166119594678422E-4</c:v>
                </c:pt>
                <c:pt idx="8">
                  <c:v>3.2859412250514988E-3</c:v>
                </c:pt>
                <c:pt idx="9">
                  <c:v>2.4085224641037482E-2</c:v>
                </c:pt>
                <c:pt idx="10">
                  <c:v>3.1580222756693435E-2</c:v>
                </c:pt>
                <c:pt idx="11">
                  <c:v>3.1580222756693435E-2</c:v>
                </c:pt>
                <c:pt idx="12">
                  <c:v>1.0296789824349027E-2</c:v>
                </c:pt>
                <c:pt idx="13">
                  <c:v>2.8566205037394016E-6</c:v>
                </c:pt>
                <c:pt idx="14">
                  <c:v>6.4370164939424619E-3</c:v>
                </c:pt>
                <c:pt idx="15">
                  <c:v>4.1335696229861047E-3</c:v>
                </c:pt>
                <c:pt idx="16">
                  <c:v>3.64145658263305E-2</c:v>
                </c:pt>
                <c:pt idx="17">
                  <c:v>2.2348526652687935E-3</c:v>
                </c:pt>
                <c:pt idx="18">
                  <c:v>1.9498266104599774E-4</c:v>
                </c:pt>
                <c:pt idx="19">
                  <c:v>1.206636500754077E-3</c:v>
                </c:pt>
                <c:pt idx="20">
                  <c:v>7.0646620931252256E-3</c:v>
                </c:pt>
                <c:pt idx="21">
                  <c:v>3.2559827715536997E-2</c:v>
                </c:pt>
                <c:pt idx="22">
                  <c:v>1.1116512720790762E-2</c:v>
                </c:pt>
                <c:pt idx="23">
                  <c:v>2.692429521697819E-2</c:v>
                </c:pt>
                <c:pt idx="24">
                  <c:v>2.0090728599133235E-3</c:v>
                </c:pt>
                <c:pt idx="25">
                  <c:v>5.8635282962302016E-3</c:v>
                </c:pt>
                <c:pt idx="26">
                  <c:v>1.0296789824349027E-2</c:v>
                </c:pt>
                <c:pt idx="27">
                  <c:v>1.7195783242146049E-3</c:v>
                </c:pt>
                <c:pt idx="28">
                  <c:v>1.4114751725136663E-3</c:v>
                </c:pt>
                <c:pt idx="29">
                  <c:v>7.8480422813285468E-4</c:v>
                </c:pt>
                <c:pt idx="30">
                  <c:v>6.2661352983933054E-4</c:v>
                </c:pt>
                <c:pt idx="31">
                  <c:v>3.7440000000000209E-2</c:v>
                </c:pt>
                <c:pt idx="32">
                  <c:v>1.6137708445399122E-3</c:v>
                </c:pt>
                <c:pt idx="33">
                  <c:v>2.471626733922005E-3</c:v>
                </c:pt>
                <c:pt idx="34">
                  <c:v>6.3893637226970909E-3</c:v>
                </c:pt>
                <c:pt idx="35">
                  <c:v>3.3094017094026639E-4</c:v>
                </c:pt>
                <c:pt idx="36">
                  <c:v>6.5746219592364096E-4</c:v>
                </c:pt>
                <c:pt idx="37">
                  <c:v>6.5746219592364096E-4</c:v>
                </c:pt>
                <c:pt idx="38">
                  <c:v>8.5470085470085166E-3</c:v>
                </c:pt>
                <c:pt idx="39">
                  <c:v>5.6782983098773426E-3</c:v>
                </c:pt>
                <c:pt idx="40">
                  <c:v>1.0362897576012367E-2</c:v>
                </c:pt>
                <c:pt idx="41">
                  <c:v>1.5384615384615396E-2</c:v>
                </c:pt>
                <c:pt idx="42">
                  <c:v>1.500938086296887E-5</c:v>
                </c:pt>
                <c:pt idx="43">
                  <c:v>4.1010783840334814E-3</c:v>
                </c:pt>
                <c:pt idx="44">
                  <c:v>5.5384615384615659E-3</c:v>
                </c:pt>
                <c:pt idx="45">
                  <c:v>1.919527500923622E-4</c:v>
                </c:pt>
                <c:pt idx="46">
                  <c:v>5.1989389920425117E-3</c:v>
                </c:pt>
                <c:pt idx="47">
                  <c:v>2.9239461103867082E-3</c:v>
                </c:pt>
                <c:pt idx="48">
                  <c:v>1.0175010175010308E-2</c:v>
                </c:pt>
                <c:pt idx="49">
                  <c:v>3.4188034188028144E-4</c:v>
                </c:pt>
                <c:pt idx="50">
                  <c:v>4.3093806056769771E-3</c:v>
                </c:pt>
                <c:pt idx="51">
                  <c:v>2.8178680857925418E-3</c:v>
                </c:pt>
                <c:pt idx="52">
                  <c:v>4.0493204427630491E-2</c:v>
                </c:pt>
                <c:pt idx="53">
                  <c:v>1.8699818699818512E-2</c:v>
                </c:pt>
                <c:pt idx="54">
                  <c:v>1.2135494382986216E-2</c:v>
                </c:pt>
                <c:pt idx="55">
                  <c:v>2.3199023199023172E-2</c:v>
                </c:pt>
                <c:pt idx="56">
                  <c:v>2.3199023199023172E-2</c:v>
                </c:pt>
                <c:pt idx="57">
                  <c:v>6.5830617821238847E-6</c:v>
                </c:pt>
                <c:pt idx="58">
                  <c:v>6.7476383265857292E-3</c:v>
                </c:pt>
                <c:pt idx="59">
                  <c:v>1.0840468131236701E-3</c:v>
                </c:pt>
                <c:pt idx="60">
                  <c:v>6.5830617821238847E-6</c:v>
                </c:pt>
                <c:pt idx="61">
                  <c:v>1.2704174228675272E-2</c:v>
                </c:pt>
                <c:pt idx="62">
                  <c:v>5.7836899942167346E-4</c:v>
                </c:pt>
                <c:pt idx="63">
                  <c:v>1.3827127718413381E-2</c:v>
                </c:pt>
                <c:pt idx="64">
                  <c:v>3.5076923076923019E-2</c:v>
                </c:pt>
                <c:pt idx="65">
                  <c:v>2.3199023199023172E-2</c:v>
                </c:pt>
                <c:pt idx="66">
                  <c:v>5.7836899942167346E-4</c:v>
                </c:pt>
                <c:pt idx="67">
                  <c:v>6.9991251093613586E-3</c:v>
                </c:pt>
                <c:pt idx="68">
                  <c:v>3.9447731755424325E-3</c:v>
                </c:pt>
                <c:pt idx="69">
                  <c:v>1.0416666666666938E-2</c:v>
                </c:pt>
                <c:pt idx="70">
                  <c:v>2.976190476190496E-3</c:v>
                </c:pt>
                <c:pt idx="71">
                  <c:v>4.2278593680463552E-3</c:v>
                </c:pt>
                <c:pt idx="72">
                  <c:v>2.9865908167411605E-2</c:v>
                </c:pt>
                <c:pt idx="73">
                  <c:v>1.3227513227514738E-3</c:v>
                </c:pt>
                <c:pt idx="74">
                  <c:v>1.5748031496063096E-2</c:v>
                </c:pt>
                <c:pt idx="75">
                  <c:v>0</c:v>
                </c:pt>
                <c:pt idx="76">
                  <c:v>3.4346156987666382E-2</c:v>
                </c:pt>
                <c:pt idx="77">
                  <c:v>2.3437500000000038E-2</c:v>
                </c:pt>
                <c:pt idx="78">
                  <c:v>6.5104166666679814E-4</c:v>
                </c:pt>
                <c:pt idx="79">
                  <c:v>1.0416666666666938E-2</c:v>
                </c:pt>
                <c:pt idx="80">
                  <c:v>6.5104166666679814E-4</c:v>
                </c:pt>
                <c:pt idx="81">
                  <c:v>2.1164021164021368E-2</c:v>
                </c:pt>
                <c:pt idx="82">
                  <c:v>6.6666666666668883E-3</c:v>
                </c:pt>
                <c:pt idx="83">
                  <c:v>1.5694580210709245E-2</c:v>
                </c:pt>
                <c:pt idx="84">
                  <c:v>1.0976702508960743E-2</c:v>
                </c:pt>
                <c:pt idx="85">
                  <c:v>1.7532325224631831E-3</c:v>
                </c:pt>
                <c:pt idx="86">
                  <c:v>2.7459954233409526E-2</c:v>
                </c:pt>
                <c:pt idx="87">
                  <c:v>4.3744531933532539E-4</c:v>
                </c:pt>
                <c:pt idx="88">
                  <c:v>0</c:v>
                </c:pt>
                <c:pt idx="89">
                  <c:v>9.3370681605978157E-4</c:v>
                </c:pt>
                <c:pt idx="90">
                  <c:v>3.097173828881227E-3</c:v>
                </c:pt>
                <c:pt idx="91">
                  <c:v>2.384737678855435E-3</c:v>
                </c:pt>
                <c:pt idx="92">
                  <c:v>1.1459129106187558E-3</c:v>
                </c:pt>
                <c:pt idx="93">
                  <c:v>1.3157894736842193E-2</c:v>
                </c:pt>
                <c:pt idx="94">
                  <c:v>1.4107611548556396E-2</c:v>
                </c:pt>
                <c:pt idx="95">
                  <c:v>2.5800645635357059E-3</c:v>
                </c:pt>
                <c:pt idx="96">
                  <c:v>1.9448144448144609E-3</c:v>
                </c:pt>
                <c:pt idx="97">
                  <c:v>2.1698342979342849E-4</c:v>
                </c:pt>
                <c:pt idx="98">
                  <c:v>1.6004495504495335E-2</c:v>
                </c:pt>
                <c:pt idx="99">
                  <c:v>6.4971319003575331E-3</c:v>
                </c:pt>
                <c:pt idx="100">
                  <c:v>6.9634458461903081E-4</c:v>
                </c:pt>
                <c:pt idx="101">
                  <c:v>6.9634458461903081E-4</c:v>
                </c:pt>
                <c:pt idx="102">
                  <c:v>2.7354421021456365E-2</c:v>
                </c:pt>
                <c:pt idx="103">
                  <c:v>1.3530116577637242E-2</c:v>
                </c:pt>
                <c:pt idx="104">
                  <c:v>6.9634458461903081E-4</c:v>
                </c:pt>
                <c:pt idx="105">
                  <c:v>6.1454293737771293E-4</c:v>
                </c:pt>
                <c:pt idx="106">
                  <c:v>1.2239440056448312E-2</c:v>
                </c:pt>
                <c:pt idx="107">
                  <c:v>1.3779324124161627E-4</c:v>
                </c:pt>
                <c:pt idx="108">
                  <c:v>2.0989620459116638E-2</c:v>
                </c:pt>
                <c:pt idx="109">
                  <c:v>3.8748137108792935E-2</c:v>
                </c:pt>
                <c:pt idx="110">
                  <c:v>5.985269622745073E-3</c:v>
                </c:pt>
                <c:pt idx="111">
                  <c:v>4.1606403546702326E-3</c:v>
                </c:pt>
                <c:pt idx="112">
                  <c:v>1.0585135585135562E-2</c:v>
                </c:pt>
                <c:pt idx="113">
                  <c:v>2.1698342979342849E-4</c:v>
                </c:pt>
                <c:pt idx="114">
                  <c:v>4.646901770796041E-4</c:v>
                </c:pt>
                <c:pt idx="115">
                  <c:v>1.053425162800173E-2</c:v>
                </c:pt>
                <c:pt idx="116">
                  <c:v>2.3076923076923002E-2</c:v>
                </c:pt>
                <c:pt idx="117">
                  <c:v>2.543452081591967E-4</c:v>
                </c:pt>
                <c:pt idx="118">
                  <c:v>1.2109103018204199E-5</c:v>
                </c:pt>
                <c:pt idx="119">
                  <c:v>1.0686518450493446E-3</c:v>
                </c:pt>
                <c:pt idx="120">
                  <c:v>1.2621985644003518E-2</c:v>
                </c:pt>
                <c:pt idx="121">
                  <c:v>2.5661587810745838E-2</c:v>
                </c:pt>
                <c:pt idx="122">
                  <c:v>1.5915781830913204E-4</c:v>
                </c:pt>
                <c:pt idx="123">
                  <c:v>6.6666666666668883E-3</c:v>
                </c:pt>
                <c:pt idx="124">
                  <c:v>6.9991251093613586E-3</c:v>
                </c:pt>
                <c:pt idx="125">
                  <c:v>1.6203703703703606E-2</c:v>
                </c:pt>
                <c:pt idx="126">
                  <c:v>1.0416666666666938E-2</c:v>
                </c:pt>
                <c:pt idx="127">
                  <c:v>0</c:v>
                </c:pt>
                <c:pt idx="128">
                  <c:v>1.0416666666666938E-2</c:v>
                </c:pt>
                <c:pt idx="129">
                  <c:v>1.4336917562724075E-2</c:v>
                </c:pt>
                <c:pt idx="130">
                  <c:v>2.3287671232876755E-2</c:v>
                </c:pt>
                <c:pt idx="131">
                  <c:v>1.4360761826234318E-2</c:v>
                </c:pt>
                <c:pt idx="132">
                  <c:v>6.2229503296114296E-4</c:v>
                </c:pt>
                <c:pt idx="133">
                  <c:v>1.5083352454707967E-3</c:v>
                </c:pt>
                <c:pt idx="134">
                  <c:v>2.3465123754419562E-2</c:v>
                </c:pt>
                <c:pt idx="135">
                  <c:v>1.7321408355032479E-2</c:v>
                </c:pt>
                <c:pt idx="136">
                  <c:v>3.7709743416922928E-3</c:v>
                </c:pt>
                <c:pt idx="137">
                  <c:v>7.7189716076425854E-3</c:v>
                </c:pt>
                <c:pt idx="138">
                  <c:v>3.5813412122840285E-3</c:v>
                </c:pt>
                <c:pt idx="139">
                  <c:v>4.1798384264137775E-2</c:v>
                </c:pt>
                <c:pt idx="140">
                  <c:v>5.4224260831835285E-2</c:v>
                </c:pt>
                <c:pt idx="141">
                  <c:v>2.3072480665998988E-3</c:v>
                </c:pt>
                <c:pt idx="142">
                  <c:v>6.0141703740319588E-2</c:v>
                </c:pt>
                <c:pt idx="143">
                  <c:v>5.5189819530811271E-3</c:v>
                </c:pt>
                <c:pt idx="144">
                  <c:v>3.0642850747605088E-2</c:v>
                </c:pt>
                <c:pt idx="145">
                  <c:v>1.7321408355032479E-2</c:v>
                </c:pt>
                <c:pt idx="146">
                  <c:v>2.6031893216188647E-2</c:v>
                </c:pt>
                <c:pt idx="147">
                  <c:v>8.0103935093905603E-3</c:v>
                </c:pt>
                <c:pt idx="148">
                  <c:v>6.3440714189152106E-2</c:v>
                </c:pt>
                <c:pt idx="149">
                  <c:v>1.78047099884329E-2</c:v>
                </c:pt>
                <c:pt idx="150">
                  <c:v>1.7321408355032479E-2</c:v>
                </c:pt>
                <c:pt idx="151">
                  <c:v>6.6780174464593023E-3</c:v>
                </c:pt>
                <c:pt idx="152">
                  <c:v>7.522113089277017E-4</c:v>
                </c:pt>
                <c:pt idx="153">
                  <c:v>6.2271062271062425E-2</c:v>
                </c:pt>
                <c:pt idx="154">
                  <c:v>4.1595121680167487E-3</c:v>
                </c:pt>
                <c:pt idx="155">
                  <c:v>9.7980963032866207E-3</c:v>
                </c:pt>
                <c:pt idx="156">
                  <c:v>9.7980963032866207E-3</c:v>
                </c:pt>
                <c:pt idx="157">
                  <c:v>7.204142262965737E-3</c:v>
                </c:pt>
                <c:pt idx="158">
                  <c:v>1.8503463611985372E-4</c:v>
                </c:pt>
                <c:pt idx="159">
                  <c:v>6.8310152343768109E-4</c:v>
                </c:pt>
                <c:pt idx="160">
                  <c:v>7.204142262965737E-3</c:v>
                </c:pt>
                <c:pt idx="161">
                  <c:v>2.3965141612200407E-2</c:v>
                </c:pt>
                <c:pt idx="162">
                  <c:v>2.9654090375153203E-3</c:v>
                </c:pt>
                <c:pt idx="163">
                  <c:v>3.2740368874836383E-4</c:v>
                </c:pt>
                <c:pt idx="164">
                  <c:v>2.6407163742690506E-3</c:v>
                </c:pt>
                <c:pt idx="165">
                  <c:v>1.7909356725147121E-3</c:v>
                </c:pt>
                <c:pt idx="166">
                  <c:v>2.9485478401875782E-5</c:v>
                </c:pt>
                <c:pt idx="167">
                  <c:v>1.7721070352629586E-4</c:v>
                </c:pt>
                <c:pt idx="168">
                  <c:v>8.8078803566291855E-4</c:v>
                </c:pt>
                <c:pt idx="169">
                  <c:v>8.1678024261757371E-3</c:v>
                </c:pt>
                <c:pt idx="170">
                  <c:v>3.1414367640571456E-2</c:v>
                </c:pt>
                <c:pt idx="171">
                  <c:v>3.9256198347107467E-2</c:v>
                </c:pt>
                <c:pt idx="172">
                  <c:v>4.2536297640550845E-5</c:v>
                </c:pt>
                <c:pt idx="173">
                  <c:v>4.2536297640550845E-5</c:v>
                </c:pt>
                <c:pt idx="174">
                  <c:v>8.0415883458646517E-2</c:v>
                </c:pt>
                <c:pt idx="175">
                  <c:v>2.6407163742690506E-3</c:v>
                </c:pt>
                <c:pt idx="176">
                  <c:v>1.6988072031931731E-2</c:v>
                </c:pt>
                <c:pt idx="177">
                  <c:v>3.0206369919313751E-4</c:v>
                </c:pt>
                <c:pt idx="178">
                  <c:v>4.3377674956635021E-4</c:v>
                </c:pt>
                <c:pt idx="179">
                  <c:v>1.1927774360776841E-2</c:v>
                </c:pt>
                <c:pt idx="180">
                  <c:v>1.0353753235547858E-2</c:v>
                </c:pt>
                <c:pt idx="181">
                  <c:v>1.0635034257081455E-2</c:v>
                </c:pt>
                <c:pt idx="182">
                  <c:v>8.1180494998501745E-2</c:v>
                </c:pt>
                <c:pt idx="183">
                  <c:v>6.912845219296887E-3</c:v>
                </c:pt>
                <c:pt idx="184">
                  <c:v>2.1610389610389521E-2</c:v>
                </c:pt>
                <c:pt idx="185">
                  <c:v>5.9708436724565772E-2</c:v>
                </c:pt>
                <c:pt idx="186">
                  <c:v>5.2178590640136844E-4</c:v>
                </c:pt>
                <c:pt idx="187">
                  <c:v>1.0635034257081455E-2</c:v>
                </c:pt>
                <c:pt idx="188">
                  <c:v>1.6079158936301841E-2</c:v>
                </c:pt>
                <c:pt idx="189">
                  <c:v>1.6079158936301841E-2</c:v>
                </c:pt>
                <c:pt idx="190">
                  <c:v>3.776058302252458E-2</c:v>
                </c:pt>
                <c:pt idx="191">
                  <c:v>1.0686518450493446E-3</c:v>
                </c:pt>
                <c:pt idx="192">
                  <c:v>6.4971319003575331E-3</c:v>
                </c:pt>
                <c:pt idx="193">
                  <c:v>1.6079158936301841E-2</c:v>
                </c:pt>
                <c:pt idx="194">
                  <c:v>1.0635034257081455E-2</c:v>
                </c:pt>
                <c:pt idx="195">
                  <c:v>3.2859412250514988E-3</c:v>
                </c:pt>
                <c:pt idx="196">
                  <c:v>6.8740783026497582E-3</c:v>
                </c:pt>
                <c:pt idx="197">
                  <c:v>1.0416666666666938E-2</c:v>
                </c:pt>
                <c:pt idx="198">
                  <c:v>2.3437500000000038E-2</c:v>
                </c:pt>
                <c:pt idx="199">
                  <c:v>1.0416666666666938E-2</c:v>
                </c:pt>
                <c:pt idx="200">
                  <c:v>3.5433070866141662E-2</c:v>
                </c:pt>
                <c:pt idx="201">
                  <c:v>2.1164021164021368E-2</c:v>
                </c:pt>
                <c:pt idx="202">
                  <c:v>3.5433070866141662E-2</c:v>
                </c:pt>
                <c:pt idx="203">
                  <c:v>5.2596996245305692E-3</c:v>
                </c:pt>
                <c:pt idx="204">
                  <c:v>3.3756117047836222E-3</c:v>
                </c:pt>
                <c:pt idx="205">
                  <c:v>2.3719165085388773E-2</c:v>
                </c:pt>
                <c:pt idx="206">
                  <c:v>4.9965397923875388E-2</c:v>
                </c:pt>
                <c:pt idx="207">
                  <c:v>5.164992826397597E-4</c:v>
                </c:pt>
                <c:pt idx="208">
                  <c:v>2.3719165085388773E-2</c:v>
                </c:pt>
                <c:pt idx="209">
                  <c:v>2.3719165085388773E-2</c:v>
                </c:pt>
                <c:pt idx="210">
                  <c:v>2.3719165085388773E-2</c:v>
                </c:pt>
                <c:pt idx="211">
                  <c:v>1.0967741935483678E-2</c:v>
                </c:pt>
                <c:pt idx="212">
                  <c:v>2.3719165085388773E-2</c:v>
                </c:pt>
                <c:pt idx="213">
                  <c:v>2.2295081967213057E-2</c:v>
                </c:pt>
                <c:pt idx="214">
                  <c:v>1.7383575124599116E-3</c:v>
                </c:pt>
                <c:pt idx="215">
                  <c:v>1.0976702508960743E-2</c:v>
                </c:pt>
                <c:pt idx="216">
                  <c:v>8.6805555555555608E-2</c:v>
                </c:pt>
                <c:pt idx="217">
                  <c:v>2.9844576719576757E-2</c:v>
                </c:pt>
                <c:pt idx="218">
                  <c:v>2.3437500000000038E-2</c:v>
                </c:pt>
                <c:pt idx="219">
                  <c:v>2.06625683060109E-2</c:v>
                </c:pt>
                <c:pt idx="220">
                  <c:v>0</c:v>
                </c:pt>
                <c:pt idx="221">
                  <c:v>8.1487140310670062E-3</c:v>
                </c:pt>
                <c:pt idx="222">
                  <c:v>1.3227513227514738E-3</c:v>
                </c:pt>
                <c:pt idx="223">
                  <c:v>1.5748031496063096E-2</c:v>
                </c:pt>
                <c:pt idx="224">
                  <c:v>2.5604551920341452E-2</c:v>
                </c:pt>
                <c:pt idx="225">
                  <c:v>1.4271030993042508E-2</c:v>
                </c:pt>
                <c:pt idx="226">
                  <c:v>1.0416666666666938E-2</c:v>
                </c:pt>
                <c:pt idx="227">
                  <c:v>1.587301587301774E-3</c:v>
                </c:pt>
                <c:pt idx="228">
                  <c:v>5.1501381092399545E-2</c:v>
                </c:pt>
                <c:pt idx="229">
                  <c:v>1.7162471395881791E-3</c:v>
                </c:pt>
                <c:pt idx="230">
                  <c:v>1.6147503435639105E-2</c:v>
                </c:pt>
                <c:pt idx="231">
                  <c:v>1.3465334224391246E-2</c:v>
                </c:pt>
                <c:pt idx="232">
                  <c:v>1.5172014042625652E-4</c:v>
                </c:pt>
                <c:pt idx="233">
                  <c:v>8.8068579933399469E-4</c:v>
                </c:pt>
                <c:pt idx="234">
                  <c:v>8.6562726540331172E-3</c:v>
                </c:pt>
                <c:pt idx="235">
                  <c:v>3.160032794538763E-3</c:v>
                </c:pt>
                <c:pt idx="236">
                  <c:v>1.6703313829979284E-2</c:v>
                </c:pt>
                <c:pt idx="237">
                  <c:v>6.4788192447766272E-3</c:v>
                </c:pt>
                <c:pt idx="238">
                  <c:v>8.8068579933399469E-4</c:v>
                </c:pt>
                <c:pt idx="239">
                  <c:v>1.2595246637799777E-2</c:v>
                </c:pt>
                <c:pt idx="240">
                  <c:v>8.8068579933399469E-4</c:v>
                </c:pt>
                <c:pt idx="241">
                  <c:v>2.3082367639277019E-3</c:v>
                </c:pt>
                <c:pt idx="242">
                  <c:v>8.8068579933399469E-4</c:v>
                </c:pt>
                <c:pt idx="243">
                  <c:v>7.1090496622429797E-5</c:v>
                </c:pt>
                <c:pt idx="244">
                  <c:v>7.1090496622429797E-5</c:v>
                </c:pt>
                <c:pt idx="245">
                  <c:v>8.2853318518664506E-3</c:v>
                </c:pt>
                <c:pt idx="246">
                  <c:v>2.4931125444700554E-3</c:v>
                </c:pt>
                <c:pt idx="247">
                  <c:v>3.3137485311398367E-2</c:v>
                </c:pt>
                <c:pt idx="248">
                  <c:v>2.5492098522576527E-3</c:v>
                </c:pt>
                <c:pt idx="249">
                  <c:v>6.0629849536175786E-3</c:v>
                </c:pt>
                <c:pt idx="250">
                  <c:v>3.2494695949229304E-3</c:v>
                </c:pt>
                <c:pt idx="251">
                  <c:v>1.4068333412467701E-3</c:v>
                </c:pt>
                <c:pt idx="252">
                  <c:v>7.6666339703057568E-5</c:v>
                </c:pt>
                <c:pt idx="253">
                  <c:v>7.6666339703057568E-5</c:v>
                </c:pt>
                <c:pt idx="254">
                  <c:v>3.1897926634769239E-3</c:v>
                </c:pt>
                <c:pt idx="255">
                  <c:v>3.0897960283637863E-3</c:v>
                </c:pt>
                <c:pt idx="256">
                  <c:v>3.0897960283637863E-3</c:v>
                </c:pt>
                <c:pt idx="257">
                  <c:v>1.6178285146159802E-3</c:v>
                </c:pt>
                <c:pt idx="258">
                  <c:v>1.1204118671062013E-3</c:v>
                </c:pt>
                <c:pt idx="259">
                  <c:v>1.048352588789059E-2</c:v>
                </c:pt>
                <c:pt idx="260">
                  <c:v>5.7879559146312874E-3</c:v>
                </c:pt>
                <c:pt idx="261">
                  <c:v>1.1874826612417468E-3</c:v>
                </c:pt>
                <c:pt idx="262">
                  <c:v>3.5510321471125507E-4</c:v>
                </c:pt>
                <c:pt idx="263">
                  <c:v>2.0409706532353286E-4</c:v>
                </c:pt>
                <c:pt idx="264">
                  <c:v>3.5510321471125507E-4</c:v>
                </c:pt>
                <c:pt idx="265">
                  <c:v>5.7848375517550203E-3</c:v>
                </c:pt>
                <c:pt idx="266">
                  <c:v>3.5510321471125507E-4</c:v>
                </c:pt>
                <c:pt idx="267">
                  <c:v>3.5510321471125507E-4</c:v>
                </c:pt>
                <c:pt idx="268">
                  <c:v>6.912845219296887E-3</c:v>
                </c:pt>
                <c:pt idx="269">
                  <c:v>6.8992545915623127E-3</c:v>
                </c:pt>
                <c:pt idx="270">
                  <c:v>3.4266975260764165E-2</c:v>
                </c:pt>
                <c:pt idx="271">
                  <c:v>1.199085005904296E-4</c:v>
                </c:pt>
                <c:pt idx="272">
                  <c:v>2.3319200484554808E-2</c:v>
                </c:pt>
                <c:pt idx="273">
                  <c:v>2.7230833682446817E-2</c:v>
                </c:pt>
                <c:pt idx="274">
                  <c:v>1.4380449163059049E-3</c:v>
                </c:pt>
                <c:pt idx="275">
                  <c:v>1.0635034257081455E-2</c:v>
                </c:pt>
                <c:pt idx="276">
                  <c:v>4.3810356310356631E-3</c:v>
                </c:pt>
                <c:pt idx="277">
                  <c:v>5.9091198749704355E-3</c:v>
                </c:pt>
                <c:pt idx="278">
                  <c:v>1.4083477498111698E-2</c:v>
                </c:pt>
                <c:pt idx="279">
                  <c:v>1.6079158936301841E-2</c:v>
                </c:pt>
                <c:pt idx="280">
                  <c:v>1.6773364250429884E-3</c:v>
                </c:pt>
                <c:pt idx="281">
                  <c:v>1.9653199332941233E-2</c:v>
                </c:pt>
                <c:pt idx="282">
                  <c:v>2.6399407044568297E-2</c:v>
                </c:pt>
                <c:pt idx="283">
                  <c:v>2.6399407044568297E-2</c:v>
                </c:pt>
                <c:pt idx="284">
                  <c:v>3.3733040856202837E-2</c:v>
                </c:pt>
                <c:pt idx="285">
                  <c:v>5.2578999948140866E-6</c:v>
                </c:pt>
                <c:pt idx="286">
                  <c:v>5.6937714691724156E-3</c:v>
                </c:pt>
                <c:pt idx="287">
                  <c:v>6.3281313281313934E-3</c:v>
                </c:pt>
                <c:pt idx="288">
                  <c:v>2.8415300546448297E-2</c:v>
                </c:pt>
                <c:pt idx="289">
                  <c:v>2.0266015200868504E-2</c:v>
                </c:pt>
                <c:pt idx="290">
                  <c:v>5.4256410256409051E-4</c:v>
                </c:pt>
                <c:pt idx="291">
                  <c:v>6.653304766513113E-4</c:v>
                </c:pt>
                <c:pt idx="292">
                  <c:v>6.0258834302952001E-2</c:v>
                </c:pt>
                <c:pt idx="293">
                  <c:v>1.1093333333333358E-2</c:v>
                </c:pt>
                <c:pt idx="294">
                  <c:v>5.796801764544311E-4</c:v>
                </c:pt>
                <c:pt idx="295">
                  <c:v>4.8329035501711318E-2</c:v>
                </c:pt>
                <c:pt idx="296">
                  <c:v>3.3736493439670889E-2</c:v>
                </c:pt>
                <c:pt idx="297">
                  <c:v>8.3640450612939361E-4</c:v>
                </c:pt>
                <c:pt idx="298">
                  <c:v>5.4256410256409051E-4</c:v>
                </c:pt>
                <c:pt idx="299">
                  <c:v>6.1542664985288617E-3</c:v>
                </c:pt>
                <c:pt idx="300">
                  <c:v>1.1093333333333358E-2</c:v>
                </c:pt>
                <c:pt idx="301">
                  <c:v>1.682454150122897E-2</c:v>
                </c:pt>
                <c:pt idx="302">
                  <c:v>1.4558043925132649E-2</c:v>
                </c:pt>
                <c:pt idx="303">
                  <c:v>3.4894540942928057E-2</c:v>
                </c:pt>
                <c:pt idx="304">
                  <c:v>5.4256410256409051E-4</c:v>
                </c:pt>
                <c:pt idx="305">
                  <c:v>2.556433264325335E-5</c:v>
                </c:pt>
                <c:pt idx="306">
                  <c:v>2.1563843563843398E-2</c:v>
                </c:pt>
                <c:pt idx="307">
                  <c:v>3.2942667089008643E-2</c:v>
                </c:pt>
                <c:pt idx="308">
                  <c:v>6.5104166666679814E-4</c:v>
                </c:pt>
                <c:pt idx="309">
                  <c:v>8.373921216782031E-3</c:v>
                </c:pt>
                <c:pt idx="310">
                  <c:v>6.9991251093613586E-3</c:v>
                </c:pt>
                <c:pt idx="311">
                  <c:v>2.3437500000000038E-2</c:v>
                </c:pt>
                <c:pt idx="312">
                  <c:v>1.0416666666666938E-2</c:v>
                </c:pt>
                <c:pt idx="313">
                  <c:v>1.1071802935010554E-2</c:v>
                </c:pt>
                <c:pt idx="314">
                  <c:v>1.0416666666666938E-2</c:v>
                </c:pt>
                <c:pt idx="315">
                  <c:v>1.0416666666666938E-2</c:v>
                </c:pt>
                <c:pt idx="316">
                  <c:v>1.8933438155136269E-2</c:v>
                </c:pt>
                <c:pt idx="317">
                  <c:v>1.4744508118433699E-2</c:v>
                </c:pt>
                <c:pt idx="318">
                  <c:v>1.0976702508960743E-2</c:v>
                </c:pt>
                <c:pt idx="319">
                  <c:v>1.3611388611387142E-3</c:v>
                </c:pt>
                <c:pt idx="320">
                  <c:v>4.7384615384615261E-2</c:v>
                </c:pt>
                <c:pt idx="321">
                  <c:v>6.7567093328218279E-3</c:v>
                </c:pt>
                <c:pt idx="322">
                  <c:v>6.1454293737771293E-4</c:v>
                </c:pt>
                <c:pt idx="323">
                  <c:v>2.1610389610389521E-2</c:v>
                </c:pt>
                <c:pt idx="324">
                  <c:v>0</c:v>
                </c:pt>
                <c:pt idx="325">
                  <c:v>6.9686411149826252E-3</c:v>
                </c:pt>
                <c:pt idx="326">
                  <c:v>6.9991251093613586E-3</c:v>
                </c:pt>
                <c:pt idx="327">
                  <c:v>1.587301587301774E-3</c:v>
                </c:pt>
                <c:pt idx="328">
                  <c:v>3.7940379403793946E-2</c:v>
                </c:pt>
                <c:pt idx="329">
                  <c:v>2.976190476190496E-3</c:v>
                </c:pt>
                <c:pt idx="330">
                  <c:v>0</c:v>
                </c:pt>
                <c:pt idx="331">
                  <c:v>9.8425196850402048E-4</c:v>
                </c:pt>
                <c:pt idx="332">
                  <c:v>1.1071802935010554E-2</c:v>
                </c:pt>
                <c:pt idx="333">
                  <c:v>2.66666666666668E-2</c:v>
                </c:pt>
                <c:pt idx="334">
                  <c:v>7.0275897969807556E-3</c:v>
                </c:pt>
                <c:pt idx="335">
                  <c:v>7.4197689345314359E-3</c:v>
                </c:pt>
                <c:pt idx="336">
                  <c:v>3.7073170731707482E-2</c:v>
                </c:pt>
                <c:pt idx="337">
                  <c:v>4.1078305519906002E-4</c:v>
                </c:pt>
                <c:pt idx="338">
                  <c:v>2.4319419237749836E-3</c:v>
                </c:pt>
                <c:pt idx="339">
                  <c:v>6.6493782047505542E-3</c:v>
                </c:pt>
                <c:pt idx="340">
                  <c:v>7.1731748726660367E-4</c:v>
                </c:pt>
                <c:pt idx="341">
                  <c:v>1.0611205432937245E-2</c:v>
                </c:pt>
                <c:pt idx="342">
                  <c:v>1.106578947368406E-2</c:v>
                </c:pt>
                <c:pt idx="343">
                  <c:v>1.295546558704623E-3</c:v>
                </c:pt>
                <c:pt idx="344">
                  <c:v>6.2414383561644315E-3</c:v>
                </c:pt>
                <c:pt idx="345">
                  <c:v>5.9889052417076726E-4</c:v>
                </c:pt>
                <c:pt idx="346">
                  <c:v>1.7940224159402322E-2</c:v>
                </c:pt>
                <c:pt idx="347">
                  <c:v>7.4896679823542919E-3</c:v>
                </c:pt>
                <c:pt idx="348">
                  <c:v>1.0041962507411979E-2</c:v>
                </c:pt>
                <c:pt idx="349">
                  <c:v>2.1219619973488792E-3</c:v>
                </c:pt>
                <c:pt idx="350">
                  <c:v>3.0205479452070401E-4</c:v>
                </c:pt>
                <c:pt idx="351">
                  <c:v>1.2179118222632411E-3</c:v>
                </c:pt>
                <c:pt idx="352">
                  <c:v>1.0041962507411979E-2</c:v>
                </c:pt>
                <c:pt idx="353">
                  <c:v>6.5758068260970536E-3</c:v>
                </c:pt>
                <c:pt idx="354">
                  <c:v>4.2022639339120652E-3</c:v>
                </c:pt>
                <c:pt idx="355">
                  <c:v>7.4297654980841929E-6</c:v>
                </c:pt>
                <c:pt idx="356">
                  <c:v>7.0136986301372389E-3</c:v>
                </c:pt>
                <c:pt idx="357">
                  <c:v>2.1164021164021368E-2</c:v>
                </c:pt>
                <c:pt idx="358">
                  <c:v>1.4778325123152662E-2</c:v>
                </c:pt>
                <c:pt idx="359">
                  <c:v>1.5748031496063096E-2</c:v>
                </c:pt>
                <c:pt idx="360">
                  <c:v>2.3437500000000038E-2</c:v>
                </c:pt>
                <c:pt idx="361">
                  <c:v>6.9686411149826252E-3</c:v>
                </c:pt>
                <c:pt idx="362">
                  <c:v>2.3437500000000038E-2</c:v>
                </c:pt>
                <c:pt idx="363">
                  <c:v>3.8261322228006225E-2</c:v>
                </c:pt>
                <c:pt idx="364">
                  <c:v>6.9686411149826252E-3</c:v>
                </c:pt>
                <c:pt idx="365">
                  <c:v>1.0976702508960743E-2</c:v>
                </c:pt>
                <c:pt idx="366">
                  <c:v>3.955730878807822E-2</c:v>
                </c:pt>
                <c:pt idx="367">
                  <c:v>2.3437500000000038E-2</c:v>
                </c:pt>
                <c:pt idx="368">
                  <c:v>3.5433070866141662E-2</c:v>
                </c:pt>
                <c:pt idx="369">
                  <c:v>6.5104166666679814E-4</c:v>
                </c:pt>
                <c:pt idx="370">
                  <c:v>1.5748031496063096E-2</c:v>
                </c:pt>
                <c:pt idx="371">
                  <c:v>3.7940379403793946E-2</c:v>
                </c:pt>
                <c:pt idx="372">
                  <c:v>2.2210654173173541E-2</c:v>
                </c:pt>
                <c:pt idx="373">
                  <c:v>2.2210654173173541E-2</c:v>
                </c:pt>
                <c:pt idx="374">
                  <c:v>1.0416666666666938E-2</c:v>
                </c:pt>
                <c:pt idx="375">
                  <c:v>4.7268907563025311E-3</c:v>
                </c:pt>
                <c:pt idx="376">
                  <c:v>8.8757396449704734E-3</c:v>
                </c:pt>
                <c:pt idx="377">
                  <c:v>1.0635034257081455E-2</c:v>
                </c:pt>
                <c:pt idx="378">
                  <c:v>9.2215476830808085E-5</c:v>
                </c:pt>
                <c:pt idx="379">
                  <c:v>1.6112919338532523E-6</c:v>
                </c:pt>
                <c:pt idx="380">
                  <c:v>4.3744531933532539E-4</c:v>
                </c:pt>
                <c:pt idx="381">
                  <c:v>1.0416666666666938E-2</c:v>
                </c:pt>
                <c:pt idx="382">
                  <c:v>2.3319200484554808E-2</c:v>
                </c:pt>
                <c:pt idx="383">
                  <c:v>6.1454293737771293E-4</c:v>
                </c:pt>
                <c:pt idx="384">
                  <c:v>6.1454293737771293E-4</c:v>
                </c:pt>
                <c:pt idx="385">
                  <c:v>3.5433070866141662E-2</c:v>
                </c:pt>
                <c:pt idx="386">
                  <c:v>2.0073956682514681E-2</c:v>
                </c:pt>
                <c:pt idx="387">
                  <c:v>8.5365853658536536E-2</c:v>
                </c:pt>
                <c:pt idx="388">
                  <c:v>4.7619047619047589E-2</c:v>
                </c:pt>
                <c:pt idx="389">
                  <c:v>1.5748031496063096E-2</c:v>
                </c:pt>
                <c:pt idx="390">
                  <c:v>2.976190476190496E-3</c:v>
                </c:pt>
                <c:pt idx="391">
                  <c:v>8.5365853658536536E-2</c:v>
                </c:pt>
                <c:pt idx="392">
                  <c:v>5.9999999999999928E-2</c:v>
                </c:pt>
                <c:pt idx="393">
                  <c:v>1.0416666666666938E-2</c:v>
                </c:pt>
                <c:pt idx="394">
                  <c:v>1.0416666666666938E-2</c:v>
                </c:pt>
                <c:pt idx="395">
                  <c:v>1.5748031496063096E-2</c:v>
                </c:pt>
                <c:pt idx="396">
                  <c:v>2.1164021164021368E-2</c:v>
                </c:pt>
                <c:pt idx="397">
                  <c:v>1.0416666666666938E-2</c:v>
                </c:pt>
                <c:pt idx="398">
                  <c:v>1.0416666666666938E-2</c:v>
                </c:pt>
                <c:pt idx="399">
                  <c:v>1.0416666666666938E-2</c:v>
                </c:pt>
                <c:pt idx="400">
                  <c:v>2.3965141612200407E-2</c:v>
                </c:pt>
                <c:pt idx="401">
                  <c:v>0.27784465827944094</c:v>
                </c:pt>
                <c:pt idx="402">
                  <c:v>2.6622181646105109E-2</c:v>
                </c:pt>
                <c:pt idx="403">
                  <c:v>6.1454293737771293E-4</c:v>
                </c:pt>
                <c:pt idx="404">
                  <c:v>4.3087121212121354E-2</c:v>
                </c:pt>
                <c:pt idx="405">
                  <c:v>1.6079158936301841E-2</c:v>
                </c:pt>
                <c:pt idx="406">
                  <c:v>3.3579865512235848E-6</c:v>
                </c:pt>
                <c:pt idx="407">
                  <c:v>6.1302334029607825E-3</c:v>
                </c:pt>
                <c:pt idx="408">
                  <c:v>1.3530116577637242E-2</c:v>
                </c:pt>
                <c:pt idx="409">
                  <c:v>1.3530116577637242E-2</c:v>
                </c:pt>
                <c:pt idx="410">
                  <c:v>1.3530116577637242E-2</c:v>
                </c:pt>
                <c:pt idx="411">
                  <c:v>1.0710382513660976E-2</c:v>
                </c:pt>
                <c:pt idx="412">
                  <c:v>4.2149760273112145E-3</c:v>
                </c:pt>
                <c:pt idx="413">
                  <c:v>1.5682385948729803E-2</c:v>
                </c:pt>
                <c:pt idx="414">
                  <c:v>7.5387532061990247E-4</c:v>
                </c:pt>
                <c:pt idx="415">
                  <c:v>2.5092004014720729E-2</c:v>
                </c:pt>
                <c:pt idx="416">
                  <c:v>5.102040816326537E-2</c:v>
                </c:pt>
                <c:pt idx="417">
                  <c:v>3.9654429264813671E-4</c:v>
                </c:pt>
                <c:pt idx="418">
                  <c:v>2.5092004014720729E-2</c:v>
                </c:pt>
                <c:pt idx="419">
                  <c:v>1.0571522960026549E-2</c:v>
                </c:pt>
                <c:pt idx="420">
                  <c:v>5.9999999999999928E-2</c:v>
                </c:pt>
                <c:pt idx="421">
                  <c:v>6.4306972789117053E-3</c:v>
                </c:pt>
                <c:pt idx="422">
                  <c:v>1.4231499051234047E-3</c:v>
                </c:pt>
                <c:pt idx="423">
                  <c:v>3.9751430262379178E-2</c:v>
                </c:pt>
                <c:pt idx="424">
                  <c:v>7.7777777777777807E-2</c:v>
                </c:pt>
                <c:pt idx="425">
                  <c:v>7.7777777777777807E-2</c:v>
                </c:pt>
                <c:pt idx="426">
                  <c:v>9.7949188858280165E-3</c:v>
                </c:pt>
                <c:pt idx="427">
                  <c:v>5.8606994090864978E-3</c:v>
                </c:pt>
                <c:pt idx="428">
                  <c:v>1.0416666666666938E-2</c:v>
                </c:pt>
                <c:pt idx="429">
                  <c:v>4.2056074766355159E-2</c:v>
                </c:pt>
                <c:pt idx="430">
                  <c:v>8.5365853658536536E-2</c:v>
                </c:pt>
                <c:pt idx="431">
                  <c:v>6.3001145475372194E-3</c:v>
                </c:pt>
                <c:pt idx="432">
                  <c:v>8.5365853658536536E-2</c:v>
                </c:pt>
                <c:pt idx="433">
                  <c:v>6.3001145475372194E-3</c:v>
                </c:pt>
                <c:pt idx="434">
                  <c:v>6.3001145475372194E-3</c:v>
                </c:pt>
                <c:pt idx="435">
                  <c:v>5.8962264150941486E-4</c:v>
                </c:pt>
                <c:pt idx="436">
                  <c:v>6.5104166666679814E-4</c:v>
                </c:pt>
                <c:pt idx="437">
                  <c:v>2.5322671156004718E-2</c:v>
                </c:pt>
                <c:pt idx="438">
                  <c:v>6.5681444991790095E-3</c:v>
                </c:pt>
                <c:pt idx="439">
                  <c:v>1.0416666666666938E-2</c:v>
                </c:pt>
                <c:pt idx="440">
                  <c:v>8.8757396449704717E-3</c:v>
                </c:pt>
                <c:pt idx="441">
                  <c:v>4.3744531933532539E-4</c:v>
                </c:pt>
                <c:pt idx="442">
                  <c:v>7.407407407407407E-2</c:v>
                </c:pt>
                <c:pt idx="443">
                  <c:v>0.1256970524638672</c:v>
                </c:pt>
                <c:pt idx="444">
                  <c:v>6.5104166666679814E-4</c:v>
                </c:pt>
                <c:pt idx="445">
                  <c:v>7.2580645161290175E-2</c:v>
                </c:pt>
                <c:pt idx="446">
                  <c:v>4.7619047619047589E-2</c:v>
                </c:pt>
                <c:pt idx="447">
                  <c:v>1.5679442508710839E-2</c:v>
                </c:pt>
                <c:pt idx="448">
                  <c:v>1.3831967213114787E-2</c:v>
                </c:pt>
                <c:pt idx="449">
                  <c:v>0</c:v>
                </c:pt>
                <c:pt idx="450">
                  <c:v>2.3437500000000038E-2</c:v>
                </c:pt>
                <c:pt idx="451">
                  <c:v>2.976190476190496E-3</c:v>
                </c:pt>
                <c:pt idx="452">
                  <c:v>2.3437500000000038E-2</c:v>
                </c:pt>
                <c:pt idx="453">
                  <c:v>0</c:v>
                </c:pt>
                <c:pt idx="454">
                  <c:v>2.1008403361343856E-3</c:v>
                </c:pt>
                <c:pt idx="455">
                  <c:v>9.5888769027913253E-4</c:v>
                </c:pt>
                <c:pt idx="456">
                  <c:v>0.24107142857142863</c:v>
                </c:pt>
                <c:pt idx="457">
                  <c:v>1.0416666666666938E-2</c:v>
                </c:pt>
                <c:pt idx="458">
                  <c:v>1.5748031496063096E-2</c:v>
                </c:pt>
                <c:pt idx="459">
                  <c:v>2.3437500000000038E-2</c:v>
                </c:pt>
                <c:pt idx="460">
                  <c:v>2.3437500000000038E-2</c:v>
                </c:pt>
                <c:pt idx="461">
                  <c:v>7.7695560253699739E-2</c:v>
                </c:pt>
                <c:pt idx="462">
                  <c:v>3.7858422939068027E-2</c:v>
                </c:pt>
                <c:pt idx="463">
                  <c:v>4.3744531933532539E-4</c:v>
                </c:pt>
                <c:pt idx="464">
                  <c:v>5.9999999999999928E-2</c:v>
                </c:pt>
                <c:pt idx="465">
                  <c:v>0</c:v>
                </c:pt>
                <c:pt idx="466">
                  <c:v>2.3437500000000038E-2</c:v>
                </c:pt>
                <c:pt idx="467">
                  <c:v>9.2364532019715878E-4</c:v>
                </c:pt>
                <c:pt idx="468">
                  <c:v>4.5020242914980604E-3</c:v>
                </c:pt>
                <c:pt idx="469">
                  <c:v>1.0860484544695154E-2</c:v>
                </c:pt>
                <c:pt idx="470">
                  <c:v>2.0900667959491463E-2</c:v>
                </c:pt>
                <c:pt idx="471">
                  <c:v>2.6990553306352656E-4</c:v>
                </c:pt>
                <c:pt idx="472">
                  <c:v>2.5367061378142982E-4</c:v>
                </c:pt>
                <c:pt idx="473">
                  <c:v>2.3199023199023172E-2</c:v>
                </c:pt>
                <c:pt idx="474">
                  <c:v>2.3199023199023172E-2</c:v>
                </c:pt>
                <c:pt idx="475">
                  <c:v>1.7330450766983529E-3</c:v>
                </c:pt>
                <c:pt idx="476">
                  <c:v>2.0658521729784086E-2</c:v>
                </c:pt>
                <c:pt idx="477">
                  <c:v>6.5830617821238847E-6</c:v>
                </c:pt>
                <c:pt idx="478">
                  <c:v>6.7476383265857292E-3</c:v>
                </c:pt>
                <c:pt idx="479">
                  <c:v>1.0860484544695154E-2</c:v>
                </c:pt>
                <c:pt idx="480">
                  <c:v>3.5076923076923019E-2</c:v>
                </c:pt>
                <c:pt idx="481">
                  <c:v>1.0860484544695154E-2</c:v>
                </c:pt>
                <c:pt idx="482">
                  <c:v>1.6421052631579034E-2</c:v>
                </c:pt>
                <c:pt idx="483">
                  <c:v>9.1978445841828273E-3</c:v>
                </c:pt>
                <c:pt idx="484">
                  <c:v>9.6618357487921833E-3</c:v>
                </c:pt>
                <c:pt idx="485">
                  <c:v>7.748260594560635E-3</c:v>
                </c:pt>
                <c:pt idx="486">
                  <c:v>2.026971126003117E-3</c:v>
                </c:pt>
                <c:pt idx="487">
                  <c:v>4.3744531933532539E-4</c:v>
                </c:pt>
                <c:pt idx="488">
                  <c:v>4.7619047619047589E-2</c:v>
                </c:pt>
                <c:pt idx="489">
                  <c:v>1.0976702508960743E-2</c:v>
                </c:pt>
                <c:pt idx="490">
                  <c:v>1.5679442508710839E-2</c:v>
                </c:pt>
                <c:pt idx="491">
                  <c:v>1.0416666666666938E-2</c:v>
                </c:pt>
                <c:pt idx="492">
                  <c:v>6.5104166666679814E-4</c:v>
                </c:pt>
                <c:pt idx="493">
                  <c:v>1.0976702508960743E-2</c:v>
                </c:pt>
                <c:pt idx="494">
                  <c:v>6.6666666666667001E-3</c:v>
                </c:pt>
                <c:pt idx="495">
                  <c:v>5.1212017753513841E-4</c:v>
                </c:pt>
                <c:pt idx="496">
                  <c:v>0.15254237288135578</c:v>
                </c:pt>
                <c:pt idx="497">
                  <c:v>1.0976702508960743E-2</c:v>
                </c:pt>
                <c:pt idx="498">
                  <c:v>6.5681444991790095E-3</c:v>
                </c:pt>
                <c:pt idx="499">
                  <c:v>6.6666666666667001E-3</c:v>
                </c:pt>
                <c:pt idx="500">
                  <c:v>1.0416666666666938E-2</c:v>
                </c:pt>
                <c:pt idx="501">
                  <c:v>1.0416666666666938E-2</c:v>
                </c:pt>
                <c:pt idx="502">
                  <c:v>1.0416666666666938E-2</c:v>
                </c:pt>
                <c:pt idx="503">
                  <c:v>5.5473372781080627E-4</c:v>
                </c:pt>
                <c:pt idx="504">
                  <c:v>1.5679442508710839E-2</c:v>
                </c:pt>
                <c:pt idx="505">
                  <c:v>1.1071802935010554E-2</c:v>
                </c:pt>
                <c:pt idx="506">
                  <c:v>2.5864707682889666E-2</c:v>
                </c:pt>
                <c:pt idx="507">
                  <c:v>1.5679442508710839E-2</c:v>
                </c:pt>
                <c:pt idx="508">
                  <c:v>1.3149243918477329E-3</c:v>
                </c:pt>
                <c:pt idx="509">
                  <c:v>1.9703656998740168E-3</c:v>
                </c:pt>
                <c:pt idx="510">
                  <c:v>2.6209677419354902E-2</c:v>
                </c:pt>
                <c:pt idx="511">
                  <c:v>2.2624434389140781E-3</c:v>
                </c:pt>
                <c:pt idx="512">
                  <c:v>5.7374443738080535E-3</c:v>
                </c:pt>
                <c:pt idx="513">
                  <c:v>0.12515964240102181</c:v>
                </c:pt>
                <c:pt idx="514">
                  <c:v>2.384313725490185E-2</c:v>
                </c:pt>
                <c:pt idx="515">
                  <c:v>1.6235144312393888E-2</c:v>
                </c:pt>
                <c:pt idx="516">
                  <c:v>8.8016745159606095E-4</c:v>
                </c:pt>
                <c:pt idx="517">
                  <c:v>0.13865546218487393</c:v>
                </c:pt>
                <c:pt idx="518">
                  <c:v>0.13865546218487393</c:v>
                </c:pt>
                <c:pt idx="519">
                  <c:v>2.1164021164021368E-2</c:v>
                </c:pt>
                <c:pt idx="520">
                  <c:v>2.3437500000000038E-2</c:v>
                </c:pt>
                <c:pt idx="521">
                  <c:v>2.3437500000000038E-2</c:v>
                </c:pt>
                <c:pt idx="522">
                  <c:v>8.5365853658536536E-2</c:v>
                </c:pt>
                <c:pt idx="523">
                  <c:v>6.9991251093613586E-3</c:v>
                </c:pt>
                <c:pt idx="524">
                  <c:v>3.2258064516129087E-2</c:v>
                </c:pt>
                <c:pt idx="525">
                  <c:v>1.5748031496063096E-2</c:v>
                </c:pt>
                <c:pt idx="526">
                  <c:v>1.5748031496063096E-2</c:v>
                </c:pt>
                <c:pt idx="527">
                  <c:v>6.886989553656217E-2</c:v>
                </c:pt>
                <c:pt idx="528">
                  <c:v>3.3094017094026639E-4</c:v>
                </c:pt>
                <c:pt idx="529">
                  <c:v>4.4343891402714872E-2</c:v>
                </c:pt>
                <c:pt idx="530">
                  <c:v>2.067824648469814E-2</c:v>
                </c:pt>
                <c:pt idx="531">
                  <c:v>1.5384615384615396E-2</c:v>
                </c:pt>
                <c:pt idx="532">
                  <c:v>2.067824648469814E-2</c:v>
                </c:pt>
                <c:pt idx="533">
                  <c:v>0.13162393162393149</c:v>
                </c:pt>
                <c:pt idx="534">
                  <c:v>3.5479847787540132E-2</c:v>
                </c:pt>
                <c:pt idx="535">
                  <c:v>2.5529137529137685E-2</c:v>
                </c:pt>
                <c:pt idx="536">
                  <c:v>8.0148904742041564E-4</c:v>
                </c:pt>
                <c:pt idx="537">
                  <c:v>2.4761904761904797E-2</c:v>
                </c:pt>
                <c:pt idx="538">
                  <c:v>2.2038567493112875E-2</c:v>
                </c:pt>
                <c:pt idx="539">
                  <c:v>2.3437500000000038E-2</c:v>
                </c:pt>
                <c:pt idx="540">
                  <c:v>2.3437500000000038E-2</c:v>
                </c:pt>
                <c:pt idx="541">
                  <c:v>6.6666666666668883E-3</c:v>
                </c:pt>
                <c:pt idx="542">
                  <c:v>2.8340080971659878E-2</c:v>
                </c:pt>
                <c:pt idx="543">
                  <c:v>3.9088319088319119E-2</c:v>
                </c:pt>
                <c:pt idx="544">
                  <c:v>1.619834710743815E-2</c:v>
                </c:pt>
                <c:pt idx="545">
                  <c:v>1.0710382513660976E-2</c:v>
                </c:pt>
                <c:pt idx="546">
                  <c:v>3.9654429264813671E-4</c:v>
                </c:pt>
                <c:pt idx="547">
                  <c:v>2.3382912487029364E-3</c:v>
                </c:pt>
                <c:pt idx="548">
                  <c:v>3.3220338983050823E-2</c:v>
                </c:pt>
                <c:pt idx="549">
                  <c:v>6.151150871307345E-3</c:v>
                </c:pt>
                <c:pt idx="550">
                  <c:v>2.66666666666668E-2</c:v>
                </c:pt>
                <c:pt idx="551">
                  <c:v>3.2615786040457808E-4</c:v>
                </c:pt>
                <c:pt idx="552">
                  <c:v>7.6128330614465729E-3</c:v>
                </c:pt>
                <c:pt idx="553">
                  <c:v>6.9686411149826252E-3</c:v>
                </c:pt>
                <c:pt idx="554">
                  <c:v>2.1582100070473113E-3</c:v>
                </c:pt>
                <c:pt idx="555">
                  <c:v>5.6570931244561201E-3</c:v>
                </c:pt>
                <c:pt idx="556">
                  <c:v>1.1574074074072831E-3</c:v>
                </c:pt>
                <c:pt idx="557">
                  <c:v>4.3744531933532539E-4</c:v>
                </c:pt>
                <c:pt idx="558">
                  <c:v>2.3437500000000038E-2</c:v>
                </c:pt>
                <c:pt idx="559">
                  <c:v>2.3437500000000038E-2</c:v>
                </c:pt>
                <c:pt idx="560">
                  <c:v>2.976190476190496E-3</c:v>
                </c:pt>
                <c:pt idx="561">
                  <c:v>6.9991251093613586E-3</c:v>
                </c:pt>
                <c:pt idx="562">
                  <c:v>3.4298780487806149E-3</c:v>
                </c:pt>
                <c:pt idx="563">
                  <c:v>4.3744531933532539E-4</c:v>
                </c:pt>
                <c:pt idx="564">
                  <c:v>2.3437500000000038E-2</c:v>
                </c:pt>
                <c:pt idx="565">
                  <c:v>5.164992826397597E-4</c:v>
                </c:pt>
                <c:pt idx="566">
                  <c:v>1.0967741935483678E-2</c:v>
                </c:pt>
                <c:pt idx="567">
                  <c:v>6.072106261857189E-4</c:v>
                </c:pt>
                <c:pt idx="568">
                  <c:v>3.9481039522684322E-2</c:v>
                </c:pt>
                <c:pt idx="569">
                  <c:v>3.9481039522684322E-2</c:v>
                </c:pt>
                <c:pt idx="570">
                  <c:v>3.9481039522684322E-2</c:v>
                </c:pt>
                <c:pt idx="571">
                  <c:v>2.8099173553719034E-2</c:v>
                </c:pt>
                <c:pt idx="572">
                  <c:v>3.8891589693393329E-6</c:v>
                </c:pt>
                <c:pt idx="573">
                  <c:v>6.072106261857189E-4</c:v>
                </c:pt>
                <c:pt idx="574">
                  <c:v>6.6666666666668883E-3</c:v>
                </c:pt>
                <c:pt idx="575">
                  <c:v>1.0416666666666938E-2</c:v>
                </c:pt>
                <c:pt idx="576">
                  <c:v>2.976190476190496E-3</c:v>
                </c:pt>
                <c:pt idx="577">
                  <c:v>1.3227513227514738E-3</c:v>
                </c:pt>
                <c:pt idx="578">
                  <c:v>1.5748031496063096E-2</c:v>
                </c:pt>
                <c:pt idx="579">
                  <c:v>1.5748031496063096E-2</c:v>
                </c:pt>
                <c:pt idx="580">
                  <c:v>1.5748031496063096E-2</c:v>
                </c:pt>
                <c:pt idx="581">
                  <c:v>6.147540983606598E-3</c:v>
                </c:pt>
                <c:pt idx="582">
                  <c:v>6.5104166666679814E-4</c:v>
                </c:pt>
                <c:pt idx="583">
                  <c:v>2.66666666666668E-2</c:v>
                </c:pt>
                <c:pt idx="584">
                  <c:v>5.9999999999999928E-2</c:v>
                </c:pt>
                <c:pt idx="585">
                  <c:v>6.9279635622677527E-2</c:v>
                </c:pt>
                <c:pt idx="586">
                  <c:v>6.5104166666679814E-4</c:v>
                </c:pt>
                <c:pt idx="587">
                  <c:v>2.3437500000000038E-2</c:v>
                </c:pt>
                <c:pt idx="588">
                  <c:v>1.7076502732243888E-4</c:v>
                </c:pt>
                <c:pt idx="589">
                  <c:v>6.5104166666679814E-4</c:v>
                </c:pt>
                <c:pt idx="590">
                  <c:v>0.1587301587301588</c:v>
                </c:pt>
                <c:pt idx="591">
                  <c:v>4.3744531933532539E-4</c:v>
                </c:pt>
                <c:pt idx="592">
                  <c:v>2.7322404371585415E-3</c:v>
                </c:pt>
                <c:pt idx="593">
                  <c:v>1.0416666666666938E-2</c:v>
                </c:pt>
                <c:pt idx="594">
                  <c:v>5.7292910002387587E-3</c:v>
                </c:pt>
                <c:pt idx="595">
                  <c:v>6.5104166666679814E-4</c:v>
                </c:pt>
                <c:pt idx="596">
                  <c:v>9.7949188858280165E-3</c:v>
                </c:pt>
                <c:pt idx="597">
                  <c:v>3.3596300326441716E-2</c:v>
                </c:pt>
                <c:pt idx="598">
                  <c:v>1.0416666666666938E-2</c:v>
                </c:pt>
                <c:pt idx="599">
                  <c:v>1.0416666666666938E-2</c:v>
                </c:pt>
                <c:pt idx="600">
                  <c:v>3.4193245778610694E-3</c:v>
                </c:pt>
                <c:pt idx="601">
                  <c:v>1.3567846295118969E-2</c:v>
                </c:pt>
                <c:pt idx="602">
                  <c:v>1.6002440851639887E-2</c:v>
                </c:pt>
                <c:pt idx="603">
                  <c:v>6.388510223953274E-2</c:v>
                </c:pt>
                <c:pt idx="604">
                  <c:v>5.796801764544311E-4</c:v>
                </c:pt>
                <c:pt idx="605">
                  <c:v>1.1881048244684321E-3</c:v>
                </c:pt>
                <c:pt idx="606">
                  <c:v>1.5506465044926627E-2</c:v>
                </c:pt>
                <c:pt idx="607">
                  <c:v>3.1558185404349397E-5</c:v>
                </c:pt>
                <c:pt idx="608">
                  <c:v>1.1093333333333358E-2</c:v>
                </c:pt>
                <c:pt idx="609">
                  <c:v>7.0269624381464595E-3</c:v>
                </c:pt>
                <c:pt idx="610">
                  <c:v>1.1057028345163946E-2</c:v>
                </c:pt>
                <c:pt idx="611">
                  <c:v>1.1093333333333358E-2</c:v>
                </c:pt>
                <c:pt idx="612">
                  <c:v>7.4354770912149091E-3</c:v>
                </c:pt>
                <c:pt idx="613">
                  <c:v>3.4193245778610694E-3</c:v>
                </c:pt>
                <c:pt idx="614">
                  <c:v>1.5155925155925242E-2</c:v>
                </c:pt>
                <c:pt idx="615">
                  <c:v>2.3076923076923002E-2</c:v>
                </c:pt>
                <c:pt idx="616">
                  <c:v>1.559092248747438E-2</c:v>
                </c:pt>
                <c:pt idx="617">
                  <c:v>1.6774193548387228E-2</c:v>
                </c:pt>
                <c:pt idx="618">
                  <c:v>1.2087659814932667E-2</c:v>
                </c:pt>
                <c:pt idx="619">
                  <c:v>5.4017551076374279E-3</c:v>
                </c:pt>
                <c:pt idx="620">
                  <c:v>3.840842490842454E-3</c:v>
                </c:pt>
                <c:pt idx="621">
                  <c:v>1.1093333333333358E-2</c:v>
                </c:pt>
                <c:pt idx="622">
                  <c:v>2.5024682482626539E-2</c:v>
                </c:pt>
                <c:pt idx="623">
                  <c:v>5.4256410256409051E-4</c:v>
                </c:pt>
                <c:pt idx="624">
                  <c:v>2.5390074148205735E-3</c:v>
                </c:pt>
                <c:pt idx="625">
                  <c:v>5.092946269416095E-4</c:v>
                </c:pt>
                <c:pt idx="626">
                  <c:v>1.3227513227514738E-3</c:v>
                </c:pt>
                <c:pt idx="627">
                  <c:v>6.9991251093613586E-3</c:v>
                </c:pt>
                <c:pt idx="628">
                  <c:v>4.3744531933532539E-4</c:v>
                </c:pt>
                <c:pt idx="629">
                  <c:v>1.0416666666666938E-2</c:v>
                </c:pt>
                <c:pt idx="630">
                  <c:v>2.3437500000000038E-2</c:v>
                </c:pt>
                <c:pt idx="631">
                  <c:v>0</c:v>
                </c:pt>
                <c:pt idx="632">
                  <c:v>6.9991251093613586E-3</c:v>
                </c:pt>
                <c:pt idx="633">
                  <c:v>1.0416666666666938E-2</c:v>
                </c:pt>
                <c:pt idx="634">
                  <c:v>4.7619047619047589E-2</c:v>
                </c:pt>
                <c:pt idx="635">
                  <c:v>1.3227513227514738E-3</c:v>
                </c:pt>
                <c:pt idx="636">
                  <c:v>6.1646174863387942E-2</c:v>
                </c:pt>
                <c:pt idx="637">
                  <c:v>6.1646174863387942E-2</c:v>
                </c:pt>
                <c:pt idx="638">
                  <c:v>6.1646174863387942E-2</c:v>
                </c:pt>
                <c:pt idx="639">
                  <c:v>2.9124799767007482E-4</c:v>
                </c:pt>
                <c:pt idx="640">
                  <c:v>1.5748031496063096E-2</c:v>
                </c:pt>
                <c:pt idx="641">
                  <c:v>1.4336917562724075E-2</c:v>
                </c:pt>
                <c:pt idx="642">
                  <c:v>6.3732980936589356E-2</c:v>
                </c:pt>
                <c:pt idx="643">
                  <c:v>5.9708436724565772E-2</c:v>
                </c:pt>
                <c:pt idx="644">
                  <c:v>1.0635034257081455E-2</c:v>
                </c:pt>
                <c:pt idx="645">
                  <c:v>1.0635034257081455E-2</c:v>
                </c:pt>
                <c:pt idx="646">
                  <c:v>3.5256410256410152E-2</c:v>
                </c:pt>
                <c:pt idx="647">
                  <c:v>1.0198135198135189E-2</c:v>
                </c:pt>
                <c:pt idx="648">
                  <c:v>6.6666666666668883E-3</c:v>
                </c:pt>
                <c:pt idx="649">
                  <c:v>2.6840633737184689E-3</c:v>
                </c:pt>
                <c:pt idx="650">
                  <c:v>2.6840633737184689E-3</c:v>
                </c:pt>
                <c:pt idx="651">
                  <c:v>5.092946269416095E-4</c:v>
                </c:pt>
                <c:pt idx="652">
                  <c:v>3.2258064516129087E-2</c:v>
                </c:pt>
                <c:pt idx="653">
                  <c:v>4.6296296296296528E-3</c:v>
                </c:pt>
                <c:pt idx="654">
                  <c:v>1.7005032101336127E-2</c:v>
                </c:pt>
                <c:pt idx="655">
                  <c:v>6.5104166666679814E-4</c:v>
                </c:pt>
                <c:pt idx="656">
                  <c:v>2.3437500000000038E-2</c:v>
                </c:pt>
                <c:pt idx="657">
                  <c:v>1.7906336088154319E-2</c:v>
                </c:pt>
                <c:pt idx="658">
                  <c:v>1.7906336088154319E-2</c:v>
                </c:pt>
                <c:pt idx="659">
                  <c:v>7.4639040704786424E-3</c:v>
                </c:pt>
                <c:pt idx="660">
                  <c:v>1.7906336088154319E-2</c:v>
                </c:pt>
                <c:pt idx="661">
                  <c:v>1.1637228570674049E-2</c:v>
                </c:pt>
                <c:pt idx="662">
                  <c:v>1.7906336088154319E-2</c:v>
                </c:pt>
                <c:pt idx="663">
                  <c:v>1.7906336088154319E-2</c:v>
                </c:pt>
                <c:pt idx="664">
                  <c:v>0.138347123719464</c:v>
                </c:pt>
                <c:pt idx="665">
                  <c:v>6.1646174863387942E-2</c:v>
                </c:pt>
                <c:pt idx="666">
                  <c:v>5.5555555555555643E-2</c:v>
                </c:pt>
                <c:pt idx="667">
                  <c:v>7.407407407407407E-2</c:v>
                </c:pt>
                <c:pt idx="668">
                  <c:v>5.9999999999999928E-2</c:v>
                </c:pt>
                <c:pt idx="669">
                  <c:v>5.9999999999999928E-2</c:v>
                </c:pt>
                <c:pt idx="670">
                  <c:v>2.7322404371585415E-3</c:v>
                </c:pt>
                <c:pt idx="671">
                  <c:v>5.4256410256409051E-4</c:v>
                </c:pt>
                <c:pt idx="672">
                  <c:v>1.6774193548387228E-2</c:v>
                </c:pt>
                <c:pt idx="673">
                  <c:v>1.1027725661870622E-3</c:v>
                </c:pt>
                <c:pt idx="674">
                  <c:v>8.4115293689761995E-3</c:v>
                </c:pt>
                <c:pt idx="675">
                  <c:v>1.5917359667358012E-3</c:v>
                </c:pt>
                <c:pt idx="676">
                  <c:v>6.3296703296703673E-3</c:v>
                </c:pt>
                <c:pt idx="677">
                  <c:v>1.3810491602118447E-3</c:v>
                </c:pt>
                <c:pt idx="678">
                  <c:v>2.5092004014720729E-2</c:v>
                </c:pt>
                <c:pt idx="679">
                  <c:v>3.9088319088319119E-2</c:v>
                </c:pt>
                <c:pt idx="680">
                  <c:v>1.619834710743815E-2</c:v>
                </c:pt>
                <c:pt idx="681">
                  <c:v>2.5092004014720729E-2</c:v>
                </c:pt>
                <c:pt idx="682">
                  <c:v>2.5092004014720729E-2</c:v>
                </c:pt>
                <c:pt idx="683">
                  <c:v>7.5387532061990247E-4</c:v>
                </c:pt>
                <c:pt idx="684">
                  <c:v>8.4210526315792015E-4</c:v>
                </c:pt>
                <c:pt idx="685">
                  <c:v>2.9529767040552858E-3</c:v>
                </c:pt>
                <c:pt idx="686">
                  <c:v>1.0611205432937245E-2</c:v>
                </c:pt>
                <c:pt idx="687">
                  <c:v>1.0589272223618914E-3</c:v>
                </c:pt>
                <c:pt idx="688">
                  <c:v>2.9529767040552858E-3</c:v>
                </c:pt>
                <c:pt idx="689">
                  <c:v>1.0611205432937245E-2</c:v>
                </c:pt>
                <c:pt idx="690">
                  <c:v>3.9802631578947111E-2</c:v>
                </c:pt>
                <c:pt idx="691">
                  <c:v>7.1731748726660367E-4</c:v>
                </c:pt>
                <c:pt idx="692">
                  <c:v>1.0611205432937245E-2</c:v>
                </c:pt>
                <c:pt idx="693">
                  <c:v>7.1731748726660367E-4</c:v>
                </c:pt>
                <c:pt idx="694">
                  <c:v>5.5592105263156683E-3</c:v>
                </c:pt>
                <c:pt idx="695">
                  <c:v>2.1570319240724892E-2</c:v>
                </c:pt>
                <c:pt idx="696">
                  <c:v>1.6421052631579034E-2</c:v>
                </c:pt>
                <c:pt idx="697">
                  <c:v>2.3199023199023172E-2</c:v>
                </c:pt>
                <c:pt idx="698">
                  <c:v>5.7836899942167346E-4</c:v>
                </c:pt>
                <c:pt idx="699">
                  <c:v>2.7813436029097232E-2</c:v>
                </c:pt>
                <c:pt idx="700">
                  <c:v>4.7146401985111608E-2</c:v>
                </c:pt>
                <c:pt idx="701">
                  <c:v>2.588904694167864E-2</c:v>
                </c:pt>
                <c:pt idx="702">
                  <c:v>1.0089889428048768E-2</c:v>
                </c:pt>
                <c:pt idx="703">
                  <c:v>4.3744531933532539E-4</c:v>
                </c:pt>
                <c:pt idx="704">
                  <c:v>1.0416666666666938E-2</c:v>
                </c:pt>
                <c:pt idx="705">
                  <c:v>6.696428571428702E-3</c:v>
                </c:pt>
                <c:pt idx="706">
                  <c:v>1.7828135152696472E-2</c:v>
                </c:pt>
                <c:pt idx="707">
                  <c:v>1.3227513227514738E-3</c:v>
                </c:pt>
                <c:pt idx="708">
                  <c:v>2.3422377080913635E-2</c:v>
                </c:pt>
                <c:pt idx="709">
                  <c:v>2.3437500000000038E-2</c:v>
                </c:pt>
                <c:pt idx="710">
                  <c:v>0</c:v>
                </c:pt>
                <c:pt idx="711">
                  <c:v>6.8310152343768109E-4</c:v>
                </c:pt>
                <c:pt idx="712">
                  <c:v>1.7791620144561399E-2</c:v>
                </c:pt>
                <c:pt idx="713">
                  <c:v>6.6666666666667001E-3</c:v>
                </c:pt>
                <c:pt idx="714">
                  <c:v>1.6203703703703606E-2</c:v>
                </c:pt>
                <c:pt idx="715">
                  <c:v>1.7412935323383078E-2</c:v>
                </c:pt>
                <c:pt idx="716">
                  <c:v>2.1822849807445383E-2</c:v>
                </c:pt>
                <c:pt idx="717">
                  <c:v>2.3234705897243807E-3</c:v>
                </c:pt>
                <c:pt idx="718">
                  <c:v>2.384313725490185E-2</c:v>
                </c:pt>
                <c:pt idx="719">
                  <c:v>1.0416666666666938E-2</c:v>
                </c:pt>
                <c:pt idx="720">
                  <c:v>1.0416666666666938E-2</c:v>
                </c:pt>
                <c:pt idx="721">
                  <c:v>1.0710382513660976E-2</c:v>
                </c:pt>
                <c:pt idx="722">
                  <c:v>2.5092004014720729E-2</c:v>
                </c:pt>
                <c:pt idx="723">
                  <c:v>6.4311438861258827E-2</c:v>
                </c:pt>
                <c:pt idx="724">
                  <c:v>5.102040816326537E-2</c:v>
                </c:pt>
                <c:pt idx="725">
                  <c:v>7.3319926261101991E-3</c:v>
                </c:pt>
                <c:pt idx="726">
                  <c:v>3.9941372258962951E-2</c:v>
                </c:pt>
                <c:pt idx="727">
                  <c:v>1.9199362865588054E-2</c:v>
                </c:pt>
                <c:pt idx="728">
                  <c:v>3.6022060323824476E-3</c:v>
                </c:pt>
                <c:pt idx="729">
                  <c:v>2.7620055466355233E-2</c:v>
                </c:pt>
                <c:pt idx="730">
                  <c:v>1.0671498117696316E-2</c:v>
                </c:pt>
                <c:pt idx="731">
                  <c:v>1.5567765567765486E-2</c:v>
                </c:pt>
                <c:pt idx="732">
                  <c:v>1.5301959371390419E-2</c:v>
                </c:pt>
                <c:pt idx="733">
                  <c:v>1.0296789824349027E-2</c:v>
                </c:pt>
                <c:pt idx="734">
                  <c:v>1.1452451292037683E-4</c:v>
                </c:pt>
                <c:pt idx="735">
                  <c:v>6.5696234952617047E-2</c:v>
                </c:pt>
                <c:pt idx="736">
                  <c:v>7.43530461351873E-3</c:v>
                </c:pt>
                <c:pt idx="737">
                  <c:v>2.4085224641037482E-2</c:v>
                </c:pt>
                <c:pt idx="738">
                  <c:v>1.5567765567765486E-2</c:v>
                </c:pt>
                <c:pt idx="739">
                  <c:v>5.9682964094728702E-2</c:v>
                </c:pt>
                <c:pt idx="740">
                  <c:v>3.8305920658873168E-4</c:v>
                </c:pt>
                <c:pt idx="741">
                  <c:v>2.4085224641037482E-2</c:v>
                </c:pt>
                <c:pt idx="742">
                  <c:v>6.238859180035747E-3</c:v>
                </c:pt>
                <c:pt idx="743">
                  <c:v>3.7858422939068027E-2</c:v>
                </c:pt>
                <c:pt idx="744">
                  <c:v>9.7786374382119925E-3</c:v>
                </c:pt>
                <c:pt idx="745">
                  <c:v>6.6666666666668883E-3</c:v>
                </c:pt>
                <c:pt idx="746">
                  <c:v>6.9991251093613586E-3</c:v>
                </c:pt>
                <c:pt idx="747">
                  <c:v>6.9991251093613586E-3</c:v>
                </c:pt>
                <c:pt idx="748">
                  <c:v>8.9605734767043196E-4</c:v>
                </c:pt>
                <c:pt idx="749">
                  <c:v>9.9867522674005407E-3</c:v>
                </c:pt>
                <c:pt idx="750">
                  <c:v>6.1218243036437225E-4</c:v>
                </c:pt>
                <c:pt idx="751">
                  <c:v>1.6203703703703606E-2</c:v>
                </c:pt>
                <c:pt idx="752">
                  <c:v>3.097173828881227E-3</c:v>
                </c:pt>
                <c:pt idx="753">
                  <c:v>2.3437500000000038E-2</c:v>
                </c:pt>
                <c:pt idx="754">
                  <c:v>3.2859412250514988E-3</c:v>
                </c:pt>
                <c:pt idx="755">
                  <c:v>5.9999999999999928E-2</c:v>
                </c:pt>
                <c:pt idx="756">
                  <c:v>1.5748031496063096E-2</c:v>
                </c:pt>
                <c:pt idx="757">
                  <c:v>1.0416666666666938E-2</c:v>
                </c:pt>
                <c:pt idx="758">
                  <c:v>1.0416666666666938E-2</c:v>
                </c:pt>
                <c:pt idx="759">
                  <c:v>2.976190476190496E-3</c:v>
                </c:pt>
                <c:pt idx="760">
                  <c:v>2.976190476190496E-3</c:v>
                </c:pt>
                <c:pt idx="761">
                  <c:v>1.2242399510305536E-3</c:v>
                </c:pt>
                <c:pt idx="762">
                  <c:v>4.8465913642553801E-3</c:v>
                </c:pt>
                <c:pt idx="763">
                  <c:v>3.9447731755424325E-3</c:v>
                </c:pt>
                <c:pt idx="764">
                  <c:v>1.0416666666666938E-2</c:v>
                </c:pt>
                <c:pt idx="765">
                  <c:v>3.8336890364398311E-3</c:v>
                </c:pt>
                <c:pt idx="766">
                  <c:v>2.016129032257999E-3</c:v>
                </c:pt>
                <c:pt idx="767">
                  <c:v>1.3227513227514738E-3</c:v>
                </c:pt>
                <c:pt idx="768">
                  <c:v>4.6883495899780348E-4</c:v>
                </c:pt>
                <c:pt idx="769">
                  <c:v>9.6091793249121168E-4</c:v>
                </c:pt>
                <c:pt idx="770">
                  <c:v>6.4499484004128737E-4</c:v>
                </c:pt>
                <c:pt idx="771">
                  <c:v>3.0630011644399552E-3</c:v>
                </c:pt>
                <c:pt idx="772">
                  <c:v>7.0748304981301776E-3</c:v>
                </c:pt>
                <c:pt idx="773">
                  <c:v>6.9295707929419191E-3</c:v>
                </c:pt>
                <c:pt idx="774">
                  <c:v>0</c:v>
                </c:pt>
                <c:pt idx="775">
                  <c:v>1.5748031496063096E-2</c:v>
                </c:pt>
                <c:pt idx="776">
                  <c:v>6.7750677506769365E-4</c:v>
                </c:pt>
                <c:pt idx="777">
                  <c:v>2.016129032257999E-3</c:v>
                </c:pt>
                <c:pt idx="778">
                  <c:v>8.9605734767043196E-4</c:v>
                </c:pt>
                <c:pt idx="779">
                  <c:v>5.9114756521087732E-4</c:v>
                </c:pt>
                <c:pt idx="780">
                  <c:v>1.3355460723881862E-2</c:v>
                </c:pt>
                <c:pt idx="781">
                  <c:v>6.9991251093613586E-3</c:v>
                </c:pt>
                <c:pt idx="782">
                  <c:v>8.9605734767043196E-4</c:v>
                </c:pt>
                <c:pt idx="783">
                  <c:v>2.3437500000000038E-2</c:v>
                </c:pt>
                <c:pt idx="784">
                  <c:v>6.5104166666679814E-4</c:v>
                </c:pt>
                <c:pt idx="785">
                  <c:v>2.976190476190496E-3</c:v>
                </c:pt>
                <c:pt idx="786">
                  <c:v>2.976190476190496E-3</c:v>
                </c:pt>
                <c:pt idx="787">
                  <c:v>1.6203703703703606E-2</c:v>
                </c:pt>
                <c:pt idx="788">
                  <c:v>1.5748031496063096E-2</c:v>
                </c:pt>
                <c:pt idx="789">
                  <c:v>2.3437500000000038E-2</c:v>
                </c:pt>
                <c:pt idx="790">
                  <c:v>1.0416666666666938E-2</c:v>
                </c:pt>
                <c:pt idx="791">
                  <c:v>1.0416666666666938E-2</c:v>
                </c:pt>
                <c:pt idx="792">
                  <c:v>3.3469945355191169E-2</c:v>
                </c:pt>
                <c:pt idx="793">
                  <c:v>6.6666666666668883E-3</c:v>
                </c:pt>
                <c:pt idx="794">
                  <c:v>6.9991251093613586E-3</c:v>
                </c:pt>
                <c:pt idx="795">
                  <c:v>3.2258064516129087E-2</c:v>
                </c:pt>
                <c:pt idx="796">
                  <c:v>2.1164021164021368E-2</c:v>
                </c:pt>
                <c:pt idx="797">
                  <c:v>6.6666666666668883E-3</c:v>
                </c:pt>
                <c:pt idx="798">
                  <c:v>2.3437500000000038E-2</c:v>
                </c:pt>
                <c:pt idx="799">
                  <c:v>6.6666666666668883E-3</c:v>
                </c:pt>
                <c:pt idx="800">
                  <c:v>6.5104166666679814E-4</c:v>
                </c:pt>
                <c:pt idx="801">
                  <c:v>6.5104166666679814E-4</c:v>
                </c:pt>
                <c:pt idx="802">
                  <c:v>6.5104166666679814E-4</c:v>
                </c:pt>
                <c:pt idx="803">
                  <c:v>3.5345296356718283E-3</c:v>
                </c:pt>
                <c:pt idx="804">
                  <c:v>1.5748031496063096E-2</c:v>
                </c:pt>
                <c:pt idx="805">
                  <c:v>1.0416666666666938E-2</c:v>
                </c:pt>
                <c:pt idx="806">
                  <c:v>6.1454293737771293E-4</c:v>
                </c:pt>
                <c:pt idx="807">
                  <c:v>1.2487512487511664E-3</c:v>
                </c:pt>
                <c:pt idx="808">
                  <c:v>3.5256410256410152E-2</c:v>
                </c:pt>
                <c:pt idx="809">
                  <c:v>4.3048469387756694E-3</c:v>
                </c:pt>
                <c:pt idx="810">
                  <c:v>2.3437500000000038E-2</c:v>
                </c:pt>
                <c:pt idx="811">
                  <c:v>3.5433070866141662E-2</c:v>
                </c:pt>
                <c:pt idx="812">
                  <c:v>1.0416666666666938E-2</c:v>
                </c:pt>
                <c:pt idx="813">
                  <c:v>6.6666666666667001E-3</c:v>
                </c:pt>
                <c:pt idx="814">
                  <c:v>3.260601577909291E-2</c:v>
                </c:pt>
                <c:pt idx="815">
                  <c:v>2.3437500000000038E-2</c:v>
                </c:pt>
                <c:pt idx="816">
                  <c:v>1.0416666666666938E-2</c:v>
                </c:pt>
                <c:pt idx="817">
                  <c:v>4.3744531933532539E-4</c:v>
                </c:pt>
                <c:pt idx="818">
                  <c:v>1.5567765567765486E-2</c:v>
                </c:pt>
                <c:pt idx="819">
                  <c:v>7.2148786831516027E-4</c:v>
                </c:pt>
                <c:pt idx="820">
                  <c:v>7.2148786831516027E-4</c:v>
                </c:pt>
                <c:pt idx="821">
                  <c:v>3.6549707602333709E-4</c:v>
                </c:pt>
                <c:pt idx="822">
                  <c:v>6.5104166666679814E-4</c:v>
                </c:pt>
                <c:pt idx="823">
                  <c:v>1.6203703703703606E-2</c:v>
                </c:pt>
                <c:pt idx="824">
                  <c:v>1.0416666666666938E-2</c:v>
                </c:pt>
                <c:pt idx="825">
                  <c:v>7.2580645161290175E-2</c:v>
                </c:pt>
                <c:pt idx="826">
                  <c:v>3.5433070866141662E-2</c:v>
                </c:pt>
                <c:pt idx="827">
                  <c:v>6.6666666666667001E-3</c:v>
                </c:pt>
                <c:pt idx="828">
                  <c:v>4.3744531933532539E-4</c:v>
                </c:pt>
                <c:pt idx="829">
                  <c:v>6.211712815486406E-2</c:v>
                </c:pt>
                <c:pt idx="830">
                  <c:v>4.6620046620045276E-3</c:v>
                </c:pt>
                <c:pt idx="831">
                  <c:v>1.029702970297032E-2</c:v>
                </c:pt>
                <c:pt idx="832">
                  <c:v>3.4181957395185485E-6</c:v>
                </c:pt>
                <c:pt idx="833">
                  <c:v>8.4876543209878377E-3</c:v>
                </c:pt>
                <c:pt idx="834">
                  <c:v>6.6666666666668883E-3</c:v>
                </c:pt>
                <c:pt idx="835">
                  <c:v>5.7684973302822191E-3</c:v>
                </c:pt>
                <c:pt idx="836">
                  <c:v>1.2632978723404313E-2</c:v>
                </c:pt>
                <c:pt idx="837">
                  <c:v>8.9605734767043196E-4</c:v>
                </c:pt>
                <c:pt idx="838">
                  <c:v>1.2163050624589E-2</c:v>
                </c:pt>
                <c:pt idx="839">
                  <c:v>1.5748031496063096E-2</c:v>
                </c:pt>
                <c:pt idx="840">
                  <c:v>6.5104166666679814E-4</c:v>
                </c:pt>
                <c:pt idx="841">
                  <c:v>6.9991251093613586E-3</c:v>
                </c:pt>
                <c:pt idx="842">
                  <c:v>1.0045366169799071E-2</c:v>
                </c:pt>
                <c:pt idx="843">
                  <c:v>1.3227513227514736E-3</c:v>
                </c:pt>
                <c:pt idx="844">
                  <c:v>1.1459129106187558E-3</c:v>
                </c:pt>
                <c:pt idx="845">
                  <c:v>6.9991251093613586E-3</c:v>
                </c:pt>
                <c:pt idx="846">
                  <c:v>6.696428571428702E-3</c:v>
                </c:pt>
                <c:pt idx="847">
                  <c:v>6.5104166666679814E-4</c:v>
                </c:pt>
                <c:pt idx="848">
                  <c:v>1.0416666666666938E-2</c:v>
                </c:pt>
                <c:pt idx="849">
                  <c:v>1.833460656990063E-2</c:v>
                </c:pt>
                <c:pt idx="850">
                  <c:v>6.5104166666679814E-4</c:v>
                </c:pt>
                <c:pt idx="851">
                  <c:v>2.3437500000000038E-2</c:v>
                </c:pt>
                <c:pt idx="852">
                  <c:v>2.66666666666668E-2</c:v>
                </c:pt>
                <c:pt idx="853">
                  <c:v>6.5104166666679814E-4</c:v>
                </c:pt>
                <c:pt idx="854">
                  <c:v>4.3744531933532539E-4</c:v>
                </c:pt>
                <c:pt idx="855">
                  <c:v>2.976190476190496E-3</c:v>
                </c:pt>
                <c:pt idx="856">
                  <c:v>2.3437500000000038E-2</c:v>
                </c:pt>
                <c:pt idx="857">
                  <c:v>1.0416666666666938E-2</c:v>
                </c:pt>
                <c:pt idx="858">
                  <c:v>1.6544117647058862E-2</c:v>
                </c:pt>
                <c:pt idx="859">
                  <c:v>6.5771444231296685E-3</c:v>
                </c:pt>
                <c:pt idx="860">
                  <c:v>2.4805102763996363E-3</c:v>
                </c:pt>
                <c:pt idx="861">
                  <c:v>2.3437500000000038E-2</c:v>
                </c:pt>
                <c:pt idx="862">
                  <c:v>1.0296789824349027E-2</c:v>
                </c:pt>
                <c:pt idx="863">
                  <c:v>2.6492311931080367E-4</c:v>
                </c:pt>
                <c:pt idx="864">
                  <c:v>1.0296789824349027E-2</c:v>
                </c:pt>
                <c:pt idx="865">
                  <c:v>4.9446311194661561E-6</c:v>
                </c:pt>
                <c:pt idx="866">
                  <c:v>3.8305920658873168E-4</c:v>
                </c:pt>
                <c:pt idx="867">
                  <c:v>2.5956284153005476E-2</c:v>
                </c:pt>
                <c:pt idx="868">
                  <c:v>1.5658982166159227E-2</c:v>
                </c:pt>
                <c:pt idx="869">
                  <c:v>5.3668967269340151E-3</c:v>
                </c:pt>
                <c:pt idx="870">
                  <c:v>1.586358836907108E-3</c:v>
                </c:pt>
                <c:pt idx="871">
                  <c:v>1.1736517218973433E-2</c:v>
                </c:pt>
                <c:pt idx="872">
                  <c:v>1.0983782794665985E-2</c:v>
                </c:pt>
                <c:pt idx="873">
                  <c:v>2.3851909184726464E-2</c:v>
                </c:pt>
                <c:pt idx="874">
                  <c:v>2.5956284153005476E-2</c:v>
                </c:pt>
                <c:pt idx="875">
                  <c:v>8.0508474576271249E-2</c:v>
                </c:pt>
                <c:pt idx="876">
                  <c:v>2.5956284153005476E-2</c:v>
                </c:pt>
                <c:pt idx="877">
                  <c:v>1.0353753235547858E-2</c:v>
                </c:pt>
                <c:pt idx="878">
                  <c:v>1.2063683116314826E-2</c:v>
                </c:pt>
                <c:pt idx="879">
                  <c:v>1.0353753235547858E-2</c:v>
                </c:pt>
                <c:pt idx="880">
                  <c:v>8.8078803566291855E-4</c:v>
                </c:pt>
                <c:pt idx="881">
                  <c:v>1.3053467000835189E-3</c:v>
                </c:pt>
                <c:pt idx="882">
                  <c:v>3.9074960127591568E-2</c:v>
                </c:pt>
                <c:pt idx="883">
                  <c:v>3.8461538461538491E-2</c:v>
                </c:pt>
                <c:pt idx="884">
                  <c:v>2.898550724637677E-2</c:v>
                </c:pt>
                <c:pt idx="885">
                  <c:v>7.1794871794871623E-2</c:v>
                </c:pt>
                <c:pt idx="886">
                  <c:v>2.2988505747126513E-2</c:v>
                </c:pt>
                <c:pt idx="887">
                  <c:v>1.4367816091953398E-3</c:v>
                </c:pt>
                <c:pt idx="888">
                  <c:v>1.1354129317558367E-3</c:v>
                </c:pt>
                <c:pt idx="889">
                  <c:v>5.37634408602155E-3</c:v>
                </c:pt>
                <c:pt idx="890">
                  <c:v>7.2463768115942359E-3</c:v>
                </c:pt>
                <c:pt idx="891">
                  <c:v>8.1748415081749851E-3</c:v>
                </c:pt>
                <c:pt idx="892">
                  <c:v>5.4367524465408982E-4</c:v>
                </c:pt>
                <c:pt idx="893">
                  <c:v>6.5681444991790095E-3</c:v>
                </c:pt>
                <c:pt idx="894">
                  <c:v>5.0287356321839852E-3</c:v>
                </c:pt>
                <c:pt idx="895">
                  <c:v>1.0416666666666938E-2</c:v>
                </c:pt>
                <c:pt idx="896">
                  <c:v>4.3744531933532539E-4</c:v>
                </c:pt>
                <c:pt idx="897">
                  <c:v>2.0026702269692275E-3</c:v>
                </c:pt>
                <c:pt idx="898">
                  <c:v>1.3888888888888959E-2</c:v>
                </c:pt>
                <c:pt idx="899">
                  <c:v>7.2580645161290175E-2</c:v>
                </c:pt>
                <c:pt idx="900">
                  <c:v>2.3437500000000038E-2</c:v>
                </c:pt>
                <c:pt idx="901">
                  <c:v>3.5433070866141662E-2</c:v>
                </c:pt>
                <c:pt idx="902">
                  <c:v>8.884330759330758E-2</c:v>
                </c:pt>
                <c:pt idx="903">
                  <c:v>6.147540983606598E-3</c:v>
                </c:pt>
                <c:pt idx="904">
                  <c:v>6.5104166666679814E-4</c:v>
                </c:pt>
                <c:pt idx="905">
                  <c:v>6.8740783026497582E-3</c:v>
                </c:pt>
                <c:pt idx="906">
                  <c:v>3.8748527814133123E-3</c:v>
                </c:pt>
                <c:pt idx="907">
                  <c:v>3.5256410256410152E-2</c:v>
                </c:pt>
                <c:pt idx="908">
                  <c:v>2.3319200484554808E-2</c:v>
                </c:pt>
                <c:pt idx="909">
                  <c:v>6.1454293737771293E-4</c:v>
                </c:pt>
                <c:pt idx="910">
                  <c:v>7.8239668984861725E-3</c:v>
                </c:pt>
                <c:pt idx="911">
                  <c:v>4.2337853839450722E-3</c:v>
                </c:pt>
                <c:pt idx="912">
                  <c:v>3.5764474759691204E-3</c:v>
                </c:pt>
                <c:pt idx="913">
                  <c:v>2.3319200484554808E-2</c:v>
                </c:pt>
                <c:pt idx="914">
                  <c:v>6.775067750676493E-4</c:v>
                </c:pt>
                <c:pt idx="915">
                  <c:v>8.9605734767043196E-4</c:v>
                </c:pt>
                <c:pt idx="916">
                  <c:v>4.3744531933532539E-4</c:v>
                </c:pt>
                <c:pt idx="917">
                  <c:v>4.3744531933532539E-4</c:v>
                </c:pt>
                <c:pt idx="918">
                  <c:v>6.1646174863387942E-2</c:v>
                </c:pt>
                <c:pt idx="919">
                  <c:v>4.9554781262098134E-2</c:v>
                </c:pt>
                <c:pt idx="920">
                  <c:v>1.0416666666666938E-2</c:v>
                </c:pt>
                <c:pt idx="921">
                  <c:v>1.0416666666666938E-2</c:v>
                </c:pt>
                <c:pt idx="922">
                  <c:v>1.0416666666666938E-2</c:v>
                </c:pt>
                <c:pt idx="923">
                  <c:v>1.0416666666666938E-2</c:v>
                </c:pt>
                <c:pt idx="924">
                  <c:v>1.3881658858233923E-3</c:v>
                </c:pt>
                <c:pt idx="925">
                  <c:v>1.5748031496063096E-2</c:v>
                </c:pt>
                <c:pt idx="926">
                  <c:v>6.5104166666679814E-4</c:v>
                </c:pt>
                <c:pt idx="927">
                  <c:v>6.5104166666679814E-4</c:v>
                </c:pt>
                <c:pt idx="928">
                  <c:v>1.0635065329688104E-3</c:v>
                </c:pt>
                <c:pt idx="929">
                  <c:v>6.6666666666667001E-3</c:v>
                </c:pt>
                <c:pt idx="930">
                  <c:v>6.5104166666679814E-4</c:v>
                </c:pt>
                <c:pt idx="931">
                  <c:v>2.976190476190496E-3</c:v>
                </c:pt>
                <c:pt idx="932">
                  <c:v>4.3744531933532539E-4</c:v>
                </c:pt>
                <c:pt idx="933">
                  <c:v>1.0416666666666938E-2</c:v>
                </c:pt>
                <c:pt idx="934">
                  <c:v>2.2257551669316398E-2</c:v>
                </c:pt>
                <c:pt idx="935">
                  <c:v>0.11157024793388433</c:v>
                </c:pt>
                <c:pt idx="936">
                  <c:v>6.8310152343768109E-4</c:v>
                </c:pt>
                <c:pt idx="937">
                  <c:v>1.5748031496063096E-2</c:v>
                </c:pt>
                <c:pt idx="938">
                  <c:v>0</c:v>
                </c:pt>
                <c:pt idx="939">
                  <c:v>1.7532325224631831E-3</c:v>
                </c:pt>
                <c:pt idx="940">
                  <c:v>2.3437500000000038E-2</c:v>
                </c:pt>
                <c:pt idx="941">
                  <c:v>2.5864707682889666E-2</c:v>
                </c:pt>
                <c:pt idx="942">
                  <c:v>6.5104166666679814E-4</c:v>
                </c:pt>
                <c:pt idx="943">
                  <c:v>2.976190476190496E-3</c:v>
                </c:pt>
                <c:pt idx="944">
                  <c:v>1.4285714285714356E-2</c:v>
                </c:pt>
                <c:pt idx="945">
                  <c:v>6.9991251093613586E-3</c:v>
                </c:pt>
                <c:pt idx="946">
                  <c:v>8.8757396449704717E-3</c:v>
                </c:pt>
                <c:pt idx="947">
                  <c:v>9.0718248612985566E-2</c:v>
                </c:pt>
                <c:pt idx="948">
                  <c:v>6.543695538910925E-3</c:v>
                </c:pt>
                <c:pt idx="949">
                  <c:v>7.0175438596480587E-4</c:v>
                </c:pt>
                <c:pt idx="950">
                  <c:v>2.1263566155206918E-2</c:v>
                </c:pt>
                <c:pt idx="951">
                  <c:v>2.1935466399484609E-4</c:v>
                </c:pt>
                <c:pt idx="952">
                  <c:v>2.0986346956866769E-3</c:v>
                </c:pt>
                <c:pt idx="953">
                  <c:v>1.0860484544695154E-2</c:v>
                </c:pt>
                <c:pt idx="954">
                  <c:v>1.0264959300443919E-2</c:v>
                </c:pt>
                <c:pt idx="955">
                  <c:v>3.484553723788203E-3</c:v>
                </c:pt>
                <c:pt idx="956">
                  <c:v>1.0860484544695154E-2</c:v>
                </c:pt>
                <c:pt idx="957">
                  <c:v>1.0635034257081455E-2</c:v>
                </c:pt>
                <c:pt idx="958">
                  <c:v>4.8166119594678422E-4</c:v>
                </c:pt>
                <c:pt idx="959">
                  <c:v>3.1173826173826382E-3</c:v>
                </c:pt>
                <c:pt idx="960">
                  <c:v>3.2859412250514988E-3</c:v>
                </c:pt>
                <c:pt idx="961">
                  <c:v>8.4962168978562486E-2</c:v>
                </c:pt>
                <c:pt idx="962">
                  <c:v>4.8166119594678422E-4</c:v>
                </c:pt>
                <c:pt idx="963">
                  <c:v>3.4722222222222398E-3</c:v>
                </c:pt>
                <c:pt idx="964">
                  <c:v>2.3437500000000038E-2</c:v>
                </c:pt>
                <c:pt idx="965">
                  <c:v>2.1164021164021368E-2</c:v>
                </c:pt>
                <c:pt idx="966">
                  <c:v>4.3744531933532539E-4</c:v>
                </c:pt>
                <c:pt idx="967">
                  <c:v>2.6666666666666613E-2</c:v>
                </c:pt>
                <c:pt idx="968">
                  <c:v>6.5104166666679814E-4</c:v>
                </c:pt>
                <c:pt idx="969">
                  <c:v>1.1574074074074132E-3</c:v>
                </c:pt>
                <c:pt idx="970">
                  <c:v>3.4722222222222398E-3</c:v>
                </c:pt>
                <c:pt idx="971">
                  <c:v>2.66666666666668E-2</c:v>
                </c:pt>
                <c:pt idx="972">
                  <c:v>0</c:v>
                </c:pt>
                <c:pt idx="973">
                  <c:v>4.2372881355930824E-3</c:v>
                </c:pt>
                <c:pt idx="974">
                  <c:v>1.0957703265405497E-4</c:v>
                </c:pt>
                <c:pt idx="975">
                  <c:v>6.5104166666679814E-4</c:v>
                </c:pt>
                <c:pt idx="976">
                  <c:v>6.6666666666668883E-3</c:v>
                </c:pt>
                <c:pt idx="977">
                  <c:v>1.0893246187362665E-3</c:v>
                </c:pt>
                <c:pt idx="978">
                  <c:v>6.5104166666679814E-4</c:v>
                </c:pt>
                <c:pt idx="979">
                  <c:v>1.7076502732243888E-4</c:v>
                </c:pt>
                <c:pt idx="980">
                  <c:v>9.7949188858280165E-3</c:v>
                </c:pt>
                <c:pt idx="981">
                  <c:v>1.3888888888888959E-2</c:v>
                </c:pt>
                <c:pt idx="982">
                  <c:v>0</c:v>
                </c:pt>
                <c:pt idx="983">
                  <c:v>7.9598456329759426E-3</c:v>
                </c:pt>
                <c:pt idx="984">
                  <c:v>2.6128172212896254E-2</c:v>
                </c:pt>
                <c:pt idx="985">
                  <c:v>2.2802364000187544E-3</c:v>
                </c:pt>
                <c:pt idx="986">
                  <c:v>1.5624891493809853E-3</c:v>
                </c:pt>
                <c:pt idx="987">
                  <c:v>1.0618552414218083E-2</c:v>
                </c:pt>
                <c:pt idx="988">
                  <c:v>3.9097744360901739E-3</c:v>
                </c:pt>
                <c:pt idx="989">
                  <c:v>5.29014844804351E-4</c:v>
                </c:pt>
                <c:pt idx="990">
                  <c:v>1.0860484544695154E-2</c:v>
                </c:pt>
                <c:pt idx="991">
                  <c:v>1.6670635865681739E-3</c:v>
                </c:pt>
                <c:pt idx="992">
                  <c:v>5.2053209947946098E-3</c:v>
                </c:pt>
                <c:pt idx="993">
                  <c:v>1.6803024107329628E-2</c:v>
                </c:pt>
                <c:pt idx="994">
                  <c:v>3.264986287057643E-3</c:v>
                </c:pt>
                <c:pt idx="995">
                  <c:v>5.29014844804351E-4</c:v>
                </c:pt>
                <c:pt idx="996">
                  <c:v>5.7836899942167346E-4</c:v>
                </c:pt>
                <c:pt idx="997">
                  <c:v>2.9485582910240411E-2</c:v>
                </c:pt>
                <c:pt idx="998">
                  <c:v>1.79199575230638E-3</c:v>
                </c:pt>
                <c:pt idx="999">
                  <c:v>2.3202405473881694E-4</c:v>
                </c:pt>
                <c:pt idx="1000">
                  <c:v>3.264986287057643E-3</c:v>
                </c:pt>
                <c:pt idx="1001">
                  <c:v>1.619433198380571E-2</c:v>
                </c:pt>
                <c:pt idx="1002">
                  <c:v>2.5233799749035262E-2</c:v>
                </c:pt>
                <c:pt idx="1003">
                  <c:v>1.79199575230638E-3</c:v>
                </c:pt>
                <c:pt idx="1004">
                  <c:v>2.3437500000000038E-2</c:v>
                </c:pt>
                <c:pt idx="1005">
                  <c:v>3.5433070866141662E-2</c:v>
                </c:pt>
                <c:pt idx="1006">
                  <c:v>3.5433070866141662E-2</c:v>
                </c:pt>
                <c:pt idx="1007">
                  <c:v>1.0416666666666938E-2</c:v>
                </c:pt>
                <c:pt idx="1008">
                  <c:v>1.3157894736842193E-2</c:v>
                </c:pt>
                <c:pt idx="1009">
                  <c:v>6.5104166666679814E-4</c:v>
                </c:pt>
                <c:pt idx="1010">
                  <c:v>3.097173828881227E-3</c:v>
                </c:pt>
                <c:pt idx="1011">
                  <c:v>1.0416666666666938E-2</c:v>
                </c:pt>
                <c:pt idx="1012">
                  <c:v>2.3437500000000038E-2</c:v>
                </c:pt>
                <c:pt idx="1013">
                  <c:v>1.1459129106187558E-3</c:v>
                </c:pt>
                <c:pt idx="1014">
                  <c:v>5.8479532163741655E-3</c:v>
                </c:pt>
                <c:pt idx="1015">
                  <c:v>6.5104166666679814E-4</c:v>
                </c:pt>
                <c:pt idx="1016">
                  <c:v>1.3258820951128777E-2</c:v>
                </c:pt>
                <c:pt idx="1017">
                  <c:v>6.5104166666679814E-4</c:v>
                </c:pt>
                <c:pt idx="1018">
                  <c:v>1.7076502732243888E-4</c:v>
                </c:pt>
                <c:pt idx="1019">
                  <c:v>8.5034013605444407E-4</c:v>
                </c:pt>
                <c:pt idx="1020">
                  <c:v>1.5914697222877355E-4</c:v>
                </c:pt>
                <c:pt idx="1021">
                  <c:v>1.2500000000000063E-2</c:v>
                </c:pt>
                <c:pt idx="1022">
                  <c:v>3.5433070866141662E-2</c:v>
                </c:pt>
                <c:pt idx="1023">
                  <c:v>1.3227513227514738E-3</c:v>
                </c:pt>
                <c:pt idx="1024">
                  <c:v>3.7073170731707482E-2</c:v>
                </c:pt>
                <c:pt idx="1025">
                  <c:v>3.7073170731707482E-2</c:v>
                </c:pt>
                <c:pt idx="1026">
                  <c:v>8.4210526315792015E-4</c:v>
                </c:pt>
                <c:pt idx="1027">
                  <c:v>3.9640591966172076E-4</c:v>
                </c:pt>
                <c:pt idx="1028">
                  <c:v>1.6203703703703606E-2</c:v>
                </c:pt>
                <c:pt idx="1029">
                  <c:v>1.3157894736842193E-2</c:v>
                </c:pt>
                <c:pt idx="1030">
                  <c:v>8.9605734767043196E-4</c:v>
                </c:pt>
                <c:pt idx="1031">
                  <c:v>3.5433070866141662E-2</c:v>
                </c:pt>
                <c:pt idx="1032">
                  <c:v>6.3001391032610054E-4</c:v>
                </c:pt>
                <c:pt idx="1033">
                  <c:v>3.39724260152982E-2</c:v>
                </c:pt>
                <c:pt idx="1034">
                  <c:v>1.0125730509005721E-2</c:v>
                </c:pt>
                <c:pt idx="1035">
                  <c:v>2.3326839297362914E-2</c:v>
                </c:pt>
                <c:pt idx="1036">
                  <c:v>1.2414511866162094E-3</c:v>
                </c:pt>
                <c:pt idx="1037">
                  <c:v>1.2414511866162094E-3</c:v>
                </c:pt>
                <c:pt idx="1038">
                  <c:v>1.1437908496732143E-2</c:v>
                </c:pt>
                <c:pt idx="1039">
                  <c:v>1.1965811965811849E-2</c:v>
                </c:pt>
                <c:pt idx="1040">
                  <c:v>2.3266856600189956E-2</c:v>
                </c:pt>
                <c:pt idx="1041">
                  <c:v>3.40681144252576E-3</c:v>
                </c:pt>
                <c:pt idx="1042">
                  <c:v>3.7357315807679009E-2</c:v>
                </c:pt>
                <c:pt idx="1043">
                  <c:v>1.1437908496732143E-2</c:v>
                </c:pt>
                <c:pt idx="1044">
                  <c:v>1.7302259887005612E-2</c:v>
                </c:pt>
                <c:pt idx="1045">
                  <c:v>2.83986200373335E-2</c:v>
                </c:pt>
                <c:pt idx="1046">
                  <c:v>3.9832965349882565E-2</c:v>
                </c:pt>
                <c:pt idx="1047">
                  <c:v>6.3001391032610054E-4</c:v>
                </c:pt>
                <c:pt idx="1048">
                  <c:v>2.5073494789536938E-2</c:v>
                </c:pt>
                <c:pt idx="1049">
                  <c:v>8.903133903134141E-3</c:v>
                </c:pt>
                <c:pt idx="1050">
                  <c:v>1.8158697966022433E-4</c:v>
                </c:pt>
                <c:pt idx="1051">
                  <c:v>3.9832965349882565E-2</c:v>
                </c:pt>
                <c:pt idx="1052">
                  <c:v>1.1437908496732143E-2</c:v>
                </c:pt>
                <c:pt idx="1053">
                  <c:v>1.1437908496732143E-2</c:v>
                </c:pt>
                <c:pt idx="1054">
                  <c:v>8.7818357522792458E-3</c:v>
                </c:pt>
                <c:pt idx="1055">
                  <c:v>0</c:v>
                </c:pt>
                <c:pt idx="1056">
                  <c:v>9.4230546884035201E-3</c:v>
                </c:pt>
                <c:pt idx="1057">
                  <c:v>6.6920091866635419E-3</c:v>
                </c:pt>
                <c:pt idx="1058">
                  <c:v>1.883239171374814E-3</c:v>
                </c:pt>
                <c:pt idx="1059">
                  <c:v>8.6805555555555608E-2</c:v>
                </c:pt>
                <c:pt idx="1060">
                  <c:v>6.6666666666667001E-3</c:v>
                </c:pt>
                <c:pt idx="1061">
                  <c:v>2.3437500000000038E-2</c:v>
                </c:pt>
                <c:pt idx="1062">
                  <c:v>3.5433070866141662E-2</c:v>
                </c:pt>
                <c:pt idx="1063">
                  <c:v>6.6666666666667001E-3</c:v>
                </c:pt>
                <c:pt idx="1064">
                  <c:v>2.2071307300509393E-2</c:v>
                </c:pt>
                <c:pt idx="1065">
                  <c:v>3.1233732431025715E-3</c:v>
                </c:pt>
                <c:pt idx="1066">
                  <c:v>1.6444747923068329E-2</c:v>
                </c:pt>
                <c:pt idx="1067">
                  <c:v>6.553079947577196E-4</c:v>
                </c:pt>
                <c:pt idx="1068">
                  <c:v>1.7045454545454419E-2</c:v>
                </c:pt>
                <c:pt idx="1069">
                  <c:v>1.0416666666666938E-2</c:v>
                </c:pt>
                <c:pt idx="1070">
                  <c:v>2.976190476190496E-3</c:v>
                </c:pt>
                <c:pt idx="1071">
                  <c:v>2.976190476190496E-3</c:v>
                </c:pt>
                <c:pt idx="1072">
                  <c:v>6.6666666666667001E-3</c:v>
                </c:pt>
                <c:pt idx="1073">
                  <c:v>6.9991251093613586E-3</c:v>
                </c:pt>
                <c:pt idx="1074">
                  <c:v>5.092946269416095E-4</c:v>
                </c:pt>
                <c:pt idx="1075">
                  <c:v>1.2659556284292753E-2</c:v>
                </c:pt>
                <c:pt idx="1076">
                  <c:v>1.4517454968705256E-3</c:v>
                </c:pt>
                <c:pt idx="1077">
                  <c:v>2.3465123754419562E-2</c:v>
                </c:pt>
                <c:pt idx="1078">
                  <c:v>2.2120048664061748E-5</c:v>
                </c:pt>
                <c:pt idx="1079">
                  <c:v>3.5813412122840285E-3</c:v>
                </c:pt>
                <c:pt idx="1080">
                  <c:v>1.4596217855914152E-2</c:v>
                </c:pt>
                <c:pt idx="1081">
                  <c:v>3.5527942895781888E-4</c:v>
                </c:pt>
                <c:pt idx="1082">
                  <c:v>2.3465123754419562E-2</c:v>
                </c:pt>
                <c:pt idx="1083">
                  <c:v>5.3279789346669993E-4</c:v>
                </c:pt>
                <c:pt idx="1084">
                  <c:v>2.3465123754419562E-2</c:v>
                </c:pt>
                <c:pt idx="1085">
                  <c:v>1.3064873187166358E-3</c:v>
                </c:pt>
                <c:pt idx="1086">
                  <c:v>6.1796193094480843E-3</c:v>
                </c:pt>
                <c:pt idx="1087">
                  <c:v>2.0661583917023062E-2</c:v>
                </c:pt>
                <c:pt idx="1088">
                  <c:v>1.7321408355032479E-2</c:v>
                </c:pt>
                <c:pt idx="1089">
                  <c:v>0.14603448275862077</c:v>
                </c:pt>
                <c:pt idx="1090">
                  <c:v>5.0144944341372101E-3</c:v>
                </c:pt>
                <c:pt idx="1091">
                  <c:v>1.0389610389610303E-2</c:v>
                </c:pt>
                <c:pt idx="1092">
                  <c:v>1.3293476349568157E-3</c:v>
                </c:pt>
                <c:pt idx="1093">
                  <c:v>1.0611205432937245E-2</c:v>
                </c:pt>
                <c:pt idx="1094">
                  <c:v>1.3492417484397873E-4</c:v>
                </c:pt>
                <c:pt idx="1095">
                  <c:v>7.5740259740251549E-4</c:v>
                </c:pt>
                <c:pt idx="1096">
                  <c:v>6.812859271777781E-6</c:v>
                </c:pt>
                <c:pt idx="1097">
                  <c:v>2.2753925052073075E-4</c:v>
                </c:pt>
                <c:pt idx="1098">
                  <c:v>1.227765770702143E-3</c:v>
                </c:pt>
                <c:pt idx="1099">
                  <c:v>5.29014844804351E-4</c:v>
                </c:pt>
                <c:pt idx="1100">
                  <c:v>1.0860484544695154E-2</c:v>
                </c:pt>
                <c:pt idx="1101">
                  <c:v>1.5748031496063096E-2</c:v>
                </c:pt>
                <c:pt idx="1102">
                  <c:v>4.1252864782276466E-2</c:v>
                </c:pt>
                <c:pt idx="1103">
                  <c:v>2.3437500000000038E-2</c:v>
                </c:pt>
                <c:pt idx="1104">
                  <c:v>0.12926617307925697</c:v>
                </c:pt>
                <c:pt idx="1105">
                  <c:v>1.0389610389610303E-2</c:v>
                </c:pt>
                <c:pt idx="1106">
                  <c:v>2.6698650034176315E-2</c:v>
                </c:pt>
                <c:pt idx="1107">
                  <c:v>5.8157808577976328E-3</c:v>
                </c:pt>
                <c:pt idx="1108">
                  <c:v>3.7258064516129133E-2</c:v>
                </c:pt>
                <c:pt idx="1109">
                  <c:v>1.5720120459250867E-2</c:v>
                </c:pt>
                <c:pt idx="1110">
                  <c:v>1.7295428149086627E-2</c:v>
                </c:pt>
                <c:pt idx="1111">
                  <c:v>5.0893715164328354E-3</c:v>
                </c:pt>
                <c:pt idx="1112">
                  <c:v>7.5520178745984738E-3</c:v>
                </c:pt>
                <c:pt idx="1113">
                  <c:v>2.3878942486085384E-2</c:v>
                </c:pt>
                <c:pt idx="1114">
                  <c:v>9.8493943031827249E-5</c:v>
                </c:pt>
                <c:pt idx="1115">
                  <c:v>6.0818945760121859E-3</c:v>
                </c:pt>
                <c:pt idx="1116">
                  <c:v>2.0334224598930421E-2</c:v>
                </c:pt>
                <c:pt idx="1117">
                  <c:v>1.0389610389610303E-2</c:v>
                </c:pt>
                <c:pt idx="1118">
                  <c:v>6.4419842452627793E-3</c:v>
                </c:pt>
                <c:pt idx="1119">
                  <c:v>1.0296789824349027E-2</c:v>
                </c:pt>
                <c:pt idx="1120">
                  <c:v>7.3319926261101991E-3</c:v>
                </c:pt>
                <c:pt idx="1121">
                  <c:v>3.6491023207195743E-6</c:v>
                </c:pt>
                <c:pt idx="1122">
                  <c:v>3.1197830302689768E-2</c:v>
                </c:pt>
                <c:pt idx="1123">
                  <c:v>7.9417565842906136E-3</c:v>
                </c:pt>
                <c:pt idx="1124">
                  <c:v>1.4660633484162905E-3</c:v>
                </c:pt>
                <c:pt idx="1125">
                  <c:v>1.0296789824349027E-2</c:v>
                </c:pt>
                <c:pt idx="1126">
                  <c:v>2.0214745147900202E-2</c:v>
                </c:pt>
                <c:pt idx="1127">
                  <c:v>2.1994728461808312E-3</c:v>
                </c:pt>
                <c:pt idx="1128">
                  <c:v>2.4085224641037482E-2</c:v>
                </c:pt>
                <c:pt idx="1129">
                  <c:v>2.6364764267990268E-2</c:v>
                </c:pt>
                <c:pt idx="1130">
                  <c:v>7.6258791357741512E-4</c:v>
                </c:pt>
                <c:pt idx="1131">
                  <c:v>3.64145658263305E-2</c:v>
                </c:pt>
                <c:pt idx="1132">
                  <c:v>7.0646620931252256E-3</c:v>
                </c:pt>
                <c:pt idx="1133">
                  <c:v>6.336921668895954E-3</c:v>
                </c:pt>
                <c:pt idx="1134">
                  <c:v>1.206636500754077E-3</c:v>
                </c:pt>
                <c:pt idx="1135">
                  <c:v>1.6266065249629411E-2</c:v>
                </c:pt>
                <c:pt idx="1136">
                  <c:v>2.6364764267990268E-2</c:v>
                </c:pt>
                <c:pt idx="1137">
                  <c:v>8.6617171140301544E-3</c:v>
                </c:pt>
                <c:pt idx="1138">
                  <c:v>2.1164021164021368E-2</c:v>
                </c:pt>
                <c:pt idx="1139">
                  <c:v>5.6818181818181941E-3</c:v>
                </c:pt>
                <c:pt idx="1140">
                  <c:v>5.249960821187805E-3</c:v>
                </c:pt>
                <c:pt idx="1141">
                  <c:v>2.3437500000000038E-2</c:v>
                </c:pt>
                <c:pt idx="1142">
                  <c:v>6.6666666666668883E-3</c:v>
                </c:pt>
                <c:pt idx="1143">
                  <c:v>6.5104166666679814E-4</c:v>
                </c:pt>
                <c:pt idx="1144">
                  <c:v>3.8722933459776161E-3</c:v>
                </c:pt>
                <c:pt idx="1145">
                  <c:v>2.4380333197886249E-3</c:v>
                </c:pt>
                <c:pt idx="1146">
                  <c:v>5.0287356321839852E-3</c:v>
                </c:pt>
                <c:pt idx="1147">
                  <c:v>1.883239171374814E-3</c:v>
                </c:pt>
                <c:pt idx="1148">
                  <c:v>5.0287356321839852E-3</c:v>
                </c:pt>
                <c:pt idx="1149">
                  <c:v>2.5463515556616084E-3</c:v>
                </c:pt>
                <c:pt idx="1150">
                  <c:v>1.6203703703703606E-2</c:v>
                </c:pt>
                <c:pt idx="1151">
                  <c:v>2.3437500000000038E-2</c:v>
                </c:pt>
                <c:pt idx="1152">
                  <c:v>1.8784634169226918E-4</c:v>
                </c:pt>
                <c:pt idx="1153">
                  <c:v>1.3888888888888959E-2</c:v>
                </c:pt>
                <c:pt idx="1154">
                  <c:v>3.7858422939068027E-2</c:v>
                </c:pt>
                <c:pt idx="1155">
                  <c:v>6.9991251093613586E-3</c:v>
                </c:pt>
                <c:pt idx="1156">
                  <c:v>1.3881658858233923E-3</c:v>
                </c:pt>
                <c:pt idx="1157">
                  <c:v>3.0131826741996361E-2</c:v>
                </c:pt>
                <c:pt idx="1158">
                  <c:v>8.1756598925492995E-4</c:v>
                </c:pt>
                <c:pt idx="1159">
                  <c:v>6.6666666666668883E-3</c:v>
                </c:pt>
                <c:pt idx="1160">
                  <c:v>2.4380333197886249E-3</c:v>
                </c:pt>
                <c:pt idx="1161">
                  <c:v>9.2364532019715878E-4</c:v>
                </c:pt>
                <c:pt idx="1162">
                  <c:v>3.328402366864029E-3</c:v>
                </c:pt>
                <c:pt idx="1163">
                  <c:v>4.3572984749454336E-3</c:v>
                </c:pt>
                <c:pt idx="1164">
                  <c:v>4.3048469387756694E-3</c:v>
                </c:pt>
                <c:pt idx="1165">
                  <c:v>1.8939393939394035E-3</c:v>
                </c:pt>
                <c:pt idx="1166">
                  <c:v>1.0484927916120644E-2</c:v>
                </c:pt>
                <c:pt idx="1167">
                  <c:v>6.0258834302952001E-2</c:v>
                </c:pt>
                <c:pt idx="1168">
                  <c:v>1.883239171374814E-3</c:v>
                </c:pt>
                <c:pt idx="1169">
                  <c:v>6.3116370808678449E-2</c:v>
                </c:pt>
                <c:pt idx="1170">
                  <c:v>3.9447731755426251E-3</c:v>
                </c:pt>
                <c:pt idx="1171">
                  <c:v>1.0893246187362665E-3</c:v>
                </c:pt>
                <c:pt idx="1172">
                  <c:v>2.3437500000000038E-2</c:v>
                </c:pt>
                <c:pt idx="1173">
                  <c:v>6.5104166666679814E-4</c:v>
                </c:pt>
                <c:pt idx="1174">
                  <c:v>1.3227513227514738E-3</c:v>
                </c:pt>
                <c:pt idx="1175">
                  <c:v>8.661717114030288E-3</c:v>
                </c:pt>
                <c:pt idx="1176">
                  <c:v>6.5104166666679814E-4</c:v>
                </c:pt>
                <c:pt idx="1177">
                  <c:v>9.7949188858280165E-3</c:v>
                </c:pt>
                <c:pt idx="1178">
                  <c:v>1.1333914559720775E-2</c:v>
                </c:pt>
                <c:pt idx="1179">
                  <c:v>4.3744531933532539E-4</c:v>
                </c:pt>
                <c:pt idx="1180">
                  <c:v>3.7585550061866981E-3</c:v>
                </c:pt>
                <c:pt idx="1181">
                  <c:v>6.4499484004128737E-4</c:v>
                </c:pt>
                <c:pt idx="1182">
                  <c:v>6.9295707929419191E-3</c:v>
                </c:pt>
                <c:pt idx="1183">
                  <c:v>1.6235144312393888E-2</c:v>
                </c:pt>
                <c:pt idx="1184">
                  <c:v>9.6091793249121168E-4</c:v>
                </c:pt>
                <c:pt idx="1185">
                  <c:v>1.6235144312393888E-2</c:v>
                </c:pt>
                <c:pt idx="1186">
                  <c:v>6.4499484004128737E-4</c:v>
                </c:pt>
                <c:pt idx="1187">
                  <c:v>1.5748031496063096E-2</c:v>
                </c:pt>
                <c:pt idx="1188">
                  <c:v>4.3744531933532539E-4</c:v>
                </c:pt>
                <c:pt idx="1189">
                  <c:v>1.7076502732243888E-4</c:v>
                </c:pt>
                <c:pt idx="1190">
                  <c:v>9.8360655737704847E-2</c:v>
                </c:pt>
                <c:pt idx="1191">
                  <c:v>6.5681444991790095E-3</c:v>
                </c:pt>
                <c:pt idx="1192">
                  <c:v>8.5365853658536536E-2</c:v>
                </c:pt>
                <c:pt idx="1193">
                  <c:v>5.9999999999999928E-2</c:v>
                </c:pt>
                <c:pt idx="1194">
                  <c:v>3.1233732431025715E-3</c:v>
                </c:pt>
                <c:pt idx="1195">
                  <c:v>6.5104166666679814E-4</c:v>
                </c:pt>
                <c:pt idx="1196">
                  <c:v>5.796801764544311E-4</c:v>
                </c:pt>
                <c:pt idx="1197">
                  <c:v>1.29376456876459E-2</c:v>
                </c:pt>
                <c:pt idx="1198">
                  <c:v>1.6203703703703606E-2</c:v>
                </c:pt>
                <c:pt idx="1199">
                  <c:v>3.6549707602333709E-4</c:v>
                </c:pt>
                <c:pt idx="1200">
                  <c:v>1.0416666666666938E-2</c:v>
                </c:pt>
                <c:pt idx="1201">
                  <c:v>1.0635034257081455E-2</c:v>
                </c:pt>
                <c:pt idx="1202">
                  <c:v>8.0235185375374524E-3</c:v>
                </c:pt>
                <c:pt idx="1203">
                  <c:v>2.8979948622805717E-3</c:v>
                </c:pt>
                <c:pt idx="1204">
                  <c:v>3.0712905296700075E-4</c:v>
                </c:pt>
                <c:pt idx="1205">
                  <c:v>3.1173826173826382E-3</c:v>
                </c:pt>
                <c:pt idx="1206">
                  <c:v>1.0736842105263183E-2</c:v>
                </c:pt>
                <c:pt idx="1207">
                  <c:v>1.0143158140449141E-2</c:v>
                </c:pt>
                <c:pt idx="1208">
                  <c:v>4.6883495899780348E-4</c:v>
                </c:pt>
                <c:pt idx="1209">
                  <c:v>3.6053130929791309E-2</c:v>
                </c:pt>
                <c:pt idx="1210">
                  <c:v>4.6883495899780348E-4</c:v>
                </c:pt>
                <c:pt idx="1211">
                  <c:v>3.1090848834183539E-3</c:v>
                </c:pt>
                <c:pt idx="1212">
                  <c:v>1.1386379983340239E-2</c:v>
                </c:pt>
                <c:pt idx="1213">
                  <c:v>2.976190476190496E-3</c:v>
                </c:pt>
                <c:pt idx="1214">
                  <c:v>1.2879661668589172E-2</c:v>
                </c:pt>
                <c:pt idx="1215">
                  <c:v>3.2258064516129087E-2</c:v>
                </c:pt>
                <c:pt idx="1216">
                  <c:v>1.0416666666666938E-2</c:v>
                </c:pt>
                <c:pt idx="1217">
                  <c:v>1.5782828282842577E-4</c:v>
                </c:pt>
                <c:pt idx="1218">
                  <c:v>2.976190476190496E-3</c:v>
                </c:pt>
                <c:pt idx="1219">
                  <c:v>5.5555555555555835E-3</c:v>
                </c:pt>
                <c:pt idx="1220">
                  <c:v>6.6666666666668883E-3</c:v>
                </c:pt>
                <c:pt idx="1221">
                  <c:v>1.5914697222877355E-4</c:v>
                </c:pt>
                <c:pt idx="1222">
                  <c:v>1.7532325224631831E-3</c:v>
                </c:pt>
                <c:pt idx="1223">
                  <c:v>3.484553723788203E-3</c:v>
                </c:pt>
                <c:pt idx="1224">
                  <c:v>5.2053209947948076E-3</c:v>
                </c:pt>
                <c:pt idx="1225">
                  <c:v>1.1753950633408203E-3</c:v>
                </c:pt>
                <c:pt idx="1226">
                  <c:v>7.6777743174504089E-3</c:v>
                </c:pt>
                <c:pt idx="1227">
                  <c:v>1.5864447443394908E-2</c:v>
                </c:pt>
                <c:pt idx="1228">
                  <c:v>1.0860484544695154E-2</c:v>
                </c:pt>
                <c:pt idx="1229">
                  <c:v>7.6827350427350512E-3</c:v>
                </c:pt>
                <c:pt idx="1230">
                  <c:v>3.9616558850530332E-3</c:v>
                </c:pt>
                <c:pt idx="1231">
                  <c:v>5.6342243079644562E-3</c:v>
                </c:pt>
                <c:pt idx="1232">
                  <c:v>1.0175010175010308E-2</c:v>
                </c:pt>
                <c:pt idx="1233">
                  <c:v>1.9182271518720061E-2</c:v>
                </c:pt>
                <c:pt idx="1234">
                  <c:v>2.525706771860617E-3</c:v>
                </c:pt>
                <c:pt idx="1235">
                  <c:v>1.5685376097747162E-2</c:v>
                </c:pt>
                <c:pt idx="1236">
                  <c:v>1.2810457516339878E-2</c:v>
                </c:pt>
                <c:pt idx="1237">
                  <c:v>7.9772079772078366E-4</c:v>
                </c:pt>
                <c:pt idx="1238">
                  <c:v>5.5788698305798533E-3</c:v>
                </c:pt>
                <c:pt idx="1239">
                  <c:v>2.3017984955701249E-2</c:v>
                </c:pt>
                <c:pt idx="1240">
                  <c:v>1.3371113115368205E-4</c:v>
                </c:pt>
                <c:pt idx="1241">
                  <c:v>6.8310152343768109E-4</c:v>
                </c:pt>
                <c:pt idx="1242">
                  <c:v>1.2298046780805524E-2</c:v>
                </c:pt>
                <c:pt idx="1243">
                  <c:v>2.3965141612200407E-2</c:v>
                </c:pt>
                <c:pt idx="1244">
                  <c:v>2.2546238389689981E-2</c:v>
                </c:pt>
                <c:pt idx="1245">
                  <c:v>1.4342205011563165E-4</c:v>
                </c:pt>
                <c:pt idx="1246">
                  <c:v>3.4795270089387688E-2</c:v>
                </c:pt>
                <c:pt idx="1247">
                  <c:v>6.8310152343768109E-4</c:v>
                </c:pt>
                <c:pt idx="1248">
                  <c:v>2.3965141612200407E-2</c:v>
                </c:pt>
                <c:pt idx="1249">
                  <c:v>3.0668916702668958E-3</c:v>
                </c:pt>
                <c:pt idx="1250">
                  <c:v>3.8317054845980379E-2</c:v>
                </c:pt>
                <c:pt idx="1251">
                  <c:v>2.1917106436856326E-4</c:v>
                </c:pt>
                <c:pt idx="1252">
                  <c:v>1.096117013072018E-2</c:v>
                </c:pt>
                <c:pt idx="1253">
                  <c:v>1.0513296227581837E-2</c:v>
                </c:pt>
                <c:pt idx="1254">
                  <c:v>3.6235294117646998E-2</c:v>
                </c:pt>
                <c:pt idx="1255">
                  <c:v>1.1271088449142144E-2</c:v>
                </c:pt>
                <c:pt idx="1256">
                  <c:v>9.7980963032866207E-3</c:v>
                </c:pt>
                <c:pt idx="1257">
                  <c:v>6.8310152343768109E-4</c:v>
                </c:pt>
                <c:pt idx="1258">
                  <c:v>2.4621237749967523E-2</c:v>
                </c:pt>
                <c:pt idx="1259">
                  <c:v>3.0080464540863136E-3</c:v>
                </c:pt>
                <c:pt idx="1260">
                  <c:v>6.1285120108648767E-3</c:v>
                </c:pt>
                <c:pt idx="1261">
                  <c:v>6.4441829147711413E-3</c:v>
                </c:pt>
                <c:pt idx="1262">
                  <c:v>0</c:v>
                </c:pt>
                <c:pt idx="1263">
                  <c:v>7.0275897969807556E-3</c:v>
                </c:pt>
                <c:pt idx="1264">
                  <c:v>1.883239171374814E-3</c:v>
                </c:pt>
                <c:pt idx="1265">
                  <c:v>2.7322404371585415E-3</c:v>
                </c:pt>
                <c:pt idx="1266">
                  <c:v>1.0416666666666938E-2</c:v>
                </c:pt>
                <c:pt idx="1267">
                  <c:v>6.5104166666679814E-4</c:v>
                </c:pt>
                <c:pt idx="1268">
                  <c:v>2.3437500000000038E-2</c:v>
                </c:pt>
                <c:pt idx="1269">
                  <c:v>3.0202169625247878E-3</c:v>
                </c:pt>
                <c:pt idx="1270">
                  <c:v>2.976190476190496E-3</c:v>
                </c:pt>
                <c:pt idx="1271">
                  <c:v>4.1050903119862488E-4</c:v>
                </c:pt>
                <c:pt idx="1272">
                  <c:v>4.3744531933532539E-4</c:v>
                </c:pt>
                <c:pt idx="1273">
                  <c:v>2.3269342641071816E-3</c:v>
                </c:pt>
                <c:pt idx="1274">
                  <c:v>9.5888769027913253E-4</c:v>
                </c:pt>
                <c:pt idx="1275">
                  <c:v>1.7076502732243888E-4</c:v>
                </c:pt>
                <c:pt idx="1276">
                  <c:v>1.0176072839258202E-2</c:v>
                </c:pt>
                <c:pt idx="1277">
                  <c:v>2.1739130434782584E-2</c:v>
                </c:pt>
                <c:pt idx="1278">
                  <c:v>3.9447731755424265E-3</c:v>
                </c:pt>
                <c:pt idx="1279">
                  <c:v>6.6666666666668883E-3</c:v>
                </c:pt>
                <c:pt idx="1280">
                  <c:v>1.0416666666666938E-2</c:v>
                </c:pt>
                <c:pt idx="1281">
                  <c:v>5.8968842138815425E-3</c:v>
                </c:pt>
                <c:pt idx="1282">
                  <c:v>6.5104166666679814E-4</c:v>
                </c:pt>
                <c:pt idx="1283">
                  <c:v>0</c:v>
                </c:pt>
                <c:pt idx="1284">
                  <c:v>3.0303030303030245E-2</c:v>
                </c:pt>
                <c:pt idx="1285">
                  <c:v>6.5104166666679814E-4</c:v>
                </c:pt>
                <c:pt idx="1286">
                  <c:v>2.3437500000000038E-2</c:v>
                </c:pt>
                <c:pt idx="1287">
                  <c:v>3.9682539682539889E-3</c:v>
                </c:pt>
                <c:pt idx="1288">
                  <c:v>2.976190476190496E-3</c:v>
                </c:pt>
                <c:pt idx="1289">
                  <c:v>7.2537112010797817E-3</c:v>
                </c:pt>
                <c:pt idx="1290">
                  <c:v>1.3888888888890522E-3</c:v>
                </c:pt>
                <c:pt idx="1291">
                  <c:v>1.2644983039719754E-2</c:v>
                </c:pt>
                <c:pt idx="1292">
                  <c:v>2.2952853598014817E-2</c:v>
                </c:pt>
                <c:pt idx="1293">
                  <c:v>1.2517325017324868E-2</c:v>
                </c:pt>
                <c:pt idx="1294">
                  <c:v>2.2952853598014817E-2</c:v>
                </c:pt>
                <c:pt idx="1295">
                  <c:v>5.0717591040167116E-4</c:v>
                </c:pt>
                <c:pt idx="1296">
                  <c:v>2.1036542775673021E-2</c:v>
                </c:pt>
                <c:pt idx="1297">
                  <c:v>8.5286335286313274E-4</c:v>
                </c:pt>
                <c:pt idx="1298">
                  <c:v>1.1514473052934779E-2</c:v>
                </c:pt>
                <c:pt idx="1299">
                  <c:v>1.4033264033263812E-2</c:v>
                </c:pt>
                <c:pt idx="1300">
                  <c:v>1.3305613305613058E-2</c:v>
                </c:pt>
                <c:pt idx="1301">
                  <c:v>5.9809968900877584E-3</c:v>
                </c:pt>
                <c:pt idx="1302">
                  <c:v>2.297785352291476E-3</c:v>
                </c:pt>
                <c:pt idx="1303">
                  <c:v>2.2952853598014817E-2</c:v>
                </c:pt>
                <c:pt idx="1304">
                  <c:v>2.2952853598014817E-2</c:v>
                </c:pt>
                <c:pt idx="1305">
                  <c:v>1.1333914559720775E-2</c:v>
                </c:pt>
                <c:pt idx="1306">
                  <c:v>3.3099901520951976E-3</c:v>
                </c:pt>
                <c:pt idx="1307">
                  <c:v>2.3152022622361625E-2</c:v>
                </c:pt>
                <c:pt idx="1308">
                  <c:v>5.0717591040167116E-4</c:v>
                </c:pt>
                <c:pt idx="1309">
                  <c:v>3.9752105430055431E-4</c:v>
                </c:pt>
                <c:pt idx="1310">
                  <c:v>3.9752105430055431E-4</c:v>
                </c:pt>
                <c:pt idx="1311">
                  <c:v>3.0793729648062568E-4</c:v>
                </c:pt>
                <c:pt idx="1312">
                  <c:v>5.88048315321043E-2</c:v>
                </c:pt>
                <c:pt idx="1313">
                  <c:v>5.0717591040167116E-4</c:v>
                </c:pt>
                <c:pt idx="1314">
                  <c:v>3.9601084345701172E-3</c:v>
                </c:pt>
                <c:pt idx="1315">
                  <c:v>1.3227513227514738E-3</c:v>
                </c:pt>
                <c:pt idx="1316">
                  <c:v>1.0416666666666938E-2</c:v>
                </c:pt>
                <c:pt idx="1317">
                  <c:v>2.3437500000000038E-2</c:v>
                </c:pt>
                <c:pt idx="1318">
                  <c:v>6.9991251093613586E-3</c:v>
                </c:pt>
                <c:pt idx="1319">
                  <c:v>1.3355460723881862E-2</c:v>
                </c:pt>
                <c:pt idx="1320">
                  <c:v>1.7502067824648613E-2</c:v>
                </c:pt>
                <c:pt idx="1321">
                  <c:v>6.3151247237130882E-4</c:v>
                </c:pt>
                <c:pt idx="1322">
                  <c:v>4.7619047619047589E-2</c:v>
                </c:pt>
                <c:pt idx="1323">
                  <c:v>8.9605734767043196E-4</c:v>
                </c:pt>
                <c:pt idx="1324">
                  <c:v>8.9605734767043196E-4</c:v>
                </c:pt>
                <c:pt idx="1325">
                  <c:v>2.976190476190496E-3</c:v>
                </c:pt>
                <c:pt idx="1326">
                  <c:v>1.0416666666666938E-2</c:v>
                </c:pt>
                <c:pt idx="1327">
                  <c:v>3.5433070866141662E-2</c:v>
                </c:pt>
                <c:pt idx="1328">
                  <c:v>0</c:v>
                </c:pt>
                <c:pt idx="1329">
                  <c:v>8.9605734767043196E-4</c:v>
                </c:pt>
                <c:pt idx="1330">
                  <c:v>8.9605734767043196E-4</c:v>
                </c:pt>
                <c:pt idx="1331">
                  <c:v>6.5104166666679814E-4</c:v>
                </c:pt>
                <c:pt idx="1332">
                  <c:v>1.5748031496063096E-2</c:v>
                </c:pt>
                <c:pt idx="1333">
                  <c:v>1.6111991547807809E-2</c:v>
                </c:pt>
                <c:pt idx="1334">
                  <c:v>3.5433070866141662E-2</c:v>
                </c:pt>
                <c:pt idx="1335">
                  <c:v>1.0416666666666938E-2</c:v>
                </c:pt>
                <c:pt idx="1336">
                  <c:v>2.016129032257999E-3</c:v>
                </c:pt>
                <c:pt idx="1337">
                  <c:v>1.3774104683197297E-3</c:v>
                </c:pt>
                <c:pt idx="1338">
                  <c:v>1.3227513227514738E-3</c:v>
                </c:pt>
                <c:pt idx="1339">
                  <c:v>4.2372881355930824E-3</c:v>
                </c:pt>
                <c:pt idx="1340">
                  <c:v>1.5748031496063096E-2</c:v>
                </c:pt>
                <c:pt idx="1341">
                  <c:v>5.0344462109168844E-3</c:v>
                </c:pt>
                <c:pt idx="1342">
                  <c:v>1.0416666666666938E-2</c:v>
                </c:pt>
                <c:pt idx="1343">
                  <c:v>1.0416666666666938E-2</c:v>
                </c:pt>
                <c:pt idx="1344">
                  <c:v>3.5433070866141662E-2</c:v>
                </c:pt>
                <c:pt idx="1345">
                  <c:v>1.5748031496063096E-2</c:v>
                </c:pt>
                <c:pt idx="1346">
                  <c:v>4.3744531933532539E-4</c:v>
                </c:pt>
                <c:pt idx="1347">
                  <c:v>1.0416666666669065E-3</c:v>
                </c:pt>
                <c:pt idx="1348">
                  <c:v>1.9899285250164463E-3</c:v>
                </c:pt>
                <c:pt idx="1349">
                  <c:v>1.9899285250164463E-3</c:v>
                </c:pt>
                <c:pt idx="1350">
                  <c:v>4.3744531933532539E-4</c:v>
                </c:pt>
                <c:pt idx="1351">
                  <c:v>2.3437500000000038E-2</c:v>
                </c:pt>
                <c:pt idx="1352">
                  <c:v>2.5740025740026411E-3</c:v>
                </c:pt>
                <c:pt idx="1353">
                  <c:v>3.5433070866141662E-2</c:v>
                </c:pt>
                <c:pt idx="1354">
                  <c:v>1.0416666666666938E-2</c:v>
                </c:pt>
                <c:pt idx="1355">
                  <c:v>9.9206349206338554E-4</c:v>
                </c:pt>
                <c:pt idx="1356">
                  <c:v>1.6203703703703606E-2</c:v>
                </c:pt>
                <c:pt idx="1357">
                  <c:v>1.7433586337761011E-2</c:v>
                </c:pt>
                <c:pt idx="1358">
                  <c:v>2.3437500000000038E-2</c:v>
                </c:pt>
                <c:pt idx="1359">
                  <c:v>1.5748031496063096E-2</c:v>
                </c:pt>
                <c:pt idx="1360">
                  <c:v>1.5873015873015844E-2</c:v>
                </c:pt>
                <c:pt idx="1361">
                  <c:v>2.3437500000000038E-2</c:v>
                </c:pt>
                <c:pt idx="1362">
                  <c:v>1.4336917562724075E-2</c:v>
                </c:pt>
                <c:pt idx="1363">
                  <c:v>1.0967741935483678E-2</c:v>
                </c:pt>
                <c:pt idx="1364">
                  <c:v>1.6585365853658652E-2</c:v>
                </c:pt>
                <c:pt idx="1365">
                  <c:v>6.072106261857189E-4</c:v>
                </c:pt>
                <c:pt idx="1366">
                  <c:v>3.5868005738880875E-2</c:v>
                </c:pt>
                <c:pt idx="1367">
                  <c:v>1.7758046614927072E-5</c:v>
                </c:pt>
                <c:pt idx="1368">
                  <c:v>6.3370352174251875E-7</c:v>
                </c:pt>
                <c:pt idx="1369">
                  <c:v>4.7058823529410598E-3</c:v>
                </c:pt>
                <c:pt idx="1370">
                  <c:v>1.0967741935483678E-2</c:v>
                </c:pt>
                <c:pt idx="1371">
                  <c:v>1.0967741935483678E-2</c:v>
                </c:pt>
                <c:pt idx="1372">
                  <c:v>1.2343297974926196E-3</c:v>
                </c:pt>
                <c:pt idx="1373">
                  <c:v>5.8343219235553138E-3</c:v>
                </c:pt>
                <c:pt idx="1374">
                  <c:v>1.0967741935483678E-2</c:v>
                </c:pt>
                <c:pt idx="1375">
                  <c:v>3.2594021215044478E-3</c:v>
                </c:pt>
                <c:pt idx="1376">
                  <c:v>2.2295081967213057E-2</c:v>
                </c:pt>
                <c:pt idx="1377">
                  <c:v>2.2295081967213057E-2</c:v>
                </c:pt>
                <c:pt idx="1378">
                  <c:v>9.0510162875219631E-3</c:v>
                </c:pt>
                <c:pt idx="1379">
                  <c:v>2.3719165085388773E-2</c:v>
                </c:pt>
                <c:pt idx="1380">
                  <c:v>6.0768108896451116E-2</c:v>
                </c:pt>
                <c:pt idx="1381">
                  <c:v>1.0967741935483678E-2</c:v>
                </c:pt>
                <c:pt idx="1382">
                  <c:v>4.4574559294032591E-3</c:v>
                </c:pt>
                <c:pt idx="1383">
                  <c:v>1.6585365853658652E-2</c:v>
                </c:pt>
                <c:pt idx="1384">
                  <c:v>1.6585365853658652E-2</c:v>
                </c:pt>
                <c:pt idx="1385">
                  <c:v>1.6585365853658652E-2</c:v>
                </c:pt>
                <c:pt idx="1386">
                  <c:v>7.8586375261568593E-3</c:v>
                </c:pt>
                <c:pt idx="1387">
                  <c:v>7.8581175793469502E-3</c:v>
                </c:pt>
                <c:pt idx="1388">
                  <c:v>9.9916109531495226E-3</c:v>
                </c:pt>
                <c:pt idx="1389">
                  <c:v>3.7526497892351657E-2</c:v>
                </c:pt>
                <c:pt idx="1390">
                  <c:v>2.7756022067819897E-2</c:v>
                </c:pt>
                <c:pt idx="1391">
                  <c:v>3.1173826173826382E-3</c:v>
                </c:pt>
                <c:pt idx="1392">
                  <c:v>2.2698612862547159E-2</c:v>
                </c:pt>
                <c:pt idx="1393">
                  <c:v>1.0635034257081455E-2</c:v>
                </c:pt>
                <c:pt idx="1394">
                  <c:v>1.5905844818312307E-3</c:v>
                </c:pt>
                <c:pt idx="1395">
                  <c:v>6.5240881567454431E-5</c:v>
                </c:pt>
                <c:pt idx="1396">
                  <c:v>6.1454293737771293E-4</c:v>
                </c:pt>
                <c:pt idx="1397">
                  <c:v>1.0422270037655475E-3</c:v>
                </c:pt>
                <c:pt idx="1398">
                  <c:v>2.3319200484554808E-2</c:v>
                </c:pt>
                <c:pt idx="1399">
                  <c:v>6.1687706966151337E-4</c:v>
                </c:pt>
                <c:pt idx="1400">
                  <c:v>1.412174781739977E-3</c:v>
                </c:pt>
                <c:pt idx="1401">
                  <c:v>2.3319200484554808E-2</c:v>
                </c:pt>
                <c:pt idx="1402">
                  <c:v>1.433052811933077E-2</c:v>
                </c:pt>
                <c:pt idx="1403">
                  <c:v>7.2150072150074037E-4</c:v>
                </c:pt>
                <c:pt idx="1404">
                  <c:v>6.6666666666668883E-3</c:v>
                </c:pt>
                <c:pt idx="1405">
                  <c:v>9.6618357487921833E-3</c:v>
                </c:pt>
                <c:pt idx="1406">
                  <c:v>1.0416666666666938E-2</c:v>
                </c:pt>
                <c:pt idx="1407">
                  <c:v>6.5104166666679814E-4</c:v>
                </c:pt>
                <c:pt idx="1408">
                  <c:v>1.0416666666666938E-2</c:v>
                </c:pt>
                <c:pt idx="1409">
                  <c:v>1.0416666666666938E-2</c:v>
                </c:pt>
                <c:pt idx="1410">
                  <c:v>1.5748031496063096E-2</c:v>
                </c:pt>
                <c:pt idx="1411">
                  <c:v>6.5104166666679814E-4</c:v>
                </c:pt>
                <c:pt idx="1412">
                  <c:v>6.5104166666679814E-4</c:v>
                </c:pt>
                <c:pt idx="1413">
                  <c:v>0.15254237288135578</c:v>
                </c:pt>
                <c:pt idx="1414">
                  <c:v>1.5748031496063096E-2</c:v>
                </c:pt>
                <c:pt idx="1415">
                  <c:v>1.9357336430511073E-4</c:v>
                </c:pt>
                <c:pt idx="1416">
                  <c:v>1.5748031496063096E-2</c:v>
                </c:pt>
                <c:pt idx="1417">
                  <c:v>1.0416666666666938E-2</c:v>
                </c:pt>
                <c:pt idx="1418">
                  <c:v>1.5748031496063096E-2</c:v>
                </c:pt>
                <c:pt idx="1419">
                  <c:v>6.9991251093613586E-3</c:v>
                </c:pt>
                <c:pt idx="1420">
                  <c:v>5.9002143367469463E-3</c:v>
                </c:pt>
                <c:pt idx="1421">
                  <c:v>2.1164021164021368E-2</c:v>
                </c:pt>
                <c:pt idx="1422">
                  <c:v>1.5748031496063096E-2</c:v>
                </c:pt>
                <c:pt idx="1423">
                  <c:v>6.5104166666679814E-4</c:v>
                </c:pt>
                <c:pt idx="1424">
                  <c:v>2.1164021164021368E-2</c:v>
                </c:pt>
                <c:pt idx="1425">
                  <c:v>2.1164021164021368E-2</c:v>
                </c:pt>
                <c:pt idx="1426">
                  <c:v>1.3054830287208905E-3</c:v>
                </c:pt>
                <c:pt idx="1427">
                  <c:v>5.6570931244559674E-3</c:v>
                </c:pt>
                <c:pt idx="1428">
                  <c:v>1.0416666666666938E-2</c:v>
                </c:pt>
                <c:pt idx="1429">
                  <c:v>2.1164021164021368E-2</c:v>
                </c:pt>
                <c:pt idx="1430">
                  <c:v>2.3437500000000038E-2</c:v>
                </c:pt>
                <c:pt idx="1431">
                  <c:v>5.7518733989322508E-2</c:v>
                </c:pt>
                <c:pt idx="1432">
                  <c:v>4.3744531933532539E-4</c:v>
                </c:pt>
                <c:pt idx="1433">
                  <c:v>1.0416666666666938E-2</c:v>
                </c:pt>
                <c:pt idx="1434">
                  <c:v>2.976190476190496E-3</c:v>
                </c:pt>
                <c:pt idx="1435">
                  <c:v>1.6203703703703606E-2</c:v>
                </c:pt>
                <c:pt idx="1436">
                  <c:v>2.3437500000000038E-2</c:v>
                </c:pt>
                <c:pt idx="1437">
                  <c:v>2.3437500000000038E-2</c:v>
                </c:pt>
                <c:pt idx="1438">
                  <c:v>6.5104166666679814E-4</c:v>
                </c:pt>
                <c:pt idx="1439">
                  <c:v>1.0416666666666938E-2</c:v>
                </c:pt>
                <c:pt idx="1440">
                  <c:v>2.3437500000000038E-2</c:v>
                </c:pt>
                <c:pt idx="1441">
                  <c:v>6.9991251093613586E-3</c:v>
                </c:pt>
                <c:pt idx="1442">
                  <c:v>4.3744531933532539E-4</c:v>
                </c:pt>
                <c:pt idx="1443">
                  <c:v>1.0416666666666938E-2</c:v>
                </c:pt>
                <c:pt idx="1444">
                  <c:v>2.5956284153005476E-2</c:v>
                </c:pt>
                <c:pt idx="1445">
                  <c:v>2.1942878028404281E-2</c:v>
                </c:pt>
                <c:pt idx="1446">
                  <c:v>3.9256198347107467E-2</c:v>
                </c:pt>
                <c:pt idx="1447">
                  <c:v>4.2536297640550845E-5</c:v>
                </c:pt>
                <c:pt idx="1448">
                  <c:v>1.6120357072456491E-2</c:v>
                </c:pt>
                <c:pt idx="1449">
                  <c:v>2.5956284153005476E-2</c:v>
                </c:pt>
                <c:pt idx="1450">
                  <c:v>2.5956284153005476E-2</c:v>
                </c:pt>
                <c:pt idx="1451">
                  <c:v>4.2536297640550845E-5</c:v>
                </c:pt>
                <c:pt idx="1452">
                  <c:v>6.1557402277600317E-5</c:v>
                </c:pt>
                <c:pt idx="1453">
                  <c:v>2.5956284153005476E-2</c:v>
                </c:pt>
                <c:pt idx="1454">
                  <c:v>3.0193129883532458E-2</c:v>
                </c:pt>
                <c:pt idx="1455">
                  <c:v>1.2942443828870429E-2</c:v>
                </c:pt>
                <c:pt idx="1456">
                  <c:v>4.3976920911908794E-4</c:v>
                </c:pt>
                <c:pt idx="1457">
                  <c:v>3.9256198347107467E-2</c:v>
                </c:pt>
                <c:pt idx="1458">
                  <c:v>2.1825981225124251E-3</c:v>
                </c:pt>
                <c:pt idx="1459">
                  <c:v>8.6812476193006988E-4</c:v>
                </c:pt>
                <c:pt idx="1460">
                  <c:v>3.8865546218487472E-2</c:v>
                </c:pt>
                <c:pt idx="1461">
                  <c:v>7.9298048048049522E-4</c:v>
                </c:pt>
                <c:pt idx="1462">
                  <c:v>1.2647745238274397E-2</c:v>
                </c:pt>
                <c:pt idx="1463">
                  <c:v>6.0504583530899755E-3</c:v>
                </c:pt>
                <c:pt idx="1464">
                  <c:v>8.3677685950401127E-4</c:v>
                </c:pt>
                <c:pt idx="1465">
                  <c:v>2.582644628099184E-2</c:v>
                </c:pt>
                <c:pt idx="1466">
                  <c:v>2.9138349514561184E-3</c:v>
                </c:pt>
                <c:pt idx="1467">
                  <c:v>5.2521008403361449E-2</c:v>
                </c:pt>
                <c:pt idx="1468">
                  <c:v>1.0578512396694198E-2</c:v>
                </c:pt>
                <c:pt idx="1469">
                  <c:v>6.9800569800572822E-4</c:v>
                </c:pt>
                <c:pt idx="1470">
                  <c:v>2.8248587570621302E-2</c:v>
                </c:pt>
                <c:pt idx="1471">
                  <c:v>3.4027777777771956E-4</c:v>
                </c:pt>
                <c:pt idx="1472">
                  <c:v>6.5104166666679814E-4</c:v>
                </c:pt>
                <c:pt idx="1473">
                  <c:v>1.5748031496063096E-2</c:v>
                </c:pt>
                <c:pt idx="1474">
                  <c:v>6.9991251093613586E-3</c:v>
                </c:pt>
                <c:pt idx="1475">
                  <c:v>2.2038567493112875E-2</c:v>
                </c:pt>
                <c:pt idx="1476">
                  <c:v>4.3744531933532539E-4</c:v>
                </c:pt>
                <c:pt idx="1477">
                  <c:v>1.3199963460308634E-2</c:v>
                </c:pt>
                <c:pt idx="1478">
                  <c:v>4.3744531933532539E-4</c:v>
                </c:pt>
                <c:pt idx="1479">
                  <c:v>3.4722222222222398E-3</c:v>
                </c:pt>
                <c:pt idx="1480">
                  <c:v>2.5864707682889666E-2</c:v>
                </c:pt>
                <c:pt idx="1481">
                  <c:v>3.5433070866141662E-2</c:v>
                </c:pt>
                <c:pt idx="1482">
                  <c:v>7.4992347719621596E-3</c:v>
                </c:pt>
                <c:pt idx="1483">
                  <c:v>2.3437500000000038E-2</c:v>
                </c:pt>
                <c:pt idx="1484">
                  <c:v>2.3437500000000038E-2</c:v>
                </c:pt>
                <c:pt idx="1485">
                  <c:v>1.0416666666666938E-2</c:v>
                </c:pt>
                <c:pt idx="1486">
                  <c:v>0</c:v>
                </c:pt>
                <c:pt idx="1487">
                  <c:v>2.2786458333334501E-3</c:v>
                </c:pt>
                <c:pt idx="1488">
                  <c:v>6.5104166666679814E-4</c:v>
                </c:pt>
                <c:pt idx="1489">
                  <c:v>4.3744531933532539E-4</c:v>
                </c:pt>
                <c:pt idx="1490">
                  <c:v>5.4256410256409051E-4</c:v>
                </c:pt>
                <c:pt idx="1491">
                  <c:v>1.1093333333333358E-2</c:v>
                </c:pt>
                <c:pt idx="1492">
                  <c:v>1.1027725661870622E-3</c:v>
                </c:pt>
                <c:pt idx="1493">
                  <c:v>3.7562334217506779E-2</c:v>
                </c:pt>
                <c:pt idx="1494">
                  <c:v>2.3076923076923002E-2</c:v>
                </c:pt>
                <c:pt idx="1495">
                  <c:v>1.559776943923266E-2</c:v>
                </c:pt>
                <c:pt idx="1496">
                  <c:v>1.559776943923266E-2</c:v>
                </c:pt>
                <c:pt idx="1497">
                  <c:v>5.796801764544311E-4</c:v>
                </c:pt>
                <c:pt idx="1498">
                  <c:v>3.4894540942928057E-2</c:v>
                </c:pt>
                <c:pt idx="1499">
                  <c:v>1.1093333333333358E-2</c:v>
                </c:pt>
                <c:pt idx="1500">
                  <c:v>3.7466338836203679E-3</c:v>
                </c:pt>
                <c:pt idx="1501">
                  <c:v>2.2894821187584406E-2</c:v>
                </c:pt>
                <c:pt idx="1502">
                  <c:v>1.5321966693100731E-2</c:v>
                </c:pt>
                <c:pt idx="1503">
                  <c:v>1.1093333333333358E-2</c:v>
                </c:pt>
                <c:pt idx="1504">
                  <c:v>4.2651395317047248E-3</c:v>
                </c:pt>
                <c:pt idx="1505">
                  <c:v>1.1027725661870622E-3</c:v>
                </c:pt>
                <c:pt idx="1506">
                  <c:v>1.8951699062586223E-2</c:v>
                </c:pt>
                <c:pt idx="1507">
                  <c:v>2.5001858045335698E-3</c:v>
                </c:pt>
                <c:pt idx="1508">
                  <c:v>1.1689034369886456E-3</c:v>
                </c:pt>
                <c:pt idx="1509">
                  <c:v>5.5555555555555643E-2</c:v>
                </c:pt>
                <c:pt idx="1510">
                  <c:v>2.3437500000000038E-2</c:v>
                </c:pt>
                <c:pt idx="1511">
                  <c:v>1.0416666666666938E-2</c:v>
                </c:pt>
                <c:pt idx="1512">
                  <c:v>1.0416666666666938E-2</c:v>
                </c:pt>
                <c:pt idx="1513">
                  <c:v>4.123493533215767E-2</c:v>
                </c:pt>
                <c:pt idx="1514">
                  <c:v>6.4935064935064037E-3</c:v>
                </c:pt>
                <c:pt idx="1515">
                  <c:v>3.4722222222222398E-3</c:v>
                </c:pt>
                <c:pt idx="1516">
                  <c:v>1.9357336430511073E-4</c:v>
                </c:pt>
                <c:pt idx="1517">
                  <c:v>3.0055414670798752E-3</c:v>
                </c:pt>
                <c:pt idx="1518">
                  <c:v>1.6203703703703606E-2</c:v>
                </c:pt>
                <c:pt idx="1519">
                  <c:v>2.3437500000000038E-2</c:v>
                </c:pt>
                <c:pt idx="1520">
                  <c:v>3.64145658263305E-2</c:v>
                </c:pt>
                <c:pt idx="1521">
                  <c:v>1.048000846762469E-2</c:v>
                </c:pt>
                <c:pt idx="1522">
                  <c:v>2.5015147413337626E-2</c:v>
                </c:pt>
                <c:pt idx="1523">
                  <c:v>2.3437500000000038E-2</c:v>
                </c:pt>
                <c:pt idx="1524">
                  <c:v>4.7619047619047589E-2</c:v>
                </c:pt>
                <c:pt idx="1525">
                  <c:v>1.8873576992210993E-2</c:v>
                </c:pt>
                <c:pt idx="1526">
                  <c:v>6.147540983606598E-3</c:v>
                </c:pt>
                <c:pt idx="1527">
                  <c:v>1.0416666666666938E-2</c:v>
                </c:pt>
                <c:pt idx="1528">
                  <c:v>1.0416666666666938E-2</c:v>
                </c:pt>
                <c:pt idx="1529">
                  <c:v>4.3744531933532539E-4</c:v>
                </c:pt>
                <c:pt idx="1530">
                  <c:v>7.2148786831516027E-4</c:v>
                </c:pt>
                <c:pt idx="1531">
                  <c:v>2.66666666666668E-2</c:v>
                </c:pt>
                <c:pt idx="1532">
                  <c:v>2.3437500000000038E-2</c:v>
                </c:pt>
                <c:pt idx="1533">
                  <c:v>0.43069306930693069</c:v>
                </c:pt>
                <c:pt idx="1534">
                  <c:v>0.45000000000000007</c:v>
                </c:pt>
                <c:pt idx="1535">
                  <c:v>2.3437500000000038E-2</c:v>
                </c:pt>
                <c:pt idx="1536">
                  <c:v>3.5433070866141662E-2</c:v>
                </c:pt>
                <c:pt idx="1537">
                  <c:v>2.3437500000000038E-2</c:v>
                </c:pt>
                <c:pt idx="1538">
                  <c:v>1.0416666666666938E-2</c:v>
                </c:pt>
                <c:pt idx="1539">
                  <c:v>2.1164021164021368E-2</c:v>
                </c:pt>
                <c:pt idx="1540">
                  <c:v>1.3227513227514738E-3</c:v>
                </c:pt>
                <c:pt idx="1541">
                  <c:v>1.5748031496063096E-2</c:v>
                </c:pt>
                <c:pt idx="1542">
                  <c:v>8.9605734767043196E-4</c:v>
                </c:pt>
                <c:pt idx="1543">
                  <c:v>6.9716775599128408E-2</c:v>
                </c:pt>
                <c:pt idx="1544">
                  <c:v>0.22566371681415917</c:v>
                </c:pt>
                <c:pt idx="1545">
                  <c:v>0.339622641509434</c:v>
                </c:pt>
                <c:pt idx="1546">
                  <c:v>4.3744531933532539E-4</c:v>
                </c:pt>
                <c:pt idx="1547">
                  <c:v>0.35714285714285704</c:v>
                </c:pt>
                <c:pt idx="1548">
                  <c:v>0.339622641509434</c:v>
                </c:pt>
                <c:pt idx="1549">
                  <c:v>0.34031710079275196</c:v>
                </c:pt>
                <c:pt idx="1550">
                  <c:v>1.1582581579240702E-2</c:v>
                </c:pt>
                <c:pt idx="1551">
                  <c:v>8.7474120082817446E-3</c:v>
                </c:pt>
                <c:pt idx="1552">
                  <c:v>9.7902097902097876E-2</c:v>
                </c:pt>
                <c:pt idx="1553">
                  <c:v>0.35595414201183423</c:v>
                </c:pt>
                <c:pt idx="1554">
                  <c:v>1.0416666666666938E-2</c:v>
                </c:pt>
                <c:pt idx="1555">
                  <c:v>0.30555555555555569</c:v>
                </c:pt>
                <c:pt idx="1556">
                  <c:v>5.88048315321043E-2</c:v>
                </c:pt>
                <c:pt idx="1557">
                  <c:v>9.4993138471402073E-4</c:v>
                </c:pt>
                <c:pt idx="1558">
                  <c:v>6.9991251093613586E-3</c:v>
                </c:pt>
                <c:pt idx="1559">
                  <c:v>3.1249999999999962E-2</c:v>
                </c:pt>
                <c:pt idx="1560">
                  <c:v>5.9999999999999928E-2</c:v>
                </c:pt>
                <c:pt idx="1561">
                  <c:v>0.46969696969696967</c:v>
                </c:pt>
                <c:pt idx="1562">
                  <c:v>1.5384615384615396E-2</c:v>
                </c:pt>
                <c:pt idx="1563">
                  <c:v>1.5384615384615396E-2</c:v>
                </c:pt>
                <c:pt idx="1564">
                  <c:v>1.5384615384615396E-2</c:v>
                </c:pt>
                <c:pt idx="1565">
                  <c:v>1.5384615384615396E-2</c:v>
                </c:pt>
                <c:pt idx="1566">
                  <c:v>1.5384615384615396E-2</c:v>
                </c:pt>
                <c:pt idx="1567">
                  <c:v>1.5384615384615396E-2</c:v>
                </c:pt>
                <c:pt idx="1568">
                  <c:v>1.5384615384615396E-2</c:v>
                </c:pt>
                <c:pt idx="1569">
                  <c:v>1.0416666666666938E-2</c:v>
                </c:pt>
                <c:pt idx="1570">
                  <c:v>2.3437500000000038E-2</c:v>
                </c:pt>
                <c:pt idx="1571">
                  <c:v>4.3744531933532539E-4</c:v>
                </c:pt>
                <c:pt idx="1572">
                  <c:v>0.11157024793388433</c:v>
                </c:pt>
                <c:pt idx="1573">
                  <c:v>6.5104166666679814E-4</c:v>
                </c:pt>
                <c:pt idx="1574">
                  <c:v>6.9991251093613586E-3</c:v>
                </c:pt>
                <c:pt idx="1575">
                  <c:v>4.3744531933532539E-4</c:v>
                </c:pt>
                <c:pt idx="1576">
                  <c:v>1.0416666666666938E-2</c:v>
                </c:pt>
                <c:pt idx="1577">
                  <c:v>2.4962050936077063E-2</c:v>
                </c:pt>
                <c:pt idx="1578">
                  <c:v>0.1784786641929498</c:v>
                </c:pt>
                <c:pt idx="1579">
                  <c:v>6.8971442616762815E-2</c:v>
                </c:pt>
                <c:pt idx="1580">
                  <c:v>6.8971442616762815E-2</c:v>
                </c:pt>
                <c:pt idx="1581">
                  <c:v>3.7755102040816356E-2</c:v>
                </c:pt>
                <c:pt idx="1582">
                  <c:v>7.1225720576355593E-4</c:v>
                </c:pt>
                <c:pt idx="1583">
                  <c:v>6.6666666666668883E-3</c:v>
                </c:pt>
                <c:pt idx="1584">
                  <c:v>1.3103706476976246E-3</c:v>
                </c:pt>
                <c:pt idx="1585">
                  <c:v>3.2400503907856988E-2</c:v>
                </c:pt>
                <c:pt idx="1586">
                  <c:v>2.3437500000000038E-2</c:v>
                </c:pt>
                <c:pt idx="1587">
                  <c:v>1.5748031496063096E-2</c:v>
                </c:pt>
                <c:pt idx="1588">
                  <c:v>1.5748031496063096E-2</c:v>
                </c:pt>
                <c:pt idx="1589">
                  <c:v>1.5748031496063096E-2</c:v>
                </c:pt>
                <c:pt idx="1590">
                  <c:v>1.0416666666666938E-2</c:v>
                </c:pt>
                <c:pt idx="1591">
                  <c:v>1.5748031496063096E-2</c:v>
                </c:pt>
                <c:pt idx="1592">
                  <c:v>6.5104166666679814E-4</c:v>
                </c:pt>
                <c:pt idx="1593">
                  <c:v>5.9999999999999928E-2</c:v>
                </c:pt>
                <c:pt idx="1594">
                  <c:v>9.5338983050847672E-3</c:v>
                </c:pt>
                <c:pt idx="1595">
                  <c:v>2.3437500000000038E-2</c:v>
                </c:pt>
                <c:pt idx="1596">
                  <c:v>0.25488033978600011</c:v>
                </c:pt>
                <c:pt idx="1597">
                  <c:v>6.5104166666679814E-4</c:v>
                </c:pt>
                <c:pt idx="1598">
                  <c:v>2.4132231404958876E-2</c:v>
                </c:pt>
                <c:pt idx="1599">
                  <c:v>2.3022907793254409E-2</c:v>
                </c:pt>
                <c:pt idx="1600">
                  <c:v>3.412570507655358E-3</c:v>
                </c:pt>
                <c:pt idx="1601">
                  <c:v>1.1321181931393752E-2</c:v>
                </c:pt>
                <c:pt idx="1602">
                  <c:v>3.4459692083889028E-2</c:v>
                </c:pt>
                <c:pt idx="1603">
                  <c:v>3.412570507655358E-3</c:v>
                </c:pt>
                <c:pt idx="1604">
                  <c:v>0.10216377544488549</c:v>
                </c:pt>
                <c:pt idx="1605">
                  <c:v>5.9999999999999928E-2</c:v>
                </c:pt>
                <c:pt idx="1606">
                  <c:v>1.0416666666666938E-2</c:v>
                </c:pt>
                <c:pt idx="1607">
                  <c:v>5.8479532163744213E-3</c:v>
                </c:pt>
                <c:pt idx="1608">
                  <c:v>3.3469945355191169E-2</c:v>
                </c:pt>
                <c:pt idx="1609">
                  <c:v>0</c:v>
                </c:pt>
                <c:pt idx="1610">
                  <c:v>1.0416666666666938E-2</c:v>
                </c:pt>
                <c:pt idx="1611">
                  <c:v>3.9447731755425089E-3</c:v>
                </c:pt>
                <c:pt idx="1612">
                  <c:v>2.5864707682889666E-2</c:v>
                </c:pt>
                <c:pt idx="1613">
                  <c:v>5.092946269416095E-4</c:v>
                </c:pt>
                <c:pt idx="1614">
                  <c:v>1.4743118516703327E-2</c:v>
                </c:pt>
                <c:pt idx="1615">
                  <c:v>2.06625683060109E-2</c:v>
                </c:pt>
                <c:pt idx="1616">
                  <c:v>4.2490583804143181E-2</c:v>
                </c:pt>
                <c:pt idx="1617">
                  <c:v>1.6774193548387228E-2</c:v>
                </c:pt>
                <c:pt idx="1618">
                  <c:v>4.6658259773013834E-2</c:v>
                </c:pt>
                <c:pt idx="1619">
                  <c:v>2.2495421245421379E-2</c:v>
                </c:pt>
                <c:pt idx="1620">
                  <c:v>2.2495421245421379E-2</c:v>
                </c:pt>
                <c:pt idx="1621">
                  <c:v>2.2495421245421379E-2</c:v>
                </c:pt>
                <c:pt idx="1622">
                  <c:v>6.3296703296703673E-3</c:v>
                </c:pt>
                <c:pt idx="1623">
                  <c:v>2.3319200484554808E-2</c:v>
                </c:pt>
                <c:pt idx="1624">
                  <c:v>2.8951162473889847E-2</c:v>
                </c:pt>
                <c:pt idx="1625">
                  <c:v>1.7538641134146823E-2</c:v>
                </c:pt>
                <c:pt idx="1626">
                  <c:v>1.0635034257081455E-2</c:v>
                </c:pt>
                <c:pt idx="1627">
                  <c:v>4.6239474810902282E-3</c:v>
                </c:pt>
                <c:pt idx="1628">
                  <c:v>5.5363355856092654E-6</c:v>
                </c:pt>
                <c:pt idx="1629">
                  <c:v>1.2090102259829371E-4</c:v>
                </c:pt>
                <c:pt idx="1630">
                  <c:v>9.6561444173804915E-3</c:v>
                </c:pt>
                <c:pt idx="1631">
                  <c:v>7.6417484954061988E-4</c:v>
                </c:pt>
                <c:pt idx="1632">
                  <c:v>2.4988869223902949E-3</c:v>
                </c:pt>
                <c:pt idx="1633">
                  <c:v>3.1173826173826382E-3</c:v>
                </c:pt>
                <c:pt idx="1634">
                  <c:v>1.6079158936301841E-2</c:v>
                </c:pt>
                <c:pt idx="1635">
                  <c:v>1.0059737874994833E-2</c:v>
                </c:pt>
                <c:pt idx="1636">
                  <c:v>2.3437500000000038E-2</c:v>
                </c:pt>
                <c:pt idx="1637">
                  <c:v>2.016129032257999E-3</c:v>
                </c:pt>
                <c:pt idx="1638">
                  <c:v>2.016129032257999E-3</c:v>
                </c:pt>
                <c:pt idx="1639">
                  <c:v>1.3774104683197297E-3</c:v>
                </c:pt>
                <c:pt idx="1640">
                  <c:v>1.8939393939394035E-3</c:v>
                </c:pt>
                <c:pt idx="1641">
                  <c:v>1.9357336430511073E-4</c:v>
                </c:pt>
                <c:pt idx="1642">
                  <c:v>8.5365853658536536E-2</c:v>
                </c:pt>
                <c:pt idx="1643">
                  <c:v>1.3054830287208905E-3</c:v>
                </c:pt>
                <c:pt idx="1644">
                  <c:v>1.3054830287208905E-3</c:v>
                </c:pt>
                <c:pt idx="1645">
                  <c:v>1.6203703703703606E-2</c:v>
                </c:pt>
                <c:pt idx="1646">
                  <c:v>0.27240528614890508</c:v>
                </c:pt>
                <c:pt idx="1647">
                  <c:v>2.8133248864953757E-3</c:v>
                </c:pt>
                <c:pt idx="1648">
                  <c:v>4.9179894179894303E-2</c:v>
                </c:pt>
                <c:pt idx="1649">
                  <c:v>1.6004495504495335E-2</c:v>
                </c:pt>
                <c:pt idx="1650">
                  <c:v>1.0635034257081455E-2</c:v>
                </c:pt>
                <c:pt idx="1651">
                  <c:v>2.3548058417298946E-2</c:v>
                </c:pt>
                <c:pt idx="1652">
                  <c:v>1.1582581579240702E-2</c:v>
                </c:pt>
                <c:pt idx="1653">
                  <c:v>9.5989480604865382E-2</c:v>
                </c:pt>
                <c:pt idx="1654">
                  <c:v>4.7225577629882463E-4</c:v>
                </c:pt>
                <c:pt idx="1655">
                  <c:v>2.2826766729205875E-2</c:v>
                </c:pt>
                <c:pt idx="1656">
                  <c:v>4.2930528375733926E-2</c:v>
                </c:pt>
                <c:pt idx="1657">
                  <c:v>2.007125294797075E-4</c:v>
                </c:pt>
                <c:pt idx="1658">
                  <c:v>6.4931577974082097E-2</c:v>
                </c:pt>
                <c:pt idx="1659">
                  <c:v>9.6012331379716242E-4</c:v>
                </c:pt>
                <c:pt idx="1660">
                  <c:v>1.0736842105263183E-2</c:v>
                </c:pt>
                <c:pt idx="1661">
                  <c:v>2.2805750589709461E-2</c:v>
                </c:pt>
                <c:pt idx="1662">
                  <c:v>1.7062333136960688E-3</c:v>
                </c:pt>
                <c:pt idx="1663">
                  <c:v>4.6883495899780348E-4</c:v>
                </c:pt>
                <c:pt idx="1664">
                  <c:v>1.0736842105263183E-2</c:v>
                </c:pt>
                <c:pt idx="1665">
                  <c:v>3.8465502193337719E-2</c:v>
                </c:pt>
                <c:pt idx="1666">
                  <c:v>1.4406601801559704E-2</c:v>
                </c:pt>
                <c:pt idx="1667">
                  <c:v>1.4974951338587787E-2</c:v>
                </c:pt>
                <c:pt idx="1668">
                  <c:v>6.912845219296887E-3</c:v>
                </c:pt>
                <c:pt idx="1669">
                  <c:v>1.3846730192884127E-2</c:v>
                </c:pt>
                <c:pt idx="1670">
                  <c:v>6.4408731764104095E-3</c:v>
                </c:pt>
                <c:pt idx="1671">
                  <c:v>1.6112919338532523E-6</c:v>
                </c:pt>
                <c:pt idx="1672">
                  <c:v>3.9797045060202881E-2</c:v>
                </c:pt>
                <c:pt idx="1673">
                  <c:v>3.1173826173826382E-3</c:v>
                </c:pt>
                <c:pt idx="1674">
                  <c:v>1.0635034257081455E-2</c:v>
                </c:pt>
                <c:pt idx="1675">
                  <c:v>1.133317901610611E-2</c:v>
                </c:pt>
                <c:pt idx="1676">
                  <c:v>1.0635034257081455E-2</c:v>
                </c:pt>
                <c:pt idx="1677">
                  <c:v>1.0635034257081455E-2</c:v>
                </c:pt>
                <c:pt idx="1678">
                  <c:v>1.6079158936301841E-2</c:v>
                </c:pt>
                <c:pt idx="1679">
                  <c:v>1.0818389531260818E-2</c:v>
                </c:pt>
                <c:pt idx="1680">
                  <c:v>3.1173826173826382E-3</c:v>
                </c:pt>
                <c:pt idx="1681">
                  <c:v>5.3280053280077089E-4</c:v>
                </c:pt>
                <c:pt idx="1682">
                  <c:v>4.7384615384615261E-2</c:v>
                </c:pt>
                <c:pt idx="1683">
                  <c:v>1.0416666666666938E-2</c:v>
                </c:pt>
                <c:pt idx="1684">
                  <c:v>5.6818181818181941E-3</c:v>
                </c:pt>
                <c:pt idx="1685">
                  <c:v>5.6818181818181941E-3</c:v>
                </c:pt>
                <c:pt idx="1686">
                  <c:v>4.1050903119862488E-4</c:v>
                </c:pt>
                <c:pt idx="1687">
                  <c:v>1.8939393939394035E-3</c:v>
                </c:pt>
                <c:pt idx="1688">
                  <c:v>1.6203703703703606E-2</c:v>
                </c:pt>
                <c:pt idx="1689">
                  <c:v>5.206706237638789E-5</c:v>
                </c:pt>
                <c:pt idx="1690">
                  <c:v>8.1487140310670062E-3</c:v>
                </c:pt>
                <c:pt idx="1691">
                  <c:v>3.3251231527093673E-2</c:v>
                </c:pt>
                <c:pt idx="1692">
                  <c:v>5.206706237638789E-5</c:v>
                </c:pt>
                <c:pt idx="1693">
                  <c:v>2.3437500000000038E-2</c:v>
                </c:pt>
                <c:pt idx="1694">
                  <c:v>1.1198086540552489E-2</c:v>
                </c:pt>
                <c:pt idx="1695">
                  <c:v>1.3227513227514738E-3</c:v>
                </c:pt>
                <c:pt idx="1696">
                  <c:v>1.0416666666666938E-2</c:v>
                </c:pt>
                <c:pt idx="1697">
                  <c:v>8.8757396449705879E-3</c:v>
                </c:pt>
                <c:pt idx="1698">
                  <c:v>3.5433070866141662E-2</c:v>
                </c:pt>
                <c:pt idx="1699">
                  <c:v>2.5735294117647207E-2</c:v>
                </c:pt>
                <c:pt idx="1700">
                  <c:v>2.3011176857330399E-3</c:v>
                </c:pt>
                <c:pt idx="1701">
                  <c:v>2.9659277504105235E-2</c:v>
                </c:pt>
                <c:pt idx="1702">
                  <c:v>2.66666666666668E-2</c:v>
                </c:pt>
                <c:pt idx="1703">
                  <c:v>2.1164021164021368E-2</c:v>
                </c:pt>
                <c:pt idx="1704">
                  <c:v>1.5748031496063096E-2</c:v>
                </c:pt>
                <c:pt idx="1705">
                  <c:v>3.7940379403793946E-2</c:v>
                </c:pt>
                <c:pt idx="1706">
                  <c:v>2.2952761735526984E-3</c:v>
                </c:pt>
                <c:pt idx="1707">
                  <c:v>3.1249999999999962E-2</c:v>
                </c:pt>
                <c:pt idx="1708">
                  <c:v>1.1459129106187558E-3</c:v>
                </c:pt>
                <c:pt idx="1709">
                  <c:v>3.1534688156973287E-3</c:v>
                </c:pt>
                <c:pt idx="1710">
                  <c:v>1.1459129106187558E-3</c:v>
                </c:pt>
                <c:pt idx="1711">
                  <c:v>3.5433070866141662E-2</c:v>
                </c:pt>
                <c:pt idx="1712">
                  <c:v>3.5433070866141662E-2</c:v>
                </c:pt>
                <c:pt idx="1713">
                  <c:v>1.1127063890882962E-2</c:v>
                </c:pt>
                <c:pt idx="1714">
                  <c:v>1.8939393939394035E-3</c:v>
                </c:pt>
                <c:pt idx="1715">
                  <c:v>1.1459129106187558E-3</c:v>
                </c:pt>
                <c:pt idx="1716">
                  <c:v>3.5433070866141662E-2</c:v>
                </c:pt>
                <c:pt idx="1717">
                  <c:v>3.8722933459776161E-3</c:v>
                </c:pt>
                <c:pt idx="1718">
                  <c:v>1.3227513227514738E-3</c:v>
                </c:pt>
                <c:pt idx="1719">
                  <c:v>6.4974312481113549E-3</c:v>
                </c:pt>
                <c:pt idx="1720">
                  <c:v>3.9232781168265125E-3</c:v>
                </c:pt>
                <c:pt idx="1721">
                  <c:v>1.0416666666666938E-2</c:v>
                </c:pt>
                <c:pt idx="1722">
                  <c:v>1.5748031496063096E-2</c:v>
                </c:pt>
                <c:pt idx="1723">
                  <c:v>6.5104166666679814E-4</c:v>
                </c:pt>
                <c:pt idx="1724">
                  <c:v>6.5104166666679814E-4</c:v>
                </c:pt>
                <c:pt idx="1725">
                  <c:v>4.2604735971350494E-5</c:v>
                </c:pt>
                <c:pt idx="1726">
                  <c:v>6.9991251093613586E-3</c:v>
                </c:pt>
                <c:pt idx="1727">
                  <c:v>1.2184508268059195E-2</c:v>
                </c:pt>
                <c:pt idx="1728">
                  <c:v>4.3744531933532539E-4</c:v>
                </c:pt>
                <c:pt idx="1729">
                  <c:v>4.3121881682109814E-2</c:v>
                </c:pt>
                <c:pt idx="1730">
                  <c:v>2.3437500000000038E-2</c:v>
                </c:pt>
                <c:pt idx="1731">
                  <c:v>6.9991251093613586E-3</c:v>
                </c:pt>
                <c:pt idx="1732">
                  <c:v>1.6203703703703606E-2</c:v>
                </c:pt>
                <c:pt idx="1733">
                  <c:v>1.5748031496063096E-2</c:v>
                </c:pt>
                <c:pt idx="1734">
                  <c:v>0</c:v>
                </c:pt>
                <c:pt idx="1735">
                  <c:v>2.2978268614178763E-2</c:v>
                </c:pt>
                <c:pt idx="1736">
                  <c:v>7.5725996943170918E-3</c:v>
                </c:pt>
                <c:pt idx="1737">
                  <c:v>1.620370370370372E-2</c:v>
                </c:pt>
                <c:pt idx="1738">
                  <c:v>2.3422377080913635E-2</c:v>
                </c:pt>
                <c:pt idx="1739">
                  <c:v>1.60384923817156E-3</c:v>
                </c:pt>
                <c:pt idx="1740">
                  <c:v>6.147540983606598E-3</c:v>
                </c:pt>
                <c:pt idx="1741">
                  <c:v>2.9231752991685416E-3</c:v>
                </c:pt>
                <c:pt idx="1742">
                  <c:v>4.2372881355930824E-3</c:v>
                </c:pt>
                <c:pt idx="1743">
                  <c:v>2.7230833682446817E-2</c:v>
                </c:pt>
                <c:pt idx="1744">
                  <c:v>6.5104166666679814E-4</c:v>
                </c:pt>
                <c:pt idx="1745">
                  <c:v>1.3227513227514738E-3</c:v>
                </c:pt>
                <c:pt idx="1746">
                  <c:v>6.5104166666679814E-4</c:v>
                </c:pt>
                <c:pt idx="1747">
                  <c:v>2.06625683060109E-2</c:v>
                </c:pt>
                <c:pt idx="1748">
                  <c:v>7.2148786831516027E-4</c:v>
                </c:pt>
                <c:pt idx="1749">
                  <c:v>1.0296789824349027E-2</c:v>
                </c:pt>
                <c:pt idx="1750">
                  <c:v>1.048000846762469E-2</c:v>
                </c:pt>
                <c:pt idx="1751">
                  <c:v>7.8480422813285468E-4</c:v>
                </c:pt>
                <c:pt idx="1752">
                  <c:v>9.0642765982132303E-3</c:v>
                </c:pt>
                <c:pt idx="1753">
                  <c:v>2.3319200484554808E-2</c:v>
                </c:pt>
                <c:pt idx="1754">
                  <c:v>7.1602709217386297E-3</c:v>
                </c:pt>
                <c:pt idx="1755">
                  <c:v>1.0635034257081455E-2</c:v>
                </c:pt>
                <c:pt idx="1756">
                  <c:v>1.5470477999748978E-4</c:v>
                </c:pt>
                <c:pt idx="1757">
                  <c:v>1.3335348861664229E-3</c:v>
                </c:pt>
                <c:pt idx="1758">
                  <c:v>9.8681805998884634E-4</c:v>
                </c:pt>
                <c:pt idx="1759">
                  <c:v>6.1454293737771293E-4</c:v>
                </c:pt>
                <c:pt idx="1760">
                  <c:v>1.9653199332941233E-2</c:v>
                </c:pt>
                <c:pt idx="1761">
                  <c:v>1.4083477498111698E-2</c:v>
                </c:pt>
                <c:pt idx="1762">
                  <c:v>2.1610389610389521E-2</c:v>
                </c:pt>
                <c:pt idx="1763">
                  <c:v>1.5748031496063096E-2</c:v>
                </c:pt>
                <c:pt idx="1764">
                  <c:v>9.7949188858280165E-3</c:v>
                </c:pt>
                <c:pt idx="1765">
                  <c:v>6.238859180035747E-3</c:v>
                </c:pt>
                <c:pt idx="1766">
                  <c:v>1.4982790038469222E-2</c:v>
                </c:pt>
                <c:pt idx="1767">
                  <c:v>6.5104166666679814E-4</c:v>
                </c:pt>
                <c:pt idx="1768">
                  <c:v>0</c:v>
                </c:pt>
                <c:pt idx="1769">
                  <c:v>6.5104166666679814E-4</c:v>
                </c:pt>
                <c:pt idx="1770">
                  <c:v>4.7619047619047589E-2</c:v>
                </c:pt>
                <c:pt idx="1771">
                  <c:v>2.3437500000000038E-2</c:v>
                </c:pt>
                <c:pt idx="1772">
                  <c:v>6.5104166666679814E-4</c:v>
                </c:pt>
                <c:pt idx="1773">
                  <c:v>8.4876543209878377E-3</c:v>
                </c:pt>
                <c:pt idx="1774">
                  <c:v>1.0416666666666938E-2</c:v>
                </c:pt>
                <c:pt idx="1775">
                  <c:v>1.6079158936301841E-2</c:v>
                </c:pt>
                <c:pt idx="1776">
                  <c:v>2.3837667454688696E-2</c:v>
                </c:pt>
                <c:pt idx="1777">
                  <c:v>2.3069679849340892E-2</c:v>
                </c:pt>
                <c:pt idx="1778">
                  <c:v>6.9991251093613586E-3</c:v>
                </c:pt>
                <c:pt idx="1779">
                  <c:v>1.7076502732243888E-4</c:v>
                </c:pt>
                <c:pt idx="1780">
                  <c:v>4.1091387245386267E-5</c:v>
                </c:pt>
                <c:pt idx="1781">
                  <c:v>4.2308854638865873E-3</c:v>
                </c:pt>
                <c:pt idx="1782">
                  <c:v>6.5104166666679814E-4</c:v>
                </c:pt>
                <c:pt idx="1783">
                  <c:v>2.06625683060109E-2</c:v>
                </c:pt>
                <c:pt idx="1784">
                  <c:v>6.6666666666668883E-3</c:v>
                </c:pt>
                <c:pt idx="1785">
                  <c:v>1.6203703703703606E-2</c:v>
                </c:pt>
                <c:pt idx="1786">
                  <c:v>1.3831967213114787E-2</c:v>
                </c:pt>
                <c:pt idx="1787">
                  <c:v>1.4743118516703327E-2</c:v>
                </c:pt>
                <c:pt idx="1788">
                  <c:v>5.6979504612224329E-4</c:v>
                </c:pt>
                <c:pt idx="1789">
                  <c:v>1.694727514399641E-2</c:v>
                </c:pt>
                <c:pt idx="1790">
                  <c:v>2.9227960813639131E-3</c:v>
                </c:pt>
                <c:pt idx="1791">
                  <c:v>1.9755915084635738E-3</c:v>
                </c:pt>
                <c:pt idx="1792">
                  <c:v>2.3593177108241676E-2</c:v>
                </c:pt>
                <c:pt idx="1793">
                  <c:v>4.2491689550513113E-2</c:v>
                </c:pt>
                <c:pt idx="1794">
                  <c:v>2.7366520932696589E-3</c:v>
                </c:pt>
                <c:pt idx="1795">
                  <c:v>1.7668434623452918E-3</c:v>
                </c:pt>
                <c:pt idx="1796">
                  <c:v>3.8155802861685247E-2</c:v>
                </c:pt>
                <c:pt idx="1797">
                  <c:v>7.4633456986398332E-3</c:v>
                </c:pt>
                <c:pt idx="1798">
                  <c:v>6.0457516339869177E-2</c:v>
                </c:pt>
                <c:pt idx="1799">
                  <c:v>1.2814646855148467E-2</c:v>
                </c:pt>
                <c:pt idx="1800">
                  <c:v>5.6758783856185682E-4</c:v>
                </c:pt>
                <c:pt idx="1801">
                  <c:v>1.7002365524873039E-2</c:v>
                </c:pt>
                <c:pt idx="1802">
                  <c:v>1.185679791383552E-2</c:v>
                </c:pt>
                <c:pt idx="1803">
                  <c:v>3.0828339651869414E-4</c:v>
                </c:pt>
                <c:pt idx="1804">
                  <c:v>5.4848092122409507E-3</c:v>
                </c:pt>
                <c:pt idx="1805">
                  <c:v>1.1680000340524925E-2</c:v>
                </c:pt>
                <c:pt idx="1806">
                  <c:v>3.0828339651869414E-4</c:v>
                </c:pt>
                <c:pt idx="1807">
                  <c:v>6.3263223725354648E-3</c:v>
                </c:pt>
                <c:pt idx="1808">
                  <c:v>1.3495276653171888E-3</c:v>
                </c:pt>
                <c:pt idx="1809">
                  <c:v>5.7836899942167346E-4</c:v>
                </c:pt>
                <c:pt idx="1810">
                  <c:v>3.358967901904339E-3</c:v>
                </c:pt>
                <c:pt idx="1811">
                  <c:v>1.0860484544695154E-2</c:v>
                </c:pt>
                <c:pt idx="1812">
                  <c:v>7.2004798320587801E-2</c:v>
                </c:pt>
                <c:pt idx="1813">
                  <c:v>2.3199023199023172E-2</c:v>
                </c:pt>
                <c:pt idx="1814">
                  <c:v>5.4730553044296847E-3</c:v>
                </c:pt>
                <c:pt idx="1815">
                  <c:v>1.1949772715323552E-4</c:v>
                </c:pt>
                <c:pt idx="1816">
                  <c:v>5.6447733280000904E-2</c:v>
                </c:pt>
                <c:pt idx="1817">
                  <c:v>2.3199023199023172E-2</c:v>
                </c:pt>
                <c:pt idx="1818">
                  <c:v>4.2441667155627139E-3</c:v>
                </c:pt>
                <c:pt idx="1819">
                  <c:v>5.29014844804351E-4</c:v>
                </c:pt>
                <c:pt idx="1820">
                  <c:v>3.769370375541006E-3</c:v>
                </c:pt>
                <c:pt idx="1821">
                  <c:v>5.7315233785822789E-3</c:v>
                </c:pt>
                <c:pt idx="1822">
                  <c:v>6.2918611731275611E-3</c:v>
                </c:pt>
                <c:pt idx="1823">
                  <c:v>1.6421052631579034E-2</c:v>
                </c:pt>
                <c:pt idx="1824">
                  <c:v>1.0860484544695154E-2</c:v>
                </c:pt>
                <c:pt idx="1825">
                  <c:v>2.1935466399484609E-4</c:v>
                </c:pt>
                <c:pt idx="1826">
                  <c:v>1.0618552414218083E-2</c:v>
                </c:pt>
                <c:pt idx="1827">
                  <c:v>6.7476383265857292E-3</c:v>
                </c:pt>
                <c:pt idx="1828">
                  <c:v>5.7836899942167346E-4</c:v>
                </c:pt>
                <c:pt idx="1829">
                  <c:v>1.6638863528815693E-2</c:v>
                </c:pt>
                <c:pt idx="1830">
                  <c:v>6.3263223725354648E-3</c:v>
                </c:pt>
                <c:pt idx="1831">
                  <c:v>5.29014844804351E-4</c:v>
                </c:pt>
                <c:pt idx="1832">
                  <c:v>2.6128172212896254E-2</c:v>
                </c:pt>
                <c:pt idx="1833">
                  <c:v>2.3199023199023172E-2</c:v>
                </c:pt>
                <c:pt idx="1834">
                  <c:v>1.1753950633408203E-3</c:v>
                </c:pt>
                <c:pt idx="1835">
                  <c:v>2.66666666666668E-2</c:v>
                </c:pt>
                <c:pt idx="1836">
                  <c:v>2.1739130434782719E-2</c:v>
                </c:pt>
                <c:pt idx="1837">
                  <c:v>1.0416666666666938E-2</c:v>
                </c:pt>
                <c:pt idx="1838">
                  <c:v>4.1050903119862488E-4</c:v>
                </c:pt>
                <c:pt idx="1839">
                  <c:v>6.3414634146341284E-2</c:v>
                </c:pt>
                <c:pt idx="1840">
                  <c:v>7.4863456326873688E-3</c:v>
                </c:pt>
                <c:pt idx="1841">
                  <c:v>1.5384615384615396E-2</c:v>
                </c:pt>
                <c:pt idx="1842">
                  <c:v>7.9772079772078366E-4</c:v>
                </c:pt>
                <c:pt idx="1843">
                  <c:v>7.9772079772078366E-4</c:v>
                </c:pt>
                <c:pt idx="1844">
                  <c:v>1.5384615384615396E-2</c:v>
                </c:pt>
                <c:pt idx="1845">
                  <c:v>1.500938086296887E-5</c:v>
                </c:pt>
                <c:pt idx="1846">
                  <c:v>3.3094017094026639E-4</c:v>
                </c:pt>
                <c:pt idx="1847">
                  <c:v>4.4762417070109452E-2</c:v>
                </c:pt>
                <c:pt idx="1848">
                  <c:v>8.7449392712538575E-4</c:v>
                </c:pt>
                <c:pt idx="1849">
                  <c:v>3.3094017094026639E-4</c:v>
                </c:pt>
                <c:pt idx="1850">
                  <c:v>9.9927599597566912E-3</c:v>
                </c:pt>
                <c:pt idx="1851">
                  <c:v>8.5470085470085166E-3</c:v>
                </c:pt>
                <c:pt idx="1852">
                  <c:v>1.2946520146520177E-2</c:v>
                </c:pt>
                <c:pt idx="1853">
                  <c:v>6.2162646133380852E-3</c:v>
                </c:pt>
                <c:pt idx="1854">
                  <c:v>2.068129756890558E-2</c:v>
                </c:pt>
                <c:pt idx="1855">
                  <c:v>5.164992826397597E-4</c:v>
                </c:pt>
                <c:pt idx="1856">
                  <c:v>7.4831573655103081E-2</c:v>
                </c:pt>
                <c:pt idx="1857">
                  <c:v>1.6585365853658652E-2</c:v>
                </c:pt>
                <c:pt idx="1858">
                  <c:v>4.8216007714561228E-2</c:v>
                </c:pt>
                <c:pt idx="1859">
                  <c:v>4.219765381045722E-4</c:v>
                </c:pt>
                <c:pt idx="1860">
                  <c:v>1.2776550893394609E-2</c:v>
                </c:pt>
                <c:pt idx="1861">
                  <c:v>1.1154684095860363E-2</c:v>
                </c:pt>
                <c:pt idx="1862">
                  <c:v>6.9440459110471676E-3</c:v>
                </c:pt>
                <c:pt idx="1863">
                  <c:v>6.072106261857189E-4</c:v>
                </c:pt>
                <c:pt idx="1864">
                  <c:v>2.3719165085388773E-2</c:v>
                </c:pt>
                <c:pt idx="1865">
                  <c:v>1.1452631578947166E-2</c:v>
                </c:pt>
                <c:pt idx="1866">
                  <c:v>5.164992826397597E-4</c:v>
                </c:pt>
                <c:pt idx="1867">
                  <c:v>2.3719165085388773E-2</c:v>
                </c:pt>
                <c:pt idx="1868">
                  <c:v>2.3719165085388773E-2</c:v>
                </c:pt>
                <c:pt idx="1869">
                  <c:v>2.2295081967213057E-2</c:v>
                </c:pt>
                <c:pt idx="1870">
                  <c:v>1.0588235294115077E-3</c:v>
                </c:pt>
                <c:pt idx="1871">
                  <c:v>5.4184449805154715E-4</c:v>
                </c:pt>
                <c:pt idx="1872">
                  <c:v>1.6219864995178364E-2</c:v>
                </c:pt>
                <c:pt idx="1873">
                  <c:v>2.976190476190496E-3</c:v>
                </c:pt>
                <c:pt idx="1874">
                  <c:v>1.7337125829608634E-2</c:v>
                </c:pt>
                <c:pt idx="1875">
                  <c:v>1.3227513227514738E-3</c:v>
                </c:pt>
                <c:pt idx="1876">
                  <c:v>5.3376906318082694E-2</c:v>
                </c:pt>
                <c:pt idx="1877">
                  <c:v>5.9999999999999928E-2</c:v>
                </c:pt>
                <c:pt idx="1878">
                  <c:v>1.0416666666666938E-2</c:v>
                </c:pt>
                <c:pt idx="1879">
                  <c:v>1.0416666666666938E-2</c:v>
                </c:pt>
                <c:pt idx="1880">
                  <c:v>3.4722222222222398E-3</c:v>
                </c:pt>
                <c:pt idx="1881">
                  <c:v>0</c:v>
                </c:pt>
                <c:pt idx="1882">
                  <c:v>2.1164021164021368E-2</c:v>
                </c:pt>
                <c:pt idx="1883">
                  <c:v>4.3744531933532539E-4</c:v>
                </c:pt>
                <c:pt idx="1884">
                  <c:v>2.1164021164021368E-2</c:v>
                </c:pt>
                <c:pt idx="1885">
                  <c:v>9.8277265061528818E-5</c:v>
                </c:pt>
                <c:pt idx="1886">
                  <c:v>2.2702128979934257E-2</c:v>
                </c:pt>
                <c:pt idx="1887">
                  <c:v>1.0513296227581837E-2</c:v>
                </c:pt>
                <c:pt idx="1888">
                  <c:v>7.204142262965737E-3</c:v>
                </c:pt>
                <c:pt idx="1889">
                  <c:v>7.204142262965737E-3</c:v>
                </c:pt>
                <c:pt idx="1890">
                  <c:v>8.9596049751655294E-3</c:v>
                </c:pt>
                <c:pt idx="1891">
                  <c:v>2.407845181648912E-2</c:v>
                </c:pt>
                <c:pt idx="1892">
                  <c:v>1.700685091688544E-2</c:v>
                </c:pt>
                <c:pt idx="1893">
                  <c:v>6.2247121070757914E-5</c:v>
                </c:pt>
                <c:pt idx="1894">
                  <c:v>2.5933811292022362E-2</c:v>
                </c:pt>
                <c:pt idx="1895">
                  <c:v>2.9654090375153203E-3</c:v>
                </c:pt>
                <c:pt idx="1896">
                  <c:v>4.3715846994535582E-2</c:v>
                </c:pt>
                <c:pt idx="1897">
                  <c:v>4.7619047619047589E-2</c:v>
                </c:pt>
                <c:pt idx="1898">
                  <c:v>4.3715846994535582E-2</c:v>
                </c:pt>
                <c:pt idx="1899">
                  <c:v>6.6611842105263053E-2</c:v>
                </c:pt>
                <c:pt idx="1900">
                  <c:v>1.5748031496063096E-2</c:v>
                </c:pt>
                <c:pt idx="1901">
                  <c:v>2.1164021164021368E-2</c:v>
                </c:pt>
                <c:pt idx="1902">
                  <c:v>1.0416666666666938E-2</c:v>
                </c:pt>
                <c:pt idx="1903">
                  <c:v>4.2490583804143181E-2</c:v>
                </c:pt>
                <c:pt idx="1904">
                  <c:v>6.5104166666679814E-4</c:v>
                </c:pt>
                <c:pt idx="1905">
                  <c:v>2.8051720359412783E-2</c:v>
                </c:pt>
                <c:pt idx="1906">
                  <c:v>1.0416666666666938E-2</c:v>
                </c:pt>
                <c:pt idx="1907">
                  <c:v>5.5473372781080627E-4</c:v>
                </c:pt>
                <c:pt idx="1908">
                  <c:v>2.8935185185185331E-2</c:v>
                </c:pt>
                <c:pt idx="1909">
                  <c:v>7.2580645161290175E-2</c:v>
                </c:pt>
                <c:pt idx="1910">
                  <c:v>1.587301587301774E-3</c:v>
                </c:pt>
                <c:pt idx="1911">
                  <c:v>3.4722222222222398E-3</c:v>
                </c:pt>
                <c:pt idx="1912">
                  <c:v>6.2055451323745296E-3</c:v>
                </c:pt>
                <c:pt idx="1913">
                  <c:v>2.3437500000000038E-2</c:v>
                </c:pt>
                <c:pt idx="1914">
                  <c:v>6.6666666666668883E-3</c:v>
                </c:pt>
                <c:pt idx="1915">
                  <c:v>9.8360655737704847E-2</c:v>
                </c:pt>
                <c:pt idx="1916">
                  <c:v>2.6666666666666613E-2</c:v>
                </c:pt>
                <c:pt idx="1917">
                  <c:v>2.3437500000000038E-2</c:v>
                </c:pt>
                <c:pt idx="1918">
                  <c:v>2.976190476190496E-3</c:v>
                </c:pt>
                <c:pt idx="1919">
                  <c:v>4.3744531933532539E-4</c:v>
                </c:pt>
                <c:pt idx="1920">
                  <c:v>6.5104166666679814E-4</c:v>
                </c:pt>
                <c:pt idx="1921">
                  <c:v>6.147540983606598E-3</c:v>
                </c:pt>
                <c:pt idx="1922">
                  <c:v>6.6666666666667001E-3</c:v>
                </c:pt>
                <c:pt idx="1923">
                  <c:v>2.5864707682889666E-2</c:v>
                </c:pt>
                <c:pt idx="1924">
                  <c:v>1.0416666666666938E-2</c:v>
                </c:pt>
                <c:pt idx="1925">
                  <c:v>3.5433070866141662E-2</c:v>
                </c:pt>
                <c:pt idx="1926">
                  <c:v>6.6666666666668883E-3</c:v>
                </c:pt>
                <c:pt idx="1927">
                  <c:v>1.0416666666666938E-2</c:v>
                </c:pt>
                <c:pt idx="1928">
                  <c:v>5.9999999999999928E-2</c:v>
                </c:pt>
                <c:pt idx="1929">
                  <c:v>4.7619047619047589E-2</c:v>
                </c:pt>
                <c:pt idx="1930">
                  <c:v>2.3437500000000038E-2</c:v>
                </c:pt>
                <c:pt idx="1931">
                  <c:v>0.16590073529411759</c:v>
                </c:pt>
                <c:pt idx="1932">
                  <c:v>3.3251231527093673E-2</c:v>
                </c:pt>
                <c:pt idx="1933">
                  <c:v>2.6284348864993989E-2</c:v>
                </c:pt>
                <c:pt idx="1934">
                  <c:v>6.5104166666679814E-4</c:v>
                </c:pt>
                <c:pt idx="1935">
                  <c:v>1.5748031496063096E-2</c:v>
                </c:pt>
                <c:pt idx="1936">
                  <c:v>6.5104166666679814E-4</c:v>
                </c:pt>
                <c:pt idx="1937">
                  <c:v>6.5104166666679814E-4</c:v>
                </c:pt>
                <c:pt idx="1938">
                  <c:v>3.5433070866141662E-2</c:v>
                </c:pt>
                <c:pt idx="1939">
                  <c:v>5.6570931244561201E-3</c:v>
                </c:pt>
                <c:pt idx="1940">
                  <c:v>2.3437500000000038E-2</c:v>
                </c:pt>
                <c:pt idx="1941">
                  <c:v>6.5104166666679814E-4</c:v>
                </c:pt>
                <c:pt idx="1942">
                  <c:v>1.0416666666666938E-2</c:v>
                </c:pt>
                <c:pt idx="1943">
                  <c:v>2.976190476190496E-3</c:v>
                </c:pt>
                <c:pt idx="1944">
                  <c:v>0</c:v>
                </c:pt>
                <c:pt idx="1945">
                  <c:v>4.4281263907431999E-2</c:v>
                </c:pt>
                <c:pt idx="1946">
                  <c:v>3.5433070866141662E-2</c:v>
                </c:pt>
                <c:pt idx="1947">
                  <c:v>9.889920880621085E-5</c:v>
                </c:pt>
                <c:pt idx="1948">
                  <c:v>0.29522752497225302</c:v>
                </c:pt>
                <c:pt idx="1949">
                  <c:v>9.1627280427134611E-2</c:v>
                </c:pt>
                <c:pt idx="1950">
                  <c:v>0.14303472296359557</c:v>
                </c:pt>
                <c:pt idx="1951">
                  <c:v>1.0736842105263183E-2</c:v>
                </c:pt>
                <c:pt idx="1952">
                  <c:v>2.748854698351591E-2</c:v>
                </c:pt>
                <c:pt idx="1953">
                  <c:v>1.5748031496063096E-2</c:v>
                </c:pt>
                <c:pt idx="1954">
                  <c:v>2.016129032257999E-3</c:v>
                </c:pt>
                <c:pt idx="1955">
                  <c:v>1.2500000000000063E-2</c:v>
                </c:pt>
                <c:pt idx="1956">
                  <c:v>1.0416666666666938E-2</c:v>
                </c:pt>
                <c:pt idx="1957">
                  <c:v>3.4722222222222398E-3</c:v>
                </c:pt>
                <c:pt idx="1958">
                  <c:v>7.1123755334290457E-4</c:v>
                </c:pt>
                <c:pt idx="1959">
                  <c:v>1.3227513227514738E-3</c:v>
                </c:pt>
                <c:pt idx="1960">
                  <c:v>2.3437500000000038E-2</c:v>
                </c:pt>
                <c:pt idx="1961">
                  <c:v>4.3744531933532539E-4</c:v>
                </c:pt>
                <c:pt idx="1962">
                  <c:v>6.5104166666679814E-4</c:v>
                </c:pt>
                <c:pt idx="1963">
                  <c:v>3.8647342995169143E-2</c:v>
                </c:pt>
                <c:pt idx="1964">
                  <c:v>3.7940379403793946E-2</c:v>
                </c:pt>
                <c:pt idx="1965">
                  <c:v>1.2317604963203416E-2</c:v>
                </c:pt>
                <c:pt idx="1966">
                  <c:v>6.6666666666666888E-2</c:v>
                </c:pt>
                <c:pt idx="1967">
                  <c:v>1.0416666666666938E-2</c:v>
                </c:pt>
                <c:pt idx="1968">
                  <c:v>6.6666666666668883E-3</c:v>
                </c:pt>
                <c:pt idx="1969">
                  <c:v>2.3437500000000038E-2</c:v>
                </c:pt>
                <c:pt idx="1970">
                  <c:v>2.3437500000000038E-2</c:v>
                </c:pt>
                <c:pt idx="1971">
                  <c:v>2.06625683060109E-2</c:v>
                </c:pt>
                <c:pt idx="1972">
                  <c:v>1.5679442508710839E-2</c:v>
                </c:pt>
                <c:pt idx="1973">
                  <c:v>1.5679442508710839E-2</c:v>
                </c:pt>
                <c:pt idx="1974">
                  <c:v>3.8261322228006225E-2</c:v>
                </c:pt>
                <c:pt idx="1975">
                  <c:v>6.6611842105263053E-2</c:v>
                </c:pt>
                <c:pt idx="1976">
                  <c:v>6.147540983606598E-3</c:v>
                </c:pt>
                <c:pt idx="1977">
                  <c:v>3.9447731755424325E-3</c:v>
                </c:pt>
                <c:pt idx="1978">
                  <c:v>2.3437500000000038E-2</c:v>
                </c:pt>
                <c:pt idx="1979">
                  <c:v>5.5555555555555643E-2</c:v>
                </c:pt>
                <c:pt idx="1980">
                  <c:v>1.0416666666666938E-2</c:v>
                </c:pt>
                <c:pt idx="1981">
                  <c:v>6.5104166666679814E-4</c:v>
                </c:pt>
                <c:pt idx="1982">
                  <c:v>2.7322404371585415E-3</c:v>
                </c:pt>
                <c:pt idx="1983">
                  <c:v>2.976190476190496E-3</c:v>
                </c:pt>
                <c:pt idx="1984">
                  <c:v>2.3437500000000038E-2</c:v>
                </c:pt>
                <c:pt idx="1985">
                  <c:v>3.6817882971729034E-2</c:v>
                </c:pt>
                <c:pt idx="1986">
                  <c:v>2.66666666666668E-2</c:v>
                </c:pt>
                <c:pt idx="1987">
                  <c:v>3.097173828881227E-3</c:v>
                </c:pt>
                <c:pt idx="1988">
                  <c:v>2.6666666666666613E-2</c:v>
                </c:pt>
                <c:pt idx="1989">
                  <c:v>6.9991251093613586E-3</c:v>
                </c:pt>
                <c:pt idx="1990">
                  <c:v>2.66666666666668E-2</c:v>
                </c:pt>
                <c:pt idx="1991">
                  <c:v>2.3437500000000038E-2</c:v>
                </c:pt>
                <c:pt idx="1992">
                  <c:v>1.2163050624589115E-2</c:v>
                </c:pt>
                <c:pt idx="1993">
                  <c:v>2.976190476190496E-3</c:v>
                </c:pt>
                <c:pt idx="1994">
                  <c:v>3.7858422939068027E-2</c:v>
                </c:pt>
                <c:pt idx="1995">
                  <c:v>2.8051720359412783E-2</c:v>
                </c:pt>
                <c:pt idx="1996">
                  <c:v>4.1091387245386267E-5</c:v>
                </c:pt>
                <c:pt idx="1997">
                  <c:v>2.66666666666668E-2</c:v>
                </c:pt>
                <c:pt idx="1998">
                  <c:v>1.3881658858233923E-3</c:v>
                </c:pt>
                <c:pt idx="1999">
                  <c:v>1.3881658858233923E-3</c:v>
                </c:pt>
                <c:pt idx="2000">
                  <c:v>5.7610241820768043E-2</c:v>
                </c:pt>
                <c:pt idx="2001">
                  <c:v>6.5104166666679814E-4</c:v>
                </c:pt>
                <c:pt idx="2002">
                  <c:v>1.5873015873015844E-2</c:v>
                </c:pt>
                <c:pt idx="2003">
                  <c:v>6.5104166666679814E-4</c:v>
                </c:pt>
                <c:pt idx="2004">
                  <c:v>6.6666666666668883E-3</c:v>
                </c:pt>
                <c:pt idx="2005">
                  <c:v>0</c:v>
                </c:pt>
                <c:pt idx="2006">
                  <c:v>9.1154261057173766E-2</c:v>
                </c:pt>
                <c:pt idx="2007">
                  <c:v>3.5433070866141662E-2</c:v>
                </c:pt>
                <c:pt idx="2008">
                  <c:v>1.5748031496063096E-2</c:v>
                </c:pt>
                <c:pt idx="2009">
                  <c:v>1.5748031496063096E-2</c:v>
                </c:pt>
                <c:pt idx="2010">
                  <c:v>2.976190476190496E-3</c:v>
                </c:pt>
                <c:pt idx="2011">
                  <c:v>1.5748031496063096E-2</c:v>
                </c:pt>
                <c:pt idx="2012">
                  <c:v>3.5433070866141662E-2</c:v>
                </c:pt>
                <c:pt idx="2013">
                  <c:v>2.3437500000000038E-2</c:v>
                </c:pt>
                <c:pt idx="2014">
                  <c:v>4.9554781262098134E-2</c:v>
                </c:pt>
                <c:pt idx="2015">
                  <c:v>1.0416666666666938E-2</c:v>
                </c:pt>
                <c:pt idx="2016">
                  <c:v>2.3437500000000038E-2</c:v>
                </c:pt>
                <c:pt idx="2017">
                  <c:v>4.3744531933532539E-4</c:v>
                </c:pt>
                <c:pt idx="2018">
                  <c:v>8.8958660387247019E-4</c:v>
                </c:pt>
                <c:pt idx="2019">
                  <c:v>5.4798905489461688E-2</c:v>
                </c:pt>
                <c:pt idx="2020">
                  <c:v>9.7435897435897451E-2</c:v>
                </c:pt>
                <c:pt idx="2021">
                  <c:v>5.9412132582864305E-2</c:v>
                </c:pt>
                <c:pt idx="2022">
                  <c:v>3.5076923076923019E-2</c:v>
                </c:pt>
                <c:pt idx="2023">
                  <c:v>7.0779423006138366E-4</c:v>
                </c:pt>
                <c:pt idx="2024">
                  <c:v>5.9412132582864305E-2</c:v>
                </c:pt>
                <c:pt idx="2025">
                  <c:v>8.4551811824539122E-2</c:v>
                </c:pt>
                <c:pt idx="2026">
                  <c:v>4.552286298457814E-3</c:v>
                </c:pt>
                <c:pt idx="2027">
                  <c:v>1.0635034257081455E-2</c:v>
                </c:pt>
                <c:pt idx="2028">
                  <c:v>1.0635034257081455E-2</c:v>
                </c:pt>
                <c:pt idx="2029">
                  <c:v>4.8166119594678422E-4</c:v>
                </c:pt>
                <c:pt idx="2030">
                  <c:v>2.1698342979342849E-4</c:v>
                </c:pt>
                <c:pt idx="2031">
                  <c:v>1.0635034257081455E-2</c:v>
                </c:pt>
                <c:pt idx="2032">
                  <c:v>1.6393862547708658E-2</c:v>
                </c:pt>
                <c:pt idx="2033">
                  <c:v>1.5679442508710839E-2</c:v>
                </c:pt>
                <c:pt idx="2034">
                  <c:v>1.2184508268059195E-2</c:v>
                </c:pt>
                <c:pt idx="2035">
                  <c:v>1.0416666666666938E-2</c:v>
                </c:pt>
                <c:pt idx="2036">
                  <c:v>2.1164021164021368E-2</c:v>
                </c:pt>
                <c:pt idx="2037">
                  <c:v>8.9605734767043196E-4</c:v>
                </c:pt>
                <c:pt idx="2038">
                  <c:v>2.016129032257999E-3</c:v>
                </c:pt>
                <c:pt idx="2039">
                  <c:v>2.1164021164021368E-2</c:v>
                </c:pt>
                <c:pt idx="2040">
                  <c:v>2.3437500000000038E-2</c:v>
                </c:pt>
                <c:pt idx="2041">
                  <c:v>3.1249999999999962E-2</c:v>
                </c:pt>
                <c:pt idx="2042">
                  <c:v>4.3744531933532539E-4</c:v>
                </c:pt>
                <c:pt idx="2043">
                  <c:v>0</c:v>
                </c:pt>
                <c:pt idx="2044">
                  <c:v>3.2258064516129087E-2</c:v>
                </c:pt>
                <c:pt idx="2045">
                  <c:v>2.976190476190496E-3</c:v>
                </c:pt>
                <c:pt idx="2046">
                  <c:v>2.0214745147900202E-2</c:v>
                </c:pt>
                <c:pt idx="2047">
                  <c:v>0.20425031169886404</c:v>
                </c:pt>
                <c:pt idx="2048">
                  <c:v>2.8850127692944478E-3</c:v>
                </c:pt>
                <c:pt idx="2049">
                  <c:v>1.0296789824349027E-2</c:v>
                </c:pt>
                <c:pt idx="2050">
                  <c:v>1.5567765567765486E-2</c:v>
                </c:pt>
                <c:pt idx="2051">
                  <c:v>1.0671498117696316E-2</c:v>
                </c:pt>
                <c:pt idx="2052">
                  <c:v>3.9588066473603439E-2</c:v>
                </c:pt>
                <c:pt idx="2053">
                  <c:v>3.8365715916736279E-2</c:v>
                </c:pt>
                <c:pt idx="2054">
                  <c:v>3.9588066473603439E-2</c:v>
                </c:pt>
                <c:pt idx="2055">
                  <c:v>1.0726173152787524E-2</c:v>
                </c:pt>
                <c:pt idx="2056">
                  <c:v>3.7955465587044225E-3</c:v>
                </c:pt>
                <c:pt idx="2057">
                  <c:v>1.0051282051282114E-2</c:v>
                </c:pt>
                <c:pt idx="2058">
                  <c:v>3.4742774789558846E-5</c:v>
                </c:pt>
                <c:pt idx="2059">
                  <c:v>3.9588066473603439E-2</c:v>
                </c:pt>
                <c:pt idx="2060">
                  <c:v>9.1331860379481201E-3</c:v>
                </c:pt>
                <c:pt idx="2061">
                  <c:v>1.0051282051282114E-2</c:v>
                </c:pt>
                <c:pt idx="2062">
                  <c:v>6.5239210438273756E-2</c:v>
                </c:pt>
                <c:pt idx="2063">
                  <c:v>3.4742774789558846E-5</c:v>
                </c:pt>
                <c:pt idx="2064">
                  <c:v>8.0525593198405507E-3</c:v>
                </c:pt>
                <c:pt idx="2065">
                  <c:v>1.0051282051282114E-2</c:v>
                </c:pt>
                <c:pt idx="2066">
                  <c:v>1.5198511166253025E-2</c:v>
                </c:pt>
                <c:pt idx="2067">
                  <c:v>1.0051282051282114E-2</c:v>
                </c:pt>
                <c:pt idx="2068">
                  <c:v>4.1906506192220444E-2</c:v>
                </c:pt>
                <c:pt idx="2069">
                  <c:v>0.12141127637495673</c:v>
                </c:pt>
                <c:pt idx="2070">
                  <c:v>8.869258263930627E-4</c:v>
                </c:pt>
                <c:pt idx="2071">
                  <c:v>2.6558022476389945E-2</c:v>
                </c:pt>
                <c:pt idx="2072">
                  <c:v>1.609064552720264E-2</c:v>
                </c:pt>
                <c:pt idx="2073">
                  <c:v>2.8133668686671696E-4</c:v>
                </c:pt>
                <c:pt idx="2074">
                  <c:v>2.4801587301587318E-2</c:v>
                </c:pt>
                <c:pt idx="2075">
                  <c:v>9.6618357487921833E-3</c:v>
                </c:pt>
                <c:pt idx="2076">
                  <c:v>1.666666666666675E-2</c:v>
                </c:pt>
                <c:pt idx="2077">
                  <c:v>1.3227513227514738E-3</c:v>
                </c:pt>
                <c:pt idx="2078">
                  <c:v>5.5110602593440125E-2</c:v>
                </c:pt>
                <c:pt idx="2079">
                  <c:v>1.3227513227514738E-3</c:v>
                </c:pt>
                <c:pt idx="2080">
                  <c:v>1.9357336430511073E-4</c:v>
                </c:pt>
                <c:pt idx="2081">
                  <c:v>1.5679442508710839E-2</c:v>
                </c:pt>
                <c:pt idx="2082">
                  <c:v>9.5338983050847672E-3</c:v>
                </c:pt>
                <c:pt idx="2083">
                  <c:v>0</c:v>
                </c:pt>
                <c:pt idx="2084">
                  <c:v>4.3744531933532539E-4</c:v>
                </c:pt>
                <c:pt idx="2085">
                  <c:v>6.9991251093613586E-3</c:v>
                </c:pt>
                <c:pt idx="2086">
                  <c:v>1.0416666666666938E-2</c:v>
                </c:pt>
                <c:pt idx="2087">
                  <c:v>2.2213823801125417E-2</c:v>
                </c:pt>
                <c:pt idx="2088">
                  <c:v>8.9605734767043196E-4</c:v>
                </c:pt>
                <c:pt idx="2089">
                  <c:v>2.3437500000000038E-2</c:v>
                </c:pt>
                <c:pt idx="2090">
                  <c:v>6.5104166666679814E-4</c:v>
                </c:pt>
                <c:pt idx="2091">
                  <c:v>4.8166119594678422E-4</c:v>
                </c:pt>
                <c:pt idx="2092">
                  <c:v>1.0635034257081455E-2</c:v>
                </c:pt>
                <c:pt idx="2093">
                  <c:v>4.3744531933532539E-4</c:v>
                </c:pt>
                <c:pt idx="2094">
                  <c:v>1.0416666666666938E-2</c:v>
                </c:pt>
                <c:pt idx="2095">
                  <c:v>1.6203703703703606E-2</c:v>
                </c:pt>
                <c:pt idx="2096">
                  <c:v>1.5748031496063096E-2</c:v>
                </c:pt>
                <c:pt idx="2097">
                  <c:v>6.9991251093613586E-3</c:v>
                </c:pt>
                <c:pt idx="2098">
                  <c:v>6.5104166666679814E-4</c:v>
                </c:pt>
                <c:pt idx="2099">
                  <c:v>3.3047470547470731E-2</c:v>
                </c:pt>
                <c:pt idx="2100">
                  <c:v>1.4756944444444444E-2</c:v>
                </c:pt>
                <c:pt idx="2101">
                  <c:v>1.0809451985922812E-2</c:v>
                </c:pt>
                <c:pt idx="2102">
                  <c:v>9.5338983050847672E-3</c:v>
                </c:pt>
                <c:pt idx="2103">
                  <c:v>1.9357336430511073E-4</c:v>
                </c:pt>
                <c:pt idx="2104">
                  <c:v>4.8832139520397725E-3</c:v>
                </c:pt>
                <c:pt idx="2105">
                  <c:v>5.4256410256409051E-4</c:v>
                </c:pt>
                <c:pt idx="2106">
                  <c:v>7.2542400128609592E-3</c:v>
                </c:pt>
                <c:pt idx="2107">
                  <c:v>1.1459129106187558E-3</c:v>
                </c:pt>
                <c:pt idx="2108">
                  <c:v>1.5748031496063096E-2</c:v>
                </c:pt>
                <c:pt idx="2109">
                  <c:v>1.536680349436886E-2</c:v>
                </c:pt>
                <c:pt idx="2110">
                  <c:v>1.9357336430511073E-4</c:v>
                </c:pt>
                <c:pt idx="2111">
                  <c:v>4.3744531933532539E-4</c:v>
                </c:pt>
                <c:pt idx="2112">
                  <c:v>2.3437500000000038E-2</c:v>
                </c:pt>
                <c:pt idx="2113">
                  <c:v>8.6805555555555608E-2</c:v>
                </c:pt>
                <c:pt idx="2114">
                  <c:v>2.3437500000000038E-2</c:v>
                </c:pt>
                <c:pt idx="2115">
                  <c:v>1.0416666666666938E-2</c:v>
                </c:pt>
                <c:pt idx="2116">
                  <c:v>1.4406601801559704E-2</c:v>
                </c:pt>
                <c:pt idx="2117">
                  <c:v>2.3319200484554808E-2</c:v>
                </c:pt>
                <c:pt idx="2118">
                  <c:v>6.1454293737771293E-4</c:v>
                </c:pt>
                <c:pt idx="2119">
                  <c:v>1.0635034257081455E-2</c:v>
                </c:pt>
                <c:pt idx="2120">
                  <c:v>7.4926386638574293E-3</c:v>
                </c:pt>
                <c:pt idx="2121">
                  <c:v>3.5256410256410152E-2</c:v>
                </c:pt>
                <c:pt idx="2122">
                  <c:v>0.11751537935748466</c:v>
                </c:pt>
                <c:pt idx="2123">
                  <c:v>4.8166119594678422E-4</c:v>
                </c:pt>
                <c:pt idx="2124">
                  <c:v>9.8681805998884634E-4</c:v>
                </c:pt>
                <c:pt idx="2125">
                  <c:v>2.7230833682446817E-2</c:v>
                </c:pt>
                <c:pt idx="2126">
                  <c:v>8.8016745159606095E-4</c:v>
                </c:pt>
                <c:pt idx="2127">
                  <c:v>1.0051282051282114E-2</c:v>
                </c:pt>
                <c:pt idx="2128">
                  <c:v>1.1171600144031313E-2</c:v>
                </c:pt>
                <c:pt idx="2129">
                  <c:v>3.4742774789558846E-5</c:v>
                </c:pt>
                <c:pt idx="2130">
                  <c:v>2.5469387755102126E-2</c:v>
                </c:pt>
                <c:pt idx="2131">
                  <c:v>5.1767048282727796E-2</c:v>
                </c:pt>
                <c:pt idx="2132">
                  <c:v>5.092946269416095E-4</c:v>
                </c:pt>
                <c:pt idx="2133">
                  <c:v>2.3437500000000038E-2</c:v>
                </c:pt>
                <c:pt idx="2134">
                  <c:v>2.66666666666668E-2</c:v>
                </c:pt>
                <c:pt idx="2135">
                  <c:v>4.3744531933532539E-4</c:v>
                </c:pt>
                <c:pt idx="2136">
                  <c:v>1.5679442508710839E-2</c:v>
                </c:pt>
                <c:pt idx="2137">
                  <c:v>1.5679442508710839E-2</c:v>
                </c:pt>
                <c:pt idx="2138">
                  <c:v>1.0416666666666938E-2</c:v>
                </c:pt>
                <c:pt idx="2139">
                  <c:v>1.883239171374814E-3</c:v>
                </c:pt>
                <c:pt idx="2140">
                  <c:v>2.1164021164021368E-2</c:v>
                </c:pt>
                <c:pt idx="2141">
                  <c:v>3.5256410256410152E-2</c:v>
                </c:pt>
                <c:pt idx="2142">
                  <c:v>6.1454293737771293E-4</c:v>
                </c:pt>
                <c:pt idx="2143">
                  <c:v>3.1173826173826382E-3</c:v>
                </c:pt>
                <c:pt idx="2144">
                  <c:v>1.2470963789422152E-2</c:v>
                </c:pt>
                <c:pt idx="2145">
                  <c:v>3.0786230576146635E-2</c:v>
                </c:pt>
                <c:pt idx="2146">
                  <c:v>0.13865546218487393</c:v>
                </c:pt>
                <c:pt idx="2147">
                  <c:v>1.4107611548556396E-2</c:v>
                </c:pt>
                <c:pt idx="2148">
                  <c:v>2.3437500000000038E-2</c:v>
                </c:pt>
                <c:pt idx="2149">
                  <c:v>1.2184508268059195E-2</c:v>
                </c:pt>
                <c:pt idx="2150">
                  <c:v>6.6666666666667001E-3</c:v>
                </c:pt>
                <c:pt idx="2151">
                  <c:v>1.5748031496063096E-2</c:v>
                </c:pt>
                <c:pt idx="2152">
                  <c:v>1.7005032101336127E-2</c:v>
                </c:pt>
                <c:pt idx="2153">
                  <c:v>2.3437500000000038E-2</c:v>
                </c:pt>
                <c:pt idx="2154">
                  <c:v>1.6393442622950921E-2</c:v>
                </c:pt>
                <c:pt idx="2155">
                  <c:v>0.11637931034482767</c:v>
                </c:pt>
                <c:pt idx="2156">
                  <c:v>1.3227513227514738E-3</c:v>
                </c:pt>
                <c:pt idx="2157">
                  <c:v>1.0416666666666938E-2</c:v>
                </c:pt>
                <c:pt idx="2158">
                  <c:v>1.0416666666666938E-2</c:v>
                </c:pt>
                <c:pt idx="2159">
                  <c:v>1.0416666666666938E-2</c:v>
                </c:pt>
                <c:pt idx="2160">
                  <c:v>1.0416666666666938E-2</c:v>
                </c:pt>
                <c:pt idx="2161">
                  <c:v>2.4035921817221365E-2</c:v>
                </c:pt>
                <c:pt idx="2162">
                  <c:v>3.64145658263305E-2</c:v>
                </c:pt>
                <c:pt idx="2163">
                  <c:v>1.4285714285714356E-2</c:v>
                </c:pt>
                <c:pt idx="2164">
                  <c:v>4.3744531933532539E-4</c:v>
                </c:pt>
                <c:pt idx="2165">
                  <c:v>1.0416666666666938E-2</c:v>
                </c:pt>
                <c:pt idx="2166">
                  <c:v>1.0416666666666938E-2</c:v>
                </c:pt>
                <c:pt idx="2167">
                  <c:v>8.676036786403832E-5</c:v>
                </c:pt>
                <c:pt idx="2168">
                  <c:v>2.3437500000000038E-2</c:v>
                </c:pt>
                <c:pt idx="2169">
                  <c:v>1.0416666666666938E-2</c:v>
                </c:pt>
                <c:pt idx="2170">
                  <c:v>3.5433070866141662E-2</c:v>
                </c:pt>
                <c:pt idx="2171">
                  <c:v>9.8360655737704847E-2</c:v>
                </c:pt>
                <c:pt idx="2172">
                  <c:v>8.6782376502004543E-3</c:v>
                </c:pt>
                <c:pt idx="2173">
                  <c:v>1.0416666666666938E-2</c:v>
                </c:pt>
                <c:pt idx="2174">
                  <c:v>5.6570931244562736E-3</c:v>
                </c:pt>
                <c:pt idx="2175">
                  <c:v>6.6666666666668883E-3</c:v>
                </c:pt>
                <c:pt idx="2176">
                  <c:v>4.3744531933532539E-4</c:v>
                </c:pt>
                <c:pt idx="2177">
                  <c:v>4.3744531933532539E-4</c:v>
                </c:pt>
                <c:pt idx="2178">
                  <c:v>4.3744531933532539E-4</c:v>
                </c:pt>
                <c:pt idx="2179">
                  <c:v>2.3437500000000038E-2</c:v>
                </c:pt>
                <c:pt idx="2180">
                  <c:v>2.66666666666668E-2</c:v>
                </c:pt>
                <c:pt idx="2181">
                  <c:v>6.147540983606598E-3</c:v>
                </c:pt>
                <c:pt idx="2182">
                  <c:v>4.7619047619047589E-2</c:v>
                </c:pt>
                <c:pt idx="2183">
                  <c:v>3.0303030303030245E-2</c:v>
                </c:pt>
                <c:pt idx="2184">
                  <c:v>1.5679442508710839E-2</c:v>
                </c:pt>
                <c:pt idx="2185">
                  <c:v>2.66666666666668E-2</c:v>
                </c:pt>
                <c:pt idx="2186">
                  <c:v>1.0416666666666938E-2</c:v>
                </c:pt>
                <c:pt idx="2187">
                  <c:v>1.0416666666666938E-2</c:v>
                </c:pt>
                <c:pt idx="2188">
                  <c:v>2.2071307300509393E-2</c:v>
                </c:pt>
                <c:pt idx="2189">
                  <c:v>6.4499484004128737E-4</c:v>
                </c:pt>
                <c:pt idx="2190">
                  <c:v>1.6421052631579034E-2</c:v>
                </c:pt>
                <c:pt idx="2191">
                  <c:v>2.9186553330036143E-3</c:v>
                </c:pt>
                <c:pt idx="2192">
                  <c:v>5.9521324045779178E-3</c:v>
                </c:pt>
                <c:pt idx="2193">
                  <c:v>5.7836899942167346E-4</c:v>
                </c:pt>
                <c:pt idx="2194">
                  <c:v>8.7318087318087202E-3</c:v>
                </c:pt>
                <c:pt idx="2195">
                  <c:v>3.8630547105128775E-4</c:v>
                </c:pt>
                <c:pt idx="2196">
                  <c:v>5.8775292910472465E-3</c:v>
                </c:pt>
                <c:pt idx="2197">
                  <c:v>8.8217338217311077E-5</c:v>
                </c:pt>
                <c:pt idx="2198">
                  <c:v>1.0840468131236701E-3</c:v>
                </c:pt>
                <c:pt idx="2199">
                  <c:v>3.5076923076923019E-2</c:v>
                </c:pt>
                <c:pt idx="2200">
                  <c:v>4.7619047619047589E-2</c:v>
                </c:pt>
                <c:pt idx="2201">
                  <c:v>2.3437500000000038E-2</c:v>
                </c:pt>
                <c:pt idx="2202">
                  <c:v>1.5748031496063096E-2</c:v>
                </c:pt>
                <c:pt idx="2203">
                  <c:v>1.0416666666666938E-2</c:v>
                </c:pt>
                <c:pt idx="2204">
                  <c:v>6.6666666666668883E-3</c:v>
                </c:pt>
                <c:pt idx="2205">
                  <c:v>1.9035842206574804E-3</c:v>
                </c:pt>
                <c:pt idx="2206">
                  <c:v>6.4408731764104095E-3</c:v>
                </c:pt>
                <c:pt idx="2207">
                  <c:v>4.7619047619047589E-2</c:v>
                </c:pt>
                <c:pt idx="2208">
                  <c:v>8.6152525619838608E-3</c:v>
                </c:pt>
                <c:pt idx="2209">
                  <c:v>2.8133668686671696E-4</c:v>
                </c:pt>
                <c:pt idx="2210">
                  <c:v>1.0051282051282114E-2</c:v>
                </c:pt>
                <c:pt idx="2211">
                  <c:v>1.0416666666666938E-2</c:v>
                </c:pt>
                <c:pt idx="2212">
                  <c:v>6.5104166666679814E-4</c:v>
                </c:pt>
                <c:pt idx="2213">
                  <c:v>1.0416666666666938E-2</c:v>
                </c:pt>
                <c:pt idx="2214">
                  <c:v>7.7190097743674562E-3</c:v>
                </c:pt>
                <c:pt idx="2215">
                  <c:v>1.0416666666666938E-2</c:v>
                </c:pt>
                <c:pt idx="2216">
                  <c:v>4.3744531933532539E-4</c:v>
                </c:pt>
                <c:pt idx="2217">
                  <c:v>1.3227513227514738E-3</c:v>
                </c:pt>
                <c:pt idx="2218">
                  <c:v>4.9671592775041122E-2</c:v>
                </c:pt>
                <c:pt idx="2219">
                  <c:v>1.2184508268059195E-2</c:v>
                </c:pt>
                <c:pt idx="2220">
                  <c:v>2.976190476190496E-3</c:v>
                </c:pt>
                <c:pt idx="2221">
                  <c:v>5.0125313283205459E-3</c:v>
                </c:pt>
                <c:pt idx="2222">
                  <c:v>5.9568131049888709E-3</c:v>
                </c:pt>
                <c:pt idx="2223">
                  <c:v>8.3307299802147354E-4</c:v>
                </c:pt>
                <c:pt idx="2224">
                  <c:v>3.2258064516129087E-2</c:v>
                </c:pt>
                <c:pt idx="2225">
                  <c:v>6.1454293737771293E-4</c:v>
                </c:pt>
                <c:pt idx="2226">
                  <c:v>1.3011870266977938E-2</c:v>
                </c:pt>
                <c:pt idx="2227">
                  <c:v>1.5748031496063096E-2</c:v>
                </c:pt>
                <c:pt idx="2228">
                  <c:v>1.734400656814461E-2</c:v>
                </c:pt>
                <c:pt idx="2229">
                  <c:v>3.9447731755424325E-3</c:v>
                </c:pt>
                <c:pt idx="2230">
                  <c:v>0.13865546218487393</c:v>
                </c:pt>
                <c:pt idx="2231">
                  <c:v>3.1173826173826382E-3</c:v>
                </c:pt>
                <c:pt idx="2232">
                  <c:v>3.7423876433164485E-3</c:v>
                </c:pt>
                <c:pt idx="2233">
                  <c:v>6.5104166666679814E-4</c:v>
                </c:pt>
                <c:pt idx="2234">
                  <c:v>1.4336917562724075E-2</c:v>
                </c:pt>
                <c:pt idx="2235">
                  <c:v>7.5345529890987991E-4</c:v>
                </c:pt>
                <c:pt idx="2236">
                  <c:v>2.2698612862547159E-2</c:v>
                </c:pt>
                <c:pt idx="2237">
                  <c:v>8.3028083028081918E-3</c:v>
                </c:pt>
                <c:pt idx="2238">
                  <c:v>9.775929775929797E-3</c:v>
                </c:pt>
                <c:pt idx="2239">
                  <c:v>5.4068971156401727E-3</c:v>
                </c:pt>
                <c:pt idx="2240">
                  <c:v>5.6521739130434838E-2</c:v>
                </c:pt>
                <c:pt idx="2241">
                  <c:v>1.9391025641024801E-3</c:v>
                </c:pt>
                <c:pt idx="2242">
                  <c:v>0.15458937198067643</c:v>
                </c:pt>
                <c:pt idx="2243">
                  <c:v>8.9605734767043196E-4</c:v>
                </c:pt>
                <c:pt idx="2244">
                  <c:v>5.6570931244562736E-3</c:v>
                </c:pt>
                <c:pt idx="2245">
                  <c:v>2.976190476190496E-3</c:v>
                </c:pt>
                <c:pt idx="2246">
                  <c:v>0</c:v>
                </c:pt>
                <c:pt idx="2247">
                  <c:v>2.976190476190496E-3</c:v>
                </c:pt>
                <c:pt idx="2248">
                  <c:v>2.3437500000000038E-2</c:v>
                </c:pt>
                <c:pt idx="2249">
                  <c:v>1.0976702508960743E-2</c:v>
                </c:pt>
                <c:pt idx="2250">
                  <c:v>9.7949188858280165E-3</c:v>
                </c:pt>
                <c:pt idx="2251">
                  <c:v>1.0416666666666938E-2</c:v>
                </c:pt>
                <c:pt idx="2252">
                  <c:v>2.0576131687241343E-3</c:v>
                </c:pt>
                <c:pt idx="2253">
                  <c:v>1.0416666666666938E-2</c:v>
                </c:pt>
                <c:pt idx="2254">
                  <c:v>2.122641509433967E-2</c:v>
                </c:pt>
                <c:pt idx="2255">
                  <c:v>1.1885019347705899E-2</c:v>
                </c:pt>
                <c:pt idx="2256">
                  <c:v>3.8722933459776161E-3</c:v>
                </c:pt>
                <c:pt idx="2257">
                  <c:v>6.7723147771779177E-5</c:v>
                </c:pt>
                <c:pt idx="2258">
                  <c:v>1.3227513227514738E-3</c:v>
                </c:pt>
                <c:pt idx="2259">
                  <c:v>2.1164021164021368E-2</c:v>
                </c:pt>
                <c:pt idx="2260">
                  <c:v>6.2775938189846012E-3</c:v>
                </c:pt>
                <c:pt idx="2261">
                  <c:v>2.9124799767007482E-4</c:v>
                </c:pt>
                <c:pt idx="2262">
                  <c:v>1.3227513227514736E-3</c:v>
                </c:pt>
                <c:pt idx="2263">
                  <c:v>1.5748031496063096E-2</c:v>
                </c:pt>
                <c:pt idx="2264">
                  <c:v>1.5748031496063096E-2</c:v>
                </c:pt>
                <c:pt idx="2265">
                  <c:v>3.5226077812828591E-2</c:v>
                </c:pt>
                <c:pt idx="2266">
                  <c:v>1.0416666666666938E-2</c:v>
                </c:pt>
                <c:pt idx="2267">
                  <c:v>6.5104166666679814E-4</c:v>
                </c:pt>
                <c:pt idx="2268">
                  <c:v>3.7858422939068027E-2</c:v>
                </c:pt>
                <c:pt idx="2269">
                  <c:v>3.7858422939068027E-2</c:v>
                </c:pt>
                <c:pt idx="2270">
                  <c:v>3.7858422939068027E-2</c:v>
                </c:pt>
                <c:pt idx="2271">
                  <c:v>3.7858422939068027E-2</c:v>
                </c:pt>
                <c:pt idx="2272">
                  <c:v>6.5104166666679814E-4</c:v>
                </c:pt>
                <c:pt idx="2273">
                  <c:v>3.7858422939068027E-2</c:v>
                </c:pt>
                <c:pt idx="2274">
                  <c:v>1.0416666666666938E-2</c:v>
                </c:pt>
                <c:pt idx="2275">
                  <c:v>3.2706863064006554E-3</c:v>
                </c:pt>
                <c:pt idx="2276">
                  <c:v>2.0141336075401875E-2</c:v>
                </c:pt>
                <c:pt idx="2277">
                  <c:v>1.0051282051282114E-2</c:v>
                </c:pt>
                <c:pt idx="2278">
                  <c:v>1.9338601729713887E-2</c:v>
                </c:pt>
                <c:pt idx="2279">
                  <c:v>1.1570204745450592E-2</c:v>
                </c:pt>
                <c:pt idx="2280">
                  <c:v>1.4532406369140979E-2</c:v>
                </c:pt>
                <c:pt idx="2281">
                  <c:v>7.2455017510040533E-5</c:v>
                </c:pt>
                <c:pt idx="2282">
                  <c:v>9.2857142857143013E-2</c:v>
                </c:pt>
                <c:pt idx="2283">
                  <c:v>7.2455017510040533E-5</c:v>
                </c:pt>
                <c:pt idx="2284">
                  <c:v>8.8016745159606095E-4</c:v>
                </c:pt>
                <c:pt idx="2285">
                  <c:v>2.0893041384844727E-2</c:v>
                </c:pt>
                <c:pt idx="2286">
                  <c:v>2.5469387755102126E-2</c:v>
                </c:pt>
                <c:pt idx="2287">
                  <c:v>1.1898576488242192E-2</c:v>
                </c:pt>
                <c:pt idx="2288">
                  <c:v>5.972325878649141E-3</c:v>
                </c:pt>
                <c:pt idx="2289">
                  <c:v>4.2936306671709654E-6</c:v>
                </c:pt>
                <c:pt idx="2290">
                  <c:v>5.9875894112815433E-3</c:v>
                </c:pt>
                <c:pt idx="2291">
                  <c:v>1.0416666666666938E-2</c:v>
                </c:pt>
                <c:pt idx="2292">
                  <c:v>6.5104166666679814E-4</c:v>
                </c:pt>
                <c:pt idx="2293">
                  <c:v>6.5104166666679814E-4</c:v>
                </c:pt>
                <c:pt idx="2294">
                  <c:v>1.6079158936301841E-2</c:v>
                </c:pt>
                <c:pt idx="2295">
                  <c:v>1.0635034257081455E-2</c:v>
                </c:pt>
                <c:pt idx="2296">
                  <c:v>6.1454293737771293E-4</c:v>
                </c:pt>
                <c:pt idx="2297">
                  <c:v>1.5905844818312307E-3</c:v>
                </c:pt>
                <c:pt idx="2298">
                  <c:v>2.7230833682446817E-2</c:v>
                </c:pt>
                <c:pt idx="2299">
                  <c:v>2.3319200484554808E-2</c:v>
                </c:pt>
                <c:pt idx="2300">
                  <c:v>1.4083477498111698E-2</c:v>
                </c:pt>
                <c:pt idx="2301">
                  <c:v>3.1173826173826382E-3</c:v>
                </c:pt>
                <c:pt idx="2302">
                  <c:v>5.606854683777765E-2</c:v>
                </c:pt>
                <c:pt idx="2303">
                  <c:v>6.1454293737771293E-4</c:v>
                </c:pt>
                <c:pt idx="2304">
                  <c:v>5.3280053280077089E-4</c:v>
                </c:pt>
                <c:pt idx="2305">
                  <c:v>1.1678738342094945E-2</c:v>
                </c:pt>
                <c:pt idx="2306">
                  <c:v>4.7969092435146146E-2</c:v>
                </c:pt>
                <c:pt idx="2307">
                  <c:v>1.0635034257081455E-2</c:v>
                </c:pt>
                <c:pt idx="2308">
                  <c:v>7.8669354961148172E-2</c:v>
                </c:pt>
                <c:pt idx="2309">
                  <c:v>1.3612513612526605E-4</c:v>
                </c:pt>
                <c:pt idx="2310">
                  <c:v>1.0635034257081455E-2</c:v>
                </c:pt>
                <c:pt idx="2311">
                  <c:v>3.1173826173826382E-3</c:v>
                </c:pt>
                <c:pt idx="2312">
                  <c:v>2.5094137955708634E-3</c:v>
                </c:pt>
                <c:pt idx="2313">
                  <c:v>9.2497272375333616E-4</c:v>
                </c:pt>
                <c:pt idx="2314">
                  <c:v>1.0136205258156545E-2</c:v>
                </c:pt>
                <c:pt idx="2315">
                  <c:v>4.5507813411290515E-3</c:v>
                </c:pt>
                <c:pt idx="2316">
                  <c:v>1.0253613874567633E-3</c:v>
                </c:pt>
                <c:pt idx="2317">
                  <c:v>1.0860484544695154E-2</c:v>
                </c:pt>
                <c:pt idx="2318">
                  <c:v>2.2988505747126586E-2</c:v>
                </c:pt>
                <c:pt idx="2319">
                  <c:v>2.0611520611520835E-2</c:v>
                </c:pt>
                <c:pt idx="2320">
                  <c:v>8.9605734767043196E-4</c:v>
                </c:pt>
                <c:pt idx="2321">
                  <c:v>1.3227513227514736E-3</c:v>
                </c:pt>
                <c:pt idx="2322">
                  <c:v>7.2580645161290175E-2</c:v>
                </c:pt>
                <c:pt idx="2323">
                  <c:v>1.0416666666666938E-2</c:v>
                </c:pt>
                <c:pt idx="2324">
                  <c:v>3.5433070866141662E-2</c:v>
                </c:pt>
                <c:pt idx="2325">
                  <c:v>1.0416666666666938E-2</c:v>
                </c:pt>
                <c:pt idx="2326">
                  <c:v>2.3437500000000038E-2</c:v>
                </c:pt>
                <c:pt idx="2327">
                  <c:v>4.8543689320386775E-3</c:v>
                </c:pt>
                <c:pt idx="2328">
                  <c:v>1.0416666666666938E-2</c:v>
                </c:pt>
                <c:pt idx="2329">
                  <c:v>2.3437500000000038E-2</c:v>
                </c:pt>
                <c:pt idx="2330">
                  <c:v>6.5104166666679814E-4</c:v>
                </c:pt>
                <c:pt idx="2331">
                  <c:v>8.5365853658536536E-2</c:v>
                </c:pt>
                <c:pt idx="2332">
                  <c:v>4.3744531933532539E-4</c:v>
                </c:pt>
                <c:pt idx="2333">
                  <c:v>2.3437500000000038E-2</c:v>
                </c:pt>
                <c:pt idx="2334">
                  <c:v>2.1164021164021368E-2</c:v>
                </c:pt>
                <c:pt idx="2335">
                  <c:v>4.3744531933532539E-4</c:v>
                </c:pt>
                <c:pt idx="2336">
                  <c:v>0.1298820129829156</c:v>
                </c:pt>
                <c:pt idx="2337">
                  <c:v>6.7750677506769365E-4</c:v>
                </c:pt>
                <c:pt idx="2338">
                  <c:v>7.8144078144078311E-2</c:v>
                </c:pt>
                <c:pt idx="2339">
                  <c:v>1.6150418667983044E-2</c:v>
                </c:pt>
                <c:pt idx="2340">
                  <c:v>0.13803780964797904</c:v>
                </c:pt>
                <c:pt idx="2341">
                  <c:v>1.0635034257081455E-2</c:v>
                </c:pt>
                <c:pt idx="2342">
                  <c:v>3.3579865512235848E-6</c:v>
                </c:pt>
                <c:pt idx="2343">
                  <c:v>1.6150418667983044E-2</c:v>
                </c:pt>
                <c:pt idx="2344">
                  <c:v>4.8166119594678422E-4</c:v>
                </c:pt>
                <c:pt idx="2345">
                  <c:v>1.6079158936301841E-2</c:v>
                </c:pt>
                <c:pt idx="2346">
                  <c:v>7.0884187354775655E-2</c:v>
                </c:pt>
                <c:pt idx="2347">
                  <c:v>2.3039432875498308E-2</c:v>
                </c:pt>
                <c:pt idx="2348">
                  <c:v>1.713909030982181E-2</c:v>
                </c:pt>
                <c:pt idx="2349">
                  <c:v>9.429759429759349E-3</c:v>
                </c:pt>
                <c:pt idx="2350">
                  <c:v>1.1333914559720775E-2</c:v>
                </c:pt>
                <c:pt idx="2351">
                  <c:v>7.7317512100119976E-3</c:v>
                </c:pt>
                <c:pt idx="2352">
                  <c:v>2.7027027027025727E-3</c:v>
                </c:pt>
                <c:pt idx="2353">
                  <c:v>1.5722453222450658E-3</c:v>
                </c:pt>
                <c:pt idx="2354">
                  <c:v>3.9752105430055431E-4</c:v>
                </c:pt>
                <c:pt idx="2355">
                  <c:v>2.7490936581766446E-5</c:v>
                </c:pt>
                <c:pt idx="2356">
                  <c:v>1.5722453222450658E-3</c:v>
                </c:pt>
                <c:pt idx="2357">
                  <c:v>3.5135135135134866E-2</c:v>
                </c:pt>
                <c:pt idx="2358">
                  <c:v>4.6658259773013834E-2</c:v>
                </c:pt>
                <c:pt idx="2359">
                  <c:v>1.6203703703703606E-2</c:v>
                </c:pt>
                <c:pt idx="2360">
                  <c:v>2.8051720359412783E-2</c:v>
                </c:pt>
                <c:pt idx="2361">
                  <c:v>1.0296789824349027E-2</c:v>
                </c:pt>
                <c:pt idx="2362">
                  <c:v>2.4085224641037482E-2</c:v>
                </c:pt>
                <c:pt idx="2363">
                  <c:v>7.2148786831516027E-4</c:v>
                </c:pt>
                <c:pt idx="2364">
                  <c:v>1.0296789824349027E-2</c:v>
                </c:pt>
                <c:pt idx="2365">
                  <c:v>2.6492311931080367E-4</c:v>
                </c:pt>
                <c:pt idx="2366">
                  <c:v>7.2148786831516027E-4</c:v>
                </c:pt>
                <c:pt idx="2367">
                  <c:v>4.3744531933532539E-4</c:v>
                </c:pt>
                <c:pt idx="2368">
                  <c:v>1.0416666666666938E-2</c:v>
                </c:pt>
                <c:pt idx="2369">
                  <c:v>6.5104166666679814E-4</c:v>
                </c:pt>
                <c:pt idx="2370">
                  <c:v>6.5104166666679814E-4</c:v>
                </c:pt>
                <c:pt idx="2371">
                  <c:v>6.8310152343768109E-4</c:v>
                </c:pt>
                <c:pt idx="2372">
                  <c:v>6.5104166666679814E-4</c:v>
                </c:pt>
                <c:pt idx="2373">
                  <c:v>6.5104166666679814E-4</c:v>
                </c:pt>
                <c:pt idx="2374">
                  <c:v>3.2258064516129087E-2</c:v>
                </c:pt>
                <c:pt idx="2375">
                  <c:v>9.5338983050847672E-3</c:v>
                </c:pt>
                <c:pt idx="2376">
                  <c:v>1.3227513227514738E-3</c:v>
                </c:pt>
                <c:pt idx="2377">
                  <c:v>2.6205450733739476E-4</c:v>
                </c:pt>
                <c:pt idx="2378">
                  <c:v>2.976190476190496E-3</c:v>
                </c:pt>
                <c:pt idx="2379">
                  <c:v>2.1164021164021368E-2</c:v>
                </c:pt>
                <c:pt idx="2380">
                  <c:v>2.1164021164021368E-2</c:v>
                </c:pt>
                <c:pt idx="2381">
                  <c:v>6.5104166666679814E-4</c:v>
                </c:pt>
                <c:pt idx="2382">
                  <c:v>6.5104166666679814E-4</c:v>
                </c:pt>
                <c:pt idx="2383">
                  <c:v>2.3437500000000038E-2</c:v>
                </c:pt>
                <c:pt idx="2384">
                  <c:v>2.1164021164021368E-2</c:v>
                </c:pt>
                <c:pt idx="2385">
                  <c:v>1.0416666666666938E-2</c:v>
                </c:pt>
                <c:pt idx="2386">
                  <c:v>5.9999999999999928E-2</c:v>
                </c:pt>
                <c:pt idx="2387">
                  <c:v>1.734400656814461E-2</c:v>
                </c:pt>
                <c:pt idx="2388">
                  <c:v>4.227859368046356E-3</c:v>
                </c:pt>
                <c:pt idx="2389">
                  <c:v>3.2258064516129087E-2</c:v>
                </c:pt>
                <c:pt idx="2390">
                  <c:v>0</c:v>
                </c:pt>
                <c:pt idx="2391">
                  <c:v>6.6666666666668883E-3</c:v>
                </c:pt>
                <c:pt idx="2392">
                  <c:v>1.0416666666666938E-2</c:v>
                </c:pt>
                <c:pt idx="2393">
                  <c:v>0</c:v>
                </c:pt>
                <c:pt idx="2394">
                  <c:v>2.3437500000000038E-2</c:v>
                </c:pt>
                <c:pt idx="2395">
                  <c:v>3.5433070866141662E-2</c:v>
                </c:pt>
                <c:pt idx="2396">
                  <c:v>2.3437500000000038E-2</c:v>
                </c:pt>
                <c:pt idx="2397">
                  <c:v>0.20519757337268402</c:v>
                </c:pt>
                <c:pt idx="2398">
                  <c:v>2.3437500000000038E-2</c:v>
                </c:pt>
                <c:pt idx="2399">
                  <c:v>4.3744531933532539E-4</c:v>
                </c:pt>
                <c:pt idx="2400">
                  <c:v>2.1164021164021368E-2</c:v>
                </c:pt>
                <c:pt idx="2401">
                  <c:v>0.19849537037037038</c:v>
                </c:pt>
                <c:pt idx="2402">
                  <c:v>1.5748031496063096E-2</c:v>
                </c:pt>
                <c:pt idx="2403">
                  <c:v>5.3079947575360532E-2</c:v>
                </c:pt>
                <c:pt idx="2404">
                  <c:v>7.2580645161290175E-2</c:v>
                </c:pt>
                <c:pt idx="2405">
                  <c:v>7.2580645161290175E-2</c:v>
                </c:pt>
                <c:pt idx="2406">
                  <c:v>7.2580645161290175E-2</c:v>
                </c:pt>
                <c:pt idx="2407">
                  <c:v>7.2580645161290175E-2</c:v>
                </c:pt>
                <c:pt idx="2408">
                  <c:v>2.66666666666668E-2</c:v>
                </c:pt>
                <c:pt idx="2409">
                  <c:v>3.7940379403793946E-2</c:v>
                </c:pt>
                <c:pt idx="2410">
                  <c:v>3.5433070866141662E-2</c:v>
                </c:pt>
                <c:pt idx="2411">
                  <c:v>3.5433070866141662E-2</c:v>
                </c:pt>
                <c:pt idx="2412">
                  <c:v>1.0416666666666938E-2</c:v>
                </c:pt>
                <c:pt idx="2413">
                  <c:v>0.22638353684644105</c:v>
                </c:pt>
                <c:pt idx="2414">
                  <c:v>0.10062782373995179</c:v>
                </c:pt>
                <c:pt idx="2415">
                  <c:v>1.6421052631579034E-2</c:v>
                </c:pt>
                <c:pt idx="2416">
                  <c:v>0.19400953029271625</c:v>
                </c:pt>
                <c:pt idx="2417">
                  <c:v>5.9412132582864305E-2</c:v>
                </c:pt>
                <c:pt idx="2418">
                  <c:v>9.7435897435897451E-2</c:v>
                </c:pt>
                <c:pt idx="2419">
                  <c:v>9.9761237413059256E-2</c:v>
                </c:pt>
                <c:pt idx="2420">
                  <c:v>1.4644815971351992E-4</c:v>
                </c:pt>
                <c:pt idx="2421">
                  <c:v>2.3199023199023172E-2</c:v>
                </c:pt>
                <c:pt idx="2422">
                  <c:v>2.640716374269006E-2</c:v>
                </c:pt>
                <c:pt idx="2423">
                  <c:v>1.1223344556678182E-3</c:v>
                </c:pt>
                <c:pt idx="2424">
                  <c:v>1.0416666666666938E-2</c:v>
                </c:pt>
                <c:pt idx="2425">
                  <c:v>1.0976702508960743E-2</c:v>
                </c:pt>
                <c:pt idx="2426">
                  <c:v>1.5748031496063096E-2</c:v>
                </c:pt>
                <c:pt idx="2427">
                  <c:v>5.5555555555555835E-3</c:v>
                </c:pt>
                <c:pt idx="2428">
                  <c:v>2.6399407044568297E-2</c:v>
                </c:pt>
                <c:pt idx="2429">
                  <c:v>6.4971319003575331E-3</c:v>
                </c:pt>
                <c:pt idx="2430">
                  <c:v>1.3612513612526605E-4</c:v>
                </c:pt>
                <c:pt idx="2431">
                  <c:v>4.8166119594678422E-4</c:v>
                </c:pt>
                <c:pt idx="2432">
                  <c:v>6.034027605676868E-4</c:v>
                </c:pt>
                <c:pt idx="2433">
                  <c:v>4.8166119594678422E-4</c:v>
                </c:pt>
                <c:pt idx="2434">
                  <c:v>5.0942699630150429E-3</c:v>
                </c:pt>
                <c:pt idx="2435">
                  <c:v>4.3758325008325057E-2</c:v>
                </c:pt>
                <c:pt idx="2436">
                  <c:v>5.3549391784686986E-3</c:v>
                </c:pt>
                <c:pt idx="2437">
                  <c:v>3.1173826173826382E-3</c:v>
                </c:pt>
                <c:pt idx="2438">
                  <c:v>1.6079158936301841E-2</c:v>
                </c:pt>
                <c:pt idx="2439">
                  <c:v>1.9272369714847999E-3</c:v>
                </c:pt>
                <c:pt idx="2440">
                  <c:v>2.8989197530864104E-2</c:v>
                </c:pt>
                <c:pt idx="2441">
                  <c:v>2.8367796182019382E-3</c:v>
                </c:pt>
                <c:pt idx="2442">
                  <c:v>7.7796771130102423E-3</c:v>
                </c:pt>
                <c:pt idx="2443">
                  <c:v>3.0009920634920324E-3</c:v>
                </c:pt>
                <c:pt idx="2444">
                  <c:v>3.934446796832107E-2</c:v>
                </c:pt>
                <c:pt idx="2445">
                  <c:v>5.0839275103980952E-2</c:v>
                </c:pt>
                <c:pt idx="2446">
                  <c:v>2.9734848484848464E-3</c:v>
                </c:pt>
                <c:pt idx="2447">
                  <c:v>3.6454403983815636E-2</c:v>
                </c:pt>
                <c:pt idx="2448">
                  <c:v>1.2515964240102601E-3</c:v>
                </c:pt>
                <c:pt idx="2449">
                  <c:v>5.1731085403401725E-2</c:v>
                </c:pt>
                <c:pt idx="2450">
                  <c:v>3.52095516569215E-4</c:v>
                </c:pt>
                <c:pt idx="2451">
                  <c:v>3.5805084745762416E-3</c:v>
                </c:pt>
                <c:pt idx="2452">
                  <c:v>9.5711173358231528E-3</c:v>
                </c:pt>
                <c:pt idx="2453">
                  <c:v>1.7507002801120497E-2</c:v>
                </c:pt>
                <c:pt idx="2454">
                  <c:v>2.1880209573709548E-3</c:v>
                </c:pt>
                <c:pt idx="2455">
                  <c:v>2.2348526652687935E-3</c:v>
                </c:pt>
                <c:pt idx="2456">
                  <c:v>2.0923076923076878E-2</c:v>
                </c:pt>
                <c:pt idx="2457">
                  <c:v>7.3319926261101991E-3</c:v>
                </c:pt>
                <c:pt idx="2458">
                  <c:v>2.7620055466355233E-2</c:v>
                </c:pt>
                <c:pt idx="2459">
                  <c:v>4.3083944453112852E-2</c:v>
                </c:pt>
                <c:pt idx="2460">
                  <c:v>6.1669829222011308E-2</c:v>
                </c:pt>
                <c:pt idx="2461">
                  <c:v>1.7584909774845961E-2</c:v>
                </c:pt>
                <c:pt idx="2462">
                  <c:v>7.2148786831516027E-4</c:v>
                </c:pt>
                <c:pt idx="2463">
                  <c:v>2.6925178263733657E-3</c:v>
                </c:pt>
                <c:pt idx="2464">
                  <c:v>2.4085224641037482E-2</c:v>
                </c:pt>
                <c:pt idx="2465">
                  <c:v>1.4660633484162905E-3</c:v>
                </c:pt>
                <c:pt idx="2466">
                  <c:v>3.1959390090876669E-3</c:v>
                </c:pt>
                <c:pt idx="2467">
                  <c:v>1.0296789824349027E-2</c:v>
                </c:pt>
                <c:pt idx="2468">
                  <c:v>1.0908209437621495E-3</c:v>
                </c:pt>
                <c:pt idx="2469">
                  <c:v>1.1500248686812393E-2</c:v>
                </c:pt>
                <c:pt idx="2470">
                  <c:v>1.0296789824349027E-2</c:v>
                </c:pt>
                <c:pt idx="2471">
                  <c:v>1.0296789824349027E-2</c:v>
                </c:pt>
                <c:pt idx="2472">
                  <c:v>2.4801587301587318E-2</c:v>
                </c:pt>
                <c:pt idx="2473">
                  <c:v>1.0416666666666938E-2</c:v>
                </c:pt>
                <c:pt idx="2474">
                  <c:v>1.7754868270332281E-2</c:v>
                </c:pt>
                <c:pt idx="2475">
                  <c:v>6.3116370808678449E-2</c:v>
                </c:pt>
                <c:pt idx="2476">
                  <c:v>2.1164021164021368E-2</c:v>
                </c:pt>
                <c:pt idx="2477">
                  <c:v>2.3437500000000038E-2</c:v>
                </c:pt>
                <c:pt idx="2478">
                  <c:v>1.0416666666666938E-2</c:v>
                </c:pt>
                <c:pt idx="2479">
                  <c:v>1.0593220338984692E-3</c:v>
                </c:pt>
                <c:pt idx="2480">
                  <c:v>3.8261322228006225E-2</c:v>
                </c:pt>
                <c:pt idx="2481">
                  <c:v>1.3227513227514738E-3</c:v>
                </c:pt>
                <c:pt idx="2482">
                  <c:v>0</c:v>
                </c:pt>
                <c:pt idx="2483">
                  <c:v>5.8356676003951914E-5</c:v>
                </c:pt>
                <c:pt idx="2484">
                  <c:v>6.9991251093613586E-3</c:v>
                </c:pt>
                <c:pt idx="2485">
                  <c:v>4.3744531933532539E-4</c:v>
                </c:pt>
                <c:pt idx="2486">
                  <c:v>6.9991251093613586E-3</c:v>
                </c:pt>
                <c:pt idx="2487">
                  <c:v>1.5748031496063096E-2</c:v>
                </c:pt>
                <c:pt idx="2488">
                  <c:v>2.06625683060109E-2</c:v>
                </c:pt>
                <c:pt idx="2489">
                  <c:v>1.5748031496063096E-2</c:v>
                </c:pt>
                <c:pt idx="2490">
                  <c:v>1.5748031496063096E-2</c:v>
                </c:pt>
                <c:pt idx="2491">
                  <c:v>2.9605263157894548E-2</c:v>
                </c:pt>
                <c:pt idx="2492">
                  <c:v>3.4722222222222398E-3</c:v>
                </c:pt>
                <c:pt idx="2493">
                  <c:v>1.3774104683197297E-3</c:v>
                </c:pt>
                <c:pt idx="2494">
                  <c:v>1.0416666666666938E-2</c:v>
                </c:pt>
                <c:pt idx="2495">
                  <c:v>6.9991251093613586E-3</c:v>
                </c:pt>
                <c:pt idx="2496">
                  <c:v>7.2542400128609592E-3</c:v>
                </c:pt>
                <c:pt idx="2497">
                  <c:v>3.9682539682539701E-2</c:v>
                </c:pt>
                <c:pt idx="2498">
                  <c:v>6.5104166666679814E-4</c:v>
                </c:pt>
                <c:pt idx="2499">
                  <c:v>6.1966541481734451E-2</c:v>
                </c:pt>
                <c:pt idx="2500">
                  <c:v>2.3437500000000038E-2</c:v>
                </c:pt>
                <c:pt idx="2501">
                  <c:v>1.587301587301774E-3</c:v>
                </c:pt>
                <c:pt idx="2502">
                  <c:v>1.0416666666666938E-2</c:v>
                </c:pt>
                <c:pt idx="2503">
                  <c:v>2.7117418421759783E-4</c:v>
                </c:pt>
                <c:pt idx="2504">
                  <c:v>9.7592065167582194E-4</c:v>
                </c:pt>
                <c:pt idx="2505">
                  <c:v>3.2716927453769369E-2</c:v>
                </c:pt>
                <c:pt idx="2506">
                  <c:v>9.4895772645134518E-3</c:v>
                </c:pt>
                <c:pt idx="2507">
                  <c:v>1.0976702508960743E-2</c:v>
                </c:pt>
                <c:pt idx="2508">
                  <c:v>8.9605734767043196E-4</c:v>
                </c:pt>
                <c:pt idx="2509">
                  <c:v>1.9357336430511073E-4</c:v>
                </c:pt>
                <c:pt idx="2510">
                  <c:v>6.5104166666679814E-4</c:v>
                </c:pt>
                <c:pt idx="2511">
                  <c:v>1.0416666666666938E-2</c:v>
                </c:pt>
                <c:pt idx="2512">
                  <c:v>1.0416666666666938E-2</c:v>
                </c:pt>
                <c:pt idx="2513">
                  <c:v>1.3227513227514738E-3</c:v>
                </c:pt>
                <c:pt idx="2514">
                  <c:v>3.9447731755424325E-3</c:v>
                </c:pt>
                <c:pt idx="2515">
                  <c:v>5.092946269416095E-4</c:v>
                </c:pt>
                <c:pt idx="2516">
                  <c:v>2.3437500000000038E-2</c:v>
                </c:pt>
                <c:pt idx="2517">
                  <c:v>8.3307299802147354E-4</c:v>
                </c:pt>
                <c:pt idx="2518">
                  <c:v>5.0576892682156049E-3</c:v>
                </c:pt>
                <c:pt idx="2519">
                  <c:v>6.6666666666668883E-3</c:v>
                </c:pt>
                <c:pt idx="2520">
                  <c:v>2.016129032257999E-3</c:v>
                </c:pt>
                <c:pt idx="2521">
                  <c:v>6.696428571428702E-3</c:v>
                </c:pt>
                <c:pt idx="2522">
                  <c:v>3.1982942430701477E-3</c:v>
                </c:pt>
                <c:pt idx="2523">
                  <c:v>2.640716374269006E-2</c:v>
                </c:pt>
                <c:pt idx="2524">
                  <c:v>4.3744531933532539E-4</c:v>
                </c:pt>
                <c:pt idx="2525">
                  <c:v>4.3744531933532539E-4</c:v>
                </c:pt>
                <c:pt idx="2526">
                  <c:v>1.9357336430511073E-4</c:v>
                </c:pt>
                <c:pt idx="2527">
                  <c:v>1.0416666666666938E-2</c:v>
                </c:pt>
                <c:pt idx="2528">
                  <c:v>4.1050903119862488E-4</c:v>
                </c:pt>
                <c:pt idx="2529">
                  <c:v>1.2184508268059195E-2</c:v>
                </c:pt>
                <c:pt idx="2530">
                  <c:v>4.2372881355930824E-3</c:v>
                </c:pt>
                <c:pt idx="2531">
                  <c:v>4.3715846994535582E-2</c:v>
                </c:pt>
                <c:pt idx="2532">
                  <c:v>6.5104166666679814E-4</c:v>
                </c:pt>
                <c:pt idx="2533">
                  <c:v>1.5748031496063096E-2</c:v>
                </c:pt>
                <c:pt idx="2534">
                  <c:v>1.3227513227514738E-3</c:v>
                </c:pt>
                <c:pt idx="2535">
                  <c:v>1.0416666666666938E-2</c:v>
                </c:pt>
                <c:pt idx="2536">
                  <c:v>4.3744531933532539E-4</c:v>
                </c:pt>
                <c:pt idx="2537">
                  <c:v>4.3744531933532539E-4</c:v>
                </c:pt>
                <c:pt idx="2538">
                  <c:v>1.0416666666666938E-2</c:v>
                </c:pt>
                <c:pt idx="2539">
                  <c:v>6.5681444991790095E-3</c:v>
                </c:pt>
                <c:pt idx="2540">
                  <c:v>1.5748031496063096E-2</c:v>
                </c:pt>
                <c:pt idx="2541">
                  <c:v>1.0416666666666938E-2</c:v>
                </c:pt>
                <c:pt idx="2542">
                  <c:v>2.3437500000000038E-2</c:v>
                </c:pt>
                <c:pt idx="2543">
                  <c:v>8.2994579945799545E-3</c:v>
                </c:pt>
                <c:pt idx="2544">
                  <c:v>4.8352869352869358E-2</c:v>
                </c:pt>
                <c:pt idx="2545">
                  <c:v>1.9115215269061739E-3</c:v>
                </c:pt>
                <c:pt idx="2546">
                  <c:v>3.4894540942928057E-2</c:v>
                </c:pt>
                <c:pt idx="2547">
                  <c:v>4.1875055070930345E-3</c:v>
                </c:pt>
                <c:pt idx="2548">
                  <c:v>4.1875055070930345E-3</c:v>
                </c:pt>
                <c:pt idx="2549">
                  <c:v>6.8615638525207114E-3</c:v>
                </c:pt>
                <c:pt idx="2550">
                  <c:v>1.8299432682994374E-2</c:v>
                </c:pt>
                <c:pt idx="2551">
                  <c:v>2.5500187501388999E-4</c:v>
                </c:pt>
                <c:pt idx="2552">
                  <c:v>4.3392832433926847E-3</c:v>
                </c:pt>
                <c:pt idx="2553">
                  <c:v>1.6081000595592827E-2</c:v>
                </c:pt>
                <c:pt idx="2554">
                  <c:v>2.7969348659003749E-2</c:v>
                </c:pt>
                <c:pt idx="2555">
                  <c:v>1.0628247520075672E-2</c:v>
                </c:pt>
                <c:pt idx="2556">
                  <c:v>1.739283538245169E-3</c:v>
                </c:pt>
                <c:pt idx="2557">
                  <c:v>2.976190476190496E-3</c:v>
                </c:pt>
                <c:pt idx="2558">
                  <c:v>2.976190476190496E-3</c:v>
                </c:pt>
                <c:pt idx="2559">
                  <c:v>2.016129032257999E-3</c:v>
                </c:pt>
                <c:pt idx="2560">
                  <c:v>2.3437500000000038E-2</c:v>
                </c:pt>
                <c:pt idx="2561">
                  <c:v>1.5679442508710839E-2</c:v>
                </c:pt>
                <c:pt idx="2562">
                  <c:v>8.0551745160798674E-2</c:v>
                </c:pt>
                <c:pt idx="2563">
                  <c:v>1.5748031496063096E-2</c:v>
                </c:pt>
                <c:pt idx="2564">
                  <c:v>1.2716662311645201E-2</c:v>
                </c:pt>
                <c:pt idx="2565">
                  <c:v>1.0416666666666938E-2</c:v>
                </c:pt>
                <c:pt idx="2566">
                  <c:v>2.3437500000000038E-2</c:v>
                </c:pt>
                <c:pt idx="2567">
                  <c:v>6.9991251093613586E-3</c:v>
                </c:pt>
                <c:pt idx="2568">
                  <c:v>2.5864707682889666E-2</c:v>
                </c:pt>
                <c:pt idx="2569">
                  <c:v>6.5104166666679814E-4</c:v>
                </c:pt>
                <c:pt idx="2570">
                  <c:v>9.5338983050847672E-3</c:v>
                </c:pt>
                <c:pt idx="2571">
                  <c:v>6.9991251093613586E-3</c:v>
                </c:pt>
                <c:pt idx="2572">
                  <c:v>9.6618357487921833E-3</c:v>
                </c:pt>
                <c:pt idx="2573">
                  <c:v>1.3881658858233923E-3</c:v>
                </c:pt>
                <c:pt idx="2574">
                  <c:v>4.3744531933532539E-4</c:v>
                </c:pt>
                <c:pt idx="2575">
                  <c:v>2.66666666666668E-2</c:v>
                </c:pt>
                <c:pt idx="2576">
                  <c:v>1.6047684548373933E-3</c:v>
                </c:pt>
                <c:pt idx="2577">
                  <c:v>2.3437500000000038E-2</c:v>
                </c:pt>
                <c:pt idx="2578">
                  <c:v>4.422514619883057E-2</c:v>
                </c:pt>
                <c:pt idx="2579">
                  <c:v>3.2615786040457808E-4</c:v>
                </c:pt>
                <c:pt idx="2580">
                  <c:v>6.5104166666679814E-4</c:v>
                </c:pt>
                <c:pt idx="2581">
                  <c:v>1.5839074998023317E-4</c:v>
                </c:pt>
                <c:pt idx="2582">
                  <c:v>6.5104166666679814E-4</c:v>
                </c:pt>
                <c:pt idx="2583">
                  <c:v>6.6197959746346572E-3</c:v>
                </c:pt>
                <c:pt idx="2584">
                  <c:v>3.8630547105128775E-4</c:v>
                </c:pt>
                <c:pt idx="2585">
                  <c:v>1.1027725661870622E-3</c:v>
                </c:pt>
                <c:pt idx="2586">
                  <c:v>3.2993966817501945E-4</c:v>
                </c:pt>
                <c:pt idx="2587">
                  <c:v>5.4256410256409051E-4</c:v>
                </c:pt>
                <c:pt idx="2588">
                  <c:v>1.5132408575036393E-5</c:v>
                </c:pt>
                <c:pt idx="2589">
                  <c:v>5.4256410256409051E-4</c:v>
                </c:pt>
                <c:pt idx="2590">
                  <c:v>1.0971571906354496E-2</c:v>
                </c:pt>
                <c:pt idx="2591">
                  <c:v>5.796801764544311E-4</c:v>
                </c:pt>
                <c:pt idx="2592">
                  <c:v>1.1027725661870622E-3</c:v>
                </c:pt>
                <c:pt idx="2593">
                  <c:v>5.29014844804351E-4</c:v>
                </c:pt>
                <c:pt idx="2594">
                  <c:v>2.2974686132580944E-2</c:v>
                </c:pt>
                <c:pt idx="2595">
                  <c:v>1.1821429922758009E-2</c:v>
                </c:pt>
                <c:pt idx="2596">
                  <c:v>2.7311869417132775E-2</c:v>
                </c:pt>
                <c:pt idx="2597">
                  <c:v>1.0618552414218083E-2</c:v>
                </c:pt>
                <c:pt idx="2598">
                  <c:v>1.1461813607956642E-3</c:v>
                </c:pt>
                <c:pt idx="2599">
                  <c:v>3.5076923076923019E-2</c:v>
                </c:pt>
                <c:pt idx="2600">
                  <c:v>6.5830617821238847E-6</c:v>
                </c:pt>
                <c:pt idx="2601">
                  <c:v>3.0879022850478456E-3</c:v>
                </c:pt>
                <c:pt idx="2602">
                  <c:v>8.4551811824539122E-2</c:v>
                </c:pt>
                <c:pt idx="2603">
                  <c:v>2.3199023199023172E-2</c:v>
                </c:pt>
                <c:pt idx="2604">
                  <c:v>1.2487006237005969E-2</c:v>
                </c:pt>
                <c:pt idx="2605">
                  <c:v>1.2607253603016325E-2</c:v>
                </c:pt>
                <c:pt idx="2606">
                  <c:v>6.4768910922757611E-3</c:v>
                </c:pt>
                <c:pt idx="2607">
                  <c:v>7.7317512100119976E-3</c:v>
                </c:pt>
                <c:pt idx="2608">
                  <c:v>2.1808937650521894E-2</c:v>
                </c:pt>
                <c:pt idx="2609">
                  <c:v>6.490543075908883E-3</c:v>
                </c:pt>
                <c:pt idx="2610">
                  <c:v>5.9809968900877584E-3</c:v>
                </c:pt>
                <c:pt idx="2611">
                  <c:v>2.0687438450596111E-2</c:v>
                </c:pt>
                <c:pt idx="2612">
                  <c:v>6.3384209725667734E-4</c:v>
                </c:pt>
                <c:pt idx="2613">
                  <c:v>1.0416666666666938E-2</c:v>
                </c:pt>
                <c:pt idx="2614">
                  <c:v>1.0416666666666938E-2</c:v>
                </c:pt>
                <c:pt idx="2615">
                  <c:v>4.3744531933532539E-4</c:v>
                </c:pt>
                <c:pt idx="2616">
                  <c:v>1.7076502732243888E-4</c:v>
                </c:pt>
                <c:pt idx="2617">
                  <c:v>3.5433070866141662E-2</c:v>
                </c:pt>
                <c:pt idx="2618">
                  <c:v>4.3744531933532539E-4</c:v>
                </c:pt>
                <c:pt idx="2619">
                  <c:v>1.0416666666666938E-2</c:v>
                </c:pt>
                <c:pt idx="2620">
                  <c:v>1.9357336430511073E-4</c:v>
                </c:pt>
                <c:pt idx="2621">
                  <c:v>8.9605734767043196E-4</c:v>
                </c:pt>
                <c:pt idx="2622">
                  <c:v>2.3437500000000038E-2</c:v>
                </c:pt>
                <c:pt idx="2623">
                  <c:v>6.912845219296887E-3</c:v>
                </c:pt>
                <c:pt idx="2624">
                  <c:v>4.3744531933532539E-4</c:v>
                </c:pt>
                <c:pt idx="2625">
                  <c:v>6.8903836479158945E-3</c:v>
                </c:pt>
                <c:pt idx="2626">
                  <c:v>6.8310152343768109E-4</c:v>
                </c:pt>
                <c:pt idx="2627">
                  <c:v>4.2441218911805362E-4</c:v>
                </c:pt>
                <c:pt idx="2628">
                  <c:v>8.696971088484705E-4</c:v>
                </c:pt>
                <c:pt idx="2629">
                  <c:v>4.2441218911805362E-4</c:v>
                </c:pt>
                <c:pt idx="2630">
                  <c:v>6.8310152343768109E-4</c:v>
                </c:pt>
                <c:pt idx="2631">
                  <c:v>3.8317054845980379E-2</c:v>
                </c:pt>
                <c:pt idx="2632">
                  <c:v>2.9654090375153203E-3</c:v>
                </c:pt>
                <c:pt idx="2633">
                  <c:v>9.7980963032866207E-3</c:v>
                </c:pt>
                <c:pt idx="2634">
                  <c:v>6.8310152343768109E-4</c:v>
                </c:pt>
                <c:pt idx="2635">
                  <c:v>2.1164021164021368E-2</c:v>
                </c:pt>
                <c:pt idx="2636">
                  <c:v>1.5748031496063096E-2</c:v>
                </c:pt>
                <c:pt idx="2637">
                  <c:v>3.8647342995169143E-2</c:v>
                </c:pt>
                <c:pt idx="2638">
                  <c:v>2.66666666666668E-2</c:v>
                </c:pt>
                <c:pt idx="2639">
                  <c:v>1.0416666666666938E-2</c:v>
                </c:pt>
                <c:pt idx="2640">
                  <c:v>3.4298780487806149E-3</c:v>
                </c:pt>
                <c:pt idx="2641">
                  <c:v>1.5748031496063096E-2</c:v>
                </c:pt>
                <c:pt idx="2642">
                  <c:v>5.5473372781080627E-4</c:v>
                </c:pt>
                <c:pt idx="2643">
                  <c:v>3.4722222222222398E-3</c:v>
                </c:pt>
                <c:pt idx="2644">
                  <c:v>2.9761904761906118E-3</c:v>
                </c:pt>
                <c:pt idx="2645">
                  <c:v>1.5748031496063096E-2</c:v>
                </c:pt>
                <c:pt idx="2646">
                  <c:v>1.0416666666666938E-2</c:v>
                </c:pt>
                <c:pt idx="2647">
                  <c:v>1.7436791630340814E-3</c:v>
                </c:pt>
                <c:pt idx="2648">
                  <c:v>1.883239171374814E-3</c:v>
                </c:pt>
                <c:pt idx="2649">
                  <c:v>4.3744531933532539E-4</c:v>
                </c:pt>
                <c:pt idx="2650">
                  <c:v>6.5104166666679814E-4</c:v>
                </c:pt>
                <c:pt idx="2651">
                  <c:v>1.0416666666666938E-2</c:v>
                </c:pt>
                <c:pt idx="2652">
                  <c:v>1.7045454545454419E-2</c:v>
                </c:pt>
                <c:pt idx="2653">
                  <c:v>6.5104166666679814E-4</c:v>
                </c:pt>
                <c:pt idx="2654">
                  <c:v>1.3227513227514738E-3</c:v>
                </c:pt>
                <c:pt idx="2655">
                  <c:v>2.6666666666666613E-2</c:v>
                </c:pt>
                <c:pt idx="2656">
                  <c:v>1.0416666666666938E-2</c:v>
                </c:pt>
                <c:pt idx="2657">
                  <c:v>2.3069679849340892E-2</c:v>
                </c:pt>
                <c:pt idx="2658">
                  <c:v>6.6666666666668883E-3</c:v>
                </c:pt>
                <c:pt idx="2659">
                  <c:v>5.3907154949655632E-3</c:v>
                </c:pt>
                <c:pt idx="2660">
                  <c:v>2.3437500000000038E-2</c:v>
                </c:pt>
                <c:pt idx="2661">
                  <c:v>2.016129032257999E-3</c:v>
                </c:pt>
                <c:pt idx="2662">
                  <c:v>6.5104166666679814E-4</c:v>
                </c:pt>
                <c:pt idx="2663">
                  <c:v>6.5104166666679814E-4</c:v>
                </c:pt>
                <c:pt idx="2664">
                  <c:v>1.0957703265405497E-4</c:v>
                </c:pt>
                <c:pt idx="2665">
                  <c:v>1.0416666666666938E-2</c:v>
                </c:pt>
                <c:pt idx="2666">
                  <c:v>1.0416666666666938E-2</c:v>
                </c:pt>
                <c:pt idx="2667">
                  <c:v>4.8435532306543915E-5</c:v>
                </c:pt>
                <c:pt idx="2668">
                  <c:v>5.4900085669316789E-3</c:v>
                </c:pt>
                <c:pt idx="2669">
                  <c:v>6.5104166666679814E-4</c:v>
                </c:pt>
                <c:pt idx="2670">
                  <c:v>6.5104166666679814E-4</c:v>
                </c:pt>
                <c:pt idx="2671">
                  <c:v>3.4722222222222398E-3</c:v>
                </c:pt>
                <c:pt idx="2672">
                  <c:v>1.5218126479541166E-3</c:v>
                </c:pt>
                <c:pt idx="2673">
                  <c:v>3.4722222222222398E-3</c:v>
                </c:pt>
                <c:pt idx="2674">
                  <c:v>3.4722222222222398E-3</c:v>
                </c:pt>
                <c:pt idx="2675">
                  <c:v>3.4722222222222398E-3</c:v>
                </c:pt>
                <c:pt idx="2676">
                  <c:v>1.0513296227581837E-2</c:v>
                </c:pt>
                <c:pt idx="2677">
                  <c:v>3.6235294117646998E-2</c:v>
                </c:pt>
                <c:pt idx="2678">
                  <c:v>2.3409627355552706E-3</c:v>
                </c:pt>
                <c:pt idx="2679">
                  <c:v>4.5811873136351371E-2</c:v>
                </c:pt>
                <c:pt idx="2680">
                  <c:v>2.3965141612200407E-2</c:v>
                </c:pt>
                <c:pt idx="2681">
                  <c:v>6.0500268711412473E-2</c:v>
                </c:pt>
                <c:pt idx="2682">
                  <c:v>2.3965141612200407E-2</c:v>
                </c:pt>
                <c:pt idx="2683">
                  <c:v>7.223024446442728E-3</c:v>
                </c:pt>
                <c:pt idx="2684">
                  <c:v>3.3609377529693334E-2</c:v>
                </c:pt>
                <c:pt idx="2685">
                  <c:v>4.8484910669784574E-2</c:v>
                </c:pt>
                <c:pt idx="2686">
                  <c:v>6.6783845836930486E-3</c:v>
                </c:pt>
                <c:pt idx="2687">
                  <c:v>4.7656162207245917E-2</c:v>
                </c:pt>
                <c:pt idx="2688">
                  <c:v>4.9627288932123045E-4</c:v>
                </c:pt>
                <c:pt idx="2689">
                  <c:v>1.0513040167523328E-2</c:v>
                </c:pt>
                <c:pt idx="2690">
                  <c:v>3.5294117647058858E-2</c:v>
                </c:pt>
                <c:pt idx="2691">
                  <c:v>4.8295180141000428E-5</c:v>
                </c:pt>
                <c:pt idx="2692">
                  <c:v>1.1707988980716462E-2</c:v>
                </c:pt>
                <c:pt idx="2693">
                  <c:v>2.333495381623726E-2</c:v>
                </c:pt>
                <c:pt idx="2694">
                  <c:v>3.7387836490511772E-5</c:v>
                </c:pt>
                <c:pt idx="2695">
                  <c:v>4.7454275827978405E-2</c:v>
                </c:pt>
                <c:pt idx="2696">
                  <c:v>1.1707988980716462E-2</c:v>
                </c:pt>
                <c:pt idx="2697">
                  <c:v>6.8082788671051974E-4</c:v>
                </c:pt>
                <c:pt idx="2698">
                  <c:v>1.0092272203000969E-3</c:v>
                </c:pt>
                <c:pt idx="2699">
                  <c:v>3.6324786324786452E-2</c:v>
                </c:pt>
                <c:pt idx="2700">
                  <c:v>3.0991735537190834E-3</c:v>
                </c:pt>
                <c:pt idx="2701">
                  <c:v>1.3774104683195554E-3</c:v>
                </c:pt>
                <c:pt idx="2702">
                  <c:v>1.084010840108398E-2</c:v>
                </c:pt>
                <c:pt idx="2703">
                  <c:v>2.4390243902439174E-2</c:v>
                </c:pt>
                <c:pt idx="2704">
                  <c:v>8.8996763754043088E-3</c:v>
                </c:pt>
                <c:pt idx="2705">
                  <c:v>2.4390243902439174E-2</c:v>
                </c:pt>
                <c:pt idx="2706">
                  <c:v>5.8430873938895463E-3</c:v>
                </c:pt>
                <c:pt idx="2707">
                  <c:v>3.8305920658873168E-4</c:v>
                </c:pt>
                <c:pt idx="2708">
                  <c:v>3.0290565049923353E-3</c:v>
                </c:pt>
                <c:pt idx="2709">
                  <c:v>1.0296789824349027E-2</c:v>
                </c:pt>
                <c:pt idx="2710">
                  <c:v>2.4085224641037482E-2</c:v>
                </c:pt>
                <c:pt idx="2711">
                  <c:v>0.13905288611170988</c:v>
                </c:pt>
                <c:pt idx="2712">
                  <c:v>2.2348526652687935E-3</c:v>
                </c:pt>
                <c:pt idx="2713">
                  <c:v>2.8280542986424254E-3</c:v>
                </c:pt>
                <c:pt idx="2714">
                  <c:v>3.8305920658873168E-4</c:v>
                </c:pt>
                <c:pt idx="2715">
                  <c:v>3.64145658263305E-2</c:v>
                </c:pt>
                <c:pt idx="2716">
                  <c:v>0.55263157894736825</c:v>
                </c:pt>
                <c:pt idx="2717">
                  <c:v>2.66666666666668E-2</c:v>
                </c:pt>
                <c:pt idx="2718">
                  <c:v>1.0416666666666938E-2</c:v>
                </c:pt>
                <c:pt idx="2719">
                  <c:v>1.0416666666666938E-2</c:v>
                </c:pt>
                <c:pt idx="2720">
                  <c:v>6.5104166666679814E-4</c:v>
                </c:pt>
                <c:pt idx="2721">
                  <c:v>4.3744531933532539E-4</c:v>
                </c:pt>
                <c:pt idx="2722">
                  <c:v>5.5886243386243505E-2</c:v>
                </c:pt>
                <c:pt idx="2723">
                  <c:v>4.3744531933532539E-4</c:v>
                </c:pt>
                <c:pt idx="2724">
                  <c:v>3.097173828881227E-3</c:v>
                </c:pt>
                <c:pt idx="2725">
                  <c:v>1.7005032101336127E-2</c:v>
                </c:pt>
                <c:pt idx="2726">
                  <c:v>9.7949188858280165E-3</c:v>
                </c:pt>
                <c:pt idx="2727">
                  <c:v>1.0416666666666938E-2</c:v>
                </c:pt>
                <c:pt idx="2728">
                  <c:v>6.9991251093613586E-3</c:v>
                </c:pt>
                <c:pt idx="2729">
                  <c:v>1.0416666666666938E-2</c:v>
                </c:pt>
                <c:pt idx="2730">
                  <c:v>3.9682539682539882E-2</c:v>
                </c:pt>
                <c:pt idx="2731">
                  <c:v>6.5104166666679814E-4</c:v>
                </c:pt>
                <c:pt idx="2732">
                  <c:v>2.3437500000000038E-2</c:v>
                </c:pt>
                <c:pt idx="2733">
                  <c:v>9.177799500380052E-3</c:v>
                </c:pt>
                <c:pt idx="2734">
                  <c:v>6.6666666666667001E-3</c:v>
                </c:pt>
                <c:pt idx="2735">
                  <c:v>1.5748031496063096E-2</c:v>
                </c:pt>
                <c:pt idx="2736">
                  <c:v>6.9904003267973927E-2</c:v>
                </c:pt>
                <c:pt idx="2737">
                  <c:v>6.5104166666679814E-4</c:v>
                </c:pt>
                <c:pt idx="2738">
                  <c:v>3.4722222222222398E-3</c:v>
                </c:pt>
                <c:pt idx="2739">
                  <c:v>2.8979948622805717E-3</c:v>
                </c:pt>
                <c:pt idx="2740">
                  <c:v>4.4649565310722381E-2</c:v>
                </c:pt>
                <c:pt idx="2741">
                  <c:v>1.0635034257081455E-2</c:v>
                </c:pt>
                <c:pt idx="2742">
                  <c:v>4.1371128871128829E-2</c:v>
                </c:pt>
                <c:pt idx="2743">
                  <c:v>3.1173826173826382E-3</c:v>
                </c:pt>
                <c:pt idx="2744">
                  <c:v>1.6004495504495335E-2</c:v>
                </c:pt>
                <c:pt idx="2745">
                  <c:v>1.0635034257081455E-2</c:v>
                </c:pt>
                <c:pt idx="2746">
                  <c:v>2.7089523894633592E-4</c:v>
                </c:pt>
                <c:pt idx="2747">
                  <c:v>1.4083477498111698E-2</c:v>
                </c:pt>
                <c:pt idx="2748">
                  <c:v>1.2487512487511664E-3</c:v>
                </c:pt>
                <c:pt idx="2749">
                  <c:v>3.9642896785767188E-4</c:v>
                </c:pt>
                <c:pt idx="2750">
                  <c:v>3.9642896785767188E-4</c:v>
                </c:pt>
                <c:pt idx="2751">
                  <c:v>3.9642896785767188E-4</c:v>
                </c:pt>
                <c:pt idx="2752">
                  <c:v>1.0635034257081455E-2</c:v>
                </c:pt>
                <c:pt idx="2753">
                  <c:v>7.3917403714896551E-2</c:v>
                </c:pt>
                <c:pt idx="2754">
                  <c:v>7.85116270478361E-3</c:v>
                </c:pt>
                <c:pt idx="2755">
                  <c:v>7.1676089550966838E-3</c:v>
                </c:pt>
                <c:pt idx="2756">
                  <c:v>6.4768910922757611E-3</c:v>
                </c:pt>
                <c:pt idx="2757">
                  <c:v>6.4768910922757611E-3</c:v>
                </c:pt>
                <c:pt idx="2758">
                  <c:v>1.7099065175988075E-2</c:v>
                </c:pt>
                <c:pt idx="2759">
                  <c:v>1.3305613305613058E-2</c:v>
                </c:pt>
                <c:pt idx="2760">
                  <c:v>9.6479791395045672E-2</c:v>
                </c:pt>
                <c:pt idx="2761">
                  <c:v>1.6238691914366072E-3</c:v>
                </c:pt>
                <c:pt idx="2762">
                  <c:v>3.4709193245778577E-2</c:v>
                </c:pt>
                <c:pt idx="2763">
                  <c:v>2.2859507985367013E-3</c:v>
                </c:pt>
                <c:pt idx="2764">
                  <c:v>5.0717591040167116E-4</c:v>
                </c:pt>
                <c:pt idx="2765">
                  <c:v>3.4709193245778577E-2</c:v>
                </c:pt>
                <c:pt idx="2766">
                  <c:v>1.0416666666666938E-2</c:v>
                </c:pt>
                <c:pt idx="2767">
                  <c:v>4.1050903119862488E-4</c:v>
                </c:pt>
                <c:pt idx="2768">
                  <c:v>6.6666666666668883E-3</c:v>
                </c:pt>
                <c:pt idx="2769">
                  <c:v>1.3258820951128777E-2</c:v>
                </c:pt>
                <c:pt idx="2770">
                  <c:v>2.3437500000000038E-2</c:v>
                </c:pt>
                <c:pt idx="2771">
                  <c:v>6.147540983606598E-3</c:v>
                </c:pt>
                <c:pt idx="2772">
                  <c:v>2.6666666666666613E-2</c:v>
                </c:pt>
                <c:pt idx="2773">
                  <c:v>1.0976702508960743E-2</c:v>
                </c:pt>
                <c:pt idx="2774">
                  <c:v>4.9177808513907227E-3</c:v>
                </c:pt>
                <c:pt idx="2775">
                  <c:v>3.5433070866141662E-2</c:v>
                </c:pt>
                <c:pt idx="2776">
                  <c:v>2.3437500000000038E-2</c:v>
                </c:pt>
                <c:pt idx="2777">
                  <c:v>9.96866989461793E-4</c:v>
                </c:pt>
                <c:pt idx="2778">
                  <c:v>1.0416666666666938E-2</c:v>
                </c:pt>
                <c:pt idx="2779">
                  <c:v>4.7619047619047589E-2</c:v>
                </c:pt>
                <c:pt idx="2780">
                  <c:v>5.8356676003951914E-5</c:v>
                </c:pt>
                <c:pt idx="2781">
                  <c:v>2.0318013397604189E-4</c:v>
                </c:pt>
                <c:pt idx="2782">
                  <c:v>2.9654090375153203E-3</c:v>
                </c:pt>
                <c:pt idx="2783">
                  <c:v>3.4260853802229345E-3</c:v>
                </c:pt>
                <c:pt idx="2784">
                  <c:v>4.6525787348428551E-4</c:v>
                </c:pt>
                <c:pt idx="2785">
                  <c:v>4.6500813764198583E-5</c:v>
                </c:pt>
                <c:pt idx="2786">
                  <c:v>2.3965141612200407E-2</c:v>
                </c:pt>
                <c:pt idx="2787">
                  <c:v>2.2918258212376585E-3</c:v>
                </c:pt>
                <c:pt idx="2788">
                  <c:v>2.0381181657499144E-3</c:v>
                </c:pt>
                <c:pt idx="2789">
                  <c:v>8.6894958737112459E-3</c:v>
                </c:pt>
                <c:pt idx="2790">
                  <c:v>8.632112320487129E-7</c:v>
                </c:pt>
                <c:pt idx="2791">
                  <c:v>8.632112320487129E-7</c:v>
                </c:pt>
                <c:pt idx="2792">
                  <c:v>2.1164948840937986E-3</c:v>
                </c:pt>
                <c:pt idx="2793">
                  <c:v>2.1164948840937986E-3</c:v>
                </c:pt>
                <c:pt idx="2794">
                  <c:v>1.8293628841295415E-3</c:v>
                </c:pt>
                <c:pt idx="2795">
                  <c:v>4.4017607042818241E-3</c:v>
                </c:pt>
                <c:pt idx="2796">
                  <c:v>4.7506464618756209E-4</c:v>
                </c:pt>
                <c:pt idx="2797">
                  <c:v>4.7506464618756209E-4</c:v>
                </c:pt>
                <c:pt idx="2798">
                  <c:v>2.7348293345423883E-2</c:v>
                </c:pt>
                <c:pt idx="2799">
                  <c:v>1.084010840108398E-2</c:v>
                </c:pt>
                <c:pt idx="2800">
                  <c:v>7.2150072150066078E-4</c:v>
                </c:pt>
                <c:pt idx="2801">
                  <c:v>1.084010840108398E-2</c:v>
                </c:pt>
                <c:pt idx="2802">
                  <c:v>6.7750677506769365E-4</c:v>
                </c:pt>
                <c:pt idx="2803">
                  <c:v>1.6393442622950921E-2</c:v>
                </c:pt>
                <c:pt idx="2804">
                  <c:v>2.4390243902439174E-2</c:v>
                </c:pt>
                <c:pt idx="2805">
                  <c:v>1.4952000433195277E-2</c:v>
                </c:pt>
                <c:pt idx="2806">
                  <c:v>1.6150418667983044E-2</c:v>
                </c:pt>
                <c:pt idx="2807">
                  <c:v>2.6399407044568297E-2</c:v>
                </c:pt>
                <c:pt idx="2808">
                  <c:v>4.1106269235475536E-3</c:v>
                </c:pt>
                <c:pt idx="2809">
                  <c:v>1.795956852141034E-5</c:v>
                </c:pt>
                <c:pt idx="2810">
                  <c:v>7.1602709217386297E-3</c:v>
                </c:pt>
                <c:pt idx="2811">
                  <c:v>1.0416666666666938E-2</c:v>
                </c:pt>
                <c:pt idx="2812">
                  <c:v>3.5433070866141662E-2</c:v>
                </c:pt>
                <c:pt idx="2813">
                  <c:v>1.3227513227514738E-3</c:v>
                </c:pt>
                <c:pt idx="2814">
                  <c:v>1.0416666666666938E-2</c:v>
                </c:pt>
                <c:pt idx="2815">
                  <c:v>8.9605734767043196E-4</c:v>
                </c:pt>
                <c:pt idx="2816">
                  <c:v>2.3837667454688696E-2</c:v>
                </c:pt>
                <c:pt idx="2817">
                  <c:v>1.0416666666666938E-2</c:v>
                </c:pt>
                <c:pt idx="2818">
                  <c:v>2.384313725490185E-2</c:v>
                </c:pt>
                <c:pt idx="2819">
                  <c:v>7.0748304981301776E-3</c:v>
                </c:pt>
                <c:pt idx="2820">
                  <c:v>3.2584525038085745E-3</c:v>
                </c:pt>
                <c:pt idx="2821">
                  <c:v>9.1733344055319006E-4</c:v>
                </c:pt>
                <c:pt idx="2822">
                  <c:v>1.1082881097118023E-2</c:v>
                </c:pt>
                <c:pt idx="2823">
                  <c:v>9.9720255842388385E-3</c:v>
                </c:pt>
                <c:pt idx="2824">
                  <c:v>4.2294743609594991E-7</c:v>
                </c:pt>
                <c:pt idx="2825">
                  <c:v>1.7855743230002672E-3</c:v>
                </c:pt>
                <c:pt idx="2826">
                  <c:v>2.8994814481119927E-4</c:v>
                </c:pt>
                <c:pt idx="2827">
                  <c:v>8.8917021457349688E-3</c:v>
                </c:pt>
                <c:pt idx="2828">
                  <c:v>1.6428490523295165E-2</c:v>
                </c:pt>
                <c:pt idx="2829">
                  <c:v>1.7855743230002672E-3</c:v>
                </c:pt>
                <c:pt idx="2830">
                  <c:v>1.0736842105263183E-2</c:v>
                </c:pt>
                <c:pt idx="2831">
                  <c:v>3.0625610568111804E-3</c:v>
                </c:pt>
                <c:pt idx="2832">
                  <c:v>3.3833875670456016E-4</c:v>
                </c:pt>
                <c:pt idx="2833">
                  <c:v>1.0736842105263183E-2</c:v>
                </c:pt>
                <c:pt idx="2834">
                  <c:v>4.6883495899780348E-4</c:v>
                </c:pt>
                <c:pt idx="2835">
                  <c:v>1.1386379983340239E-2</c:v>
                </c:pt>
                <c:pt idx="2836">
                  <c:v>1.6247727161039806E-2</c:v>
                </c:pt>
                <c:pt idx="2837">
                  <c:v>6.7147134954068282E-3</c:v>
                </c:pt>
                <c:pt idx="2838">
                  <c:v>4.6883495899780348E-4</c:v>
                </c:pt>
                <c:pt idx="2839">
                  <c:v>4.3151830110033963E-3</c:v>
                </c:pt>
                <c:pt idx="2840">
                  <c:v>6.5104166666679814E-4</c:v>
                </c:pt>
                <c:pt idx="2841">
                  <c:v>2.7322404371585415E-3</c:v>
                </c:pt>
                <c:pt idx="2842">
                  <c:v>7.4992347719621596E-3</c:v>
                </c:pt>
                <c:pt idx="2843">
                  <c:v>3.0303030303030245E-2</c:v>
                </c:pt>
                <c:pt idx="2844">
                  <c:v>6.9686411149826252E-3</c:v>
                </c:pt>
                <c:pt idx="2845">
                  <c:v>1.0976702508960743E-2</c:v>
                </c:pt>
                <c:pt idx="2846">
                  <c:v>1.1459129106187558E-3</c:v>
                </c:pt>
                <c:pt idx="2847">
                  <c:v>1.0416666666666938E-2</c:v>
                </c:pt>
                <c:pt idx="2848">
                  <c:v>1.5839074998023317E-4</c:v>
                </c:pt>
                <c:pt idx="2849">
                  <c:v>4.3744531933532539E-4</c:v>
                </c:pt>
                <c:pt idx="2850">
                  <c:v>1.2184508268059195E-2</c:v>
                </c:pt>
                <c:pt idx="2851">
                  <c:v>1.9357336430511073E-4</c:v>
                </c:pt>
                <c:pt idx="2852">
                  <c:v>5.6570931244562736E-3</c:v>
                </c:pt>
                <c:pt idx="2853">
                  <c:v>2.6041666666666682E-2</c:v>
                </c:pt>
                <c:pt idx="2854">
                  <c:v>1.0416666666666938E-2</c:v>
                </c:pt>
                <c:pt idx="2855">
                  <c:v>4.1666666666666748E-2</c:v>
                </c:pt>
                <c:pt idx="2856">
                  <c:v>7.4436222692037118E-3</c:v>
                </c:pt>
                <c:pt idx="2857">
                  <c:v>6.5104166666679814E-4</c:v>
                </c:pt>
                <c:pt idx="2858">
                  <c:v>2.3437500000000038E-2</c:v>
                </c:pt>
                <c:pt idx="2859">
                  <c:v>1.0416666666666938E-2</c:v>
                </c:pt>
                <c:pt idx="2860">
                  <c:v>1.0416666666666938E-2</c:v>
                </c:pt>
                <c:pt idx="2861">
                  <c:v>1.4214641080312262E-3</c:v>
                </c:pt>
                <c:pt idx="2862">
                  <c:v>3.0202169625247878E-3</c:v>
                </c:pt>
                <c:pt idx="2863">
                  <c:v>4.3744531933532539E-4</c:v>
                </c:pt>
                <c:pt idx="2864">
                  <c:v>5.0576892682156049E-3</c:v>
                </c:pt>
                <c:pt idx="2865">
                  <c:v>2.1164021164021368E-2</c:v>
                </c:pt>
                <c:pt idx="2866">
                  <c:v>1.4107611548556396E-2</c:v>
                </c:pt>
                <c:pt idx="2867">
                  <c:v>3.1610557926353786E-4</c:v>
                </c:pt>
                <c:pt idx="2868">
                  <c:v>6.2508353501621844E-2</c:v>
                </c:pt>
                <c:pt idx="2869">
                  <c:v>2.1365731043150302E-2</c:v>
                </c:pt>
                <c:pt idx="2870">
                  <c:v>2.8817454596544607E-4</c:v>
                </c:pt>
                <c:pt idx="2871">
                  <c:v>2.3965141612200407E-2</c:v>
                </c:pt>
                <c:pt idx="2872">
                  <c:v>1.0513296227581837E-2</c:v>
                </c:pt>
                <c:pt idx="2873">
                  <c:v>1.0513296227581837E-2</c:v>
                </c:pt>
                <c:pt idx="2874">
                  <c:v>2.1365731043150302E-2</c:v>
                </c:pt>
                <c:pt idx="2875">
                  <c:v>0</c:v>
                </c:pt>
                <c:pt idx="2876">
                  <c:v>4.5537340619304E-4</c:v>
                </c:pt>
                <c:pt idx="2877">
                  <c:v>4.1201982651796781E-2</c:v>
                </c:pt>
                <c:pt idx="2878">
                  <c:v>1.6393442622950921E-2</c:v>
                </c:pt>
                <c:pt idx="2879">
                  <c:v>1.6393442622950921E-2</c:v>
                </c:pt>
                <c:pt idx="2880">
                  <c:v>3.2284100080711472E-3</c:v>
                </c:pt>
                <c:pt idx="2881">
                  <c:v>2.2727272727272853E-2</c:v>
                </c:pt>
                <c:pt idx="2882">
                  <c:v>1.3850732600732701E-2</c:v>
                </c:pt>
                <c:pt idx="2883">
                  <c:v>4.5537340619304E-4</c:v>
                </c:pt>
                <c:pt idx="2884">
                  <c:v>2.7056277056277115E-2</c:v>
                </c:pt>
                <c:pt idx="2885">
                  <c:v>2.2038567493112997E-2</c:v>
                </c:pt>
                <c:pt idx="2886">
                  <c:v>2.5289778714436183E-2</c:v>
                </c:pt>
                <c:pt idx="2887">
                  <c:v>0.16161616161616155</c:v>
                </c:pt>
                <c:pt idx="2888">
                  <c:v>1.2291052114051933E-4</c:v>
                </c:pt>
                <c:pt idx="2889">
                  <c:v>1.0984023238925278E-2</c:v>
                </c:pt>
                <c:pt idx="2890">
                  <c:v>6.8640068640069838E-3</c:v>
                </c:pt>
                <c:pt idx="2891">
                  <c:v>6.7750677506769365E-4</c:v>
                </c:pt>
                <c:pt idx="2892">
                  <c:v>9.0403337969400394E-3</c:v>
                </c:pt>
                <c:pt idx="2893">
                  <c:v>7.2859744990892324E-3</c:v>
                </c:pt>
                <c:pt idx="2894">
                  <c:v>3.7526497892351657E-2</c:v>
                </c:pt>
                <c:pt idx="2895">
                  <c:v>1.3549731983323647E-2</c:v>
                </c:pt>
                <c:pt idx="2896">
                  <c:v>6.0805711761903469E-2</c:v>
                </c:pt>
                <c:pt idx="2897">
                  <c:v>5.5727167569272918E-3</c:v>
                </c:pt>
                <c:pt idx="2898">
                  <c:v>3.3198051948051963E-2</c:v>
                </c:pt>
                <c:pt idx="2899">
                  <c:v>1.6112919338532523E-6</c:v>
                </c:pt>
                <c:pt idx="2900">
                  <c:v>3.8748137108792935E-2</c:v>
                </c:pt>
                <c:pt idx="2901">
                  <c:v>5.6937714691724156E-3</c:v>
                </c:pt>
                <c:pt idx="2902">
                  <c:v>1.6912932776003839E-4</c:v>
                </c:pt>
                <c:pt idx="2903">
                  <c:v>1.6224110940606859E-3</c:v>
                </c:pt>
                <c:pt idx="2904">
                  <c:v>2.2096324727905029E-3</c:v>
                </c:pt>
                <c:pt idx="2905">
                  <c:v>3.1573596790988083E-2</c:v>
                </c:pt>
                <c:pt idx="2906">
                  <c:v>3.2792837414687263E-3</c:v>
                </c:pt>
                <c:pt idx="2907">
                  <c:v>6.1454293737771293E-4</c:v>
                </c:pt>
                <c:pt idx="2908">
                  <c:v>1.1333914559720775E-2</c:v>
                </c:pt>
                <c:pt idx="2909">
                  <c:v>8.3160083160082957E-2</c:v>
                </c:pt>
                <c:pt idx="2910">
                  <c:v>5.3381273540425113E-3</c:v>
                </c:pt>
                <c:pt idx="2911">
                  <c:v>3.5807402610679548E-3</c:v>
                </c:pt>
                <c:pt idx="2912">
                  <c:v>1.1333914559720775E-2</c:v>
                </c:pt>
                <c:pt idx="2913">
                  <c:v>2.3039432875498308E-2</c:v>
                </c:pt>
                <c:pt idx="2914">
                  <c:v>6.3384209725667734E-4</c:v>
                </c:pt>
                <c:pt idx="2915">
                  <c:v>4.2299696145850163E-2</c:v>
                </c:pt>
                <c:pt idx="2916">
                  <c:v>2.3523646165155641E-2</c:v>
                </c:pt>
                <c:pt idx="2917">
                  <c:v>1.0598834128246171E-3</c:v>
                </c:pt>
                <c:pt idx="2918">
                  <c:v>6.5104166666679814E-4</c:v>
                </c:pt>
                <c:pt idx="2919">
                  <c:v>1.3748597081930427E-2</c:v>
                </c:pt>
                <c:pt idx="2920">
                  <c:v>6.5104166666679814E-4</c:v>
                </c:pt>
                <c:pt idx="2921">
                  <c:v>2.976190476190496E-3</c:v>
                </c:pt>
                <c:pt idx="2922">
                  <c:v>2.4154589371982158E-3</c:v>
                </c:pt>
                <c:pt idx="2923">
                  <c:v>7.2580645161290175E-2</c:v>
                </c:pt>
                <c:pt idx="2924">
                  <c:v>1.3227513227514738E-3</c:v>
                </c:pt>
                <c:pt idx="2925">
                  <c:v>3.9447731755424325E-3</c:v>
                </c:pt>
                <c:pt idx="2926">
                  <c:v>2.2093260028507526E-2</c:v>
                </c:pt>
                <c:pt idx="2927">
                  <c:v>1.7173895678567271E-3</c:v>
                </c:pt>
                <c:pt idx="2928">
                  <c:v>1.0416666666666719E-3</c:v>
                </c:pt>
                <c:pt idx="2929">
                  <c:v>3.4722222222222398E-3</c:v>
                </c:pt>
                <c:pt idx="2930">
                  <c:v>7.0275897969807556E-3</c:v>
                </c:pt>
                <c:pt idx="2931">
                  <c:v>1.4702278853222922E-3</c:v>
                </c:pt>
                <c:pt idx="2932">
                  <c:v>1.0217113665389794E-2</c:v>
                </c:pt>
                <c:pt idx="2933">
                  <c:v>6.6666666666667001E-3</c:v>
                </c:pt>
                <c:pt idx="2934">
                  <c:v>5.8606994090864978E-3</c:v>
                </c:pt>
                <c:pt idx="2935">
                  <c:v>4.8875855327466648E-4</c:v>
                </c:pt>
                <c:pt idx="2936">
                  <c:v>6.5104166666679814E-4</c:v>
                </c:pt>
                <c:pt idx="2937">
                  <c:v>7.4992347719621596E-3</c:v>
                </c:pt>
                <c:pt idx="2938">
                  <c:v>0</c:v>
                </c:pt>
                <c:pt idx="2939">
                  <c:v>1.0296789824349027E-2</c:v>
                </c:pt>
                <c:pt idx="2940">
                  <c:v>2.7415143603133036E-2</c:v>
                </c:pt>
                <c:pt idx="2941">
                  <c:v>1.2184508268059195E-2</c:v>
                </c:pt>
                <c:pt idx="2942">
                  <c:v>6.6666666666667001E-3</c:v>
                </c:pt>
                <c:pt idx="2943">
                  <c:v>1.0635034257081455E-2</c:v>
                </c:pt>
                <c:pt idx="2944">
                  <c:v>7.85116270478361E-3</c:v>
                </c:pt>
                <c:pt idx="2945">
                  <c:v>1.8369130869130806E-2</c:v>
                </c:pt>
                <c:pt idx="2946">
                  <c:v>1.0635034257081455E-2</c:v>
                </c:pt>
                <c:pt idx="2947">
                  <c:v>1.2487512487511664E-3</c:v>
                </c:pt>
                <c:pt idx="2948">
                  <c:v>1.2100589562557065E-3</c:v>
                </c:pt>
                <c:pt idx="2949">
                  <c:v>1.0635034257081455E-2</c:v>
                </c:pt>
                <c:pt idx="2950">
                  <c:v>7.2448384948384662E-3</c:v>
                </c:pt>
                <c:pt idx="2951">
                  <c:v>6.7567093328218279E-3</c:v>
                </c:pt>
                <c:pt idx="2952">
                  <c:v>2.3319200484554808E-2</c:v>
                </c:pt>
                <c:pt idx="2953">
                  <c:v>1.2682230050651012E-2</c:v>
                </c:pt>
                <c:pt idx="2954">
                  <c:v>2.1610389610389521E-2</c:v>
                </c:pt>
                <c:pt idx="2955">
                  <c:v>2.1698342979342849E-4</c:v>
                </c:pt>
                <c:pt idx="2956">
                  <c:v>6.912845219296887E-3</c:v>
                </c:pt>
                <c:pt idx="2957">
                  <c:v>1.5919804822679478E-4</c:v>
                </c:pt>
                <c:pt idx="2958">
                  <c:v>1.4154400209105656E-4</c:v>
                </c:pt>
                <c:pt idx="2959">
                  <c:v>1.1834898278560181E-3</c:v>
                </c:pt>
                <c:pt idx="2960">
                  <c:v>1.1556518598772053E-2</c:v>
                </c:pt>
                <c:pt idx="2961">
                  <c:v>6.8857589984350778E-2</c:v>
                </c:pt>
                <c:pt idx="2962">
                  <c:v>1.1556518598772053E-2</c:v>
                </c:pt>
                <c:pt idx="2963">
                  <c:v>2.9583333333333354E-2</c:v>
                </c:pt>
                <c:pt idx="2964">
                  <c:v>1.349765258215877E-3</c:v>
                </c:pt>
                <c:pt idx="2965">
                  <c:v>2.5284900284900363E-2</c:v>
                </c:pt>
                <c:pt idx="2966">
                  <c:v>8.7798986903879231E-2</c:v>
                </c:pt>
                <c:pt idx="2967">
                  <c:v>1.1556518598772053E-2</c:v>
                </c:pt>
                <c:pt idx="2968">
                  <c:v>8.264866979655559E-3</c:v>
                </c:pt>
                <c:pt idx="2969">
                  <c:v>3.3992906715657042E-3</c:v>
                </c:pt>
                <c:pt idx="2970">
                  <c:v>7.7169492539098002E-3</c:v>
                </c:pt>
                <c:pt idx="2971">
                  <c:v>4.0727161131930969E-3</c:v>
                </c:pt>
                <c:pt idx="2972">
                  <c:v>4.0727161131930969E-3</c:v>
                </c:pt>
                <c:pt idx="2973">
                  <c:v>1.8982143400359083E-2</c:v>
                </c:pt>
                <c:pt idx="2974">
                  <c:v>1.1556518598772053E-2</c:v>
                </c:pt>
                <c:pt idx="2975">
                  <c:v>5.3477112676056315E-2</c:v>
                </c:pt>
                <c:pt idx="2976">
                  <c:v>7.3356807511738625E-3</c:v>
                </c:pt>
                <c:pt idx="2977">
                  <c:v>3.1433504406477485E-2</c:v>
                </c:pt>
                <c:pt idx="2978">
                  <c:v>5.0256868438685468E-3</c:v>
                </c:pt>
                <c:pt idx="2979">
                  <c:v>5.6554543280207606E-3</c:v>
                </c:pt>
                <c:pt idx="2980">
                  <c:v>1.4480272212231014E-3</c:v>
                </c:pt>
                <c:pt idx="2981">
                  <c:v>3.5831285831302065E-4</c:v>
                </c:pt>
                <c:pt idx="2982">
                  <c:v>1.5511163337250276E-2</c:v>
                </c:pt>
                <c:pt idx="2983">
                  <c:v>2.2288977159881668E-3</c:v>
                </c:pt>
                <c:pt idx="2984">
                  <c:v>7.9443892750934835E-6</c:v>
                </c:pt>
                <c:pt idx="2985">
                  <c:v>6.4473684210525975E-3</c:v>
                </c:pt>
                <c:pt idx="2986">
                  <c:v>2.7142280253062308E-2</c:v>
                </c:pt>
                <c:pt idx="2987">
                  <c:v>1.0611205432937245E-2</c:v>
                </c:pt>
                <c:pt idx="2988">
                  <c:v>7.7813765182186356E-2</c:v>
                </c:pt>
                <c:pt idx="2989">
                  <c:v>7.1731748726660367E-4</c:v>
                </c:pt>
                <c:pt idx="2990">
                  <c:v>7.4122807017544933E-3</c:v>
                </c:pt>
                <c:pt idx="2991">
                  <c:v>1.5210526315789445E-2</c:v>
                </c:pt>
                <c:pt idx="2992">
                  <c:v>1.0611205432937245E-2</c:v>
                </c:pt>
                <c:pt idx="2993">
                  <c:v>1.3669620118845524E-2</c:v>
                </c:pt>
                <c:pt idx="2994">
                  <c:v>4.9836065573770509E-2</c:v>
                </c:pt>
                <c:pt idx="2995">
                  <c:v>2.9529767040552858E-3</c:v>
                </c:pt>
                <c:pt idx="2996">
                  <c:v>1.0611205432937245E-2</c:v>
                </c:pt>
                <c:pt idx="2997">
                  <c:v>1.9449075176629436E-2</c:v>
                </c:pt>
                <c:pt idx="2998">
                  <c:v>2.3437500000000038E-2</c:v>
                </c:pt>
                <c:pt idx="2999">
                  <c:v>6.5104166666679814E-4</c:v>
                </c:pt>
                <c:pt idx="3000">
                  <c:v>2.2201228153046884E-2</c:v>
                </c:pt>
                <c:pt idx="3001">
                  <c:v>6.2227934458374918E-3</c:v>
                </c:pt>
                <c:pt idx="3002">
                  <c:v>1.6508605549701672E-2</c:v>
                </c:pt>
                <c:pt idx="3003">
                  <c:v>2.8218747983914303E-2</c:v>
                </c:pt>
                <c:pt idx="3004">
                  <c:v>1.5462604001474441E-3</c:v>
                </c:pt>
                <c:pt idx="3005">
                  <c:v>9.2903200858459566E-3</c:v>
                </c:pt>
                <c:pt idx="3006">
                  <c:v>9.8002918309131456E-4</c:v>
                </c:pt>
                <c:pt idx="3007">
                  <c:v>1.1187214611872319E-2</c:v>
                </c:pt>
                <c:pt idx="3008">
                  <c:v>1.3972023677020004E-2</c:v>
                </c:pt>
                <c:pt idx="3009">
                  <c:v>1.4404358469080195E-3</c:v>
                </c:pt>
                <c:pt idx="3010">
                  <c:v>2.2951933301806064E-2</c:v>
                </c:pt>
                <c:pt idx="3011">
                  <c:v>3.4718941898913579E-2</c:v>
                </c:pt>
                <c:pt idx="3012">
                  <c:v>1.1187214611872319E-2</c:v>
                </c:pt>
                <c:pt idx="3013">
                  <c:v>7.43530461351873E-3</c:v>
                </c:pt>
                <c:pt idx="3014">
                  <c:v>4.0656408921635832E-3</c:v>
                </c:pt>
                <c:pt idx="3015">
                  <c:v>1.5021643429104134E-2</c:v>
                </c:pt>
                <c:pt idx="3016">
                  <c:v>1.4660633484162905E-3</c:v>
                </c:pt>
                <c:pt idx="3017">
                  <c:v>2.4085224641037482E-2</c:v>
                </c:pt>
                <c:pt idx="3018">
                  <c:v>2.1754263835725171E-5</c:v>
                </c:pt>
                <c:pt idx="3019">
                  <c:v>2.1242948741920408E-2</c:v>
                </c:pt>
                <c:pt idx="3020">
                  <c:v>2.4085224641037482E-2</c:v>
                </c:pt>
                <c:pt idx="3021">
                  <c:v>2.3136209197591739E-3</c:v>
                </c:pt>
                <c:pt idx="3022">
                  <c:v>7.2148786831516027E-4</c:v>
                </c:pt>
                <c:pt idx="3023">
                  <c:v>3.6491023207195743E-6</c:v>
                </c:pt>
                <c:pt idx="3024">
                  <c:v>1.0671498117696316E-2</c:v>
                </c:pt>
                <c:pt idx="3025">
                  <c:v>3.8305920658873168E-4</c:v>
                </c:pt>
                <c:pt idx="3026">
                  <c:v>1.0296789824349027E-2</c:v>
                </c:pt>
                <c:pt idx="3027">
                  <c:v>9.4725241405048434E-3</c:v>
                </c:pt>
                <c:pt idx="3028">
                  <c:v>7.8480422813285468E-4</c:v>
                </c:pt>
                <c:pt idx="3029">
                  <c:v>2.976190476190496E-3</c:v>
                </c:pt>
                <c:pt idx="3030">
                  <c:v>1.1333914559720775E-2</c:v>
                </c:pt>
                <c:pt idx="3031">
                  <c:v>1.2500000000000219E-2</c:v>
                </c:pt>
                <c:pt idx="3032">
                  <c:v>3.9447731755426251E-3</c:v>
                </c:pt>
                <c:pt idx="3033">
                  <c:v>2.1477098400175497E-2</c:v>
                </c:pt>
                <c:pt idx="3034">
                  <c:v>2.66666666666668E-2</c:v>
                </c:pt>
                <c:pt idx="3035">
                  <c:v>7.4992347719621596E-3</c:v>
                </c:pt>
                <c:pt idx="3036">
                  <c:v>7.4992347719621596E-3</c:v>
                </c:pt>
                <c:pt idx="3037">
                  <c:v>2.5344545666900527E-2</c:v>
                </c:pt>
                <c:pt idx="3038">
                  <c:v>1.4336917562724075E-2</c:v>
                </c:pt>
                <c:pt idx="3039">
                  <c:v>1.5748031496063096E-2</c:v>
                </c:pt>
                <c:pt idx="3040">
                  <c:v>4.4551367726904185E-5</c:v>
                </c:pt>
                <c:pt idx="3041">
                  <c:v>1.3774104683197297E-3</c:v>
                </c:pt>
                <c:pt idx="3042">
                  <c:v>6.3424947145877802E-3</c:v>
                </c:pt>
                <c:pt idx="3043">
                  <c:v>3.5433070866141662E-2</c:v>
                </c:pt>
                <c:pt idx="3044">
                  <c:v>1.3888888888888959E-2</c:v>
                </c:pt>
                <c:pt idx="3045">
                  <c:v>1.620370370370372E-2</c:v>
                </c:pt>
                <c:pt idx="3046">
                  <c:v>1.620370370370372E-2</c:v>
                </c:pt>
                <c:pt idx="3047">
                  <c:v>8.6294934640521997E-3</c:v>
                </c:pt>
                <c:pt idx="3048">
                  <c:v>1.0416666666666938E-2</c:v>
                </c:pt>
                <c:pt idx="3049">
                  <c:v>4.3744531933532539E-4</c:v>
                </c:pt>
                <c:pt idx="3050">
                  <c:v>2.5252525252525099E-3</c:v>
                </c:pt>
                <c:pt idx="3051">
                  <c:v>1.8756698821006505E-3</c:v>
                </c:pt>
                <c:pt idx="3052">
                  <c:v>5.5584060201805438E-4</c:v>
                </c:pt>
                <c:pt idx="3053">
                  <c:v>5.8876811594202362E-3</c:v>
                </c:pt>
                <c:pt idx="3054">
                  <c:v>4.5537340619304E-4</c:v>
                </c:pt>
                <c:pt idx="3055">
                  <c:v>2.2038567493112997E-2</c:v>
                </c:pt>
                <c:pt idx="3056">
                  <c:v>1.084010840108398E-2</c:v>
                </c:pt>
                <c:pt idx="3057">
                  <c:v>1.5210948396094891E-2</c:v>
                </c:pt>
                <c:pt idx="3058">
                  <c:v>6.7750677506769365E-4</c:v>
                </c:pt>
                <c:pt idx="3059">
                  <c:v>1.6393442622950921E-2</c:v>
                </c:pt>
                <c:pt idx="3060">
                  <c:v>1.6393442622950921E-2</c:v>
                </c:pt>
                <c:pt idx="3061">
                  <c:v>3.3613445378151315E-2</c:v>
                </c:pt>
                <c:pt idx="3062">
                  <c:v>2.4390243902439174E-2</c:v>
                </c:pt>
                <c:pt idx="3063">
                  <c:v>0</c:v>
                </c:pt>
                <c:pt idx="3064">
                  <c:v>8.605549701440075E-3</c:v>
                </c:pt>
                <c:pt idx="3065">
                  <c:v>2.0923076923076878E-2</c:v>
                </c:pt>
                <c:pt idx="3066">
                  <c:v>2.4085224641037482E-2</c:v>
                </c:pt>
                <c:pt idx="3067">
                  <c:v>7.433742727860355E-4</c:v>
                </c:pt>
                <c:pt idx="3068">
                  <c:v>2.0923076923076878E-2</c:v>
                </c:pt>
                <c:pt idx="3069">
                  <c:v>2.0923076923076878E-2</c:v>
                </c:pt>
                <c:pt idx="3070">
                  <c:v>1.0296789824349027E-2</c:v>
                </c:pt>
                <c:pt idx="3071">
                  <c:v>1.0296789824349027E-2</c:v>
                </c:pt>
                <c:pt idx="3072">
                  <c:v>2.0923076923076878E-2</c:v>
                </c:pt>
                <c:pt idx="3073">
                  <c:v>2.0923076923076878E-2</c:v>
                </c:pt>
                <c:pt idx="3074">
                  <c:v>1.3227513227514738E-3</c:v>
                </c:pt>
                <c:pt idx="3075">
                  <c:v>2.3437500000000038E-2</c:v>
                </c:pt>
                <c:pt idx="3076">
                  <c:v>1.0416666666666938E-2</c:v>
                </c:pt>
                <c:pt idx="3077">
                  <c:v>6.5104166666679814E-4</c:v>
                </c:pt>
                <c:pt idx="3078">
                  <c:v>1.0416666666666938E-2</c:v>
                </c:pt>
                <c:pt idx="3079">
                  <c:v>1.0416666666666938E-2</c:v>
                </c:pt>
                <c:pt idx="3080">
                  <c:v>1.169654769084342E-3</c:v>
                </c:pt>
                <c:pt idx="3081">
                  <c:v>9.6679277007145504E-3</c:v>
                </c:pt>
                <c:pt idx="3082">
                  <c:v>4.4498744871415641E-2</c:v>
                </c:pt>
                <c:pt idx="3083">
                  <c:v>1.169654769084342E-3</c:v>
                </c:pt>
                <c:pt idx="3084">
                  <c:v>6.5104166666679814E-4</c:v>
                </c:pt>
                <c:pt idx="3085">
                  <c:v>6.9991251093613586E-3</c:v>
                </c:pt>
                <c:pt idx="3086">
                  <c:v>2.06625683060109E-2</c:v>
                </c:pt>
                <c:pt idx="3087">
                  <c:v>2.3437500000000038E-2</c:v>
                </c:pt>
                <c:pt idx="3088">
                  <c:v>2.6205450733739476E-4</c:v>
                </c:pt>
                <c:pt idx="3089">
                  <c:v>3.6086607858861353E-3</c:v>
                </c:pt>
                <c:pt idx="3090">
                  <c:v>5.4563492063491982E-3</c:v>
                </c:pt>
                <c:pt idx="3091">
                  <c:v>2.7322404371585415E-3</c:v>
                </c:pt>
                <c:pt idx="3092">
                  <c:v>3.0934343434343415E-2</c:v>
                </c:pt>
                <c:pt idx="3093">
                  <c:v>2.9659277504105235E-2</c:v>
                </c:pt>
                <c:pt idx="3094">
                  <c:v>2.1574973031283011E-3</c:v>
                </c:pt>
                <c:pt idx="3095">
                  <c:v>2.6666666666666613E-2</c:v>
                </c:pt>
                <c:pt idx="3096">
                  <c:v>1.3227513227514738E-3</c:v>
                </c:pt>
                <c:pt idx="3097">
                  <c:v>1.3227513227514738E-3</c:v>
                </c:pt>
                <c:pt idx="3098">
                  <c:v>6.5104166666679814E-4</c:v>
                </c:pt>
                <c:pt idx="3099">
                  <c:v>6.6666666666667001E-3</c:v>
                </c:pt>
                <c:pt idx="3100">
                  <c:v>4.180496285759449E-2</c:v>
                </c:pt>
                <c:pt idx="3101">
                  <c:v>2.66666666666668E-2</c:v>
                </c:pt>
                <c:pt idx="3102">
                  <c:v>7.85116270478361E-3</c:v>
                </c:pt>
                <c:pt idx="3103">
                  <c:v>4.8166119594678422E-4</c:v>
                </c:pt>
                <c:pt idx="3104">
                  <c:v>6.1454293737771293E-4</c:v>
                </c:pt>
                <c:pt idx="3105">
                  <c:v>4.7384615384615261E-2</c:v>
                </c:pt>
                <c:pt idx="3106">
                  <c:v>2.3319200484554808E-2</c:v>
                </c:pt>
                <c:pt idx="3107">
                  <c:v>3.7124640065816145E-3</c:v>
                </c:pt>
                <c:pt idx="3108">
                  <c:v>1.517232767232798E-3</c:v>
                </c:pt>
                <c:pt idx="3109">
                  <c:v>1.517232767232798E-3</c:v>
                </c:pt>
                <c:pt idx="3110">
                  <c:v>6.1454293737771293E-4</c:v>
                </c:pt>
                <c:pt idx="3111">
                  <c:v>2.3437500000000038E-2</c:v>
                </c:pt>
                <c:pt idx="3112">
                  <c:v>5.6045114000858581E-3</c:v>
                </c:pt>
                <c:pt idx="3113">
                  <c:v>1.1582581579240702E-2</c:v>
                </c:pt>
                <c:pt idx="3114">
                  <c:v>8.4755267163342141E-2</c:v>
                </c:pt>
                <c:pt idx="3115">
                  <c:v>6.9991251093613586E-3</c:v>
                </c:pt>
                <c:pt idx="3116">
                  <c:v>1.2184508268059195E-2</c:v>
                </c:pt>
                <c:pt idx="3117">
                  <c:v>6.912845219296887E-3</c:v>
                </c:pt>
                <c:pt idx="3118">
                  <c:v>1.006464648796593E-2</c:v>
                </c:pt>
                <c:pt idx="3119">
                  <c:v>1.9035842206574804E-3</c:v>
                </c:pt>
                <c:pt idx="3120">
                  <c:v>6.1454293737771293E-4</c:v>
                </c:pt>
                <c:pt idx="3121">
                  <c:v>1.6079158936301841E-2</c:v>
                </c:pt>
                <c:pt idx="3122">
                  <c:v>1.6079158936301841E-2</c:v>
                </c:pt>
                <c:pt idx="3123">
                  <c:v>1.6079158936301841E-2</c:v>
                </c:pt>
                <c:pt idx="3124">
                  <c:v>1.6079158936301841E-2</c:v>
                </c:pt>
                <c:pt idx="3125">
                  <c:v>1.6079158936301841E-2</c:v>
                </c:pt>
                <c:pt idx="3126">
                  <c:v>8.9605734767043196E-4</c:v>
                </c:pt>
                <c:pt idx="3127">
                  <c:v>1.1770244821086376E-4</c:v>
                </c:pt>
                <c:pt idx="3128">
                  <c:v>1.6233766233766976E-3</c:v>
                </c:pt>
                <c:pt idx="3129">
                  <c:v>6.147540983606598E-3</c:v>
                </c:pt>
                <c:pt idx="3130">
                  <c:v>1.0416666666666938E-2</c:v>
                </c:pt>
                <c:pt idx="3131">
                  <c:v>1.3888888888888959E-2</c:v>
                </c:pt>
                <c:pt idx="3132">
                  <c:v>1.0416666666666938E-2</c:v>
                </c:pt>
                <c:pt idx="3133">
                  <c:v>4.3744531933532539E-4</c:v>
                </c:pt>
                <c:pt idx="3134">
                  <c:v>3.6525974025975378E-3</c:v>
                </c:pt>
                <c:pt idx="3135">
                  <c:v>1.1770244821086376E-4</c:v>
                </c:pt>
                <c:pt idx="3136">
                  <c:v>4.3744531933532539E-4</c:v>
                </c:pt>
                <c:pt idx="3137">
                  <c:v>8.1385481755765227E-3</c:v>
                </c:pt>
                <c:pt idx="3138">
                  <c:v>1.0416666666666938E-2</c:v>
                </c:pt>
                <c:pt idx="3139">
                  <c:v>5.3146258503449497E-5</c:v>
                </c:pt>
                <c:pt idx="3140">
                  <c:v>5.0125313283205459E-3</c:v>
                </c:pt>
                <c:pt idx="3141">
                  <c:v>2.3520188161504532E-3</c:v>
                </c:pt>
                <c:pt idx="3142">
                  <c:v>2.3319200484554808E-2</c:v>
                </c:pt>
                <c:pt idx="3143">
                  <c:v>1.6079158936301841E-2</c:v>
                </c:pt>
                <c:pt idx="3144">
                  <c:v>1.0635034257081455E-2</c:v>
                </c:pt>
                <c:pt idx="3145">
                  <c:v>0.11751537935748466</c:v>
                </c:pt>
                <c:pt idx="3146">
                  <c:v>0.1665992737421309</c:v>
                </c:pt>
                <c:pt idx="3147">
                  <c:v>2.5267743009678441E-2</c:v>
                </c:pt>
                <c:pt idx="3148">
                  <c:v>6.2949099093678245E-3</c:v>
                </c:pt>
                <c:pt idx="3149">
                  <c:v>1.0635034257081455E-2</c:v>
                </c:pt>
                <c:pt idx="3150">
                  <c:v>1.3832487141505839E-2</c:v>
                </c:pt>
                <c:pt idx="3151">
                  <c:v>9.5711181938381975E-6</c:v>
                </c:pt>
                <c:pt idx="3152">
                  <c:v>5.8312481878027367E-3</c:v>
                </c:pt>
                <c:pt idx="3153">
                  <c:v>1.0860484544695154E-2</c:v>
                </c:pt>
                <c:pt idx="3154">
                  <c:v>5.2071227673776541E-4</c:v>
                </c:pt>
                <c:pt idx="3155">
                  <c:v>3.2658569500674632E-2</c:v>
                </c:pt>
                <c:pt idx="3156">
                  <c:v>5.2071227673776541E-4</c:v>
                </c:pt>
                <c:pt idx="3157">
                  <c:v>1.4694856800120861E-3</c:v>
                </c:pt>
                <c:pt idx="3158">
                  <c:v>1.0840468131236701E-3</c:v>
                </c:pt>
                <c:pt idx="3159">
                  <c:v>3.2861748026047472E-3</c:v>
                </c:pt>
                <c:pt idx="3160">
                  <c:v>5.2071227673776541E-4</c:v>
                </c:pt>
                <c:pt idx="3161">
                  <c:v>1.79199575230638E-3</c:v>
                </c:pt>
                <c:pt idx="3162">
                  <c:v>3.5076923076923019E-2</c:v>
                </c:pt>
                <c:pt idx="3163">
                  <c:v>2.7137318914507231E-2</c:v>
                </c:pt>
                <c:pt idx="3164">
                  <c:v>3.2861748026047472E-3</c:v>
                </c:pt>
                <c:pt idx="3165">
                  <c:v>5.3151845604675349E-3</c:v>
                </c:pt>
                <c:pt idx="3166">
                  <c:v>3.5618032222372696E-5</c:v>
                </c:pt>
                <c:pt idx="3167">
                  <c:v>1.79199575230638E-3</c:v>
                </c:pt>
                <c:pt idx="3168">
                  <c:v>1.0830034101180545E-3</c:v>
                </c:pt>
                <c:pt idx="3169">
                  <c:v>2.3199023199023172E-2</c:v>
                </c:pt>
                <c:pt idx="3170">
                  <c:v>1.0416666666666938E-2</c:v>
                </c:pt>
                <c:pt idx="3171">
                  <c:v>6.147540983606598E-3</c:v>
                </c:pt>
                <c:pt idx="3172">
                  <c:v>1.0416666666666938E-2</c:v>
                </c:pt>
                <c:pt idx="3173">
                  <c:v>0</c:v>
                </c:pt>
                <c:pt idx="3174">
                  <c:v>9.7949188858280165E-3</c:v>
                </c:pt>
                <c:pt idx="3175">
                  <c:v>2.9990627928772166E-2</c:v>
                </c:pt>
                <c:pt idx="3176">
                  <c:v>4.3744531933532539E-4</c:v>
                </c:pt>
                <c:pt idx="3177">
                  <c:v>6.4087158535610104E-4</c:v>
                </c:pt>
                <c:pt idx="3178">
                  <c:v>6.147540983606598E-3</c:v>
                </c:pt>
                <c:pt idx="3179">
                  <c:v>1.3888888888888959E-2</c:v>
                </c:pt>
                <c:pt idx="3180">
                  <c:v>1.3227513227514738E-3</c:v>
                </c:pt>
                <c:pt idx="3181">
                  <c:v>3.5677879714578532E-3</c:v>
                </c:pt>
                <c:pt idx="3182">
                  <c:v>2.3437500000000038E-2</c:v>
                </c:pt>
                <c:pt idx="3183">
                  <c:v>3.6549707602333709E-4</c:v>
                </c:pt>
                <c:pt idx="3184">
                  <c:v>1.3227513227514738E-3</c:v>
                </c:pt>
                <c:pt idx="3185">
                  <c:v>4.0493204427630491E-2</c:v>
                </c:pt>
                <c:pt idx="3186">
                  <c:v>7.4863456326873688E-3</c:v>
                </c:pt>
                <c:pt idx="3187">
                  <c:v>1.0175010175010308E-2</c:v>
                </c:pt>
                <c:pt idx="3188">
                  <c:v>1.5384615384615396E-2</c:v>
                </c:pt>
                <c:pt idx="3189">
                  <c:v>1.500938086296887E-5</c:v>
                </c:pt>
                <c:pt idx="3190">
                  <c:v>1.6211745244004167E-3</c:v>
                </c:pt>
                <c:pt idx="3191">
                  <c:v>7.6827350427350512E-3</c:v>
                </c:pt>
                <c:pt idx="3192">
                  <c:v>2.4761904761904797E-2</c:v>
                </c:pt>
                <c:pt idx="3193">
                  <c:v>1.5384615384615396E-2</c:v>
                </c:pt>
                <c:pt idx="3194">
                  <c:v>3.2508361204013438E-2</c:v>
                </c:pt>
                <c:pt idx="3195">
                  <c:v>2.4761904761904797E-2</c:v>
                </c:pt>
                <c:pt idx="3196">
                  <c:v>3.2573877735168353E-3</c:v>
                </c:pt>
                <c:pt idx="3197">
                  <c:v>1.3888888888888959E-2</c:v>
                </c:pt>
                <c:pt idx="3198">
                  <c:v>2.976190476190496E-3</c:v>
                </c:pt>
                <c:pt idx="3199">
                  <c:v>1.6203703703703606E-2</c:v>
                </c:pt>
                <c:pt idx="3200">
                  <c:v>2.3437500000000038E-2</c:v>
                </c:pt>
                <c:pt idx="3201">
                  <c:v>0</c:v>
                </c:pt>
                <c:pt idx="3202">
                  <c:v>0.14218304843304855</c:v>
                </c:pt>
                <c:pt idx="3203">
                  <c:v>4.7619047619047589E-2</c:v>
                </c:pt>
                <c:pt idx="3204">
                  <c:v>3.792388167388188E-2</c:v>
                </c:pt>
                <c:pt idx="3205">
                  <c:v>0.15340909090909075</c:v>
                </c:pt>
                <c:pt idx="3206">
                  <c:v>6.0386473429951723E-2</c:v>
                </c:pt>
                <c:pt idx="3207">
                  <c:v>0.39320388349514546</c:v>
                </c:pt>
                <c:pt idx="3208">
                  <c:v>6.1218243036437225E-4</c:v>
                </c:pt>
                <c:pt idx="3209">
                  <c:v>0.27272727272727265</c:v>
                </c:pt>
                <c:pt idx="3210">
                  <c:v>1.0416666666666938E-2</c:v>
                </c:pt>
                <c:pt idx="3211">
                  <c:v>1.0416666666666938E-2</c:v>
                </c:pt>
                <c:pt idx="3212">
                  <c:v>3.5433070866141662E-2</c:v>
                </c:pt>
                <c:pt idx="3213">
                  <c:v>3.5433070866141662E-2</c:v>
                </c:pt>
                <c:pt idx="3214">
                  <c:v>0.18977567354300537</c:v>
                </c:pt>
                <c:pt idx="3215">
                  <c:v>2.1164021164021368E-2</c:v>
                </c:pt>
                <c:pt idx="3216">
                  <c:v>5.092946269416095E-4</c:v>
                </c:pt>
                <c:pt idx="3217">
                  <c:v>4.3744531933532539E-4</c:v>
                </c:pt>
                <c:pt idx="3218">
                  <c:v>2.976190476190496E-3</c:v>
                </c:pt>
                <c:pt idx="3219">
                  <c:v>1.0416666666666938E-2</c:v>
                </c:pt>
                <c:pt idx="3220">
                  <c:v>5.5555555555555643E-2</c:v>
                </c:pt>
                <c:pt idx="3221">
                  <c:v>1.9357336430511073E-4</c:v>
                </c:pt>
                <c:pt idx="3222">
                  <c:v>1.0416666666666938E-2</c:v>
                </c:pt>
                <c:pt idx="3223">
                  <c:v>6.5104166666679814E-4</c:v>
                </c:pt>
                <c:pt idx="3224">
                  <c:v>0.31445849367784501</c:v>
                </c:pt>
                <c:pt idx="3225">
                  <c:v>1.0296789824349027E-2</c:v>
                </c:pt>
                <c:pt idx="3226">
                  <c:v>1.5567765567765486E-2</c:v>
                </c:pt>
                <c:pt idx="3227">
                  <c:v>2.4085224641037482E-2</c:v>
                </c:pt>
                <c:pt idx="3228">
                  <c:v>2.0115066700412871E-2</c:v>
                </c:pt>
                <c:pt idx="3229">
                  <c:v>1.0296789824349027E-2</c:v>
                </c:pt>
                <c:pt idx="3230">
                  <c:v>1.0296789824349027E-2</c:v>
                </c:pt>
                <c:pt idx="3231">
                  <c:v>1.0416666666666938E-2</c:v>
                </c:pt>
                <c:pt idx="3232">
                  <c:v>2.9231752991685416E-3</c:v>
                </c:pt>
                <c:pt idx="3233">
                  <c:v>1.5679442508710839E-2</c:v>
                </c:pt>
                <c:pt idx="3234">
                  <c:v>6.5104166666679814E-4</c:v>
                </c:pt>
                <c:pt idx="3235">
                  <c:v>3.1233732431025715E-3</c:v>
                </c:pt>
                <c:pt idx="3236">
                  <c:v>1.9357336430511073E-4</c:v>
                </c:pt>
                <c:pt idx="3237">
                  <c:v>4.3744531933532539E-4</c:v>
                </c:pt>
                <c:pt idx="3238">
                  <c:v>7.9772079772078366E-4</c:v>
                </c:pt>
                <c:pt idx="3239">
                  <c:v>1.6211745244004167E-3</c:v>
                </c:pt>
                <c:pt idx="3240">
                  <c:v>6.6666666666668883E-3</c:v>
                </c:pt>
                <c:pt idx="3241">
                  <c:v>1.0416666666666938E-2</c:v>
                </c:pt>
                <c:pt idx="3242">
                  <c:v>1.9081795397585342E-3</c:v>
                </c:pt>
                <c:pt idx="3243">
                  <c:v>4.3744531933532539E-4</c:v>
                </c:pt>
                <c:pt idx="3244">
                  <c:v>1.0416666666666938E-2</c:v>
                </c:pt>
                <c:pt idx="3245">
                  <c:v>6.6666666666667001E-3</c:v>
                </c:pt>
                <c:pt idx="3246">
                  <c:v>1.0416666666666938E-2</c:v>
                </c:pt>
                <c:pt idx="3247">
                  <c:v>1.0416666666666938E-2</c:v>
                </c:pt>
                <c:pt idx="3248">
                  <c:v>2.3437500000000038E-2</c:v>
                </c:pt>
                <c:pt idx="3249">
                  <c:v>2.3437500000000038E-2</c:v>
                </c:pt>
                <c:pt idx="3250">
                  <c:v>1.6203703703703606E-2</c:v>
                </c:pt>
                <c:pt idx="3251">
                  <c:v>6.6881252718574858E-3</c:v>
                </c:pt>
                <c:pt idx="3252">
                  <c:v>2.4516129032258076E-2</c:v>
                </c:pt>
                <c:pt idx="3253">
                  <c:v>3.7073170731707482E-2</c:v>
                </c:pt>
                <c:pt idx="3254">
                  <c:v>3.5886128520730004E-3</c:v>
                </c:pt>
                <c:pt idx="3255">
                  <c:v>3.7073170731707482E-2</c:v>
                </c:pt>
                <c:pt idx="3256">
                  <c:v>2.4516129032258076E-2</c:v>
                </c:pt>
                <c:pt idx="3257">
                  <c:v>3.7073170731707482E-2</c:v>
                </c:pt>
                <c:pt idx="3258">
                  <c:v>3.3765880217783996E-3</c:v>
                </c:pt>
                <c:pt idx="3259">
                  <c:v>1.6046213093709905E-2</c:v>
                </c:pt>
                <c:pt idx="3260">
                  <c:v>1.0611205432937245E-2</c:v>
                </c:pt>
                <c:pt idx="3261">
                  <c:v>3.9802631578947111E-2</c:v>
                </c:pt>
                <c:pt idx="3262">
                  <c:v>6.1454293737771293E-4</c:v>
                </c:pt>
                <c:pt idx="3263">
                  <c:v>1.7763748856185872E-2</c:v>
                </c:pt>
                <c:pt idx="3264">
                  <c:v>3.3579865512235848E-6</c:v>
                </c:pt>
                <c:pt idx="3265">
                  <c:v>2.1610389610389521E-2</c:v>
                </c:pt>
                <c:pt idx="3266">
                  <c:v>2.3319200484554808E-2</c:v>
                </c:pt>
                <c:pt idx="3267">
                  <c:v>1.1774931417788785E-2</c:v>
                </c:pt>
                <c:pt idx="3268">
                  <c:v>1.7763748856185872E-2</c:v>
                </c:pt>
                <c:pt idx="3269">
                  <c:v>3.1173826173826382E-3</c:v>
                </c:pt>
                <c:pt idx="3270">
                  <c:v>3.0858427286998912E-2</c:v>
                </c:pt>
                <c:pt idx="3271">
                  <c:v>4.3171114599686502E-3</c:v>
                </c:pt>
                <c:pt idx="3272">
                  <c:v>3.9073731146903297E-3</c:v>
                </c:pt>
                <c:pt idx="3273">
                  <c:v>6.4408731764104095E-3</c:v>
                </c:pt>
                <c:pt idx="3274">
                  <c:v>1.0513296227581837E-2</c:v>
                </c:pt>
                <c:pt idx="3275">
                  <c:v>2.3965141612200407E-2</c:v>
                </c:pt>
                <c:pt idx="3276">
                  <c:v>2.3965141612200407E-2</c:v>
                </c:pt>
                <c:pt idx="3277">
                  <c:v>4.4155844155844073E-2</c:v>
                </c:pt>
                <c:pt idx="3278">
                  <c:v>6.8310152343768109E-4</c:v>
                </c:pt>
                <c:pt idx="3279">
                  <c:v>4.4711846297686722E-4</c:v>
                </c:pt>
                <c:pt idx="3280">
                  <c:v>3.6549707602333709E-4</c:v>
                </c:pt>
                <c:pt idx="3281">
                  <c:v>1.0416666666666938E-2</c:v>
                </c:pt>
                <c:pt idx="3282">
                  <c:v>8.4427767354597182E-3</c:v>
                </c:pt>
                <c:pt idx="3283">
                  <c:v>5.656108597285063E-2</c:v>
                </c:pt>
                <c:pt idx="3284">
                  <c:v>8.267195767214888E-5</c:v>
                </c:pt>
                <c:pt idx="3285">
                  <c:v>0.25675675675675685</c:v>
                </c:pt>
                <c:pt idx="3286">
                  <c:v>0.30555555555555569</c:v>
                </c:pt>
                <c:pt idx="3287">
                  <c:v>2.640716374269006E-2</c:v>
                </c:pt>
                <c:pt idx="3288">
                  <c:v>0.30555555555555569</c:v>
                </c:pt>
                <c:pt idx="3289">
                  <c:v>7.2148786831516027E-4</c:v>
                </c:pt>
                <c:pt idx="3290">
                  <c:v>2.1994728461808312E-3</c:v>
                </c:pt>
                <c:pt idx="3291">
                  <c:v>2.2348526652687935E-3</c:v>
                </c:pt>
                <c:pt idx="3292">
                  <c:v>2.2348526652687935E-3</c:v>
                </c:pt>
                <c:pt idx="3293">
                  <c:v>6.5104166666679814E-4</c:v>
                </c:pt>
                <c:pt idx="3294">
                  <c:v>1.0976702508960743E-2</c:v>
                </c:pt>
                <c:pt idx="3295">
                  <c:v>0.35714285714285704</c:v>
                </c:pt>
                <c:pt idx="3296">
                  <c:v>2.66666666666668E-2</c:v>
                </c:pt>
                <c:pt idx="3297">
                  <c:v>4.3744531933532539E-4</c:v>
                </c:pt>
                <c:pt idx="3298">
                  <c:v>6.6666666666668883E-3</c:v>
                </c:pt>
                <c:pt idx="3299">
                  <c:v>0.25360860817076375</c:v>
                </c:pt>
                <c:pt idx="3300">
                  <c:v>7.7266922094508403E-2</c:v>
                </c:pt>
                <c:pt idx="3301">
                  <c:v>1.0416666666666938E-2</c:v>
                </c:pt>
                <c:pt idx="3302">
                  <c:v>1.0416666666666938E-2</c:v>
                </c:pt>
                <c:pt idx="3303">
                  <c:v>3.5433070866141662E-2</c:v>
                </c:pt>
                <c:pt idx="3304">
                  <c:v>1.6112919338532523E-6</c:v>
                </c:pt>
                <c:pt idx="3305">
                  <c:v>1.0860484544695154E-2</c:v>
                </c:pt>
                <c:pt idx="3306">
                  <c:v>3.1173826173826382E-3</c:v>
                </c:pt>
                <c:pt idx="3307">
                  <c:v>1.133317901610611E-2</c:v>
                </c:pt>
                <c:pt idx="3308">
                  <c:v>2.3437500000000038E-2</c:v>
                </c:pt>
                <c:pt idx="3309">
                  <c:v>1.0416666666666938E-2</c:v>
                </c:pt>
                <c:pt idx="3310">
                  <c:v>1.5748031496063096E-2</c:v>
                </c:pt>
                <c:pt idx="3311">
                  <c:v>3.7940379403793946E-2</c:v>
                </c:pt>
                <c:pt idx="3312">
                  <c:v>3.67965367965368E-2</c:v>
                </c:pt>
                <c:pt idx="3313">
                  <c:v>1.3227513227514738E-3</c:v>
                </c:pt>
                <c:pt idx="3314">
                  <c:v>7.5630252100840498E-2</c:v>
                </c:pt>
                <c:pt idx="3315">
                  <c:v>1.0416666666666938E-2</c:v>
                </c:pt>
                <c:pt idx="3316">
                  <c:v>3.7940379403793946E-2</c:v>
                </c:pt>
                <c:pt idx="3317">
                  <c:v>3.3735332464146034E-2</c:v>
                </c:pt>
                <c:pt idx="3318">
                  <c:v>4.5075465225965523E-3</c:v>
                </c:pt>
                <c:pt idx="3319">
                  <c:v>2.2301228183581132E-2</c:v>
                </c:pt>
                <c:pt idx="3320">
                  <c:v>1.1949655049844124E-2</c:v>
                </c:pt>
                <c:pt idx="3321">
                  <c:v>1.5389671836286478E-2</c:v>
                </c:pt>
                <c:pt idx="3322">
                  <c:v>1.1159884801188938E-2</c:v>
                </c:pt>
                <c:pt idx="3323">
                  <c:v>3.3735332464146034E-2</c:v>
                </c:pt>
                <c:pt idx="3324">
                  <c:v>2.9137247615508576E-2</c:v>
                </c:pt>
                <c:pt idx="3325">
                  <c:v>1.1159884801188938E-2</c:v>
                </c:pt>
                <c:pt idx="3326">
                  <c:v>2.2301228183581132E-2</c:v>
                </c:pt>
                <c:pt idx="3327">
                  <c:v>2.5469387755102126E-2</c:v>
                </c:pt>
                <c:pt idx="3328">
                  <c:v>4.8437520964992875E-3</c:v>
                </c:pt>
                <c:pt idx="3329">
                  <c:v>1.0051282051282114E-2</c:v>
                </c:pt>
                <c:pt idx="3330">
                  <c:v>4.0459540459540149E-3</c:v>
                </c:pt>
                <c:pt idx="3331">
                  <c:v>7.9294365008650367E-3</c:v>
                </c:pt>
                <c:pt idx="3332">
                  <c:v>2.4343976129690453E-2</c:v>
                </c:pt>
                <c:pt idx="3333">
                  <c:v>8.8016745159606095E-4</c:v>
                </c:pt>
                <c:pt idx="3334">
                  <c:v>5.972325878649141E-3</c:v>
                </c:pt>
                <c:pt idx="3335">
                  <c:v>1.2021272746615507E-2</c:v>
                </c:pt>
                <c:pt idx="3336">
                  <c:v>1.2021272746615507E-2</c:v>
                </c:pt>
                <c:pt idx="3337">
                  <c:v>1.3479864519647576E-2</c:v>
                </c:pt>
                <c:pt idx="3338">
                  <c:v>4.4977698038926845E-4</c:v>
                </c:pt>
                <c:pt idx="3339">
                  <c:v>8.042026001209731E-3</c:v>
                </c:pt>
                <c:pt idx="3340">
                  <c:v>4.175416420314393E-3</c:v>
                </c:pt>
                <c:pt idx="3341">
                  <c:v>3.8512179065174526E-2</c:v>
                </c:pt>
                <c:pt idx="3342">
                  <c:v>5.7662395324733183E-4</c:v>
                </c:pt>
                <c:pt idx="3343">
                  <c:v>3.6935286935287268E-3</c:v>
                </c:pt>
                <c:pt idx="3344">
                  <c:v>2.5469387755102126E-2</c:v>
                </c:pt>
                <c:pt idx="3345">
                  <c:v>5.8368076235854764E-2</c:v>
                </c:pt>
                <c:pt idx="3346">
                  <c:v>6.3424464274108416E-4</c:v>
                </c:pt>
                <c:pt idx="3347">
                  <c:v>3.1616563744083455E-2</c:v>
                </c:pt>
                <c:pt idx="3348">
                  <c:v>4.0951087364681368E-6</c:v>
                </c:pt>
                <c:pt idx="3349">
                  <c:v>1.077157241540801E-2</c:v>
                </c:pt>
                <c:pt idx="3350">
                  <c:v>2.7127461910070483E-2</c:v>
                </c:pt>
                <c:pt idx="3351">
                  <c:v>2.1917808219178037E-2</c:v>
                </c:pt>
                <c:pt idx="3352">
                  <c:v>1.077157241540801E-2</c:v>
                </c:pt>
                <c:pt idx="3353">
                  <c:v>5.5198487712665369E-2</c:v>
                </c:pt>
                <c:pt idx="3354">
                  <c:v>1.8877696351346221E-3</c:v>
                </c:pt>
                <c:pt idx="3355">
                  <c:v>5.8231586261665944E-3</c:v>
                </c:pt>
                <c:pt idx="3356">
                  <c:v>3.1616563744083455E-2</c:v>
                </c:pt>
                <c:pt idx="3357">
                  <c:v>9.5980740090245004E-4</c:v>
                </c:pt>
                <c:pt idx="3358">
                  <c:v>1.077157241540801E-2</c:v>
                </c:pt>
                <c:pt idx="3359">
                  <c:v>1.5886229778427779E-2</c:v>
                </c:pt>
                <c:pt idx="3360">
                  <c:v>3.345860104255069E-2</c:v>
                </c:pt>
                <c:pt idx="3361">
                  <c:v>3.345860104255069E-2</c:v>
                </c:pt>
                <c:pt idx="3362">
                  <c:v>3.345860104255069E-2</c:v>
                </c:pt>
                <c:pt idx="3363">
                  <c:v>4.1041979010494743E-2</c:v>
                </c:pt>
                <c:pt idx="3364">
                  <c:v>2.7127461910070483E-2</c:v>
                </c:pt>
                <c:pt idx="3365">
                  <c:v>1.5886229778427779E-2</c:v>
                </c:pt>
                <c:pt idx="3366">
                  <c:v>2.2980941036331075E-2</c:v>
                </c:pt>
                <c:pt idx="3367">
                  <c:v>9.2775003436113717E-4</c:v>
                </c:pt>
                <c:pt idx="3368">
                  <c:v>7.3323411716079744E-3</c:v>
                </c:pt>
                <c:pt idx="3369">
                  <c:v>7.236450268016603E-3</c:v>
                </c:pt>
                <c:pt idx="3370">
                  <c:v>7.236450268016603E-3</c:v>
                </c:pt>
                <c:pt idx="3371">
                  <c:v>6.9991251093613586E-3</c:v>
                </c:pt>
                <c:pt idx="3372">
                  <c:v>6.9991251093613586E-3</c:v>
                </c:pt>
                <c:pt idx="3373">
                  <c:v>8.9605734767043196E-4</c:v>
                </c:pt>
                <c:pt idx="3374">
                  <c:v>1.3888888888888959E-2</c:v>
                </c:pt>
                <c:pt idx="3375">
                  <c:v>3.097173828881227E-3</c:v>
                </c:pt>
                <c:pt idx="3376">
                  <c:v>8.9605734767043196E-4</c:v>
                </c:pt>
                <c:pt idx="3377">
                  <c:v>8.8757396449705879E-3</c:v>
                </c:pt>
                <c:pt idx="3378">
                  <c:v>2.1164021164021368E-2</c:v>
                </c:pt>
                <c:pt idx="3379">
                  <c:v>8.1880612783942503E-3</c:v>
                </c:pt>
                <c:pt idx="3380">
                  <c:v>3.5433070866141662E-2</c:v>
                </c:pt>
                <c:pt idx="3381">
                  <c:v>2.3437500000000038E-2</c:v>
                </c:pt>
                <c:pt idx="3382">
                  <c:v>5.6570931244562736E-3</c:v>
                </c:pt>
                <c:pt idx="3383">
                  <c:v>1.0416666666666938E-2</c:v>
                </c:pt>
                <c:pt idx="3384">
                  <c:v>2.640716374269006E-2</c:v>
                </c:pt>
                <c:pt idx="3385">
                  <c:v>0</c:v>
                </c:pt>
                <c:pt idx="3386">
                  <c:v>1.7532325224631831E-3</c:v>
                </c:pt>
                <c:pt idx="3387">
                  <c:v>3.097173828881227E-3</c:v>
                </c:pt>
                <c:pt idx="3388">
                  <c:v>4.3744531933532539E-4</c:v>
                </c:pt>
                <c:pt idx="3389">
                  <c:v>5.8356676003951914E-5</c:v>
                </c:pt>
                <c:pt idx="3390">
                  <c:v>4.1091387245386267E-5</c:v>
                </c:pt>
                <c:pt idx="3391">
                  <c:v>1.0205144225762793E-2</c:v>
                </c:pt>
                <c:pt idx="3392">
                  <c:v>2.116402116402125E-2</c:v>
                </c:pt>
                <c:pt idx="3393">
                  <c:v>4.5093795093709022E-5</c:v>
                </c:pt>
                <c:pt idx="3394">
                  <c:v>6.5104166666679814E-4</c:v>
                </c:pt>
                <c:pt idx="3395">
                  <c:v>3.1982942430701477E-3</c:v>
                </c:pt>
                <c:pt idx="3396">
                  <c:v>1.0416666666666938E-2</c:v>
                </c:pt>
                <c:pt idx="3397">
                  <c:v>3.6086607858861353E-3</c:v>
                </c:pt>
                <c:pt idx="3398">
                  <c:v>6.5104166666679814E-4</c:v>
                </c:pt>
                <c:pt idx="3399">
                  <c:v>3.7940379403793946E-2</c:v>
                </c:pt>
                <c:pt idx="3400">
                  <c:v>1.0120177103099457E-2</c:v>
                </c:pt>
                <c:pt idx="3401">
                  <c:v>8.1945008804009088E-3</c:v>
                </c:pt>
                <c:pt idx="3402">
                  <c:v>1.1403093434343434E-2</c:v>
                </c:pt>
                <c:pt idx="3403">
                  <c:v>9.2315942695166478E-3</c:v>
                </c:pt>
                <c:pt idx="3404">
                  <c:v>3.0202169625247878E-3</c:v>
                </c:pt>
                <c:pt idx="3405">
                  <c:v>1.5380671622660358E-3</c:v>
                </c:pt>
                <c:pt idx="3406">
                  <c:v>6.5104166666679814E-4</c:v>
                </c:pt>
                <c:pt idx="3407">
                  <c:v>4.3744531933532539E-4</c:v>
                </c:pt>
                <c:pt idx="3408">
                  <c:v>1.5748031496063096E-2</c:v>
                </c:pt>
                <c:pt idx="3409">
                  <c:v>1.1736517218973471E-2</c:v>
                </c:pt>
                <c:pt idx="3410">
                  <c:v>9.1272818204549359E-3</c:v>
                </c:pt>
                <c:pt idx="3411">
                  <c:v>8.9605734767043196E-4</c:v>
                </c:pt>
                <c:pt idx="3412">
                  <c:v>2.7011846405228791E-2</c:v>
                </c:pt>
                <c:pt idx="3413">
                  <c:v>9.2364532019715878E-4</c:v>
                </c:pt>
                <c:pt idx="3414">
                  <c:v>2.976190476190496E-3</c:v>
                </c:pt>
                <c:pt idx="3415">
                  <c:v>2.3437500000000038E-2</c:v>
                </c:pt>
                <c:pt idx="3416">
                  <c:v>1.5748031496063096E-2</c:v>
                </c:pt>
                <c:pt idx="3417">
                  <c:v>5.8356676003951914E-5</c:v>
                </c:pt>
                <c:pt idx="3418">
                  <c:v>1.3258820951128777E-2</c:v>
                </c:pt>
                <c:pt idx="3419">
                  <c:v>2.186657922503079E-2</c:v>
                </c:pt>
                <c:pt idx="3420">
                  <c:v>4.0093341905964884E-2</c:v>
                </c:pt>
                <c:pt idx="3421">
                  <c:v>3.264986287057643E-3</c:v>
                </c:pt>
                <c:pt idx="3422">
                  <c:v>2.2071307300509393E-2</c:v>
                </c:pt>
                <c:pt idx="3423">
                  <c:v>1.4250520041459694E-4</c:v>
                </c:pt>
                <c:pt idx="3424">
                  <c:v>1.6638863528815693E-2</c:v>
                </c:pt>
                <c:pt idx="3425">
                  <c:v>6.5830617821238847E-6</c:v>
                </c:pt>
                <c:pt idx="3426">
                  <c:v>6.7476383265856772E-3</c:v>
                </c:pt>
                <c:pt idx="3427">
                  <c:v>1.6638863528815693E-2</c:v>
                </c:pt>
                <c:pt idx="3428">
                  <c:v>1.8312052320150029E-3</c:v>
                </c:pt>
                <c:pt idx="3429">
                  <c:v>5.29014844804351E-4</c:v>
                </c:pt>
                <c:pt idx="3430">
                  <c:v>3.2951348383997901E-2</c:v>
                </c:pt>
                <c:pt idx="3431">
                  <c:v>1.0026619923737438E-2</c:v>
                </c:pt>
                <c:pt idx="3432">
                  <c:v>6.2725570802695356E-3</c:v>
                </c:pt>
                <c:pt idx="3433">
                  <c:v>3.5433070866141662E-2</c:v>
                </c:pt>
                <c:pt idx="3434">
                  <c:v>1.0416666666666938E-2</c:v>
                </c:pt>
                <c:pt idx="3435">
                  <c:v>1.5748031496063096E-2</c:v>
                </c:pt>
                <c:pt idx="3436">
                  <c:v>1.0416666666666938E-2</c:v>
                </c:pt>
                <c:pt idx="3437">
                  <c:v>2.7230833682446817E-2</c:v>
                </c:pt>
                <c:pt idx="3438">
                  <c:v>1.6079158936301841E-2</c:v>
                </c:pt>
                <c:pt idx="3439">
                  <c:v>5.9708436724565772E-2</c:v>
                </c:pt>
                <c:pt idx="3440">
                  <c:v>2.6418038206483536E-2</c:v>
                </c:pt>
                <c:pt idx="3441">
                  <c:v>2.4475524475524479E-2</c:v>
                </c:pt>
                <c:pt idx="3442">
                  <c:v>8.3789161658014994E-3</c:v>
                </c:pt>
                <c:pt idx="3443">
                  <c:v>6.623115215760203E-2</c:v>
                </c:pt>
                <c:pt idx="3444">
                  <c:v>2.9564930482361522E-2</c:v>
                </c:pt>
                <c:pt idx="3445">
                  <c:v>1.5384615384615396E-2</c:v>
                </c:pt>
                <c:pt idx="3446">
                  <c:v>6.2055451323745296E-3</c:v>
                </c:pt>
                <c:pt idx="3447">
                  <c:v>1.5743309513801335E-2</c:v>
                </c:pt>
                <c:pt idx="3448">
                  <c:v>6.5104166666679814E-4</c:v>
                </c:pt>
                <c:pt idx="3449">
                  <c:v>6.9991251093613586E-3</c:v>
                </c:pt>
                <c:pt idx="3450">
                  <c:v>1.3227513227514738E-3</c:v>
                </c:pt>
                <c:pt idx="3451">
                  <c:v>1.0416666666666938E-2</c:v>
                </c:pt>
                <c:pt idx="3452">
                  <c:v>3.8647342995169143E-2</c:v>
                </c:pt>
                <c:pt idx="3453">
                  <c:v>5.7610241820768043E-2</c:v>
                </c:pt>
                <c:pt idx="3454">
                  <c:v>2.976190476190496E-3</c:v>
                </c:pt>
                <c:pt idx="3455">
                  <c:v>1.4336917562724075E-2</c:v>
                </c:pt>
                <c:pt idx="3456">
                  <c:v>4.2372881355930824E-3</c:v>
                </c:pt>
                <c:pt idx="3457">
                  <c:v>5.5473372781080627E-4</c:v>
                </c:pt>
                <c:pt idx="3458">
                  <c:v>1.7076502732243888E-4</c:v>
                </c:pt>
                <c:pt idx="3459">
                  <c:v>6.6666666666668883E-3</c:v>
                </c:pt>
                <c:pt idx="3460">
                  <c:v>2.3437500000000038E-2</c:v>
                </c:pt>
                <c:pt idx="3461">
                  <c:v>1.9357336430511073E-4</c:v>
                </c:pt>
                <c:pt idx="3462">
                  <c:v>6.9991251093613586E-3</c:v>
                </c:pt>
                <c:pt idx="3463">
                  <c:v>2.3437500000000038E-2</c:v>
                </c:pt>
                <c:pt idx="3464">
                  <c:v>1.9653127246584936E-2</c:v>
                </c:pt>
                <c:pt idx="3465">
                  <c:v>7.3308013825255603E-3</c:v>
                </c:pt>
                <c:pt idx="3466">
                  <c:v>5.4256410256409051E-4</c:v>
                </c:pt>
                <c:pt idx="3467">
                  <c:v>2.6039598038042826E-2</c:v>
                </c:pt>
                <c:pt idx="3468">
                  <c:v>5.796801764544311E-4</c:v>
                </c:pt>
                <c:pt idx="3469">
                  <c:v>1.4558043925132649E-2</c:v>
                </c:pt>
                <c:pt idx="3470">
                  <c:v>1.1093333333333358E-2</c:v>
                </c:pt>
                <c:pt idx="3471">
                  <c:v>2.3076923076923002E-2</c:v>
                </c:pt>
                <c:pt idx="3472">
                  <c:v>1.1093333333333358E-2</c:v>
                </c:pt>
                <c:pt idx="3473">
                  <c:v>7.7579506137729279E-3</c:v>
                </c:pt>
                <c:pt idx="3474">
                  <c:v>1.2976827094474088E-2</c:v>
                </c:pt>
                <c:pt idx="3475">
                  <c:v>2.1486779886780091E-2</c:v>
                </c:pt>
                <c:pt idx="3476">
                  <c:v>4.6718443065475674E-3</c:v>
                </c:pt>
                <c:pt idx="3477">
                  <c:v>1.1093333333333358E-2</c:v>
                </c:pt>
                <c:pt idx="3478">
                  <c:v>2.2038567493112875E-2</c:v>
                </c:pt>
                <c:pt idx="3479">
                  <c:v>6.5681444991790095E-3</c:v>
                </c:pt>
                <c:pt idx="3480">
                  <c:v>2.976190476190496E-3</c:v>
                </c:pt>
                <c:pt idx="3481">
                  <c:v>1.5748031496063096E-2</c:v>
                </c:pt>
                <c:pt idx="3482">
                  <c:v>3.641743484693392E-3</c:v>
                </c:pt>
                <c:pt idx="3483">
                  <c:v>3.6086607858861353E-3</c:v>
                </c:pt>
                <c:pt idx="3484">
                  <c:v>2.7605244996550065E-3</c:v>
                </c:pt>
                <c:pt idx="3485">
                  <c:v>4.3744531933532539E-4</c:v>
                </c:pt>
                <c:pt idx="3486">
                  <c:v>2.976190476190496E-3</c:v>
                </c:pt>
                <c:pt idx="3487">
                  <c:v>5.7836899942167346E-4</c:v>
                </c:pt>
                <c:pt idx="3488">
                  <c:v>1.0860484544695154E-2</c:v>
                </c:pt>
                <c:pt idx="3489">
                  <c:v>2.3199023199023172E-2</c:v>
                </c:pt>
                <c:pt idx="3490">
                  <c:v>3.484553723788203E-3</c:v>
                </c:pt>
                <c:pt idx="3491">
                  <c:v>2.0087659584632224E-3</c:v>
                </c:pt>
                <c:pt idx="3492">
                  <c:v>2.8470944260417963E-2</c:v>
                </c:pt>
                <c:pt idx="3493">
                  <c:v>6.7050916415708683E-3</c:v>
                </c:pt>
                <c:pt idx="3494">
                  <c:v>1.0840468131236701E-3</c:v>
                </c:pt>
                <c:pt idx="3495">
                  <c:v>2.3199023199023172E-2</c:v>
                </c:pt>
                <c:pt idx="3496">
                  <c:v>4.6535436735049954E-5</c:v>
                </c:pt>
                <c:pt idx="3497">
                  <c:v>1.0417623749601604E-2</c:v>
                </c:pt>
                <c:pt idx="3498">
                  <c:v>7.0779423006138366E-4</c:v>
                </c:pt>
                <c:pt idx="3499">
                  <c:v>3.2658569500674632E-2</c:v>
                </c:pt>
                <c:pt idx="3500">
                  <c:v>2.6128172212896254E-2</c:v>
                </c:pt>
                <c:pt idx="3501">
                  <c:v>1.0860484544695154E-2</c:v>
                </c:pt>
                <c:pt idx="3502">
                  <c:v>6.3844349179217373E-3</c:v>
                </c:pt>
                <c:pt idx="3503">
                  <c:v>5.7836899942167346E-4</c:v>
                </c:pt>
                <c:pt idx="3504">
                  <c:v>6.7476383265857292E-3</c:v>
                </c:pt>
                <c:pt idx="3505">
                  <c:v>3.5076923076923019E-2</c:v>
                </c:pt>
                <c:pt idx="3506">
                  <c:v>2.2071307300509393E-2</c:v>
                </c:pt>
                <c:pt idx="3507">
                  <c:v>2.6128172212896254E-2</c:v>
                </c:pt>
                <c:pt idx="3508">
                  <c:v>3.3084711238917566E-3</c:v>
                </c:pt>
                <c:pt idx="3509">
                  <c:v>1.2820512820512751E-3</c:v>
                </c:pt>
                <c:pt idx="3510">
                  <c:v>4.7156177156177134E-2</c:v>
                </c:pt>
                <c:pt idx="3511">
                  <c:v>2.5083612040259538E-5</c:v>
                </c:pt>
                <c:pt idx="3512">
                  <c:v>1.4423076923076915E-2</c:v>
                </c:pt>
                <c:pt idx="3513">
                  <c:v>2.6959382800090727E-2</c:v>
                </c:pt>
                <c:pt idx="3514">
                  <c:v>5.8511878734878356E-2</c:v>
                </c:pt>
                <c:pt idx="3515">
                  <c:v>2.4445893089961035E-2</c:v>
                </c:pt>
                <c:pt idx="3516">
                  <c:v>8.288506365429453E-2</c:v>
                </c:pt>
                <c:pt idx="3517">
                  <c:v>2.8650137741046848E-2</c:v>
                </c:pt>
                <c:pt idx="3518">
                  <c:v>3.5263356980270624E-2</c:v>
                </c:pt>
                <c:pt idx="3519">
                  <c:v>8.368443151049545E-4</c:v>
                </c:pt>
                <c:pt idx="3520">
                  <c:v>1.4423076923077063E-2</c:v>
                </c:pt>
                <c:pt idx="3521">
                  <c:v>1.0678667666750052E-2</c:v>
                </c:pt>
                <c:pt idx="3522">
                  <c:v>9.5359186268280261E-3</c:v>
                </c:pt>
                <c:pt idx="3523">
                  <c:v>4.3333333333333487E-2</c:v>
                </c:pt>
                <c:pt idx="3524">
                  <c:v>2.1776388748864922E-3</c:v>
                </c:pt>
                <c:pt idx="3525">
                  <c:v>3.0703804093840143E-3</c:v>
                </c:pt>
                <c:pt idx="3526">
                  <c:v>2.2082271205078295E-2</c:v>
                </c:pt>
                <c:pt idx="3527">
                  <c:v>6.8740783026497582E-3</c:v>
                </c:pt>
                <c:pt idx="3528">
                  <c:v>6.034027605676868E-4</c:v>
                </c:pt>
                <c:pt idx="3529">
                  <c:v>2.3319200484554808E-2</c:v>
                </c:pt>
                <c:pt idx="3530">
                  <c:v>2.3319200484554808E-2</c:v>
                </c:pt>
                <c:pt idx="3531">
                  <c:v>1.8480785359465998E-4</c:v>
                </c:pt>
                <c:pt idx="3532">
                  <c:v>4.2397920382006684E-3</c:v>
                </c:pt>
                <c:pt idx="3533">
                  <c:v>1.6112919338532523E-6</c:v>
                </c:pt>
                <c:pt idx="3534">
                  <c:v>6.1454293737771293E-4</c:v>
                </c:pt>
                <c:pt idx="3535">
                  <c:v>6.1454293737771293E-4</c:v>
                </c:pt>
                <c:pt idx="3536">
                  <c:v>2.3319200484554808E-2</c:v>
                </c:pt>
                <c:pt idx="3537">
                  <c:v>6.4971319003575331E-3</c:v>
                </c:pt>
                <c:pt idx="3538">
                  <c:v>2.3319200484554808E-2</c:v>
                </c:pt>
                <c:pt idx="3539">
                  <c:v>9.2749355907250988E-3</c:v>
                </c:pt>
                <c:pt idx="3540">
                  <c:v>3.8748137108792935E-2</c:v>
                </c:pt>
                <c:pt idx="3541">
                  <c:v>2.1610389610389521E-2</c:v>
                </c:pt>
                <c:pt idx="3542">
                  <c:v>4.8166119594678422E-4</c:v>
                </c:pt>
                <c:pt idx="3543">
                  <c:v>2.0677666997502785E-3</c:v>
                </c:pt>
                <c:pt idx="3544">
                  <c:v>8.692111101750975E-4</c:v>
                </c:pt>
                <c:pt idx="3545">
                  <c:v>9.5908087916071565E-4</c:v>
                </c:pt>
                <c:pt idx="3546">
                  <c:v>1.4380449163059049E-3</c:v>
                </c:pt>
                <c:pt idx="3547">
                  <c:v>3.8748137108792935E-2</c:v>
                </c:pt>
                <c:pt idx="3548">
                  <c:v>6.4408731764104095E-3</c:v>
                </c:pt>
                <c:pt idx="3549">
                  <c:v>2.6575507825507941E-2</c:v>
                </c:pt>
                <c:pt idx="3550">
                  <c:v>3.2859412250514988E-3</c:v>
                </c:pt>
                <c:pt idx="3551">
                  <c:v>2.7230833682446817E-2</c:v>
                </c:pt>
                <c:pt idx="3552">
                  <c:v>0.11312217194570133</c:v>
                </c:pt>
                <c:pt idx="3553">
                  <c:v>2.3623759458534656E-2</c:v>
                </c:pt>
                <c:pt idx="3554">
                  <c:v>2.2348526652687935E-3</c:v>
                </c:pt>
                <c:pt idx="3555">
                  <c:v>1.8602193524793888E-2</c:v>
                </c:pt>
                <c:pt idx="3556">
                  <c:v>3.2584525038085745E-3</c:v>
                </c:pt>
                <c:pt idx="3557">
                  <c:v>6.4499484004128737E-4</c:v>
                </c:pt>
                <c:pt idx="3558">
                  <c:v>4.2294743609594991E-7</c:v>
                </c:pt>
                <c:pt idx="3559">
                  <c:v>3.6053130929791309E-2</c:v>
                </c:pt>
                <c:pt idx="3560">
                  <c:v>4.6883495899780348E-4</c:v>
                </c:pt>
                <c:pt idx="3561">
                  <c:v>1.7691287041137355E-4</c:v>
                </c:pt>
                <c:pt idx="3562">
                  <c:v>4.2372881355930824E-3</c:v>
                </c:pt>
                <c:pt idx="3563">
                  <c:v>1.0416666666666938E-2</c:v>
                </c:pt>
                <c:pt idx="3564">
                  <c:v>1.1459129106187558E-3</c:v>
                </c:pt>
                <c:pt idx="3565">
                  <c:v>6.5104166666679814E-4</c:v>
                </c:pt>
                <c:pt idx="3566">
                  <c:v>1.833460656990063E-2</c:v>
                </c:pt>
                <c:pt idx="3567">
                  <c:v>2.3437500000000038E-2</c:v>
                </c:pt>
                <c:pt idx="3568">
                  <c:v>1.2184508268059195E-2</c:v>
                </c:pt>
                <c:pt idx="3569">
                  <c:v>6.6666666666668883E-3</c:v>
                </c:pt>
                <c:pt idx="3570">
                  <c:v>1.5748031496063096E-2</c:v>
                </c:pt>
                <c:pt idx="3571">
                  <c:v>1.5748031496063096E-2</c:v>
                </c:pt>
                <c:pt idx="3572">
                  <c:v>6.1542664985288617E-3</c:v>
                </c:pt>
                <c:pt idx="3573">
                  <c:v>1.238823529411778E-2</c:v>
                </c:pt>
                <c:pt idx="3574">
                  <c:v>6.7106833187496936E-3</c:v>
                </c:pt>
                <c:pt idx="3575">
                  <c:v>6.1542664985288617E-3</c:v>
                </c:pt>
                <c:pt idx="3576">
                  <c:v>1.559776943923266E-2</c:v>
                </c:pt>
                <c:pt idx="3577">
                  <c:v>1.559776943923266E-2</c:v>
                </c:pt>
                <c:pt idx="3578">
                  <c:v>5.4256410256409051E-4</c:v>
                </c:pt>
                <c:pt idx="3579">
                  <c:v>1.5132408575036393E-5</c:v>
                </c:pt>
                <c:pt idx="3580">
                  <c:v>2.3076923076923002E-2</c:v>
                </c:pt>
                <c:pt idx="3581">
                  <c:v>1.1027725661870622E-3</c:v>
                </c:pt>
                <c:pt idx="3582">
                  <c:v>3.4193245778610694E-3</c:v>
                </c:pt>
                <c:pt idx="3583">
                  <c:v>3.5187003093284472E-2</c:v>
                </c:pt>
                <c:pt idx="3584">
                  <c:v>6.3296703296703673E-3</c:v>
                </c:pt>
                <c:pt idx="3585">
                  <c:v>1.1074128862590493E-2</c:v>
                </c:pt>
                <c:pt idx="3586">
                  <c:v>2.3076923076923002E-2</c:v>
                </c:pt>
                <c:pt idx="3587">
                  <c:v>2.254742547425468E-2</c:v>
                </c:pt>
                <c:pt idx="3588">
                  <c:v>6.9991251093613586E-3</c:v>
                </c:pt>
                <c:pt idx="3589">
                  <c:v>6.5104166666679814E-4</c:v>
                </c:pt>
                <c:pt idx="3590">
                  <c:v>1.0003306878307095E-2</c:v>
                </c:pt>
                <c:pt idx="3591">
                  <c:v>4.2372881355930824E-3</c:v>
                </c:pt>
                <c:pt idx="3592">
                  <c:v>1.0416666666666938E-2</c:v>
                </c:pt>
                <c:pt idx="3593">
                  <c:v>5.0576892682156049E-3</c:v>
                </c:pt>
                <c:pt idx="3594">
                  <c:v>6.5681444991790095E-3</c:v>
                </c:pt>
                <c:pt idx="3595">
                  <c:v>6.6666666666668883E-3</c:v>
                </c:pt>
                <c:pt idx="3596">
                  <c:v>3.3469945355191169E-2</c:v>
                </c:pt>
                <c:pt idx="3597">
                  <c:v>2.1066760037348465E-2</c:v>
                </c:pt>
                <c:pt idx="3598">
                  <c:v>1.0635034257081455E-2</c:v>
                </c:pt>
                <c:pt idx="3599">
                  <c:v>6.5852868241156682E-3</c:v>
                </c:pt>
                <c:pt idx="3600">
                  <c:v>2.3319200484554808E-2</c:v>
                </c:pt>
                <c:pt idx="3601">
                  <c:v>3.1173826173826382E-3</c:v>
                </c:pt>
                <c:pt idx="3602">
                  <c:v>3.3067139472098037E-2</c:v>
                </c:pt>
                <c:pt idx="3603">
                  <c:v>2.3091954883523971E-2</c:v>
                </c:pt>
                <c:pt idx="3604">
                  <c:v>2.4283245163927106E-2</c:v>
                </c:pt>
                <c:pt idx="3605">
                  <c:v>7.5133200133202386E-3</c:v>
                </c:pt>
                <c:pt idx="3606">
                  <c:v>3.1173826173826382E-3</c:v>
                </c:pt>
                <c:pt idx="3607">
                  <c:v>3.7526497892351657E-2</c:v>
                </c:pt>
                <c:pt idx="3608">
                  <c:v>2.2698612862547159E-2</c:v>
                </c:pt>
                <c:pt idx="3609">
                  <c:v>6.6959110648430853E-2</c:v>
                </c:pt>
                <c:pt idx="3610">
                  <c:v>1.133317901610611E-2</c:v>
                </c:pt>
                <c:pt idx="3611">
                  <c:v>1.5470477999748978E-4</c:v>
                </c:pt>
                <c:pt idx="3612">
                  <c:v>8.0045740423099008E-3</c:v>
                </c:pt>
                <c:pt idx="3613">
                  <c:v>6.5104166666679814E-4</c:v>
                </c:pt>
                <c:pt idx="3614">
                  <c:v>4.7619047619047589E-2</c:v>
                </c:pt>
                <c:pt idx="3615">
                  <c:v>1.0416666666666938E-2</c:v>
                </c:pt>
                <c:pt idx="3616">
                  <c:v>1.0416666666666938E-2</c:v>
                </c:pt>
                <c:pt idx="3617">
                  <c:v>2.976190476190496E-3</c:v>
                </c:pt>
                <c:pt idx="3618">
                  <c:v>9.8360655737704847E-2</c:v>
                </c:pt>
                <c:pt idx="3619">
                  <c:v>9.6618357487921833E-3</c:v>
                </c:pt>
                <c:pt idx="3620">
                  <c:v>1.0416666666666938E-2</c:v>
                </c:pt>
                <c:pt idx="3621">
                  <c:v>2.3437500000000038E-2</c:v>
                </c:pt>
                <c:pt idx="3622">
                  <c:v>6.9169732879611665E-4</c:v>
                </c:pt>
                <c:pt idx="3623">
                  <c:v>6.9169732879611665E-4</c:v>
                </c:pt>
                <c:pt idx="3624">
                  <c:v>6.0645554877710735E-2</c:v>
                </c:pt>
                <c:pt idx="3625">
                  <c:v>3.7495972271814862E-3</c:v>
                </c:pt>
                <c:pt idx="3626">
                  <c:v>1.6699500618500122E-2</c:v>
                </c:pt>
                <c:pt idx="3627">
                  <c:v>4.7225577629882463E-4</c:v>
                </c:pt>
                <c:pt idx="3628">
                  <c:v>1.6699500618500122E-2</c:v>
                </c:pt>
                <c:pt idx="3629">
                  <c:v>1.1378032464687793E-2</c:v>
                </c:pt>
                <c:pt idx="3630">
                  <c:v>1.6699500618500122E-2</c:v>
                </c:pt>
                <c:pt idx="3631">
                  <c:v>4.6408137317228253E-2</c:v>
                </c:pt>
                <c:pt idx="3632">
                  <c:v>1.1582581579240702E-2</c:v>
                </c:pt>
                <c:pt idx="3633">
                  <c:v>1.7516281158769659E-2</c:v>
                </c:pt>
                <c:pt idx="3634">
                  <c:v>4.1611703396178734E-3</c:v>
                </c:pt>
                <c:pt idx="3635">
                  <c:v>5.0318389318224382E-2</c:v>
                </c:pt>
                <c:pt idx="3636">
                  <c:v>4.7225577629882463E-4</c:v>
                </c:pt>
                <c:pt idx="3637">
                  <c:v>3.3348371992088385E-2</c:v>
                </c:pt>
                <c:pt idx="3638">
                  <c:v>1.5395563341045827E-5</c:v>
                </c:pt>
                <c:pt idx="3639">
                  <c:v>1.8842731618193241E-2</c:v>
                </c:pt>
                <c:pt idx="3640">
                  <c:v>1.6699500618500122E-2</c:v>
                </c:pt>
                <c:pt idx="3641">
                  <c:v>1.8778002113687734E-4</c:v>
                </c:pt>
                <c:pt idx="3642">
                  <c:v>4.7311384903614564E-4</c:v>
                </c:pt>
                <c:pt idx="3643">
                  <c:v>6.3598726298031505E-3</c:v>
                </c:pt>
                <c:pt idx="3644">
                  <c:v>5.8989072223343602E-3</c:v>
                </c:pt>
                <c:pt idx="3645">
                  <c:v>2.016129032257999E-3</c:v>
                </c:pt>
                <c:pt idx="3646">
                  <c:v>1.0416666666666938E-2</c:v>
                </c:pt>
                <c:pt idx="3647">
                  <c:v>1.883239171374814E-3</c:v>
                </c:pt>
                <c:pt idx="3648">
                  <c:v>4.0054474084904275E-5</c:v>
                </c:pt>
                <c:pt idx="3649">
                  <c:v>1.0416666666666938E-2</c:v>
                </c:pt>
                <c:pt idx="3650">
                  <c:v>1.0205144225762793E-2</c:v>
                </c:pt>
                <c:pt idx="3651">
                  <c:v>4.3715846994535582E-2</c:v>
                </c:pt>
                <c:pt idx="3652">
                  <c:v>1.6203703703703606E-2</c:v>
                </c:pt>
                <c:pt idx="3653">
                  <c:v>4.3744531933532539E-4</c:v>
                </c:pt>
                <c:pt idx="3654">
                  <c:v>3.097173828881227E-3</c:v>
                </c:pt>
                <c:pt idx="3655">
                  <c:v>5.092946269416095E-4</c:v>
                </c:pt>
                <c:pt idx="3656">
                  <c:v>3.9640591966172076E-4</c:v>
                </c:pt>
                <c:pt idx="3657">
                  <c:v>6.9991251093613586E-3</c:v>
                </c:pt>
                <c:pt idx="3658">
                  <c:v>6.5104166666679814E-4</c:v>
                </c:pt>
                <c:pt idx="3659">
                  <c:v>7.4992347719621596E-3</c:v>
                </c:pt>
                <c:pt idx="3660">
                  <c:v>1.7618040873858387E-4</c:v>
                </c:pt>
                <c:pt idx="3661">
                  <c:v>8.3307299802147354E-4</c:v>
                </c:pt>
                <c:pt idx="3662">
                  <c:v>1.7618040873858387E-4</c:v>
                </c:pt>
                <c:pt idx="3663">
                  <c:v>2.3437500000000038E-2</c:v>
                </c:pt>
                <c:pt idx="3664">
                  <c:v>0</c:v>
                </c:pt>
                <c:pt idx="3665">
                  <c:v>1.0416666666666938E-2</c:v>
                </c:pt>
                <c:pt idx="3666">
                  <c:v>6.6666666666668883E-3</c:v>
                </c:pt>
                <c:pt idx="3667">
                  <c:v>1.0416666666666938E-2</c:v>
                </c:pt>
                <c:pt idx="3668">
                  <c:v>9.7949188858280165E-3</c:v>
                </c:pt>
                <c:pt idx="3669">
                  <c:v>3.7858422939068027E-2</c:v>
                </c:pt>
                <c:pt idx="3670">
                  <c:v>1.0416666666666938E-2</c:v>
                </c:pt>
                <c:pt idx="3671">
                  <c:v>1.1574074074074132E-3</c:v>
                </c:pt>
                <c:pt idx="3672">
                  <c:v>1.6203703703703606E-2</c:v>
                </c:pt>
                <c:pt idx="3673">
                  <c:v>5.9269469331495538E-2</c:v>
                </c:pt>
                <c:pt idx="3674">
                  <c:v>4.3744531933532539E-4</c:v>
                </c:pt>
                <c:pt idx="3675">
                  <c:v>4.3744531933532539E-4</c:v>
                </c:pt>
                <c:pt idx="3676">
                  <c:v>1.0416666666666938E-2</c:v>
                </c:pt>
                <c:pt idx="3677">
                  <c:v>2.3437500000000038E-2</c:v>
                </c:pt>
                <c:pt idx="3678">
                  <c:v>0</c:v>
                </c:pt>
                <c:pt idx="3679">
                  <c:v>2.3152022622361625E-2</c:v>
                </c:pt>
                <c:pt idx="3680">
                  <c:v>6.3384209725667734E-4</c:v>
                </c:pt>
                <c:pt idx="3681">
                  <c:v>6.6666666666667001E-3</c:v>
                </c:pt>
                <c:pt idx="3682">
                  <c:v>7.9566854990583649E-2</c:v>
                </c:pt>
                <c:pt idx="3683">
                  <c:v>1.479857495204169E-2</c:v>
                </c:pt>
                <c:pt idx="3684">
                  <c:v>2.3319200484554808E-2</c:v>
                </c:pt>
                <c:pt idx="3685">
                  <c:v>6.1454293737771293E-4</c:v>
                </c:pt>
                <c:pt idx="3686">
                  <c:v>6.912845219296887E-3</c:v>
                </c:pt>
                <c:pt idx="3687">
                  <c:v>2.3319200484554808E-2</c:v>
                </c:pt>
                <c:pt idx="3688">
                  <c:v>7.8901867363405723E-2</c:v>
                </c:pt>
                <c:pt idx="3689">
                  <c:v>2.976190476190496E-3</c:v>
                </c:pt>
                <c:pt idx="3690">
                  <c:v>6.6666666666667001E-3</c:v>
                </c:pt>
                <c:pt idx="3691">
                  <c:v>3.8647342995169143E-2</c:v>
                </c:pt>
                <c:pt idx="3692">
                  <c:v>6.5104166666679814E-4</c:v>
                </c:pt>
                <c:pt idx="3693">
                  <c:v>1.5748031496063096E-2</c:v>
                </c:pt>
                <c:pt idx="3694">
                  <c:v>1.0416666666666938E-2</c:v>
                </c:pt>
                <c:pt idx="3695">
                  <c:v>2.016129032257999E-3</c:v>
                </c:pt>
                <c:pt idx="3696">
                  <c:v>1.0416666666666938E-2</c:v>
                </c:pt>
                <c:pt idx="3697">
                  <c:v>1.0416666666666938E-2</c:v>
                </c:pt>
                <c:pt idx="3698">
                  <c:v>1.0957703265405497E-4</c:v>
                </c:pt>
                <c:pt idx="3699">
                  <c:v>2.3437500000000038E-2</c:v>
                </c:pt>
                <c:pt idx="3700">
                  <c:v>2.1164021164021368E-2</c:v>
                </c:pt>
                <c:pt idx="3701">
                  <c:v>3.0055414670798752E-3</c:v>
                </c:pt>
                <c:pt idx="3702">
                  <c:v>3.9642896785767188E-4</c:v>
                </c:pt>
                <c:pt idx="3703">
                  <c:v>2.7230833682446817E-2</c:v>
                </c:pt>
                <c:pt idx="3704">
                  <c:v>1.7076502732243888E-4</c:v>
                </c:pt>
                <c:pt idx="3705">
                  <c:v>1.8784634169226918E-4</c:v>
                </c:pt>
                <c:pt idx="3706">
                  <c:v>2.2038567493112875E-2</c:v>
                </c:pt>
                <c:pt idx="3707">
                  <c:v>1.0416666666666938E-2</c:v>
                </c:pt>
                <c:pt idx="3708">
                  <c:v>6.5104166666679814E-4</c:v>
                </c:pt>
                <c:pt idx="3709">
                  <c:v>1.5748031496063096E-2</c:v>
                </c:pt>
                <c:pt idx="3710">
                  <c:v>2.976190476190496E-3</c:v>
                </c:pt>
                <c:pt idx="3711">
                  <c:v>9.2364532019715878E-4</c:v>
                </c:pt>
                <c:pt idx="3712">
                  <c:v>1.0416666666666938E-2</c:v>
                </c:pt>
                <c:pt idx="3713">
                  <c:v>2.66666666666668E-2</c:v>
                </c:pt>
                <c:pt idx="3714">
                  <c:v>2.3011176857330399E-3</c:v>
                </c:pt>
                <c:pt idx="3715">
                  <c:v>1.0416666666666938E-2</c:v>
                </c:pt>
                <c:pt idx="3716">
                  <c:v>3.7988327462011688E-2</c:v>
                </c:pt>
                <c:pt idx="3717">
                  <c:v>3.5256410256410152E-2</c:v>
                </c:pt>
                <c:pt idx="3718">
                  <c:v>1.5664515664515603E-2</c:v>
                </c:pt>
                <c:pt idx="3719">
                  <c:v>6.4408731764104095E-3</c:v>
                </c:pt>
                <c:pt idx="3720">
                  <c:v>6.1454293737771293E-4</c:v>
                </c:pt>
                <c:pt idx="3721">
                  <c:v>6.1454293737771293E-4</c:v>
                </c:pt>
                <c:pt idx="3722">
                  <c:v>1.6112919338532523E-6</c:v>
                </c:pt>
                <c:pt idx="3723">
                  <c:v>5.3280053280077089E-4</c:v>
                </c:pt>
                <c:pt idx="3724">
                  <c:v>6.8740783026497582E-3</c:v>
                </c:pt>
                <c:pt idx="3725">
                  <c:v>6.6666666666667001E-3</c:v>
                </c:pt>
                <c:pt idx="3726">
                  <c:v>6.9991251093613586E-3</c:v>
                </c:pt>
                <c:pt idx="3727">
                  <c:v>1.5679442508710839E-2</c:v>
                </c:pt>
                <c:pt idx="3728">
                  <c:v>6.9991251093613586E-3</c:v>
                </c:pt>
                <c:pt idx="3729">
                  <c:v>6.5104166666679814E-4</c:v>
                </c:pt>
                <c:pt idx="3730">
                  <c:v>2.976190476190496E-3</c:v>
                </c:pt>
                <c:pt idx="3731">
                  <c:v>6.8310152343768109E-4</c:v>
                </c:pt>
                <c:pt idx="3732">
                  <c:v>7.223024446442728E-3</c:v>
                </c:pt>
                <c:pt idx="3733">
                  <c:v>2.7348293345423883E-2</c:v>
                </c:pt>
                <c:pt idx="3734">
                  <c:v>1.0513296227581837E-2</c:v>
                </c:pt>
                <c:pt idx="3735">
                  <c:v>1.476258660443814E-2</c:v>
                </c:pt>
                <c:pt idx="3736">
                  <c:v>3.2740368874836383E-4</c:v>
                </c:pt>
                <c:pt idx="3737">
                  <c:v>6.8310152343768109E-4</c:v>
                </c:pt>
                <c:pt idx="3738">
                  <c:v>1.6421052631579034E-2</c:v>
                </c:pt>
                <c:pt idx="3739">
                  <c:v>5.2053209947948076E-3</c:v>
                </c:pt>
                <c:pt idx="3740">
                  <c:v>5.7836899942165991E-4</c:v>
                </c:pt>
                <c:pt idx="3741">
                  <c:v>3.2303173527274266E-3</c:v>
                </c:pt>
                <c:pt idx="3742">
                  <c:v>2.7235649138813375E-2</c:v>
                </c:pt>
                <c:pt idx="3743">
                  <c:v>7.5624474830035242E-3</c:v>
                </c:pt>
                <c:pt idx="3744">
                  <c:v>3.5076923076923019E-2</c:v>
                </c:pt>
                <c:pt idx="3745">
                  <c:v>1.9884877027734052E-3</c:v>
                </c:pt>
                <c:pt idx="3746">
                  <c:v>1.731795353606008E-4</c:v>
                </c:pt>
                <c:pt idx="3747">
                  <c:v>1.8823529411763024E-3</c:v>
                </c:pt>
                <c:pt idx="3748">
                  <c:v>1.8823529411763024E-3</c:v>
                </c:pt>
                <c:pt idx="3749">
                  <c:v>1.8823529411763024E-3</c:v>
                </c:pt>
                <c:pt idx="3750">
                  <c:v>1.8823529411763024E-3</c:v>
                </c:pt>
                <c:pt idx="3751">
                  <c:v>9.1822094691526926E-4</c:v>
                </c:pt>
                <c:pt idx="3752">
                  <c:v>5.0276520864761954E-4</c:v>
                </c:pt>
                <c:pt idx="3753">
                  <c:v>2.6792416140009729E-2</c:v>
                </c:pt>
                <c:pt idx="3754">
                  <c:v>6.5104166666679814E-4</c:v>
                </c:pt>
                <c:pt idx="3755">
                  <c:v>2.3437500000000038E-2</c:v>
                </c:pt>
                <c:pt idx="3756">
                  <c:v>2.3437500000000038E-2</c:v>
                </c:pt>
                <c:pt idx="3757">
                  <c:v>1.0416666666666938E-2</c:v>
                </c:pt>
                <c:pt idx="3758">
                  <c:v>1.2487512487511664E-3</c:v>
                </c:pt>
                <c:pt idx="3759">
                  <c:v>6.6666666666667001E-3</c:v>
                </c:pt>
                <c:pt idx="3760">
                  <c:v>1.5322226740370471E-2</c:v>
                </c:pt>
                <c:pt idx="3761">
                  <c:v>6.1454293737771293E-4</c:v>
                </c:pt>
                <c:pt idx="3762">
                  <c:v>3.8748137108792935E-2</c:v>
                </c:pt>
                <c:pt idx="3763">
                  <c:v>6.1454293737771293E-4</c:v>
                </c:pt>
                <c:pt idx="3764">
                  <c:v>6.1454293737771293E-4</c:v>
                </c:pt>
                <c:pt idx="3765">
                  <c:v>0.12012941187253097</c:v>
                </c:pt>
                <c:pt idx="3766">
                  <c:v>2.0872790404040321E-2</c:v>
                </c:pt>
                <c:pt idx="3767">
                  <c:v>1.0416666666666938E-2</c:v>
                </c:pt>
                <c:pt idx="3768">
                  <c:v>5.6818181818182774E-3</c:v>
                </c:pt>
                <c:pt idx="3769">
                  <c:v>1.6161616161616019E-2</c:v>
                </c:pt>
                <c:pt idx="3770">
                  <c:v>1.6161616161616019E-2</c:v>
                </c:pt>
                <c:pt idx="3771">
                  <c:v>1.6161616161616019E-2</c:v>
                </c:pt>
                <c:pt idx="3772">
                  <c:v>1.5748031496063096E-2</c:v>
                </c:pt>
                <c:pt idx="3773">
                  <c:v>1.0416666666666938E-2</c:v>
                </c:pt>
                <c:pt idx="3774">
                  <c:v>4.3744531933532539E-4</c:v>
                </c:pt>
                <c:pt idx="3775">
                  <c:v>3.097173828881227E-3</c:v>
                </c:pt>
                <c:pt idx="3776">
                  <c:v>2.1164021164021368E-2</c:v>
                </c:pt>
                <c:pt idx="3777">
                  <c:v>4.3744531933532539E-4</c:v>
                </c:pt>
                <c:pt idx="3778">
                  <c:v>2.7322404371585415E-3</c:v>
                </c:pt>
                <c:pt idx="3779">
                  <c:v>1.6079158936301841E-2</c:v>
                </c:pt>
                <c:pt idx="3780">
                  <c:v>1.6079158936301841E-2</c:v>
                </c:pt>
                <c:pt idx="3781">
                  <c:v>0.12908186038885122</c:v>
                </c:pt>
                <c:pt idx="3782">
                  <c:v>1.6150418667983044E-2</c:v>
                </c:pt>
                <c:pt idx="3783">
                  <c:v>7.7627517760689782E-2</c:v>
                </c:pt>
                <c:pt idx="3784">
                  <c:v>7.0646620931252256E-3</c:v>
                </c:pt>
                <c:pt idx="3785">
                  <c:v>1.0416666666666938E-2</c:v>
                </c:pt>
                <c:pt idx="3786">
                  <c:v>6.5104166666679814E-4</c:v>
                </c:pt>
                <c:pt idx="3787">
                  <c:v>1.5748031496063096E-2</c:v>
                </c:pt>
                <c:pt idx="3788">
                  <c:v>0.30555555555555569</c:v>
                </c:pt>
                <c:pt idx="3789">
                  <c:v>8.4427767354597182E-3</c:v>
                </c:pt>
                <c:pt idx="3790">
                  <c:v>2.3452157598507508E-4</c:v>
                </c:pt>
                <c:pt idx="3791">
                  <c:v>1.5009380863039283E-2</c:v>
                </c:pt>
                <c:pt idx="3792">
                  <c:v>1.5567765567765486E-2</c:v>
                </c:pt>
                <c:pt idx="3793">
                  <c:v>7.2148786831516027E-4</c:v>
                </c:pt>
                <c:pt idx="3794">
                  <c:v>1.5748031496063096E-2</c:v>
                </c:pt>
                <c:pt idx="3795">
                  <c:v>2.66666666666668E-2</c:v>
                </c:pt>
                <c:pt idx="3796">
                  <c:v>4.7619047619047589E-2</c:v>
                </c:pt>
                <c:pt idx="3797">
                  <c:v>1.0635034257081455E-2</c:v>
                </c:pt>
                <c:pt idx="3798">
                  <c:v>6.9634458461903081E-4</c:v>
                </c:pt>
                <c:pt idx="3799">
                  <c:v>6.1454293737771293E-4</c:v>
                </c:pt>
                <c:pt idx="3800">
                  <c:v>3.1173826173826382E-3</c:v>
                </c:pt>
                <c:pt idx="3801">
                  <c:v>8.1487140310670062E-3</c:v>
                </c:pt>
                <c:pt idx="3802">
                  <c:v>1.3227513227514738E-3</c:v>
                </c:pt>
                <c:pt idx="3803">
                  <c:v>1.3227513227514738E-3</c:v>
                </c:pt>
                <c:pt idx="3804">
                  <c:v>0</c:v>
                </c:pt>
                <c:pt idx="3805">
                  <c:v>2.976190476190496E-3</c:v>
                </c:pt>
                <c:pt idx="3806">
                  <c:v>2.3437500000000038E-2</c:v>
                </c:pt>
                <c:pt idx="3807">
                  <c:v>6.5104166666679814E-4</c:v>
                </c:pt>
                <c:pt idx="3808">
                  <c:v>2.7605244996550065E-3</c:v>
                </c:pt>
                <c:pt idx="3809">
                  <c:v>1.5748031496063096E-2</c:v>
                </c:pt>
                <c:pt idx="3810">
                  <c:v>6.5104166666679814E-4</c:v>
                </c:pt>
                <c:pt idx="3811">
                  <c:v>5.8479532163741655E-3</c:v>
                </c:pt>
                <c:pt idx="3812">
                  <c:v>0</c:v>
                </c:pt>
                <c:pt idx="3813">
                  <c:v>4.5644791913448633E-2</c:v>
                </c:pt>
                <c:pt idx="3814">
                  <c:v>1.9402866872576612E-3</c:v>
                </c:pt>
                <c:pt idx="3815">
                  <c:v>1.5782828282842577E-4</c:v>
                </c:pt>
                <c:pt idx="3816">
                  <c:v>6.1218243036437225E-4</c:v>
                </c:pt>
                <c:pt idx="3817">
                  <c:v>1.5748031496063096E-2</c:v>
                </c:pt>
                <c:pt idx="3818">
                  <c:v>6.9991251093613586E-3</c:v>
                </c:pt>
                <c:pt idx="3819">
                  <c:v>4.2441218911805362E-4</c:v>
                </c:pt>
                <c:pt idx="3820">
                  <c:v>4.9142808451623529E-4</c:v>
                </c:pt>
                <c:pt idx="3821">
                  <c:v>1.6853536639632922E-2</c:v>
                </c:pt>
                <c:pt idx="3822">
                  <c:v>4.2750596988235863E-2</c:v>
                </c:pt>
                <c:pt idx="3823">
                  <c:v>6.8256370777376914E-4</c:v>
                </c:pt>
                <c:pt idx="3824">
                  <c:v>1.1635990863325356E-2</c:v>
                </c:pt>
                <c:pt idx="3825">
                  <c:v>4.9502667110458837E-3</c:v>
                </c:pt>
                <c:pt idx="3826">
                  <c:v>6.6783845836930486E-3</c:v>
                </c:pt>
                <c:pt idx="3827">
                  <c:v>7.8286222874361156E-4</c:v>
                </c:pt>
                <c:pt idx="3828">
                  <c:v>6.8903836479158945E-3</c:v>
                </c:pt>
                <c:pt idx="3829">
                  <c:v>3.6470674556416641E-3</c:v>
                </c:pt>
                <c:pt idx="3830">
                  <c:v>6.8903836479158945E-3</c:v>
                </c:pt>
                <c:pt idx="3831">
                  <c:v>4.870335230866546E-2</c:v>
                </c:pt>
                <c:pt idx="3832">
                  <c:v>6.8310152343768109E-4</c:v>
                </c:pt>
                <c:pt idx="3833">
                  <c:v>7.9695177734394017E-3</c:v>
                </c:pt>
                <c:pt idx="3834">
                  <c:v>1.0513296227581837E-2</c:v>
                </c:pt>
                <c:pt idx="3835">
                  <c:v>8.5591967944909017E-3</c:v>
                </c:pt>
                <c:pt idx="3836">
                  <c:v>1.3882385798893663E-3</c:v>
                </c:pt>
                <c:pt idx="3837">
                  <c:v>1.436469811345178E-2</c:v>
                </c:pt>
                <c:pt idx="3838">
                  <c:v>3.6378187638612354E-5</c:v>
                </c:pt>
                <c:pt idx="3839">
                  <c:v>1.0513296227581837E-2</c:v>
                </c:pt>
                <c:pt idx="3840">
                  <c:v>9.0945469096733887E-4</c:v>
                </c:pt>
                <c:pt idx="3841">
                  <c:v>6.8903836479158945E-3</c:v>
                </c:pt>
                <c:pt idx="3842">
                  <c:v>2.0796197266785419E-2</c:v>
                </c:pt>
                <c:pt idx="3843">
                  <c:v>2.3319200484554808E-2</c:v>
                </c:pt>
                <c:pt idx="3844">
                  <c:v>6.1454293737771293E-4</c:v>
                </c:pt>
                <c:pt idx="3845">
                  <c:v>2.3965141612200407E-2</c:v>
                </c:pt>
                <c:pt idx="3846">
                  <c:v>3.6470674556416641E-3</c:v>
                </c:pt>
                <c:pt idx="3847">
                  <c:v>3.9041671965186467E-4</c:v>
                </c:pt>
                <c:pt idx="3848">
                  <c:v>2.9654090375153203E-3</c:v>
                </c:pt>
                <c:pt idx="3849">
                  <c:v>5.0407003747307061E-3</c:v>
                </c:pt>
                <c:pt idx="3850">
                  <c:v>6.8310152343768109E-4</c:v>
                </c:pt>
                <c:pt idx="3851">
                  <c:v>6.8310152343768109E-4</c:v>
                </c:pt>
                <c:pt idx="3852">
                  <c:v>5.3344221701219739E-2</c:v>
                </c:pt>
                <c:pt idx="3853">
                  <c:v>3.2914797620680045E-2</c:v>
                </c:pt>
                <c:pt idx="3854">
                  <c:v>6.8310152343768109E-4</c:v>
                </c:pt>
                <c:pt idx="3855">
                  <c:v>7.223024446442728E-3</c:v>
                </c:pt>
                <c:pt idx="3856">
                  <c:v>7.204142262965737E-3</c:v>
                </c:pt>
                <c:pt idx="3857">
                  <c:v>1.3774104683197297E-3</c:v>
                </c:pt>
                <c:pt idx="3858">
                  <c:v>5.4563492063491982E-3</c:v>
                </c:pt>
                <c:pt idx="3859">
                  <c:v>2.016129032257999E-3</c:v>
                </c:pt>
                <c:pt idx="3860">
                  <c:v>0</c:v>
                </c:pt>
                <c:pt idx="3861">
                  <c:v>6.6666666666668883E-3</c:v>
                </c:pt>
                <c:pt idx="3862">
                  <c:v>1.4270613107822442E-2</c:v>
                </c:pt>
                <c:pt idx="3863">
                  <c:v>2.4154589371982158E-3</c:v>
                </c:pt>
                <c:pt idx="3864">
                  <c:v>6.5681444991790095E-3</c:v>
                </c:pt>
                <c:pt idx="3865">
                  <c:v>6.9991251093613586E-3</c:v>
                </c:pt>
                <c:pt idx="3866">
                  <c:v>1.5748031496063096E-2</c:v>
                </c:pt>
                <c:pt idx="3867">
                  <c:v>2.1164021164021368E-2</c:v>
                </c:pt>
                <c:pt idx="3868">
                  <c:v>8.1487140310670062E-3</c:v>
                </c:pt>
                <c:pt idx="3869">
                  <c:v>2.3437500000000038E-2</c:v>
                </c:pt>
                <c:pt idx="3870">
                  <c:v>2.3199023199023172E-2</c:v>
                </c:pt>
                <c:pt idx="3871">
                  <c:v>1.6421052631579034E-2</c:v>
                </c:pt>
                <c:pt idx="3872">
                  <c:v>2.1273463378726504E-2</c:v>
                </c:pt>
                <c:pt idx="3873">
                  <c:v>5.29014844804351E-4</c:v>
                </c:pt>
                <c:pt idx="3874">
                  <c:v>1.0860484544695154E-2</c:v>
                </c:pt>
                <c:pt idx="3875">
                  <c:v>1.0186352046690489E-2</c:v>
                </c:pt>
                <c:pt idx="3876">
                  <c:v>3.5076923076923019E-2</c:v>
                </c:pt>
                <c:pt idx="3877">
                  <c:v>1.6421052631579034E-2</c:v>
                </c:pt>
                <c:pt idx="3878">
                  <c:v>2.2071307300509393E-2</c:v>
                </c:pt>
                <c:pt idx="3879">
                  <c:v>3.5076923076923019E-2</c:v>
                </c:pt>
                <c:pt idx="3880">
                  <c:v>5.29014844804351E-4</c:v>
                </c:pt>
                <c:pt idx="3881">
                  <c:v>3.0740204113494474E-3</c:v>
                </c:pt>
                <c:pt idx="3882">
                  <c:v>1.7279729668227138E-3</c:v>
                </c:pt>
                <c:pt idx="3883">
                  <c:v>4.0374909877433453E-2</c:v>
                </c:pt>
                <c:pt idx="3884">
                  <c:v>4.0374909877433453E-2</c:v>
                </c:pt>
                <c:pt idx="3885">
                  <c:v>1.6716972370559795E-2</c:v>
                </c:pt>
                <c:pt idx="3886">
                  <c:v>3.9802444668087303E-4</c:v>
                </c:pt>
                <c:pt idx="3887">
                  <c:v>1.1535057243068242E-2</c:v>
                </c:pt>
                <c:pt idx="3888">
                  <c:v>4.4486067394775552E-5</c:v>
                </c:pt>
                <c:pt idx="3889">
                  <c:v>1.1050995740762241E-2</c:v>
                </c:pt>
                <c:pt idx="3890">
                  <c:v>1.0416666666666938E-2</c:v>
                </c:pt>
                <c:pt idx="3891">
                  <c:v>2.3437500000000038E-2</c:v>
                </c:pt>
                <c:pt idx="3892">
                  <c:v>2.3437500000000038E-2</c:v>
                </c:pt>
                <c:pt idx="3893">
                  <c:v>8.5365853658536536E-2</c:v>
                </c:pt>
                <c:pt idx="3894">
                  <c:v>9.8360655737704847E-2</c:v>
                </c:pt>
                <c:pt idx="3895">
                  <c:v>2.6413100898050766E-4</c:v>
                </c:pt>
                <c:pt idx="3896">
                  <c:v>6.5104166666679814E-4</c:v>
                </c:pt>
                <c:pt idx="3897">
                  <c:v>1.3530116577637242E-2</c:v>
                </c:pt>
                <c:pt idx="3898">
                  <c:v>2.3319200484554808E-2</c:v>
                </c:pt>
                <c:pt idx="3899">
                  <c:v>6.1454293737771293E-4</c:v>
                </c:pt>
                <c:pt idx="3900">
                  <c:v>3.5256410256410152E-2</c:v>
                </c:pt>
                <c:pt idx="3901">
                  <c:v>1.0635034257081455E-2</c:v>
                </c:pt>
                <c:pt idx="3902">
                  <c:v>2.1873255968683319E-2</c:v>
                </c:pt>
                <c:pt idx="3903">
                  <c:v>1.5702314926453187E-2</c:v>
                </c:pt>
                <c:pt idx="3904">
                  <c:v>1.4423677284253989E-3</c:v>
                </c:pt>
                <c:pt idx="3905">
                  <c:v>2.1873255968683319E-2</c:v>
                </c:pt>
                <c:pt idx="3906">
                  <c:v>4.8166119594678422E-4</c:v>
                </c:pt>
                <c:pt idx="3907">
                  <c:v>1.5999061179784078E-2</c:v>
                </c:pt>
                <c:pt idx="3908">
                  <c:v>1.0635034257081455E-2</c:v>
                </c:pt>
                <c:pt idx="3909">
                  <c:v>3.5256410256410152E-2</c:v>
                </c:pt>
                <c:pt idx="3910">
                  <c:v>3.6936182097471992E-4</c:v>
                </c:pt>
                <c:pt idx="3911">
                  <c:v>1.5710096355257459E-2</c:v>
                </c:pt>
                <c:pt idx="3912">
                  <c:v>7.5740259740251549E-4</c:v>
                </c:pt>
                <c:pt idx="3913">
                  <c:v>6.3114754098360495E-2</c:v>
                </c:pt>
                <c:pt idx="3914">
                  <c:v>6.6666666666668883E-3</c:v>
                </c:pt>
                <c:pt idx="3915">
                  <c:v>4.3744531933532539E-4</c:v>
                </c:pt>
                <c:pt idx="3916">
                  <c:v>2.1610389610389521E-2</c:v>
                </c:pt>
                <c:pt idx="3917">
                  <c:v>3.7526497892351657E-2</c:v>
                </c:pt>
                <c:pt idx="3918">
                  <c:v>4.8166119594678422E-4</c:v>
                </c:pt>
                <c:pt idx="3919">
                  <c:v>0</c:v>
                </c:pt>
                <c:pt idx="3920">
                  <c:v>9.1863517060368702E-3</c:v>
                </c:pt>
                <c:pt idx="3921">
                  <c:v>6.5104166666679814E-4</c:v>
                </c:pt>
                <c:pt idx="3922">
                  <c:v>6.5104166666679814E-4</c:v>
                </c:pt>
                <c:pt idx="3923">
                  <c:v>6.5104166666679814E-4</c:v>
                </c:pt>
                <c:pt idx="3924">
                  <c:v>6.9991251093613586E-3</c:v>
                </c:pt>
                <c:pt idx="3925">
                  <c:v>4.3744531933532539E-4</c:v>
                </c:pt>
                <c:pt idx="3926">
                  <c:v>1.833460656990063E-2</c:v>
                </c:pt>
                <c:pt idx="3927">
                  <c:v>1.5748031496063096E-2</c:v>
                </c:pt>
                <c:pt idx="3928">
                  <c:v>6.5104166666679814E-4</c:v>
                </c:pt>
                <c:pt idx="3929">
                  <c:v>6.5104166666679814E-4</c:v>
                </c:pt>
                <c:pt idx="3930">
                  <c:v>2.3437500000000038E-2</c:v>
                </c:pt>
                <c:pt idx="3931">
                  <c:v>2.976190476190496E-3</c:v>
                </c:pt>
                <c:pt idx="3932">
                  <c:v>6.5104166666679814E-4</c:v>
                </c:pt>
                <c:pt idx="3933">
                  <c:v>2.1164021164021368E-2</c:v>
                </c:pt>
                <c:pt idx="3934">
                  <c:v>6.6666666666668883E-3</c:v>
                </c:pt>
                <c:pt idx="3935">
                  <c:v>2.5864707682889666E-2</c:v>
                </c:pt>
                <c:pt idx="3936">
                  <c:v>5.0344462109168844E-3</c:v>
                </c:pt>
                <c:pt idx="3937">
                  <c:v>1.0416666666666938E-2</c:v>
                </c:pt>
                <c:pt idx="3938">
                  <c:v>6.9991251093613586E-3</c:v>
                </c:pt>
                <c:pt idx="3939">
                  <c:v>1.7076502732243888E-4</c:v>
                </c:pt>
                <c:pt idx="3940">
                  <c:v>0</c:v>
                </c:pt>
                <c:pt idx="3941">
                  <c:v>2.016129032257999E-3</c:v>
                </c:pt>
                <c:pt idx="3942">
                  <c:v>6.5104166666679814E-4</c:v>
                </c:pt>
                <c:pt idx="3943">
                  <c:v>6.9991251093613586E-3</c:v>
                </c:pt>
                <c:pt idx="3944">
                  <c:v>0</c:v>
                </c:pt>
                <c:pt idx="3945">
                  <c:v>3.7858422939068027E-2</c:v>
                </c:pt>
                <c:pt idx="3946">
                  <c:v>1.4336917562724075E-2</c:v>
                </c:pt>
                <c:pt idx="3947">
                  <c:v>0</c:v>
                </c:pt>
                <c:pt idx="3948">
                  <c:v>2.0073956682514493E-2</c:v>
                </c:pt>
                <c:pt idx="3949">
                  <c:v>1.354024127133354E-2</c:v>
                </c:pt>
                <c:pt idx="3950">
                  <c:v>1.2027491408934721E-2</c:v>
                </c:pt>
                <c:pt idx="3951">
                  <c:v>0</c:v>
                </c:pt>
                <c:pt idx="3952">
                  <c:v>2.66666666666668E-2</c:v>
                </c:pt>
                <c:pt idx="3953">
                  <c:v>6.5104166666679814E-4</c:v>
                </c:pt>
                <c:pt idx="3954">
                  <c:v>0</c:v>
                </c:pt>
                <c:pt idx="3955">
                  <c:v>2.3319200484554808E-2</c:v>
                </c:pt>
                <c:pt idx="3956">
                  <c:v>1.0635034257081455E-2</c:v>
                </c:pt>
                <c:pt idx="3957">
                  <c:v>1.6112919338532523E-6</c:v>
                </c:pt>
                <c:pt idx="3958">
                  <c:v>1.133317901610611E-2</c:v>
                </c:pt>
                <c:pt idx="3959">
                  <c:v>2.6618118723383019E-3</c:v>
                </c:pt>
                <c:pt idx="3960">
                  <c:v>2.3319200484554808E-2</c:v>
                </c:pt>
                <c:pt idx="3961">
                  <c:v>6.1454293737771293E-4</c:v>
                </c:pt>
                <c:pt idx="3962">
                  <c:v>4.8166119594678422E-4</c:v>
                </c:pt>
                <c:pt idx="3963">
                  <c:v>6.1454293737771293E-4</c:v>
                </c:pt>
                <c:pt idx="3964">
                  <c:v>6.9991251093613586E-3</c:v>
                </c:pt>
                <c:pt idx="3965">
                  <c:v>8.9605734767043196E-4</c:v>
                </c:pt>
                <c:pt idx="3966">
                  <c:v>4.3744531933532539E-4</c:v>
                </c:pt>
                <c:pt idx="3967">
                  <c:v>2.6666666666666613E-2</c:v>
                </c:pt>
                <c:pt idx="3968">
                  <c:v>1.0416666666666938E-2</c:v>
                </c:pt>
                <c:pt idx="3969">
                  <c:v>6.0267272834106536E-4</c:v>
                </c:pt>
                <c:pt idx="3970">
                  <c:v>1.3374333690695497E-3</c:v>
                </c:pt>
                <c:pt idx="3971">
                  <c:v>7.4252651880424334E-2</c:v>
                </c:pt>
                <c:pt idx="3972">
                  <c:v>1.5766186264137456E-2</c:v>
                </c:pt>
                <c:pt idx="3973">
                  <c:v>1.1148468106685842E-2</c:v>
                </c:pt>
                <c:pt idx="3974">
                  <c:v>3.2153755184662396E-2</c:v>
                </c:pt>
                <c:pt idx="3975">
                  <c:v>4.4017607042818241E-3</c:v>
                </c:pt>
                <c:pt idx="3976">
                  <c:v>6.9270598682363405E-2</c:v>
                </c:pt>
                <c:pt idx="3977">
                  <c:v>2.1365731043150302E-2</c:v>
                </c:pt>
                <c:pt idx="3978">
                  <c:v>2.3965141612200407E-2</c:v>
                </c:pt>
                <c:pt idx="3979">
                  <c:v>3.0668916702668958E-3</c:v>
                </c:pt>
                <c:pt idx="3980">
                  <c:v>1.0513296227581837E-2</c:v>
                </c:pt>
                <c:pt idx="3981">
                  <c:v>2.8415300546448297E-2</c:v>
                </c:pt>
                <c:pt idx="3982">
                  <c:v>5.4256410256409051E-4</c:v>
                </c:pt>
                <c:pt idx="3983">
                  <c:v>7.4354770912149091E-3</c:v>
                </c:pt>
                <c:pt idx="3984">
                  <c:v>2.254742547425468E-2</c:v>
                </c:pt>
                <c:pt idx="3985">
                  <c:v>1.1027725661870622E-3</c:v>
                </c:pt>
                <c:pt idx="3986">
                  <c:v>2.016129032257999E-3</c:v>
                </c:pt>
                <c:pt idx="3987">
                  <c:v>1.6203703703703606E-2</c:v>
                </c:pt>
                <c:pt idx="3988">
                  <c:v>6.9991251093613586E-3</c:v>
                </c:pt>
                <c:pt idx="3989">
                  <c:v>6.6666666666668883E-3</c:v>
                </c:pt>
                <c:pt idx="3990">
                  <c:v>6.5104166666679814E-4</c:v>
                </c:pt>
                <c:pt idx="3991">
                  <c:v>3.7858422939068027E-2</c:v>
                </c:pt>
                <c:pt idx="3992">
                  <c:v>2.6666666666666613E-2</c:v>
                </c:pt>
                <c:pt idx="3993">
                  <c:v>6.5104166666679814E-4</c:v>
                </c:pt>
                <c:pt idx="3994">
                  <c:v>6.9991251093613586E-3</c:v>
                </c:pt>
                <c:pt idx="3995">
                  <c:v>1.3227513227514738E-3</c:v>
                </c:pt>
                <c:pt idx="3996">
                  <c:v>6.5104166666679814E-4</c:v>
                </c:pt>
                <c:pt idx="3997">
                  <c:v>6.5104166666679814E-4</c:v>
                </c:pt>
                <c:pt idx="3998">
                  <c:v>4.1252864782276466E-2</c:v>
                </c:pt>
                <c:pt idx="3999">
                  <c:v>1.0416666666666938E-2</c:v>
                </c:pt>
                <c:pt idx="4000">
                  <c:v>2.1164021164021368E-2</c:v>
                </c:pt>
                <c:pt idx="4001">
                  <c:v>1.0976702508960743E-2</c:v>
                </c:pt>
                <c:pt idx="4002">
                  <c:v>8.8757396449705879E-3</c:v>
                </c:pt>
                <c:pt idx="4003">
                  <c:v>6.5104166666679814E-4</c:v>
                </c:pt>
                <c:pt idx="4004">
                  <c:v>1.7532325224631831E-3</c:v>
                </c:pt>
                <c:pt idx="4005">
                  <c:v>1.5748031496063096E-2</c:v>
                </c:pt>
                <c:pt idx="4006">
                  <c:v>1.3831967213114787E-2</c:v>
                </c:pt>
                <c:pt idx="4007">
                  <c:v>2.1365731043150302E-2</c:v>
                </c:pt>
                <c:pt idx="4008">
                  <c:v>3.097173828881227E-3</c:v>
                </c:pt>
                <c:pt idx="4009">
                  <c:v>4.3744531933532539E-4</c:v>
                </c:pt>
                <c:pt idx="4010">
                  <c:v>5.1212017753513841E-4</c:v>
                </c:pt>
                <c:pt idx="4011">
                  <c:v>1.3227513227514738E-3</c:v>
                </c:pt>
                <c:pt idx="4012">
                  <c:v>1.5748031496063096E-2</c:v>
                </c:pt>
                <c:pt idx="4013">
                  <c:v>2.1164021164021368E-2</c:v>
                </c:pt>
                <c:pt idx="4014">
                  <c:v>3.747423646243965E-4</c:v>
                </c:pt>
                <c:pt idx="4015">
                  <c:v>4.3744531933532539E-4</c:v>
                </c:pt>
                <c:pt idx="4016">
                  <c:v>6.6666666666668883E-3</c:v>
                </c:pt>
                <c:pt idx="4017">
                  <c:v>6.5104166666679814E-4</c:v>
                </c:pt>
                <c:pt idx="4018">
                  <c:v>1.0976702508960743E-2</c:v>
                </c:pt>
                <c:pt idx="4019">
                  <c:v>2.3437500000000038E-2</c:v>
                </c:pt>
                <c:pt idx="4020">
                  <c:v>6.6666666666668883E-3</c:v>
                </c:pt>
                <c:pt idx="4021">
                  <c:v>2.016129032257999E-3</c:v>
                </c:pt>
                <c:pt idx="4022">
                  <c:v>1.0957703265405497E-4</c:v>
                </c:pt>
                <c:pt idx="4023">
                  <c:v>4.3744531933532539E-4</c:v>
                </c:pt>
                <c:pt idx="4024">
                  <c:v>6.8310152343768109E-4</c:v>
                </c:pt>
                <c:pt idx="4025">
                  <c:v>1.6634219670272784E-2</c:v>
                </c:pt>
                <c:pt idx="4026">
                  <c:v>4.2441218911805362E-4</c:v>
                </c:pt>
                <c:pt idx="4027">
                  <c:v>6.6783845836930486E-3</c:v>
                </c:pt>
                <c:pt idx="4028">
                  <c:v>2.1164948840937986E-3</c:v>
                </c:pt>
                <c:pt idx="4029">
                  <c:v>7.4866310160427085E-3</c:v>
                </c:pt>
                <c:pt idx="4030">
                  <c:v>2.0318013397604189E-4</c:v>
                </c:pt>
                <c:pt idx="4031">
                  <c:v>6.8310152343768109E-4</c:v>
                </c:pt>
                <c:pt idx="4032">
                  <c:v>6.8310152343768109E-4</c:v>
                </c:pt>
                <c:pt idx="4033">
                  <c:v>2.3965141612200407E-2</c:v>
                </c:pt>
                <c:pt idx="4034">
                  <c:v>1.5278838808256977E-4</c:v>
                </c:pt>
                <c:pt idx="4035">
                  <c:v>1.4070274574476252E-2</c:v>
                </c:pt>
                <c:pt idx="4036">
                  <c:v>1.3922733962614321E-2</c:v>
                </c:pt>
                <c:pt idx="4037">
                  <c:v>4.6525787348428551E-4</c:v>
                </c:pt>
                <c:pt idx="4038">
                  <c:v>9.616353916197912E-3</c:v>
                </c:pt>
                <c:pt idx="4039">
                  <c:v>6.8310152343768109E-4</c:v>
                </c:pt>
                <c:pt idx="4040">
                  <c:v>7.4354295668991536E-4</c:v>
                </c:pt>
                <c:pt idx="4041">
                  <c:v>1.3882385798893663E-3</c:v>
                </c:pt>
                <c:pt idx="4042">
                  <c:v>2.9654090375153203E-3</c:v>
                </c:pt>
                <c:pt idx="4043">
                  <c:v>6.8310152343768109E-4</c:v>
                </c:pt>
                <c:pt idx="4044">
                  <c:v>2.5781725937893572E-3</c:v>
                </c:pt>
                <c:pt idx="4045">
                  <c:v>2.8994268494992505E-2</c:v>
                </c:pt>
                <c:pt idx="4046">
                  <c:v>3.5076923076923019E-2</c:v>
                </c:pt>
                <c:pt idx="4047">
                  <c:v>7.6567938063782752E-3</c:v>
                </c:pt>
                <c:pt idx="4048">
                  <c:v>1.4799701371010989E-2</c:v>
                </c:pt>
                <c:pt idx="4049">
                  <c:v>1.227765770702143E-3</c:v>
                </c:pt>
                <c:pt idx="4050">
                  <c:v>1.1461813607956642E-3</c:v>
                </c:pt>
                <c:pt idx="4051">
                  <c:v>9.461035696331795E-4</c:v>
                </c:pt>
                <c:pt idx="4052">
                  <c:v>2.0497474713281911E-2</c:v>
                </c:pt>
                <c:pt idx="4053">
                  <c:v>2.3199023199023172E-2</c:v>
                </c:pt>
                <c:pt idx="4054">
                  <c:v>1.6421052631579034E-2</c:v>
                </c:pt>
                <c:pt idx="4055">
                  <c:v>1.0026619923737438E-2</c:v>
                </c:pt>
                <c:pt idx="4056">
                  <c:v>5.7836899942167346E-4</c:v>
                </c:pt>
                <c:pt idx="4057">
                  <c:v>1.0069552579674025E-2</c:v>
                </c:pt>
                <c:pt idx="4058">
                  <c:v>5.7836899942167346E-4</c:v>
                </c:pt>
                <c:pt idx="4059">
                  <c:v>6.3263223725354648E-3</c:v>
                </c:pt>
                <c:pt idx="4060">
                  <c:v>6.613119143239625E-2</c:v>
                </c:pt>
                <c:pt idx="4061">
                  <c:v>2.2071307300509393E-2</c:v>
                </c:pt>
                <c:pt idx="4062">
                  <c:v>1.0175010175010308E-2</c:v>
                </c:pt>
                <c:pt idx="4063">
                  <c:v>1.0175010175010308E-2</c:v>
                </c:pt>
                <c:pt idx="4064">
                  <c:v>1.5743309513801335E-2</c:v>
                </c:pt>
                <c:pt idx="4065">
                  <c:v>1.2135494382986216E-2</c:v>
                </c:pt>
                <c:pt idx="4066">
                  <c:v>2.359247226556838E-2</c:v>
                </c:pt>
                <c:pt idx="4067">
                  <c:v>1.4116052775216405E-3</c:v>
                </c:pt>
                <c:pt idx="4068">
                  <c:v>2.1433886375062709E-2</c:v>
                </c:pt>
                <c:pt idx="4069">
                  <c:v>7.4863456326873688E-3</c:v>
                </c:pt>
                <c:pt idx="4070">
                  <c:v>2.4761904761904797E-2</c:v>
                </c:pt>
                <c:pt idx="4071">
                  <c:v>2.9239461103867082E-3</c:v>
                </c:pt>
                <c:pt idx="4072">
                  <c:v>3.2662721893489729E-3</c:v>
                </c:pt>
                <c:pt idx="4073">
                  <c:v>1.0175010175010308E-2</c:v>
                </c:pt>
                <c:pt idx="4074">
                  <c:v>1.9380365386966046E-2</c:v>
                </c:pt>
                <c:pt idx="4075">
                  <c:v>2.6799007444168869E-3</c:v>
                </c:pt>
                <c:pt idx="4076">
                  <c:v>2.8176532265750676E-3</c:v>
                </c:pt>
                <c:pt idx="4077">
                  <c:v>4.2536297640550845E-5</c:v>
                </c:pt>
                <c:pt idx="4078">
                  <c:v>4.7479922654584991E-2</c:v>
                </c:pt>
                <c:pt idx="4079">
                  <c:v>1.2126812770981234E-2</c:v>
                </c:pt>
                <c:pt idx="4080">
                  <c:v>5.5401662049861439E-2</c:v>
                </c:pt>
                <c:pt idx="4081">
                  <c:v>1.3997760358342659E-2</c:v>
                </c:pt>
                <c:pt idx="4082">
                  <c:v>2.7446588937919431E-4</c:v>
                </c:pt>
                <c:pt idx="4083">
                  <c:v>2.105263157894742E-2</c:v>
                </c:pt>
                <c:pt idx="4084">
                  <c:v>3.8282667876587968E-2</c:v>
                </c:pt>
                <c:pt idx="4085">
                  <c:v>6.1948656953123677E-4</c:v>
                </c:pt>
                <c:pt idx="4086">
                  <c:v>8.8078803566291855E-4</c:v>
                </c:pt>
                <c:pt idx="4087">
                  <c:v>8.8078803566291855E-4</c:v>
                </c:pt>
                <c:pt idx="4088">
                  <c:v>3.9256198347107467E-2</c:v>
                </c:pt>
                <c:pt idx="4089">
                  <c:v>4.1237113402061834E-2</c:v>
                </c:pt>
                <c:pt idx="4090">
                  <c:v>3.2443568468083385E-5</c:v>
                </c:pt>
                <c:pt idx="4091">
                  <c:v>9.395734413905596E-4</c:v>
                </c:pt>
                <c:pt idx="4092">
                  <c:v>1.8665932732071465E-3</c:v>
                </c:pt>
                <c:pt idx="4093">
                  <c:v>8.9668615984405137E-3</c:v>
                </c:pt>
                <c:pt idx="4094">
                  <c:v>9.4729344729344828E-2</c:v>
                </c:pt>
                <c:pt idx="4095">
                  <c:v>8.5115757430105077E-3</c:v>
                </c:pt>
                <c:pt idx="4096">
                  <c:v>1.919328235117726E-2</c:v>
                </c:pt>
                <c:pt idx="4097">
                  <c:v>7.3968705547652835E-2</c:v>
                </c:pt>
                <c:pt idx="4098">
                  <c:v>2.0910384068279159E-3</c:v>
                </c:pt>
                <c:pt idx="4099">
                  <c:v>3.083214793741032E-3</c:v>
                </c:pt>
                <c:pt idx="4100">
                  <c:v>3.0206369919313751E-4</c:v>
                </c:pt>
                <c:pt idx="4101">
                  <c:v>1.1574074074074226E-2</c:v>
                </c:pt>
                <c:pt idx="4102">
                  <c:v>2.9025054466229774E-3</c:v>
                </c:pt>
                <c:pt idx="4103">
                  <c:v>1.3349206349206484E-2</c:v>
                </c:pt>
                <c:pt idx="4104">
                  <c:v>6.5714285714285276E-3</c:v>
                </c:pt>
                <c:pt idx="4105">
                  <c:v>6.5714285714285276E-3</c:v>
                </c:pt>
                <c:pt idx="4106">
                  <c:v>6.5714285714285276E-3</c:v>
                </c:pt>
                <c:pt idx="4107">
                  <c:v>1.1393596986816945E-3</c:v>
                </c:pt>
                <c:pt idx="4108">
                  <c:v>1.7094017093857128E-5</c:v>
                </c:pt>
                <c:pt idx="4109">
                  <c:v>4.2521666200726225E-3</c:v>
                </c:pt>
                <c:pt idx="4110">
                  <c:v>2.7375295690630439E-2</c:v>
                </c:pt>
                <c:pt idx="4111">
                  <c:v>1.1574074074074226E-2</c:v>
                </c:pt>
                <c:pt idx="4112">
                  <c:v>2.3326432022084075E-2</c:v>
                </c:pt>
                <c:pt idx="4113">
                  <c:v>2.9677113010446014E-2</c:v>
                </c:pt>
                <c:pt idx="4114">
                  <c:v>5.6018518518527406E-4</c:v>
                </c:pt>
                <c:pt idx="4115">
                  <c:v>5.6194444444444498E-2</c:v>
                </c:pt>
                <c:pt idx="4116">
                  <c:v>1.4325268817204393E-2</c:v>
                </c:pt>
                <c:pt idx="4117">
                  <c:v>9.7831978319784119E-3</c:v>
                </c:pt>
                <c:pt idx="4118">
                  <c:v>3.7069103735795742E-4</c:v>
                </c:pt>
                <c:pt idx="4119">
                  <c:v>2.5408220720720784E-2</c:v>
                </c:pt>
                <c:pt idx="4120">
                  <c:v>8.1550412259068401E-4</c:v>
                </c:pt>
                <c:pt idx="4121">
                  <c:v>1.1590735278050856E-2</c:v>
                </c:pt>
                <c:pt idx="4122">
                  <c:v>1.1467505241090158E-2</c:v>
                </c:pt>
                <c:pt idx="4123">
                  <c:v>2.13022113022114E-2</c:v>
                </c:pt>
                <c:pt idx="4124">
                  <c:v>6.8769829588200384E-3</c:v>
                </c:pt>
                <c:pt idx="4125">
                  <c:v>6.8769829588200384E-3</c:v>
                </c:pt>
                <c:pt idx="4126">
                  <c:v>1.7507002801120497E-2</c:v>
                </c:pt>
                <c:pt idx="4127">
                  <c:v>1.0606384356384592E-2</c:v>
                </c:pt>
                <c:pt idx="4128">
                  <c:v>3.928902116402057E-3</c:v>
                </c:pt>
                <c:pt idx="4129">
                  <c:v>2.3319200484554808E-2</c:v>
                </c:pt>
                <c:pt idx="4130">
                  <c:v>2.3319200484554808E-2</c:v>
                </c:pt>
                <c:pt idx="4131">
                  <c:v>1.0253613874567633E-3</c:v>
                </c:pt>
                <c:pt idx="4132">
                  <c:v>2.8979948622805717E-3</c:v>
                </c:pt>
                <c:pt idx="4133">
                  <c:v>2.0872707396712461E-3</c:v>
                </c:pt>
                <c:pt idx="4134">
                  <c:v>1.133317901610611E-2</c:v>
                </c:pt>
                <c:pt idx="4135">
                  <c:v>6.1454293737771293E-4</c:v>
                </c:pt>
                <c:pt idx="4136">
                  <c:v>1.0253613874567633E-3</c:v>
                </c:pt>
                <c:pt idx="4137">
                  <c:v>3.9925733607053997E-3</c:v>
                </c:pt>
                <c:pt idx="4138">
                  <c:v>2.3319200484554808E-2</c:v>
                </c:pt>
                <c:pt idx="4139">
                  <c:v>2.3319200484554808E-2</c:v>
                </c:pt>
                <c:pt idx="4140">
                  <c:v>8.633710786822527E-4</c:v>
                </c:pt>
                <c:pt idx="4141">
                  <c:v>2.3319200484554808E-2</c:v>
                </c:pt>
                <c:pt idx="4142">
                  <c:v>4.3744531933532539E-4</c:v>
                </c:pt>
                <c:pt idx="4143">
                  <c:v>8.9605734767043196E-4</c:v>
                </c:pt>
                <c:pt idx="4144">
                  <c:v>1.0416666666666938E-2</c:v>
                </c:pt>
                <c:pt idx="4145">
                  <c:v>2.2760896779337703E-4</c:v>
                </c:pt>
                <c:pt idx="4146">
                  <c:v>3.5433070866141662E-2</c:v>
                </c:pt>
                <c:pt idx="4147">
                  <c:v>1.7532325224631831E-3</c:v>
                </c:pt>
                <c:pt idx="4148">
                  <c:v>2.66666666666668E-2</c:v>
                </c:pt>
                <c:pt idx="4149">
                  <c:v>4.2359559857698299E-2</c:v>
                </c:pt>
                <c:pt idx="4150">
                  <c:v>2.3437500000000038E-2</c:v>
                </c:pt>
                <c:pt idx="4151">
                  <c:v>4.3744531933532539E-4</c:v>
                </c:pt>
                <c:pt idx="4152">
                  <c:v>1.4702278853222922E-3</c:v>
                </c:pt>
                <c:pt idx="4153">
                  <c:v>3.6549707602333709E-4</c:v>
                </c:pt>
                <c:pt idx="4154">
                  <c:v>4.6296296296296528E-3</c:v>
                </c:pt>
                <c:pt idx="4155">
                  <c:v>2.687494750986885E-3</c:v>
                </c:pt>
                <c:pt idx="4156">
                  <c:v>4.1050903119862488E-4</c:v>
                </c:pt>
                <c:pt idx="4157">
                  <c:v>8.2236842105260497E-4</c:v>
                </c:pt>
                <c:pt idx="4158">
                  <c:v>3.4722222222222398E-3</c:v>
                </c:pt>
                <c:pt idx="4159">
                  <c:v>1.0835703643503729E-3</c:v>
                </c:pt>
                <c:pt idx="4160">
                  <c:v>6.1218243036437225E-4</c:v>
                </c:pt>
                <c:pt idx="4161">
                  <c:v>6.1218243036437225E-4</c:v>
                </c:pt>
                <c:pt idx="4162">
                  <c:v>1.0976702508960743E-2</c:v>
                </c:pt>
                <c:pt idx="4163">
                  <c:v>1.3355460723881862E-2</c:v>
                </c:pt>
                <c:pt idx="4164">
                  <c:v>2.5864707682889666E-2</c:v>
                </c:pt>
                <c:pt idx="4165">
                  <c:v>4.3744531933532539E-4</c:v>
                </c:pt>
                <c:pt idx="4166">
                  <c:v>1.2277165136833901E-3</c:v>
                </c:pt>
                <c:pt idx="4167">
                  <c:v>1.63524869407221E-2</c:v>
                </c:pt>
                <c:pt idx="4168">
                  <c:v>6.0504583530899755E-3</c:v>
                </c:pt>
                <c:pt idx="4169">
                  <c:v>1.0810810810810674E-2</c:v>
                </c:pt>
                <c:pt idx="4170">
                  <c:v>1.6128416552143479E-3</c:v>
                </c:pt>
                <c:pt idx="4171">
                  <c:v>1.8597221299923951E-2</c:v>
                </c:pt>
                <c:pt idx="4172">
                  <c:v>3.6265078637953132E-4</c:v>
                </c:pt>
                <c:pt idx="4173">
                  <c:v>2.9226790349671369E-3</c:v>
                </c:pt>
                <c:pt idx="4174">
                  <c:v>2.5694444444444468E-2</c:v>
                </c:pt>
                <c:pt idx="4175">
                  <c:v>1.2078573418780776E-3</c:v>
                </c:pt>
                <c:pt idx="4176">
                  <c:v>1.6179973076524905E-2</c:v>
                </c:pt>
                <c:pt idx="4177">
                  <c:v>1.2542584601408009E-2</c:v>
                </c:pt>
                <c:pt idx="4178">
                  <c:v>1.0416666666666938E-2</c:v>
                </c:pt>
                <c:pt idx="4179">
                  <c:v>6.5104166666679814E-4</c:v>
                </c:pt>
                <c:pt idx="4180">
                  <c:v>1.5748031496063096E-2</c:v>
                </c:pt>
                <c:pt idx="4181">
                  <c:v>1.0416666666666938E-2</c:v>
                </c:pt>
                <c:pt idx="4182">
                  <c:v>2.66666666666668E-2</c:v>
                </c:pt>
                <c:pt idx="4183">
                  <c:v>2.06625683060109E-2</c:v>
                </c:pt>
                <c:pt idx="4184">
                  <c:v>1.0976702508960743E-2</c:v>
                </c:pt>
                <c:pt idx="4185">
                  <c:v>6.5104166666679814E-4</c:v>
                </c:pt>
                <c:pt idx="4186">
                  <c:v>6.5104166666679814E-4</c:v>
                </c:pt>
                <c:pt idx="4187">
                  <c:v>1.0416666666666938E-2</c:v>
                </c:pt>
                <c:pt idx="4188">
                  <c:v>1.0416666666666938E-2</c:v>
                </c:pt>
                <c:pt idx="4189">
                  <c:v>6.6666666666668883E-3</c:v>
                </c:pt>
                <c:pt idx="4190">
                  <c:v>1.1770244821086376E-4</c:v>
                </c:pt>
                <c:pt idx="4191">
                  <c:v>1.0416666666666938E-2</c:v>
                </c:pt>
                <c:pt idx="4192">
                  <c:v>1.0416666666666938E-2</c:v>
                </c:pt>
                <c:pt idx="4193">
                  <c:v>1.0416666666666938E-2</c:v>
                </c:pt>
                <c:pt idx="4194">
                  <c:v>1.3227513227514738E-3</c:v>
                </c:pt>
                <c:pt idx="4195">
                  <c:v>6.5104166666679814E-4</c:v>
                </c:pt>
                <c:pt idx="4196">
                  <c:v>2.1251733803386769E-2</c:v>
                </c:pt>
                <c:pt idx="4197">
                  <c:v>1.3530116577637242E-2</c:v>
                </c:pt>
                <c:pt idx="4198">
                  <c:v>2.3319200484554808E-2</c:v>
                </c:pt>
                <c:pt idx="4199">
                  <c:v>2.0748482286943332E-3</c:v>
                </c:pt>
                <c:pt idx="4200">
                  <c:v>2.3319200484554808E-2</c:v>
                </c:pt>
                <c:pt idx="4201">
                  <c:v>9.1020368243144405E-3</c:v>
                </c:pt>
                <c:pt idx="4202">
                  <c:v>1.6079158936301841E-2</c:v>
                </c:pt>
                <c:pt idx="4203">
                  <c:v>1.133317901610611E-2</c:v>
                </c:pt>
                <c:pt idx="4204">
                  <c:v>3.2859412250514988E-3</c:v>
                </c:pt>
                <c:pt idx="4205">
                  <c:v>2.8731772429252474E-3</c:v>
                </c:pt>
                <c:pt idx="4206">
                  <c:v>1.0635034257081455E-2</c:v>
                </c:pt>
                <c:pt idx="4207">
                  <c:v>6.3384209725667734E-4</c:v>
                </c:pt>
                <c:pt idx="4208">
                  <c:v>3.5256410256410152E-2</c:v>
                </c:pt>
                <c:pt idx="4209">
                  <c:v>1.6079158936301841E-2</c:v>
                </c:pt>
                <c:pt idx="4210">
                  <c:v>2.3437500000000038E-2</c:v>
                </c:pt>
                <c:pt idx="4211">
                  <c:v>4.2486823706572655E-3</c:v>
                </c:pt>
                <c:pt idx="4212">
                  <c:v>2.1008403361343856E-3</c:v>
                </c:pt>
                <c:pt idx="4213">
                  <c:v>1.0416666666666938E-2</c:v>
                </c:pt>
                <c:pt idx="4214">
                  <c:v>1.6203703703703606E-2</c:v>
                </c:pt>
                <c:pt idx="4215">
                  <c:v>6.9991251093613586E-3</c:v>
                </c:pt>
                <c:pt idx="4216">
                  <c:v>2.599090318388746E-3</c:v>
                </c:pt>
                <c:pt idx="4217">
                  <c:v>1.3227513227514738E-3</c:v>
                </c:pt>
                <c:pt idx="4218">
                  <c:v>1.5748031496063096E-2</c:v>
                </c:pt>
                <c:pt idx="4219">
                  <c:v>6.6666666666667001E-3</c:v>
                </c:pt>
                <c:pt idx="4220">
                  <c:v>6.5104166666679814E-4</c:v>
                </c:pt>
                <c:pt idx="4221">
                  <c:v>1.3888888888888959E-2</c:v>
                </c:pt>
                <c:pt idx="4222">
                  <c:v>6.6666666666667001E-3</c:v>
                </c:pt>
                <c:pt idx="4223">
                  <c:v>2.9605263157894548E-2</c:v>
                </c:pt>
                <c:pt idx="4224">
                  <c:v>2.9605263157894548E-2</c:v>
                </c:pt>
                <c:pt idx="7537">
                  <c:v>4.3744531933532539E-4</c:v>
                </c:pt>
                <c:pt idx="7538">
                  <c:v>1.0416666666666938E-2</c:v>
                </c:pt>
                <c:pt idx="7539">
                  <c:v>4.3744531933532539E-4</c:v>
                </c:pt>
                <c:pt idx="7540">
                  <c:v>6.6666666666668883E-3</c:v>
                </c:pt>
                <c:pt idx="7541">
                  <c:v>2.7415143603133036E-2</c:v>
                </c:pt>
                <c:pt idx="7542">
                  <c:v>1.5748031496063096E-2</c:v>
                </c:pt>
                <c:pt idx="7543">
                  <c:v>7.1123755334290457E-4</c:v>
                </c:pt>
                <c:pt idx="7544">
                  <c:v>1.6203703703703606E-2</c:v>
                </c:pt>
                <c:pt idx="7545">
                  <c:v>4.3744531933532539E-4</c:v>
                </c:pt>
                <c:pt idx="7546">
                  <c:v>6.5104166666679814E-4</c:v>
                </c:pt>
                <c:pt idx="7547">
                  <c:v>1.7618040873858387E-4</c:v>
                </c:pt>
                <c:pt idx="7548">
                  <c:v>6.1454293737771293E-4</c:v>
                </c:pt>
                <c:pt idx="7549">
                  <c:v>1.5470477999748978E-4</c:v>
                </c:pt>
                <c:pt idx="7550">
                  <c:v>2.3319200484554808E-2</c:v>
                </c:pt>
                <c:pt idx="7551">
                  <c:v>3.9642896785767188E-4</c:v>
                </c:pt>
                <c:pt idx="7552">
                  <c:v>6.1454293737771293E-4</c:v>
                </c:pt>
                <c:pt idx="7553">
                  <c:v>6.1454293737771293E-4</c:v>
                </c:pt>
                <c:pt idx="7554">
                  <c:v>2.1610389610389521E-2</c:v>
                </c:pt>
                <c:pt idx="7555">
                  <c:v>1.9425392911260352E-3</c:v>
                </c:pt>
                <c:pt idx="7556">
                  <c:v>1.6079158936301841E-2</c:v>
                </c:pt>
                <c:pt idx="7557">
                  <c:v>1.2487512487511664E-3</c:v>
                </c:pt>
                <c:pt idx="7558">
                  <c:v>2.3319200484554808E-2</c:v>
                </c:pt>
                <c:pt idx="7559">
                  <c:v>3.1173826173826382E-3</c:v>
                </c:pt>
                <c:pt idx="7560">
                  <c:v>2.3319200484554808E-2</c:v>
                </c:pt>
                <c:pt idx="7561">
                  <c:v>2.3319200484554808E-2</c:v>
                </c:pt>
                <c:pt idx="7562">
                  <c:v>1.6079158936301841E-2</c:v>
                </c:pt>
                <c:pt idx="7563">
                  <c:v>1.0635034257081455E-2</c:v>
                </c:pt>
                <c:pt idx="7564">
                  <c:v>1.6079158936301841E-2</c:v>
                </c:pt>
                <c:pt idx="7565">
                  <c:v>1.0635034257081455E-2</c:v>
                </c:pt>
                <c:pt idx="7566">
                  <c:v>3.7124640065816145E-3</c:v>
                </c:pt>
                <c:pt idx="7567">
                  <c:v>3.7124640065816145E-3</c:v>
                </c:pt>
                <c:pt idx="7568">
                  <c:v>7.85116270478361E-3</c:v>
                </c:pt>
                <c:pt idx="7569">
                  <c:v>6.5104166666679814E-4</c:v>
                </c:pt>
                <c:pt idx="7570">
                  <c:v>3.097173828881227E-3</c:v>
                </c:pt>
                <c:pt idx="7571">
                  <c:v>8.696971088484705E-4</c:v>
                </c:pt>
                <c:pt idx="7572">
                  <c:v>2.4380333197886249E-3</c:v>
                </c:pt>
                <c:pt idx="7573">
                  <c:v>2.2210654173173541E-2</c:v>
                </c:pt>
                <c:pt idx="7574">
                  <c:v>9.6618357487924557E-3</c:v>
                </c:pt>
                <c:pt idx="7575">
                  <c:v>9.1526798843870778E-3</c:v>
                </c:pt>
                <c:pt idx="7576">
                  <c:v>0</c:v>
                </c:pt>
                <c:pt idx="7577">
                  <c:v>6.5104166666679814E-4</c:v>
                </c:pt>
                <c:pt idx="7578">
                  <c:v>8.8757396449704717E-3</c:v>
                </c:pt>
                <c:pt idx="7579">
                  <c:v>8.8757396449704717E-3</c:v>
                </c:pt>
                <c:pt idx="7580">
                  <c:v>1.3227513227514738E-3</c:v>
                </c:pt>
                <c:pt idx="7581">
                  <c:v>1.0416666666666938E-2</c:v>
                </c:pt>
                <c:pt idx="7582">
                  <c:v>2.2743425728500397E-2</c:v>
                </c:pt>
                <c:pt idx="7583">
                  <c:v>0</c:v>
                </c:pt>
                <c:pt idx="7584">
                  <c:v>6.6666666666668883E-3</c:v>
                </c:pt>
                <c:pt idx="7585">
                  <c:v>1.3227513227514738E-3</c:v>
                </c:pt>
                <c:pt idx="7586">
                  <c:v>8.9605734767043196E-4</c:v>
                </c:pt>
                <c:pt idx="7587">
                  <c:v>4.3744531933532539E-4</c:v>
                </c:pt>
                <c:pt idx="7588">
                  <c:v>5.0344462109168844E-3</c:v>
                </c:pt>
                <c:pt idx="7589">
                  <c:v>2.2466758367721187E-2</c:v>
                </c:pt>
                <c:pt idx="7590">
                  <c:v>1.0416666666666938E-2</c:v>
                </c:pt>
                <c:pt idx="7591">
                  <c:v>6.9991251093613586E-3</c:v>
                </c:pt>
                <c:pt idx="7592">
                  <c:v>3.5637918745532962E-4</c:v>
                </c:pt>
                <c:pt idx="7593">
                  <c:v>6.5104166666679814E-4</c:v>
                </c:pt>
                <c:pt idx="7594">
                  <c:v>1.0416666666666938E-2</c:v>
                </c:pt>
                <c:pt idx="7595">
                  <c:v>4.3744531933532539E-4</c:v>
                </c:pt>
                <c:pt idx="7596">
                  <c:v>4.3744531933532539E-4</c:v>
                </c:pt>
                <c:pt idx="7597">
                  <c:v>6.3001145475372194E-3</c:v>
                </c:pt>
                <c:pt idx="7598">
                  <c:v>2.8848399906564043E-2</c:v>
                </c:pt>
                <c:pt idx="7599">
                  <c:v>2.976190476190496E-3</c:v>
                </c:pt>
                <c:pt idx="7600">
                  <c:v>2.2038567493112875E-2</c:v>
                </c:pt>
                <c:pt idx="7601">
                  <c:v>1.4336917562724075E-2</c:v>
                </c:pt>
                <c:pt idx="7602">
                  <c:v>5.092946269416095E-4</c:v>
                </c:pt>
                <c:pt idx="7603">
                  <c:v>1.0416666666666938E-2</c:v>
                </c:pt>
                <c:pt idx="7604">
                  <c:v>1.7661476355246733E-3</c:v>
                </c:pt>
                <c:pt idx="7605">
                  <c:v>1.0498004511539113E-2</c:v>
                </c:pt>
                <c:pt idx="7606">
                  <c:v>1.0416666666666938E-2</c:v>
                </c:pt>
                <c:pt idx="7607">
                  <c:v>1.833460656990063E-2</c:v>
                </c:pt>
                <c:pt idx="7608">
                  <c:v>2.3437500000000038E-2</c:v>
                </c:pt>
                <c:pt idx="7609">
                  <c:v>3.9447731755425089E-3</c:v>
                </c:pt>
                <c:pt idx="7610">
                  <c:v>6.696428571428702E-3</c:v>
                </c:pt>
                <c:pt idx="7611">
                  <c:v>2.976190476190496E-3</c:v>
                </c:pt>
                <c:pt idx="7612">
                  <c:v>2.1164021164021368E-2</c:v>
                </c:pt>
                <c:pt idx="7613">
                  <c:v>3.5433070866141662E-2</c:v>
                </c:pt>
                <c:pt idx="7614">
                  <c:v>1.5748031496063096E-2</c:v>
                </c:pt>
                <c:pt idx="7615">
                  <c:v>4.2372881355930824E-3</c:v>
                </c:pt>
                <c:pt idx="7616">
                  <c:v>6.5104166666679814E-4</c:v>
                </c:pt>
                <c:pt idx="7617">
                  <c:v>2.3076923076923002E-2</c:v>
                </c:pt>
                <c:pt idx="7618">
                  <c:v>1.1093333333333358E-2</c:v>
                </c:pt>
                <c:pt idx="7619">
                  <c:v>5.4256410256409051E-4</c:v>
                </c:pt>
                <c:pt idx="7620">
                  <c:v>3.9617078210208975E-2</c:v>
                </c:pt>
                <c:pt idx="7621">
                  <c:v>3.4894540942928057E-2</c:v>
                </c:pt>
                <c:pt idx="7622">
                  <c:v>3.5384615384616222E-3</c:v>
                </c:pt>
                <c:pt idx="7623">
                  <c:v>2.254742547425468E-2</c:v>
                </c:pt>
                <c:pt idx="7624">
                  <c:v>6.3296703296703673E-3</c:v>
                </c:pt>
                <c:pt idx="7625">
                  <c:v>6.3296703296703673E-3</c:v>
                </c:pt>
                <c:pt idx="7626">
                  <c:v>3.4894540942928057E-2</c:v>
                </c:pt>
                <c:pt idx="7627">
                  <c:v>9.1000802476212967E-3</c:v>
                </c:pt>
                <c:pt idx="7628">
                  <c:v>1.5748031496063096E-2</c:v>
                </c:pt>
                <c:pt idx="7629">
                  <c:v>1.3227513227514738E-3</c:v>
                </c:pt>
                <c:pt idx="7630">
                  <c:v>3.5433070866141662E-2</c:v>
                </c:pt>
                <c:pt idx="7631">
                  <c:v>5.7982387304908647E-3</c:v>
                </c:pt>
                <c:pt idx="7632">
                  <c:v>4.2490583804143181E-2</c:v>
                </c:pt>
                <c:pt idx="7633">
                  <c:v>0</c:v>
                </c:pt>
                <c:pt idx="7634">
                  <c:v>1.3456362937331809E-3</c:v>
                </c:pt>
                <c:pt idx="7635">
                  <c:v>1.0893246187362665E-3</c:v>
                </c:pt>
                <c:pt idx="7636">
                  <c:v>8.9605734767043196E-4</c:v>
                </c:pt>
                <c:pt idx="7637">
                  <c:v>1.6278860028860049E-2</c:v>
                </c:pt>
                <c:pt idx="7638">
                  <c:v>1.0416666666666938E-2</c:v>
                </c:pt>
                <c:pt idx="7639">
                  <c:v>3.097173828881227E-3</c:v>
                </c:pt>
                <c:pt idx="7640">
                  <c:v>8.9605734767043196E-4</c:v>
                </c:pt>
                <c:pt idx="7641">
                  <c:v>5.9999999999999928E-2</c:v>
                </c:pt>
                <c:pt idx="7642">
                  <c:v>3.2258064516129087E-2</c:v>
                </c:pt>
                <c:pt idx="7643">
                  <c:v>6.6666666666667001E-3</c:v>
                </c:pt>
                <c:pt idx="7644">
                  <c:v>1.5748031496063096E-2</c:v>
                </c:pt>
                <c:pt idx="7645">
                  <c:v>6.5104166666679814E-4</c:v>
                </c:pt>
                <c:pt idx="7646">
                  <c:v>2.976190476190496E-3</c:v>
                </c:pt>
                <c:pt idx="7647">
                  <c:v>4.3744531933532539E-4</c:v>
                </c:pt>
                <c:pt idx="7648">
                  <c:v>4.3744531933532539E-4</c:v>
                </c:pt>
                <c:pt idx="7649">
                  <c:v>6.5104166666679814E-4</c:v>
                </c:pt>
                <c:pt idx="7650">
                  <c:v>6.9991251093613586E-3</c:v>
                </c:pt>
                <c:pt idx="7651">
                  <c:v>9.7949188858280165E-3</c:v>
                </c:pt>
                <c:pt idx="7652">
                  <c:v>1.5243902439023896E-3</c:v>
                </c:pt>
                <c:pt idx="7653">
                  <c:v>1.0416666666666938E-2</c:v>
                </c:pt>
                <c:pt idx="7654">
                  <c:v>4.1050903119862488E-4</c:v>
                </c:pt>
                <c:pt idx="7655">
                  <c:v>1.5748031496063096E-2</c:v>
                </c:pt>
                <c:pt idx="7656">
                  <c:v>9.5338983050847672E-3</c:v>
                </c:pt>
                <c:pt idx="7657">
                  <c:v>1.5679442508710839E-2</c:v>
                </c:pt>
                <c:pt idx="7658">
                  <c:v>4.3744531933532539E-4</c:v>
                </c:pt>
                <c:pt idx="7659">
                  <c:v>6.9991251093613586E-3</c:v>
                </c:pt>
                <c:pt idx="7660">
                  <c:v>2.1164021164021368E-2</c:v>
                </c:pt>
                <c:pt idx="7661">
                  <c:v>0</c:v>
                </c:pt>
                <c:pt idx="7662">
                  <c:v>2.3437500000000038E-2</c:v>
                </c:pt>
                <c:pt idx="7663">
                  <c:v>2.66666666666668E-2</c:v>
                </c:pt>
                <c:pt idx="7664">
                  <c:v>1.5748031496063096E-2</c:v>
                </c:pt>
                <c:pt idx="7665">
                  <c:v>4.7619047619047589E-2</c:v>
                </c:pt>
                <c:pt idx="7666">
                  <c:v>1.5748031496063096E-2</c:v>
                </c:pt>
                <c:pt idx="7667">
                  <c:v>1.883239171374814E-3</c:v>
                </c:pt>
                <c:pt idx="7668">
                  <c:v>0</c:v>
                </c:pt>
                <c:pt idx="7669">
                  <c:v>6.5104166666679814E-4</c:v>
                </c:pt>
                <c:pt idx="7670">
                  <c:v>4.7619047619047589E-2</c:v>
                </c:pt>
                <c:pt idx="7671">
                  <c:v>3.7940379403793946E-2</c:v>
                </c:pt>
                <c:pt idx="7672">
                  <c:v>6.5104166666679814E-4</c:v>
                </c:pt>
                <c:pt idx="7673">
                  <c:v>1.0416666666666938E-2</c:v>
                </c:pt>
                <c:pt idx="7674">
                  <c:v>2.4654832347162364E-4</c:v>
                </c:pt>
                <c:pt idx="7675">
                  <c:v>1.5748031496063096E-2</c:v>
                </c:pt>
                <c:pt idx="7676">
                  <c:v>1.0416666666666938E-2</c:v>
                </c:pt>
                <c:pt idx="7677">
                  <c:v>0</c:v>
                </c:pt>
                <c:pt idx="7678">
                  <c:v>4.5780847893810206E-2</c:v>
                </c:pt>
                <c:pt idx="7679">
                  <c:v>6.6666666666668883E-3</c:v>
                </c:pt>
                <c:pt idx="7680">
                  <c:v>6.1218243036437225E-4</c:v>
                </c:pt>
                <c:pt idx="7681">
                  <c:v>2.1739130434782719E-2</c:v>
                </c:pt>
                <c:pt idx="7682">
                  <c:v>1.0003306878307095E-2</c:v>
                </c:pt>
                <c:pt idx="7683">
                  <c:v>7.2580645161290175E-2</c:v>
                </c:pt>
                <c:pt idx="7684">
                  <c:v>7.37336601307189E-2</c:v>
                </c:pt>
                <c:pt idx="7685">
                  <c:v>4.7619047619047589E-2</c:v>
                </c:pt>
                <c:pt idx="7686">
                  <c:v>3.5433070866141662E-2</c:v>
                </c:pt>
                <c:pt idx="7687">
                  <c:v>6.5104166666679814E-4</c:v>
                </c:pt>
                <c:pt idx="7688">
                  <c:v>2.4154589371982158E-3</c:v>
                </c:pt>
                <c:pt idx="7689">
                  <c:v>4.4773391812864905E-3</c:v>
                </c:pt>
                <c:pt idx="7690">
                  <c:v>6.4499484004128737E-4</c:v>
                </c:pt>
                <c:pt idx="7691">
                  <c:v>7.101814319506046E-2</c:v>
                </c:pt>
                <c:pt idx="7692">
                  <c:v>1.0736842105263183E-2</c:v>
                </c:pt>
                <c:pt idx="7693">
                  <c:v>7.4559487403524402E-2</c:v>
                </c:pt>
                <c:pt idx="7694">
                  <c:v>0.61956521739130432</c:v>
                </c:pt>
                <c:pt idx="7695">
                  <c:v>0.61956521739130432</c:v>
                </c:pt>
                <c:pt idx="7696">
                  <c:v>0.11384261140457808</c:v>
                </c:pt>
                <c:pt idx="7697">
                  <c:v>1.5748031496063096E-2</c:v>
                </c:pt>
                <c:pt idx="7698">
                  <c:v>5.4289819376026338E-2</c:v>
                </c:pt>
                <c:pt idx="7699">
                  <c:v>2.3437500000000038E-2</c:v>
                </c:pt>
                <c:pt idx="7700">
                  <c:v>1.3227513227514738E-3</c:v>
                </c:pt>
                <c:pt idx="7701">
                  <c:v>6.9991251093613586E-3</c:v>
                </c:pt>
                <c:pt idx="7702">
                  <c:v>4.3744531933532539E-4</c:v>
                </c:pt>
                <c:pt idx="7703">
                  <c:v>1.0416666666666938E-2</c:v>
                </c:pt>
                <c:pt idx="7704">
                  <c:v>3.5433070866141662E-2</c:v>
                </c:pt>
                <c:pt idx="7705">
                  <c:v>4.3744531933532539E-4</c:v>
                </c:pt>
                <c:pt idx="7706">
                  <c:v>2.1164021164021368E-2</c:v>
                </c:pt>
                <c:pt idx="7707">
                  <c:v>6.5104166666679814E-4</c:v>
                </c:pt>
                <c:pt idx="7708">
                  <c:v>6.5104166666679814E-4</c:v>
                </c:pt>
                <c:pt idx="7709">
                  <c:v>6.5104166666679814E-4</c:v>
                </c:pt>
                <c:pt idx="7710">
                  <c:v>6.1218243036437225E-4</c:v>
                </c:pt>
                <c:pt idx="7711">
                  <c:v>6.6666666666668883E-3</c:v>
                </c:pt>
                <c:pt idx="7712">
                  <c:v>4.3744531933532539E-4</c:v>
                </c:pt>
                <c:pt idx="7713">
                  <c:v>1.5748031496063096E-2</c:v>
                </c:pt>
                <c:pt idx="7714">
                  <c:v>2.6205450733739476E-4</c:v>
                </c:pt>
                <c:pt idx="7715">
                  <c:v>1.5748031496063096E-2</c:v>
                </c:pt>
                <c:pt idx="7716">
                  <c:v>2.3437500000000038E-2</c:v>
                </c:pt>
                <c:pt idx="7717">
                  <c:v>9.2364532019715878E-4</c:v>
                </c:pt>
                <c:pt idx="7718">
                  <c:v>0</c:v>
                </c:pt>
                <c:pt idx="7719">
                  <c:v>1.3227513227514738E-3</c:v>
                </c:pt>
                <c:pt idx="7720">
                  <c:v>1.3774104683197297E-3</c:v>
                </c:pt>
                <c:pt idx="7721">
                  <c:v>2.976190476190496E-3</c:v>
                </c:pt>
                <c:pt idx="7722">
                  <c:v>2.672762440654133E-2</c:v>
                </c:pt>
                <c:pt idx="7723">
                  <c:v>1.0416666666666938E-2</c:v>
                </c:pt>
                <c:pt idx="7724">
                  <c:v>8.9007565643082001E-4</c:v>
                </c:pt>
                <c:pt idx="7725">
                  <c:v>1.4990243037076679E-2</c:v>
                </c:pt>
                <c:pt idx="7726">
                  <c:v>6.5104166666679814E-4</c:v>
                </c:pt>
                <c:pt idx="7727">
                  <c:v>1.7695919104369844E-2</c:v>
                </c:pt>
                <c:pt idx="7728">
                  <c:v>1.1244862695920135E-2</c:v>
                </c:pt>
                <c:pt idx="7729">
                  <c:v>1.1169914981167376E-2</c:v>
                </c:pt>
                <c:pt idx="7730">
                  <c:v>4.7738610635213166E-3</c:v>
                </c:pt>
                <c:pt idx="7731">
                  <c:v>6.3263223725354648E-3</c:v>
                </c:pt>
                <c:pt idx="7732">
                  <c:v>1.0860484544695154E-2</c:v>
                </c:pt>
                <c:pt idx="7733">
                  <c:v>1.0860484544695154E-2</c:v>
                </c:pt>
                <c:pt idx="7734">
                  <c:v>3.3251231527093673E-2</c:v>
                </c:pt>
                <c:pt idx="7735">
                  <c:v>1.5694580210709245E-2</c:v>
                </c:pt>
                <c:pt idx="7736">
                  <c:v>3.1233732431025715E-3</c:v>
                </c:pt>
                <c:pt idx="7737">
                  <c:v>2.7415143603133036E-2</c:v>
                </c:pt>
                <c:pt idx="7738">
                  <c:v>3.641743484693392E-3</c:v>
                </c:pt>
                <c:pt idx="7739">
                  <c:v>2.6666666666666613E-2</c:v>
                </c:pt>
                <c:pt idx="7740">
                  <c:v>6.5104166666679814E-4</c:v>
                </c:pt>
                <c:pt idx="7741">
                  <c:v>3.5433070866141662E-2</c:v>
                </c:pt>
                <c:pt idx="7742">
                  <c:v>2.1477098400175497E-2</c:v>
                </c:pt>
                <c:pt idx="7743">
                  <c:v>0</c:v>
                </c:pt>
                <c:pt idx="7744">
                  <c:v>1.9357336430511073E-4</c:v>
                </c:pt>
                <c:pt idx="7745">
                  <c:v>0</c:v>
                </c:pt>
                <c:pt idx="7746">
                  <c:v>0</c:v>
                </c:pt>
                <c:pt idx="7747">
                  <c:v>6.9991251093613586E-3</c:v>
                </c:pt>
                <c:pt idx="7748">
                  <c:v>3.0131826741996361E-2</c:v>
                </c:pt>
                <c:pt idx="7749">
                  <c:v>6.5104166666679814E-4</c:v>
                </c:pt>
                <c:pt idx="7750">
                  <c:v>8.9605734767043196E-4</c:v>
                </c:pt>
                <c:pt idx="7751">
                  <c:v>2.66666666666668E-2</c:v>
                </c:pt>
                <c:pt idx="7752">
                  <c:v>1.0416666666666938E-2</c:v>
                </c:pt>
                <c:pt idx="7753">
                  <c:v>2.976190476190496E-3</c:v>
                </c:pt>
                <c:pt idx="7754">
                  <c:v>2.66666666666668E-2</c:v>
                </c:pt>
                <c:pt idx="7755">
                  <c:v>3.955730878807822E-2</c:v>
                </c:pt>
                <c:pt idx="7756">
                  <c:v>1.0498004511539113E-2</c:v>
                </c:pt>
                <c:pt idx="7757">
                  <c:v>2.3437500000000038E-2</c:v>
                </c:pt>
                <c:pt idx="7758">
                  <c:v>3.9640591966172076E-4</c:v>
                </c:pt>
                <c:pt idx="7759">
                  <c:v>1.7253278122846826E-4</c:v>
                </c:pt>
                <c:pt idx="7760">
                  <c:v>2.2760896779337703E-4</c:v>
                </c:pt>
                <c:pt idx="7761">
                  <c:v>1.2184508268059195E-2</c:v>
                </c:pt>
                <c:pt idx="7762">
                  <c:v>6.1646174863387942E-2</c:v>
                </c:pt>
                <c:pt idx="7763">
                  <c:v>1.4336917562724075E-2</c:v>
                </c:pt>
                <c:pt idx="7764">
                  <c:v>1.0416666666666938E-2</c:v>
                </c:pt>
                <c:pt idx="7765">
                  <c:v>2.1524311151292354E-3</c:v>
                </c:pt>
                <c:pt idx="7766">
                  <c:v>5.9412132582864305E-2</c:v>
                </c:pt>
                <c:pt idx="7767">
                  <c:v>1.0860484544695154E-2</c:v>
                </c:pt>
                <c:pt idx="7768">
                  <c:v>6.7476383265857292E-3</c:v>
                </c:pt>
                <c:pt idx="7769">
                  <c:v>1.1703280900865094E-2</c:v>
                </c:pt>
                <c:pt idx="7770">
                  <c:v>1.164083065223755E-2</c:v>
                </c:pt>
                <c:pt idx="7771">
                  <c:v>1.0416666666666938E-2</c:v>
                </c:pt>
                <c:pt idx="7772">
                  <c:v>1.0976702508960743E-2</c:v>
                </c:pt>
                <c:pt idx="7773">
                  <c:v>1.0416666666666938E-2</c:v>
                </c:pt>
                <c:pt idx="7774">
                  <c:v>6.5104166666679814E-4</c:v>
                </c:pt>
                <c:pt idx="7775">
                  <c:v>6.5104166666679814E-4</c:v>
                </c:pt>
                <c:pt idx="7776">
                  <c:v>2.3199023199023172E-2</c:v>
                </c:pt>
                <c:pt idx="7777">
                  <c:v>1.0860484544695154E-2</c:v>
                </c:pt>
                <c:pt idx="7778">
                  <c:v>2.916006191274317E-5</c:v>
                </c:pt>
                <c:pt idx="7779">
                  <c:v>7.5757575757576141E-3</c:v>
                </c:pt>
                <c:pt idx="7780">
                  <c:v>1.9185799319727918E-2</c:v>
                </c:pt>
                <c:pt idx="7781">
                  <c:v>2.4515526500118135E-3</c:v>
                </c:pt>
                <c:pt idx="7782">
                  <c:v>4.8543689320386775E-3</c:v>
                </c:pt>
                <c:pt idx="7783">
                  <c:v>5.5555555555555448E-2</c:v>
                </c:pt>
                <c:pt idx="7784">
                  <c:v>4.3744531933532539E-4</c:v>
                </c:pt>
                <c:pt idx="7785">
                  <c:v>4.3849346174927618E-3</c:v>
                </c:pt>
                <c:pt idx="7786">
                  <c:v>1.5779092702169595E-2</c:v>
                </c:pt>
                <c:pt idx="7787">
                  <c:v>1.9357336430511073E-4</c:v>
                </c:pt>
                <c:pt idx="7788">
                  <c:v>3.654970760237228E-4</c:v>
                </c:pt>
                <c:pt idx="7789">
                  <c:v>3.3296793642093675E-2</c:v>
                </c:pt>
                <c:pt idx="7790">
                  <c:v>4.4230180593817066E-2</c:v>
                </c:pt>
                <c:pt idx="7791">
                  <c:v>2.016129032257999E-3</c:v>
                </c:pt>
                <c:pt idx="7792">
                  <c:v>9.8425196850402048E-4</c:v>
                </c:pt>
                <c:pt idx="7793">
                  <c:v>1.5679442508710839E-2</c:v>
                </c:pt>
                <c:pt idx="7794">
                  <c:v>1.5748031496063096E-2</c:v>
                </c:pt>
                <c:pt idx="7795">
                  <c:v>1.4778325123152662E-2</c:v>
                </c:pt>
                <c:pt idx="7796">
                  <c:v>8.8757396449704717E-3</c:v>
                </c:pt>
                <c:pt idx="7797">
                  <c:v>3.2258064516129087E-2</c:v>
                </c:pt>
                <c:pt idx="7798">
                  <c:v>3.1249999999999962E-2</c:v>
                </c:pt>
                <c:pt idx="7799">
                  <c:v>4.3744531933532539E-4</c:v>
                </c:pt>
                <c:pt idx="7800">
                  <c:v>1.7337125829608634E-2</c:v>
                </c:pt>
                <c:pt idx="7801">
                  <c:v>3.097173828881227E-3</c:v>
                </c:pt>
                <c:pt idx="7802">
                  <c:v>2.3437500000000038E-2</c:v>
                </c:pt>
                <c:pt idx="7803">
                  <c:v>7.720790987158394E-3</c:v>
                </c:pt>
                <c:pt idx="7804">
                  <c:v>3.6549707602333709E-4</c:v>
                </c:pt>
                <c:pt idx="7805">
                  <c:v>3.4722222222222398E-3</c:v>
                </c:pt>
                <c:pt idx="7806">
                  <c:v>3.210887949260062E-2</c:v>
                </c:pt>
                <c:pt idx="7807">
                  <c:v>6.9991251093613586E-3</c:v>
                </c:pt>
                <c:pt idx="7808">
                  <c:v>1.4419610670513682E-3</c:v>
                </c:pt>
                <c:pt idx="7809">
                  <c:v>4.2490583804143181E-2</c:v>
                </c:pt>
                <c:pt idx="7810">
                  <c:v>4.2490583804143181E-2</c:v>
                </c:pt>
                <c:pt idx="7811">
                  <c:v>1.3888888888888959E-2</c:v>
                </c:pt>
                <c:pt idx="7812">
                  <c:v>4.227859368046199E-3</c:v>
                </c:pt>
                <c:pt idx="7813">
                  <c:v>4.8323471400394599E-2</c:v>
                </c:pt>
                <c:pt idx="7814">
                  <c:v>3.024411319939363E-3</c:v>
                </c:pt>
                <c:pt idx="7815">
                  <c:v>6.9991251093613586E-3</c:v>
                </c:pt>
                <c:pt idx="7816">
                  <c:v>3.2494758909853413E-2</c:v>
                </c:pt>
                <c:pt idx="7817">
                  <c:v>1.0416666666666938E-2</c:v>
                </c:pt>
                <c:pt idx="7818">
                  <c:v>1.3888888888888959E-2</c:v>
                </c:pt>
                <c:pt idx="7819">
                  <c:v>2.4787997390737379E-2</c:v>
                </c:pt>
                <c:pt idx="7820">
                  <c:v>2.2038567493112875E-2</c:v>
                </c:pt>
                <c:pt idx="7821">
                  <c:v>1.5748031496063096E-2</c:v>
                </c:pt>
                <c:pt idx="7822">
                  <c:v>6.5104166666679814E-4</c:v>
                </c:pt>
                <c:pt idx="7823">
                  <c:v>1.5748031496063096E-2</c:v>
                </c:pt>
                <c:pt idx="7824">
                  <c:v>6.6666666666667001E-3</c:v>
                </c:pt>
                <c:pt idx="7825">
                  <c:v>7.2580645161290175E-2</c:v>
                </c:pt>
                <c:pt idx="7826">
                  <c:v>4.3744531933532539E-4</c:v>
                </c:pt>
                <c:pt idx="7827">
                  <c:v>2.66666666666668E-2</c:v>
                </c:pt>
                <c:pt idx="7828">
                  <c:v>1.0416666666666938E-2</c:v>
                </c:pt>
                <c:pt idx="7829">
                  <c:v>2.7322404371585415E-3</c:v>
                </c:pt>
                <c:pt idx="7830">
                  <c:v>2.66666666666668E-2</c:v>
                </c:pt>
                <c:pt idx="7831">
                  <c:v>2.3873093418922228E-2</c:v>
                </c:pt>
                <c:pt idx="7832">
                  <c:v>3.2894736842106198E-3</c:v>
                </c:pt>
                <c:pt idx="7833">
                  <c:v>3.8699690402476651E-2</c:v>
                </c:pt>
                <c:pt idx="7834">
                  <c:v>7.4922600619195734E-3</c:v>
                </c:pt>
                <c:pt idx="7835">
                  <c:v>1.708584987057821E-2</c:v>
                </c:pt>
                <c:pt idx="7836">
                  <c:v>6.1919504644082166E-5</c:v>
                </c:pt>
                <c:pt idx="7837">
                  <c:v>1.708584987057821E-2</c:v>
                </c:pt>
                <c:pt idx="7838">
                  <c:v>7.1731748726660367E-4</c:v>
                </c:pt>
                <c:pt idx="7839">
                  <c:v>3.8699690402476651E-2</c:v>
                </c:pt>
                <c:pt idx="7840">
                  <c:v>2.9529767040552858E-3</c:v>
                </c:pt>
                <c:pt idx="7841">
                  <c:v>8.4210526315792015E-4</c:v>
                </c:pt>
                <c:pt idx="7842">
                  <c:v>1.708584987057821E-2</c:v>
                </c:pt>
                <c:pt idx="7843">
                  <c:v>1.2621656484329613E-2</c:v>
                </c:pt>
                <c:pt idx="7844">
                  <c:v>2.1570319240724892E-2</c:v>
                </c:pt>
                <c:pt idx="7845">
                  <c:v>2.7185732927359745E-2</c:v>
                </c:pt>
                <c:pt idx="7846">
                  <c:v>7.4197689345314359E-3</c:v>
                </c:pt>
                <c:pt idx="7847">
                  <c:v>7.1265767725098997E-3</c:v>
                </c:pt>
                <c:pt idx="7848">
                  <c:v>2.4516129032258076E-2</c:v>
                </c:pt>
                <c:pt idx="7849">
                  <c:v>7.1731748726660367E-4</c:v>
                </c:pt>
                <c:pt idx="7850">
                  <c:v>1.6079158936301841E-2</c:v>
                </c:pt>
                <c:pt idx="7851">
                  <c:v>6.1454293737771293E-4</c:v>
                </c:pt>
                <c:pt idx="7852">
                  <c:v>2.3319200484554808E-2</c:v>
                </c:pt>
                <c:pt idx="7853">
                  <c:v>1.9448144448144609E-3</c:v>
                </c:pt>
                <c:pt idx="7854">
                  <c:v>2.3319200484554808E-2</c:v>
                </c:pt>
                <c:pt idx="7855">
                  <c:v>1.1656617249674405E-2</c:v>
                </c:pt>
                <c:pt idx="7856">
                  <c:v>1.0635034257081455E-2</c:v>
                </c:pt>
                <c:pt idx="7857">
                  <c:v>1.0635034257081455E-2</c:v>
                </c:pt>
                <c:pt idx="7858">
                  <c:v>4.6239474810902282E-3</c:v>
                </c:pt>
                <c:pt idx="7859">
                  <c:v>3.5256410256410152E-2</c:v>
                </c:pt>
                <c:pt idx="7860">
                  <c:v>8.5767589882138878E-3</c:v>
                </c:pt>
                <c:pt idx="7861">
                  <c:v>2.3091954883523971E-2</c:v>
                </c:pt>
                <c:pt idx="7862">
                  <c:v>2.1698342979342849E-4</c:v>
                </c:pt>
                <c:pt idx="7863">
                  <c:v>2.1698342979342849E-4</c:v>
                </c:pt>
                <c:pt idx="7864">
                  <c:v>7.4926386638574293E-3</c:v>
                </c:pt>
                <c:pt idx="7865">
                  <c:v>1.6112919338532523E-6</c:v>
                </c:pt>
                <c:pt idx="7866">
                  <c:v>2.3319200484554808E-2</c:v>
                </c:pt>
                <c:pt idx="7867">
                  <c:v>7.2448384948384662E-3</c:v>
                </c:pt>
                <c:pt idx="7868">
                  <c:v>2.3319200484554808E-2</c:v>
                </c:pt>
                <c:pt idx="7869">
                  <c:v>5.6162682302497349E-3</c:v>
                </c:pt>
                <c:pt idx="7870">
                  <c:v>1.5871733308710576E-3</c:v>
                </c:pt>
                <c:pt idx="7871">
                  <c:v>6.8740783026497582E-3</c:v>
                </c:pt>
                <c:pt idx="7872">
                  <c:v>6.1454293737771293E-4</c:v>
                </c:pt>
                <c:pt idx="7873">
                  <c:v>1.133317901610611E-2</c:v>
                </c:pt>
                <c:pt idx="7874">
                  <c:v>1.6752289479562053E-2</c:v>
                </c:pt>
                <c:pt idx="7875">
                  <c:v>1.1076650420912423E-2</c:v>
                </c:pt>
                <c:pt idx="7876">
                  <c:v>1.9118227231971027E-2</c:v>
                </c:pt>
                <c:pt idx="7877">
                  <c:v>8.1833402187383442E-3</c:v>
                </c:pt>
                <c:pt idx="7878">
                  <c:v>1.588719153936564E-3</c:v>
                </c:pt>
                <c:pt idx="7879">
                  <c:v>7.1506216960763825E-3</c:v>
                </c:pt>
                <c:pt idx="7880">
                  <c:v>1.1076650420912423E-2</c:v>
                </c:pt>
                <c:pt idx="7881">
                  <c:v>1.1076650420912423E-2</c:v>
                </c:pt>
                <c:pt idx="7882">
                  <c:v>7.2114467408584109E-3</c:v>
                </c:pt>
                <c:pt idx="7883">
                  <c:v>1.1076650420912423E-2</c:v>
                </c:pt>
                <c:pt idx="7884">
                  <c:v>2.1750321750320244E-3</c:v>
                </c:pt>
                <c:pt idx="7885">
                  <c:v>3.2522522522521343E-3</c:v>
                </c:pt>
                <c:pt idx="7886">
                  <c:v>3.0371358371358348E-2</c:v>
                </c:pt>
                <c:pt idx="7887">
                  <c:v>7.5466771118944077E-3</c:v>
                </c:pt>
                <c:pt idx="7888">
                  <c:v>3.5315315315314179E-3</c:v>
                </c:pt>
                <c:pt idx="7889">
                  <c:v>7.5466771118944077E-3</c:v>
                </c:pt>
                <c:pt idx="7890">
                  <c:v>1.5972015972035234E-4</c:v>
                </c:pt>
                <c:pt idx="7891">
                  <c:v>1.3981376334317633E-2</c:v>
                </c:pt>
                <c:pt idx="7892">
                  <c:v>3.669421487603336E-2</c:v>
                </c:pt>
                <c:pt idx="7893">
                  <c:v>2.034465395849921E-3</c:v>
                </c:pt>
                <c:pt idx="7894">
                  <c:v>1.5618118118118167E-2</c:v>
                </c:pt>
                <c:pt idx="7895">
                  <c:v>1.5618118118118167E-2</c:v>
                </c:pt>
                <c:pt idx="7896">
                  <c:v>2.6364764267990268E-2</c:v>
                </c:pt>
                <c:pt idx="7897">
                  <c:v>9.059322300457761E-3</c:v>
                </c:pt>
                <c:pt idx="7898">
                  <c:v>2.0961208221836752E-3</c:v>
                </c:pt>
                <c:pt idx="7899">
                  <c:v>6.9716775599128764E-3</c:v>
                </c:pt>
                <c:pt idx="7900">
                  <c:v>2.7144624965070446E-3</c:v>
                </c:pt>
                <c:pt idx="7901">
                  <c:v>3.2942667089008643E-2</c:v>
                </c:pt>
                <c:pt idx="7902">
                  <c:v>1.6112919338532523E-6</c:v>
                </c:pt>
                <c:pt idx="7903">
                  <c:v>3.5256410256410152E-2</c:v>
                </c:pt>
                <c:pt idx="7904">
                  <c:v>1.0635034257081455E-2</c:v>
                </c:pt>
                <c:pt idx="7905">
                  <c:v>3.9765976597659729E-2</c:v>
                </c:pt>
                <c:pt idx="7906">
                  <c:v>6.6454013822628519E-5</c:v>
                </c:pt>
                <c:pt idx="7907">
                  <c:v>3.9062500000000104E-2</c:v>
                </c:pt>
                <c:pt idx="7908">
                  <c:v>7.535842293905291E-4</c:v>
                </c:pt>
                <c:pt idx="7909">
                  <c:v>1.0578512396694198E-2</c:v>
                </c:pt>
                <c:pt idx="7910">
                  <c:v>1.6949152542493444E-5</c:v>
                </c:pt>
                <c:pt idx="7911">
                  <c:v>1.6949152542493444E-5</c:v>
                </c:pt>
                <c:pt idx="7912">
                  <c:v>5.0526315789473746E-2</c:v>
                </c:pt>
                <c:pt idx="7913">
                  <c:v>5.8857096274553679E-4</c:v>
                </c:pt>
                <c:pt idx="7914">
                  <c:v>6.1284332688588024E-2</c:v>
                </c:pt>
                <c:pt idx="7915">
                  <c:v>1.0444444444444315E-2</c:v>
                </c:pt>
                <c:pt idx="7916">
                  <c:v>2.7826439363904644E-2</c:v>
                </c:pt>
                <c:pt idx="7917">
                  <c:v>3.7253694581267826E-4</c:v>
                </c:pt>
                <c:pt idx="7918">
                  <c:v>1.0652173913043572E-2</c:v>
                </c:pt>
                <c:pt idx="7919">
                  <c:v>6.4449152542373159E-3</c:v>
                </c:pt>
                <c:pt idx="7920">
                  <c:v>7.8033421686672664E-3</c:v>
                </c:pt>
                <c:pt idx="7921">
                  <c:v>2.9654090375153203E-3</c:v>
                </c:pt>
                <c:pt idx="7922">
                  <c:v>6.6783845836930486E-3</c:v>
                </c:pt>
                <c:pt idx="7923">
                  <c:v>4.2441218911805362E-4</c:v>
                </c:pt>
                <c:pt idx="7924">
                  <c:v>1.0513296227581837E-2</c:v>
                </c:pt>
                <c:pt idx="7925">
                  <c:v>4.4017607042818241E-3</c:v>
                </c:pt>
                <c:pt idx="7926">
                  <c:v>2.3965141612200407E-2</c:v>
                </c:pt>
                <c:pt idx="7927">
                  <c:v>1.0513296227581837E-2</c:v>
                </c:pt>
                <c:pt idx="7928">
                  <c:v>1.1556518598772053E-2</c:v>
                </c:pt>
                <c:pt idx="7929">
                  <c:v>5.2698855971080412E-4</c:v>
                </c:pt>
                <c:pt idx="7930">
                  <c:v>8.1256771397601214E-4</c:v>
                </c:pt>
                <c:pt idx="7931">
                  <c:v>3.8254310344827631E-2</c:v>
                </c:pt>
                <c:pt idx="7932">
                  <c:v>1.8203407489122012E-2</c:v>
                </c:pt>
                <c:pt idx="7933">
                  <c:v>1.308059028327266E-2</c:v>
                </c:pt>
                <c:pt idx="7934">
                  <c:v>2.3515003061849435E-2</c:v>
                </c:pt>
                <c:pt idx="7935">
                  <c:v>5.2698855971080412E-4</c:v>
                </c:pt>
                <c:pt idx="7936">
                  <c:v>5.2698855971080412E-4</c:v>
                </c:pt>
                <c:pt idx="7937">
                  <c:v>1.6142716530009558E-2</c:v>
                </c:pt>
                <c:pt idx="7938">
                  <c:v>7.5369615352938448E-3</c:v>
                </c:pt>
                <c:pt idx="7939">
                  <c:v>3.5944835680750548E-3</c:v>
                </c:pt>
                <c:pt idx="7940">
                  <c:v>1.6990136966228107E-2</c:v>
                </c:pt>
                <c:pt idx="7941">
                  <c:v>1.1556518598772053E-2</c:v>
                </c:pt>
                <c:pt idx="7942">
                  <c:v>1.1556518598772053E-2</c:v>
                </c:pt>
                <c:pt idx="7943">
                  <c:v>3.3992906715657042E-3</c:v>
                </c:pt>
                <c:pt idx="7944">
                  <c:v>9.7750362595288732E-3</c:v>
                </c:pt>
                <c:pt idx="7945">
                  <c:v>8.0025608194541611E-5</c:v>
                </c:pt>
                <c:pt idx="7946">
                  <c:v>1.6774193548387228E-2</c:v>
                </c:pt>
                <c:pt idx="7947">
                  <c:v>0.25373931623931634</c:v>
                </c:pt>
                <c:pt idx="7948">
                  <c:v>1.1093333333333358E-2</c:v>
                </c:pt>
                <c:pt idx="7949">
                  <c:v>8.0890639758564281E-2</c:v>
                </c:pt>
                <c:pt idx="7950">
                  <c:v>0.25426243435279566</c:v>
                </c:pt>
                <c:pt idx="7951">
                  <c:v>1.5798319327731077E-2</c:v>
                </c:pt>
                <c:pt idx="7952">
                  <c:v>8.5899705014749264E-2</c:v>
                </c:pt>
                <c:pt idx="7953">
                  <c:v>3.7785829307568401E-2</c:v>
                </c:pt>
                <c:pt idx="7954">
                  <c:v>5.9110970996216872E-2</c:v>
                </c:pt>
                <c:pt idx="7955">
                  <c:v>7.0685197155785787E-3</c:v>
                </c:pt>
                <c:pt idx="7956">
                  <c:v>4.6967043967043876E-2</c:v>
                </c:pt>
                <c:pt idx="7957">
                  <c:v>1.1027725661870622E-3</c:v>
                </c:pt>
                <c:pt idx="7958">
                  <c:v>4.6967043967043876E-2</c:v>
                </c:pt>
                <c:pt idx="7959">
                  <c:v>3.1173826173826382E-3</c:v>
                </c:pt>
                <c:pt idx="7960">
                  <c:v>2.1610389610389521E-2</c:v>
                </c:pt>
                <c:pt idx="7961">
                  <c:v>1.0635034257081455E-2</c:v>
                </c:pt>
                <c:pt idx="7962">
                  <c:v>1.6203703703703606E-2</c:v>
                </c:pt>
                <c:pt idx="7963">
                  <c:v>5.6818181818181941E-3</c:v>
                </c:pt>
                <c:pt idx="7964">
                  <c:v>2.1164021164021368E-2</c:v>
                </c:pt>
                <c:pt idx="7965">
                  <c:v>2.1042667831658861E-2</c:v>
                </c:pt>
                <c:pt idx="7966">
                  <c:v>1.3227513227514738E-3</c:v>
                </c:pt>
                <c:pt idx="7967">
                  <c:v>2.3437500000000038E-2</c:v>
                </c:pt>
                <c:pt idx="7968">
                  <c:v>2.3437500000000038E-2</c:v>
                </c:pt>
                <c:pt idx="7969">
                  <c:v>6.6666666666667001E-3</c:v>
                </c:pt>
                <c:pt idx="7970">
                  <c:v>6.5104166666679814E-4</c:v>
                </c:pt>
                <c:pt idx="7971">
                  <c:v>6.147540983606598E-3</c:v>
                </c:pt>
                <c:pt idx="7972">
                  <c:v>4.7619047619047589E-2</c:v>
                </c:pt>
                <c:pt idx="7973">
                  <c:v>2.016129032257999E-3</c:v>
                </c:pt>
                <c:pt idx="7974">
                  <c:v>1.7145604395604482E-2</c:v>
                </c:pt>
                <c:pt idx="7975">
                  <c:v>2.8532467532467517E-2</c:v>
                </c:pt>
                <c:pt idx="7976">
                  <c:v>2.3076923076923002E-2</c:v>
                </c:pt>
                <c:pt idx="7977">
                  <c:v>3.4193245778610694E-3</c:v>
                </c:pt>
                <c:pt idx="7978">
                  <c:v>5.4256410256409051E-4</c:v>
                </c:pt>
                <c:pt idx="7979">
                  <c:v>4.6904315196997975E-2</c:v>
                </c:pt>
                <c:pt idx="7980">
                  <c:v>8.8217338217311077E-5</c:v>
                </c:pt>
                <c:pt idx="7981">
                  <c:v>3.1328320802004893E-2</c:v>
                </c:pt>
                <c:pt idx="7982">
                  <c:v>7.4815270935960618E-2</c:v>
                </c:pt>
                <c:pt idx="7983">
                  <c:v>6.9991251093613586E-3</c:v>
                </c:pt>
                <c:pt idx="7984">
                  <c:v>7.4815270935960618E-2</c:v>
                </c:pt>
                <c:pt idx="7985">
                  <c:v>4.3744531933532539E-4</c:v>
                </c:pt>
                <c:pt idx="7986">
                  <c:v>6.5104166666679814E-4</c:v>
                </c:pt>
                <c:pt idx="7987">
                  <c:v>6.5104166666679814E-4</c:v>
                </c:pt>
                <c:pt idx="7988">
                  <c:v>6.6666666666668883E-3</c:v>
                </c:pt>
                <c:pt idx="7989">
                  <c:v>6.1624649859944071E-2</c:v>
                </c:pt>
                <c:pt idx="7990">
                  <c:v>4.3744531933532539E-4</c:v>
                </c:pt>
                <c:pt idx="7991">
                  <c:v>6.5104166666679814E-4</c:v>
                </c:pt>
                <c:pt idx="7992">
                  <c:v>1.0957703265405497E-4</c:v>
                </c:pt>
                <c:pt idx="7993">
                  <c:v>6.9991251093613586E-3</c:v>
                </c:pt>
                <c:pt idx="7994">
                  <c:v>1.5748031496063096E-2</c:v>
                </c:pt>
                <c:pt idx="7995">
                  <c:v>2.3437500000000038E-2</c:v>
                </c:pt>
                <c:pt idx="7996">
                  <c:v>1.3227513227514738E-3</c:v>
                </c:pt>
                <c:pt idx="7997">
                  <c:v>6.7959001782533163E-3</c:v>
                </c:pt>
                <c:pt idx="7998">
                  <c:v>3.2258064516129087E-2</c:v>
                </c:pt>
                <c:pt idx="7999">
                  <c:v>2.1164021164021368E-2</c:v>
                </c:pt>
                <c:pt idx="8000">
                  <c:v>3.097173828881227E-3</c:v>
                </c:pt>
                <c:pt idx="8001">
                  <c:v>7.0145903479300339E-5</c:v>
                </c:pt>
                <c:pt idx="8002">
                  <c:v>2.4714052287581664E-2</c:v>
                </c:pt>
                <c:pt idx="8003">
                  <c:v>2.1164021164021368E-2</c:v>
                </c:pt>
                <c:pt idx="8004">
                  <c:v>9.3036215485077259E-5</c:v>
                </c:pt>
                <c:pt idx="8005">
                  <c:v>4.7617255600697758E-3</c:v>
                </c:pt>
                <c:pt idx="8006">
                  <c:v>4.7617255600697758E-3</c:v>
                </c:pt>
                <c:pt idx="8007">
                  <c:v>2.1117094287825707E-2</c:v>
                </c:pt>
                <c:pt idx="8008">
                  <c:v>4.7617255600697758E-3</c:v>
                </c:pt>
                <c:pt idx="8009">
                  <c:v>6.052506280066104E-3</c:v>
                </c:pt>
                <c:pt idx="8010">
                  <c:v>3.9783686777355876E-3</c:v>
                </c:pt>
                <c:pt idx="8011">
                  <c:v>3.9783686777355876E-3</c:v>
                </c:pt>
                <c:pt idx="8012">
                  <c:v>3.9783686777355876E-3</c:v>
                </c:pt>
                <c:pt idx="8013">
                  <c:v>2.6612731530764405E-2</c:v>
                </c:pt>
                <c:pt idx="8014">
                  <c:v>1.0976702508960743E-2</c:v>
                </c:pt>
                <c:pt idx="8015">
                  <c:v>2.3437500000000038E-2</c:v>
                </c:pt>
                <c:pt idx="8016">
                  <c:v>8.3234830575255256E-3</c:v>
                </c:pt>
                <c:pt idx="8017">
                  <c:v>2.016129032257999E-3</c:v>
                </c:pt>
                <c:pt idx="8018">
                  <c:v>2.3437500000000038E-2</c:v>
                </c:pt>
                <c:pt idx="8019">
                  <c:v>1.0976702508960743E-2</c:v>
                </c:pt>
                <c:pt idx="8020">
                  <c:v>8.8383838383838467E-3</c:v>
                </c:pt>
                <c:pt idx="8021">
                  <c:v>2.016129032257999E-3</c:v>
                </c:pt>
                <c:pt idx="8022">
                  <c:v>0</c:v>
                </c:pt>
                <c:pt idx="8023">
                  <c:v>1.4241996233521636E-2</c:v>
                </c:pt>
                <c:pt idx="8024">
                  <c:v>3.9447731755424325E-3</c:v>
                </c:pt>
                <c:pt idx="8025">
                  <c:v>2.8136293236964552E-2</c:v>
                </c:pt>
                <c:pt idx="8026">
                  <c:v>2.4154589371982158E-3</c:v>
                </c:pt>
                <c:pt idx="8027">
                  <c:v>2.1164021164021368E-2</c:v>
                </c:pt>
                <c:pt idx="8028">
                  <c:v>2.06625683060109E-2</c:v>
                </c:pt>
                <c:pt idx="8029">
                  <c:v>2.3437500000000038E-2</c:v>
                </c:pt>
                <c:pt idx="8030">
                  <c:v>4.3121881682109814E-2</c:v>
                </c:pt>
                <c:pt idx="8031">
                  <c:v>2.3437500000000038E-2</c:v>
                </c:pt>
                <c:pt idx="8032">
                  <c:v>3.4722222222222398E-3</c:v>
                </c:pt>
                <c:pt idx="8033">
                  <c:v>6.6666666666667001E-3</c:v>
                </c:pt>
                <c:pt idx="8034">
                  <c:v>4.927975739196378E-3</c:v>
                </c:pt>
                <c:pt idx="8035">
                  <c:v>2.4154589371982158E-3</c:v>
                </c:pt>
                <c:pt idx="8036">
                  <c:v>1.0976702508960743E-2</c:v>
                </c:pt>
                <c:pt idx="8037">
                  <c:v>6.238859180035747E-3</c:v>
                </c:pt>
                <c:pt idx="8038">
                  <c:v>2.3437500000000038E-2</c:v>
                </c:pt>
                <c:pt idx="8039">
                  <c:v>1.7076502732243888E-4</c:v>
                </c:pt>
                <c:pt idx="8040">
                  <c:v>1.8673780487804988E-2</c:v>
                </c:pt>
                <c:pt idx="8041">
                  <c:v>6.6666666666668883E-3</c:v>
                </c:pt>
                <c:pt idx="8042">
                  <c:v>7.1123755334290457E-4</c:v>
                </c:pt>
                <c:pt idx="8043">
                  <c:v>2.1164021164021368E-2</c:v>
                </c:pt>
                <c:pt idx="8044">
                  <c:v>2.66666666666668E-2</c:v>
                </c:pt>
                <c:pt idx="8045">
                  <c:v>6.6666666666668883E-3</c:v>
                </c:pt>
                <c:pt idx="8046">
                  <c:v>1.0416666666666938E-2</c:v>
                </c:pt>
                <c:pt idx="8047">
                  <c:v>4.3744531933532539E-4</c:v>
                </c:pt>
                <c:pt idx="8048">
                  <c:v>4.3744531933532539E-4</c:v>
                </c:pt>
                <c:pt idx="8049">
                  <c:v>8.9605734767043196E-4</c:v>
                </c:pt>
                <c:pt idx="8050">
                  <c:v>4.3744531933532539E-4</c:v>
                </c:pt>
                <c:pt idx="8051">
                  <c:v>1.0484927916120644E-2</c:v>
                </c:pt>
                <c:pt idx="8052">
                  <c:v>1.0416666666666938E-2</c:v>
                </c:pt>
                <c:pt idx="8053">
                  <c:v>1.1835849984517708E-2</c:v>
                </c:pt>
                <c:pt idx="8054">
                  <c:v>1.1894784105365529E-2</c:v>
                </c:pt>
                <c:pt idx="8055">
                  <c:v>2.7226620076705906E-3</c:v>
                </c:pt>
                <c:pt idx="8056">
                  <c:v>3.215683837693723E-3</c:v>
                </c:pt>
                <c:pt idx="8057">
                  <c:v>2.2782347540429321E-2</c:v>
                </c:pt>
                <c:pt idx="8058">
                  <c:v>2.3095776772247445E-2</c:v>
                </c:pt>
                <c:pt idx="8059">
                  <c:v>2.3095776772247445E-2</c:v>
                </c:pt>
                <c:pt idx="8060">
                  <c:v>8.7058910590153192E-6</c:v>
                </c:pt>
                <c:pt idx="8061">
                  <c:v>2.6492311931080367E-4</c:v>
                </c:pt>
                <c:pt idx="8062">
                  <c:v>1.5301959371390419E-2</c:v>
                </c:pt>
                <c:pt idx="8063">
                  <c:v>2.9155198955077736E-2</c:v>
                </c:pt>
                <c:pt idx="8064">
                  <c:v>6.4370164939424619E-3</c:v>
                </c:pt>
                <c:pt idx="8065">
                  <c:v>4.9038461538461489E-2</c:v>
                </c:pt>
                <c:pt idx="8066">
                  <c:v>1.0296789824349027E-2</c:v>
                </c:pt>
                <c:pt idx="8067">
                  <c:v>8.6624016122286263E-2</c:v>
                </c:pt>
                <c:pt idx="8068">
                  <c:v>7.2148786831516027E-4</c:v>
                </c:pt>
                <c:pt idx="8069">
                  <c:v>1.7045454545454419E-2</c:v>
                </c:pt>
                <c:pt idx="8070">
                  <c:v>9.3440122044242471E-3</c:v>
                </c:pt>
                <c:pt idx="8071">
                  <c:v>7.0275897969807556E-3</c:v>
                </c:pt>
                <c:pt idx="8072">
                  <c:v>3.1249999999999962E-2</c:v>
                </c:pt>
                <c:pt idx="8073">
                  <c:v>2.3437500000000038E-2</c:v>
                </c:pt>
                <c:pt idx="8074">
                  <c:v>4.8435532306543915E-5</c:v>
                </c:pt>
                <c:pt idx="8075">
                  <c:v>1.620370370370372E-2</c:v>
                </c:pt>
                <c:pt idx="8076">
                  <c:v>1.4336917562724075E-2</c:v>
                </c:pt>
                <c:pt idx="8077">
                  <c:v>1.5748031496063096E-2</c:v>
                </c:pt>
                <c:pt idx="8078">
                  <c:v>3.5433070866141662E-2</c:v>
                </c:pt>
                <c:pt idx="8079">
                  <c:v>2.3437500000000038E-2</c:v>
                </c:pt>
                <c:pt idx="8080">
                  <c:v>3.7858422939068027E-2</c:v>
                </c:pt>
                <c:pt idx="8081">
                  <c:v>3.1610557926353786E-4</c:v>
                </c:pt>
                <c:pt idx="8082">
                  <c:v>6.5104166666679814E-4</c:v>
                </c:pt>
                <c:pt idx="8083">
                  <c:v>0</c:v>
                </c:pt>
                <c:pt idx="8084">
                  <c:v>3.4298780487806149E-3</c:v>
                </c:pt>
                <c:pt idx="8085">
                  <c:v>1.0416666666666938E-2</c:v>
                </c:pt>
                <c:pt idx="8086">
                  <c:v>6.9991251093613586E-3</c:v>
                </c:pt>
                <c:pt idx="8087">
                  <c:v>2.067824648469814E-2</c:v>
                </c:pt>
                <c:pt idx="8088">
                  <c:v>1.5384615384615396E-2</c:v>
                </c:pt>
                <c:pt idx="8089">
                  <c:v>3.0270943631265654E-3</c:v>
                </c:pt>
                <c:pt idx="8090">
                  <c:v>5.7836899942147755E-4</c:v>
                </c:pt>
                <c:pt idx="8091">
                  <c:v>1.0175010175010308E-2</c:v>
                </c:pt>
                <c:pt idx="8092">
                  <c:v>2.4761904761904797E-2</c:v>
                </c:pt>
                <c:pt idx="8093">
                  <c:v>2.9239461103867082E-3</c:v>
                </c:pt>
                <c:pt idx="8094">
                  <c:v>3.7440000000000209E-2</c:v>
                </c:pt>
                <c:pt idx="8095">
                  <c:v>3.9678059656850735E-2</c:v>
                </c:pt>
                <c:pt idx="8096">
                  <c:v>6.5104166666679814E-4</c:v>
                </c:pt>
                <c:pt idx="8097">
                  <c:v>6.9991251093613586E-3</c:v>
                </c:pt>
                <c:pt idx="8098">
                  <c:v>5.1212017753513841E-4</c:v>
                </c:pt>
                <c:pt idx="8099">
                  <c:v>1.8113858539390539E-2</c:v>
                </c:pt>
                <c:pt idx="8100">
                  <c:v>1.7337125829608634E-2</c:v>
                </c:pt>
                <c:pt idx="8101">
                  <c:v>2.6595744680851761E-3</c:v>
                </c:pt>
                <c:pt idx="8102">
                  <c:v>1.1071802935010554E-2</c:v>
                </c:pt>
                <c:pt idx="8103">
                  <c:v>1.0416666666666938E-2</c:v>
                </c:pt>
                <c:pt idx="8104">
                  <c:v>6.9991251093613586E-3</c:v>
                </c:pt>
                <c:pt idx="8105">
                  <c:v>6.6666666666668883E-3</c:v>
                </c:pt>
                <c:pt idx="8106">
                  <c:v>6.6666666666668883E-3</c:v>
                </c:pt>
                <c:pt idx="8107">
                  <c:v>8.373921216782031E-3</c:v>
                </c:pt>
                <c:pt idx="8108">
                  <c:v>1.0416666666666938E-2</c:v>
                </c:pt>
                <c:pt idx="8109">
                  <c:v>9.6618357487924557E-3</c:v>
                </c:pt>
                <c:pt idx="8110">
                  <c:v>6.5104166666679814E-4</c:v>
                </c:pt>
                <c:pt idx="8111">
                  <c:v>1.2317747611865909E-3</c:v>
                </c:pt>
                <c:pt idx="8112">
                  <c:v>1.0296789824349027E-2</c:v>
                </c:pt>
                <c:pt idx="8113">
                  <c:v>5.8635282962302016E-3</c:v>
                </c:pt>
                <c:pt idx="8114">
                  <c:v>1.1907597047031295E-5</c:v>
                </c:pt>
                <c:pt idx="8115">
                  <c:v>2.1605073256067944E-3</c:v>
                </c:pt>
                <c:pt idx="8116">
                  <c:v>4.8216007714561228E-2</c:v>
                </c:pt>
                <c:pt idx="8117">
                  <c:v>5.6030549780549891E-3</c:v>
                </c:pt>
                <c:pt idx="8118">
                  <c:v>2.2417887667887628E-2</c:v>
                </c:pt>
                <c:pt idx="8119">
                  <c:v>6.5878965667102883E-3</c:v>
                </c:pt>
                <c:pt idx="8120">
                  <c:v>1.559776943923266E-2</c:v>
                </c:pt>
                <c:pt idx="8121">
                  <c:v>2.2568340750158861E-2</c:v>
                </c:pt>
                <c:pt idx="8122">
                  <c:v>6.0942578548211848E-3</c:v>
                </c:pt>
                <c:pt idx="8123">
                  <c:v>4.5677180800420478E-2</c:v>
                </c:pt>
                <c:pt idx="8124">
                  <c:v>1.708418085751864E-2</c:v>
                </c:pt>
                <c:pt idx="8125">
                  <c:v>2.4709403749747474E-2</c:v>
                </c:pt>
                <c:pt idx="8126">
                  <c:v>2.3437500000000038E-2</c:v>
                </c:pt>
                <c:pt idx="8127">
                  <c:v>4.4326241134764197E-4</c:v>
                </c:pt>
                <c:pt idx="8128">
                  <c:v>5.8356676003951914E-5</c:v>
                </c:pt>
                <c:pt idx="8129">
                  <c:v>1.0416666666666938E-2</c:v>
                </c:pt>
                <c:pt idx="8130">
                  <c:v>2.0618556701030931E-2</c:v>
                </c:pt>
                <c:pt idx="8131">
                  <c:v>1.5748031496063096E-2</c:v>
                </c:pt>
                <c:pt idx="8132">
                  <c:v>3.3251231527093673E-2</c:v>
                </c:pt>
                <c:pt idx="8133">
                  <c:v>3.5433070866141662E-2</c:v>
                </c:pt>
                <c:pt idx="8134">
                  <c:v>2.1164021164021368E-2</c:v>
                </c:pt>
                <c:pt idx="8135">
                  <c:v>5.0287356321839852E-3</c:v>
                </c:pt>
                <c:pt idx="8136">
                  <c:v>4.3744531933532539E-4</c:v>
                </c:pt>
                <c:pt idx="8137">
                  <c:v>6.5104166666679814E-4</c:v>
                </c:pt>
                <c:pt idx="8138">
                  <c:v>1.2155361825785096E-2</c:v>
                </c:pt>
                <c:pt idx="8139">
                  <c:v>2.2838628101785996E-2</c:v>
                </c:pt>
                <c:pt idx="8140">
                  <c:v>1.9655620532813597E-2</c:v>
                </c:pt>
                <c:pt idx="8141">
                  <c:v>6.9991251093613586E-3</c:v>
                </c:pt>
                <c:pt idx="8142">
                  <c:v>6.6666666666667001E-3</c:v>
                </c:pt>
                <c:pt idx="8143">
                  <c:v>1.7532325224631831E-3</c:v>
                </c:pt>
                <c:pt idx="8144">
                  <c:v>2.976190476190496E-3</c:v>
                </c:pt>
                <c:pt idx="8145">
                  <c:v>1.0416666666666938E-2</c:v>
                </c:pt>
                <c:pt idx="8146">
                  <c:v>1.7145604395604482E-2</c:v>
                </c:pt>
                <c:pt idx="8147">
                  <c:v>1.1093333333333358E-2</c:v>
                </c:pt>
                <c:pt idx="8148">
                  <c:v>5.796801764544311E-4</c:v>
                </c:pt>
                <c:pt idx="8149">
                  <c:v>9.3440122044242471E-3</c:v>
                </c:pt>
                <c:pt idx="8150">
                  <c:v>6.9991251093613586E-3</c:v>
                </c:pt>
                <c:pt idx="8151">
                  <c:v>3.6196911196921338E-4</c:v>
                </c:pt>
                <c:pt idx="8152">
                  <c:v>3.097173828881227E-3</c:v>
                </c:pt>
                <c:pt idx="8153">
                  <c:v>4.8323471400394599E-2</c:v>
                </c:pt>
                <c:pt idx="8154">
                  <c:v>2.976190476190496E-3</c:v>
                </c:pt>
                <c:pt idx="8155">
                  <c:v>6.5104166666679814E-4</c:v>
                </c:pt>
                <c:pt idx="8156">
                  <c:v>8.8757396449705879E-3</c:v>
                </c:pt>
                <c:pt idx="8157">
                  <c:v>1.3157894736842193E-2</c:v>
                </c:pt>
                <c:pt idx="8158">
                  <c:v>1.0736842105263183E-2</c:v>
                </c:pt>
                <c:pt idx="8159">
                  <c:v>4.6883495899780348E-4</c:v>
                </c:pt>
                <c:pt idx="8160">
                  <c:v>6.4499484004128737E-4</c:v>
                </c:pt>
                <c:pt idx="8161">
                  <c:v>5.6633693268417243E-6</c:v>
                </c:pt>
                <c:pt idx="8162">
                  <c:v>1.3821318000326474E-6</c:v>
                </c:pt>
                <c:pt idx="8163">
                  <c:v>3.6100457464996898E-2</c:v>
                </c:pt>
                <c:pt idx="8164">
                  <c:v>1.6235144312393888E-2</c:v>
                </c:pt>
                <c:pt idx="8165">
                  <c:v>3.9653792551504327E-3</c:v>
                </c:pt>
                <c:pt idx="8166">
                  <c:v>1.0967741935483678E-2</c:v>
                </c:pt>
                <c:pt idx="8167">
                  <c:v>8.8572655339508199E-2</c:v>
                </c:pt>
                <c:pt idx="8168">
                  <c:v>1.6428490523295165E-2</c:v>
                </c:pt>
                <c:pt idx="8169">
                  <c:v>3.5826757260662891E-3</c:v>
                </c:pt>
                <c:pt idx="8170">
                  <c:v>4.8166119594678422E-4</c:v>
                </c:pt>
                <c:pt idx="8171">
                  <c:v>2.3319200484554808E-2</c:v>
                </c:pt>
                <c:pt idx="8172">
                  <c:v>3.2805032805033468E-3</c:v>
                </c:pt>
                <c:pt idx="8173">
                  <c:v>1.0635034257081455E-2</c:v>
                </c:pt>
                <c:pt idx="8174">
                  <c:v>1.6224110940606859E-3</c:v>
                </c:pt>
                <c:pt idx="8175">
                  <c:v>3.2859412250514988E-3</c:v>
                </c:pt>
                <c:pt idx="8176">
                  <c:v>1.8559325290095077E-3</c:v>
                </c:pt>
                <c:pt idx="8177">
                  <c:v>3.5256410256410152E-2</c:v>
                </c:pt>
                <c:pt idx="8178">
                  <c:v>9.6057788365216718E-6</c:v>
                </c:pt>
                <c:pt idx="8179">
                  <c:v>1.0635034257081455E-2</c:v>
                </c:pt>
                <c:pt idx="8180">
                  <c:v>6.1454293737771293E-4</c:v>
                </c:pt>
                <c:pt idx="8181">
                  <c:v>3.0225169966811204E-2</c:v>
                </c:pt>
                <c:pt idx="8182">
                  <c:v>1.5514164979405463E-2</c:v>
                </c:pt>
                <c:pt idx="8183">
                  <c:v>7.8447193831896324E-5</c:v>
                </c:pt>
                <c:pt idx="8184">
                  <c:v>6.8740783026497582E-3</c:v>
                </c:pt>
                <c:pt idx="8185">
                  <c:v>3.1173826173826382E-3</c:v>
                </c:pt>
                <c:pt idx="8186">
                  <c:v>7.0440230501206914E-3</c:v>
                </c:pt>
                <c:pt idx="8187">
                  <c:v>3.8057180914325499E-3</c:v>
                </c:pt>
                <c:pt idx="8188">
                  <c:v>1.0635034257081455E-2</c:v>
                </c:pt>
                <c:pt idx="8189">
                  <c:v>3.7526497892351657E-2</c:v>
                </c:pt>
                <c:pt idx="8190">
                  <c:v>2.3319200484554808E-2</c:v>
                </c:pt>
                <c:pt idx="8191">
                  <c:v>1.5470477999748978E-4</c:v>
                </c:pt>
                <c:pt idx="8192">
                  <c:v>6.4971319003575331E-3</c:v>
                </c:pt>
                <c:pt idx="8193">
                  <c:v>2.3319200484554808E-2</c:v>
                </c:pt>
                <c:pt idx="8194">
                  <c:v>1.6079158936301841E-2</c:v>
                </c:pt>
                <c:pt idx="8195">
                  <c:v>2.1610389610389521E-2</c:v>
                </c:pt>
                <c:pt idx="8196">
                  <c:v>7.85116270478361E-3</c:v>
                </c:pt>
                <c:pt idx="8197">
                  <c:v>3.5433070866141662E-2</c:v>
                </c:pt>
                <c:pt idx="8198">
                  <c:v>1.0416666666666938E-2</c:v>
                </c:pt>
                <c:pt idx="8199">
                  <c:v>4.6219874546056397E-3</c:v>
                </c:pt>
                <c:pt idx="8200">
                  <c:v>2.4154589371982158E-3</c:v>
                </c:pt>
                <c:pt idx="8201">
                  <c:v>3.097173828881227E-3</c:v>
                </c:pt>
                <c:pt idx="8202">
                  <c:v>0</c:v>
                </c:pt>
                <c:pt idx="8203">
                  <c:v>0</c:v>
                </c:pt>
                <c:pt idx="8204">
                  <c:v>3.1173826173826382E-3</c:v>
                </c:pt>
                <c:pt idx="8205">
                  <c:v>3.1173826173826382E-3</c:v>
                </c:pt>
                <c:pt idx="8206">
                  <c:v>4.8166119594678422E-4</c:v>
                </c:pt>
                <c:pt idx="8207">
                  <c:v>1.0898670707283143E-2</c:v>
                </c:pt>
                <c:pt idx="8208">
                  <c:v>6.1454293737771293E-4</c:v>
                </c:pt>
                <c:pt idx="8209">
                  <c:v>3.1173826173826382E-3</c:v>
                </c:pt>
                <c:pt idx="8210">
                  <c:v>4.8166119594678422E-4</c:v>
                </c:pt>
                <c:pt idx="8211">
                  <c:v>2.034287832452971E-2</c:v>
                </c:pt>
                <c:pt idx="8212">
                  <c:v>1.0389610389610303E-2</c:v>
                </c:pt>
                <c:pt idx="8213">
                  <c:v>1.5009380863039283E-2</c:v>
                </c:pt>
                <c:pt idx="8214">
                  <c:v>4.3389423076922951E-2</c:v>
                </c:pt>
                <c:pt idx="8215">
                  <c:v>1.5009380863039283E-2</c:v>
                </c:pt>
                <c:pt idx="8216">
                  <c:v>2.6209677419354902E-2</c:v>
                </c:pt>
                <c:pt idx="8217">
                  <c:v>8.230849610162017E-4</c:v>
                </c:pt>
                <c:pt idx="8218">
                  <c:v>1.1093333333333358E-2</c:v>
                </c:pt>
                <c:pt idx="8219">
                  <c:v>5.9110970996216872E-2</c:v>
                </c:pt>
                <c:pt idx="8220">
                  <c:v>1.3567846295118969E-2</c:v>
                </c:pt>
                <c:pt idx="8221">
                  <c:v>1.5506465044926627E-2</c:v>
                </c:pt>
                <c:pt idx="8222">
                  <c:v>7.4354770912149091E-3</c:v>
                </c:pt>
                <c:pt idx="8223">
                  <c:v>1.6846008629989178E-2</c:v>
                </c:pt>
                <c:pt idx="8224">
                  <c:v>3.4380165289256158E-2</c:v>
                </c:pt>
                <c:pt idx="8225">
                  <c:v>3.4193245778610694E-3</c:v>
                </c:pt>
                <c:pt idx="8226">
                  <c:v>8.4134615384615433E-2</c:v>
                </c:pt>
                <c:pt idx="8227">
                  <c:v>5.4256410256409051E-4</c:v>
                </c:pt>
                <c:pt idx="8228">
                  <c:v>8.230849610162017E-4</c:v>
                </c:pt>
                <c:pt idx="8229">
                  <c:v>2.3076923076923002E-2</c:v>
                </c:pt>
                <c:pt idx="8230">
                  <c:v>6.0048144541816539E-3</c:v>
                </c:pt>
                <c:pt idx="8231">
                  <c:v>8.230849610162017E-4</c:v>
                </c:pt>
                <c:pt idx="8232">
                  <c:v>2.3076923076923002E-2</c:v>
                </c:pt>
                <c:pt idx="8233">
                  <c:v>1.5516162029459959E-2</c:v>
                </c:pt>
                <c:pt idx="8234">
                  <c:v>3.6936182097471992E-4</c:v>
                </c:pt>
                <c:pt idx="8235">
                  <c:v>1.571009635525757E-2</c:v>
                </c:pt>
                <c:pt idx="8236">
                  <c:v>1.571009635525757E-2</c:v>
                </c:pt>
                <c:pt idx="8237">
                  <c:v>2.4639999999999978E-2</c:v>
                </c:pt>
                <c:pt idx="8238">
                  <c:v>2.4639999999999978E-2</c:v>
                </c:pt>
                <c:pt idx="8239">
                  <c:v>7.9576117995366414E-4</c:v>
                </c:pt>
                <c:pt idx="8240">
                  <c:v>6.898201454902237E-3</c:v>
                </c:pt>
                <c:pt idx="8241">
                  <c:v>1.571009635525757E-2</c:v>
                </c:pt>
                <c:pt idx="8242">
                  <c:v>4.2597577860735703E-2</c:v>
                </c:pt>
                <c:pt idx="8243">
                  <c:v>2.3437500000000038E-2</c:v>
                </c:pt>
                <c:pt idx="8244">
                  <c:v>1.3881658858233923E-3</c:v>
                </c:pt>
                <c:pt idx="8245">
                  <c:v>0.11311205273069688</c:v>
                </c:pt>
                <c:pt idx="8246">
                  <c:v>3.097173828881227E-3</c:v>
                </c:pt>
                <c:pt idx="8247">
                  <c:v>6.5104166666679814E-4</c:v>
                </c:pt>
                <c:pt idx="8248">
                  <c:v>2.3437500000000038E-2</c:v>
                </c:pt>
                <c:pt idx="8249">
                  <c:v>1.0416666666666938E-2</c:v>
                </c:pt>
                <c:pt idx="8250">
                  <c:v>6.9686411149826252E-3</c:v>
                </c:pt>
                <c:pt idx="8251">
                  <c:v>1.7412935323383078E-2</c:v>
                </c:pt>
                <c:pt idx="8252">
                  <c:v>4.3744531933532539E-4</c:v>
                </c:pt>
                <c:pt idx="8253">
                  <c:v>1.3227513227514738E-3</c:v>
                </c:pt>
                <c:pt idx="8254">
                  <c:v>2.4085224641037482E-2</c:v>
                </c:pt>
                <c:pt idx="8255">
                  <c:v>7.5624266800745389E-4</c:v>
                </c:pt>
                <c:pt idx="8256">
                  <c:v>2.7620055466355233E-2</c:v>
                </c:pt>
                <c:pt idx="8257">
                  <c:v>2.8280542986424254E-3</c:v>
                </c:pt>
                <c:pt idx="8258">
                  <c:v>1.1452451292037683E-4</c:v>
                </c:pt>
                <c:pt idx="8259">
                  <c:v>2.4135777076953673E-2</c:v>
                </c:pt>
                <c:pt idx="8260">
                  <c:v>2.4135777076953673E-2</c:v>
                </c:pt>
                <c:pt idx="8261">
                  <c:v>7.6048518954751968E-6</c:v>
                </c:pt>
                <c:pt idx="8262">
                  <c:v>3.8305920658873168E-4</c:v>
                </c:pt>
                <c:pt idx="8263">
                  <c:v>4.8752989929460944E-3</c:v>
                </c:pt>
                <c:pt idx="8264">
                  <c:v>6.5104166666679814E-4</c:v>
                </c:pt>
                <c:pt idx="8265">
                  <c:v>2.1164021164021368E-2</c:v>
                </c:pt>
                <c:pt idx="8266">
                  <c:v>6.6666666666668883E-3</c:v>
                </c:pt>
                <c:pt idx="8267">
                  <c:v>6.0636600319139852E-2</c:v>
                </c:pt>
                <c:pt idx="8268">
                  <c:v>1.6203703703703606E-2</c:v>
                </c:pt>
                <c:pt idx="8269">
                  <c:v>2.3437500000000038E-2</c:v>
                </c:pt>
                <c:pt idx="8270">
                  <c:v>2.3437500000000038E-2</c:v>
                </c:pt>
                <c:pt idx="8271">
                  <c:v>7.2148786831516027E-4</c:v>
                </c:pt>
                <c:pt idx="8272">
                  <c:v>1.0416666666666938E-2</c:v>
                </c:pt>
                <c:pt idx="8273">
                  <c:v>1.0416666666666938E-2</c:v>
                </c:pt>
                <c:pt idx="8274">
                  <c:v>7.4890849149068878E-2</c:v>
                </c:pt>
                <c:pt idx="8275">
                  <c:v>1.0416666666666938E-2</c:v>
                </c:pt>
                <c:pt idx="8276">
                  <c:v>7.4074074074074056E-2</c:v>
                </c:pt>
                <c:pt idx="8277">
                  <c:v>1.0416666666666938E-2</c:v>
                </c:pt>
                <c:pt idx="8278">
                  <c:v>3.1249999999999962E-2</c:v>
                </c:pt>
                <c:pt idx="8279">
                  <c:v>1.5748031496063096E-2</c:v>
                </c:pt>
                <c:pt idx="8280">
                  <c:v>6.9991251093613586E-3</c:v>
                </c:pt>
                <c:pt idx="8281">
                  <c:v>6.2809917355371739E-2</c:v>
                </c:pt>
                <c:pt idx="8282">
                  <c:v>1.5210526315789445E-2</c:v>
                </c:pt>
                <c:pt idx="8283">
                  <c:v>7.1731748726660367E-4</c:v>
                </c:pt>
                <c:pt idx="8284">
                  <c:v>1.2439485334092741E-2</c:v>
                </c:pt>
                <c:pt idx="8285">
                  <c:v>1.6046213093709905E-2</c:v>
                </c:pt>
                <c:pt idx="8286">
                  <c:v>1.0611205432937245E-2</c:v>
                </c:pt>
                <c:pt idx="8287">
                  <c:v>4.9836065573770509E-2</c:v>
                </c:pt>
                <c:pt idx="8288">
                  <c:v>2.4767801857591488E-4</c:v>
                </c:pt>
                <c:pt idx="8289">
                  <c:v>2.7185732927359745E-2</c:v>
                </c:pt>
                <c:pt idx="8290">
                  <c:v>1.3921052631578891E-2</c:v>
                </c:pt>
                <c:pt idx="8291">
                  <c:v>1.7319923676257889E-3</c:v>
                </c:pt>
                <c:pt idx="8292">
                  <c:v>1.0611205432937245E-2</c:v>
                </c:pt>
                <c:pt idx="8293">
                  <c:v>2.4516129032258076E-2</c:v>
                </c:pt>
                <c:pt idx="8294">
                  <c:v>1.0611205432937245E-2</c:v>
                </c:pt>
                <c:pt idx="8295">
                  <c:v>2.4516129032258076E-2</c:v>
                </c:pt>
                <c:pt idx="8296">
                  <c:v>5.2413793103448118E-2</c:v>
                </c:pt>
                <c:pt idx="8297">
                  <c:v>4.3824267999068803E-3</c:v>
                </c:pt>
                <c:pt idx="8298">
                  <c:v>1.3258820951128777E-2</c:v>
                </c:pt>
                <c:pt idx="8299">
                  <c:v>2.976190476190496E-3</c:v>
                </c:pt>
                <c:pt idx="8300">
                  <c:v>1.0416666666666938E-2</c:v>
                </c:pt>
                <c:pt idx="8301">
                  <c:v>1.0416666666666938E-2</c:v>
                </c:pt>
                <c:pt idx="8302">
                  <c:v>2.4154589371982158E-3</c:v>
                </c:pt>
                <c:pt idx="8303">
                  <c:v>2.9124799767007482E-4</c:v>
                </c:pt>
                <c:pt idx="8304">
                  <c:v>3.7940379403793946E-2</c:v>
                </c:pt>
                <c:pt idx="8305">
                  <c:v>0</c:v>
                </c:pt>
                <c:pt idx="8306">
                  <c:v>2.1517697988286184E-2</c:v>
                </c:pt>
                <c:pt idx="8307">
                  <c:v>1.5679442508710839E-2</c:v>
                </c:pt>
                <c:pt idx="8308">
                  <c:v>1.5679442508710839E-2</c:v>
                </c:pt>
                <c:pt idx="8309">
                  <c:v>2.3437500000000038E-2</c:v>
                </c:pt>
                <c:pt idx="8310">
                  <c:v>1.0416666666666938E-2</c:v>
                </c:pt>
                <c:pt idx="8311">
                  <c:v>2.3069679849340892E-2</c:v>
                </c:pt>
                <c:pt idx="8312">
                  <c:v>2.116402116402125E-2</c:v>
                </c:pt>
                <c:pt idx="8313">
                  <c:v>3.9447731755424325E-3</c:v>
                </c:pt>
                <c:pt idx="8314">
                  <c:v>3.9910600255576305E-5</c:v>
                </c:pt>
                <c:pt idx="8315">
                  <c:v>6.6666666666667001E-3</c:v>
                </c:pt>
                <c:pt idx="8316">
                  <c:v>2.3437500000000038E-2</c:v>
                </c:pt>
                <c:pt idx="8317">
                  <c:v>6.9991251093613586E-3</c:v>
                </c:pt>
                <c:pt idx="8318">
                  <c:v>4.4773391812864905E-3</c:v>
                </c:pt>
                <c:pt idx="8319">
                  <c:v>0</c:v>
                </c:pt>
                <c:pt idx="8320">
                  <c:v>8.9605734767043196E-4</c:v>
                </c:pt>
                <c:pt idx="8321">
                  <c:v>2.8147163120567295E-2</c:v>
                </c:pt>
                <c:pt idx="8322">
                  <c:v>1.5679442508710839E-2</c:v>
                </c:pt>
                <c:pt idx="8323">
                  <c:v>6.5104166666679814E-4</c:v>
                </c:pt>
                <c:pt idx="8324">
                  <c:v>2.976190476190496E-3</c:v>
                </c:pt>
                <c:pt idx="8325">
                  <c:v>2.7322404371585415E-3</c:v>
                </c:pt>
                <c:pt idx="8326">
                  <c:v>3.8461538461538367E-2</c:v>
                </c:pt>
                <c:pt idx="8327">
                  <c:v>1.0416666666666938E-2</c:v>
                </c:pt>
                <c:pt idx="8328">
                  <c:v>2.8280542986424254E-3</c:v>
                </c:pt>
                <c:pt idx="8329">
                  <c:v>2.8280542986424254E-3</c:v>
                </c:pt>
                <c:pt idx="8330">
                  <c:v>1.0296789824349027E-2</c:v>
                </c:pt>
                <c:pt idx="8331">
                  <c:v>7.3319926261101991E-3</c:v>
                </c:pt>
                <c:pt idx="8332">
                  <c:v>2.632440891390685E-3</c:v>
                </c:pt>
                <c:pt idx="8333">
                  <c:v>7.9772079772078366E-4</c:v>
                </c:pt>
                <c:pt idx="8334">
                  <c:v>1.9517771773020151E-2</c:v>
                </c:pt>
                <c:pt idx="8335">
                  <c:v>2.0499333702057305E-3</c:v>
                </c:pt>
                <c:pt idx="8336">
                  <c:v>2.265232275202338E-2</c:v>
                </c:pt>
                <c:pt idx="8337">
                  <c:v>5.8430873938895463E-3</c:v>
                </c:pt>
                <c:pt idx="8338">
                  <c:v>6.6666666666668883E-3</c:v>
                </c:pt>
                <c:pt idx="8339">
                  <c:v>6.5104166666679814E-4</c:v>
                </c:pt>
                <c:pt idx="8340">
                  <c:v>7.2580645161290175E-2</c:v>
                </c:pt>
                <c:pt idx="8341">
                  <c:v>6.5104166666679814E-4</c:v>
                </c:pt>
                <c:pt idx="8342">
                  <c:v>6.5104166666679814E-4</c:v>
                </c:pt>
                <c:pt idx="8343">
                  <c:v>1.5679442508710839E-2</c:v>
                </c:pt>
                <c:pt idx="8344">
                  <c:v>1.5679442508710839E-2</c:v>
                </c:pt>
                <c:pt idx="8345">
                  <c:v>8.696971088484705E-4</c:v>
                </c:pt>
                <c:pt idx="8346">
                  <c:v>6.8310152343768109E-4</c:v>
                </c:pt>
                <c:pt idx="8347">
                  <c:v>1.4034061079188866E-2</c:v>
                </c:pt>
                <c:pt idx="8348">
                  <c:v>3.6470674556416641E-3</c:v>
                </c:pt>
                <c:pt idx="8349">
                  <c:v>6.8310152343768109E-4</c:v>
                </c:pt>
                <c:pt idx="8350">
                  <c:v>3.2740368874836383E-4</c:v>
                </c:pt>
                <c:pt idx="8351">
                  <c:v>6.8310152343768109E-4</c:v>
                </c:pt>
                <c:pt idx="8352">
                  <c:v>1.5585482613397738E-2</c:v>
                </c:pt>
                <c:pt idx="8353">
                  <c:v>1.0416666666666938E-2</c:v>
                </c:pt>
                <c:pt idx="8354">
                  <c:v>2.3437500000000038E-2</c:v>
                </c:pt>
                <c:pt idx="8355">
                  <c:v>2.3437500000000038E-2</c:v>
                </c:pt>
                <c:pt idx="8356">
                  <c:v>1.0416666666666938E-2</c:v>
                </c:pt>
                <c:pt idx="8357">
                  <c:v>2.976190476190496E-3</c:v>
                </c:pt>
                <c:pt idx="8358">
                  <c:v>4.2735042735042701E-2</c:v>
                </c:pt>
                <c:pt idx="8359">
                  <c:v>2.4761904761904797E-2</c:v>
                </c:pt>
                <c:pt idx="8360">
                  <c:v>1.0175010175010308E-2</c:v>
                </c:pt>
                <c:pt idx="8361">
                  <c:v>2.067824648469814E-2</c:v>
                </c:pt>
                <c:pt idx="8362">
                  <c:v>7.9772079772078366E-4</c:v>
                </c:pt>
                <c:pt idx="8363">
                  <c:v>6.5656565656565941E-2</c:v>
                </c:pt>
                <c:pt idx="8364">
                  <c:v>2.3437500000000038E-2</c:v>
                </c:pt>
                <c:pt idx="8365">
                  <c:v>6.147540983606598E-3</c:v>
                </c:pt>
                <c:pt idx="8366">
                  <c:v>6.4446831364125094E-3</c:v>
                </c:pt>
                <c:pt idx="8367">
                  <c:v>6.4446831364125094E-3</c:v>
                </c:pt>
                <c:pt idx="8368">
                  <c:v>1.5854184641932809E-2</c:v>
                </c:pt>
                <c:pt idx="8369">
                  <c:v>9.2009685230024341E-2</c:v>
                </c:pt>
                <c:pt idx="8370">
                  <c:v>1.5449814435778217E-2</c:v>
                </c:pt>
                <c:pt idx="8371">
                  <c:v>3.3680341326194525E-2</c:v>
                </c:pt>
                <c:pt idx="8372">
                  <c:v>7.956877082816935E-2</c:v>
                </c:pt>
                <c:pt idx="8373">
                  <c:v>6.5104166666679814E-4</c:v>
                </c:pt>
                <c:pt idx="8374">
                  <c:v>6.5104166666679814E-4</c:v>
                </c:pt>
                <c:pt idx="8375">
                  <c:v>9.6164788892682974E-3</c:v>
                </c:pt>
                <c:pt idx="8376">
                  <c:v>0</c:v>
                </c:pt>
                <c:pt idx="8377">
                  <c:v>1.3227513227514738E-3</c:v>
                </c:pt>
                <c:pt idx="8378">
                  <c:v>2.3437500000000038E-2</c:v>
                </c:pt>
                <c:pt idx="8379">
                  <c:v>1.0976702508960743E-2</c:v>
                </c:pt>
                <c:pt idx="8380">
                  <c:v>2.3437500000000038E-2</c:v>
                </c:pt>
                <c:pt idx="8381">
                  <c:v>3.097173828881227E-3</c:v>
                </c:pt>
                <c:pt idx="8382">
                  <c:v>2.3437500000000038E-2</c:v>
                </c:pt>
                <c:pt idx="8383">
                  <c:v>4.5780847893810206E-2</c:v>
                </c:pt>
                <c:pt idx="8384">
                  <c:v>3.7858422939068027E-2</c:v>
                </c:pt>
                <c:pt idx="8385">
                  <c:v>1.60384923817156E-3</c:v>
                </c:pt>
                <c:pt idx="8386">
                  <c:v>1.8841322737759542E-2</c:v>
                </c:pt>
                <c:pt idx="8387">
                  <c:v>2.3437500000000038E-2</c:v>
                </c:pt>
                <c:pt idx="8388">
                  <c:v>2.3437500000000038E-2</c:v>
                </c:pt>
                <c:pt idx="8389">
                  <c:v>4.3744531933532539E-4</c:v>
                </c:pt>
                <c:pt idx="8390">
                  <c:v>2.9761904761906118E-3</c:v>
                </c:pt>
                <c:pt idx="8391">
                  <c:v>3.5433070866141662E-2</c:v>
                </c:pt>
                <c:pt idx="8392">
                  <c:v>3.4722222222222398E-3</c:v>
                </c:pt>
                <c:pt idx="8393">
                  <c:v>1.7754868270332281E-2</c:v>
                </c:pt>
                <c:pt idx="8394">
                  <c:v>1.8304212994477724E-3</c:v>
                </c:pt>
                <c:pt idx="8395">
                  <c:v>2.4761904761904797E-2</c:v>
                </c:pt>
                <c:pt idx="8396">
                  <c:v>3.7440000000000209E-2</c:v>
                </c:pt>
                <c:pt idx="8397">
                  <c:v>6.4935064935064971E-2</c:v>
                </c:pt>
                <c:pt idx="8398">
                  <c:v>3.1914987667199519E-3</c:v>
                </c:pt>
                <c:pt idx="8399">
                  <c:v>1.0263929618768076E-2</c:v>
                </c:pt>
                <c:pt idx="8400">
                  <c:v>1.0389610389610223E-2</c:v>
                </c:pt>
                <c:pt idx="8401">
                  <c:v>5.8913813459268282E-3</c:v>
                </c:pt>
                <c:pt idx="8402">
                  <c:v>3.7258064516129133E-2</c:v>
                </c:pt>
                <c:pt idx="8403">
                  <c:v>8.2275539902662012E-4</c:v>
                </c:pt>
                <c:pt idx="8404">
                  <c:v>7.5740259740251549E-4</c:v>
                </c:pt>
                <c:pt idx="8405">
                  <c:v>6.4419842452627793E-3</c:v>
                </c:pt>
                <c:pt idx="8406">
                  <c:v>5.8648431214801859E-3</c:v>
                </c:pt>
                <c:pt idx="8407">
                  <c:v>4.4879581335105388E-3</c:v>
                </c:pt>
                <c:pt idx="8408">
                  <c:v>6.1050903119868336E-3</c:v>
                </c:pt>
                <c:pt idx="8409">
                  <c:v>1.5511088035731811E-2</c:v>
                </c:pt>
                <c:pt idx="8410">
                  <c:v>1.0389610389610303E-2</c:v>
                </c:pt>
                <c:pt idx="8411">
                  <c:v>2.8133248864953757E-3</c:v>
                </c:pt>
                <c:pt idx="8412">
                  <c:v>7.1278693295500611E-3</c:v>
                </c:pt>
                <c:pt idx="8413">
                  <c:v>3.2199205752924613E-2</c:v>
                </c:pt>
                <c:pt idx="8414">
                  <c:v>1.5394361735823487E-3</c:v>
                </c:pt>
                <c:pt idx="8415">
                  <c:v>3.2199205752924613E-2</c:v>
                </c:pt>
                <c:pt idx="8416">
                  <c:v>2.1117094287825707E-2</c:v>
                </c:pt>
                <c:pt idx="8417">
                  <c:v>1.3227513227514738E-3</c:v>
                </c:pt>
                <c:pt idx="8418">
                  <c:v>1.5748031496063096E-2</c:v>
                </c:pt>
                <c:pt idx="8419">
                  <c:v>0</c:v>
                </c:pt>
                <c:pt idx="8420">
                  <c:v>2.3437500000000038E-2</c:v>
                </c:pt>
                <c:pt idx="8421">
                  <c:v>2.3437500000000038E-2</c:v>
                </c:pt>
                <c:pt idx="8422">
                  <c:v>2.1164021164021368E-2</c:v>
                </c:pt>
                <c:pt idx="8423">
                  <c:v>6.6666666666667001E-3</c:v>
                </c:pt>
                <c:pt idx="8424">
                  <c:v>1.0296789824349027E-2</c:v>
                </c:pt>
                <c:pt idx="8425">
                  <c:v>2.0923076923076878E-2</c:v>
                </c:pt>
                <c:pt idx="8426">
                  <c:v>1.5748031496063096E-2</c:v>
                </c:pt>
                <c:pt idx="8427">
                  <c:v>2.3437500000000038E-2</c:v>
                </c:pt>
                <c:pt idx="8428">
                  <c:v>2.3437500000000038E-2</c:v>
                </c:pt>
                <c:pt idx="8429">
                  <c:v>1.0976702508960743E-2</c:v>
                </c:pt>
                <c:pt idx="8430">
                  <c:v>1.0416666666666938E-2</c:v>
                </c:pt>
                <c:pt idx="8431">
                  <c:v>0.16666666666666663</c:v>
                </c:pt>
                <c:pt idx="8432">
                  <c:v>2.9124799767007482E-4</c:v>
                </c:pt>
                <c:pt idx="8433">
                  <c:v>9.544215037008235E-3</c:v>
                </c:pt>
                <c:pt idx="8434">
                  <c:v>2.3437500000000038E-2</c:v>
                </c:pt>
                <c:pt idx="8435">
                  <c:v>2.66666666666668E-2</c:v>
                </c:pt>
                <c:pt idx="8436">
                  <c:v>1.6203703703703606E-2</c:v>
                </c:pt>
                <c:pt idx="8437">
                  <c:v>1.0976702508960743E-2</c:v>
                </c:pt>
                <c:pt idx="8438">
                  <c:v>0.11157024793388433</c:v>
                </c:pt>
                <c:pt idx="8439">
                  <c:v>3.5433070866141662E-2</c:v>
                </c:pt>
                <c:pt idx="8440">
                  <c:v>3.5433070866141662E-2</c:v>
                </c:pt>
                <c:pt idx="8441">
                  <c:v>3.5433070866141662E-2</c:v>
                </c:pt>
                <c:pt idx="8442">
                  <c:v>2.3437500000000038E-2</c:v>
                </c:pt>
                <c:pt idx="8443">
                  <c:v>2.3437500000000038E-2</c:v>
                </c:pt>
                <c:pt idx="8444">
                  <c:v>2.0073956682514681E-2</c:v>
                </c:pt>
                <c:pt idx="8445">
                  <c:v>8.5365853658536536E-2</c:v>
                </c:pt>
                <c:pt idx="8446">
                  <c:v>4.3744531933532539E-4</c:v>
                </c:pt>
                <c:pt idx="8447">
                  <c:v>1.0416666666666938E-2</c:v>
                </c:pt>
                <c:pt idx="8448">
                  <c:v>3.097173828881227E-3</c:v>
                </c:pt>
                <c:pt idx="8449">
                  <c:v>6.5104166666679814E-4</c:v>
                </c:pt>
                <c:pt idx="8450">
                  <c:v>1.9581454506436845E-2</c:v>
                </c:pt>
                <c:pt idx="8451">
                  <c:v>2.0923076923076878E-2</c:v>
                </c:pt>
                <c:pt idx="8452">
                  <c:v>3.64145658263305E-2</c:v>
                </c:pt>
                <c:pt idx="8453">
                  <c:v>1.206636500754077E-3</c:v>
                </c:pt>
                <c:pt idx="8454">
                  <c:v>6.4370164939424619E-3</c:v>
                </c:pt>
                <c:pt idx="8455">
                  <c:v>4.3744531933532539E-4</c:v>
                </c:pt>
                <c:pt idx="8456">
                  <c:v>4.3744531933532539E-4</c:v>
                </c:pt>
                <c:pt idx="8457">
                  <c:v>1.3054830287208905E-3</c:v>
                </c:pt>
                <c:pt idx="8458">
                  <c:v>1.4231499051234047E-3</c:v>
                </c:pt>
                <c:pt idx="8459">
                  <c:v>2.6041666666666682E-2</c:v>
                </c:pt>
                <c:pt idx="8460">
                  <c:v>4.9554781262098134E-2</c:v>
                </c:pt>
                <c:pt idx="8461">
                  <c:v>5.092946269416095E-4</c:v>
                </c:pt>
                <c:pt idx="8462">
                  <c:v>3.4473054734770058E-3</c:v>
                </c:pt>
                <c:pt idx="8463">
                  <c:v>1.5782828282842577E-4</c:v>
                </c:pt>
                <c:pt idx="8464">
                  <c:v>1.3227513227514738E-3</c:v>
                </c:pt>
                <c:pt idx="8465">
                  <c:v>1.4778325123152662E-2</c:v>
                </c:pt>
                <c:pt idx="8466">
                  <c:v>4.3744531933532539E-4</c:v>
                </c:pt>
                <c:pt idx="8467">
                  <c:v>2.6474724911061003E-3</c:v>
                </c:pt>
                <c:pt idx="8468">
                  <c:v>6.5104166666679814E-4</c:v>
                </c:pt>
                <c:pt idx="8469">
                  <c:v>6.6666666666668883E-3</c:v>
                </c:pt>
                <c:pt idx="8470">
                  <c:v>6.6666666666668883E-3</c:v>
                </c:pt>
                <c:pt idx="8471">
                  <c:v>1.0635034257081455E-2</c:v>
                </c:pt>
                <c:pt idx="8472">
                  <c:v>1.883239171374814E-3</c:v>
                </c:pt>
                <c:pt idx="8473">
                  <c:v>6.6666666666668883E-3</c:v>
                </c:pt>
                <c:pt idx="8474">
                  <c:v>3.0303030303030245E-2</c:v>
                </c:pt>
                <c:pt idx="8475">
                  <c:v>1.0416666666666938E-2</c:v>
                </c:pt>
                <c:pt idx="8476">
                  <c:v>2.3437500000000038E-2</c:v>
                </c:pt>
                <c:pt idx="8477">
                  <c:v>2.1024027459954357E-2</c:v>
                </c:pt>
                <c:pt idx="8478">
                  <c:v>2.3437500000000038E-2</c:v>
                </c:pt>
                <c:pt idx="8479">
                  <c:v>2.3437500000000038E-2</c:v>
                </c:pt>
                <c:pt idx="8480">
                  <c:v>6.5104166666679814E-4</c:v>
                </c:pt>
                <c:pt idx="8481">
                  <c:v>2.1164021164021368E-2</c:v>
                </c:pt>
                <c:pt idx="8482">
                  <c:v>0</c:v>
                </c:pt>
                <c:pt idx="8483">
                  <c:v>1.0976702508960743E-2</c:v>
                </c:pt>
                <c:pt idx="8484">
                  <c:v>1.6203703703703606E-2</c:v>
                </c:pt>
                <c:pt idx="8485">
                  <c:v>5.3907154949655632E-3</c:v>
                </c:pt>
                <c:pt idx="8486">
                  <c:v>2.3437500000000038E-2</c:v>
                </c:pt>
                <c:pt idx="8487">
                  <c:v>2.7322404371585415E-3</c:v>
                </c:pt>
                <c:pt idx="8488">
                  <c:v>5.1236449864498577E-3</c:v>
                </c:pt>
                <c:pt idx="8489">
                  <c:v>5.599147534631406E-2</c:v>
                </c:pt>
                <c:pt idx="8490">
                  <c:v>1.5748031496063096E-2</c:v>
                </c:pt>
                <c:pt idx="8491">
                  <c:v>3.4722222222222398E-3</c:v>
                </c:pt>
                <c:pt idx="8492">
                  <c:v>3.6525974025975378E-3</c:v>
                </c:pt>
                <c:pt idx="8493">
                  <c:v>1.5679442508710839E-2</c:v>
                </c:pt>
                <c:pt idx="8494">
                  <c:v>2.06625683060109E-2</c:v>
                </c:pt>
                <c:pt idx="8495">
                  <c:v>0.21285377358490568</c:v>
                </c:pt>
                <c:pt idx="8496">
                  <c:v>1.5748031496063096E-2</c:v>
                </c:pt>
                <c:pt idx="8497">
                  <c:v>1.9632639065837607E-2</c:v>
                </c:pt>
                <c:pt idx="8498">
                  <c:v>1.1821429922758009E-2</c:v>
                </c:pt>
                <c:pt idx="8499">
                  <c:v>5.7836899942167346E-4</c:v>
                </c:pt>
                <c:pt idx="8500">
                  <c:v>4.3286519659180046E-2</c:v>
                </c:pt>
                <c:pt idx="8501">
                  <c:v>1.0618552414218083E-2</c:v>
                </c:pt>
                <c:pt idx="8502">
                  <c:v>4.5740293418325748E-4</c:v>
                </c:pt>
                <c:pt idx="8503">
                  <c:v>5.29014844804351E-4</c:v>
                </c:pt>
                <c:pt idx="8504">
                  <c:v>4.201734993341825E-3</c:v>
                </c:pt>
                <c:pt idx="8505">
                  <c:v>3.7189442711444518E-2</c:v>
                </c:pt>
                <c:pt idx="8506">
                  <c:v>1.0860484544695154E-2</c:v>
                </c:pt>
                <c:pt idx="8507">
                  <c:v>6.7476383265857292E-3</c:v>
                </c:pt>
                <c:pt idx="8508">
                  <c:v>2.9529767040552858E-3</c:v>
                </c:pt>
                <c:pt idx="8509">
                  <c:v>2.4516129032258076E-2</c:v>
                </c:pt>
                <c:pt idx="8510">
                  <c:v>1.0611205432937245E-2</c:v>
                </c:pt>
                <c:pt idx="8511">
                  <c:v>3.7073170731707482E-2</c:v>
                </c:pt>
                <c:pt idx="8512">
                  <c:v>1.708584987057821E-2</c:v>
                </c:pt>
                <c:pt idx="8513">
                  <c:v>3.7073170731707482E-2</c:v>
                </c:pt>
                <c:pt idx="8514">
                  <c:v>6.136475208651617E-5</c:v>
                </c:pt>
                <c:pt idx="8515">
                  <c:v>8.0971659919029521E-3</c:v>
                </c:pt>
                <c:pt idx="8516">
                  <c:v>1.6329680506252334E-3</c:v>
                </c:pt>
                <c:pt idx="8517">
                  <c:v>1.4581535806730958E-3</c:v>
                </c:pt>
                <c:pt idx="8518">
                  <c:v>2.9376949023101561E-3</c:v>
                </c:pt>
                <c:pt idx="8519">
                  <c:v>2.5604551920341452E-2</c:v>
                </c:pt>
                <c:pt idx="8520">
                  <c:v>9.3750000000000465E-3</c:v>
                </c:pt>
                <c:pt idx="8521">
                  <c:v>1.2487512487511664E-3</c:v>
                </c:pt>
                <c:pt idx="8522">
                  <c:v>2.2038567493112875E-2</c:v>
                </c:pt>
                <c:pt idx="8523">
                  <c:v>2.5604551920341452E-2</c:v>
                </c:pt>
                <c:pt idx="8524">
                  <c:v>1.5748031496063096E-2</c:v>
                </c:pt>
                <c:pt idx="8525">
                  <c:v>6.5104166666679814E-4</c:v>
                </c:pt>
                <c:pt idx="8526">
                  <c:v>3.7858422939068027E-2</c:v>
                </c:pt>
                <c:pt idx="8527">
                  <c:v>1.289090475053704E-2</c:v>
                </c:pt>
                <c:pt idx="8528">
                  <c:v>1.289090475053704E-2</c:v>
                </c:pt>
                <c:pt idx="8529">
                  <c:v>4.3744531933532539E-4</c:v>
                </c:pt>
                <c:pt idx="8530">
                  <c:v>4.3744531933532539E-4</c:v>
                </c:pt>
                <c:pt idx="8531">
                  <c:v>6.5104166666679814E-4</c:v>
                </c:pt>
                <c:pt idx="8532">
                  <c:v>8.267195767214888E-5</c:v>
                </c:pt>
                <c:pt idx="8533">
                  <c:v>2.3437500000000038E-2</c:v>
                </c:pt>
                <c:pt idx="8534">
                  <c:v>2.976190476190496E-3</c:v>
                </c:pt>
                <c:pt idx="8535">
                  <c:v>2.4714052287581664E-2</c:v>
                </c:pt>
                <c:pt idx="8536">
                  <c:v>6.5104166666679814E-4</c:v>
                </c:pt>
                <c:pt idx="8537">
                  <c:v>7.5961604861533784E-4</c:v>
                </c:pt>
                <c:pt idx="8538">
                  <c:v>2.3437500000000038E-2</c:v>
                </c:pt>
                <c:pt idx="8539">
                  <c:v>1.73850574712649E-3</c:v>
                </c:pt>
                <c:pt idx="8540">
                  <c:v>0.10212485212485195</c:v>
                </c:pt>
                <c:pt idx="8541">
                  <c:v>6.8751945222533415E-3</c:v>
                </c:pt>
                <c:pt idx="8542">
                  <c:v>1.7507002801120497E-2</c:v>
                </c:pt>
                <c:pt idx="8543">
                  <c:v>2.016129032257999E-3</c:v>
                </c:pt>
                <c:pt idx="8544">
                  <c:v>1.2184508268059195E-2</c:v>
                </c:pt>
                <c:pt idx="8545">
                  <c:v>5.0287356321839852E-3</c:v>
                </c:pt>
                <c:pt idx="8546">
                  <c:v>8.9605734767043196E-4</c:v>
                </c:pt>
                <c:pt idx="8547">
                  <c:v>1.2729034531360112E-2</c:v>
                </c:pt>
                <c:pt idx="8548">
                  <c:v>2.384313725490185E-2</c:v>
                </c:pt>
                <c:pt idx="8549">
                  <c:v>2.384313725490185E-2</c:v>
                </c:pt>
                <c:pt idx="8550">
                  <c:v>1.0003306878307095E-2</c:v>
                </c:pt>
                <c:pt idx="8551">
                  <c:v>0</c:v>
                </c:pt>
                <c:pt idx="8552">
                  <c:v>5.092946269416095E-4</c:v>
                </c:pt>
                <c:pt idx="8553">
                  <c:v>1.3888888888888959E-2</c:v>
                </c:pt>
                <c:pt idx="8554">
                  <c:v>2.7605244996550065E-3</c:v>
                </c:pt>
                <c:pt idx="8555">
                  <c:v>1.4336917562724075E-2</c:v>
                </c:pt>
                <c:pt idx="8556">
                  <c:v>4.3744531933532539E-4</c:v>
                </c:pt>
                <c:pt idx="8557">
                  <c:v>2.3319200484554808E-2</c:v>
                </c:pt>
                <c:pt idx="8558">
                  <c:v>2.976190476190496E-3</c:v>
                </c:pt>
                <c:pt idx="8559">
                  <c:v>5.5261662404519586E-4</c:v>
                </c:pt>
                <c:pt idx="8560">
                  <c:v>1.0853198739695757E-2</c:v>
                </c:pt>
                <c:pt idx="8561">
                  <c:v>7.1225720576355593E-4</c:v>
                </c:pt>
                <c:pt idx="8562">
                  <c:v>7.1225720576355593E-4</c:v>
                </c:pt>
                <c:pt idx="8563">
                  <c:v>2.06625683060109E-2</c:v>
                </c:pt>
                <c:pt idx="8564">
                  <c:v>2.016129032257999E-3</c:v>
                </c:pt>
                <c:pt idx="8565">
                  <c:v>2.2038567493112875E-2</c:v>
                </c:pt>
                <c:pt idx="8566">
                  <c:v>2.3965141612200407E-2</c:v>
                </c:pt>
                <c:pt idx="8567">
                  <c:v>4.7619047619047589E-2</c:v>
                </c:pt>
                <c:pt idx="8568">
                  <c:v>1.1030522816561103E-2</c:v>
                </c:pt>
                <c:pt idx="8569">
                  <c:v>1.883239171374814E-3</c:v>
                </c:pt>
                <c:pt idx="8570">
                  <c:v>3.955730878807822E-2</c:v>
                </c:pt>
                <c:pt idx="8571">
                  <c:v>4.3744531933532539E-4</c:v>
                </c:pt>
                <c:pt idx="8572">
                  <c:v>6.6666666666667001E-3</c:v>
                </c:pt>
                <c:pt idx="8573">
                  <c:v>4.7619047619047589E-2</c:v>
                </c:pt>
                <c:pt idx="8574">
                  <c:v>3.955730878807822E-2</c:v>
                </c:pt>
                <c:pt idx="8575">
                  <c:v>2.976190476190496E-3</c:v>
                </c:pt>
                <c:pt idx="8576">
                  <c:v>1.0416666666666938E-2</c:v>
                </c:pt>
                <c:pt idx="8577">
                  <c:v>4.3744531933532539E-4</c:v>
                </c:pt>
                <c:pt idx="8578">
                  <c:v>8.6805555555555608E-2</c:v>
                </c:pt>
                <c:pt idx="8579">
                  <c:v>6.3116370808678449E-2</c:v>
                </c:pt>
                <c:pt idx="8580">
                  <c:v>2.3437500000000038E-2</c:v>
                </c:pt>
                <c:pt idx="8581">
                  <c:v>2.1164021164021368E-2</c:v>
                </c:pt>
                <c:pt idx="8582">
                  <c:v>1.0416666666666938E-2</c:v>
                </c:pt>
                <c:pt idx="8583">
                  <c:v>6.5104166666679814E-4</c:v>
                </c:pt>
                <c:pt idx="8584">
                  <c:v>2.976190476190496E-3</c:v>
                </c:pt>
                <c:pt idx="8585">
                  <c:v>4.3744531933532539E-4</c:v>
                </c:pt>
                <c:pt idx="8586">
                  <c:v>3.1249999999999962E-2</c:v>
                </c:pt>
                <c:pt idx="8587">
                  <c:v>1.0416666666666938E-2</c:v>
                </c:pt>
                <c:pt idx="8588">
                  <c:v>6.5104166666679814E-4</c:v>
                </c:pt>
                <c:pt idx="8589">
                  <c:v>5.6570931244561201E-3</c:v>
                </c:pt>
                <c:pt idx="8590">
                  <c:v>8.1880612783942503E-3</c:v>
                </c:pt>
                <c:pt idx="8591">
                  <c:v>7.2150072150074037E-4</c:v>
                </c:pt>
                <c:pt idx="8592">
                  <c:v>6.9686411149826252E-3</c:v>
                </c:pt>
                <c:pt idx="8593">
                  <c:v>6.6666666666668883E-3</c:v>
                </c:pt>
                <c:pt idx="8594">
                  <c:v>4.7348484848484876E-2</c:v>
                </c:pt>
                <c:pt idx="8595">
                  <c:v>4.3744531933532539E-4</c:v>
                </c:pt>
                <c:pt idx="8596">
                  <c:v>1.4336917562724075E-2</c:v>
                </c:pt>
                <c:pt idx="8597">
                  <c:v>3.4234995773457261E-2</c:v>
                </c:pt>
                <c:pt idx="8598">
                  <c:v>3.4234995773457261E-2</c:v>
                </c:pt>
                <c:pt idx="8599">
                  <c:v>1.4285714285714356E-2</c:v>
                </c:pt>
                <c:pt idx="8600">
                  <c:v>6.5104166666679814E-4</c:v>
                </c:pt>
                <c:pt idx="8601">
                  <c:v>2.3437500000000038E-2</c:v>
                </c:pt>
                <c:pt idx="8602">
                  <c:v>6.8493150684932336E-3</c:v>
                </c:pt>
                <c:pt idx="8603">
                  <c:v>9.3405405405404505E-3</c:v>
                </c:pt>
                <c:pt idx="8604">
                  <c:v>1.4310019110018952E-2</c:v>
                </c:pt>
                <c:pt idx="8605">
                  <c:v>1.2972972972971489E-3</c:v>
                </c:pt>
                <c:pt idx="8606">
                  <c:v>1.4310019110018952E-2</c:v>
                </c:pt>
                <c:pt idx="8607">
                  <c:v>1.4310019110018952E-2</c:v>
                </c:pt>
                <c:pt idx="8608">
                  <c:v>1.4310019110018952E-2</c:v>
                </c:pt>
                <c:pt idx="8609">
                  <c:v>1.4895208524451297E-2</c:v>
                </c:pt>
                <c:pt idx="8610">
                  <c:v>3.2522522522521343E-3</c:v>
                </c:pt>
                <c:pt idx="8611">
                  <c:v>6.1855309855307879E-3</c:v>
                </c:pt>
                <c:pt idx="8612">
                  <c:v>6.1855309855307879E-3</c:v>
                </c:pt>
                <c:pt idx="8613">
                  <c:v>1.5076026632410559E-3</c:v>
                </c:pt>
                <c:pt idx="8614">
                  <c:v>3.4356390288593518E-2</c:v>
                </c:pt>
                <c:pt idx="8615">
                  <c:v>7.7863577863560636E-4</c:v>
                </c:pt>
                <c:pt idx="8616">
                  <c:v>2.3437500000000038E-2</c:v>
                </c:pt>
                <c:pt idx="8617">
                  <c:v>2.3437500000000038E-2</c:v>
                </c:pt>
                <c:pt idx="8618">
                  <c:v>6.9991251093613586E-3</c:v>
                </c:pt>
                <c:pt idx="8619">
                  <c:v>6.5104166666679814E-4</c:v>
                </c:pt>
                <c:pt idx="8620">
                  <c:v>6.640106241699652E-4</c:v>
                </c:pt>
                <c:pt idx="8621">
                  <c:v>4.3744531933532539E-4</c:v>
                </c:pt>
                <c:pt idx="8622">
                  <c:v>6.5104166666679814E-4</c:v>
                </c:pt>
                <c:pt idx="8623">
                  <c:v>4.3744531933532539E-4</c:v>
                </c:pt>
                <c:pt idx="8624">
                  <c:v>1.0416666666666938E-2</c:v>
                </c:pt>
                <c:pt idx="8625">
                  <c:v>9.2364532019715878E-4</c:v>
                </c:pt>
                <c:pt idx="8626">
                  <c:v>1.0416666666666938E-2</c:v>
                </c:pt>
                <c:pt idx="8627">
                  <c:v>2.976190476190496E-3</c:v>
                </c:pt>
                <c:pt idx="8628">
                  <c:v>2.3437500000000038E-2</c:v>
                </c:pt>
                <c:pt idx="8629">
                  <c:v>2.3437500000000038E-2</c:v>
                </c:pt>
                <c:pt idx="8630">
                  <c:v>1.6203703703703606E-2</c:v>
                </c:pt>
                <c:pt idx="8631">
                  <c:v>2.3437500000000038E-2</c:v>
                </c:pt>
                <c:pt idx="8632">
                  <c:v>2.3437500000000038E-2</c:v>
                </c:pt>
                <c:pt idx="8633">
                  <c:v>2.016129032257999E-3</c:v>
                </c:pt>
                <c:pt idx="8634">
                  <c:v>3.5433070866141662E-2</c:v>
                </c:pt>
                <c:pt idx="8635">
                  <c:v>1.1770244821086376E-4</c:v>
                </c:pt>
                <c:pt idx="8636">
                  <c:v>2.4448056345658789E-2</c:v>
                </c:pt>
                <c:pt idx="8637">
                  <c:v>2.3437500000000038E-2</c:v>
                </c:pt>
                <c:pt idx="8638">
                  <c:v>6.5104166666679814E-4</c:v>
                </c:pt>
                <c:pt idx="8639">
                  <c:v>1.0416666666666938E-2</c:v>
                </c:pt>
                <c:pt idx="8640">
                  <c:v>6.5104166666679814E-4</c:v>
                </c:pt>
                <c:pt idx="8641">
                  <c:v>6.5104166666679814E-4</c:v>
                </c:pt>
                <c:pt idx="8642">
                  <c:v>6.6666666666668883E-3</c:v>
                </c:pt>
                <c:pt idx="8643">
                  <c:v>1.0416666666666938E-2</c:v>
                </c:pt>
                <c:pt idx="8644">
                  <c:v>3.0131826741996361E-2</c:v>
                </c:pt>
                <c:pt idx="8645">
                  <c:v>1.3227513227514738E-3</c:v>
                </c:pt>
                <c:pt idx="8646">
                  <c:v>1.0416666666666938E-2</c:v>
                </c:pt>
                <c:pt idx="8647">
                  <c:v>3.5433070866141662E-2</c:v>
                </c:pt>
                <c:pt idx="8648">
                  <c:v>6.9991251093613586E-3</c:v>
                </c:pt>
                <c:pt idx="8649">
                  <c:v>6.4971319003575331E-3</c:v>
                </c:pt>
                <c:pt idx="8650">
                  <c:v>3.8122813875278862E-2</c:v>
                </c:pt>
                <c:pt idx="8651">
                  <c:v>1.6079158936301841E-2</c:v>
                </c:pt>
                <c:pt idx="8652">
                  <c:v>2.5800645635357059E-3</c:v>
                </c:pt>
                <c:pt idx="8653">
                  <c:v>1.0635034257081455E-2</c:v>
                </c:pt>
                <c:pt idx="8654">
                  <c:v>6.034027605676868E-4</c:v>
                </c:pt>
                <c:pt idx="8655">
                  <c:v>9.9741331939475191E-3</c:v>
                </c:pt>
                <c:pt idx="8656">
                  <c:v>2.9654090375153203E-3</c:v>
                </c:pt>
                <c:pt idx="8657">
                  <c:v>2.9654090375153203E-3</c:v>
                </c:pt>
                <c:pt idx="8658">
                  <c:v>4.2441218911805362E-4</c:v>
                </c:pt>
                <c:pt idx="8659">
                  <c:v>2.7348293345423883E-2</c:v>
                </c:pt>
                <c:pt idx="8660">
                  <c:v>6.9991251093613586E-3</c:v>
                </c:pt>
                <c:pt idx="8661">
                  <c:v>1.0416666666666938E-2</c:v>
                </c:pt>
                <c:pt idx="8662">
                  <c:v>3.5433070866141662E-2</c:v>
                </c:pt>
                <c:pt idx="8663">
                  <c:v>1.3227513227514736E-3</c:v>
                </c:pt>
                <c:pt idx="8664">
                  <c:v>1.0416666666666938E-2</c:v>
                </c:pt>
                <c:pt idx="8665">
                  <c:v>1.5748031496063096E-2</c:v>
                </c:pt>
                <c:pt idx="8666">
                  <c:v>0</c:v>
                </c:pt>
                <c:pt idx="8667">
                  <c:v>1.5748031496063096E-2</c:v>
                </c:pt>
                <c:pt idx="8668">
                  <c:v>1.3227513227514738E-3</c:v>
                </c:pt>
                <c:pt idx="8669">
                  <c:v>4.3744531933532539E-4</c:v>
                </c:pt>
                <c:pt idx="8670">
                  <c:v>1.0416666666666938E-2</c:v>
                </c:pt>
                <c:pt idx="8671">
                  <c:v>1.0937366487225425E-2</c:v>
                </c:pt>
                <c:pt idx="8672">
                  <c:v>2.3422377080913635E-2</c:v>
                </c:pt>
                <c:pt idx="8673">
                  <c:v>2.1164021164021368E-2</c:v>
                </c:pt>
                <c:pt idx="8674">
                  <c:v>4.8274862278921353E-2</c:v>
                </c:pt>
                <c:pt idx="8675">
                  <c:v>3.1520882584713198E-3</c:v>
                </c:pt>
                <c:pt idx="8676">
                  <c:v>6.5104166666679814E-4</c:v>
                </c:pt>
                <c:pt idx="8677">
                  <c:v>2.3437500000000038E-2</c:v>
                </c:pt>
                <c:pt idx="8678">
                  <c:v>3.0612244897959138E-2</c:v>
                </c:pt>
                <c:pt idx="8679">
                  <c:v>5.1212017753513841E-4</c:v>
                </c:pt>
                <c:pt idx="8680">
                  <c:v>1.3227513227514738E-3</c:v>
                </c:pt>
                <c:pt idx="8681">
                  <c:v>2.6990553306352656E-4</c:v>
                </c:pt>
                <c:pt idx="8682">
                  <c:v>1.0860484544695154E-2</c:v>
                </c:pt>
                <c:pt idx="8683">
                  <c:v>3.097173828881227E-3</c:v>
                </c:pt>
                <c:pt idx="8684">
                  <c:v>2.66666666666668E-2</c:v>
                </c:pt>
                <c:pt idx="8685">
                  <c:v>6.5104166666679814E-4</c:v>
                </c:pt>
                <c:pt idx="8686">
                  <c:v>1.3227513227514738E-3</c:v>
                </c:pt>
                <c:pt idx="8687">
                  <c:v>2.640716374269006E-2</c:v>
                </c:pt>
                <c:pt idx="8688">
                  <c:v>1.5748031496063096E-2</c:v>
                </c:pt>
                <c:pt idx="8689">
                  <c:v>1.5748031496063096E-2</c:v>
                </c:pt>
                <c:pt idx="8690">
                  <c:v>4.3744531933532539E-4</c:v>
                </c:pt>
                <c:pt idx="8691">
                  <c:v>6.5104166666679814E-4</c:v>
                </c:pt>
                <c:pt idx="8692">
                  <c:v>0.13865546218487393</c:v>
                </c:pt>
                <c:pt idx="8693">
                  <c:v>1.0416666666666938E-2</c:v>
                </c:pt>
                <c:pt idx="8694">
                  <c:v>1.0635034257081455E-2</c:v>
                </c:pt>
                <c:pt idx="8695">
                  <c:v>2.7230833682446817E-2</c:v>
                </c:pt>
                <c:pt idx="8696">
                  <c:v>6.1454293737771293E-4</c:v>
                </c:pt>
                <c:pt idx="8697">
                  <c:v>1.0635034257081455E-2</c:v>
                </c:pt>
                <c:pt idx="8698">
                  <c:v>0.13078453804260257</c:v>
                </c:pt>
                <c:pt idx="8699">
                  <c:v>8.1061140694167356E-3</c:v>
                </c:pt>
                <c:pt idx="8700">
                  <c:v>1.0635034257081455E-2</c:v>
                </c:pt>
                <c:pt idx="8701">
                  <c:v>6.8903836479158945E-3</c:v>
                </c:pt>
                <c:pt idx="8702">
                  <c:v>2.9654090375153203E-3</c:v>
                </c:pt>
                <c:pt idx="8703">
                  <c:v>1.1926007018385861E-2</c:v>
                </c:pt>
                <c:pt idx="8704">
                  <c:v>6.1218243036437225E-4</c:v>
                </c:pt>
                <c:pt idx="8705">
                  <c:v>5.7610241820768043E-2</c:v>
                </c:pt>
                <c:pt idx="8706">
                  <c:v>2.3437500000000038E-2</c:v>
                </c:pt>
                <c:pt idx="8707">
                  <c:v>1.5748031496063096E-2</c:v>
                </c:pt>
                <c:pt idx="8708">
                  <c:v>3.4722222222222398E-3</c:v>
                </c:pt>
                <c:pt idx="8709">
                  <c:v>3.097173828881227E-3</c:v>
                </c:pt>
                <c:pt idx="8710">
                  <c:v>1.3227513227514738E-3</c:v>
                </c:pt>
                <c:pt idx="8711">
                  <c:v>1.5748031496063096E-2</c:v>
                </c:pt>
                <c:pt idx="8712">
                  <c:v>1.0976702508960743E-2</c:v>
                </c:pt>
                <c:pt idx="8713">
                  <c:v>4.3744531933532539E-4</c:v>
                </c:pt>
                <c:pt idx="8714">
                  <c:v>4.7473719905053802E-3</c:v>
                </c:pt>
                <c:pt idx="8715">
                  <c:v>2.1164021164021368E-2</c:v>
                </c:pt>
                <c:pt idx="8716">
                  <c:v>6.5104166666679814E-4</c:v>
                </c:pt>
                <c:pt idx="8717">
                  <c:v>1.0416666666666938E-2</c:v>
                </c:pt>
                <c:pt idx="8718">
                  <c:v>2.976190476190496E-3</c:v>
                </c:pt>
                <c:pt idx="8719">
                  <c:v>8.7320680744897711E-3</c:v>
                </c:pt>
                <c:pt idx="8720">
                  <c:v>6.5104166666679814E-4</c:v>
                </c:pt>
                <c:pt idx="8721">
                  <c:v>5.8606994090864978E-3</c:v>
                </c:pt>
                <c:pt idx="8722">
                  <c:v>1.0416666666666938E-2</c:v>
                </c:pt>
                <c:pt idx="8723">
                  <c:v>1.4107611548556396E-2</c:v>
                </c:pt>
                <c:pt idx="8724">
                  <c:v>9.4933643320738829E-3</c:v>
                </c:pt>
                <c:pt idx="8725">
                  <c:v>6.238859180035747E-3</c:v>
                </c:pt>
                <c:pt idx="8726">
                  <c:v>6.5104166666679814E-4</c:v>
                </c:pt>
                <c:pt idx="8727">
                  <c:v>2.1739130434782719E-2</c:v>
                </c:pt>
                <c:pt idx="8728">
                  <c:v>3.097173828881227E-3</c:v>
                </c:pt>
                <c:pt idx="8729">
                  <c:v>4.3744531933532539E-4</c:v>
                </c:pt>
                <c:pt idx="8730">
                  <c:v>6.8651474311851785E-2</c:v>
                </c:pt>
                <c:pt idx="8731">
                  <c:v>2.3437500000000038E-2</c:v>
                </c:pt>
                <c:pt idx="8732">
                  <c:v>1.0416666666666938E-2</c:v>
                </c:pt>
                <c:pt idx="8733">
                  <c:v>1.5748031496063096E-2</c:v>
                </c:pt>
                <c:pt idx="8734">
                  <c:v>1.9357336430511073E-4</c:v>
                </c:pt>
                <c:pt idx="8735">
                  <c:v>6.5104166666679814E-4</c:v>
                </c:pt>
                <c:pt idx="8736">
                  <c:v>0</c:v>
                </c:pt>
                <c:pt idx="8737">
                  <c:v>1.9357336430511073E-4</c:v>
                </c:pt>
                <c:pt idx="8738">
                  <c:v>6.9991251093613586E-3</c:v>
                </c:pt>
                <c:pt idx="8739">
                  <c:v>1.3227513227514736E-3</c:v>
                </c:pt>
                <c:pt idx="8740">
                  <c:v>3.097173828881227E-3</c:v>
                </c:pt>
                <c:pt idx="8741">
                  <c:v>1.0416666666666938E-2</c:v>
                </c:pt>
                <c:pt idx="8742">
                  <c:v>1.3831967213114787E-2</c:v>
                </c:pt>
                <c:pt idx="8743">
                  <c:v>6.9991251093613586E-3</c:v>
                </c:pt>
                <c:pt idx="8744">
                  <c:v>3.2258064516129087E-2</c:v>
                </c:pt>
                <c:pt idx="8745">
                  <c:v>1.2305227901558254E-2</c:v>
                </c:pt>
                <c:pt idx="8746">
                  <c:v>3.5256410256410152E-2</c:v>
                </c:pt>
                <c:pt idx="8747">
                  <c:v>1.1185307039898991E-2</c:v>
                </c:pt>
                <c:pt idx="8748">
                  <c:v>1.2487512487511664E-3</c:v>
                </c:pt>
                <c:pt idx="8749">
                  <c:v>6.1454293737771293E-4</c:v>
                </c:pt>
                <c:pt idx="8750">
                  <c:v>3.0688589220913619E-3</c:v>
                </c:pt>
                <c:pt idx="8751">
                  <c:v>7.2148786831516027E-4</c:v>
                </c:pt>
                <c:pt idx="8752">
                  <c:v>6.4370164939424619E-3</c:v>
                </c:pt>
                <c:pt idx="8753">
                  <c:v>1.5567765567765486E-2</c:v>
                </c:pt>
                <c:pt idx="8754">
                  <c:v>3.8305920658873168E-4</c:v>
                </c:pt>
                <c:pt idx="8755">
                  <c:v>4.2947085775315932E-3</c:v>
                </c:pt>
                <c:pt idx="8756">
                  <c:v>5.620977487985748E-4</c:v>
                </c:pt>
                <c:pt idx="8757">
                  <c:v>7.2148786831516027E-4</c:v>
                </c:pt>
                <c:pt idx="8758">
                  <c:v>3.6491023207195743E-6</c:v>
                </c:pt>
                <c:pt idx="8759">
                  <c:v>1.0296789824349027E-2</c:v>
                </c:pt>
                <c:pt idx="8760">
                  <c:v>4.3744531933532539E-4</c:v>
                </c:pt>
                <c:pt idx="8761">
                  <c:v>7.1126489811611767E-3</c:v>
                </c:pt>
                <c:pt idx="8762">
                  <c:v>1.0416666666666938E-2</c:v>
                </c:pt>
                <c:pt idx="8763">
                  <c:v>6.6666666666667001E-3</c:v>
                </c:pt>
                <c:pt idx="8764">
                  <c:v>6.238859180035747E-3</c:v>
                </c:pt>
                <c:pt idx="8765">
                  <c:v>4.3744531933532539E-4</c:v>
                </c:pt>
                <c:pt idx="8766">
                  <c:v>4.3744531933532539E-4</c:v>
                </c:pt>
                <c:pt idx="8767">
                  <c:v>6.9686411149826252E-3</c:v>
                </c:pt>
                <c:pt idx="8768">
                  <c:v>5.5141990625872728E-4</c:v>
                </c:pt>
                <c:pt idx="8769">
                  <c:v>2.976190476190496E-3</c:v>
                </c:pt>
                <c:pt idx="8770">
                  <c:v>8.8757396449703589E-3</c:v>
                </c:pt>
                <c:pt idx="8771">
                  <c:v>1.0416666666666938E-2</c:v>
                </c:pt>
                <c:pt idx="8772">
                  <c:v>6.6666666666667001E-3</c:v>
                </c:pt>
                <c:pt idx="8773">
                  <c:v>5.9999999999999928E-2</c:v>
                </c:pt>
                <c:pt idx="8774">
                  <c:v>1.0416666666666938E-2</c:v>
                </c:pt>
                <c:pt idx="8775">
                  <c:v>2.3199023199023172E-2</c:v>
                </c:pt>
                <c:pt idx="8776">
                  <c:v>2.3199023199023172E-2</c:v>
                </c:pt>
                <c:pt idx="8777">
                  <c:v>5.7836899942167346E-4</c:v>
                </c:pt>
                <c:pt idx="8778">
                  <c:v>5.29014844804351E-4</c:v>
                </c:pt>
                <c:pt idx="8779">
                  <c:v>3.264986287057643E-3</c:v>
                </c:pt>
                <c:pt idx="8780">
                  <c:v>1.0860484544695154E-2</c:v>
                </c:pt>
                <c:pt idx="8781">
                  <c:v>2.2071307300509393E-2</c:v>
                </c:pt>
                <c:pt idx="8782">
                  <c:v>1.1703280900865094E-2</c:v>
                </c:pt>
                <c:pt idx="8783">
                  <c:v>1.79199575230638E-3</c:v>
                </c:pt>
                <c:pt idx="8784">
                  <c:v>7.9834538038874633E-3</c:v>
                </c:pt>
                <c:pt idx="8785">
                  <c:v>7.1689542806360456E-3</c:v>
                </c:pt>
                <c:pt idx="8786">
                  <c:v>1.0860484544695154E-2</c:v>
                </c:pt>
                <c:pt idx="8787">
                  <c:v>2.2199640005837695E-2</c:v>
                </c:pt>
                <c:pt idx="8788">
                  <c:v>4.3260559738672807E-3</c:v>
                </c:pt>
                <c:pt idx="8789">
                  <c:v>2.2071307300509393E-2</c:v>
                </c:pt>
                <c:pt idx="8790">
                  <c:v>5.29014844804351E-4</c:v>
                </c:pt>
                <c:pt idx="8791">
                  <c:v>1.8043764173795241E-3</c:v>
                </c:pt>
                <c:pt idx="8792">
                  <c:v>2.0087659584632224E-3</c:v>
                </c:pt>
                <c:pt idx="8793">
                  <c:v>0</c:v>
                </c:pt>
                <c:pt idx="8794">
                  <c:v>1.1488346145744276E-2</c:v>
                </c:pt>
                <c:pt idx="8795">
                  <c:v>1.6079158936301841E-2</c:v>
                </c:pt>
                <c:pt idx="8796">
                  <c:v>1.0635034257081455E-2</c:v>
                </c:pt>
                <c:pt idx="8797">
                  <c:v>1.0635034257081455E-2</c:v>
                </c:pt>
                <c:pt idx="8798">
                  <c:v>6.1191133246918446E-2</c:v>
                </c:pt>
                <c:pt idx="8799">
                  <c:v>1.2487512487511664E-3</c:v>
                </c:pt>
                <c:pt idx="8800">
                  <c:v>5.0649350649350743E-2</c:v>
                </c:pt>
                <c:pt idx="8801">
                  <c:v>1.0635034257081455E-2</c:v>
                </c:pt>
                <c:pt idx="8802">
                  <c:v>4.8296580996323732E-3</c:v>
                </c:pt>
                <c:pt idx="8803">
                  <c:v>6.5852868241156682E-3</c:v>
                </c:pt>
                <c:pt idx="8804">
                  <c:v>5.501725165590704E-2</c:v>
                </c:pt>
                <c:pt idx="8805">
                  <c:v>7.3559773559773514E-2</c:v>
                </c:pt>
                <c:pt idx="8806">
                  <c:v>1.2487512487511664E-3</c:v>
                </c:pt>
                <c:pt idx="8807">
                  <c:v>1.0635034257081455E-2</c:v>
                </c:pt>
                <c:pt idx="8808">
                  <c:v>1.2487512487511664E-3</c:v>
                </c:pt>
                <c:pt idx="8809">
                  <c:v>1.0860484544695154E-2</c:v>
                </c:pt>
                <c:pt idx="8810">
                  <c:v>5.7836899942167346E-4</c:v>
                </c:pt>
                <c:pt idx="8811">
                  <c:v>1.0860484544695154E-2</c:v>
                </c:pt>
                <c:pt idx="8812">
                  <c:v>1.8556541776355892E-2</c:v>
                </c:pt>
                <c:pt idx="8813">
                  <c:v>1.9193468621386191E-2</c:v>
                </c:pt>
                <c:pt idx="8814">
                  <c:v>7.1689542806360456E-3</c:v>
                </c:pt>
                <c:pt idx="8815">
                  <c:v>1.1703280900865094E-2</c:v>
                </c:pt>
                <c:pt idx="8816">
                  <c:v>3.4688458117999553E-2</c:v>
                </c:pt>
                <c:pt idx="8817">
                  <c:v>3.5433070866141662E-2</c:v>
                </c:pt>
                <c:pt idx="8818">
                  <c:v>3.2258064516129087E-2</c:v>
                </c:pt>
                <c:pt idx="8819">
                  <c:v>2.66666666666668E-2</c:v>
                </c:pt>
                <c:pt idx="8820">
                  <c:v>1.5748031496063096E-2</c:v>
                </c:pt>
                <c:pt idx="8821">
                  <c:v>3.5433070866141662E-2</c:v>
                </c:pt>
                <c:pt idx="8822">
                  <c:v>1.0416666666666938E-2</c:v>
                </c:pt>
                <c:pt idx="8823">
                  <c:v>0.21368737158210846</c:v>
                </c:pt>
                <c:pt idx="8824">
                  <c:v>8.4450830140485517E-2</c:v>
                </c:pt>
                <c:pt idx="8825">
                  <c:v>1.0416666666666938E-2</c:v>
                </c:pt>
                <c:pt idx="8826">
                  <c:v>6.1454293737771293E-4</c:v>
                </c:pt>
                <c:pt idx="8827">
                  <c:v>1.2140837762607441E-4</c:v>
                </c:pt>
                <c:pt idx="8828">
                  <c:v>6.9539835164835924E-3</c:v>
                </c:pt>
                <c:pt idx="8829">
                  <c:v>1.3007825507831345E-4</c:v>
                </c:pt>
                <c:pt idx="8830">
                  <c:v>1.4083477498111698E-2</c:v>
                </c:pt>
                <c:pt idx="8831">
                  <c:v>2.3319200484554808E-2</c:v>
                </c:pt>
                <c:pt idx="8832">
                  <c:v>5.0866812000414721E-3</c:v>
                </c:pt>
                <c:pt idx="8833">
                  <c:v>5.0866812000414721E-3</c:v>
                </c:pt>
                <c:pt idx="8834">
                  <c:v>4.8166119594678422E-4</c:v>
                </c:pt>
                <c:pt idx="8835">
                  <c:v>1.0635034257081455E-2</c:v>
                </c:pt>
                <c:pt idx="8836">
                  <c:v>1.0818389531260818E-2</c:v>
                </c:pt>
                <c:pt idx="8837">
                  <c:v>8.1751786297240333E-3</c:v>
                </c:pt>
                <c:pt idx="8838">
                  <c:v>1.6079158936301841E-2</c:v>
                </c:pt>
                <c:pt idx="8839">
                  <c:v>2.3817030635212375E-2</c:v>
                </c:pt>
                <c:pt idx="8840">
                  <c:v>6.4408731764104095E-3</c:v>
                </c:pt>
                <c:pt idx="8841">
                  <c:v>1.6150418667983044E-2</c:v>
                </c:pt>
                <c:pt idx="8842">
                  <c:v>5.1834130781499852E-3</c:v>
                </c:pt>
                <c:pt idx="8843">
                  <c:v>1.5748031496063096E-2</c:v>
                </c:pt>
                <c:pt idx="8844">
                  <c:v>2.976190476190496E-3</c:v>
                </c:pt>
                <c:pt idx="8845">
                  <c:v>1.0976702508960743E-2</c:v>
                </c:pt>
                <c:pt idx="8846">
                  <c:v>3.5433070866141662E-2</c:v>
                </c:pt>
                <c:pt idx="8847">
                  <c:v>1.3227513227514738E-3</c:v>
                </c:pt>
                <c:pt idx="8848">
                  <c:v>5.092946269416095E-4</c:v>
                </c:pt>
                <c:pt idx="8849">
                  <c:v>0</c:v>
                </c:pt>
                <c:pt idx="8850">
                  <c:v>6.1218243036437225E-4</c:v>
                </c:pt>
                <c:pt idx="8851">
                  <c:v>1.3227513227514738E-3</c:v>
                </c:pt>
                <c:pt idx="8852">
                  <c:v>2.3437500000000038E-2</c:v>
                </c:pt>
                <c:pt idx="8853">
                  <c:v>1.7076502732243888E-4</c:v>
                </c:pt>
                <c:pt idx="8854">
                  <c:v>1.3227513227514738E-3</c:v>
                </c:pt>
                <c:pt idx="8855">
                  <c:v>6.5104166666679814E-4</c:v>
                </c:pt>
                <c:pt idx="8856">
                  <c:v>1.5748031496063096E-2</c:v>
                </c:pt>
                <c:pt idx="8857">
                  <c:v>1.5748031496063096E-2</c:v>
                </c:pt>
                <c:pt idx="8858">
                  <c:v>0</c:v>
                </c:pt>
                <c:pt idx="8859">
                  <c:v>1.3888888888888959E-2</c:v>
                </c:pt>
                <c:pt idx="8860">
                  <c:v>2.3437500000000038E-2</c:v>
                </c:pt>
                <c:pt idx="8861">
                  <c:v>6.5104166666679814E-4</c:v>
                </c:pt>
                <c:pt idx="8862">
                  <c:v>5.5467511885895458E-3</c:v>
                </c:pt>
                <c:pt idx="8863">
                  <c:v>2.06625683060109E-2</c:v>
                </c:pt>
                <c:pt idx="8864">
                  <c:v>1.0416666666666938E-2</c:v>
                </c:pt>
                <c:pt idx="8865">
                  <c:v>2.6666666666666613E-2</c:v>
                </c:pt>
                <c:pt idx="8866">
                  <c:v>2.3437500000000038E-2</c:v>
                </c:pt>
                <c:pt idx="8867">
                  <c:v>6.5104166666679814E-4</c:v>
                </c:pt>
                <c:pt idx="8868">
                  <c:v>6.8310152343768109E-4</c:v>
                </c:pt>
                <c:pt idx="8869">
                  <c:v>1.6634219670272784E-2</c:v>
                </c:pt>
                <c:pt idx="8870">
                  <c:v>6.1374143153196246E-2</c:v>
                </c:pt>
                <c:pt idx="8871">
                  <c:v>3.2740368874836383E-4</c:v>
                </c:pt>
                <c:pt idx="8872">
                  <c:v>2.3965141612200407E-2</c:v>
                </c:pt>
                <c:pt idx="8873">
                  <c:v>2.2252630282322133E-3</c:v>
                </c:pt>
                <c:pt idx="8874">
                  <c:v>4.9502667110458837E-3</c:v>
                </c:pt>
                <c:pt idx="8875">
                  <c:v>1.476258660443814E-2</c:v>
                </c:pt>
                <c:pt idx="8876">
                  <c:v>1.2233057215756198E-3</c:v>
                </c:pt>
                <c:pt idx="8877">
                  <c:v>1.6150418667983044E-2</c:v>
                </c:pt>
                <c:pt idx="8878">
                  <c:v>6.1454293737771293E-4</c:v>
                </c:pt>
                <c:pt idx="8879">
                  <c:v>1.4083477498111698E-2</c:v>
                </c:pt>
                <c:pt idx="8880">
                  <c:v>8.5433434490036313E-3</c:v>
                </c:pt>
                <c:pt idx="8881">
                  <c:v>2.6575507825507941E-2</c:v>
                </c:pt>
                <c:pt idx="8882">
                  <c:v>4.8166119594678422E-4</c:v>
                </c:pt>
                <c:pt idx="8883">
                  <c:v>1.7915757711677248E-3</c:v>
                </c:pt>
                <c:pt idx="8884">
                  <c:v>2.3319200484554808E-2</c:v>
                </c:pt>
                <c:pt idx="8885">
                  <c:v>4.8166119594678422E-4</c:v>
                </c:pt>
                <c:pt idx="8886">
                  <c:v>6.072106261857189E-4</c:v>
                </c:pt>
                <c:pt idx="8887">
                  <c:v>7.1032186459485886E-3</c:v>
                </c:pt>
                <c:pt idx="8888">
                  <c:v>2.9729351842604835E-3</c:v>
                </c:pt>
                <c:pt idx="8889">
                  <c:v>3.8891589693393329E-6</c:v>
                </c:pt>
                <c:pt idx="8890">
                  <c:v>1.6219864995178364E-2</c:v>
                </c:pt>
                <c:pt idx="8891">
                  <c:v>7.1910549343703351E-3</c:v>
                </c:pt>
                <c:pt idx="8892">
                  <c:v>6.7397806580259123E-3</c:v>
                </c:pt>
                <c:pt idx="8893">
                  <c:v>1.6585365853658652E-2</c:v>
                </c:pt>
                <c:pt idx="8894">
                  <c:v>2.2023928215353868E-2</c:v>
                </c:pt>
                <c:pt idx="8895">
                  <c:v>1.0638511814982508E-2</c:v>
                </c:pt>
                <c:pt idx="8896">
                  <c:v>4.4574559294032591E-3</c:v>
                </c:pt>
                <c:pt idx="8897">
                  <c:v>6.072106261857189E-4</c:v>
                </c:pt>
                <c:pt idx="8898">
                  <c:v>1.0967741935483678E-2</c:v>
                </c:pt>
                <c:pt idx="8899">
                  <c:v>6.072106261857189E-4</c:v>
                </c:pt>
                <c:pt idx="8900">
                  <c:v>1.973308532899324E-2</c:v>
                </c:pt>
                <c:pt idx="8901">
                  <c:v>1.6585365853658652E-2</c:v>
                </c:pt>
                <c:pt idx="8902">
                  <c:v>2.3199023199023172E-2</c:v>
                </c:pt>
                <c:pt idx="8903">
                  <c:v>3.9582427142235706E-2</c:v>
                </c:pt>
                <c:pt idx="8904">
                  <c:v>5.7836899942167346E-4</c:v>
                </c:pt>
                <c:pt idx="8905">
                  <c:v>5.29014844804351E-4</c:v>
                </c:pt>
                <c:pt idx="8906">
                  <c:v>6.0728744939271335E-2</c:v>
                </c:pt>
                <c:pt idx="8907">
                  <c:v>3.264986287057643E-3</c:v>
                </c:pt>
                <c:pt idx="8908">
                  <c:v>5.29014844804351E-4</c:v>
                </c:pt>
                <c:pt idx="8909">
                  <c:v>6.4370164939424619E-3</c:v>
                </c:pt>
                <c:pt idx="8910">
                  <c:v>1.0296789824349027E-2</c:v>
                </c:pt>
                <c:pt idx="8911">
                  <c:v>1.0296789824349027E-2</c:v>
                </c:pt>
                <c:pt idx="8912">
                  <c:v>1.8982089665200046E-3</c:v>
                </c:pt>
                <c:pt idx="8913">
                  <c:v>7.2148786831516027E-4</c:v>
                </c:pt>
                <c:pt idx="8914">
                  <c:v>7.5624266800745389E-4</c:v>
                </c:pt>
                <c:pt idx="8915">
                  <c:v>4.8941176470588169E-2</c:v>
                </c:pt>
                <c:pt idx="8916">
                  <c:v>8.1187757460664982E-4</c:v>
                </c:pt>
                <c:pt idx="8917">
                  <c:v>2.1164021164021368E-2</c:v>
                </c:pt>
                <c:pt idx="8918">
                  <c:v>2.7756022067819897E-2</c:v>
                </c:pt>
                <c:pt idx="8919">
                  <c:v>1.2487512487511664E-3</c:v>
                </c:pt>
                <c:pt idx="8920">
                  <c:v>6.8740783026497582E-3</c:v>
                </c:pt>
                <c:pt idx="8921">
                  <c:v>2.3319200484554808E-2</c:v>
                </c:pt>
                <c:pt idx="8922">
                  <c:v>8.8757396449704717E-3</c:v>
                </c:pt>
                <c:pt idx="8923">
                  <c:v>5.5773439892095626E-3</c:v>
                </c:pt>
                <c:pt idx="8924">
                  <c:v>3.5275435388016238E-2</c:v>
                </c:pt>
                <c:pt idx="8925">
                  <c:v>6.9991251093613586E-3</c:v>
                </c:pt>
                <c:pt idx="8926">
                  <c:v>6.9991251093613586E-3</c:v>
                </c:pt>
                <c:pt idx="8927">
                  <c:v>6.9991251093613586E-3</c:v>
                </c:pt>
                <c:pt idx="8928">
                  <c:v>1.0416666666666938E-2</c:v>
                </c:pt>
                <c:pt idx="8929">
                  <c:v>1.0416666666666938E-2</c:v>
                </c:pt>
                <c:pt idx="8930">
                  <c:v>1.5679442508710839E-2</c:v>
                </c:pt>
                <c:pt idx="8931">
                  <c:v>1.5748031496063096E-2</c:v>
                </c:pt>
                <c:pt idx="8932">
                  <c:v>1.4336917562724075E-2</c:v>
                </c:pt>
                <c:pt idx="8933">
                  <c:v>1.3456362937331809E-3</c:v>
                </c:pt>
                <c:pt idx="8934">
                  <c:v>2.8188865398167222E-3</c:v>
                </c:pt>
                <c:pt idx="8935">
                  <c:v>1.0976702508960743E-2</c:v>
                </c:pt>
                <c:pt idx="8936">
                  <c:v>4.3744531933532539E-4</c:v>
                </c:pt>
                <c:pt idx="8937">
                  <c:v>9.4339622641510055E-3</c:v>
                </c:pt>
                <c:pt idx="8938">
                  <c:v>3.5433070866141662E-2</c:v>
                </c:pt>
                <c:pt idx="8939">
                  <c:v>3.5433070866141662E-2</c:v>
                </c:pt>
                <c:pt idx="8940">
                  <c:v>6.5104166666679814E-4</c:v>
                </c:pt>
                <c:pt idx="8941">
                  <c:v>1.3605442176870781E-2</c:v>
                </c:pt>
                <c:pt idx="8942">
                  <c:v>2.976190476190496E-3</c:v>
                </c:pt>
                <c:pt idx="8943">
                  <c:v>6.5104166666679814E-4</c:v>
                </c:pt>
                <c:pt idx="8944">
                  <c:v>3.4722222222222398E-3</c:v>
                </c:pt>
                <c:pt idx="8945">
                  <c:v>1.5748031496063096E-2</c:v>
                </c:pt>
                <c:pt idx="8946">
                  <c:v>6.147540983606598E-3</c:v>
                </c:pt>
                <c:pt idx="8947">
                  <c:v>3.097173828881227E-3</c:v>
                </c:pt>
                <c:pt idx="8948">
                  <c:v>2.976190476190496E-3</c:v>
                </c:pt>
                <c:pt idx="8949">
                  <c:v>1.0416666666666938E-2</c:v>
                </c:pt>
                <c:pt idx="8950">
                  <c:v>4.3744531933532539E-4</c:v>
                </c:pt>
                <c:pt idx="8951">
                  <c:v>1.5243902439023896E-3</c:v>
                </c:pt>
                <c:pt idx="8952">
                  <c:v>1.5679442508710839E-2</c:v>
                </c:pt>
                <c:pt idx="8953">
                  <c:v>1.5802533629358694E-2</c:v>
                </c:pt>
                <c:pt idx="8954">
                  <c:v>1.1623230373230486E-2</c:v>
                </c:pt>
                <c:pt idx="8955">
                  <c:v>2.7322404371585415E-3</c:v>
                </c:pt>
                <c:pt idx="8956">
                  <c:v>2.3437500000000038E-2</c:v>
                </c:pt>
                <c:pt idx="8957">
                  <c:v>1.7804279793622538E-2</c:v>
                </c:pt>
                <c:pt idx="8958">
                  <c:v>4.7168367346938606E-2</c:v>
                </c:pt>
                <c:pt idx="8959">
                  <c:v>3.4714714714714802E-2</c:v>
                </c:pt>
                <c:pt idx="8960">
                  <c:v>2.0567934782608772E-2</c:v>
                </c:pt>
                <c:pt idx="8961">
                  <c:v>1.6421052631579034E-2</c:v>
                </c:pt>
                <c:pt idx="8962">
                  <c:v>1.6421052631579034E-2</c:v>
                </c:pt>
                <c:pt idx="8963">
                  <c:v>1.6421052631579034E-2</c:v>
                </c:pt>
                <c:pt idx="8964">
                  <c:v>1.6421052631579034E-2</c:v>
                </c:pt>
                <c:pt idx="8965">
                  <c:v>1.6421052631579034E-2</c:v>
                </c:pt>
                <c:pt idx="8966">
                  <c:v>1.6421052631579034E-2</c:v>
                </c:pt>
                <c:pt idx="8967">
                  <c:v>1.6421052631579034E-2</c:v>
                </c:pt>
                <c:pt idx="8968">
                  <c:v>1.8779174789404619E-3</c:v>
                </c:pt>
                <c:pt idx="8969">
                  <c:v>3.4377387318563754E-2</c:v>
                </c:pt>
                <c:pt idx="8970">
                  <c:v>4.870335230866546E-2</c:v>
                </c:pt>
                <c:pt idx="8971">
                  <c:v>1.0513296227581837E-2</c:v>
                </c:pt>
                <c:pt idx="8972">
                  <c:v>2.9654090375153203E-3</c:v>
                </c:pt>
                <c:pt idx="8973">
                  <c:v>4.2441218911805362E-4</c:v>
                </c:pt>
                <c:pt idx="8974">
                  <c:v>3.4333234333234156E-3</c:v>
                </c:pt>
                <c:pt idx="8975">
                  <c:v>1.1022193278702465E-2</c:v>
                </c:pt>
                <c:pt idx="8976">
                  <c:v>1.0736842105263183E-2</c:v>
                </c:pt>
                <c:pt idx="8977">
                  <c:v>6.4499484004128737E-4</c:v>
                </c:pt>
                <c:pt idx="8978">
                  <c:v>4.6883495899780348E-4</c:v>
                </c:pt>
                <c:pt idx="8979">
                  <c:v>1.7691287041137355E-4</c:v>
                </c:pt>
                <c:pt idx="8980">
                  <c:v>6.072106261857189E-4</c:v>
                </c:pt>
                <c:pt idx="8981">
                  <c:v>1.0967741935483678E-2</c:v>
                </c:pt>
                <c:pt idx="8982">
                  <c:v>5.6458768842669732E-2</c:v>
                </c:pt>
                <c:pt idx="8983">
                  <c:v>7.1731748726660367E-4</c:v>
                </c:pt>
                <c:pt idx="8984">
                  <c:v>1.0611205432937245E-2</c:v>
                </c:pt>
                <c:pt idx="8985">
                  <c:v>6.6881252718574858E-3</c:v>
                </c:pt>
                <c:pt idx="8986">
                  <c:v>7.4922600619195734E-3</c:v>
                </c:pt>
                <c:pt idx="8987">
                  <c:v>9.7975708502025353E-3</c:v>
                </c:pt>
                <c:pt idx="8988">
                  <c:v>3.7073170731707482E-2</c:v>
                </c:pt>
                <c:pt idx="8989">
                  <c:v>3.0151650312222169E-3</c:v>
                </c:pt>
                <c:pt idx="8990">
                  <c:v>8.8756232686980421E-3</c:v>
                </c:pt>
                <c:pt idx="8991">
                  <c:v>7.1731748726660367E-4</c:v>
                </c:pt>
                <c:pt idx="8992">
                  <c:v>1.0611205432937245E-2</c:v>
                </c:pt>
                <c:pt idx="8993">
                  <c:v>0.13013126248420359</c:v>
                </c:pt>
                <c:pt idx="8994">
                  <c:v>3.64145658263305E-2</c:v>
                </c:pt>
                <c:pt idx="8995">
                  <c:v>7.2148786831516027E-4</c:v>
                </c:pt>
                <c:pt idx="8996">
                  <c:v>4.4974817756071143E-3</c:v>
                </c:pt>
                <c:pt idx="8997">
                  <c:v>2.3269005169457489E-2</c:v>
                </c:pt>
                <c:pt idx="8998">
                  <c:v>0.10929257742983244</c:v>
                </c:pt>
                <c:pt idx="8999">
                  <c:v>3.4787405108260831E-2</c:v>
                </c:pt>
                <c:pt idx="9000">
                  <c:v>2.6364764267990268E-2</c:v>
                </c:pt>
                <c:pt idx="9001">
                  <c:v>1.3665297812854292E-3</c:v>
                </c:pt>
                <c:pt idx="9002">
                  <c:v>6.4370164939424619E-3</c:v>
                </c:pt>
                <c:pt idx="9003">
                  <c:v>1.0296789824349027E-2</c:v>
                </c:pt>
                <c:pt idx="9004">
                  <c:v>2.0923076923076878E-2</c:v>
                </c:pt>
                <c:pt idx="9005">
                  <c:v>1.0296789824349027E-2</c:v>
                </c:pt>
                <c:pt idx="9006">
                  <c:v>2.4085224641037482E-2</c:v>
                </c:pt>
                <c:pt idx="9007">
                  <c:v>3.5433070866141662E-2</c:v>
                </c:pt>
                <c:pt idx="9008">
                  <c:v>1.6203703703703606E-2</c:v>
                </c:pt>
                <c:pt idx="9009">
                  <c:v>1.5748031496063096E-2</c:v>
                </c:pt>
                <c:pt idx="9010">
                  <c:v>2.016129032257999E-3</c:v>
                </c:pt>
                <c:pt idx="9011">
                  <c:v>5.9999999999999928E-2</c:v>
                </c:pt>
                <c:pt idx="9012">
                  <c:v>2.4291497975707918E-3</c:v>
                </c:pt>
                <c:pt idx="9013">
                  <c:v>5.7836899942167346E-4</c:v>
                </c:pt>
                <c:pt idx="9014">
                  <c:v>5.1948944062594777E-4</c:v>
                </c:pt>
                <c:pt idx="9015">
                  <c:v>2.3199023199023172E-2</c:v>
                </c:pt>
                <c:pt idx="9016">
                  <c:v>2.3199023199023172E-2</c:v>
                </c:pt>
                <c:pt idx="9017">
                  <c:v>4.8480099413885699E-3</c:v>
                </c:pt>
                <c:pt idx="9018">
                  <c:v>3.6053130929791309E-2</c:v>
                </c:pt>
                <c:pt idx="9019">
                  <c:v>1.3724010155760494E-5</c:v>
                </c:pt>
                <c:pt idx="9020">
                  <c:v>1.6421052631579034E-2</c:v>
                </c:pt>
                <c:pt idx="9021">
                  <c:v>1.0860484544695154E-2</c:v>
                </c:pt>
                <c:pt idx="9022">
                  <c:v>2.3199023199023172E-2</c:v>
                </c:pt>
                <c:pt idx="9023">
                  <c:v>3.7189442711444518E-2</c:v>
                </c:pt>
                <c:pt idx="9024">
                  <c:v>1.0860484544695154E-2</c:v>
                </c:pt>
                <c:pt idx="9025">
                  <c:v>1.6421052631579034E-2</c:v>
                </c:pt>
                <c:pt idx="9026">
                  <c:v>7.3970350978661854E-3</c:v>
                </c:pt>
                <c:pt idx="9027">
                  <c:v>5.7969083321606343E-2</c:v>
                </c:pt>
                <c:pt idx="9028">
                  <c:v>6.9991251093613586E-3</c:v>
                </c:pt>
                <c:pt idx="9029">
                  <c:v>2.7322404371585415E-3</c:v>
                </c:pt>
                <c:pt idx="9030">
                  <c:v>1.4241996233521636E-2</c:v>
                </c:pt>
                <c:pt idx="9031">
                  <c:v>1.5748031496063096E-2</c:v>
                </c:pt>
                <c:pt idx="9032">
                  <c:v>1.0416666666666938E-2</c:v>
                </c:pt>
                <c:pt idx="9033">
                  <c:v>1.3831967213114787E-2</c:v>
                </c:pt>
                <c:pt idx="9034">
                  <c:v>1.9357336430511073E-4</c:v>
                </c:pt>
                <c:pt idx="9035">
                  <c:v>4.9554781262098134E-2</c:v>
                </c:pt>
                <c:pt idx="9036">
                  <c:v>2.5864707682889666E-2</c:v>
                </c:pt>
                <c:pt idx="9037">
                  <c:v>2.3437500000000038E-2</c:v>
                </c:pt>
                <c:pt idx="9038">
                  <c:v>1.5915781830913204E-4</c:v>
                </c:pt>
                <c:pt idx="9039">
                  <c:v>6.9991251093613586E-3</c:v>
                </c:pt>
                <c:pt idx="9040">
                  <c:v>1.5442251461988146E-2</c:v>
                </c:pt>
                <c:pt idx="9041">
                  <c:v>2.3437500000000038E-2</c:v>
                </c:pt>
                <c:pt idx="9042">
                  <c:v>6.9991251093613586E-3</c:v>
                </c:pt>
                <c:pt idx="9043">
                  <c:v>3.2258064516129087E-2</c:v>
                </c:pt>
                <c:pt idx="9044">
                  <c:v>1.0416666666666938E-2</c:v>
                </c:pt>
                <c:pt idx="9045">
                  <c:v>1.734400656814461E-2</c:v>
                </c:pt>
                <c:pt idx="9046">
                  <c:v>4.7619047619047589E-2</c:v>
                </c:pt>
                <c:pt idx="9047">
                  <c:v>6.5104166666679814E-4</c:v>
                </c:pt>
                <c:pt idx="9048">
                  <c:v>1.7122310951760113E-2</c:v>
                </c:pt>
                <c:pt idx="9049">
                  <c:v>7.8099838969404048E-2</c:v>
                </c:pt>
                <c:pt idx="9050">
                  <c:v>1.1291233163965983E-3</c:v>
                </c:pt>
                <c:pt idx="9051">
                  <c:v>0.11304889442541274</c:v>
                </c:pt>
                <c:pt idx="9052">
                  <c:v>1.0860484544695154E-2</c:v>
                </c:pt>
                <c:pt idx="9053">
                  <c:v>5.7836899942167346E-4</c:v>
                </c:pt>
                <c:pt idx="9054">
                  <c:v>7.0779423006138366E-4</c:v>
                </c:pt>
                <c:pt idx="9055">
                  <c:v>3.3436778366397482E-5</c:v>
                </c:pt>
                <c:pt idx="9056">
                  <c:v>8.0020224079187824E-2</c:v>
                </c:pt>
                <c:pt idx="9057">
                  <c:v>9.9184782608695593E-2</c:v>
                </c:pt>
                <c:pt idx="9058">
                  <c:v>2.1917808219178037E-2</c:v>
                </c:pt>
                <c:pt idx="9059">
                  <c:v>6.5104166666679814E-4</c:v>
                </c:pt>
                <c:pt idx="9060">
                  <c:v>1.6079158936301841E-2</c:v>
                </c:pt>
                <c:pt idx="9061">
                  <c:v>1.2487512487511664E-3</c:v>
                </c:pt>
                <c:pt idx="9062">
                  <c:v>6.8740783026497582E-3</c:v>
                </c:pt>
                <c:pt idx="9063">
                  <c:v>4.8166119594678422E-4</c:v>
                </c:pt>
                <c:pt idx="9064">
                  <c:v>7.2232645403377038E-2</c:v>
                </c:pt>
                <c:pt idx="9065">
                  <c:v>3.2859412250514988E-3</c:v>
                </c:pt>
                <c:pt idx="9066">
                  <c:v>6.1454293737771293E-4</c:v>
                </c:pt>
                <c:pt idx="9067">
                  <c:v>8.2159889580383366E-3</c:v>
                </c:pt>
                <c:pt idx="9068">
                  <c:v>2.1610389610389521E-2</c:v>
                </c:pt>
                <c:pt idx="9069">
                  <c:v>1.6079158936301841E-2</c:v>
                </c:pt>
                <c:pt idx="9070">
                  <c:v>6.8740783026497582E-3</c:v>
                </c:pt>
                <c:pt idx="9071">
                  <c:v>3.2792837414687263E-3</c:v>
                </c:pt>
                <c:pt idx="9072">
                  <c:v>3.7387836490511772E-5</c:v>
                </c:pt>
                <c:pt idx="9073">
                  <c:v>4.7454275827978405E-2</c:v>
                </c:pt>
                <c:pt idx="9074">
                  <c:v>6.4457601222312497E-4</c:v>
                </c:pt>
                <c:pt idx="9075">
                  <c:v>2.4043584825234575E-2</c:v>
                </c:pt>
                <c:pt idx="9076">
                  <c:v>1.1707988980716462E-2</c:v>
                </c:pt>
                <c:pt idx="9077">
                  <c:v>1.5952781715095784E-2</c:v>
                </c:pt>
                <c:pt idx="9078">
                  <c:v>1.1707988980716462E-2</c:v>
                </c:pt>
                <c:pt idx="9079">
                  <c:v>6.1454293737771293E-4</c:v>
                </c:pt>
                <c:pt idx="9080">
                  <c:v>1.6079158936301841E-2</c:v>
                </c:pt>
                <c:pt idx="9081">
                  <c:v>6.1454293737771293E-4</c:v>
                </c:pt>
                <c:pt idx="9082">
                  <c:v>4.0714293410749364E-2</c:v>
                </c:pt>
                <c:pt idx="9083">
                  <c:v>6.912845219296887E-3</c:v>
                </c:pt>
                <c:pt idx="9084">
                  <c:v>3.1173826173826382E-3</c:v>
                </c:pt>
                <c:pt idx="9085">
                  <c:v>2.3319200484554808E-2</c:v>
                </c:pt>
                <c:pt idx="9086">
                  <c:v>9.8681805998884634E-4</c:v>
                </c:pt>
                <c:pt idx="9087">
                  <c:v>4.8166119594678422E-4</c:v>
                </c:pt>
                <c:pt idx="9088">
                  <c:v>2.6399407044568297E-2</c:v>
                </c:pt>
                <c:pt idx="9089">
                  <c:v>3.4009512754453646E-3</c:v>
                </c:pt>
                <c:pt idx="9090">
                  <c:v>1.4335974584421679E-2</c:v>
                </c:pt>
                <c:pt idx="9091">
                  <c:v>6.1218243036437225E-4</c:v>
                </c:pt>
                <c:pt idx="9092">
                  <c:v>1.1544011544011593E-2</c:v>
                </c:pt>
                <c:pt idx="9093">
                  <c:v>4.2308854638865873E-3</c:v>
                </c:pt>
                <c:pt idx="9094">
                  <c:v>1.4756944444444444E-2</c:v>
                </c:pt>
                <c:pt idx="9095">
                  <c:v>6.9991251093613586E-3</c:v>
                </c:pt>
                <c:pt idx="9096">
                  <c:v>1.0416666666666938E-2</c:v>
                </c:pt>
                <c:pt idx="9097">
                  <c:v>1.5748031496063096E-2</c:v>
                </c:pt>
                <c:pt idx="9098">
                  <c:v>6.147540983606598E-3</c:v>
                </c:pt>
                <c:pt idx="9099">
                  <c:v>5.8479532163741655E-3</c:v>
                </c:pt>
                <c:pt idx="9100">
                  <c:v>1.0416666666666938E-2</c:v>
                </c:pt>
                <c:pt idx="9101">
                  <c:v>1.3888888888888959E-2</c:v>
                </c:pt>
                <c:pt idx="9102">
                  <c:v>1.0976702508960743E-2</c:v>
                </c:pt>
                <c:pt idx="9103">
                  <c:v>4.3744531933532539E-4</c:v>
                </c:pt>
                <c:pt idx="9104">
                  <c:v>6.9909820468270984E-3</c:v>
                </c:pt>
                <c:pt idx="9105">
                  <c:v>6.5104166666679814E-4</c:v>
                </c:pt>
                <c:pt idx="9106">
                  <c:v>9.177799500380052E-3</c:v>
                </c:pt>
                <c:pt idx="9107">
                  <c:v>1.5567765567765486E-2</c:v>
                </c:pt>
                <c:pt idx="9108">
                  <c:v>6.5104166666679814E-4</c:v>
                </c:pt>
                <c:pt idx="9109">
                  <c:v>4.3744531933532539E-4</c:v>
                </c:pt>
                <c:pt idx="9110">
                  <c:v>4.6153846153845997E-2</c:v>
                </c:pt>
                <c:pt idx="9111">
                  <c:v>4.3785904441629868E-4</c:v>
                </c:pt>
                <c:pt idx="9112">
                  <c:v>6.4641241111728734E-5</c:v>
                </c:pt>
                <c:pt idx="9113">
                  <c:v>1.1839708561020023E-2</c:v>
                </c:pt>
                <c:pt idx="9114">
                  <c:v>8.903133903133629E-4</c:v>
                </c:pt>
                <c:pt idx="9115">
                  <c:v>7.5345529890987991E-4</c:v>
                </c:pt>
                <c:pt idx="9116">
                  <c:v>4.3785904441629868E-4</c:v>
                </c:pt>
                <c:pt idx="9117">
                  <c:v>2.4074074074074043E-2</c:v>
                </c:pt>
                <c:pt idx="9118">
                  <c:v>1.6508605549701672E-2</c:v>
                </c:pt>
                <c:pt idx="9119">
                  <c:v>2.5202736297084073E-3</c:v>
                </c:pt>
                <c:pt idx="9120">
                  <c:v>8.3486061779680567E-4</c:v>
                </c:pt>
                <c:pt idx="9121">
                  <c:v>2.7992852888624332E-2</c:v>
                </c:pt>
                <c:pt idx="9122">
                  <c:v>9.3592383681021032E-3</c:v>
                </c:pt>
                <c:pt idx="9123">
                  <c:v>3.8493567056668149E-2</c:v>
                </c:pt>
                <c:pt idx="9124">
                  <c:v>1.5748031496063096E-2</c:v>
                </c:pt>
                <c:pt idx="9125">
                  <c:v>3.6458333333333426E-2</c:v>
                </c:pt>
                <c:pt idx="9126">
                  <c:v>6.7060415897625325E-3</c:v>
                </c:pt>
                <c:pt idx="9127">
                  <c:v>6.6666666666667001E-3</c:v>
                </c:pt>
                <c:pt idx="9128">
                  <c:v>1.3227513227514736E-3</c:v>
                </c:pt>
                <c:pt idx="9129">
                  <c:v>7.2515881577370151E-3</c:v>
                </c:pt>
                <c:pt idx="9130">
                  <c:v>2.3437500000000038E-2</c:v>
                </c:pt>
                <c:pt idx="9131">
                  <c:v>6.5104166666679814E-4</c:v>
                </c:pt>
                <c:pt idx="9132">
                  <c:v>6.5104166666679814E-4</c:v>
                </c:pt>
                <c:pt idx="9133">
                  <c:v>4.3744531933532539E-4</c:v>
                </c:pt>
                <c:pt idx="9134">
                  <c:v>4.3744531933532539E-4</c:v>
                </c:pt>
                <c:pt idx="9135">
                  <c:v>1.0416666666666938E-2</c:v>
                </c:pt>
                <c:pt idx="9136">
                  <c:v>6.6666666666667001E-3</c:v>
                </c:pt>
                <c:pt idx="9137">
                  <c:v>6.5310223561918183E-3</c:v>
                </c:pt>
                <c:pt idx="9138">
                  <c:v>1.4107611548556396E-2</c:v>
                </c:pt>
                <c:pt idx="9139">
                  <c:v>3.7224264705882436E-2</c:v>
                </c:pt>
                <c:pt idx="9140">
                  <c:v>0</c:v>
                </c:pt>
                <c:pt idx="9141">
                  <c:v>6.5104166666679814E-4</c:v>
                </c:pt>
                <c:pt idx="9142">
                  <c:v>2.3437500000000038E-2</c:v>
                </c:pt>
                <c:pt idx="9143">
                  <c:v>8.1939228405599716E-3</c:v>
                </c:pt>
                <c:pt idx="9144">
                  <c:v>2.1164021164021368E-2</c:v>
                </c:pt>
                <c:pt idx="9145">
                  <c:v>1.0416666666666938E-2</c:v>
                </c:pt>
                <c:pt idx="9146">
                  <c:v>3.6549707602333709E-4</c:v>
                </c:pt>
                <c:pt idx="9147">
                  <c:v>9.6618357487921833E-3</c:v>
                </c:pt>
                <c:pt idx="9148">
                  <c:v>7.7190097743674562E-3</c:v>
                </c:pt>
                <c:pt idx="9149">
                  <c:v>1.0416666666666905E-2</c:v>
                </c:pt>
                <c:pt idx="9150">
                  <c:v>6.147540983606598E-3</c:v>
                </c:pt>
                <c:pt idx="9151">
                  <c:v>2.7898866608544078E-2</c:v>
                </c:pt>
                <c:pt idx="9152">
                  <c:v>3.9008533116619143E-2</c:v>
                </c:pt>
                <c:pt idx="9153">
                  <c:v>6.5104166666679814E-4</c:v>
                </c:pt>
                <c:pt idx="9154">
                  <c:v>8.9605734767043196E-4</c:v>
                </c:pt>
                <c:pt idx="9155">
                  <c:v>2.1164021164021368E-2</c:v>
                </c:pt>
                <c:pt idx="9156">
                  <c:v>4.833698830409363E-2</c:v>
                </c:pt>
                <c:pt idx="9157">
                  <c:v>1.4271030993042508E-2</c:v>
                </c:pt>
                <c:pt idx="9158">
                  <c:v>3.3296793642093675E-2</c:v>
                </c:pt>
                <c:pt idx="9159">
                  <c:v>1.3888888888888959E-2</c:v>
                </c:pt>
                <c:pt idx="9160">
                  <c:v>3.097173828881227E-3</c:v>
                </c:pt>
                <c:pt idx="9161">
                  <c:v>1.5779092702169595E-2</c:v>
                </c:pt>
                <c:pt idx="9162">
                  <c:v>4.3744531933532539E-4</c:v>
                </c:pt>
                <c:pt idx="9163">
                  <c:v>2.8385796678479791E-2</c:v>
                </c:pt>
                <c:pt idx="9164">
                  <c:v>1.9097222222222307E-2</c:v>
                </c:pt>
                <c:pt idx="9165">
                  <c:v>2.7605244996550065E-3</c:v>
                </c:pt>
                <c:pt idx="9166">
                  <c:v>2.1164021164021368E-2</c:v>
                </c:pt>
                <c:pt idx="9167">
                  <c:v>1.3227513227514738E-3</c:v>
                </c:pt>
                <c:pt idx="9168">
                  <c:v>6.6666666666668883E-3</c:v>
                </c:pt>
                <c:pt idx="9169">
                  <c:v>3.097173828881227E-3</c:v>
                </c:pt>
                <c:pt idx="9170">
                  <c:v>6.5104166666679814E-4</c:v>
                </c:pt>
                <c:pt idx="9171">
                  <c:v>4.0493204427630491E-2</c:v>
                </c:pt>
                <c:pt idx="9172">
                  <c:v>2.7364350079282302E-2</c:v>
                </c:pt>
                <c:pt idx="9173">
                  <c:v>1.5384615384615396E-2</c:v>
                </c:pt>
                <c:pt idx="9174">
                  <c:v>3.3094017094026639E-4</c:v>
                </c:pt>
                <c:pt idx="9175">
                  <c:v>2.3668639053252532E-4</c:v>
                </c:pt>
                <c:pt idx="9176">
                  <c:v>9.7159911427744973E-3</c:v>
                </c:pt>
                <c:pt idx="9177">
                  <c:v>1.0362897576012367E-2</c:v>
                </c:pt>
                <c:pt idx="9178">
                  <c:v>3.7440000000000209E-2</c:v>
                </c:pt>
                <c:pt idx="9179">
                  <c:v>3.0070404172099028E-2</c:v>
                </c:pt>
                <c:pt idx="9180">
                  <c:v>1.0175010175010308E-2</c:v>
                </c:pt>
                <c:pt idx="9181">
                  <c:v>3.7440000000000209E-2</c:v>
                </c:pt>
                <c:pt idx="9182">
                  <c:v>3.6662494785148193E-2</c:v>
                </c:pt>
                <c:pt idx="9183">
                  <c:v>1.7151187719652098E-5</c:v>
                </c:pt>
                <c:pt idx="9184">
                  <c:v>2.8752734635083672E-4</c:v>
                </c:pt>
                <c:pt idx="9185">
                  <c:v>2.9239461103867082E-3</c:v>
                </c:pt>
                <c:pt idx="9186">
                  <c:v>2.2442432451701601E-3</c:v>
                </c:pt>
                <c:pt idx="9187">
                  <c:v>1.5743309513801335E-2</c:v>
                </c:pt>
                <c:pt idx="9188">
                  <c:v>3.1525851197982367E-2</c:v>
                </c:pt>
                <c:pt idx="9189">
                  <c:v>7.1794871794871795E-3</c:v>
                </c:pt>
                <c:pt idx="9190">
                  <c:v>7.9772079772078366E-4</c:v>
                </c:pt>
                <c:pt idx="9191">
                  <c:v>6.3367983367983646E-3</c:v>
                </c:pt>
                <c:pt idx="9192">
                  <c:v>7.9772079772078366E-4</c:v>
                </c:pt>
                <c:pt idx="9193">
                  <c:v>4.0493204427630491E-2</c:v>
                </c:pt>
                <c:pt idx="9194">
                  <c:v>2.0087659584632224E-3</c:v>
                </c:pt>
                <c:pt idx="9195">
                  <c:v>3.6069193963930439E-3</c:v>
                </c:pt>
                <c:pt idx="9196">
                  <c:v>3.6069193963930439E-3</c:v>
                </c:pt>
                <c:pt idx="9197">
                  <c:v>1.0840468131236701E-3</c:v>
                </c:pt>
                <c:pt idx="9198">
                  <c:v>1.0618552414218083E-2</c:v>
                </c:pt>
                <c:pt idx="9199">
                  <c:v>6.5830617821238847E-6</c:v>
                </c:pt>
                <c:pt idx="9200">
                  <c:v>5.29014844804351E-4</c:v>
                </c:pt>
                <c:pt idx="9201">
                  <c:v>1.0840468131236701E-3</c:v>
                </c:pt>
                <c:pt idx="9202">
                  <c:v>6.7476383265857292E-3</c:v>
                </c:pt>
                <c:pt idx="9203">
                  <c:v>1.3448741216436296E-2</c:v>
                </c:pt>
                <c:pt idx="9204">
                  <c:v>3.5076923076923019E-2</c:v>
                </c:pt>
                <c:pt idx="9205">
                  <c:v>6.5104166666679814E-4</c:v>
                </c:pt>
                <c:pt idx="9206">
                  <c:v>2.3437500000000038E-2</c:v>
                </c:pt>
                <c:pt idx="9207">
                  <c:v>6.5104166666679814E-4</c:v>
                </c:pt>
                <c:pt idx="9208">
                  <c:v>1.3832487141505839E-2</c:v>
                </c:pt>
                <c:pt idx="9209">
                  <c:v>3.5256410256410152E-2</c:v>
                </c:pt>
                <c:pt idx="9210">
                  <c:v>1.6080133250888039E-2</c:v>
                </c:pt>
                <c:pt idx="9211">
                  <c:v>1.1523108925706356E-2</c:v>
                </c:pt>
                <c:pt idx="9212">
                  <c:v>1.3335348861664229E-3</c:v>
                </c:pt>
                <c:pt idx="9213">
                  <c:v>1.6079158936301841E-2</c:v>
                </c:pt>
                <c:pt idx="9214">
                  <c:v>6.912845219296887E-3</c:v>
                </c:pt>
                <c:pt idx="9215">
                  <c:v>6.1454293737771293E-4</c:v>
                </c:pt>
                <c:pt idx="9216">
                  <c:v>1.3793728395498398E-2</c:v>
                </c:pt>
                <c:pt idx="9217">
                  <c:v>1.3793728395498398E-2</c:v>
                </c:pt>
                <c:pt idx="9218">
                  <c:v>2.1224495523559177E-3</c:v>
                </c:pt>
                <c:pt idx="9219">
                  <c:v>1.8058577645442074E-2</c:v>
                </c:pt>
                <c:pt idx="9220">
                  <c:v>1.2058518695685753E-3</c:v>
                </c:pt>
                <c:pt idx="9221">
                  <c:v>1.6816620027630905E-3</c:v>
                </c:pt>
                <c:pt idx="9222">
                  <c:v>5.1904176904176312E-3</c:v>
                </c:pt>
                <c:pt idx="9223">
                  <c:v>7.9298048048049522E-4</c:v>
                </c:pt>
                <c:pt idx="9224">
                  <c:v>7.8311069690366396E-4</c:v>
                </c:pt>
                <c:pt idx="9225">
                  <c:v>2.6333460773069247E-3</c:v>
                </c:pt>
                <c:pt idx="9226">
                  <c:v>1.6179973076524905E-2</c:v>
                </c:pt>
                <c:pt idx="9227">
                  <c:v>8.0801298192603125E-3</c:v>
                </c:pt>
                <c:pt idx="9228">
                  <c:v>1.3014193438721714E-2</c:v>
                </c:pt>
                <c:pt idx="9229">
                  <c:v>2.5694444444444468E-2</c:v>
                </c:pt>
                <c:pt idx="9230">
                  <c:v>1.0296789824349027E-2</c:v>
                </c:pt>
                <c:pt idx="9231">
                  <c:v>7.2148786831516027E-4</c:v>
                </c:pt>
                <c:pt idx="9232">
                  <c:v>0.23613371248287593</c:v>
                </c:pt>
                <c:pt idx="9233">
                  <c:v>0.14257228315054835</c:v>
                </c:pt>
                <c:pt idx="9234">
                  <c:v>0.13056309036571184</c:v>
                </c:pt>
                <c:pt idx="9235">
                  <c:v>2.0923076923076878E-2</c:v>
                </c:pt>
                <c:pt idx="9236">
                  <c:v>7.8480422813285468E-4</c:v>
                </c:pt>
                <c:pt idx="9237">
                  <c:v>7.3124406457739807E-2</c:v>
                </c:pt>
                <c:pt idx="9238">
                  <c:v>0.12118937972596507</c:v>
                </c:pt>
                <c:pt idx="9239">
                  <c:v>8.082129846835738E-2</c:v>
                </c:pt>
                <c:pt idx="9240">
                  <c:v>1.4423076923076915E-2</c:v>
                </c:pt>
                <c:pt idx="9241">
                  <c:v>1.0513296227581837E-2</c:v>
                </c:pt>
                <c:pt idx="9242">
                  <c:v>2.8690263984381421E-3</c:v>
                </c:pt>
                <c:pt idx="9243">
                  <c:v>2.3965141612200407E-2</c:v>
                </c:pt>
                <c:pt idx="9244">
                  <c:v>1.0513296227581837E-2</c:v>
                </c:pt>
                <c:pt idx="9245">
                  <c:v>7.204142262965737E-3</c:v>
                </c:pt>
                <c:pt idx="9246">
                  <c:v>1.0513296227581837E-2</c:v>
                </c:pt>
                <c:pt idx="9247">
                  <c:v>1.0513296227581837E-2</c:v>
                </c:pt>
                <c:pt idx="9248">
                  <c:v>3.4377387318563754E-2</c:v>
                </c:pt>
                <c:pt idx="9249">
                  <c:v>6.8903836479158945E-3</c:v>
                </c:pt>
                <c:pt idx="9250">
                  <c:v>2.3965141612200407E-2</c:v>
                </c:pt>
                <c:pt idx="9251">
                  <c:v>1.6634219670272784E-2</c:v>
                </c:pt>
                <c:pt idx="9252">
                  <c:v>6.8310152343768109E-4</c:v>
                </c:pt>
                <c:pt idx="9253">
                  <c:v>6.1285120108648767E-3</c:v>
                </c:pt>
                <c:pt idx="9254">
                  <c:v>6.1285120108648767E-3</c:v>
                </c:pt>
                <c:pt idx="9255">
                  <c:v>5.8834312522757712E-3</c:v>
                </c:pt>
                <c:pt idx="9256">
                  <c:v>1.1022193278702465E-2</c:v>
                </c:pt>
                <c:pt idx="9257">
                  <c:v>2.1365731043150302E-2</c:v>
                </c:pt>
                <c:pt idx="9258">
                  <c:v>2.3965141612200407E-2</c:v>
                </c:pt>
                <c:pt idx="9259">
                  <c:v>1.0416666666666938E-2</c:v>
                </c:pt>
                <c:pt idx="9260">
                  <c:v>2.3437500000000038E-2</c:v>
                </c:pt>
                <c:pt idx="9261">
                  <c:v>2.3437500000000038E-2</c:v>
                </c:pt>
                <c:pt idx="9262">
                  <c:v>4.9973971889640777E-2</c:v>
                </c:pt>
                <c:pt idx="9263">
                  <c:v>3.2856385797562199E-2</c:v>
                </c:pt>
                <c:pt idx="9264">
                  <c:v>7.0611577964520677E-3</c:v>
                </c:pt>
                <c:pt idx="9265">
                  <c:v>2.3437500000000038E-2</c:v>
                </c:pt>
                <c:pt idx="9266">
                  <c:v>6.5104166666679814E-4</c:v>
                </c:pt>
                <c:pt idx="9267">
                  <c:v>2.9659277504105235E-2</c:v>
                </c:pt>
                <c:pt idx="9268">
                  <c:v>8.9605734767043196E-4</c:v>
                </c:pt>
                <c:pt idx="9269">
                  <c:v>7.2580645161290175E-2</c:v>
                </c:pt>
                <c:pt idx="9270">
                  <c:v>2.3437500000000038E-2</c:v>
                </c:pt>
                <c:pt idx="9271">
                  <c:v>1.587301587301774E-3</c:v>
                </c:pt>
                <c:pt idx="9272">
                  <c:v>2.3437500000000038E-2</c:v>
                </c:pt>
                <c:pt idx="9273">
                  <c:v>2.1360069747166647E-2</c:v>
                </c:pt>
                <c:pt idx="9274">
                  <c:v>6.9991251093613586E-3</c:v>
                </c:pt>
                <c:pt idx="9275">
                  <c:v>2.3437500000000038E-2</c:v>
                </c:pt>
                <c:pt idx="9276">
                  <c:v>6.9991251093613586E-3</c:v>
                </c:pt>
                <c:pt idx="9277">
                  <c:v>1.0416666666666938E-2</c:v>
                </c:pt>
                <c:pt idx="9278">
                  <c:v>4.1928721174005288E-3</c:v>
                </c:pt>
                <c:pt idx="9279">
                  <c:v>0</c:v>
                </c:pt>
                <c:pt idx="9280">
                  <c:v>7.5520178745984738E-3</c:v>
                </c:pt>
                <c:pt idx="9281">
                  <c:v>7.3072173727912167E-3</c:v>
                </c:pt>
                <c:pt idx="9282">
                  <c:v>4.9629578342449167E-3</c:v>
                </c:pt>
                <c:pt idx="9283">
                  <c:v>7.3072173727912167E-3</c:v>
                </c:pt>
                <c:pt idx="9284">
                  <c:v>1.0416666666666938E-2</c:v>
                </c:pt>
                <c:pt idx="9285">
                  <c:v>1.7076502732243888E-4</c:v>
                </c:pt>
                <c:pt idx="9286">
                  <c:v>1.6203703703703606E-2</c:v>
                </c:pt>
                <c:pt idx="9287">
                  <c:v>3.6549707602333709E-4</c:v>
                </c:pt>
                <c:pt idx="9288">
                  <c:v>7.2148786831516027E-4</c:v>
                </c:pt>
                <c:pt idx="9289">
                  <c:v>3.8305920658873168E-4</c:v>
                </c:pt>
                <c:pt idx="9290">
                  <c:v>2.6492311931080367E-4</c:v>
                </c:pt>
                <c:pt idx="9291">
                  <c:v>1.0490381649293126E-2</c:v>
                </c:pt>
                <c:pt idx="9292">
                  <c:v>7.2148786831516027E-4</c:v>
                </c:pt>
                <c:pt idx="9293">
                  <c:v>2.0923076923076878E-2</c:v>
                </c:pt>
                <c:pt idx="9294">
                  <c:v>2.4085224641037482E-2</c:v>
                </c:pt>
                <c:pt idx="9295">
                  <c:v>2.4085224641037482E-2</c:v>
                </c:pt>
                <c:pt idx="9296">
                  <c:v>1.0296789824349027E-2</c:v>
                </c:pt>
                <c:pt idx="9297">
                  <c:v>5.2393427006426955E-4</c:v>
                </c:pt>
                <c:pt idx="9298">
                  <c:v>5.796801764544311E-4</c:v>
                </c:pt>
                <c:pt idx="9299">
                  <c:v>5.4256410256409051E-4</c:v>
                </c:pt>
                <c:pt idx="9300">
                  <c:v>3.8134124733365496E-3</c:v>
                </c:pt>
                <c:pt idx="9301">
                  <c:v>1.0944829126647154E-2</c:v>
                </c:pt>
                <c:pt idx="9302">
                  <c:v>1.7970998138012798E-2</c:v>
                </c:pt>
                <c:pt idx="9303">
                  <c:v>1.908140904279914E-3</c:v>
                </c:pt>
                <c:pt idx="9304">
                  <c:v>1.0944829126647154E-2</c:v>
                </c:pt>
                <c:pt idx="9305">
                  <c:v>8.9605734767043196E-4</c:v>
                </c:pt>
                <c:pt idx="9306">
                  <c:v>2.3818248442653931E-3</c:v>
                </c:pt>
                <c:pt idx="9307">
                  <c:v>4.2020479520479478E-3</c:v>
                </c:pt>
                <c:pt idx="9308">
                  <c:v>6.1454293737771293E-4</c:v>
                </c:pt>
                <c:pt idx="9309">
                  <c:v>1.517232767232798E-3</c:v>
                </c:pt>
                <c:pt idx="9310">
                  <c:v>0.12968519575662435</c:v>
                </c:pt>
                <c:pt idx="9311">
                  <c:v>1.0635034257081455E-2</c:v>
                </c:pt>
                <c:pt idx="9312">
                  <c:v>1.5470477999748978E-4</c:v>
                </c:pt>
                <c:pt idx="9313">
                  <c:v>1.6079158936301841E-2</c:v>
                </c:pt>
                <c:pt idx="9314">
                  <c:v>2.1610389610389521E-2</c:v>
                </c:pt>
                <c:pt idx="9315">
                  <c:v>5.9708436724565772E-2</c:v>
                </c:pt>
                <c:pt idx="9316">
                  <c:v>1.4241996233521636E-2</c:v>
                </c:pt>
                <c:pt idx="9317">
                  <c:v>2.66666666666668E-2</c:v>
                </c:pt>
                <c:pt idx="9318">
                  <c:v>3.5433070866141662E-2</c:v>
                </c:pt>
                <c:pt idx="9319">
                  <c:v>1.0416666666666938E-2</c:v>
                </c:pt>
                <c:pt idx="9320">
                  <c:v>4.3744531933532539E-4</c:v>
                </c:pt>
                <c:pt idx="9321">
                  <c:v>1.3258820951128777E-2</c:v>
                </c:pt>
                <c:pt idx="9322">
                  <c:v>7.5757575757576141E-3</c:v>
                </c:pt>
                <c:pt idx="9323">
                  <c:v>1.3227513227514738E-3</c:v>
                </c:pt>
                <c:pt idx="9324">
                  <c:v>2.976190476190496E-3</c:v>
                </c:pt>
                <c:pt idx="9325">
                  <c:v>2.3437500000000038E-2</c:v>
                </c:pt>
                <c:pt idx="9326">
                  <c:v>2.1164021164021368E-2</c:v>
                </c:pt>
                <c:pt idx="9327">
                  <c:v>4.3744531933532539E-4</c:v>
                </c:pt>
                <c:pt idx="9328">
                  <c:v>6.5104166666679814E-4</c:v>
                </c:pt>
                <c:pt idx="9329">
                  <c:v>1.6203703703703606E-2</c:v>
                </c:pt>
                <c:pt idx="9330">
                  <c:v>4.9554781262098134E-2</c:v>
                </c:pt>
                <c:pt idx="9331">
                  <c:v>2.723311546840948E-2</c:v>
                </c:pt>
                <c:pt idx="9332">
                  <c:v>1.0416666666666938E-2</c:v>
                </c:pt>
                <c:pt idx="9333">
                  <c:v>2.084305490745067E-2</c:v>
                </c:pt>
                <c:pt idx="9334">
                  <c:v>2.3437500000000038E-2</c:v>
                </c:pt>
                <c:pt idx="9335">
                  <c:v>2.7459954233409526E-2</c:v>
                </c:pt>
                <c:pt idx="9336">
                  <c:v>6.1454293737771293E-4</c:v>
                </c:pt>
                <c:pt idx="9337">
                  <c:v>2.5303168384172457E-3</c:v>
                </c:pt>
                <c:pt idx="9338">
                  <c:v>6.3281313281313934E-3</c:v>
                </c:pt>
                <c:pt idx="9339">
                  <c:v>6.1454293737771293E-4</c:v>
                </c:pt>
                <c:pt idx="9340">
                  <c:v>2.3319200484554808E-2</c:v>
                </c:pt>
                <c:pt idx="9341">
                  <c:v>1.0635034257081455E-2</c:v>
                </c:pt>
                <c:pt idx="9342">
                  <c:v>2.1610389610389521E-2</c:v>
                </c:pt>
                <c:pt idx="9343">
                  <c:v>3.7526497892351657E-2</c:v>
                </c:pt>
                <c:pt idx="9344">
                  <c:v>1.0635034257081455E-2</c:v>
                </c:pt>
                <c:pt idx="9345">
                  <c:v>2.3437500000000038E-2</c:v>
                </c:pt>
                <c:pt idx="9346">
                  <c:v>3.5433070866141662E-2</c:v>
                </c:pt>
                <c:pt idx="9347">
                  <c:v>6.5104166666679814E-4</c:v>
                </c:pt>
                <c:pt idx="9348">
                  <c:v>3.5433070866141662E-2</c:v>
                </c:pt>
                <c:pt idx="9349">
                  <c:v>1.9700551615449213E-4</c:v>
                </c:pt>
                <c:pt idx="9350">
                  <c:v>2.976190476190496E-3</c:v>
                </c:pt>
                <c:pt idx="9351">
                  <c:v>1.9256783639691341E-2</c:v>
                </c:pt>
                <c:pt idx="9352">
                  <c:v>2.4154589371982158E-3</c:v>
                </c:pt>
                <c:pt idx="9353">
                  <c:v>2.976190476190496E-3</c:v>
                </c:pt>
                <c:pt idx="9354">
                  <c:v>1.5748031496063096E-2</c:v>
                </c:pt>
                <c:pt idx="9355">
                  <c:v>4.3744531933532539E-4</c:v>
                </c:pt>
                <c:pt idx="9356">
                  <c:v>2.8624661246612532E-2</c:v>
                </c:pt>
                <c:pt idx="9357">
                  <c:v>1.032942490228915E-2</c:v>
                </c:pt>
                <c:pt idx="9358">
                  <c:v>9.0909090909087973E-3</c:v>
                </c:pt>
                <c:pt idx="9359">
                  <c:v>6.9686411149826252E-3</c:v>
                </c:pt>
                <c:pt idx="9360">
                  <c:v>2.3437500000000038E-2</c:v>
                </c:pt>
                <c:pt idx="9361">
                  <c:v>2.976190476190496E-3</c:v>
                </c:pt>
                <c:pt idx="9362">
                  <c:v>1.3227513227514738E-3</c:v>
                </c:pt>
                <c:pt idx="9363">
                  <c:v>2.8850127692944478E-3</c:v>
                </c:pt>
                <c:pt idx="9364">
                  <c:v>1.7005396612850405E-2</c:v>
                </c:pt>
                <c:pt idx="9365">
                  <c:v>7.2148786831516027E-4</c:v>
                </c:pt>
                <c:pt idx="9366">
                  <c:v>7.2148786831516027E-4</c:v>
                </c:pt>
                <c:pt idx="9367">
                  <c:v>0.10292374624378603</c:v>
                </c:pt>
                <c:pt idx="9368">
                  <c:v>1.0296789824349027E-2</c:v>
                </c:pt>
                <c:pt idx="9369">
                  <c:v>7.0646620931252256E-3</c:v>
                </c:pt>
                <c:pt idx="9370">
                  <c:v>3.8499562721016388E-3</c:v>
                </c:pt>
                <c:pt idx="9371">
                  <c:v>2.4085224641037482E-2</c:v>
                </c:pt>
                <c:pt idx="9372">
                  <c:v>2.8280542986424254E-3</c:v>
                </c:pt>
                <c:pt idx="9373">
                  <c:v>8.3520319122413582E-3</c:v>
                </c:pt>
                <c:pt idx="9374">
                  <c:v>3.4722222222222398E-3</c:v>
                </c:pt>
                <c:pt idx="9375">
                  <c:v>1.2959454338764718E-2</c:v>
                </c:pt>
                <c:pt idx="9376">
                  <c:v>2.3199023199023172E-2</c:v>
                </c:pt>
                <c:pt idx="9377">
                  <c:v>1.0860484544695154E-2</c:v>
                </c:pt>
                <c:pt idx="9378">
                  <c:v>1.1753950633408203E-3</c:v>
                </c:pt>
                <c:pt idx="9379">
                  <c:v>5.7836899942167346E-4</c:v>
                </c:pt>
                <c:pt idx="9380">
                  <c:v>2.2071307300509393E-2</c:v>
                </c:pt>
                <c:pt idx="9381">
                  <c:v>2.9259670619708675E-3</c:v>
                </c:pt>
                <c:pt idx="9382">
                  <c:v>1.2163050624589115E-2</c:v>
                </c:pt>
                <c:pt idx="9383">
                  <c:v>6.6666666666668883E-3</c:v>
                </c:pt>
                <c:pt idx="9384">
                  <c:v>1.5748031496063096E-2</c:v>
                </c:pt>
                <c:pt idx="9385">
                  <c:v>6.5104166666679814E-4</c:v>
                </c:pt>
                <c:pt idx="9386">
                  <c:v>8.676036786403832E-5</c:v>
                </c:pt>
                <c:pt idx="9387">
                  <c:v>1.5748031496063096E-2</c:v>
                </c:pt>
                <c:pt idx="9388">
                  <c:v>1.8933438155136269E-2</c:v>
                </c:pt>
                <c:pt idx="9389">
                  <c:v>6.9991251093613586E-3</c:v>
                </c:pt>
                <c:pt idx="9390">
                  <c:v>6.6666666666668883E-3</c:v>
                </c:pt>
                <c:pt idx="9391">
                  <c:v>1.7094017094017082E-2</c:v>
                </c:pt>
                <c:pt idx="9392">
                  <c:v>1.0416666666666938E-2</c:v>
                </c:pt>
                <c:pt idx="9393">
                  <c:v>6.147540983606598E-3</c:v>
                </c:pt>
                <c:pt idx="9394">
                  <c:v>1.5679442508710839E-2</c:v>
                </c:pt>
                <c:pt idx="9395">
                  <c:v>1.5748031496063096E-2</c:v>
                </c:pt>
                <c:pt idx="9396">
                  <c:v>6.5104166666679814E-4</c:v>
                </c:pt>
                <c:pt idx="9397">
                  <c:v>1.0416666666666938E-2</c:v>
                </c:pt>
                <c:pt idx="9398">
                  <c:v>1.3054830287208905E-3</c:v>
                </c:pt>
                <c:pt idx="9399">
                  <c:v>5.9999999999999928E-2</c:v>
                </c:pt>
                <c:pt idx="9400">
                  <c:v>4.7619047619047589E-2</c:v>
                </c:pt>
                <c:pt idx="9401">
                  <c:v>6.5104166666679814E-4</c:v>
                </c:pt>
                <c:pt idx="9402">
                  <c:v>6.9991251093613586E-3</c:v>
                </c:pt>
                <c:pt idx="9403">
                  <c:v>6.238859180035747E-3</c:v>
                </c:pt>
                <c:pt idx="9404">
                  <c:v>6.7410213243546624E-2</c:v>
                </c:pt>
                <c:pt idx="9405">
                  <c:v>3.097173828881227E-3</c:v>
                </c:pt>
                <c:pt idx="9406">
                  <c:v>4.3744531933532539E-4</c:v>
                </c:pt>
                <c:pt idx="9407">
                  <c:v>5.9999999999999928E-2</c:v>
                </c:pt>
                <c:pt idx="9408">
                  <c:v>4.3744531933532539E-4</c:v>
                </c:pt>
                <c:pt idx="9409">
                  <c:v>2.7415143603133036E-2</c:v>
                </c:pt>
                <c:pt idx="9410">
                  <c:v>2.1610389610389521E-2</c:v>
                </c:pt>
                <c:pt idx="9411">
                  <c:v>1.0635034257081455E-2</c:v>
                </c:pt>
                <c:pt idx="9412">
                  <c:v>6.5104166666679814E-4</c:v>
                </c:pt>
                <c:pt idx="9413">
                  <c:v>1.0416666666666938E-2</c:v>
                </c:pt>
                <c:pt idx="9414">
                  <c:v>1.0416666666666938E-2</c:v>
                </c:pt>
                <c:pt idx="9415">
                  <c:v>1.7076502732243888E-4</c:v>
                </c:pt>
                <c:pt idx="9416">
                  <c:v>2.3437500000000038E-2</c:v>
                </c:pt>
                <c:pt idx="9417">
                  <c:v>1.3888888888888959E-2</c:v>
                </c:pt>
                <c:pt idx="9418">
                  <c:v>7.2232645403377038E-2</c:v>
                </c:pt>
                <c:pt idx="9419">
                  <c:v>7.2232645403377038E-2</c:v>
                </c:pt>
                <c:pt idx="9420">
                  <c:v>7.2232645403377038E-2</c:v>
                </c:pt>
                <c:pt idx="9421">
                  <c:v>7.2232645403377038E-2</c:v>
                </c:pt>
                <c:pt idx="9422">
                  <c:v>7.2232645403377038E-2</c:v>
                </c:pt>
                <c:pt idx="9423">
                  <c:v>4.8166119594678422E-4</c:v>
                </c:pt>
                <c:pt idx="9424">
                  <c:v>7.6396977635367624E-2</c:v>
                </c:pt>
                <c:pt idx="9425">
                  <c:v>0.28792735042735046</c:v>
                </c:pt>
                <c:pt idx="9426">
                  <c:v>1.0635034257081455E-2</c:v>
                </c:pt>
                <c:pt idx="9427">
                  <c:v>1.0635034257081455E-2</c:v>
                </c:pt>
                <c:pt idx="9428">
                  <c:v>7.8901867363405723E-2</c:v>
                </c:pt>
                <c:pt idx="9429">
                  <c:v>3.2998411844565798E-2</c:v>
                </c:pt>
                <c:pt idx="9430">
                  <c:v>7.8901867363405723E-2</c:v>
                </c:pt>
                <c:pt idx="9431">
                  <c:v>1.6079158936301841E-2</c:v>
                </c:pt>
                <c:pt idx="9432">
                  <c:v>6.1454293737771293E-4</c:v>
                </c:pt>
                <c:pt idx="9433">
                  <c:v>0.11751537935748466</c:v>
                </c:pt>
                <c:pt idx="9434">
                  <c:v>4.9939692941721396E-2</c:v>
                </c:pt>
                <c:pt idx="9435">
                  <c:v>1.9663993890798093E-2</c:v>
                </c:pt>
                <c:pt idx="9436">
                  <c:v>6.147540983606598E-3</c:v>
                </c:pt>
                <c:pt idx="9437">
                  <c:v>1.0416666666666938E-2</c:v>
                </c:pt>
                <c:pt idx="9438">
                  <c:v>6.5104166666679814E-4</c:v>
                </c:pt>
                <c:pt idx="9439">
                  <c:v>2.4132231404958876E-2</c:v>
                </c:pt>
                <c:pt idx="9440">
                  <c:v>1.7123287671233084E-2</c:v>
                </c:pt>
                <c:pt idx="9441">
                  <c:v>1.7386125919427724E-2</c:v>
                </c:pt>
                <c:pt idx="9442">
                  <c:v>1.1380400421497248E-3</c:v>
                </c:pt>
                <c:pt idx="9443">
                  <c:v>4.7562297881617713E-2</c:v>
                </c:pt>
                <c:pt idx="9444">
                  <c:v>1.1321181931393752E-2</c:v>
                </c:pt>
                <c:pt idx="9445">
                  <c:v>1.5748031496063096E-2</c:v>
                </c:pt>
                <c:pt idx="9446">
                  <c:v>1.4336917562724075E-2</c:v>
                </c:pt>
                <c:pt idx="9447">
                  <c:v>1.538461538461533E-2</c:v>
                </c:pt>
                <c:pt idx="9448">
                  <c:v>2.4761904761904797E-2</c:v>
                </c:pt>
                <c:pt idx="9449">
                  <c:v>0.20707964601769913</c:v>
                </c:pt>
                <c:pt idx="9450">
                  <c:v>6.781560879921939E-4</c:v>
                </c:pt>
                <c:pt idx="9451">
                  <c:v>2.4761904761904797E-2</c:v>
                </c:pt>
                <c:pt idx="9452">
                  <c:v>1.5384615384615396E-2</c:v>
                </c:pt>
                <c:pt idx="9453">
                  <c:v>1.4152305766823718E-2</c:v>
                </c:pt>
                <c:pt idx="9454">
                  <c:v>1.0416666666666938E-2</c:v>
                </c:pt>
                <c:pt idx="9455">
                  <c:v>6.779661016949165E-2</c:v>
                </c:pt>
                <c:pt idx="9456">
                  <c:v>2.1164021164021368E-2</c:v>
                </c:pt>
                <c:pt idx="9457">
                  <c:v>1.5748031496063096E-2</c:v>
                </c:pt>
                <c:pt idx="9458">
                  <c:v>6.9991251093613586E-3</c:v>
                </c:pt>
                <c:pt idx="9459">
                  <c:v>1.0416666666666938E-2</c:v>
                </c:pt>
                <c:pt idx="9460">
                  <c:v>1.5748031496063096E-2</c:v>
                </c:pt>
                <c:pt idx="9461">
                  <c:v>2.976190476190496E-3</c:v>
                </c:pt>
                <c:pt idx="9462">
                  <c:v>2.9761904761906118E-3</c:v>
                </c:pt>
                <c:pt idx="9463">
                  <c:v>4.3744531933532539E-4</c:v>
                </c:pt>
                <c:pt idx="9464">
                  <c:v>5.6570931244562736E-3</c:v>
                </c:pt>
                <c:pt idx="9465">
                  <c:v>2.3437500000000038E-2</c:v>
                </c:pt>
                <c:pt idx="9466">
                  <c:v>4.7619047619047589E-2</c:v>
                </c:pt>
                <c:pt idx="9467">
                  <c:v>0.19934410417169024</c:v>
                </c:pt>
                <c:pt idx="9468">
                  <c:v>6.9991251093613586E-3</c:v>
                </c:pt>
                <c:pt idx="9469">
                  <c:v>4.9586776859504245E-2</c:v>
                </c:pt>
                <c:pt idx="9470">
                  <c:v>2.3437500000000038E-2</c:v>
                </c:pt>
                <c:pt idx="9471">
                  <c:v>1.5748031496063096E-2</c:v>
                </c:pt>
                <c:pt idx="9472">
                  <c:v>1.0416666666666938E-2</c:v>
                </c:pt>
                <c:pt idx="9473">
                  <c:v>1.0416666666666938E-2</c:v>
                </c:pt>
                <c:pt idx="9474">
                  <c:v>6.9991251093613586E-3</c:v>
                </c:pt>
                <c:pt idx="9475">
                  <c:v>1.0179276815557607E-2</c:v>
                </c:pt>
                <c:pt idx="9476">
                  <c:v>1.3774104683197297E-3</c:v>
                </c:pt>
                <c:pt idx="9477">
                  <c:v>2.238056088426023E-3</c:v>
                </c:pt>
                <c:pt idx="9478">
                  <c:v>6.5104166666679814E-4</c:v>
                </c:pt>
                <c:pt idx="9479">
                  <c:v>6.5104166666679814E-4</c:v>
                </c:pt>
                <c:pt idx="9480">
                  <c:v>1.4939309056956177E-2</c:v>
                </c:pt>
                <c:pt idx="9481">
                  <c:v>6.5104166666679814E-4</c:v>
                </c:pt>
                <c:pt idx="9482">
                  <c:v>6.5104166666679814E-4</c:v>
                </c:pt>
                <c:pt idx="9483">
                  <c:v>1.0416666666666938E-2</c:v>
                </c:pt>
                <c:pt idx="9484">
                  <c:v>1.0416666666666938E-2</c:v>
                </c:pt>
                <c:pt idx="9485">
                  <c:v>7.2148786831516027E-4</c:v>
                </c:pt>
                <c:pt idx="9486">
                  <c:v>2.8280542986424254E-3</c:v>
                </c:pt>
                <c:pt idx="9487">
                  <c:v>3.64145658263305E-2</c:v>
                </c:pt>
                <c:pt idx="9488">
                  <c:v>1.7798253590875933E-3</c:v>
                </c:pt>
                <c:pt idx="9489">
                  <c:v>1.5567765567765486E-2</c:v>
                </c:pt>
                <c:pt idx="9490">
                  <c:v>7.2148786831516027E-4</c:v>
                </c:pt>
                <c:pt idx="9491">
                  <c:v>6.5104166666679814E-4</c:v>
                </c:pt>
                <c:pt idx="9492">
                  <c:v>6.9686411149826252E-3</c:v>
                </c:pt>
                <c:pt idx="9493">
                  <c:v>1.0416666666666938E-2</c:v>
                </c:pt>
                <c:pt idx="9494">
                  <c:v>6.5104166666679814E-4</c:v>
                </c:pt>
                <c:pt idx="9495">
                  <c:v>1.0635034257081455E-2</c:v>
                </c:pt>
                <c:pt idx="9496">
                  <c:v>1.0635034257081455E-2</c:v>
                </c:pt>
                <c:pt idx="9497">
                  <c:v>1.133317901610611E-2</c:v>
                </c:pt>
                <c:pt idx="9498">
                  <c:v>2.3319200484554808E-2</c:v>
                </c:pt>
                <c:pt idx="9499">
                  <c:v>1.0635034257081455E-2</c:v>
                </c:pt>
                <c:pt idx="9500">
                  <c:v>4.8166119594678422E-4</c:v>
                </c:pt>
                <c:pt idx="9501">
                  <c:v>3.1173826173826382E-3</c:v>
                </c:pt>
                <c:pt idx="9502">
                  <c:v>1.9035842206574804E-3</c:v>
                </c:pt>
                <c:pt idx="9503">
                  <c:v>1.4461930226636128E-2</c:v>
                </c:pt>
                <c:pt idx="9504">
                  <c:v>7.223024446442728E-3</c:v>
                </c:pt>
                <c:pt idx="9505">
                  <c:v>4.1406067228352897E-7</c:v>
                </c:pt>
                <c:pt idx="9506">
                  <c:v>4.2441218911805362E-4</c:v>
                </c:pt>
                <c:pt idx="9507">
                  <c:v>3.6235294117646998E-2</c:v>
                </c:pt>
                <c:pt idx="9508">
                  <c:v>2.3965141612200407E-2</c:v>
                </c:pt>
                <c:pt idx="9509">
                  <c:v>3.4260853802229345E-3</c:v>
                </c:pt>
                <c:pt idx="9510">
                  <c:v>2.3437500000000038E-2</c:v>
                </c:pt>
                <c:pt idx="9511">
                  <c:v>8.5034013605444407E-4</c:v>
                </c:pt>
                <c:pt idx="9512">
                  <c:v>2.1164021164021368E-2</c:v>
                </c:pt>
                <c:pt idx="9513">
                  <c:v>4.3744531933532539E-4</c:v>
                </c:pt>
                <c:pt idx="9514">
                  <c:v>6.5104166666679814E-4</c:v>
                </c:pt>
                <c:pt idx="9515">
                  <c:v>2.976190476190496E-3</c:v>
                </c:pt>
                <c:pt idx="9516">
                  <c:v>1.0416666666666938E-2</c:v>
                </c:pt>
                <c:pt idx="9517">
                  <c:v>1.3227513227514738E-3</c:v>
                </c:pt>
                <c:pt idx="9518">
                  <c:v>1.7076502732243888E-4</c:v>
                </c:pt>
                <c:pt idx="9519">
                  <c:v>2.3422377080913635E-2</c:v>
                </c:pt>
                <c:pt idx="9520">
                  <c:v>6.5104166666679814E-4</c:v>
                </c:pt>
                <c:pt idx="9521">
                  <c:v>2.7322404371585415E-3</c:v>
                </c:pt>
                <c:pt idx="9522">
                  <c:v>1.6211745244004167E-3</c:v>
                </c:pt>
                <c:pt idx="9523">
                  <c:v>1.1898129232750077E-2</c:v>
                </c:pt>
                <c:pt idx="9524">
                  <c:v>6.3893637226970909E-3</c:v>
                </c:pt>
                <c:pt idx="9525">
                  <c:v>1.0175010175010308E-2</c:v>
                </c:pt>
                <c:pt idx="9526">
                  <c:v>1.2171673005805395E-2</c:v>
                </c:pt>
                <c:pt idx="9527">
                  <c:v>4.7619047619047589E-2</c:v>
                </c:pt>
                <c:pt idx="9528">
                  <c:v>2.116402116402125E-2</c:v>
                </c:pt>
                <c:pt idx="9529">
                  <c:v>2.3437500000000038E-2</c:v>
                </c:pt>
                <c:pt idx="9530">
                  <c:v>1.8691588785046814E-2</c:v>
                </c:pt>
                <c:pt idx="9531">
                  <c:v>6.9991251093613586E-3</c:v>
                </c:pt>
                <c:pt idx="9532">
                  <c:v>1.0416666666666938E-2</c:v>
                </c:pt>
                <c:pt idx="9533">
                  <c:v>1.0416666666666938E-2</c:v>
                </c:pt>
                <c:pt idx="9534">
                  <c:v>7.5757575757576141E-3</c:v>
                </c:pt>
                <c:pt idx="9535">
                  <c:v>0</c:v>
                </c:pt>
                <c:pt idx="9536">
                  <c:v>2.3437500000000038E-2</c:v>
                </c:pt>
                <c:pt idx="9537">
                  <c:v>4.3744531933532539E-4</c:v>
                </c:pt>
                <c:pt idx="9538">
                  <c:v>1.0416666666666938E-2</c:v>
                </c:pt>
                <c:pt idx="9539">
                  <c:v>1.0416666666666938E-2</c:v>
                </c:pt>
                <c:pt idx="9540">
                  <c:v>6.9991251093613586E-3</c:v>
                </c:pt>
                <c:pt idx="9541">
                  <c:v>2.1164021164021368E-2</c:v>
                </c:pt>
                <c:pt idx="9542">
                  <c:v>3.4722222222222398E-3</c:v>
                </c:pt>
                <c:pt idx="9543">
                  <c:v>1.0416666666666938E-2</c:v>
                </c:pt>
                <c:pt idx="9544">
                  <c:v>2.1164021164021368E-2</c:v>
                </c:pt>
                <c:pt idx="9545">
                  <c:v>2.3437500000000038E-2</c:v>
                </c:pt>
                <c:pt idx="9546">
                  <c:v>6.1646174863387942E-2</c:v>
                </c:pt>
                <c:pt idx="9547">
                  <c:v>8.5365853658536536E-2</c:v>
                </c:pt>
                <c:pt idx="9548">
                  <c:v>2.3437500000000038E-2</c:v>
                </c:pt>
                <c:pt idx="9549">
                  <c:v>1.0416666666666938E-2</c:v>
                </c:pt>
                <c:pt idx="9550">
                  <c:v>4.3744531933532539E-4</c:v>
                </c:pt>
                <c:pt idx="9551">
                  <c:v>6.238859180035747E-3</c:v>
                </c:pt>
                <c:pt idx="9552">
                  <c:v>4.3744531933532539E-4</c:v>
                </c:pt>
                <c:pt idx="9553">
                  <c:v>2.5864707682889666E-2</c:v>
                </c:pt>
                <c:pt idx="9554">
                  <c:v>2.3422377080913635E-2</c:v>
                </c:pt>
                <c:pt idx="9555">
                  <c:v>1.6203703703703606E-2</c:v>
                </c:pt>
                <c:pt idx="9556">
                  <c:v>6.5104166666679814E-4</c:v>
                </c:pt>
                <c:pt idx="9557">
                  <c:v>7.4354770912149091E-3</c:v>
                </c:pt>
                <c:pt idx="9558">
                  <c:v>8.9605734767043196E-4</c:v>
                </c:pt>
                <c:pt idx="9559">
                  <c:v>1.7005032101336127E-2</c:v>
                </c:pt>
                <c:pt idx="9560">
                  <c:v>1.1703280900865094E-2</c:v>
                </c:pt>
                <c:pt idx="9561">
                  <c:v>4.5740293418325748E-4</c:v>
                </c:pt>
                <c:pt idx="9562">
                  <c:v>1.047047326539163E-2</c:v>
                </c:pt>
                <c:pt idx="9563">
                  <c:v>5.9624585940374628E-3</c:v>
                </c:pt>
                <c:pt idx="9564">
                  <c:v>5.7836899942167346E-4</c:v>
                </c:pt>
                <c:pt idx="9565">
                  <c:v>8.9436782232590157E-4</c:v>
                </c:pt>
                <c:pt idx="9566">
                  <c:v>3.5076923076923019E-2</c:v>
                </c:pt>
                <c:pt idx="9567">
                  <c:v>2.3199023199023172E-2</c:v>
                </c:pt>
                <c:pt idx="9568">
                  <c:v>9.742584441970091E-2</c:v>
                </c:pt>
                <c:pt idx="9569">
                  <c:v>2.3199023199023172E-2</c:v>
                </c:pt>
                <c:pt idx="9570">
                  <c:v>4.1078305519906002E-4</c:v>
                </c:pt>
                <c:pt idx="9571">
                  <c:v>4.1078305519906002E-4</c:v>
                </c:pt>
                <c:pt idx="9572">
                  <c:v>4.1078305519906002E-4</c:v>
                </c:pt>
                <c:pt idx="9573">
                  <c:v>1.0611205432937245E-2</c:v>
                </c:pt>
                <c:pt idx="9574">
                  <c:v>2.2759601706968994E-3</c:v>
                </c:pt>
                <c:pt idx="9575">
                  <c:v>4.1078305519906002E-4</c:v>
                </c:pt>
                <c:pt idx="9576">
                  <c:v>3.0340557275541635E-3</c:v>
                </c:pt>
                <c:pt idx="9577">
                  <c:v>2.4516129032258076E-2</c:v>
                </c:pt>
                <c:pt idx="9578">
                  <c:v>2.9529767040552858E-3</c:v>
                </c:pt>
                <c:pt idx="9579">
                  <c:v>2.9529767040552858E-3</c:v>
                </c:pt>
                <c:pt idx="9580">
                  <c:v>1.0635034257081455E-2</c:v>
                </c:pt>
                <c:pt idx="9581">
                  <c:v>6.8740783026497582E-3</c:v>
                </c:pt>
                <c:pt idx="9582">
                  <c:v>1.3278788519173279E-2</c:v>
                </c:pt>
                <c:pt idx="9583">
                  <c:v>1.2987553571969183E-2</c:v>
                </c:pt>
                <c:pt idx="9584">
                  <c:v>6.1454293737771293E-4</c:v>
                </c:pt>
                <c:pt idx="9585">
                  <c:v>6.9719100775002844E-3</c:v>
                </c:pt>
                <c:pt idx="9586">
                  <c:v>9.8681805998884634E-4</c:v>
                </c:pt>
                <c:pt idx="9587">
                  <c:v>1.0635034257081455E-2</c:v>
                </c:pt>
                <c:pt idx="9588">
                  <c:v>4.2397920382006684E-3</c:v>
                </c:pt>
                <c:pt idx="9589">
                  <c:v>1.2487512487511664E-3</c:v>
                </c:pt>
                <c:pt idx="9590">
                  <c:v>1.6112919338532523E-6</c:v>
                </c:pt>
                <c:pt idx="9591">
                  <c:v>6.7476383265857292E-3</c:v>
                </c:pt>
                <c:pt idx="9592">
                  <c:v>4.6535436735049954E-5</c:v>
                </c:pt>
                <c:pt idx="9593">
                  <c:v>1.4442375554512414E-2</c:v>
                </c:pt>
                <c:pt idx="9594">
                  <c:v>6.7095331283223577E-4</c:v>
                </c:pt>
                <c:pt idx="9595">
                  <c:v>1.1187214611872319E-2</c:v>
                </c:pt>
                <c:pt idx="9596">
                  <c:v>1.4618195614841033E-2</c:v>
                </c:pt>
                <c:pt idx="9597">
                  <c:v>1.1187214611872319E-2</c:v>
                </c:pt>
                <c:pt idx="9598">
                  <c:v>1.6921837228042056E-2</c:v>
                </c:pt>
                <c:pt idx="9599">
                  <c:v>2.8801013814675595E-2</c:v>
                </c:pt>
                <c:pt idx="9600">
                  <c:v>1.3646508057600418E-3</c:v>
                </c:pt>
                <c:pt idx="9601">
                  <c:v>6.7095331283223577E-4</c:v>
                </c:pt>
                <c:pt idx="9602">
                  <c:v>1.3646508057600418E-3</c:v>
                </c:pt>
                <c:pt idx="9603">
                  <c:v>1.3646508057600418E-3</c:v>
                </c:pt>
                <c:pt idx="9604">
                  <c:v>1.3646508057600418E-3</c:v>
                </c:pt>
                <c:pt idx="9605">
                  <c:v>1.4382644232353417E-4</c:v>
                </c:pt>
                <c:pt idx="9606">
                  <c:v>4.2357679872065813E-4</c:v>
                </c:pt>
                <c:pt idx="9607">
                  <c:v>2.2753656837706193E-2</c:v>
                </c:pt>
                <c:pt idx="9608">
                  <c:v>6.9967432002655304E-3</c:v>
                </c:pt>
                <c:pt idx="9609">
                  <c:v>6.9967432002655304E-3</c:v>
                </c:pt>
                <c:pt idx="9610">
                  <c:v>4.8943256363224877E-4</c:v>
                </c:pt>
                <c:pt idx="9611">
                  <c:v>6.9967432002655304E-3</c:v>
                </c:pt>
                <c:pt idx="9612">
                  <c:v>2.0822689018924036E-3</c:v>
                </c:pt>
                <c:pt idx="9613">
                  <c:v>2.0822689018924036E-3</c:v>
                </c:pt>
                <c:pt idx="9614">
                  <c:v>1.1093333333333358E-2</c:v>
                </c:pt>
                <c:pt idx="9615">
                  <c:v>6.6197959746346572E-3</c:v>
                </c:pt>
                <c:pt idx="9616">
                  <c:v>1.1093333333333358E-2</c:v>
                </c:pt>
                <c:pt idx="9617">
                  <c:v>5.6581875758183894E-2</c:v>
                </c:pt>
                <c:pt idx="9618">
                  <c:v>8.4551811824539122E-2</c:v>
                </c:pt>
                <c:pt idx="9619">
                  <c:v>6.7476383265857292E-3</c:v>
                </c:pt>
                <c:pt idx="9620">
                  <c:v>3.9662389350167094E-3</c:v>
                </c:pt>
                <c:pt idx="9621">
                  <c:v>3.264986287057643E-3</c:v>
                </c:pt>
                <c:pt idx="9622">
                  <c:v>3.264986287057643E-3</c:v>
                </c:pt>
                <c:pt idx="9623">
                  <c:v>1.5968049903363082E-3</c:v>
                </c:pt>
                <c:pt idx="9624">
                  <c:v>5.7836899942167346E-4</c:v>
                </c:pt>
                <c:pt idx="9625">
                  <c:v>5.7836899942167346E-4</c:v>
                </c:pt>
                <c:pt idx="9626">
                  <c:v>1.79199575230638E-3</c:v>
                </c:pt>
                <c:pt idx="9627">
                  <c:v>1.5384615384615425E-2</c:v>
                </c:pt>
                <c:pt idx="9628">
                  <c:v>7.1689542806360456E-3</c:v>
                </c:pt>
                <c:pt idx="9629">
                  <c:v>3.484553723788203E-3</c:v>
                </c:pt>
                <c:pt idx="9630">
                  <c:v>1.227765770702143E-3</c:v>
                </c:pt>
                <c:pt idx="9631">
                  <c:v>2.6282534022472816E-3</c:v>
                </c:pt>
                <c:pt idx="9632">
                  <c:v>2.3199023199023172E-2</c:v>
                </c:pt>
                <c:pt idx="9633">
                  <c:v>1.6421052631579034E-2</c:v>
                </c:pt>
                <c:pt idx="9634">
                  <c:v>2.4818851863386115E-2</c:v>
                </c:pt>
                <c:pt idx="9635">
                  <c:v>5.7836899942167346E-4</c:v>
                </c:pt>
                <c:pt idx="9636">
                  <c:v>2.2071307300509393E-2</c:v>
                </c:pt>
                <c:pt idx="9637">
                  <c:v>2.1448605840620276E-3</c:v>
                </c:pt>
                <c:pt idx="9638">
                  <c:v>2.1448605840620276E-3</c:v>
                </c:pt>
                <c:pt idx="9639">
                  <c:v>9.0912236661226588E-4</c:v>
                </c:pt>
                <c:pt idx="9640">
                  <c:v>5.7836899942167346E-4</c:v>
                </c:pt>
                <c:pt idx="9641">
                  <c:v>5.7836899942167346E-4</c:v>
                </c:pt>
                <c:pt idx="9642">
                  <c:v>1.5122888807099291E-2</c:v>
                </c:pt>
                <c:pt idx="9643">
                  <c:v>1.0417623749601604E-2</c:v>
                </c:pt>
                <c:pt idx="9644">
                  <c:v>1.5122888807099291E-2</c:v>
                </c:pt>
                <c:pt idx="9645">
                  <c:v>1.4459224985540737E-2</c:v>
                </c:pt>
                <c:pt idx="9646">
                  <c:v>2.0200387847446627E-2</c:v>
                </c:pt>
                <c:pt idx="9647">
                  <c:v>7.3319926261101991E-3</c:v>
                </c:pt>
                <c:pt idx="9648">
                  <c:v>7.6048518954751968E-6</c:v>
                </c:pt>
                <c:pt idx="9649">
                  <c:v>3.8305920658873168E-4</c:v>
                </c:pt>
                <c:pt idx="9650">
                  <c:v>7.3319926261101991E-3</c:v>
                </c:pt>
                <c:pt idx="9651">
                  <c:v>9.7769877181642113E-3</c:v>
                </c:pt>
                <c:pt idx="9652">
                  <c:v>2.6492311931080367E-4</c:v>
                </c:pt>
                <c:pt idx="9653">
                  <c:v>9.7769877181642113E-3</c:v>
                </c:pt>
                <c:pt idx="9654">
                  <c:v>4.7270543221963899E-3</c:v>
                </c:pt>
                <c:pt idx="9655">
                  <c:v>3.64145658263305E-2</c:v>
                </c:pt>
                <c:pt idx="9656">
                  <c:v>1.1452451292037683E-4</c:v>
                </c:pt>
                <c:pt idx="9657">
                  <c:v>6.6964285714286144E-3</c:v>
                </c:pt>
                <c:pt idx="9658">
                  <c:v>1.129943502824852E-2</c:v>
                </c:pt>
                <c:pt idx="9659">
                  <c:v>6.6964285714286144E-3</c:v>
                </c:pt>
                <c:pt idx="9660">
                  <c:v>1.6896648831315514E-3</c:v>
                </c:pt>
                <c:pt idx="9661">
                  <c:v>7.5973409306743598E-3</c:v>
                </c:pt>
                <c:pt idx="9662">
                  <c:v>6.1454293737771293E-4</c:v>
                </c:pt>
                <c:pt idx="9663">
                  <c:v>1.333534886166575E-3</c:v>
                </c:pt>
                <c:pt idx="9664">
                  <c:v>5.4725179127091848E-3</c:v>
                </c:pt>
                <c:pt idx="9665">
                  <c:v>1.0635034257081455E-2</c:v>
                </c:pt>
                <c:pt idx="9666">
                  <c:v>8.1406688549578846E-4</c:v>
                </c:pt>
                <c:pt idx="9667">
                  <c:v>1.6079158936301841E-2</c:v>
                </c:pt>
                <c:pt idx="9668">
                  <c:v>2.3443223443223579E-2</c:v>
                </c:pt>
                <c:pt idx="9669">
                  <c:v>2.3437500000000038E-2</c:v>
                </c:pt>
                <c:pt idx="9670">
                  <c:v>6.8328246863343475E-2</c:v>
                </c:pt>
                <c:pt idx="9671">
                  <c:v>2.3437500000000038E-2</c:v>
                </c:pt>
                <c:pt idx="9672">
                  <c:v>4.3744531933532539E-4</c:v>
                </c:pt>
                <c:pt idx="9673">
                  <c:v>3.7858422939068027E-2</c:v>
                </c:pt>
                <c:pt idx="9674">
                  <c:v>3.2258064516129087E-2</c:v>
                </c:pt>
                <c:pt idx="9675">
                  <c:v>1.298357180710142E-2</c:v>
                </c:pt>
                <c:pt idx="9676">
                  <c:v>4.854368932038962E-3</c:v>
                </c:pt>
                <c:pt idx="9677">
                  <c:v>1.0416666666666938E-2</c:v>
                </c:pt>
                <c:pt idx="9678">
                  <c:v>2.3437500000000038E-2</c:v>
                </c:pt>
                <c:pt idx="9679">
                  <c:v>1.3774104683197297E-3</c:v>
                </c:pt>
                <c:pt idx="9680">
                  <c:v>6.5104166666679814E-4</c:v>
                </c:pt>
                <c:pt idx="9681">
                  <c:v>1.0416666666666938E-2</c:v>
                </c:pt>
                <c:pt idx="9682">
                  <c:v>1.4285714285714356E-2</c:v>
                </c:pt>
                <c:pt idx="9683">
                  <c:v>8.9605734767043196E-4</c:v>
                </c:pt>
                <c:pt idx="9684">
                  <c:v>2.06625683060109E-2</c:v>
                </c:pt>
                <c:pt idx="9685">
                  <c:v>7.6277650648362029E-4</c:v>
                </c:pt>
                <c:pt idx="9686">
                  <c:v>6.5104166666679814E-4</c:v>
                </c:pt>
                <c:pt idx="9687">
                  <c:v>1.0389610389610303E-2</c:v>
                </c:pt>
                <c:pt idx="9688">
                  <c:v>1.571009635525757E-2</c:v>
                </c:pt>
                <c:pt idx="9689">
                  <c:v>3.7258064516129133E-2</c:v>
                </c:pt>
                <c:pt idx="9690">
                  <c:v>1.0389610389610303E-2</c:v>
                </c:pt>
                <c:pt idx="9691">
                  <c:v>3.9434249960348449E-5</c:v>
                </c:pt>
                <c:pt idx="9692">
                  <c:v>2.8133248864953757E-3</c:v>
                </c:pt>
                <c:pt idx="9693">
                  <c:v>1.0416666666666938E-2</c:v>
                </c:pt>
                <c:pt idx="9694">
                  <c:v>5.7836899942167346E-4</c:v>
                </c:pt>
                <c:pt idx="9695">
                  <c:v>5.29014844804351E-4</c:v>
                </c:pt>
                <c:pt idx="9696">
                  <c:v>2.1862348178137599E-2</c:v>
                </c:pt>
                <c:pt idx="9697">
                  <c:v>2.3199023199023172E-2</c:v>
                </c:pt>
                <c:pt idx="9698">
                  <c:v>1.0860484544695154E-2</c:v>
                </c:pt>
                <c:pt idx="9699">
                  <c:v>2.2071307300509393E-2</c:v>
                </c:pt>
                <c:pt idx="9700">
                  <c:v>1.3227513227514738E-3</c:v>
                </c:pt>
                <c:pt idx="9701">
                  <c:v>0</c:v>
                </c:pt>
                <c:pt idx="9702">
                  <c:v>2.1164021164021368E-2</c:v>
                </c:pt>
                <c:pt idx="9703">
                  <c:v>4.7619047619047589E-2</c:v>
                </c:pt>
                <c:pt idx="9704">
                  <c:v>1.0416666666666938E-2</c:v>
                </c:pt>
                <c:pt idx="9705">
                  <c:v>2.976190476190496E-3</c:v>
                </c:pt>
                <c:pt idx="9706">
                  <c:v>2.3437500000000038E-2</c:v>
                </c:pt>
                <c:pt idx="9707">
                  <c:v>1.734400656814461E-2</c:v>
                </c:pt>
                <c:pt idx="9708">
                  <c:v>2.3437500000000038E-2</c:v>
                </c:pt>
                <c:pt idx="9709">
                  <c:v>6.3001145475372194E-3</c:v>
                </c:pt>
                <c:pt idx="9710">
                  <c:v>6.5104166666679814E-4</c:v>
                </c:pt>
                <c:pt idx="9711">
                  <c:v>3.5433070866141662E-2</c:v>
                </c:pt>
                <c:pt idx="9712">
                  <c:v>6.5104166666679814E-4</c:v>
                </c:pt>
                <c:pt idx="9713">
                  <c:v>3.7500000000000075E-2</c:v>
                </c:pt>
                <c:pt idx="9714">
                  <c:v>6.9686411149826252E-3</c:v>
                </c:pt>
                <c:pt idx="9715">
                  <c:v>1.0416666666666938E-2</c:v>
                </c:pt>
                <c:pt idx="9716">
                  <c:v>7.9189103579346953E-3</c:v>
                </c:pt>
                <c:pt idx="9717">
                  <c:v>2.2074110309404347E-2</c:v>
                </c:pt>
                <c:pt idx="9718">
                  <c:v>6.3834266635235566E-3</c:v>
                </c:pt>
                <c:pt idx="9719">
                  <c:v>7.4042425737339702E-3</c:v>
                </c:pt>
                <c:pt idx="9720">
                  <c:v>5.9330012160198091E-3</c:v>
                </c:pt>
                <c:pt idx="9721">
                  <c:v>4.6658259773013834E-2</c:v>
                </c:pt>
                <c:pt idx="9722">
                  <c:v>2.2952853598014817E-2</c:v>
                </c:pt>
                <c:pt idx="9723">
                  <c:v>1.3258541560428076E-2</c:v>
                </c:pt>
                <c:pt idx="9724">
                  <c:v>2.1855509355509384E-2</c:v>
                </c:pt>
                <c:pt idx="9725">
                  <c:v>2.1855509355509384E-2</c:v>
                </c:pt>
                <c:pt idx="9726">
                  <c:v>6.490543075908883E-3</c:v>
                </c:pt>
                <c:pt idx="9727">
                  <c:v>1.5871733308710576E-3</c:v>
                </c:pt>
                <c:pt idx="9728">
                  <c:v>3.5256410256410152E-2</c:v>
                </c:pt>
                <c:pt idx="9729">
                  <c:v>6.1302334029607825E-3</c:v>
                </c:pt>
                <c:pt idx="9730">
                  <c:v>1.0635034257081455E-2</c:v>
                </c:pt>
                <c:pt idx="9731">
                  <c:v>7.647869372007547E-3</c:v>
                </c:pt>
                <c:pt idx="9732">
                  <c:v>6.1454293737771293E-4</c:v>
                </c:pt>
                <c:pt idx="9733">
                  <c:v>6.912845219296887E-3</c:v>
                </c:pt>
                <c:pt idx="9734">
                  <c:v>6.1454293737771293E-4</c:v>
                </c:pt>
                <c:pt idx="9735">
                  <c:v>9.8681805998884634E-4</c:v>
                </c:pt>
                <c:pt idx="9736">
                  <c:v>4.8166119594678422E-4</c:v>
                </c:pt>
                <c:pt idx="9737">
                  <c:v>4.8166119594678422E-4</c:v>
                </c:pt>
                <c:pt idx="9738">
                  <c:v>1.0635034257081455E-2</c:v>
                </c:pt>
                <c:pt idx="9739">
                  <c:v>3.2792837414687263E-3</c:v>
                </c:pt>
                <c:pt idx="9740">
                  <c:v>2.3437500000000038E-2</c:v>
                </c:pt>
                <c:pt idx="9741">
                  <c:v>1.0416666666666938E-2</c:v>
                </c:pt>
                <c:pt idx="9742">
                  <c:v>6.5104166666679814E-4</c:v>
                </c:pt>
                <c:pt idx="9743">
                  <c:v>1.5748031496063096E-2</c:v>
                </c:pt>
                <c:pt idx="9744">
                  <c:v>3.7858422939068027E-2</c:v>
                </c:pt>
                <c:pt idx="9745">
                  <c:v>1.6203703703703606E-2</c:v>
                </c:pt>
                <c:pt idx="9746">
                  <c:v>4.7384615384615261E-2</c:v>
                </c:pt>
                <c:pt idx="9747">
                  <c:v>5.1280942418237593E-2</c:v>
                </c:pt>
                <c:pt idx="9748">
                  <c:v>6.1454293737771293E-4</c:v>
                </c:pt>
                <c:pt idx="9749">
                  <c:v>3.5256410256410152E-2</c:v>
                </c:pt>
                <c:pt idx="9750">
                  <c:v>4.7384615384615261E-2</c:v>
                </c:pt>
                <c:pt idx="9751">
                  <c:v>1.0635034257081455E-2</c:v>
                </c:pt>
                <c:pt idx="9752">
                  <c:v>1.0635034257081455E-2</c:v>
                </c:pt>
                <c:pt idx="9753">
                  <c:v>5.9708436724565772E-2</c:v>
                </c:pt>
                <c:pt idx="9754">
                  <c:v>2.3319200484554808E-2</c:v>
                </c:pt>
                <c:pt idx="9755">
                  <c:v>3.5433070866141662E-2</c:v>
                </c:pt>
                <c:pt idx="9756">
                  <c:v>3.5433070866141662E-2</c:v>
                </c:pt>
                <c:pt idx="9757">
                  <c:v>2.3437500000000038E-2</c:v>
                </c:pt>
                <c:pt idx="9758">
                  <c:v>2.3437500000000038E-2</c:v>
                </c:pt>
                <c:pt idx="9759">
                  <c:v>4.7619047619047589E-2</c:v>
                </c:pt>
                <c:pt idx="9760">
                  <c:v>6.5104166666679814E-4</c:v>
                </c:pt>
                <c:pt idx="9761">
                  <c:v>6.5104166666679814E-4</c:v>
                </c:pt>
                <c:pt idx="9762">
                  <c:v>1.9357336430511073E-4</c:v>
                </c:pt>
                <c:pt idx="9763">
                  <c:v>1.5748031496063096E-2</c:v>
                </c:pt>
                <c:pt idx="9764">
                  <c:v>1.0416666666666938E-2</c:v>
                </c:pt>
                <c:pt idx="9765">
                  <c:v>2.016129032257999E-3</c:v>
                </c:pt>
                <c:pt idx="9766">
                  <c:v>1.0976702508960743E-2</c:v>
                </c:pt>
                <c:pt idx="9767">
                  <c:v>2.7813055626111183E-2</c:v>
                </c:pt>
                <c:pt idx="9768">
                  <c:v>5.2772305094286466E-2</c:v>
                </c:pt>
                <c:pt idx="9769">
                  <c:v>3.1090848834183539E-3</c:v>
                </c:pt>
                <c:pt idx="9770">
                  <c:v>3.1090848834183539E-3</c:v>
                </c:pt>
                <c:pt idx="9771">
                  <c:v>6.4499484004128737E-4</c:v>
                </c:pt>
                <c:pt idx="9772">
                  <c:v>6.4499484004128737E-4</c:v>
                </c:pt>
                <c:pt idx="9773">
                  <c:v>5.0378704113224225E-2</c:v>
                </c:pt>
                <c:pt idx="9774">
                  <c:v>2.7502157031924112E-2</c:v>
                </c:pt>
                <c:pt idx="9775">
                  <c:v>1.0736842105263183E-2</c:v>
                </c:pt>
                <c:pt idx="9776">
                  <c:v>1.6235144312393888E-2</c:v>
                </c:pt>
                <c:pt idx="9777">
                  <c:v>3.9144736842105073E-2</c:v>
                </c:pt>
                <c:pt idx="9778">
                  <c:v>1.0736842105263183E-2</c:v>
                </c:pt>
                <c:pt idx="9779">
                  <c:v>1.0736842105263183E-2</c:v>
                </c:pt>
                <c:pt idx="9780">
                  <c:v>1.3458662384177376E-3</c:v>
                </c:pt>
                <c:pt idx="9781">
                  <c:v>1.3851785280356358E-2</c:v>
                </c:pt>
                <c:pt idx="9782">
                  <c:v>7.1225720576355593E-4</c:v>
                </c:pt>
                <c:pt idx="9783">
                  <c:v>1.0554942697799725E-2</c:v>
                </c:pt>
                <c:pt idx="9784">
                  <c:v>7.5082735797022543E-3</c:v>
                </c:pt>
                <c:pt idx="9785">
                  <c:v>7.5082735797022543E-3</c:v>
                </c:pt>
                <c:pt idx="9786">
                  <c:v>2.3437500000000038E-2</c:v>
                </c:pt>
                <c:pt idx="9787">
                  <c:v>6.9991251093613586E-3</c:v>
                </c:pt>
                <c:pt idx="9788">
                  <c:v>4.3744531933532539E-4</c:v>
                </c:pt>
                <c:pt idx="9789">
                  <c:v>2.976190476190496E-3</c:v>
                </c:pt>
                <c:pt idx="9790">
                  <c:v>3.2101677148848378E-3</c:v>
                </c:pt>
                <c:pt idx="9791">
                  <c:v>0</c:v>
                </c:pt>
                <c:pt idx="9792">
                  <c:v>6.5104166666679814E-4</c:v>
                </c:pt>
                <c:pt idx="9793">
                  <c:v>7.6277650648362029E-4</c:v>
                </c:pt>
                <c:pt idx="9794">
                  <c:v>1.8862763961688297E-6</c:v>
                </c:pt>
                <c:pt idx="9795">
                  <c:v>6.9991251093613586E-3</c:v>
                </c:pt>
                <c:pt idx="9796">
                  <c:v>5.9659360600063831E-4</c:v>
                </c:pt>
                <c:pt idx="9797">
                  <c:v>6.6666666666668883E-3</c:v>
                </c:pt>
                <c:pt idx="9798">
                  <c:v>6.6666666666668883E-3</c:v>
                </c:pt>
                <c:pt idx="9799">
                  <c:v>3.4722222222222398E-3</c:v>
                </c:pt>
                <c:pt idx="9800">
                  <c:v>2.3437500000000038E-2</c:v>
                </c:pt>
                <c:pt idx="9801">
                  <c:v>6.6666666666668883E-3</c:v>
                </c:pt>
                <c:pt idx="9802">
                  <c:v>2.3437500000000038E-2</c:v>
                </c:pt>
                <c:pt idx="9803">
                  <c:v>1.0416666666666938E-2</c:v>
                </c:pt>
                <c:pt idx="9804">
                  <c:v>1.6778523489933187E-3</c:v>
                </c:pt>
                <c:pt idx="9805">
                  <c:v>6.0457516339869177E-2</c:v>
                </c:pt>
                <c:pt idx="9806">
                  <c:v>7.4633456986398332E-3</c:v>
                </c:pt>
                <c:pt idx="9807">
                  <c:v>5.6758783856185682E-4</c:v>
                </c:pt>
                <c:pt idx="9808">
                  <c:v>5.6758783856185682E-4</c:v>
                </c:pt>
                <c:pt idx="9809">
                  <c:v>1.1746374205921145E-2</c:v>
                </c:pt>
                <c:pt idx="9810">
                  <c:v>1.833460656990063E-2</c:v>
                </c:pt>
                <c:pt idx="9811">
                  <c:v>2.976190476190496E-3</c:v>
                </c:pt>
                <c:pt idx="9812">
                  <c:v>6.1403508771929724E-2</c:v>
                </c:pt>
                <c:pt idx="9813">
                  <c:v>6.5104166666679814E-4</c:v>
                </c:pt>
                <c:pt idx="9814">
                  <c:v>1.0416666666666938E-2</c:v>
                </c:pt>
                <c:pt idx="9815">
                  <c:v>6.5104166666679814E-4</c:v>
                </c:pt>
                <c:pt idx="9816">
                  <c:v>1.0416666666666938E-2</c:v>
                </c:pt>
                <c:pt idx="9817">
                  <c:v>1.0416666666666938E-2</c:v>
                </c:pt>
                <c:pt idx="9818">
                  <c:v>1.0416666666666938E-2</c:v>
                </c:pt>
                <c:pt idx="9819">
                  <c:v>7.6363636363636272E-2</c:v>
                </c:pt>
                <c:pt idx="9820">
                  <c:v>3.6936182097471992E-4</c:v>
                </c:pt>
                <c:pt idx="9821">
                  <c:v>7.273399739419148E-2</c:v>
                </c:pt>
                <c:pt idx="9822">
                  <c:v>1.0976702508960743E-2</c:v>
                </c:pt>
                <c:pt idx="9823">
                  <c:v>4.3744531933532539E-4</c:v>
                </c:pt>
                <c:pt idx="9824">
                  <c:v>2.976190476190496E-3</c:v>
                </c:pt>
                <c:pt idx="9825">
                  <c:v>6.5104166666679814E-4</c:v>
                </c:pt>
                <c:pt idx="9826">
                  <c:v>1.0635034257081455E-2</c:v>
                </c:pt>
                <c:pt idx="9827">
                  <c:v>2.2021346000939399E-3</c:v>
                </c:pt>
                <c:pt idx="9828">
                  <c:v>7.6854722363916472E-3</c:v>
                </c:pt>
                <c:pt idx="9829">
                  <c:v>1.5470477999748978E-4</c:v>
                </c:pt>
                <c:pt idx="9830">
                  <c:v>2.8397250771056912E-2</c:v>
                </c:pt>
                <c:pt idx="9831">
                  <c:v>5.6380455498602662E-2</c:v>
                </c:pt>
                <c:pt idx="9832">
                  <c:v>6.4568889756862063E-3</c:v>
                </c:pt>
                <c:pt idx="9833">
                  <c:v>2.3319200484554808E-2</c:v>
                </c:pt>
                <c:pt idx="9834">
                  <c:v>7.2232645403377038E-2</c:v>
                </c:pt>
                <c:pt idx="9835">
                  <c:v>1.6079158936301841E-2</c:v>
                </c:pt>
                <c:pt idx="9836">
                  <c:v>1.133317901610611E-2</c:v>
                </c:pt>
                <c:pt idx="9837">
                  <c:v>6.912845219296887E-3</c:v>
                </c:pt>
                <c:pt idx="9838">
                  <c:v>4.2397920382006684E-3</c:v>
                </c:pt>
                <c:pt idx="9839">
                  <c:v>6.8370543483667057E-3</c:v>
                </c:pt>
                <c:pt idx="9840">
                  <c:v>1.0635034257081455E-2</c:v>
                </c:pt>
                <c:pt idx="9841">
                  <c:v>7.2232645403377038E-2</c:v>
                </c:pt>
                <c:pt idx="9842">
                  <c:v>6.5852868241156682E-3</c:v>
                </c:pt>
                <c:pt idx="9843">
                  <c:v>1.3597871201042685E-5</c:v>
                </c:pt>
                <c:pt idx="9844">
                  <c:v>1.0635034257081455E-2</c:v>
                </c:pt>
                <c:pt idx="9845">
                  <c:v>1.0635034257081455E-2</c:v>
                </c:pt>
                <c:pt idx="9846">
                  <c:v>2.1610389610389521E-2</c:v>
                </c:pt>
                <c:pt idx="9847">
                  <c:v>2.7230833682446817E-2</c:v>
                </c:pt>
                <c:pt idx="9848">
                  <c:v>6.1454293737771293E-4</c:v>
                </c:pt>
                <c:pt idx="9849">
                  <c:v>7.6396977635367624E-2</c:v>
                </c:pt>
                <c:pt idx="9850">
                  <c:v>2.6666666666666613E-2</c:v>
                </c:pt>
                <c:pt idx="9851">
                  <c:v>6.6666666666667001E-3</c:v>
                </c:pt>
                <c:pt idx="9852">
                  <c:v>2.3437500000000038E-2</c:v>
                </c:pt>
                <c:pt idx="9853">
                  <c:v>3.9447731755424325E-3</c:v>
                </c:pt>
                <c:pt idx="9854">
                  <c:v>1.0416666666666938E-2</c:v>
                </c:pt>
                <c:pt idx="9855">
                  <c:v>1.3227513227514738E-3</c:v>
                </c:pt>
                <c:pt idx="9856">
                  <c:v>6.5104166666679814E-4</c:v>
                </c:pt>
                <c:pt idx="9857">
                  <c:v>4.3744531933532539E-4</c:v>
                </c:pt>
                <c:pt idx="9858">
                  <c:v>1.4833990795529162E-2</c:v>
                </c:pt>
                <c:pt idx="9859">
                  <c:v>7.7390823659479356E-3</c:v>
                </c:pt>
                <c:pt idx="9860">
                  <c:v>6.1218243036437225E-4</c:v>
                </c:pt>
                <c:pt idx="9861">
                  <c:v>1.7412935323383078E-2</c:v>
                </c:pt>
                <c:pt idx="9862">
                  <c:v>2.3437500000000038E-2</c:v>
                </c:pt>
                <c:pt idx="9863">
                  <c:v>2.3437500000000038E-2</c:v>
                </c:pt>
                <c:pt idx="9864">
                  <c:v>2.976190476190496E-3</c:v>
                </c:pt>
                <c:pt idx="9865">
                  <c:v>2.8624661246612532E-2</c:v>
                </c:pt>
                <c:pt idx="9866">
                  <c:v>6.9686411149826252E-3</c:v>
                </c:pt>
                <c:pt idx="9867">
                  <c:v>3.8499562721016388E-3</c:v>
                </c:pt>
                <c:pt idx="9868">
                  <c:v>3.6022060323824476E-3</c:v>
                </c:pt>
                <c:pt idx="9869">
                  <c:v>3.8499562721016388E-3</c:v>
                </c:pt>
                <c:pt idx="9870">
                  <c:v>6.5104166666679814E-4</c:v>
                </c:pt>
                <c:pt idx="9871">
                  <c:v>6.5104166666679814E-4</c:v>
                </c:pt>
                <c:pt idx="9872">
                  <c:v>1.3227513227514738E-3</c:v>
                </c:pt>
                <c:pt idx="9873">
                  <c:v>2.3437500000000038E-2</c:v>
                </c:pt>
                <c:pt idx="9874">
                  <c:v>1.3774104683197297E-3</c:v>
                </c:pt>
                <c:pt idx="9875">
                  <c:v>1.0416666666666938E-2</c:v>
                </c:pt>
                <c:pt idx="9876">
                  <c:v>3.097173828881227E-3</c:v>
                </c:pt>
                <c:pt idx="9877">
                  <c:v>2.4654832347162364E-4</c:v>
                </c:pt>
                <c:pt idx="9878">
                  <c:v>2.3437500000000038E-2</c:v>
                </c:pt>
                <c:pt idx="9879">
                  <c:v>4.8879648879648706E-2</c:v>
                </c:pt>
                <c:pt idx="9880">
                  <c:v>2.2124207540874428E-2</c:v>
                </c:pt>
                <c:pt idx="9881">
                  <c:v>2.4291682987335043E-3</c:v>
                </c:pt>
                <c:pt idx="9882">
                  <c:v>1.5291048624381117E-3</c:v>
                </c:pt>
                <c:pt idx="9883">
                  <c:v>9.2327566554373729E-4</c:v>
                </c:pt>
                <c:pt idx="9884">
                  <c:v>2.8110161443494635E-2</c:v>
                </c:pt>
                <c:pt idx="9885">
                  <c:v>1.0792844126176469E-3</c:v>
                </c:pt>
                <c:pt idx="9886">
                  <c:v>9.1548444996720577E-3</c:v>
                </c:pt>
                <c:pt idx="9887">
                  <c:v>2.6509267888578176E-2</c:v>
                </c:pt>
                <c:pt idx="9888">
                  <c:v>2.1792474622567187E-5</c:v>
                </c:pt>
                <c:pt idx="9889">
                  <c:v>1.1252341450360978E-2</c:v>
                </c:pt>
                <c:pt idx="9890">
                  <c:v>1.3610268980195747E-3</c:v>
                </c:pt>
                <c:pt idx="9891">
                  <c:v>1.4414414414412071E-3</c:v>
                </c:pt>
                <c:pt idx="9892">
                  <c:v>7.1689542806360456E-3</c:v>
                </c:pt>
                <c:pt idx="9893">
                  <c:v>6.9991251093613586E-3</c:v>
                </c:pt>
                <c:pt idx="9894">
                  <c:v>6.5104166666679814E-4</c:v>
                </c:pt>
                <c:pt idx="9895">
                  <c:v>2.976190476190496E-3</c:v>
                </c:pt>
                <c:pt idx="9896">
                  <c:v>5.1989389920425117E-3</c:v>
                </c:pt>
                <c:pt idx="9897">
                  <c:v>2.2674451561596301E-6</c:v>
                </c:pt>
                <c:pt idx="9898">
                  <c:v>9.1367385485047691E-4</c:v>
                </c:pt>
                <c:pt idx="9899">
                  <c:v>1.500938086296887E-5</c:v>
                </c:pt>
                <c:pt idx="9900">
                  <c:v>6.2055451323745296E-3</c:v>
                </c:pt>
                <c:pt idx="9901">
                  <c:v>1.0175010175010308E-2</c:v>
                </c:pt>
                <c:pt idx="9902">
                  <c:v>3.4995307722591985E-4</c:v>
                </c:pt>
                <c:pt idx="9903">
                  <c:v>2.366863905324816E-4</c:v>
                </c:pt>
                <c:pt idx="9904">
                  <c:v>1.5384615384615396E-2</c:v>
                </c:pt>
                <c:pt idx="9905">
                  <c:v>2.9731275014305844E-4</c:v>
                </c:pt>
                <c:pt idx="9906">
                  <c:v>9.2307692307691536E-3</c:v>
                </c:pt>
                <c:pt idx="9907">
                  <c:v>1.925652841781883E-2</c:v>
                </c:pt>
                <c:pt idx="9908">
                  <c:v>1.4908345793875207E-3</c:v>
                </c:pt>
                <c:pt idx="9909">
                  <c:v>4.4444444444444106E-3</c:v>
                </c:pt>
                <c:pt idx="9910">
                  <c:v>1.0175010175010308E-2</c:v>
                </c:pt>
                <c:pt idx="9911">
                  <c:v>5.7836899942147755E-4</c:v>
                </c:pt>
                <c:pt idx="9912">
                  <c:v>1.7151187719652098E-5</c:v>
                </c:pt>
                <c:pt idx="9913">
                  <c:v>1.0416666666666938E-2</c:v>
                </c:pt>
                <c:pt idx="9914">
                  <c:v>1.0416666666666938E-2</c:v>
                </c:pt>
                <c:pt idx="9915">
                  <c:v>1.5748031496063096E-2</c:v>
                </c:pt>
                <c:pt idx="9916">
                  <c:v>2.7777777777777728E-2</c:v>
                </c:pt>
                <c:pt idx="9917">
                  <c:v>3.5433070866141662E-2</c:v>
                </c:pt>
                <c:pt idx="9918">
                  <c:v>6.5104166666679814E-4</c:v>
                </c:pt>
                <c:pt idx="9919">
                  <c:v>2.3422377080913635E-2</c:v>
                </c:pt>
                <c:pt idx="9920">
                  <c:v>1.3774104683197297E-3</c:v>
                </c:pt>
                <c:pt idx="9921">
                  <c:v>6.5104166666679814E-4</c:v>
                </c:pt>
                <c:pt idx="9922">
                  <c:v>4.8875855327466648E-4</c:v>
                </c:pt>
                <c:pt idx="9923">
                  <c:v>1.0416666666666938E-2</c:v>
                </c:pt>
                <c:pt idx="9924">
                  <c:v>2.66666666666668E-2</c:v>
                </c:pt>
                <c:pt idx="9925">
                  <c:v>4.3744531933532539E-4</c:v>
                </c:pt>
                <c:pt idx="9926">
                  <c:v>2.3437500000000038E-2</c:v>
                </c:pt>
                <c:pt idx="9927">
                  <c:v>1.0976702508960743E-2</c:v>
                </c:pt>
                <c:pt idx="9928">
                  <c:v>4.7619047619047589E-2</c:v>
                </c:pt>
                <c:pt idx="9929">
                  <c:v>1.0416666666666938E-2</c:v>
                </c:pt>
                <c:pt idx="9930">
                  <c:v>1.0416666666666938E-2</c:v>
                </c:pt>
                <c:pt idx="9931">
                  <c:v>3.4722222222222398E-3</c:v>
                </c:pt>
                <c:pt idx="9932">
                  <c:v>2.3069679849340892E-2</c:v>
                </c:pt>
                <c:pt idx="9933">
                  <c:v>2.662303214027352E-2</c:v>
                </c:pt>
                <c:pt idx="9934">
                  <c:v>1.0179294389820967E-2</c:v>
                </c:pt>
                <c:pt idx="9935">
                  <c:v>2.3319200484554808E-2</c:v>
                </c:pt>
                <c:pt idx="9936">
                  <c:v>1.0635034257081455E-2</c:v>
                </c:pt>
                <c:pt idx="9937">
                  <c:v>1.200936240697661E-2</c:v>
                </c:pt>
                <c:pt idx="9938">
                  <c:v>2.3319200484554808E-2</c:v>
                </c:pt>
                <c:pt idx="9939">
                  <c:v>4.8166119594678422E-4</c:v>
                </c:pt>
                <c:pt idx="9940">
                  <c:v>2.7230833682446817E-2</c:v>
                </c:pt>
                <c:pt idx="9941">
                  <c:v>1.6079158936301841E-2</c:v>
                </c:pt>
                <c:pt idx="9942">
                  <c:v>2.3319200484554808E-2</c:v>
                </c:pt>
                <c:pt idx="9943">
                  <c:v>5.501725165590704E-2</c:v>
                </c:pt>
                <c:pt idx="9944">
                  <c:v>1.0635034257081455E-2</c:v>
                </c:pt>
                <c:pt idx="9945">
                  <c:v>1.6079158936301841E-2</c:v>
                </c:pt>
                <c:pt idx="9946">
                  <c:v>3.097173828881227E-3</c:v>
                </c:pt>
                <c:pt idx="9947">
                  <c:v>6.5104166666679814E-4</c:v>
                </c:pt>
                <c:pt idx="9948">
                  <c:v>6.9991251093613586E-3</c:v>
                </c:pt>
                <c:pt idx="9949">
                  <c:v>1.7337125829608634E-2</c:v>
                </c:pt>
                <c:pt idx="9950">
                  <c:v>8.9605734767043196E-4</c:v>
                </c:pt>
                <c:pt idx="9951">
                  <c:v>1.5748031496063096E-2</c:v>
                </c:pt>
                <c:pt idx="9952">
                  <c:v>4.3744531933532539E-4</c:v>
                </c:pt>
                <c:pt idx="9953">
                  <c:v>6.6666666666668883E-3</c:v>
                </c:pt>
                <c:pt idx="9954">
                  <c:v>4.9415992812220305E-3</c:v>
                </c:pt>
                <c:pt idx="9955">
                  <c:v>6.6666666666667001E-3</c:v>
                </c:pt>
                <c:pt idx="9956">
                  <c:v>2.976190476190496E-3</c:v>
                </c:pt>
                <c:pt idx="9957">
                  <c:v>6.5746219592363597E-4</c:v>
                </c:pt>
                <c:pt idx="9958">
                  <c:v>6.147540983606598E-3</c:v>
                </c:pt>
                <c:pt idx="9959">
                  <c:v>4.1050903119862488E-4</c:v>
                </c:pt>
                <c:pt idx="9960">
                  <c:v>1.8939393939394035E-3</c:v>
                </c:pt>
                <c:pt idx="9961">
                  <c:v>6.238859180035747E-3</c:v>
                </c:pt>
                <c:pt idx="9962">
                  <c:v>9.5338983050847672E-3</c:v>
                </c:pt>
                <c:pt idx="9963">
                  <c:v>1.7337125829608634E-2</c:v>
                </c:pt>
                <c:pt idx="9964">
                  <c:v>1.423364854215918E-2</c:v>
                </c:pt>
                <c:pt idx="9965">
                  <c:v>2.3437500000000038E-2</c:v>
                </c:pt>
                <c:pt idx="9966">
                  <c:v>3.4606511150984606E-3</c:v>
                </c:pt>
                <c:pt idx="9967">
                  <c:v>1.3888888888890522E-3</c:v>
                </c:pt>
                <c:pt idx="9968">
                  <c:v>0</c:v>
                </c:pt>
                <c:pt idx="9969">
                  <c:v>6.5104166666679814E-4</c:v>
                </c:pt>
                <c:pt idx="9970">
                  <c:v>2.4380333197886249E-3</c:v>
                </c:pt>
                <c:pt idx="9971">
                  <c:v>7.7190097743674562E-3</c:v>
                </c:pt>
                <c:pt idx="9972">
                  <c:v>1.4800718892060488E-3</c:v>
                </c:pt>
                <c:pt idx="9973">
                  <c:v>2.016129032257999E-3</c:v>
                </c:pt>
                <c:pt idx="9974">
                  <c:v>6.6666666666667001E-3</c:v>
                </c:pt>
                <c:pt idx="9975">
                  <c:v>1.9357336430511073E-4</c:v>
                </c:pt>
                <c:pt idx="9976">
                  <c:v>1.9357336430511073E-4</c:v>
                </c:pt>
                <c:pt idx="9977">
                  <c:v>9.3440122044242471E-3</c:v>
                </c:pt>
                <c:pt idx="9978">
                  <c:v>2.3437500000000038E-2</c:v>
                </c:pt>
                <c:pt idx="9979">
                  <c:v>6.4087158535610104E-4</c:v>
                </c:pt>
                <c:pt idx="9980">
                  <c:v>4.4326241134764197E-4</c:v>
                </c:pt>
                <c:pt idx="9981">
                  <c:v>4.2265426880810128E-4</c:v>
                </c:pt>
                <c:pt idx="9982">
                  <c:v>2.3011176857330399E-3</c:v>
                </c:pt>
                <c:pt idx="9983">
                  <c:v>4.4326241134764197E-4</c:v>
                </c:pt>
                <c:pt idx="9984">
                  <c:v>4.2372881355930824E-3</c:v>
                </c:pt>
                <c:pt idx="9985">
                  <c:v>3.7401285132682836E-2</c:v>
                </c:pt>
                <c:pt idx="9986">
                  <c:v>1.6046213093709905E-2</c:v>
                </c:pt>
                <c:pt idx="9987">
                  <c:v>6.4473684210525975E-3</c:v>
                </c:pt>
                <c:pt idx="9988">
                  <c:v>7.4922600619195734E-3</c:v>
                </c:pt>
                <c:pt idx="9989">
                  <c:v>5.4323308270676158E-3</c:v>
                </c:pt>
                <c:pt idx="9990">
                  <c:v>1.1454540290283354E-2</c:v>
                </c:pt>
                <c:pt idx="9991">
                  <c:v>7.1731748726660367E-4</c:v>
                </c:pt>
                <c:pt idx="9992">
                  <c:v>2.4516129032258076E-2</c:v>
                </c:pt>
                <c:pt idx="9993">
                  <c:v>2.3305832147937584E-2</c:v>
                </c:pt>
                <c:pt idx="9994">
                  <c:v>1.8796992481201402E-3</c:v>
                </c:pt>
                <c:pt idx="9995">
                  <c:v>1.2621656484329613E-2</c:v>
                </c:pt>
                <c:pt idx="9996">
                  <c:v>2.4516129032258076E-2</c:v>
                </c:pt>
                <c:pt idx="9997">
                  <c:v>3.0340557275541635E-3</c:v>
                </c:pt>
                <c:pt idx="9998">
                  <c:v>4.3017304169535697E-4</c:v>
                </c:pt>
                <c:pt idx="9999">
                  <c:v>3.3255060265844492E-5</c:v>
                </c:pt>
                <c:pt idx="10000">
                  <c:v>2.5318757897153672E-3</c:v>
                </c:pt>
                <c:pt idx="10001">
                  <c:v>1.0051282051282114E-2</c:v>
                </c:pt>
                <c:pt idx="10002">
                  <c:v>8.8016745159606095E-4</c:v>
                </c:pt>
                <c:pt idx="10003">
                  <c:v>2.8133668686671696E-4</c:v>
                </c:pt>
                <c:pt idx="10004">
                  <c:v>5.972325878649141E-3</c:v>
                </c:pt>
                <c:pt idx="10005">
                  <c:v>5.1800051800030776E-5</c:v>
                </c:pt>
                <c:pt idx="10006">
                  <c:v>1.5198511166253025E-2</c:v>
                </c:pt>
                <c:pt idx="10007">
                  <c:v>3.6417100953443399E-3</c:v>
                </c:pt>
                <c:pt idx="10008">
                  <c:v>2.0429435063581306E-2</c:v>
                </c:pt>
                <c:pt idx="10009">
                  <c:v>8.0525593198405507E-3</c:v>
                </c:pt>
                <c:pt idx="10010">
                  <c:v>4.4977698038926845E-4</c:v>
                </c:pt>
                <c:pt idx="10011">
                  <c:v>2.8133668686671696E-4</c:v>
                </c:pt>
                <c:pt idx="10012">
                  <c:v>1.2798231127072065E-2</c:v>
                </c:pt>
                <c:pt idx="10013">
                  <c:v>1.5573995165832787E-3</c:v>
                </c:pt>
                <c:pt idx="10014">
                  <c:v>4.8701340548129596E-3</c:v>
                </c:pt>
                <c:pt idx="10015">
                  <c:v>2.7415525142586059E-4</c:v>
                </c:pt>
                <c:pt idx="10016">
                  <c:v>1.7874312005503934E-2</c:v>
                </c:pt>
                <c:pt idx="10017">
                  <c:v>2.0982974993343024E-2</c:v>
                </c:pt>
                <c:pt idx="10018">
                  <c:v>1.6235144312393888E-2</c:v>
                </c:pt>
                <c:pt idx="10019">
                  <c:v>1.1072074432809554E-3</c:v>
                </c:pt>
                <c:pt idx="10020">
                  <c:v>1.4500479037489952E-2</c:v>
                </c:pt>
                <c:pt idx="10021">
                  <c:v>3.3833875670456016E-4</c:v>
                </c:pt>
                <c:pt idx="10022">
                  <c:v>2.7100623531146526E-3</c:v>
                </c:pt>
                <c:pt idx="10023">
                  <c:v>3.1090848834183539E-3</c:v>
                </c:pt>
                <c:pt idx="10024">
                  <c:v>3.1090848834183539E-3</c:v>
                </c:pt>
                <c:pt idx="10025">
                  <c:v>3.4399724802206222E-4</c:v>
                </c:pt>
                <c:pt idx="10026">
                  <c:v>2.3737038675119199E-2</c:v>
                </c:pt>
                <c:pt idx="10027">
                  <c:v>5.3874042691868691E-3</c:v>
                </c:pt>
                <c:pt idx="10028">
                  <c:v>2.7235335500774418E-2</c:v>
                </c:pt>
                <c:pt idx="10029">
                  <c:v>5.53228618536149E-3</c:v>
                </c:pt>
                <c:pt idx="10030">
                  <c:v>3.3468316169553776E-3</c:v>
                </c:pt>
                <c:pt idx="10031">
                  <c:v>4.6883495899780348E-4</c:v>
                </c:pt>
                <c:pt idx="10032">
                  <c:v>7.0748304981301776E-3</c:v>
                </c:pt>
                <c:pt idx="10033">
                  <c:v>6.7147134954068282E-3</c:v>
                </c:pt>
                <c:pt idx="10034">
                  <c:v>5.2343327181720526E-3</c:v>
                </c:pt>
                <c:pt idx="10035">
                  <c:v>1.998950950541064E-3</c:v>
                </c:pt>
                <c:pt idx="10036">
                  <c:v>6.4499484004128737E-4</c:v>
                </c:pt>
                <c:pt idx="10037">
                  <c:v>9.2384926207402605E-3</c:v>
                </c:pt>
                <c:pt idx="10038">
                  <c:v>4.6883495899780348E-4</c:v>
                </c:pt>
                <c:pt idx="10039">
                  <c:v>3.2584525038085745E-3</c:v>
                </c:pt>
                <c:pt idx="10040">
                  <c:v>1.1386379983340239E-2</c:v>
                </c:pt>
                <c:pt idx="10041">
                  <c:v>1.4344872197544177E-2</c:v>
                </c:pt>
                <c:pt idx="10042">
                  <c:v>4.2294743609594991E-7</c:v>
                </c:pt>
                <c:pt idx="10043">
                  <c:v>2.6909545097602752E-2</c:v>
                </c:pt>
                <c:pt idx="10044">
                  <c:v>6.7147134954068282E-3</c:v>
                </c:pt>
                <c:pt idx="10045">
                  <c:v>1.5788960255481998E-2</c:v>
                </c:pt>
                <c:pt idx="10046">
                  <c:v>1.6235144312393888E-2</c:v>
                </c:pt>
                <c:pt idx="10047">
                  <c:v>3.4307092715308414E-2</c:v>
                </c:pt>
                <c:pt idx="10048">
                  <c:v>1.0138806306767823E-3</c:v>
                </c:pt>
                <c:pt idx="10049">
                  <c:v>1.3109651220350232E-3</c:v>
                </c:pt>
                <c:pt idx="10050">
                  <c:v>1.6428490523295165E-2</c:v>
                </c:pt>
                <c:pt idx="10051">
                  <c:v>6.4499484004128737E-4</c:v>
                </c:pt>
                <c:pt idx="10052">
                  <c:v>1.3109651220350232E-3</c:v>
                </c:pt>
                <c:pt idx="10053">
                  <c:v>4.6883495899780348E-4</c:v>
                </c:pt>
                <c:pt idx="10054">
                  <c:v>8.9605734767043196E-4</c:v>
                </c:pt>
                <c:pt idx="10055">
                  <c:v>5.3146258503449497E-5</c:v>
                </c:pt>
                <c:pt idx="10056">
                  <c:v>4.7673531655134023E-5</c:v>
                </c:pt>
                <c:pt idx="10057">
                  <c:v>1.5748031496063096E-2</c:v>
                </c:pt>
                <c:pt idx="10058">
                  <c:v>2.9124799767007482E-4</c:v>
                </c:pt>
                <c:pt idx="10059">
                  <c:v>2.7322404371585415E-3</c:v>
                </c:pt>
                <c:pt idx="10060">
                  <c:v>1.0416666666666938E-2</c:v>
                </c:pt>
                <c:pt idx="10061">
                  <c:v>1.0416666666666938E-2</c:v>
                </c:pt>
                <c:pt idx="10062">
                  <c:v>4.1050903119862488E-4</c:v>
                </c:pt>
                <c:pt idx="10063">
                  <c:v>6.6666666666668883E-3</c:v>
                </c:pt>
                <c:pt idx="10064">
                  <c:v>2.4380333197886249E-3</c:v>
                </c:pt>
                <c:pt idx="10065">
                  <c:v>7.7365958978050523E-3</c:v>
                </c:pt>
                <c:pt idx="10066">
                  <c:v>1.1459129106187558E-3</c:v>
                </c:pt>
                <c:pt idx="10067">
                  <c:v>1.0416666666666938E-2</c:v>
                </c:pt>
                <c:pt idx="10068">
                  <c:v>1.7532325224631831E-3</c:v>
                </c:pt>
                <c:pt idx="10069">
                  <c:v>6.1218243036437225E-4</c:v>
                </c:pt>
                <c:pt idx="10070">
                  <c:v>6.9991251093613586E-3</c:v>
                </c:pt>
                <c:pt idx="10071">
                  <c:v>0</c:v>
                </c:pt>
                <c:pt idx="10072">
                  <c:v>2.5322671156004718E-2</c:v>
                </c:pt>
                <c:pt idx="10073">
                  <c:v>6.8740783026497582E-3</c:v>
                </c:pt>
                <c:pt idx="10074">
                  <c:v>2.1080806712547868E-2</c:v>
                </c:pt>
                <c:pt idx="10075">
                  <c:v>9.8681805998884634E-4</c:v>
                </c:pt>
                <c:pt idx="10076">
                  <c:v>6.4971319003575331E-3</c:v>
                </c:pt>
                <c:pt idx="10077">
                  <c:v>3.1173826173826382E-3</c:v>
                </c:pt>
                <c:pt idx="10078">
                  <c:v>6.034027605676868E-4</c:v>
                </c:pt>
                <c:pt idx="10079">
                  <c:v>1.0635034257081455E-2</c:v>
                </c:pt>
                <c:pt idx="10080">
                  <c:v>6.5852868241156682E-3</c:v>
                </c:pt>
                <c:pt idx="10081">
                  <c:v>1.1003037126250276E-2</c:v>
                </c:pt>
                <c:pt idx="10082">
                  <c:v>9.7355769230769128E-3</c:v>
                </c:pt>
                <c:pt idx="10083">
                  <c:v>4.511617414844846E-4</c:v>
                </c:pt>
                <c:pt idx="10084">
                  <c:v>4.6821750243426991E-3</c:v>
                </c:pt>
                <c:pt idx="10085">
                  <c:v>9.9255583126550227E-3</c:v>
                </c:pt>
                <c:pt idx="10086">
                  <c:v>2.0176544766708684E-2</c:v>
                </c:pt>
                <c:pt idx="10087">
                  <c:v>3.0769230769230906E-2</c:v>
                </c:pt>
                <c:pt idx="10088">
                  <c:v>9.9255583126550227E-3</c:v>
                </c:pt>
                <c:pt idx="10089">
                  <c:v>2.3452157598507508E-4</c:v>
                </c:pt>
                <c:pt idx="10090">
                  <c:v>3.4411764705882364E-2</c:v>
                </c:pt>
                <c:pt idx="10091">
                  <c:v>3.1972454500736819E-3</c:v>
                </c:pt>
                <c:pt idx="10092">
                  <c:v>2.2624434389140781E-3</c:v>
                </c:pt>
                <c:pt idx="10093">
                  <c:v>9.6929280397011603E-4</c:v>
                </c:pt>
                <c:pt idx="10094">
                  <c:v>1.0185788787591103E-5</c:v>
                </c:pt>
                <c:pt idx="10095">
                  <c:v>1.0817307692307654E-2</c:v>
                </c:pt>
                <c:pt idx="10096">
                  <c:v>9.9255583126550227E-3</c:v>
                </c:pt>
                <c:pt idx="10097">
                  <c:v>2.3452157598507508E-4</c:v>
                </c:pt>
                <c:pt idx="10098">
                  <c:v>8.0043311677495269E-4</c:v>
                </c:pt>
                <c:pt idx="10099">
                  <c:v>1.2386968908708034E-2</c:v>
                </c:pt>
                <c:pt idx="10100">
                  <c:v>1.9035842206574804E-3</c:v>
                </c:pt>
                <c:pt idx="10101">
                  <c:v>6.1454293737771293E-4</c:v>
                </c:pt>
                <c:pt idx="11781">
                  <c:v>2.3437500000000038E-2</c:v>
                </c:pt>
                <c:pt idx="11782">
                  <c:v>0</c:v>
                </c:pt>
                <c:pt idx="11783">
                  <c:v>1.1770244821086376E-4</c:v>
                </c:pt>
                <c:pt idx="11784">
                  <c:v>1.5748031496063096E-2</c:v>
                </c:pt>
                <c:pt idx="11785">
                  <c:v>1.0957703265405497E-4</c:v>
                </c:pt>
                <c:pt idx="11786">
                  <c:v>4.7619047619047589E-2</c:v>
                </c:pt>
                <c:pt idx="11787">
                  <c:v>3.5433070866141662E-2</c:v>
                </c:pt>
                <c:pt idx="11788">
                  <c:v>6.6666666666668883E-3</c:v>
                </c:pt>
                <c:pt idx="11789">
                  <c:v>6.9991251093613586E-3</c:v>
                </c:pt>
                <c:pt idx="11790">
                  <c:v>2.7592345349354792E-2</c:v>
                </c:pt>
                <c:pt idx="11791">
                  <c:v>3.2258064516129087E-2</c:v>
                </c:pt>
                <c:pt idx="11792">
                  <c:v>1.0416666666666938E-2</c:v>
                </c:pt>
                <c:pt idx="11793">
                  <c:v>1.0325245224576168E-3</c:v>
                </c:pt>
                <c:pt idx="11794">
                  <c:v>1.0976702508960743E-2</c:v>
                </c:pt>
                <c:pt idx="11795">
                  <c:v>1.2879661668589172E-2</c:v>
                </c:pt>
                <c:pt idx="11796">
                  <c:v>2.3437500000000038E-2</c:v>
                </c:pt>
                <c:pt idx="11797">
                  <c:v>2.6666666666666613E-2</c:v>
                </c:pt>
                <c:pt idx="11798">
                  <c:v>2.976190476190496E-3</c:v>
                </c:pt>
                <c:pt idx="11799">
                  <c:v>3.2258064516129087E-2</c:v>
                </c:pt>
                <c:pt idx="11800">
                  <c:v>1.0416666666666938E-2</c:v>
                </c:pt>
                <c:pt idx="11801">
                  <c:v>2.723311546840948E-2</c:v>
                </c:pt>
                <c:pt idx="11802">
                  <c:v>7.0611577964520677E-3</c:v>
                </c:pt>
                <c:pt idx="11803">
                  <c:v>6.5104166666679814E-4</c:v>
                </c:pt>
                <c:pt idx="11804">
                  <c:v>4.2372881355930824E-3</c:v>
                </c:pt>
                <c:pt idx="11805">
                  <c:v>1.7045454545454419E-2</c:v>
                </c:pt>
                <c:pt idx="11806">
                  <c:v>4.3744531933532539E-4</c:v>
                </c:pt>
                <c:pt idx="11807">
                  <c:v>3.5433070866141662E-2</c:v>
                </c:pt>
                <c:pt idx="11808">
                  <c:v>1.9357336430511073E-4</c:v>
                </c:pt>
                <c:pt idx="11809">
                  <c:v>1.0957703265405497E-4</c:v>
                </c:pt>
                <c:pt idx="11810">
                  <c:v>2.3011176857331882E-3</c:v>
                </c:pt>
                <c:pt idx="11811">
                  <c:v>4.3744531933532539E-4</c:v>
                </c:pt>
                <c:pt idx="11812">
                  <c:v>1.0416666666666938E-2</c:v>
                </c:pt>
                <c:pt idx="11813">
                  <c:v>2.976190476190496E-3</c:v>
                </c:pt>
                <c:pt idx="11814">
                  <c:v>2.1164021164021368E-2</c:v>
                </c:pt>
                <c:pt idx="11815">
                  <c:v>2.4154589371982158E-3</c:v>
                </c:pt>
                <c:pt idx="11816">
                  <c:v>2.06625683060109E-2</c:v>
                </c:pt>
                <c:pt idx="11817">
                  <c:v>2.976190476190496E-3</c:v>
                </c:pt>
                <c:pt idx="11818">
                  <c:v>5.3098257552326644E-3</c:v>
                </c:pt>
                <c:pt idx="11819">
                  <c:v>1.6002245929253239E-2</c:v>
                </c:pt>
                <c:pt idx="11820">
                  <c:v>1.0893246187362665E-3</c:v>
                </c:pt>
                <c:pt idx="11821">
                  <c:v>1.3227513227514736E-3</c:v>
                </c:pt>
                <c:pt idx="11822">
                  <c:v>6.6666666666668883E-3</c:v>
                </c:pt>
                <c:pt idx="11823">
                  <c:v>4.3744531933532539E-4</c:v>
                </c:pt>
                <c:pt idx="11824">
                  <c:v>4.3744531933532539E-4</c:v>
                </c:pt>
                <c:pt idx="11825">
                  <c:v>2.976190476190496E-3</c:v>
                </c:pt>
                <c:pt idx="11826">
                  <c:v>1.5679442508710839E-2</c:v>
                </c:pt>
                <c:pt idx="11827">
                  <c:v>1.0416666666666938E-2</c:v>
                </c:pt>
                <c:pt idx="11828">
                  <c:v>2.976190476190496E-3</c:v>
                </c:pt>
                <c:pt idx="11829">
                  <c:v>1.3774104683197297E-3</c:v>
                </c:pt>
                <c:pt idx="11830">
                  <c:v>2.2213823801125417E-2</c:v>
                </c:pt>
                <c:pt idx="11831">
                  <c:v>2.3437500000000038E-2</c:v>
                </c:pt>
                <c:pt idx="11832">
                  <c:v>1.0416666666666938E-2</c:v>
                </c:pt>
                <c:pt idx="11833">
                  <c:v>9.3750000000000465E-3</c:v>
                </c:pt>
                <c:pt idx="11834">
                  <c:v>1.3227513227514738E-3</c:v>
                </c:pt>
                <c:pt idx="11835">
                  <c:v>7.7190097743674562E-3</c:v>
                </c:pt>
                <c:pt idx="11836">
                  <c:v>3.120611639881742E-4</c:v>
                </c:pt>
                <c:pt idx="11837">
                  <c:v>2.6492311931080367E-4</c:v>
                </c:pt>
                <c:pt idx="11838">
                  <c:v>2.1348186282692107E-3</c:v>
                </c:pt>
                <c:pt idx="11839">
                  <c:v>1.3458662384177376E-3</c:v>
                </c:pt>
                <c:pt idx="11840">
                  <c:v>9.8425196850402048E-4</c:v>
                </c:pt>
                <c:pt idx="11841">
                  <c:v>1.3395157135497155E-2</c:v>
                </c:pt>
                <c:pt idx="11842">
                  <c:v>3.097173828881227E-3</c:v>
                </c:pt>
                <c:pt idx="11843">
                  <c:v>2.1164021164021368E-2</c:v>
                </c:pt>
                <c:pt idx="11844">
                  <c:v>1.1162517441433281E-2</c:v>
                </c:pt>
                <c:pt idx="11845">
                  <c:v>1.7076502732243888E-4</c:v>
                </c:pt>
                <c:pt idx="11846">
                  <c:v>6.9991251093613586E-3</c:v>
                </c:pt>
                <c:pt idx="11847">
                  <c:v>3.1610557926353786E-4</c:v>
                </c:pt>
                <c:pt idx="11848">
                  <c:v>8.8757396449705879E-3</c:v>
                </c:pt>
                <c:pt idx="11849">
                  <c:v>3.097173828881227E-3</c:v>
                </c:pt>
                <c:pt idx="11850">
                  <c:v>2.06625683060109E-2</c:v>
                </c:pt>
                <c:pt idx="11851">
                  <c:v>7.8418594547626758E-2</c:v>
                </c:pt>
                <c:pt idx="11852">
                  <c:v>9.7949188858280165E-3</c:v>
                </c:pt>
                <c:pt idx="11853">
                  <c:v>6.6666666666667001E-3</c:v>
                </c:pt>
                <c:pt idx="11854">
                  <c:v>1.6203703703703606E-2</c:v>
                </c:pt>
                <c:pt idx="11855">
                  <c:v>2.3472901939459809E-2</c:v>
                </c:pt>
                <c:pt idx="11856">
                  <c:v>2.2236842105262801E-3</c:v>
                </c:pt>
                <c:pt idx="11857">
                  <c:v>2.4516129032258076E-2</c:v>
                </c:pt>
                <c:pt idx="11858">
                  <c:v>7.1731748726660367E-4</c:v>
                </c:pt>
                <c:pt idx="11859">
                  <c:v>6.6881252718574858E-3</c:v>
                </c:pt>
                <c:pt idx="11860">
                  <c:v>6.154358227585038E-3</c:v>
                </c:pt>
                <c:pt idx="11861">
                  <c:v>1.0329729246716133E-2</c:v>
                </c:pt>
                <c:pt idx="11862">
                  <c:v>4.1078305519906002E-4</c:v>
                </c:pt>
                <c:pt idx="11863">
                  <c:v>0.11437595464312524</c:v>
                </c:pt>
                <c:pt idx="11864">
                  <c:v>2.4516129032258076E-2</c:v>
                </c:pt>
                <c:pt idx="11865">
                  <c:v>3.7073170731707482E-2</c:v>
                </c:pt>
                <c:pt idx="11866">
                  <c:v>5.2631578947368418E-2</c:v>
                </c:pt>
                <c:pt idx="11867">
                  <c:v>5.5592105263156683E-3</c:v>
                </c:pt>
                <c:pt idx="11868">
                  <c:v>2.4767801857585005E-2</c:v>
                </c:pt>
                <c:pt idx="11869">
                  <c:v>2.4516129032258076E-2</c:v>
                </c:pt>
                <c:pt idx="11870">
                  <c:v>1.5851393188854451E-2</c:v>
                </c:pt>
                <c:pt idx="11871">
                  <c:v>3.4722222222222398E-3</c:v>
                </c:pt>
                <c:pt idx="11872">
                  <c:v>1.3888888888888959E-2</c:v>
                </c:pt>
                <c:pt idx="11873">
                  <c:v>6.6666666666668883E-3</c:v>
                </c:pt>
                <c:pt idx="11874">
                  <c:v>8.6294934640521997E-3</c:v>
                </c:pt>
                <c:pt idx="11875">
                  <c:v>1.7532325224631831E-3</c:v>
                </c:pt>
                <c:pt idx="11876">
                  <c:v>1.4336917562724075E-2</c:v>
                </c:pt>
                <c:pt idx="11877">
                  <c:v>4.3744531933532539E-4</c:v>
                </c:pt>
                <c:pt idx="11878">
                  <c:v>7.0031082608482042E-3</c:v>
                </c:pt>
                <c:pt idx="11879">
                  <c:v>9.6091793249121168E-4</c:v>
                </c:pt>
                <c:pt idx="11880">
                  <c:v>1.4451412593827401E-2</c:v>
                </c:pt>
                <c:pt idx="11881">
                  <c:v>6.4499484004128737E-4</c:v>
                </c:pt>
                <c:pt idx="11882">
                  <c:v>2.5648276545857151E-3</c:v>
                </c:pt>
                <c:pt idx="11883">
                  <c:v>1.0736842105263183E-2</c:v>
                </c:pt>
                <c:pt idx="11884">
                  <c:v>5.620960724914949E-4</c:v>
                </c:pt>
                <c:pt idx="11885">
                  <c:v>1.9357336430511073E-4</c:v>
                </c:pt>
                <c:pt idx="11886">
                  <c:v>4.7833649588867738E-3</c:v>
                </c:pt>
                <c:pt idx="11887">
                  <c:v>1.4271030993042508E-2</c:v>
                </c:pt>
                <c:pt idx="11888">
                  <c:v>6.9991251093613586E-3</c:v>
                </c:pt>
                <c:pt idx="11889">
                  <c:v>1.5748031496063096E-2</c:v>
                </c:pt>
                <c:pt idx="11890">
                  <c:v>1.4336917562724075E-2</c:v>
                </c:pt>
                <c:pt idx="11891">
                  <c:v>1.5748031496063096E-2</c:v>
                </c:pt>
                <c:pt idx="11892">
                  <c:v>1.5748031496063096E-2</c:v>
                </c:pt>
                <c:pt idx="11893">
                  <c:v>2.4154589371982158E-3</c:v>
                </c:pt>
                <c:pt idx="11894">
                  <c:v>1.5748031496063096E-2</c:v>
                </c:pt>
                <c:pt idx="11895">
                  <c:v>1.8691588785046748E-2</c:v>
                </c:pt>
                <c:pt idx="11896">
                  <c:v>1.0416666666666938E-2</c:v>
                </c:pt>
                <c:pt idx="11897">
                  <c:v>2.3437500000000038E-2</c:v>
                </c:pt>
                <c:pt idx="11898">
                  <c:v>6.9686411149826252E-3</c:v>
                </c:pt>
                <c:pt idx="11899">
                  <c:v>6.5681444991790095E-3</c:v>
                </c:pt>
                <c:pt idx="11900">
                  <c:v>6.9686411149826252E-3</c:v>
                </c:pt>
                <c:pt idx="11901">
                  <c:v>6.553079947577196E-4</c:v>
                </c:pt>
                <c:pt idx="11902">
                  <c:v>2.3422377080913635E-2</c:v>
                </c:pt>
                <c:pt idx="11903">
                  <c:v>8.9605734767043196E-4</c:v>
                </c:pt>
                <c:pt idx="11904">
                  <c:v>6.5104166666679814E-4</c:v>
                </c:pt>
                <c:pt idx="11905">
                  <c:v>8.676036786403832E-5</c:v>
                </c:pt>
                <c:pt idx="11906">
                  <c:v>1.0893246187362665E-3</c:v>
                </c:pt>
                <c:pt idx="11907">
                  <c:v>3.9258281154606386E-3</c:v>
                </c:pt>
                <c:pt idx="11908">
                  <c:v>1.5567765567765486E-2</c:v>
                </c:pt>
                <c:pt idx="11909">
                  <c:v>2.9291377807297809E-2</c:v>
                </c:pt>
                <c:pt idx="11910">
                  <c:v>9.0128602048106896E-2</c:v>
                </c:pt>
                <c:pt idx="11911">
                  <c:v>2.7348293345423883E-2</c:v>
                </c:pt>
                <c:pt idx="11912">
                  <c:v>2.2348526652687935E-3</c:v>
                </c:pt>
                <c:pt idx="11913">
                  <c:v>1.6501011976125044E-3</c:v>
                </c:pt>
                <c:pt idx="11914">
                  <c:v>7.3319926261101991E-3</c:v>
                </c:pt>
                <c:pt idx="11915">
                  <c:v>8.7865773309443312E-3</c:v>
                </c:pt>
                <c:pt idx="11916">
                  <c:v>7.3319926261101991E-3</c:v>
                </c:pt>
                <c:pt idx="11917">
                  <c:v>2.8280542986424254E-3</c:v>
                </c:pt>
                <c:pt idx="11918">
                  <c:v>3.6491023207195743E-6</c:v>
                </c:pt>
                <c:pt idx="11919">
                  <c:v>1.6837104072398128E-2</c:v>
                </c:pt>
                <c:pt idx="11920">
                  <c:v>1.0671498117696316E-2</c:v>
                </c:pt>
                <c:pt idx="11921">
                  <c:v>2.4526488607701171E-4</c:v>
                </c:pt>
                <c:pt idx="11922">
                  <c:v>1.5342588571508674E-2</c:v>
                </c:pt>
                <c:pt idx="11923">
                  <c:v>2.6492311931080367E-4</c:v>
                </c:pt>
                <c:pt idx="11924">
                  <c:v>6.3494001648402177E-3</c:v>
                </c:pt>
                <c:pt idx="11925">
                  <c:v>3.7515762925598987E-2</c:v>
                </c:pt>
                <c:pt idx="11926">
                  <c:v>2.039815388231317E-4</c:v>
                </c:pt>
                <c:pt idx="11927">
                  <c:v>2.8280542986424254E-3</c:v>
                </c:pt>
                <c:pt idx="11928">
                  <c:v>3.7515762925598987E-2</c:v>
                </c:pt>
                <c:pt idx="11929">
                  <c:v>2.0539025649028808E-3</c:v>
                </c:pt>
                <c:pt idx="11930">
                  <c:v>2.4514108996390966E-2</c:v>
                </c:pt>
                <c:pt idx="11931">
                  <c:v>6.7575968904283698E-5</c:v>
                </c:pt>
                <c:pt idx="11932">
                  <c:v>3.9218010304738616E-4</c:v>
                </c:pt>
                <c:pt idx="11933">
                  <c:v>8.3113459738932572E-3</c:v>
                </c:pt>
                <c:pt idx="11934">
                  <c:v>3.6491023207195743E-6</c:v>
                </c:pt>
                <c:pt idx="11935">
                  <c:v>1.7055342847200319E-3</c:v>
                </c:pt>
                <c:pt idx="11936">
                  <c:v>4.7690502114715472E-3</c:v>
                </c:pt>
                <c:pt idx="11937">
                  <c:v>1.1907597047031295E-5</c:v>
                </c:pt>
                <c:pt idx="11938">
                  <c:v>3.0290565049923353E-3</c:v>
                </c:pt>
                <c:pt idx="11939">
                  <c:v>4.5780847893810206E-2</c:v>
                </c:pt>
                <c:pt idx="11940">
                  <c:v>6.9991251093613586E-3</c:v>
                </c:pt>
                <c:pt idx="11941">
                  <c:v>6.6666666666667001E-3</c:v>
                </c:pt>
                <c:pt idx="11942">
                  <c:v>7.5757575757576141E-3</c:v>
                </c:pt>
                <c:pt idx="11943">
                  <c:v>1.6203703703703606E-2</c:v>
                </c:pt>
                <c:pt idx="11944">
                  <c:v>3.5433070866141662E-2</c:v>
                </c:pt>
                <c:pt idx="11945">
                  <c:v>3.5433070866141662E-2</c:v>
                </c:pt>
                <c:pt idx="11946">
                  <c:v>8.1880612783942503E-3</c:v>
                </c:pt>
                <c:pt idx="11947">
                  <c:v>1.5748031496063096E-2</c:v>
                </c:pt>
                <c:pt idx="11948">
                  <c:v>1.3456362937333162E-3</c:v>
                </c:pt>
                <c:pt idx="11949">
                  <c:v>2.4767801857591488E-4</c:v>
                </c:pt>
                <c:pt idx="11950">
                  <c:v>1.0611205432937245E-2</c:v>
                </c:pt>
                <c:pt idx="11951">
                  <c:v>2.4516129032258076E-2</c:v>
                </c:pt>
                <c:pt idx="11952">
                  <c:v>1.0611205432937245E-2</c:v>
                </c:pt>
                <c:pt idx="11953">
                  <c:v>4.1109530583214614E-2</c:v>
                </c:pt>
                <c:pt idx="11954">
                  <c:v>6.1002178649246792E-4</c:v>
                </c:pt>
                <c:pt idx="11955">
                  <c:v>2.3539230019493325E-2</c:v>
                </c:pt>
                <c:pt idx="11956">
                  <c:v>7.4482758620689607E-2</c:v>
                </c:pt>
                <c:pt idx="11957">
                  <c:v>2.7634460547503997E-2</c:v>
                </c:pt>
                <c:pt idx="11958">
                  <c:v>2.354048964218465E-2</c:v>
                </c:pt>
                <c:pt idx="11959">
                  <c:v>6.9991251093613586E-3</c:v>
                </c:pt>
                <c:pt idx="11960">
                  <c:v>2.3437500000000038E-2</c:v>
                </c:pt>
                <c:pt idx="11961">
                  <c:v>2.0576131687241343E-3</c:v>
                </c:pt>
                <c:pt idx="11962">
                  <c:v>6.7476383265857292E-3</c:v>
                </c:pt>
                <c:pt idx="11963">
                  <c:v>1.0860484544695154E-2</c:v>
                </c:pt>
                <c:pt idx="11964">
                  <c:v>6.909807272778165E-5</c:v>
                </c:pt>
                <c:pt idx="11965">
                  <c:v>7.3970350978661854E-3</c:v>
                </c:pt>
                <c:pt idx="11966">
                  <c:v>1.1949772715323552E-4</c:v>
                </c:pt>
                <c:pt idx="11967">
                  <c:v>9.0912236661226588E-4</c:v>
                </c:pt>
                <c:pt idx="11968">
                  <c:v>1.5802533629358694E-2</c:v>
                </c:pt>
                <c:pt idx="11969">
                  <c:v>1.3722278783585579E-3</c:v>
                </c:pt>
                <c:pt idx="11970">
                  <c:v>7.4855548130970031E-3</c:v>
                </c:pt>
                <c:pt idx="11971">
                  <c:v>1.4431370425033544E-2</c:v>
                </c:pt>
                <c:pt idx="11972">
                  <c:v>1.8312052320150029E-3</c:v>
                </c:pt>
                <c:pt idx="11973">
                  <c:v>1.1949772715323552E-4</c:v>
                </c:pt>
                <c:pt idx="11974">
                  <c:v>2.4468727327104228E-3</c:v>
                </c:pt>
                <c:pt idx="11975">
                  <c:v>5.29014844804351E-4</c:v>
                </c:pt>
                <c:pt idx="11976">
                  <c:v>5.29014844804351E-4</c:v>
                </c:pt>
                <c:pt idx="11977">
                  <c:v>2.3199023199023172E-2</c:v>
                </c:pt>
                <c:pt idx="11978">
                  <c:v>1.5802533629358694E-2</c:v>
                </c:pt>
                <c:pt idx="11979">
                  <c:v>1.1753950633408203E-3</c:v>
                </c:pt>
                <c:pt idx="11980">
                  <c:v>5.1373171892754707E-4</c:v>
                </c:pt>
                <c:pt idx="11981">
                  <c:v>6.4205374774620183E-2</c:v>
                </c:pt>
                <c:pt idx="11982">
                  <c:v>1.3891002810670417E-2</c:v>
                </c:pt>
                <c:pt idx="11983">
                  <c:v>7.1689542806360456E-3</c:v>
                </c:pt>
                <c:pt idx="11984">
                  <c:v>3.7321008443504874E-2</c:v>
                </c:pt>
                <c:pt idx="11985">
                  <c:v>1.0618552414218083E-2</c:v>
                </c:pt>
                <c:pt idx="11986">
                  <c:v>2.9921654117901728E-4</c:v>
                </c:pt>
                <c:pt idx="11987">
                  <c:v>6.9895704570626972E-3</c:v>
                </c:pt>
                <c:pt idx="11988">
                  <c:v>2.1592442645074428E-2</c:v>
                </c:pt>
                <c:pt idx="11989">
                  <c:v>0</c:v>
                </c:pt>
                <c:pt idx="11990">
                  <c:v>2.66666666666668E-2</c:v>
                </c:pt>
                <c:pt idx="11991">
                  <c:v>1.2184508268059195E-2</c:v>
                </c:pt>
                <c:pt idx="11992">
                  <c:v>6.5104166666679814E-4</c:v>
                </c:pt>
                <c:pt idx="11993">
                  <c:v>6.6666666666667001E-3</c:v>
                </c:pt>
                <c:pt idx="11994">
                  <c:v>0</c:v>
                </c:pt>
                <c:pt idx="11995">
                  <c:v>6.5104166666679814E-4</c:v>
                </c:pt>
                <c:pt idx="11996">
                  <c:v>0</c:v>
                </c:pt>
                <c:pt idx="11997">
                  <c:v>6.5104166666679814E-4</c:v>
                </c:pt>
                <c:pt idx="11998">
                  <c:v>2.2760896779337703E-4</c:v>
                </c:pt>
                <c:pt idx="11999">
                  <c:v>6.6666666666668883E-3</c:v>
                </c:pt>
                <c:pt idx="12000">
                  <c:v>2.2760896779337703E-4</c:v>
                </c:pt>
                <c:pt idx="12001">
                  <c:v>2.8690683801438802E-2</c:v>
                </c:pt>
                <c:pt idx="12002">
                  <c:v>6.4370164939424619E-3</c:v>
                </c:pt>
                <c:pt idx="12003">
                  <c:v>5.5774149124530898E-3</c:v>
                </c:pt>
                <c:pt idx="12004">
                  <c:v>9.6018819688658275E-3</c:v>
                </c:pt>
                <c:pt idx="12005">
                  <c:v>8.0553377267112338E-3</c:v>
                </c:pt>
                <c:pt idx="12006">
                  <c:v>4.3744124172046396E-4</c:v>
                </c:pt>
                <c:pt idx="12007">
                  <c:v>6.4370164939424619E-3</c:v>
                </c:pt>
                <c:pt idx="12008">
                  <c:v>3.1959390090876669E-3</c:v>
                </c:pt>
                <c:pt idx="12009">
                  <c:v>2.1692626754843996E-2</c:v>
                </c:pt>
                <c:pt idx="12010">
                  <c:v>7.722426908367567E-3</c:v>
                </c:pt>
                <c:pt idx="12011">
                  <c:v>5.1125476904152797E-2</c:v>
                </c:pt>
                <c:pt idx="12012">
                  <c:v>1.0296789824349027E-2</c:v>
                </c:pt>
                <c:pt idx="12013">
                  <c:v>1.5567765567765486E-2</c:v>
                </c:pt>
                <c:pt idx="12014">
                  <c:v>2.6492311931080367E-4</c:v>
                </c:pt>
                <c:pt idx="12015">
                  <c:v>1.0180995475113086E-2</c:v>
                </c:pt>
                <c:pt idx="12016">
                  <c:v>7.2148786831516027E-4</c:v>
                </c:pt>
                <c:pt idx="12017">
                  <c:v>7.4416904214396219E-3</c:v>
                </c:pt>
                <c:pt idx="12018">
                  <c:v>3.4141149337227776E-2</c:v>
                </c:pt>
                <c:pt idx="12019">
                  <c:v>9.3770240829063288E-3</c:v>
                </c:pt>
                <c:pt idx="12020">
                  <c:v>1.0296789824349027E-2</c:v>
                </c:pt>
                <c:pt idx="12021">
                  <c:v>5.3104575163414236E-4</c:v>
                </c:pt>
                <c:pt idx="12022">
                  <c:v>6.5104166666679814E-4</c:v>
                </c:pt>
                <c:pt idx="12023">
                  <c:v>2.7540685102993175E-2</c:v>
                </c:pt>
                <c:pt idx="12024">
                  <c:v>2.6192445547284695E-3</c:v>
                </c:pt>
                <c:pt idx="12025">
                  <c:v>4.2372881355930824E-3</c:v>
                </c:pt>
                <c:pt idx="12026">
                  <c:v>6.5104166666679814E-4</c:v>
                </c:pt>
                <c:pt idx="12027">
                  <c:v>1.7076502732243888E-4</c:v>
                </c:pt>
                <c:pt idx="12028">
                  <c:v>4.0404040404040612E-3</c:v>
                </c:pt>
                <c:pt idx="12029">
                  <c:v>2.1164021164021368E-2</c:v>
                </c:pt>
                <c:pt idx="12030">
                  <c:v>6.6666666666667001E-3</c:v>
                </c:pt>
                <c:pt idx="12031">
                  <c:v>2.1164021164021368E-2</c:v>
                </c:pt>
                <c:pt idx="12032">
                  <c:v>2.66666666666668E-2</c:v>
                </c:pt>
                <c:pt idx="12033">
                  <c:v>3.5453739687730038E-3</c:v>
                </c:pt>
                <c:pt idx="12034">
                  <c:v>6.5104166666679814E-4</c:v>
                </c:pt>
                <c:pt idx="12035">
                  <c:v>6.1218243036437225E-4</c:v>
                </c:pt>
                <c:pt idx="12036">
                  <c:v>3.5433070866141662E-2</c:v>
                </c:pt>
                <c:pt idx="12037">
                  <c:v>1.5748031496063096E-2</c:v>
                </c:pt>
                <c:pt idx="12038">
                  <c:v>3.9682539682541007E-3</c:v>
                </c:pt>
                <c:pt idx="12039">
                  <c:v>7.4992347719621596E-3</c:v>
                </c:pt>
                <c:pt idx="12040">
                  <c:v>1.0416666666666938E-2</c:v>
                </c:pt>
                <c:pt idx="12041">
                  <c:v>6.5104166666679814E-4</c:v>
                </c:pt>
                <c:pt idx="12042">
                  <c:v>4.5955882352954056E-4</c:v>
                </c:pt>
                <c:pt idx="12043">
                  <c:v>4.3744531933532539E-4</c:v>
                </c:pt>
                <c:pt idx="12044">
                  <c:v>4.7619047619047589E-2</c:v>
                </c:pt>
                <c:pt idx="12045">
                  <c:v>6.6666666666667001E-3</c:v>
                </c:pt>
                <c:pt idx="12046">
                  <c:v>4.5102184637068547E-2</c:v>
                </c:pt>
                <c:pt idx="12047">
                  <c:v>3.1249999999999962E-2</c:v>
                </c:pt>
                <c:pt idx="12048">
                  <c:v>6.6666666666668883E-3</c:v>
                </c:pt>
                <c:pt idx="12049">
                  <c:v>2.3199023199023172E-2</c:v>
                </c:pt>
                <c:pt idx="12050">
                  <c:v>2.3199023199023172E-2</c:v>
                </c:pt>
                <c:pt idx="12051">
                  <c:v>6.7476383265857292E-3</c:v>
                </c:pt>
                <c:pt idx="12052">
                  <c:v>5.29014844804351E-4</c:v>
                </c:pt>
                <c:pt idx="12053">
                  <c:v>1.0860484544695154E-2</c:v>
                </c:pt>
                <c:pt idx="12054">
                  <c:v>1.0860484544695154E-2</c:v>
                </c:pt>
                <c:pt idx="12055">
                  <c:v>3.190894507677032E-2</c:v>
                </c:pt>
                <c:pt idx="12056">
                  <c:v>1.6421052631579034E-2</c:v>
                </c:pt>
                <c:pt idx="12057">
                  <c:v>7.0748304981301776E-3</c:v>
                </c:pt>
                <c:pt idx="12058">
                  <c:v>2.6573426573426671E-2</c:v>
                </c:pt>
                <c:pt idx="12059">
                  <c:v>1.5802533629358694E-2</c:v>
                </c:pt>
                <c:pt idx="12060">
                  <c:v>1.1753950633408203E-3</c:v>
                </c:pt>
                <c:pt idx="12061">
                  <c:v>1.095395832237943E-2</c:v>
                </c:pt>
                <c:pt idx="12062">
                  <c:v>4.9574485664608529E-5</c:v>
                </c:pt>
                <c:pt idx="12063">
                  <c:v>1.3827127718413381E-2</c:v>
                </c:pt>
                <c:pt idx="12064">
                  <c:v>3.5076923076923019E-2</c:v>
                </c:pt>
                <c:pt idx="12065">
                  <c:v>1.0860484544695154E-2</c:v>
                </c:pt>
                <c:pt idx="12066">
                  <c:v>2.2204968729032746E-2</c:v>
                </c:pt>
                <c:pt idx="12067">
                  <c:v>4.2441218911805362E-4</c:v>
                </c:pt>
                <c:pt idx="12068">
                  <c:v>1.5055004479988001E-2</c:v>
                </c:pt>
                <c:pt idx="12069">
                  <c:v>9.9312452253630269E-3</c:v>
                </c:pt>
                <c:pt idx="12070">
                  <c:v>8.696971088484705E-4</c:v>
                </c:pt>
                <c:pt idx="12071">
                  <c:v>4.8753463075713911E-2</c:v>
                </c:pt>
                <c:pt idx="12072">
                  <c:v>6.8903836479158945E-3</c:v>
                </c:pt>
                <c:pt idx="12073">
                  <c:v>5.5335265419299302E-3</c:v>
                </c:pt>
                <c:pt idx="12074">
                  <c:v>8.9318746366471233E-3</c:v>
                </c:pt>
                <c:pt idx="12075">
                  <c:v>1.3258863898250109E-2</c:v>
                </c:pt>
                <c:pt idx="12076">
                  <c:v>7.223024446442728E-3</c:v>
                </c:pt>
                <c:pt idx="12077">
                  <c:v>1.6042780748662975E-2</c:v>
                </c:pt>
                <c:pt idx="12078">
                  <c:v>6.8310152343768109E-4</c:v>
                </c:pt>
                <c:pt idx="12079">
                  <c:v>4.2441218911805362E-4</c:v>
                </c:pt>
                <c:pt idx="12080">
                  <c:v>2.3965141612200407E-2</c:v>
                </c:pt>
                <c:pt idx="12081">
                  <c:v>2.2470259950066039E-2</c:v>
                </c:pt>
                <c:pt idx="12082">
                  <c:v>2.2819426781454052E-3</c:v>
                </c:pt>
                <c:pt idx="12083">
                  <c:v>2.3607402757082402E-3</c:v>
                </c:pt>
                <c:pt idx="12084">
                  <c:v>2.3607402757082402E-3</c:v>
                </c:pt>
                <c:pt idx="12085">
                  <c:v>4.2441218911805362E-4</c:v>
                </c:pt>
                <c:pt idx="12086">
                  <c:v>1.1712674050336488E-2</c:v>
                </c:pt>
                <c:pt idx="12087">
                  <c:v>3.9471446600175724E-3</c:v>
                </c:pt>
                <c:pt idx="12088">
                  <c:v>1.0860484544695154E-2</c:v>
                </c:pt>
                <c:pt idx="12089">
                  <c:v>4.4253901000213813E-3</c:v>
                </c:pt>
                <c:pt idx="12090">
                  <c:v>1.1753950633408203E-3</c:v>
                </c:pt>
                <c:pt idx="12091">
                  <c:v>1.047047326539163E-2</c:v>
                </c:pt>
                <c:pt idx="12092">
                  <c:v>1.6421052631579034E-2</c:v>
                </c:pt>
                <c:pt idx="12093">
                  <c:v>1.3188773759692579E-2</c:v>
                </c:pt>
                <c:pt idx="12094">
                  <c:v>4.5740293418325748E-4</c:v>
                </c:pt>
                <c:pt idx="12095">
                  <c:v>7.1689542806360456E-3</c:v>
                </c:pt>
                <c:pt idx="12096">
                  <c:v>1.0860484544695154E-2</c:v>
                </c:pt>
                <c:pt idx="12097">
                  <c:v>1.2704174228675272E-2</c:v>
                </c:pt>
                <c:pt idx="12098">
                  <c:v>6.7476383265856772E-3</c:v>
                </c:pt>
                <c:pt idx="12099">
                  <c:v>2.2802364000187544E-3</c:v>
                </c:pt>
                <c:pt idx="12100">
                  <c:v>1.9449075176629436E-2</c:v>
                </c:pt>
                <c:pt idx="12101">
                  <c:v>1.6879787433151525E-2</c:v>
                </c:pt>
                <c:pt idx="12102">
                  <c:v>5.9624585940374628E-3</c:v>
                </c:pt>
                <c:pt idx="12103">
                  <c:v>1.9632639065837607E-2</c:v>
                </c:pt>
                <c:pt idx="12104">
                  <c:v>1.6624604011343087E-2</c:v>
                </c:pt>
                <c:pt idx="12105">
                  <c:v>3.7189442711444518E-2</c:v>
                </c:pt>
                <c:pt idx="12106">
                  <c:v>1.1753950633408203E-3</c:v>
                </c:pt>
                <c:pt idx="12107">
                  <c:v>1.0860484544695154E-2</c:v>
                </c:pt>
                <c:pt idx="12108">
                  <c:v>4.1426839842359578E-3</c:v>
                </c:pt>
                <c:pt idx="12109">
                  <c:v>2.3199023199023172E-2</c:v>
                </c:pt>
                <c:pt idx="12110">
                  <c:v>6.7476383265857292E-3</c:v>
                </c:pt>
                <c:pt idx="12111">
                  <c:v>2.3199023199023172E-2</c:v>
                </c:pt>
                <c:pt idx="12112">
                  <c:v>2.2206575524653226E-2</c:v>
                </c:pt>
                <c:pt idx="12113">
                  <c:v>5.2338719571317256E-2</c:v>
                </c:pt>
                <c:pt idx="12114">
                  <c:v>1.0860484544695154E-2</c:v>
                </c:pt>
                <c:pt idx="12115">
                  <c:v>6.543695538910925E-3</c:v>
                </c:pt>
                <c:pt idx="12116">
                  <c:v>1.4586683370105779E-2</c:v>
                </c:pt>
                <c:pt idx="12117">
                  <c:v>8.0526227585051013E-3</c:v>
                </c:pt>
                <c:pt idx="12118">
                  <c:v>1.8099547511312153E-2</c:v>
                </c:pt>
                <c:pt idx="12119">
                  <c:v>3.64145658263305E-2</c:v>
                </c:pt>
                <c:pt idx="12120">
                  <c:v>1.7110916764904094E-4</c:v>
                </c:pt>
                <c:pt idx="12121">
                  <c:v>1.9020022683118696E-4</c:v>
                </c:pt>
                <c:pt idx="12122">
                  <c:v>1.0296789824349027E-2</c:v>
                </c:pt>
                <c:pt idx="12123">
                  <c:v>7.8588502117913919E-2</c:v>
                </c:pt>
                <c:pt idx="12124">
                  <c:v>1.5161916180015804E-2</c:v>
                </c:pt>
                <c:pt idx="12125">
                  <c:v>7.2148786831516027E-4</c:v>
                </c:pt>
                <c:pt idx="12126">
                  <c:v>2.6492311931080367E-4</c:v>
                </c:pt>
                <c:pt idx="12127">
                  <c:v>2.4085224641037482E-2</c:v>
                </c:pt>
                <c:pt idx="12128">
                  <c:v>2.0923076923076878E-2</c:v>
                </c:pt>
                <c:pt idx="12129">
                  <c:v>3.6491023207195743E-6</c:v>
                </c:pt>
                <c:pt idx="12130">
                  <c:v>1.0296789824349027E-2</c:v>
                </c:pt>
                <c:pt idx="12131">
                  <c:v>1.9845170803637173E-2</c:v>
                </c:pt>
                <c:pt idx="12132">
                  <c:v>2.1493212669682778E-3</c:v>
                </c:pt>
                <c:pt idx="12133">
                  <c:v>6.5069014030953174E-3</c:v>
                </c:pt>
                <c:pt idx="12134">
                  <c:v>1.8756936736958676E-2</c:v>
                </c:pt>
                <c:pt idx="12135">
                  <c:v>3.9999999999999938E-2</c:v>
                </c:pt>
                <c:pt idx="12136">
                  <c:v>1.3762486126525505E-3</c:v>
                </c:pt>
                <c:pt idx="12137">
                  <c:v>5.0276520864761954E-4</c:v>
                </c:pt>
                <c:pt idx="12138">
                  <c:v>6.072106261857189E-4</c:v>
                </c:pt>
                <c:pt idx="12139">
                  <c:v>6.072106261857189E-4</c:v>
                </c:pt>
                <c:pt idx="12140">
                  <c:v>6.072106261857189E-4</c:v>
                </c:pt>
                <c:pt idx="12141">
                  <c:v>4.4992591999358242E-3</c:v>
                </c:pt>
                <c:pt idx="12142">
                  <c:v>6.072106261857189E-4</c:v>
                </c:pt>
                <c:pt idx="12143">
                  <c:v>3.8305920658873168E-4</c:v>
                </c:pt>
                <c:pt idx="12144">
                  <c:v>2.8566205037394016E-6</c:v>
                </c:pt>
                <c:pt idx="12145">
                  <c:v>2.4085224641037482E-2</c:v>
                </c:pt>
                <c:pt idx="12146">
                  <c:v>4.8941176470588169E-2</c:v>
                </c:pt>
                <c:pt idx="12147">
                  <c:v>7.2148786831516027E-4</c:v>
                </c:pt>
                <c:pt idx="12148">
                  <c:v>1.5567765567765486E-2</c:v>
                </c:pt>
                <c:pt idx="12149">
                  <c:v>7.2148786831516027E-4</c:v>
                </c:pt>
                <c:pt idx="12150">
                  <c:v>3.6143318296857699E-2</c:v>
                </c:pt>
                <c:pt idx="12151">
                  <c:v>1.206636500754077E-3</c:v>
                </c:pt>
                <c:pt idx="12152">
                  <c:v>1.5567765567765486E-2</c:v>
                </c:pt>
                <c:pt idx="12153">
                  <c:v>1.5384615384615396E-2</c:v>
                </c:pt>
                <c:pt idx="12154">
                  <c:v>7.9772079772078366E-4</c:v>
                </c:pt>
                <c:pt idx="12155">
                  <c:v>1.7076853494763979E-2</c:v>
                </c:pt>
                <c:pt idx="12156">
                  <c:v>9.2029974382926572E-4</c:v>
                </c:pt>
                <c:pt idx="12157">
                  <c:v>1.5384615384615396E-2</c:v>
                </c:pt>
                <c:pt idx="12158">
                  <c:v>5.2751692751692843E-2</c:v>
                </c:pt>
                <c:pt idx="12159">
                  <c:v>7.9772079772078366E-4</c:v>
                </c:pt>
                <c:pt idx="12160">
                  <c:v>4.3547360333662528E-2</c:v>
                </c:pt>
                <c:pt idx="12161">
                  <c:v>3.1290743155195585E-5</c:v>
                </c:pt>
                <c:pt idx="12162">
                  <c:v>5.2893772893772846E-2</c:v>
                </c:pt>
                <c:pt idx="12163">
                  <c:v>2.4761904761904797E-2</c:v>
                </c:pt>
                <c:pt idx="12164">
                  <c:v>2.4761904761904797E-2</c:v>
                </c:pt>
                <c:pt idx="12165">
                  <c:v>3.407561929595828E-2</c:v>
                </c:pt>
                <c:pt idx="12166">
                  <c:v>1.0707666988658673E-2</c:v>
                </c:pt>
                <c:pt idx="12167">
                  <c:v>3.4896648854645676E-2</c:v>
                </c:pt>
                <c:pt idx="12168">
                  <c:v>7.9447824902370168E-3</c:v>
                </c:pt>
                <c:pt idx="12169">
                  <c:v>3.7440000000000209E-2</c:v>
                </c:pt>
                <c:pt idx="12170">
                  <c:v>3.3094017094026639E-4</c:v>
                </c:pt>
                <c:pt idx="12171">
                  <c:v>1.6713139426745801E-5</c:v>
                </c:pt>
                <c:pt idx="12172">
                  <c:v>1.0175010175010308E-2</c:v>
                </c:pt>
                <c:pt idx="12173">
                  <c:v>2.4761904761904797E-2</c:v>
                </c:pt>
                <c:pt idx="12174">
                  <c:v>7.9447824902370168E-3</c:v>
                </c:pt>
                <c:pt idx="12175">
                  <c:v>1.5384615384615304E-2</c:v>
                </c:pt>
                <c:pt idx="12176">
                  <c:v>2.3199023199023172E-2</c:v>
                </c:pt>
                <c:pt idx="12177">
                  <c:v>6.9440459110471676E-3</c:v>
                </c:pt>
                <c:pt idx="12178">
                  <c:v>4.5740293418325748E-4</c:v>
                </c:pt>
                <c:pt idx="12179">
                  <c:v>7.6993713357348436E-3</c:v>
                </c:pt>
                <c:pt idx="12180">
                  <c:v>7.1689542806360456E-3</c:v>
                </c:pt>
                <c:pt idx="12181">
                  <c:v>5.4730553044296847E-3</c:v>
                </c:pt>
                <c:pt idx="12182">
                  <c:v>5.29014844804351E-4</c:v>
                </c:pt>
                <c:pt idx="12183">
                  <c:v>2.3199023199023172E-2</c:v>
                </c:pt>
                <c:pt idx="12184">
                  <c:v>2.3199023199023172E-2</c:v>
                </c:pt>
                <c:pt idx="12185">
                  <c:v>3.7189442711444518E-2</c:v>
                </c:pt>
                <c:pt idx="12186">
                  <c:v>2.4291497975707918E-3</c:v>
                </c:pt>
                <c:pt idx="12187">
                  <c:v>2.7137318914507231E-2</c:v>
                </c:pt>
                <c:pt idx="12188">
                  <c:v>2.3786800833300571E-2</c:v>
                </c:pt>
                <c:pt idx="12189">
                  <c:v>3.0879022850478456E-3</c:v>
                </c:pt>
                <c:pt idx="12190">
                  <c:v>2.0095143499399546E-3</c:v>
                </c:pt>
                <c:pt idx="12191">
                  <c:v>1.0434499062525386E-2</c:v>
                </c:pt>
                <c:pt idx="12192">
                  <c:v>6.478295991973906E-3</c:v>
                </c:pt>
                <c:pt idx="12193">
                  <c:v>4.229546828514172E-3</c:v>
                </c:pt>
                <c:pt idx="12194">
                  <c:v>1.0051282051282114E-2</c:v>
                </c:pt>
                <c:pt idx="12195">
                  <c:v>8.8016745159606095E-4</c:v>
                </c:pt>
                <c:pt idx="12196">
                  <c:v>2.8133668686671696E-4</c:v>
                </c:pt>
                <c:pt idx="12197">
                  <c:v>2.8133668686671696E-4</c:v>
                </c:pt>
                <c:pt idx="12198">
                  <c:v>3.1150667514303725E-2</c:v>
                </c:pt>
                <c:pt idx="12199">
                  <c:v>3.3255060265844492E-5</c:v>
                </c:pt>
                <c:pt idx="12200">
                  <c:v>2.7743846548730139E-3</c:v>
                </c:pt>
                <c:pt idx="12201">
                  <c:v>5.7662395324733183E-4</c:v>
                </c:pt>
                <c:pt idx="12202">
                  <c:v>1.4768488683187957E-2</c:v>
                </c:pt>
                <c:pt idx="12203">
                  <c:v>3.8512179065174526E-2</c:v>
                </c:pt>
                <c:pt idx="12204">
                  <c:v>9.0534543326642404E-4</c:v>
                </c:pt>
                <c:pt idx="12205">
                  <c:v>9.0534543326642404E-4</c:v>
                </c:pt>
                <c:pt idx="12206">
                  <c:v>3.5964689867487073E-3</c:v>
                </c:pt>
                <c:pt idx="12207">
                  <c:v>1.9357336430511073E-4</c:v>
                </c:pt>
                <c:pt idx="12208">
                  <c:v>4.3744531933532539E-4</c:v>
                </c:pt>
                <c:pt idx="12209">
                  <c:v>3.2444124008652966E-3</c:v>
                </c:pt>
                <c:pt idx="12210">
                  <c:v>3.7858422939068027E-2</c:v>
                </c:pt>
                <c:pt idx="12211">
                  <c:v>0</c:v>
                </c:pt>
                <c:pt idx="12212">
                  <c:v>1.0416666666666938E-2</c:v>
                </c:pt>
                <c:pt idx="12213">
                  <c:v>1.263191557403251E-2</c:v>
                </c:pt>
                <c:pt idx="12214">
                  <c:v>3.3469945355191169E-2</c:v>
                </c:pt>
                <c:pt idx="12215">
                  <c:v>2.1164021164021368E-2</c:v>
                </c:pt>
                <c:pt idx="12216">
                  <c:v>2.4654832347162364E-4</c:v>
                </c:pt>
                <c:pt idx="12217">
                  <c:v>6.5104166666679814E-4</c:v>
                </c:pt>
                <c:pt idx="12218">
                  <c:v>1.1949772715323552E-4</c:v>
                </c:pt>
                <c:pt idx="12219">
                  <c:v>1.1366342635692441E-2</c:v>
                </c:pt>
                <c:pt idx="12220">
                  <c:v>5.7836899942167346E-4</c:v>
                </c:pt>
                <c:pt idx="12221">
                  <c:v>1.79199575230638E-3</c:v>
                </c:pt>
                <c:pt idx="12222">
                  <c:v>5.7836899942167346E-4</c:v>
                </c:pt>
                <c:pt idx="12223">
                  <c:v>1.79199575230638E-3</c:v>
                </c:pt>
                <c:pt idx="12224">
                  <c:v>4.3800904977353734E-4</c:v>
                </c:pt>
                <c:pt idx="12225">
                  <c:v>7.0297748729125512E-4</c:v>
                </c:pt>
                <c:pt idx="12226">
                  <c:v>1.6585365853658652E-2</c:v>
                </c:pt>
                <c:pt idx="12227">
                  <c:v>2.0584740827023482E-3</c:v>
                </c:pt>
                <c:pt idx="12228">
                  <c:v>1.0967741935483678E-2</c:v>
                </c:pt>
                <c:pt idx="12229">
                  <c:v>1.0547667342798669E-3</c:v>
                </c:pt>
                <c:pt idx="12230">
                  <c:v>3.0044943262233755E-3</c:v>
                </c:pt>
                <c:pt idx="12231">
                  <c:v>2.0584740827023482E-3</c:v>
                </c:pt>
                <c:pt idx="12232">
                  <c:v>1.0416666666666938E-2</c:v>
                </c:pt>
                <c:pt idx="12233">
                  <c:v>4.3744531933532539E-4</c:v>
                </c:pt>
                <c:pt idx="12234">
                  <c:v>2.3809523809524013E-2</c:v>
                </c:pt>
                <c:pt idx="12235">
                  <c:v>4.9627288932123045E-4</c:v>
                </c:pt>
                <c:pt idx="12236">
                  <c:v>4.9627288932123045E-4</c:v>
                </c:pt>
                <c:pt idx="12237">
                  <c:v>4.9627288932123045E-4</c:v>
                </c:pt>
                <c:pt idx="12238">
                  <c:v>4.9627288932123045E-4</c:v>
                </c:pt>
                <c:pt idx="12239">
                  <c:v>1.1707988980716462E-2</c:v>
                </c:pt>
                <c:pt idx="12240">
                  <c:v>1.342103793084201E-2</c:v>
                </c:pt>
                <c:pt idx="12241">
                  <c:v>8.7848759575514818E-3</c:v>
                </c:pt>
                <c:pt idx="12242">
                  <c:v>9.8884381338765204E-4</c:v>
                </c:pt>
                <c:pt idx="12243">
                  <c:v>1.5397184514832195E-3</c:v>
                </c:pt>
                <c:pt idx="12244">
                  <c:v>2.454650309321597E-2</c:v>
                </c:pt>
                <c:pt idx="12245">
                  <c:v>2.5926387504154227E-2</c:v>
                </c:pt>
                <c:pt idx="12246">
                  <c:v>3.3115658850952912E-2</c:v>
                </c:pt>
                <c:pt idx="12247">
                  <c:v>2.9605263157894548E-2</c:v>
                </c:pt>
                <c:pt idx="12248">
                  <c:v>4.0229666527244634E-2</c:v>
                </c:pt>
                <c:pt idx="12249">
                  <c:v>1.0296789824349027E-2</c:v>
                </c:pt>
                <c:pt idx="12250">
                  <c:v>4.76190476190477E-2</c:v>
                </c:pt>
                <c:pt idx="12251">
                  <c:v>3.0131826741996361E-2</c:v>
                </c:pt>
                <c:pt idx="12252">
                  <c:v>2.7882098554682681E-3</c:v>
                </c:pt>
                <c:pt idx="12253">
                  <c:v>5.8479532163741655E-3</c:v>
                </c:pt>
                <c:pt idx="12254">
                  <c:v>3.097173828881227E-3</c:v>
                </c:pt>
                <c:pt idx="12255">
                  <c:v>8.9605734767043196E-4</c:v>
                </c:pt>
                <c:pt idx="12256">
                  <c:v>2.3437500000000038E-2</c:v>
                </c:pt>
                <c:pt idx="12257">
                  <c:v>1.0416666666666938E-2</c:v>
                </c:pt>
                <c:pt idx="12258">
                  <c:v>3.9447731755424325E-3</c:v>
                </c:pt>
                <c:pt idx="12259">
                  <c:v>1.5679442508710839E-2</c:v>
                </c:pt>
                <c:pt idx="12260">
                  <c:v>1.3638462612356793E-3</c:v>
                </c:pt>
                <c:pt idx="12261">
                  <c:v>1.79199575230638E-3</c:v>
                </c:pt>
                <c:pt idx="12262">
                  <c:v>1.3225371120108066E-2</c:v>
                </c:pt>
                <c:pt idx="12263">
                  <c:v>6.7476383265857292E-3</c:v>
                </c:pt>
                <c:pt idx="12264">
                  <c:v>6.3263223725354648E-3</c:v>
                </c:pt>
                <c:pt idx="12265">
                  <c:v>2.3199023199023172E-2</c:v>
                </c:pt>
                <c:pt idx="12266">
                  <c:v>2.3199023199023172E-2</c:v>
                </c:pt>
                <c:pt idx="12267">
                  <c:v>6.9489664631366141E-3</c:v>
                </c:pt>
                <c:pt idx="12268">
                  <c:v>3.167148640832855E-2</c:v>
                </c:pt>
                <c:pt idx="12269">
                  <c:v>7.1689542806360456E-3</c:v>
                </c:pt>
                <c:pt idx="12270">
                  <c:v>3.8483065580512135E-2</c:v>
                </c:pt>
                <c:pt idx="12271">
                  <c:v>2.3199023199023172E-2</c:v>
                </c:pt>
                <c:pt idx="12272">
                  <c:v>7.5624474830035242E-3</c:v>
                </c:pt>
                <c:pt idx="12273">
                  <c:v>2.3199023199023172E-2</c:v>
                </c:pt>
                <c:pt idx="12274">
                  <c:v>7.1689542806360456E-3</c:v>
                </c:pt>
                <c:pt idx="12275">
                  <c:v>2.3410125040306887E-2</c:v>
                </c:pt>
                <c:pt idx="12276">
                  <c:v>1.0860484544695154E-2</c:v>
                </c:pt>
                <c:pt idx="12277">
                  <c:v>1.0860484544695154E-2</c:v>
                </c:pt>
                <c:pt idx="12278">
                  <c:v>1.0860484544695154E-2</c:v>
                </c:pt>
                <c:pt idx="12279">
                  <c:v>1.4945447059630886E-2</c:v>
                </c:pt>
                <c:pt idx="12280">
                  <c:v>5.8430873938895463E-3</c:v>
                </c:pt>
                <c:pt idx="12281">
                  <c:v>7.2148786831516027E-4</c:v>
                </c:pt>
                <c:pt idx="12282">
                  <c:v>1.0296789824349027E-2</c:v>
                </c:pt>
                <c:pt idx="12283">
                  <c:v>7.2148786831516027E-4</c:v>
                </c:pt>
                <c:pt idx="12284">
                  <c:v>3.8499562721016388E-3</c:v>
                </c:pt>
                <c:pt idx="12285">
                  <c:v>6.4370164939424619E-3</c:v>
                </c:pt>
                <c:pt idx="12286">
                  <c:v>4.9110217099778654E-3</c:v>
                </c:pt>
                <c:pt idx="12287">
                  <c:v>7.2148786831516027E-4</c:v>
                </c:pt>
                <c:pt idx="12288">
                  <c:v>2.8280542986424254E-3</c:v>
                </c:pt>
                <c:pt idx="12289">
                  <c:v>4.896692840031952E-2</c:v>
                </c:pt>
                <c:pt idx="12290">
                  <c:v>7.2148786831516027E-4</c:v>
                </c:pt>
                <c:pt idx="12291">
                  <c:v>7.2148786831516027E-4</c:v>
                </c:pt>
                <c:pt idx="12292">
                  <c:v>7.2148786831516027E-4</c:v>
                </c:pt>
                <c:pt idx="12293">
                  <c:v>8.1137067913853635E-3</c:v>
                </c:pt>
                <c:pt idx="12294">
                  <c:v>1.0296789824349027E-2</c:v>
                </c:pt>
                <c:pt idx="12295">
                  <c:v>1.0296789824349027E-2</c:v>
                </c:pt>
                <c:pt idx="12296">
                  <c:v>2.2348526652687935E-3</c:v>
                </c:pt>
                <c:pt idx="12297">
                  <c:v>1.5361515361515296E-2</c:v>
                </c:pt>
                <c:pt idx="12298">
                  <c:v>2.3437500000000038E-2</c:v>
                </c:pt>
                <c:pt idx="12299">
                  <c:v>1.1770244821086376E-4</c:v>
                </c:pt>
                <c:pt idx="12300">
                  <c:v>1.3157894736842193E-2</c:v>
                </c:pt>
                <c:pt idx="12301">
                  <c:v>1.0416666666666938E-2</c:v>
                </c:pt>
                <c:pt idx="12302">
                  <c:v>6.5104166666679814E-4</c:v>
                </c:pt>
                <c:pt idx="12303">
                  <c:v>6.5681444991790095E-3</c:v>
                </c:pt>
                <c:pt idx="12304">
                  <c:v>6.9991251093613586E-3</c:v>
                </c:pt>
                <c:pt idx="12305">
                  <c:v>1.5748031496063096E-2</c:v>
                </c:pt>
                <c:pt idx="12306">
                  <c:v>6.9686411149826252E-3</c:v>
                </c:pt>
                <c:pt idx="12307">
                  <c:v>1.3227513227514738E-3</c:v>
                </c:pt>
                <c:pt idx="12308">
                  <c:v>1.0003306878307095E-2</c:v>
                </c:pt>
                <c:pt idx="12309">
                  <c:v>1.7094017094017082E-2</c:v>
                </c:pt>
                <c:pt idx="12310">
                  <c:v>6.5104166666679814E-4</c:v>
                </c:pt>
                <c:pt idx="12311">
                  <c:v>5.0287356321839852E-3</c:v>
                </c:pt>
                <c:pt idx="12312">
                  <c:v>1.5748031496063096E-2</c:v>
                </c:pt>
                <c:pt idx="12313">
                  <c:v>1.6203703703703606E-2</c:v>
                </c:pt>
                <c:pt idx="12314">
                  <c:v>4.3744531933532539E-4</c:v>
                </c:pt>
                <c:pt idx="12315">
                  <c:v>4.3744531933532539E-4</c:v>
                </c:pt>
                <c:pt idx="12316">
                  <c:v>3.7675162675162632E-2</c:v>
                </c:pt>
                <c:pt idx="12317">
                  <c:v>1.2487512487512398E-2</c:v>
                </c:pt>
                <c:pt idx="12318">
                  <c:v>2.3045759672699975E-2</c:v>
                </c:pt>
                <c:pt idx="12319">
                  <c:v>6.4408731764104095E-3</c:v>
                </c:pt>
                <c:pt idx="12320">
                  <c:v>1.2873724213930441E-2</c:v>
                </c:pt>
                <c:pt idx="12321">
                  <c:v>5.3280053280077089E-4</c:v>
                </c:pt>
                <c:pt idx="12322">
                  <c:v>1.517232767232798E-3</c:v>
                </c:pt>
                <c:pt idx="12323">
                  <c:v>3.7124640065816145E-3</c:v>
                </c:pt>
                <c:pt idx="12324">
                  <c:v>3.0630011644399552E-3</c:v>
                </c:pt>
                <c:pt idx="12325">
                  <c:v>1.9241102800988185E-2</c:v>
                </c:pt>
                <c:pt idx="12326">
                  <c:v>1.7895905547237228E-2</c:v>
                </c:pt>
                <c:pt idx="12327">
                  <c:v>1.7895905547237228E-2</c:v>
                </c:pt>
                <c:pt idx="12328">
                  <c:v>3.1173826173826382E-3</c:v>
                </c:pt>
                <c:pt idx="12329">
                  <c:v>1.0198135198135189E-2</c:v>
                </c:pt>
                <c:pt idx="12330">
                  <c:v>2.9234312485544194E-2</c:v>
                </c:pt>
                <c:pt idx="12331">
                  <c:v>1.7482517482518567E-4</c:v>
                </c:pt>
                <c:pt idx="12332">
                  <c:v>1.4952000433195277E-2</c:v>
                </c:pt>
                <c:pt idx="12333">
                  <c:v>3.0621945533072848E-3</c:v>
                </c:pt>
                <c:pt idx="12334">
                  <c:v>3.0621945533072848E-3</c:v>
                </c:pt>
                <c:pt idx="12335">
                  <c:v>1.0416666666666938E-2</c:v>
                </c:pt>
                <c:pt idx="12336">
                  <c:v>1.3258820951128777E-2</c:v>
                </c:pt>
                <c:pt idx="12337">
                  <c:v>3.5433070866141662E-2</c:v>
                </c:pt>
                <c:pt idx="12338">
                  <c:v>1.2204424103737656E-2</c:v>
                </c:pt>
                <c:pt idx="12339">
                  <c:v>1.2204424103737656E-2</c:v>
                </c:pt>
                <c:pt idx="12340">
                  <c:v>1.3258820951128777E-2</c:v>
                </c:pt>
                <c:pt idx="12341">
                  <c:v>1.3227513227514738E-3</c:v>
                </c:pt>
                <c:pt idx="12342">
                  <c:v>2.976190476190496E-3</c:v>
                </c:pt>
                <c:pt idx="12343">
                  <c:v>5.330123796423808E-3</c:v>
                </c:pt>
                <c:pt idx="12344">
                  <c:v>1.3774104683197297E-3</c:v>
                </c:pt>
                <c:pt idx="12345">
                  <c:v>6.5104166666679814E-4</c:v>
                </c:pt>
                <c:pt idx="12346">
                  <c:v>2.976190476190496E-3</c:v>
                </c:pt>
                <c:pt idx="12347">
                  <c:v>2.5396825396825525E-2</c:v>
                </c:pt>
                <c:pt idx="12348">
                  <c:v>5.5774149124530898E-3</c:v>
                </c:pt>
                <c:pt idx="12349">
                  <c:v>5.8430873938895463E-3</c:v>
                </c:pt>
                <c:pt idx="12350">
                  <c:v>3.8305920658873168E-4</c:v>
                </c:pt>
                <c:pt idx="12351">
                  <c:v>6.1669829222011308E-2</c:v>
                </c:pt>
                <c:pt idx="12352">
                  <c:v>2.2348526652687935E-3</c:v>
                </c:pt>
                <c:pt idx="12353">
                  <c:v>1.0736842105263183E-2</c:v>
                </c:pt>
                <c:pt idx="12354">
                  <c:v>2.3784141263257952E-2</c:v>
                </c:pt>
                <c:pt idx="12355">
                  <c:v>1.0736842105263183E-2</c:v>
                </c:pt>
                <c:pt idx="12356">
                  <c:v>2.2805750589709461E-2</c:v>
                </c:pt>
                <c:pt idx="12357">
                  <c:v>3.6053130929791309E-2</c:v>
                </c:pt>
                <c:pt idx="12358">
                  <c:v>4.8461661087199001E-2</c:v>
                </c:pt>
                <c:pt idx="12359">
                  <c:v>6.6775936380907339E-5</c:v>
                </c:pt>
                <c:pt idx="12360">
                  <c:v>6.4499484004128737E-4</c:v>
                </c:pt>
                <c:pt idx="12361">
                  <c:v>1.0416666666666938E-2</c:v>
                </c:pt>
                <c:pt idx="12362">
                  <c:v>6.9279635622677527E-2</c:v>
                </c:pt>
                <c:pt idx="12363">
                  <c:v>5.1559157942136481E-2</c:v>
                </c:pt>
                <c:pt idx="12364">
                  <c:v>2.116402116402125E-2</c:v>
                </c:pt>
                <c:pt idx="12365">
                  <c:v>7.4074074074074236E-2</c:v>
                </c:pt>
                <c:pt idx="12366">
                  <c:v>2.1164021164021368E-2</c:v>
                </c:pt>
                <c:pt idx="12367">
                  <c:v>2.3437500000000038E-2</c:v>
                </c:pt>
                <c:pt idx="12368">
                  <c:v>0.65236686390532539</c:v>
                </c:pt>
                <c:pt idx="12369">
                  <c:v>1.5748031496063096E-2</c:v>
                </c:pt>
                <c:pt idx="12370">
                  <c:v>5.2195526097775303E-4</c:v>
                </c:pt>
                <c:pt idx="12371">
                  <c:v>3.4168595072803468E-2</c:v>
                </c:pt>
                <c:pt idx="12372">
                  <c:v>5.2195526097775303E-4</c:v>
                </c:pt>
                <c:pt idx="12373">
                  <c:v>3.610169491525439E-2</c:v>
                </c:pt>
                <c:pt idx="12374">
                  <c:v>1.3821596244131516E-2</c:v>
                </c:pt>
                <c:pt idx="12375">
                  <c:v>1.1835720203574302E-2</c:v>
                </c:pt>
                <c:pt idx="12376">
                  <c:v>5.2195526097775303E-4</c:v>
                </c:pt>
                <c:pt idx="12377">
                  <c:v>5.5276995305163154E-3</c:v>
                </c:pt>
                <c:pt idx="12378">
                  <c:v>1.0617551462620035E-3</c:v>
                </c:pt>
                <c:pt idx="12379">
                  <c:v>8.0820786789704974E-3</c:v>
                </c:pt>
                <c:pt idx="12380">
                  <c:v>2.3437500000000038E-2</c:v>
                </c:pt>
                <c:pt idx="12381">
                  <c:v>2.3437500000000038E-2</c:v>
                </c:pt>
                <c:pt idx="12382">
                  <c:v>6.6666666666668883E-3</c:v>
                </c:pt>
                <c:pt idx="12383">
                  <c:v>4.2372881355930824E-3</c:v>
                </c:pt>
                <c:pt idx="12384">
                  <c:v>2.66666666666668E-2</c:v>
                </c:pt>
                <c:pt idx="12385">
                  <c:v>5.5555555555555835E-3</c:v>
                </c:pt>
                <c:pt idx="12386">
                  <c:v>3.5433070866141662E-2</c:v>
                </c:pt>
                <c:pt idx="12387">
                  <c:v>1.3774104683197297E-3</c:v>
                </c:pt>
                <c:pt idx="12388">
                  <c:v>2.707244243685393E-2</c:v>
                </c:pt>
                <c:pt idx="12389">
                  <c:v>3.6053130929791309E-2</c:v>
                </c:pt>
                <c:pt idx="12390">
                  <c:v>3.396141738429119E-2</c:v>
                </c:pt>
                <c:pt idx="12391">
                  <c:v>3.8084215702450061E-2</c:v>
                </c:pt>
                <c:pt idx="12392">
                  <c:v>3.3833875670456016E-4</c:v>
                </c:pt>
                <c:pt idx="12393">
                  <c:v>4.6883495899780348E-4</c:v>
                </c:pt>
                <c:pt idx="12394">
                  <c:v>1.7135041424341357E-2</c:v>
                </c:pt>
                <c:pt idx="12395">
                  <c:v>1.4451412593827401E-2</c:v>
                </c:pt>
                <c:pt idx="12396">
                  <c:v>4.6883495899780348E-4</c:v>
                </c:pt>
                <c:pt idx="12397">
                  <c:v>1.0736842105263183E-2</c:v>
                </c:pt>
                <c:pt idx="12398">
                  <c:v>2.7502157031924112E-2</c:v>
                </c:pt>
                <c:pt idx="12399">
                  <c:v>1.0736842105263183E-2</c:v>
                </c:pt>
                <c:pt idx="12400">
                  <c:v>7.3894020418084516E-2</c:v>
                </c:pt>
                <c:pt idx="12401">
                  <c:v>3.8754877126758493E-2</c:v>
                </c:pt>
                <c:pt idx="12402">
                  <c:v>1.6235144312393888E-2</c:v>
                </c:pt>
                <c:pt idx="12403">
                  <c:v>3.7574414954613867E-4</c:v>
                </c:pt>
                <c:pt idx="12404">
                  <c:v>6.1073609771777587E-2</c:v>
                </c:pt>
                <c:pt idx="12405">
                  <c:v>1.4650151949925137E-3</c:v>
                </c:pt>
                <c:pt idx="12406">
                  <c:v>2.5865946918578252E-2</c:v>
                </c:pt>
                <c:pt idx="12407">
                  <c:v>2.0517395182872468E-2</c:v>
                </c:pt>
                <c:pt idx="12408">
                  <c:v>1.5258735072976539E-2</c:v>
                </c:pt>
                <c:pt idx="12409">
                  <c:v>4.73930991160732E-4</c:v>
                </c:pt>
                <c:pt idx="12410">
                  <c:v>2.3295388434240905E-3</c:v>
                </c:pt>
                <c:pt idx="12411">
                  <c:v>1.0635034257081455E-2</c:v>
                </c:pt>
                <c:pt idx="12412">
                  <c:v>1.0635034257081455E-2</c:v>
                </c:pt>
                <c:pt idx="12413">
                  <c:v>4.7384615384615261E-2</c:v>
                </c:pt>
                <c:pt idx="12414">
                  <c:v>2.3319200484554808E-2</c:v>
                </c:pt>
                <c:pt idx="12415">
                  <c:v>2.7552431161948217E-3</c:v>
                </c:pt>
                <c:pt idx="12416">
                  <c:v>1.133317901610611E-2</c:v>
                </c:pt>
                <c:pt idx="12417">
                  <c:v>1.2325438911541567E-2</c:v>
                </c:pt>
                <c:pt idx="12418">
                  <c:v>6.1454293737771293E-4</c:v>
                </c:pt>
                <c:pt idx="12419">
                  <c:v>2.1610389610389521E-2</c:v>
                </c:pt>
                <c:pt idx="12420">
                  <c:v>1.133317901610611E-2</c:v>
                </c:pt>
                <c:pt idx="12421">
                  <c:v>1.6079158936301841E-2</c:v>
                </c:pt>
                <c:pt idx="12422">
                  <c:v>0</c:v>
                </c:pt>
                <c:pt idx="12423">
                  <c:v>9.7949188858280165E-3</c:v>
                </c:pt>
                <c:pt idx="12424">
                  <c:v>1.0416666666666938E-2</c:v>
                </c:pt>
                <c:pt idx="12425">
                  <c:v>1.253132832080066E-3</c:v>
                </c:pt>
                <c:pt idx="12426">
                  <c:v>1.5679442508710839E-2</c:v>
                </c:pt>
                <c:pt idx="12427">
                  <c:v>6.5104166666679814E-4</c:v>
                </c:pt>
                <c:pt idx="12428">
                  <c:v>1.3888888888890522E-3</c:v>
                </c:pt>
                <c:pt idx="12429">
                  <c:v>4.1928721174005288E-3</c:v>
                </c:pt>
                <c:pt idx="12430">
                  <c:v>6.5104166666679814E-4</c:v>
                </c:pt>
                <c:pt idx="12431">
                  <c:v>4.7619047619047589E-2</c:v>
                </c:pt>
                <c:pt idx="12432">
                  <c:v>4.1928721174005288E-3</c:v>
                </c:pt>
                <c:pt idx="12433">
                  <c:v>2.1722602367752765E-4</c:v>
                </c:pt>
                <c:pt idx="12434">
                  <c:v>1.5873015873015844E-2</c:v>
                </c:pt>
                <c:pt idx="12435">
                  <c:v>1.4939309056956177E-2</c:v>
                </c:pt>
                <c:pt idx="12436">
                  <c:v>1.5873015873015844E-2</c:v>
                </c:pt>
                <c:pt idx="12437">
                  <c:v>2.3437500000000038E-2</c:v>
                </c:pt>
                <c:pt idx="12438">
                  <c:v>2.9844576719576757E-2</c:v>
                </c:pt>
                <c:pt idx="12439">
                  <c:v>6.9991251093613586E-3</c:v>
                </c:pt>
                <c:pt idx="12440">
                  <c:v>5.8267895755092829E-2</c:v>
                </c:pt>
                <c:pt idx="12441">
                  <c:v>2.2838628101785996E-2</c:v>
                </c:pt>
                <c:pt idx="12442">
                  <c:v>3.5433070866141662E-2</c:v>
                </c:pt>
                <c:pt idx="12443">
                  <c:v>1.0416666666666938E-2</c:v>
                </c:pt>
                <c:pt idx="12444">
                  <c:v>1.0416666666666938E-2</c:v>
                </c:pt>
                <c:pt idx="12445">
                  <c:v>1.5748031496063096E-2</c:v>
                </c:pt>
                <c:pt idx="12446">
                  <c:v>1.1093333333333358E-2</c:v>
                </c:pt>
                <c:pt idx="12447">
                  <c:v>7.9756450446115911E-4</c:v>
                </c:pt>
                <c:pt idx="12448">
                  <c:v>1.2796290529083888E-3</c:v>
                </c:pt>
                <c:pt idx="12449">
                  <c:v>1.1093333333333358E-2</c:v>
                </c:pt>
                <c:pt idx="12450">
                  <c:v>5.3279789346669993E-4</c:v>
                </c:pt>
                <c:pt idx="12451">
                  <c:v>5.796801764544311E-4</c:v>
                </c:pt>
                <c:pt idx="12452">
                  <c:v>2.1813803753238947E-2</c:v>
                </c:pt>
                <c:pt idx="12453">
                  <c:v>2.3076923076923002E-2</c:v>
                </c:pt>
                <c:pt idx="12454">
                  <c:v>7.0685197155785787E-3</c:v>
                </c:pt>
                <c:pt idx="12455">
                  <c:v>1.1093333333333358E-2</c:v>
                </c:pt>
                <c:pt idx="12456">
                  <c:v>1.1093333333333358E-2</c:v>
                </c:pt>
                <c:pt idx="12457">
                  <c:v>2.3437500000000038E-2</c:v>
                </c:pt>
                <c:pt idx="12458">
                  <c:v>2.3437500000000038E-2</c:v>
                </c:pt>
                <c:pt idx="12459">
                  <c:v>9.6333431632752101E-3</c:v>
                </c:pt>
                <c:pt idx="12460">
                  <c:v>1.6211745244004167E-3</c:v>
                </c:pt>
                <c:pt idx="12461">
                  <c:v>4.3744531933532539E-4</c:v>
                </c:pt>
                <c:pt idx="12462">
                  <c:v>1.5380671622660358E-3</c:v>
                </c:pt>
                <c:pt idx="12463">
                  <c:v>1.3227513227514738E-3</c:v>
                </c:pt>
                <c:pt idx="12464">
                  <c:v>2.2038567493112875E-2</c:v>
                </c:pt>
                <c:pt idx="12465">
                  <c:v>1.6233766233766976E-3</c:v>
                </c:pt>
                <c:pt idx="12466">
                  <c:v>1.1770244821086376E-4</c:v>
                </c:pt>
                <c:pt idx="12467">
                  <c:v>5.9568131049888709E-3</c:v>
                </c:pt>
                <c:pt idx="12468">
                  <c:v>1.0416666666666938E-2</c:v>
                </c:pt>
                <c:pt idx="12469">
                  <c:v>1.0416666666666938E-2</c:v>
                </c:pt>
                <c:pt idx="12470">
                  <c:v>4.4696003401360637E-2</c:v>
                </c:pt>
                <c:pt idx="12471">
                  <c:v>2.087646652864053E-2</c:v>
                </c:pt>
                <c:pt idx="12472">
                  <c:v>1.0976702508960743E-2</c:v>
                </c:pt>
                <c:pt idx="12473">
                  <c:v>2.3437500000000038E-2</c:v>
                </c:pt>
                <c:pt idx="12474">
                  <c:v>1.5679442508710839E-2</c:v>
                </c:pt>
                <c:pt idx="12475">
                  <c:v>6.5104166666679814E-4</c:v>
                </c:pt>
                <c:pt idx="12476">
                  <c:v>2.4154589371982158E-3</c:v>
                </c:pt>
                <c:pt idx="12477">
                  <c:v>6.5104166666679814E-4</c:v>
                </c:pt>
                <c:pt idx="12478">
                  <c:v>6.6666666666667001E-3</c:v>
                </c:pt>
                <c:pt idx="12479">
                  <c:v>6.6666666666668883E-3</c:v>
                </c:pt>
                <c:pt idx="12480">
                  <c:v>2.7322404371585415E-3</c:v>
                </c:pt>
                <c:pt idx="12481">
                  <c:v>1.0976702508960743E-2</c:v>
                </c:pt>
                <c:pt idx="12482">
                  <c:v>1.0976702508960743E-2</c:v>
                </c:pt>
                <c:pt idx="12483">
                  <c:v>1.0976702508960743E-2</c:v>
                </c:pt>
                <c:pt idx="12484">
                  <c:v>0</c:v>
                </c:pt>
                <c:pt idx="12485">
                  <c:v>0.14049671592775043</c:v>
                </c:pt>
                <c:pt idx="12486">
                  <c:v>1.3227513227514738E-3</c:v>
                </c:pt>
                <c:pt idx="12487">
                  <c:v>2.1739130434782719E-2</c:v>
                </c:pt>
                <c:pt idx="12488">
                  <c:v>2.3437500000000038E-2</c:v>
                </c:pt>
                <c:pt idx="12489">
                  <c:v>4.3744531933532539E-4</c:v>
                </c:pt>
                <c:pt idx="12490">
                  <c:v>2.5166729583513413E-4</c:v>
                </c:pt>
                <c:pt idx="12491">
                  <c:v>1.0635034257081455E-2</c:v>
                </c:pt>
                <c:pt idx="12492">
                  <c:v>6.0297744890768092E-2</c:v>
                </c:pt>
                <c:pt idx="12493">
                  <c:v>1.0835703643503729E-3</c:v>
                </c:pt>
                <c:pt idx="12494">
                  <c:v>2.7882098554682681E-3</c:v>
                </c:pt>
                <c:pt idx="12495">
                  <c:v>1.0416666666666938E-2</c:v>
                </c:pt>
                <c:pt idx="12496">
                  <c:v>2.016129032257999E-3</c:v>
                </c:pt>
                <c:pt idx="12497">
                  <c:v>2.016129032257999E-3</c:v>
                </c:pt>
                <c:pt idx="12498">
                  <c:v>2.016129032257999E-3</c:v>
                </c:pt>
                <c:pt idx="12499">
                  <c:v>2.016129032257999E-3</c:v>
                </c:pt>
                <c:pt idx="12500">
                  <c:v>2.016129032257999E-3</c:v>
                </c:pt>
                <c:pt idx="12501">
                  <c:v>3.7858422939068027E-2</c:v>
                </c:pt>
                <c:pt idx="12502">
                  <c:v>1.3227513227514738E-3</c:v>
                </c:pt>
                <c:pt idx="12503">
                  <c:v>4.2372881355930824E-3</c:v>
                </c:pt>
                <c:pt idx="12504">
                  <c:v>2.3437500000000038E-2</c:v>
                </c:pt>
                <c:pt idx="12505">
                  <c:v>1.0416666666666938E-2</c:v>
                </c:pt>
                <c:pt idx="12506">
                  <c:v>6.5104166666679814E-4</c:v>
                </c:pt>
                <c:pt idx="12507">
                  <c:v>6.6666666666668883E-3</c:v>
                </c:pt>
                <c:pt idx="12508">
                  <c:v>6.9991251093613586E-3</c:v>
                </c:pt>
                <c:pt idx="12509">
                  <c:v>1.3831967213114787E-2</c:v>
                </c:pt>
                <c:pt idx="12510">
                  <c:v>2.66666666666668E-2</c:v>
                </c:pt>
                <c:pt idx="12511">
                  <c:v>0</c:v>
                </c:pt>
                <c:pt idx="12512">
                  <c:v>6.9991251093613586E-3</c:v>
                </c:pt>
                <c:pt idx="12513">
                  <c:v>6.5104166666679814E-4</c:v>
                </c:pt>
                <c:pt idx="12514">
                  <c:v>4.3744531933532539E-4</c:v>
                </c:pt>
                <c:pt idx="12515">
                  <c:v>6.8358540545149129E-4</c:v>
                </c:pt>
                <c:pt idx="12516">
                  <c:v>2.3437500000000038E-2</c:v>
                </c:pt>
                <c:pt idx="12517">
                  <c:v>6.5104166666679814E-4</c:v>
                </c:pt>
                <c:pt idx="12518">
                  <c:v>4.3744531933532539E-4</c:v>
                </c:pt>
                <c:pt idx="12519">
                  <c:v>6.5104166666679814E-4</c:v>
                </c:pt>
                <c:pt idx="12520">
                  <c:v>6.5104166666679814E-4</c:v>
                </c:pt>
                <c:pt idx="12521">
                  <c:v>2.3437500000000038E-2</c:v>
                </c:pt>
                <c:pt idx="12522">
                  <c:v>2.3437500000000038E-2</c:v>
                </c:pt>
                <c:pt idx="12523">
                  <c:v>1.2184508268059195E-2</c:v>
                </c:pt>
                <c:pt idx="12524">
                  <c:v>6.5104166666679814E-4</c:v>
                </c:pt>
                <c:pt idx="12525">
                  <c:v>1.3355460723881862E-2</c:v>
                </c:pt>
                <c:pt idx="12526">
                  <c:v>8.4668192219679528E-2</c:v>
                </c:pt>
                <c:pt idx="12527">
                  <c:v>3.9120370067799476E-2</c:v>
                </c:pt>
                <c:pt idx="12528">
                  <c:v>2.7117418421759783E-4</c:v>
                </c:pt>
                <c:pt idx="12529">
                  <c:v>5.6437804263891278E-2</c:v>
                </c:pt>
                <c:pt idx="12530">
                  <c:v>1.0535959688501885E-2</c:v>
                </c:pt>
                <c:pt idx="12531">
                  <c:v>4.1128084606344897E-3</c:v>
                </c:pt>
                <c:pt idx="12532">
                  <c:v>1.5043340263070113E-2</c:v>
                </c:pt>
                <c:pt idx="12533">
                  <c:v>4.2140160971420142E-3</c:v>
                </c:pt>
                <c:pt idx="12534">
                  <c:v>1.0736842105263183E-2</c:v>
                </c:pt>
                <c:pt idx="12535">
                  <c:v>4.7591612510342902E-3</c:v>
                </c:pt>
                <c:pt idx="12536">
                  <c:v>7.0031082608482042E-3</c:v>
                </c:pt>
                <c:pt idx="12537">
                  <c:v>1.6609577761675771E-2</c:v>
                </c:pt>
                <c:pt idx="12538">
                  <c:v>2.384313725490185E-2</c:v>
                </c:pt>
                <c:pt idx="12539">
                  <c:v>6.363430127041747E-2</c:v>
                </c:pt>
                <c:pt idx="12540">
                  <c:v>2.1822849807445383E-2</c:v>
                </c:pt>
                <c:pt idx="12541">
                  <c:v>1.3648473808161959E-4</c:v>
                </c:pt>
                <c:pt idx="12542">
                  <c:v>1.0736842105263183E-2</c:v>
                </c:pt>
                <c:pt idx="12543">
                  <c:v>4.8461661087199001E-2</c:v>
                </c:pt>
                <c:pt idx="12544">
                  <c:v>1.6421052631579034E-2</c:v>
                </c:pt>
                <c:pt idx="12545">
                  <c:v>2.2974686132580944E-2</c:v>
                </c:pt>
                <c:pt idx="12546">
                  <c:v>5.4730553044296847E-3</c:v>
                </c:pt>
                <c:pt idx="12547">
                  <c:v>5.7836899942167346E-4</c:v>
                </c:pt>
                <c:pt idx="12548">
                  <c:v>8.2624617898973251E-3</c:v>
                </c:pt>
                <c:pt idx="12549">
                  <c:v>2.588904694167864E-2</c:v>
                </c:pt>
                <c:pt idx="12550">
                  <c:v>1.1753950633408203E-3</c:v>
                </c:pt>
                <c:pt idx="12551">
                  <c:v>1.0860484544695154E-2</c:v>
                </c:pt>
                <c:pt idx="12552">
                  <c:v>5.7836899942167346E-4</c:v>
                </c:pt>
                <c:pt idx="12553">
                  <c:v>6.7476383265857292E-3</c:v>
                </c:pt>
                <c:pt idx="12554">
                  <c:v>3.484553723788203E-3</c:v>
                </c:pt>
                <c:pt idx="12555">
                  <c:v>6.7476383265857292E-3</c:v>
                </c:pt>
                <c:pt idx="12556">
                  <c:v>1.432575521644185E-3</c:v>
                </c:pt>
                <c:pt idx="12557">
                  <c:v>5.7142857142857072E-2</c:v>
                </c:pt>
                <c:pt idx="12558">
                  <c:v>7.9566854990583649E-2</c:v>
                </c:pt>
                <c:pt idx="12559">
                  <c:v>2.4801587301587318E-2</c:v>
                </c:pt>
                <c:pt idx="12560">
                  <c:v>6.6666666666667001E-3</c:v>
                </c:pt>
                <c:pt idx="12561">
                  <c:v>6.5104166666679814E-4</c:v>
                </c:pt>
                <c:pt idx="12562">
                  <c:v>6.8310152343768109E-4</c:v>
                </c:pt>
                <c:pt idx="12563">
                  <c:v>1.3888888888888959E-2</c:v>
                </c:pt>
                <c:pt idx="12564">
                  <c:v>1.0416666666666938E-2</c:v>
                </c:pt>
                <c:pt idx="12565">
                  <c:v>7.7190097743674562E-3</c:v>
                </c:pt>
                <c:pt idx="12566">
                  <c:v>2.66666666666668E-2</c:v>
                </c:pt>
                <c:pt idx="12567">
                  <c:v>1.4336917562724075E-2</c:v>
                </c:pt>
                <c:pt idx="12568">
                  <c:v>1.3774104683197297E-3</c:v>
                </c:pt>
                <c:pt idx="12569">
                  <c:v>1.3227513227514738E-3</c:v>
                </c:pt>
                <c:pt idx="12570">
                  <c:v>2.2071307300509393E-2</c:v>
                </c:pt>
                <c:pt idx="12571">
                  <c:v>2.2071307300509393E-2</c:v>
                </c:pt>
                <c:pt idx="12572">
                  <c:v>0.39320388349514546</c:v>
                </c:pt>
                <c:pt idx="12573">
                  <c:v>0.39320388349514546</c:v>
                </c:pt>
                <c:pt idx="12574">
                  <c:v>1.3157894736842193E-2</c:v>
                </c:pt>
                <c:pt idx="12575">
                  <c:v>6.5104166666679814E-4</c:v>
                </c:pt>
                <c:pt idx="12576">
                  <c:v>6.5104166666679814E-4</c:v>
                </c:pt>
                <c:pt idx="12577">
                  <c:v>4.3744531933532539E-4</c:v>
                </c:pt>
                <c:pt idx="12578">
                  <c:v>4.3744531933532539E-4</c:v>
                </c:pt>
                <c:pt idx="12579">
                  <c:v>6.147540983606598E-3</c:v>
                </c:pt>
                <c:pt idx="12580">
                  <c:v>0.322429906542056</c:v>
                </c:pt>
                <c:pt idx="12581">
                  <c:v>7.2580645161290175E-2</c:v>
                </c:pt>
                <c:pt idx="12582">
                  <c:v>1.0513296227581837E-2</c:v>
                </c:pt>
                <c:pt idx="12583">
                  <c:v>3.7096791107486378E-2</c:v>
                </c:pt>
                <c:pt idx="12584">
                  <c:v>6.9991251093613586E-3</c:v>
                </c:pt>
                <c:pt idx="12585">
                  <c:v>8.9605734767043196E-4</c:v>
                </c:pt>
                <c:pt idx="12586">
                  <c:v>4.6883495899780348E-4</c:v>
                </c:pt>
                <c:pt idx="12587">
                  <c:v>4.8461661087199001E-2</c:v>
                </c:pt>
                <c:pt idx="12588">
                  <c:v>1.1386379983340239E-2</c:v>
                </c:pt>
                <c:pt idx="12589">
                  <c:v>4.5672445179444736E-2</c:v>
                </c:pt>
                <c:pt idx="12590">
                  <c:v>4.1078305519906002E-4</c:v>
                </c:pt>
                <c:pt idx="12591">
                  <c:v>3.2584525038085745E-3</c:v>
                </c:pt>
                <c:pt idx="12592">
                  <c:v>2.384313725490185E-2</c:v>
                </c:pt>
                <c:pt idx="12593">
                  <c:v>2.6953538950442971E-3</c:v>
                </c:pt>
                <c:pt idx="12594">
                  <c:v>6.4499484004128737E-4</c:v>
                </c:pt>
                <c:pt idx="12595">
                  <c:v>2.7502157031924112E-2</c:v>
                </c:pt>
                <c:pt idx="12596">
                  <c:v>2.7502157031924112E-2</c:v>
                </c:pt>
                <c:pt idx="12597">
                  <c:v>6.5104166666679814E-4</c:v>
                </c:pt>
                <c:pt idx="12598">
                  <c:v>5.1258992805755445E-2</c:v>
                </c:pt>
                <c:pt idx="12599">
                  <c:v>9.7247157390761396E-4</c:v>
                </c:pt>
                <c:pt idx="12600">
                  <c:v>6.1454293737771293E-4</c:v>
                </c:pt>
                <c:pt idx="12601">
                  <c:v>1.5915781830913204E-4</c:v>
                </c:pt>
                <c:pt idx="12602">
                  <c:v>2.1873255968683319E-2</c:v>
                </c:pt>
                <c:pt idx="12603">
                  <c:v>1.0635034257081455E-2</c:v>
                </c:pt>
                <c:pt idx="12604">
                  <c:v>1.0635034257081455E-2</c:v>
                </c:pt>
                <c:pt idx="12605">
                  <c:v>1.0635034257081455E-2</c:v>
                </c:pt>
                <c:pt idx="12606">
                  <c:v>2.06625683060109E-2</c:v>
                </c:pt>
                <c:pt idx="12607">
                  <c:v>3.4722222222222398E-3</c:v>
                </c:pt>
                <c:pt idx="12608">
                  <c:v>3.4722222222222398E-3</c:v>
                </c:pt>
                <c:pt idx="12609">
                  <c:v>2.976190476190496E-3</c:v>
                </c:pt>
                <c:pt idx="12610">
                  <c:v>6.3492063492063813E-3</c:v>
                </c:pt>
                <c:pt idx="12611">
                  <c:v>3.1249999999999962E-2</c:v>
                </c:pt>
                <c:pt idx="12612">
                  <c:v>1.253132832080066E-3</c:v>
                </c:pt>
                <c:pt idx="12613">
                  <c:v>2.3437500000000038E-2</c:v>
                </c:pt>
                <c:pt idx="12614">
                  <c:v>1.0416666666666938E-2</c:v>
                </c:pt>
                <c:pt idx="12615">
                  <c:v>1.0416666666666938E-2</c:v>
                </c:pt>
                <c:pt idx="12616">
                  <c:v>2.1739130434782584E-2</c:v>
                </c:pt>
                <c:pt idx="12617">
                  <c:v>5.485574969524596E-3</c:v>
                </c:pt>
                <c:pt idx="12618">
                  <c:v>6.5104166666679814E-4</c:v>
                </c:pt>
                <c:pt idx="12619">
                  <c:v>4.2344173441772771E-5</c:v>
                </c:pt>
                <c:pt idx="12620">
                  <c:v>2.9659277504105235E-2</c:v>
                </c:pt>
                <c:pt idx="12621">
                  <c:v>2.3437500000000038E-2</c:v>
                </c:pt>
                <c:pt idx="12622">
                  <c:v>7.1282188363172084E-4</c:v>
                </c:pt>
                <c:pt idx="12623">
                  <c:v>6.553079947577196E-4</c:v>
                </c:pt>
                <c:pt idx="12624">
                  <c:v>6.553079947577196E-4</c:v>
                </c:pt>
                <c:pt idx="12625">
                  <c:v>6.553079947577196E-4</c:v>
                </c:pt>
                <c:pt idx="12626">
                  <c:v>1.4419610670513682E-3</c:v>
                </c:pt>
                <c:pt idx="12627">
                  <c:v>2.2041369955918136E-3</c:v>
                </c:pt>
                <c:pt idx="12628">
                  <c:v>5.6625141562869773E-4</c:v>
                </c:pt>
                <c:pt idx="12629">
                  <c:v>1.5748031496063096E-2</c:v>
                </c:pt>
                <c:pt idx="12630">
                  <c:v>1.0416666666666938E-2</c:v>
                </c:pt>
                <c:pt idx="12631">
                  <c:v>2.3437500000000038E-2</c:v>
                </c:pt>
                <c:pt idx="12632">
                  <c:v>6.5104166666679814E-4</c:v>
                </c:pt>
                <c:pt idx="12633">
                  <c:v>8.2236842105260497E-4</c:v>
                </c:pt>
                <c:pt idx="12634">
                  <c:v>1.6796842193659168E-4</c:v>
                </c:pt>
                <c:pt idx="12635">
                  <c:v>0</c:v>
                </c:pt>
                <c:pt idx="12636">
                  <c:v>6.1218243036437225E-4</c:v>
                </c:pt>
                <c:pt idx="12637">
                  <c:v>2.1582100070473113E-3</c:v>
                </c:pt>
                <c:pt idx="12638">
                  <c:v>1.0498004511539113E-2</c:v>
                </c:pt>
                <c:pt idx="12639">
                  <c:v>1.7436791630340814E-3</c:v>
                </c:pt>
                <c:pt idx="12640">
                  <c:v>4.1107152644558824E-4</c:v>
                </c:pt>
                <c:pt idx="12641">
                  <c:v>1.3831967213114787E-2</c:v>
                </c:pt>
                <c:pt idx="12642">
                  <c:v>5.4256410256409051E-4</c:v>
                </c:pt>
                <c:pt idx="12643">
                  <c:v>5.3915406530791202E-2</c:v>
                </c:pt>
                <c:pt idx="12644">
                  <c:v>1.3227513227514738E-3</c:v>
                </c:pt>
                <c:pt idx="12645">
                  <c:v>6.5104166666679814E-4</c:v>
                </c:pt>
                <c:pt idx="12646">
                  <c:v>6.9991251093613586E-3</c:v>
                </c:pt>
                <c:pt idx="12647">
                  <c:v>4.3744531933532539E-4</c:v>
                </c:pt>
                <c:pt idx="12648">
                  <c:v>2.4373259052925633E-3</c:v>
                </c:pt>
                <c:pt idx="12649">
                  <c:v>8.676036786403832E-5</c:v>
                </c:pt>
                <c:pt idx="12650">
                  <c:v>4.2372881355930824E-3</c:v>
                </c:pt>
                <c:pt idx="12651">
                  <c:v>1.1459129106187558E-3</c:v>
                </c:pt>
                <c:pt idx="12652">
                  <c:v>1.7532325224631831E-3</c:v>
                </c:pt>
                <c:pt idx="12653">
                  <c:v>1.3831967213114787E-2</c:v>
                </c:pt>
                <c:pt idx="12654">
                  <c:v>1.4336917562724075E-2</c:v>
                </c:pt>
                <c:pt idx="12655">
                  <c:v>3.4237009410521135E-4</c:v>
                </c:pt>
                <c:pt idx="12656">
                  <c:v>9.0169401093771178E-3</c:v>
                </c:pt>
                <c:pt idx="12657">
                  <c:v>3.0501089324618475E-3</c:v>
                </c:pt>
                <c:pt idx="12658">
                  <c:v>4.2487583268614265E-4</c:v>
                </c:pt>
                <c:pt idx="12659">
                  <c:v>1.6774193548387228E-2</c:v>
                </c:pt>
                <c:pt idx="12660">
                  <c:v>0.1266710497479728</c:v>
                </c:pt>
                <c:pt idx="12661">
                  <c:v>2.1164021164021368E-2</c:v>
                </c:pt>
                <c:pt idx="12662">
                  <c:v>4.7619047619047589E-2</c:v>
                </c:pt>
                <c:pt idx="12663">
                  <c:v>3.0131826741996361E-2</c:v>
                </c:pt>
                <c:pt idx="12664">
                  <c:v>2.1477098400175497E-2</c:v>
                </c:pt>
                <c:pt idx="12665">
                  <c:v>9.7949188858280165E-3</c:v>
                </c:pt>
                <c:pt idx="12666">
                  <c:v>1.5748031496063096E-2</c:v>
                </c:pt>
                <c:pt idx="12667">
                  <c:v>6.6666666666668883E-3</c:v>
                </c:pt>
                <c:pt idx="12668">
                  <c:v>2.5864707682889666E-2</c:v>
                </c:pt>
                <c:pt idx="12669">
                  <c:v>2.1164948840937986E-3</c:v>
                </c:pt>
                <c:pt idx="12670">
                  <c:v>6.8310152343768109E-4</c:v>
                </c:pt>
                <c:pt idx="12671">
                  <c:v>6.8310152343768109E-4</c:v>
                </c:pt>
                <c:pt idx="12672">
                  <c:v>1.0513296227581837E-2</c:v>
                </c:pt>
                <c:pt idx="12673">
                  <c:v>4.2441218911805362E-4</c:v>
                </c:pt>
                <c:pt idx="12674">
                  <c:v>6.8310152343768109E-4</c:v>
                </c:pt>
                <c:pt idx="12675">
                  <c:v>1.5896103896103946E-2</c:v>
                </c:pt>
                <c:pt idx="12676">
                  <c:v>6.8310152343768109E-4</c:v>
                </c:pt>
                <c:pt idx="12677">
                  <c:v>1.3882385798893663E-3</c:v>
                </c:pt>
                <c:pt idx="12678">
                  <c:v>6.8310152343768109E-4</c:v>
                </c:pt>
                <c:pt idx="12679">
                  <c:v>1.4862313006998678E-2</c:v>
                </c:pt>
                <c:pt idx="12680">
                  <c:v>1.0198769044496006E-2</c:v>
                </c:pt>
                <c:pt idx="12681">
                  <c:v>2.692429521697819E-2</c:v>
                </c:pt>
                <c:pt idx="12682">
                  <c:v>2.3965141612200407E-2</c:v>
                </c:pt>
                <c:pt idx="12683">
                  <c:v>6.8310152343768109E-4</c:v>
                </c:pt>
                <c:pt idx="12684">
                  <c:v>6.6783845836930486E-3</c:v>
                </c:pt>
                <c:pt idx="12685">
                  <c:v>1.2348515022310678E-3</c:v>
                </c:pt>
                <c:pt idx="12686">
                  <c:v>2.66666666666668E-2</c:v>
                </c:pt>
                <c:pt idx="12687">
                  <c:v>6.3116370808678754E-2</c:v>
                </c:pt>
                <c:pt idx="12688">
                  <c:v>2.3437500000000038E-2</c:v>
                </c:pt>
                <c:pt idx="12689">
                  <c:v>6.5104166666679814E-4</c:v>
                </c:pt>
                <c:pt idx="12690">
                  <c:v>6.9991251093613586E-3</c:v>
                </c:pt>
                <c:pt idx="12691">
                  <c:v>1.6203703703703606E-2</c:v>
                </c:pt>
                <c:pt idx="12692">
                  <c:v>1.3774104683197297E-3</c:v>
                </c:pt>
                <c:pt idx="12693">
                  <c:v>1.6203703703703606E-2</c:v>
                </c:pt>
                <c:pt idx="12694">
                  <c:v>9.4933643320738829E-3</c:v>
                </c:pt>
                <c:pt idx="12695">
                  <c:v>5.8022762776164154E-3</c:v>
                </c:pt>
                <c:pt idx="12696">
                  <c:v>1.041666666666672E-2</c:v>
                </c:pt>
                <c:pt idx="12697">
                  <c:v>6.5104166666679814E-4</c:v>
                </c:pt>
                <c:pt idx="12698">
                  <c:v>1.2399496270464064E-2</c:v>
                </c:pt>
                <c:pt idx="12699">
                  <c:v>7.0921985815603312E-3</c:v>
                </c:pt>
                <c:pt idx="12700">
                  <c:v>1.7076502732243888E-4</c:v>
                </c:pt>
                <c:pt idx="12701">
                  <c:v>6.6666666666667001E-3</c:v>
                </c:pt>
                <c:pt idx="12702">
                  <c:v>3.5433070866141662E-2</c:v>
                </c:pt>
                <c:pt idx="12703">
                  <c:v>4.3744531933532539E-4</c:v>
                </c:pt>
                <c:pt idx="12704">
                  <c:v>2.016129032257999E-3</c:v>
                </c:pt>
                <c:pt idx="12705">
                  <c:v>1.0860484544695154E-2</c:v>
                </c:pt>
                <c:pt idx="12706">
                  <c:v>6.3263223725354648E-3</c:v>
                </c:pt>
                <c:pt idx="12707">
                  <c:v>2.0344807028383486E-2</c:v>
                </c:pt>
                <c:pt idx="12708">
                  <c:v>5.29014844804351E-4</c:v>
                </c:pt>
                <c:pt idx="12709">
                  <c:v>4.0164513848724354E-2</c:v>
                </c:pt>
                <c:pt idx="12710">
                  <c:v>1.5679442508710839E-2</c:v>
                </c:pt>
                <c:pt idx="12711">
                  <c:v>1.0416666666666938E-2</c:v>
                </c:pt>
                <c:pt idx="12712">
                  <c:v>5.6979504612224329E-4</c:v>
                </c:pt>
                <c:pt idx="12713">
                  <c:v>1.1206328279499017E-2</c:v>
                </c:pt>
                <c:pt idx="12714">
                  <c:v>6.8117780268214748E-3</c:v>
                </c:pt>
                <c:pt idx="12715">
                  <c:v>7.2150072150074037E-4</c:v>
                </c:pt>
                <c:pt idx="12716">
                  <c:v>1.0416666666666938E-2</c:v>
                </c:pt>
                <c:pt idx="12717">
                  <c:v>3.5197334166406267E-2</c:v>
                </c:pt>
                <c:pt idx="12718">
                  <c:v>3.0612244897959238E-2</c:v>
                </c:pt>
                <c:pt idx="12719">
                  <c:v>2.06625683060109E-2</c:v>
                </c:pt>
                <c:pt idx="12720">
                  <c:v>3.8722933459776161E-3</c:v>
                </c:pt>
                <c:pt idx="12721">
                  <c:v>8.1939228405599716E-3</c:v>
                </c:pt>
                <c:pt idx="12722">
                  <c:v>8.1939228405599716E-3</c:v>
                </c:pt>
                <c:pt idx="12723">
                  <c:v>5.0125313283206872E-3</c:v>
                </c:pt>
                <c:pt idx="12724">
                  <c:v>6.9991251093613586E-3</c:v>
                </c:pt>
                <c:pt idx="12725">
                  <c:v>5.7273768613972948E-4</c:v>
                </c:pt>
                <c:pt idx="12726">
                  <c:v>2.1164021164021368E-2</c:v>
                </c:pt>
                <c:pt idx="12727">
                  <c:v>6.6666666666668883E-3</c:v>
                </c:pt>
                <c:pt idx="12728">
                  <c:v>6.5104166666679814E-4</c:v>
                </c:pt>
                <c:pt idx="12729">
                  <c:v>1.3227513227514738E-3</c:v>
                </c:pt>
                <c:pt idx="12730">
                  <c:v>8.1939228405599716E-3</c:v>
                </c:pt>
                <c:pt idx="12731">
                  <c:v>3.9447731755424325E-3</c:v>
                </c:pt>
                <c:pt idx="12732">
                  <c:v>9.6618357487921833E-3</c:v>
                </c:pt>
                <c:pt idx="12733">
                  <c:v>7.2148786831516027E-4</c:v>
                </c:pt>
                <c:pt idx="12734">
                  <c:v>4.870335230866546E-2</c:v>
                </c:pt>
                <c:pt idx="12735">
                  <c:v>9.5097600168593931E-3</c:v>
                </c:pt>
                <c:pt idx="12736">
                  <c:v>2.3965141612200407E-2</c:v>
                </c:pt>
                <c:pt idx="12737">
                  <c:v>6.1374143153196246E-2</c:v>
                </c:pt>
                <c:pt idx="12738">
                  <c:v>2.3965141612200407E-2</c:v>
                </c:pt>
                <c:pt idx="12739">
                  <c:v>1.0513296227581837E-2</c:v>
                </c:pt>
                <c:pt idx="12740">
                  <c:v>6.1987922950489443E-3</c:v>
                </c:pt>
                <c:pt idx="12741">
                  <c:v>3.4260853802229345E-3</c:v>
                </c:pt>
                <c:pt idx="12742">
                  <c:v>1.3132525737567973E-2</c:v>
                </c:pt>
                <c:pt idx="12743">
                  <c:v>7.1859988479062746E-3</c:v>
                </c:pt>
                <c:pt idx="12744">
                  <c:v>2.3965141612200407E-2</c:v>
                </c:pt>
                <c:pt idx="12745">
                  <c:v>3.4260853802229345E-3</c:v>
                </c:pt>
                <c:pt idx="12746">
                  <c:v>7.0761703778131936E-3</c:v>
                </c:pt>
                <c:pt idx="12747">
                  <c:v>6.9537474381766691E-3</c:v>
                </c:pt>
                <c:pt idx="12748">
                  <c:v>6.1285120108648767E-3</c:v>
                </c:pt>
                <c:pt idx="12749">
                  <c:v>8.7344028520498995E-2</c:v>
                </c:pt>
                <c:pt idx="12750">
                  <c:v>3.4260853802229345E-3</c:v>
                </c:pt>
                <c:pt idx="12751">
                  <c:v>4.3744531933532539E-4</c:v>
                </c:pt>
                <c:pt idx="12752">
                  <c:v>8.9605734767043196E-4</c:v>
                </c:pt>
                <c:pt idx="12753">
                  <c:v>2.1164021164021368E-2</c:v>
                </c:pt>
                <c:pt idx="12754">
                  <c:v>1.3227513227514738E-3</c:v>
                </c:pt>
                <c:pt idx="12755">
                  <c:v>1.1321181931393752E-2</c:v>
                </c:pt>
                <c:pt idx="12756">
                  <c:v>0.13071673531947503</c:v>
                </c:pt>
                <c:pt idx="12757">
                  <c:v>2.1835064815666196E-2</c:v>
                </c:pt>
                <c:pt idx="12758">
                  <c:v>5.9889052417076726E-4</c:v>
                </c:pt>
                <c:pt idx="12759">
                  <c:v>1.4294470308470567E-2</c:v>
                </c:pt>
                <c:pt idx="12760">
                  <c:v>4.227489440796689E-2</c:v>
                </c:pt>
                <c:pt idx="12761">
                  <c:v>1.1321181931393752E-2</c:v>
                </c:pt>
                <c:pt idx="12762">
                  <c:v>2.4132231404958876E-2</c:v>
                </c:pt>
                <c:pt idx="12763">
                  <c:v>2.2840237285390513E-2</c:v>
                </c:pt>
                <c:pt idx="12764">
                  <c:v>1.1437908496732143E-2</c:v>
                </c:pt>
                <c:pt idx="12765">
                  <c:v>1.5511283878630764E-2</c:v>
                </c:pt>
                <c:pt idx="12766">
                  <c:v>3.0121249367281108E-2</c:v>
                </c:pt>
                <c:pt idx="12767">
                  <c:v>2.6495031264792569E-2</c:v>
                </c:pt>
                <c:pt idx="12768">
                  <c:v>2.4695592522723568E-2</c:v>
                </c:pt>
                <c:pt idx="12769">
                  <c:v>3.2905791542022465E-2</c:v>
                </c:pt>
                <c:pt idx="12770">
                  <c:v>1.4439738159260579E-5</c:v>
                </c:pt>
                <c:pt idx="12771">
                  <c:v>6.8046758933459524E-3</c:v>
                </c:pt>
                <c:pt idx="12772">
                  <c:v>8.2877978777728576E-4</c:v>
                </c:pt>
                <c:pt idx="12773">
                  <c:v>1.8511519834271194E-2</c:v>
                </c:pt>
                <c:pt idx="12774">
                  <c:v>4.1575683771451133E-3</c:v>
                </c:pt>
                <c:pt idx="12775">
                  <c:v>5.0235478806907555E-2</c:v>
                </c:pt>
                <c:pt idx="12776">
                  <c:v>1.0259279150256567E-2</c:v>
                </c:pt>
                <c:pt idx="12777">
                  <c:v>1.0259279150256567E-2</c:v>
                </c:pt>
                <c:pt idx="12778">
                  <c:v>1.0259279150256567E-2</c:v>
                </c:pt>
                <c:pt idx="12779">
                  <c:v>1.0259279150256567E-2</c:v>
                </c:pt>
                <c:pt idx="12780">
                  <c:v>3.0127354925197805E-3</c:v>
                </c:pt>
                <c:pt idx="12781">
                  <c:v>1.8728275200784354E-4</c:v>
                </c:pt>
                <c:pt idx="12782">
                  <c:v>4.6163184461056554E-3</c:v>
                </c:pt>
                <c:pt idx="12783">
                  <c:v>5.4127112238501875E-4</c:v>
                </c:pt>
                <c:pt idx="12784">
                  <c:v>9.1622489836775761E-2</c:v>
                </c:pt>
                <c:pt idx="12785">
                  <c:v>7.5142700758465348E-3</c:v>
                </c:pt>
                <c:pt idx="12786">
                  <c:v>1.4225325085786698E-2</c:v>
                </c:pt>
                <c:pt idx="12787">
                  <c:v>7.5142700758465348E-3</c:v>
                </c:pt>
                <c:pt idx="12788">
                  <c:v>6.3001391032610054E-4</c:v>
                </c:pt>
                <c:pt idx="12789">
                  <c:v>7.0616592501664332E-3</c:v>
                </c:pt>
                <c:pt idx="12790">
                  <c:v>1.0753822601837748E-2</c:v>
                </c:pt>
                <c:pt idx="12791">
                  <c:v>1.1452451292037683E-4</c:v>
                </c:pt>
                <c:pt idx="12792">
                  <c:v>2.8280542986424254E-3</c:v>
                </c:pt>
                <c:pt idx="12793">
                  <c:v>1.6605089459844925E-5</c:v>
                </c:pt>
                <c:pt idx="12794">
                  <c:v>3.9218010304738616E-4</c:v>
                </c:pt>
                <c:pt idx="12795">
                  <c:v>9.4038042567453975E-3</c:v>
                </c:pt>
                <c:pt idx="12796">
                  <c:v>9.4038042567453975E-3</c:v>
                </c:pt>
                <c:pt idx="12797">
                  <c:v>7.5284591569424394E-3</c:v>
                </c:pt>
                <c:pt idx="12798">
                  <c:v>2.3984478735608384E-3</c:v>
                </c:pt>
                <c:pt idx="12799">
                  <c:v>2.0200387847446627E-2</c:v>
                </c:pt>
                <c:pt idx="12800">
                  <c:v>7.2148786831516027E-4</c:v>
                </c:pt>
                <c:pt idx="12801">
                  <c:v>6.4370164939424619E-3</c:v>
                </c:pt>
                <c:pt idx="12802">
                  <c:v>2.5364906586627105E-3</c:v>
                </c:pt>
                <c:pt idx="12803">
                  <c:v>1.8792246243229517E-3</c:v>
                </c:pt>
                <c:pt idx="12804">
                  <c:v>7.2590183673925171E-4</c:v>
                </c:pt>
                <c:pt idx="12805">
                  <c:v>1.1452451292037683E-4</c:v>
                </c:pt>
                <c:pt idx="12806">
                  <c:v>5.8635282962302016E-3</c:v>
                </c:pt>
                <c:pt idx="12807">
                  <c:v>2.8308851838281005E-5</c:v>
                </c:pt>
                <c:pt idx="12808">
                  <c:v>5.039078568490311E-3</c:v>
                </c:pt>
                <c:pt idx="12809">
                  <c:v>7.2148786831516027E-4</c:v>
                </c:pt>
                <c:pt idx="12810">
                  <c:v>5.40105860749345E-5</c:v>
                </c:pt>
                <c:pt idx="12811">
                  <c:v>6.3494001648402177E-3</c:v>
                </c:pt>
                <c:pt idx="12812">
                  <c:v>7.5624266800745389E-4</c:v>
                </c:pt>
                <c:pt idx="12813">
                  <c:v>1.6837104072398128E-2</c:v>
                </c:pt>
                <c:pt idx="12814">
                  <c:v>3.1283168538070584E-3</c:v>
                </c:pt>
                <c:pt idx="12815">
                  <c:v>2.1169061416738944E-3</c:v>
                </c:pt>
                <c:pt idx="12816">
                  <c:v>1.5567765567765486E-2</c:v>
                </c:pt>
                <c:pt idx="12817">
                  <c:v>3.1959390090876669E-3</c:v>
                </c:pt>
                <c:pt idx="12818">
                  <c:v>1.0416666666666938E-2</c:v>
                </c:pt>
                <c:pt idx="12819">
                  <c:v>6.5104166666679814E-4</c:v>
                </c:pt>
                <c:pt idx="12820">
                  <c:v>1.5748031496063096E-2</c:v>
                </c:pt>
                <c:pt idx="12821">
                  <c:v>1.5748031496063096E-2</c:v>
                </c:pt>
                <c:pt idx="12822">
                  <c:v>5.532906231799653E-3</c:v>
                </c:pt>
                <c:pt idx="12823">
                  <c:v>7.2580645161290175E-2</c:v>
                </c:pt>
                <c:pt idx="12824">
                  <c:v>1.5748031496063096E-2</c:v>
                </c:pt>
                <c:pt idx="12825">
                  <c:v>1.5748031496063096E-2</c:v>
                </c:pt>
                <c:pt idx="12826">
                  <c:v>4.1666666666666874E-3</c:v>
                </c:pt>
                <c:pt idx="12827">
                  <c:v>1.0416666666666938E-2</c:v>
                </c:pt>
                <c:pt idx="12828">
                  <c:v>4.3744531933532539E-4</c:v>
                </c:pt>
                <c:pt idx="12829">
                  <c:v>1.0635034257081455E-2</c:v>
                </c:pt>
                <c:pt idx="12830">
                  <c:v>5.9708436724565772E-2</c:v>
                </c:pt>
                <c:pt idx="12831">
                  <c:v>6.5104166666679814E-4</c:v>
                </c:pt>
                <c:pt idx="12832">
                  <c:v>2.3437500000000038E-2</c:v>
                </c:pt>
                <c:pt idx="12833">
                  <c:v>3.8722933459776161E-3</c:v>
                </c:pt>
                <c:pt idx="12834">
                  <c:v>3.64145658263305E-2</c:v>
                </c:pt>
                <c:pt idx="12835">
                  <c:v>3.5433070866141662E-2</c:v>
                </c:pt>
                <c:pt idx="12836">
                  <c:v>0</c:v>
                </c:pt>
                <c:pt idx="12837">
                  <c:v>1.5243902439023896E-3</c:v>
                </c:pt>
                <c:pt idx="12838">
                  <c:v>2.3437500000000038E-2</c:v>
                </c:pt>
                <c:pt idx="12839">
                  <c:v>1.0498004511539113E-2</c:v>
                </c:pt>
                <c:pt idx="12840">
                  <c:v>3.260601577909291E-2</c:v>
                </c:pt>
                <c:pt idx="12841">
                  <c:v>2.2952853598014817E-2</c:v>
                </c:pt>
                <c:pt idx="12842">
                  <c:v>0.10946745562130196</c:v>
                </c:pt>
                <c:pt idx="12843">
                  <c:v>1.1333914559720775E-2</c:v>
                </c:pt>
                <c:pt idx="12844">
                  <c:v>5.0717591040167116E-4</c:v>
                </c:pt>
                <c:pt idx="12845">
                  <c:v>9.6479791395045672E-2</c:v>
                </c:pt>
                <c:pt idx="12846">
                  <c:v>2.2952853598014817E-2</c:v>
                </c:pt>
                <c:pt idx="12847">
                  <c:v>1.1452953065349224E-2</c:v>
                </c:pt>
                <c:pt idx="12848">
                  <c:v>3.5433070866141662E-2</c:v>
                </c:pt>
                <c:pt idx="12849">
                  <c:v>3.5433070866141662E-2</c:v>
                </c:pt>
                <c:pt idx="12850">
                  <c:v>3.5433070866141662E-2</c:v>
                </c:pt>
                <c:pt idx="12851">
                  <c:v>7.2580645161290175E-2</c:v>
                </c:pt>
                <c:pt idx="12852">
                  <c:v>1.5748031496063096E-2</c:v>
                </c:pt>
                <c:pt idx="12853">
                  <c:v>4.6883495899780348E-4</c:v>
                </c:pt>
                <c:pt idx="12854">
                  <c:v>7.3894020418084516E-2</c:v>
                </c:pt>
                <c:pt idx="12855">
                  <c:v>7.0748304981301776E-3</c:v>
                </c:pt>
                <c:pt idx="12856">
                  <c:v>1.4344872197544177E-2</c:v>
                </c:pt>
                <c:pt idx="12857">
                  <c:v>2.384313725490185E-2</c:v>
                </c:pt>
                <c:pt idx="12858">
                  <c:v>4.6883495899780348E-4</c:v>
                </c:pt>
                <c:pt idx="12859">
                  <c:v>1.5722453222450658E-3</c:v>
                </c:pt>
                <c:pt idx="12860">
                  <c:v>5.2408177408176226E-3</c:v>
                </c:pt>
                <c:pt idx="12861">
                  <c:v>4.133545310015898E-2</c:v>
                </c:pt>
                <c:pt idx="12862">
                  <c:v>1.1496060838165782E-2</c:v>
                </c:pt>
                <c:pt idx="12863">
                  <c:v>1.5722453222450658E-3</c:v>
                </c:pt>
                <c:pt idx="12864">
                  <c:v>2.9654529857698182E-4</c:v>
                </c:pt>
                <c:pt idx="12865">
                  <c:v>1.6666666666666698E-2</c:v>
                </c:pt>
                <c:pt idx="12866">
                  <c:v>2.3039432875498308E-2</c:v>
                </c:pt>
                <c:pt idx="12867">
                  <c:v>0.14886488447809182</c:v>
                </c:pt>
                <c:pt idx="12868">
                  <c:v>1.3254977088565056E-2</c:v>
                </c:pt>
                <c:pt idx="12869">
                  <c:v>6.6881252718574858E-3</c:v>
                </c:pt>
                <c:pt idx="12870">
                  <c:v>4.1078305519906002E-4</c:v>
                </c:pt>
                <c:pt idx="12871">
                  <c:v>2.4516129032258076E-2</c:v>
                </c:pt>
                <c:pt idx="12872">
                  <c:v>1.3253555945684553E-2</c:v>
                </c:pt>
                <c:pt idx="12873">
                  <c:v>3.8699690402476651E-2</c:v>
                </c:pt>
                <c:pt idx="12874">
                  <c:v>3.7073170731707482E-2</c:v>
                </c:pt>
                <c:pt idx="12875">
                  <c:v>4.4603033006244575E-2</c:v>
                </c:pt>
                <c:pt idx="12876">
                  <c:v>4.1078305519906002E-4</c:v>
                </c:pt>
                <c:pt idx="12877">
                  <c:v>6.1061552185548811E-3</c:v>
                </c:pt>
                <c:pt idx="12878">
                  <c:v>7.1731748726660367E-4</c:v>
                </c:pt>
                <c:pt idx="12879">
                  <c:v>3.9802631578947111E-2</c:v>
                </c:pt>
                <c:pt idx="12880">
                  <c:v>1.708584987057821E-2</c:v>
                </c:pt>
                <c:pt idx="12881">
                  <c:v>2.7185732927359745E-2</c:v>
                </c:pt>
                <c:pt idx="12882">
                  <c:v>1.474687778768948E-2</c:v>
                </c:pt>
                <c:pt idx="12883">
                  <c:v>1.3492417484397873E-4</c:v>
                </c:pt>
                <c:pt idx="12884">
                  <c:v>5.1033062797768813E-2</c:v>
                </c:pt>
                <c:pt idx="12885">
                  <c:v>2.8850127692944478E-3</c:v>
                </c:pt>
                <c:pt idx="12886">
                  <c:v>7.0646620931252256E-3</c:v>
                </c:pt>
                <c:pt idx="12887">
                  <c:v>1.4499868225197768E-2</c:v>
                </c:pt>
                <c:pt idx="12888">
                  <c:v>3.1583968235552116E-2</c:v>
                </c:pt>
                <c:pt idx="12889">
                  <c:v>7.0055143584555293E-2</c:v>
                </c:pt>
                <c:pt idx="12890">
                  <c:v>2.2697948797964541E-2</c:v>
                </c:pt>
                <c:pt idx="12891">
                  <c:v>9.6389751378361983E-3</c:v>
                </c:pt>
                <c:pt idx="12892">
                  <c:v>7.3319926261101991E-3</c:v>
                </c:pt>
                <c:pt idx="12893">
                  <c:v>0.10111813320369478</c:v>
                </c:pt>
                <c:pt idx="12894">
                  <c:v>7.2148786831516027E-4</c:v>
                </c:pt>
                <c:pt idx="12895">
                  <c:v>1.0296789824349027E-2</c:v>
                </c:pt>
                <c:pt idx="12896">
                  <c:v>1.0296789824349027E-2</c:v>
                </c:pt>
                <c:pt idx="12897">
                  <c:v>3.1894934333958867E-2</c:v>
                </c:pt>
                <c:pt idx="12898">
                  <c:v>2.8850127692944478E-3</c:v>
                </c:pt>
                <c:pt idx="12899">
                  <c:v>1.0296789824349027E-2</c:v>
                </c:pt>
                <c:pt idx="12900">
                  <c:v>3.8305920658873168E-4</c:v>
                </c:pt>
                <c:pt idx="12901">
                  <c:v>0</c:v>
                </c:pt>
                <c:pt idx="12902">
                  <c:v>2.3437500000000038E-2</c:v>
                </c:pt>
                <c:pt idx="12903">
                  <c:v>5.8650008676036675E-2</c:v>
                </c:pt>
                <c:pt idx="12904">
                  <c:v>1.0101010101009017E-3</c:v>
                </c:pt>
                <c:pt idx="12905">
                  <c:v>5.2799362422793535E-3</c:v>
                </c:pt>
                <c:pt idx="12906">
                  <c:v>9.7949188858280165E-3</c:v>
                </c:pt>
                <c:pt idx="12907">
                  <c:v>9.803921568627378E-3</c:v>
                </c:pt>
                <c:pt idx="12908">
                  <c:v>6.5104166666679814E-4</c:v>
                </c:pt>
                <c:pt idx="12909">
                  <c:v>4.7619047619047589E-2</c:v>
                </c:pt>
                <c:pt idx="12910">
                  <c:v>1.0416666666666938E-2</c:v>
                </c:pt>
                <c:pt idx="12911">
                  <c:v>1.6203703703703606E-2</c:v>
                </c:pt>
                <c:pt idx="12912">
                  <c:v>6.5104166666679814E-4</c:v>
                </c:pt>
                <c:pt idx="12913">
                  <c:v>3.3469945355191169E-2</c:v>
                </c:pt>
                <c:pt idx="12914">
                  <c:v>1.0416666666666938E-2</c:v>
                </c:pt>
                <c:pt idx="12915">
                  <c:v>1.3227513227514738E-3</c:v>
                </c:pt>
                <c:pt idx="12916">
                  <c:v>1.0860484544695154E-2</c:v>
                </c:pt>
                <c:pt idx="12917">
                  <c:v>1.0860484544695154E-2</c:v>
                </c:pt>
                <c:pt idx="12918">
                  <c:v>8.8877742347700239E-3</c:v>
                </c:pt>
                <c:pt idx="12919">
                  <c:v>2.6128172212896254E-2</c:v>
                </c:pt>
                <c:pt idx="12920">
                  <c:v>5.2053209947948076E-3</c:v>
                </c:pt>
                <c:pt idx="12921">
                  <c:v>1.0860484544695154E-2</c:v>
                </c:pt>
                <c:pt idx="12922">
                  <c:v>9.000948536386345E-3</c:v>
                </c:pt>
                <c:pt idx="12923">
                  <c:v>4.2664368222172327E-4</c:v>
                </c:pt>
                <c:pt idx="12924">
                  <c:v>3.5076923076923019E-2</c:v>
                </c:pt>
                <c:pt idx="12925">
                  <c:v>5.4875538087218621E-3</c:v>
                </c:pt>
                <c:pt idx="12926">
                  <c:v>3.1007631411878222E-3</c:v>
                </c:pt>
                <c:pt idx="12927">
                  <c:v>1.4018282602352426E-3</c:v>
                </c:pt>
                <c:pt idx="12928">
                  <c:v>3.8630547105128775E-4</c:v>
                </c:pt>
                <c:pt idx="12929">
                  <c:v>6.8117780268214748E-3</c:v>
                </c:pt>
                <c:pt idx="12930">
                  <c:v>1.0860484544695154E-2</c:v>
                </c:pt>
                <c:pt idx="12931">
                  <c:v>6.5830617821238847E-6</c:v>
                </c:pt>
                <c:pt idx="12932">
                  <c:v>6.5830617821238847E-6</c:v>
                </c:pt>
                <c:pt idx="12933">
                  <c:v>4.3744531933532539E-4</c:v>
                </c:pt>
                <c:pt idx="12934">
                  <c:v>6.238859180035747E-3</c:v>
                </c:pt>
                <c:pt idx="12935">
                  <c:v>6.5104166666679814E-4</c:v>
                </c:pt>
                <c:pt idx="12936">
                  <c:v>1.5748031496063096E-2</c:v>
                </c:pt>
                <c:pt idx="12937">
                  <c:v>2.3422377080913635E-2</c:v>
                </c:pt>
                <c:pt idx="12938">
                  <c:v>1.5748031496063096E-2</c:v>
                </c:pt>
                <c:pt idx="12939">
                  <c:v>1.3227513227514738E-3</c:v>
                </c:pt>
                <c:pt idx="12940">
                  <c:v>3.5433070866141662E-2</c:v>
                </c:pt>
                <c:pt idx="12941">
                  <c:v>6.6666666666668883E-3</c:v>
                </c:pt>
                <c:pt idx="12942">
                  <c:v>4.3715846994535582E-2</c:v>
                </c:pt>
                <c:pt idx="12943">
                  <c:v>6.6666666666668883E-3</c:v>
                </c:pt>
                <c:pt idx="12944">
                  <c:v>1.1223344556678182E-3</c:v>
                </c:pt>
                <c:pt idx="12945">
                  <c:v>8.6256469235203325E-4</c:v>
                </c:pt>
                <c:pt idx="12946">
                  <c:v>4.2278593680465113E-3</c:v>
                </c:pt>
                <c:pt idx="12947">
                  <c:v>6.5104166666679814E-4</c:v>
                </c:pt>
                <c:pt idx="12948">
                  <c:v>2.1164021164021368E-2</c:v>
                </c:pt>
                <c:pt idx="12949">
                  <c:v>1.3355460723881862E-2</c:v>
                </c:pt>
                <c:pt idx="12950">
                  <c:v>1.4336917562724075E-2</c:v>
                </c:pt>
                <c:pt idx="12951">
                  <c:v>1.7045454545454419E-2</c:v>
                </c:pt>
                <c:pt idx="12952">
                  <c:v>4.0404040404040612E-3</c:v>
                </c:pt>
                <c:pt idx="12953">
                  <c:v>1.4706158058944041E-3</c:v>
                </c:pt>
                <c:pt idx="12954">
                  <c:v>6.9991251093613586E-3</c:v>
                </c:pt>
                <c:pt idx="12955">
                  <c:v>2.016129032257999E-3</c:v>
                </c:pt>
                <c:pt idx="12956">
                  <c:v>6.5104166666679814E-4</c:v>
                </c:pt>
                <c:pt idx="12957">
                  <c:v>6.9686411149826252E-3</c:v>
                </c:pt>
                <c:pt idx="12958">
                  <c:v>3.097173828881227E-3</c:v>
                </c:pt>
                <c:pt idx="12959">
                  <c:v>1.5748031496063096E-2</c:v>
                </c:pt>
                <c:pt idx="12960">
                  <c:v>2.4848965342015874E-3</c:v>
                </c:pt>
                <c:pt idx="12961">
                  <c:v>2.7322404371585415E-3</c:v>
                </c:pt>
                <c:pt idx="12962">
                  <c:v>2.3422377080913635E-2</c:v>
                </c:pt>
                <c:pt idx="12963">
                  <c:v>3.3251231527093673E-2</c:v>
                </c:pt>
                <c:pt idx="12964">
                  <c:v>3.955730878807822E-2</c:v>
                </c:pt>
                <c:pt idx="12965">
                  <c:v>6.5104166666679814E-4</c:v>
                </c:pt>
                <c:pt idx="12966">
                  <c:v>1.0416666666666938E-2</c:v>
                </c:pt>
                <c:pt idx="12967">
                  <c:v>2.976190476190496E-3</c:v>
                </c:pt>
                <c:pt idx="12968">
                  <c:v>1.0635034257081455E-2</c:v>
                </c:pt>
                <c:pt idx="12969">
                  <c:v>1.0416666666666938E-2</c:v>
                </c:pt>
                <c:pt idx="12970">
                  <c:v>3.5433070866141662E-2</c:v>
                </c:pt>
                <c:pt idx="12971">
                  <c:v>1.0416666666666938E-2</c:v>
                </c:pt>
                <c:pt idx="12972">
                  <c:v>8.8757396449705879E-3</c:v>
                </c:pt>
                <c:pt idx="12973">
                  <c:v>5.8479532163741655E-3</c:v>
                </c:pt>
                <c:pt idx="12974">
                  <c:v>3.0131826741996361E-2</c:v>
                </c:pt>
                <c:pt idx="12975">
                  <c:v>2.976190476190496E-3</c:v>
                </c:pt>
                <c:pt idx="12976">
                  <c:v>3.4722222222222398E-3</c:v>
                </c:pt>
                <c:pt idx="12977">
                  <c:v>3.4722222222222398E-3</c:v>
                </c:pt>
                <c:pt idx="12978">
                  <c:v>4.1252864782276466E-2</c:v>
                </c:pt>
                <c:pt idx="12979">
                  <c:v>4.1252864782276466E-2</c:v>
                </c:pt>
                <c:pt idx="12980">
                  <c:v>1.6053591336200004E-2</c:v>
                </c:pt>
                <c:pt idx="12981">
                  <c:v>1.0308123249299559E-2</c:v>
                </c:pt>
                <c:pt idx="12982">
                  <c:v>3.6491023207195743E-6</c:v>
                </c:pt>
                <c:pt idx="12983">
                  <c:v>5.9463893519621142E-2</c:v>
                </c:pt>
                <c:pt idx="12984">
                  <c:v>2.8308851838281005E-5</c:v>
                </c:pt>
                <c:pt idx="12985">
                  <c:v>7.2148786831516027E-4</c:v>
                </c:pt>
                <c:pt idx="12986">
                  <c:v>7.0372149371432005E-2</c:v>
                </c:pt>
                <c:pt idx="12987">
                  <c:v>9.2366814374271952E-2</c:v>
                </c:pt>
                <c:pt idx="12988">
                  <c:v>1.2556561085972851E-2</c:v>
                </c:pt>
                <c:pt idx="12989">
                  <c:v>7.2148786831516027E-4</c:v>
                </c:pt>
                <c:pt idx="12990">
                  <c:v>4.1342103052198251E-2</c:v>
                </c:pt>
                <c:pt idx="12991">
                  <c:v>6.4370164939424619E-3</c:v>
                </c:pt>
                <c:pt idx="12992">
                  <c:v>7.2148786831516027E-4</c:v>
                </c:pt>
                <c:pt idx="12993">
                  <c:v>1.9923670205780866E-5</c:v>
                </c:pt>
                <c:pt idx="12994">
                  <c:v>1.5567765567765486E-2</c:v>
                </c:pt>
                <c:pt idx="12995">
                  <c:v>1.0296789824349027E-2</c:v>
                </c:pt>
                <c:pt idx="12996">
                  <c:v>6.9991251093613586E-3</c:v>
                </c:pt>
                <c:pt idx="12997">
                  <c:v>3.5433070866141662E-2</c:v>
                </c:pt>
                <c:pt idx="12998">
                  <c:v>1.0976702508960743E-2</c:v>
                </c:pt>
                <c:pt idx="12999">
                  <c:v>6.5104166666679814E-4</c:v>
                </c:pt>
                <c:pt idx="13000">
                  <c:v>2.016129032257999E-3</c:v>
                </c:pt>
                <c:pt idx="13001">
                  <c:v>9.0909090909090245E-3</c:v>
                </c:pt>
                <c:pt idx="13002">
                  <c:v>6.4499484004128737E-4</c:v>
                </c:pt>
                <c:pt idx="13003">
                  <c:v>5.3874042691868691E-3</c:v>
                </c:pt>
                <c:pt idx="13004">
                  <c:v>2.384313725490185E-2</c:v>
                </c:pt>
                <c:pt idx="13005">
                  <c:v>1.3109651220350232E-3</c:v>
                </c:pt>
                <c:pt idx="13006">
                  <c:v>6.4499484004128737E-4</c:v>
                </c:pt>
                <c:pt idx="13007">
                  <c:v>6.9295707929419191E-3</c:v>
                </c:pt>
                <c:pt idx="13008">
                  <c:v>1.6585365853658652E-2</c:v>
                </c:pt>
                <c:pt idx="13009">
                  <c:v>3.2454361054766053E-3</c:v>
                </c:pt>
                <c:pt idx="13010">
                  <c:v>2.4735294117646873E-2</c:v>
                </c:pt>
                <c:pt idx="13011">
                  <c:v>2.573975044563279E-2</c:v>
                </c:pt>
                <c:pt idx="13012">
                  <c:v>2.573975044563279E-2</c:v>
                </c:pt>
                <c:pt idx="13013">
                  <c:v>3.7667927481412644E-3</c:v>
                </c:pt>
                <c:pt idx="13014">
                  <c:v>1.5252660883034782E-3</c:v>
                </c:pt>
                <c:pt idx="13015">
                  <c:v>3.7153958232151535E-2</c:v>
                </c:pt>
                <c:pt idx="13016">
                  <c:v>3.5096391497775499E-2</c:v>
                </c:pt>
                <c:pt idx="13017">
                  <c:v>9.3615866016957859E-4</c:v>
                </c:pt>
                <c:pt idx="13018">
                  <c:v>1.8108651911468959E-2</c:v>
                </c:pt>
                <c:pt idx="13019">
                  <c:v>7.4340700102179102E-4</c:v>
                </c:pt>
                <c:pt idx="13020">
                  <c:v>1.1971830985915541E-2</c:v>
                </c:pt>
                <c:pt idx="13021">
                  <c:v>1.1941329554694437E-2</c:v>
                </c:pt>
                <c:pt idx="13022">
                  <c:v>8.3506232636305338E-3</c:v>
                </c:pt>
                <c:pt idx="13023">
                  <c:v>6.7567093328218279E-3</c:v>
                </c:pt>
                <c:pt idx="13024">
                  <c:v>6.912845219296887E-3</c:v>
                </c:pt>
                <c:pt idx="13025">
                  <c:v>9.1863517060368702E-3</c:v>
                </c:pt>
                <c:pt idx="13026">
                  <c:v>2.3437500000000038E-2</c:v>
                </c:pt>
                <c:pt idx="13027">
                  <c:v>0.17456930614825347</c:v>
                </c:pt>
                <c:pt idx="13028">
                  <c:v>1.7076502732243888E-4</c:v>
                </c:pt>
                <c:pt idx="13029">
                  <c:v>1.9357336430511073E-4</c:v>
                </c:pt>
                <c:pt idx="13030">
                  <c:v>1.3227513227514738E-3</c:v>
                </c:pt>
                <c:pt idx="13031">
                  <c:v>4.1666666666666616E-2</c:v>
                </c:pt>
                <c:pt idx="13032">
                  <c:v>6.5104166666679814E-4</c:v>
                </c:pt>
                <c:pt idx="13033">
                  <c:v>3.5826757260662891E-3</c:v>
                </c:pt>
                <c:pt idx="13034">
                  <c:v>1.694727514399641E-2</c:v>
                </c:pt>
                <c:pt idx="13035">
                  <c:v>3.4749034749034659E-2</c:v>
                </c:pt>
                <c:pt idx="13036">
                  <c:v>2.1164021164021368E-2</c:v>
                </c:pt>
                <c:pt idx="13037">
                  <c:v>2.3011176857330728E-3</c:v>
                </c:pt>
                <c:pt idx="13038">
                  <c:v>2.7322404371585415E-3</c:v>
                </c:pt>
                <c:pt idx="13039">
                  <c:v>2.3437500000000038E-2</c:v>
                </c:pt>
                <c:pt idx="13040">
                  <c:v>2.2838628101785996E-2</c:v>
                </c:pt>
                <c:pt idx="13041">
                  <c:v>1.0416666666666938E-2</c:v>
                </c:pt>
                <c:pt idx="13042">
                  <c:v>4.3744531933532539E-4</c:v>
                </c:pt>
                <c:pt idx="13043">
                  <c:v>1.5950766139160792E-2</c:v>
                </c:pt>
                <c:pt idx="13044">
                  <c:v>6.1646174863387942E-2</c:v>
                </c:pt>
                <c:pt idx="13045">
                  <c:v>6.5104166666679814E-4</c:v>
                </c:pt>
                <c:pt idx="13046">
                  <c:v>4.3744531933532539E-4</c:v>
                </c:pt>
                <c:pt idx="13047">
                  <c:v>1.5748031496063096E-2</c:v>
                </c:pt>
                <c:pt idx="13048">
                  <c:v>1.5748031496063096E-2</c:v>
                </c:pt>
                <c:pt idx="13049">
                  <c:v>1.0416666666666938E-2</c:v>
                </c:pt>
                <c:pt idx="13050">
                  <c:v>1.3227513227514738E-3</c:v>
                </c:pt>
                <c:pt idx="13051">
                  <c:v>2.3319200484554808E-2</c:v>
                </c:pt>
                <c:pt idx="13052">
                  <c:v>1.6079158936301841E-2</c:v>
                </c:pt>
                <c:pt idx="13053">
                  <c:v>1.6079158936301841E-2</c:v>
                </c:pt>
                <c:pt idx="13054">
                  <c:v>0.11105769230769234</c:v>
                </c:pt>
                <c:pt idx="13055">
                  <c:v>8.9799749952681029E-2</c:v>
                </c:pt>
                <c:pt idx="13056">
                  <c:v>6.8740783026497582E-3</c:v>
                </c:pt>
                <c:pt idx="13057">
                  <c:v>3.5256410256410152E-2</c:v>
                </c:pt>
                <c:pt idx="13058">
                  <c:v>2.3319200484554808E-2</c:v>
                </c:pt>
                <c:pt idx="13059">
                  <c:v>2.3828735367196967E-2</c:v>
                </c:pt>
                <c:pt idx="13060">
                  <c:v>0.13940256045519195</c:v>
                </c:pt>
                <c:pt idx="13061">
                  <c:v>1.833460656990063E-2</c:v>
                </c:pt>
                <c:pt idx="13062">
                  <c:v>2.3437500000000038E-2</c:v>
                </c:pt>
                <c:pt idx="13063">
                  <c:v>0.13940256045519195</c:v>
                </c:pt>
                <c:pt idx="13064">
                  <c:v>2.976190476190496E-3</c:v>
                </c:pt>
                <c:pt idx="13065">
                  <c:v>0.13940256045519195</c:v>
                </c:pt>
                <c:pt idx="13066">
                  <c:v>6.6666666666668883E-3</c:v>
                </c:pt>
                <c:pt idx="13067">
                  <c:v>2.06625683060109E-2</c:v>
                </c:pt>
                <c:pt idx="13068">
                  <c:v>1.0416666666666938E-2</c:v>
                </c:pt>
                <c:pt idx="13069">
                  <c:v>1.0416666666666938E-2</c:v>
                </c:pt>
                <c:pt idx="13070">
                  <c:v>2.3437500000000038E-2</c:v>
                </c:pt>
                <c:pt idx="13071">
                  <c:v>3.3469945355191169E-2</c:v>
                </c:pt>
                <c:pt idx="13072">
                  <c:v>2.7322404371585415E-3</c:v>
                </c:pt>
                <c:pt idx="13073">
                  <c:v>2.1164021164021368E-2</c:v>
                </c:pt>
                <c:pt idx="13074">
                  <c:v>2.3437500000000038E-2</c:v>
                </c:pt>
                <c:pt idx="13075">
                  <c:v>2.66666666666668E-2</c:v>
                </c:pt>
                <c:pt idx="13076">
                  <c:v>2.3437500000000038E-2</c:v>
                </c:pt>
                <c:pt idx="13077">
                  <c:v>2.3437500000000038E-2</c:v>
                </c:pt>
                <c:pt idx="13078">
                  <c:v>1.6203703703703606E-2</c:v>
                </c:pt>
                <c:pt idx="13079">
                  <c:v>1.9886363636363751E-2</c:v>
                </c:pt>
                <c:pt idx="13080">
                  <c:v>1.0976702508960743E-2</c:v>
                </c:pt>
                <c:pt idx="13081">
                  <c:v>1.0976702508960743E-2</c:v>
                </c:pt>
                <c:pt idx="13082">
                  <c:v>3.097173828881227E-3</c:v>
                </c:pt>
                <c:pt idx="13083">
                  <c:v>3.7309720425828398E-2</c:v>
                </c:pt>
                <c:pt idx="13084">
                  <c:v>0</c:v>
                </c:pt>
                <c:pt idx="13085">
                  <c:v>1.5679442508710839E-2</c:v>
                </c:pt>
                <c:pt idx="13086">
                  <c:v>2.1610389610389521E-2</c:v>
                </c:pt>
                <c:pt idx="13087">
                  <c:v>1.0635034257081455E-2</c:v>
                </c:pt>
                <c:pt idx="13088">
                  <c:v>1.0635034257081455E-2</c:v>
                </c:pt>
                <c:pt idx="13089">
                  <c:v>6.1191133246918446E-2</c:v>
                </c:pt>
                <c:pt idx="13090">
                  <c:v>2.3319200484554808E-2</c:v>
                </c:pt>
                <c:pt idx="13091">
                  <c:v>2.3319200484554808E-2</c:v>
                </c:pt>
                <c:pt idx="13092">
                  <c:v>2.067824648469814E-2</c:v>
                </c:pt>
                <c:pt idx="13093">
                  <c:v>2.4761904761904797E-2</c:v>
                </c:pt>
                <c:pt idx="13094">
                  <c:v>9.676700111482665E-3</c:v>
                </c:pt>
                <c:pt idx="13095">
                  <c:v>3.3094017094026639E-4</c:v>
                </c:pt>
                <c:pt idx="13096">
                  <c:v>3.3094017094026639E-4</c:v>
                </c:pt>
                <c:pt idx="13097">
                  <c:v>2.7615862398471067E-2</c:v>
                </c:pt>
                <c:pt idx="13098">
                  <c:v>1.0175010175010308E-2</c:v>
                </c:pt>
                <c:pt idx="13099">
                  <c:v>2.6057952887221313E-2</c:v>
                </c:pt>
                <c:pt idx="13100">
                  <c:v>2.9239461103867082E-3</c:v>
                </c:pt>
                <c:pt idx="13101">
                  <c:v>0.18024280690947359</c:v>
                </c:pt>
                <c:pt idx="13102">
                  <c:v>2.3437500000000038E-2</c:v>
                </c:pt>
                <c:pt idx="13103">
                  <c:v>8.5365853658536536E-2</c:v>
                </c:pt>
                <c:pt idx="13104">
                  <c:v>4.5955882352954056E-4</c:v>
                </c:pt>
                <c:pt idx="13105">
                  <c:v>9.4274089510768694E-4</c:v>
                </c:pt>
                <c:pt idx="13106">
                  <c:v>4.7619047619047589E-2</c:v>
                </c:pt>
                <c:pt idx="13107">
                  <c:v>2.3437500000000038E-2</c:v>
                </c:pt>
                <c:pt idx="13108">
                  <c:v>1.0416666666666938E-2</c:v>
                </c:pt>
                <c:pt idx="13109">
                  <c:v>9.468252545175573E-3</c:v>
                </c:pt>
                <c:pt idx="13110">
                  <c:v>0.10400000000000004</c:v>
                </c:pt>
                <c:pt idx="13111">
                  <c:v>2.3437500000000038E-2</c:v>
                </c:pt>
                <c:pt idx="13112">
                  <c:v>8.5365853658536536E-2</c:v>
                </c:pt>
                <c:pt idx="13113">
                  <c:v>1.0416666666666938E-2</c:v>
                </c:pt>
                <c:pt idx="13114">
                  <c:v>1.0976702508960743E-2</c:v>
                </c:pt>
                <c:pt idx="13115">
                  <c:v>1.0416666666666938E-2</c:v>
                </c:pt>
                <c:pt idx="13116">
                  <c:v>1.3227513227514738E-3</c:v>
                </c:pt>
                <c:pt idx="13117">
                  <c:v>1.6546703069416765E-4</c:v>
                </c:pt>
                <c:pt idx="13118">
                  <c:v>9.1863517060368702E-3</c:v>
                </c:pt>
                <c:pt idx="13119">
                  <c:v>2.1156558533144587E-3</c:v>
                </c:pt>
                <c:pt idx="13120">
                  <c:v>6.2499999999999806E-2</c:v>
                </c:pt>
                <c:pt idx="13121">
                  <c:v>1.0416666666666938E-2</c:v>
                </c:pt>
                <c:pt idx="13122">
                  <c:v>2.016129032257999E-3</c:v>
                </c:pt>
                <c:pt idx="13123">
                  <c:v>6.238859180035747E-3</c:v>
                </c:pt>
                <c:pt idx="13124">
                  <c:v>2.1024027459954357E-2</c:v>
                </c:pt>
                <c:pt idx="13125">
                  <c:v>1.0416666666666938E-2</c:v>
                </c:pt>
                <c:pt idx="13126">
                  <c:v>1.8939393939394035E-3</c:v>
                </c:pt>
                <c:pt idx="13127">
                  <c:v>1.298365284422039E-2</c:v>
                </c:pt>
                <c:pt idx="13128">
                  <c:v>1.4960817728983713E-2</c:v>
                </c:pt>
                <c:pt idx="13129">
                  <c:v>1.0635034257081455E-2</c:v>
                </c:pt>
                <c:pt idx="13130">
                  <c:v>1.0635034257081455E-2</c:v>
                </c:pt>
                <c:pt idx="13131">
                  <c:v>7.2448384948384662E-3</c:v>
                </c:pt>
                <c:pt idx="13132">
                  <c:v>6.8740783026497582E-3</c:v>
                </c:pt>
                <c:pt idx="13133">
                  <c:v>1.298365284422039E-2</c:v>
                </c:pt>
                <c:pt idx="13134">
                  <c:v>1.298365284422039E-2</c:v>
                </c:pt>
                <c:pt idx="13135">
                  <c:v>6.1454293737771293E-4</c:v>
                </c:pt>
                <c:pt idx="13136">
                  <c:v>5.8974590224590423E-3</c:v>
                </c:pt>
                <c:pt idx="13137">
                  <c:v>1.6079158936301841E-2</c:v>
                </c:pt>
                <c:pt idx="13138">
                  <c:v>1.1206328279499017E-2</c:v>
                </c:pt>
                <c:pt idx="13139">
                  <c:v>9.051653842466346E-4</c:v>
                </c:pt>
                <c:pt idx="13140">
                  <c:v>2.1698342979342849E-4</c:v>
                </c:pt>
                <c:pt idx="13141">
                  <c:v>7.830878798620617E-3</c:v>
                </c:pt>
                <c:pt idx="13142">
                  <c:v>1.6079158936301841E-2</c:v>
                </c:pt>
                <c:pt idx="13143">
                  <c:v>9.8423743743948438E-4</c:v>
                </c:pt>
                <c:pt idx="13144">
                  <c:v>7.2448384948384662E-3</c:v>
                </c:pt>
                <c:pt idx="13145">
                  <c:v>1.6004495504495335E-2</c:v>
                </c:pt>
                <c:pt idx="13146">
                  <c:v>1.0635034257081455E-2</c:v>
                </c:pt>
                <c:pt idx="13147">
                  <c:v>1.0635034257081455E-2</c:v>
                </c:pt>
                <c:pt idx="13148">
                  <c:v>1.133317901610611E-2</c:v>
                </c:pt>
                <c:pt idx="13149">
                  <c:v>4.8166119594678422E-4</c:v>
                </c:pt>
                <c:pt idx="13150">
                  <c:v>5.164992826397597E-4</c:v>
                </c:pt>
                <c:pt idx="13151">
                  <c:v>5.164992826397597E-4</c:v>
                </c:pt>
                <c:pt idx="13152">
                  <c:v>3.4602076124566616E-3</c:v>
                </c:pt>
                <c:pt idx="13153">
                  <c:v>1.4455612061025726E-2</c:v>
                </c:pt>
                <c:pt idx="13154">
                  <c:v>2.3719165085388773E-2</c:v>
                </c:pt>
                <c:pt idx="13155">
                  <c:v>8.4357298474945538E-2</c:v>
                </c:pt>
                <c:pt idx="13156">
                  <c:v>2.3107435226601577E-2</c:v>
                </c:pt>
                <c:pt idx="13157">
                  <c:v>6.072106261857189E-4</c:v>
                </c:pt>
                <c:pt idx="13158">
                  <c:v>1.0967741935483678E-2</c:v>
                </c:pt>
                <c:pt idx="13159">
                  <c:v>6.072106261857189E-4</c:v>
                </c:pt>
                <c:pt idx="13160">
                  <c:v>1.7510259917920799E-2</c:v>
                </c:pt>
                <c:pt idx="13161">
                  <c:v>4.0300998913648502E-2</c:v>
                </c:pt>
                <c:pt idx="13162">
                  <c:v>4.3090091886668173E-2</c:v>
                </c:pt>
                <c:pt idx="13163">
                  <c:v>4.0300998913648502E-2</c:v>
                </c:pt>
                <c:pt idx="13164">
                  <c:v>3.6619360431670107E-4</c:v>
                </c:pt>
                <c:pt idx="13165">
                  <c:v>1.1337876932228323E-3</c:v>
                </c:pt>
                <c:pt idx="13166">
                  <c:v>8.3486061779680567E-4</c:v>
                </c:pt>
                <c:pt idx="13167">
                  <c:v>8.692372314708598E-3</c:v>
                </c:pt>
                <c:pt idx="13168">
                  <c:v>2.6325279480706773E-2</c:v>
                </c:pt>
                <c:pt idx="13169">
                  <c:v>6.3330141150018823E-2</c:v>
                </c:pt>
                <c:pt idx="13170">
                  <c:v>6.3330141150018823E-2</c:v>
                </c:pt>
                <c:pt idx="13171">
                  <c:v>2.6325279480706773E-2</c:v>
                </c:pt>
                <c:pt idx="13172">
                  <c:v>6.1913087795662826E-2</c:v>
                </c:pt>
                <c:pt idx="13173">
                  <c:v>6.1913087795662826E-2</c:v>
                </c:pt>
                <c:pt idx="13174">
                  <c:v>2.6325279480706773E-2</c:v>
                </c:pt>
                <c:pt idx="13175">
                  <c:v>3.097173828881227E-3</c:v>
                </c:pt>
                <c:pt idx="13176">
                  <c:v>1.5531821045998803E-2</c:v>
                </c:pt>
                <c:pt idx="13177">
                  <c:v>3.5689655172413931E-2</c:v>
                </c:pt>
                <c:pt idx="13178">
                  <c:v>1.6433671070068376E-3</c:v>
                </c:pt>
                <c:pt idx="13179">
                  <c:v>1.5531821045998803E-2</c:v>
                </c:pt>
                <c:pt idx="13180">
                  <c:v>1.8740629685157269E-2</c:v>
                </c:pt>
                <c:pt idx="13181">
                  <c:v>1.8740629685157269E-2</c:v>
                </c:pt>
                <c:pt idx="13182">
                  <c:v>2.0124223602484503E-2</c:v>
                </c:pt>
                <c:pt idx="13183">
                  <c:v>1.8740629685157269E-2</c:v>
                </c:pt>
                <c:pt idx="13184">
                  <c:v>2.5322793148880819E-3</c:v>
                </c:pt>
                <c:pt idx="13185">
                  <c:v>2.3589743589743587E-2</c:v>
                </c:pt>
                <c:pt idx="13186">
                  <c:v>1.3360659737470804E-3</c:v>
                </c:pt>
                <c:pt idx="13187">
                  <c:v>1.4005814202043486E-2</c:v>
                </c:pt>
                <c:pt idx="13188">
                  <c:v>5.8220188151539287E-3</c:v>
                </c:pt>
                <c:pt idx="13189">
                  <c:v>2.5204788909892653E-2</c:v>
                </c:pt>
                <c:pt idx="13190">
                  <c:v>1.9184283039902442E-2</c:v>
                </c:pt>
                <c:pt idx="13191">
                  <c:v>9.8937198067630457E-3</c:v>
                </c:pt>
                <c:pt idx="13192">
                  <c:v>2.5204788909892653E-2</c:v>
                </c:pt>
                <c:pt idx="13193">
                  <c:v>2.3589743589743587E-2</c:v>
                </c:pt>
                <c:pt idx="13194">
                  <c:v>1.6137972543062703E-2</c:v>
                </c:pt>
                <c:pt idx="13195">
                  <c:v>1.6853062212539266E-2</c:v>
                </c:pt>
                <c:pt idx="13196">
                  <c:v>3.9999999999999925E-2</c:v>
                </c:pt>
                <c:pt idx="13197">
                  <c:v>5.6018518518527406E-4</c:v>
                </c:pt>
                <c:pt idx="13198">
                  <c:v>5.6018518518527406E-4</c:v>
                </c:pt>
                <c:pt idx="13199">
                  <c:v>6.7252155172413675E-2</c:v>
                </c:pt>
                <c:pt idx="13200">
                  <c:v>6.1002178649246792E-4</c:v>
                </c:pt>
                <c:pt idx="13201">
                  <c:v>1.7937888198757836E-2</c:v>
                </c:pt>
                <c:pt idx="13202">
                  <c:v>2.9677113010446014E-2</c:v>
                </c:pt>
                <c:pt idx="13203">
                  <c:v>2.7432876123845467E-2</c:v>
                </c:pt>
                <c:pt idx="13204">
                  <c:v>2.3437500000000038E-2</c:v>
                </c:pt>
                <c:pt idx="13205">
                  <c:v>1.0416666666666938E-2</c:v>
                </c:pt>
                <c:pt idx="13206">
                  <c:v>1.5748031496063096E-2</c:v>
                </c:pt>
                <c:pt idx="13207">
                  <c:v>4.3744531933532539E-4</c:v>
                </c:pt>
                <c:pt idx="13208">
                  <c:v>1.0976702508960743E-2</c:v>
                </c:pt>
                <c:pt idx="13209">
                  <c:v>2.66666666666668E-2</c:v>
                </c:pt>
                <c:pt idx="13210">
                  <c:v>2.976190476190496E-3</c:v>
                </c:pt>
                <c:pt idx="13211">
                  <c:v>2.976190476190496E-3</c:v>
                </c:pt>
                <c:pt idx="13212">
                  <c:v>1.1071802935010554E-2</c:v>
                </c:pt>
                <c:pt idx="13213">
                  <c:v>2.4380333197886249E-3</c:v>
                </c:pt>
                <c:pt idx="13214">
                  <c:v>2.1517697988286184E-2</c:v>
                </c:pt>
                <c:pt idx="13215">
                  <c:v>2.3437500000000038E-2</c:v>
                </c:pt>
                <c:pt idx="13216">
                  <c:v>6.5771444231296685E-3</c:v>
                </c:pt>
                <c:pt idx="13217">
                  <c:v>1.0416666666666938E-2</c:v>
                </c:pt>
                <c:pt idx="13218">
                  <c:v>1.5748031496063096E-2</c:v>
                </c:pt>
                <c:pt idx="13219">
                  <c:v>3.4722222222222398E-3</c:v>
                </c:pt>
                <c:pt idx="13220">
                  <c:v>6.9295707929419191E-3</c:v>
                </c:pt>
                <c:pt idx="13221">
                  <c:v>9.2154284461976807E-2</c:v>
                </c:pt>
                <c:pt idx="13222">
                  <c:v>6.9991251093613586E-3</c:v>
                </c:pt>
                <c:pt idx="13223">
                  <c:v>1.3888888888888959E-2</c:v>
                </c:pt>
                <c:pt idx="13224">
                  <c:v>6.6666666666668883E-3</c:v>
                </c:pt>
                <c:pt idx="13225">
                  <c:v>3.5433070866141662E-2</c:v>
                </c:pt>
                <c:pt idx="13226">
                  <c:v>3.5993418346359572E-2</c:v>
                </c:pt>
                <c:pt idx="13227">
                  <c:v>5.9708436724565772E-2</c:v>
                </c:pt>
                <c:pt idx="13228">
                  <c:v>4.8166119594678422E-4</c:v>
                </c:pt>
                <c:pt idx="13229">
                  <c:v>2.3437500000000038E-2</c:v>
                </c:pt>
                <c:pt idx="13230">
                  <c:v>4.3744531933532539E-4</c:v>
                </c:pt>
                <c:pt idx="13231">
                  <c:v>6.5104166666679814E-4</c:v>
                </c:pt>
                <c:pt idx="13232">
                  <c:v>5.3279789346669993E-4</c:v>
                </c:pt>
                <c:pt idx="13233">
                  <c:v>1.1452953065349224E-2</c:v>
                </c:pt>
                <c:pt idx="13234">
                  <c:v>2.976190476190496E-3</c:v>
                </c:pt>
                <c:pt idx="13235">
                  <c:v>0</c:v>
                </c:pt>
                <c:pt idx="13236">
                  <c:v>6.5104166666679814E-4</c:v>
                </c:pt>
                <c:pt idx="13237">
                  <c:v>4.4225146198830348E-2</c:v>
                </c:pt>
                <c:pt idx="13238">
                  <c:v>4.9178578703509028E-3</c:v>
                </c:pt>
                <c:pt idx="13239">
                  <c:v>2.2931206380857178E-2</c:v>
                </c:pt>
                <c:pt idx="13240">
                  <c:v>6.3666539696361117E-3</c:v>
                </c:pt>
                <c:pt idx="13241">
                  <c:v>1.2527634487840807E-2</c:v>
                </c:pt>
                <c:pt idx="13242">
                  <c:v>1.1187214611872319E-2</c:v>
                </c:pt>
                <c:pt idx="13243">
                  <c:v>2.2753656837706193E-2</c:v>
                </c:pt>
                <c:pt idx="13244">
                  <c:v>1.0416666666666938E-2</c:v>
                </c:pt>
                <c:pt idx="13245">
                  <c:v>6.9991251093613586E-3</c:v>
                </c:pt>
                <c:pt idx="13246">
                  <c:v>1.0976702508960743E-2</c:v>
                </c:pt>
                <c:pt idx="13247">
                  <c:v>1.0416666666666938E-2</c:v>
                </c:pt>
                <c:pt idx="13248">
                  <c:v>3.5433070866141662E-2</c:v>
                </c:pt>
                <c:pt idx="13249">
                  <c:v>6.5104166666679814E-4</c:v>
                </c:pt>
                <c:pt idx="13250">
                  <c:v>1.5748031496063096E-2</c:v>
                </c:pt>
                <c:pt idx="13251">
                  <c:v>0.13529601029601035</c:v>
                </c:pt>
                <c:pt idx="13252">
                  <c:v>2.3069679849340892E-2</c:v>
                </c:pt>
                <c:pt idx="13253">
                  <c:v>1.0416666666666938E-2</c:v>
                </c:pt>
                <c:pt idx="13254">
                  <c:v>3.5256410256410152E-2</c:v>
                </c:pt>
                <c:pt idx="13255">
                  <c:v>7.2580645161290175E-2</c:v>
                </c:pt>
                <c:pt idx="13256">
                  <c:v>1.0976702508960743E-2</c:v>
                </c:pt>
                <c:pt idx="13257">
                  <c:v>8.5365853658536536E-2</c:v>
                </c:pt>
                <c:pt idx="13258">
                  <c:v>3.9792822120408453E-2</c:v>
                </c:pt>
                <c:pt idx="13259">
                  <c:v>2.0320713768989761E-2</c:v>
                </c:pt>
                <c:pt idx="13260">
                  <c:v>0.20409734392284093</c:v>
                </c:pt>
                <c:pt idx="13261">
                  <c:v>0.26374877399467567</c:v>
                </c:pt>
                <c:pt idx="13262">
                  <c:v>1.2976827094474088E-2</c:v>
                </c:pt>
                <c:pt idx="13263">
                  <c:v>1.1459129106187558E-3</c:v>
                </c:pt>
                <c:pt idx="13264">
                  <c:v>4.3744531933532539E-4</c:v>
                </c:pt>
                <c:pt idx="13265">
                  <c:v>6.5104166666679814E-4</c:v>
                </c:pt>
                <c:pt idx="13266">
                  <c:v>1.5748031496063096E-2</c:v>
                </c:pt>
                <c:pt idx="13267">
                  <c:v>2.1164021164021368E-2</c:v>
                </c:pt>
                <c:pt idx="13268">
                  <c:v>1.0416666666666938E-2</c:v>
                </c:pt>
                <c:pt idx="13269">
                  <c:v>1.0416666666666938E-2</c:v>
                </c:pt>
                <c:pt idx="13270">
                  <c:v>2.976190476190496E-3</c:v>
                </c:pt>
                <c:pt idx="13271">
                  <c:v>6.5104166666679814E-4</c:v>
                </c:pt>
                <c:pt idx="13272">
                  <c:v>4.3744531933532539E-4</c:v>
                </c:pt>
                <c:pt idx="13273">
                  <c:v>4.3744531933532539E-4</c:v>
                </c:pt>
                <c:pt idx="13274">
                  <c:v>1.0416666666666938E-2</c:v>
                </c:pt>
                <c:pt idx="13275">
                  <c:v>2.9297349866277619E-2</c:v>
                </c:pt>
                <c:pt idx="13276">
                  <c:v>1.9762806100094548E-3</c:v>
                </c:pt>
                <c:pt idx="13277">
                  <c:v>3.3117692084356082E-2</c:v>
                </c:pt>
                <c:pt idx="13278">
                  <c:v>1.0228310502282589E-3</c:v>
                </c:pt>
                <c:pt idx="13279">
                  <c:v>1.0228310502282589E-3</c:v>
                </c:pt>
                <c:pt idx="13280">
                  <c:v>9.9837763634097205E-4</c:v>
                </c:pt>
                <c:pt idx="13281">
                  <c:v>9.3440122044242471E-3</c:v>
                </c:pt>
                <c:pt idx="13282">
                  <c:v>1.883239171374814E-3</c:v>
                </c:pt>
                <c:pt idx="13283">
                  <c:v>6.5104166666679814E-4</c:v>
                </c:pt>
                <c:pt idx="13284">
                  <c:v>1.5779092702169595E-2</c:v>
                </c:pt>
                <c:pt idx="13285">
                  <c:v>1.4336917562724075E-2</c:v>
                </c:pt>
                <c:pt idx="13286">
                  <c:v>1.6203703703703606E-2</c:v>
                </c:pt>
                <c:pt idx="13287">
                  <c:v>1.2184508268059195E-2</c:v>
                </c:pt>
                <c:pt idx="13288">
                  <c:v>2.1008403361343856E-3</c:v>
                </c:pt>
                <c:pt idx="13289">
                  <c:v>1.0416666666666938E-2</c:v>
                </c:pt>
                <c:pt idx="13290">
                  <c:v>3.4756163788422765E-3</c:v>
                </c:pt>
                <c:pt idx="13291">
                  <c:v>0</c:v>
                </c:pt>
                <c:pt idx="13292">
                  <c:v>3.3251231527093673E-2</c:v>
                </c:pt>
                <c:pt idx="13293">
                  <c:v>2.1582100070473113E-3</c:v>
                </c:pt>
                <c:pt idx="13294">
                  <c:v>2.3437500000000038E-2</c:v>
                </c:pt>
                <c:pt idx="13295">
                  <c:v>1.4336917562724075E-2</c:v>
                </c:pt>
                <c:pt idx="13296">
                  <c:v>2.9990627928772166E-2</c:v>
                </c:pt>
                <c:pt idx="13297">
                  <c:v>9.2364532019715878E-4</c:v>
                </c:pt>
                <c:pt idx="13298">
                  <c:v>3.097173828881227E-3</c:v>
                </c:pt>
                <c:pt idx="13299">
                  <c:v>6.1218243036437225E-4</c:v>
                </c:pt>
                <c:pt idx="13300">
                  <c:v>5.206706237638789E-5</c:v>
                </c:pt>
                <c:pt idx="13301">
                  <c:v>1.833460656990063E-2</c:v>
                </c:pt>
                <c:pt idx="13302">
                  <c:v>6.5104166666679814E-4</c:v>
                </c:pt>
                <c:pt idx="13303">
                  <c:v>1.0416666666666938E-2</c:v>
                </c:pt>
                <c:pt idx="13304">
                  <c:v>5.092946269416095E-4</c:v>
                </c:pt>
                <c:pt idx="13305">
                  <c:v>2.9124799767007482E-4</c:v>
                </c:pt>
                <c:pt idx="13306">
                  <c:v>1.9357336430511073E-4</c:v>
                </c:pt>
                <c:pt idx="13307">
                  <c:v>9.7949188858280165E-3</c:v>
                </c:pt>
                <c:pt idx="13308">
                  <c:v>2.3928825238614046E-3</c:v>
                </c:pt>
                <c:pt idx="13309">
                  <c:v>2.9761904761906118E-3</c:v>
                </c:pt>
                <c:pt idx="13310">
                  <c:v>6.9991251093613586E-3</c:v>
                </c:pt>
                <c:pt idx="13311">
                  <c:v>6.5104166666679814E-4</c:v>
                </c:pt>
                <c:pt idx="13312">
                  <c:v>6.5104166666679814E-4</c:v>
                </c:pt>
                <c:pt idx="13313">
                  <c:v>2.1574973031283011E-3</c:v>
                </c:pt>
                <c:pt idx="13314">
                  <c:v>5.8479532163744213E-3</c:v>
                </c:pt>
                <c:pt idx="13315">
                  <c:v>1.8841322737759542E-2</c:v>
                </c:pt>
                <c:pt idx="13316">
                  <c:v>6.696428571428702E-3</c:v>
                </c:pt>
                <c:pt idx="13317">
                  <c:v>4.2372881355930824E-3</c:v>
                </c:pt>
                <c:pt idx="13318">
                  <c:v>1.7600574712643893E-2</c:v>
                </c:pt>
                <c:pt idx="13319">
                  <c:v>1.3881658858233923E-3</c:v>
                </c:pt>
                <c:pt idx="13320">
                  <c:v>1.1459129106187558E-3</c:v>
                </c:pt>
                <c:pt idx="13321">
                  <c:v>8.3307299802147354E-4</c:v>
                </c:pt>
                <c:pt idx="13322">
                  <c:v>2.6474724911061003E-3</c:v>
                </c:pt>
                <c:pt idx="13323">
                  <c:v>6.9991251093613586E-3</c:v>
                </c:pt>
                <c:pt idx="13324">
                  <c:v>1.6544117647058862E-2</c:v>
                </c:pt>
                <c:pt idx="13325">
                  <c:v>4.7619047619047589E-2</c:v>
                </c:pt>
                <c:pt idx="13326">
                  <c:v>1.0976702508960743E-2</c:v>
                </c:pt>
                <c:pt idx="13327">
                  <c:v>9.9821746880570342E-2</c:v>
                </c:pt>
                <c:pt idx="13328">
                  <c:v>7.407407407407407E-2</c:v>
                </c:pt>
                <c:pt idx="13329">
                  <c:v>1.7485227162646541E-2</c:v>
                </c:pt>
                <c:pt idx="13330">
                  <c:v>8.1945008804009088E-3</c:v>
                </c:pt>
                <c:pt idx="13331">
                  <c:v>8.1945008804009088E-3</c:v>
                </c:pt>
                <c:pt idx="13332">
                  <c:v>6.1191133246918446E-2</c:v>
                </c:pt>
                <c:pt idx="13333">
                  <c:v>2.3069679849340892E-2</c:v>
                </c:pt>
                <c:pt idx="13334">
                  <c:v>1.0416666666666938E-2</c:v>
                </c:pt>
                <c:pt idx="13335">
                  <c:v>6.5104166666679814E-4</c:v>
                </c:pt>
                <c:pt idx="13336">
                  <c:v>0</c:v>
                </c:pt>
                <c:pt idx="13337">
                  <c:v>2.2222222222222334E-2</c:v>
                </c:pt>
                <c:pt idx="13338">
                  <c:v>1.0416666666666938E-2</c:v>
                </c:pt>
                <c:pt idx="13339">
                  <c:v>3.097173828881227E-3</c:v>
                </c:pt>
                <c:pt idx="13340">
                  <c:v>8.9605734767043196E-4</c:v>
                </c:pt>
                <c:pt idx="13341">
                  <c:v>1.0416666666666938E-2</c:v>
                </c:pt>
                <c:pt idx="13342">
                  <c:v>3.5433070866141662E-2</c:v>
                </c:pt>
                <c:pt idx="13343">
                  <c:v>6.054490413723434E-3</c:v>
                </c:pt>
                <c:pt idx="13344">
                  <c:v>1.4660633484162905E-3</c:v>
                </c:pt>
                <c:pt idx="13345">
                  <c:v>8.0526227585051013E-3</c:v>
                </c:pt>
                <c:pt idx="13346">
                  <c:v>2.9665314401622952E-2</c:v>
                </c:pt>
                <c:pt idx="13347">
                  <c:v>1.4660633484162905E-3</c:v>
                </c:pt>
                <c:pt idx="13348">
                  <c:v>2.3623759458534656E-2</c:v>
                </c:pt>
                <c:pt idx="13349">
                  <c:v>1.0296789824349027E-2</c:v>
                </c:pt>
                <c:pt idx="13350">
                  <c:v>2.551642331303336E-2</c:v>
                </c:pt>
                <c:pt idx="13351">
                  <c:v>1.8615962733609933E-2</c:v>
                </c:pt>
                <c:pt idx="13352">
                  <c:v>1.4586683370105779E-2</c:v>
                </c:pt>
                <c:pt idx="13353">
                  <c:v>7.2148786831516027E-4</c:v>
                </c:pt>
                <c:pt idx="13354">
                  <c:v>4.8941176470588169E-2</c:v>
                </c:pt>
                <c:pt idx="13355">
                  <c:v>5.9002143367469463E-3</c:v>
                </c:pt>
                <c:pt idx="13356">
                  <c:v>2.976190476190496E-3</c:v>
                </c:pt>
                <c:pt idx="13357">
                  <c:v>3.5433070866141662E-2</c:v>
                </c:pt>
                <c:pt idx="13358">
                  <c:v>4.7619047619047589E-2</c:v>
                </c:pt>
                <c:pt idx="13359">
                  <c:v>6.5104166666679814E-4</c:v>
                </c:pt>
                <c:pt idx="13360">
                  <c:v>2.3437500000000038E-2</c:v>
                </c:pt>
                <c:pt idx="13361">
                  <c:v>4.2372881355930824E-3</c:v>
                </c:pt>
                <c:pt idx="13362">
                  <c:v>3.097173828881227E-3</c:v>
                </c:pt>
                <c:pt idx="13363">
                  <c:v>2.976190476190496E-3</c:v>
                </c:pt>
                <c:pt idx="13364">
                  <c:v>1.0893246187362665E-3</c:v>
                </c:pt>
                <c:pt idx="13365">
                  <c:v>1.0416666666666938E-2</c:v>
                </c:pt>
                <c:pt idx="13366">
                  <c:v>3.4722222222222398E-3</c:v>
                </c:pt>
                <c:pt idx="13367">
                  <c:v>1.0976702508960743E-2</c:v>
                </c:pt>
                <c:pt idx="13368">
                  <c:v>1.5914697222877355E-4</c:v>
                </c:pt>
                <c:pt idx="13369">
                  <c:v>6.9991251093613586E-3</c:v>
                </c:pt>
                <c:pt idx="13370">
                  <c:v>2.976190476190496E-3</c:v>
                </c:pt>
                <c:pt idx="13371">
                  <c:v>6.9991251093613586E-3</c:v>
                </c:pt>
                <c:pt idx="13372">
                  <c:v>1.0976702508960743E-2</c:v>
                </c:pt>
                <c:pt idx="13373">
                  <c:v>2.1164021164021368E-2</c:v>
                </c:pt>
                <c:pt idx="13374">
                  <c:v>6.5104166666679814E-4</c:v>
                </c:pt>
                <c:pt idx="13375">
                  <c:v>1.9357336430511073E-4</c:v>
                </c:pt>
                <c:pt idx="13376">
                  <c:v>1.3888888888888959E-2</c:v>
                </c:pt>
                <c:pt idx="13377">
                  <c:v>3.0303030303030245E-2</c:v>
                </c:pt>
                <c:pt idx="13378">
                  <c:v>5.3254437869822494E-2</c:v>
                </c:pt>
                <c:pt idx="13379">
                  <c:v>2.976190476190496E-3</c:v>
                </c:pt>
                <c:pt idx="13380">
                  <c:v>7.4992347719621596E-3</c:v>
                </c:pt>
                <c:pt idx="13381">
                  <c:v>6.5104166666679814E-4</c:v>
                </c:pt>
                <c:pt idx="13382">
                  <c:v>3.9447731755424325E-3</c:v>
                </c:pt>
                <c:pt idx="13383">
                  <c:v>3.9447731755424325E-3</c:v>
                </c:pt>
                <c:pt idx="13384">
                  <c:v>1.0416666666666938E-2</c:v>
                </c:pt>
                <c:pt idx="13385">
                  <c:v>1.3227513227514738E-3</c:v>
                </c:pt>
                <c:pt idx="13386">
                  <c:v>0</c:v>
                </c:pt>
                <c:pt idx="13387">
                  <c:v>2.66666666666668E-2</c:v>
                </c:pt>
                <c:pt idx="13388">
                  <c:v>4.0183696900114854E-3</c:v>
                </c:pt>
                <c:pt idx="13389">
                  <c:v>4.3744531933532539E-4</c:v>
                </c:pt>
                <c:pt idx="13390">
                  <c:v>1.3888888888888959E-2</c:v>
                </c:pt>
                <c:pt idx="13391">
                  <c:v>7.4992347719621596E-3</c:v>
                </c:pt>
                <c:pt idx="13392">
                  <c:v>0</c:v>
                </c:pt>
                <c:pt idx="13393">
                  <c:v>1.7619951206288397E-3</c:v>
                </c:pt>
                <c:pt idx="13394">
                  <c:v>8.9285714285713622E-3</c:v>
                </c:pt>
                <c:pt idx="13395">
                  <c:v>6.6666666666667001E-3</c:v>
                </c:pt>
                <c:pt idx="13396">
                  <c:v>6.5104166666679814E-4</c:v>
                </c:pt>
                <c:pt idx="13397">
                  <c:v>1.0416666666666938E-2</c:v>
                </c:pt>
                <c:pt idx="13398">
                  <c:v>3.5433070866141662E-2</c:v>
                </c:pt>
                <c:pt idx="13399">
                  <c:v>2.3319200484554808E-2</c:v>
                </c:pt>
                <c:pt idx="13400">
                  <c:v>1.0635034257081455E-2</c:v>
                </c:pt>
                <c:pt idx="13401">
                  <c:v>1.2487512487511664E-3</c:v>
                </c:pt>
                <c:pt idx="13402">
                  <c:v>2.3319200484554808E-2</c:v>
                </c:pt>
                <c:pt idx="13403">
                  <c:v>1.3007825507831345E-4</c:v>
                </c:pt>
                <c:pt idx="13404">
                  <c:v>8.519374865018586E-3</c:v>
                </c:pt>
                <c:pt idx="13405">
                  <c:v>7.85116270478361E-3</c:v>
                </c:pt>
                <c:pt idx="13406">
                  <c:v>6.1454293737771293E-4</c:v>
                </c:pt>
                <c:pt idx="13407">
                  <c:v>3.2859412250514988E-3</c:v>
                </c:pt>
                <c:pt idx="13408">
                  <c:v>5.501725165590704E-2</c:v>
                </c:pt>
                <c:pt idx="13409">
                  <c:v>6.7167644313257738E-3</c:v>
                </c:pt>
                <c:pt idx="13410">
                  <c:v>6.8740783026497582E-3</c:v>
                </c:pt>
                <c:pt idx="13411">
                  <c:v>6.8740783026497582E-3</c:v>
                </c:pt>
                <c:pt idx="13412">
                  <c:v>1.6079158936301841E-2</c:v>
                </c:pt>
                <c:pt idx="13413">
                  <c:v>5.9708436724565772E-2</c:v>
                </c:pt>
                <c:pt idx="13414">
                  <c:v>1.6004495504495335E-2</c:v>
                </c:pt>
                <c:pt idx="13415">
                  <c:v>6.9634458461903081E-4</c:v>
                </c:pt>
                <c:pt idx="13416">
                  <c:v>2.7230833682446817E-2</c:v>
                </c:pt>
                <c:pt idx="13417">
                  <c:v>2.3319200484554808E-2</c:v>
                </c:pt>
                <c:pt idx="13418">
                  <c:v>6.8740783026497582E-3</c:v>
                </c:pt>
                <c:pt idx="13419">
                  <c:v>3.3579865512235848E-6</c:v>
                </c:pt>
                <c:pt idx="13420">
                  <c:v>5.9708436724565772E-2</c:v>
                </c:pt>
                <c:pt idx="13421">
                  <c:v>6.5852868241156682E-3</c:v>
                </c:pt>
                <c:pt idx="13422">
                  <c:v>1.6004495504495335E-2</c:v>
                </c:pt>
                <c:pt idx="13423">
                  <c:v>2.66666666666668E-2</c:v>
                </c:pt>
                <c:pt idx="13424">
                  <c:v>8.6805555555555608E-2</c:v>
                </c:pt>
                <c:pt idx="13425">
                  <c:v>9.1641014361944981E-3</c:v>
                </c:pt>
                <c:pt idx="13426">
                  <c:v>3.1843233312922347E-3</c:v>
                </c:pt>
                <c:pt idx="13427">
                  <c:v>5.29014844804351E-4</c:v>
                </c:pt>
                <c:pt idx="13428">
                  <c:v>1.3827127718413381E-2</c:v>
                </c:pt>
                <c:pt idx="13429">
                  <c:v>1.0335658020168307E-3</c:v>
                </c:pt>
                <c:pt idx="13430">
                  <c:v>2.7311869417132775E-2</c:v>
                </c:pt>
                <c:pt idx="13431">
                  <c:v>3.5076923076923019E-2</c:v>
                </c:pt>
                <c:pt idx="13432">
                  <c:v>1.1753950633408203E-3</c:v>
                </c:pt>
                <c:pt idx="13433">
                  <c:v>3.2390340399493692E-2</c:v>
                </c:pt>
                <c:pt idx="13434">
                  <c:v>1.1131417178933331E-2</c:v>
                </c:pt>
                <c:pt idx="13435">
                  <c:v>6.3263223725354648E-3</c:v>
                </c:pt>
                <c:pt idx="13436">
                  <c:v>5.7836899942167346E-4</c:v>
                </c:pt>
                <c:pt idx="13437">
                  <c:v>9.0947527971121447E-2</c:v>
                </c:pt>
                <c:pt idx="13438">
                  <c:v>1.0860484544695154E-2</c:v>
                </c:pt>
                <c:pt idx="13439">
                  <c:v>6.7476383265856772E-3</c:v>
                </c:pt>
                <c:pt idx="13440">
                  <c:v>6.5830617821238847E-6</c:v>
                </c:pt>
                <c:pt idx="13441">
                  <c:v>2.016129032257999E-3</c:v>
                </c:pt>
                <c:pt idx="13442">
                  <c:v>5.7836899942167346E-4</c:v>
                </c:pt>
                <c:pt idx="13443">
                  <c:v>3.6069193963930439E-3</c:v>
                </c:pt>
                <c:pt idx="13444">
                  <c:v>3.5076923076923019E-2</c:v>
                </c:pt>
                <c:pt idx="13445">
                  <c:v>1.79199575230638E-3</c:v>
                </c:pt>
                <c:pt idx="13446">
                  <c:v>1.3724010155760494E-5</c:v>
                </c:pt>
                <c:pt idx="13447">
                  <c:v>2.6990553306352656E-4</c:v>
                </c:pt>
                <c:pt idx="13448">
                  <c:v>4.5614035087719329E-2</c:v>
                </c:pt>
                <c:pt idx="13449">
                  <c:v>1.3225371120108066E-2</c:v>
                </c:pt>
                <c:pt idx="13450">
                  <c:v>6.7476383265857292E-3</c:v>
                </c:pt>
                <c:pt idx="13451">
                  <c:v>1.5802533629358694E-2</c:v>
                </c:pt>
                <c:pt idx="13452">
                  <c:v>5.7004134403515178E-2</c:v>
                </c:pt>
                <c:pt idx="13453">
                  <c:v>1.0967741935483678E-2</c:v>
                </c:pt>
                <c:pt idx="13454">
                  <c:v>2.2295081967213057E-2</c:v>
                </c:pt>
                <c:pt idx="13455">
                  <c:v>6.072106261857189E-4</c:v>
                </c:pt>
                <c:pt idx="13456">
                  <c:v>1.0860484544695154E-2</c:v>
                </c:pt>
                <c:pt idx="13457">
                  <c:v>6.3263223725354648E-3</c:v>
                </c:pt>
                <c:pt idx="13458">
                  <c:v>6.5104166666679814E-4</c:v>
                </c:pt>
                <c:pt idx="13459">
                  <c:v>1.0416666666666938E-2</c:v>
                </c:pt>
                <c:pt idx="13460">
                  <c:v>2.1292572117346153E-2</c:v>
                </c:pt>
                <c:pt idx="13461">
                  <c:v>2.5195968645022279E-4</c:v>
                </c:pt>
                <c:pt idx="13462">
                  <c:v>1.6427927087208808E-4</c:v>
                </c:pt>
                <c:pt idx="13463">
                  <c:v>2.5195968645022279E-4</c:v>
                </c:pt>
                <c:pt idx="13464">
                  <c:v>3.0171024029361547E-4</c:v>
                </c:pt>
                <c:pt idx="13465">
                  <c:v>2.672762440654133E-2</c:v>
                </c:pt>
                <c:pt idx="13466">
                  <c:v>1.1465242484279487E-2</c:v>
                </c:pt>
                <c:pt idx="13467">
                  <c:v>1.1054306077382885E-2</c:v>
                </c:pt>
                <c:pt idx="13468">
                  <c:v>3.1713900134952767E-2</c:v>
                </c:pt>
                <c:pt idx="13469">
                  <c:v>5.1684038246184601E-4</c:v>
                </c:pt>
                <c:pt idx="13470">
                  <c:v>5.1684038246184601E-4</c:v>
                </c:pt>
                <c:pt idx="13471">
                  <c:v>2.672762440654133E-2</c:v>
                </c:pt>
                <c:pt idx="13472">
                  <c:v>2.6890243015662948E-2</c:v>
                </c:pt>
                <c:pt idx="13473">
                  <c:v>5.9719634647580826E-4</c:v>
                </c:pt>
                <c:pt idx="13474">
                  <c:v>9.4933528584143605E-3</c:v>
                </c:pt>
                <c:pt idx="13475">
                  <c:v>1.0221835580687327E-2</c:v>
                </c:pt>
                <c:pt idx="13476">
                  <c:v>1.2990903911516271E-3</c:v>
                </c:pt>
                <c:pt idx="13477">
                  <c:v>2.3751372194241015E-3</c:v>
                </c:pt>
                <c:pt idx="13478">
                  <c:v>1.0416666666666938E-2</c:v>
                </c:pt>
                <c:pt idx="13479">
                  <c:v>4.3744531933532539E-4</c:v>
                </c:pt>
                <c:pt idx="13480">
                  <c:v>4.3744531933532539E-4</c:v>
                </c:pt>
                <c:pt idx="13481">
                  <c:v>1.5748031496063096E-2</c:v>
                </c:pt>
                <c:pt idx="13482">
                  <c:v>2.3437500000000038E-2</c:v>
                </c:pt>
                <c:pt idx="13483">
                  <c:v>1.6203703703703606E-2</c:v>
                </c:pt>
                <c:pt idx="13484">
                  <c:v>1.5748031496063172E-2</c:v>
                </c:pt>
                <c:pt idx="13485">
                  <c:v>3.2258064516129087E-2</c:v>
                </c:pt>
                <c:pt idx="13486">
                  <c:v>4.3744531933532539E-4</c:v>
                </c:pt>
                <c:pt idx="13487">
                  <c:v>6.6666666666667001E-3</c:v>
                </c:pt>
                <c:pt idx="13488">
                  <c:v>5.5555555555555835E-3</c:v>
                </c:pt>
                <c:pt idx="13489">
                  <c:v>8.9605734767043196E-4</c:v>
                </c:pt>
                <c:pt idx="13490">
                  <c:v>1.6004495504495335E-2</c:v>
                </c:pt>
                <c:pt idx="13491">
                  <c:v>1.0635034257081455E-2</c:v>
                </c:pt>
                <c:pt idx="13492">
                  <c:v>9.6164788892682974E-3</c:v>
                </c:pt>
                <c:pt idx="13493">
                  <c:v>4.3744531933532539E-4</c:v>
                </c:pt>
                <c:pt idx="13494">
                  <c:v>2.116402116402125E-2</c:v>
                </c:pt>
                <c:pt idx="13495">
                  <c:v>1.3355460723881862E-2</c:v>
                </c:pt>
                <c:pt idx="13496">
                  <c:v>1.5679442508710839E-2</c:v>
                </c:pt>
                <c:pt idx="13497">
                  <c:v>1.7076502732243888E-4</c:v>
                </c:pt>
                <c:pt idx="13498">
                  <c:v>1.4336917562724075E-2</c:v>
                </c:pt>
                <c:pt idx="13499">
                  <c:v>3.9640591966172076E-4</c:v>
                </c:pt>
                <c:pt idx="13500">
                  <c:v>1.7721036585365814E-2</c:v>
                </c:pt>
                <c:pt idx="13501">
                  <c:v>6.1454293737771293E-4</c:v>
                </c:pt>
                <c:pt idx="13502">
                  <c:v>4.8166119594678422E-4</c:v>
                </c:pt>
                <c:pt idx="13503">
                  <c:v>1.0635034257081455E-2</c:v>
                </c:pt>
                <c:pt idx="13504">
                  <c:v>3.2740368874836383E-4</c:v>
                </c:pt>
                <c:pt idx="13505">
                  <c:v>1.1531444525899126E-2</c:v>
                </c:pt>
                <c:pt idx="13506">
                  <c:v>6.4030396847747416E-4</c:v>
                </c:pt>
                <c:pt idx="13507">
                  <c:v>1.0635034257081455E-2</c:v>
                </c:pt>
                <c:pt idx="13508">
                  <c:v>8.1939228405599716E-3</c:v>
                </c:pt>
                <c:pt idx="13509">
                  <c:v>1.0416666666666938E-2</c:v>
                </c:pt>
                <c:pt idx="13510">
                  <c:v>6.238859180035747E-3</c:v>
                </c:pt>
                <c:pt idx="13511">
                  <c:v>2.976190476190496E-3</c:v>
                </c:pt>
                <c:pt idx="13512">
                  <c:v>7.5757575757576141E-3</c:v>
                </c:pt>
                <c:pt idx="13513">
                  <c:v>4.3744531933532539E-4</c:v>
                </c:pt>
                <c:pt idx="13514">
                  <c:v>1.3774104683197297E-3</c:v>
                </c:pt>
                <c:pt idx="13515">
                  <c:v>1.0416666666666938E-2</c:v>
                </c:pt>
                <c:pt idx="13516">
                  <c:v>2.9124799767007482E-4</c:v>
                </c:pt>
                <c:pt idx="13517">
                  <c:v>6.5104166666679814E-4</c:v>
                </c:pt>
                <c:pt idx="13518">
                  <c:v>2.976190476190496E-3</c:v>
                </c:pt>
                <c:pt idx="13519">
                  <c:v>1.4336917562724075E-2</c:v>
                </c:pt>
                <c:pt idx="13520">
                  <c:v>2.976190476190496E-3</c:v>
                </c:pt>
                <c:pt idx="13521">
                  <c:v>2.4154589371982158E-3</c:v>
                </c:pt>
                <c:pt idx="13522">
                  <c:v>2.976190476190496E-3</c:v>
                </c:pt>
                <c:pt idx="13523">
                  <c:v>2.7540685102993175E-2</c:v>
                </c:pt>
                <c:pt idx="13524">
                  <c:v>1.5748031496063096E-2</c:v>
                </c:pt>
                <c:pt idx="13525">
                  <c:v>3.5433070866141662E-2</c:v>
                </c:pt>
                <c:pt idx="13526">
                  <c:v>2.1164021164021368E-2</c:v>
                </c:pt>
                <c:pt idx="13527">
                  <c:v>1.0416666666666938E-2</c:v>
                </c:pt>
                <c:pt idx="13528">
                  <c:v>7.8224776500639762E-3</c:v>
                </c:pt>
                <c:pt idx="13529">
                  <c:v>8.9605734767043196E-4</c:v>
                </c:pt>
                <c:pt idx="13530">
                  <c:v>1.0416666666666938E-2</c:v>
                </c:pt>
                <c:pt idx="13531">
                  <c:v>6.5104166666679814E-4</c:v>
                </c:pt>
                <c:pt idx="13532">
                  <c:v>1.0416666666666938E-2</c:v>
                </c:pt>
                <c:pt idx="13533">
                  <c:v>6.9991251093613586E-3</c:v>
                </c:pt>
                <c:pt idx="13534">
                  <c:v>2.016129032257999E-3</c:v>
                </c:pt>
                <c:pt idx="13535">
                  <c:v>1.0416666666666938E-2</c:v>
                </c:pt>
                <c:pt idx="13536">
                  <c:v>6.6682449494948814E-3</c:v>
                </c:pt>
                <c:pt idx="13537">
                  <c:v>1.6683350016682623E-3</c:v>
                </c:pt>
                <c:pt idx="13538">
                  <c:v>2.9429429429429586E-2</c:v>
                </c:pt>
                <c:pt idx="13539">
                  <c:v>1.200936240697661E-2</c:v>
                </c:pt>
                <c:pt idx="13540">
                  <c:v>1.3602743410437103E-3</c:v>
                </c:pt>
                <c:pt idx="13541">
                  <c:v>4.8166119594678422E-4</c:v>
                </c:pt>
                <c:pt idx="13542">
                  <c:v>2.3319200484554808E-2</c:v>
                </c:pt>
                <c:pt idx="13543">
                  <c:v>6.6666666666668883E-3</c:v>
                </c:pt>
                <c:pt idx="13544">
                  <c:v>6.5104166666679814E-4</c:v>
                </c:pt>
                <c:pt idx="13545">
                  <c:v>6.9991251093613586E-3</c:v>
                </c:pt>
                <c:pt idx="13546">
                  <c:v>2.0552344251766302E-2</c:v>
                </c:pt>
                <c:pt idx="13547">
                  <c:v>1.5748031496063096E-2</c:v>
                </c:pt>
                <c:pt idx="13548">
                  <c:v>6.6666666666667001E-3</c:v>
                </c:pt>
                <c:pt idx="13549">
                  <c:v>6.5104166666679814E-4</c:v>
                </c:pt>
                <c:pt idx="13550">
                  <c:v>9.7949188858280165E-3</c:v>
                </c:pt>
                <c:pt idx="13551">
                  <c:v>2.976190476190496E-3</c:v>
                </c:pt>
                <c:pt idx="13552">
                  <c:v>4.3744531933532539E-4</c:v>
                </c:pt>
                <c:pt idx="13553">
                  <c:v>6.5104166666679814E-4</c:v>
                </c:pt>
                <c:pt idx="13554">
                  <c:v>1.5748031496063096E-2</c:v>
                </c:pt>
                <c:pt idx="13555">
                  <c:v>9.7949188858280165E-3</c:v>
                </c:pt>
                <c:pt idx="13556">
                  <c:v>2.4085224641037482E-2</c:v>
                </c:pt>
                <c:pt idx="13557">
                  <c:v>3.64145658263305E-2</c:v>
                </c:pt>
                <c:pt idx="13558">
                  <c:v>6.3885183467790638E-2</c:v>
                </c:pt>
                <c:pt idx="13559">
                  <c:v>1.6837104072398128E-2</c:v>
                </c:pt>
                <c:pt idx="13560">
                  <c:v>1.5785213167834207E-3</c:v>
                </c:pt>
                <c:pt idx="13561">
                  <c:v>6.5104166666679814E-4</c:v>
                </c:pt>
                <c:pt idx="13562">
                  <c:v>1.0416666666666938E-2</c:v>
                </c:pt>
                <c:pt idx="13563">
                  <c:v>0.56640922959572848</c:v>
                </c:pt>
                <c:pt idx="13564">
                  <c:v>1.0416666666666938E-2</c:v>
                </c:pt>
                <c:pt idx="13565">
                  <c:v>6.6666666666668883E-3</c:v>
                </c:pt>
                <c:pt idx="13566">
                  <c:v>5.7836899942167346E-4</c:v>
                </c:pt>
                <c:pt idx="13567">
                  <c:v>2.3199023199023172E-2</c:v>
                </c:pt>
                <c:pt idx="13568">
                  <c:v>8.7958106421988163E-4</c:v>
                </c:pt>
                <c:pt idx="13569">
                  <c:v>1.5748031496063096E-2</c:v>
                </c:pt>
                <c:pt idx="13570">
                  <c:v>3.5433070866141662E-2</c:v>
                </c:pt>
                <c:pt idx="13571">
                  <c:v>9.7949188858280165E-3</c:v>
                </c:pt>
                <c:pt idx="13572">
                  <c:v>8.9605734767043196E-4</c:v>
                </c:pt>
                <c:pt idx="13573">
                  <c:v>4.7619047619047589E-2</c:v>
                </c:pt>
                <c:pt idx="13574">
                  <c:v>3.6196911196921338E-4</c:v>
                </c:pt>
                <c:pt idx="13575">
                  <c:v>1.6783216783215432E-4</c:v>
                </c:pt>
                <c:pt idx="13576">
                  <c:v>3.7440000000000209E-2</c:v>
                </c:pt>
                <c:pt idx="13577">
                  <c:v>1.219126819126826E-2</c:v>
                </c:pt>
                <c:pt idx="13578">
                  <c:v>1.2955792745266296E-2</c:v>
                </c:pt>
                <c:pt idx="13579">
                  <c:v>2.067824648469814E-2</c:v>
                </c:pt>
                <c:pt idx="13580">
                  <c:v>3.3094017094026639E-4</c:v>
                </c:pt>
                <c:pt idx="13581">
                  <c:v>2.4683760683760644E-2</c:v>
                </c:pt>
                <c:pt idx="13582">
                  <c:v>5.4102012987763634E-4</c:v>
                </c:pt>
                <c:pt idx="13583">
                  <c:v>1.0175010175010308E-2</c:v>
                </c:pt>
                <c:pt idx="13584">
                  <c:v>2.4761904761904797E-2</c:v>
                </c:pt>
                <c:pt idx="13585">
                  <c:v>6.8376068376233926E-5</c:v>
                </c:pt>
                <c:pt idx="13586">
                  <c:v>1.9518523755656155E-2</c:v>
                </c:pt>
                <c:pt idx="13587">
                  <c:v>1.2413111253988163E-2</c:v>
                </c:pt>
                <c:pt idx="13588">
                  <c:v>1.0296789824349027E-2</c:v>
                </c:pt>
                <c:pt idx="13589">
                  <c:v>1.0296789824349027E-2</c:v>
                </c:pt>
                <c:pt idx="13590">
                  <c:v>3.64145658263305E-2</c:v>
                </c:pt>
                <c:pt idx="13591">
                  <c:v>7.3319926261101991E-3</c:v>
                </c:pt>
                <c:pt idx="13592">
                  <c:v>2.3965141612200407E-2</c:v>
                </c:pt>
                <c:pt idx="13593">
                  <c:v>1.0513296227581837E-2</c:v>
                </c:pt>
                <c:pt idx="13594">
                  <c:v>1.5896103896103946E-2</c:v>
                </c:pt>
                <c:pt idx="13595">
                  <c:v>1.476258660443814E-2</c:v>
                </c:pt>
                <c:pt idx="13596">
                  <c:v>5.8231461227444678E-3</c:v>
                </c:pt>
                <c:pt idx="13597">
                  <c:v>6.1285120108648767E-3</c:v>
                </c:pt>
                <c:pt idx="13598">
                  <c:v>6.8903836479158945E-3</c:v>
                </c:pt>
                <c:pt idx="13599">
                  <c:v>7.4499896821787967E-3</c:v>
                </c:pt>
                <c:pt idx="13600">
                  <c:v>5.76133325702201E-3</c:v>
                </c:pt>
                <c:pt idx="13601">
                  <c:v>2.3965141612200407E-2</c:v>
                </c:pt>
                <c:pt idx="13602">
                  <c:v>1.0513296227581837E-2</c:v>
                </c:pt>
                <c:pt idx="13603">
                  <c:v>1.7137264888129927E-2</c:v>
                </c:pt>
                <c:pt idx="13604">
                  <c:v>3.0668916702668958E-3</c:v>
                </c:pt>
                <c:pt idx="13605">
                  <c:v>2.2546238389689981E-2</c:v>
                </c:pt>
                <c:pt idx="13606">
                  <c:v>3.9333569098982273E-2</c:v>
                </c:pt>
                <c:pt idx="13607">
                  <c:v>2.3965141612200407E-2</c:v>
                </c:pt>
                <c:pt idx="13608">
                  <c:v>1.0416666666666938E-2</c:v>
                </c:pt>
                <c:pt idx="13609">
                  <c:v>3.7940379403793946E-2</c:v>
                </c:pt>
                <c:pt idx="13610">
                  <c:v>1.0976702508960743E-2</c:v>
                </c:pt>
                <c:pt idx="13611">
                  <c:v>2.016129032257999E-3</c:v>
                </c:pt>
                <c:pt idx="13612">
                  <c:v>6.5104166666679814E-4</c:v>
                </c:pt>
                <c:pt idx="13613">
                  <c:v>3.4722222222222398E-3</c:v>
                </c:pt>
                <c:pt idx="13614">
                  <c:v>3.4722222222222398E-3</c:v>
                </c:pt>
                <c:pt idx="13615">
                  <c:v>1.6203703703703606E-2</c:v>
                </c:pt>
                <c:pt idx="13616">
                  <c:v>1.0957703265405497E-4</c:v>
                </c:pt>
                <c:pt idx="13617">
                  <c:v>1.833460656990063E-2</c:v>
                </c:pt>
                <c:pt idx="13618">
                  <c:v>2.2770398481973472E-2</c:v>
                </c:pt>
                <c:pt idx="13619">
                  <c:v>2.1164021164021368E-2</c:v>
                </c:pt>
                <c:pt idx="13620">
                  <c:v>3.67965367965368E-2</c:v>
                </c:pt>
                <c:pt idx="13621">
                  <c:v>3.9447731755424325E-3</c:v>
                </c:pt>
                <c:pt idx="13622">
                  <c:v>3.5433070866141662E-2</c:v>
                </c:pt>
                <c:pt idx="13623">
                  <c:v>4.3744531933532539E-4</c:v>
                </c:pt>
                <c:pt idx="13624">
                  <c:v>6.6666666666667001E-3</c:v>
                </c:pt>
                <c:pt idx="13625">
                  <c:v>7.2580645161290175E-2</c:v>
                </c:pt>
                <c:pt idx="13626">
                  <c:v>1.3227513227514738E-3</c:v>
                </c:pt>
                <c:pt idx="13627">
                  <c:v>1.6079158936301841E-2</c:v>
                </c:pt>
                <c:pt idx="13628">
                  <c:v>6.4971319003575331E-3</c:v>
                </c:pt>
                <c:pt idx="13629">
                  <c:v>2.3319200484554808E-2</c:v>
                </c:pt>
                <c:pt idx="13630">
                  <c:v>2.6575507825507941E-2</c:v>
                </c:pt>
                <c:pt idx="13631">
                  <c:v>2.976190476190496E-3</c:v>
                </c:pt>
                <c:pt idx="13632">
                  <c:v>1.5679442508710839E-2</c:v>
                </c:pt>
                <c:pt idx="13633">
                  <c:v>1.0416666666666938E-2</c:v>
                </c:pt>
                <c:pt idx="13634">
                  <c:v>7.2580645161290175E-2</c:v>
                </c:pt>
                <c:pt idx="13635">
                  <c:v>1.4336917562724075E-2</c:v>
                </c:pt>
                <c:pt idx="13636">
                  <c:v>6.9991251093613586E-3</c:v>
                </c:pt>
                <c:pt idx="13637">
                  <c:v>4.7348484848484876E-2</c:v>
                </c:pt>
                <c:pt idx="13638">
                  <c:v>5.5467511885895458E-3</c:v>
                </c:pt>
                <c:pt idx="13639">
                  <c:v>3.097173828881227E-3</c:v>
                </c:pt>
                <c:pt idx="13640">
                  <c:v>6.5104166666679814E-4</c:v>
                </c:pt>
                <c:pt idx="13641">
                  <c:v>4.4610912343470713E-2</c:v>
                </c:pt>
                <c:pt idx="13642">
                  <c:v>2.5864707682889666E-2</c:v>
                </c:pt>
                <c:pt idx="13643">
                  <c:v>1.734400656814461E-2</c:v>
                </c:pt>
                <c:pt idx="13644">
                  <c:v>2.66666666666668E-2</c:v>
                </c:pt>
                <c:pt idx="13645">
                  <c:v>1.0416666666666938E-2</c:v>
                </c:pt>
                <c:pt idx="13646">
                  <c:v>0</c:v>
                </c:pt>
                <c:pt idx="13647">
                  <c:v>2.4179620034541953E-3</c:v>
                </c:pt>
                <c:pt idx="13648">
                  <c:v>2.8248587570621302E-2</c:v>
                </c:pt>
                <c:pt idx="13649">
                  <c:v>1.8993352326681986E-4</c:v>
                </c:pt>
                <c:pt idx="13650">
                  <c:v>2.1070375052676281E-3</c:v>
                </c:pt>
                <c:pt idx="13651">
                  <c:v>2.976190476190496E-3</c:v>
                </c:pt>
                <c:pt idx="13652">
                  <c:v>6.5104166666679814E-4</c:v>
                </c:pt>
                <c:pt idx="13653">
                  <c:v>7.2580645161290175E-2</c:v>
                </c:pt>
                <c:pt idx="13654">
                  <c:v>1.0416666666666938E-2</c:v>
                </c:pt>
                <c:pt idx="13655">
                  <c:v>1.5748031496063096E-2</c:v>
                </c:pt>
                <c:pt idx="13656">
                  <c:v>4.3744531933532539E-4</c:v>
                </c:pt>
                <c:pt idx="13657">
                  <c:v>4.3744531933532539E-4</c:v>
                </c:pt>
                <c:pt idx="13658">
                  <c:v>2.3437500000000038E-2</c:v>
                </c:pt>
                <c:pt idx="13659">
                  <c:v>6.6666666666668883E-3</c:v>
                </c:pt>
                <c:pt idx="13660">
                  <c:v>6.1218243036437225E-4</c:v>
                </c:pt>
                <c:pt idx="13661">
                  <c:v>3.2258064516129087E-2</c:v>
                </c:pt>
                <c:pt idx="13662">
                  <c:v>3.5433070866141662E-2</c:v>
                </c:pt>
                <c:pt idx="13663">
                  <c:v>4.3744531933532539E-4</c:v>
                </c:pt>
                <c:pt idx="13664">
                  <c:v>1.3227513227514738E-3</c:v>
                </c:pt>
                <c:pt idx="13665">
                  <c:v>1.2549198307711539E-3</c:v>
                </c:pt>
                <c:pt idx="13666">
                  <c:v>1.4025934576149288E-2</c:v>
                </c:pt>
                <c:pt idx="13667">
                  <c:v>6.8310152343768109E-4</c:v>
                </c:pt>
                <c:pt idx="13668">
                  <c:v>1.3374333690695497E-3</c:v>
                </c:pt>
                <c:pt idx="13669">
                  <c:v>1.0513296227581837E-2</c:v>
                </c:pt>
                <c:pt idx="13670">
                  <c:v>2.9654090375153203E-3</c:v>
                </c:pt>
                <c:pt idx="13671">
                  <c:v>3.0668916702668958E-3</c:v>
                </c:pt>
                <c:pt idx="13672">
                  <c:v>1.0513296227581837E-2</c:v>
                </c:pt>
                <c:pt idx="13673">
                  <c:v>4.2441218911805362E-4</c:v>
                </c:pt>
                <c:pt idx="13674">
                  <c:v>4.3744531933532539E-4</c:v>
                </c:pt>
                <c:pt idx="13675">
                  <c:v>1.1770244821086376E-4</c:v>
                </c:pt>
                <c:pt idx="13676">
                  <c:v>8.1487140310670062E-3</c:v>
                </c:pt>
                <c:pt idx="13677">
                  <c:v>6.4499484004128737E-4</c:v>
                </c:pt>
                <c:pt idx="13678">
                  <c:v>9.0909090909087973E-3</c:v>
                </c:pt>
                <c:pt idx="13679">
                  <c:v>1.3227513227514738E-3</c:v>
                </c:pt>
                <c:pt idx="13680">
                  <c:v>2.3437500000000038E-2</c:v>
                </c:pt>
                <c:pt idx="13681">
                  <c:v>1.5679442508710839E-2</c:v>
                </c:pt>
                <c:pt idx="13682">
                  <c:v>1.3831967213114787E-2</c:v>
                </c:pt>
                <c:pt idx="13683">
                  <c:v>4.7619047619047589E-2</c:v>
                </c:pt>
                <c:pt idx="13684">
                  <c:v>2.9761904761906118E-3</c:v>
                </c:pt>
                <c:pt idx="13685">
                  <c:v>6.9991251093613586E-3</c:v>
                </c:pt>
                <c:pt idx="13686">
                  <c:v>2.5252525252526404E-3</c:v>
                </c:pt>
                <c:pt idx="13687">
                  <c:v>1.6203703703703606E-2</c:v>
                </c:pt>
                <c:pt idx="13688">
                  <c:v>1.2163050624589115E-2</c:v>
                </c:pt>
                <c:pt idx="13689">
                  <c:v>6.5104166666679814E-4</c:v>
                </c:pt>
                <c:pt idx="13690">
                  <c:v>3.5433070866141662E-2</c:v>
                </c:pt>
                <c:pt idx="13691">
                  <c:v>7.4992347719621596E-3</c:v>
                </c:pt>
                <c:pt idx="13692">
                  <c:v>2.3437500000000038E-2</c:v>
                </c:pt>
                <c:pt idx="13693">
                  <c:v>1.713909030982181E-2</c:v>
                </c:pt>
                <c:pt idx="13694">
                  <c:v>9.6688416444015834E-3</c:v>
                </c:pt>
                <c:pt idx="13695">
                  <c:v>3.5807402610679548E-3</c:v>
                </c:pt>
                <c:pt idx="13696">
                  <c:v>6.1147119970464894E-5</c:v>
                </c:pt>
                <c:pt idx="13697">
                  <c:v>7.4042425737339702E-3</c:v>
                </c:pt>
                <c:pt idx="13698">
                  <c:v>6.3384209725667734E-4</c:v>
                </c:pt>
                <c:pt idx="13699">
                  <c:v>2.2079401887094098E-2</c:v>
                </c:pt>
                <c:pt idx="13700">
                  <c:v>7.1153846153845929E-2</c:v>
                </c:pt>
                <c:pt idx="13701">
                  <c:v>1.1333914559720775E-2</c:v>
                </c:pt>
                <c:pt idx="13702">
                  <c:v>4.7112649086333128E-2</c:v>
                </c:pt>
                <c:pt idx="13703">
                  <c:v>1.3040411106486981E-2</c:v>
                </c:pt>
                <c:pt idx="13704">
                  <c:v>5.8989072223343602E-3</c:v>
                </c:pt>
                <c:pt idx="13705">
                  <c:v>8.0018440463647325E-3</c:v>
                </c:pt>
                <c:pt idx="13706">
                  <c:v>1.624975010493615E-2</c:v>
                </c:pt>
                <c:pt idx="13707">
                  <c:v>2.5838854369803914E-4</c:v>
                </c:pt>
                <c:pt idx="13708">
                  <c:v>4.7225577629882463E-4</c:v>
                </c:pt>
                <c:pt idx="13709">
                  <c:v>1.1582581579240702E-2</c:v>
                </c:pt>
                <c:pt idx="13710">
                  <c:v>1.4182701531614817E-3</c:v>
                </c:pt>
                <c:pt idx="13711">
                  <c:v>6.9169732879611665E-4</c:v>
                </c:pt>
                <c:pt idx="13712">
                  <c:v>2.5838854369803914E-4</c:v>
                </c:pt>
                <c:pt idx="13713">
                  <c:v>6.2122459931344166E-2</c:v>
                </c:pt>
                <c:pt idx="13714">
                  <c:v>4.6408137317228253E-2</c:v>
                </c:pt>
                <c:pt idx="13715">
                  <c:v>2.4106761704845167E-3</c:v>
                </c:pt>
                <c:pt idx="13716">
                  <c:v>1.199185268623178E-2</c:v>
                </c:pt>
                <c:pt idx="13717">
                  <c:v>4.7060092173374299E-4</c:v>
                </c:pt>
                <c:pt idx="13718">
                  <c:v>5.9010323970669072E-4</c:v>
                </c:pt>
                <c:pt idx="13719">
                  <c:v>1.7516281158769659E-2</c:v>
                </c:pt>
                <c:pt idx="13720">
                  <c:v>1.5179636677146084E-2</c:v>
                </c:pt>
                <c:pt idx="13721">
                  <c:v>3.7495972271814862E-3</c:v>
                </c:pt>
                <c:pt idx="13722">
                  <c:v>1.1582581579240702E-2</c:v>
                </c:pt>
                <c:pt idx="13723">
                  <c:v>4.6408137317228253E-2</c:v>
                </c:pt>
                <c:pt idx="13724">
                  <c:v>1.1582581579240702E-2</c:v>
                </c:pt>
                <c:pt idx="13725">
                  <c:v>1.3040411106486981E-2</c:v>
                </c:pt>
                <c:pt idx="13726">
                  <c:v>2.1725749291340225E-2</c:v>
                </c:pt>
                <c:pt idx="13727">
                  <c:v>3.4520807061790761E-2</c:v>
                </c:pt>
                <c:pt idx="13728">
                  <c:v>1.1582581579240702E-2</c:v>
                </c:pt>
                <c:pt idx="13729">
                  <c:v>4.0404040404040612E-3</c:v>
                </c:pt>
                <c:pt idx="13730">
                  <c:v>6.5104166666679814E-4</c:v>
                </c:pt>
                <c:pt idx="13731">
                  <c:v>0</c:v>
                </c:pt>
                <c:pt idx="13732">
                  <c:v>6.9991251093613586E-3</c:v>
                </c:pt>
                <c:pt idx="13733">
                  <c:v>4.3744531933532539E-4</c:v>
                </c:pt>
                <c:pt idx="13734">
                  <c:v>6.5104166666679814E-4</c:v>
                </c:pt>
                <c:pt idx="13735">
                  <c:v>2.6610187900511658E-3</c:v>
                </c:pt>
                <c:pt idx="13736">
                  <c:v>1.5679442508710839E-2</c:v>
                </c:pt>
                <c:pt idx="13737">
                  <c:v>1.2804054134281461E-2</c:v>
                </c:pt>
                <c:pt idx="13738">
                  <c:v>1.9930438448566422E-2</c:v>
                </c:pt>
                <c:pt idx="13739">
                  <c:v>3.2859412250514988E-3</c:v>
                </c:pt>
                <c:pt idx="13740">
                  <c:v>1.946105842209834E-3</c:v>
                </c:pt>
                <c:pt idx="13741">
                  <c:v>3.2824318538597831E-4</c:v>
                </c:pt>
                <c:pt idx="13742">
                  <c:v>1.6079158936301841E-2</c:v>
                </c:pt>
                <c:pt idx="13743">
                  <c:v>3.7109459168282975E-2</c:v>
                </c:pt>
                <c:pt idx="14896">
                  <c:v>1.0416666666666938E-2</c:v>
                </c:pt>
                <c:pt idx="14897">
                  <c:v>6.5104166666679814E-4</c:v>
                </c:pt>
                <c:pt idx="14898">
                  <c:v>4.3744531933532539E-4</c:v>
                </c:pt>
                <c:pt idx="14899">
                  <c:v>6.6666666666668883E-3</c:v>
                </c:pt>
                <c:pt idx="14900">
                  <c:v>1.0416666666666938E-2</c:v>
                </c:pt>
                <c:pt idx="14901">
                  <c:v>1.3227513227514738E-3</c:v>
                </c:pt>
                <c:pt idx="14902">
                  <c:v>2.3437500000000038E-2</c:v>
                </c:pt>
                <c:pt idx="14903">
                  <c:v>1.2184508268059195E-2</c:v>
                </c:pt>
                <c:pt idx="14904">
                  <c:v>6.9991251093613586E-3</c:v>
                </c:pt>
                <c:pt idx="14905">
                  <c:v>1.9970414201183648E-2</c:v>
                </c:pt>
                <c:pt idx="14906">
                  <c:v>0</c:v>
                </c:pt>
                <c:pt idx="14907">
                  <c:v>1.3054830287208905E-3</c:v>
                </c:pt>
                <c:pt idx="14908">
                  <c:v>1.6203703703703606E-2</c:v>
                </c:pt>
                <c:pt idx="14909">
                  <c:v>3.5677879714578532E-3</c:v>
                </c:pt>
                <c:pt idx="14910">
                  <c:v>6.5104166666679814E-4</c:v>
                </c:pt>
                <c:pt idx="14911">
                  <c:v>6.9991251093613586E-3</c:v>
                </c:pt>
                <c:pt idx="14912">
                  <c:v>1.4336917562724075E-2</c:v>
                </c:pt>
                <c:pt idx="14913">
                  <c:v>1.6203703703703606E-2</c:v>
                </c:pt>
                <c:pt idx="14914">
                  <c:v>1.6203703703703606E-2</c:v>
                </c:pt>
                <c:pt idx="14915">
                  <c:v>4.0272001056316652E-4</c:v>
                </c:pt>
                <c:pt idx="14916">
                  <c:v>2.4132231404958876E-2</c:v>
                </c:pt>
                <c:pt idx="14917">
                  <c:v>2.4132231404958876E-2</c:v>
                </c:pt>
                <c:pt idx="14918">
                  <c:v>1.1988669140630284E-3</c:v>
                </c:pt>
                <c:pt idx="14919">
                  <c:v>3.0205479452070401E-4</c:v>
                </c:pt>
                <c:pt idx="14920">
                  <c:v>9.1294055060513035E-3</c:v>
                </c:pt>
                <c:pt idx="14921">
                  <c:v>4.1332073689182854E-2</c:v>
                </c:pt>
                <c:pt idx="14922">
                  <c:v>1.1380400421497248E-3</c:v>
                </c:pt>
                <c:pt idx="14923">
                  <c:v>5.5479452054813666E-4</c:v>
                </c:pt>
                <c:pt idx="14924">
                  <c:v>1.1321181931393752E-2</c:v>
                </c:pt>
                <c:pt idx="14925">
                  <c:v>3.5124692658939215E-2</c:v>
                </c:pt>
                <c:pt idx="14926">
                  <c:v>4.2009919697685395E-2</c:v>
                </c:pt>
                <c:pt idx="14927">
                  <c:v>1.7123287671233084E-2</c:v>
                </c:pt>
                <c:pt idx="14928">
                  <c:v>3.412570507655358E-3</c:v>
                </c:pt>
                <c:pt idx="14929">
                  <c:v>2.2518024513338189E-2</c:v>
                </c:pt>
                <c:pt idx="14930">
                  <c:v>1.1321181931393752E-2</c:v>
                </c:pt>
                <c:pt idx="14931">
                  <c:v>1.0416666666666938E-2</c:v>
                </c:pt>
                <c:pt idx="14932">
                  <c:v>5.0576892682156049E-3</c:v>
                </c:pt>
                <c:pt idx="14933">
                  <c:v>1.7005032101336127E-2</c:v>
                </c:pt>
                <c:pt idx="14934">
                  <c:v>5.1696146287275495E-3</c:v>
                </c:pt>
                <c:pt idx="14935">
                  <c:v>1.6203703703703606E-2</c:v>
                </c:pt>
                <c:pt idx="14936">
                  <c:v>3.4722222222222398E-3</c:v>
                </c:pt>
                <c:pt idx="14937">
                  <c:v>6.696428571428702E-3</c:v>
                </c:pt>
                <c:pt idx="14938">
                  <c:v>1.0416666666666938E-2</c:v>
                </c:pt>
                <c:pt idx="14939">
                  <c:v>1.2472587719298163E-2</c:v>
                </c:pt>
                <c:pt idx="14940">
                  <c:v>1.7045454545454419E-2</c:v>
                </c:pt>
                <c:pt idx="14941">
                  <c:v>3.5008752188047053E-3</c:v>
                </c:pt>
                <c:pt idx="14942">
                  <c:v>6.9991251093613586E-3</c:v>
                </c:pt>
                <c:pt idx="14943">
                  <c:v>5.0344462109168844E-3</c:v>
                </c:pt>
                <c:pt idx="14944">
                  <c:v>1.5748031496063096E-2</c:v>
                </c:pt>
                <c:pt idx="14945">
                  <c:v>9.2364532019715878E-4</c:v>
                </c:pt>
                <c:pt idx="14946">
                  <c:v>2.6666666666666613E-2</c:v>
                </c:pt>
                <c:pt idx="14947">
                  <c:v>7.3871247340632183E-3</c:v>
                </c:pt>
                <c:pt idx="14948">
                  <c:v>4.4125758411473008E-4</c:v>
                </c:pt>
                <c:pt idx="14949">
                  <c:v>4.6780426195571363E-4</c:v>
                </c:pt>
                <c:pt idx="14950">
                  <c:v>2.165329605216303E-3</c:v>
                </c:pt>
                <c:pt idx="14951">
                  <c:v>2.3303916161058952E-2</c:v>
                </c:pt>
                <c:pt idx="14952">
                  <c:v>3.1881931465842631E-2</c:v>
                </c:pt>
                <c:pt idx="14953">
                  <c:v>2.6469842381035384E-2</c:v>
                </c:pt>
                <c:pt idx="14954">
                  <c:v>2.4962050936077063E-2</c:v>
                </c:pt>
                <c:pt idx="14955">
                  <c:v>8.0012217350243317E-2</c:v>
                </c:pt>
                <c:pt idx="14956">
                  <c:v>3.1342651450022678E-2</c:v>
                </c:pt>
                <c:pt idx="14957">
                  <c:v>2.0349389201847912E-2</c:v>
                </c:pt>
                <c:pt idx="14958">
                  <c:v>3.0071280071280017E-3</c:v>
                </c:pt>
                <c:pt idx="14959">
                  <c:v>0.1417340237433696</c:v>
                </c:pt>
                <c:pt idx="14960">
                  <c:v>5.6664152578156401E-4</c:v>
                </c:pt>
                <c:pt idx="14961">
                  <c:v>2.4962050936077063E-2</c:v>
                </c:pt>
                <c:pt idx="14962">
                  <c:v>2.851767367505869E-2</c:v>
                </c:pt>
                <c:pt idx="14963">
                  <c:v>3.6907368686010006E-3</c:v>
                </c:pt>
                <c:pt idx="14964">
                  <c:v>4.20826753507768E-3</c:v>
                </c:pt>
                <c:pt idx="14965">
                  <c:v>5.0436743440032596E-3</c:v>
                </c:pt>
                <c:pt idx="14966">
                  <c:v>8.61142030781307E-3</c:v>
                </c:pt>
                <c:pt idx="14967">
                  <c:v>1.655405405405393E-2</c:v>
                </c:pt>
                <c:pt idx="14968">
                  <c:v>2.2257551669316391E-2</c:v>
                </c:pt>
                <c:pt idx="14969">
                  <c:v>6.1156238167916219E-4</c:v>
                </c:pt>
                <c:pt idx="14970">
                  <c:v>4.6626518756024714E-2</c:v>
                </c:pt>
                <c:pt idx="14971">
                  <c:v>6.1156238167916219E-4</c:v>
                </c:pt>
                <c:pt idx="14972">
                  <c:v>6.3991698374264883E-2</c:v>
                </c:pt>
                <c:pt idx="14973">
                  <c:v>1.0944829126647154E-2</c:v>
                </c:pt>
                <c:pt idx="14974">
                  <c:v>5.8982496105232703E-3</c:v>
                </c:pt>
                <c:pt idx="14975">
                  <c:v>1.7057679271419417E-3</c:v>
                </c:pt>
                <c:pt idx="14976">
                  <c:v>5.8598421430279525E-2</c:v>
                </c:pt>
                <c:pt idx="14977">
                  <c:v>2.9377203290249223E-4</c:v>
                </c:pt>
                <c:pt idx="14978">
                  <c:v>4.2323649541067673E-3</c:v>
                </c:pt>
                <c:pt idx="14979">
                  <c:v>3.1583968235552116E-2</c:v>
                </c:pt>
                <c:pt idx="14980">
                  <c:v>1.4775140825577145E-4</c:v>
                </c:pt>
                <c:pt idx="14981">
                  <c:v>7.3319926261101991E-3</c:v>
                </c:pt>
                <c:pt idx="14982">
                  <c:v>7.8480422813285468E-4</c:v>
                </c:pt>
                <c:pt idx="14983">
                  <c:v>3.4787405108260831E-2</c:v>
                </c:pt>
                <c:pt idx="14984">
                  <c:v>6.6666666666668883E-3</c:v>
                </c:pt>
                <c:pt idx="14985">
                  <c:v>4.3744531933532539E-4</c:v>
                </c:pt>
                <c:pt idx="14986">
                  <c:v>8.9605734767043196E-4</c:v>
                </c:pt>
                <c:pt idx="14987">
                  <c:v>6.5104166666679814E-4</c:v>
                </c:pt>
                <c:pt idx="14988">
                  <c:v>4.7619047619047589E-2</c:v>
                </c:pt>
                <c:pt idx="14989">
                  <c:v>2.016129032257999E-3</c:v>
                </c:pt>
                <c:pt idx="14990">
                  <c:v>2.1164021164021368E-2</c:v>
                </c:pt>
                <c:pt idx="14991">
                  <c:v>4.3744531933532539E-4</c:v>
                </c:pt>
                <c:pt idx="14992">
                  <c:v>6.5104166666679814E-4</c:v>
                </c:pt>
                <c:pt idx="14993">
                  <c:v>1.0976702508960743E-2</c:v>
                </c:pt>
                <c:pt idx="14994">
                  <c:v>2.4154589371982158E-3</c:v>
                </c:pt>
                <c:pt idx="14995">
                  <c:v>6.5104166666679814E-4</c:v>
                </c:pt>
                <c:pt idx="14996">
                  <c:v>3.8076152304609104E-2</c:v>
                </c:pt>
                <c:pt idx="14997">
                  <c:v>1.3827127718413381E-2</c:v>
                </c:pt>
                <c:pt idx="14998">
                  <c:v>5.29014844804351E-4</c:v>
                </c:pt>
                <c:pt idx="14999">
                  <c:v>7.5529508727889081E-3</c:v>
                </c:pt>
                <c:pt idx="15000">
                  <c:v>5.29014844804351E-4</c:v>
                </c:pt>
                <c:pt idx="15001">
                  <c:v>1.0840468131236701E-3</c:v>
                </c:pt>
                <c:pt idx="15002">
                  <c:v>3.3053648614290287E-3</c:v>
                </c:pt>
                <c:pt idx="15003">
                  <c:v>1.0860484544695154E-2</c:v>
                </c:pt>
                <c:pt idx="15004">
                  <c:v>2.3199023199023172E-2</c:v>
                </c:pt>
                <c:pt idx="15005">
                  <c:v>4.113978231625238E-3</c:v>
                </c:pt>
                <c:pt idx="15006">
                  <c:v>1.949546749546751E-2</c:v>
                </c:pt>
                <c:pt idx="15007">
                  <c:v>3.6170940170940233E-2</c:v>
                </c:pt>
                <c:pt idx="15008">
                  <c:v>1.5384615384615396E-2</c:v>
                </c:pt>
                <c:pt idx="15009">
                  <c:v>2.067824648469814E-2</c:v>
                </c:pt>
                <c:pt idx="15010">
                  <c:v>2.6057952887221313E-2</c:v>
                </c:pt>
                <c:pt idx="15011">
                  <c:v>7.4288284814596605E-4</c:v>
                </c:pt>
                <c:pt idx="15012">
                  <c:v>3.7440000000000209E-2</c:v>
                </c:pt>
                <c:pt idx="15013">
                  <c:v>3.5343262506722121E-3</c:v>
                </c:pt>
                <c:pt idx="15014">
                  <c:v>3.0921481911114348E-2</c:v>
                </c:pt>
                <c:pt idx="15015">
                  <c:v>1.5384615384615396E-2</c:v>
                </c:pt>
                <c:pt idx="15016">
                  <c:v>1.0175010175010308E-2</c:v>
                </c:pt>
                <c:pt idx="15017">
                  <c:v>2.3266042133966623E-2</c:v>
                </c:pt>
                <c:pt idx="15018">
                  <c:v>1.0416666666666938E-2</c:v>
                </c:pt>
                <c:pt idx="15019">
                  <c:v>1.5679442508710839E-2</c:v>
                </c:pt>
                <c:pt idx="15020">
                  <c:v>6.5104166666679814E-4</c:v>
                </c:pt>
                <c:pt idx="15021">
                  <c:v>8.9605734767043196E-4</c:v>
                </c:pt>
                <c:pt idx="15022">
                  <c:v>6.238859180035747E-3</c:v>
                </c:pt>
                <c:pt idx="15023">
                  <c:v>1.0416666666666938E-2</c:v>
                </c:pt>
                <c:pt idx="15024">
                  <c:v>1.5748031496063096E-2</c:v>
                </c:pt>
                <c:pt idx="15025">
                  <c:v>2.976190476190496E-3</c:v>
                </c:pt>
                <c:pt idx="15026">
                  <c:v>2.640716374269006E-2</c:v>
                </c:pt>
                <c:pt idx="15027">
                  <c:v>5.0576892682156049E-3</c:v>
                </c:pt>
                <c:pt idx="15028">
                  <c:v>1.0416666666666938E-2</c:v>
                </c:pt>
                <c:pt idx="15029">
                  <c:v>6.6666666666668883E-3</c:v>
                </c:pt>
                <c:pt idx="15030">
                  <c:v>6.5104166666679814E-4</c:v>
                </c:pt>
                <c:pt idx="15031">
                  <c:v>1.8939393939394035E-3</c:v>
                </c:pt>
                <c:pt idx="15032">
                  <c:v>6.6666666666668883E-3</c:v>
                </c:pt>
                <c:pt idx="15033">
                  <c:v>1.5748031496063096E-2</c:v>
                </c:pt>
                <c:pt idx="15034">
                  <c:v>7.4992347719621596E-3</c:v>
                </c:pt>
                <c:pt idx="15035">
                  <c:v>2.3437500000000038E-2</c:v>
                </c:pt>
                <c:pt idx="15036">
                  <c:v>1.0860484544695154E-2</c:v>
                </c:pt>
                <c:pt idx="15037">
                  <c:v>1.3891002810670417E-2</c:v>
                </c:pt>
                <c:pt idx="15038">
                  <c:v>1.1949772715323552E-4</c:v>
                </c:pt>
                <c:pt idx="15039">
                  <c:v>2.3199023199023172E-2</c:v>
                </c:pt>
                <c:pt idx="15040">
                  <c:v>1.9449075176629436E-2</c:v>
                </c:pt>
                <c:pt idx="15041">
                  <c:v>6.3263223725354648E-3</c:v>
                </c:pt>
                <c:pt idx="15042">
                  <c:v>6.7476383265857292E-3</c:v>
                </c:pt>
                <c:pt idx="15043">
                  <c:v>3.5076923076923019E-2</c:v>
                </c:pt>
                <c:pt idx="15044">
                  <c:v>6.7476383265857292E-3</c:v>
                </c:pt>
                <c:pt idx="15045">
                  <c:v>2.9259670619708675E-3</c:v>
                </c:pt>
                <c:pt idx="15046">
                  <c:v>2.3199023199023172E-2</c:v>
                </c:pt>
                <c:pt idx="15047">
                  <c:v>1.0860484544695154E-2</c:v>
                </c:pt>
                <c:pt idx="15048">
                  <c:v>5.7836899942167346E-4</c:v>
                </c:pt>
                <c:pt idx="15049">
                  <c:v>1.2811971506176893E-3</c:v>
                </c:pt>
                <c:pt idx="15050">
                  <c:v>2.9715522572659845E-4</c:v>
                </c:pt>
                <c:pt idx="15051">
                  <c:v>3.7258064516129133E-2</c:v>
                </c:pt>
                <c:pt idx="15052">
                  <c:v>2.3199023199023172E-2</c:v>
                </c:pt>
                <c:pt idx="15053">
                  <c:v>3.9801156377643953E-3</c:v>
                </c:pt>
                <c:pt idx="15054">
                  <c:v>1.0860484544695154E-2</c:v>
                </c:pt>
                <c:pt idx="15055">
                  <c:v>2.4291497975707918E-3</c:v>
                </c:pt>
                <c:pt idx="15056">
                  <c:v>3.5076923076923019E-2</c:v>
                </c:pt>
                <c:pt idx="15057">
                  <c:v>1.2016881624587927E-2</c:v>
                </c:pt>
                <c:pt idx="15058">
                  <c:v>1.0860484544695154E-2</c:v>
                </c:pt>
                <c:pt idx="15059">
                  <c:v>1.3724010155760494E-5</c:v>
                </c:pt>
                <c:pt idx="15060">
                  <c:v>7.5624474830035242E-3</c:v>
                </c:pt>
                <c:pt idx="15061">
                  <c:v>3.8051812126276745E-3</c:v>
                </c:pt>
                <c:pt idx="15062">
                  <c:v>1.0860484544695154E-2</c:v>
                </c:pt>
                <c:pt idx="15063">
                  <c:v>1.0860484544695154E-2</c:v>
                </c:pt>
                <c:pt idx="15064">
                  <c:v>2.7813436029097232E-2</c:v>
                </c:pt>
                <c:pt idx="15065">
                  <c:v>4.4834806156063147E-6</c:v>
                </c:pt>
                <c:pt idx="15066">
                  <c:v>6.4499484004128737E-4</c:v>
                </c:pt>
                <c:pt idx="15067">
                  <c:v>2.3817624215677961E-2</c:v>
                </c:pt>
                <c:pt idx="15068">
                  <c:v>5.263157894736842E-3</c:v>
                </c:pt>
                <c:pt idx="15069">
                  <c:v>1.065726517250056E-2</c:v>
                </c:pt>
                <c:pt idx="15070">
                  <c:v>2.2236842105262801E-3</c:v>
                </c:pt>
                <c:pt idx="15071">
                  <c:v>2.4525400049305586E-3</c:v>
                </c:pt>
                <c:pt idx="15072">
                  <c:v>1.0464396284829732E-2</c:v>
                </c:pt>
                <c:pt idx="15073">
                  <c:v>7.1731748726660367E-4</c:v>
                </c:pt>
                <c:pt idx="15074">
                  <c:v>5.6899004268223055E-6</c:v>
                </c:pt>
                <c:pt idx="15075">
                  <c:v>4.7082140497687434E-3</c:v>
                </c:pt>
                <c:pt idx="15076">
                  <c:v>2.5733082706766768E-2</c:v>
                </c:pt>
                <c:pt idx="15077">
                  <c:v>3.0151650312222169E-3</c:v>
                </c:pt>
                <c:pt idx="15078">
                  <c:v>2.8947368421046769E-4</c:v>
                </c:pt>
                <c:pt idx="15079">
                  <c:v>1.2347584503954562E-5</c:v>
                </c:pt>
                <c:pt idx="15080">
                  <c:v>7.1541427826994639E-3</c:v>
                </c:pt>
                <c:pt idx="15081">
                  <c:v>1.8276423372686937E-2</c:v>
                </c:pt>
                <c:pt idx="15082">
                  <c:v>3.8185661567124675E-3</c:v>
                </c:pt>
                <c:pt idx="15083">
                  <c:v>7.4478649453811596E-4</c:v>
                </c:pt>
                <c:pt idx="15084">
                  <c:v>5.785044941671676E-3</c:v>
                </c:pt>
                <c:pt idx="15085">
                  <c:v>6.4473684210526599E-3</c:v>
                </c:pt>
                <c:pt idx="15086">
                  <c:v>3.9527221610770998E-2</c:v>
                </c:pt>
                <c:pt idx="15087">
                  <c:v>3.2824318538597831E-4</c:v>
                </c:pt>
                <c:pt idx="15088">
                  <c:v>6.4971319003575331E-3</c:v>
                </c:pt>
                <c:pt idx="15089">
                  <c:v>5.2260239760239746E-2</c:v>
                </c:pt>
                <c:pt idx="15090">
                  <c:v>2.3319200484554808E-2</c:v>
                </c:pt>
                <c:pt idx="15091">
                  <c:v>2.976190476190496E-3</c:v>
                </c:pt>
                <c:pt idx="15092">
                  <c:v>0</c:v>
                </c:pt>
                <c:pt idx="15093">
                  <c:v>1.3227513227514738E-3</c:v>
                </c:pt>
                <c:pt idx="15094">
                  <c:v>1.3774104683197297E-3</c:v>
                </c:pt>
                <c:pt idx="15095">
                  <c:v>3.3251231527093673E-2</c:v>
                </c:pt>
                <c:pt idx="15096">
                  <c:v>6.5104166666679814E-4</c:v>
                </c:pt>
                <c:pt idx="15097">
                  <c:v>1.5380671622660358E-3</c:v>
                </c:pt>
                <c:pt idx="15098">
                  <c:v>2.016129032257999E-3</c:v>
                </c:pt>
                <c:pt idx="15099">
                  <c:v>1.4336917562724075E-2</c:v>
                </c:pt>
                <c:pt idx="15100">
                  <c:v>1.0957703265405497E-4</c:v>
                </c:pt>
                <c:pt idx="15101">
                  <c:v>4.72334682861011E-3</c:v>
                </c:pt>
                <c:pt idx="15102">
                  <c:v>8.1487140310670062E-3</c:v>
                </c:pt>
                <c:pt idx="15103">
                  <c:v>1.587301587301774E-3</c:v>
                </c:pt>
                <c:pt idx="15104">
                  <c:v>8.676036786403832E-5</c:v>
                </c:pt>
                <c:pt idx="15105">
                  <c:v>8.9605734767043196E-4</c:v>
                </c:pt>
                <c:pt idx="15106">
                  <c:v>4.3744531933532539E-4</c:v>
                </c:pt>
                <c:pt idx="15107">
                  <c:v>1.0416666666666938E-2</c:v>
                </c:pt>
                <c:pt idx="15108">
                  <c:v>1.0416666666666938E-2</c:v>
                </c:pt>
                <c:pt idx="15109">
                  <c:v>4.1050903119862488E-4</c:v>
                </c:pt>
                <c:pt idx="15110">
                  <c:v>3.4722222222222398E-3</c:v>
                </c:pt>
                <c:pt idx="15111">
                  <c:v>6.238859180035747E-3</c:v>
                </c:pt>
                <c:pt idx="15112">
                  <c:v>1.3227513227514738E-3</c:v>
                </c:pt>
                <c:pt idx="15113">
                  <c:v>1.0416666666666938E-2</c:v>
                </c:pt>
                <c:pt idx="15114">
                  <c:v>1.3227513227514738E-3</c:v>
                </c:pt>
                <c:pt idx="15115">
                  <c:v>6.5104166666679814E-4</c:v>
                </c:pt>
                <c:pt idx="15116">
                  <c:v>1.6546703069416765E-4</c:v>
                </c:pt>
                <c:pt idx="15117">
                  <c:v>1.4702278853222922E-3</c:v>
                </c:pt>
                <c:pt idx="15118">
                  <c:v>4.227859368046199E-3</c:v>
                </c:pt>
                <c:pt idx="15119">
                  <c:v>6.5104166666679814E-4</c:v>
                </c:pt>
                <c:pt idx="15120">
                  <c:v>1.3227513227514738E-3</c:v>
                </c:pt>
                <c:pt idx="15121">
                  <c:v>1.5748031496063096E-2</c:v>
                </c:pt>
                <c:pt idx="15122">
                  <c:v>2.976190476190496E-3</c:v>
                </c:pt>
                <c:pt idx="15123">
                  <c:v>1.0416666666666938E-2</c:v>
                </c:pt>
                <c:pt idx="15124">
                  <c:v>1.3227513227514738E-3</c:v>
                </c:pt>
                <c:pt idx="15125">
                  <c:v>1.0416666666666938E-2</c:v>
                </c:pt>
                <c:pt idx="15126">
                  <c:v>3.5433070866141662E-2</c:v>
                </c:pt>
                <c:pt idx="15127">
                  <c:v>0.13220338983050828</c:v>
                </c:pt>
                <c:pt idx="15128">
                  <c:v>1.9760683760683642E-2</c:v>
                </c:pt>
                <c:pt idx="15129">
                  <c:v>6.2700273607895027E-2</c:v>
                </c:pt>
                <c:pt idx="15130">
                  <c:v>1.0736842105263183E-2</c:v>
                </c:pt>
                <c:pt idx="15131">
                  <c:v>6.4499484004128737E-4</c:v>
                </c:pt>
                <c:pt idx="15132">
                  <c:v>2.1822849807445383E-2</c:v>
                </c:pt>
                <c:pt idx="15133">
                  <c:v>3.1674428655852849E-2</c:v>
                </c:pt>
                <c:pt idx="15134">
                  <c:v>5.7354925775978491E-2</c:v>
                </c:pt>
                <c:pt idx="15135">
                  <c:v>1.0736842105263183E-2</c:v>
                </c:pt>
                <c:pt idx="15136">
                  <c:v>1.0736842105263183E-2</c:v>
                </c:pt>
                <c:pt idx="15137">
                  <c:v>0.2339401107221048</c:v>
                </c:pt>
                <c:pt idx="15138">
                  <c:v>3.6053130929791309E-2</c:v>
                </c:pt>
                <c:pt idx="15139">
                  <c:v>2.66666666666668E-2</c:v>
                </c:pt>
                <c:pt idx="15140">
                  <c:v>6.5104166666679814E-4</c:v>
                </c:pt>
                <c:pt idx="15141">
                  <c:v>4.3744531933532539E-4</c:v>
                </c:pt>
                <c:pt idx="15142">
                  <c:v>2.3437500000000038E-2</c:v>
                </c:pt>
                <c:pt idx="15143">
                  <c:v>2.66666666666668E-2</c:v>
                </c:pt>
                <c:pt idx="15144">
                  <c:v>2.1164021164021368E-2</c:v>
                </c:pt>
                <c:pt idx="15145">
                  <c:v>2.3437500000000038E-2</c:v>
                </c:pt>
                <c:pt idx="15146">
                  <c:v>2.3437500000000038E-2</c:v>
                </c:pt>
                <c:pt idx="15147">
                  <c:v>1.0416666666666938E-2</c:v>
                </c:pt>
                <c:pt idx="15148">
                  <c:v>1.5748031496063096E-2</c:v>
                </c:pt>
                <c:pt idx="15149">
                  <c:v>1.6079158936301841E-2</c:v>
                </c:pt>
                <c:pt idx="15150">
                  <c:v>2.6575507825507941E-2</c:v>
                </c:pt>
                <c:pt idx="15151">
                  <c:v>6.1454293737771293E-4</c:v>
                </c:pt>
                <c:pt idx="15152">
                  <c:v>0.29393093537478565</c:v>
                </c:pt>
                <c:pt idx="15153">
                  <c:v>1.6079158936301841E-2</c:v>
                </c:pt>
                <c:pt idx="15154">
                  <c:v>6.1454293737771293E-4</c:v>
                </c:pt>
                <c:pt idx="15155">
                  <c:v>1.0635034257081455E-2</c:v>
                </c:pt>
                <c:pt idx="15156">
                  <c:v>1.0635034257081455E-2</c:v>
                </c:pt>
                <c:pt idx="15157">
                  <c:v>2.5800645635357059E-3</c:v>
                </c:pt>
                <c:pt idx="15158">
                  <c:v>1.0635034257081455E-2</c:v>
                </c:pt>
                <c:pt idx="15159">
                  <c:v>7.9772079772078366E-4</c:v>
                </c:pt>
                <c:pt idx="15160">
                  <c:v>6.9991251093613586E-3</c:v>
                </c:pt>
                <c:pt idx="15161">
                  <c:v>4.3744531933532539E-4</c:v>
                </c:pt>
                <c:pt idx="15162">
                  <c:v>3.7940379403793946E-2</c:v>
                </c:pt>
                <c:pt idx="15163">
                  <c:v>3.5433070866141662E-2</c:v>
                </c:pt>
                <c:pt idx="15164">
                  <c:v>1.3227513227514738E-3</c:v>
                </c:pt>
                <c:pt idx="15165">
                  <c:v>2.3422377080913635E-2</c:v>
                </c:pt>
                <c:pt idx="15166">
                  <c:v>3.5433070866141662E-2</c:v>
                </c:pt>
                <c:pt idx="15167">
                  <c:v>4.3744531933532539E-4</c:v>
                </c:pt>
                <c:pt idx="15168">
                  <c:v>4.7619047619047589E-2</c:v>
                </c:pt>
                <c:pt idx="15169">
                  <c:v>2.3437500000000038E-2</c:v>
                </c:pt>
                <c:pt idx="15170">
                  <c:v>8.057001918333799E-2</c:v>
                </c:pt>
                <c:pt idx="15171">
                  <c:v>2.016129032257999E-3</c:v>
                </c:pt>
                <c:pt idx="15172">
                  <c:v>7.8201368523949689E-3</c:v>
                </c:pt>
                <c:pt idx="15173">
                  <c:v>2.7415143603133036E-2</c:v>
                </c:pt>
                <c:pt idx="15174">
                  <c:v>1.0416666666666938E-2</c:v>
                </c:pt>
                <c:pt idx="15175">
                  <c:v>1.3831967213114787E-2</c:v>
                </c:pt>
                <c:pt idx="15176">
                  <c:v>6.5104166666679814E-4</c:v>
                </c:pt>
                <c:pt idx="15177">
                  <c:v>1.0416666666666938E-2</c:v>
                </c:pt>
                <c:pt idx="15178">
                  <c:v>5.6818181818181941E-3</c:v>
                </c:pt>
                <c:pt idx="15179">
                  <c:v>3.8287010777084676E-3</c:v>
                </c:pt>
                <c:pt idx="15180">
                  <c:v>1.0403816103298241E-2</c:v>
                </c:pt>
                <c:pt idx="15181">
                  <c:v>1.084010840108398E-2</c:v>
                </c:pt>
                <c:pt idx="15182">
                  <c:v>3.3068783068783004E-2</c:v>
                </c:pt>
                <c:pt idx="15183">
                  <c:v>6.9444444444444033E-3</c:v>
                </c:pt>
                <c:pt idx="15184">
                  <c:v>1.6666666666668298E-3</c:v>
                </c:pt>
                <c:pt idx="15185">
                  <c:v>5.420353982300901E-2</c:v>
                </c:pt>
                <c:pt idx="15186">
                  <c:v>1.6393442622950921E-2</c:v>
                </c:pt>
                <c:pt idx="15187">
                  <c:v>1.144688644689293E-4</c:v>
                </c:pt>
                <c:pt idx="15188">
                  <c:v>2.3391812865497085E-2</c:v>
                </c:pt>
                <c:pt idx="15189">
                  <c:v>3.6885245901639496E-2</c:v>
                </c:pt>
                <c:pt idx="15190">
                  <c:v>4.5537340619304E-4</c:v>
                </c:pt>
                <c:pt idx="15191">
                  <c:v>2.4390243902439174E-2</c:v>
                </c:pt>
                <c:pt idx="15192">
                  <c:v>3.2284100080711472E-3</c:v>
                </c:pt>
                <c:pt idx="15193">
                  <c:v>6.9444444444444033E-3</c:v>
                </c:pt>
                <c:pt idx="15194">
                  <c:v>0.11754477482177009</c:v>
                </c:pt>
                <c:pt idx="15195">
                  <c:v>0.11754477482177009</c:v>
                </c:pt>
                <c:pt idx="15196">
                  <c:v>2.4390243902439174E-2</c:v>
                </c:pt>
                <c:pt idx="15197">
                  <c:v>1.8993352326681986E-4</c:v>
                </c:pt>
                <c:pt idx="15198">
                  <c:v>7.2806722689075801E-2</c:v>
                </c:pt>
                <c:pt idx="15199">
                  <c:v>3.3507246376811461E-2</c:v>
                </c:pt>
                <c:pt idx="15200">
                  <c:v>0.10729890264773999</c:v>
                </c:pt>
                <c:pt idx="15201">
                  <c:v>4.0928037479763639E-3</c:v>
                </c:pt>
                <c:pt idx="15202">
                  <c:v>1.7482517482518567E-4</c:v>
                </c:pt>
                <c:pt idx="15203">
                  <c:v>1.6112919338532523E-6</c:v>
                </c:pt>
                <c:pt idx="15204">
                  <c:v>1.6079158936301841E-2</c:v>
                </c:pt>
                <c:pt idx="15205">
                  <c:v>1.2487512487511664E-3</c:v>
                </c:pt>
                <c:pt idx="15206">
                  <c:v>6.5104166666679814E-4</c:v>
                </c:pt>
                <c:pt idx="15207">
                  <c:v>2.5864707682889666E-2</c:v>
                </c:pt>
                <c:pt idx="15208">
                  <c:v>6.6666666666668883E-3</c:v>
                </c:pt>
                <c:pt idx="15209">
                  <c:v>5.485574969524596E-3</c:v>
                </c:pt>
                <c:pt idx="15210">
                  <c:v>4.3744531933532539E-4</c:v>
                </c:pt>
                <c:pt idx="15211">
                  <c:v>2.1634903511926196E-2</c:v>
                </c:pt>
                <c:pt idx="15212">
                  <c:v>1.5748031496063096E-2</c:v>
                </c:pt>
                <c:pt idx="15213">
                  <c:v>6.6666666666668883E-3</c:v>
                </c:pt>
                <c:pt idx="15214">
                  <c:v>6.6666666666668883E-3</c:v>
                </c:pt>
                <c:pt idx="15215">
                  <c:v>4.3744531933532539E-4</c:v>
                </c:pt>
                <c:pt idx="15216">
                  <c:v>2.3437500000000038E-2</c:v>
                </c:pt>
                <c:pt idx="15217">
                  <c:v>0</c:v>
                </c:pt>
                <c:pt idx="15218">
                  <c:v>3.5433070866141662E-2</c:v>
                </c:pt>
                <c:pt idx="15219">
                  <c:v>2.3437500000000038E-2</c:v>
                </c:pt>
                <c:pt idx="15220">
                  <c:v>6.9686411149826252E-3</c:v>
                </c:pt>
                <c:pt idx="15221">
                  <c:v>6.6666666666668883E-3</c:v>
                </c:pt>
                <c:pt idx="15222">
                  <c:v>1.3831967213114787E-2</c:v>
                </c:pt>
                <c:pt idx="15223">
                  <c:v>2.3341523341523351E-2</c:v>
                </c:pt>
                <c:pt idx="15224">
                  <c:v>1.1770244821086376E-4</c:v>
                </c:pt>
                <c:pt idx="15225">
                  <c:v>5.8479532163741655E-3</c:v>
                </c:pt>
                <c:pt idx="15226">
                  <c:v>3.5679845708775415E-2</c:v>
                </c:pt>
                <c:pt idx="15227">
                  <c:v>1.7555252020869144E-2</c:v>
                </c:pt>
                <c:pt idx="15228">
                  <c:v>6.0457516339869177E-2</c:v>
                </c:pt>
                <c:pt idx="15229">
                  <c:v>2.8716216216215933E-2</c:v>
                </c:pt>
                <c:pt idx="15230">
                  <c:v>5.6979504612224329E-4</c:v>
                </c:pt>
                <c:pt idx="15231">
                  <c:v>3.5679845708775415E-2</c:v>
                </c:pt>
                <c:pt idx="15232">
                  <c:v>1.3519730116540623E-2</c:v>
                </c:pt>
                <c:pt idx="15233">
                  <c:v>3.1041080673433703E-2</c:v>
                </c:pt>
                <c:pt idx="15234">
                  <c:v>3.1041080673433703E-2</c:v>
                </c:pt>
                <c:pt idx="15235">
                  <c:v>4.6326284059248664E-2</c:v>
                </c:pt>
                <c:pt idx="15236">
                  <c:v>2.3593177108241676E-2</c:v>
                </c:pt>
                <c:pt idx="15237">
                  <c:v>2.6205450733739476E-4</c:v>
                </c:pt>
                <c:pt idx="15238">
                  <c:v>9.7949188858280165E-3</c:v>
                </c:pt>
                <c:pt idx="15239">
                  <c:v>6.3186498855827733E-4</c:v>
                </c:pt>
                <c:pt idx="15240">
                  <c:v>2.1517697988286184E-2</c:v>
                </c:pt>
                <c:pt idx="15241">
                  <c:v>1.0416666666666938E-2</c:v>
                </c:pt>
                <c:pt idx="15242">
                  <c:v>1.6796842193659168E-4</c:v>
                </c:pt>
                <c:pt idx="15243">
                  <c:v>6.5104166666679814E-4</c:v>
                </c:pt>
                <c:pt idx="15244">
                  <c:v>1.3774104683197297E-3</c:v>
                </c:pt>
                <c:pt idx="15245">
                  <c:v>3.3816425120773104E-2</c:v>
                </c:pt>
                <c:pt idx="15246">
                  <c:v>0</c:v>
                </c:pt>
                <c:pt idx="15247">
                  <c:v>6.5104166666679814E-4</c:v>
                </c:pt>
                <c:pt idx="15248">
                  <c:v>1.5748031496063096E-2</c:v>
                </c:pt>
                <c:pt idx="15249">
                  <c:v>2.66666666666668E-2</c:v>
                </c:pt>
                <c:pt idx="15250">
                  <c:v>6.3492063492063813E-3</c:v>
                </c:pt>
                <c:pt idx="15251">
                  <c:v>4.3572984749454336E-3</c:v>
                </c:pt>
                <c:pt idx="15252">
                  <c:v>5.092946269416095E-4</c:v>
                </c:pt>
                <c:pt idx="15253">
                  <c:v>9.2364532019715878E-4</c:v>
                </c:pt>
                <c:pt idx="15254">
                  <c:v>5.4244336722835459E-3</c:v>
                </c:pt>
                <c:pt idx="15255">
                  <c:v>6.2097182734556854E-2</c:v>
                </c:pt>
                <c:pt idx="15256">
                  <c:v>6.2097182734556854E-2</c:v>
                </c:pt>
                <c:pt idx="15257">
                  <c:v>6.871720925073492E-2</c:v>
                </c:pt>
                <c:pt idx="15258">
                  <c:v>1.7123287671233084E-2</c:v>
                </c:pt>
                <c:pt idx="15259">
                  <c:v>1.2226905514576914E-2</c:v>
                </c:pt>
                <c:pt idx="15260">
                  <c:v>1.1321181931393752E-2</c:v>
                </c:pt>
                <c:pt idx="15261">
                  <c:v>1.1321181931393752E-2</c:v>
                </c:pt>
                <c:pt idx="15262">
                  <c:v>1.3765634306134622E-2</c:v>
                </c:pt>
                <c:pt idx="15263">
                  <c:v>9.933083216419657E-3</c:v>
                </c:pt>
                <c:pt idx="15264">
                  <c:v>6.5231572083515427E-6</c:v>
                </c:pt>
                <c:pt idx="15265">
                  <c:v>6.7536868322737309E-2</c:v>
                </c:pt>
                <c:pt idx="15266">
                  <c:v>1.1321181931393752E-2</c:v>
                </c:pt>
                <c:pt idx="15267">
                  <c:v>4.5090858261112574E-2</c:v>
                </c:pt>
                <c:pt idx="15268">
                  <c:v>7.7674644069013286E-3</c:v>
                </c:pt>
                <c:pt idx="15269">
                  <c:v>0.24460857653365103</c:v>
                </c:pt>
                <c:pt idx="15270">
                  <c:v>0.24460857653365103</c:v>
                </c:pt>
                <c:pt idx="15271">
                  <c:v>2.055150329122931E-2</c:v>
                </c:pt>
                <c:pt idx="15272">
                  <c:v>6.5758068260970536E-3</c:v>
                </c:pt>
                <c:pt idx="15273">
                  <c:v>4.3758325008325057E-2</c:v>
                </c:pt>
                <c:pt idx="15274">
                  <c:v>2.3437500000000038E-2</c:v>
                </c:pt>
                <c:pt idx="15275">
                  <c:v>1.3881658858233923E-3</c:v>
                </c:pt>
                <c:pt idx="15276">
                  <c:v>5.6818181818181941E-3</c:v>
                </c:pt>
                <c:pt idx="15277">
                  <c:v>1.5748031496063096E-2</c:v>
                </c:pt>
                <c:pt idx="15278">
                  <c:v>2.976190476190496E-3</c:v>
                </c:pt>
                <c:pt idx="15279">
                  <c:v>3.3469945355191169E-2</c:v>
                </c:pt>
                <c:pt idx="15280">
                  <c:v>2.0424836601325687E-4</c:v>
                </c:pt>
                <c:pt idx="15281">
                  <c:v>3.6458333333333426E-2</c:v>
                </c:pt>
                <c:pt idx="15282">
                  <c:v>2.3437500000000038E-2</c:v>
                </c:pt>
                <c:pt idx="15283">
                  <c:v>0.11835748792270523</c:v>
                </c:pt>
                <c:pt idx="15284">
                  <c:v>6.8366592756836167E-3</c:v>
                </c:pt>
                <c:pt idx="15285">
                  <c:v>3.4722222222222398E-3</c:v>
                </c:pt>
                <c:pt idx="15286">
                  <c:v>4.7619047619047589E-2</c:v>
                </c:pt>
                <c:pt idx="15287">
                  <c:v>4.3744531933532539E-4</c:v>
                </c:pt>
                <c:pt idx="15288">
                  <c:v>4.3744531933532539E-4</c:v>
                </c:pt>
                <c:pt idx="15289">
                  <c:v>1.5679442508710839E-2</c:v>
                </c:pt>
                <c:pt idx="15290">
                  <c:v>3.210887949260062E-2</c:v>
                </c:pt>
                <c:pt idx="15291">
                  <c:v>1.5679442508710839E-2</c:v>
                </c:pt>
                <c:pt idx="15292">
                  <c:v>7.0921985815603312E-3</c:v>
                </c:pt>
                <c:pt idx="15293">
                  <c:v>7.0921985815603312E-3</c:v>
                </c:pt>
                <c:pt idx="15294">
                  <c:v>3.4722222222222398E-3</c:v>
                </c:pt>
                <c:pt idx="15295">
                  <c:v>3.4722222222222398E-3</c:v>
                </c:pt>
                <c:pt idx="15296">
                  <c:v>3.5433070866141662E-2</c:v>
                </c:pt>
                <c:pt idx="15297">
                  <c:v>1.9969714177550606E-2</c:v>
                </c:pt>
                <c:pt idx="15298">
                  <c:v>3.2258064516129087E-2</c:v>
                </c:pt>
                <c:pt idx="15299">
                  <c:v>1.0416666666666938E-2</c:v>
                </c:pt>
                <c:pt idx="15300">
                  <c:v>6.9991251093613586E-3</c:v>
                </c:pt>
                <c:pt idx="15301">
                  <c:v>3.6086607858861353E-3</c:v>
                </c:pt>
                <c:pt idx="15302">
                  <c:v>0</c:v>
                </c:pt>
                <c:pt idx="15303">
                  <c:v>1.0840108401083938E-2</c:v>
                </c:pt>
                <c:pt idx="15304">
                  <c:v>2.3437500000000038E-2</c:v>
                </c:pt>
                <c:pt idx="15305">
                  <c:v>2.3437500000000038E-2</c:v>
                </c:pt>
                <c:pt idx="15306">
                  <c:v>1.0416666666666938E-2</c:v>
                </c:pt>
                <c:pt idx="15307">
                  <c:v>1.6203703703703606E-2</c:v>
                </c:pt>
                <c:pt idx="15308">
                  <c:v>1.7076502732243888E-4</c:v>
                </c:pt>
                <c:pt idx="15309">
                  <c:v>2.1164021164021368E-2</c:v>
                </c:pt>
                <c:pt idx="15310">
                  <c:v>6.5104166666679814E-4</c:v>
                </c:pt>
                <c:pt idx="15311">
                  <c:v>1.3227513227514738E-3</c:v>
                </c:pt>
                <c:pt idx="15312">
                  <c:v>2.016129032257999E-3</c:v>
                </c:pt>
                <c:pt idx="15313">
                  <c:v>0.15340909090909075</c:v>
                </c:pt>
                <c:pt idx="15314">
                  <c:v>1.5748031496063096E-2</c:v>
                </c:pt>
                <c:pt idx="15315">
                  <c:v>0.15340909090909075</c:v>
                </c:pt>
                <c:pt idx="15316">
                  <c:v>2.976190476190496E-3</c:v>
                </c:pt>
                <c:pt idx="15317">
                  <c:v>2.976190476190496E-3</c:v>
                </c:pt>
                <c:pt idx="15318">
                  <c:v>0.22857142857142865</c:v>
                </c:pt>
                <c:pt idx="15319">
                  <c:v>3.4795270089387688E-2</c:v>
                </c:pt>
                <c:pt idx="15320">
                  <c:v>1.0513296227581837E-2</c:v>
                </c:pt>
                <c:pt idx="15321">
                  <c:v>2.66666666666668E-2</c:v>
                </c:pt>
                <c:pt idx="15322">
                  <c:v>1.0416666666666938E-2</c:v>
                </c:pt>
                <c:pt idx="15323">
                  <c:v>7.2580645161290175E-2</c:v>
                </c:pt>
                <c:pt idx="15324">
                  <c:v>1.0416666666666938E-2</c:v>
                </c:pt>
                <c:pt idx="15325">
                  <c:v>2.3076923076923002E-2</c:v>
                </c:pt>
                <c:pt idx="15326">
                  <c:v>1.6585365853658652E-2</c:v>
                </c:pt>
                <c:pt idx="15327">
                  <c:v>1.559776943923266E-2</c:v>
                </c:pt>
                <c:pt idx="15328">
                  <c:v>1.559776943923266E-2</c:v>
                </c:pt>
                <c:pt idx="15329">
                  <c:v>6.5104166666679814E-4</c:v>
                </c:pt>
                <c:pt idx="15330">
                  <c:v>6.5104166666679814E-4</c:v>
                </c:pt>
                <c:pt idx="15331">
                  <c:v>6.5104166666679814E-4</c:v>
                </c:pt>
                <c:pt idx="15332">
                  <c:v>2.3437500000000038E-2</c:v>
                </c:pt>
                <c:pt idx="15333">
                  <c:v>4.3744531933532539E-4</c:v>
                </c:pt>
                <c:pt idx="15334">
                  <c:v>9.7949188858280165E-3</c:v>
                </c:pt>
                <c:pt idx="15335">
                  <c:v>4.3744531933532539E-4</c:v>
                </c:pt>
                <c:pt idx="15336">
                  <c:v>1.0976702508960743E-2</c:v>
                </c:pt>
                <c:pt idx="15337">
                  <c:v>3.6491023207195743E-6</c:v>
                </c:pt>
                <c:pt idx="15338">
                  <c:v>3.8305920658873168E-4</c:v>
                </c:pt>
                <c:pt idx="15339">
                  <c:v>7.2148786831516027E-4</c:v>
                </c:pt>
                <c:pt idx="15340">
                  <c:v>2.4018718261000876E-4</c:v>
                </c:pt>
                <c:pt idx="15341">
                  <c:v>3.8305920658873168E-4</c:v>
                </c:pt>
                <c:pt idx="15342">
                  <c:v>3.8305920658873168E-4</c:v>
                </c:pt>
                <c:pt idx="15343">
                  <c:v>1.617474251745377E-2</c:v>
                </c:pt>
                <c:pt idx="15344">
                  <c:v>3.8305920658873168E-4</c:v>
                </c:pt>
                <c:pt idx="15345">
                  <c:v>2.2348526652687935E-3</c:v>
                </c:pt>
                <c:pt idx="15346">
                  <c:v>7.2148786831516027E-4</c:v>
                </c:pt>
                <c:pt idx="15347">
                  <c:v>2.0923076923076878E-2</c:v>
                </c:pt>
                <c:pt idx="15348">
                  <c:v>1.4847865062725107E-5</c:v>
                </c:pt>
                <c:pt idx="15349">
                  <c:v>6.4370164939424619E-3</c:v>
                </c:pt>
                <c:pt idx="15350">
                  <c:v>7.0646620931252256E-3</c:v>
                </c:pt>
                <c:pt idx="15351">
                  <c:v>1.0296789824349027E-2</c:v>
                </c:pt>
                <c:pt idx="15352">
                  <c:v>7.4605451936872541E-2</c:v>
                </c:pt>
                <c:pt idx="15353">
                  <c:v>8.7753134040501252E-2</c:v>
                </c:pt>
                <c:pt idx="15354">
                  <c:v>3.1894934333958867E-2</c:v>
                </c:pt>
                <c:pt idx="15355">
                  <c:v>3.6491023207195743E-6</c:v>
                </c:pt>
                <c:pt idx="15356">
                  <c:v>3.7515762925598987E-2</c:v>
                </c:pt>
                <c:pt idx="15357">
                  <c:v>8.0292793940753421E-3</c:v>
                </c:pt>
                <c:pt idx="15358">
                  <c:v>1.0635034257081455E-2</c:v>
                </c:pt>
                <c:pt idx="15359">
                  <c:v>8.0292793940753421E-3</c:v>
                </c:pt>
                <c:pt idx="15360">
                  <c:v>5.9079382156305401E-3</c:v>
                </c:pt>
                <c:pt idx="15361">
                  <c:v>9.0597661447864034E-2</c:v>
                </c:pt>
                <c:pt idx="15362">
                  <c:v>6.4408731764104095E-3</c:v>
                </c:pt>
                <c:pt idx="15363">
                  <c:v>2.3319200484554808E-2</c:v>
                </c:pt>
                <c:pt idx="15364">
                  <c:v>2.7756022067819897E-2</c:v>
                </c:pt>
                <c:pt idx="15365">
                  <c:v>1.8971013578101419E-2</c:v>
                </c:pt>
                <c:pt idx="15366">
                  <c:v>2.66666666666668E-2</c:v>
                </c:pt>
                <c:pt idx="15367">
                  <c:v>6.5104166666679814E-4</c:v>
                </c:pt>
                <c:pt idx="15368">
                  <c:v>1.0416666666666938E-2</c:v>
                </c:pt>
                <c:pt idx="15369">
                  <c:v>6.5104166666679814E-4</c:v>
                </c:pt>
                <c:pt idx="15370">
                  <c:v>5.3146258503449497E-5</c:v>
                </c:pt>
                <c:pt idx="15371">
                  <c:v>2.0424836601325687E-4</c:v>
                </c:pt>
                <c:pt idx="15372">
                  <c:v>6.3492063492063813E-3</c:v>
                </c:pt>
                <c:pt idx="15373">
                  <c:v>2.1164021164021368E-2</c:v>
                </c:pt>
                <c:pt idx="15374">
                  <c:v>6.5104166666679814E-4</c:v>
                </c:pt>
                <c:pt idx="15375">
                  <c:v>7.2580645161290175E-2</c:v>
                </c:pt>
                <c:pt idx="15376">
                  <c:v>3.097173828881227E-3</c:v>
                </c:pt>
                <c:pt idx="15377">
                  <c:v>2.116402116402125E-2</c:v>
                </c:pt>
                <c:pt idx="15378">
                  <c:v>2.116402116402125E-2</c:v>
                </c:pt>
                <c:pt idx="15379">
                  <c:v>2.3437500000000038E-2</c:v>
                </c:pt>
                <c:pt idx="15380">
                  <c:v>2.06625683060109E-2</c:v>
                </c:pt>
                <c:pt idx="15381">
                  <c:v>1.3227513227514738E-3</c:v>
                </c:pt>
                <c:pt idx="15382">
                  <c:v>3.4722222222222398E-3</c:v>
                </c:pt>
                <c:pt idx="15383">
                  <c:v>6.5104166666679814E-4</c:v>
                </c:pt>
                <c:pt idx="15384">
                  <c:v>1.3888888888888959E-2</c:v>
                </c:pt>
                <c:pt idx="15385">
                  <c:v>4.8512128032008134E-2</c:v>
                </c:pt>
                <c:pt idx="15386">
                  <c:v>3.5433070866141662E-2</c:v>
                </c:pt>
                <c:pt idx="15387">
                  <c:v>0.39306972789115646</c:v>
                </c:pt>
                <c:pt idx="15388">
                  <c:v>1.0976702508960743E-2</c:v>
                </c:pt>
                <c:pt idx="15389">
                  <c:v>1.0976702508960743E-2</c:v>
                </c:pt>
                <c:pt idx="15390">
                  <c:v>0.18939393939393931</c:v>
                </c:pt>
                <c:pt idx="15391">
                  <c:v>6.5104166666679814E-4</c:v>
                </c:pt>
                <c:pt idx="15392">
                  <c:v>6.6788450377179901E-4</c:v>
                </c:pt>
                <c:pt idx="15393">
                  <c:v>1.0003306878307095E-2</c:v>
                </c:pt>
                <c:pt idx="15394">
                  <c:v>6.5104166666679814E-4</c:v>
                </c:pt>
                <c:pt idx="15395">
                  <c:v>1.5748031496063096E-2</c:v>
                </c:pt>
                <c:pt idx="15396">
                  <c:v>2.66666666666668E-2</c:v>
                </c:pt>
                <c:pt idx="15397">
                  <c:v>1.0416666666666938E-2</c:v>
                </c:pt>
                <c:pt idx="15398">
                  <c:v>4.7619047619047589E-2</c:v>
                </c:pt>
                <c:pt idx="15399">
                  <c:v>0</c:v>
                </c:pt>
                <c:pt idx="15400">
                  <c:v>2.3437500000000038E-2</c:v>
                </c:pt>
                <c:pt idx="15401">
                  <c:v>9.6618357487921833E-3</c:v>
                </c:pt>
                <c:pt idx="15402">
                  <c:v>0.20845842523961874</c:v>
                </c:pt>
                <c:pt idx="15403">
                  <c:v>0.20845842523961874</c:v>
                </c:pt>
                <c:pt idx="15404">
                  <c:v>7.9772079772078366E-4</c:v>
                </c:pt>
                <c:pt idx="15405">
                  <c:v>1.0416666666666938E-2</c:v>
                </c:pt>
                <c:pt idx="15406">
                  <c:v>4.3744531933532539E-4</c:v>
                </c:pt>
                <c:pt idx="15407">
                  <c:v>6.5104166666679814E-4</c:v>
                </c:pt>
                <c:pt idx="15408">
                  <c:v>6.9991251093613586E-3</c:v>
                </c:pt>
                <c:pt idx="15409">
                  <c:v>1.4778325123152662E-2</c:v>
                </c:pt>
                <c:pt idx="15410">
                  <c:v>4.3744531933532539E-4</c:v>
                </c:pt>
                <c:pt idx="15411">
                  <c:v>3.67965367965368E-2</c:v>
                </c:pt>
                <c:pt idx="15412">
                  <c:v>6.9991251093613586E-3</c:v>
                </c:pt>
                <c:pt idx="15413">
                  <c:v>8.3376713517265374E-2</c:v>
                </c:pt>
                <c:pt idx="15414">
                  <c:v>2.6666666666666613E-2</c:v>
                </c:pt>
                <c:pt idx="15415">
                  <c:v>4.3744531933532539E-4</c:v>
                </c:pt>
                <c:pt idx="15416">
                  <c:v>6.5104166666679814E-4</c:v>
                </c:pt>
                <c:pt idx="15417">
                  <c:v>2.4154589371982158E-3</c:v>
                </c:pt>
                <c:pt idx="15418">
                  <c:v>9.6618357487921833E-3</c:v>
                </c:pt>
                <c:pt idx="15419">
                  <c:v>9.5338983050847672E-3</c:v>
                </c:pt>
                <c:pt idx="15420">
                  <c:v>2.976190476190496E-3</c:v>
                </c:pt>
                <c:pt idx="15421">
                  <c:v>1.7076502732243888E-4</c:v>
                </c:pt>
                <c:pt idx="15422">
                  <c:v>1.883239171374814E-3</c:v>
                </c:pt>
                <c:pt idx="15423">
                  <c:v>6.2082777036047934E-2</c:v>
                </c:pt>
                <c:pt idx="15424">
                  <c:v>1.8436326391260017E-2</c:v>
                </c:pt>
                <c:pt idx="15425">
                  <c:v>1.0976702508960743E-2</c:v>
                </c:pt>
                <c:pt idx="15426">
                  <c:v>3.5433070866141662E-2</c:v>
                </c:pt>
                <c:pt idx="15427">
                  <c:v>3.5433070866141662E-2</c:v>
                </c:pt>
                <c:pt idx="15428">
                  <c:v>1.0976702508960743E-2</c:v>
                </c:pt>
                <c:pt idx="15429">
                  <c:v>2.6666666666666613E-2</c:v>
                </c:pt>
                <c:pt idx="15430">
                  <c:v>6.5104166666679814E-4</c:v>
                </c:pt>
                <c:pt idx="15431">
                  <c:v>2.66666666666668E-2</c:v>
                </c:pt>
                <c:pt idx="15432">
                  <c:v>1.0957703265405497E-4</c:v>
                </c:pt>
                <c:pt idx="15433">
                  <c:v>4.3744531933532539E-4</c:v>
                </c:pt>
                <c:pt idx="15434">
                  <c:v>6.6666666666667001E-3</c:v>
                </c:pt>
                <c:pt idx="15435">
                  <c:v>4.7619047619047589E-2</c:v>
                </c:pt>
                <c:pt idx="15436">
                  <c:v>1.9357336430511073E-4</c:v>
                </c:pt>
                <c:pt idx="15437">
                  <c:v>2.016129032257999E-3</c:v>
                </c:pt>
                <c:pt idx="15438">
                  <c:v>1.0416666666666938E-2</c:v>
                </c:pt>
                <c:pt idx="15439">
                  <c:v>1.9357336430511073E-4</c:v>
                </c:pt>
                <c:pt idx="15440">
                  <c:v>2.3437500000000038E-2</c:v>
                </c:pt>
                <c:pt idx="15441">
                  <c:v>1.0416666666666938E-2</c:v>
                </c:pt>
                <c:pt idx="15442">
                  <c:v>3.7940379403793946E-2</c:v>
                </c:pt>
                <c:pt idx="15443">
                  <c:v>3.8657171922685717E-2</c:v>
                </c:pt>
                <c:pt idx="15444">
                  <c:v>1.6219864995178364E-2</c:v>
                </c:pt>
                <c:pt idx="15445">
                  <c:v>4.1294582655196511E-2</c:v>
                </c:pt>
                <c:pt idx="15446">
                  <c:v>2.3361344537815243E-2</c:v>
                </c:pt>
                <c:pt idx="15447">
                  <c:v>1.9380931405916228E-4</c:v>
                </c:pt>
                <c:pt idx="15448">
                  <c:v>1.8823529411763024E-3</c:v>
                </c:pt>
                <c:pt idx="15449">
                  <c:v>2.3719165085388773E-2</c:v>
                </c:pt>
                <c:pt idx="15450">
                  <c:v>1.0967741935483678E-2</c:v>
                </c:pt>
                <c:pt idx="15451">
                  <c:v>1.8823529411763024E-3</c:v>
                </c:pt>
                <c:pt idx="15452">
                  <c:v>3.8891589693393329E-6</c:v>
                </c:pt>
                <c:pt idx="15453">
                  <c:v>5.164992826397597E-4</c:v>
                </c:pt>
                <c:pt idx="15454">
                  <c:v>6.072106261857189E-4</c:v>
                </c:pt>
                <c:pt idx="15455">
                  <c:v>6.4705882352921438E-4</c:v>
                </c:pt>
                <c:pt idx="15456">
                  <c:v>1.3762486126524681E-3</c:v>
                </c:pt>
                <c:pt idx="15457">
                  <c:v>5.164992826397597E-4</c:v>
                </c:pt>
                <c:pt idx="15458">
                  <c:v>1.6585365853658652E-2</c:v>
                </c:pt>
                <c:pt idx="15459">
                  <c:v>2.3391003460207564E-2</c:v>
                </c:pt>
                <c:pt idx="15460">
                  <c:v>1.0967741935483678E-2</c:v>
                </c:pt>
                <c:pt idx="15461">
                  <c:v>6.072106261857189E-4</c:v>
                </c:pt>
                <c:pt idx="15462">
                  <c:v>6.6359076468997913E-2</c:v>
                </c:pt>
                <c:pt idx="15463">
                  <c:v>5.1624658366232444E-3</c:v>
                </c:pt>
                <c:pt idx="15464">
                  <c:v>5.1624658366232444E-3</c:v>
                </c:pt>
                <c:pt idx="15465">
                  <c:v>6.072106261857189E-4</c:v>
                </c:pt>
                <c:pt idx="15466">
                  <c:v>5.1624658366232444E-3</c:v>
                </c:pt>
                <c:pt idx="15467">
                  <c:v>5.164992826397597E-4</c:v>
                </c:pt>
                <c:pt idx="15468">
                  <c:v>5.1804540467550009E-2</c:v>
                </c:pt>
                <c:pt idx="15469">
                  <c:v>2.5523429710866672E-3</c:v>
                </c:pt>
                <c:pt idx="15470">
                  <c:v>8.6612576064906584E-3</c:v>
                </c:pt>
                <c:pt idx="15471">
                  <c:v>5.164992826397597E-4</c:v>
                </c:pt>
                <c:pt idx="15472">
                  <c:v>1.0175010175010308E-2</c:v>
                </c:pt>
                <c:pt idx="15473">
                  <c:v>7.9772079772078366E-4</c:v>
                </c:pt>
                <c:pt idx="15474">
                  <c:v>1.0175010175010308E-2</c:v>
                </c:pt>
                <c:pt idx="15475">
                  <c:v>6.5709401709401635E-2</c:v>
                </c:pt>
                <c:pt idx="15476">
                  <c:v>2.4761904761904797E-2</c:v>
                </c:pt>
                <c:pt idx="15477">
                  <c:v>2.9472443265542527E-4</c:v>
                </c:pt>
                <c:pt idx="15478">
                  <c:v>3.7440000000000209E-2</c:v>
                </c:pt>
                <c:pt idx="15479">
                  <c:v>6.0424469413233525E-3</c:v>
                </c:pt>
                <c:pt idx="15480">
                  <c:v>6.0424469413233525E-3</c:v>
                </c:pt>
                <c:pt idx="15481">
                  <c:v>6.0424469413233525E-3</c:v>
                </c:pt>
                <c:pt idx="15482">
                  <c:v>2.4761904761904797E-2</c:v>
                </c:pt>
                <c:pt idx="15483">
                  <c:v>4.1757384915278601E-3</c:v>
                </c:pt>
                <c:pt idx="15484">
                  <c:v>4.1757384915278601E-3</c:v>
                </c:pt>
                <c:pt idx="15485">
                  <c:v>1.6211031175059929E-2</c:v>
                </c:pt>
                <c:pt idx="15486">
                  <c:v>7.508472123856632E-3</c:v>
                </c:pt>
                <c:pt idx="15487">
                  <c:v>2.6057952887221313E-2</c:v>
                </c:pt>
                <c:pt idx="15488">
                  <c:v>3.1290743155195585E-5</c:v>
                </c:pt>
                <c:pt idx="15489">
                  <c:v>3.8015569336324037E-2</c:v>
                </c:pt>
                <c:pt idx="15490">
                  <c:v>2.067824648469814E-2</c:v>
                </c:pt>
                <c:pt idx="15491">
                  <c:v>7.9772079772078366E-4</c:v>
                </c:pt>
                <c:pt idx="15492">
                  <c:v>1.8727490996398553E-2</c:v>
                </c:pt>
                <c:pt idx="15493">
                  <c:v>2.2576508160032253E-2</c:v>
                </c:pt>
                <c:pt idx="15494">
                  <c:v>2.2435897435897439E-2</c:v>
                </c:pt>
                <c:pt idx="15495">
                  <c:v>5.9593067996428738E-3</c:v>
                </c:pt>
                <c:pt idx="15496">
                  <c:v>1.238095238095252E-2</c:v>
                </c:pt>
                <c:pt idx="15497">
                  <c:v>1.238095238095252E-2</c:v>
                </c:pt>
                <c:pt idx="15498">
                  <c:v>2.2435897435897439E-2</c:v>
                </c:pt>
                <c:pt idx="15499">
                  <c:v>1.238095238095252E-2</c:v>
                </c:pt>
                <c:pt idx="15500">
                  <c:v>2.7472527472527597E-2</c:v>
                </c:pt>
                <c:pt idx="15501">
                  <c:v>5.1004709576138244E-2</c:v>
                </c:pt>
                <c:pt idx="15502">
                  <c:v>7.5433041534741542E-4</c:v>
                </c:pt>
                <c:pt idx="15503">
                  <c:v>1.1434345621537704E-2</c:v>
                </c:pt>
                <c:pt idx="15504">
                  <c:v>1.8804945054945225E-2</c:v>
                </c:pt>
                <c:pt idx="15505">
                  <c:v>1.8804945054945225E-2</c:v>
                </c:pt>
                <c:pt idx="15506">
                  <c:v>4.3744531933532539E-4</c:v>
                </c:pt>
                <c:pt idx="15507">
                  <c:v>2.3437500000000038E-2</c:v>
                </c:pt>
                <c:pt idx="15508">
                  <c:v>1.2184508268059195E-2</c:v>
                </c:pt>
                <c:pt idx="15509">
                  <c:v>1.3227513227514738E-3</c:v>
                </c:pt>
                <c:pt idx="15510">
                  <c:v>6.9527116402116548E-2</c:v>
                </c:pt>
                <c:pt idx="15511">
                  <c:v>1.0416666666666938E-2</c:v>
                </c:pt>
                <c:pt idx="15512">
                  <c:v>1.2487512487511664E-3</c:v>
                </c:pt>
                <c:pt idx="15513">
                  <c:v>2.3319200484554808E-2</c:v>
                </c:pt>
                <c:pt idx="15514">
                  <c:v>1.2487512487511664E-3</c:v>
                </c:pt>
                <c:pt idx="15515">
                  <c:v>4.8166119594678422E-4</c:v>
                </c:pt>
                <c:pt idx="15516">
                  <c:v>4.1168365045093136E-2</c:v>
                </c:pt>
                <c:pt idx="15517">
                  <c:v>2.3319200484554808E-2</c:v>
                </c:pt>
                <c:pt idx="15518">
                  <c:v>1.0635034257081455E-2</c:v>
                </c:pt>
                <c:pt idx="15519">
                  <c:v>1.0635034257081455E-2</c:v>
                </c:pt>
                <c:pt idx="15520">
                  <c:v>1.3846730192884127E-2</c:v>
                </c:pt>
                <c:pt idx="15521">
                  <c:v>1.2731499269960958E-2</c:v>
                </c:pt>
                <c:pt idx="15522">
                  <c:v>8.1487140310670062E-3</c:v>
                </c:pt>
                <c:pt idx="15523">
                  <c:v>7.2580645161290175E-2</c:v>
                </c:pt>
                <c:pt idx="15524">
                  <c:v>4.2372881355930824E-3</c:v>
                </c:pt>
                <c:pt idx="15525">
                  <c:v>3.2258064516129087E-2</c:v>
                </c:pt>
                <c:pt idx="15526">
                  <c:v>2.976190476190496E-3</c:v>
                </c:pt>
                <c:pt idx="15527">
                  <c:v>1.0976702508960743E-2</c:v>
                </c:pt>
                <c:pt idx="15528">
                  <c:v>1.3157894736842193E-2</c:v>
                </c:pt>
                <c:pt idx="15529">
                  <c:v>5.206706237638789E-5</c:v>
                </c:pt>
                <c:pt idx="15530">
                  <c:v>2.3422377080913635E-2</c:v>
                </c:pt>
                <c:pt idx="15531">
                  <c:v>2.3437500000000038E-2</c:v>
                </c:pt>
                <c:pt idx="15532">
                  <c:v>4.3744531933532539E-4</c:v>
                </c:pt>
                <c:pt idx="15533">
                  <c:v>5.5555555555555835E-3</c:v>
                </c:pt>
                <c:pt idx="15534">
                  <c:v>1.3227513227514738E-3</c:v>
                </c:pt>
                <c:pt idx="15535">
                  <c:v>1.0498004511539113E-2</c:v>
                </c:pt>
                <c:pt idx="15536">
                  <c:v>8.1939228405599716E-3</c:v>
                </c:pt>
                <c:pt idx="15537">
                  <c:v>1.5766186264137456E-2</c:v>
                </c:pt>
                <c:pt idx="15538">
                  <c:v>1.1022193278702465E-2</c:v>
                </c:pt>
                <c:pt idx="15539">
                  <c:v>1.3882385798893663E-3</c:v>
                </c:pt>
                <c:pt idx="15540">
                  <c:v>7.6743025979062519E-6</c:v>
                </c:pt>
                <c:pt idx="15541">
                  <c:v>1.0497750482039514E-2</c:v>
                </c:pt>
                <c:pt idx="15542">
                  <c:v>1.0840468131236701E-3</c:v>
                </c:pt>
                <c:pt idx="15543">
                  <c:v>5.29014844804351E-4</c:v>
                </c:pt>
                <c:pt idx="15544">
                  <c:v>8.2004519612416515E-3</c:v>
                </c:pt>
                <c:pt idx="15545">
                  <c:v>3.0997225505235513E-3</c:v>
                </c:pt>
                <c:pt idx="15546">
                  <c:v>1.227765770702143E-3</c:v>
                </c:pt>
                <c:pt idx="15547">
                  <c:v>1.0341382930268042E-3</c:v>
                </c:pt>
                <c:pt idx="15548">
                  <c:v>1.0840468131236701E-3</c:v>
                </c:pt>
                <c:pt idx="15549">
                  <c:v>1.0860484544695154E-2</c:v>
                </c:pt>
                <c:pt idx="15550">
                  <c:v>4.6620046620049965E-4</c:v>
                </c:pt>
                <c:pt idx="15551">
                  <c:v>3.3523640334786019E-2</c:v>
                </c:pt>
                <c:pt idx="15552">
                  <c:v>2.3199023199023172E-2</c:v>
                </c:pt>
                <c:pt idx="15553">
                  <c:v>1.5968049903363082E-3</c:v>
                </c:pt>
                <c:pt idx="15554">
                  <c:v>1.1753950633408203E-3</c:v>
                </c:pt>
                <c:pt idx="15555">
                  <c:v>3.769370375541006E-3</c:v>
                </c:pt>
                <c:pt idx="15556">
                  <c:v>2.0087659584632224E-3</c:v>
                </c:pt>
                <c:pt idx="15557">
                  <c:v>5.7852498403180219E-4</c:v>
                </c:pt>
                <c:pt idx="15558">
                  <c:v>1.5896103896103946E-2</c:v>
                </c:pt>
                <c:pt idx="15559">
                  <c:v>8.3787180561364124E-4</c:v>
                </c:pt>
                <c:pt idx="15560">
                  <c:v>2.3965141612200407E-2</c:v>
                </c:pt>
                <c:pt idx="15561">
                  <c:v>2.1365731043150302E-2</c:v>
                </c:pt>
                <c:pt idx="15562">
                  <c:v>1.1022193278702465E-2</c:v>
                </c:pt>
                <c:pt idx="15563">
                  <c:v>4.8166119594678422E-4</c:v>
                </c:pt>
                <c:pt idx="15564">
                  <c:v>4.8166119594678422E-4</c:v>
                </c:pt>
                <c:pt idx="15565">
                  <c:v>6.1454293737771293E-4</c:v>
                </c:pt>
                <c:pt idx="15566">
                  <c:v>1.0635034257081455E-2</c:v>
                </c:pt>
                <c:pt idx="15567">
                  <c:v>1.6079158936301841E-2</c:v>
                </c:pt>
                <c:pt idx="15568">
                  <c:v>8.7944254269112267E-3</c:v>
                </c:pt>
                <c:pt idx="15569">
                  <c:v>2.1610389610389521E-2</c:v>
                </c:pt>
                <c:pt idx="15570">
                  <c:v>2.3319200484554808E-2</c:v>
                </c:pt>
                <c:pt idx="15571">
                  <c:v>1.3846730192884127E-2</c:v>
                </c:pt>
                <c:pt idx="15572">
                  <c:v>1.6079158936301841E-2</c:v>
                </c:pt>
                <c:pt idx="15573">
                  <c:v>2.6418038206483536E-2</c:v>
                </c:pt>
                <c:pt idx="15574">
                  <c:v>1.6079158936301841E-2</c:v>
                </c:pt>
                <c:pt idx="15575">
                  <c:v>1.5380671622660358E-3</c:v>
                </c:pt>
                <c:pt idx="15576">
                  <c:v>1.5380671622660358E-3</c:v>
                </c:pt>
                <c:pt idx="15577">
                  <c:v>2.692429521697819E-2</c:v>
                </c:pt>
                <c:pt idx="15578">
                  <c:v>1.3227513227514738E-3</c:v>
                </c:pt>
                <c:pt idx="15579">
                  <c:v>2.66666666666668E-2</c:v>
                </c:pt>
                <c:pt idx="15580">
                  <c:v>6.6666666666668883E-3</c:v>
                </c:pt>
                <c:pt idx="15581">
                  <c:v>2.3437500000000038E-2</c:v>
                </c:pt>
                <c:pt idx="15582">
                  <c:v>2.8051720359412783E-2</c:v>
                </c:pt>
                <c:pt idx="15583">
                  <c:v>2.122641509433967E-2</c:v>
                </c:pt>
                <c:pt idx="15584">
                  <c:v>1.0976702508960743E-2</c:v>
                </c:pt>
                <c:pt idx="15585">
                  <c:v>2.1164021164021368E-2</c:v>
                </c:pt>
                <c:pt idx="15586">
                  <c:v>2.976190476190496E-3</c:v>
                </c:pt>
                <c:pt idx="15587">
                  <c:v>3.2258064516129087E-2</c:v>
                </c:pt>
                <c:pt idx="15588">
                  <c:v>8.025382605449884E-3</c:v>
                </c:pt>
                <c:pt idx="15589">
                  <c:v>1.2184508268059195E-2</c:v>
                </c:pt>
                <c:pt idx="15590">
                  <c:v>1.4778325123152662E-2</c:v>
                </c:pt>
                <c:pt idx="15591">
                  <c:v>1.5748031496063096E-2</c:v>
                </c:pt>
                <c:pt idx="15592">
                  <c:v>2.7415143603133036E-2</c:v>
                </c:pt>
                <c:pt idx="15593">
                  <c:v>2.3437500000000038E-2</c:v>
                </c:pt>
                <c:pt idx="15594">
                  <c:v>1.5914697222877355E-4</c:v>
                </c:pt>
                <c:pt idx="15595">
                  <c:v>1.5748031496063096E-2</c:v>
                </c:pt>
                <c:pt idx="15596">
                  <c:v>1.3888888888888959E-2</c:v>
                </c:pt>
                <c:pt idx="15597">
                  <c:v>1.3227513227514736E-3</c:v>
                </c:pt>
                <c:pt idx="15598">
                  <c:v>6.9686411149826252E-3</c:v>
                </c:pt>
                <c:pt idx="15599">
                  <c:v>0</c:v>
                </c:pt>
                <c:pt idx="15600">
                  <c:v>1.0416666666666938E-2</c:v>
                </c:pt>
                <c:pt idx="15601">
                  <c:v>1.0416666666666938E-2</c:v>
                </c:pt>
                <c:pt idx="15602">
                  <c:v>1.0416666666666938E-2</c:v>
                </c:pt>
                <c:pt idx="15603">
                  <c:v>6.238859180035747E-3</c:v>
                </c:pt>
                <c:pt idx="15604">
                  <c:v>2.1574973031283011E-3</c:v>
                </c:pt>
                <c:pt idx="15605">
                  <c:v>2.3437500000000038E-2</c:v>
                </c:pt>
                <c:pt idx="15606">
                  <c:v>6.6666666666668883E-3</c:v>
                </c:pt>
                <c:pt idx="15607">
                  <c:v>6.5104166666679814E-4</c:v>
                </c:pt>
                <c:pt idx="15608">
                  <c:v>1.7429193899781981E-2</c:v>
                </c:pt>
                <c:pt idx="15609">
                  <c:v>1.0416666666666938E-2</c:v>
                </c:pt>
                <c:pt idx="15610">
                  <c:v>1.1770244821086376E-4</c:v>
                </c:pt>
                <c:pt idx="15611">
                  <c:v>8.5573651530399149E-3</c:v>
                </c:pt>
                <c:pt idx="15612">
                  <c:v>6.490543075908883E-3</c:v>
                </c:pt>
                <c:pt idx="15613">
                  <c:v>1.9350711658403984E-2</c:v>
                </c:pt>
                <c:pt idx="15614">
                  <c:v>5.88048315321043E-2</c:v>
                </c:pt>
                <c:pt idx="15615">
                  <c:v>1.5390153709825719E-2</c:v>
                </c:pt>
                <c:pt idx="15616">
                  <c:v>6.8388226283118352E-6</c:v>
                </c:pt>
                <c:pt idx="15617">
                  <c:v>3.4709193245778577E-2</c:v>
                </c:pt>
                <c:pt idx="15618">
                  <c:v>1.1333914559720775E-2</c:v>
                </c:pt>
                <c:pt idx="15619">
                  <c:v>1.6079158936301841E-2</c:v>
                </c:pt>
                <c:pt idx="15620">
                  <c:v>6.3117525460153236E-3</c:v>
                </c:pt>
                <c:pt idx="15621">
                  <c:v>1.0635034257081455E-2</c:v>
                </c:pt>
                <c:pt idx="15622">
                  <c:v>9.8681805998884634E-4</c:v>
                </c:pt>
                <c:pt idx="15623">
                  <c:v>2.3319200484554808E-2</c:v>
                </c:pt>
                <c:pt idx="15624">
                  <c:v>1.6112919338532523E-6</c:v>
                </c:pt>
                <c:pt idx="15625">
                  <c:v>1.3335348861664229E-3</c:v>
                </c:pt>
                <c:pt idx="15626">
                  <c:v>4.8166119594678422E-4</c:v>
                </c:pt>
                <c:pt idx="15627">
                  <c:v>2.4594251901944548E-2</c:v>
                </c:pt>
                <c:pt idx="15628">
                  <c:v>1.9512900892211471E-2</c:v>
                </c:pt>
                <c:pt idx="15629">
                  <c:v>1.0253613874567633E-3</c:v>
                </c:pt>
                <c:pt idx="15630">
                  <c:v>3.7124640065816145E-3</c:v>
                </c:pt>
                <c:pt idx="15631">
                  <c:v>2.1610389610389521E-2</c:v>
                </c:pt>
                <c:pt idx="15632">
                  <c:v>4.8166119594678422E-4</c:v>
                </c:pt>
                <c:pt idx="15633">
                  <c:v>6.0439560439595307E-4</c:v>
                </c:pt>
                <c:pt idx="15634">
                  <c:v>2.3319200484554808E-2</c:v>
                </c:pt>
                <c:pt idx="15635">
                  <c:v>4.8166119594678422E-4</c:v>
                </c:pt>
                <c:pt idx="15636">
                  <c:v>6.4971319003575331E-3</c:v>
                </c:pt>
                <c:pt idx="15637">
                  <c:v>2.6576884653807736E-2</c:v>
                </c:pt>
                <c:pt idx="15638">
                  <c:v>1.0635034257081455E-2</c:v>
                </c:pt>
                <c:pt idx="15639">
                  <c:v>1.6004495504495335E-2</c:v>
                </c:pt>
                <c:pt idx="15640">
                  <c:v>1.133317901610611E-2</c:v>
                </c:pt>
                <c:pt idx="15641">
                  <c:v>3.3067139472098037E-2</c:v>
                </c:pt>
                <c:pt idx="15642">
                  <c:v>2.2735713590583692E-3</c:v>
                </c:pt>
                <c:pt idx="15643">
                  <c:v>2.7277327935222605E-2</c:v>
                </c:pt>
                <c:pt idx="15644">
                  <c:v>6.6775936380907339E-5</c:v>
                </c:pt>
                <c:pt idx="15645">
                  <c:v>1.6428490523295165E-2</c:v>
                </c:pt>
                <c:pt idx="15646">
                  <c:v>1.0736842105263183E-2</c:v>
                </c:pt>
                <c:pt idx="15647">
                  <c:v>1.5796458068573419E-4</c:v>
                </c:pt>
                <c:pt idx="15648">
                  <c:v>2.5416143976239214E-3</c:v>
                </c:pt>
                <c:pt idx="15649">
                  <c:v>4.1824564188910167E-3</c:v>
                </c:pt>
                <c:pt idx="15650">
                  <c:v>2.384313725490185E-2</c:v>
                </c:pt>
                <c:pt idx="15651">
                  <c:v>1.3109651220350232E-3</c:v>
                </c:pt>
                <c:pt idx="15652">
                  <c:v>1.3109651220350232E-3</c:v>
                </c:pt>
                <c:pt idx="15653">
                  <c:v>1.3109651220350232E-3</c:v>
                </c:pt>
                <c:pt idx="15654">
                  <c:v>8.4542355576040415E-4</c:v>
                </c:pt>
                <c:pt idx="15655">
                  <c:v>3.1090848834183539E-3</c:v>
                </c:pt>
                <c:pt idx="15656">
                  <c:v>7.0031082608482042E-3</c:v>
                </c:pt>
                <c:pt idx="15657">
                  <c:v>1.998950950541064E-3</c:v>
                </c:pt>
                <c:pt idx="15658">
                  <c:v>6.4499484004128737E-4</c:v>
                </c:pt>
                <c:pt idx="15659">
                  <c:v>1.2317604963203416E-2</c:v>
                </c:pt>
                <c:pt idx="15660">
                  <c:v>7.0748304981301776E-3</c:v>
                </c:pt>
                <c:pt idx="15661">
                  <c:v>1.0611205432937245E-2</c:v>
                </c:pt>
                <c:pt idx="15662">
                  <c:v>1.0611205432937245E-2</c:v>
                </c:pt>
                <c:pt idx="15663">
                  <c:v>9.4806094182825987E-3</c:v>
                </c:pt>
                <c:pt idx="15664">
                  <c:v>2.9529767040552858E-3</c:v>
                </c:pt>
                <c:pt idx="15665">
                  <c:v>2.8561492002389405E-2</c:v>
                </c:pt>
                <c:pt idx="15666">
                  <c:v>2.8561492002389405E-2</c:v>
                </c:pt>
                <c:pt idx="15667">
                  <c:v>2.8561492002389405E-2</c:v>
                </c:pt>
                <c:pt idx="15668">
                  <c:v>2.8561492002389405E-2</c:v>
                </c:pt>
                <c:pt idx="15669">
                  <c:v>1.7398869073551841E-6</c:v>
                </c:pt>
                <c:pt idx="15670">
                  <c:v>1.7398869073551841E-6</c:v>
                </c:pt>
                <c:pt idx="15671">
                  <c:v>3.0686081387405029E-4</c:v>
                </c:pt>
                <c:pt idx="15672">
                  <c:v>2.3786800833300571E-2</c:v>
                </c:pt>
                <c:pt idx="15673">
                  <c:v>1.4267283678434483E-3</c:v>
                </c:pt>
                <c:pt idx="15674">
                  <c:v>0</c:v>
                </c:pt>
                <c:pt idx="15675">
                  <c:v>0</c:v>
                </c:pt>
                <c:pt idx="15676">
                  <c:v>1.3827127718413381E-2</c:v>
                </c:pt>
                <c:pt idx="15677">
                  <c:v>2.3199023199023172E-2</c:v>
                </c:pt>
                <c:pt idx="15678">
                  <c:v>4.5740293418325748E-4</c:v>
                </c:pt>
                <c:pt idx="15679">
                  <c:v>2.3199023199023172E-2</c:v>
                </c:pt>
                <c:pt idx="15680">
                  <c:v>2.3437500000000038E-2</c:v>
                </c:pt>
                <c:pt idx="15681">
                  <c:v>5.5555555555555448E-2</c:v>
                </c:pt>
                <c:pt idx="15682">
                  <c:v>1.0416666666666938E-2</c:v>
                </c:pt>
                <c:pt idx="15683">
                  <c:v>1.5668435683598828E-2</c:v>
                </c:pt>
                <c:pt idx="15684">
                  <c:v>6.5104166666679814E-4</c:v>
                </c:pt>
                <c:pt idx="15685">
                  <c:v>2.3437500000000038E-2</c:v>
                </c:pt>
                <c:pt idx="15686">
                  <c:v>2.3437500000000038E-2</c:v>
                </c:pt>
                <c:pt idx="15687">
                  <c:v>2.3437500000000038E-2</c:v>
                </c:pt>
                <c:pt idx="15688">
                  <c:v>1.0416666666666938E-2</c:v>
                </c:pt>
                <c:pt idx="15689">
                  <c:v>4.5729402872259954E-2</c:v>
                </c:pt>
                <c:pt idx="15690">
                  <c:v>1.7045454545454419E-2</c:v>
                </c:pt>
                <c:pt idx="15691">
                  <c:v>4.9333333333333375E-2</c:v>
                </c:pt>
                <c:pt idx="15692">
                  <c:v>1.6855096855096785E-2</c:v>
                </c:pt>
                <c:pt idx="15693">
                  <c:v>8.1833402187383442E-3</c:v>
                </c:pt>
                <c:pt idx="15694">
                  <c:v>4.9333333333333375E-2</c:v>
                </c:pt>
                <c:pt idx="15695">
                  <c:v>2.7571365276282968E-3</c:v>
                </c:pt>
                <c:pt idx="15696">
                  <c:v>9.10925963557419E-4</c:v>
                </c:pt>
                <c:pt idx="15697">
                  <c:v>3.4472208057115239E-3</c:v>
                </c:pt>
                <c:pt idx="15698">
                  <c:v>1.1076650420912423E-2</c:v>
                </c:pt>
                <c:pt idx="15699">
                  <c:v>2.4262295081967235E-2</c:v>
                </c:pt>
                <c:pt idx="15700">
                  <c:v>6.498771498771531E-4</c:v>
                </c:pt>
                <c:pt idx="15701">
                  <c:v>4.5201996421507327E-3</c:v>
                </c:pt>
                <c:pt idx="15702">
                  <c:v>1.1824706061993992E-2</c:v>
                </c:pt>
                <c:pt idx="15703">
                  <c:v>7.5466771118944077E-3</c:v>
                </c:pt>
                <c:pt idx="15704">
                  <c:v>1.0654258441866907E-3</c:v>
                </c:pt>
                <c:pt idx="15705">
                  <c:v>9.6235679214399933E-3</c:v>
                </c:pt>
                <c:pt idx="15706">
                  <c:v>5.0331323058599639E-4</c:v>
                </c:pt>
                <c:pt idx="15707">
                  <c:v>1.9652642333053989E-3</c:v>
                </c:pt>
                <c:pt idx="15708">
                  <c:v>6.4788192447765829E-3</c:v>
                </c:pt>
                <c:pt idx="15709">
                  <c:v>1.9310490554077663E-3</c:v>
                </c:pt>
                <c:pt idx="15710">
                  <c:v>8.0437580437476704E-5</c:v>
                </c:pt>
                <c:pt idx="15711">
                  <c:v>1.0655176916046434E-2</c:v>
                </c:pt>
                <c:pt idx="15712">
                  <c:v>1.0565793727772384E-2</c:v>
                </c:pt>
                <c:pt idx="15713">
                  <c:v>3.669421487603336E-2</c:v>
                </c:pt>
                <c:pt idx="15714">
                  <c:v>2.341621621621599E-2</c:v>
                </c:pt>
                <c:pt idx="15715">
                  <c:v>2.016129032257999E-3</c:v>
                </c:pt>
                <c:pt idx="15716">
                  <c:v>1.0416666666666938E-2</c:v>
                </c:pt>
                <c:pt idx="15717">
                  <c:v>1.0416666666666938E-2</c:v>
                </c:pt>
                <c:pt idx="15718">
                  <c:v>1.7076502732243888E-4</c:v>
                </c:pt>
                <c:pt idx="15719">
                  <c:v>1.0416666666666938E-2</c:v>
                </c:pt>
                <c:pt idx="15720">
                  <c:v>3.9008533116619143E-2</c:v>
                </c:pt>
                <c:pt idx="15721">
                  <c:v>2.3319200484554808E-2</c:v>
                </c:pt>
                <c:pt idx="15722">
                  <c:v>1.0635034257081455E-2</c:v>
                </c:pt>
                <c:pt idx="15723">
                  <c:v>1.6079158936301841E-2</c:v>
                </c:pt>
                <c:pt idx="15724">
                  <c:v>2.3319200484554808E-2</c:v>
                </c:pt>
                <c:pt idx="15725">
                  <c:v>1.0635034257081455E-2</c:v>
                </c:pt>
                <c:pt idx="15726">
                  <c:v>4.7384615384615261E-2</c:v>
                </c:pt>
                <c:pt idx="15727">
                  <c:v>3.5256410256410152E-2</c:v>
                </c:pt>
                <c:pt idx="15728">
                  <c:v>1.3227513227514738E-3</c:v>
                </c:pt>
                <c:pt idx="15729">
                  <c:v>1.6203703703703606E-2</c:v>
                </c:pt>
                <c:pt idx="15730">
                  <c:v>1.5748031496063096E-2</c:v>
                </c:pt>
                <c:pt idx="15731">
                  <c:v>6.5104166666679814E-4</c:v>
                </c:pt>
                <c:pt idx="15732">
                  <c:v>3.1173826173826382E-3</c:v>
                </c:pt>
                <c:pt idx="15733">
                  <c:v>3.3292467395728262E-2</c:v>
                </c:pt>
                <c:pt idx="15734">
                  <c:v>4.6451133407539084E-5</c:v>
                </c:pt>
                <c:pt idx="15735">
                  <c:v>1.8141050749747793E-3</c:v>
                </c:pt>
                <c:pt idx="15736">
                  <c:v>3.2483758120939552E-2</c:v>
                </c:pt>
                <c:pt idx="15737">
                  <c:v>2.8591175952866854E-3</c:v>
                </c:pt>
                <c:pt idx="15738">
                  <c:v>2.2301228183581132E-2</c:v>
                </c:pt>
                <c:pt idx="15739">
                  <c:v>6.1566332218506201E-2</c:v>
                </c:pt>
                <c:pt idx="15740">
                  <c:v>1.8404602643733087E-2</c:v>
                </c:pt>
                <c:pt idx="15741">
                  <c:v>1.2665935939593195E-2</c:v>
                </c:pt>
                <c:pt idx="15742">
                  <c:v>3.3735332464146034E-2</c:v>
                </c:pt>
                <c:pt idx="15743">
                  <c:v>3.3842968625580778E-4</c:v>
                </c:pt>
                <c:pt idx="15744">
                  <c:v>6.3335110594205075E-5</c:v>
                </c:pt>
                <c:pt idx="15745">
                  <c:v>2.8133266058130288E-3</c:v>
                </c:pt>
                <c:pt idx="15746">
                  <c:v>1.2665935939593195E-2</c:v>
                </c:pt>
                <c:pt idx="15747">
                  <c:v>4.4230180593817066E-2</c:v>
                </c:pt>
                <c:pt idx="15748">
                  <c:v>5.3098257552326644E-3</c:v>
                </c:pt>
                <c:pt idx="15749">
                  <c:v>1.0976702508960743E-2</c:v>
                </c:pt>
                <c:pt idx="15750">
                  <c:v>7.6277650648362029E-4</c:v>
                </c:pt>
                <c:pt idx="15751">
                  <c:v>6.3052328467877884E-3</c:v>
                </c:pt>
                <c:pt idx="15752">
                  <c:v>9.6164788892682974E-3</c:v>
                </c:pt>
                <c:pt idx="15753">
                  <c:v>1.0416666666666938E-2</c:v>
                </c:pt>
                <c:pt idx="15754">
                  <c:v>2.976190476190496E-3</c:v>
                </c:pt>
                <c:pt idx="15755">
                  <c:v>1.0416666666666938E-2</c:v>
                </c:pt>
                <c:pt idx="15756">
                  <c:v>0</c:v>
                </c:pt>
                <c:pt idx="15757">
                  <c:v>5.4289819376026338E-2</c:v>
                </c:pt>
                <c:pt idx="15758">
                  <c:v>5.0287356321839852E-3</c:v>
                </c:pt>
                <c:pt idx="15759">
                  <c:v>1.0416666666666938E-2</c:v>
                </c:pt>
                <c:pt idx="15760">
                  <c:v>2.1164021164021368E-2</c:v>
                </c:pt>
                <c:pt idx="15761">
                  <c:v>1.6004495504495335E-2</c:v>
                </c:pt>
                <c:pt idx="15762">
                  <c:v>1.0635034257081455E-2</c:v>
                </c:pt>
                <c:pt idx="15763">
                  <c:v>1.6112919338532523E-6</c:v>
                </c:pt>
                <c:pt idx="15764">
                  <c:v>1.5470477999748978E-4</c:v>
                </c:pt>
                <c:pt idx="15765">
                  <c:v>6.1454293737771293E-4</c:v>
                </c:pt>
                <c:pt idx="15766">
                  <c:v>1.9035842206574804E-3</c:v>
                </c:pt>
                <c:pt idx="15767">
                  <c:v>6.912845219296887E-3</c:v>
                </c:pt>
                <c:pt idx="15768">
                  <c:v>1.4380449163059049E-3</c:v>
                </c:pt>
                <c:pt idx="15769">
                  <c:v>1.6634219670272784E-2</c:v>
                </c:pt>
                <c:pt idx="15770">
                  <c:v>6.8903836479158945E-3</c:v>
                </c:pt>
                <c:pt idx="15771">
                  <c:v>1.7148680072452194E-4</c:v>
                </c:pt>
                <c:pt idx="15772">
                  <c:v>6.8310152343768109E-4</c:v>
                </c:pt>
                <c:pt idx="15773">
                  <c:v>6.8310152343768109E-4</c:v>
                </c:pt>
                <c:pt idx="15774">
                  <c:v>6.8310152343768109E-4</c:v>
                </c:pt>
                <c:pt idx="15775">
                  <c:v>6.8310152343768109E-4</c:v>
                </c:pt>
                <c:pt idx="15776">
                  <c:v>2.2407945736433949E-3</c:v>
                </c:pt>
                <c:pt idx="15777">
                  <c:v>6.147540983606598E-3</c:v>
                </c:pt>
                <c:pt idx="15778">
                  <c:v>1.0416666666666938E-2</c:v>
                </c:pt>
                <c:pt idx="15779">
                  <c:v>6.6666666666667001E-3</c:v>
                </c:pt>
                <c:pt idx="15780">
                  <c:v>2.3422377080913635E-2</c:v>
                </c:pt>
                <c:pt idx="15781">
                  <c:v>6.5104166666679814E-4</c:v>
                </c:pt>
                <c:pt idx="15782">
                  <c:v>5.1212017753513841E-4</c:v>
                </c:pt>
                <c:pt idx="15783">
                  <c:v>1.5679442508710839E-2</c:v>
                </c:pt>
                <c:pt idx="15784">
                  <c:v>6.6666666666668883E-3</c:v>
                </c:pt>
                <c:pt idx="15785">
                  <c:v>5.6570931244562736E-3</c:v>
                </c:pt>
                <c:pt idx="15786">
                  <c:v>1.3888888888888959E-2</c:v>
                </c:pt>
                <c:pt idx="15787">
                  <c:v>3.0303030303030245E-2</c:v>
                </c:pt>
                <c:pt idx="15788">
                  <c:v>3.4722222222222398E-3</c:v>
                </c:pt>
                <c:pt idx="15789">
                  <c:v>3.0055414670798752E-3</c:v>
                </c:pt>
                <c:pt idx="15790">
                  <c:v>6.9991251093613586E-3</c:v>
                </c:pt>
                <c:pt idx="15791">
                  <c:v>6.9991251093613586E-3</c:v>
                </c:pt>
                <c:pt idx="15792">
                  <c:v>1.6203703703703606E-2</c:v>
                </c:pt>
                <c:pt idx="15793">
                  <c:v>1.6203703703703606E-2</c:v>
                </c:pt>
                <c:pt idx="15794">
                  <c:v>1.2500000000000063E-2</c:v>
                </c:pt>
                <c:pt idx="15795">
                  <c:v>6.9991251093613586E-3</c:v>
                </c:pt>
                <c:pt idx="15796">
                  <c:v>1.1703280900865094E-2</c:v>
                </c:pt>
                <c:pt idx="15797">
                  <c:v>3.484553723788203E-3</c:v>
                </c:pt>
                <c:pt idx="15798">
                  <c:v>2.3410125040306887E-2</c:v>
                </c:pt>
                <c:pt idx="15799">
                  <c:v>1.4796583629336774E-2</c:v>
                </c:pt>
                <c:pt idx="15800">
                  <c:v>5.7836899942167346E-4</c:v>
                </c:pt>
                <c:pt idx="15801">
                  <c:v>5.7836899942167346E-4</c:v>
                </c:pt>
                <c:pt idx="15802">
                  <c:v>1.0026619923737438E-2</c:v>
                </c:pt>
                <c:pt idx="15803">
                  <c:v>6.5091395452522387E-4</c:v>
                </c:pt>
                <c:pt idx="15804">
                  <c:v>5.29014844804351E-4</c:v>
                </c:pt>
                <c:pt idx="15805">
                  <c:v>4.8759852587603736E-2</c:v>
                </c:pt>
                <c:pt idx="15806">
                  <c:v>2.4291497975707918E-3</c:v>
                </c:pt>
                <c:pt idx="15807">
                  <c:v>1.8043764173795241E-3</c:v>
                </c:pt>
                <c:pt idx="15808">
                  <c:v>1.0860484544695154E-2</c:v>
                </c:pt>
                <c:pt idx="15809">
                  <c:v>5.7836899942171574E-4</c:v>
                </c:pt>
                <c:pt idx="15810">
                  <c:v>1.1703280900865094E-2</c:v>
                </c:pt>
                <c:pt idx="15811">
                  <c:v>5.7836899942167346E-4</c:v>
                </c:pt>
                <c:pt idx="15812">
                  <c:v>5.7836899942167346E-4</c:v>
                </c:pt>
                <c:pt idx="15813">
                  <c:v>6.7476383265857292E-3</c:v>
                </c:pt>
                <c:pt idx="15814">
                  <c:v>1.6421052631579034E-2</c:v>
                </c:pt>
                <c:pt idx="15815">
                  <c:v>5.8399313934704107E-2</c:v>
                </c:pt>
                <c:pt idx="15816">
                  <c:v>1.6421052631579034E-2</c:v>
                </c:pt>
                <c:pt idx="15817">
                  <c:v>2.7311869417132775E-2</c:v>
                </c:pt>
                <c:pt idx="15818">
                  <c:v>5.7836899942167346E-4</c:v>
                </c:pt>
                <c:pt idx="15819">
                  <c:v>1.0087831385262769E-3</c:v>
                </c:pt>
                <c:pt idx="15820">
                  <c:v>1.0860484544695154E-2</c:v>
                </c:pt>
                <c:pt idx="15821">
                  <c:v>2.3199023199023172E-2</c:v>
                </c:pt>
                <c:pt idx="15822">
                  <c:v>5.9289675153979772E-3</c:v>
                </c:pt>
                <c:pt idx="15823">
                  <c:v>9.2913039341596042E-4</c:v>
                </c:pt>
                <c:pt idx="15824">
                  <c:v>6.8740783026497582E-3</c:v>
                </c:pt>
                <c:pt idx="15825">
                  <c:v>5.7836899942167346E-4</c:v>
                </c:pt>
                <c:pt idx="15826">
                  <c:v>5.29014844804351E-4</c:v>
                </c:pt>
                <c:pt idx="15827">
                  <c:v>9.4635794166148309E-3</c:v>
                </c:pt>
                <c:pt idx="15828">
                  <c:v>2.3319200484554808E-2</c:v>
                </c:pt>
                <c:pt idx="15829">
                  <c:v>6.1454293737771293E-4</c:v>
                </c:pt>
                <c:pt idx="15830">
                  <c:v>3.2056832056834156E-3</c:v>
                </c:pt>
                <c:pt idx="15831">
                  <c:v>3.5849139657944767E-4</c:v>
                </c:pt>
                <c:pt idx="15832">
                  <c:v>6.1454293737771293E-4</c:v>
                </c:pt>
                <c:pt idx="15833">
                  <c:v>6.8740783026497582E-3</c:v>
                </c:pt>
                <c:pt idx="15834">
                  <c:v>6.8740783026497582E-3</c:v>
                </c:pt>
                <c:pt idx="15835">
                  <c:v>1.6004495504495335E-2</c:v>
                </c:pt>
                <c:pt idx="15836">
                  <c:v>3.1173826173826382E-3</c:v>
                </c:pt>
                <c:pt idx="15837">
                  <c:v>1.0635034257081455E-2</c:v>
                </c:pt>
                <c:pt idx="15838">
                  <c:v>1.0635034257081455E-2</c:v>
                </c:pt>
                <c:pt idx="15839">
                  <c:v>1.2487512487511664E-3</c:v>
                </c:pt>
                <c:pt idx="15840">
                  <c:v>1.2487512487511664E-3</c:v>
                </c:pt>
                <c:pt idx="15841">
                  <c:v>7.9756450446115911E-4</c:v>
                </c:pt>
                <c:pt idx="15842">
                  <c:v>3.69352869352886E-3</c:v>
                </c:pt>
                <c:pt idx="15843">
                  <c:v>2.934573251474695E-3</c:v>
                </c:pt>
                <c:pt idx="15844">
                  <c:v>1.1093333333333358E-2</c:v>
                </c:pt>
                <c:pt idx="15845">
                  <c:v>1.5985009060033835E-3</c:v>
                </c:pt>
                <c:pt idx="15846">
                  <c:v>6.0942578548211848E-3</c:v>
                </c:pt>
                <c:pt idx="15847">
                  <c:v>1.1093333333333358E-2</c:v>
                </c:pt>
                <c:pt idx="15848">
                  <c:v>1.1093333333333358E-2</c:v>
                </c:pt>
                <c:pt idx="15849">
                  <c:v>1.1093333333333358E-2</c:v>
                </c:pt>
                <c:pt idx="15850">
                  <c:v>5.796801764544311E-4</c:v>
                </c:pt>
                <c:pt idx="15851">
                  <c:v>4.6904315196997975E-2</c:v>
                </c:pt>
                <c:pt idx="15852">
                  <c:v>6.9991251093613586E-3</c:v>
                </c:pt>
                <c:pt idx="15853">
                  <c:v>6.5104166666679814E-4</c:v>
                </c:pt>
                <c:pt idx="15854">
                  <c:v>6.5104166666679814E-4</c:v>
                </c:pt>
                <c:pt idx="15855">
                  <c:v>2.3437500000000038E-2</c:v>
                </c:pt>
                <c:pt idx="15856">
                  <c:v>2.3422377080913635E-2</c:v>
                </c:pt>
                <c:pt idx="15857">
                  <c:v>1.5748031496063096E-2</c:v>
                </c:pt>
                <c:pt idx="15858">
                  <c:v>1.6203703703703606E-2</c:v>
                </c:pt>
                <c:pt idx="15859">
                  <c:v>1.0835703643503729E-3</c:v>
                </c:pt>
                <c:pt idx="15860">
                  <c:v>4.3744531933532539E-4</c:v>
                </c:pt>
                <c:pt idx="15861">
                  <c:v>1.7076502732243888E-4</c:v>
                </c:pt>
                <c:pt idx="15862">
                  <c:v>3.097173828881227E-3</c:v>
                </c:pt>
                <c:pt idx="15863">
                  <c:v>1.0416666666666938E-2</c:v>
                </c:pt>
                <c:pt idx="15864">
                  <c:v>0</c:v>
                </c:pt>
                <c:pt idx="15865">
                  <c:v>1.2184508268059195E-2</c:v>
                </c:pt>
                <c:pt idx="15866">
                  <c:v>1.4336917562724075E-2</c:v>
                </c:pt>
                <c:pt idx="15867">
                  <c:v>6.5104166666679814E-4</c:v>
                </c:pt>
                <c:pt idx="15868">
                  <c:v>1.3227513227514738E-3</c:v>
                </c:pt>
                <c:pt idx="15869">
                  <c:v>2.3437500000000038E-2</c:v>
                </c:pt>
                <c:pt idx="15870">
                  <c:v>1.0976702508960743E-2</c:v>
                </c:pt>
                <c:pt idx="15871">
                  <c:v>5.5555555555555643E-2</c:v>
                </c:pt>
                <c:pt idx="15872">
                  <c:v>2.976190476190496E-3</c:v>
                </c:pt>
                <c:pt idx="15873">
                  <c:v>2.976190476190496E-3</c:v>
                </c:pt>
                <c:pt idx="15874">
                  <c:v>2.3437500000000038E-2</c:v>
                </c:pt>
                <c:pt idx="15875">
                  <c:v>3.5433070866141662E-2</c:v>
                </c:pt>
                <c:pt idx="15876">
                  <c:v>1.3054830287208905E-3</c:v>
                </c:pt>
                <c:pt idx="15877">
                  <c:v>7.1731748726660367E-4</c:v>
                </c:pt>
                <c:pt idx="15878">
                  <c:v>6.6881252718574858E-3</c:v>
                </c:pt>
                <c:pt idx="15879">
                  <c:v>3.8185661567124675E-3</c:v>
                </c:pt>
                <c:pt idx="15880">
                  <c:v>6.6881252718574858E-3</c:v>
                </c:pt>
                <c:pt idx="15881">
                  <c:v>1.6046213093709905E-2</c:v>
                </c:pt>
                <c:pt idx="15882">
                  <c:v>4.6826625386996412E-4</c:v>
                </c:pt>
                <c:pt idx="15883">
                  <c:v>1.0266770877880727E-3</c:v>
                </c:pt>
                <c:pt idx="15884">
                  <c:v>1.474687778768948E-2</c:v>
                </c:pt>
                <c:pt idx="15885">
                  <c:v>8.4210526315792015E-4</c:v>
                </c:pt>
                <c:pt idx="15886">
                  <c:v>7.4197689345314359E-3</c:v>
                </c:pt>
                <c:pt idx="15887">
                  <c:v>7.4922600619195734E-3</c:v>
                </c:pt>
                <c:pt idx="15888">
                  <c:v>8.3318885448917558E-3</c:v>
                </c:pt>
                <c:pt idx="15889">
                  <c:v>2.1371969248965013E-2</c:v>
                </c:pt>
                <c:pt idx="15890">
                  <c:v>2.6234817813765375E-2</c:v>
                </c:pt>
                <c:pt idx="15891">
                  <c:v>2.4767801857585005E-2</c:v>
                </c:pt>
                <c:pt idx="15892">
                  <c:v>7.4197689345314359E-3</c:v>
                </c:pt>
                <c:pt idx="15893">
                  <c:v>2.2288977159881668E-3</c:v>
                </c:pt>
                <c:pt idx="15894">
                  <c:v>7.2874493927142889E-4</c:v>
                </c:pt>
                <c:pt idx="15895">
                  <c:v>7.1731748726660367E-4</c:v>
                </c:pt>
                <c:pt idx="15896">
                  <c:v>1.708584987057821E-2</c:v>
                </c:pt>
                <c:pt idx="15897">
                  <c:v>1.4542562558581215E-4</c:v>
                </c:pt>
                <c:pt idx="15898">
                  <c:v>1.0967741935483678E-2</c:v>
                </c:pt>
                <c:pt idx="15899">
                  <c:v>9.4074303405572782E-2</c:v>
                </c:pt>
                <c:pt idx="15900">
                  <c:v>1.2892583120204299E-2</c:v>
                </c:pt>
                <c:pt idx="15901">
                  <c:v>1.0588235294115077E-3</c:v>
                </c:pt>
                <c:pt idx="15902">
                  <c:v>1.423529411764685E-2</c:v>
                </c:pt>
                <c:pt idx="15903">
                  <c:v>2.3719165085388773E-2</c:v>
                </c:pt>
                <c:pt idx="15904">
                  <c:v>1.364905284147561E-2</c:v>
                </c:pt>
                <c:pt idx="15905">
                  <c:v>1.2343297974926196E-3</c:v>
                </c:pt>
                <c:pt idx="15906">
                  <c:v>6.2374331550802006E-2</c:v>
                </c:pt>
                <c:pt idx="15907">
                  <c:v>2.3719165085388773E-2</c:v>
                </c:pt>
                <c:pt idx="15908">
                  <c:v>7.7219251336896758E-3</c:v>
                </c:pt>
                <c:pt idx="15909">
                  <c:v>4.9414322250639395E-2</c:v>
                </c:pt>
                <c:pt idx="15910">
                  <c:v>3.5868005738880875E-2</c:v>
                </c:pt>
                <c:pt idx="15911">
                  <c:v>1.2786401714989577E-2</c:v>
                </c:pt>
                <c:pt idx="15912">
                  <c:v>2.2023928215353868E-2</c:v>
                </c:pt>
                <c:pt idx="15913">
                  <c:v>5.0466207759699622E-2</c:v>
                </c:pt>
                <c:pt idx="15914">
                  <c:v>2.3719165085388773E-2</c:v>
                </c:pt>
                <c:pt idx="15915">
                  <c:v>1.2343297974926196E-3</c:v>
                </c:pt>
                <c:pt idx="15916">
                  <c:v>1.7383575124599116E-3</c:v>
                </c:pt>
                <c:pt idx="15917">
                  <c:v>2.4925224327014041E-4</c:v>
                </c:pt>
                <c:pt idx="15918">
                  <c:v>6.9440459110471676E-3</c:v>
                </c:pt>
                <c:pt idx="15919">
                  <c:v>4.8571428571428411E-2</c:v>
                </c:pt>
                <c:pt idx="15920">
                  <c:v>4.8216007714561228E-2</c:v>
                </c:pt>
                <c:pt idx="15921">
                  <c:v>6.2374331550802006E-2</c:v>
                </c:pt>
                <c:pt idx="15922">
                  <c:v>5.164992826397597E-4</c:v>
                </c:pt>
                <c:pt idx="15923">
                  <c:v>5.3214089076055363E-2</c:v>
                </c:pt>
                <c:pt idx="15924">
                  <c:v>0.11157024793388433</c:v>
                </c:pt>
                <c:pt idx="15925">
                  <c:v>6.5104166666679814E-4</c:v>
                </c:pt>
                <c:pt idx="15926">
                  <c:v>7.2580645161290175E-2</c:v>
                </c:pt>
                <c:pt idx="15927">
                  <c:v>0.12155924487883249</c:v>
                </c:pt>
                <c:pt idx="15928">
                  <c:v>8.3536364625473494E-2</c:v>
                </c:pt>
                <c:pt idx="15929">
                  <c:v>0.21039603253888953</c:v>
                </c:pt>
                <c:pt idx="15930">
                  <c:v>0.13234892092034942</c:v>
                </c:pt>
                <c:pt idx="15931">
                  <c:v>1.571009635525757E-2</c:v>
                </c:pt>
                <c:pt idx="15932">
                  <c:v>7.5520178745984738E-3</c:v>
                </c:pt>
                <c:pt idx="15933">
                  <c:v>2.1164021164021368E-2</c:v>
                </c:pt>
                <c:pt idx="15934">
                  <c:v>2.3437500000000038E-2</c:v>
                </c:pt>
                <c:pt idx="15935">
                  <c:v>2.3437500000000038E-2</c:v>
                </c:pt>
                <c:pt idx="15936">
                  <c:v>0.54138344421745233</c:v>
                </c:pt>
                <c:pt idx="17037">
                  <c:v>1.0416666666666938E-2</c:v>
                </c:pt>
                <c:pt idx="17038">
                  <c:v>2.7540685102993175E-2</c:v>
                </c:pt>
                <c:pt idx="17039">
                  <c:v>1.5748031496063096E-2</c:v>
                </c:pt>
                <c:pt idx="17040">
                  <c:v>3.097173828881227E-3</c:v>
                </c:pt>
                <c:pt idx="17041">
                  <c:v>1.0416666666666938E-2</c:v>
                </c:pt>
                <c:pt idx="17042">
                  <c:v>6.9991251093613586E-3</c:v>
                </c:pt>
                <c:pt idx="17043">
                  <c:v>4.3744531933532539E-4</c:v>
                </c:pt>
                <c:pt idx="17044">
                  <c:v>1.0416666666666719E-3</c:v>
                </c:pt>
                <c:pt idx="17045">
                  <c:v>4.3744531933532539E-4</c:v>
                </c:pt>
                <c:pt idx="17046">
                  <c:v>6.0867338702944099E-3</c:v>
                </c:pt>
                <c:pt idx="17047">
                  <c:v>2.5396825396825525E-2</c:v>
                </c:pt>
                <c:pt idx="17048">
                  <c:v>1.2548976864002051E-4</c:v>
                </c:pt>
                <c:pt idx="17049">
                  <c:v>1.0635034257081455E-2</c:v>
                </c:pt>
                <c:pt idx="17050">
                  <c:v>1.8862763961688297E-6</c:v>
                </c:pt>
                <c:pt idx="17051">
                  <c:v>2.2702128979934257E-2</c:v>
                </c:pt>
                <c:pt idx="17052">
                  <c:v>2.1164948840937986E-3</c:v>
                </c:pt>
                <c:pt idx="17053">
                  <c:v>8.696971088484705E-4</c:v>
                </c:pt>
                <c:pt idx="17054">
                  <c:v>6.8310152343768109E-4</c:v>
                </c:pt>
                <c:pt idx="17055">
                  <c:v>6.8310152343768109E-4</c:v>
                </c:pt>
                <c:pt idx="17056">
                  <c:v>7.204142262965737E-3</c:v>
                </c:pt>
                <c:pt idx="17057">
                  <c:v>6.0506745125895427E-3</c:v>
                </c:pt>
                <c:pt idx="17058">
                  <c:v>6.8310152343768109E-4</c:v>
                </c:pt>
                <c:pt idx="17059">
                  <c:v>6.8310152343768109E-4</c:v>
                </c:pt>
                <c:pt idx="17060">
                  <c:v>9.8277265061528818E-5</c:v>
                </c:pt>
                <c:pt idx="17061">
                  <c:v>1.1753950633408203E-3</c:v>
                </c:pt>
                <c:pt idx="17062">
                  <c:v>8.4085954531299377E-3</c:v>
                </c:pt>
                <c:pt idx="17063">
                  <c:v>2.5233799749035262E-2</c:v>
                </c:pt>
                <c:pt idx="17064">
                  <c:v>1.3915979609565816E-2</c:v>
                </c:pt>
                <c:pt idx="17065">
                  <c:v>1.1753950633408203E-3</c:v>
                </c:pt>
                <c:pt idx="17066">
                  <c:v>2.3437500000000038E-2</c:v>
                </c:pt>
                <c:pt idx="17067">
                  <c:v>7.4992347719621596E-3</c:v>
                </c:pt>
                <c:pt idx="17068">
                  <c:v>4.3744531933532539E-4</c:v>
                </c:pt>
                <c:pt idx="17069">
                  <c:v>6.6666666666668883E-3</c:v>
                </c:pt>
                <c:pt idx="17070">
                  <c:v>4.7473719905053802E-3</c:v>
                </c:pt>
                <c:pt idx="17071">
                  <c:v>1.0416666666666938E-2</c:v>
                </c:pt>
                <c:pt idx="17072">
                  <c:v>1.5748031496063096E-2</c:v>
                </c:pt>
                <c:pt idx="17073">
                  <c:v>4.7619047619047589E-2</c:v>
                </c:pt>
                <c:pt idx="17074">
                  <c:v>2.976190476190496E-3</c:v>
                </c:pt>
                <c:pt idx="17075">
                  <c:v>5.0287356321839852E-3</c:v>
                </c:pt>
                <c:pt idx="17076">
                  <c:v>2.3437500000000038E-2</c:v>
                </c:pt>
                <c:pt idx="17077">
                  <c:v>3.5433070866141662E-2</c:v>
                </c:pt>
                <c:pt idx="17078">
                  <c:v>4.4773391812864905E-3</c:v>
                </c:pt>
                <c:pt idx="17079">
                  <c:v>6.5104166666679814E-4</c:v>
                </c:pt>
                <c:pt idx="17080">
                  <c:v>6.696428571428702E-3</c:v>
                </c:pt>
                <c:pt idx="17081">
                  <c:v>1.8691588785046905E-2</c:v>
                </c:pt>
                <c:pt idx="17082">
                  <c:v>6.1218243036437225E-4</c:v>
                </c:pt>
                <c:pt idx="17083">
                  <c:v>4.4230180593817066E-2</c:v>
                </c:pt>
                <c:pt idx="17084">
                  <c:v>1.0416666666666938E-2</c:v>
                </c:pt>
                <c:pt idx="17085">
                  <c:v>2.7882098554682681E-3</c:v>
                </c:pt>
                <c:pt idx="17086">
                  <c:v>5.0201000098047503E-3</c:v>
                </c:pt>
                <c:pt idx="17087">
                  <c:v>1.571009635525757E-2</c:v>
                </c:pt>
                <c:pt idx="17088">
                  <c:v>8.3706312519869121E-3</c:v>
                </c:pt>
                <c:pt idx="17089">
                  <c:v>9.6783001365210748E-3</c:v>
                </c:pt>
                <c:pt idx="17090">
                  <c:v>3.6936182097471992E-4</c:v>
                </c:pt>
                <c:pt idx="17091">
                  <c:v>7.3072173727912167E-3</c:v>
                </c:pt>
                <c:pt idx="17092">
                  <c:v>6.4419842452627793E-3</c:v>
                </c:pt>
                <c:pt idx="17093">
                  <c:v>7.7192331478045878E-3</c:v>
                </c:pt>
                <c:pt idx="17094">
                  <c:v>7.5740259740251549E-4</c:v>
                </c:pt>
                <c:pt idx="17095">
                  <c:v>1.571009635525757E-2</c:v>
                </c:pt>
                <c:pt idx="17096">
                  <c:v>2.4639999999999978E-2</c:v>
                </c:pt>
                <c:pt idx="17097">
                  <c:v>1.0389610389610303E-2</c:v>
                </c:pt>
                <c:pt idx="17098">
                  <c:v>7.5740259740251549E-4</c:v>
                </c:pt>
                <c:pt idx="17099">
                  <c:v>1.571009635525757E-2</c:v>
                </c:pt>
                <c:pt idx="17100">
                  <c:v>1.0389610389610303E-2</c:v>
                </c:pt>
                <c:pt idx="17101">
                  <c:v>5.8138256727598659E-3</c:v>
                </c:pt>
                <c:pt idx="17102">
                  <c:v>7.5740259740251549E-4</c:v>
                </c:pt>
                <c:pt idx="17103">
                  <c:v>2.8133248864953757E-3</c:v>
                </c:pt>
                <c:pt idx="17104">
                  <c:v>1.537693259121823E-2</c:v>
                </c:pt>
                <c:pt idx="17105">
                  <c:v>2.8133248864953757E-3</c:v>
                </c:pt>
                <c:pt idx="17106">
                  <c:v>1.0389610389610303E-2</c:v>
                </c:pt>
                <c:pt idx="17107">
                  <c:v>1.2559808612440028E-2</c:v>
                </c:pt>
                <c:pt idx="17108">
                  <c:v>5.8157808577976328E-3</c:v>
                </c:pt>
                <c:pt idx="17109">
                  <c:v>1.5394361735823487E-3</c:v>
                </c:pt>
                <c:pt idx="17110">
                  <c:v>1.6223851905670043E-2</c:v>
                </c:pt>
                <c:pt idx="17111">
                  <c:v>1.0389610389610303E-2</c:v>
                </c:pt>
                <c:pt idx="17112">
                  <c:v>2.4639999999999978E-2</c:v>
                </c:pt>
                <c:pt idx="17113">
                  <c:v>6.7259959409623083E-4</c:v>
                </c:pt>
                <c:pt idx="17114">
                  <c:v>4.0459540459541338E-3</c:v>
                </c:pt>
                <c:pt idx="17115">
                  <c:v>2.1117094287825707E-2</c:v>
                </c:pt>
                <c:pt idx="17116">
                  <c:v>2.4639999999999978E-2</c:v>
                </c:pt>
                <c:pt idx="17117">
                  <c:v>2.4639999999999978E-2</c:v>
                </c:pt>
                <c:pt idx="17118">
                  <c:v>5.5686923026505013E-2</c:v>
                </c:pt>
                <c:pt idx="17119">
                  <c:v>1.1196990144358465E-2</c:v>
                </c:pt>
                <c:pt idx="17120">
                  <c:v>4.4573510811534656E-2</c:v>
                </c:pt>
                <c:pt idx="17121">
                  <c:v>1.7078950596956084E-2</c:v>
                </c:pt>
                <c:pt idx="17122">
                  <c:v>1.1753950633408203E-3</c:v>
                </c:pt>
                <c:pt idx="17123">
                  <c:v>1.6421052631579034E-2</c:v>
                </c:pt>
                <c:pt idx="17124">
                  <c:v>1.3827127718413381E-2</c:v>
                </c:pt>
                <c:pt idx="17125">
                  <c:v>3.9662389350167094E-3</c:v>
                </c:pt>
                <c:pt idx="17126">
                  <c:v>9.6666961792002438E-3</c:v>
                </c:pt>
                <c:pt idx="17127">
                  <c:v>1.6421052631579034E-2</c:v>
                </c:pt>
                <c:pt idx="17128">
                  <c:v>3.484553723788203E-3</c:v>
                </c:pt>
                <c:pt idx="17129">
                  <c:v>3.264986287057643E-3</c:v>
                </c:pt>
                <c:pt idx="17130">
                  <c:v>3.264986287057643E-3</c:v>
                </c:pt>
                <c:pt idx="17131">
                  <c:v>1.0264959300443919E-2</c:v>
                </c:pt>
                <c:pt idx="17132">
                  <c:v>9.2879256965943905E-3</c:v>
                </c:pt>
                <c:pt idx="17133">
                  <c:v>5.2053209947948076E-3</c:v>
                </c:pt>
                <c:pt idx="17134">
                  <c:v>2.1935466399484609E-4</c:v>
                </c:pt>
                <c:pt idx="17135">
                  <c:v>7.073978652926019E-2</c:v>
                </c:pt>
                <c:pt idx="17136">
                  <c:v>8.8874683334517202E-2</c:v>
                </c:pt>
                <c:pt idx="17137">
                  <c:v>5.0866812000414721E-3</c:v>
                </c:pt>
                <c:pt idx="17138">
                  <c:v>1.6421052631579034E-2</c:v>
                </c:pt>
                <c:pt idx="17139">
                  <c:v>5.0866812000414721E-3</c:v>
                </c:pt>
                <c:pt idx="17140">
                  <c:v>1.6084910821753062E-2</c:v>
                </c:pt>
                <c:pt idx="17141">
                  <c:v>7.1689542806360456E-3</c:v>
                </c:pt>
                <c:pt idx="17142">
                  <c:v>1.4719758989556837E-2</c:v>
                </c:pt>
                <c:pt idx="17143">
                  <c:v>1.0860484544695154E-2</c:v>
                </c:pt>
                <c:pt idx="17144">
                  <c:v>5.7836899942167346E-4</c:v>
                </c:pt>
                <c:pt idx="17145">
                  <c:v>1.3437542849306558E-3</c:v>
                </c:pt>
                <c:pt idx="17146">
                  <c:v>1.5896103896103946E-2</c:v>
                </c:pt>
                <c:pt idx="17147">
                  <c:v>2.1917106436856326E-4</c:v>
                </c:pt>
                <c:pt idx="17148">
                  <c:v>1.0975952152422726E-2</c:v>
                </c:pt>
                <c:pt idx="17149">
                  <c:v>1.951035885288288E-3</c:v>
                </c:pt>
                <c:pt idx="17150">
                  <c:v>1.951035885288288E-3</c:v>
                </c:pt>
                <c:pt idx="17151">
                  <c:v>1.3882385798893663E-3</c:v>
                </c:pt>
                <c:pt idx="17152">
                  <c:v>6.147913710938876E-3</c:v>
                </c:pt>
                <c:pt idx="17153">
                  <c:v>2.9654090375153203E-3</c:v>
                </c:pt>
                <c:pt idx="17154">
                  <c:v>8.696971088484705E-4</c:v>
                </c:pt>
                <c:pt idx="17155">
                  <c:v>5.7272004533667643E-3</c:v>
                </c:pt>
                <c:pt idx="17156">
                  <c:v>6.1987922950489443E-3</c:v>
                </c:pt>
                <c:pt idx="17157">
                  <c:v>2.9654090375153203E-3</c:v>
                </c:pt>
                <c:pt idx="17158">
                  <c:v>5.0785453174508013E-2</c:v>
                </c:pt>
                <c:pt idx="17159">
                  <c:v>3.4260853802229345E-3</c:v>
                </c:pt>
                <c:pt idx="17160">
                  <c:v>1.3374333690695497E-3</c:v>
                </c:pt>
                <c:pt idx="17161">
                  <c:v>1.8293628841295415E-3</c:v>
                </c:pt>
                <c:pt idx="17162">
                  <c:v>1.2254148800921788E-3</c:v>
                </c:pt>
                <c:pt idx="17163">
                  <c:v>1.0513296227581837E-2</c:v>
                </c:pt>
                <c:pt idx="17164">
                  <c:v>6.5525394637211084E-4</c:v>
                </c:pt>
                <c:pt idx="17165">
                  <c:v>1.9389815326100384E-2</c:v>
                </c:pt>
                <c:pt idx="17166">
                  <c:v>2.1917106436856326E-4</c:v>
                </c:pt>
                <c:pt idx="17167">
                  <c:v>5.042016806722607E-3</c:v>
                </c:pt>
                <c:pt idx="17168">
                  <c:v>1.5748031496063096E-2</c:v>
                </c:pt>
                <c:pt idx="17169">
                  <c:v>6.1218243036437225E-4</c:v>
                </c:pt>
                <c:pt idx="17170">
                  <c:v>2.3437500000000038E-2</c:v>
                </c:pt>
                <c:pt idx="17171">
                  <c:v>3.4722222222222398E-3</c:v>
                </c:pt>
                <c:pt idx="17172">
                  <c:v>6.9686411149826252E-3</c:v>
                </c:pt>
                <c:pt idx="17173">
                  <c:v>3.5433070866141662E-2</c:v>
                </c:pt>
                <c:pt idx="17174">
                  <c:v>1.0416666666666938E-2</c:v>
                </c:pt>
                <c:pt idx="17175">
                  <c:v>1.9357336430511073E-4</c:v>
                </c:pt>
                <c:pt idx="17176">
                  <c:v>4.7473719905053802E-3</c:v>
                </c:pt>
                <c:pt idx="17177">
                  <c:v>4.3744531933532539E-4</c:v>
                </c:pt>
                <c:pt idx="17178">
                  <c:v>1.0976702508960743E-2</c:v>
                </c:pt>
                <c:pt idx="17179">
                  <c:v>6.9991251093613586E-3</c:v>
                </c:pt>
                <c:pt idx="17180">
                  <c:v>1.0416666666666938E-2</c:v>
                </c:pt>
                <c:pt idx="17181">
                  <c:v>2.66666666666668E-2</c:v>
                </c:pt>
                <c:pt idx="17182">
                  <c:v>1.0416666666666938E-2</c:v>
                </c:pt>
                <c:pt idx="17183">
                  <c:v>2.1008403361343856E-3</c:v>
                </c:pt>
                <c:pt idx="17184">
                  <c:v>1.9655620532813597E-2</c:v>
                </c:pt>
                <c:pt idx="17185">
                  <c:v>6.5104166666679814E-4</c:v>
                </c:pt>
                <c:pt idx="17186">
                  <c:v>4.3744531933532539E-4</c:v>
                </c:pt>
                <c:pt idx="17187">
                  <c:v>4.3744531933532539E-4</c:v>
                </c:pt>
                <c:pt idx="17188">
                  <c:v>6.5104166666679814E-4</c:v>
                </c:pt>
                <c:pt idx="17189">
                  <c:v>0</c:v>
                </c:pt>
                <c:pt idx="17190">
                  <c:v>6.147540983606598E-3</c:v>
                </c:pt>
                <c:pt idx="17191">
                  <c:v>6.9991251093613586E-3</c:v>
                </c:pt>
                <c:pt idx="17192">
                  <c:v>1.6079158936301841E-2</c:v>
                </c:pt>
                <c:pt idx="17193">
                  <c:v>1.8559325290095077E-3</c:v>
                </c:pt>
                <c:pt idx="17194">
                  <c:v>1.8559325290095077E-3</c:v>
                </c:pt>
                <c:pt idx="17195">
                  <c:v>1.8559325290095077E-3</c:v>
                </c:pt>
                <c:pt idx="17196">
                  <c:v>5.3549391784686986E-3</c:v>
                </c:pt>
                <c:pt idx="17197">
                  <c:v>1.0635034257081455E-2</c:v>
                </c:pt>
                <c:pt idx="17198">
                  <c:v>1.2487512487511664E-3</c:v>
                </c:pt>
                <c:pt idx="17199">
                  <c:v>4.0935953261705543E-2</c:v>
                </c:pt>
                <c:pt idx="17200">
                  <c:v>1.0635034257081455E-2</c:v>
                </c:pt>
                <c:pt idx="17201">
                  <c:v>1.0369716490406411E-2</c:v>
                </c:pt>
                <c:pt idx="17202">
                  <c:v>1.3121287891571272E-2</c:v>
                </c:pt>
                <c:pt idx="17203">
                  <c:v>1.2465493443754555E-2</c:v>
                </c:pt>
                <c:pt idx="17204">
                  <c:v>1.0416666666666938E-2</c:v>
                </c:pt>
                <c:pt idx="17205">
                  <c:v>3.097173828881227E-3</c:v>
                </c:pt>
                <c:pt idx="17206">
                  <c:v>8.267195767214888E-5</c:v>
                </c:pt>
                <c:pt idx="17207">
                  <c:v>1.883239171374814E-3</c:v>
                </c:pt>
                <c:pt idx="17208">
                  <c:v>1.9875070982397053E-3</c:v>
                </c:pt>
                <c:pt idx="17209">
                  <c:v>2.3437500000000038E-2</c:v>
                </c:pt>
                <c:pt idx="17210">
                  <c:v>3.5433070866141662E-2</c:v>
                </c:pt>
                <c:pt idx="17211">
                  <c:v>1.5748031496063096E-2</c:v>
                </c:pt>
                <c:pt idx="17212">
                  <c:v>4.4773391812864905E-3</c:v>
                </c:pt>
                <c:pt idx="17213">
                  <c:v>6.8740783026497582E-3</c:v>
                </c:pt>
                <c:pt idx="17214">
                  <c:v>3.4600582944358887E-3</c:v>
                </c:pt>
                <c:pt idx="17215">
                  <c:v>6.8740783026497582E-3</c:v>
                </c:pt>
                <c:pt idx="17216">
                  <c:v>1.6112919338532523E-6</c:v>
                </c:pt>
                <c:pt idx="17217">
                  <c:v>2.3319200484554808E-2</c:v>
                </c:pt>
                <c:pt idx="17218">
                  <c:v>4.7506840985101851E-3</c:v>
                </c:pt>
                <c:pt idx="17219">
                  <c:v>3.1173826173826382E-3</c:v>
                </c:pt>
                <c:pt idx="17220">
                  <c:v>1.2548976864002051E-4</c:v>
                </c:pt>
                <c:pt idx="17221">
                  <c:v>1.3530116577637242E-2</c:v>
                </c:pt>
                <c:pt idx="17222">
                  <c:v>2.1080806712547868E-2</c:v>
                </c:pt>
                <c:pt idx="17223">
                  <c:v>2.7230833682446817E-2</c:v>
                </c:pt>
                <c:pt idx="17224">
                  <c:v>1.517232767232798E-3</c:v>
                </c:pt>
                <c:pt idx="17225">
                  <c:v>1.994389410011582E-3</c:v>
                </c:pt>
                <c:pt idx="17226">
                  <c:v>2.2770576725563831E-4</c:v>
                </c:pt>
                <c:pt idx="17227">
                  <c:v>1.2698086227497757E-3</c:v>
                </c:pt>
                <c:pt idx="17228">
                  <c:v>1.0635034257081455E-2</c:v>
                </c:pt>
                <c:pt idx="17229">
                  <c:v>6.1454293737771293E-4</c:v>
                </c:pt>
                <c:pt idx="17230">
                  <c:v>1.4380449163059049E-3</c:v>
                </c:pt>
                <c:pt idx="17231">
                  <c:v>7.1602709217386297E-3</c:v>
                </c:pt>
                <c:pt idx="17232">
                  <c:v>4.710406152367224E-2</c:v>
                </c:pt>
                <c:pt idx="17233">
                  <c:v>1.8683827337121723E-2</c:v>
                </c:pt>
                <c:pt idx="17234">
                  <c:v>7.4748448157202984E-4</c:v>
                </c:pt>
                <c:pt idx="17235">
                  <c:v>7.6582813737986491E-2</c:v>
                </c:pt>
                <c:pt idx="17236">
                  <c:v>2.016129032257999E-3</c:v>
                </c:pt>
                <c:pt idx="17237">
                  <c:v>6.9686411149826252E-3</c:v>
                </c:pt>
                <c:pt idx="17238">
                  <c:v>2.3069679849340892E-2</c:v>
                </c:pt>
                <c:pt idx="17239">
                  <c:v>6.5104166666679814E-4</c:v>
                </c:pt>
                <c:pt idx="17240">
                  <c:v>9.6618357487924557E-3</c:v>
                </c:pt>
                <c:pt idx="17241">
                  <c:v>1.0416666666666938E-2</c:v>
                </c:pt>
                <c:pt idx="17242">
                  <c:v>2.976190476190496E-3</c:v>
                </c:pt>
                <c:pt idx="17243">
                  <c:v>2.66666666666668E-2</c:v>
                </c:pt>
                <c:pt idx="17244">
                  <c:v>2.66666666666668E-2</c:v>
                </c:pt>
                <c:pt idx="17245">
                  <c:v>2.976190476190496E-3</c:v>
                </c:pt>
                <c:pt idx="17246">
                  <c:v>8.9605734767043196E-4</c:v>
                </c:pt>
                <c:pt idx="17247">
                  <c:v>6.5104166666679814E-4</c:v>
                </c:pt>
                <c:pt idx="17248">
                  <c:v>6.147540983606598E-3</c:v>
                </c:pt>
                <c:pt idx="17249">
                  <c:v>1.4336917562724075E-2</c:v>
                </c:pt>
                <c:pt idx="17250">
                  <c:v>1.1223344556678182E-3</c:v>
                </c:pt>
                <c:pt idx="17251">
                  <c:v>6.6666666666668883E-3</c:v>
                </c:pt>
                <c:pt idx="17252">
                  <c:v>3.2258064516129087E-2</c:v>
                </c:pt>
                <c:pt idx="17253">
                  <c:v>7.8224776500639762E-3</c:v>
                </c:pt>
                <c:pt idx="17254">
                  <c:v>6.5104166666679814E-4</c:v>
                </c:pt>
                <c:pt idx="17255">
                  <c:v>6.147540983606598E-3</c:v>
                </c:pt>
                <c:pt idx="17256">
                  <c:v>5.8924920832163852E-3</c:v>
                </c:pt>
                <c:pt idx="17257">
                  <c:v>5.7836899942167346E-4</c:v>
                </c:pt>
                <c:pt idx="17258">
                  <c:v>4.7942024814739987E-3</c:v>
                </c:pt>
                <c:pt idx="17259">
                  <c:v>1.5802533629358694E-2</c:v>
                </c:pt>
                <c:pt idx="17260">
                  <c:v>4.5614035087719412E-2</c:v>
                </c:pt>
                <c:pt idx="17261">
                  <c:v>1.1753950633408203E-3</c:v>
                </c:pt>
                <c:pt idx="17262">
                  <c:v>1.0569827315914703E-2</c:v>
                </c:pt>
                <c:pt idx="17263">
                  <c:v>9.045774820972248E-3</c:v>
                </c:pt>
                <c:pt idx="17264">
                  <c:v>9.045774820972248E-3</c:v>
                </c:pt>
                <c:pt idx="17265">
                  <c:v>5.7836899942167346E-4</c:v>
                </c:pt>
                <c:pt idx="17266">
                  <c:v>3.3995244521560289E-2</c:v>
                </c:pt>
                <c:pt idx="17267">
                  <c:v>1.6421052631579034E-2</c:v>
                </c:pt>
                <c:pt idx="17268">
                  <c:v>2.3199023199023172E-2</c:v>
                </c:pt>
                <c:pt idx="17269">
                  <c:v>1.3225371120108066E-2</c:v>
                </c:pt>
                <c:pt idx="17270">
                  <c:v>1.2487512487511664E-3</c:v>
                </c:pt>
                <c:pt idx="17271">
                  <c:v>6.912845219296887E-3</c:v>
                </c:pt>
                <c:pt idx="17272">
                  <c:v>2.3437500000000038E-2</c:v>
                </c:pt>
                <c:pt idx="17273">
                  <c:v>1.1076650420912423E-2</c:v>
                </c:pt>
                <c:pt idx="17274">
                  <c:v>6.3801506424433557E-4</c:v>
                </c:pt>
                <c:pt idx="17275">
                  <c:v>1.0175010175010308E-2</c:v>
                </c:pt>
                <c:pt idx="17276">
                  <c:v>3.7440000000000209E-2</c:v>
                </c:pt>
                <c:pt idx="17277">
                  <c:v>2.4067201703705264E-2</c:v>
                </c:pt>
                <c:pt idx="17278">
                  <c:v>2.3990395334877092E-2</c:v>
                </c:pt>
                <c:pt idx="17279">
                  <c:v>2.4931915112276644E-3</c:v>
                </c:pt>
                <c:pt idx="17280">
                  <c:v>3.3094017094026639E-4</c:v>
                </c:pt>
                <c:pt idx="17281">
                  <c:v>1.7502067824648613E-2</c:v>
                </c:pt>
                <c:pt idx="17282">
                  <c:v>1.0175010175010308E-2</c:v>
                </c:pt>
                <c:pt idx="17283">
                  <c:v>1.0175010175010308E-2</c:v>
                </c:pt>
                <c:pt idx="17284">
                  <c:v>2.6057952887221313E-2</c:v>
                </c:pt>
                <c:pt idx="17285">
                  <c:v>1.6203703703703606E-2</c:v>
                </c:pt>
                <c:pt idx="17286">
                  <c:v>1.9357336430511073E-4</c:v>
                </c:pt>
                <c:pt idx="17287">
                  <c:v>9.0516787706557723E-3</c:v>
                </c:pt>
                <c:pt idx="17288">
                  <c:v>0</c:v>
                </c:pt>
                <c:pt idx="17289">
                  <c:v>1.041666666666672E-2</c:v>
                </c:pt>
                <c:pt idx="17290">
                  <c:v>2.1634903511926196E-2</c:v>
                </c:pt>
                <c:pt idx="17291">
                  <c:v>4.4773391812864905E-3</c:v>
                </c:pt>
                <c:pt idx="17292">
                  <c:v>1.3157894736842193E-2</c:v>
                </c:pt>
                <c:pt idx="17293">
                  <c:v>3.9682539682539889E-3</c:v>
                </c:pt>
                <c:pt idx="17294">
                  <c:v>2.3437500000000038E-2</c:v>
                </c:pt>
                <c:pt idx="17295">
                  <c:v>1.3227513227514738E-3</c:v>
                </c:pt>
                <c:pt idx="17296">
                  <c:v>1.0416666666666938E-2</c:v>
                </c:pt>
                <c:pt idx="17297">
                  <c:v>2.3437500000000038E-2</c:v>
                </c:pt>
                <c:pt idx="17298">
                  <c:v>8.9605734767043196E-4</c:v>
                </c:pt>
                <c:pt idx="17299">
                  <c:v>6.238859180035747E-3</c:v>
                </c:pt>
                <c:pt idx="17300">
                  <c:v>7.1637426900584611E-2</c:v>
                </c:pt>
                <c:pt idx="17301">
                  <c:v>2.66666666666668E-2</c:v>
                </c:pt>
                <c:pt idx="17302">
                  <c:v>6.0386473429951862E-2</c:v>
                </c:pt>
                <c:pt idx="17303">
                  <c:v>4.3744531933532539E-4</c:v>
                </c:pt>
                <c:pt idx="17304">
                  <c:v>1.3888888888888959E-2</c:v>
                </c:pt>
                <c:pt idx="17305">
                  <c:v>1.0416666666666938E-2</c:v>
                </c:pt>
                <c:pt idx="17306">
                  <c:v>8.7260034904017422E-4</c:v>
                </c:pt>
                <c:pt idx="17307">
                  <c:v>2.9990627928772166E-2</c:v>
                </c:pt>
                <c:pt idx="17308">
                  <c:v>1.5748031496063096E-2</c:v>
                </c:pt>
                <c:pt idx="17309">
                  <c:v>8.9688155136268266E-2</c:v>
                </c:pt>
                <c:pt idx="17310">
                  <c:v>1.0416666666666938E-2</c:v>
                </c:pt>
                <c:pt idx="17311">
                  <c:v>6.5104166666679814E-4</c:v>
                </c:pt>
                <c:pt idx="17312">
                  <c:v>6.5104166666679814E-4</c:v>
                </c:pt>
                <c:pt idx="17313">
                  <c:v>6.5104166666679814E-4</c:v>
                </c:pt>
                <c:pt idx="17314">
                  <c:v>5.7836899942167346E-4</c:v>
                </c:pt>
                <c:pt idx="17315">
                  <c:v>3.3523640334786019E-2</c:v>
                </c:pt>
                <c:pt idx="17316">
                  <c:v>1.6421052631579034E-2</c:v>
                </c:pt>
                <c:pt idx="17317">
                  <c:v>1.0860484544695154E-2</c:v>
                </c:pt>
                <c:pt idx="17318">
                  <c:v>6.9991251093613586E-3</c:v>
                </c:pt>
                <c:pt idx="17319">
                  <c:v>2.1574973031283011E-3</c:v>
                </c:pt>
                <c:pt idx="17320">
                  <c:v>5.5473372781080627E-4</c:v>
                </c:pt>
                <c:pt idx="17321">
                  <c:v>4.3744531933532539E-4</c:v>
                </c:pt>
                <c:pt idx="17322">
                  <c:v>6.735421441303785E-2</c:v>
                </c:pt>
                <c:pt idx="17323">
                  <c:v>4.7619047619047589E-2</c:v>
                </c:pt>
                <c:pt idx="17324">
                  <c:v>1.7436791630340814E-3</c:v>
                </c:pt>
                <c:pt idx="17325">
                  <c:v>1.3227513227514736E-3</c:v>
                </c:pt>
                <c:pt idx="17326">
                  <c:v>1.7045454545454419E-2</c:v>
                </c:pt>
                <c:pt idx="17327">
                  <c:v>4.6599679627203775E-3</c:v>
                </c:pt>
                <c:pt idx="17328">
                  <c:v>1.0416666666666938E-2</c:v>
                </c:pt>
                <c:pt idx="17329">
                  <c:v>1.0976702508960743E-2</c:v>
                </c:pt>
                <c:pt idx="17330">
                  <c:v>1.4336917562724075E-2</c:v>
                </c:pt>
                <c:pt idx="17331">
                  <c:v>6.5104166666679814E-4</c:v>
                </c:pt>
                <c:pt idx="17332">
                  <c:v>5.570611261668133E-3</c:v>
                </c:pt>
                <c:pt idx="17333">
                  <c:v>6.9991251093613586E-3</c:v>
                </c:pt>
                <c:pt idx="17334">
                  <c:v>4.0741624890586407E-2</c:v>
                </c:pt>
                <c:pt idx="17335">
                  <c:v>4.3744531933532539E-4</c:v>
                </c:pt>
                <c:pt idx="17336">
                  <c:v>4.3744531933532539E-4</c:v>
                </c:pt>
                <c:pt idx="17337">
                  <c:v>1.5748031496063096E-2</c:v>
                </c:pt>
                <c:pt idx="17338">
                  <c:v>1.0416666666666938E-2</c:v>
                </c:pt>
                <c:pt idx="17339">
                  <c:v>6.9991251093613586E-3</c:v>
                </c:pt>
                <c:pt idx="17340">
                  <c:v>1.3227513227514738E-3</c:v>
                </c:pt>
                <c:pt idx="17341">
                  <c:v>3.1610557926353786E-4</c:v>
                </c:pt>
                <c:pt idx="17342">
                  <c:v>1.0416666666666938E-2</c:v>
                </c:pt>
                <c:pt idx="17343">
                  <c:v>4.6599679627203775E-3</c:v>
                </c:pt>
                <c:pt idx="17344">
                  <c:v>1.734400656814461E-2</c:v>
                </c:pt>
                <c:pt idx="17345">
                  <c:v>2.976190476190496E-3</c:v>
                </c:pt>
                <c:pt idx="17346">
                  <c:v>2.3422377080913635E-2</c:v>
                </c:pt>
                <c:pt idx="17347">
                  <c:v>7.1265767725098997E-3</c:v>
                </c:pt>
                <c:pt idx="17348">
                  <c:v>2.6250022339379772E-2</c:v>
                </c:pt>
                <c:pt idx="17349">
                  <c:v>1.8841322737759542E-2</c:v>
                </c:pt>
                <c:pt idx="17350">
                  <c:v>4.2650918635171141E-3</c:v>
                </c:pt>
                <c:pt idx="17351">
                  <c:v>4.3744531933532539E-4</c:v>
                </c:pt>
                <c:pt idx="17352">
                  <c:v>2.1722602367752765E-4</c:v>
                </c:pt>
                <c:pt idx="17353">
                  <c:v>1.6203703703703606E-2</c:v>
                </c:pt>
                <c:pt idx="17354">
                  <c:v>2.976190476190496E-3</c:v>
                </c:pt>
                <c:pt idx="17355">
                  <c:v>1.094106591488799E-2</c:v>
                </c:pt>
                <c:pt idx="17356">
                  <c:v>6.6666666666667001E-3</c:v>
                </c:pt>
                <c:pt idx="17357">
                  <c:v>1.5748031496063096E-2</c:v>
                </c:pt>
                <c:pt idx="17358">
                  <c:v>1.1379800853485028E-2</c:v>
                </c:pt>
                <c:pt idx="17359">
                  <c:v>1.3130252100852227E-4</c:v>
                </c:pt>
                <c:pt idx="17360">
                  <c:v>4.9554781262098134E-2</c:v>
                </c:pt>
                <c:pt idx="17361">
                  <c:v>6.5104166666679814E-4</c:v>
                </c:pt>
                <c:pt idx="17362">
                  <c:v>2.4154589371982158E-3</c:v>
                </c:pt>
                <c:pt idx="17363">
                  <c:v>1.0598834128246171E-3</c:v>
                </c:pt>
                <c:pt idx="17364">
                  <c:v>6.1218243036437225E-4</c:v>
                </c:pt>
                <c:pt idx="17365">
                  <c:v>4.6599679627203775E-3</c:v>
                </c:pt>
                <c:pt idx="17366">
                  <c:v>3.1714754867464864E-3</c:v>
                </c:pt>
                <c:pt idx="17367">
                  <c:v>1.532879818594135E-3</c:v>
                </c:pt>
                <c:pt idx="17368">
                  <c:v>2.177777777777776E-2</c:v>
                </c:pt>
                <c:pt idx="17369">
                  <c:v>1.4660633484162905E-3</c:v>
                </c:pt>
                <c:pt idx="17370">
                  <c:v>1.3227513227514738E-3</c:v>
                </c:pt>
                <c:pt idx="17371">
                  <c:v>9.1264667535854091E-3</c:v>
                </c:pt>
                <c:pt idx="17372">
                  <c:v>1.1252969533630172E-3</c:v>
                </c:pt>
                <c:pt idx="17373">
                  <c:v>4.77783086478737E-4</c:v>
                </c:pt>
                <c:pt idx="17374">
                  <c:v>6.4039408866995259E-2</c:v>
                </c:pt>
                <c:pt idx="17375">
                  <c:v>3.1476997578692642E-2</c:v>
                </c:pt>
                <c:pt idx="17376">
                  <c:v>8.5470085470085166E-3</c:v>
                </c:pt>
                <c:pt idx="17377">
                  <c:v>1.3806706114398401E-2</c:v>
                </c:pt>
                <c:pt idx="17378">
                  <c:v>1.856763925729445E-2</c:v>
                </c:pt>
                <c:pt idx="17379">
                  <c:v>9.1264667535854091E-3</c:v>
                </c:pt>
                <c:pt idx="17380">
                  <c:v>2.3319200484554808E-2</c:v>
                </c:pt>
                <c:pt idx="17381">
                  <c:v>1.6079158936301841E-2</c:v>
                </c:pt>
                <c:pt idx="17382">
                  <c:v>2.3319200484554808E-2</c:v>
                </c:pt>
                <c:pt idx="17383">
                  <c:v>6.1454293737771293E-4</c:v>
                </c:pt>
                <c:pt idx="17384">
                  <c:v>1.3530116577637242E-2</c:v>
                </c:pt>
                <c:pt idx="17385">
                  <c:v>4.833438245428056E-2</c:v>
                </c:pt>
                <c:pt idx="17386">
                  <c:v>2.976190476190496E-3</c:v>
                </c:pt>
                <c:pt idx="17387">
                  <c:v>6.7095331283223577E-4</c:v>
                </c:pt>
                <c:pt idx="17388">
                  <c:v>2.2753656837706193E-2</c:v>
                </c:pt>
                <c:pt idx="17389">
                  <c:v>1.1187214611872319E-2</c:v>
                </c:pt>
                <c:pt idx="17390">
                  <c:v>9.9513489606368848E-3</c:v>
                </c:pt>
                <c:pt idx="17391">
                  <c:v>1.5053523639607489E-2</c:v>
                </c:pt>
                <c:pt idx="17392">
                  <c:v>0.25814186130189132</c:v>
                </c:pt>
                <c:pt idx="17393">
                  <c:v>0.35466666666666669</c:v>
                </c:pt>
                <c:pt idx="17394">
                  <c:v>9.9513489606368848E-3</c:v>
                </c:pt>
                <c:pt idx="17395">
                  <c:v>3.3801169590643346E-2</c:v>
                </c:pt>
                <c:pt idx="17396">
                  <c:v>2.0242914979757082E-2</c:v>
                </c:pt>
                <c:pt idx="17397">
                  <c:v>2.8384687208216654E-2</c:v>
                </c:pt>
                <c:pt idx="17398">
                  <c:v>9.9513489606368848E-3</c:v>
                </c:pt>
                <c:pt idx="17399">
                  <c:v>2.5521778584392182E-2</c:v>
                </c:pt>
                <c:pt idx="17400">
                  <c:v>9.9513489606368848E-3</c:v>
                </c:pt>
                <c:pt idx="17401">
                  <c:v>9.9513489606368848E-3</c:v>
                </c:pt>
                <c:pt idx="17402">
                  <c:v>1.3790323762622937E-2</c:v>
                </c:pt>
                <c:pt idx="17403">
                  <c:v>6.5830617821238847E-6</c:v>
                </c:pt>
                <c:pt idx="17404">
                  <c:v>1.1703280900865094E-2</c:v>
                </c:pt>
                <c:pt idx="17405">
                  <c:v>7.0275897969807556E-3</c:v>
                </c:pt>
                <c:pt idx="17406">
                  <c:v>2.3437500000000038E-2</c:v>
                </c:pt>
                <c:pt idx="17407">
                  <c:v>3.0055414670798752E-3</c:v>
                </c:pt>
                <c:pt idx="17408">
                  <c:v>3.0156366344005911E-2</c:v>
                </c:pt>
                <c:pt idx="17409">
                  <c:v>1.5679442508710839E-2</c:v>
                </c:pt>
                <c:pt idx="17410">
                  <c:v>0</c:v>
                </c:pt>
                <c:pt idx="17411">
                  <c:v>8.6956521739130335E-2</c:v>
                </c:pt>
                <c:pt idx="17412">
                  <c:v>3.7858422939068027E-2</c:v>
                </c:pt>
                <c:pt idx="17413">
                  <c:v>4.3744531933532539E-4</c:v>
                </c:pt>
                <c:pt idx="17414">
                  <c:v>2.3437500000000038E-2</c:v>
                </c:pt>
                <c:pt idx="17415">
                  <c:v>6.2082777036047934E-2</c:v>
                </c:pt>
                <c:pt idx="17416">
                  <c:v>6.6666666666668883E-3</c:v>
                </c:pt>
                <c:pt idx="17417">
                  <c:v>2.3437500000000038E-2</c:v>
                </c:pt>
                <c:pt idx="17418">
                  <c:v>6.9991251093613586E-3</c:v>
                </c:pt>
                <c:pt idx="17419">
                  <c:v>1.0976702508960743E-2</c:v>
                </c:pt>
                <c:pt idx="17420">
                  <c:v>5.9999999999999928E-2</c:v>
                </c:pt>
                <c:pt idx="17421">
                  <c:v>2.3437500000000038E-2</c:v>
                </c:pt>
                <c:pt idx="17422">
                  <c:v>2.3437500000000038E-2</c:v>
                </c:pt>
                <c:pt idx="17423">
                  <c:v>6.1646174863387942E-2</c:v>
                </c:pt>
                <c:pt idx="17424">
                  <c:v>1.0416666666666938E-2</c:v>
                </c:pt>
                <c:pt idx="17425">
                  <c:v>4.3744531933532539E-4</c:v>
                </c:pt>
                <c:pt idx="17426">
                  <c:v>3.5433070866141662E-2</c:v>
                </c:pt>
                <c:pt idx="17427">
                  <c:v>1.0976702508960743E-2</c:v>
                </c:pt>
                <c:pt idx="17428">
                  <c:v>6.5104166666679814E-4</c:v>
                </c:pt>
                <c:pt idx="17429">
                  <c:v>6.5104166666679814E-4</c:v>
                </c:pt>
                <c:pt idx="17430">
                  <c:v>3.7224264705882436E-2</c:v>
                </c:pt>
                <c:pt idx="17431">
                  <c:v>1.0416666666666938E-2</c:v>
                </c:pt>
                <c:pt idx="17432">
                  <c:v>2.1164948840937986E-3</c:v>
                </c:pt>
                <c:pt idx="17433">
                  <c:v>9.0544217687075976E-3</c:v>
                </c:pt>
                <c:pt idx="17434">
                  <c:v>2.9871675943102765E-3</c:v>
                </c:pt>
                <c:pt idx="17435">
                  <c:v>2.4639999999999978E-2</c:v>
                </c:pt>
                <c:pt idx="17436">
                  <c:v>3.2775051468970427E-3</c:v>
                </c:pt>
                <c:pt idx="17437">
                  <c:v>1.7214509628302805E-2</c:v>
                </c:pt>
                <c:pt idx="17438">
                  <c:v>1.3816832518131187E-2</c:v>
                </c:pt>
                <c:pt idx="17439">
                  <c:v>1.571009635525757E-2</c:v>
                </c:pt>
                <c:pt idx="17440">
                  <c:v>4.8145646501304644E-2</c:v>
                </c:pt>
                <c:pt idx="17441">
                  <c:v>4.2597577860735703E-2</c:v>
                </c:pt>
                <c:pt idx="17442">
                  <c:v>1.0389610389610303E-2</c:v>
                </c:pt>
                <c:pt idx="17443">
                  <c:v>2.4639999999999978E-2</c:v>
                </c:pt>
                <c:pt idx="17444">
                  <c:v>2.4639999999999978E-2</c:v>
                </c:pt>
                <c:pt idx="17445">
                  <c:v>1.5748031496063096E-2</c:v>
                </c:pt>
                <c:pt idx="17446">
                  <c:v>8.9605734767043196E-4</c:v>
                </c:pt>
                <c:pt idx="17447">
                  <c:v>6.5104166666679814E-4</c:v>
                </c:pt>
                <c:pt idx="17448">
                  <c:v>4.2372881355930824E-3</c:v>
                </c:pt>
                <c:pt idx="17449">
                  <c:v>6.147540983606598E-3</c:v>
                </c:pt>
                <c:pt idx="17450">
                  <c:v>1.1770244821086376E-4</c:v>
                </c:pt>
                <c:pt idx="17451">
                  <c:v>9.208103130754076E-4</c:v>
                </c:pt>
                <c:pt idx="17452">
                  <c:v>2.7605244996550065E-3</c:v>
                </c:pt>
                <c:pt idx="17453">
                  <c:v>4.3744531933532539E-4</c:v>
                </c:pt>
                <c:pt idx="17454">
                  <c:v>7.9003342449104619E-3</c:v>
                </c:pt>
                <c:pt idx="17455">
                  <c:v>6.5104166666679814E-4</c:v>
                </c:pt>
                <c:pt idx="17456">
                  <c:v>1.0416666666666938E-2</c:v>
                </c:pt>
                <c:pt idx="17457">
                  <c:v>7.748260594560635E-3</c:v>
                </c:pt>
                <c:pt idx="17458">
                  <c:v>4.8875855327501906E-4</c:v>
                </c:pt>
                <c:pt idx="17459">
                  <c:v>1.3227513227514738E-3</c:v>
                </c:pt>
                <c:pt idx="17460">
                  <c:v>5.5555555555555835E-3</c:v>
                </c:pt>
                <c:pt idx="17461">
                  <c:v>1.1604337691294311E-2</c:v>
                </c:pt>
                <c:pt idx="17462">
                  <c:v>0</c:v>
                </c:pt>
                <c:pt idx="17463">
                  <c:v>2.1929824561404379E-3</c:v>
                </c:pt>
                <c:pt idx="17464">
                  <c:v>1.4336917562724075E-2</c:v>
                </c:pt>
                <c:pt idx="17465">
                  <c:v>3.1233732431025715E-3</c:v>
                </c:pt>
                <c:pt idx="17466">
                  <c:v>3.0055414670798752E-3</c:v>
                </c:pt>
                <c:pt idx="17467">
                  <c:v>1.0759115361625892E-2</c:v>
                </c:pt>
                <c:pt idx="17468">
                  <c:v>1.0416666666666938E-2</c:v>
                </c:pt>
                <c:pt idx="17469">
                  <c:v>6.9686411149826252E-3</c:v>
                </c:pt>
                <c:pt idx="17470">
                  <c:v>4.3744531933532539E-4</c:v>
                </c:pt>
                <c:pt idx="17471">
                  <c:v>1.1574074074072831E-3</c:v>
                </c:pt>
                <c:pt idx="17472">
                  <c:v>8.676036786403832E-5</c:v>
                </c:pt>
                <c:pt idx="17473">
                  <c:v>1.0957703265405497E-4</c:v>
                </c:pt>
                <c:pt idx="17474">
                  <c:v>6.7969755469755901E-3</c:v>
                </c:pt>
                <c:pt idx="17475">
                  <c:v>1.3059708093763604E-2</c:v>
                </c:pt>
                <c:pt idx="17476">
                  <c:v>1.0967741935483678E-2</c:v>
                </c:pt>
                <c:pt idx="17477">
                  <c:v>1.1764705882352771E-2</c:v>
                </c:pt>
                <c:pt idx="17478">
                  <c:v>6.2099192618224859E-3</c:v>
                </c:pt>
                <c:pt idx="17479">
                  <c:v>1.2343297974926196E-3</c:v>
                </c:pt>
                <c:pt idx="17480">
                  <c:v>1.477850756633188E-2</c:v>
                </c:pt>
                <c:pt idx="17481">
                  <c:v>2.2629346388335801E-3</c:v>
                </c:pt>
                <c:pt idx="17482">
                  <c:v>1.0967741935483678E-2</c:v>
                </c:pt>
                <c:pt idx="17483">
                  <c:v>2.3719165085388773E-2</c:v>
                </c:pt>
                <c:pt idx="17484">
                  <c:v>2.5646622285277716E-2</c:v>
                </c:pt>
                <c:pt idx="17485">
                  <c:v>5.2254416801011117E-3</c:v>
                </c:pt>
                <c:pt idx="17486">
                  <c:v>2.7509400867402868E-2</c:v>
                </c:pt>
                <c:pt idx="17487">
                  <c:v>1.2647693498757337E-2</c:v>
                </c:pt>
                <c:pt idx="17488">
                  <c:v>4.8181146053485847E-3</c:v>
                </c:pt>
                <c:pt idx="17489">
                  <c:v>2.7387634361154239E-2</c:v>
                </c:pt>
                <c:pt idx="17490">
                  <c:v>1.8197330851306086E-2</c:v>
                </c:pt>
                <c:pt idx="17491">
                  <c:v>2.7509400867402868E-2</c:v>
                </c:pt>
                <c:pt idx="17492">
                  <c:v>2.1258583244006938E-3</c:v>
                </c:pt>
                <c:pt idx="17493">
                  <c:v>1.0006387055567266E-2</c:v>
                </c:pt>
                <c:pt idx="17494">
                  <c:v>6.1152820319864264E-2</c:v>
                </c:pt>
                <c:pt idx="17495">
                  <c:v>3.2258064516129087E-2</c:v>
                </c:pt>
                <c:pt idx="17496">
                  <c:v>2.06625683060109E-2</c:v>
                </c:pt>
                <c:pt idx="17497">
                  <c:v>3.67965367965368E-2</c:v>
                </c:pt>
                <c:pt idx="17498">
                  <c:v>1.2184508268059195E-2</c:v>
                </c:pt>
                <c:pt idx="17499">
                  <c:v>2.3299859055673163E-2</c:v>
                </c:pt>
                <c:pt idx="17500">
                  <c:v>2.66666666666668E-2</c:v>
                </c:pt>
                <c:pt idx="17501">
                  <c:v>9.7949188858280165E-3</c:v>
                </c:pt>
                <c:pt idx="17502">
                  <c:v>5.9568131049888709E-3</c:v>
                </c:pt>
                <c:pt idx="17503">
                  <c:v>2.3437500000000038E-2</c:v>
                </c:pt>
                <c:pt idx="17504">
                  <c:v>6.5104166666679814E-4</c:v>
                </c:pt>
                <c:pt idx="17505">
                  <c:v>4.3744531933532539E-4</c:v>
                </c:pt>
                <c:pt idx="17506">
                  <c:v>2.3437500000000038E-2</c:v>
                </c:pt>
                <c:pt idx="17507">
                  <c:v>6.5104166666679814E-4</c:v>
                </c:pt>
                <c:pt idx="17508">
                  <c:v>1.0416666666666938E-2</c:v>
                </c:pt>
                <c:pt idx="17509">
                  <c:v>9.6618357487921833E-3</c:v>
                </c:pt>
                <c:pt idx="17510">
                  <c:v>1.6873278236914636E-2</c:v>
                </c:pt>
                <c:pt idx="17511">
                  <c:v>4.5584045584045683E-2</c:v>
                </c:pt>
                <c:pt idx="17512">
                  <c:v>2.8532608695652131E-2</c:v>
                </c:pt>
                <c:pt idx="17513">
                  <c:v>3.6885245901639496E-2</c:v>
                </c:pt>
                <c:pt idx="17514">
                  <c:v>1.084010840108398E-2</c:v>
                </c:pt>
                <c:pt idx="17515">
                  <c:v>3.7281215777440783E-3</c:v>
                </c:pt>
                <c:pt idx="17516">
                  <c:v>3.0991735537190834E-3</c:v>
                </c:pt>
                <c:pt idx="17517">
                  <c:v>2.7502750275025187E-4</c:v>
                </c:pt>
                <c:pt idx="17518">
                  <c:v>2.2038567493112997E-2</c:v>
                </c:pt>
                <c:pt idx="17519">
                  <c:v>4.1208791208792207E-3</c:v>
                </c:pt>
                <c:pt idx="17520">
                  <c:v>6.9444444444444033E-3</c:v>
                </c:pt>
                <c:pt idx="17521">
                  <c:v>3.7153322867608599E-2</c:v>
                </c:pt>
                <c:pt idx="17522">
                  <c:v>6.1802232854864421E-3</c:v>
                </c:pt>
                <c:pt idx="17523">
                  <c:v>2.6213428039910409E-3</c:v>
                </c:pt>
                <c:pt idx="17524">
                  <c:v>8.4841363102231525E-3</c:v>
                </c:pt>
                <c:pt idx="17525">
                  <c:v>1.3989776701641156E-2</c:v>
                </c:pt>
                <c:pt idx="17526">
                  <c:v>7.6176125899879129E-3</c:v>
                </c:pt>
                <c:pt idx="17527">
                  <c:v>2.5252525252525099E-3</c:v>
                </c:pt>
                <c:pt idx="17528">
                  <c:v>7.2859744990892324E-3</c:v>
                </c:pt>
                <c:pt idx="17529">
                  <c:v>3.6885245901639496E-2</c:v>
                </c:pt>
                <c:pt idx="17530">
                  <c:v>1.6873278236914636E-2</c:v>
                </c:pt>
                <c:pt idx="17531">
                  <c:v>1.0683760683759507E-3</c:v>
                </c:pt>
                <c:pt idx="17532">
                  <c:v>1.084010840108398E-2</c:v>
                </c:pt>
                <c:pt idx="17533">
                  <c:v>2.4390243902439174E-2</c:v>
                </c:pt>
                <c:pt idx="17534">
                  <c:v>2.4390243902439174E-2</c:v>
                </c:pt>
                <c:pt idx="17535">
                  <c:v>3.2716927453769369E-2</c:v>
                </c:pt>
                <c:pt idx="17536">
                  <c:v>2.7266028002947387E-2</c:v>
                </c:pt>
                <c:pt idx="17537">
                  <c:v>2.9877840495375705E-2</c:v>
                </c:pt>
                <c:pt idx="17538">
                  <c:v>8.6343432279158104E-3</c:v>
                </c:pt>
                <c:pt idx="17539">
                  <c:v>1.9854937396165426E-3</c:v>
                </c:pt>
                <c:pt idx="17540">
                  <c:v>1.3258820951128777E-2</c:v>
                </c:pt>
                <c:pt idx="17541">
                  <c:v>2.976190476190496E-3</c:v>
                </c:pt>
                <c:pt idx="17542">
                  <c:v>2.016129032257999E-3</c:v>
                </c:pt>
                <c:pt idx="17543">
                  <c:v>8.9605734767043196E-4</c:v>
                </c:pt>
                <c:pt idx="17544">
                  <c:v>5.0576892682156049E-3</c:v>
                </c:pt>
                <c:pt idx="17545">
                  <c:v>9.4029149036220223E-4</c:v>
                </c:pt>
                <c:pt idx="17546">
                  <c:v>6.6666666666668883E-3</c:v>
                </c:pt>
                <c:pt idx="17547">
                  <c:v>2.6666666666666613E-2</c:v>
                </c:pt>
                <c:pt idx="17548">
                  <c:v>1.0628247520075672E-2</c:v>
                </c:pt>
                <c:pt idx="17549">
                  <c:v>2.8476647654730371E-3</c:v>
                </c:pt>
                <c:pt idx="17550">
                  <c:v>1.8484090744364814E-2</c:v>
                </c:pt>
                <c:pt idx="17551">
                  <c:v>1.0287093895975077E-3</c:v>
                </c:pt>
                <c:pt idx="17552">
                  <c:v>1.9420933139460885E-2</c:v>
                </c:pt>
                <c:pt idx="17553">
                  <c:v>5.0717591040167116E-4</c:v>
                </c:pt>
                <c:pt idx="17554">
                  <c:v>6.6261974156709719E-3</c:v>
                </c:pt>
                <c:pt idx="17555">
                  <c:v>6.9300069300056593E-4</c:v>
                </c:pt>
                <c:pt idx="17556">
                  <c:v>1.5390153709825719E-2</c:v>
                </c:pt>
                <c:pt idx="17557">
                  <c:v>1.08314046993276E-3</c:v>
                </c:pt>
                <c:pt idx="17558">
                  <c:v>3.9134156781213915E-3</c:v>
                </c:pt>
                <c:pt idx="17559">
                  <c:v>2.7490936581766446E-5</c:v>
                </c:pt>
                <c:pt idx="17560">
                  <c:v>2.7490936581766446E-5</c:v>
                </c:pt>
                <c:pt idx="17561">
                  <c:v>1.9742302350998012E-2</c:v>
                </c:pt>
                <c:pt idx="17562">
                  <c:v>6.0212607382417955E-3</c:v>
                </c:pt>
                <c:pt idx="17563">
                  <c:v>4.690748440748424E-2</c:v>
                </c:pt>
                <c:pt idx="17564">
                  <c:v>6.1147119970647399E-3</c:v>
                </c:pt>
                <c:pt idx="17565">
                  <c:v>3.6499480249480167E-2</c:v>
                </c:pt>
                <c:pt idx="17566">
                  <c:v>1.2993762993760356E-3</c:v>
                </c:pt>
                <c:pt idx="17567">
                  <c:v>3.9134156781213915E-3</c:v>
                </c:pt>
                <c:pt idx="17568">
                  <c:v>2.7355290513182916E-3</c:v>
                </c:pt>
                <c:pt idx="17569">
                  <c:v>2.2952853598014817E-2</c:v>
                </c:pt>
                <c:pt idx="17570">
                  <c:v>2.2074110309404347E-2</c:v>
                </c:pt>
                <c:pt idx="17571">
                  <c:v>6.9991251093613586E-3</c:v>
                </c:pt>
                <c:pt idx="17572">
                  <c:v>1.744627054361576E-2</c:v>
                </c:pt>
                <c:pt idx="17573">
                  <c:v>2.723311546840948E-2</c:v>
                </c:pt>
                <c:pt idx="17574">
                  <c:v>9.0909090909087973E-3</c:v>
                </c:pt>
                <c:pt idx="17575">
                  <c:v>1.1736517218973471E-2</c:v>
                </c:pt>
                <c:pt idx="17576">
                  <c:v>2.839832151895962E-3</c:v>
                </c:pt>
                <c:pt idx="17577">
                  <c:v>1.0416666666666938E-2</c:v>
                </c:pt>
                <c:pt idx="17578">
                  <c:v>2.3437500000000038E-2</c:v>
                </c:pt>
                <c:pt idx="17579">
                  <c:v>2.3437500000000038E-2</c:v>
                </c:pt>
                <c:pt idx="17580">
                  <c:v>3.3469945355191169E-2</c:v>
                </c:pt>
                <c:pt idx="17581">
                  <c:v>8.0506037952847893E-3</c:v>
                </c:pt>
                <c:pt idx="17582">
                  <c:v>1.3227513227514738E-3</c:v>
                </c:pt>
                <c:pt idx="17583">
                  <c:v>6.4768910922757611E-3</c:v>
                </c:pt>
                <c:pt idx="17584">
                  <c:v>1.767151767151752E-2</c:v>
                </c:pt>
                <c:pt idx="17585">
                  <c:v>5.1131384136742335E-5</c:v>
                </c:pt>
                <c:pt idx="17586">
                  <c:v>5.2408177408176226E-3</c:v>
                </c:pt>
                <c:pt idx="17587">
                  <c:v>5.0717591040167116E-4</c:v>
                </c:pt>
                <c:pt idx="17588">
                  <c:v>1.1333914559720775E-2</c:v>
                </c:pt>
                <c:pt idx="17589">
                  <c:v>1.5722453222450658E-3</c:v>
                </c:pt>
                <c:pt idx="17590">
                  <c:v>1.9427374269841766E-7</c:v>
                </c:pt>
                <c:pt idx="17591">
                  <c:v>4.7225577629882463E-4</c:v>
                </c:pt>
                <c:pt idx="17592">
                  <c:v>1.8217532409545604E-2</c:v>
                </c:pt>
                <c:pt idx="17593">
                  <c:v>2.1725749291340225E-2</c:v>
                </c:pt>
                <c:pt idx="17594">
                  <c:v>4.3905865823821541E-5</c:v>
                </c:pt>
                <c:pt idx="17595">
                  <c:v>1.7516281158769659E-2</c:v>
                </c:pt>
                <c:pt idx="17596">
                  <c:v>7.4091475582409843E-3</c:v>
                </c:pt>
                <c:pt idx="17597">
                  <c:v>2.9680365296803794E-2</c:v>
                </c:pt>
                <c:pt idx="17598">
                  <c:v>1.7516281158769659E-2</c:v>
                </c:pt>
                <c:pt idx="17599">
                  <c:v>2.2826766729205875E-2</c:v>
                </c:pt>
                <c:pt idx="17600">
                  <c:v>1.7516281158769659E-2</c:v>
                </c:pt>
                <c:pt idx="17601">
                  <c:v>2.9680365296803794E-2</c:v>
                </c:pt>
                <c:pt idx="17602">
                  <c:v>5.5266887104393245E-2</c:v>
                </c:pt>
                <c:pt idx="17603">
                  <c:v>1.7516281158769659E-2</c:v>
                </c:pt>
                <c:pt idx="17604">
                  <c:v>1.1582581579240702E-2</c:v>
                </c:pt>
                <c:pt idx="17605">
                  <c:v>3.7495972271814862E-3</c:v>
                </c:pt>
                <c:pt idx="17606">
                  <c:v>1.1582581579240702E-2</c:v>
                </c:pt>
                <c:pt idx="17607">
                  <c:v>1.1582581579240702E-2</c:v>
                </c:pt>
                <c:pt idx="17608">
                  <c:v>1.0635034257081455E-2</c:v>
                </c:pt>
                <c:pt idx="17609">
                  <c:v>1.0635034257081455E-2</c:v>
                </c:pt>
                <c:pt idx="17610">
                  <c:v>2.1117094287825707E-2</c:v>
                </c:pt>
                <c:pt idx="17611">
                  <c:v>1.0635034257081455E-2</c:v>
                </c:pt>
                <c:pt idx="17612">
                  <c:v>1.0635034257081455E-2</c:v>
                </c:pt>
                <c:pt idx="17613">
                  <c:v>2.3319200484554808E-2</c:v>
                </c:pt>
                <c:pt idx="17614">
                  <c:v>9.8681805998884634E-4</c:v>
                </c:pt>
                <c:pt idx="17615">
                  <c:v>6.9991251093613586E-3</c:v>
                </c:pt>
                <c:pt idx="17616">
                  <c:v>1.3227513227514738E-3</c:v>
                </c:pt>
                <c:pt idx="17617">
                  <c:v>1.0416666666666938E-2</c:v>
                </c:pt>
                <c:pt idx="17618">
                  <c:v>7.4992347719621596E-3</c:v>
                </c:pt>
                <c:pt idx="17619">
                  <c:v>1.0416666666666938E-2</c:v>
                </c:pt>
                <c:pt idx="17620">
                  <c:v>2.3437500000000038E-2</c:v>
                </c:pt>
                <c:pt idx="17621">
                  <c:v>1.0416666666666938E-2</c:v>
                </c:pt>
                <c:pt idx="17622">
                  <c:v>6.5104166666679814E-4</c:v>
                </c:pt>
                <c:pt idx="17623">
                  <c:v>7.1072319201995054E-2</c:v>
                </c:pt>
                <c:pt idx="17624">
                  <c:v>6.5104166666679814E-4</c:v>
                </c:pt>
                <c:pt idx="17625">
                  <c:v>2.6192445547284695E-3</c:v>
                </c:pt>
                <c:pt idx="17626">
                  <c:v>1.6036878327490022E-2</c:v>
                </c:pt>
                <c:pt idx="17627">
                  <c:v>0</c:v>
                </c:pt>
                <c:pt idx="17628">
                  <c:v>0</c:v>
                </c:pt>
                <c:pt idx="17629">
                  <c:v>7.1819191660257936E-2</c:v>
                </c:pt>
                <c:pt idx="17630">
                  <c:v>1.1578500106224942E-2</c:v>
                </c:pt>
                <c:pt idx="17631">
                  <c:v>2.3437500000000038E-2</c:v>
                </c:pt>
                <c:pt idx="17632">
                  <c:v>6.6666666666667001E-3</c:v>
                </c:pt>
                <c:pt idx="17633">
                  <c:v>3.4722222222222398E-3</c:v>
                </c:pt>
                <c:pt idx="17634">
                  <c:v>4.3744531933532539E-4</c:v>
                </c:pt>
                <c:pt idx="17635">
                  <c:v>1.5748031496063096E-2</c:v>
                </c:pt>
                <c:pt idx="17636">
                  <c:v>3.484553723788203E-3</c:v>
                </c:pt>
                <c:pt idx="17637">
                  <c:v>1.6421052631579034E-2</c:v>
                </c:pt>
                <c:pt idx="17638">
                  <c:v>5.29014844804351E-4</c:v>
                </c:pt>
                <c:pt idx="17639">
                  <c:v>6.7476383265856772E-3</c:v>
                </c:pt>
                <c:pt idx="17640">
                  <c:v>6.5830617821238847E-6</c:v>
                </c:pt>
                <c:pt idx="17641">
                  <c:v>2.3199023199023172E-2</c:v>
                </c:pt>
                <c:pt idx="17642">
                  <c:v>1.6079158936301841E-2</c:v>
                </c:pt>
                <c:pt idx="17643">
                  <c:v>1.0635034257081455E-2</c:v>
                </c:pt>
                <c:pt idx="17644">
                  <c:v>6.8740783026497582E-3</c:v>
                </c:pt>
                <c:pt idx="17645">
                  <c:v>1.0198135198135189E-2</c:v>
                </c:pt>
                <c:pt idx="17646">
                  <c:v>3.1989801965588227E-3</c:v>
                </c:pt>
                <c:pt idx="17647">
                  <c:v>1.0635034257081455E-2</c:v>
                </c:pt>
                <c:pt idx="17648">
                  <c:v>4.8166119594678422E-4</c:v>
                </c:pt>
                <c:pt idx="17649">
                  <c:v>2.2038567493112997E-2</c:v>
                </c:pt>
                <c:pt idx="17650">
                  <c:v>8.6206896551723113E-3</c:v>
                </c:pt>
                <c:pt idx="17651">
                  <c:v>2.8490028490029567E-3</c:v>
                </c:pt>
                <c:pt idx="17652">
                  <c:v>2.7777777777777794E-2</c:v>
                </c:pt>
                <c:pt idx="17653">
                  <c:v>4.5537340619304E-4</c:v>
                </c:pt>
                <c:pt idx="17654">
                  <c:v>1.5444015444015401E-2</c:v>
                </c:pt>
                <c:pt idx="17655">
                  <c:v>5.698819141148611E-3</c:v>
                </c:pt>
                <c:pt idx="17656">
                  <c:v>1.6343825665859634E-2</c:v>
                </c:pt>
                <c:pt idx="17657">
                  <c:v>5.2910052910052586E-3</c:v>
                </c:pt>
                <c:pt idx="17658">
                  <c:v>2.2277227722772547E-2</c:v>
                </c:pt>
                <c:pt idx="17659">
                  <c:v>1.0101010101010039E-2</c:v>
                </c:pt>
                <c:pt idx="17660">
                  <c:v>7.9365079365076828E-3</c:v>
                </c:pt>
                <c:pt idx="17661">
                  <c:v>3.4740092640247184E-3</c:v>
                </c:pt>
                <c:pt idx="17662">
                  <c:v>-1.1264438155693552E-16</c:v>
                </c:pt>
                <c:pt idx="17663">
                  <c:v>6.7750677506769365E-4</c:v>
                </c:pt>
                <c:pt idx="17664">
                  <c:v>4.5537340619304E-4</c:v>
                </c:pt>
                <c:pt idx="17665">
                  <c:v>2.4390243902439174E-2</c:v>
                </c:pt>
                <c:pt idx="17666">
                  <c:v>9.6659803248683451E-3</c:v>
                </c:pt>
                <c:pt idx="17667">
                  <c:v>6.5104166666679814E-4</c:v>
                </c:pt>
                <c:pt idx="17668">
                  <c:v>6.5104166666679814E-4</c:v>
                </c:pt>
                <c:pt idx="17669">
                  <c:v>6.238859180035747E-3</c:v>
                </c:pt>
                <c:pt idx="17670">
                  <c:v>1.9357336430511073E-4</c:v>
                </c:pt>
                <c:pt idx="17671">
                  <c:v>6.9991251093613586E-3</c:v>
                </c:pt>
                <c:pt idx="17672">
                  <c:v>1.5679442508710839E-2</c:v>
                </c:pt>
                <c:pt idx="17673">
                  <c:v>6.5104166666679814E-4</c:v>
                </c:pt>
                <c:pt idx="17674">
                  <c:v>6.5104166666679814E-4</c:v>
                </c:pt>
                <c:pt idx="17675">
                  <c:v>1.2298046780805524E-2</c:v>
                </c:pt>
                <c:pt idx="17676">
                  <c:v>8.9605734767043196E-4</c:v>
                </c:pt>
                <c:pt idx="17677">
                  <c:v>1.0191787152573997E-3</c:v>
                </c:pt>
                <c:pt idx="17678">
                  <c:v>1.0092272203000969E-3</c:v>
                </c:pt>
                <c:pt idx="17679">
                  <c:v>3.5426341589267239E-2</c:v>
                </c:pt>
                <c:pt idx="17680">
                  <c:v>7.7685421994886832E-3</c:v>
                </c:pt>
                <c:pt idx="17681">
                  <c:v>2.3809523809524013E-2</c:v>
                </c:pt>
                <c:pt idx="17682">
                  <c:v>3.0014124293785294E-2</c:v>
                </c:pt>
                <c:pt idx="17683">
                  <c:v>6.6019673862813526E-3</c:v>
                </c:pt>
                <c:pt idx="17684">
                  <c:v>9.5996801439354636E-3</c:v>
                </c:pt>
                <c:pt idx="17685">
                  <c:v>4.2386520357378395E-2</c:v>
                </c:pt>
                <c:pt idx="17686">
                  <c:v>1.9181585677749229E-2</c:v>
                </c:pt>
                <c:pt idx="17687">
                  <c:v>3.6324786324786452E-2</c:v>
                </c:pt>
                <c:pt idx="17688">
                  <c:v>8.9285714285713622E-3</c:v>
                </c:pt>
                <c:pt idx="17689">
                  <c:v>6.9991251093613586E-3</c:v>
                </c:pt>
                <c:pt idx="17690">
                  <c:v>2.3437500000000038E-2</c:v>
                </c:pt>
                <c:pt idx="17691">
                  <c:v>2.3437500000000038E-2</c:v>
                </c:pt>
                <c:pt idx="17692">
                  <c:v>1.3888888888888959E-2</c:v>
                </c:pt>
                <c:pt idx="17693">
                  <c:v>1.3888888888888959E-2</c:v>
                </c:pt>
                <c:pt idx="17694">
                  <c:v>2.4154589371982158E-3</c:v>
                </c:pt>
                <c:pt idx="17695">
                  <c:v>2.1164021164021368E-2</c:v>
                </c:pt>
                <c:pt idx="17696">
                  <c:v>4.3715846994535582E-2</c:v>
                </c:pt>
                <c:pt idx="17697">
                  <c:v>6.9991251093613586E-3</c:v>
                </c:pt>
                <c:pt idx="17698">
                  <c:v>2.640716374269006E-2</c:v>
                </c:pt>
                <c:pt idx="17699">
                  <c:v>1.0416666666666938E-2</c:v>
                </c:pt>
                <c:pt idx="17700">
                  <c:v>4.1057848414936253E-2</c:v>
                </c:pt>
                <c:pt idx="17701">
                  <c:v>1.0416666666666938E-2</c:v>
                </c:pt>
                <c:pt idx="17702">
                  <c:v>6.9686411149826252E-3</c:v>
                </c:pt>
                <c:pt idx="17703">
                  <c:v>6.9991251093613586E-3</c:v>
                </c:pt>
                <c:pt idx="17704">
                  <c:v>1.1437908496732202E-2</c:v>
                </c:pt>
                <c:pt idx="17705">
                  <c:v>2.976190476190496E-3</c:v>
                </c:pt>
                <c:pt idx="17706">
                  <c:v>6.1454293737771293E-4</c:v>
                </c:pt>
                <c:pt idx="17707">
                  <c:v>4.8166119594678422E-4</c:v>
                </c:pt>
                <c:pt idx="17708">
                  <c:v>1.0635034257081455E-2</c:v>
                </c:pt>
                <c:pt idx="17709">
                  <c:v>1.0003306878307095E-2</c:v>
                </c:pt>
                <c:pt idx="17710">
                  <c:v>4.3715846994535582E-2</c:v>
                </c:pt>
                <c:pt idx="17711">
                  <c:v>2.1164021164021368E-2</c:v>
                </c:pt>
                <c:pt idx="17712">
                  <c:v>6.9991251093613586E-3</c:v>
                </c:pt>
                <c:pt idx="17713">
                  <c:v>1.4459665144596895E-2</c:v>
                </c:pt>
                <c:pt idx="17714">
                  <c:v>1.091805588166234E-2</c:v>
                </c:pt>
                <c:pt idx="17715">
                  <c:v>9.9616097431824077E-3</c:v>
                </c:pt>
                <c:pt idx="17716">
                  <c:v>5.5555555555555448E-2</c:v>
                </c:pt>
                <c:pt idx="17717">
                  <c:v>6.9686411149826252E-3</c:v>
                </c:pt>
                <c:pt idx="17718">
                  <c:v>1.0030039065694147E-2</c:v>
                </c:pt>
                <c:pt idx="17719">
                  <c:v>1.1206328279499017E-2</c:v>
                </c:pt>
                <c:pt idx="17720">
                  <c:v>4.7966293955598892E-2</c:v>
                </c:pt>
                <c:pt idx="17721">
                  <c:v>7.4633456986398332E-3</c:v>
                </c:pt>
                <c:pt idx="17722">
                  <c:v>2.3847376788555664E-3</c:v>
                </c:pt>
                <c:pt idx="17723">
                  <c:v>4.9621003904893896E-3</c:v>
                </c:pt>
                <c:pt idx="17724">
                  <c:v>1.1086390650285174E-2</c:v>
                </c:pt>
                <c:pt idx="17725">
                  <c:v>1.3271583604064391E-2</c:v>
                </c:pt>
                <c:pt idx="17726">
                  <c:v>2.3593177108241676E-2</c:v>
                </c:pt>
                <c:pt idx="17727">
                  <c:v>1.1206328279499017E-2</c:v>
                </c:pt>
                <c:pt idx="17728">
                  <c:v>1.394694717429217E-2</c:v>
                </c:pt>
                <c:pt idx="17729">
                  <c:v>1.1206328279499017E-2</c:v>
                </c:pt>
                <c:pt idx="17730">
                  <c:v>0.15295684724282863</c:v>
                </c:pt>
                <c:pt idx="17731">
                  <c:v>4.0612191605072671E-2</c:v>
                </c:pt>
                <c:pt idx="17732">
                  <c:v>3.0134657571392045E-3</c:v>
                </c:pt>
                <c:pt idx="17733">
                  <c:v>4.712404712404715E-2</c:v>
                </c:pt>
                <c:pt idx="17734">
                  <c:v>5.6979504612224329E-4</c:v>
                </c:pt>
                <c:pt idx="17735">
                  <c:v>6.9053030593214035E-3</c:v>
                </c:pt>
                <c:pt idx="17736">
                  <c:v>2.6278702749288894E-4</c:v>
                </c:pt>
                <c:pt idx="17737">
                  <c:v>1.1206328279499017E-2</c:v>
                </c:pt>
                <c:pt idx="17738">
                  <c:v>6.9991251093613586E-3</c:v>
                </c:pt>
                <c:pt idx="17739">
                  <c:v>6.9686411149826252E-3</c:v>
                </c:pt>
                <c:pt idx="17740">
                  <c:v>1.5748031496063096E-2</c:v>
                </c:pt>
                <c:pt idx="17741">
                  <c:v>2.2038567493112875E-2</c:v>
                </c:pt>
                <c:pt idx="17742">
                  <c:v>2.2038567493112875E-2</c:v>
                </c:pt>
                <c:pt idx="17743">
                  <c:v>1.5748031496063096E-2</c:v>
                </c:pt>
                <c:pt idx="17744">
                  <c:v>2.976190476190496E-3</c:v>
                </c:pt>
                <c:pt idx="17745">
                  <c:v>0</c:v>
                </c:pt>
                <c:pt idx="17746">
                  <c:v>9.9961553248750397E-3</c:v>
                </c:pt>
                <c:pt idx="17747">
                  <c:v>2.976190476190496E-3</c:v>
                </c:pt>
                <c:pt idx="17748">
                  <c:v>0</c:v>
                </c:pt>
                <c:pt idx="17749">
                  <c:v>2.976190476190496E-3</c:v>
                </c:pt>
                <c:pt idx="17750">
                  <c:v>1.4336917562724075E-2</c:v>
                </c:pt>
                <c:pt idx="17751">
                  <c:v>6.9991251093613586E-3</c:v>
                </c:pt>
                <c:pt idx="17752">
                  <c:v>1.0416666666666938E-2</c:v>
                </c:pt>
                <c:pt idx="17753">
                  <c:v>6.9991251093613586E-3</c:v>
                </c:pt>
                <c:pt idx="17754">
                  <c:v>4.3744531933532539E-4</c:v>
                </c:pt>
                <c:pt idx="17755">
                  <c:v>2.976190476190496E-3</c:v>
                </c:pt>
                <c:pt idx="17756">
                  <c:v>4.2265426880810128E-4</c:v>
                </c:pt>
                <c:pt idx="17757">
                  <c:v>2.3437500000000038E-2</c:v>
                </c:pt>
                <c:pt idx="17758">
                  <c:v>3.1249999999999962E-2</c:v>
                </c:pt>
                <c:pt idx="17759">
                  <c:v>6.5104166666679814E-4</c:v>
                </c:pt>
                <c:pt idx="17760">
                  <c:v>1.0416666666666938E-2</c:v>
                </c:pt>
                <c:pt idx="17761">
                  <c:v>4.3744531933532539E-4</c:v>
                </c:pt>
                <c:pt idx="17762">
                  <c:v>4.9554781262098134E-2</c:v>
                </c:pt>
                <c:pt idx="17763">
                  <c:v>1.5748031496063096E-2</c:v>
                </c:pt>
                <c:pt idx="17764">
                  <c:v>3.1249999999999962E-2</c:v>
                </c:pt>
                <c:pt idx="17765">
                  <c:v>7.096665826824485E-3</c:v>
                </c:pt>
                <c:pt idx="17766">
                  <c:v>2.3011176857330728E-3</c:v>
                </c:pt>
                <c:pt idx="17767">
                  <c:v>2.1477098400175497E-2</c:v>
                </c:pt>
                <c:pt idx="17768">
                  <c:v>2.3437500000000038E-2</c:v>
                </c:pt>
                <c:pt idx="17769">
                  <c:v>2.3422377080913635E-2</c:v>
                </c:pt>
                <c:pt idx="17770">
                  <c:v>6.9991251093613586E-3</c:v>
                </c:pt>
                <c:pt idx="17771">
                  <c:v>6.6666666666667001E-3</c:v>
                </c:pt>
                <c:pt idx="17772">
                  <c:v>6.6666666666668883E-3</c:v>
                </c:pt>
                <c:pt idx="17773">
                  <c:v>2.1477098400175497E-2</c:v>
                </c:pt>
                <c:pt idx="17774">
                  <c:v>1.5748031496063096E-2</c:v>
                </c:pt>
                <c:pt idx="17775">
                  <c:v>2.976190476190496E-3</c:v>
                </c:pt>
                <c:pt idx="17776">
                  <c:v>4.3744531933532539E-4</c:v>
                </c:pt>
                <c:pt idx="17777">
                  <c:v>2.005012531328303E-2</c:v>
                </c:pt>
                <c:pt idx="17778">
                  <c:v>9.2364532019715878E-4</c:v>
                </c:pt>
                <c:pt idx="17779">
                  <c:v>1.0976702508960743E-2</c:v>
                </c:pt>
                <c:pt idx="17780">
                  <c:v>4.3744531933532539E-4</c:v>
                </c:pt>
                <c:pt idx="17781">
                  <c:v>1.3329167968343136E-2</c:v>
                </c:pt>
                <c:pt idx="17782">
                  <c:v>1.0416666666666938E-2</c:v>
                </c:pt>
                <c:pt idx="17783">
                  <c:v>4.3744531933532539E-4</c:v>
                </c:pt>
                <c:pt idx="17784">
                  <c:v>2.3437500000000038E-2</c:v>
                </c:pt>
                <c:pt idx="17785">
                  <c:v>6.9991251093613586E-3</c:v>
                </c:pt>
                <c:pt idx="17786">
                  <c:v>2.4609074596257417E-2</c:v>
                </c:pt>
                <c:pt idx="17787">
                  <c:v>2.4609074596257417E-2</c:v>
                </c:pt>
                <c:pt idx="17788">
                  <c:v>2.4609074596257417E-2</c:v>
                </c:pt>
                <c:pt idx="17789">
                  <c:v>2.4609074596257417E-2</c:v>
                </c:pt>
                <c:pt idx="17790">
                  <c:v>2.4609074596257417E-2</c:v>
                </c:pt>
                <c:pt idx="17791">
                  <c:v>2.4609074596257417E-2</c:v>
                </c:pt>
                <c:pt idx="17792">
                  <c:v>1.5748031496063096E-2</c:v>
                </c:pt>
                <c:pt idx="17793">
                  <c:v>2.1164021164021368E-2</c:v>
                </c:pt>
                <c:pt idx="17794">
                  <c:v>1.7076502732243888E-4</c:v>
                </c:pt>
                <c:pt idx="17795">
                  <c:v>6.5104166666679814E-4</c:v>
                </c:pt>
                <c:pt idx="17796">
                  <c:v>1.2729034531360112E-2</c:v>
                </c:pt>
                <c:pt idx="17797">
                  <c:v>7.2148786831516027E-4</c:v>
                </c:pt>
                <c:pt idx="17798">
                  <c:v>5.8430873938895463E-3</c:v>
                </c:pt>
                <c:pt idx="17799">
                  <c:v>1.0296789824349027E-2</c:v>
                </c:pt>
                <c:pt idx="17800">
                  <c:v>1.4660633484162905E-3</c:v>
                </c:pt>
                <c:pt idx="17801">
                  <c:v>1.5567765567765486E-2</c:v>
                </c:pt>
                <c:pt idx="17802">
                  <c:v>7.1596397514853034E-3</c:v>
                </c:pt>
                <c:pt idx="17803">
                  <c:v>7.2148786831516027E-4</c:v>
                </c:pt>
                <c:pt idx="17804">
                  <c:v>6.5104166666679814E-4</c:v>
                </c:pt>
                <c:pt idx="17805">
                  <c:v>1.5748031496063096E-2</c:v>
                </c:pt>
                <c:pt idx="17806">
                  <c:v>6.5104166666679814E-4</c:v>
                </c:pt>
                <c:pt idx="17807">
                  <c:v>1.0416666666666938E-2</c:v>
                </c:pt>
                <c:pt idx="17808">
                  <c:v>1.5748031496063096E-2</c:v>
                </c:pt>
                <c:pt idx="17809">
                  <c:v>2.976190476190496E-3</c:v>
                </c:pt>
                <c:pt idx="17810">
                  <c:v>3.097173828881227E-3</c:v>
                </c:pt>
                <c:pt idx="17811">
                  <c:v>5.9930480642340365E-5</c:v>
                </c:pt>
                <c:pt idx="17812">
                  <c:v>1.3605442176870781E-2</c:v>
                </c:pt>
                <c:pt idx="17813">
                  <c:v>6.238859180035747E-3</c:v>
                </c:pt>
                <c:pt idx="17814">
                  <c:v>1.084010840108398E-2</c:v>
                </c:pt>
                <c:pt idx="17815">
                  <c:v>2.2038567493112997E-2</c:v>
                </c:pt>
                <c:pt idx="17816">
                  <c:v>7.2859744990892324E-3</c:v>
                </c:pt>
                <c:pt idx="17817">
                  <c:v>1.4939309056956073E-2</c:v>
                </c:pt>
                <c:pt idx="17818">
                  <c:v>1.084010840108398E-2</c:v>
                </c:pt>
                <c:pt idx="17819">
                  <c:v>1.4367816091953854E-3</c:v>
                </c:pt>
                <c:pt idx="17820">
                  <c:v>1.084010840108398E-2</c:v>
                </c:pt>
                <c:pt idx="17821">
                  <c:v>5.164992826397597E-4</c:v>
                </c:pt>
                <c:pt idx="17822">
                  <c:v>1.6585365853658652E-2</c:v>
                </c:pt>
                <c:pt idx="17823">
                  <c:v>9.8395721925138542E-4</c:v>
                </c:pt>
                <c:pt idx="17824">
                  <c:v>1.0967741935483678E-2</c:v>
                </c:pt>
                <c:pt idx="17825">
                  <c:v>1.3840830449813422E-4</c:v>
                </c:pt>
                <c:pt idx="17826">
                  <c:v>6.9440459110471676E-3</c:v>
                </c:pt>
                <c:pt idx="17827">
                  <c:v>3.8891589693393329E-6</c:v>
                </c:pt>
                <c:pt idx="17828">
                  <c:v>1.6790123456790994E-3</c:v>
                </c:pt>
                <c:pt idx="17829">
                  <c:v>1.3840830449813422E-4</c:v>
                </c:pt>
                <c:pt idx="17830">
                  <c:v>9.8395721925138542E-4</c:v>
                </c:pt>
                <c:pt idx="17831">
                  <c:v>7.8586375261568593E-3</c:v>
                </c:pt>
                <c:pt idx="17832">
                  <c:v>1.2986033098036599E-2</c:v>
                </c:pt>
                <c:pt idx="17833">
                  <c:v>3.0740204113494474E-3</c:v>
                </c:pt>
                <c:pt idx="17834">
                  <c:v>1.1050995740762241E-2</c:v>
                </c:pt>
                <c:pt idx="17835">
                  <c:v>5.1454918032786769E-2</c:v>
                </c:pt>
                <c:pt idx="17836">
                  <c:v>9.3664717348929064E-3</c:v>
                </c:pt>
                <c:pt idx="17837">
                  <c:v>5.2521008403361449E-2</c:v>
                </c:pt>
                <c:pt idx="17838">
                  <c:v>3.7253694581267826E-4</c:v>
                </c:pt>
                <c:pt idx="17839">
                  <c:v>2.1512605042016884E-2</c:v>
                </c:pt>
                <c:pt idx="17840">
                  <c:v>0.11183858580508486</c:v>
                </c:pt>
                <c:pt idx="17841">
                  <c:v>4.350721420643684E-3</c:v>
                </c:pt>
                <c:pt idx="17842">
                  <c:v>1.8609632139399691E-2</c:v>
                </c:pt>
                <c:pt idx="17843">
                  <c:v>8.0277777777777257E-3</c:v>
                </c:pt>
                <c:pt idx="17844">
                  <c:v>6.5104166666679814E-4</c:v>
                </c:pt>
                <c:pt idx="17845">
                  <c:v>3.5433070866141662E-2</c:v>
                </c:pt>
                <c:pt idx="17846">
                  <c:v>1.5748031496063096E-2</c:v>
                </c:pt>
                <c:pt idx="17847">
                  <c:v>2.8624661246612532E-2</c:v>
                </c:pt>
                <c:pt idx="17848">
                  <c:v>0.25675675675675685</c:v>
                </c:pt>
                <c:pt idx="17849">
                  <c:v>9.7949188858280165E-3</c:v>
                </c:pt>
                <c:pt idx="17850">
                  <c:v>1.0416666666666938E-2</c:v>
                </c:pt>
                <c:pt idx="17851">
                  <c:v>3.5433070866141662E-2</c:v>
                </c:pt>
                <c:pt idx="17852">
                  <c:v>1.5748031496063096E-2</c:v>
                </c:pt>
                <c:pt idx="17853">
                  <c:v>6.5104166666679814E-4</c:v>
                </c:pt>
                <c:pt idx="17854">
                  <c:v>2.4378698224853026E-3</c:v>
                </c:pt>
                <c:pt idx="17855">
                  <c:v>2.8115985496396118E-2</c:v>
                </c:pt>
                <c:pt idx="17856">
                  <c:v>4.6027800791681705E-4</c:v>
                </c:pt>
                <c:pt idx="17857">
                  <c:v>1.5355342423433959E-2</c:v>
                </c:pt>
                <c:pt idx="17858">
                  <c:v>2.3202614379084888E-2</c:v>
                </c:pt>
                <c:pt idx="17859">
                  <c:v>1.7076502732243888E-4</c:v>
                </c:pt>
                <c:pt idx="17860">
                  <c:v>2.3437500000000038E-2</c:v>
                </c:pt>
                <c:pt idx="17861">
                  <c:v>6.5104166666679814E-4</c:v>
                </c:pt>
                <c:pt idx="17862">
                  <c:v>1.0416666666666938E-2</c:v>
                </c:pt>
                <c:pt idx="17863">
                  <c:v>6.5104166666679814E-4</c:v>
                </c:pt>
                <c:pt idx="17864">
                  <c:v>8.9605734767043196E-4</c:v>
                </c:pt>
                <c:pt idx="17865">
                  <c:v>2.8619553887846622E-2</c:v>
                </c:pt>
                <c:pt idx="17866">
                  <c:v>1.0416666666666938E-2</c:v>
                </c:pt>
                <c:pt idx="17867">
                  <c:v>6.553079947577196E-4</c:v>
                </c:pt>
                <c:pt idx="17868">
                  <c:v>0</c:v>
                </c:pt>
                <c:pt idx="17869">
                  <c:v>6.5104166666679814E-4</c:v>
                </c:pt>
                <c:pt idx="17870">
                  <c:v>1.0416666666666938E-2</c:v>
                </c:pt>
                <c:pt idx="17871">
                  <c:v>2.976190476190496E-3</c:v>
                </c:pt>
                <c:pt idx="17872">
                  <c:v>3.5433070866141662E-2</c:v>
                </c:pt>
                <c:pt idx="17873">
                  <c:v>6.5104166666679814E-4</c:v>
                </c:pt>
                <c:pt idx="17874">
                  <c:v>9.8757890450010787E-3</c:v>
                </c:pt>
                <c:pt idx="17875">
                  <c:v>2.7322404371585415E-3</c:v>
                </c:pt>
                <c:pt idx="17876">
                  <c:v>2.3437500000000038E-2</c:v>
                </c:pt>
                <c:pt idx="17877">
                  <c:v>2.7898866608544078E-2</c:v>
                </c:pt>
                <c:pt idx="17878">
                  <c:v>4.7776988075496586E-3</c:v>
                </c:pt>
                <c:pt idx="17879">
                  <c:v>5.7915057915058294E-3</c:v>
                </c:pt>
                <c:pt idx="17880">
                  <c:v>6.5104166666679814E-4</c:v>
                </c:pt>
                <c:pt idx="17881">
                  <c:v>6.9991251093613586E-3</c:v>
                </c:pt>
                <c:pt idx="17882">
                  <c:v>1.3227513227514738E-3</c:v>
                </c:pt>
                <c:pt idx="17883">
                  <c:v>6.9991251093613586E-3</c:v>
                </c:pt>
                <c:pt idx="17884">
                  <c:v>2.1164021164021368E-2</c:v>
                </c:pt>
                <c:pt idx="17885">
                  <c:v>2.1739130434782584E-2</c:v>
                </c:pt>
                <c:pt idx="17886">
                  <c:v>4.3744531933532539E-4</c:v>
                </c:pt>
                <c:pt idx="17887">
                  <c:v>1.0835703643503729E-3</c:v>
                </c:pt>
                <c:pt idx="17888">
                  <c:v>2.1135265700484023E-3</c:v>
                </c:pt>
                <c:pt idx="17889">
                  <c:v>6.6666666666668883E-3</c:v>
                </c:pt>
                <c:pt idx="17890">
                  <c:v>6.6666666666668883E-3</c:v>
                </c:pt>
                <c:pt idx="17891">
                  <c:v>6.4974312481113549E-3</c:v>
                </c:pt>
                <c:pt idx="17892">
                  <c:v>2.3437500000000038E-2</c:v>
                </c:pt>
                <c:pt idx="17893">
                  <c:v>5.092946269416095E-4</c:v>
                </c:pt>
                <c:pt idx="17894">
                  <c:v>2.1164021164021368E-2</c:v>
                </c:pt>
                <c:pt idx="17895">
                  <c:v>1.5748031496063096E-2</c:v>
                </c:pt>
                <c:pt idx="17896">
                  <c:v>6.5104166666679814E-4</c:v>
                </c:pt>
                <c:pt idx="17897">
                  <c:v>4.3744531933532539E-4</c:v>
                </c:pt>
                <c:pt idx="17898">
                  <c:v>1.0416666666666938E-2</c:v>
                </c:pt>
                <c:pt idx="17899">
                  <c:v>1.0416666666666938E-2</c:v>
                </c:pt>
                <c:pt idx="17900">
                  <c:v>2.0748482286943332E-3</c:v>
                </c:pt>
                <c:pt idx="17901">
                  <c:v>1.7453719242983667E-2</c:v>
                </c:pt>
                <c:pt idx="17902">
                  <c:v>1.464688126886518E-3</c:v>
                </c:pt>
                <c:pt idx="17903">
                  <c:v>4.8166119594678422E-4</c:v>
                </c:pt>
                <c:pt idx="17904">
                  <c:v>6.8740783026497582E-3</c:v>
                </c:pt>
                <c:pt idx="17905">
                  <c:v>1.0179294389820967E-2</c:v>
                </c:pt>
                <c:pt idx="17906">
                  <c:v>3.5256410256410152E-2</c:v>
                </c:pt>
                <c:pt idx="17907">
                  <c:v>9.9916109531495226E-3</c:v>
                </c:pt>
                <c:pt idx="17908">
                  <c:v>6.8740783026497582E-3</c:v>
                </c:pt>
                <c:pt idx="17909">
                  <c:v>4.8166119594678422E-4</c:v>
                </c:pt>
                <c:pt idx="17910">
                  <c:v>2.8365451752548534E-3</c:v>
                </c:pt>
                <c:pt idx="17911">
                  <c:v>6.1454293737771293E-4</c:v>
                </c:pt>
                <c:pt idx="17912">
                  <c:v>6.1454293737771293E-4</c:v>
                </c:pt>
                <c:pt idx="17913">
                  <c:v>1.713909030982181E-2</c:v>
                </c:pt>
                <c:pt idx="17914">
                  <c:v>2.3039432875498308E-2</c:v>
                </c:pt>
                <c:pt idx="17915">
                  <c:v>1.5152986650998342E-2</c:v>
                </c:pt>
                <c:pt idx="17916">
                  <c:v>2.3548058417298946E-2</c:v>
                </c:pt>
                <c:pt idx="17917">
                  <c:v>1.6592502108600301E-2</c:v>
                </c:pt>
                <c:pt idx="17918">
                  <c:v>1.1582581579240702E-2</c:v>
                </c:pt>
                <c:pt idx="17919">
                  <c:v>6.5104166666679814E-4</c:v>
                </c:pt>
                <c:pt idx="17920">
                  <c:v>2.3437500000000038E-2</c:v>
                </c:pt>
                <c:pt idx="17921">
                  <c:v>1.0416666666666938E-2</c:v>
                </c:pt>
                <c:pt idx="17922">
                  <c:v>1.0860484544695154E-2</c:v>
                </c:pt>
                <c:pt idx="17923">
                  <c:v>2.1592442645074428E-2</c:v>
                </c:pt>
                <c:pt idx="17924">
                  <c:v>2.6153306910405068E-3</c:v>
                </c:pt>
                <c:pt idx="17925">
                  <c:v>1.0860484544695154E-2</c:v>
                </c:pt>
                <c:pt idx="17926">
                  <c:v>1.0860484544695154E-2</c:v>
                </c:pt>
                <c:pt idx="17927">
                  <c:v>6.5830617821238847E-6</c:v>
                </c:pt>
                <c:pt idx="17928">
                  <c:v>6.1454293737771293E-4</c:v>
                </c:pt>
                <c:pt idx="17929">
                  <c:v>3.5256410256410152E-2</c:v>
                </c:pt>
                <c:pt idx="17930">
                  <c:v>4.7384615384615261E-2</c:v>
                </c:pt>
                <c:pt idx="17931">
                  <c:v>8.5365853658536536E-2</c:v>
                </c:pt>
                <c:pt idx="17932">
                  <c:v>8.9605734767043196E-4</c:v>
                </c:pt>
                <c:pt idx="17933">
                  <c:v>1.0416666666666938E-2</c:v>
                </c:pt>
                <c:pt idx="17934">
                  <c:v>4.2372881355930824E-3</c:v>
                </c:pt>
                <c:pt idx="17935">
                  <c:v>0</c:v>
                </c:pt>
                <c:pt idx="17936">
                  <c:v>4.5955882352954056E-4</c:v>
                </c:pt>
                <c:pt idx="17937">
                  <c:v>0</c:v>
                </c:pt>
                <c:pt idx="17938">
                  <c:v>8.5365853658536536E-2</c:v>
                </c:pt>
                <c:pt idx="17939">
                  <c:v>6.6666666666668883E-3</c:v>
                </c:pt>
                <c:pt idx="17940">
                  <c:v>8.373921216782031E-3</c:v>
                </c:pt>
                <c:pt idx="17941">
                  <c:v>3.5433070866141662E-2</c:v>
                </c:pt>
                <c:pt idx="17942">
                  <c:v>1.0635034257081455E-2</c:v>
                </c:pt>
                <c:pt idx="17943">
                  <c:v>2.3319200484554808E-2</c:v>
                </c:pt>
                <c:pt idx="17944">
                  <c:v>7.0748304981301776E-3</c:v>
                </c:pt>
                <c:pt idx="17945">
                  <c:v>1.6079158936301841E-2</c:v>
                </c:pt>
                <c:pt idx="17946">
                  <c:v>5.2243429647277403E-3</c:v>
                </c:pt>
                <c:pt idx="17947">
                  <c:v>2.6399407044568297E-2</c:v>
                </c:pt>
                <c:pt idx="17948">
                  <c:v>1.3335348861664229E-3</c:v>
                </c:pt>
                <c:pt idx="17949">
                  <c:v>4.7506840985101851E-3</c:v>
                </c:pt>
                <c:pt idx="17950">
                  <c:v>1.006464648796593E-2</c:v>
                </c:pt>
                <c:pt idx="17951">
                  <c:v>6.1454293737771293E-4</c:v>
                </c:pt>
                <c:pt idx="17952">
                  <c:v>2.3091954883523971E-2</c:v>
                </c:pt>
                <c:pt idx="17953">
                  <c:v>1.4083477498111698E-2</c:v>
                </c:pt>
                <c:pt idx="17954">
                  <c:v>3.2859412250514988E-3</c:v>
                </c:pt>
                <c:pt idx="17955">
                  <c:v>4.7384615384615261E-2</c:v>
                </c:pt>
                <c:pt idx="17956">
                  <c:v>6.5104166666679814E-4</c:v>
                </c:pt>
                <c:pt idx="17957">
                  <c:v>3.9454401983996792E-4</c:v>
                </c:pt>
                <c:pt idx="17958">
                  <c:v>1.0416666666666938E-2</c:v>
                </c:pt>
                <c:pt idx="17959">
                  <c:v>6.5104166666679814E-4</c:v>
                </c:pt>
                <c:pt idx="17960">
                  <c:v>6.1218243036437225E-4</c:v>
                </c:pt>
                <c:pt idx="17961">
                  <c:v>1.0416666666666938E-2</c:v>
                </c:pt>
                <c:pt idx="17962">
                  <c:v>2.3437500000000038E-2</c:v>
                </c:pt>
                <c:pt idx="17963">
                  <c:v>2.66666666666668E-2</c:v>
                </c:pt>
                <c:pt idx="17964">
                  <c:v>0.14201183431952669</c:v>
                </c:pt>
                <c:pt idx="17965">
                  <c:v>6.9991251093613586E-3</c:v>
                </c:pt>
                <c:pt idx="17966">
                  <c:v>1.0416666666666938E-2</c:v>
                </c:pt>
                <c:pt idx="17967">
                  <c:v>1.6203703703703606E-2</c:v>
                </c:pt>
                <c:pt idx="17968">
                  <c:v>0</c:v>
                </c:pt>
                <c:pt idx="17969">
                  <c:v>8.1880612783942503E-3</c:v>
                </c:pt>
                <c:pt idx="17970">
                  <c:v>2.5345622119815617E-2</c:v>
                </c:pt>
                <c:pt idx="17971">
                  <c:v>7.8571428571428528E-2</c:v>
                </c:pt>
                <c:pt idx="17972">
                  <c:v>1.0263929618768076E-2</c:v>
                </c:pt>
                <c:pt idx="17973">
                  <c:v>6.6666666666668883E-3</c:v>
                </c:pt>
                <c:pt idx="17974">
                  <c:v>0</c:v>
                </c:pt>
                <c:pt idx="17975">
                  <c:v>1.8436326391260017E-2</c:v>
                </c:pt>
                <c:pt idx="17976">
                  <c:v>1.0416666666666938E-2</c:v>
                </c:pt>
                <c:pt idx="17977">
                  <c:v>6.2229503296114296E-4</c:v>
                </c:pt>
                <c:pt idx="17978">
                  <c:v>2.3465123754419562E-2</c:v>
                </c:pt>
                <c:pt idx="17979">
                  <c:v>3.8977337627274901E-3</c:v>
                </c:pt>
                <c:pt idx="17980">
                  <c:v>3.5523566287439037E-2</c:v>
                </c:pt>
                <c:pt idx="17981">
                  <c:v>3.5523566287439037E-2</c:v>
                </c:pt>
                <c:pt idx="17982">
                  <c:v>9.0232116378994476E-2</c:v>
                </c:pt>
                <c:pt idx="17983">
                  <c:v>5.1033062797768813E-2</c:v>
                </c:pt>
                <c:pt idx="17984">
                  <c:v>2.0923076923076878E-2</c:v>
                </c:pt>
                <c:pt idx="17985">
                  <c:v>0.48979591836734687</c:v>
                </c:pt>
                <c:pt idx="18728">
                  <c:v>0.3017475728155341</c:v>
                </c:pt>
                <c:pt idx="18729">
                  <c:v>3.669421487603336E-2</c:v>
                </c:pt>
                <c:pt idx="18730">
                  <c:v>2.4262295081967235E-2</c:v>
                </c:pt>
                <c:pt idx="18731">
                  <c:v>4.9047477618906078E-2</c:v>
                </c:pt>
                <c:pt idx="18732">
                  <c:v>2.1164021164021368E-2</c:v>
                </c:pt>
                <c:pt idx="18733">
                  <c:v>2.3437500000000038E-2</c:v>
                </c:pt>
                <c:pt idx="18734">
                  <c:v>4.7619047619047589E-2</c:v>
                </c:pt>
                <c:pt idx="18735">
                  <c:v>2.3069679849340892E-2</c:v>
                </c:pt>
                <c:pt idx="18736">
                  <c:v>2.1164021164021368E-2</c:v>
                </c:pt>
                <c:pt idx="18737">
                  <c:v>2.1164021164021368E-2</c:v>
                </c:pt>
                <c:pt idx="18738">
                  <c:v>0</c:v>
                </c:pt>
                <c:pt idx="18739">
                  <c:v>6.9991251093613586E-3</c:v>
                </c:pt>
                <c:pt idx="18740">
                  <c:v>3.5433070866141662E-2</c:v>
                </c:pt>
                <c:pt idx="18741">
                  <c:v>4.9554781262098134E-2</c:v>
                </c:pt>
                <c:pt idx="18742">
                  <c:v>3.2258064516129087E-2</c:v>
                </c:pt>
                <c:pt idx="18743">
                  <c:v>2.3437500000000038E-2</c:v>
                </c:pt>
                <c:pt idx="18744">
                  <c:v>6.6666666666668883E-3</c:v>
                </c:pt>
                <c:pt idx="18745">
                  <c:v>6.5104166666679814E-4</c:v>
                </c:pt>
                <c:pt idx="18746">
                  <c:v>4.3744531933532539E-4</c:v>
                </c:pt>
                <c:pt idx="18747">
                  <c:v>6.5104166666679814E-4</c:v>
                </c:pt>
                <c:pt idx="18748">
                  <c:v>1.8935214375788132E-2</c:v>
                </c:pt>
                <c:pt idx="18749">
                  <c:v>1.0447803549131583E-2</c:v>
                </c:pt>
                <c:pt idx="18750">
                  <c:v>1.4237035876547208E-2</c:v>
                </c:pt>
                <c:pt idx="18751">
                  <c:v>1.3262599469483918E-4</c:v>
                </c:pt>
                <c:pt idx="18752">
                  <c:v>9.6929280397011603E-4</c:v>
                </c:pt>
                <c:pt idx="18753">
                  <c:v>1.2295888254966177E-3</c:v>
                </c:pt>
                <c:pt idx="18754">
                  <c:v>9.6929280397011603E-4</c:v>
                </c:pt>
                <c:pt idx="18755">
                  <c:v>3.0769230769230906E-2</c:v>
                </c:pt>
                <c:pt idx="18756">
                  <c:v>9.6929280397011603E-4</c:v>
                </c:pt>
                <c:pt idx="18757">
                  <c:v>2.9027576197381813E-4</c:v>
                </c:pt>
                <c:pt idx="18758">
                  <c:v>6.9878432662434946E-4</c:v>
                </c:pt>
                <c:pt idx="18759">
                  <c:v>1.0656039457284943E-3</c:v>
                </c:pt>
                <c:pt idx="18760">
                  <c:v>3.9120940247354185E-4</c:v>
                </c:pt>
                <c:pt idx="18761">
                  <c:v>7.2580645161290175E-2</c:v>
                </c:pt>
                <c:pt idx="18762">
                  <c:v>1.0416666666666938E-2</c:v>
                </c:pt>
                <c:pt idx="18763">
                  <c:v>6.9991251093613586E-3</c:v>
                </c:pt>
                <c:pt idx="18764">
                  <c:v>5.9999999999999928E-2</c:v>
                </c:pt>
                <c:pt idx="18765">
                  <c:v>1.6203703703703606E-2</c:v>
                </c:pt>
                <c:pt idx="18766">
                  <c:v>1.0635034257081455E-2</c:v>
                </c:pt>
                <c:pt idx="18767">
                  <c:v>0.37538720743438275</c:v>
                </c:pt>
                <c:pt idx="18768">
                  <c:v>2.8850127692944478E-3</c:v>
                </c:pt>
                <c:pt idx="18769">
                  <c:v>0.37538720743438275</c:v>
                </c:pt>
                <c:pt idx="18770">
                  <c:v>0.37538720743438275</c:v>
                </c:pt>
                <c:pt idx="18771">
                  <c:v>1.0296789824349027E-2</c:v>
                </c:pt>
                <c:pt idx="18772">
                  <c:v>1.0296789824349027E-2</c:v>
                </c:pt>
                <c:pt idx="18773">
                  <c:v>0.1447977853348697</c:v>
                </c:pt>
                <c:pt idx="18774">
                  <c:v>1.0296789824349027E-2</c:v>
                </c:pt>
                <c:pt idx="18775">
                  <c:v>0.37538720743438275</c:v>
                </c:pt>
                <c:pt idx="18776">
                  <c:v>1.5567765567765486E-2</c:v>
                </c:pt>
                <c:pt idx="18777">
                  <c:v>0.37538720743438275</c:v>
                </c:pt>
                <c:pt idx="18778">
                  <c:v>0.22698262947417946</c:v>
                </c:pt>
                <c:pt idx="18779">
                  <c:v>3.7440000000000209E-2</c:v>
                </c:pt>
                <c:pt idx="18780">
                  <c:v>0.37538720743438275</c:v>
                </c:pt>
                <c:pt idx="18781">
                  <c:v>0.17139959432048693</c:v>
                </c:pt>
                <c:pt idx="18782">
                  <c:v>1.206636500754077E-3</c:v>
                </c:pt>
                <c:pt idx="18783">
                  <c:v>2.6364764267990268E-2</c:v>
                </c:pt>
                <c:pt idx="18784">
                  <c:v>4.8543689320386775E-3</c:v>
                </c:pt>
                <c:pt idx="18785">
                  <c:v>1.0416666666666938E-2</c:v>
                </c:pt>
                <c:pt idx="18786">
                  <c:v>1.3227513227514738E-3</c:v>
                </c:pt>
                <c:pt idx="18787">
                  <c:v>1.0416666666666938E-2</c:v>
                </c:pt>
                <c:pt idx="18788">
                  <c:v>1.2549541961306745E-2</c:v>
                </c:pt>
                <c:pt idx="18789">
                  <c:v>5.5658782211577253E-2</c:v>
                </c:pt>
                <c:pt idx="18790">
                  <c:v>3.5256410256410152E-2</c:v>
                </c:pt>
                <c:pt idx="18791">
                  <c:v>1.0635034257081455E-2</c:v>
                </c:pt>
                <c:pt idx="18792">
                  <c:v>6.1454293737771293E-4</c:v>
                </c:pt>
                <c:pt idx="18793">
                  <c:v>1.0635034257081455E-2</c:v>
                </c:pt>
                <c:pt idx="18794">
                  <c:v>1.0416666666666938E-2</c:v>
                </c:pt>
                <c:pt idx="18795">
                  <c:v>6.5104166666679814E-4</c:v>
                </c:pt>
                <c:pt idx="18796">
                  <c:v>1.0416666666666938E-2</c:v>
                </c:pt>
                <c:pt idx="18797">
                  <c:v>2.3422377080913635E-2</c:v>
                </c:pt>
                <c:pt idx="18798">
                  <c:v>6.6666666666668883E-3</c:v>
                </c:pt>
                <c:pt idx="18799">
                  <c:v>6.0386473429951723E-2</c:v>
                </c:pt>
                <c:pt idx="18800">
                  <c:v>7.4815270935960618E-2</c:v>
                </c:pt>
                <c:pt idx="18801">
                  <c:v>1.0416666666666938E-2</c:v>
                </c:pt>
                <c:pt idx="18802">
                  <c:v>2.66666666666668E-2</c:v>
                </c:pt>
                <c:pt idx="18803">
                  <c:v>0.32515911643579171</c:v>
                </c:pt>
                <c:pt idx="18804">
                  <c:v>3.1249999999999962E-2</c:v>
                </c:pt>
                <c:pt idx="18805">
                  <c:v>2.6666666666666613E-2</c:v>
                </c:pt>
                <c:pt idx="18806">
                  <c:v>2.976190476190496E-3</c:v>
                </c:pt>
                <c:pt idx="18807">
                  <c:v>0.12525354969574035</c:v>
                </c:pt>
                <c:pt idx="18808">
                  <c:v>3.5433070866141662E-2</c:v>
                </c:pt>
                <c:pt idx="18809">
                  <c:v>1.883239171374814E-3</c:v>
                </c:pt>
                <c:pt idx="18810">
                  <c:v>0.30555555555555569</c:v>
                </c:pt>
                <c:pt idx="18811">
                  <c:v>6.6666666666668883E-3</c:v>
                </c:pt>
                <c:pt idx="18812">
                  <c:v>1.5748031496063096E-2</c:v>
                </c:pt>
                <c:pt idx="18813">
                  <c:v>7.0646620931252256E-3</c:v>
                </c:pt>
                <c:pt idx="18814">
                  <c:v>1.0296789824349027E-2</c:v>
                </c:pt>
                <c:pt idx="18815">
                  <c:v>7.2148786831516027E-4</c:v>
                </c:pt>
                <c:pt idx="18816">
                  <c:v>1.8939393939394035E-3</c:v>
                </c:pt>
                <c:pt idx="18817">
                  <c:v>9.8360655737704847E-2</c:v>
                </c:pt>
                <c:pt idx="18818">
                  <c:v>9.8360655737704847E-2</c:v>
                </c:pt>
                <c:pt idx="18819">
                  <c:v>1.0416666666666938E-2</c:v>
                </c:pt>
                <c:pt idx="18820">
                  <c:v>4.3744531933532539E-4</c:v>
                </c:pt>
                <c:pt idx="18821">
                  <c:v>4.0093440122044327E-2</c:v>
                </c:pt>
                <c:pt idx="18822">
                  <c:v>6.5104166666679814E-4</c:v>
                </c:pt>
                <c:pt idx="18823">
                  <c:v>2.3437500000000038E-2</c:v>
                </c:pt>
                <c:pt idx="18824">
                  <c:v>2.3437500000000038E-2</c:v>
                </c:pt>
                <c:pt idx="18825">
                  <c:v>2.3437500000000038E-2</c:v>
                </c:pt>
                <c:pt idx="18826">
                  <c:v>6.5104166666679814E-4</c:v>
                </c:pt>
                <c:pt idx="18827">
                  <c:v>1.3227513227514738E-3</c:v>
                </c:pt>
                <c:pt idx="18828">
                  <c:v>0.22383922383922378</c:v>
                </c:pt>
                <c:pt idx="18829">
                  <c:v>3.264986287057643E-3</c:v>
                </c:pt>
                <c:pt idx="18830">
                  <c:v>4.6680748049341258E-3</c:v>
                </c:pt>
                <c:pt idx="18831">
                  <c:v>1.0353753235547858E-2</c:v>
                </c:pt>
                <c:pt idx="18832">
                  <c:v>1.7486338797814187E-2</c:v>
                </c:pt>
                <c:pt idx="18833">
                  <c:v>5.2259887005649874E-2</c:v>
                </c:pt>
                <c:pt idx="18834">
                  <c:v>1.0848376981100062E-3</c:v>
                </c:pt>
                <c:pt idx="18835">
                  <c:v>6.1948656953123677E-4</c:v>
                </c:pt>
                <c:pt idx="18836">
                  <c:v>2.6536930561698247E-2</c:v>
                </c:pt>
                <c:pt idx="18837">
                  <c:v>1.6195475651318687E-2</c:v>
                </c:pt>
                <c:pt idx="18838">
                  <c:v>1.0353753235547858E-2</c:v>
                </c:pt>
                <c:pt idx="18839">
                  <c:v>6.1557402277600317E-5</c:v>
                </c:pt>
                <c:pt idx="18840">
                  <c:v>2.1473512422429159E-3</c:v>
                </c:pt>
                <c:pt idx="18841">
                  <c:v>2.5956284153005476E-2</c:v>
                </c:pt>
                <c:pt idx="18842">
                  <c:v>0.1091954022988505</c:v>
                </c:pt>
                <c:pt idx="18843">
                  <c:v>6.1993218339967595E-3</c:v>
                </c:pt>
                <c:pt idx="18844">
                  <c:v>6.5104166666679814E-4</c:v>
                </c:pt>
                <c:pt idx="18845">
                  <c:v>1.0416666666666938E-2</c:v>
                </c:pt>
                <c:pt idx="18846">
                  <c:v>1.4778325123152662E-2</c:v>
                </c:pt>
                <c:pt idx="18847">
                  <c:v>1.3227513227514738E-3</c:v>
                </c:pt>
                <c:pt idx="18848">
                  <c:v>1.0416666666666938E-2</c:v>
                </c:pt>
                <c:pt idx="18849">
                  <c:v>1.0416666666666938E-2</c:v>
                </c:pt>
                <c:pt idx="18850">
                  <c:v>6.1572466056207054E-3</c:v>
                </c:pt>
                <c:pt idx="18851">
                  <c:v>6.5104166666679814E-4</c:v>
                </c:pt>
                <c:pt idx="18852">
                  <c:v>1.3227513227514738E-3</c:v>
                </c:pt>
                <c:pt idx="18853">
                  <c:v>2.016129032257999E-3</c:v>
                </c:pt>
                <c:pt idx="18854">
                  <c:v>1.0416666666666938E-2</c:v>
                </c:pt>
                <c:pt idx="18855">
                  <c:v>3.5433070866141662E-2</c:v>
                </c:pt>
                <c:pt idx="18856">
                  <c:v>1.4972861688190549E-3</c:v>
                </c:pt>
                <c:pt idx="18857">
                  <c:v>2.3437500000000038E-2</c:v>
                </c:pt>
                <c:pt idx="18858">
                  <c:v>1.0296789824349027E-2</c:v>
                </c:pt>
                <c:pt idx="18859">
                  <c:v>2.8280542986424254E-3</c:v>
                </c:pt>
                <c:pt idx="18860">
                  <c:v>7.2148786831516027E-4</c:v>
                </c:pt>
                <c:pt idx="18861">
                  <c:v>1.6079158936301841E-2</c:v>
                </c:pt>
                <c:pt idx="18862">
                  <c:v>1.9035842206574804E-3</c:v>
                </c:pt>
                <c:pt idx="18863">
                  <c:v>6.1454293737771293E-4</c:v>
                </c:pt>
                <c:pt idx="18864">
                  <c:v>1.333534886166575E-3</c:v>
                </c:pt>
                <c:pt idx="18865">
                  <c:v>3.5256410256410152E-2</c:v>
                </c:pt>
                <c:pt idx="18866">
                  <c:v>2.3319200484554808E-2</c:v>
                </c:pt>
                <c:pt idx="18867">
                  <c:v>6.4971319003575331E-3</c:v>
                </c:pt>
                <c:pt idx="18868">
                  <c:v>2.3319200484554808E-2</c:v>
                </c:pt>
                <c:pt idx="18869">
                  <c:v>6.1454293737771293E-4</c:v>
                </c:pt>
                <c:pt idx="18870">
                  <c:v>3.2137965127655911E-2</c:v>
                </c:pt>
                <c:pt idx="18871">
                  <c:v>1.0635034257081455E-2</c:v>
                </c:pt>
                <c:pt idx="18872">
                  <c:v>1.0635034257081455E-2</c:v>
                </c:pt>
                <c:pt idx="18873">
                  <c:v>2.6399407044568297E-2</c:v>
                </c:pt>
                <c:pt idx="18874">
                  <c:v>2.6399407044568297E-2</c:v>
                </c:pt>
                <c:pt idx="18875">
                  <c:v>6.1621683329414704E-3</c:v>
                </c:pt>
                <c:pt idx="18876">
                  <c:v>6.1454293737771293E-4</c:v>
                </c:pt>
                <c:pt idx="18877">
                  <c:v>2.3319200484554808E-2</c:v>
                </c:pt>
                <c:pt idx="18878">
                  <c:v>4.7833649588867738E-3</c:v>
                </c:pt>
                <c:pt idx="18879">
                  <c:v>6.5104166666679814E-4</c:v>
                </c:pt>
                <c:pt idx="18880">
                  <c:v>2.1164021164021368E-2</c:v>
                </c:pt>
                <c:pt idx="18881">
                  <c:v>6.5104166666679814E-4</c:v>
                </c:pt>
                <c:pt idx="18882">
                  <c:v>2.4154589371982158E-3</c:v>
                </c:pt>
                <c:pt idx="18883">
                  <c:v>1.6083043749443006E-2</c:v>
                </c:pt>
                <c:pt idx="18884">
                  <c:v>1.6083043749443006E-2</c:v>
                </c:pt>
                <c:pt idx="18885">
                  <c:v>4.9554781262098134E-2</c:v>
                </c:pt>
                <c:pt idx="18886">
                  <c:v>7.8201368523949689E-3</c:v>
                </c:pt>
                <c:pt idx="18887">
                  <c:v>1.6752289479562053E-2</c:v>
                </c:pt>
                <c:pt idx="18888">
                  <c:v>1.6267050749797755E-4</c:v>
                </c:pt>
                <c:pt idx="18889">
                  <c:v>2.2833178005580285E-4</c:v>
                </c:pt>
                <c:pt idx="18890">
                  <c:v>7.2114467408584109E-3</c:v>
                </c:pt>
                <c:pt idx="18891">
                  <c:v>2.4262295081967235E-2</c:v>
                </c:pt>
                <c:pt idx="18892">
                  <c:v>1.8688514298270238E-2</c:v>
                </c:pt>
                <c:pt idx="18893">
                  <c:v>2.4262295081967235E-2</c:v>
                </c:pt>
                <c:pt idx="18894">
                  <c:v>2.4262295081967235E-2</c:v>
                </c:pt>
                <c:pt idx="18895">
                  <c:v>7.2114467408584109E-3</c:v>
                </c:pt>
                <c:pt idx="18896">
                  <c:v>3.9654429264813671E-4</c:v>
                </c:pt>
                <c:pt idx="18897">
                  <c:v>3.9654429264813671E-4</c:v>
                </c:pt>
                <c:pt idx="18898">
                  <c:v>5.1904176904176312E-3</c:v>
                </c:pt>
                <c:pt idx="18899">
                  <c:v>7.6467832311989019E-3</c:v>
                </c:pt>
                <c:pt idx="18900">
                  <c:v>3.9654429264813671E-4</c:v>
                </c:pt>
                <c:pt idx="18901">
                  <c:v>7.3738691352828499E-3</c:v>
                </c:pt>
                <c:pt idx="18902">
                  <c:v>3.9654429264813671E-4</c:v>
                </c:pt>
                <c:pt idx="18903">
                  <c:v>3.9654429264813671E-4</c:v>
                </c:pt>
                <c:pt idx="18904">
                  <c:v>3.543272211862505E-6</c:v>
                </c:pt>
                <c:pt idx="18905">
                  <c:v>3.9654429264813671E-4</c:v>
                </c:pt>
                <c:pt idx="18906">
                  <c:v>3.9654429264813671E-4</c:v>
                </c:pt>
                <c:pt idx="18907">
                  <c:v>1.0635034257081455E-2</c:v>
                </c:pt>
                <c:pt idx="18908">
                  <c:v>6.4971319003575331E-3</c:v>
                </c:pt>
                <c:pt idx="18909">
                  <c:v>6.8740783026497582E-3</c:v>
                </c:pt>
                <c:pt idx="18910">
                  <c:v>1.6112919338532523E-6</c:v>
                </c:pt>
                <c:pt idx="18911">
                  <c:v>1.6079158936301841E-2</c:v>
                </c:pt>
                <c:pt idx="18912">
                  <c:v>2.3319200484554808E-2</c:v>
                </c:pt>
                <c:pt idx="18913">
                  <c:v>1.0635034257081455E-2</c:v>
                </c:pt>
                <c:pt idx="18914">
                  <c:v>3.8748527814134268E-3</c:v>
                </c:pt>
                <c:pt idx="18915">
                  <c:v>3.9335664335666265E-3</c:v>
                </c:pt>
                <c:pt idx="18916">
                  <c:v>1.5470477999748978E-4</c:v>
                </c:pt>
                <c:pt idx="18917">
                  <c:v>4.8166119594678422E-4</c:v>
                </c:pt>
                <c:pt idx="18918">
                  <c:v>5.3665536314466494E-2</c:v>
                </c:pt>
                <c:pt idx="18919">
                  <c:v>9.063004589843663E-3</c:v>
                </c:pt>
                <c:pt idx="18920">
                  <c:v>1.6079158936301841E-2</c:v>
                </c:pt>
                <c:pt idx="18921">
                  <c:v>7.9741499987701879E-3</c:v>
                </c:pt>
                <c:pt idx="18922">
                  <c:v>1.679558098254608E-2</c:v>
                </c:pt>
                <c:pt idx="18923">
                  <c:v>1.5748031496063096E-2</c:v>
                </c:pt>
                <c:pt idx="18924">
                  <c:v>1.0416666666666938E-2</c:v>
                </c:pt>
                <c:pt idx="18925">
                  <c:v>9.2154284461976807E-2</c:v>
                </c:pt>
                <c:pt idx="18926">
                  <c:v>3.4722222222222398E-3</c:v>
                </c:pt>
                <c:pt idx="18927">
                  <c:v>2.976190476190496E-3</c:v>
                </c:pt>
                <c:pt idx="18928">
                  <c:v>2.976190476190496E-3</c:v>
                </c:pt>
                <c:pt idx="18929">
                  <c:v>8.1945008804009088E-3</c:v>
                </c:pt>
                <c:pt idx="18930">
                  <c:v>0</c:v>
                </c:pt>
                <c:pt idx="18931">
                  <c:v>1.4737161956852112E-2</c:v>
                </c:pt>
                <c:pt idx="18932">
                  <c:v>1.0416666666666938E-2</c:v>
                </c:pt>
                <c:pt idx="18933">
                  <c:v>1.3774104683197297E-3</c:v>
                </c:pt>
                <c:pt idx="18934">
                  <c:v>4.2650918635171141E-3</c:v>
                </c:pt>
                <c:pt idx="18935">
                  <c:v>2.0491454808264496E-2</c:v>
                </c:pt>
                <c:pt idx="18936">
                  <c:v>8.4551811824539122E-2</c:v>
                </c:pt>
                <c:pt idx="18937">
                  <c:v>4.7146401985111608E-2</c:v>
                </c:pt>
                <c:pt idx="18938">
                  <c:v>3.1173826173826382E-3</c:v>
                </c:pt>
                <c:pt idx="18939">
                  <c:v>9.8681805998884634E-4</c:v>
                </c:pt>
                <c:pt idx="18940">
                  <c:v>1.0253613874567633E-3</c:v>
                </c:pt>
                <c:pt idx="18941">
                  <c:v>3.2942667089008643E-2</c:v>
                </c:pt>
                <c:pt idx="18942">
                  <c:v>2.7552431161948217E-3</c:v>
                </c:pt>
                <c:pt idx="18943">
                  <c:v>6.1454293737771293E-4</c:v>
                </c:pt>
                <c:pt idx="18944">
                  <c:v>6.5852868241156682E-3</c:v>
                </c:pt>
                <c:pt idx="18945">
                  <c:v>1.0635034257081455E-2</c:v>
                </c:pt>
                <c:pt idx="18946">
                  <c:v>2.254742547425468E-2</c:v>
                </c:pt>
                <c:pt idx="18947">
                  <c:v>2.254742547425468E-2</c:v>
                </c:pt>
                <c:pt idx="18948">
                  <c:v>1.1093333333333358E-2</c:v>
                </c:pt>
                <c:pt idx="18949">
                  <c:v>1.833460656990063E-2</c:v>
                </c:pt>
                <c:pt idx="18950">
                  <c:v>2.5204788909892653E-2</c:v>
                </c:pt>
                <c:pt idx="18951">
                  <c:v>1.0416666666666938E-2</c:v>
                </c:pt>
                <c:pt idx="18952">
                  <c:v>3.0131826741996361E-2</c:v>
                </c:pt>
                <c:pt idx="18953">
                  <c:v>6.5104166666679814E-4</c:v>
                </c:pt>
                <c:pt idx="18954">
                  <c:v>2.4380333197886249E-3</c:v>
                </c:pt>
                <c:pt idx="18955">
                  <c:v>2.3437500000000038E-2</c:v>
                </c:pt>
                <c:pt idx="18956">
                  <c:v>3.6549707602333709E-4</c:v>
                </c:pt>
                <c:pt idx="18957">
                  <c:v>4.7619047619047589E-2</c:v>
                </c:pt>
                <c:pt idx="18958">
                  <c:v>6.1966541481734451E-2</c:v>
                </c:pt>
                <c:pt idx="18959">
                  <c:v>1.3888888888888959E-2</c:v>
                </c:pt>
                <c:pt idx="18960">
                  <c:v>2.2960296684118899E-2</c:v>
                </c:pt>
                <c:pt idx="18961">
                  <c:v>6.5104166666679814E-4</c:v>
                </c:pt>
                <c:pt idx="18962">
                  <c:v>2.4085224641037482E-2</c:v>
                </c:pt>
                <c:pt idx="18963">
                  <c:v>6.9991251093613586E-3</c:v>
                </c:pt>
                <c:pt idx="18964">
                  <c:v>6.5104166666679814E-4</c:v>
                </c:pt>
                <c:pt idx="18965">
                  <c:v>3.4722222222222398E-3</c:v>
                </c:pt>
                <c:pt idx="18966">
                  <c:v>4.5102184637068547E-2</c:v>
                </c:pt>
                <c:pt idx="18967">
                  <c:v>3.9449112978524832E-2</c:v>
                </c:pt>
                <c:pt idx="18968">
                  <c:v>2.3319200484554808E-2</c:v>
                </c:pt>
                <c:pt idx="18969">
                  <c:v>6.1454293737771293E-4</c:v>
                </c:pt>
                <c:pt idx="18970">
                  <c:v>6.0758712441404711E-2</c:v>
                </c:pt>
                <c:pt idx="18971">
                  <c:v>3.7526497892351657E-2</c:v>
                </c:pt>
                <c:pt idx="18972">
                  <c:v>1.4406601801559704E-2</c:v>
                </c:pt>
                <c:pt idx="18973">
                  <c:v>1.0434949665718974E-2</c:v>
                </c:pt>
                <c:pt idx="18974">
                  <c:v>6.1454293737771293E-4</c:v>
                </c:pt>
                <c:pt idx="18975">
                  <c:v>8.0292793940753421E-3</c:v>
                </c:pt>
                <c:pt idx="18976">
                  <c:v>1.0635034257081455E-2</c:v>
                </c:pt>
                <c:pt idx="18977">
                  <c:v>5.4725179127091848E-3</c:v>
                </c:pt>
                <c:pt idx="18978">
                  <c:v>2.3319200484554808E-2</c:v>
                </c:pt>
                <c:pt idx="18979">
                  <c:v>7.4992347719621596E-3</c:v>
                </c:pt>
                <c:pt idx="18980">
                  <c:v>1.0416666666666905E-2</c:v>
                </c:pt>
                <c:pt idx="18981">
                  <c:v>1.0416666666669065E-3</c:v>
                </c:pt>
                <c:pt idx="18982">
                  <c:v>2.976190476190496E-3</c:v>
                </c:pt>
                <c:pt idx="18983">
                  <c:v>1.3227513227514738E-3</c:v>
                </c:pt>
                <c:pt idx="18984">
                  <c:v>3.1233732431025715E-3</c:v>
                </c:pt>
                <c:pt idx="18985">
                  <c:v>4.3744531933532539E-4</c:v>
                </c:pt>
                <c:pt idx="18986">
                  <c:v>8.9605734767043196E-4</c:v>
                </c:pt>
                <c:pt idx="18987">
                  <c:v>2.976190476190496E-3</c:v>
                </c:pt>
                <c:pt idx="18988">
                  <c:v>6.5104166666679814E-4</c:v>
                </c:pt>
                <c:pt idx="18989">
                  <c:v>6.5104166666679814E-4</c:v>
                </c:pt>
                <c:pt idx="18990">
                  <c:v>1.0416666666666938E-2</c:v>
                </c:pt>
                <c:pt idx="18991">
                  <c:v>5.092946269416095E-4</c:v>
                </c:pt>
                <c:pt idx="18992">
                  <c:v>4.3744531933532539E-4</c:v>
                </c:pt>
                <c:pt idx="18993">
                  <c:v>7.5757575757576141E-3</c:v>
                </c:pt>
                <c:pt idx="18994">
                  <c:v>1.3227513227514738E-3</c:v>
                </c:pt>
                <c:pt idx="18995">
                  <c:v>6.5104166666679814E-4</c:v>
                </c:pt>
                <c:pt idx="18996">
                  <c:v>6.553079947577196E-4</c:v>
                </c:pt>
                <c:pt idx="18997">
                  <c:v>6.4971319003575331E-3</c:v>
                </c:pt>
                <c:pt idx="18998">
                  <c:v>3.5256410256410152E-2</c:v>
                </c:pt>
                <c:pt idx="18999">
                  <c:v>1.0635034257081455E-2</c:v>
                </c:pt>
                <c:pt idx="19000">
                  <c:v>2.4016738728469531E-3</c:v>
                </c:pt>
                <c:pt idx="19001">
                  <c:v>2.3319200484554808E-2</c:v>
                </c:pt>
                <c:pt idx="19002">
                  <c:v>1.0635034257081455E-2</c:v>
                </c:pt>
                <c:pt idx="19003">
                  <c:v>1.0635034257081455E-2</c:v>
                </c:pt>
                <c:pt idx="19004">
                  <c:v>2.3319200484554808E-2</c:v>
                </c:pt>
                <c:pt idx="19005">
                  <c:v>7.647869372007547E-3</c:v>
                </c:pt>
                <c:pt idx="19006">
                  <c:v>6.5104166666679814E-4</c:v>
                </c:pt>
                <c:pt idx="19007">
                  <c:v>2.3437500000000038E-2</c:v>
                </c:pt>
                <c:pt idx="19008">
                  <c:v>2.3437500000000038E-2</c:v>
                </c:pt>
                <c:pt idx="19009">
                  <c:v>4.3744531933532539E-4</c:v>
                </c:pt>
                <c:pt idx="19010">
                  <c:v>6.9991251093613586E-3</c:v>
                </c:pt>
                <c:pt idx="19011">
                  <c:v>1.4336917562724075E-2</c:v>
                </c:pt>
                <c:pt idx="19012">
                  <c:v>2.66666666666668E-2</c:v>
                </c:pt>
                <c:pt idx="19013">
                  <c:v>7.407407407407407E-2</c:v>
                </c:pt>
                <c:pt idx="19014">
                  <c:v>5.6570931244561201E-3</c:v>
                </c:pt>
                <c:pt idx="19015">
                  <c:v>2.3422377080913635E-2</c:v>
                </c:pt>
                <c:pt idx="19016">
                  <c:v>1.4336917562724075E-2</c:v>
                </c:pt>
                <c:pt idx="19017">
                  <c:v>2.3437500000000038E-2</c:v>
                </c:pt>
                <c:pt idx="19018">
                  <c:v>6.9991251093613586E-3</c:v>
                </c:pt>
                <c:pt idx="19019">
                  <c:v>2.0576131687241343E-3</c:v>
                </c:pt>
                <c:pt idx="19020">
                  <c:v>1.0416666666666938E-2</c:v>
                </c:pt>
                <c:pt idx="19021">
                  <c:v>2.1008403361343856E-3</c:v>
                </c:pt>
                <c:pt idx="19022">
                  <c:v>2.3437500000000038E-2</c:v>
                </c:pt>
                <c:pt idx="19023">
                  <c:v>1.6203703703703606E-2</c:v>
                </c:pt>
                <c:pt idx="19024">
                  <c:v>7.0275897969807556E-3</c:v>
                </c:pt>
                <c:pt idx="19025">
                  <c:v>2.976190476190496E-3</c:v>
                </c:pt>
                <c:pt idx="19026">
                  <c:v>1.4336917562724075E-2</c:v>
                </c:pt>
                <c:pt idx="19027">
                  <c:v>3.4722222222222398E-3</c:v>
                </c:pt>
                <c:pt idx="19028">
                  <c:v>1.0416666666666938E-2</c:v>
                </c:pt>
                <c:pt idx="19029">
                  <c:v>2.6754026754026591E-2</c:v>
                </c:pt>
                <c:pt idx="19030">
                  <c:v>8.9605734767043196E-4</c:v>
                </c:pt>
                <c:pt idx="19031">
                  <c:v>5.5555555555555835E-3</c:v>
                </c:pt>
                <c:pt idx="19032">
                  <c:v>1.9357336430511073E-4</c:v>
                </c:pt>
                <c:pt idx="19033">
                  <c:v>1.8690245129754177E-3</c:v>
                </c:pt>
                <c:pt idx="19034">
                  <c:v>6.1218243036437225E-4</c:v>
                </c:pt>
                <c:pt idx="19035">
                  <c:v>5.4563492063491982E-3</c:v>
                </c:pt>
                <c:pt idx="19036">
                  <c:v>5.8479532163744213E-3</c:v>
                </c:pt>
                <c:pt idx="19037">
                  <c:v>0</c:v>
                </c:pt>
                <c:pt idx="19038">
                  <c:v>1.2204424103737656E-2</c:v>
                </c:pt>
                <c:pt idx="19039">
                  <c:v>2.0872790404040321E-2</c:v>
                </c:pt>
                <c:pt idx="19040">
                  <c:v>2.8764204545454725E-2</c:v>
                </c:pt>
                <c:pt idx="19041">
                  <c:v>6.5104166666679814E-4</c:v>
                </c:pt>
                <c:pt idx="19042">
                  <c:v>2.7322404371585415E-3</c:v>
                </c:pt>
                <c:pt idx="19043">
                  <c:v>3.5433070866141662E-2</c:v>
                </c:pt>
                <c:pt idx="19044">
                  <c:v>9.6618357487921833E-3</c:v>
                </c:pt>
                <c:pt idx="19045">
                  <c:v>1.7738198667825863E-3</c:v>
                </c:pt>
                <c:pt idx="19046">
                  <c:v>1.6721266721267459E-3</c:v>
                </c:pt>
                <c:pt idx="19047">
                  <c:v>2.9865908167411605E-2</c:v>
                </c:pt>
                <c:pt idx="19048">
                  <c:v>1.9970414201183648E-2</c:v>
                </c:pt>
                <c:pt idx="19049">
                  <c:v>3.1249999999999962E-2</c:v>
                </c:pt>
                <c:pt idx="19050">
                  <c:v>4.7619047619047589E-2</c:v>
                </c:pt>
                <c:pt idx="19051">
                  <c:v>2.3437500000000038E-2</c:v>
                </c:pt>
                <c:pt idx="19052">
                  <c:v>1.0416666666666938E-2</c:v>
                </c:pt>
                <c:pt idx="19053">
                  <c:v>9.3750000000000465E-3</c:v>
                </c:pt>
                <c:pt idx="19054">
                  <c:v>0</c:v>
                </c:pt>
                <c:pt idx="19055">
                  <c:v>2.976190476190496E-3</c:v>
                </c:pt>
                <c:pt idx="19056">
                  <c:v>2.384737678855435E-3</c:v>
                </c:pt>
                <c:pt idx="19057">
                  <c:v>4.3744531933532539E-4</c:v>
                </c:pt>
                <c:pt idx="19058">
                  <c:v>3.5433070866141662E-2</c:v>
                </c:pt>
                <c:pt idx="19059">
                  <c:v>1.5748031496063096E-2</c:v>
                </c:pt>
                <c:pt idx="19060">
                  <c:v>2.2038567493112875E-2</c:v>
                </c:pt>
                <c:pt idx="19061">
                  <c:v>7.4992347719621596E-3</c:v>
                </c:pt>
                <c:pt idx="19062">
                  <c:v>2.1164021164021368E-2</c:v>
                </c:pt>
                <c:pt idx="19063">
                  <c:v>1.1187214611872319E-2</c:v>
                </c:pt>
                <c:pt idx="19064">
                  <c:v>4.8943256363224877E-4</c:v>
                </c:pt>
                <c:pt idx="19065">
                  <c:v>5.793852678929786E-2</c:v>
                </c:pt>
                <c:pt idx="19066">
                  <c:v>2.482993197278914E-2</c:v>
                </c:pt>
                <c:pt idx="19067">
                  <c:v>1.0893246187362665E-3</c:v>
                </c:pt>
                <c:pt idx="19068">
                  <c:v>1.295546558704623E-3</c:v>
                </c:pt>
                <c:pt idx="19069">
                  <c:v>1.6046213093709905E-2</c:v>
                </c:pt>
                <c:pt idx="19070">
                  <c:v>4.4019138755972947E-4</c:v>
                </c:pt>
                <c:pt idx="19071">
                  <c:v>4.1078305519906002E-4</c:v>
                </c:pt>
                <c:pt idx="19072">
                  <c:v>1.7004257866169929E-2</c:v>
                </c:pt>
                <c:pt idx="19073">
                  <c:v>2.9529767040552858E-3</c:v>
                </c:pt>
                <c:pt idx="19074">
                  <c:v>5.2265489359591362E-2</c:v>
                </c:pt>
                <c:pt idx="19075">
                  <c:v>1.5789473684209763E-3</c:v>
                </c:pt>
                <c:pt idx="19076">
                  <c:v>1.6046213093709905E-2</c:v>
                </c:pt>
                <c:pt idx="19077">
                  <c:v>3.9928306043574696E-3</c:v>
                </c:pt>
                <c:pt idx="19078">
                  <c:v>1.5851393188854451E-2</c:v>
                </c:pt>
                <c:pt idx="19079">
                  <c:v>1.4581535806730958E-3</c:v>
                </c:pt>
                <c:pt idx="19080">
                  <c:v>4.9836065573770509E-2</c:v>
                </c:pt>
                <c:pt idx="19081">
                  <c:v>2.976190476190496E-3</c:v>
                </c:pt>
                <c:pt idx="19082">
                  <c:v>2.3437500000000038E-2</c:v>
                </c:pt>
                <c:pt idx="19083">
                  <c:v>3.0131826741996361E-2</c:v>
                </c:pt>
                <c:pt idx="19084">
                  <c:v>2.3437500000000038E-2</c:v>
                </c:pt>
                <c:pt idx="19085">
                  <c:v>1.0976702508960743E-2</c:v>
                </c:pt>
                <c:pt idx="19086">
                  <c:v>6.5104166666679814E-4</c:v>
                </c:pt>
                <c:pt idx="19087">
                  <c:v>1.5748031496063096E-2</c:v>
                </c:pt>
                <c:pt idx="19088">
                  <c:v>2.0205792050452327E-2</c:v>
                </c:pt>
                <c:pt idx="19089">
                  <c:v>1.1071802935010554E-2</c:v>
                </c:pt>
                <c:pt idx="19090">
                  <c:v>2.976190476190496E-3</c:v>
                </c:pt>
                <c:pt idx="19091">
                  <c:v>1.5748031496063096E-2</c:v>
                </c:pt>
                <c:pt idx="19092">
                  <c:v>6.5104166666679814E-4</c:v>
                </c:pt>
                <c:pt idx="19093">
                  <c:v>1.0416666666666938E-2</c:v>
                </c:pt>
                <c:pt idx="19094">
                  <c:v>2.976190476190496E-3</c:v>
                </c:pt>
                <c:pt idx="19095">
                  <c:v>9.7949188858280165E-3</c:v>
                </c:pt>
                <c:pt idx="19096">
                  <c:v>1.3227513227514738E-3</c:v>
                </c:pt>
                <c:pt idx="19097">
                  <c:v>1.3227513227514738E-3</c:v>
                </c:pt>
                <c:pt idx="19098">
                  <c:v>1.587301587301774E-3</c:v>
                </c:pt>
                <c:pt idx="19099">
                  <c:v>1.7005032101336127E-2</c:v>
                </c:pt>
                <c:pt idx="19100">
                  <c:v>2.9124799767007482E-4</c:v>
                </c:pt>
                <c:pt idx="19101">
                  <c:v>8.1566068515507651E-4</c:v>
                </c:pt>
                <c:pt idx="19102">
                  <c:v>1.0416666666666938E-2</c:v>
                </c:pt>
                <c:pt idx="19103">
                  <c:v>0</c:v>
                </c:pt>
                <c:pt idx="19104">
                  <c:v>2.3437500000000038E-2</c:v>
                </c:pt>
                <c:pt idx="19105">
                  <c:v>2.1164021164021368E-2</c:v>
                </c:pt>
                <c:pt idx="19106">
                  <c:v>4.4773391812864905E-3</c:v>
                </c:pt>
                <c:pt idx="19107">
                  <c:v>3.097173828881227E-3</c:v>
                </c:pt>
                <c:pt idx="19108">
                  <c:v>2.3437500000000038E-2</c:v>
                </c:pt>
                <c:pt idx="19109">
                  <c:v>1.9357336430511073E-4</c:v>
                </c:pt>
                <c:pt idx="19110">
                  <c:v>0</c:v>
                </c:pt>
                <c:pt idx="19111">
                  <c:v>8.4134615384616872E-3</c:v>
                </c:pt>
                <c:pt idx="19112">
                  <c:v>6.147540983606598E-3</c:v>
                </c:pt>
                <c:pt idx="19113">
                  <c:v>2.2024983563445042E-2</c:v>
                </c:pt>
                <c:pt idx="19114">
                  <c:v>5.092946269416095E-4</c:v>
                </c:pt>
                <c:pt idx="19115">
                  <c:v>2.3437500000000038E-2</c:v>
                </c:pt>
                <c:pt idx="19116">
                  <c:v>6.5104166666679814E-4</c:v>
                </c:pt>
                <c:pt idx="19117">
                  <c:v>2.4761904761904797E-2</c:v>
                </c:pt>
                <c:pt idx="19118">
                  <c:v>6.3414634146341284E-2</c:v>
                </c:pt>
                <c:pt idx="19119">
                  <c:v>1.0175010175010308E-2</c:v>
                </c:pt>
                <c:pt idx="19120">
                  <c:v>6.3414634146341284E-2</c:v>
                </c:pt>
                <c:pt idx="19121">
                  <c:v>1.1183153228041044E-2</c:v>
                </c:pt>
                <c:pt idx="19122">
                  <c:v>7.9772079772078366E-4</c:v>
                </c:pt>
                <c:pt idx="19123">
                  <c:v>1.0175010175010308E-2</c:v>
                </c:pt>
                <c:pt idx="19124">
                  <c:v>7.9772079772078366E-4</c:v>
                </c:pt>
                <c:pt idx="19125">
                  <c:v>1.0175010175010308E-2</c:v>
                </c:pt>
                <c:pt idx="19126">
                  <c:v>3.3094017094026639E-4</c:v>
                </c:pt>
                <c:pt idx="19127">
                  <c:v>6.5104166666679814E-4</c:v>
                </c:pt>
                <c:pt idx="19128">
                  <c:v>1.0416666666666938E-2</c:v>
                </c:pt>
                <c:pt idx="19129">
                  <c:v>1.3227513227514738E-3</c:v>
                </c:pt>
                <c:pt idx="19130">
                  <c:v>1.0416666666666938E-2</c:v>
                </c:pt>
                <c:pt idx="19131">
                  <c:v>1.0416666666666938E-2</c:v>
                </c:pt>
                <c:pt idx="19132">
                  <c:v>6.5681444991790095E-3</c:v>
                </c:pt>
                <c:pt idx="19133">
                  <c:v>1.0416666666666938E-2</c:v>
                </c:pt>
                <c:pt idx="19134">
                  <c:v>4.3744531933532539E-4</c:v>
                </c:pt>
                <c:pt idx="19135">
                  <c:v>0</c:v>
                </c:pt>
                <c:pt idx="19136">
                  <c:v>2.3437500000000038E-2</c:v>
                </c:pt>
                <c:pt idx="19137">
                  <c:v>1.2184508268059195E-2</c:v>
                </c:pt>
                <c:pt idx="19138">
                  <c:v>2.3437500000000038E-2</c:v>
                </c:pt>
                <c:pt idx="19139">
                  <c:v>1.0416666666666938E-2</c:v>
                </c:pt>
                <c:pt idx="19140">
                  <c:v>4.0947645510381828E-3</c:v>
                </c:pt>
                <c:pt idx="19141">
                  <c:v>6.6666666666668883E-3</c:v>
                </c:pt>
                <c:pt idx="19142">
                  <c:v>1.0416666666666938E-2</c:v>
                </c:pt>
                <c:pt idx="19143">
                  <c:v>1.883239171374814E-3</c:v>
                </c:pt>
                <c:pt idx="19144">
                  <c:v>8.9605734767043196E-4</c:v>
                </c:pt>
                <c:pt idx="19145">
                  <c:v>1.0710382513660976E-2</c:v>
                </c:pt>
                <c:pt idx="19146">
                  <c:v>1.0710382513660976E-2</c:v>
                </c:pt>
                <c:pt idx="19147">
                  <c:v>7.5387532061990247E-4</c:v>
                </c:pt>
                <c:pt idx="19148">
                  <c:v>5.6689342403628253E-2</c:v>
                </c:pt>
                <c:pt idx="19149">
                  <c:v>3.9654429264813671E-4</c:v>
                </c:pt>
                <c:pt idx="19150">
                  <c:v>2.177777777777776E-2</c:v>
                </c:pt>
                <c:pt idx="19151">
                  <c:v>5.3425365262100094E-2</c:v>
                </c:pt>
                <c:pt idx="19152">
                  <c:v>7.5387532061990247E-4</c:v>
                </c:pt>
                <c:pt idx="19153">
                  <c:v>7.6467832311989019E-3</c:v>
                </c:pt>
                <c:pt idx="19154">
                  <c:v>1.619834710743815E-2</c:v>
                </c:pt>
                <c:pt idx="19155">
                  <c:v>2.177777777777776E-2</c:v>
                </c:pt>
                <c:pt idx="19156">
                  <c:v>7.6467832311989019E-3</c:v>
                </c:pt>
                <c:pt idx="19157">
                  <c:v>2.5092004014720729E-2</c:v>
                </c:pt>
                <c:pt idx="19158">
                  <c:v>1.0710382513660976E-2</c:v>
                </c:pt>
                <c:pt idx="19159">
                  <c:v>3.2743764172335543E-2</c:v>
                </c:pt>
                <c:pt idx="19160">
                  <c:v>6.6957068541702615E-3</c:v>
                </c:pt>
                <c:pt idx="19161">
                  <c:v>2.7996083723637829E-3</c:v>
                </c:pt>
                <c:pt idx="19162">
                  <c:v>1.5567765567765486E-2</c:v>
                </c:pt>
                <c:pt idx="19163">
                  <c:v>1.1057054400707903E-2</c:v>
                </c:pt>
                <c:pt idx="19164">
                  <c:v>7.2148786831516027E-4</c:v>
                </c:pt>
                <c:pt idx="19165">
                  <c:v>3.8305920658873168E-4</c:v>
                </c:pt>
                <c:pt idx="19166">
                  <c:v>1.5567765567765486E-2</c:v>
                </c:pt>
                <c:pt idx="19167">
                  <c:v>4.266860590390039E-2</c:v>
                </c:pt>
                <c:pt idx="19168">
                  <c:v>1.2440191387559946E-2</c:v>
                </c:pt>
                <c:pt idx="19169">
                  <c:v>6.912845219296887E-3</c:v>
                </c:pt>
                <c:pt idx="19170">
                  <c:v>2.5800645635357059E-3</c:v>
                </c:pt>
                <c:pt idx="19171">
                  <c:v>3.1173826173826382E-3</c:v>
                </c:pt>
                <c:pt idx="19172">
                  <c:v>1.133317901610611E-2</c:v>
                </c:pt>
                <c:pt idx="19173">
                  <c:v>1.0635034257081455E-2</c:v>
                </c:pt>
                <c:pt idx="19174">
                  <c:v>2.3319200484554808E-2</c:v>
                </c:pt>
                <c:pt idx="19175">
                  <c:v>6.1454293737771293E-4</c:v>
                </c:pt>
                <c:pt idx="19176">
                  <c:v>3.9335664335666265E-3</c:v>
                </c:pt>
                <c:pt idx="19177">
                  <c:v>2.3437500000000038E-2</c:v>
                </c:pt>
                <c:pt idx="19178">
                  <c:v>3.5433070866141662E-2</c:v>
                </c:pt>
                <c:pt idx="19179">
                  <c:v>6.5104166666679814E-4</c:v>
                </c:pt>
                <c:pt idx="19180">
                  <c:v>3.669421487603336E-2</c:v>
                </c:pt>
                <c:pt idx="19181">
                  <c:v>3.669421487603336E-2</c:v>
                </c:pt>
                <c:pt idx="19182">
                  <c:v>3.669421487603336E-2</c:v>
                </c:pt>
                <c:pt idx="19183">
                  <c:v>1.1076650420912423E-2</c:v>
                </c:pt>
                <c:pt idx="19184">
                  <c:v>1.6752289479562053E-2</c:v>
                </c:pt>
                <c:pt idx="19185">
                  <c:v>1.6752289479562053E-2</c:v>
                </c:pt>
                <c:pt idx="19186">
                  <c:v>1.6657657657657747E-2</c:v>
                </c:pt>
                <c:pt idx="19187">
                  <c:v>3.157296333766943E-2</c:v>
                </c:pt>
                <c:pt idx="19188">
                  <c:v>7.7674644069013286E-3</c:v>
                </c:pt>
                <c:pt idx="19189">
                  <c:v>0</c:v>
                </c:pt>
                <c:pt idx="19190">
                  <c:v>6.9991251093613586E-3</c:v>
                </c:pt>
                <c:pt idx="19191">
                  <c:v>2.7459954233409526E-2</c:v>
                </c:pt>
                <c:pt idx="19192">
                  <c:v>3.5611449864498483E-2</c:v>
                </c:pt>
                <c:pt idx="19193">
                  <c:v>6.3492063492063813E-3</c:v>
                </c:pt>
                <c:pt idx="19194">
                  <c:v>2.976190476190496E-3</c:v>
                </c:pt>
                <c:pt idx="19195">
                  <c:v>1.5748031496063096E-2</c:v>
                </c:pt>
                <c:pt idx="19196">
                  <c:v>3.8461538461538367E-2</c:v>
                </c:pt>
                <c:pt idx="19197">
                  <c:v>6.5104166666679814E-4</c:v>
                </c:pt>
                <c:pt idx="19198">
                  <c:v>6.9991251093613586E-3</c:v>
                </c:pt>
                <c:pt idx="19199">
                  <c:v>1.0416666666666938E-2</c:v>
                </c:pt>
                <c:pt idx="19200">
                  <c:v>1.0416666666666938E-2</c:v>
                </c:pt>
                <c:pt idx="19201">
                  <c:v>2.3437500000000038E-2</c:v>
                </c:pt>
                <c:pt idx="19202">
                  <c:v>1.5384615384615396E-2</c:v>
                </c:pt>
                <c:pt idx="19203">
                  <c:v>3.4722222222222398E-3</c:v>
                </c:pt>
                <c:pt idx="19204">
                  <c:v>5.098039215686306E-3</c:v>
                </c:pt>
                <c:pt idx="19205">
                  <c:v>6.4499484004128737E-4</c:v>
                </c:pt>
                <c:pt idx="19206">
                  <c:v>6.1778077203962826E-4</c:v>
                </c:pt>
                <c:pt idx="19207">
                  <c:v>3.7515762925598987E-2</c:v>
                </c:pt>
                <c:pt idx="19208">
                  <c:v>2.839832151895962E-3</c:v>
                </c:pt>
                <c:pt idx="19209">
                  <c:v>2.4085224641037482E-2</c:v>
                </c:pt>
                <c:pt idx="19210">
                  <c:v>1.8016125825933888E-2</c:v>
                </c:pt>
                <c:pt idx="19211">
                  <c:v>4.1270088937447544E-4</c:v>
                </c:pt>
                <c:pt idx="19212">
                  <c:v>1.0296789824349027E-2</c:v>
                </c:pt>
                <c:pt idx="19213">
                  <c:v>2.8308851838281005E-5</c:v>
                </c:pt>
                <c:pt idx="19214">
                  <c:v>2.4770194909776208E-2</c:v>
                </c:pt>
                <c:pt idx="19215">
                  <c:v>7.2148786831516027E-4</c:v>
                </c:pt>
                <c:pt idx="19216">
                  <c:v>1.7415810103718544E-2</c:v>
                </c:pt>
                <c:pt idx="19217">
                  <c:v>1.3665297812854292E-3</c:v>
                </c:pt>
                <c:pt idx="19218">
                  <c:v>1.5567765567765486E-2</c:v>
                </c:pt>
                <c:pt idx="19219">
                  <c:v>2.7423556835431709E-5</c:v>
                </c:pt>
                <c:pt idx="19220">
                  <c:v>1.0671498117696316E-2</c:v>
                </c:pt>
                <c:pt idx="19221">
                  <c:v>1.5438600330839988E-3</c:v>
                </c:pt>
                <c:pt idx="19222">
                  <c:v>2.1117094287825707E-2</c:v>
                </c:pt>
                <c:pt idx="19223">
                  <c:v>8.0420260012095037E-3</c:v>
                </c:pt>
                <c:pt idx="19224">
                  <c:v>7.8448979591836821E-3</c:v>
                </c:pt>
                <c:pt idx="19225">
                  <c:v>2.8280542986424254E-3</c:v>
                </c:pt>
                <c:pt idx="19226">
                  <c:v>1.7110916764904094E-4</c:v>
                </c:pt>
                <c:pt idx="19227">
                  <c:v>2.469238900401963E-2</c:v>
                </c:pt>
                <c:pt idx="19228">
                  <c:v>1.3635748788285731E-5</c:v>
                </c:pt>
                <c:pt idx="19229">
                  <c:v>7.2148786831516027E-4</c:v>
                </c:pt>
                <c:pt idx="19230">
                  <c:v>1.3227513227514738E-3</c:v>
                </c:pt>
                <c:pt idx="19231">
                  <c:v>6.5104166666679814E-4</c:v>
                </c:pt>
                <c:pt idx="19232">
                  <c:v>2.3437500000000038E-2</c:v>
                </c:pt>
                <c:pt idx="19233">
                  <c:v>5.485574969524596E-3</c:v>
                </c:pt>
                <c:pt idx="19234">
                  <c:v>1.3227513227514736E-3</c:v>
                </c:pt>
                <c:pt idx="19235">
                  <c:v>3.7858422939068027E-2</c:v>
                </c:pt>
                <c:pt idx="19236">
                  <c:v>2.3011176857331882E-3</c:v>
                </c:pt>
                <c:pt idx="19237">
                  <c:v>4.1050903119862488E-4</c:v>
                </c:pt>
                <c:pt idx="19238">
                  <c:v>3.5433070866141662E-2</c:v>
                </c:pt>
                <c:pt idx="19239">
                  <c:v>8.2090405681955868E-3</c:v>
                </c:pt>
                <c:pt idx="19240">
                  <c:v>1.559776943923266E-2</c:v>
                </c:pt>
                <c:pt idx="19241">
                  <c:v>9.5338983050847672E-3</c:v>
                </c:pt>
                <c:pt idx="19242">
                  <c:v>1.0416666666669065E-3</c:v>
                </c:pt>
                <c:pt idx="19243">
                  <c:v>5.549661896412176E-4</c:v>
                </c:pt>
                <c:pt idx="19244">
                  <c:v>1.4461641299879653E-3</c:v>
                </c:pt>
                <c:pt idx="19245">
                  <c:v>2.5263729009255558E-3</c:v>
                </c:pt>
                <c:pt idx="19246">
                  <c:v>2.8308851838281005E-5</c:v>
                </c:pt>
                <c:pt idx="19247">
                  <c:v>3.8664904163913691E-3</c:v>
                </c:pt>
                <c:pt idx="19248">
                  <c:v>8.9605734767043196E-4</c:v>
                </c:pt>
                <c:pt idx="19249">
                  <c:v>0</c:v>
                </c:pt>
                <c:pt idx="19250">
                  <c:v>2.384737678855435E-3</c:v>
                </c:pt>
                <c:pt idx="19251">
                  <c:v>5.0287356321839852E-3</c:v>
                </c:pt>
                <c:pt idx="19252">
                  <c:v>9.5888769027913253E-4</c:v>
                </c:pt>
                <c:pt idx="19253">
                  <c:v>3.8647342995169143E-2</c:v>
                </c:pt>
                <c:pt idx="19254">
                  <c:v>1.1333914559720775E-2</c:v>
                </c:pt>
                <c:pt idx="19255">
                  <c:v>4.2074415967661739E-2</c:v>
                </c:pt>
                <c:pt idx="19256">
                  <c:v>5.4000054000055741E-3</c:v>
                </c:pt>
                <c:pt idx="19257">
                  <c:v>2.2952853598014817E-2</c:v>
                </c:pt>
                <c:pt idx="19258">
                  <c:v>3.586762689218188E-3</c:v>
                </c:pt>
                <c:pt idx="19259">
                  <c:v>2.2952853598014817E-2</c:v>
                </c:pt>
                <c:pt idx="19260">
                  <c:v>1.5917359667358012E-3</c:v>
                </c:pt>
                <c:pt idx="19261">
                  <c:v>1.1333914559720775E-2</c:v>
                </c:pt>
                <c:pt idx="19262">
                  <c:v>6.490543075908883E-3</c:v>
                </c:pt>
                <c:pt idx="19263">
                  <c:v>1.1736517218973471E-2</c:v>
                </c:pt>
                <c:pt idx="19264">
                  <c:v>1.7076502732243888E-4</c:v>
                </c:pt>
                <c:pt idx="19265">
                  <c:v>6.5104166666679814E-4</c:v>
                </c:pt>
                <c:pt idx="19266">
                  <c:v>4.3744531933532539E-4</c:v>
                </c:pt>
                <c:pt idx="19267">
                  <c:v>1.7110916764904094E-4</c:v>
                </c:pt>
                <c:pt idx="19268">
                  <c:v>7.0646620931252256E-3</c:v>
                </c:pt>
                <c:pt idx="19269">
                  <c:v>4.9567312958705406E-3</c:v>
                </c:pt>
                <c:pt idx="19270">
                  <c:v>2.0499333702057305E-3</c:v>
                </c:pt>
                <c:pt idx="19271">
                  <c:v>6.2374706455131375E-4</c:v>
                </c:pt>
                <c:pt idx="19272">
                  <c:v>6.4370164939424619E-3</c:v>
                </c:pt>
                <c:pt idx="19273">
                  <c:v>3.2153313814215845E-4</c:v>
                </c:pt>
                <c:pt idx="19274">
                  <c:v>5.2517104946766819E-4</c:v>
                </c:pt>
                <c:pt idx="19275">
                  <c:v>8.7865773309443312E-3</c:v>
                </c:pt>
                <c:pt idx="19276">
                  <c:v>5.4899703279166082E-3</c:v>
                </c:pt>
                <c:pt idx="19277">
                  <c:v>7.4416904214396219E-3</c:v>
                </c:pt>
                <c:pt idx="19278">
                  <c:v>4.3453278747393779E-4</c:v>
                </c:pt>
                <c:pt idx="19279">
                  <c:v>2.3053107882829209E-2</c:v>
                </c:pt>
                <c:pt idx="19280">
                  <c:v>1.0296789824349027E-2</c:v>
                </c:pt>
                <c:pt idx="19281">
                  <c:v>7.4416904214396219E-3</c:v>
                </c:pt>
                <c:pt idx="19282">
                  <c:v>1.3972084560319818E-2</c:v>
                </c:pt>
                <c:pt idx="19283">
                  <c:v>1.9575179891854814E-2</c:v>
                </c:pt>
                <c:pt idx="19284">
                  <c:v>7.6048518954751968E-6</c:v>
                </c:pt>
                <c:pt idx="19285">
                  <c:v>2.4085224641037482E-2</c:v>
                </c:pt>
                <c:pt idx="19286">
                  <c:v>3.64145658263305E-2</c:v>
                </c:pt>
                <c:pt idx="19287">
                  <c:v>6.6939629358530747E-2</c:v>
                </c:pt>
                <c:pt idx="19288">
                  <c:v>6.3631221719456885E-2</c:v>
                </c:pt>
                <c:pt idx="19289">
                  <c:v>7.3319926261101991E-3</c:v>
                </c:pt>
                <c:pt idx="19290">
                  <c:v>8.0526227585051013E-3</c:v>
                </c:pt>
                <c:pt idx="19291">
                  <c:v>3.8305920658873168E-4</c:v>
                </c:pt>
                <c:pt idx="19292">
                  <c:v>1.8721891375207741E-2</c:v>
                </c:pt>
                <c:pt idx="19293">
                  <c:v>3.3326150973209859E-2</c:v>
                </c:pt>
                <c:pt idx="19294">
                  <c:v>1.3665297812854292E-3</c:v>
                </c:pt>
                <c:pt idx="19295">
                  <c:v>6.4370164939424619E-3</c:v>
                </c:pt>
                <c:pt idx="19296">
                  <c:v>1.617474251745377E-2</c:v>
                </c:pt>
                <c:pt idx="19297">
                  <c:v>1.6399799412241271E-4</c:v>
                </c:pt>
                <c:pt idx="19298">
                  <c:v>3.8305920658873168E-4</c:v>
                </c:pt>
                <c:pt idx="19299">
                  <c:v>4.179235796882768E-3</c:v>
                </c:pt>
                <c:pt idx="19300">
                  <c:v>2.6492311931080367E-4</c:v>
                </c:pt>
                <c:pt idx="19301">
                  <c:v>4.4339561367425003E-3</c:v>
                </c:pt>
                <c:pt idx="19302">
                  <c:v>1.0296789824349027E-2</c:v>
                </c:pt>
                <c:pt idx="19303">
                  <c:v>6.6957068541702615E-3</c:v>
                </c:pt>
                <c:pt idx="19304">
                  <c:v>7.6467832311989019E-3</c:v>
                </c:pt>
                <c:pt idx="19305">
                  <c:v>1.0710382513660976E-2</c:v>
                </c:pt>
                <c:pt idx="19306">
                  <c:v>6.0802251935256763E-3</c:v>
                </c:pt>
                <c:pt idx="19307">
                  <c:v>1.6198347107437894E-2</c:v>
                </c:pt>
                <c:pt idx="19308">
                  <c:v>2.177777777777776E-2</c:v>
                </c:pt>
                <c:pt idx="19309">
                  <c:v>1.0710382513660976E-2</c:v>
                </c:pt>
                <c:pt idx="19310">
                  <c:v>1.3978756414846501E-2</c:v>
                </c:pt>
                <c:pt idx="19311">
                  <c:v>6.0802251935256763E-3</c:v>
                </c:pt>
                <c:pt idx="19312">
                  <c:v>1.2517006802722538E-3</c:v>
                </c:pt>
                <c:pt idx="19313">
                  <c:v>3.7949063923090005E-2</c:v>
                </c:pt>
                <c:pt idx="19314">
                  <c:v>1.0710382513660976E-2</c:v>
                </c:pt>
                <c:pt idx="19315">
                  <c:v>3.9654429264813671E-4</c:v>
                </c:pt>
                <c:pt idx="19316">
                  <c:v>7.5387532061990247E-4</c:v>
                </c:pt>
                <c:pt idx="19317">
                  <c:v>2.28560161124511E-3</c:v>
                </c:pt>
                <c:pt idx="19318">
                  <c:v>7.5387532061990247E-4</c:v>
                </c:pt>
                <c:pt idx="19319">
                  <c:v>1.2517006802722538E-3</c:v>
                </c:pt>
                <c:pt idx="19320">
                  <c:v>7.7775285938553023E-3</c:v>
                </c:pt>
                <c:pt idx="19321">
                  <c:v>1.3480621606520758E-5</c:v>
                </c:pt>
                <c:pt idx="19322">
                  <c:v>4.115932087204765E-6</c:v>
                </c:pt>
                <c:pt idx="19323">
                  <c:v>1.1446740858486059E-4</c:v>
                </c:pt>
                <c:pt idx="19324">
                  <c:v>1.1076650420912423E-2</c:v>
                </c:pt>
                <c:pt idx="19325">
                  <c:v>3.4333234333234156E-3</c:v>
                </c:pt>
                <c:pt idx="19326">
                  <c:v>1.1076650420912423E-2</c:v>
                </c:pt>
                <c:pt idx="19327">
                  <c:v>5.349777672052713E-3</c:v>
                </c:pt>
                <c:pt idx="19328">
                  <c:v>1.0322186593372318E-3</c:v>
                </c:pt>
                <c:pt idx="19329">
                  <c:v>4.1698841698838921E-3</c:v>
                </c:pt>
                <c:pt idx="19330">
                  <c:v>5.0331323058599639E-4</c:v>
                </c:pt>
                <c:pt idx="19331">
                  <c:v>1.2972972972971489E-3</c:v>
                </c:pt>
                <c:pt idx="19332">
                  <c:v>6.3801506424433557E-4</c:v>
                </c:pt>
                <c:pt idx="19333">
                  <c:v>6.8740783026497582E-3</c:v>
                </c:pt>
                <c:pt idx="19334">
                  <c:v>6.912845219296887E-3</c:v>
                </c:pt>
                <c:pt idx="19335">
                  <c:v>1.9035842206574804E-3</c:v>
                </c:pt>
                <c:pt idx="19336">
                  <c:v>3.9642896785767188E-4</c:v>
                </c:pt>
                <c:pt idx="19337">
                  <c:v>1.2487512487512398E-2</c:v>
                </c:pt>
                <c:pt idx="19338">
                  <c:v>6.4971319003575331E-3</c:v>
                </c:pt>
                <c:pt idx="19339">
                  <c:v>5.3581622459175889E-3</c:v>
                </c:pt>
                <c:pt idx="19340">
                  <c:v>3.2859412250514988E-3</c:v>
                </c:pt>
                <c:pt idx="19341">
                  <c:v>1.1135689707118406E-2</c:v>
                </c:pt>
                <c:pt idx="19342">
                  <c:v>9.8681805998884634E-4</c:v>
                </c:pt>
                <c:pt idx="19343">
                  <c:v>8.1528361088562731E-3</c:v>
                </c:pt>
                <c:pt idx="19344">
                  <c:v>1.4349084619180275E-2</c:v>
                </c:pt>
                <c:pt idx="19345">
                  <c:v>3.7495972271814862E-3</c:v>
                </c:pt>
                <c:pt idx="19346">
                  <c:v>4.8166119594678422E-4</c:v>
                </c:pt>
                <c:pt idx="19347">
                  <c:v>6.9295707929419191E-3</c:v>
                </c:pt>
                <c:pt idx="19348">
                  <c:v>2.384313725490185E-2</c:v>
                </c:pt>
                <c:pt idx="19349">
                  <c:v>6.4271838766465795E-3</c:v>
                </c:pt>
                <c:pt idx="19350">
                  <c:v>4.6883495899780348E-4</c:v>
                </c:pt>
                <c:pt idx="19351">
                  <c:v>1.7986089570640939E-3</c:v>
                </c:pt>
                <c:pt idx="19352">
                  <c:v>2.361295395351069E-3</c:v>
                </c:pt>
                <c:pt idx="19353">
                  <c:v>3.6053130929791309E-2</c:v>
                </c:pt>
                <c:pt idx="19354">
                  <c:v>1.0011362333343819E-2</c:v>
                </c:pt>
                <c:pt idx="19355">
                  <c:v>4.6883495899780348E-4</c:v>
                </c:pt>
                <c:pt idx="19356">
                  <c:v>1.0175010175010308E-2</c:v>
                </c:pt>
                <c:pt idx="19357">
                  <c:v>1.0175010175010308E-2</c:v>
                </c:pt>
                <c:pt idx="19358">
                  <c:v>1.0175010175010308E-2</c:v>
                </c:pt>
                <c:pt idx="19359">
                  <c:v>2.3752182149091788E-2</c:v>
                </c:pt>
                <c:pt idx="19360">
                  <c:v>1.0175010175010308E-2</c:v>
                </c:pt>
                <c:pt idx="19361">
                  <c:v>7.9772079772078366E-4</c:v>
                </c:pt>
                <c:pt idx="19362">
                  <c:v>1.5607127335940886E-2</c:v>
                </c:pt>
                <c:pt idx="19363">
                  <c:v>6.8499230238360364E-3</c:v>
                </c:pt>
                <c:pt idx="19364">
                  <c:v>2.2564102564102181E-3</c:v>
                </c:pt>
                <c:pt idx="19365">
                  <c:v>5.9924177571236761E-3</c:v>
                </c:pt>
                <c:pt idx="19366">
                  <c:v>7.9772079772078366E-4</c:v>
                </c:pt>
                <c:pt idx="19367">
                  <c:v>1.500938086296887E-5</c:v>
                </c:pt>
                <c:pt idx="19368">
                  <c:v>3.2245669767793123E-3</c:v>
                </c:pt>
                <c:pt idx="19369">
                  <c:v>2.3851134620365359E-2</c:v>
                </c:pt>
                <c:pt idx="19370">
                  <c:v>3.407561929595828E-2</c:v>
                </c:pt>
                <c:pt idx="19371">
                  <c:v>2.8768951845873221E-4</c:v>
                </c:pt>
                <c:pt idx="19372">
                  <c:v>1.919527500923622E-4</c:v>
                </c:pt>
                <c:pt idx="19373">
                  <c:v>2.471626733922005E-3</c:v>
                </c:pt>
                <c:pt idx="19374">
                  <c:v>9.4937541091387086E-3</c:v>
                </c:pt>
                <c:pt idx="19375">
                  <c:v>3.7028873704917468E-5</c:v>
                </c:pt>
                <c:pt idx="19376">
                  <c:v>1.3482895665416069E-2</c:v>
                </c:pt>
                <c:pt idx="19377">
                  <c:v>6.762468300929885E-3</c:v>
                </c:pt>
                <c:pt idx="19378">
                  <c:v>0</c:v>
                </c:pt>
                <c:pt idx="19379">
                  <c:v>1.7076502732243888E-4</c:v>
                </c:pt>
                <c:pt idx="19380">
                  <c:v>2.7322404371585415E-3</c:v>
                </c:pt>
                <c:pt idx="19381">
                  <c:v>8.9605734767043196E-4</c:v>
                </c:pt>
                <c:pt idx="19382">
                  <c:v>2.3437500000000038E-2</c:v>
                </c:pt>
                <c:pt idx="19383">
                  <c:v>2.2046535544414696E-2</c:v>
                </c:pt>
                <c:pt idx="19384">
                  <c:v>1.0416666666666938E-2</c:v>
                </c:pt>
                <c:pt idx="19385">
                  <c:v>6.5104166666679814E-4</c:v>
                </c:pt>
                <c:pt idx="19386">
                  <c:v>1.3774104683197297E-3</c:v>
                </c:pt>
                <c:pt idx="19387">
                  <c:v>1.7045454545454419E-2</c:v>
                </c:pt>
                <c:pt idx="19388">
                  <c:v>1.0957703265405497E-4</c:v>
                </c:pt>
                <c:pt idx="19389">
                  <c:v>0</c:v>
                </c:pt>
                <c:pt idx="19390">
                  <c:v>1.833460656990063E-2</c:v>
                </c:pt>
                <c:pt idx="19391">
                  <c:v>6.5426997245178553E-3</c:v>
                </c:pt>
                <c:pt idx="19392">
                  <c:v>8.2236842105260497E-4</c:v>
                </c:pt>
                <c:pt idx="19393">
                  <c:v>6.9686411149826252E-3</c:v>
                </c:pt>
                <c:pt idx="19394">
                  <c:v>0</c:v>
                </c:pt>
                <c:pt idx="19395">
                  <c:v>6.5104166666679814E-4</c:v>
                </c:pt>
                <c:pt idx="19396">
                  <c:v>5.6818181818182193E-3</c:v>
                </c:pt>
                <c:pt idx="19397">
                  <c:v>9.5338983050847672E-3</c:v>
                </c:pt>
                <c:pt idx="19398">
                  <c:v>3.097173828881227E-3</c:v>
                </c:pt>
                <c:pt idx="19399">
                  <c:v>1.8269845619795351E-4</c:v>
                </c:pt>
                <c:pt idx="19400">
                  <c:v>2.3437500000000038E-2</c:v>
                </c:pt>
                <c:pt idx="19401">
                  <c:v>8.9605734767043196E-4</c:v>
                </c:pt>
                <c:pt idx="19402">
                  <c:v>2.6666666666666613E-2</c:v>
                </c:pt>
                <c:pt idx="19403">
                  <c:v>8.9605734767043196E-4</c:v>
                </c:pt>
                <c:pt idx="19404">
                  <c:v>5.9930480642340365E-5</c:v>
                </c:pt>
                <c:pt idx="19405">
                  <c:v>4.9404611097035311E-3</c:v>
                </c:pt>
                <c:pt idx="19406">
                  <c:v>3.1249999999999962E-2</c:v>
                </c:pt>
                <c:pt idx="19407">
                  <c:v>7.8201368523949689E-3</c:v>
                </c:pt>
                <c:pt idx="19408">
                  <c:v>1.3258820951128777E-2</c:v>
                </c:pt>
                <c:pt idx="19409">
                  <c:v>8.6782376502002982E-3</c:v>
                </c:pt>
                <c:pt idx="19410">
                  <c:v>4.3335137085137115E-2</c:v>
                </c:pt>
                <c:pt idx="19411">
                  <c:v>3.097173828881227E-3</c:v>
                </c:pt>
                <c:pt idx="19412">
                  <c:v>6.6109951287402179E-3</c:v>
                </c:pt>
                <c:pt idx="19413">
                  <c:v>1.4254126194424722E-2</c:v>
                </c:pt>
                <c:pt idx="19414">
                  <c:v>1.2184508268059195E-2</c:v>
                </c:pt>
                <c:pt idx="19415">
                  <c:v>3.1249999999999962E-2</c:v>
                </c:pt>
                <c:pt idx="19416">
                  <c:v>5.5473372781080627E-4</c:v>
                </c:pt>
                <c:pt idx="19417">
                  <c:v>6.5104166666679814E-4</c:v>
                </c:pt>
                <c:pt idx="19418">
                  <c:v>2.3011176857331882E-3</c:v>
                </c:pt>
                <c:pt idx="19419">
                  <c:v>2.7322404371585415E-3</c:v>
                </c:pt>
                <c:pt idx="19420">
                  <c:v>6.9991251093613586E-3</c:v>
                </c:pt>
                <c:pt idx="19421">
                  <c:v>6.6666666666668883E-3</c:v>
                </c:pt>
                <c:pt idx="19422">
                  <c:v>6.5681444991790095E-3</c:v>
                </c:pt>
                <c:pt idx="19423">
                  <c:v>1.3227513227514738E-3</c:v>
                </c:pt>
                <c:pt idx="19424">
                  <c:v>1.0416666666666938E-2</c:v>
                </c:pt>
                <c:pt idx="19425">
                  <c:v>7.4436222692037118E-3</c:v>
                </c:pt>
                <c:pt idx="19426">
                  <c:v>2.976190476190496E-3</c:v>
                </c:pt>
                <c:pt idx="19427">
                  <c:v>1.3456362937333162E-3</c:v>
                </c:pt>
                <c:pt idx="19428">
                  <c:v>6.5104166666679814E-4</c:v>
                </c:pt>
                <c:pt idx="19429">
                  <c:v>3.2258064516129087E-2</c:v>
                </c:pt>
                <c:pt idx="19430">
                  <c:v>2.1739130434782719E-2</c:v>
                </c:pt>
                <c:pt idx="19431">
                  <c:v>2.3437500000000038E-2</c:v>
                </c:pt>
                <c:pt idx="19432">
                  <c:v>1.0416666666666938E-2</c:v>
                </c:pt>
                <c:pt idx="19433">
                  <c:v>1.3227513227514738E-3</c:v>
                </c:pt>
                <c:pt idx="19434">
                  <c:v>1.5679442508710839E-2</c:v>
                </c:pt>
                <c:pt idx="19435">
                  <c:v>1.0416666666666938E-2</c:v>
                </c:pt>
                <c:pt idx="19436">
                  <c:v>1.3227513227514738E-3</c:v>
                </c:pt>
                <c:pt idx="19437">
                  <c:v>1.3227513227514738E-3</c:v>
                </c:pt>
                <c:pt idx="19438">
                  <c:v>8.5365853658536536E-2</c:v>
                </c:pt>
                <c:pt idx="20163">
                  <c:v>7.5558650437999153E-5</c:v>
                </c:pt>
                <c:pt idx="20164">
                  <c:v>1.5726933830382064E-2</c:v>
                </c:pt>
                <c:pt idx="20165">
                  <c:v>4.5504964423883597E-3</c:v>
                </c:pt>
                <c:pt idx="20166">
                  <c:v>2.2091056573819414E-4</c:v>
                </c:pt>
                <c:pt idx="20167">
                  <c:v>9.1797060218113784E-3</c:v>
                </c:pt>
                <c:pt idx="20168">
                  <c:v>4.2528735632183935E-2</c:v>
                </c:pt>
                <c:pt idx="20169">
                  <c:v>2.2091056573819414E-4</c:v>
                </c:pt>
                <c:pt idx="20170">
                  <c:v>2.3995443719581684E-2</c:v>
                </c:pt>
                <c:pt idx="20171">
                  <c:v>2.8110161443494635E-2</c:v>
                </c:pt>
                <c:pt idx="20172">
                  <c:v>2.8472040001165555E-3</c:v>
                </c:pt>
                <c:pt idx="20173">
                  <c:v>1.6695736140180554E-2</c:v>
                </c:pt>
                <c:pt idx="20174">
                  <c:v>4.1883106510766092E-2</c:v>
                </c:pt>
                <c:pt idx="20175">
                  <c:v>4.3263689221134886E-3</c:v>
                </c:pt>
                <c:pt idx="20176">
                  <c:v>2.3828415571536025E-3</c:v>
                </c:pt>
                <c:pt idx="20177">
                  <c:v>2.0604748893037202E-2</c:v>
                </c:pt>
                <c:pt idx="20178">
                  <c:v>1.5726933830382064E-2</c:v>
                </c:pt>
                <c:pt idx="20179">
                  <c:v>4.2528735632183935E-2</c:v>
                </c:pt>
                <c:pt idx="20180">
                  <c:v>1.0395010395010319E-2</c:v>
                </c:pt>
                <c:pt idx="20181">
                  <c:v>7.3529411764706367E-3</c:v>
                </c:pt>
                <c:pt idx="20182">
                  <c:v>0</c:v>
                </c:pt>
                <c:pt idx="20183">
                  <c:v>1.0416666666666938E-2</c:v>
                </c:pt>
                <c:pt idx="20184">
                  <c:v>1.5748031496063096E-2</c:v>
                </c:pt>
                <c:pt idx="20185">
                  <c:v>1.0416666666666938E-2</c:v>
                </c:pt>
                <c:pt idx="20186">
                  <c:v>6.8632228719949593E-3</c:v>
                </c:pt>
                <c:pt idx="20187">
                  <c:v>1.0416666666666938E-2</c:v>
                </c:pt>
                <c:pt idx="20188">
                  <c:v>8.0459770114942611E-2</c:v>
                </c:pt>
                <c:pt idx="20189">
                  <c:v>8.9605734767043196E-4</c:v>
                </c:pt>
                <c:pt idx="20190">
                  <c:v>6.9991251093613586E-3</c:v>
                </c:pt>
                <c:pt idx="20191">
                  <c:v>1.0416666666666938E-2</c:v>
                </c:pt>
                <c:pt idx="20192">
                  <c:v>6.5104166666679814E-4</c:v>
                </c:pt>
                <c:pt idx="20193">
                  <c:v>6.9991251093613586E-3</c:v>
                </c:pt>
                <c:pt idx="20194">
                  <c:v>4.3744531933532539E-4</c:v>
                </c:pt>
                <c:pt idx="20195">
                  <c:v>1.0416666666666938E-2</c:v>
                </c:pt>
                <c:pt idx="20196">
                  <c:v>4.3744531933532539E-4</c:v>
                </c:pt>
                <c:pt idx="20197">
                  <c:v>6.7723147771779177E-5</c:v>
                </c:pt>
                <c:pt idx="20198">
                  <c:v>6.1218243036437225E-4</c:v>
                </c:pt>
                <c:pt idx="20199">
                  <c:v>1.3506768981221565E-2</c:v>
                </c:pt>
                <c:pt idx="20200">
                  <c:v>1.5748031496063096E-2</c:v>
                </c:pt>
                <c:pt idx="20201">
                  <c:v>4.3744531933532539E-4</c:v>
                </c:pt>
                <c:pt idx="20202">
                  <c:v>6.6666666666667001E-3</c:v>
                </c:pt>
                <c:pt idx="20203">
                  <c:v>2.3437500000000038E-2</c:v>
                </c:pt>
                <c:pt idx="20204">
                  <c:v>6.5104166666679814E-4</c:v>
                </c:pt>
                <c:pt idx="20205">
                  <c:v>1.0416666666666938E-2</c:v>
                </c:pt>
                <c:pt idx="20206">
                  <c:v>1.5748031496063096E-2</c:v>
                </c:pt>
                <c:pt idx="20207">
                  <c:v>2.0304200869145542E-2</c:v>
                </c:pt>
                <c:pt idx="20208">
                  <c:v>1.4476438348619224E-3</c:v>
                </c:pt>
                <c:pt idx="20209">
                  <c:v>2.7319357716325174E-3</c:v>
                </c:pt>
                <c:pt idx="20210">
                  <c:v>5.488319729805123E-4</c:v>
                </c:pt>
                <c:pt idx="20211">
                  <c:v>8.8078803566291855E-4</c:v>
                </c:pt>
                <c:pt idx="20212">
                  <c:v>1.8503289473684185E-2</c:v>
                </c:pt>
                <c:pt idx="20213">
                  <c:v>1.8503289473684185E-2</c:v>
                </c:pt>
                <c:pt idx="20214">
                  <c:v>4.2536297640550845E-5</c:v>
                </c:pt>
                <c:pt idx="20215">
                  <c:v>2.5956284153005476E-2</c:v>
                </c:pt>
                <c:pt idx="20216">
                  <c:v>4.2536297640550845E-5</c:v>
                </c:pt>
                <c:pt idx="20217">
                  <c:v>4.3012600229094977E-2</c:v>
                </c:pt>
                <c:pt idx="20218">
                  <c:v>8.1678024261757371E-3</c:v>
                </c:pt>
                <c:pt idx="20219">
                  <c:v>1.8503289473684185E-2</c:v>
                </c:pt>
                <c:pt idx="20220">
                  <c:v>4.8166119594678422E-4</c:v>
                </c:pt>
                <c:pt idx="20221">
                  <c:v>3.7474487235252693E-2</c:v>
                </c:pt>
                <c:pt idx="20222">
                  <c:v>9.8681805998884634E-4</c:v>
                </c:pt>
                <c:pt idx="20223">
                  <c:v>3.5256410256410152E-2</c:v>
                </c:pt>
                <c:pt idx="20224">
                  <c:v>6.912845219296887E-3</c:v>
                </c:pt>
                <c:pt idx="20225">
                  <c:v>1.0635034257081455E-2</c:v>
                </c:pt>
                <c:pt idx="20226">
                  <c:v>1.2487512487511664E-3</c:v>
                </c:pt>
                <c:pt idx="20227">
                  <c:v>1.2487512487511664E-3</c:v>
                </c:pt>
                <c:pt idx="20228">
                  <c:v>4.552286298457814E-3</c:v>
                </c:pt>
                <c:pt idx="20229">
                  <c:v>2.9989503673909391E-5</c:v>
                </c:pt>
                <c:pt idx="20230">
                  <c:v>1.9130110011568849E-2</c:v>
                </c:pt>
                <c:pt idx="20231">
                  <c:v>1.9130110011568849E-2</c:v>
                </c:pt>
                <c:pt idx="20232">
                  <c:v>1.9130110011568849E-2</c:v>
                </c:pt>
                <c:pt idx="20233">
                  <c:v>2.6710879373334339E-2</c:v>
                </c:pt>
                <c:pt idx="20234">
                  <c:v>7.85116270478361E-3</c:v>
                </c:pt>
                <c:pt idx="20235">
                  <c:v>3.7526497892351657E-2</c:v>
                </c:pt>
                <c:pt idx="20236">
                  <c:v>4.8166119594678422E-4</c:v>
                </c:pt>
                <c:pt idx="20237">
                  <c:v>4.8166119594678422E-4</c:v>
                </c:pt>
                <c:pt idx="20238">
                  <c:v>9.8423743743948438E-4</c:v>
                </c:pt>
                <c:pt idx="20239">
                  <c:v>4.4150877802886642E-3</c:v>
                </c:pt>
                <c:pt idx="20240">
                  <c:v>6.8740783026497582E-3</c:v>
                </c:pt>
                <c:pt idx="20241">
                  <c:v>1.0635034257081455E-2</c:v>
                </c:pt>
                <c:pt idx="20242">
                  <c:v>1.0198135198135189E-2</c:v>
                </c:pt>
                <c:pt idx="20243">
                  <c:v>1.4264662540525456E-3</c:v>
                </c:pt>
                <c:pt idx="20244">
                  <c:v>2.6749008567191457E-3</c:v>
                </c:pt>
                <c:pt idx="20245">
                  <c:v>7.9772079772078366E-4</c:v>
                </c:pt>
                <c:pt idx="20246">
                  <c:v>2.9472443265542527E-4</c:v>
                </c:pt>
                <c:pt idx="20247">
                  <c:v>7.9772079772078366E-4</c:v>
                </c:pt>
                <c:pt idx="20248">
                  <c:v>1.5384615384615396E-2</c:v>
                </c:pt>
                <c:pt idx="20249">
                  <c:v>2.6057952887221313E-2</c:v>
                </c:pt>
                <c:pt idx="20250">
                  <c:v>7.9772079772078366E-4</c:v>
                </c:pt>
                <c:pt idx="20251">
                  <c:v>6.8376068376115504E-5</c:v>
                </c:pt>
                <c:pt idx="20252">
                  <c:v>4.1002924723852529E-4</c:v>
                </c:pt>
                <c:pt idx="20253">
                  <c:v>2.9239461103867082E-3</c:v>
                </c:pt>
                <c:pt idx="20254">
                  <c:v>2.471626733922005E-3</c:v>
                </c:pt>
                <c:pt idx="20255">
                  <c:v>1.047490648083089E-2</c:v>
                </c:pt>
                <c:pt idx="20256">
                  <c:v>4.0493204427630491E-2</c:v>
                </c:pt>
                <c:pt idx="20257">
                  <c:v>1.5384615384615396E-2</c:v>
                </c:pt>
                <c:pt idx="20258">
                  <c:v>8.9388216920846322E-3</c:v>
                </c:pt>
                <c:pt idx="20259">
                  <c:v>3.0070404172099028E-2</c:v>
                </c:pt>
                <c:pt idx="20260">
                  <c:v>7.9772079772078366E-4</c:v>
                </c:pt>
                <c:pt idx="20261">
                  <c:v>1.5384615384615396E-2</c:v>
                </c:pt>
                <c:pt idx="20262">
                  <c:v>4.9395821569734131E-3</c:v>
                </c:pt>
                <c:pt idx="20263">
                  <c:v>3.1290743155195585E-5</c:v>
                </c:pt>
                <c:pt idx="20264">
                  <c:v>4.2590178183399214E-3</c:v>
                </c:pt>
                <c:pt idx="20265">
                  <c:v>2.8050751181185857E-2</c:v>
                </c:pt>
                <c:pt idx="20266">
                  <c:v>3.3094017094026639E-4</c:v>
                </c:pt>
                <c:pt idx="20267">
                  <c:v>1.860646887771664E-2</c:v>
                </c:pt>
                <c:pt idx="20268">
                  <c:v>4.2735042735042701E-2</c:v>
                </c:pt>
                <c:pt idx="20269">
                  <c:v>2.5970855154824179E-2</c:v>
                </c:pt>
                <c:pt idx="20270">
                  <c:v>1.4336917562724075E-2</c:v>
                </c:pt>
                <c:pt idx="20271">
                  <c:v>8.8922764227651304E-4</c:v>
                </c:pt>
                <c:pt idx="20272">
                  <c:v>6.9991251093613586E-3</c:v>
                </c:pt>
                <c:pt idx="20273">
                  <c:v>5.1483849811444514E-2</c:v>
                </c:pt>
                <c:pt idx="20274">
                  <c:v>6.5104166666679814E-4</c:v>
                </c:pt>
                <c:pt idx="20275">
                  <c:v>6.5104166666679814E-4</c:v>
                </c:pt>
                <c:pt idx="20276">
                  <c:v>0</c:v>
                </c:pt>
                <c:pt idx="20277">
                  <c:v>2.66666666666668E-2</c:v>
                </c:pt>
                <c:pt idx="20278">
                  <c:v>6.5104166666679814E-4</c:v>
                </c:pt>
                <c:pt idx="20279">
                  <c:v>4.7036688617141891E-4</c:v>
                </c:pt>
                <c:pt idx="20280">
                  <c:v>6.3492063492063813E-3</c:v>
                </c:pt>
                <c:pt idx="20281">
                  <c:v>1.5380671622660358E-3</c:v>
                </c:pt>
                <c:pt idx="20282">
                  <c:v>2.2041369955918136E-3</c:v>
                </c:pt>
                <c:pt idx="20283">
                  <c:v>5.5555555555555448E-2</c:v>
                </c:pt>
                <c:pt idx="20284">
                  <c:v>2.016129032257999E-3</c:v>
                </c:pt>
                <c:pt idx="20285">
                  <c:v>1.5748031496063096E-2</c:v>
                </c:pt>
                <c:pt idx="20286">
                  <c:v>1.5668435683598828E-2</c:v>
                </c:pt>
                <c:pt idx="20287">
                  <c:v>6.9991251093613586E-3</c:v>
                </c:pt>
                <c:pt idx="20288">
                  <c:v>6.9991251093613586E-3</c:v>
                </c:pt>
                <c:pt idx="20289">
                  <c:v>2.3068050749712253E-3</c:v>
                </c:pt>
                <c:pt idx="20290">
                  <c:v>6.147540983606598E-3</c:v>
                </c:pt>
                <c:pt idx="20291">
                  <c:v>4.3744531933532539E-4</c:v>
                </c:pt>
                <c:pt idx="20292">
                  <c:v>2.3011176857331882E-3</c:v>
                </c:pt>
                <c:pt idx="20293">
                  <c:v>1.3888888888888959E-2</c:v>
                </c:pt>
                <c:pt idx="20294">
                  <c:v>3.0616150019135897E-3</c:v>
                </c:pt>
                <c:pt idx="20295">
                  <c:v>4.2724087840643057E-5</c:v>
                </c:pt>
                <c:pt idx="20296">
                  <c:v>9.5338983050847672E-3</c:v>
                </c:pt>
                <c:pt idx="20297">
                  <c:v>3.328402366864029E-3</c:v>
                </c:pt>
                <c:pt idx="20298">
                  <c:v>3.6196911196921338E-4</c:v>
                </c:pt>
                <c:pt idx="20299">
                  <c:v>6.5104166666679814E-4</c:v>
                </c:pt>
                <c:pt idx="20300">
                  <c:v>2.1164021164021368E-2</c:v>
                </c:pt>
                <c:pt idx="20301">
                  <c:v>2.1164021164021368E-2</c:v>
                </c:pt>
                <c:pt idx="20302">
                  <c:v>7.3529411764706367E-3</c:v>
                </c:pt>
                <c:pt idx="20303">
                  <c:v>3.8722933459776161E-3</c:v>
                </c:pt>
                <c:pt idx="20304">
                  <c:v>1.0686518450493446E-3</c:v>
                </c:pt>
                <c:pt idx="20305">
                  <c:v>6.7567093328218279E-3</c:v>
                </c:pt>
                <c:pt idx="20306">
                  <c:v>1.5915781830913204E-4</c:v>
                </c:pt>
                <c:pt idx="20307">
                  <c:v>3.9582427142235706E-2</c:v>
                </c:pt>
                <c:pt idx="20308">
                  <c:v>4.3715846994535582E-2</c:v>
                </c:pt>
                <c:pt idx="20309">
                  <c:v>5.5555555555555643E-2</c:v>
                </c:pt>
                <c:pt idx="20310">
                  <c:v>2.976190476190496E-3</c:v>
                </c:pt>
                <c:pt idx="20311">
                  <c:v>1.5748031496063096E-2</c:v>
                </c:pt>
                <c:pt idx="20312">
                  <c:v>1.5748031496063096E-2</c:v>
                </c:pt>
                <c:pt idx="20313">
                  <c:v>1.6774193548387228E-2</c:v>
                </c:pt>
                <c:pt idx="20314">
                  <c:v>6.6197959746346572E-3</c:v>
                </c:pt>
                <c:pt idx="20315">
                  <c:v>5.1105216622458031E-3</c:v>
                </c:pt>
                <c:pt idx="20316">
                  <c:v>7.0685197155785787E-3</c:v>
                </c:pt>
                <c:pt idx="20317">
                  <c:v>6.4692307692309527E-3</c:v>
                </c:pt>
                <c:pt idx="20318">
                  <c:v>7.4354770912149091E-3</c:v>
                </c:pt>
                <c:pt idx="20319">
                  <c:v>1.6815003178639171E-3</c:v>
                </c:pt>
                <c:pt idx="20320">
                  <c:v>1.1027725661870622E-3</c:v>
                </c:pt>
                <c:pt idx="20321">
                  <c:v>1.293579263606483E-3</c:v>
                </c:pt>
                <c:pt idx="20322">
                  <c:v>5.4256410256409051E-4</c:v>
                </c:pt>
                <c:pt idx="20323">
                  <c:v>5.796801764544311E-4</c:v>
                </c:pt>
                <c:pt idx="20324">
                  <c:v>3.4193245778610694E-3</c:v>
                </c:pt>
                <c:pt idx="20325">
                  <c:v>1.8736425816051922E-4</c:v>
                </c:pt>
                <c:pt idx="20326">
                  <c:v>1.9385163855752299E-2</c:v>
                </c:pt>
                <c:pt idx="20327">
                  <c:v>6.6197959746346572E-3</c:v>
                </c:pt>
                <c:pt idx="20328">
                  <c:v>1.1458633958634033E-2</c:v>
                </c:pt>
                <c:pt idx="20329">
                  <c:v>1.1093333333333358E-2</c:v>
                </c:pt>
                <c:pt idx="20330">
                  <c:v>1.0291837665298556E-2</c:v>
                </c:pt>
                <c:pt idx="20331">
                  <c:v>1.8274663189917246E-3</c:v>
                </c:pt>
                <c:pt idx="20332">
                  <c:v>2.5001858045335698E-3</c:v>
                </c:pt>
                <c:pt idx="20333">
                  <c:v>1.1093333333333358E-2</c:v>
                </c:pt>
                <c:pt idx="20334">
                  <c:v>4.6907484407488468E-4</c:v>
                </c:pt>
                <c:pt idx="20335">
                  <c:v>3.4193245778610694E-3</c:v>
                </c:pt>
                <c:pt idx="20336">
                  <c:v>4.2883865248227099E-2</c:v>
                </c:pt>
                <c:pt idx="20337">
                  <c:v>2.6881917477493255E-2</c:v>
                </c:pt>
                <c:pt idx="20338">
                  <c:v>9.8088531187124177E-3</c:v>
                </c:pt>
                <c:pt idx="20339">
                  <c:v>1.1027725661870622E-3</c:v>
                </c:pt>
                <c:pt idx="20340">
                  <c:v>5.4256410256409051E-4</c:v>
                </c:pt>
                <c:pt idx="20341">
                  <c:v>1.5658982166159227E-2</c:v>
                </c:pt>
                <c:pt idx="20342">
                  <c:v>2.7355290513184386E-3</c:v>
                </c:pt>
                <c:pt idx="20343">
                  <c:v>2.5956284153005476E-2</c:v>
                </c:pt>
                <c:pt idx="20344">
                  <c:v>4.7129886118802951E-3</c:v>
                </c:pt>
                <c:pt idx="20345">
                  <c:v>4.5878294061522094E-4</c:v>
                </c:pt>
                <c:pt idx="20346">
                  <c:v>3.9486737677514019E-4</c:v>
                </c:pt>
                <c:pt idx="20347">
                  <c:v>8.8078803566291855E-4</c:v>
                </c:pt>
                <c:pt idx="20348">
                  <c:v>8.8078803566291855E-4</c:v>
                </c:pt>
                <c:pt idx="20349">
                  <c:v>4.2536297640550845E-5</c:v>
                </c:pt>
                <c:pt idx="20350">
                  <c:v>4.3976920911908794E-4</c:v>
                </c:pt>
                <c:pt idx="20351">
                  <c:v>7.6998996035187073E-4</c:v>
                </c:pt>
                <c:pt idx="20352">
                  <c:v>2.3156167493276113E-2</c:v>
                </c:pt>
                <c:pt idx="20353">
                  <c:v>4.2205544927867988E-2</c:v>
                </c:pt>
                <c:pt idx="20354">
                  <c:v>1.3847900378104421E-2</c:v>
                </c:pt>
                <c:pt idx="20355">
                  <c:v>6.1993218339967595E-3</c:v>
                </c:pt>
                <c:pt idx="20356">
                  <c:v>7.8149920255163199E-4</c:v>
                </c:pt>
                <c:pt idx="20357">
                  <c:v>1.0752014043446801E-2</c:v>
                </c:pt>
                <c:pt idx="20358">
                  <c:v>1.3053467000835189E-3</c:v>
                </c:pt>
                <c:pt idx="20359">
                  <c:v>1.676592091850448E-3</c:v>
                </c:pt>
                <c:pt idx="20360">
                  <c:v>1.3053467000835189E-3</c:v>
                </c:pt>
                <c:pt idx="20361">
                  <c:v>3.0206369919313751E-4</c:v>
                </c:pt>
                <c:pt idx="20362">
                  <c:v>1.3053467000835189E-3</c:v>
                </c:pt>
                <c:pt idx="20363">
                  <c:v>1.3053467000835189E-3</c:v>
                </c:pt>
                <c:pt idx="20364">
                  <c:v>2.105263157894742E-2</c:v>
                </c:pt>
                <c:pt idx="20365">
                  <c:v>2.5956284153005476E-2</c:v>
                </c:pt>
                <c:pt idx="20366">
                  <c:v>6.148785425101169E-3</c:v>
                </c:pt>
                <c:pt idx="20367">
                  <c:v>1.0353753235547858E-2</c:v>
                </c:pt>
                <c:pt idx="20368">
                  <c:v>9.5347063310457331E-4</c:v>
                </c:pt>
                <c:pt idx="20369">
                  <c:v>1.728980536619101E-2</c:v>
                </c:pt>
                <c:pt idx="20370">
                  <c:v>8.8078803566291855E-4</c:v>
                </c:pt>
                <c:pt idx="20371">
                  <c:v>4.6872231082757496E-2</c:v>
                </c:pt>
                <c:pt idx="20372">
                  <c:v>1.6452094676345976E-2</c:v>
                </c:pt>
                <c:pt idx="20373">
                  <c:v>1.4293736280565669E-3</c:v>
                </c:pt>
                <c:pt idx="20374">
                  <c:v>9.5347063310457331E-4</c:v>
                </c:pt>
                <c:pt idx="20375">
                  <c:v>1.5042949253475702E-2</c:v>
                </c:pt>
                <c:pt idx="20376">
                  <c:v>2.3437500000000038E-2</c:v>
                </c:pt>
                <c:pt idx="20377">
                  <c:v>1.6087516087530656E-4</c:v>
                </c:pt>
                <c:pt idx="20378">
                  <c:v>8.3234830575255256E-3</c:v>
                </c:pt>
                <c:pt idx="20379">
                  <c:v>6.5104166666679814E-4</c:v>
                </c:pt>
                <c:pt idx="20380">
                  <c:v>3.5637918745532962E-4</c:v>
                </c:pt>
                <c:pt idx="20381">
                  <c:v>1.3227513227514738E-3</c:v>
                </c:pt>
                <c:pt idx="20382">
                  <c:v>1.0416666666666938E-2</c:v>
                </c:pt>
                <c:pt idx="20383">
                  <c:v>1.0416666666666938E-2</c:v>
                </c:pt>
                <c:pt idx="20384">
                  <c:v>3.6549707602333709E-4</c:v>
                </c:pt>
                <c:pt idx="20385">
                  <c:v>1.5748031496063096E-2</c:v>
                </c:pt>
                <c:pt idx="20386">
                  <c:v>6.5104166666679814E-4</c:v>
                </c:pt>
                <c:pt idx="20387">
                  <c:v>1.0976702508960743E-2</c:v>
                </c:pt>
                <c:pt idx="20388">
                  <c:v>2.6666666666666613E-2</c:v>
                </c:pt>
                <c:pt idx="20389">
                  <c:v>9.6618357487924557E-3</c:v>
                </c:pt>
                <c:pt idx="20390">
                  <c:v>2.3437500000000038E-2</c:v>
                </c:pt>
                <c:pt idx="20391">
                  <c:v>1.883239171374814E-3</c:v>
                </c:pt>
                <c:pt idx="20392">
                  <c:v>1.3227513227514738E-3</c:v>
                </c:pt>
                <c:pt idx="20393">
                  <c:v>2.976190476190496E-3</c:v>
                </c:pt>
                <c:pt idx="20394">
                  <c:v>2.016129032257999E-3</c:v>
                </c:pt>
                <c:pt idx="20395">
                  <c:v>1.7619951206289666E-3</c:v>
                </c:pt>
                <c:pt idx="20396">
                  <c:v>1.0840468131236701E-3</c:v>
                </c:pt>
                <c:pt idx="20397">
                  <c:v>1.5122888807099291E-2</c:v>
                </c:pt>
                <c:pt idx="20398">
                  <c:v>3.5511363636362483E-4</c:v>
                </c:pt>
                <c:pt idx="20399">
                  <c:v>1.5021643429104134E-2</c:v>
                </c:pt>
                <c:pt idx="20400">
                  <c:v>1.5748031496063096E-2</c:v>
                </c:pt>
                <c:pt idx="20401">
                  <c:v>1.4336917562724075E-2</c:v>
                </c:pt>
                <c:pt idx="20402">
                  <c:v>5.2631578947369912E-3</c:v>
                </c:pt>
                <c:pt idx="20403">
                  <c:v>2.9529767040552858E-3</c:v>
                </c:pt>
                <c:pt idx="20404">
                  <c:v>7.1731748726660367E-4</c:v>
                </c:pt>
                <c:pt idx="20405">
                  <c:v>1.4581535806730958E-3</c:v>
                </c:pt>
                <c:pt idx="20406">
                  <c:v>7.1731748726660367E-4</c:v>
                </c:pt>
                <c:pt idx="20407">
                  <c:v>1.0611205432937245E-2</c:v>
                </c:pt>
                <c:pt idx="20408">
                  <c:v>1.9736842105262203E-4</c:v>
                </c:pt>
                <c:pt idx="20409">
                  <c:v>1.0520625889046899E-2</c:v>
                </c:pt>
                <c:pt idx="20410">
                  <c:v>2.5837320574163079E-3</c:v>
                </c:pt>
                <c:pt idx="20411">
                  <c:v>1.1465171168627008E-2</c:v>
                </c:pt>
                <c:pt idx="20412">
                  <c:v>7.2874493927142889E-4</c:v>
                </c:pt>
                <c:pt idx="20413">
                  <c:v>4.1078305519906002E-4</c:v>
                </c:pt>
                <c:pt idx="20414">
                  <c:v>7.1731748726660367E-4</c:v>
                </c:pt>
                <c:pt idx="20415">
                  <c:v>1.5210526315789445E-2</c:v>
                </c:pt>
                <c:pt idx="20416">
                  <c:v>1.7398869073551841E-6</c:v>
                </c:pt>
                <c:pt idx="20417">
                  <c:v>1.4581535806730958E-3</c:v>
                </c:pt>
                <c:pt idx="20418">
                  <c:v>7.1731748726660367E-4</c:v>
                </c:pt>
                <c:pt idx="20419">
                  <c:v>4.1078305519906002E-4</c:v>
                </c:pt>
                <c:pt idx="20420">
                  <c:v>1.9035842206574804E-3</c:v>
                </c:pt>
                <c:pt idx="20421">
                  <c:v>2.0989620459116638E-2</c:v>
                </c:pt>
                <c:pt idx="20422">
                  <c:v>9.8681805998884634E-4</c:v>
                </c:pt>
                <c:pt idx="20423">
                  <c:v>2.3319200484554808E-2</c:v>
                </c:pt>
                <c:pt idx="20424">
                  <c:v>9.137916770083572E-2</c:v>
                </c:pt>
                <c:pt idx="20425">
                  <c:v>1.1459129106187558E-3</c:v>
                </c:pt>
                <c:pt idx="20426">
                  <c:v>6.5104166666679814E-4</c:v>
                </c:pt>
                <c:pt idx="20427">
                  <c:v>1.0416666666666938E-2</c:v>
                </c:pt>
                <c:pt idx="20428">
                  <c:v>2.9659277504105235E-2</c:v>
                </c:pt>
                <c:pt idx="20429">
                  <c:v>6.9991251093613586E-3</c:v>
                </c:pt>
                <c:pt idx="20430">
                  <c:v>9.5338983050847672E-3</c:v>
                </c:pt>
                <c:pt idx="20431">
                  <c:v>8.1487140310670062E-3</c:v>
                </c:pt>
                <c:pt idx="20432">
                  <c:v>4.2650918635171141E-3</c:v>
                </c:pt>
                <c:pt idx="20433">
                  <c:v>1.0416666666666938E-2</c:v>
                </c:pt>
                <c:pt idx="20434">
                  <c:v>1.2163050624589115E-2</c:v>
                </c:pt>
                <c:pt idx="20435">
                  <c:v>2.976190476190496E-3</c:v>
                </c:pt>
                <c:pt idx="20436">
                  <c:v>3.7858422939068027E-2</c:v>
                </c:pt>
                <c:pt idx="20437">
                  <c:v>5.6570931244562736E-3</c:v>
                </c:pt>
                <c:pt idx="20438">
                  <c:v>3.1708595387840627E-2</c:v>
                </c:pt>
                <c:pt idx="20439">
                  <c:v>1.6774193548387228E-2</c:v>
                </c:pt>
                <c:pt idx="20440">
                  <c:v>5.4256410256409051E-4</c:v>
                </c:pt>
                <c:pt idx="20441">
                  <c:v>1.271147855259869E-3</c:v>
                </c:pt>
                <c:pt idx="20442">
                  <c:v>1.1093333333333358E-2</c:v>
                </c:pt>
                <c:pt idx="20443">
                  <c:v>2.3076923076923002E-2</c:v>
                </c:pt>
                <c:pt idx="20444">
                  <c:v>2.8992320952828505E-3</c:v>
                </c:pt>
                <c:pt idx="20445">
                  <c:v>6.8842961819557476E-4</c:v>
                </c:pt>
                <c:pt idx="20446">
                  <c:v>1.3227513227514738E-3</c:v>
                </c:pt>
                <c:pt idx="20447">
                  <c:v>6.6666666666667001E-3</c:v>
                </c:pt>
                <c:pt idx="20448">
                  <c:v>1.5748031496063096E-2</c:v>
                </c:pt>
                <c:pt idx="20449">
                  <c:v>1.6203703703703606E-2</c:v>
                </c:pt>
                <c:pt idx="20450">
                  <c:v>1.0416666666666938E-2</c:v>
                </c:pt>
                <c:pt idx="20451">
                  <c:v>6.5104166666679814E-4</c:v>
                </c:pt>
                <c:pt idx="20452">
                  <c:v>9.9961553248750397E-3</c:v>
                </c:pt>
                <c:pt idx="20453">
                  <c:v>1.571009635525757E-2</c:v>
                </c:pt>
                <c:pt idx="20454">
                  <c:v>6.9991251093613586E-3</c:v>
                </c:pt>
                <c:pt idx="20455">
                  <c:v>6.5104166666679814E-4</c:v>
                </c:pt>
                <c:pt idx="20456">
                  <c:v>1.5748031496063096E-2</c:v>
                </c:pt>
                <c:pt idx="20457">
                  <c:v>2.3319200484554808E-2</c:v>
                </c:pt>
                <c:pt idx="20458">
                  <c:v>4.8166119594678422E-4</c:v>
                </c:pt>
                <c:pt idx="20459">
                  <c:v>4.8166119594678422E-4</c:v>
                </c:pt>
                <c:pt idx="20460">
                  <c:v>2.0748482286943332E-3</c:v>
                </c:pt>
                <c:pt idx="20461">
                  <c:v>6.7221310799292444E-2</c:v>
                </c:pt>
                <c:pt idx="20462">
                  <c:v>1.6150418667983044E-2</c:v>
                </c:pt>
                <c:pt idx="20463">
                  <c:v>1.6150418667983044E-2</c:v>
                </c:pt>
                <c:pt idx="20464">
                  <c:v>2.6575507825507941E-2</c:v>
                </c:pt>
                <c:pt idx="20465">
                  <c:v>3.2029554023688823E-2</c:v>
                </c:pt>
                <c:pt idx="20466">
                  <c:v>4.8166119594678422E-4</c:v>
                </c:pt>
                <c:pt idx="20467">
                  <c:v>1.6079158936301841E-2</c:v>
                </c:pt>
                <c:pt idx="20468">
                  <c:v>4.8296580996323732E-3</c:v>
                </c:pt>
                <c:pt idx="20469">
                  <c:v>1.2487512487511664E-3</c:v>
                </c:pt>
                <c:pt idx="20470">
                  <c:v>2.3319200484554808E-2</c:v>
                </c:pt>
                <c:pt idx="20471">
                  <c:v>1.4335974584421679E-2</c:v>
                </c:pt>
                <c:pt idx="20472">
                  <c:v>3.1173826173826382E-3</c:v>
                </c:pt>
                <c:pt idx="20473">
                  <c:v>4.8166119594678422E-4</c:v>
                </c:pt>
                <c:pt idx="20474">
                  <c:v>6.8740783026497582E-3</c:v>
                </c:pt>
                <c:pt idx="20475">
                  <c:v>1.6079158936301841E-2</c:v>
                </c:pt>
                <c:pt idx="20476">
                  <c:v>6.7567093328218279E-3</c:v>
                </c:pt>
                <c:pt idx="20477">
                  <c:v>2.5800645635357059E-3</c:v>
                </c:pt>
                <c:pt idx="20478">
                  <c:v>2.7756022067819897E-2</c:v>
                </c:pt>
                <c:pt idx="20479">
                  <c:v>2.8173036304812753E-2</c:v>
                </c:pt>
                <c:pt idx="20480">
                  <c:v>3.5256410256410152E-2</c:v>
                </c:pt>
                <c:pt idx="20481">
                  <c:v>5.7662395324733183E-4</c:v>
                </c:pt>
                <c:pt idx="20482">
                  <c:v>1.5198511166253025E-2</c:v>
                </c:pt>
                <c:pt idx="20483">
                  <c:v>2.8133668686671696E-4</c:v>
                </c:pt>
                <c:pt idx="20484">
                  <c:v>3.9253888212666033E-5</c:v>
                </c:pt>
                <c:pt idx="20485">
                  <c:v>4.9534645227452372E-3</c:v>
                </c:pt>
                <c:pt idx="20486">
                  <c:v>1.0362897576012367E-2</c:v>
                </c:pt>
                <c:pt idx="20487">
                  <c:v>1.0362897576012367E-2</c:v>
                </c:pt>
                <c:pt idx="20488">
                  <c:v>1.2936983920034652E-2</c:v>
                </c:pt>
                <c:pt idx="20489">
                  <c:v>1.0362897576012367E-2</c:v>
                </c:pt>
                <c:pt idx="20490">
                  <c:v>3.7440000000000209E-2</c:v>
                </c:pt>
                <c:pt idx="20491">
                  <c:v>6.2055451323745296E-3</c:v>
                </c:pt>
                <c:pt idx="20492">
                  <c:v>3.3094017094026639E-4</c:v>
                </c:pt>
                <c:pt idx="20493">
                  <c:v>7.0492430658811948E-4</c:v>
                </c:pt>
                <c:pt idx="20494">
                  <c:v>2.471626733922005E-3</c:v>
                </c:pt>
                <c:pt idx="20495">
                  <c:v>1.7532325224631831E-3</c:v>
                </c:pt>
                <c:pt idx="20496">
                  <c:v>1.3227513227514738E-3</c:v>
                </c:pt>
                <c:pt idx="20497">
                  <c:v>7.4436222692037118E-3</c:v>
                </c:pt>
                <c:pt idx="20498">
                  <c:v>1.0416666666666938E-2</c:v>
                </c:pt>
                <c:pt idx="20499">
                  <c:v>6.7239595766690977E-3</c:v>
                </c:pt>
                <c:pt idx="20500">
                  <c:v>6.5104166666679814E-4</c:v>
                </c:pt>
                <c:pt idx="20501">
                  <c:v>1.1405150138109164E-2</c:v>
                </c:pt>
                <c:pt idx="20502">
                  <c:v>2.3437500000000038E-2</c:v>
                </c:pt>
                <c:pt idx="20503">
                  <c:v>4.3048469387756694E-3</c:v>
                </c:pt>
                <c:pt idx="20504">
                  <c:v>1.0416666666666938E-2</c:v>
                </c:pt>
                <c:pt idx="20505">
                  <c:v>1.0416666666666938E-2</c:v>
                </c:pt>
                <c:pt idx="20506">
                  <c:v>6.8206544480710219E-3</c:v>
                </c:pt>
                <c:pt idx="20507">
                  <c:v>1.0416666666666938E-2</c:v>
                </c:pt>
                <c:pt idx="20508">
                  <c:v>6.7758603880276515E-3</c:v>
                </c:pt>
                <c:pt idx="20509">
                  <c:v>2.3011176857331882E-3</c:v>
                </c:pt>
                <c:pt idx="20510">
                  <c:v>1.0416666666666938E-2</c:v>
                </c:pt>
                <c:pt idx="20511">
                  <c:v>8.1939228405599716E-3</c:v>
                </c:pt>
                <c:pt idx="20512">
                  <c:v>1.0957703265405497E-4</c:v>
                </c:pt>
                <c:pt idx="20513">
                  <c:v>1.0957703265405497E-4</c:v>
                </c:pt>
                <c:pt idx="20514">
                  <c:v>1.9357336430511073E-4</c:v>
                </c:pt>
                <c:pt idx="20515">
                  <c:v>3.2258064516129087E-2</c:v>
                </c:pt>
                <c:pt idx="20516">
                  <c:v>2.1822849807445383E-2</c:v>
                </c:pt>
                <c:pt idx="20517">
                  <c:v>1.0957703265405497E-4</c:v>
                </c:pt>
                <c:pt idx="20518">
                  <c:v>1.0835703643503729E-3</c:v>
                </c:pt>
                <c:pt idx="20519">
                  <c:v>1.0416666666666938E-2</c:v>
                </c:pt>
                <c:pt idx="20520">
                  <c:v>1.5748031496063096E-2</c:v>
                </c:pt>
                <c:pt idx="20521">
                  <c:v>1.5679442508710839E-2</c:v>
                </c:pt>
                <c:pt idx="20522">
                  <c:v>3.3469945355191169E-2</c:v>
                </c:pt>
                <c:pt idx="20523">
                  <c:v>3.67965367965368E-2</c:v>
                </c:pt>
                <c:pt idx="20524">
                  <c:v>6.9991251093613586E-3</c:v>
                </c:pt>
                <c:pt idx="20525">
                  <c:v>6.5104166666679814E-4</c:v>
                </c:pt>
                <c:pt idx="20526">
                  <c:v>2.5737249763223475E-3</c:v>
                </c:pt>
                <c:pt idx="20527">
                  <c:v>4.8166119594678422E-4</c:v>
                </c:pt>
                <c:pt idx="20528">
                  <c:v>7.6483519418302101E-2</c:v>
                </c:pt>
                <c:pt idx="20529">
                  <c:v>1.0635034257081455E-2</c:v>
                </c:pt>
                <c:pt idx="20530">
                  <c:v>2.1610389610389521E-2</c:v>
                </c:pt>
                <c:pt idx="20531">
                  <c:v>3.5256410256410152E-2</c:v>
                </c:pt>
                <c:pt idx="20532">
                  <c:v>6.8740783026497582E-3</c:v>
                </c:pt>
                <c:pt idx="20533">
                  <c:v>6.1454293737771293E-4</c:v>
                </c:pt>
                <c:pt idx="20534">
                  <c:v>1.2487512487511664E-3</c:v>
                </c:pt>
                <c:pt idx="20535">
                  <c:v>9.5338983050847672E-3</c:v>
                </c:pt>
                <c:pt idx="20536">
                  <c:v>1.0416666666666938E-2</c:v>
                </c:pt>
                <c:pt idx="20537">
                  <c:v>3.7858422939068027E-2</c:v>
                </c:pt>
                <c:pt idx="20538">
                  <c:v>2.06625683060109E-2</c:v>
                </c:pt>
                <c:pt idx="20539">
                  <c:v>2.976190476190496E-3</c:v>
                </c:pt>
                <c:pt idx="20540">
                  <c:v>0.14049671592775043</c:v>
                </c:pt>
                <c:pt idx="20541">
                  <c:v>2.3437500000000038E-2</c:v>
                </c:pt>
                <c:pt idx="20542">
                  <c:v>2.5864707682889666E-2</c:v>
                </c:pt>
                <c:pt idx="20543">
                  <c:v>2.3437500000000038E-2</c:v>
                </c:pt>
                <c:pt idx="20544">
                  <c:v>6.6666666666667001E-3</c:v>
                </c:pt>
                <c:pt idx="20545">
                  <c:v>6.5104166666679814E-4</c:v>
                </c:pt>
                <c:pt idx="20546">
                  <c:v>6.1454293737771293E-4</c:v>
                </c:pt>
                <c:pt idx="20547">
                  <c:v>1.1203634621354524E-3</c:v>
                </c:pt>
                <c:pt idx="20548">
                  <c:v>6.8740783026497582E-3</c:v>
                </c:pt>
                <c:pt idx="20549">
                  <c:v>4.8166119594678422E-4</c:v>
                </c:pt>
                <c:pt idx="20550">
                  <c:v>2.1610389610389521E-2</c:v>
                </c:pt>
                <c:pt idx="20551">
                  <c:v>1.0635034257081455E-2</c:v>
                </c:pt>
                <c:pt idx="20552">
                  <c:v>1.4374514374514495E-2</c:v>
                </c:pt>
                <c:pt idx="20553">
                  <c:v>1.2487512487511664E-3</c:v>
                </c:pt>
                <c:pt idx="20554">
                  <c:v>8.4017666271553396E-3</c:v>
                </c:pt>
                <c:pt idx="20555">
                  <c:v>5.2243429647277403E-3</c:v>
                </c:pt>
                <c:pt idx="20556">
                  <c:v>6.1454293737771293E-4</c:v>
                </c:pt>
                <c:pt idx="20557">
                  <c:v>1.2440191387559946E-2</c:v>
                </c:pt>
                <c:pt idx="20558">
                  <c:v>2.3286315499017312E-3</c:v>
                </c:pt>
                <c:pt idx="20559">
                  <c:v>1.2487512487511664E-3</c:v>
                </c:pt>
                <c:pt idx="20560">
                  <c:v>1.6112919338532523E-6</c:v>
                </c:pt>
                <c:pt idx="20561">
                  <c:v>6.1454293737771293E-4</c:v>
                </c:pt>
                <c:pt idx="20562">
                  <c:v>2.3437500000000038E-2</c:v>
                </c:pt>
                <c:pt idx="20563">
                  <c:v>6.9991251093613586E-3</c:v>
                </c:pt>
                <c:pt idx="20564">
                  <c:v>2.5345622119815617E-2</c:v>
                </c:pt>
                <c:pt idx="20565">
                  <c:v>3.0206369919313751E-4</c:v>
                </c:pt>
                <c:pt idx="20566">
                  <c:v>3.9256198347107467E-2</c:v>
                </c:pt>
                <c:pt idx="20567">
                  <c:v>2.2189620392444459E-2</c:v>
                </c:pt>
                <c:pt idx="20568">
                  <c:v>8.4880169172931799E-3</c:v>
                </c:pt>
                <c:pt idx="20569">
                  <c:v>3.0206369919313751E-4</c:v>
                </c:pt>
                <c:pt idx="20570">
                  <c:v>8.1678024261757371E-3</c:v>
                </c:pt>
                <c:pt idx="20571">
                  <c:v>5.5137844611528493E-3</c:v>
                </c:pt>
                <c:pt idx="20572">
                  <c:v>1.3157894736842193E-2</c:v>
                </c:pt>
                <c:pt idx="20573">
                  <c:v>3.9447731755424325E-3</c:v>
                </c:pt>
                <c:pt idx="20574">
                  <c:v>3.1249999999999962E-2</c:v>
                </c:pt>
                <c:pt idx="20575">
                  <c:v>1.0416666666666938E-2</c:v>
                </c:pt>
                <c:pt idx="20576">
                  <c:v>1.3227513227514738E-3</c:v>
                </c:pt>
                <c:pt idx="20577">
                  <c:v>1.0416666666666938E-2</c:v>
                </c:pt>
                <c:pt idx="20578">
                  <c:v>1.0416666666666938E-2</c:v>
                </c:pt>
                <c:pt idx="20579">
                  <c:v>1.0416666666666938E-2</c:v>
                </c:pt>
                <c:pt idx="20580">
                  <c:v>2.3199023199023172E-2</c:v>
                </c:pt>
                <c:pt idx="20581">
                  <c:v>1.79199575230638E-3</c:v>
                </c:pt>
                <c:pt idx="20582">
                  <c:v>1.4196329985803789E-3</c:v>
                </c:pt>
                <c:pt idx="20583">
                  <c:v>1.4945447059630886E-2</c:v>
                </c:pt>
                <c:pt idx="20584">
                  <c:v>5.29014844804351E-4</c:v>
                </c:pt>
                <c:pt idx="20585">
                  <c:v>9.6312077736227381E-3</c:v>
                </c:pt>
                <c:pt idx="20586">
                  <c:v>9.6312077736227381E-3</c:v>
                </c:pt>
                <c:pt idx="20587">
                  <c:v>7.0503840766009541E-4</c:v>
                </c:pt>
                <c:pt idx="20588">
                  <c:v>4.7146401985111608E-2</c:v>
                </c:pt>
                <c:pt idx="20589">
                  <c:v>6.3263223725354648E-3</c:v>
                </c:pt>
                <c:pt idx="20590">
                  <c:v>1.2298046780805524E-2</c:v>
                </c:pt>
                <c:pt idx="20591">
                  <c:v>8.632112320487129E-7</c:v>
                </c:pt>
                <c:pt idx="20592">
                  <c:v>1.5896103896103946E-2</c:v>
                </c:pt>
                <c:pt idx="20593">
                  <c:v>4.0185343603153607E-3</c:v>
                </c:pt>
                <c:pt idx="20594">
                  <c:v>2.3965141612200407E-2</c:v>
                </c:pt>
                <c:pt idx="20595">
                  <c:v>3.4377387318563754E-2</c:v>
                </c:pt>
                <c:pt idx="20596">
                  <c:v>1.5896103896103946E-2</c:v>
                </c:pt>
                <c:pt idx="20597">
                  <c:v>1.3882385798893663E-3</c:v>
                </c:pt>
                <c:pt idx="20598">
                  <c:v>1.0513296227581837E-2</c:v>
                </c:pt>
                <c:pt idx="20599">
                  <c:v>6.8310152343768109E-4</c:v>
                </c:pt>
                <c:pt idx="20600">
                  <c:v>1.8127116166329802E-3</c:v>
                </c:pt>
                <c:pt idx="20601">
                  <c:v>3.6235294117646998E-2</c:v>
                </c:pt>
                <c:pt idx="20602">
                  <c:v>6.2247121070757914E-5</c:v>
                </c:pt>
                <c:pt idx="20603">
                  <c:v>2.0541549953316429E-3</c:v>
                </c:pt>
                <c:pt idx="20604">
                  <c:v>4.1406067228352897E-7</c:v>
                </c:pt>
                <c:pt idx="20605">
                  <c:v>4.870335230866546E-2</c:v>
                </c:pt>
                <c:pt idx="20606">
                  <c:v>3.2573983393655477E-2</c:v>
                </c:pt>
                <c:pt idx="20607">
                  <c:v>7.223024446442728E-3</c:v>
                </c:pt>
                <c:pt idx="20608">
                  <c:v>7.204142262965737E-3</c:v>
                </c:pt>
                <c:pt idx="20609">
                  <c:v>6.8310152343768109E-4</c:v>
                </c:pt>
                <c:pt idx="20610">
                  <c:v>4.1406067228352897E-7</c:v>
                </c:pt>
                <c:pt idx="20611">
                  <c:v>2.3965141612200407E-2</c:v>
                </c:pt>
                <c:pt idx="20612">
                  <c:v>2.2879183346632061E-2</c:v>
                </c:pt>
                <c:pt idx="20613">
                  <c:v>7.223024446442728E-3</c:v>
                </c:pt>
                <c:pt idx="20614">
                  <c:v>2.9654090375153203E-3</c:v>
                </c:pt>
                <c:pt idx="20615">
                  <c:v>2.2879183346632061E-2</c:v>
                </c:pt>
                <c:pt idx="20616">
                  <c:v>2.369670927060076E-2</c:v>
                </c:pt>
                <c:pt idx="20617">
                  <c:v>1.5458159100639151E-2</c:v>
                </c:pt>
                <c:pt idx="20618">
                  <c:v>5.7707637976789914E-3</c:v>
                </c:pt>
                <c:pt idx="20619">
                  <c:v>3.2615844438954262E-3</c:v>
                </c:pt>
                <c:pt idx="20620">
                  <c:v>1.1697302458820646E-2</c:v>
                </c:pt>
                <c:pt idx="20621">
                  <c:v>1.9858722499345238E-2</c:v>
                </c:pt>
                <c:pt idx="20622">
                  <c:v>7.1859729807582915E-5</c:v>
                </c:pt>
                <c:pt idx="20623">
                  <c:v>5.8482764720190535E-3</c:v>
                </c:pt>
                <c:pt idx="20624">
                  <c:v>1.8305320645678762E-3</c:v>
                </c:pt>
                <c:pt idx="20625">
                  <c:v>1.6112919338532523E-6</c:v>
                </c:pt>
                <c:pt idx="20626">
                  <c:v>3.5256410256410152E-2</c:v>
                </c:pt>
                <c:pt idx="20627">
                  <c:v>3.5433070866141662E-2</c:v>
                </c:pt>
                <c:pt idx="20628">
                  <c:v>4.3744531933532539E-4</c:v>
                </c:pt>
                <c:pt idx="20629">
                  <c:v>6.3116370808678754E-2</c:v>
                </c:pt>
                <c:pt idx="20630">
                  <c:v>2.1164021164021368E-2</c:v>
                </c:pt>
                <c:pt idx="20631">
                  <c:v>2.1739130434782719E-2</c:v>
                </c:pt>
                <c:pt idx="20632">
                  <c:v>2.3437500000000038E-2</c:v>
                </c:pt>
                <c:pt idx="20633">
                  <c:v>7.0275897969807556E-3</c:v>
                </c:pt>
                <c:pt idx="20634">
                  <c:v>0.12499999999999985</c:v>
                </c:pt>
                <c:pt idx="20635">
                  <c:v>0.12852199703410769</c:v>
                </c:pt>
                <c:pt idx="20636">
                  <c:v>4.4281263907431999E-2</c:v>
                </c:pt>
                <c:pt idx="20637">
                  <c:v>7.2580645161290175E-2</c:v>
                </c:pt>
                <c:pt idx="20638">
                  <c:v>0</c:v>
                </c:pt>
                <c:pt idx="20639">
                  <c:v>1.0416666666666938E-2</c:v>
                </c:pt>
                <c:pt idx="20640">
                  <c:v>6.5104166666679814E-4</c:v>
                </c:pt>
                <c:pt idx="20641">
                  <c:v>6.238859180035747E-3</c:v>
                </c:pt>
                <c:pt idx="20642">
                  <c:v>2.3068050749712253E-3</c:v>
                </c:pt>
                <c:pt idx="20643">
                  <c:v>4.7619047619047589E-2</c:v>
                </c:pt>
                <c:pt idx="20644">
                  <c:v>8.5365853658536536E-2</c:v>
                </c:pt>
                <c:pt idx="20645">
                  <c:v>2.1164021164021368E-2</c:v>
                </c:pt>
                <c:pt idx="20646">
                  <c:v>6.238859180035747E-3</c:v>
                </c:pt>
                <c:pt idx="20647">
                  <c:v>4.1050903119862488E-4</c:v>
                </c:pt>
                <c:pt idx="20648">
                  <c:v>0</c:v>
                </c:pt>
                <c:pt idx="20649">
                  <c:v>5.0125313283205459E-3</c:v>
                </c:pt>
                <c:pt idx="20650">
                  <c:v>4.7619047619047589E-2</c:v>
                </c:pt>
                <c:pt idx="20651">
                  <c:v>2.1164021164021368E-2</c:v>
                </c:pt>
                <c:pt idx="20652">
                  <c:v>6.5104166666679814E-4</c:v>
                </c:pt>
                <c:pt idx="20653">
                  <c:v>6.1002178649246792E-4</c:v>
                </c:pt>
                <c:pt idx="20654">
                  <c:v>8.1900081900076723E-4</c:v>
                </c:pt>
                <c:pt idx="20655">
                  <c:v>2.4236778262979101E-2</c:v>
                </c:pt>
                <c:pt idx="20656">
                  <c:v>1.8719280027691661E-3</c:v>
                </c:pt>
                <c:pt idx="20657">
                  <c:v>3.6512158054711722E-3</c:v>
                </c:pt>
                <c:pt idx="20658">
                  <c:v>3.6820112344156788E-2</c:v>
                </c:pt>
                <c:pt idx="20659">
                  <c:v>1.2210485133020465E-2</c:v>
                </c:pt>
                <c:pt idx="20660">
                  <c:v>1.7381324986958806E-2</c:v>
                </c:pt>
                <c:pt idx="20661">
                  <c:v>1.5764136293048504E-2</c:v>
                </c:pt>
                <c:pt idx="20662">
                  <c:v>1.5748031496063096E-2</c:v>
                </c:pt>
                <c:pt idx="20663">
                  <c:v>6.9587040839606401E-3</c:v>
                </c:pt>
                <c:pt idx="20664">
                  <c:v>4.3744531933532539E-4</c:v>
                </c:pt>
                <c:pt idx="20665">
                  <c:v>1.3774104683197297E-3</c:v>
                </c:pt>
                <c:pt idx="20666">
                  <c:v>3.097173828881227E-3</c:v>
                </c:pt>
                <c:pt idx="20667">
                  <c:v>1.620370370370372E-2</c:v>
                </c:pt>
                <c:pt idx="20668">
                  <c:v>9.1638029782359406E-3</c:v>
                </c:pt>
                <c:pt idx="20669">
                  <c:v>2.6666666666666613E-2</c:v>
                </c:pt>
                <c:pt idx="20670">
                  <c:v>1.5679442508710839E-2</c:v>
                </c:pt>
                <c:pt idx="20671">
                  <c:v>2.3011176857331882E-3</c:v>
                </c:pt>
                <c:pt idx="20672">
                  <c:v>1.0416666666666938E-2</c:v>
                </c:pt>
                <c:pt idx="20673">
                  <c:v>1.0296789824349027E-2</c:v>
                </c:pt>
                <c:pt idx="20674">
                  <c:v>6.6666666666668883E-3</c:v>
                </c:pt>
                <c:pt idx="20675">
                  <c:v>3.5076923076923019E-2</c:v>
                </c:pt>
                <c:pt idx="20676">
                  <c:v>3.0879022850478456E-3</c:v>
                </c:pt>
                <c:pt idx="20677">
                  <c:v>3.9662389350167094E-3</c:v>
                </c:pt>
                <c:pt idx="20678">
                  <c:v>1.0860484544695154E-2</c:v>
                </c:pt>
                <c:pt idx="20679">
                  <c:v>2.0438884698480639E-3</c:v>
                </c:pt>
                <c:pt idx="20680">
                  <c:v>6.4408731764104095E-3</c:v>
                </c:pt>
                <c:pt idx="20681">
                  <c:v>6.4971319003575331E-3</c:v>
                </c:pt>
                <c:pt idx="20682">
                  <c:v>2.6622181646105109E-2</c:v>
                </c:pt>
                <c:pt idx="20683">
                  <c:v>6.912845219296887E-3</c:v>
                </c:pt>
                <c:pt idx="20684">
                  <c:v>6.1454293737771293E-4</c:v>
                </c:pt>
                <c:pt idx="20685">
                  <c:v>1.2101056837899044E-2</c:v>
                </c:pt>
                <c:pt idx="20686">
                  <c:v>3.1132602956192301E-4</c:v>
                </c:pt>
                <c:pt idx="20687">
                  <c:v>4.8166119594678422E-4</c:v>
                </c:pt>
                <c:pt idx="20688">
                  <c:v>3.617489966174179E-2</c:v>
                </c:pt>
                <c:pt idx="20689">
                  <c:v>9.5472709109073548E-3</c:v>
                </c:pt>
                <c:pt idx="20690">
                  <c:v>9.7884043667177678E-3</c:v>
                </c:pt>
                <c:pt idx="20691">
                  <c:v>1.6112919338532523E-6</c:v>
                </c:pt>
                <c:pt idx="20692">
                  <c:v>6.1454293737771293E-4</c:v>
                </c:pt>
                <c:pt idx="20693">
                  <c:v>2.1653346653346523E-2</c:v>
                </c:pt>
                <c:pt idx="20694">
                  <c:v>3.1173826173826382E-3</c:v>
                </c:pt>
                <c:pt idx="20695">
                  <c:v>4.8166119594678422E-4</c:v>
                </c:pt>
                <c:pt idx="20696">
                  <c:v>6.4971319003575331E-3</c:v>
                </c:pt>
                <c:pt idx="20697">
                  <c:v>2.7230833682446817E-2</c:v>
                </c:pt>
                <c:pt idx="20698">
                  <c:v>1.0635034257081455E-2</c:v>
                </c:pt>
                <c:pt idx="20699">
                  <c:v>4.8166119594678422E-4</c:v>
                </c:pt>
                <c:pt idx="20700">
                  <c:v>2.1610389610389521E-2</c:v>
                </c:pt>
                <c:pt idx="20701">
                  <c:v>1.0860484544695154E-2</c:v>
                </c:pt>
                <c:pt idx="20702">
                  <c:v>2.3199023199023172E-2</c:v>
                </c:pt>
                <c:pt idx="20703">
                  <c:v>6.3263223725354648E-3</c:v>
                </c:pt>
                <c:pt idx="20704">
                  <c:v>1.6421052631579034E-2</c:v>
                </c:pt>
                <c:pt idx="20705">
                  <c:v>1.6421052631579034E-2</c:v>
                </c:pt>
                <c:pt idx="20706">
                  <c:v>3.2658569500674632E-2</c:v>
                </c:pt>
                <c:pt idx="20707">
                  <c:v>1.5802533629358694E-2</c:v>
                </c:pt>
                <c:pt idx="20708">
                  <c:v>1.2704174228675272E-2</c:v>
                </c:pt>
                <c:pt idx="20709">
                  <c:v>1.0860484544695154E-2</c:v>
                </c:pt>
                <c:pt idx="20710">
                  <c:v>7.8979624152309691E-2</c:v>
                </c:pt>
                <c:pt idx="20711">
                  <c:v>3.264986287057643E-3</c:v>
                </c:pt>
                <c:pt idx="20712">
                  <c:v>6.5104166666679814E-4</c:v>
                </c:pt>
                <c:pt idx="20713">
                  <c:v>2.1164021164021368E-2</c:v>
                </c:pt>
                <c:pt idx="20714">
                  <c:v>8.9605734767043196E-4</c:v>
                </c:pt>
                <c:pt idx="20715">
                  <c:v>1.0976702508960743E-2</c:v>
                </c:pt>
                <c:pt idx="20716">
                  <c:v>1.0416666666666938E-2</c:v>
                </c:pt>
                <c:pt idx="20717">
                  <c:v>2.3437500000000038E-2</c:v>
                </c:pt>
                <c:pt idx="20718">
                  <c:v>0</c:v>
                </c:pt>
                <c:pt idx="20719">
                  <c:v>4.9254151421283213E-5</c:v>
                </c:pt>
                <c:pt idx="20720">
                  <c:v>3.1090848834183539E-3</c:v>
                </c:pt>
                <c:pt idx="20721">
                  <c:v>1.6235144312393888E-2</c:v>
                </c:pt>
                <c:pt idx="20722">
                  <c:v>1.0736842105263183E-2</c:v>
                </c:pt>
                <c:pt idx="20723">
                  <c:v>6.5104166666679814E-4</c:v>
                </c:pt>
                <c:pt idx="20724">
                  <c:v>1.0416666666666938E-2</c:v>
                </c:pt>
                <c:pt idx="20725">
                  <c:v>2.66666666666668E-2</c:v>
                </c:pt>
                <c:pt idx="20726">
                  <c:v>6.9991251093613586E-3</c:v>
                </c:pt>
                <c:pt idx="20727">
                  <c:v>1.0416666666666938E-2</c:v>
                </c:pt>
                <c:pt idx="20728">
                  <c:v>1.0416666666666938E-2</c:v>
                </c:pt>
                <c:pt idx="20729">
                  <c:v>1.5748031496063096E-2</c:v>
                </c:pt>
                <c:pt idx="20730">
                  <c:v>2.3069679849340892E-2</c:v>
                </c:pt>
                <c:pt idx="20731">
                  <c:v>4.2372881355930824E-3</c:v>
                </c:pt>
                <c:pt idx="20732">
                  <c:v>1.0416666666666938E-2</c:v>
                </c:pt>
                <c:pt idx="20733">
                  <c:v>1.5748031496063096E-2</c:v>
                </c:pt>
                <c:pt idx="20734">
                  <c:v>2.976190476190496E-3</c:v>
                </c:pt>
                <c:pt idx="20735">
                  <c:v>1.4423677284253989E-3</c:v>
                </c:pt>
                <c:pt idx="20736">
                  <c:v>3.5256410256410152E-2</c:v>
                </c:pt>
                <c:pt idx="20737">
                  <c:v>1.2101056837899044E-2</c:v>
                </c:pt>
                <c:pt idx="20738">
                  <c:v>1.0635034257081455E-2</c:v>
                </c:pt>
                <c:pt idx="20739">
                  <c:v>6.8740783026497582E-3</c:v>
                </c:pt>
                <c:pt idx="20740">
                  <c:v>6.4971319003575331E-3</c:v>
                </c:pt>
                <c:pt idx="20741">
                  <c:v>6.1454293737771293E-4</c:v>
                </c:pt>
                <c:pt idx="20742">
                  <c:v>1.6004495504495335E-2</c:v>
                </c:pt>
                <c:pt idx="20743">
                  <c:v>2.4722410616906158E-2</c:v>
                </c:pt>
                <c:pt idx="20744">
                  <c:v>2.1698342979342849E-4</c:v>
                </c:pt>
                <c:pt idx="20745">
                  <c:v>6.7567093328218279E-3</c:v>
                </c:pt>
                <c:pt idx="20746">
                  <c:v>6.7567093328218279E-3</c:v>
                </c:pt>
                <c:pt idx="20747">
                  <c:v>6.1454293737771293E-4</c:v>
                </c:pt>
                <c:pt idx="20748">
                  <c:v>2.3125023125023257E-2</c:v>
                </c:pt>
                <c:pt idx="20749">
                  <c:v>5.3280053280077089E-4</c:v>
                </c:pt>
                <c:pt idx="20750">
                  <c:v>1.6112919338532523E-6</c:v>
                </c:pt>
                <c:pt idx="20751">
                  <c:v>1.0635034257081455E-2</c:v>
                </c:pt>
                <c:pt idx="20752">
                  <c:v>5.3777449986836326E-3</c:v>
                </c:pt>
                <c:pt idx="20753">
                  <c:v>1.1520011520012045E-3</c:v>
                </c:pt>
                <c:pt idx="20754">
                  <c:v>2.0266015200868504E-2</c:v>
                </c:pt>
                <c:pt idx="20755">
                  <c:v>1.6867962073441067E-3</c:v>
                </c:pt>
                <c:pt idx="20756">
                  <c:v>3.2056832056834156E-3</c:v>
                </c:pt>
                <c:pt idx="20757">
                  <c:v>1.6004495504495335E-2</c:v>
                </c:pt>
                <c:pt idx="20758">
                  <c:v>6.6751622799388621E-2</c:v>
                </c:pt>
                <c:pt idx="20759">
                  <c:v>1.6079158936301841E-2</c:v>
                </c:pt>
                <c:pt idx="20760">
                  <c:v>1.0628247520075672E-2</c:v>
                </c:pt>
                <c:pt idx="20761">
                  <c:v>3.3452088246608598E-4</c:v>
                </c:pt>
                <c:pt idx="20762">
                  <c:v>3.3717744504620237E-3</c:v>
                </c:pt>
                <c:pt idx="20763">
                  <c:v>1.0628247520075672E-2</c:v>
                </c:pt>
                <c:pt idx="20764">
                  <c:v>1.7349529089383281E-2</c:v>
                </c:pt>
                <c:pt idx="20765">
                  <c:v>5.2366456476066702E-4</c:v>
                </c:pt>
                <c:pt idx="20766">
                  <c:v>2.5500187501388999E-4</c:v>
                </c:pt>
                <c:pt idx="20767">
                  <c:v>3.7936639620134487E-2</c:v>
                </c:pt>
                <c:pt idx="20768">
                  <c:v>3.2870785684460092E-2</c:v>
                </c:pt>
                <c:pt idx="20769">
                  <c:v>2.9028760159569289E-3</c:v>
                </c:pt>
                <c:pt idx="20770">
                  <c:v>8.2794865167573305E-3</c:v>
                </c:pt>
                <c:pt idx="20771">
                  <c:v>9.0990918997007689E-3</c:v>
                </c:pt>
                <c:pt idx="20772">
                  <c:v>8.2794865167573305E-3</c:v>
                </c:pt>
                <c:pt idx="20773">
                  <c:v>1.0287093895975077E-3</c:v>
                </c:pt>
                <c:pt idx="20774">
                  <c:v>8.2236745962690344E-3</c:v>
                </c:pt>
                <c:pt idx="20775">
                  <c:v>1.0838306173711128E-3</c:v>
                </c:pt>
                <c:pt idx="20776">
                  <c:v>1.0838306173711128E-3</c:v>
                </c:pt>
                <c:pt idx="20777">
                  <c:v>1.0628247520075672E-2</c:v>
                </c:pt>
                <c:pt idx="20778">
                  <c:v>1.0287093895975077E-3</c:v>
                </c:pt>
                <c:pt idx="20779">
                  <c:v>1.2726337919960983E-5</c:v>
                </c:pt>
                <c:pt idx="20780">
                  <c:v>1.6081000595592827E-2</c:v>
                </c:pt>
                <c:pt idx="20781">
                  <c:v>1.6081000595592827E-2</c:v>
                </c:pt>
                <c:pt idx="20782">
                  <c:v>2.7969348659003749E-2</c:v>
                </c:pt>
                <c:pt idx="20783">
                  <c:v>1.4235541566302518E-3</c:v>
                </c:pt>
                <c:pt idx="20784">
                  <c:v>1.8762049720953692E-2</c:v>
                </c:pt>
                <c:pt idx="20785">
                  <c:v>7.1559222559973209E-3</c:v>
                </c:pt>
                <c:pt idx="20786">
                  <c:v>8.7811731647483054E-5</c:v>
                </c:pt>
                <c:pt idx="20787">
                  <c:v>1.7828998784582542E-4</c:v>
                </c:pt>
                <c:pt idx="20788">
                  <c:v>1.3882385798893663E-3</c:v>
                </c:pt>
                <c:pt idx="20789">
                  <c:v>1.6301831932254884E-2</c:v>
                </c:pt>
                <c:pt idx="20790">
                  <c:v>6.8903836479158945E-3</c:v>
                </c:pt>
                <c:pt idx="20791">
                  <c:v>1.1022193278702465E-2</c:v>
                </c:pt>
                <c:pt idx="20792">
                  <c:v>7.204142262965737E-3</c:v>
                </c:pt>
                <c:pt idx="20793">
                  <c:v>6.6783845836930486E-3</c:v>
                </c:pt>
                <c:pt idx="20794">
                  <c:v>9.7980963032866207E-3</c:v>
                </c:pt>
                <c:pt idx="20795">
                  <c:v>1.0513296227581837E-2</c:v>
                </c:pt>
                <c:pt idx="20796">
                  <c:v>3.6470674556416641E-3</c:v>
                </c:pt>
                <c:pt idx="20797">
                  <c:v>2.976190476190496E-3</c:v>
                </c:pt>
                <c:pt idx="20798">
                  <c:v>6.5681444991790095E-3</c:v>
                </c:pt>
                <c:pt idx="20799">
                  <c:v>2.3437500000000038E-2</c:v>
                </c:pt>
                <c:pt idx="20800">
                  <c:v>8.2236842105260497E-4</c:v>
                </c:pt>
                <c:pt idx="20801">
                  <c:v>1.0416666666666938E-2</c:v>
                </c:pt>
                <c:pt idx="20802">
                  <c:v>6.9909820468270984E-3</c:v>
                </c:pt>
                <c:pt idx="20803">
                  <c:v>4.3744531933532539E-4</c:v>
                </c:pt>
                <c:pt idx="20804">
                  <c:v>1.694727514399641E-2</c:v>
                </c:pt>
                <c:pt idx="20805">
                  <c:v>4.7225577629882463E-4</c:v>
                </c:pt>
                <c:pt idx="20806">
                  <c:v>0.1009187167564586</c:v>
                </c:pt>
                <c:pt idx="20807">
                  <c:v>2.3833286050093543E-2</c:v>
                </c:pt>
                <c:pt idx="20808">
                  <c:v>2.2826766729205875E-2</c:v>
                </c:pt>
                <c:pt idx="20809">
                  <c:v>5.6024431904599058E-4</c:v>
                </c:pt>
                <c:pt idx="20810">
                  <c:v>4.7060092173374299E-4</c:v>
                </c:pt>
                <c:pt idx="20811">
                  <c:v>2.3548058417298946E-2</c:v>
                </c:pt>
                <c:pt idx="20812">
                  <c:v>1.7516281158769659E-2</c:v>
                </c:pt>
                <c:pt idx="20813">
                  <c:v>1.624975010493615E-2</c:v>
                </c:pt>
                <c:pt idx="20814">
                  <c:v>6.9169732879611665E-4</c:v>
                </c:pt>
                <c:pt idx="20815">
                  <c:v>6.5104166666679814E-4</c:v>
                </c:pt>
                <c:pt idx="20816">
                  <c:v>8.8757396449703485E-3</c:v>
                </c:pt>
                <c:pt idx="20817">
                  <c:v>2.1164021164021368E-2</c:v>
                </c:pt>
                <c:pt idx="20818">
                  <c:v>1.883239171374814E-3</c:v>
                </c:pt>
                <c:pt idx="20819">
                  <c:v>6.0297744890768092E-2</c:v>
                </c:pt>
                <c:pt idx="20820">
                  <c:v>6.238859180035747E-3</c:v>
                </c:pt>
                <c:pt idx="20821">
                  <c:v>6.9991251093613586E-3</c:v>
                </c:pt>
                <c:pt idx="20822">
                  <c:v>6.1218243036437225E-4</c:v>
                </c:pt>
                <c:pt idx="20823">
                  <c:v>2.016129032257999E-3</c:v>
                </c:pt>
                <c:pt idx="20824">
                  <c:v>2.976190476190496E-3</c:v>
                </c:pt>
                <c:pt idx="20825">
                  <c:v>1.7225421637187745E-3</c:v>
                </c:pt>
                <c:pt idx="20826">
                  <c:v>1.0416666666666938E-2</c:v>
                </c:pt>
                <c:pt idx="20827">
                  <c:v>1.8933438155136269E-2</c:v>
                </c:pt>
                <c:pt idx="20828">
                  <c:v>6.5104166666679814E-4</c:v>
                </c:pt>
                <c:pt idx="20829">
                  <c:v>3.7940379403793946E-2</c:v>
                </c:pt>
                <c:pt idx="20830">
                  <c:v>2.4154589371982158E-3</c:v>
                </c:pt>
                <c:pt idx="20831">
                  <c:v>2.976190476190496E-3</c:v>
                </c:pt>
                <c:pt idx="20832">
                  <c:v>6.6666666666668883E-3</c:v>
                </c:pt>
                <c:pt idx="20833">
                  <c:v>4.3744531933532539E-4</c:v>
                </c:pt>
                <c:pt idx="20834">
                  <c:v>8.5216322498581146E-3</c:v>
                </c:pt>
                <c:pt idx="20835">
                  <c:v>8.1097631618151243E-4</c:v>
                </c:pt>
                <c:pt idx="20836">
                  <c:v>3.5433070866141662E-2</c:v>
                </c:pt>
                <c:pt idx="20837">
                  <c:v>4.227859368046199E-3</c:v>
                </c:pt>
                <c:pt idx="20838">
                  <c:v>2.976190476190496E-3</c:v>
                </c:pt>
                <c:pt idx="20839">
                  <c:v>6.5104166666679814E-4</c:v>
                </c:pt>
                <c:pt idx="20840">
                  <c:v>6.5104166666679814E-4</c:v>
                </c:pt>
                <c:pt idx="20841">
                  <c:v>4.5093795093709022E-5</c:v>
                </c:pt>
                <c:pt idx="20842">
                  <c:v>1.3227513227514738E-3</c:v>
                </c:pt>
                <c:pt idx="20843">
                  <c:v>1.3227513227514738E-3</c:v>
                </c:pt>
                <c:pt idx="20844">
                  <c:v>1.7076502732243888E-4</c:v>
                </c:pt>
                <c:pt idx="20845">
                  <c:v>1.0976702508960743E-2</c:v>
                </c:pt>
                <c:pt idx="20846">
                  <c:v>1.3227513227514738E-3</c:v>
                </c:pt>
                <c:pt idx="20847">
                  <c:v>8.8757396449705879E-3</c:v>
                </c:pt>
                <c:pt idx="20848">
                  <c:v>1.0416666666666938E-2</c:v>
                </c:pt>
                <c:pt idx="20849">
                  <c:v>1.3831967213114787E-2</c:v>
                </c:pt>
                <c:pt idx="20850">
                  <c:v>4.2344173441772771E-5</c:v>
                </c:pt>
                <c:pt idx="20851">
                  <c:v>4.8166119594678422E-4</c:v>
                </c:pt>
                <c:pt idx="20852">
                  <c:v>6.1454293737771293E-4</c:v>
                </c:pt>
                <c:pt idx="20853">
                  <c:v>1.6004495504495335E-2</c:v>
                </c:pt>
                <c:pt idx="20854">
                  <c:v>1.6004495504495335E-2</c:v>
                </c:pt>
                <c:pt idx="20855">
                  <c:v>1.5523230568823274E-3</c:v>
                </c:pt>
                <c:pt idx="20856">
                  <c:v>2.8365451752548534E-3</c:v>
                </c:pt>
                <c:pt idx="20857">
                  <c:v>2.5800645635357059E-3</c:v>
                </c:pt>
                <c:pt idx="20858">
                  <c:v>1.0253613874567633E-3</c:v>
                </c:pt>
                <c:pt idx="20859">
                  <c:v>8.0274214949135961E-3</c:v>
                </c:pt>
                <c:pt idx="20860">
                  <c:v>8.8078803566291855E-4</c:v>
                </c:pt>
                <c:pt idx="20861">
                  <c:v>4.8131692868518276E-4</c:v>
                </c:pt>
                <c:pt idx="20862">
                  <c:v>2.976190476190496E-3</c:v>
                </c:pt>
                <c:pt idx="20863">
                  <c:v>3.5433070866141662E-2</c:v>
                </c:pt>
                <c:pt idx="20864">
                  <c:v>1.0416666666666938E-2</c:v>
                </c:pt>
                <c:pt idx="20865">
                  <c:v>6.5104166666679814E-4</c:v>
                </c:pt>
                <c:pt idx="20866">
                  <c:v>6.9991251093613586E-3</c:v>
                </c:pt>
                <c:pt idx="20867">
                  <c:v>1.9357336430511073E-4</c:v>
                </c:pt>
                <c:pt idx="20868">
                  <c:v>1.883239171374814E-3</c:v>
                </c:pt>
                <c:pt idx="20869">
                  <c:v>3.8647342995169143E-2</c:v>
                </c:pt>
                <c:pt idx="20870">
                  <c:v>2.3437500000000038E-2</c:v>
                </c:pt>
                <c:pt idx="20871">
                  <c:v>8.3234830575255256E-3</c:v>
                </c:pt>
                <c:pt idx="20872">
                  <c:v>8.9605734767043196E-4</c:v>
                </c:pt>
                <c:pt idx="20873">
                  <c:v>2.976190476190496E-3</c:v>
                </c:pt>
                <c:pt idx="20874">
                  <c:v>8.3307299802147354E-4</c:v>
                </c:pt>
                <c:pt idx="20875">
                  <c:v>2.3437500000000038E-2</c:v>
                </c:pt>
                <c:pt idx="20876">
                  <c:v>1.4336917562724075E-2</c:v>
                </c:pt>
                <c:pt idx="20877">
                  <c:v>1.3227513227514736E-3</c:v>
                </c:pt>
                <c:pt idx="20878">
                  <c:v>4.3744531933532539E-4</c:v>
                </c:pt>
                <c:pt idx="20879">
                  <c:v>4.3171114599686502E-3</c:v>
                </c:pt>
                <c:pt idx="20880">
                  <c:v>6.4971319003575331E-3</c:v>
                </c:pt>
                <c:pt idx="20881">
                  <c:v>2.7277327935222605E-2</c:v>
                </c:pt>
                <c:pt idx="20882">
                  <c:v>1.517232767232798E-3</c:v>
                </c:pt>
                <c:pt idx="20883">
                  <c:v>4.8166119594678422E-4</c:v>
                </c:pt>
                <c:pt idx="20884">
                  <c:v>1.517232767232798E-3</c:v>
                </c:pt>
                <c:pt idx="20885">
                  <c:v>6.1454293737771293E-4</c:v>
                </c:pt>
                <c:pt idx="20886">
                  <c:v>2.5292517006802878E-2</c:v>
                </c:pt>
                <c:pt idx="20887">
                  <c:v>2.3319200484554808E-2</c:v>
                </c:pt>
                <c:pt idx="20888">
                  <c:v>6.4408731764104095E-3</c:v>
                </c:pt>
                <c:pt idx="20889">
                  <c:v>3.4747860834846837E-5</c:v>
                </c:pt>
                <c:pt idx="20890">
                  <c:v>3.3579865512235848E-6</c:v>
                </c:pt>
                <c:pt idx="20891">
                  <c:v>1.3909774436090289E-2</c:v>
                </c:pt>
                <c:pt idx="20892">
                  <c:v>1.0389610389598E-4</c:v>
                </c:pt>
                <c:pt idx="20893">
                  <c:v>1.2244897959183477E-2</c:v>
                </c:pt>
                <c:pt idx="20894">
                  <c:v>1.2244897959183477E-2</c:v>
                </c:pt>
                <c:pt idx="20895">
                  <c:v>1.0018552875695537E-2</c:v>
                </c:pt>
                <c:pt idx="20896">
                  <c:v>1.0018552875695537E-2</c:v>
                </c:pt>
                <c:pt idx="20897">
                  <c:v>2.3728813559321892E-2</c:v>
                </c:pt>
                <c:pt idx="20898">
                  <c:v>2.5974025974023385E-3</c:v>
                </c:pt>
                <c:pt idx="20899">
                  <c:v>2.5974025974023385E-3</c:v>
                </c:pt>
                <c:pt idx="20900">
                  <c:v>8.3445491251683043E-3</c:v>
                </c:pt>
                <c:pt idx="20901">
                  <c:v>2.5974025974023385E-3</c:v>
                </c:pt>
                <c:pt idx="20902">
                  <c:v>9.8522167487674899E-4</c:v>
                </c:pt>
                <c:pt idx="20903">
                  <c:v>6.5934065934065587E-3</c:v>
                </c:pt>
                <c:pt idx="20904">
                  <c:v>6.5934065934065587E-3</c:v>
                </c:pt>
                <c:pt idx="20905">
                  <c:v>6.1043886581180979E-3</c:v>
                </c:pt>
                <c:pt idx="20906">
                  <c:v>1.476258660443814E-2</c:v>
                </c:pt>
                <c:pt idx="20907">
                  <c:v>3.8837547788955402E-3</c:v>
                </c:pt>
                <c:pt idx="20908">
                  <c:v>1.700685091688544E-2</c:v>
                </c:pt>
                <c:pt idx="20909">
                  <c:v>7.2635448916408663E-2</c:v>
                </c:pt>
                <c:pt idx="20910">
                  <c:v>1.6046213093709905E-2</c:v>
                </c:pt>
                <c:pt idx="20911">
                  <c:v>1.0520625889046899E-2</c:v>
                </c:pt>
                <c:pt idx="20912">
                  <c:v>1.0520625889046899E-2</c:v>
                </c:pt>
                <c:pt idx="20913">
                  <c:v>3.6885964912280592E-2</c:v>
                </c:pt>
                <c:pt idx="20914">
                  <c:v>1.4127516778523337E-2</c:v>
                </c:pt>
                <c:pt idx="20915">
                  <c:v>2.1570319240724892E-2</c:v>
                </c:pt>
                <c:pt idx="20916">
                  <c:v>3.7073170731707482E-2</c:v>
                </c:pt>
                <c:pt idx="20917">
                  <c:v>2.9529767040552858E-3</c:v>
                </c:pt>
                <c:pt idx="20918">
                  <c:v>6.6370213048409278E-4</c:v>
                </c:pt>
                <c:pt idx="20919">
                  <c:v>2.0579706285699138E-2</c:v>
                </c:pt>
                <c:pt idx="20920">
                  <c:v>2.0579706285699138E-2</c:v>
                </c:pt>
                <c:pt idx="20921">
                  <c:v>7.4197689345314359E-3</c:v>
                </c:pt>
                <c:pt idx="20922">
                  <c:v>2.3400809716599195E-2</c:v>
                </c:pt>
                <c:pt idx="20923">
                  <c:v>2.9021227705438657E-3</c:v>
                </c:pt>
                <c:pt idx="20924">
                  <c:v>3.3056292444821708E-2</c:v>
                </c:pt>
                <c:pt idx="20925">
                  <c:v>1.3998632946001449E-2</c:v>
                </c:pt>
                <c:pt idx="20926">
                  <c:v>7.2480851892616632E-2</c:v>
                </c:pt>
                <c:pt idx="20927">
                  <c:v>7.2148786831516027E-4</c:v>
                </c:pt>
                <c:pt idx="20928">
                  <c:v>6.3631221719456885E-2</c:v>
                </c:pt>
                <c:pt idx="20929">
                  <c:v>2.4085224641037482E-2</c:v>
                </c:pt>
                <c:pt idx="20930">
                  <c:v>0.11796579674053234</c:v>
                </c:pt>
                <c:pt idx="20931">
                  <c:v>0.11969587835134067</c:v>
                </c:pt>
                <c:pt idx="20932">
                  <c:v>7.1777306833151949E-2</c:v>
                </c:pt>
                <c:pt idx="20933">
                  <c:v>3.1894934333958867E-2</c:v>
                </c:pt>
                <c:pt idx="20934">
                  <c:v>5.1856640091934192E-2</c:v>
                </c:pt>
                <c:pt idx="20935">
                  <c:v>2.4085224641037482E-2</c:v>
                </c:pt>
                <c:pt idx="20936">
                  <c:v>2.0398928802290245E-2</c:v>
                </c:pt>
                <c:pt idx="20937">
                  <c:v>2.1169061416738944E-3</c:v>
                </c:pt>
                <c:pt idx="20938">
                  <c:v>4.8548265460031511E-3</c:v>
                </c:pt>
                <c:pt idx="20939">
                  <c:v>2.8280542986424254E-3</c:v>
                </c:pt>
                <c:pt idx="20940">
                  <c:v>1.0296789824349027E-2</c:v>
                </c:pt>
                <c:pt idx="20941">
                  <c:v>1.0860484544695154E-2</c:v>
                </c:pt>
                <c:pt idx="20942">
                  <c:v>5.7836899942167346E-4</c:v>
                </c:pt>
                <c:pt idx="20943">
                  <c:v>5.8312481878027367E-3</c:v>
                </c:pt>
                <c:pt idx="20944">
                  <c:v>2.7562308595079237E-2</c:v>
                </c:pt>
                <c:pt idx="20945">
                  <c:v>2.3464368116320633E-2</c:v>
                </c:pt>
                <c:pt idx="20946">
                  <c:v>2.3357209592027479E-2</c:v>
                </c:pt>
                <c:pt idx="20947">
                  <c:v>2.1164021164021368E-2</c:v>
                </c:pt>
                <c:pt idx="20948">
                  <c:v>4.3744531933532539E-4</c:v>
                </c:pt>
                <c:pt idx="20949">
                  <c:v>6.5104166666679814E-4</c:v>
                </c:pt>
                <c:pt idx="20950">
                  <c:v>9.5338983050847672E-3</c:v>
                </c:pt>
                <c:pt idx="20951">
                  <c:v>3.2258064516129087E-2</c:v>
                </c:pt>
                <c:pt idx="20952">
                  <c:v>3.2258064516129087E-2</c:v>
                </c:pt>
                <c:pt idx="20953">
                  <c:v>1.0416666666666938E-2</c:v>
                </c:pt>
                <c:pt idx="20954">
                  <c:v>0</c:v>
                </c:pt>
                <c:pt idx="20955">
                  <c:v>7.7390823659479356E-3</c:v>
                </c:pt>
                <c:pt idx="20956">
                  <c:v>1.5679442508710839E-2</c:v>
                </c:pt>
                <c:pt idx="20957">
                  <c:v>2.976190476190496E-3</c:v>
                </c:pt>
                <c:pt idx="20958">
                  <c:v>1.5748031496063096E-2</c:v>
                </c:pt>
                <c:pt idx="20959">
                  <c:v>3.2101677148848378E-3</c:v>
                </c:pt>
                <c:pt idx="20960">
                  <c:v>6.5104166666679814E-4</c:v>
                </c:pt>
                <c:pt idx="20961">
                  <c:v>1.0416666666666938E-2</c:v>
                </c:pt>
                <c:pt idx="20962">
                  <c:v>6.5104166666679814E-4</c:v>
                </c:pt>
                <c:pt idx="20963">
                  <c:v>2.976190476190496E-3</c:v>
                </c:pt>
                <c:pt idx="20964">
                  <c:v>1.0416666666666938E-2</c:v>
                </c:pt>
                <c:pt idx="20965">
                  <c:v>4.3744531933532539E-4</c:v>
                </c:pt>
                <c:pt idx="20966">
                  <c:v>2.9659277504105235E-2</c:v>
                </c:pt>
                <c:pt idx="20967">
                  <c:v>1.5748031496063096E-2</c:v>
                </c:pt>
                <c:pt idx="20968">
                  <c:v>4.3744531933532539E-4</c:v>
                </c:pt>
                <c:pt idx="20969">
                  <c:v>1.3227513227514738E-3</c:v>
                </c:pt>
                <c:pt idx="20970">
                  <c:v>6.9991251093613586E-3</c:v>
                </c:pt>
                <c:pt idx="20971">
                  <c:v>9.3580385551141545E-5</c:v>
                </c:pt>
                <c:pt idx="20972">
                  <c:v>0</c:v>
                </c:pt>
                <c:pt idx="20973">
                  <c:v>4.3744531933532539E-4</c:v>
                </c:pt>
                <c:pt idx="20974">
                  <c:v>2.1164021164021368E-2</c:v>
                </c:pt>
                <c:pt idx="20975">
                  <c:v>3.4722222222222398E-3</c:v>
                </c:pt>
                <c:pt idx="20976">
                  <c:v>2.0073956682514681E-2</c:v>
                </c:pt>
                <c:pt idx="20977">
                  <c:v>8.2236842105260497E-4</c:v>
                </c:pt>
                <c:pt idx="20978">
                  <c:v>3.4722222222222398E-3</c:v>
                </c:pt>
                <c:pt idx="20979">
                  <c:v>1.0976702508960743E-2</c:v>
                </c:pt>
                <c:pt idx="20980">
                  <c:v>0.10701423426513464</c:v>
                </c:pt>
                <c:pt idx="20981">
                  <c:v>1.0051282051282114E-2</c:v>
                </c:pt>
                <c:pt idx="20982">
                  <c:v>1.8510805682817204E-2</c:v>
                </c:pt>
                <c:pt idx="20983">
                  <c:v>1.1059472318553395E-3</c:v>
                </c:pt>
                <c:pt idx="20984">
                  <c:v>1.0976702508960743E-2</c:v>
                </c:pt>
                <c:pt idx="20985">
                  <c:v>6.9686411149826252E-3</c:v>
                </c:pt>
                <c:pt idx="20986">
                  <c:v>1.0416666666666938E-2</c:v>
                </c:pt>
                <c:pt idx="20987">
                  <c:v>2.2257551669316398E-2</c:v>
                </c:pt>
                <c:pt idx="20988">
                  <c:v>4.3744531933532539E-4</c:v>
                </c:pt>
                <c:pt idx="20989">
                  <c:v>4.3744531933532539E-4</c:v>
                </c:pt>
                <c:pt idx="20990">
                  <c:v>6.6666666666668883E-3</c:v>
                </c:pt>
                <c:pt idx="20991">
                  <c:v>6.9991251093613586E-3</c:v>
                </c:pt>
                <c:pt idx="20992">
                  <c:v>6.6666666666668883E-3</c:v>
                </c:pt>
                <c:pt idx="20993">
                  <c:v>1.0416666666666938E-2</c:v>
                </c:pt>
                <c:pt idx="20994">
                  <c:v>1.0957703265405497E-4</c:v>
                </c:pt>
                <c:pt idx="20995">
                  <c:v>5.8430873938895463E-3</c:v>
                </c:pt>
                <c:pt idx="20996">
                  <c:v>2.3437500000000038E-2</c:v>
                </c:pt>
                <c:pt idx="20997">
                  <c:v>2.3437500000000038E-2</c:v>
                </c:pt>
                <c:pt idx="20998">
                  <c:v>4.3715846994535582E-2</c:v>
                </c:pt>
                <c:pt idx="20999">
                  <c:v>1.0416666666666938E-2</c:v>
                </c:pt>
                <c:pt idx="21000">
                  <c:v>1.0416666666666938E-2</c:v>
                </c:pt>
                <c:pt idx="21001">
                  <c:v>4.0503231992593786E-2</c:v>
                </c:pt>
                <c:pt idx="21002">
                  <c:v>2.3076923076923002E-2</c:v>
                </c:pt>
                <c:pt idx="21003">
                  <c:v>1.1093333333333358E-2</c:v>
                </c:pt>
                <c:pt idx="21004">
                  <c:v>5.4256410256409051E-4</c:v>
                </c:pt>
                <c:pt idx="21005">
                  <c:v>5.4256410256409051E-4</c:v>
                </c:pt>
                <c:pt idx="21006">
                  <c:v>1.1027725661870622E-3</c:v>
                </c:pt>
                <c:pt idx="21007">
                  <c:v>3.4894540942928057E-2</c:v>
                </c:pt>
                <c:pt idx="21008">
                  <c:v>0.11446414950419523</c:v>
                </c:pt>
                <c:pt idx="21009">
                  <c:v>1.0416666666666938E-2</c:v>
                </c:pt>
                <c:pt idx="21010">
                  <c:v>1.5748031496063096E-2</c:v>
                </c:pt>
                <c:pt idx="21011">
                  <c:v>1.5748031496063096E-2</c:v>
                </c:pt>
                <c:pt idx="21012">
                  <c:v>6.5104166666679814E-4</c:v>
                </c:pt>
                <c:pt idx="21013">
                  <c:v>1.0416666666666938E-2</c:v>
                </c:pt>
                <c:pt idx="21014">
                  <c:v>1.0416666666666938E-2</c:v>
                </c:pt>
                <c:pt idx="21015">
                  <c:v>4.3744531933532539E-4</c:v>
                </c:pt>
                <c:pt idx="21016">
                  <c:v>2.3437500000000038E-2</c:v>
                </c:pt>
                <c:pt idx="21017">
                  <c:v>1.3227513227514738E-3</c:v>
                </c:pt>
                <c:pt idx="21018">
                  <c:v>2.7322404371585415E-3</c:v>
                </c:pt>
                <c:pt idx="21019">
                  <c:v>6.9991251093613586E-3</c:v>
                </c:pt>
                <c:pt idx="21020">
                  <c:v>1.9357336430511073E-4</c:v>
                </c:pt>
                <c:pt idx="21021">
                  <c:v>2.3437500000000038E-2</c:v>
                </c:pt>
                <c:pt idx="21022">
                  <c:v>4.3744531933532539E-4</c:v>
                </c:pt>
                <c:pt idx="21023">
                  <c:v>6.6666666666668883E-3</c:v>
                </c:pt>
                <c:pt idx="21024">
                  <c:v>3.110107693782866E-2</c:v>
                </c:pt>
                <c:pt idx="21025">
                  <c:v>1.6079158936301841E-2</c:v>
                </c:pt>
                <c:pt idx="21026">
                  <c:v>4.1691178731903923E-4</c:v>
                </c:pt>
                <c:pt idx="21027">
                  <c:v>1.0983192387407043E-2</c:v>
                </c:pt>
                <c:pt idx="21028">
                  <c:v>1.5854184641932809E-2</c:v>
                </c:pt>
                <c:pt idx="21029">
                  <c:v>1.07415146509732E-2</c:v>
                </c:pt>
                <c:pt idx="21030">
                  <c:v>6.1454293737771293E-4</c:v>
                </c:pt>
                <c:pt idx="21031">
                  <c:v>6.8740783026497582E-3</c:v>
                </c:pt>
                <c:pt idx="21032">
                  <c:v>6.7476383265857292E-3</c:v>
                </c:pt>
                <c:pt idx="21033">
                  <c:v>2.7813436029097232E-2</c:v>
                </c:pt>
                <c:pt idx="21034">
                  <c:v>3.2951348383997901E-2</c:v>
                </c:pt>
                <c:pt idx="21035">
                  <c:v>1.6421052631579034E-2</c:v>
                </c:pt>
                <c:pt idx="21036">
                  <c:v>3.1328320802004893E-2</c:v>
                </c:pt>
                <c:pt idx="21037">
                  <c:v>3.2856385797562199E-2</c:v>
                </c:pt>
                <c:pt idx="21038">
                  <c:v>2.3437500000000038E-2</c:v>
                </c:pt>
                <c:pt idx="21039">
                  <c:v>3.4722222222222398E-3</c:v>
                </c:pt>
                <c:pt idx="21040">
                  <c:v>1.3831967213114787E-2</c:v>
                </c:pt>
                <c:pt idx="21041">
                  <c:v>3.5677879714578532E-3</c:v>
                </c:pt>
                <c:pt idx="21042">
                  <c:v>4.7619047619047589E-2</c:v>
                </c:pt>
                <c:pt idx="21043">
                  <c:v>2.1164021164021368E-2</c:v>
                </c:pt>
                <c:pt idx="21044">
                  <c:v>1.6079158936301841E-2</c:v>
                </c:pt>
                <c:pt idx="21045">
                  <c:v>7.0611577964520677E-3</c:v>
                </c:pt>
                <c:pt idx="21046">
                  <c:v>7.2580645161290175E-2</c:v>
                </c:pt>
                <c:pt idx="21047">
                  <c:v>1.766402307137695E-2</c:v>
                </c:pt>
                <c:pt idx="21048">
                  <c:v>6.6666666666668883E-3</c:v>
                </c:pt>
                <c:pt idx="21049">
                  <c:v>8.4876543209878377E-3</c:v>
                </c:pt>
                <c:pt idx="21050">
                  <c:v>6.5104166666679814E-4</c:v>
                </c:pt>
                <c:pt idx="21051">
                  <c:v>6.7164179104477459E-2</c:v>
                </c:pt>
                <c:pt idx="21052">
                  <c:v>7.6277650648362029E-4</c:v>
                </c:pt>
                <c:pt idx="21053">
                  <c:v>5.8699939970854051E-4</c:v>
                </c:pt>
                <c:pt idx="21054">
                  <c:v>3.7954826328686443E-2</c:v>
                </c:pt>
                <c:pt idx="21055">
                  <c:v>1.517232767232798E-3</c:v>
                </c:pt>
                <c:pt idx="21056">
                  <c:v>1.0686518450493446E-3</c:v>
                </c:pt>
                <c:pt idx="21057">
                  <c:v>1.0179294389820967E-2</c:v>
                </c:pt>
                <c:pt idx="21058">
                  <c:v>3.1173826173826382E-3</c:v>
                </c:pt>
                <c:pt idx="21059">
                  <c:v>9.1078124553474499E-2</c:v>
                </c:pt>
                <c:pt idx="21060">
                  <c:v>3.1218781218782243E-3</c:v>
                </c:pt>
                <c:pt idx="21061">
                  <c:v>6.8740783026497582E-3</c:v>
                </c:pt>
                <c:pt idx="21062">
                  <c:v>1.2731499269960958E-2</c:v>
                </c:pt>
                <c:pt idx="21063">
                  <c:v>1.2487512487511664E-3</c:v>
                </c:pt>
                <c:pt idx="21064">
                  <c:v>2.3319200484554808E-2</c:v>
                </c:pt>
                <c:pt idx="21065">
                  <c:v>6.1454293737771293E-4</c:v>
                </c:pt>
                <c:pt idx="21066">
                  <c:v>2.3319200484554808E-2</c:v>
                </c:pt>
                <c:pt idx="21067">
                  <c:v>2.3319200484554808E-2</c:v>
                </c:pt>
                <c:pt idx="21068">
                  <c:v>3.7526497892351657E-2</c:v>
                </c:pt>
                <c:pt idx="21069">
                  <c:v>6.1191133246918446E-2</c:v>
                </c:pt>
                <c:pt idx="21070">
                  <c:v>2.7230833682446817E-2</c:v>
                </c:pt>
                <c:pt idx="21071">
                  <c:v>1.0635034257081455E-2</c:v>
                </c:pt>
                <c:pt idx="21072">
                  <c:v>6.912845219296887E-3</c:v>
                </c:pt>
                <c:pt idx="21073">
                  <c:v>4.8166119594678422E-4</c:v>
                </c:pt>
                <c:pt idx="21074">
                  <c:v>1.0603431656065476E-3</c:v>
                </c:pt>
                <c:pt idx="21075">
                  <c:v>1.0686518450493446E-3</c:v>
                </c:pt>
                <c:pt idx="21076">
                  <c:v>2.7230833682446817E-2</c:v>
                </c:pt>
                <c:pt idx="21077">
                  <c:v>3.2859412250514988E-3</c:v>
                </c:pt>
                <c:pt idx="21078">
                  <c:v>1.0420956594426177E-2</c:v>
                </c:pt>
                <c:pt idx="21079">
                  <c:v>3.2792837414687263E-3</c:v>
                </c:pt>
                <c:pt idx="21080">
                  <c:v>2.1610389610389521E-2</c:v>
                </c:pt>
                <c:pt idx="21081">
                  <c:v>6.5104166666679814E-4</c:v>
                </c:pt>
                <c:pt idx="21082">
                  <c:v>4.3744531933532539E-4</c:v>
                </c:pt>
                <c:pt idx="21083">
                  <c:v>3.4722222222222398E-3</c:v>
                </c:pt>
                <c:pt idx="21084">
                  <c:v>1.0416666666666938E-2</c:v>
                </c:pt>
                <c:pt idx="21085">
                  <c:v>2.2038567493112875E-2</c:v>
                </c:pt>
                <c:pt idx="21086">
                  <c:v>6.6666666666668883E-3</c:v>
                </c:pt>
                <c:pt idx="21087">
                  <c:v>3.5433070866141662E-2</c:v>
                </c:pt>
                <c:pt idx="21088">
                  <c:v>4.3744531933532539E-4</c:v>
                </c:pt>
                <c:pt idx="21089">
                  <c:v>4.3744531933532539E-4</c:v>
                </c:pt>
                <c:pt idx="21090">
                  <c:v>8.933886054421783E-2</c:v>
                </c:pt>
                <c:pt idx="21091">
                  <c:v>2.116402116402125E-2</c:v>
                </c:pt>
                <c:pt idx="21092">
                  <c:v>0.28899082568807349</c:v>
                </c:pt>
                <c:pt idx="21093">
                  <c:v>3.2258064516129087E-2</c:v>
                </c:pt>
                <c:pt idx="21094">
                  <c:v>3.5433070866141662E-2</c:v>
                </c:pt>
                <c:pt idx="22083">
                  <c:v>4.3744531933532539E-4</c:v>
                </c:pt>
                <c:pt idx="22084">
                  <c:v>3.9640591966172076E-4</c:v>
                </c:pt>
                <c:pt idx="22085">
                  <c:v>1.5694580210709245E-2</c:v>
                </c:pt>
                <c:pt idx="22086">
                  <c:v>0.18618925831202049</c:v>
                </c:pt>
                <c:pt idx="22087">
                  <c:v>0.22566371681415917</c:v>
                </c:pt>
                <c:pt idx="22088">
                  <c:v>1.0416666666666938E-2</c:v>
                </c:pt>
                <c:pt idx="22089">
                  <c:v>3.9589442815249204E-2</c:v>
                </c:pt>
                <c:pt idx="22090">
                  <c:v>3.4606511150984606E-3</c:v>
                </c:pt>
                <c:pt idx="22091">
                  <c:v>1.0416666666666938E-2</c:v>
                </c:pt>
                <c:pt idx="22092">
                  <c:v>2.3437500000000038E-2</c:v>
                </c:pt>
                <c:pt idx="22093">
                  <c:v>5.092946269416095E-4</c:v>
                </c:pt>
                <c:pt idx="22094">
                  <c:v>6.5104166666679814E-4</c:v>
                </c:pt>
                <c:pt idx="22095">
                  <c:v>2.3437500000000038E-2</c:v>
                </c:pt>
                <c:pt idx="22096">
                  <c:v>6.5104166666679814E-4</c:v>
                </c:pt>
                <c:pt idx="22097">
                  <c:v>2.3437500000000038E-2</c:v>
                </c:pt>
                <c:pt idx="22098">
                  <c:v>2.976190476190496E-3</c:v>
                </c:pt>
                <c:pt idx="22099">
                  <c:v>5.6570931244559674E-3</c:v>
                </c:pt>
                <c:pt idx="22100">
                  <c:v>2.3437500000000038E-2</c:v>
                </c:pt>
                <c:pt idx="22101">
                  <c:v>1.0296789824349027E-2</c:v>
                </c:pt>
                <c:pt idx="22102">
                  <c:v>2.1739130434782719E-2</c:v>
                </c:pt>
                <c:pt idx="22103">
                  <c:v>6.5104166666679814E-4</c:v>
                </c:pt>
                <c:pt idx="22104">
                  <c:v>1.0957703265405497E-4</c:v>
                </c:pt>
                <c:pt idx="22105">
                  <c:v>8.1487140310670062E-3</c:v>
                </c:pt>
                <c:pt idx="22106">
                  <c:v>2.3011176857331882E-3</c:v>
                </c:pt>
                <c:pt idx="22107">
                  <c:v>2.3422377080913635E-2</c:v>
                </c:pt>
                <c:pt idx="22108">
                  <c:v>4.3744531933532539E-4</c:v>
                </c:pt>
                <c:pt idx="22109">
                  <c:v>2.1164021164021368E-2</c:v>
                </c:pt>
                <c:pt idx="22110">
                  <c:v>6.5104166666679814E-4</c:v>
                </c:pt>
                <c:pt idx="22111">
                  <c:v>4.3744531933532539E-4</c:v>
                </c:pt>
                <c:pt idx="22112">
                  <c:v>6.147540983606598E-3</c:v>
                </c:pt>
                <c:pt idx="22113">
                  <c:v>2.3437500000000038E-2</c:v>
                </c:pt>
                <c:pt idx="22114">
                  <c:v>2.005012531328303E-2</c:v>
                </c:pt>
                <c:pt idx="22115">
                  <c:v>0</c:v>
                </c:pt>
                <c:pt idx="22116">
                  <c:v>1.3774104683197297E-3</c:v>
                </c:pt>
                <c:pt idx="22117">
                  <c:v>6.5104166666679814E-4</c:v>
                </c:pt>
                <c:pt idx="22118">
                  <c:v>1.3888888888888959E-2</c:v>
                </c:pt>
                <c:pt idx="22119">
                  <c:v>1.5748031496063096E-2</c:v>
                </c:pt>
                <c:pt idx="22120">
                  <c:v>1.0416666666666938E-2</c:v>
                </c:pt>
                <c:pt idx="22121">
                  <c:v>6.5104166666679814E-4</c:v>
                </c:pt>
                <c:pt idx="22122">
                  <c:v>6.5104166666679814E-4</c:v>
                </c:pt>
                <c:pt idx="22123">
                  <c:v>1.343318948132627E-2</c:v>
                </c:pt>
                <c:pt idx="22124">
                  <c:v>1.0136205258156545E-2</c:v>
                </c:pt>
                <c:pt idx="22125">
                  <c:v>1.0136205258156545E-2</c:v>
                </c:pt>
                <c:pt idx="22126">
                  <c:v>8.3061292077686189E-3</c:v>
                </c:pt>
                <c:pt idx="22127">
                  <c:v>1.0136205258156545E-2</c:v>
                </c:pt>
                <c:pt idx="22128">
                  <c:v>1.8805230582090381E-3</c:v>
                </c:pt>
                <c:pt idx="22129">
                  <c:v>3.64145658263305E-2</c:v>
                </c:pt>
                <c:pt idx="22130">
                  <c:v>2.3136209197591739E-3</c:v>
                </c:pt>
                <c:pt idx="22131">
                  <c:v>2.4085224641037482E-2</c:v>
                </c:pt>
                <c:pt idx="22132">
                  <c:v>2.6492311931080367E-4</c:v>
                </c:pt>
                <c:pt idx="22133">
                  <c:v>1.6837104072398128E-2</c:v>
                </c:pt>
                <c:pt idx="22134">
                  <c:v>7.2148786831516027E-4</c:v>
                </c:pt>
                <c:pt idx="22135">
                  <c:v>2.8280542986424254E-3</c:v>
                </c:pt>
                <c:pt idx="22136">
                  <c:v>2.4085224641037482E-2</c:v>
                </c:pt>
                <c:pt idx="22137">
                  <c:v>9.3770240829063288E-3</c:v>
                </c:pt>
                <c:pt idx="22138">
                  <c:v>1.5567765567765486E-2</c:v>
                </c:pt>
                <c:pt idx="22139">
                  <c:v>3.1894934333958867E-2</c:v>
                </c:pt>
                <c:pt idx="22140">
                  <c:v>1.0296789824349027E-2</c:v>
                </c:pt>
                <c:pt idx="22141">
                  <c:v>1.0296789824349027E-2</c:v>
                </c:pt>
                <c:pt idx="22142">
                  <c:v>7.3319926261101991E-3</c:v>
                </c:pt>
                <c:pt idx="22143">
                  <c:v>1.5021643429104134E-2</c:v>
                </c:pt>
                <c:pt idx="22144">
                  <c:v>2.8173374613003035E-2</c:v>
                </c:pt>
                <c:pt idx="22145">
                  <c:v>7.8480422813285468E-4</c:v>
                </c:pt>
                <c:pt idx="22146">
                  <c:v>4.2590178183399214E-3</c:v>
                </c:pt>
                <c:pt idx="22147">
                  <c:v>6.3893637226970909E-3</c:v>
                </c:pt>
                <c:pt idx="22148">
                  <c:v>7.6827350427350512E-3</c:v>
                </c:pt>
                <c:pt idx="22149">
                  <c:v>5.0322580645161361E-2</c:v>
                </c:pt>
                <c:pt idx="22150">
                  <c:v>1.0175010175010308E-2</c:v>
                </c:pt>
                <c:pt idx="22151">
                  <c:v>1.5384615384615396E-2</c:v>
                </c:pt>
                <c:pt idx="22152">
                  <c:v>6.8376068376115504E-5</c:v>
                </c:pt>
                <c:pt idx="22153">
                  <c:v>1.5384615384615396E-2</c:v>
                </c:pt>
                <c:pt idx="22154">
                  <c:v>1.5384615384615396E-2</c:v>
                </c:pt>
                <c:pt idx="22155">
                  <c:v>2.6749008567191457E-3</c:v>
                </c:pt>
                <c:pt idx="22156">
                  <c:v>5.5384615384615659E-3</c:v>
                </c:pt>
                <c:pt idx="22157">
                  <c:v>3.2245669767793123E-3</c:v>
                </c:pt>
                <c:pt idx="22158">
                  <c:v>1.0175010175010308E-2</c:v>
                </c:pt>
                <c:pt idx="22159">
                  <c:v>1.0175010175010308E-2</c:v>
                </c:pt>
                <c:pt idx="22160">
                  <c:v>1.0175010175010308E-2</c:v>
                </c:pt>
                <c:pt idx="22161">
                  <c:v>6.5104166666679814E-4</c:v>
                </c:pt>
                <c:pt idx="22162">
                  <c:v>4.7619047619047589E-2</c:v>
                </c:pt>
                <c:pt idx="22163">
                  <c:v>0.45000000000000007</c:v>
                </c:pt>
                <c:pt idx="22164">
                  <c:v>0.40109464303012704</c:v>
                </c:pt>
                <c:pt idx="22165">
                  <c:v>1.517232767232798E-3</c:v>
                </c:pt>
                <c:pt idx="22166">
                  <c:v>1.6079158936301841E-2</c:v>
                </c:pt>
                <c:pt idx="22167">
                  <c:v>5.9708436724565772E-2</c:v>
                </c:pt>
                <c:pt idx="22168">
                  <c:v>1.0635034257081455E-2</c:v>
                </c:pt>
                <c:pt idx="22169">
                  <c:v>1.5748031496063096E-2</c:v>
                </c:pt>
                <c:pt idx="22170">
                  <c:v>4.3744531933532539E-4</c:v>
                </c:pt>
                <c:pt idx="22171">
                  <c:v>0</c:v>
                </c:pt>
                <c:pt idx="22172">
                  <c:v>6.5104166666679814E-4</c:v>
                </c:pt>
                <c:pt idx="22173">
                  <c:v>8.9605734767043196E-4</c:v>
                </c:pt>
                <c:pt idx="22174">
                  <c:v>6.8310152343768109E-4</c:v>
                </c:pt>
                <c:pt idx="22175">
                  <c:v>1.0513296227581837E-2</c:v>
                </c:pt>
                <c:pt idx="22176">
                  <c:v>2.2500456336999691E-2</c:v>
                </c:pt>
                <c:pt idx="22177">
                  <c:v>1.0513296227581837E-2</c:v>
                </c:pt>
                <c:pt idx="22178">
                  <c:v>3.6235294117646998E-2</c:v>
                </c:pt>
                <c:pt idx="22179">
                  <c:v>2.9654090375153203E-3</c:v>
                </c:pt>
                <c:pt idx="22180">
                  <c:v>2.1917106436856326E-4</c:v>
                </c:pt>
                <c:pt idx="22181">
                  <c:v>2.1917106436856326E-4</c:v>
                </c:pt>
                <c:pt idx="22182">
                  <c:v>1.0513296227581837E-2</c:v>
                </c:pt>
                <c:pt idx="22183">
                  <c:v>3.8807972269881648E-2</c:v>
                </c:pt>
                <c:pt idx="22184">
                  <c:v>6.6788450377179901E-4</c:v>
                </c:pt>
                <c:pt idx="22185">
                  <c:v>2.3965141612200407E-2</c:v>
                </c:pt>
                <c:pt idx="22186">
                  <c:v>7.6743025979062519E-6</c:v>
                </c:pt>
                <c:pt idx="22187">
                  <c:v>2.3965141612200407E-2</c:v>
                </c:pt>
                <c:pt idx="22188">
                  <c:v>2.335318269570661E-2</c:v>
                </c:pt>
                <c:pt idx="22189">
                  <c:v>1.1093333333333358E-2</c:v>
                </c:pt>
                <c:pt idx="22190">
                  <c:v>1.1093333333333358E-2</c:v>
                </c:pt>
                <c:pt idx="22191">
                  <c:v>5.796801764544311E-4</c:v>
                </c:pt>
                <c:pt idx="22192">
                  <c:v>2.2796811032104645E-3</c:v>
                </c:pt>
                <c:pt idx="22193">
                  <c:v>6.150259996413829E-3</c:v>
                </c:pt>
                <c:pt idx="22194">
                  <c:v>7.0440230501206914E-3</c:v>
                </c:pt>
                <c:pt idx="22195">
                  <c:v>1.7874900329028703E-2</c:v>
                </c:pt>
                <c:pt idx="22196">
                  <c:v>1.2487512487511664E-3</c:v>
                </c:pt>
                <c:pt idx="22197">
                  <c:v>2.1407164264600206E-5</c:v>
                </c:pt>
                <c:pt idx="22198">
                  <c:v>1.2487512487511664E-3</c:v>
                </c:pt>
                <c:pt idx="22199">
                  <c:v>8.6463565353099604E-3</c:v>
                </c:pt>
                <c:pt idx="22200">
                  <c:v>3.4022176479234015E-3</c:v>
                </c:pt>
                <c:pt idx="22201">
                  <c:v>1.9035842206574804E-3</c:v>
                </c:pt>
                <c:pt idx="22202">
                  <c:v>2.0989620459116638E-2</c:v>
                </c:pt>
                <c:pt idx="22203">
                  <c:v>3.1173826173826382E-3</c:v>
                </c:pt>
                <c:pt idx="22204">
                  <c:v>1.6079158936301841E-2</c:v>
                </c:pt>
                <c:pt idx="22205">
                  <c:v>1.0635034257081455E-2</c:v>
                </c:pt>
                <c:pt idx="22206">
                  <c:v>4.9950049950056585E-4</c:v>
                </c:pt>
                <c:pt idx="22207">
                  <c:v>6.912845219296887E-3</c:v>
                </c:pt>
                <c:pt idx="22208">
                  <c:v>9.766095972992498E-3</c:v>
                </c:pt>
                <c:pt idx="22209">
                  <c:v>3.2946891817859474E-2</c:v>
                </c:pt>
                <c:pt idx="22210">
                  <c:v>6.1454293737771293E-4</c:v>
                </c:pt>
                <c:pt idx="22211">
                  <c:v>2.3319200484554808E-2</c:v>
                </c:pt>
                <c:pt idx="22212">
                  <c:v>1.5915781830913204E-4</c:v>
                </c:pt>
                <c:pt idx="22213">
                  <c:v>4.8166119594678422E-4</c:v>
                </c:pt>
                <c:pt idx="22214">
                  <c:v>6.1454293737771293E-4</c:v>
                </c:pt>
                <c:pt idx="22215">
                  <c:v>1.8243036700789049E-2</c:v>
                </c:pt>
                <c:pt idx="22216">
                  <c:v>3.5764474759691204E-3</c:v>
                </c:pt>
                <c:pt idx="22217">
                  <c:v>2.3319200484554808E-2</c:v>
                </c:pt>
                <c:pt idx="22218">
                  <c:v>1.3602743410437103E-3</c:v>
                </c:pt>
                <c:pt idx="22219">
                  <c:v>3.2859412250514988E-3</c:v>
                </c:pt>
                <c:pt idx="22220">
                  <c:v>0</c:v>
                </c:pt>
                <c:pt idx="22221">
                  <c:v>2.3437500000000038E-2</c:v>
                </c:pt>
                <c:pt idx="22222">
                  <c:v>6.5104166666679814E-4</c:v>
                </c:pt>
                <c:pt idx="22223">
                  <c:v>3.3613445378151315E-2</c:v>
                </c:pt>
                <c:pt idx="22224">
                  <c:v>1.6203703703703606E-2</c:v>
                </c:pt>
                <c:pt idx="22225">
                  <c:v>2.1574973031283011E-3</c:v>
                </c:pt>
                <c:pt idx="22226">
                  <c:v>1.7076502732243888E-4</c:v>
                </c:pt>
                <c:pt idx="22227">
                  <c:v>1.9357336430511073E-4</c:v>
                </c:pt>
                <c:pt idx="22228">
                  <c:v>2.4133175728918701E-3</c:v>
                </c:pt>
                <c:pt idx="22229">
                  <c:v>4.3744531933532539E-4</c:v>
                </c:pt>
                <c:pt idx="22230">
                  <c:v>1.0416666666666938E-2</c:v>
                </c:pt>
                <c:pt idx="22231">
                  <c:v>8.5365853658536536E-2</c:v>
                </c:pt>
                <c:pt idx="22232">
                  <c:v>6.6162109375000028E-2</c:v>
                </c:pt>
                <c:pt idx="22233">
                  <c:v>6.5104166666679814E-4</c:v>
                </c:pt>
                <c:pt idx="22234">
                  <c:v>2.3437500000000038E-2</c:v>
                </c:pt>
                <c:pt idx="22235">
                  <c:v>1.0416666666666938E-2</c:v>
                </c:pt>
                <c:pt idx="22236">
                  <c:v>8.9605734767043196E-4</c:v>
                </c:pt>
                <c:pt idx="22237">
                  <c:v>2.1169061416738944E-3</c:v>
                </c:pt>
                <c:pt idx="22238">
                  <c:v>2.6364764267990268E-2</c:v>
                </c:pt>
                <c:pt idx="22239">
                  <c:v>5.620977487985748E-4</c:v>
                </c:pt>
                <c:pt idx="22240">
                  <c:v>5.620977487985748E-4</c:v>
                </c:pt>
                <c:pt idx="22241">
                  <c:v>6.9089140600100138E-4</c:v>
                </c:pt>
                <c:pt idx="22242">
                  <c:v>2.2700898680316314E-2</c:v>
                </c:pt>
                <c:pt idx="22243">
                  <c:v>3.6491023207195743E-6</c:v>
                </c:pt>
                <c:pt idx="22244">
                  <c:v>4.0241821823305537E-3</c:v>
                </c:pt>
                <c:pt idx="22245">
                  <c:v>3.5944807787369813E-3</c:v>
                </c:pt>
                <c:pt idx="22246">
                  <c:v>3.6491023207195743E-6</c:v>
                </c:pt>
                <c:pt idx="22247">
                  <c:v>1.5567765567765486E-2</c:v>
                </c:pt>
                <c:pt idx="22248">
                  <c:v>1.2730633006679622E-3</c:v>
                </c:pt>
                <c:pt idx="22249">
                  <c:v>7.0646620931252256E-3</c:v>
                </c:pt>
                <c:pt idx="22250">
                  <c:v>1.1419160424353146E-3</c:v>
                </c:pt>
                <c:pt idx="22251">
                  <c:v>6.0290657439445398E-3</c:v>
                </c:pt>
                <c:pt idx="22252">
                  <c:v>9.349466874326133E-3</c:v>
                </c:pt>
                <c:pt idx="22253">
                  <c:v>6.7855847477330686E-2</c:v>
                </c:pt>
                <c:pt idx="22254">
                  <c:v>1.6585365853658652E-2</c:v>
                </c:pt>
                <c:pt idx="22255">
                  <c:v>1.3031674208144689E-2</c:v>
                </c:pt>
                <c:pt idx="22256">
                  <c:v>1.2343297974926196E-3</c:v>
                </c:pt>
                <c:pt idx="22257">
                  <c:v>6.072106261857189E-4</c:v>
                </c:pt>
                <c:pt idx="22258">
                  <c:v>3.8891589693393329E-6</c:v>
                </c:pt>
                <c:pt idx="22259">
                  <c:v>2.3719165085388773E-2</c:v>
                </c:pt>
                <c:pt idx="22260">
                  <c:v>1.1764705882352771E-2</c:v>
                </c:pt>
                <c:pt idx="22261">
                  <c:v>7.2148786831516027E-4</c:v>
                </c:pt>
                <c:pt idx="22262">
                  <c:v>1.0296789824349027E-2</c:v>
                </c:pt>
                <c:pt idx="22263">
                  <c:v>2.06625683060109E-2</c:v>
                </c:pt>
                <c:pt idx="22264">
                  <c:v>2.3437500000000038E-2</c:v>
                </c:pt>
                <c:pt idx="22265">
                  <c:v>1.0416666666666938E-2</c:v>
                </c:pt>
                <c:pt idx="22266">
                  <c:v>6.7350998647251036E-3</c:v>
                </c:pt>
                <c:pt idx="22267">
                  <c:v>2.3865546218487379E-2</c:v>
                </c:pt>
                <c:pt idx="22268">
                  <c:v>1.8779342722995143E-4</c:v>
                </c:pt>
                <c:pt idx="22269">
                  <c:v>1.5973351352493259E-3</c:v>
                </c:pt>
                <c:pt idx="22270">
                  <c:v>1.3733414982650162E-3</c:v>
                </c:pt>
                <c:pt idx="22271">
                  <c:v>2.3865546218487379E-2</c:v>
                </c:pt>
                <c:pt idx="22272">
                  <c:v>8.0820786789704974E-3</c:v>
                </c:pt>
                <c:pt idx="22273">
                  <c:v>1.0462884835897288E-2</c:v>
                </c:pt>
                <c:pt idx="22274">
                  <c:v>1.6526022230247704E-2</c:v>
                </c:pt>
                <c:pt idx="22275">
                  <c:v>1.6203306797307902E-3</c:v>
                </c:pt>
                <c:pt idx="22276">
                  <c:v>1.0617551462620035E-3</c:v>
                </c:pt>
                <c:pt idx="22277">
                  <c:v>4.3212168213544261E-2</c:v>
                </c:pt>
                <c:pt idx="22278">
                  <c:v>7.7788857036021801E-3</c:v>
                </c:pt>
                <c:pt idx="22279">
                  <c:v>1.1835720203574302E-2</c:v>
                </c:pt>
                <c:pt idx="22280">
                  <c:v>1.1835720203574302E-2</c:v>
                </c:pt>
                <c:pt idx="22281">
                  <c:v>8.5708204549240739E-3</c:v>
                </c:pt>
                <c:pt idx="22282">
                  <c:v>6.4881271862450417E-3</c:v>
                </c:pt>
                <c:pt idx="22283">
                  <c:v>1.1835720203574302E-2</c:v>
                </c:pt>
                <c:pt idx="22284">
                  <c:v>4.4990439531597949E-4</c:v>
                </c:pt>
                <c:pt idx="22285">
                  <c:v>1.2535388431216217E-2</c:v>
                </c:pt>
                <c:pt idx="22286">
                  <c:v>5.2195526097775303E-4</c:v>
                </c:pt>
                <c:pt idx="22287">
                  <c:v>2.8247261345846786E-4</c:v>
                </c:pt>
                <c:pt idx="22288">
                  <c:v>2.4076080414108521E-2</c:v>
                </c:pt>
                <c:pt idx="22289">
                  <c:v>3.9444893661031655E-2</c:v>
                </c:pt>
                <c:pt idx="22290">
                  <c:v>5.2195526097775303E-4</c:v>
                </c:pt>
                <c:pt idx="22291">
                  <c:v>1.3080628699734635E-2</c:v>
                </c:pt>
                <c:pt idx="22292">
                  <c:v>1.1166323785409136E-2</c:v>
                </c:pt>
                <c:pt idx="22293">
                  <c:v>6.7350998647251036E-3</c:v>
                </c:pt>
                <c:pt idx="22294">
                  <c:v>6.5312264617029173E-2</c:v>
                </c:pt>
                <c:pt idx="22295">
                  <c:v>6.3383811641780892E-3</c:v>
                </c:pt>
                <c:pt idx="22296">
                  <c:v>2.3865546218487379E-2</c:v>
                </c:pt>
                <c:pt idx="22297">
                  <c:v>2.3865546218487379E-2</c:v>
                </c:pt>
                <c:pt idx="22298">
                  <c:v>2.2834050717809259E-3</c:v>
                </c:pt>
                <c:pt idx="22299">
                  <c:v>3.9506250989080595E-2</c:v>
                </c:pt>
                <c:pt idx="22300">
                  <c:v>8.7395157461624606E-4</c:v>
                </c:pt>
                <c:pt idx="22301">
                  <c:v>1.0617551462620035E-3</c:v>
                </c:pt>
                <c:pt idx="22302">
                  <c:v>8.0820786789704974E-3</c:v>
                </c:pt>
                <c:pt idx="22303">
                  <c:v>1.9357336430511073E-4</c:v>
                </c:pt>
                <c:pt idx="22304">
                  <c:v>1.3831967213114787E-2</c:v>
                </c:pt>
                <c:pt idx="22305">
                  <c:v>2.1164021164021368E-2</c:v>
                </c:pt>
                <c:pt idx="22306">
                  <c:v>6.7723147771779177E-5</c:v>
                </c:pt>
                <c:pt idx="22307">
                  <c:v>6.5104166666679814E-4</c:v>
                </c:pt>
                <c:pt idx="22308">
                  <c:v>5.8962264150941486E-4</c:v>
                </c:pt>
                <c:pt idx="22309">
                  <c:v>1.0416666666666938E-2</c:v>
                </c:pt>
                <c:pt idx="22310">
                  <c:v>1.3006317354143019E-3</c:v>
                </c:pt>
                <c:pt idx="22311">
                  <c:v>1.9988577955454717E-3</c:v>
                </c:pt>
                <c:pt idx="22312">
                  <c:v>3.4722222222222398E-3</c:v>
                </c:pt>
                <c:pt idx="22313">
                  <c:v>0</c:v>
                </c:pt>
                <c:pt idx="22314">
                  <c:v>0</c:v>
                </c:pt>
                <c:pt idx="22315">
                  <c:v>2.016129032257999E-3</c:v>
                </c:pt>
                <c:pt idx="22316">
                  <c:v>4.3744531933532539E-4</c:v>
                </c:pt>
                <c:pt idx="22317">
                  <c:v>5.8962264150941486E-4</c:v>
                </c:pt>
                <c:pt idx="22318">
                  <c:v>7.2580645161290175E-2</c:v>
                </c:pt>
                <c:pt idx="22319">
                  <c:v>1.4336917562724075E-2</c:v>
                </c:pt>
                <c:pt idx="22320">
                  <c:v>1.253132832080066E-3</c:v>
                </c:pt>
                <c:pt idx="22321">
                  <c:v>1.253132832080066E-3</c:v>
                </c:pt>
                <c:pt idx="22322">
                  <c:v>1.253132832080066E-3</c:v>
                </c:pt>
                <c:pt idx="22323">
                  <c:v>1.253132832080066E-3</c:v>
                </c:pt>
                <c:pt idx="22324">
                  <c:v>6.6666666666667001E-3</c:v>
                </c:pt>
                <c:pt idx="22325">
                  <c:v>6.5104166666679814E-4</c:v>
                </c:pt>
                <c:pt idx="22326">
                  <c:v>6.3492063492063813E-3</c:v>
                </c:pt>
                <c:pt idx="22327">
                  <c:v>2.2210654173173541E-2</c:v>
                </c:pt>
                <c:pt idx="22328">
                  <c:v>1.3355460723881862E-2</c:v>
                </c:pt>
                <c:pt idx="22329">
                  <c:v>4.3744531933532539E-4</c:v>
                </c:pt>
                <c:pt idx="22330">
                  <c:v>1.3355460723881862E-2</c:v>
                </c:pt>
                <c:pt idx="22331">
                  <c:v>5.8962264150941486E-4</c:v>
                </c:pt>
                <c:pt idx="22332">
                  <c:v>2.3437500000000038E-2</c:v>
                </c:pt>
                <c:pt idx="22333">
                  <c:v>2.976190476190496E-3</c:v>
                </c:pt>
                <c:pt idx="22334">
                  <c:v>6.8358540545149129E-4</c:v>
                </c:pt>
                <c:pt idx="22335">
                  <c:v>1.5748031496063096E-2</c:v>
                </c:pt>
                <c:pt idx="22336">
                  <c:v>1.7162471395881791E-3</c:v>
                </c:pt>
                <c:pt idx="22337">
                  <c:v>1.253132832080066E-3</c:v>
                </c:pt>
                <c:pt idx="22338">
                  <c:v>5.485574969524596E-3</c:v>
                </c:pt>
                <c:pt idx="22339">
                  <c:v>1.0416666666666938E-2</c:v>
                </c:pt>
                <c:pt idx="22340">
                  <c:v>5.7836899942167346E-4</c:v>
                </c:pt>
                <c:pt idx="22341">
                  <c:v>5.4537825435652066E-4</c:v>
                </c:pt>
                <c:pt idx="22342">
                  <c:v>6.9489664631366141E-3</c:v>
                </c:pt>
                <c:pt idx="22343">
                  <c:v>6.1454293737771293E-4</c:v>
                </c:pt>
                <c:pt idx="22344">
                  <c:v>2.5540285090080373E-2</c:v>
                </c:pt>
                <c:pt idx="22345">
                  <c:v>3.5256410256410152E-2</c:v>
                </c:pt>
                <c:pt idx="22346">
                  <c:v>1.6004495504495335E-2</c:v>
                </c:pt>
                <c:pt idx="22347">
                  <c:v>1.6112919338532523E-6</c:v>
                </c:pt>
                <c:pt idx="22348">
                  <c:v>2.3319200484554808E-2</c:v>
                </c:pt>
                <c:pt idx="22349">
                  <c:v>6.1454293737771293E-4</c:v>
                </c:pt>
                <c:pt idx="22350">
                  <c:v>2.3965141612200407E-2</c:v>
                </c:pt>
                <c:pt idx="22351">
                  <c:v>1.5896103896103946E-2</c:v>
                </c:pt>
                <c:pt idx="22352">
                  <c:v>8.696971088484705E-4</c:v>
                </c:pt>
                <c:pt idx="22353">
                  <c:v>1.0513296227581837E-2</c:v>
                </c:pt>
                <c:pt idx="22354">
                  <c:v>6.6783845836930486E-3</c:v>
                </c:pt>
                <c:pt idx="22355">
                  <c:v>1.5896103896103946E-2</c:v>
                </c:pt>
                <c:pt idx="22356">
                  <c:v>2.7348293345423883E-2</c:v>
                </c:pt>
                <c:pt idx="22357">
                  <c:v>2.3965141612200407E-2</c:v>
                </c:pt>
                <c:pt idx="22358">
                  <c:v>1.0975952152422726E-2</c:v>
                </c:pt>
                <c:pt idx="22359">
                  <c:v>1.0077874002913E-2</c:v>
                </c:pt>
                <c:pt idx="22360">
                  <c:v>1.3882385798893663E-3</c:v>
                </c:pt>
                <c:pt idx="22361">
                  <c:v>1.6203703703703606E-2</c:v>
                </c:pt>
                <c:pt idx="22362">
                  <c:v>6.9991251093613586E-3</c:v>
                </c:pt>
                <c:pt idx="22363">
                  <c:v>8.9285714285713622E-3</c:v>
                </c:pt>
                <c:pt idx="22364">
                  <c:v>3.5502958579881727E-2</c:v>
                </c:pt>
                <c:pt idx="22365">
                  <c:v>3.2444124008652966E-3</c:v>
                </c:pt>
                <c:pt idx="22366">
                  <c:v>4.7619047619047589E-2</c:v>
                </c:pt>
                <c:pt idx="22367">
                  <c:v>1.3774104683197297E-3</c:v>
                </c:pt>
                <c:pt idx="22368">
                  <c:v>4.3744531933532539E-4</c:v>
                </c:pt>
                <c:pt idx="22369">
                  <c:v>6.6666666666668883E-3</c:v>
                </c:pt>
                <c:pt idx="22370">
                  <c:v>1.0416666666666719E-3</c:v>
                </c:pt>
                <c:pt idx="22371">
                  <c:v>3.5433070866141662E-2</c:v>
                </c:pt>
                <c:pt idx="22372">
                  <c:v>1.3227513227514738E-3</c:v>
                </c:pt>
                <c:pt idx="22373">
                  <c:v>1.0976702508960743E-2</c:v>
                </c:pt>
                <c:pt idx="22374">
                  <c:v>3.5433070866141662E-2</c:v>
                </c:pt>
                <c:pt idx="22375">
                  <c:v>3.097173828881227E-3</c:v>
                </c:pt>
                <c:pt idx="22376">
                  <c:v>1.0416666666666938E-2</c:v>
                </c:pt>
                <c:pt idx="22377">
                  <c:v>1.3227513227514738E-3</c:v>
                </c:pt>
                <c:pt idx="22378">
                  <c:v>9.7949188858280165E-3</c:v>
                </c:pt>
                <c:pt idx="22379">
                  <c:v>9.7949188858280165E-3</c:v>
                </c:pt>
                <c:pt idx="22380">
                  <c:v>1.0416666666666938E-2</c:v>
                </c:pt>
                <c:pt idx="22381">
                  <c:v>1.833460656990063E-2</c:v>
                </c:pt>
                <c:pt idx="22382">
                  <c:v>3.4722222222222398E-3</c:v>
                </c:pt>
                <c:pt idx="22383">
                  <c:v>4.6770804786699621E-2</c:v>
                </c:pt>
                <c:pt idx="22384">
                  <c:v>1.0416666666666938E-2</c:v>
                </c:pt>
                <c:pt idx="22385">
                  <c:v>1.0416666666666938E-2</c:v>
                </c:pt>
                <c:pt idx="22386">
                  <c:v>6.5104166666679814E-4</c:v>
                </c:pt>
                <c:pt idx="22387">
                  <c:v>3.264986287057643E-3</c:v>
                </c:pt>
                <c:pt idx="22388">
                  <c:v>1.2016881624587927E-2</c:v>
                </c:pt>
                <c:pt idx="22389">
                  <c:v>1.6421052631579034E-2</c:v>
                </c:pt>
                <c:pt idx="22390">
                  <c:v>1.6670635865681739E-3</c:v>
                </c:pt>
                <c:pt idx="22391">
                  <c:v>3.593686030114097E-3</c:v>
                </c:pt>
                <c:pt idx="22392">
                  <c:v>2.3199023199023172E-2</c:v>
                </c:pt>
                <c:pt idx="22393">
                  <c:v>0.12385919165580166</c:v>
                </c:pt>
                <c:pt idx="22394">
                  <c:v>2.4085224641037482E-2</c:v>
                </c:pt>
                <c:pt idx="22395">
                  <c:v>1.6501011976125044E-3</c:v>
                </c:pt>
                <c:pt idx="22396">
                  <c:v>2.4085224641037482E-2</c:v>
                </c:pt>
                <c:pt idx="22397">
                  <c:v>1.0296789824349027E-2</c:v>
                </c:pt>
                <c:pt idx="22398">
                  <c:v>1.0296789824349027E-2</c:v>
                </c:pt>
                <c:pt idx="22399">
                  <c:v>4.6904315196997975E-2</c:v>
                </c:pt>
                <c:pt idx="22400">
                  <c:v>6.1542664985288617E-3</c:v>
                </c:pt>
                <c:pt idx="22401">
                  <c:v>2.254742547425468E-2</c:v>
                </c:pt>
                <c:pt idx="22402">
                  <c:v>6.1542664985288617E-3</c:v>
                </c:pt>
                <c:pt idx="22403">
                  <c:v>2.3076923076923002E-2</c:v>
                </c:pt>
                <c:pt idx="22404">
                  <c:v>5.9110970996216872E-2</c:v>
                </c:pt>
                <c:pt idx="22405">
                  <c:v>1.6774193548387228E-2</c:v>
                </c:pt>
                <c:pt idx="22406">
                  <c:v>9.6961861667744051E-2</c:v>
                </c:pt>
                <c:pt idx="22407">
                  <c:v>1.1093333333333358E-2</c:v>
                </c:pt>
                <c:pt idx="22408">
                  <c:v>1.6203703703703606E-2</c:v>
                </c:pt>
                <c:pt idx="22409">
                  <c:v>3.5433070866141662E-2</c:v>
                </c:pt>
                <c:pt idx="22410">
                  <c:v>0.22034163924149819</c:v>
                </c:pt>
                <c:pt idx="22411">
                  <c:v>6.5104166666679814E-4</c:v>
                </c:pt>
                <c:pt idx="22412">
                  <c:v>1.0416666666666938E-2</c:v>
                </c:pt>
                <c:pt idx="22413">
                  <c:v>4.3744531933532539E-4</c:v>
                </c:pt>
                <c:pt idx="22414">
                  <c:v>1.0416666666666938E-2</c:v>
                </c:pt>
                <c:pt idx="22415">
                  <c:v>1.3227513227514738E-3</c:v>
                </c:pt>
                <c:pt idx="22416">
                  <c:v>2.7322404371585415E-3</c:v>
                </c:pt>
                <c:pt idx="22417">
                  <c:v>4.3744531933532539E-4</c:v>
                </c:pt>
                <c:pt idx="22418">
                  <c:v>6.9991251093613586E-3</c:v>
                </c:pt>
                <c:pt idx="22419">
                  <c:v>2.3437500000000038E-2</c:v>
                </c:pt>
                <c:pt idx="22420">
                  <c:v>6.6666666666668883E-3</c:v>
                </c:pt>
                <c:pt idx="22421">
                  <c:v>9.2857142857143013E-2</c:v>
                </c:pt>
                <c:pt idx="22422">
                  <c:v>1.0051282051282114E-2</c:v>
                </c:pt>
                <c:pt idx="22423">
                  <c:v>6.238859180035747E-3</c:v>
                </c:pt>
                <c:pt idx="22424">
                  <c:v>2.3437500000000038E-2</c:v>
                </c:pt>
                <c:pt idx="22425">
                  <c:v>0.21052631578947356</c:v>
                </c:pt>
                <c:pt idx="22426">
                  <c:v>9.6618357487924557E-3</c:v>
                </c:pt>
                <c:pt idx="22427">
                  <c:v>2.3437500000000038E-2</c:v>
                </c:pt>
                <c:pt idx="22428">
                  <c:v>0</c:v>
                </c:pt>
                <c:pt idx="22429">
                  <c:v>6.1646174863387942E-2</c:v>
                </c:pt>
                <c:pt idx="22430">
                  <c:v>6.1646174863387942E-2</c:v>
                </c:pt>
                <c:pt idx="22431">
                  <c:v>8.9605734767043196E-4</c:v>
                </c:pt>
                <c:pt idx="22432">
                  <c:v>2.66666666666668E-2</c:v>
                </c:pt>
                <c:pt idx="22433">
                  <c:v>1.6211745244004167E-3</c:v>
                </c:pt>
                <c:pt idx="22434">
                  <c:v>3.3094017094026639E-4</c:v>
                </c:pt>
                <c:pt idx="22435">
                  <c:v>3.7440000000000209E-2</c:v>
                </c:pt>
                <c:pt idx="22436">
                  <c:v>6.7036014016122442E-2</c:v>
                </c:pt>
                <c:pt idx="22437">
                  <c:v>5.2372104546019246E-3</c:v>
                </c:pt>
                <c:pt idx="22438">
                  <c:v>6.4370164939424619E-3</c:v>
                </c:pt>
                <c:pt idx="22439">
                  <c:v>0.1322080490878447</c:v>
                </c:pt>
                <c:pt idx="22440">
                  <c:v>1.0296789824349027E-2</c:v>
                </c:pt>
                <c:pt idx="22441">
                  <c:v>1.1452451292037683E-4</c:v>
                </c:pt>
                <c:pt idx="22442">
                  <c:v>1.0296789824349027E-2</c:v>
                </c:pt>
                <c:pt idx="22443">
                  <c:v>3.8305920658873168E-4</c:v>
                </c:pt>
                <c:pt idx="22444">
                  <c:v>3.8305920658873168E-4</c:v>
                </c:pt>
                <c:pt idx="22445">
                  <c:v>1.0296789824349027E-2</c:v>
                </c:pt>
                <c:pt idx="22446">
                  <c:v>2.5864707682889666E-2</c:v>
                </c:pt>
                <c:pt idx="22447">
                  <c:v>2.3437500000000038E-2</c:v>
                </c:pt>
                <c:pt idx="22448">
                  <c:v>3.097173828881227E-3</c:v>
                </c:pt>
                <c:pt idx="22449">
                  <c:v>3.2258064516129087E-2</c:v>
                </c:pt>
                <c:pt idx="22450">
                  <c:v>4.3744531933532539E-4</c:v>
                </c:pt>
                <c:pt idx="22451">
                  <c:v>1.3227513227514738E-3</c:v>
                </c:pt>
                <c:pt idx="22452">
                  <c:v>2.3437500000000038E-2</c:v>
                </c:pt>
                <c:pt idx="22453">
                  <c:v>5.1236449864498577E-3</c:v>
                </c:pt>
                <c:pt idx="22454">
                  <c:v>1.0416666666666938E-2</c:v>
                </c:pt>
                <c:pt idx="22455">
                  <c:v>6.534346156988987E-4</c:v>
                </c:pt>
                <c:pt idx="22456">
                  <c:v>1.0416666666666938E-2</c:v>
                </c:pt>
                <c:pt idx="22457">
                  <c:v>2.016129032257999E-3</c:v>
                </c:pt>
                <c:pt idx="22458">
                  <c:v>7.407407407407407E-2</c:v>
                </c:pt>
                <c:pt idx="22459">
                  <c:v>2.976190476190496E-3</c:v>
                </c:pt>
                <c:pt idx="22460">
                  <c:v>8.6140887606043148E-5</c:v>
                </c:pt>
                <c:pt idx="22461">
                  <c:v>4.1106269235475536E-3</c:v>
                </c:pt>
                <c:pt idx="22462">
                  <c:v>6.912845219296887E-3</c:v>
                </c:pt>
                <c:pt idx="22463">
                  <c:v>2.3319200484554808E-2</c:v>
                </c:pt>
                <c:pt idx="22464">
                  <c:v>1.0635034257081455E-2</c:v>
                </c:pt>
                <c:pt idx="22465">
                  <c:v>6.1454293737771293E-4</c:v>
                </c:pt>
                <c:pt idx="22466">
                  <c:v>1.0635034257081455E-2</c:v>
                </c:pt>
                <c:pt idx="22467">
                  <c:v>4.646901770796041E-4</c:v>
                </c:pt>
                <c:pt idx="22468">
                  <c:v>1.2487512487511664E-3</c:v>
                </c:pt>
                <c:pt idx="22469">
                  <c:v>4.8166119594678422E-4</c:v>
                </c:pt>
                <c:pt idx="22470">
                  <c:v>2.1610389610389521E-2</c:v>
                </c:pt>
                <c:pt idx="22471">
                  <c:v>2.7655030946670212E-2</c:v>
                </c:pt>
                <c:pt idx="22472">
                  <c:v>2.976190476190496E-3</c:v>
                </c:pt>
                <c:pt idx="22473">
                  <c:v>2.3437500000000038E-2</c:v>
                </c:pt>
                <c:pt idx="22474">
                  <c:v>2.3437500000000038E-2</c:v>
                </c:pt>
                <c:pt idx="22475">
                  <c:v>1.3888888888890522E-3</c:v>
                </c:pt>
                <c:pt idx="22476">
                  <c:v>1.6079158936301841E-2</c:v>
                </c:pt>
                <c:pt idx="22477">
                  <c:v>6.8740783026497582E-3</c:v>
                </c:pt>
                <c:pt idx="22478">
                  <c:v>6.5104166666679814E-4</c:v>
                </c:pt>
                <c:pt idx="22479">
                  <c:v>8.2236842105260497E-4</c:v>
                </c:pt>
                <c:pt idx="22480">
                  <c:v>1.3054830287208905E-3</c:v>
                </c:pt>
                <c:pt idx="22481">
                  <c:v>1.0416666666666938E-2</c:v>
                </c:pt>
                <c:pt idx="22482">
                  <c:v>2.66666666666668E-2</c:v>
                </c:pt>
                <c:pt idx="22483">
                  <c:v>2.06625683060109E-2</c:v>
                </c:pt>
                <c:pt idx="22484">
                  <c:v>2.7636486944727003E-2</c:v>
                </c:pt>
                <c:pt idx="22485">
                  <c:v>0.10080183276059565</c:v>
                </c:pt>
                <c:pt idx="22486">
                  <c:v>1.0416666666666938E-2</c:v>
                </c:pt>
                <c:pt idx="22487">
                  <c:v>1.0416666666666938E-2</c:v>
                </c:pt>
                <c:pt idx="22488">
                  <c:v>1.1717178118217809E-3</c:v>
                </c:pt>
                <c:pt idx="22489">
                  <c:v>2.3719165085388773E-2</c:v>
                </c:pt>
                <c:pt idx="22490">
                  <c:v>2.8099173553719034E-2</c:v>
                </c:pt>
                <c:pt idx="22491">
                  <c:v>1.4235294117646931E-2</c:v>
                </c:pt>
                <c:pt idx="22492">
                  <c:v>3.5868005738880875E-2</c:v>
                </c:pt>
                <c:pt idx="22493">
                  <c:v>1.0967741935483678E-2</c:v>
                </c:pt>
                <c:pt idx="22494">
                  <c:v>6.7942081447963765E-2</c:v>
                </c:pt>
                <c:pt idx="22495">
                  <c:v>1.6428490523295165E-2</c:v>
                </c:pt>
                <c:pt idx="22496">
                  <c:v>5.0073446695833908E-3</c:v>
                </c:pt>
                <c:pt idx="22497">
                  <c:v>1.1121408397153816E-2</c:v>
                </c:pt>
                <c:pt idx="22498">
                  <c:v>7.5349864490803029E-3</c:v>
                </c:pt>
                <c:pt idx="22499">
                  <c:v>2.1822849807445383E-2</c:v>
                </c:pt>
                <c:pt idx="22500">
                  <c:v>3.40404704320025E-2</c:v>
                </c:pt>
                <c:pt idx="22501">
                  <c:v>3.4571152002213952E-3</c:v>
                </c:pt>
                <c:pt idx="22502">
                  <c:v>1.6235144312393888E-2</c:v>
                </c:pt>
                <c:pt idx="22503">
                  <c:v>3.5903572713781411E-2</c:v>
                </c:pt>
                <c:pt idx="22504">
                  <c:v>1.3109651220350232E-3</c:v>
                </c:pt>
                <c:pt idx="22505">
                  <c:v>1.0736842105263183E-2</c:v>
                </c:pt>
                <c:pt idx="22506">
                  <c:v>9.6755518638776128E-3</c:v>
                </c:pt>
                <c:pt idx="22507">
                  <c:v>3.1604023803323479E-2</c:v>
                </c:pt>
                <c:pt idx="22508">
                  <c:v>1.9460506525659244E-2</c:v>
                </c:pt>
                <c:pt idx="22509">
                  <c:v>8.3061292077686189E-3</c:v>
                </c:pt>
                <c:pt idx="22510">
                  <c:v>4.6061261970352887E-2</c:v>
                </c:pt>
                <c:pt idx="22511">
                  <c:v>1.1621457951097742E-2</c:v>
                </c:pt>
                <c:pt idx="22512">
                  <c:v>5.0507208102900901E-3</c:v>
                </c:pt>
                <c:pt idx="22513">
                  <c:v>1.4452618992260894E-2</c:v>
                </c:pt>
                <c:pt idx="22514">
                  <c:v>1.7151326933935587E-2</c:v>
                </c:pt>
                <c:pt idx="22515">
                  <c:v>8.0243073817838021E-3</c:v>
                </c:pt>
                <c:pt idx="22516">
                  <c:v>1.1524856657600172E-3</c:v>
                </c:pt>
                <c:pt idx="22517">
                  <c:v>2.6686655785020493E-4</c:v>
                </c:pt>
                <c:pt idx="22518">
                  <c:v>3.8755576829289291E-3</c:v>
                </c:pt>
                <c:pt idx="22519">
                  <c:v>1.5294221930156693E-2</c:v>
                </c:pt>
                <c:pt idx="22520">
                  <c:v>2.6686655785020493E-4</c:v>
                </c:pt>
                <c:pt idx="22521">
                  <c:v>2.0300838183611091E-3</c:v>
                </c:pt>
                <c:pt idx="22522">
                  <c:v>2.0607491681871759E-2</c:v>
                </c:pt>
                <c:pt idx="22523">
                  <c:v>1.160037878787871E-2</c:v>
                </c:pt>
                <c:pt idx="22524">
                  <c:v>1.760057471264356E-2</c:v>
                </c:pt>
                <c:pt idx="22525">
                  <c:v>3.1260175838489161E-2</c:v>
                </c:pt>
                <c:pt idx="22526">
                  <c:v>1.1993141112686084E-3</c:v>
                </c:pt>
                <c:pt idx="22527">
                  <c:v>5.9747438804391489E-3</c:v>
                </c:pt>
                <c:pt idx="22528">
                  <c:v>8.9204355167092229E-4</c:v>
                </c:pt>
                <c:pt idx="22529">
                  <c:v>1.1270020457676515E-2</c:v>
                </c:pt>
                <c:pt idx="22530">
                  <c:v>1.5748031496063172E-2</c:v>
                </c:pt>
                <c:pt idx="22531">
                  <c:v>8.9526217726909663E-2</c:v>
                </c:pt>
                <c:pt idx="22532">
                  <c:v>3.097173828881227E-3</c:v>
                </c:pt>
                <c:pt idx="22533">
                  <c:v>4.7619047619047589E-2</c:v>
                </c:pt>
                <c:pt idx="22534">
                  <c:v>6.5104166666679814E-4</c:v>
                </c:pt>
                <c:pt idx="22535">
                  <c:v>3.7940379403793946E-2</c:v>
                </c:pt>
                <c:pt idx="22536">
                  <c:v>1.0416666666666938E-2</c:v>
                </c:pt>
                <c:pt idx="22537">
                  <c:v>0.322429906542056</c:v>
                </c:pt>
                <c:pt idx="22538">
                  <c:v>0.11909795630725865</c:v>
                </c:pt>
                <c:pt idx="22539">
                  <c:v>2.2038567493112875E-2</c:v>
                </c:pt>
                <c:pt idx="22540">
                  <c:v>3.6458333333333426E-2</c:v>
                </c:pt>
                <c:pt idx="22541">
                  <c:v>0.13865546218487393</c:v>
                </c:pt>
                <c:pt idx="22542">
                  <c:v>3.6458333333333426E-2</c:v>
                </c:pt>
                <c:pt idx="22543">
                  <c:v>9.2364532019715878E-4</c:v>
                </c:pt>
                <c:pt idx="22544">
                  <c:v>6.5104166666679814E-4</c:v>
                </c:pt>
                <c:pt idx="22545">
                  <c:v>3.1328320802004893E-2</c:v>
                </c:pt>
                <c:pt idx="22546">
                  <c:v>2.4154589371982158E-3</c:v>
                </c:pt>
                <c:pt idx="22547">
                  <c:v>1.2096524098720803E-2</c:v>
                </c:pt>
                <c:pt idx="22548">
                  <c:v>3.67965367965368E-2</c:v>
                </c:pt>
                <c:pt idx="22549">
                  <c:v>1.0544662309368073E-2</c:v>
                </c:pt>
                <c:pt idx="22550">
                  <c:v>2.2291021671824434E-3</c:v>
                </c:pt>
                <c:pt idx="22551">
                  <c:v>7.8586375261568593E-3</c:v>
                </c:pt>
                <c:pt idx="22552">
                  <c:v>1.6219864995178364E-2</c:v>
                </c:pt>
                <c:pt idx="22553">
                  <c:v>1.6219864995178364E-2</c:v>
                </c:pt>
                <c:pt idx="22554">
                  <c:v>7.5555555555555402E-3</c:v>
                </c:pt>
                <c:pt idx="22555">
                  <c:v>1.0588235294115077E-3</c:v>
                </c:pt>
                <c:pt idx="22556">
                  <c:v>1.423529411764685E-2</c:v>
                </c:pt>
                <c:pt idx="22557">
                  <c:v>2.9411764705881624E-4</c:v>
                </c:pt>
                <c:pt idx="22558">
                  <c:v>4.7354171794239093E-3</c:v>
                </c:pt>
                <c:pt idx="22559">
                  <c:v>5.164992826397597E-4</c:v>
                </c:pt>
                <c:pt idx="22560">
                  <c:v>1.6585365853658652E-2</c:v>
                </c:pt>
                <c:pt idx="22561">
                  <c:v>1.0967741935483678E-2</c:v>
                </c:pt>
                <c:pt idx="22562">
                  <c:v>1.6219864995178364E-2</c:v>
                </c:pt>
                <c:pt idx="22563">
                  <c:v>3.5868005738880875E-2</c:v>
                </c:pt>
                <c:pt idx="22564">
                  <c:v>1.0967741935483678E-2</c:v>
                </c:pt>
                <c:pt idx="22565">
                  <c:v>5.0068283961960296E-3</c:v>
                </c:pt>
                <c:pt idx="22566">
                  <c:v>1.5032057092940908E-2</c:v>
                </c:pt>
                <c:pt idx="22567">
                  <c:v>1.7345328719722899E-2</c:v>
                </c:pt>
                <c:pt idx="22568">
                  <c:v>5.164992826397597E-4</c:v>
                </c:pt>
                <c:pt idx="22569">
                  <c:v>5.0276520864761954E-4</c:v>
                </c:pt>
                <c:pt idx="22570">
                  <c:v>1.0513296227581837E-2</c:v>
                </c:pt>
                <c:pt idx="22571">
                  <c:v>1.0513296227581837E-2</c:v>
                </c:pt>
                <c:pt idx="22572">
                  <c:v>1.1960287536324382E-2</c:v>
                </c:pt>
                <c:pt idx="22573">
                  <c:v>3.2153755184662396E-2</c:v>
                </c:pt>
                <c:pt idx="22574">
                  <c:v>4.2176147439306868E-3</c:v>
                </c:pt>
                <c:pt idx="22575">
                  <c:v>7.6725311765120626E-3</c:v>
                </c:pt>
                <c:pt idx="22576">
                  <c:v>2.6854968031438994E-3</c:v>
                </c:pt>
                <c:pt idx="22577">
                  <c:v>1.0513296227581837E-2</c:v>
                </c:pt>
                <c:pt idx="22578">
                  <c:v>4.1406067228352897E-7</c:v>
                </c:pt>
                <c:pt idx="22579">
                  <c:v>1.0513296227581837E-2</c:v>
                </c:pt>
                <c:pt idx="22580">
                  <c:v>2.692429521697819E-2</c:v>
                </c:pt>
                <c:pt idx="22581">
                  <c:v>1.0513296227581837E-2</c:v>
                </c:pt>
                <c:pt idx="22582">
                  <c:v>4.0402036967619778E-2</c:v>
                </c:pt>
                <c:pt idx="22583">
                  <c:v>1.5896103896103946E-2</c:v>
                </c:pt>
                <c:pt idx="22584">
                  <c:v>1.3374333690695497E-3</c:v>
                </c:pt>
                <c:pt idx="22585">
                  <c:v>2.9654090375153203E-3</c:v>
                </c:pt>
                <c:pt idx="22586">
                  <c:v>1.69764875646905E-5</c:v>
                </c:pt>
                <c:pt idx="22587">
                  <c:v>1.0513296227581837E-2</c:v>
                </c:pt>
                <c:pt idx="22588">
                  <c:v>5.2106113240720311E-4</c:v>
                </c:pt>
                <c:pt idx="22589">
                  <c:v>3.1052337340369718E-2</c:v>
                </c:pt>
                <c:pt idx="22590">
                  <c:v>2.9654090375153203E-3</c:v>
                </c:pt>
                <c:pt idx="22591">
                  <c:v>2.3965141612200407E-2</c:v>
                </c:pt>
                <c:pt idx="22592">
                  <c:v>1.0513296227581837E-2</c:v>
                </c:pt>
                <c:pt idx="22593">
                  <c:v>6.1285120108648767E-3</c:v>
                </c:pt>
                <c:pt idx="22594">
                  <c:v>2.7484292745114162E-2</c:v>
                </c:pt>
                <c:pt idx="22595">
                  <c:v>6.8310152343768109E-4</c:v>
                </c:pt>
                <c:pt idx="22596">
                  <c:v>1.0513296227581837E-2</c:v>
                </c:pt>
                <c:pt idx="22597">
                  <c:v>3.6345053135031988E-2</c:v>
                </c:pt>
                <c:pt idx="22598">
                  <c:v>5.347635514931795E-2</c:v>
                </c:pt>
                <c:pt idx="22599">
                  <c:v>5.1939271006208154E-2</c:v>
                </c:pt>
                <c:pt idx="22600">
                  <c:v>3.1236524647405739E-3</c:v>
                </c:pt>
                <c:pt idx="22601">
                  <c:v>6.3920470148843944E-2</c:v>
                </c:pt>
                <c:pt idx="22602">
                  <c:v>1.0513296227581837E-2</c:v>
                </c:pt>
                <c:pt idx="22603">
                  <c:v>6.3920470148843944E-2</c:v>
                </c:pt>
                <c:pt idx="22604">
                  <c:v>6.3920470148843944E-2</c:v>
                </c:pt>
                <c:pt idx="22605">
                  <c:v>7.7227834171080645E-2</c:v>
                </c:pt>
                <c:pt idx="22606">
                  <c:v>6.8310152343768109E-4</c:v>
                </c:pt>
                <c:pt idx="22607">
                  <c:v>2.5516983050440662E-2</c:v>
                </c:pt>
                <c:pt idx="22608">
                  <c:v>6.8903836479158945E-3</c:v>
                </c:pt>
                <c:pt idx="22609">
                  <c:v>1.3882385798893663E-3</c:v>
                </c:pt>
                <c:pt idx="22610">
                  <c:v>1.8406034448815216E-2</c:v>
                </c:pt>
                <c:pt idx="22611">
                  <c:v>5.5900297386364808E-3</c:v>
                </c:pt>
                <c:pt idx="22612">
                  <c:v>1.5896103896103946E-2</c:v>
                </c:pt>
                <c:pt idx="22613">
                  <c:v>1.5896103896103946E-2</c:v>
                </c:pt>
                <c:pt idx="22614">
                  <c:v>4.2441218911805362E-4</c:v>
                </c:pt>
                <c:pt idx="22615">
                  <c:v>8.8757396449705879E-3</c:v>
                </c:pt>
                <c:pt idx="22616">
                  <c:v>6.5104166666679814E-4</c:v>
                </c:pt>
                <c:pt idx="22617">
                  <c:v>2.5307797537619733E-2</c:v>
                </c:pt>
                <c:pt idx="22618">
                  <c:v>3.3311841822481559E-3</c:v>
                </c:pt>
                <c:pt idx="22619">
                  <c:v>1.8436326391260017E-2</c:v>
                </c:pt>
                <c:pt idx="22620">
                  <c:v>1.0416666666666938E-2</c:v>
                </c:pt>
                <c:pt idx="22621">
                  <c:v>6.147540983606598E-3</c:v>
                </c:pt>
                <c:pt idx="22622">
                  <c:v>1.0416666666666938E-2</c:v>
                </c:pt>
                <c:pt idx="22623">
                  <c:v>0</c:v>
                </c:pt>
                <c:pt idx="22624">
                  <c:v>1.4778325123152662E-2</c:v>
                </c:pt>
                <c:pt idx="22625">
                  <c:v>1.4778325123152662E-2</c:v>
                </c:pt>
                <c:pt idx="22626">
                  <c:v>1.4778325123152662E-2</c:v>
                </c:pt>
                <c:pt idx="22627">
                  <c:v>2.1164021164021368E-2</c:v>
                </c:pt>
                <c:pt idx="22628">
                  <c:v>3.7500000000000075E-2</c:v>
                </c:pt>
                <c:pt idx="22629">
                  <c:v>3.5433070866141662E-2</c:v>
                </c:pt>
                <c:pt idx="22630">
                  <c:v>3.7500000000000075E-2</c:v>
                </c:pt>
                <c:pt idx="22631">
                  <c:v>1.4450591990698924E-3</c:v>
                </c:pt>
                <c:pt idx="22632">
                  <c:v>2.1517697988286184E-2</c:v>
                </c:pt>
                <c:pt idx="22633">
                  <c:v>1.1459129106187558E-3</c:v>
                </c:pt>
                <c:pt idx="22634">
                  <c:v>6.9991251093613586E-3</c:v>
                </c:pt>
                <c:pt idx="22635">
                  <c:v>3.1233732431025715E-3</c:v>
                </c:pt>
                <c:pt idx="22636">
                  <c:v>1.9357336430511073E-4</c:v>
                </c:pt>
                <c:pt idx="22637">
                  <c:v>2.7152650668703288E-2</c:v>
                </c:pt>
                <c:pt idx="22638">
                  <c:v>9.6716149347730058E-3</c:v>
                </c:pt>
                <c:pt idx="22639">
                  <c:v>2.5629844961240572E-2</c:v>
                </c:pt>
                <c:pt idx="22640">
                  <c:v>1.1654039746405368E-2</c:v>
                </c:pt>
                <c:pt idx="22641">
                  <c:v>3.5902816190086687E-2</c:v>
                </c:pt>
                <c:pt idx="22642">
                  <c:v>3.3726251929116482E-3</c:v>
                </c:pt>
                <c:pt idx="22643">
                  <c:v>6.1476238624873628E-2</c:v>
                </c:pt>
                <c:pt idx="22644">
                  <c:v>9.3185124084233591E-4</c:v>
                </c:pt>
                <c:pt idx="22645">
                  <c:v>4.9474972621273983E-3</c:v>
                </c:pt>
                <c:pt idx="22646">
                  <c:v>1.1953029375764994E-2</c:v>
                </c:pt>
                <c:pt idx="22647">
                  <c:v>7.6257194197765664E-3</c:v>
                </c:pt>
                <c:pt idx="22648">
                  <c:v>5.8236020598520979E-5</c:v>
                </c:pt>
                <c:pt idx="22649">
                  <c:v>1.7949368600172684E-3</c:v>
                </c:pt>
                <c:pt idx="22650">
                  <c:v>1.3252995425312115E-2</c:v>
                </c:pt>
                <c:pt idx="22651">
                  <c:v>1.9679633867277033E-2</c:v>
                </c:pt>
                <c:pt idx="22652">
                  <c:v>9.6716149347730058E-3</c:v>
                </c:pt>
                <c:pt idx="22653">
                  <c:v>7.6429205080123597E-3</c:v>
                </c:pt>
                <c:pt idx="22654">
                  <c:v>4.5709703287891049E-2</c:v>
                </c:pt>
                <c:pt idx="22655">
                  <c:v>1.0199918400808731E-5</c:v>
                </c:pt>
                <c:pt idx="22656">
                  <c:v>6.1476238624873628E-2</c:v>
                </c:pt>
                <c:pt idx="22657">
                  <c:v>3.0106768755798975E-2</c:v>
                </c:pt>
                <c:pt idx="22658">
                  <c:v>3.8718338901937875E-3</c:v>
                </c:pt>
                <c:pt idx="22659">
                  <c:v>2.384313725490185E-2</c:v>
                </c:pt>
                <c:pt idx="22660">
                  <c:v>1.0736842105263183E-2</c:v>
                </c:pt>
                <c:pt idx="22661">
                  <c:v>1.0736842105263183E-2</c:v>
                </c:pt>
                <c:pt idx="22662">
                  <c:v>3.8066011261384571E-3</c:v>
                </c:pt>
                <c:pt idx="22663">
                  <c:v>2.384313725490185E-2</c:v>
                </c:pt>
                <c:pt idx="22664">
                  <c:v>1.0736842105263183E-2</c:v>
                </c:pt>
                <c:pt idx="22665">
                  <c:v>4.6883495899780348E-4</c:v>
                </c:pt>
                <c:pt idx="22666">
                  <c:v>6.4499484004128737E-4</c:v>
                </c:pt>
                <c:pt idx="22667">
                  <c:v>8.0467192519766367E-4</c:v>
                </c:pt>
                <c:pt idx="22668">
                  <c:v>4.2148262813897511E-2</c:v>
                </c:pt>
                <c:pt idx="22669">
                  <c:v>2.4861797310555274E-2</c:v>
                </c:pt>
                <c:pt idx="22670">
                  <c:v>3.1090848834183539E-3</c:v>
                </c:pt>
                <c:pt idx="22671">
                  <c:v>7.0748304981301776E-3</c:v>
                </c:pt>
                <c:pt idx="22672">
                  <c:v>1.0736842105263183E-2</c:v>
                </c:pt>
                <c:pt idx="22673">
                  <c:v>1.6235144312393888E-2</c:v>
                </c:pt>
                <c:pt idx="22674">
                  <c:v>1.6235144312393888E-2</c:v>
                </c:pt>
                <c:pt idx="22675">
                  <c:v>3.4787405108260831E-2</c:v>
                </c:pt>
                <c:pt idx="22676">
                  <c:v>1.0296789824349027E-2</c:v>
                </c:pt>
                <c:pt idx="22677">
                  <c:v>3.9145176519638558E-2</c:v>
                </c:pt>
                <c:pt idx="22678">
                  <c:v>1.0296789824349027E-2</c:v>
                </c:pt>
                <c:pt idx="22679">
                  <c:v>1.5567765567765486E-2</c:v>
                </c:pt>
                <c:pt idx="22680">
                  <c:v>3.8305920658873168E-4</c:v>
                </c:pt>
                <c:pt idx="22681">
                  <c:v>1.4660633484162905E-3</c:v>
                </c:pt>
                <c:pt idx="22682">
                  <c:v>7.0646620931252256E-3</c:v>
                </c:pt>
                <c:pt idx="22683">
                  <c:v>2.8280542986424254E-3</c:v>
                </c:pt>
                <c:pt idx="22684">
                  <c:v>2.4085224641037482E-2</c:v>
                </c:pt>
                <c:pt idx="22685">
                  <c:v>1.5567765567765486E-2</c:v>
                </c:pt>
                <c:pt idx="22686">
                  <c:v>2.2345120384336233E-2</c:v>
                </c:pt>
                <c:pt idx="22687">
                  <c:v>1.0671498117696316E-2</c:v>
                </c:pt>
                <c:pt idx="22688">
                  <c:v>5.5500055500245127E-5</c:v>
                </c:pt>
                <c:pt idx="22689">
                  <c:v>1.1135689707118406E-2</c:v>
                </c:pt>
                <c:pt idx="22690">
                  <c:v>2.3319200484554808E-2</c:v>
                </c:pt>
                <c:pt idx="22691">
                  <c:v>4.8166119594678422E-4</c:v>
                </c:pt>
                <c:pt idx="22692">
                  <c:v>6.1454293737771293E-4</c:v>
                </c:pt>
                <c:pt idx="22693">
                  <c:v>4.3707974394381109E-3</c:v>
                </c:pt>
                <c:pt idx="22694">
                  <c:v>3.1772109402344452E-3</c:v>
                </c:pt>
                <c:pt idx="22695">
                  <c:v>1.1254531550923347E-2</c:v>
                </c:pt>
                <c:pt idx="22696">
                  <c:v>2.433563607538112E-3</c:v>
                </c:pt>
                <c:pt idx="22697">
                  <c:v>9.5908087916071565E-4</c:v>
                </c:pt>
                <c:pt idx="22698">
                  <c:v>2.156434896373083E-3</c:v>
                </c:pt>
                <c:pt idx="22699">
                  <c:v>1.6079158936301841E-2</c:v>
                </c:pt>
                <c:pt idx="22700">
                  <c:v>1.3793728395498398E-2</c:v>
                </c:pt>
                <c:pt idx="22701">
                  <c:v>1.2487512487511664E-3</c:v>
                </c:pt>
                <c:pt idx="22702">
                  <c:v>1.0635034257081455E-2</c:v>
                </c:pt>
                <c:pt idx="22703">
                  <c:v>6.8740783026497582E-3</c:v>
                </c:pt>
                <c:pt idx="22704">
                  <c:v>9.1020368243144405E-3</c:v>
                </c:pt>
                <c:pt idx="22705">
                  <c:v>4.3204611981903888E-3</c:v>
                </c:pt>
                <c:pt idx="22706">
                  <c:v>4.83048478070623E-3</c:v>
                </c:pt>
                <c:pt idx="22707">
                  <c:v>3.7135837135836916E-2</c:v>
                </c:pt>
                <c:pt idx="22708">
                  <c:v>4.4782803403491285E-3</c:v>
                </c:pt>
                <c:pt idx="22709">
                  <c:v>1.552106430155193E-2</c:v>
                </c:pt>
                <c:pt idx="22710">
                  <c:v>2.6207885751703294E-2</c:v>
                </c:pt>
                <c:pt idx="22711">
                  <c:v>7.9189103579346953E-3</c:v>
                </c:pt>
                <c:pt idx="22712">
                  <c:v>1.1524822695035452E-2</c:v>
                </c:pt>
                <c:pt idx="22713">
                  <c:v>2.016129032257999E-3</c:v>
                </c:pt>
                <c:pt idx="22714">
                  <c:v>1.0416666666666938E-2</c:v>
                </c:pt>
                <c:pt idx="22715">
                  <c:v>3.5384615384616222E-3</c:v>
                </c:pt>
                <c:pt idx="22716">
                  <c:v>4.2342756958143315E-3</c:v>
                </c:pt>
                <c:pt idx="22717">
                  <c:v>2.3076923076923002E-2</c:v>
                </c:pt>
                <c:pt idx="22718">
                  <c:v>2.3076923076923002E-2</c:v>
                </c:pt>
                <c:pt idx="22719">
                  <c:v>1.2246963562753839E-3</c:v>
                </c:pt>
                <c:pt idx="22720">
                  <c:v>2.3076923076923002E-2</c:v>
                </c:pt>
                <c:pt idx="22721">
                  <c:v>8.8217338217311077E-5</c:v>
                </c:pt>
                <c:pt idx="22722">
                  <c:v>9.9352448079823366E-3</c:v>
                </c:pt>
                <c:pt idx="22723">
                  <c:v>5.4256410256409051E-4</c:v>
                </c:pt>
                <c:pt idx="22724">
                  <c:v>3.8630547105128775E-4</c:v>
                </c:pt>
                <c:pt idx="22725">
                  <c:v>5.4256410256409051E-4</c:v>
                </c:pt>
                <c:pt idx="22726">
                  <c:v>4.2342756958143315E-3</c:v>
                </c:pt>
                <c:pt idx="22727">
                  <c:v>1.6774193548387228E-2</c:v>
                </c:pt>
                <c:pt idx="22728">
                  <c:v>1.1057028345163946E-2</c:v>
                </c:pt>
                <c:pt idx="22729">
                  <c:v>3.2993966817501945E-4</c:v>
                </c:pt>
                <c:pt idx="22730">
                  <c:v>2.3622099206806885E-2</c:v>
                </c:pt>
                <c:pt idx="22731">
                  <c:v>7.4354770912149091E-3</c:v>
                </c:pt>
                <c:pt idx="22732">
                  <c:v>2.7968108954024885E-3</c:v>
                </c:pt>
                <c:pt idx="22733">
                  <c:v>7.3356807511738625E-3</c:v>
                </c:pt>
                <c:pt idx="22734">
                  <c:v>8.3056888992959199E-4</c:v>
                </c:pt>
                <c:pt idx="22735">
                  <c:v>4.6904315196997975E-2</c:v>
                </c:pt>
                <c:pt idx="22736">
                  <c:v>1.1100011107685778E-7</c:v>
                </c:pt>
                <c:pt idx="22737">
                  <c:v>2.3965141612200407E-2</c:v>
                </c:pt>
                <c:pt idx="22738">
                  <c:v>1.700685091688544E-2</c:v>
                </c:pt>
                <c:pt idx="22739">
                  <c:v>1.5766186264137456E-2</c:v>
                </c:pt>
                <c:pt idx="22740">
                  <c:v>6.5104191596895176E-3</c:v>
                </c:pt>
                <c:pt idx="22741">
                  <c:v>1.0513296227581837E-2</c:v>
                </c:pt>
                <c:pt idx="22742">
                  <c:v>2.3965141612200407E-2</c:v>
                </c:pt>
                <c:pt idx="22743">
                  <c:v>6.8310152343768109E-4</c:v>
                </c:pt>
                <c:pt idx="22744">
                  <c:v>4.629951153974203E-6</c:v>
                </c:pt>
                <c:pt idx="22745">
                  <c:v>1.0513296227581837E-2</c:v>
                </c:pt>
                <c:pt idx="22746">
                  <c:v>1.3882385798893663E-3</c:v>
                </c:pt>
                <c:pt idx="22747">
                  <c:v>2.1365731043150302E-2</c:v>
                </c:pt>
                <c:pt idx="22748">
                  <c:v>1.6634219670272784E-2</c:v>
                </c:pt>
                <c:pt idx="22749">
                  <c:v>2.3965141612200407E-2</c:v>
                </c:pt>
                <c:pt idx="22750">
                  <c:v>3.4260853802229345E-3</c:v>
                </c:pt>
                <c:pt idx="22751">
                  <c:v>2.1365731043150302E-2</c:v>
                </c:pt>
                <c:pt idx="22752">
                  <c:v>3.4706604250308373E-3</c:v>
                </c:pt>
                <c:pt idx="22753">
                  <c:v>5.0785453174508013E-2</c:v>
                </c:pt>
                <c:pt idx="22754">
                  <c:v>2.3184613448305188E-2</c:v>
                </c:pt>
                <c:pt idx="22755">
                  <c:v>2.1917106436856326E-4</c:v>
                </c:pt>
                <c:pt idx="22756">
                  <c:v>1.0513296227581837E-2</c:v>
                </c:pt>
                <c:pt idx="22757">
                  <c:v>2.3409627355552706E-3</c:v>
                </c:pt>
                <c:pt idx="22758">
                  <c:v>1.6634219670272784E-2</c:v>
                </c:pt>
                <c:pt idx="22759">
                  <c:v>6.9991251093613586E-3</c:v>
                </c:pt>
                <c:pt idx="22760">
                  <c:v>8.9605734767043196E-4</c:v>
                </c:pt>
                <c:pt idx="22761">
                  <c:v>3.097173828881227E-3</c:v>
                </c:pt>
                <c:pt idx="22762">
                  <c:v>1.0416666666666938E-2</c:v>
                </c:pt>
                <c:pt idx="22763">
                  <c:v>1.6203703703703606E-2</c:v>
                </c:pt>
                <c:pt idx="22764">
                  <c:v>2.6666666666666613E-2</c:v>
                </c:pt>
                <c:pt idx="22765">
                  <c:v>1.3227513227514738E-3</c:v>
                </c:pt>
                <c:pt idx="22766">
                  <c:v>2.3437500000000038E-2</c:v>
                </c:pt>
                <c:pt idx="22767">
                  <c:v>2.9865908167411605E-2</c:v>
                </c:pt>
                <c:pt idx="22768">
                  <c:v>5.8479532163741655E-3</c:v>
                </c:pt>
                <c:pt idx="22769">
                  <c:v>6.5104166666679814E-4</c:v>
                </c:pt>
                <c:pt idx="22770">
                  <c:v>1.6203703703703606E-2</c:v>
                </c:pt>
                <c:pt idx="22771">
                  <c:v>3.2258064516129087E-2</c:v>
                </c:pt>
                <c:pt idx="22772">
                  <c:v>0</c:v>
                </c:pt>
                <c:pt idx="22773">
                  <c:v>4.3744531933532539E-4</c:v>
                </c:pt>
                <c:pt idx="22774">
                  <c:v>2.1135265700484023E-3</c:v>
                </c:pt>
                <c:pt idx="22775">
                  <c:v>6.1454293737771293E-4</c:v>
                </c:pt>
                <c:pt idx="22776">
                  <c:v>1.2487512487511664E-3</c:v>
                </c:pt>
                <c:pt idx="22777">
                  <c:v>1.0635034257081455E-2</c:v>
                </c:pt>
                <c:pt idx="22778">
                  <c:v>1.0118515460021578E-2</c:v>
                </c:pt>
                <c:pt idx="22779">
                  <c:v>4.7384615384615261E-2</c:v>
                </c:pt>
                <c:pt idx="22780">
                  <c:v>4.2397920382006684E-3</c:v>
                </c:pt>
                <c:pt idx="22781">
                  <c:v>4.646901770796041E-4</c:v>
                </c:pt>
                <c:pt idx="22782">
                  <c:v>2.6399407044568297E-2</c:v>
                </c:pt>
                <c:pt idx="22783">
                  <c:v>8.9734826576932554E-3</c:v>
                </c:pt>
                <c:pt idx="22784">
                  <c:v>1.0635034257081455E-2</c:v>
                </c:pt>
                <c:pt idx="22785">
                  <c:v>6.1454293737771293E-4</c:v>
                </c:pt>
                <c:pt idx="22786">
                  <c:v>1.6079158936301841E-2</c:v>
                </c:pt>
                <c:pt idx="22787">
                  <c:v>1.6079158936301841E-2</c:v>
                </c:pt>
                <c:pt idx="22788">
                  <c:v>5.9091198749704355E-3</c:v>
                </c:pt>
                <c:pt idx="22789">
                  <c:v>3.7810201162474708E-3</c:v>
                </c:pt>
                <c:pt idx="22790">
                  <c:v>4.8166119594678422E-4</c:v>
                </c:pt>
                <c:pt idx="22791">
                  <c:v>6.8740783026497582E-3</c:v>
                </c:pt>
                <c:pt idx="22792">
                  <c:v>6.1454293737771293E-4</c:v>
                </c:pt>
                <c:pt idx="22793">
                  <c:v>1.0635034257081455E-2</c:v>
                </c:pt>
                <c:pt idx="22794">
                  <c:v>6.1454293737771293E-4</c:v>
                </c:pt>
                <c:pt idx="22795">
                  <c:v>1.2487512487511664E-3</c:v>
                </c:pt>
                <c:pt idx="22796">
                  <c:v>5.7422840317576654E-3</c:v>
                </c:pt>
                <c:pt idx="22797">
                  <c:v>3.4722222222222398E-3</c:v>
                </c:pt>
                <c:pt idx="22798">
                  <c:v>6.9991251093613586E-3</c:v>
                </c:pt>
                <c:pt idx="22799">
                  <c:v>6.5104166666679814E-4</c:v>
                </c:pt>
                <c:pt idx="22800">
                  <c:v>1.5748031496063096E-2</c:v>
                </c:pt>
                <c:pt idx="22801">
                  <c:v>2.3437500000000038E-2</c:v>
                </c:pt>
                <c:pt idx="22802">
                  <c:v>6.6666666666668883E-3</c:v>
                </c:pt>
                <c:pt idx="22803">
                  <c:v>2.3437500000000038E-2</c:v>
                </c:pt>
                <c:pt idx="22804">
                  <c:v>1.1459129106187558E-3</c:v>
                </c:pt>
                <c:pt idx="22805">
                  <c:v>1.0416666666666938E-2</c:v>
                </c:pt>
                <c:pt idx="22806">
                  <c:v>1.0951188986232435E-3</c:v>
                </c:pt>
                <c:pt idx="22807">
                  <c:v>1.4336917562724075E-2</c:v>
                </c:pt>
                <c:pt idx="22808">
                  <c:v>4.5740293418325748E-4</c:v>
                </c:pt>
                <c:pt idx="22809">
                  <c:v>1.6670635865681739E-3</c:v>
                </c:pt>
                <c:pt idx="22810">
                  <c:v>3.484553723788203E-3</c:v>
                </c:pt>
                <c:pt idx="22811">
                  <c:v>6.9443962193696442E-6</c:v>
                </c:pt>
                <c:pt idx="22812">
                  <c:v>3.7159925622123523E-2</c:v>
                </c:pt>
                <c:pt idx="22813">
                  <c:v>1.3225371120108066E-2</c:v>
                </c:pt>
                <c:pt idx="22814">
                  <c:v>6.3263223725354648E-3</c:v>
                </c:pt>
                <c:pt idx="22815">
                  <c:v>1.2359649410307535E-2</c:v>
                </c:pt>
                <c:pt idx="22816">
                  <c:v>2.4291497975707918E-3</c:v>
                </c:pt>
                <c:pt idx="22817">
                  <c:v>4.5740293418325748E-4</c:v>
                </c:pt>
                <c:pt idx="22818">
                  <c:v>1.9309616832796644E-5</c:v>
                </c:pt>
                <c:pt idx="22819">
                  <c:v>2.3199023199023172E-2</c:v>
                </c:pt>
                <c:pt idx="22820">
                  <c:v>6.1912512172000213E-4</c:v>
                </c:pt>
                <c:pt idx="22821">
                  <c:v>1.0860484544695154E-2</c:v>
                </c:pt>
                <c:pt idx="22822">
                  <c:v>1.6421052631579034E-2</c:v>
                </c:pt>
                <c:pt idx="22823">
                  <c:v>1.1703280900865094E-2</c:v>
                </c:pt>
                <c:pt idx="22824">
                  <c:v>3.9097744360901739E-3</c:v>
                </c:pt>
                <c:pt idx="22825">
                  <c:v>4.962045826074183E-3</c:v>
                </c:pt>
                <c:pt idx="22826">
                  <c:v>9.0006574621861451E-5</c:v>
                </c:pt>
                <c:pt idx="22827">
                  <c:v>1.79199575230638E-3</c:v>
                </c:pt>
                <c:pt idx="22828">
                  <c:v>1.0860484544695154E-2</c:v>
                </c:pt>
                <c:pt idx="22829">
                  <c:v>3.264986287057643E-3</c:v>
                </c:pt>
                <c:pt idx="22830">
                  <c:v>2.1810425617489991E-2</c:v>
                </c:pt>
                <c:pt idx="22831">
                  <c:v>6.7476383265857292E-3</c:v>
                </c:pt>
                <c:pt idx="22832">
                  <c:v>6.7476383265857292E-3</c:v>
                </c:pt>
                <c:pt idx="22833">
                  <c:v>1.3794397660594055E-2</c:v>
                </c:pt>
                <c:pt idx="22834">
                  <c:v>1.5133626703874753E-2</c:v>
                </c:pt>
                <c:pt idx="22835">
                  <c:v>1.6385257146727197E-4</c:v>
                </c:pt>
                <c:pt idx="22836">
                  <c:v>1.0192109947951488E-3</c:v>
                </c:pt>
                <c:pt idx="22837">
                  <c:v>3.592152528323014E-4</c:v>
                </c:pt>
                <c:pt idx="22838">
                  <c:v>1.1706102117061029E-2</c:v>
                </c:pt>
                <c:pt idx="22839">
                  <c:v>2.0723956894169136E-3</c:v>
                </c:pt>
                <c:pt idx="22840">
                  <c:v>4.5446682706671475E-3</c:v>
                </c:pt>
                <c:pt idx="22841">
                  <c:v>3.3153699978851536E-2</c:v>
                </c:pt>
                <c:pt idx="22842">
                  <c:v>1.0006387055567266E-2</c:v>
                </c:pt>
                <c:pt idx="22843">
                  <c:v>5.4354479347759599E-4</c:v>
                </c:pt>
                <c:pt idx="22844">
                  <c:v>9.5155946219767557E-4</c:v>
                </c:pt>
                <c:pt idx="22845">
                  <c:v>5.1906549425681453E-3</c:v>
                </c:pt>
                <c:pt idx="22846">
                  <c:v>4.8784670941675861E-3</c:v>
                </c:pt>
                <c:pt idx="22847">
                  <c:v>1.8861804245708436E-3</c:v>
                </c:pt>
                <c:pt idx="22848">
                  <c:v>2.5324493409599599E-3</c:v>
                </c:pt>
                <c:pt idx="22849">
                  <c:v>6.944027295553276E-4</c:v>
                </c:pt>
                <c:pt idx="22850">
                  <c:v>1.0192109947951488E-3</c:v>
                </c:pt>
                <c:pt idx="22851">
                  <c:v>1.1454918474654576E-2</c:v>
                </c:pt>
                <c:pt idx="22852">
                  <c:v>3.2621854093669715E-4</c:v>
                </c:pt>
                <c:pt idx="22853">
                  <c:v>3.6500000000000248E-2</c:v>
                </c:pt>
                <c:pt idx="22854">
                  <c:v>1.3765634306134622E-2</c:v>
                </c:pt>
                <c:pt idx="22855">
                  <c:v>6.4787115883006438E-2</c:v>
                </c:pt>
                <c:pt idx="22856">
                  <c:v>3.1596799612074317E-2</c:v>
                </c:pt>
                <c:pt idx="22857">
                  <c:v>1.1321181931393752E-2</c:v>
                </c:pt>
                <c:pt idx="22858">
                  <c:v>1.1321181931393752E-2</c:v>
                </c:pt>
                <c:pt idx="22859">
                  <c:v>2.7299955908960528E-3</c:v>
                </c:pt>
                <c:pt idx="22860">
                  <c:v>5.9889052417076726E-4</c:v>
                </c:pt>
                <c:pt idx="22861">
                  <c:v>1.1321181931393752E-2</c:v>
                </c:pt>
                <c:pt idx="22862">
                  <c:v>2.8048275292952715E-2</c:v>
                </c:pt>
                <c:pt idx="22863">
                  <c:v>5.1616161616161692E-2</c:v>
                </c:pt>
                <c:pt idx="22864">
                  <c:v>5.9889052417076726E-4</c:v>
                </c:pt>
                <c:pt idx="22865">
                  <c:v>2.0219654556283495E-2</c:v>
                </c:pt>
                <c:pt idx="22866">
                  <c:v>1.9544166273027842E-2</c:v>
                </c:pt>
                <c:pt idx="22867">
                  <c:v>6.1455489823517683E-3</c:v>
                </c:pt>
                <c:pt idx="22868">
                  <c:v>7.4896679823542919E-3</c:v>
                </c:pt>
                <c:pt idx="22869">
                  <c:v>6.5104166666679814E-4</c:v>
                </c:pt>
                <c:pt idx="22870">
                  <c:v>4.7619047619047589E-2</c:v>
                </c:pt>
                <c:pt idx="22871">
                  <c:v>1.883239171374814E-3</c:v>
                </c:pt>
                <c:pt idx="22872">
                  <c:v>3.5433070866141662E-2</c:v>
                </c:pt>
                <c:pt idx="22873">
                  <c:v>1.0416666666666938E-2</c:v>
                </c:pt>
                <c:pt idx="22874">
                  <c:v>2.3437500000000038E-2</c:v>
                </c:pt>
                <c:pt idx="22875">
                  <c:v>4.7619047619047589E-2</c:v>
                </c:pt>
                <c:pt idx="22876">
                  <c:v>6.5681444991790095E-3</c:v>
                </c:pt>
                <c:pt idx="22877">
                  <c:v>6.5104166666679814E-4</c:v>
                </c:pt>
                <c:pt idx="22878">
                  <c:v>1.0976702508960743E-2</c:v>
                </c:pt>
                <c:pt idx="22879">
                  <c:v>5.1906779661016922E-2</c:v>
                </c:pt>
                <c:pt idx="22880">
                  <c:v>1.5839074998023317E-4</c:v>
                </c:pt>
                <c:pt idx="22881">
                  <c:v>8.3234830575255256E-3</c:v>
                </c:pt>
                <c:pt idx="22882">
                  <c:v>7.0921985815603312E-3</c:v>
                </c:pt>
                <c:pt idx="22883">
                  <c:v>2.1164021164021368E-2</c:v>
                </c:pt>
                <c:pt idx="22884">
                  <c:v>6.5104166666679814E-4</c:v>
                </c:pt>
                <c:pt idx="22885">
                  <c:v>8.2236842105260497E-4</c:v>
                </c:pt>
                <c:pt idx="22886">
                  <c:v>1.7412935323383238E-2</c:v>
                </c:pt>
                <c:pt idx="22887">
                  <c:v>2.599090318388746E-3</c:v>
                </c:pt>
                <c:pt idx="22888">
                  <c:v>3.5433070866141662E-2</c:v>
                </c:pt>
                <c:pt idx="22889">
                  <c:v>0.12499999999999985</c:v>
                </c:pt>
                <c:pt idx="23676">
                  <c:v>1.0635034257081455E-2</c:v>
                </c:pt>
                <c:pt idx="23677">
                  <c:v>6.4408731764104095E-3</c:v>
                </c:pt>
                <c:pt idx="23678">
                  <c:v>1.3387370205552192E-2</c:v>
                </c:pt>
                <c:pt idx="23679">
                  <c:v>1.0452099696950818E-2</c:v>
                </c:pt>
                <c:pt idx="23680">
                  <c:v>2.804520938053208E-2</c:v>
                </c:pt>
                <c:pt idx="23681">
                  <c:v>2.6219473394396023E-2</c:v>
                </c:pt>
                <c:pt idx="23682">
                  <c:v>2.2276744116144151E-2</c:v>
                </c:pt>
                <c:pt idx="23683">
                  <c:v>3.3275337103088151E-2</c:v>
                </c:pt>
                <c:pt idx="23684">
                  <c:v>6.4499484004128737E-4</c:v>
                </c:pt>
                <c:pt idx="23685">
                  <c:v>9.6091793249121168E-4</c:v>
                </c:pt>
                <c:pt idx="23686">
                  <c:v>1.0736842105263183E-2</c:v>
                </c:pt>
                <c:pt idx="23687">
                  <c:v>4.7591612510342902E-3</c:v>
                </c:pt>
                <c:pt idx="23688">
                  <c:v>2.2084289345112429E-4</c:v>
                </c:pt>
                <c:pt idx="23689">
                  <c:v>2.384313725490185E-2</c:v>
                </c:pt>
                <c:pt idx="23690">
                  <c:v>1.0416666666666938E-2</c:v>
                </c:pt>
                <c:pt idx="23691">
                  <c:v>6.147540983606598E-3</c:v>
                </c:pt>
                <c:pt idx="23692">
                  <c:v>2.116402116402125E-2</c:v>
                </c:pt>
                <c:pt idx="23693">
                  <c:v>6.5104166666679814E-4</c:v>
                </c:pt>
                <c:pt idx="23694">
                  <c:v>2.1317829457364434E-2</c:v>
                </c:pt>
                <c:pt idx="23695">
                  <c:v>3.9447731755424325E-3</c:v>
                </c:pt>
                <c:pt idx="23696">
                  <c:v>2.8133668686671696E-4</c:v>
                </c:pt>
                <c:pt idx="23697">
                  <c:v>6.9991251093613586E-3</c:v>
                </c:pt>
                <c:pt idx="23698">
                  <c:v>2.2210654173173541E-2</c:v>
                </c:pt>
                <c:pt idx="23699">
                  <c:v>4.3744531933532539E-4</c:v>
                </c:pt>
                <c:pt idx="23700">
                  <c:v>1.7532325224631831E-3</c:v>
                </c:pt>
                <c:pt idx="23701">
                  <c:v>1.0416666666666938E-2</c:v>
                </c:pt>
                <c:pt idx="23702">
                  <c:v>6.9991251093613586E-3</c:v>
                </c:pt>
                <c:pt idx="23703">
                  <c:v>1.0671498117696316E-2</c:v>
                </c:pt>
                <c:pt idx="23704">
                  <c:v>3.6491023207195743E-6</c:v>
                </c:pt>
                <c:pt idx="23705">
                  <c:v>4.5167054285552809E-3</c:v>
                </c:pt>
                <c:pt idx="23706">
                  <c:v>9.8185980979219913E-3</c:v>
                </c:pt>
                <c:pt idx="23707">
                  <c:v>2.0923076923076878E-2</c:v>
                </c:pt>
                <c:pt idx="23708">
                  <c:v>8.1187757460664982E-4</c:v>
                </c:pt>
                <c:pt idx="23709">
                  <c:v>3.8305920658873168E-4</c:v>
                </c:pt>
                <c:pt idx="23710">
                  <c:v>2.3928825238614046E-3</c:v>
                </c:pt>
                <c:pt idx="23711">
                  <c:v>1.0296789824349027E-2</c:v>
                </c:pt>
                <c:pt idx="23712">
                  <c:v>1.0296789824349027E-2</c:v>
                </c:pt>
                <c:pt idx="23713">
                  <c:v>2.8280542986424254E-3</c:v>
                </c:pt>
                <c:pt idx="23714">
                  <c:v>1.7110916764904094E-4</c:v>
                </c:pt>
                <c:pt idx="23715">
                  <c:v>1.0296789824349027E-2</c:v>
                </c:pt>
                <c:pt idx="23716">
                  <c:v>1.0296789824349027E-2</c:v>
                </c:pt>
                <c:pt idx="23717">
                  <c:v>1.0296789824349027E-2</c:v>
                </c:pt>
                <c:pt idx="23718">
                  <c:v>1.0296789824349027E-2</c:v>
                </c:pt>
                <c:pt idx="23719">
                  <c:v>3.1959390090876669E-3</c:v>
                </c:pt>
                <c:pt idx="23720">
                  <c:v>3.8843053579894781E-3</c:v>
                </c:pt>
                <c:pt idx="23721">
                  <c:v>7.1506216960763825E-3</c:v>
                </c:pt>
                <c:pt idx="23722">
                  <c:v>2.8222508222506019E-3</c:v>
                </c:pt>
                <c:pt idx="23723">
                  <c:v>7.1506216960763825E-3</c:v>
                </c:pt>
                <c:pt idx="23724">
                  <c:v>6.3801506424433557E-4</c:v>
                </c:pt>
                <c:pt idx="23725">
                  <c:v>1.0322186593372318E-3</c:v>
                </c:pt>
                <c:pt idx="23726">
                  <c:v>1.0322186593372318E-3</c:v>
                </c:pt>
                <c:pt idx="23727">
                  <c:v>5.6061776061775087E-3</c:v>
                </c:pt>
                <c:pt idx="23728">
                  <c:v>2.2640332640331221E-3</c:v>
                </c:pt>
                <c:pt idx="23729">
                  <c:v>3.4139402560452344E-3</c:v>
                </c:pt>
                <c:pt idx="23730">
                  <c:v>2.4262295081967235E-2</c:v>
                </c:pt>
                <c:pt idx="23731">
                  <c:v>7.0342870342870725E-3</c:v>
                </c:pt>
                <c:pt idx="23732">
                  <c:v>1.6855096855096785E-2</c:v>
                </c:pt>
                <c:pt idx="23733">
                  <c:v>1.1076650420912423E-2</c:v>
                </c:pt>
                <c:pt idx="23734">
                  <c:v>3.9459024591767818E-2</c:v>
                </c:pt>
                <c:pt idx="23735">
                  <c:v>3.2522522522521343E-3</c:v>
                </c:pt>
                <c:pt idx="23736">
                  <c:v>1.6752289479562053E-2</c:v>
                </c:pt>
                <c:pt idx="23737">
                  <c:v>1.694727514399641E-2</c:v>
                </c:pt>
                <c:pt idx="23738">
                  <c:v>6.6181940170055857E-4</c:v>
                </c:pt>
                <c:pt idx="23739">
                  <c:v>5.6979504612224329E-4</c:v>
                </c:pt>
                <c:pt idx="23740">
                  <c:v>3.4167006092139379E-3</c:v>
                </c:pt>
                <c:pt idx="23741">
                  <c:v>4.1992119997235032E-3</c:v>
                </c:pt>
                <c:pt idx="23742">
                  <c:v>5.0886130660464972E-5</c:v>
                </c:pt>
                <c:pt idx="23743">
                  <c:v>7.3456998293599515E-2</c:v>
                </c:pt>
                <c:pt idx="23744">
                  <c:v>1.6008290740911132E-2</c:v>
                </c:pt>
                <c:pt idx="23745">
                  <c:v>5.6979504612224329E-4</c:v>
                </c:pt>
                <c:pt idx="23746">
                  <c:v>1.1206328279499017E-2</c:v>
                </c:pt>
                <c:pt idx="23747">
                  <c:v>8.5683534706560826E-3</c:v>
                </c:pt>
                <c:pt idx="23748">
                  <c:v>1.2870089806962337E-2</c:v>
                </c:pt>
                <c:pt idx="23749">
                  <c:v>2.3593177108241676E-2</c:v>
                </c:pt>
                <c:pt idx="23750">
                  <c:v>2.3593177108241676E-2</c:v>
                </c:pt>
                <c:pt idx="23751">
                  <c:v>5.6979504612224329E-4</c:v>
                </c:pt>
                <c:pt idx="23752">
                  <c:v>1.1206328279499017E-2</c:v>
                </c:pt>
                <c:pt idx="23753">
                  <c:v>5.6979504612224329E-4</c:v>
                </c:pt>
                <c:pt idx="23754">
                  <c:v>6.3593004769475214E-3</c:v>
                </c:pt>
                <c:pt idx="23755">
                  <c:v>2.3437500000000038E-2</c:v>
                </c:pt>
                <c:pt idx="23756">
                  <c:v>6.9991251093613586E-3</c:v>
                </c:pt>
                <c:pt idx="23757">
                  <c:v>2.8051720359412783E-2</c:v>
                </c:pt>
                <c:pt idx="23758">
                  <c:v>7.0275897969807556E-3</c:v>
                </c:pt>
                <c:pt idx="23759">
                  <c:v>1.0416666666666938E-2</c:v>
                </c:pt>
                <c:pt idx="23760">
                  <c:v>3.1249999999999962E-2</c:v>
                </c:pt>
                <c:pt idx="23761">
                  <c:v>4.3744531933532539E-4</c:v>
                </c:pt>
                <c:pt idx="23762">
                  <c:v>2.6610187900511658E-3</c:v>
                </c:pt>
                <c:pt idx="23763">
                  <c:v>1.0416666666666938E-2</c:v>
                </c:pt>
                <c:pt idx="23764">
                  <c:v>6.5104166666679814E-4</c:v>
                </c:pt>
                <c:pt idx="23765">
                  <c:v>4.3744531933532539E-4</c:v>
                </c:pt>
                <c:pt idx="23766">
                  <c:v>3.67965367965368E-2</c:v>
                </c:pt>
                <c:pt idx="23767">
                  <c:v>3.6525974025975378E-3</c:v>
                </c:pt>
                <c:pt idx="23768">
                  <c:v>1.4241996233521636E-2</c:v>
                </c:pt>
                <c:pt idx="23769">
                  <c:v>1.0416666666666938E-2</c:v>
                </c:pt>
                <c:pt idx="23770">
                  <c:v>0</c:v>
                </c:pt>
                <c:pt idx="23771">
                  <c:v>5.6570931244561201E-3</c:v>
                </c:pt>
                <c:pt idx="23772">
                  <c:v>5.5706112616683437E-3</c:v>
                </c:pt>
                <c:pt idx="23773">
                  <c:v>3.9232781168265125E-3</c:v>
                </c:pt>
                <c:pt idx="23774">
                  <c:v>2.4654832347162364E-4</c:v>
                </c:pt>
                <c:pt idx="23775">
                  <c:v>1.5748031496063096E-2</c:v>
                </c:pt>
                <c:pt idx="23776">
                  <c:v>6.1218243036437225E-4</c:v>
                </c:pt>
                <c:pt idx="23777">
                  <c:v>3.4722222222222398E-3</c:v>
                </c:pt>
                <c:pt idx="23778">
                  <c:v>1.0416666666666938E-2</c:v>
                </c:pt>
                <c:pt idx="23779">
                  <c:v>6.5104166666679814E-4</c:v>
                </c:pt>
                <c:pt idx="23780">
                  <c:v>1.0416666666666938E-2</c:v>
                </c:pt>
                <c:pt idx="23781">
                  <c:v>3.5433070866141662E-2</c:v>
                </c:pt>
                <c:pt idx="23782">
                  <c:v>1.5748031496063096E-2</c:v>
                </c:pt>
                <c:pt idx="23783">
                  <c:v>1.4336917562724075E-2</c:v>
                </c:pt>
                <c:pt idx="23784">
                  <c:v>6.5104166666679814E-4</c:v>
                </c:pt>
                <c:pt idx="23785">
                  <c:v>4.8543689320386775E-3</c:v>
                </c:pt>
                <c:pt idx="23786">
                  <c:v>1.1770244821086376E-4</c:v>
                </c:pt>
                <c:pt idx="23787">
                  <c:v>1.3881658858233923E-3</c:v>
                </c:pt>
                <c:pt idx="23788">
                  <c:v>5.9656182710347529E-5</c:v>
                </c:pt>
                <c:pt idx="23789">
                  <c:v>2.3865546218487379E-2</c:v>
                </c:pt>
                <c:pt idx="23790">
                  <c:v>1.2136959689169497E-2</c:v>
                </c:pt>
                <c:pt idx="23791">
                  <c:v>1.6892272554244459E-2</c:v>
                </c:pt>
                <c:pt idx="23792">
                  <c:v>1.9062089201877783E-2</c:v>
                </c:pt>
                <c:pt idx="23793">
                  <c:v>1.2109103018204199E-5</c:v>
                </c:pt>
                <c:pt idx="23794">
                  <c:v>4.8166119594678422E-4</c:v>
                </c:pt>
                <c:pt idx="23795">
                  <c:v>6.1454293737771293E-4</c:v>
                </c:pt>
                <c:pt idx="23796">
                  <c:v>1.133317901610611E-2</c:v>
                </c:pt>
                <c:pt idx="23797">
                  <c:v>2.0292858348766974E-2</c:v>
                </c:pt>
                <c:pt idx="23798">
                  <c:v>1.9035842206574804E-3</c:v>
                </c:pt>
                <c:pt idx="23799">
                  <c:v>1.3774104683197297E-3</c:v>
                </c:pt>
                <c:pt idx="23800">
                  <c:v>2.976190476190496E-3</c:v>
                </c:pt>
                <c:pt idx="23801">
                  <c:v>1.3774104683197297E-3</c:v>
                </c:pt>
                <c:pt idx="23802">
                  <c:v>2.1164021164021368E-2</c:v>
                </c:pt>
                <c:pt idx="23803">
                  <c:v>2.5252525252526404E-3</c:v>
                </c:pt>
                <c:pt idx="23804">
                  <c:v>2.976190476190496E-3</c:v>
                </c:pt>
                <c:pt idx="23805">
                  <c:v>1.3227513227514738E-3</c:v>
                </c:pt>
                <c:pt idx="23806">
                  <c:v>4.5531321142691251E-3</c:v>
                </c:pt>
                <c:pt idx="23807">
                  <c:v>1.3227513227514738E-3</c:v>
                </c:pt>
                <c:pt idx="23808">
                  <c:v>5.0287356321839852E-3</c:v>
                </c:pt>
                <c:pt idx="23809">
                  <c:v>5.0287356321839852E-3</c:v>
                </c:pt>
                <c:pt idx="23810">
                  <c:v>5.0287356321839852E-3</c:v>
                </c:pt>
                <c:pt idx="23811">
                  <c:v>8.8757396449705879E-3</c:v>
                </c:pt>
                <c:pt idx="23812">
                  <c:v>6.9991251093613586E-3</c:v>
                </c:pt>
                <c:pt idx="23813">
                  <c:v>2.1066760037348465E-2</c:v>
                </c:pt>
                <c:pt idx="23814">
                  <c:v>6.5104166666679814E-4</c:v>
                </c:pt>
                <c:pt idx="23815">
                  <c:v>2.4154589371982158E-3</c:v>
                </c:pt>
                <c:pt idx="23816">
                  <c:v>8.9605734767043196E-4</c:v>
                </c:pt>
                <c:pt idx="23817">
                  <c:v>1.587301587301774E-3</c:v>
                </c:pt>
                <c:pt idx="23818">
                  <c:v>1.9357336430511073E-4</c:v>
                </c:pt>
                <c:pt idx="23819">
                  <c:v>3.9447731755424325E-3</c:v>
                </c:pt>
                <c:pt idx="23820">
                  <c:v>3.4722222222222398E-3</c:v>
                </c:pt>
                <c:pt idx="23821">
                  <c:v>1.833460656990063E-2</c:v>
                </c:pt>
                <c:pt idx="23822">
                  <c:v>3.7467700258397893E-2</c:v>
                </c:pt>
                <c:pt idx="23823">
                  <c:v>1.3888888888888959E-2</c:v>
                </c:pt>
                <c:pt idx="23824">
                  <c:v>2.66666666666668E-2</c:v>
                </c:pt>
                <c:pt idx="23825">
                  <c:v>3.1249999999999962E-2</c:v>
                </c:pt>
                <c:pt idx="23826">
                  <c:v>1.5624782457361939E-2</c:v>
                </c:pt>
                <c:pt idx="23827">
                  <c:v>2.8850127692944478E-3</c:v>
                </c:pt>
                <c:pt idx="23828">
                  <c:v>3.8305920658873168E-4</c:v>
                </c:pt>
                <c:pt idx="23829">
                  <c:v>3.8305920658873168E-4</c:v>
                </c:pt>
                <c:pt idx="23830">
                  <c:v>2.8850127692944478E-3</c:v>
                </c:pt>
                <c:pt idx="23831">
                  <c:v>7.3319926261101991E-3</c:v>
                </c:pt>
                <c:pt idx="23832">
                  <c:v>3.8305920658873168E-4</c:v>
                </c:pt>
                <c:pt idx="23833">
                  <c:v>1.6501011976125044E-3</c:v>
                </c:pt>
                <c:pt idx="23834">
                  <c:v>7.2148786831516027E-4</c:v>
                </c:pt>
                <c:pt idx="23835">
                  <c:v>2.4085224641037482E-2</c:v>
                </c:pt>
                <c:pt idx="23836">
                  <c:v>5.2393427006426955E-4</c:v>
                </c:pt>
                <c:pt idx="23837">
                  <c:v>1.0416666666666938E-2</c:v>
                </c:pt>
                <c:pt idx="23838">
                  <c:v>1.2184508268059195E-2</c:v>
                </c:pt>
                <c:pt idx="23839">
                  <c:v>1.7076502732243888E-4</c:v>
                </c:pt>
                <c:pt idx="23840">
                  <c:v>2.66666666666668E-2</c:v>
                </c:pt>
                <c:pt idx="23841">
                  <c:v>1.0416666666666938E-2</c:v>
                </c:pt>
                <c:pt idx="23842">
                  <c:v>5.092946269416095E-4</c:v>
                </c:pt>
                <c:pt idx="23843">
                  <c:v>7.0909090909089595E-3</c:v>
                </c:pt>
                <c:pt idx="23844">
                  <c:v>1.6018639871941597E-5</c:v>
                </c:pt>
                <c:pt idx="23845">
                  <c:v>2.1031281464921253E-2</c:v>
                </c:pt>
                <c:pt idx="23846">
                  <c:v>6.4419842452627793E-3</c:v>
                </c:pt>
                <c:pt idx="23847">
                  <c:v>1.2091068183911334E-2</c:v>
                </c:pt>
                <c:pt idx="23848">
                  <c:v>9.8324757578804288E-3</c:v>
                </c:pt>
                <c:pt idx="23849">
                  <c:v>1.9129627381963638E-2</c:v>
                </c:pt>
                <c:pt idx="23850">
                  <c:v>1.0389610389610303E-2</c:v>
                </c:pt>
                <c:pt idx="23851">
                  <c:v>3.6278889230320654E-3</c:v>
                </c:pt>
                <c:pt idx="23852">
                  <c:v>1.0011216853321963E-2</c:v>
                </c:pt>
                <c:pt idx="23853">
                  <c:v>2.1117094287825707E-2</c:v>
                </c:pt>
                <c:pt idx="23854">
                  <c:v>6.812859271777781E-6</c:v>
                </c:pt>
                <c:pt idx="23855">
                  <c:v>1.5394361735823487E-3</c:v>
                </c:pt>
                <c:pt idx="23856">
                  <c:v>6.4419842452627793E-3</c:v>
                </c:pt>
                <c:pt idx="23857">
                  <c:v>2.2532655750046943E-2</c:v>
                </c:pt>
                <c:pt idx="23858">
                  <c:v>4.0433544151016299E-2</c:v>
                </c:pt>
                <c:pt idx="23859">
                  <c:v>7.3072173727912167E-3</c:v>
                </c:pt>
                <c:pt idx="23860">
                  <c:v>7.5520178745984738E-3</c:v>
                </c:pt>
                <c:pt idx="23861">
                  <c:v>6.4419842452627793E-3</c:v>
                </c:pt>
                <c:pt idx="23862">
                  <c:v>1.9129627381963638E-2</c:v>
                </c:pt>
                <c:pt idx="23863">
                  <c:v>7.3072173727912167E-3</c:v>
                </c:pt>
                <c:pt idx="23864">
                  <c:v>2.4639999999999978E-2</c:v>
                </c:pt>
                <c:pt idx="23865">
                  <c:v>7.5703910414637928E-4</c:v>
                </c:pt>
                <c:pt idx="23866">
                  <c:v>2.9715522572659845E-4</c:v>
                </c:pt>
                <c:pt idx="23867">
                  <c:v>6.4419842452627793E-3</c:v>
                </c:pt>
                <c:pt idx="23868">
                  <c:v>1.8939393939394035E-3</c:v>
                </c:pt>
                <c:pt idx="23869">
                  <c:v>3.4722222222222398E-3</c:v>
                </c:pt>
                <c:pt idx="23870">
                  <c:v>1.3774104683197297E-3</c:v>
                </c:pt>
                <c:pt idx="23871">
                  <c:v>1.1770244821086376E-4</c:v>
                </c:pt>
                <c:pt idx="23872">
                  <c:v>6.4499484004128737E-4</c:v>
                </c:pt>
                <c:pt idx="23873">
                  <c:v>8.0348943985315781E-4</c:v>
                </c:pt>
                <c:pt idx="23874">
                  <c:v>1.3227513227514736E-3</c:v>
                </c:pt>
                <c:pt idx="23875">
                  <c:v>6.9686411149826252E-3</c:v>
                </c:pt>
                <c:pt idx="23876">
                  <c:v>1.3054830287208905E-3</c:v>
                </c:pt>
                <c:pt idx="23877">
                  <c:v>6.5104166666679814E-4</c:v>
                </c:pt>
                <c:pt idx="23878">
                  <c:v>2.8051720359412783E-2</c:v>
                </c:pt>
                <c:pt idx="23879">
                  <c:v>6.5104166666679814E-4</c:v>
                </c:pt>
                <c:pt idx="23880">
                  <c:v>1.5748031496063096E-2</c:v>
                </c:pt>
                <c:pt idx="23881">
                  <c:v>5.1059289742418513E-3</c:v>
                </c:pt>
                <c:pt idx="23882">
                  <c:v>2.9761904761906118E-3</c:v>
                </c:pt>
                <c:pt idx="23883">
                  <c:v>2.1517697988286184E-2</c:v>
                </c:pt>
                <c:pt idx="23884">
                  <c:v>4.1666666666666874E-3</c:v>
                </c:pt>
                <c:pt idx="23885">
                  <c:v>2.6666666666666613E-2</c:v>
                </c:pt>
                <c:pt idx="23886">
                  <c:v>6.5104166666679814E-4</c:v>
                </c:pt>
                <c:pt idx="23887">
                  <c:v>1.3227513227514738E-3</c:v>
                </c:pt>
                <c:pt idx="23888">
                  <c:v>7.4992347719621596E-3</c:v>
                </c:pt>
                <c:pt idx="23889">
                  <c:v>6.147540983606598E-3</c:v>
                </c:pt>
                <c:pt idx="23890">
                  <c:v>3.5433070866141662E-2</c:v>
                </c:pt>
                <c:pt idx="23891">
                  <c:v>3.7258064516129133E-2</c:v>
                </c:pt>
                <c:pt idx="23892">
                  <c:v>6.9991251093613586E-3</c:v>
                </c:pt>
                <c:pt idx="23893">
                  <c:v>1.5679442508710839E-2</c:v>
                </c:pt>
                <c:pt idx="23894">
                  <c:v>2.7230833682446817E-2</c:v>
                </c:pt>
                <c:pt idx="23895">
                  <c:v>2.3061553830785709E-3</c:v>
                </c:pt>
                <c:pt idx="23896">
                  <c:v>1.1529024642186492E-2</c:v>
                </c:pt>
                <c:pt idx="23897">
                  <c:v>2.5800645635357059E-3</c:v>
                </c:pt>
                <c:pt idx="23898">
                  <c:v>1.2487512487511664E-3</c:v>
                </c:pt>
                <c:pt idx="23899">
                  <c:v>1.0635034257081455E-2</c:v>
                </c:pt>
                <c:pt idx="23900">
                  <c:v>3.1610557926353786E-4</c:v>
                </c:pt>
                <c:pt idx="23901">
                  <c:v>6.6666666666667001E-3</c:v>
                </c:pt>
                <c:pt idx="23902">
                  <c:v>2.8782894736841171E-3</c:v>
                </c:pt>
                <c:pt idx="23903">
                  <c:v>0</c:v>
                </c:pt>
                <c:pt idx="23904">
                  <c:v>6.490543075908883E-3</c:v>
                </c:pt>
                <c:pt idx="23905">
                  <c:v>6.6666666666668883E-3</c:v>
                </c:pt>
                <c:pt idx="23906">
                  <c:v>1.5748031496063096E-2</c:v>
                </c:pt>
                <c:pt idx="23907">
                  <c:v>2.1739130434782719E-2</c:v>
                </c:pt>
                <c:pt idx="23908">
                  <c:v>4.6085283095312268E-3</c:v>
                </c:pt>
                <c:pt idx="23909">
                  <c:v>5.092946269416095E-4</c:v>
                </c:pt>
                <c:pt idx="23910">
                  <c:v>6.9686411149826252E-3</c:v>
                </c:pt>
                <c:pt idx="23911">
                  <c:v>1.4241996233521636E-2</c:v>
                </c:pt>
                <c:pt idx="23912">
                  <c:v>2.06625683060109E-2</c:v>
                </c:pt>
                <c:pt idx="23913">
                  <c:v>9.3370681605978157E-4</c:v>
                </c:pt>
                <c:pt idx="23914">
                  <c:v>1.0416666666666938E-2</c:v>
                </c:pt>
                <c:pt idx="23915">
                  <c:v>2.4154589371982158E-3</c:v>
                </c:pt>
                <c:pt idx="23916">
                  <c:v>2.3200698671858847E-4</c:v>
                </c:pt>
                <c:pt idx="23917">
                  <c:v>1.5748031496063096E-2</c:v>
                </c:pt>
                <c:pt idx="23918">
                  <c:v>8.1487140310670062E-3</c:v>
                </c:pt>
                <c:pt idx="23919">
                  <c:v>3.2258064516129087E-2</c:v>
                </c:pt>
                <c:pt idx="23920">
                  <c:v>3.1708595387840627E-2</c:v>
                </c:pt>
                <c:pt idx="23921">
                  <c:v>2.66666666666668E-2</c:v>
                </c:pt>
                <c:pt idx="23922">
                  <c:v>6.5104166666679814E-4</c:v>
                </c:pt>
                <c:pt idx="23923">
                  <c:v>1.883239171374814E-3</c:v>
                </c:pt>
                <c:pt idx="23924">
                  <c:v>1.3157894736842193E-2</c:v>
                </c:pt>
                <c:pt idx="23925">
                  <c:v>9.6618357487924557E-3</c:v>
                </c:pt>
                <c:pt idx="23926">
                  <c:v>6.5104166666679814E-4</c:v>
                </c:pt>
                <c:pt idx="23927">
                  <c:v>2.3437500000000038E-2</c:v>
                </c:pt>
                <c:pt idx="23928">
                  <c:v>6.8886337543054418E-3</c:v>
                </c:pt>
                <c:pt idx="23929">
                  <c:v>8.4606751273418046E-3</c:v>
                </c:pt>
                <c:pt idx="23930">
                  <c:v>1.7754868270332281E-2</c:v>
                </c:pt>
                <c:pt idx="23931">
                  <c:v>3.8615560640733694E-3</c:v>
                </c:pt>
                <c:pt idx="23932">
                  <c:v>1.7436791630340814E-3</c:v>
                </c:pt>
                <c:pt idx="23933">
                  <c:v>2.005012531328303E-2</c:v>
                </c:pt>
                <c:pt idx="23934">
                  <c:v>6.5104166666679814E-4</c:v>
                </c:pt>
                <c:pt idx="23935">
                  <c:v>2.06625683060109E-2</c:v>
                </c:pt>
                <c:pt idx="23936">
                  <c:v>1.4336917562724075E-2</c:v>
                </c:pt>
                <c:pt idx="23937">
                  <c:v>6.5104166666679814E-4</c:v>
                </c:pt>
                <c:pt idx="23938">
                  <c:v>1.0635034257081455E-2</c:v>
                </c:pt>
                <c:pt idx="23939">
                  <c:v>8.1406688549578846E-4</c:v>
                </c:pt>
                <c:pt idx="23940">
                  <c:v>3.4733206227613824E-4</c:v>
                </c:pt>
                <c:pt idx="23941">
                  <c:v>2.3091954883523971E-2</c:v>
                </c:pt>
                <c:pt idx="23942">
                  <c:v>1.9035842206574804E-3</c:v>
                </c:pt>
                <c:pt idx="23943">
                  <c:v>6.5104166666679814E-4</c:v>
                </c:pt>
                <c:pt idx="23944">
                  <c:v>6.5104166666679814E-4</c:v>
                </c:pt>
                <c:pt idx="23945">
                  <c:v>1.0976702508960743E-2</c:v>
                </c:pt>
                <c:pt idx="23946">
                  <c:v>2.3437500000000038E-2</c:v>
                </c:pt>
                <c:pt idx="23947">
                  <c:v>1.6203703703703606E-2</c:v>
                </c:pt>
                <c:pt idx="23948">
                  <c:v>2.5252525252526404E-3</c:v>
                </c:pt>
                <c:pt idx="23949">
                  <c:v>1.0416666666666938E-2</c:v>
                </c:pt>
                <c:pt idx="23950">
                  <c:v>2.1517697988286184E-2</c:v>
                </c:pt>
                <c:pt idx="23951">
                  <c:v>7.5757575757576141E-3</c:v>
                </c:pt>
                <c:pt idx="23952">
                  <c:v>6.762468300929885E-3</c:v>
                </c:pt>
                <c:pt idx="23953">
                  <c:v>3.2258064516129087E-2</c:v>
                </c:pt>
                <c:pt idx="23954">
                  <c:v>1.0416666666666938E-2</c:v>
                </c:pt>
                <c:pt idx="23955">
                  <c:v>1.883239171374814E-3</c:v>
                </c:pt>
                <c:pt idx="23956">
                  <c:v>1.5748031496063096E-2</c:v>
                </c:pt>
                <c:pt idx="23957">
                  <c:v>2.06625683060109E-2</c:v>
                </c:pt>
                <c:pt idx="23958">
                  <c:v>2.3437500000000038E-2</c:v>
                </c:pt>
                <c:pt idx="23959">
                  <c:v>1.0976702508960743E-2</c:v>
                </c:pt>
                <c:pt idx="23960">
                  <c:v>2.8051720359412783E-2</c:v>
                </c:pt>
                <c:pt idx="23961">
                  <c:v>2.7076824481294622E-2</c:v>
                </c:pt>
                <c:pt idx="23962">
                  <c:v>2.4443474465299025E-2</c:v>
                </c:pt>
                <c:pt idx="23963">
                  <c:v>1.0416666666666938E-2</c:v>
                </c:pt>
                <c:pt idx="23964">
                  <c:v>1.0416666666666938E-2</c:v>
                </c:pt>
                <c:pt idx="23965">
                  <c:v>6.147540983606598E-3</c:v>
                </c:pt>
                <c:pt idx="23966">
                  <c:v>3.7940379403793946E-2</c:v>
                </c:pt>
                <c:pt idx="23967">
                  <c:v>4.3744531933532539E-4</c:v>
                </c:pt>
                <c:pt idx="23968">
                  <c:v>1.3227513227514738E-3</c:v>
                </c:pt>
                <c:pt idx="23969">
                  <c:v>5.092946269416095E-4</c:v>
                </c:pt>
                <c:pt idx="23970">
                  <c:v>2.8051720359412783E-2</c:v>
                </c:pt>
                <c:pt idx="23971">
                  <c:v>6.6666666666667001E-3</c:v>
                </c:pt>
                <c:pt idx="23972">
                  <c:v>5.9999999999999928E-2</c:v>
                </c:pt>
                <c:pt idx="23973">
                  <c:v>1.1770244821086376E-4</c:v>
                </c:pt>
                <c:pt idx="23974">
                  <c:v>4.9973971889640777E-2</c:v>
                </c:pt>
                <c:pt idx="23975">
                  <c:v>2.3422377080913635E-2</c:v>
                </c:pt>
                <c:pt idx="23976">
                  <c:v>2.2760896779337703E-4</c:v>
                </c:pt>
                <c:pt idx="23977">
                  <c:v>8.7320680744897711E-3</c:v>
                </c:pt>
                <c:pt idx="23978">
                  <c:v>1.7076502732243888E-4</c:v>
                </c:pt>
                <c:pt idx="23979">
                  <c:v>1.7076502732243888E-4</c:v>
                </c:pt>
                <c:pt idx="23980">
                  <c:v>6.6666666666668883E-3</c:v>
                </c:pt>
                <c:pt idx="23981">
                  <c:v>2.66666666666668E-2</c:v>
                </c:pt>
                <c:pt idx="23982">
                  <c:v>6.5104166666679814E-4</c:v>
                </c:pt>
                <c:pt idx="23983">
                  <c:v>6.5104166666679814E-4</c:v>
                </c:pt>
                <c:pt idx="23984">
                  <c:v>1.0416666666666938E-2</c:v>
                </c:pt>
                <c:pt idx="23985">
                  <c:v>1.0681586978636838E-2</c:v>
                </c:pt>
                <c:pt idx="23986">
                  <c:v>1.0976702508960743E-2</c:v>
                </c:pt>
                <c:pt idx="23987">
                  <c:v>1.0416666666666938E-2</c:v>
                </c:pt>
                <c:pt idx="23988">
                  <c:v>1.1379800853485028E-2</c:v>
                </c:pt>
                <c:pt idx="23989">
                  <c:v>2.5400426204716019E-2</c:v>
                </c:pt>
                <c:pt idx="23990">
                  <c:v>0</c:v>
                </c:pt>
                <c:pt idx="23991">
                  <c:v>6.9991251093613586E-3</c:v>
                </c:pt>
                <c:pt idx="23992">
                  <c:v>1.0416666666666938E-2</c:v>
                </c:pt>
                <c:pt idx="23993">
                  <c:v>4.3744531933532539E-4</c:v>
                </c:pt>
                <c:pt idx="23994">
                  <c:v>4.3744531933532539E-4</c:v>
                </c:pt>
                <c:pt idx="23995">
                  <c:v>2.3437500000000038E-2</c:v>
                </c:pt>
                <c:pt idx="23996">
                  <c:v>2.6429341963322535E-2</c:v>
                </c:pt>
                <c:pt idx="23997">
                  <c:v>1.3227513227514738E-3</c:v>
                </c:pt>
                <c:pt idx="23998">
                  <c:v>2.9761904761906118E-3</c:v>
                </c:pt>
                <c:pt idx="23999">
                  <c:v>2.3437500000000038E-2</c:v>
                </c:pt>
                <c:pt idx="24000">
                  <c:v>2.1164021164021368E-2</c:v>
                </c:pt>
                <c:pt idx="24001">
                  <c:v>7.4992347719621596E-3</c:v>
                </c:pt>
                <c:pt idx="24002">
                  <c:v>2.3437500000000038E-2</c:v>
                </c:pt>
                <c:pt idx="24003">
                  <c:v>1.0416666666666938E-2</c:v>
                </c:pt>
                <c:pt idx="24004">
                  <c:v>7.8601219120949702E-3</c:v>
                </c:pt>
                <c:pt idx="24005">
                  <c:v>1.883239171374814E-3</c:v>
                </c:pt>
                <c:pt idx="24006">
                  <c:v>3.1427915518825659E-3</c:v>
                </c:pt>
                <c:pt idx="24007">
                  <c:v>1.2444962444961693E-3</c:v>
                </c:pt>
                <c:pt idx="24008">
                  <c:v>3.1932489451476913E-2</c:v>
                </c:pt>
                <c:pt idx="24009">
                  <c:v>1.1309208590761901E-2</c:v>
                </c:pt>
                <c:pt idx="24010">
                  <c:v>4.1862411998775849E-2</c:v>
                </c:pt>
                <c:pt idx="24011">
                  <c:v>2.1403162055336784E-3</c:v>
                </c:pt>
                <c:pt idx="24012">
                  <c:v>3.1769226243012615E-2</c:v>
                </c:pt>
                <c:pt idx="24013">
                  <c:v>3.0213640833108303E-4</c:v>
                </c:pt>
                <c:pt idx="24014">
                  <c:v>1.0028490028490033E-2</c:v>
                </c:pt>
                <c:pt idx="24015">
                  <c:v>5.6090001134944979E-2</c:v>
                </c:pt>
                <c:pt idx="24016">
                  <c:v>1.4716126785091545E-4</c:v>
                </c:pt>
                <c:pt idx="24017">
                  <c:v>3.2885235332043995E-2</c:v>
                </c:pt>
                <c:pt idx="24018">
                  <c:v>2.06625683060109E-2</c:v>
                </c:pt>
                <c:pt idx="24019">
                  <c:v>6.6666666666667001E-3</c:v>
                </c:pt>
                <c:pt idx="24020">
                  <c:v>0</c:v>
                </c:pt>
                <c:pt idx="24021">
                  <c:v>1.5748031496063096E-2</c:v>
                </c:pt>
                <c:pt idx="24022">
                  <c:v>2.705011389521686E-3</c:v>
                </c:pt>
                <c:pt idx="24023">
                  <c:v>2.7322404371585415E-3</c:v>
                </c:pt>
                <c:pt idx="24024">
                  <c:v>6.147540983606598E-3</c:v>
                </c:pt>
                <c:pt idx="24025">
                  <c:v>2.1164021164021368E-2</c:v>
                </c:pt>
                <c:pt idx="24026">
                  <c:v>1.1524822695035452E-2</c:v>
                </c:pt>
                <c:pt idx="24027">
                  <c:v>2.976190476190496E-3</c:v>
                </c:pt>
                <c:pt idx="24028">
                  <c:v>5.8278267254040584E-3</c:v>
                </c:pt>
                <c:pt idx="24029">
                  <c:v>1.6112919338532523E-6</c:v>
                </c:pt>
                <c:pt idx="24030">
                  <c:v>2.2735713590583692E-3</c:v>
                </c:pt>
                <c:pt idx="24031">
                  <c:v>2.049707481017388E-2</c:v>
                </c:pt>
                <c:pt idx="24032">
                  <c:v>2.6575507825507941E-2</c:v>
                </c:pt>
                <c:pt idx="24033">
                  <c:v>1.0635034257081455E-2</c:v>
                </c:pt>
                <c:pt idx="24034">
                  <c:v>0.13336890382344929</c:v>
                </c:pt>
                <c:pt idx="24035">
                  <c:v>1.0635034257081455E-2</c:v>
                </c:pt>
                <c:pt idx="24036">
                  <c:v>3.1173826173826382E-3</c:v>
                </c:pt>
                <c:pt idx="24037">
                  <c:v>5.0330621759194331E-3</c:v>
                </c:pt>
                <c:pt idx="24038">
                  <c:v>3.1173826173826382E-3</c:v>
                </c:pt>
                <c:pt idx="24039">
                  <c:v>1.0635034257081455E-2</c:v>
                </c:pt>
                <c:pt idx="24040">
                  <c:v>4.8166119594678422E-4</c:v>
                </c:pt>
                <c:pt idx="24041">
                  <c:v>1.6392050931524571E-2</c:v>
                </c:pt>
                <c:pt idx="24042">
                  <c:v>1.3612513612526605E-4</c:v>
                </c:pt>
                <c:pt idx="24043">
                  <c:v>1.0635034257081455E-2</c:v>
                </c:pt>
                <c:pt idx="24044">
                  <c:v>4.8166119594678422E-4</c:v>
                </c:pt>
                <c:pt idx="24045">
                  <c:v>1.0635034257081455E-2</c:v>
                </c:pt>
                <c:pt idx="24046">
                  <c:v>6.9991251093613586E-3</c:v>
                </c:pt>
                <c:pt idx="24047">
                  <c:v>2.3437500000000038E-2</c:v>
                </c:pt>
                <c:pt idx="24048">
                  <c:v>1.0578512396694198E-2</c:v>
                </c:pt>
                <c:pt idx="24049">
                  <c:v>1.0772792022792013E-2</c:v>
                </c:pt>
                <c:pt idx="24050">
                  <c:v>1.0444444444444315E-2</c:v>
                </c:pt>
                <c:pt idx="24051">
                  <c:v>9.3700026652451904E-2</c:v>
                </c:pt>
                <c:pt idx="24052">
                  <c:v>1.0578512396694198E-2</c:v>
                </c:pt>
                <c:pt idx="24053">
                  <c:v>1.828256302521012E-2</c:v>
                </c:pt>
                <c:pt idx="24054">
                  <c:v>2.77836134453806E-3</c:v>
                </c:pt>
                <c:pt idx="24055">
                  <c:v>9.3664717348929064E-3</c:v>
                </c:pt>
                <c:pt idx="24056">
                  <c:v>2.5961538461538448E-3</c:v>
                </c:pt>
                <c:pt idx="24057">
                  <c:v>4.9720578566732343E-3</c:v>
                </c:pt>
                <c:pt idx="24058">
                  <c:v>4.9720578566732343E-3</c:v>
                </c:pt>
                <c:pt idx="24059">
                  <c:v>9.7949188858280165E-3</c:v>
                </c:pt>
                <c:pt idx="24060">
                  <c:v>1.3774104683197297E-3</c:v>
                </c:pt>
                <c:pt idx="24061">
                  <c:v>2.016129032257999E-3</c:v>
                </c:pt>
                <c:pt idx="24062">
                  <c:v>7.1282188363172084E-4</c:v>
                </c:pt>
                <c:pt idx="24063">
                  <c:v>1.6203703703703606E-2</c:v>
                </c:pt>
                <c:pt idx="24064">
                  <c:v>7.4992347719621596E-3</c:v>
                </c:pt>
                <c:pt idx="24065">
                  <c:v>1.0976702508960743E-2</c:v>
                </c:pt>
                <c:pt idx="24066">
                  <c:v>2.976190476190496E-3</c:v>
                </c:pt>
                <c:pt idx="24067">
                  <c:v>2.976190476190496E-3</c:v>
                </c:pt>
                <c:pt idx="24068">
                  <c:v>2.976190476190496E-3</c:v>
                </c:pt>
                <c:pt idx="24069">
                  <c:v>8.9605734767043196E-4</c:v>
                </c:pt>
                <c:pt idx="24070">
                  <c:v>5.7836899942167346E-4</c:v>
                </c:pt>
                <c:pt idx="24071">
                  <c:v>7.5529508727889081E-3</c:v>
                </c:pt>
                <c:pt idx="24072">
                  <c:v>2.2071307300509393E-2</c:v>
                </c:pt>
                <c:pt idx="24073">
                  <c:v>1.4459224985540991E-2</c:v>
                </c:pt>
                <c:pt idx="24074">
                  <c:v>1.0840468131236701E-3</c:v>
                </c:pt>
                <c:pt idx="24075">
                  <c:v>1.3724010155760494E-5</c:v>
                </c:pt>
                <c:pt idx="24076">
                  <c:v>5.7836899942167346E-4</c:v>
                </c:pt>
                <c:pt idx="24077">
                  <c:v>1.1703280900865094E-2</c:v>
                </c:pt>
                <c:pt idx="24078">
                  <c:v>6.7476383265857292E-3</c:v>
                </c:pt>
                <c:pt idx="24079">
                  <c:v>1.0840468131236701E-3</c:v>
                </c:pt>
                <c:pt idx="24080">
                  <c:v>1.1753950633408203E-3</c:v>
                </c:pt>
                <c:pt idx="24081">
                  <c:v>2.6128172212896254E-2</c:v>
                </c:pt>
                <c:pt idx="24082">
                  <c:v>2.3199023199023172E-2</c:v>
                </c:pt>
                <c:pt idx="24083">
                  <c:v>1.1753950633408203E-3</c:v>
                </c:pt>
                <c:pt idx="24084">
                  <c:v>6.7476383265857292E-3</c:v>
                </c:pt>
                <c:pt idx="24085">
                  <c:v>1.0380982040889929E-4</c:v>
                </c:pt>
                <c:pt idx="24086">
                  <c:v>3.5076923076923019E-2</c:v>
                </c:pt>
                <c:pt idx="24087">
                  <c:v>1.5802533629358694E-2</c:v>
                </c:pt>
                <c:pt idx="24088">
                  <c:v>6.5104166666679814E-4</c:v>
                </c:pt>
                <c:pt idx="24089">
                  <c:v>2.1739130434782584E-2</c:v>
                </c:pt>
                <c:pt idx="24090">
                  <c:v>1.1379800853485028E-2</c:v>
                </c:pt>
                <c:pt idx="24091">
                  <c:v>3.1249999999999962E-2</c:v>
                </c:pt>
                <c:pt idx="24092">
                  <c:v>3.0303030303030245E-2</c:v>
                </c:pt>
                <c:pt idx="24093">
                  <c:v>2.3422377080913635E-2</c:v>
                </c:pt>
                <c:pt idx="24094">
                  <c:v>1.9723686602435963E-2</c:v>
                </c:pt>
                <c:pt idx="24095">
                  <c:v>2.976190476190496E-3</c:v>
                </c:pt>
                <c:pt idx="24096">
                  <c:v>4.3744531933532539E-4</c:v>
                </c:pt>
                <c:pt idx="24097">
                  <c:v>1.7076502732243888E-4</c:v>
                </c:pt>
                <c:pt idx="24098">
                  <c:v>4.1168191414496812E-2</c:v>
                </c:pt>
                <c:pt idx="24099">
                  <c:v>0</c:v>
                </c:pt>
                <c:pt idx="24100">
                  <c:v>9.0073529411764802E-2</c:v>
                </c:pt>
                <c:pt idx="24101">
                  <c:v>9.2364532019715878E-4</c:v>
                </c:pt>
                <c:pt idx="24102">
                  <c:v>4.3744531933532539E-4</c:v>
                </c:pt>
                <c:pt idx="24103">
                  <c:v>2.5252525252526404E-3</c:v>
                </c:pt>
                <c:pt idx="24104">
                  <c:v>4.4230180593817066E-2</c:v>
                </c:pt>
                <c:pt idx="24105">
                  <c:v>2.016129032257999E-3</c:v>
                </c:pt>
                <c:pt idx="24106">
                  <c:v>9.1840339102790859E-3</c:v>
                </c:pt>
                <c:pt idx="24107">
                  <c:v>4.3744531933532539E-4</c:v>
                </c:pt>
                <c:pt idx="24108">
                  <c:v>4.3744531933532539E-4</c:v>
                </c:pt>
                <c:pt idx="24109">
                  <c:v>4.2315042315044142E-3</c:v>
                </c:pt>
                <c:pt idx="24110">
                  <c:v>1.0416666666666938E-2</c:v>
                </c:pt>
                <c:pt idx="24111">
                  <c:v>3.097173828881227E-3</c:v>
                </c:pt>
                <c:pt idx="24112">
                  <c:v>1.6203703703703606E-2</c:v>
                </c:pt>
                <c:pt idx="24113">
                  <c:v>6.9527116402116548E-2</c:v>
                </c:pt>
                <c:pt idx="24114">
                  <c:v>1.0416666666666938E-2</c:v>
                </c:pt>
                <c:pt idx="24115">
                  <c:v>1.0416666666666938E-2</c:v>
                </c:pt>
                <c:pt idx="24116">
                  <c:v>7.1337308347531481E-3</c:v>
                </c:pt>
                <c:pt idx="24117">
                  <c:v>5.7142857142857072E-2</c:v>
                </c:pt>
                <c:pt idx="24118">
                  <c:v>3.8248775090880295E-2</c:v>
                </c:pt>
                <c:pt idx="24119">
                  <c:v>1.3258820951128777E-2</c:v>
                </c:pt>
                <c:pt idx="24120">
                  <c:v>6.6666666666667001E-3</c:v>
                </c:pt>
                <c:pt idx="24121">
                  <c:v>2.3437500000000038E-2</c:v>
                </c:pt>
                <c:pt idx="24122">
                  <c:v>3.097173828881227E-3</c:v>
                </c:pt>
                <c:pt idx="24123">
                  <c:v>1.0416666666666938E-2</c:v>
                </c:pt>
                <c:pt idx="24124">
                  <c:v>2.976190476190496E-3</c:v>
                </c:pt>
                <c:pt idx="24125">
                  <c:v>1.4285714285714356E-2</c:v>
                </c:pt>
                <c:pt idx="24126">
                  <c:v>4.3744531933532539E-4</c:v>
                </c:pt>
                <c:pt idx="24127">
                  <c:v>1.7429193899781981E-2</c:v>
                </c:pt>
                <c:pt idx="24128">
                  <c:v>1.8939393939394035E-3</c:v>
                </c:pt>
                <c:pt idx="24129">
                  <c:v>2.4154589371982158E-3</c:v>
                </c:pt>
                <c:pt idx="24130">
                  <c:v>8.1487140310670062E-3</c:v>
                </c:pt>
                <c:pt idx="24131">
                  <c:v>6.5104166666679814E-4</c:v>
                </c:pt>
                <c:pt idx="24132">
                  <c:v>6.5104166666679814E-4</c:v>
                </c:pt>
                <c:pt idx="24133">
                  <c:v>2.976190476190496E-3</c:v>
                </c:pt>
                <c:pt idx="24134">
                  <c:v>3.210887949260062E-2</c:v>
                </c:pt>
                <c:pt idx="24135">
                  <c:v>1.5215553677092042E-2</c:v>
                </c:pt>
                <c:pt idx="24136">
                  <c:v>1.2465493443754555E-2</c:v>
                </c:pt>
                <c:pt idx="24137">
                  <c:v>4.4230180593817066E-2</c:v>
                </c:pt>
                <c:pt idx="24138">
                  <c:v>1.1837470303924093E-2</c:v>
                </c:pt>
                <c:pt idx="24139">
                  <c:v>1.2465493443754555E-2</c:v>
                </c:pt>
                <c:pt idx="24140">
                  <c:v>1.0611735330836456E-2</c:v>
                </c:pt>
                <c:pt idx="24141">
                  <c:v>2.016129032257999E-3</c:v>
                </c:pt>
                <c:pt idx="24142">
                  <c:v>6.5104166666679814E-4</c:v>
                </c:pt>
                <c:pt idx="24143">
                  <c:v>2.2770398481973472E-2</c:v>
                </c:pt>
                <c:pt idx="24144">
                  <c:v>1.3227513227514738E-3</c:v>
                </c:pt>
                <c:pt idx="24145">
                  <c:v>1.6203703703703606E-2</c:v>
                </c:pt>
                <c:pt idx="24146">
                  <c:v>2.227384531292733E-2</c:v>
                </c:pt>
                <c:pt idx="24147">
                  <c:v>1.1379800853485028E-2</c:v>
                </c:pt>
                <c:pt idx="24148">
                  <c:v>0</c:v>
                </c:pt>
                <c:pt idx="24149">
                  <c:v>1.9357336430511073E-4</c:v>
                </c:pt>
                <c:pt idx="24150">
                  <c:v>3.7230081906178991E-4</c:v>
                </c:pt>
                <c:pt idx="24151">
                  <c:v>2.7322404371585415E-3</c:v>
                </c:pt>
                <c:pt idx="24152">
                  <c:v>1.0416666666666938E-2</c:v>
                </c:pt>
                <c:pt idx="24153">
                  <c:v>1.8939393939394035E-3</c:v>
                </c:pt>
                <c:pt idx="24154">
                  <c:v>4.1928721174005288E-3</c:v>
                </c:pt>
                <c:pt idx="24155">
                  <c:v>6.5104166666679814E-4</c:v>
                </c:pt>
                <c:pt idx="24156">
                  <c:v>1.2829650748396435E-2</c:v>
                </c:pt>
                <c:pt idx="24157">
                  <c:v>3.1750983670114762E-3</c:v>
                </c:pt>
                <c:pt idx="24158">
                  <c:v>2.7502157031924112E-2</c:v>
                </c:pt>
                <c:pt idx="24159">
                  <c:v>3.5914913176972402E-2</c:v>
                </c:pt>
                <c:pt idx="24160">
                  <c:v>3.1090848834183539E-3</c:v>
                </c:pt>
                <c:pt idx="24161">
                  <c:v>4.6883495899780348E-4</c:v>
                </c:pt>
                <c:pt idx="24162">
                  <c:v>4.8963133640552776E-2</c:v>
                </c:pt>
                <c:pt idx="24163">
                  <c:v>1.6247727161039806E-2</c:v>
                </c:pt>
                <c:pt idx="24164">
                  <c:v>2.2575401842152707E-2</c:v>
                </c:pt>
                <c:pt idx="24165">
                  <c:v>3.6053130929791309E-2</c:v>
                </c:pt>
                <c:pt idx="24166">
                  <c:v>1.2493694516846675E-3</c:v>
                </c:pt>
                <c:pt idx="24167">
                  <c:v>1.9756354554207253E-4</c:v>
                </c:pt>
                <c:pt idx="24168">
                  <c:v>1.0736842105263183E-2</c:v>
                </c:pt>
                <c:pt idx="24169">
                  <c:v>2.1822849807445383E-2</c:v>
                </c:pt>
                <c:pt idx="24170">
                  <c:v>1.0736842105263183E-2</c:v>
                </c:pt>
                <c:pt idx="24171">
                  <c:v>2.5293915297250932E-6</c:v>
                </c:pt>
                <c:pt idx="24172">
                  <c:v>2.3031722178971231E-2</c:v>
                </c:pt>
                <c:pt idx="24173">
                  <c:v>5.0378704113224225E-2</c:v>
                </c:pt>
                <c:pt idx="24174">
                  <c:v>1.0736842105263183E-2</c:v>
                </c:pt>
                <c:pt idx="24175">
                  <c:v>1.998950950541064E-3</c:v>
                </c:pt>
                <c:pt idx="24176">
                  <c:v>1.0736842105263183E-2</c:v>
                </c:pt>
                <c:pt idx="24177">
                  <c:v>1.0736842105263183E-2</c:v>
                </c:pt>
                <c:pt idx="24178">
                  <c:v>1.2559808612440109E-2</c:v>
                </c:pt>
                <c:pt idx="24179">
                  <c:v>8.9605734767043196E-4</c:v>
                </c:pt>
                <c:pt idx="24180">
                  <c:v>1.5748031496063096E-2</c:v>
                </c:pt>
                <c:pt idx="24181">
                  <c:v>1.6203703703703606E-2</c:v>
                </c:pt>
                <c:pt idx="24182">
                  <c:v>3.097173828881227E-3</c:v>
                </c:pt>
                <c:pt idx="24183">
                  <c:v>1.8773466833543273E-3</c:v>
                </c:pt>
                <c:pt idx="24184">
                  <c:v>7.0275897969807556E-3</c:v>
                </c:pt>
                <c:pt idx="24185">
                  <c:v>5.092946269416095E-4</c:v>
                </c:pt>
                <c:pt idx="24186">
                  <c:v>4.8875855327466648E-4</c:v>
                </c:pt>
                <c:pt idx="24187">
                  <c:v>5.0036446943663333E-2</c:v>
                </c:pt>
                <c:pt idx="24188">
                  <c:v>6.3116370808678449E-2</c:v>
                </c:pt>
                <c:pt idx="24189">
                  <c:v>1.1349146297250075E-4</c:v>
                </c:pt>
                <c:pt idx="24190">
                  <c:v>1.3309164585899298E-2</c:v>
                </c:pt>
                <c:pt idx="24191">
                  <c:v>1.3258863898250109E-2</c:v>
                </c:pt>
                <c:pt idx="24192">
                  <c:v>4.2441218911805362E-4</c:v>
                </c:pt>
                <c:pt idx="24193">
                  <c:v>4.3744531933532539E-4</c:v>
                </c:pt>
                <c:pt idx="24194">
                  <c:v>4.4611357687492768E-2</c:v>
                </c:pt>
                <c:pt idx="24195">
                  <c:v>6.5104166666679814E-4</c:v>
                </c:pt>
                <c:pt idx="24196">
                  <c:v>6.5104166666679814E-4</c:v>
                </c:pt>
                <c:pt idx="24197">
                  <c:v>1.0416666666666938E-2</c:v>
                </c:pt>
                <c:pt idx="24198">
                  <c:v>1.0416666666666938E-2</c:v>
                </c:pt>
                <c:pt idx="24199">
                  <c:v>1.3774104683197297E-3</c:v>
                </c:pt>
                <c:pt idx="24200">
                  <c:v>6.1454293737771293E-4</c:v>
                </c:pt>
                <c:pt idx="24201">
                  <c:v>6.8740783026497582E-3</c:v>
                </c:pt>
                <c:pt idx="24202">
                  <c:v>2.7230833682446817E-2</c:v>
                </c:pt>
                <c:pt idx="24203">
                  <c:v>1.6079158936301841E-2</c:v>
                </c:pt>
                <c:pt idx="24204">
                  <c:v>2.1698342979342849E-4</c:v>
                </c:pt>
                <c:pt idx="24205">
                  <c:v>9.5908087916071565E-4</c:v>
                </c:pt>
                <c:pt idx="24206">
                  <c:v>5.2578999948140866E-6</c:v>
                </c:pt>
                <c:pt idx="24207">
                  <c:v>2.8731772429252474E-3</c:v>
                </c:pt>
                <c:pt idx="24208">
                  <c:v>1.4083477498111698E-2</c:v>
                </c:pt>
                <c:pt idx="24209">
                  <c:v>1.6112919338532523E-6</c:v>
                </c:pt>
                <c:pt idx="24210">
                  <c:v>9.8681805998884634E-4</c:v>
                </c:pt>
                <c:pt idx="24211">
                  <c:v>1.6079158936301841E-2</c:v>
                </c:pt>
                <c:pt idx="24212">
                  <c:v>4.8166119594678422E-4</c:v>
                </c:pt>
                <c:pt idx="24213">
                  <c:v>2.1610389610389521E-2</c:v>
                </c:pt>
                <c:pt idx="24214">
                  <c:v>1.0635034257081455E-2</c:v>
                </c:pt>
                <c:pt idx="24215">
                  <c:v>1.133317901610611E-2</c:v>
                </c:pt>
                <c:pt idx="24216">
                  <c:v>1.0253613874567633E-3</c:v>
                </c:pt>
                <c:pt idx="24217">
                  <c:v>1.0635034257081455E-2</c:v>
                </c:pt>
                <c:pt idx="24218">
                  <c:v>5.9708436724565772E-2</c:v>
                </c:pt>
                <c:pt idx="24219">
                  <c:v>4.8166119594678422E-4</c:v>
                </c:pt>
                <c:pt idx="24220">
                  <c:v>4.0024078485617178E-3</c:v>
                </c:pt>
                <c:pt idx="24221">
                  <c:v>1.6079158936301841E-2</c:v>
                </c:pt>
                <c:pt idx="24222">
                  <c:v>5.2578999948140866E-6</c:v>
                </c:pt>
                <c:pt idx="24223">
                  <c:v>2.1610389610389521E-2</c:v>
                </c:pt>
                <c:pt idx="24224">
                  <c:v>2.1610389610389521E-2</c:v>
                </c:pt>
                <c:pt idx="24225">
                  <c:v>1.0635034257081455E-2</c:v>
                </c:pt>
                <c:pt idx="24226">
                  <c:v>1.4406601801559704E-2</c:v>
                </c:pt>
                <c:pt idx="24227">
                  <c:v>1.0635034257081455E-2</c:v>
                </c:pt>
                <c:pt idx="24228">
                  <c:v>2.3319200484554808E-2</c:v>
                </c:pt>
                <c:pt idx="24229">
                  <c:v>2.1610389610389521E-2</c:v>
                </c:pt>
                <c:pt idx="24230">
                  <c:v>1.4406601801559704E-2</c:v>
                </c:pt>
                <c:pt idx="24231">
                  <c:v>2.8976001874231966E-2</c:v>
                </c:pt>
                <c:pt idx="24232">
                  <c:v>1.6004495504495335E-2</c:v>
                </c:pt>
                <c:pt idx="24233">
                  <c:v>2.3319200484554808E-2</c:v>
                </c:pt>
                <c:pt idx="24234">
                  <c:v>1.6004495504495335E-2</c:v>
                </c:pt>
                <c:pt idx="24235">
                  <c:v>1.6746411483253398E-2</c:v>
                </c:pt>
                <c:pt idx="24236">
                  <c:v>1.6746411483253398E-2</c:v>
                </c:pt>
                <c:pt idx="24237">
                  <c:v>8.3787180561364124E-4</c:v>
                </c:pt>
                <c:pt idx="24238">
                  <c:v>2.5345622119815617E-2</c:v>
                </c:pt>
                <c:pt idx="24239">
                  <c:v>2.5484719362270192E-3</c:v>
                </c:pt>
                <c:pt idx="24240">
                  <c:v>3.6665263977730717E-3</c:v>
                </c:pt>
                <c:pt idx="24241">
                  <c:v>1.3157894736842353E-2</c:v>
                </c:pt>
                <c:pt idx="24242">
                  <c:v>8.6460074578884744E-3</c:v>
                </c:pt>
                <c:pt idx="24243">
                  <c:v>2.1466137168429017E-5</c:v>
                </c:pt>
                <c:pt idx="24244">
                  <c:v>1.7032148179688261E-3</c:v>
                </c:pt>
                <c:pt idx="24245">
                  <c:v>1.7032148179688261E-3</c:v>
                </c:pt>
                <c:pt idx="24246">
                  <c:v>1.7990206514796551E-2</c:v>
                </c:pt>
                <c:pt idx="24247">
                  <c:v>3.89766296128743E-4</c:v>
                </c:pt>
                <c:pt idx="24248">
                  <c:v>1.5399121773118991E-2</c:v>
                </c:pt>
                <c:pt idx="24249">
                  <c:v>7.7026421853988681E-4</c:v>
                </c:pt>
                <c:pt idx="24250">
                  <c:v>3.7135837135836916E-2</c:v>
                </c:pt>
                <c:pt idx="24251">
                  <c:v>9.990009990009565E-4</c:v>
                </c:pt>
                <c:pt idx="24252">
                  <c:v>1.0810810810810674E-2</c:v>
                </c:pt>
                <c:pt idx="24253">
                  <c:v>1.3530116577637242E-2</c:v>
                </c:pt>
                <c:pt idx="24254">
                  <c:v>2.3319200484554808E-2</c:v>
                </c:pt>
                <c:pt idx="24255">
                  <c:v>2.1080806712547868E-2</c:v>
                </c:pt>
                <c:pt idx="24256">
                  <c:v>6.8740783026497582E-3</c:v>
                </c:pt>
                <c:pt idx="24257">
                  <c:v>6.1454293737771293E-4</c:v>
                </c:pt>
                <c:pt idx="24258">
                  <c:v>6.1454293737771293E-4</c:v>
                </c:pt>
                <c:pt idx="24259">
                  <c:v>2.6399407044568297E-2</c:v>
                </c:pt>
                <c:pt idx="24260">
                  <c:v>6.6666666666668883E-3</c:v>
                </c:pt>
                <c:pt idx="24261">
                  <c:v>1.4419610670513682E-3</c:v>
                </c:pt>
                <c:pt idx="24262">
                  <c:v>3.67965367965368E-2</c:v>
                </c:pt>
                <c:pt idx="24263">
                  <c:v>1.8436326391260017E-2</c:v>
                </c:pt>
                <c:pt idx="24264">
                  <c:v>7.4436222692037118E-3</c:v>
                </c:pt>
                <c:pt idx="24265">
                  <c:v>2.1164021164021368E-2</c:v>
                </c:pt>
                <c:pt idx="24266">
                  <c:v>3.097173828881227E-3</c:v>
                </c:pt>
                <c:pt idx="24267">
                  <c:v>4.3744531933532539E-4</c:v>
                </c:pt>
                <c:pt idx="24268">
                  <c:v>1.0416666666666938E-2</c:v>
                </c:pt>
                <c:pt idx="24269">
                  <c:v>3.0101285990668067E-2</c:v>
                </c:pt>
                <c:pt idx="24270">
                  <c:v>4.9493554327807946E-3</c:v>
                </c:pt>
                <c:pt idx="24271">
                  <c:v>1.5679442508710839E-2</c:v>
                </c:pt>
                <c:pt idx="24272">
                  <c:v>3.1249999999999962E-2</c:v>
                </c:pt>
                <c:pt idx="24273">
                  <c:v>5.29014844804351E-4</c:v>
                </c:pt>
                <c:pt idx="24274">
                  <c:v>2.8502430164480119E-2</c:v>
                </c:pt>
                <c:pt idx="24275">
                  <c:v>1.0860484544695154E-2</c:v>
                </c:pt>
                <c:pt idx="24276">
                  <c:v>2.1862348178137599E-2</c:v>
                </c:pt>
                <c:pt idx="24277">
                  <c:v>5.7836899942167346E-4</c:v>
                </c:pt>
                <c:pt idx="24278">
                  <c:v>3.484553723788203E-3</c:v>
                </c:pt>
                <c:pt idx="24279">
                  <c:v>5.29014844804351E-4</c:v>
                </c:pt>
                <c:pt idx="24280">
                  <c:v>2.4291497975707918E-3</c:v>
                </c:pt>
                <c:pt idx="24281">
                  <c:v>2.4291497975707918E-3</c:v>
                </c:pt>
                <c:pt idx="24282">
                  <c:v>5.7836899942167346E-4</c:v>
                </c:pt>
                <c:pt idx="24283">
                  <c:v>1.1703280900865094E-2</c:v>
                </c:pt>
                <c:pt idx="24284">
                  <c:v>4.870335230866546E-2</c:v>
                </c:pt>
                <c:pt idx="24285">
                  <c:v>1.3258863898250109E-2</c:v>
                </c:pt>
                <c:pt idx="24286">
                  <c:v>6.8310152343768109E-4</c:v>
                </c:pt>
                <c:pt idx="24287">
                  <c:v>7.223024446442728E-3</c:v>
                </c:pt>
                <c:pt idx="24288">
                  <c:v>2.3409627355552706E-3</c:v>
                </c:pt>
                <c:pt idx="24289">
                  <c:v>8.632112320487129E-7</c:v>
                </c:pt>
                <c:pt idx="24290">
                  <c:v>3.4260853802229345E-3</c:v>
                </c:pt>
                <c:pt idx="24291">
                  <c:v>3.9845919596049828E-2</c:v>
                </c:pt>
                <c:pt idx="24292">
                  <c:v>1.5871526707439832E-3</c:v>
                </c:pt>
                <c:pt idx="24293">
                  <c:v>1.476258660443814E-2</c:v>
                </c:pt>
                <c:pt idx="24294">
                  <c:v>1.8779174789404619E-3</c:v>
                </c:pt>
                <c:pt idx="24295">
                  <c:v>1.5896103896103946E-2</c:v>
                </c:pt>
                <c:pt idx="24296">
                  <c:v>4.4155844155844073E-2</c:v>
                </c:pt>
                <c:pt idx="24297">
                  <c:v>8.632112320487129E-7</c:v>
                </c:pt>
                <c:pt idx="24298">
                  <c:v>2.9654090375153203E-3</c:v>
                </c:pt>
                <c:pt idx="24299">
                  <c:v>6.6783845836930486E-3</c:v>
                </c:pt>
                <c:pt idx="24300">
                  <c:v>1.4342205011563165E-4</c:v>
                </c:pt>
                <c:pt idx="24301">
                  <c:v>2.2746032976212502E-3</c:v>
                </c:pt>
                <c:pt idx="24302">
                  <c:v>2.1917106436856326E-4</c:v>
                </c:pt>
                <c:pt idx="24303">
                  <c:v>1.6853536639632922E-2</c:v>
                </c:pt>
                <c:pt idx="24304">
                  <c:v>9.0945469096733887E-4</c:v>
                </c:pt>
                <c:pt idx="24305">
                  <c:v>8.1512228715940459E-4</c:v>
                </c:pt>
                <c:pt idx="24306">
                  <c:v>4.4519375148178277E-3</c:v>
                </c:pt>
                <c:pt idx="24307">
                  <c:v>6.1987922950489443E-3</c:v>
                </c:pt>
                <c:pt idx="24308">
                  <c:v>3.4377387318563754E-2</c:v>
                </c:pt>
                <c:pt idx="24309">
                  <c:v>6.1454293737771293E-4</c:v>
                </c:pt>
                <c:pt idx="24310">
                  <c:v>2.049707481017388E-2</c:v>
                </c:pt>
                <c:pt idx="24311">
                  <c:v>4.8166119594678422E-4</c:v>
                </c:pt>
                <c:pt idx="24312">
                  <c:v>1.0635034257081455E-2</c:v>
                </c:pt>
                <c:pt idx="24313">
                  <c:v>1.5580999407247074E-2</c:v>
                </c:pt>
                <c:pt idx="24314">
                  <c:v>6.1191133246918446E-2</c:v>
                </c:pt>
                <c:pt idx="24315">
                  <c:v>1.2487512487511664E-3</c:v>
                </c:pt>
                <c:pt idx="24316">
                  <c:v>1.6105197479839177E-2</c:v>
                </c:pt>
                <c:pt idx="24317">
                  <c:v>1.3328707845678038E-3</c:v>
                </c:pt>
                <c:pt idx="24318">
                  <c:v>6.4408731764104095E-3</c:v>
                </c:pt>
                <c:pt idx="24319">
                  <c:v>6.1454293737771293E-4</c:v>
                </c:pt>
                <c:pt idx="24320">
                  <c:v>1.4406601801559704E-2</c:v>
                </c:pt>
                <c:pt idx="24321">
                  <c:v>4.8151746696093716E-3</c:v>
                </c:pt>
                <c:pt idx="24322">
                  <c:v>6.1454293737771293E-4</c:v>
                </c:pt>
                <c:pt idx="24323">
                  <c:v>3.129952256037128E-2</c:v>
                </c:pt>
                <c:pt idx="24324">
                  <c:v>1.2440191387559946E-2</c:v>
                </c:pt>
                <c:pt idx="24325">
                  <c:v>4.842273111503979E-3</c:v>
                </c:pt>
                <c:pt idx="24326">
                  <c:v>2.3828735367196967E-2</c:v>
                </c:pt>
                <c:pt idx="24327">
                  <c:v>3.5256410256410152E-2</c:v>
                </c:pt>
                <c:pt idx="24328">
                  <c:v>1.6150418667983044E-2</c:v>
                </c:pt>
                <c:pt idx="24329">
                  <c:v>1.6004495504495335E-2</c:v>
                </c:pt>
                <c:pt idx="24330">
                  <c:v>3.2859412250514988E-3</c:v>
                </c:pt>
                <c:pt idx="24331">
                  <c:v>4.916044143210406E-2</c:v>
                </c:pt>
                <c:pt idx="24332">
                  <c:v>2.1653346653346523E-2</c:v>
                </c:pt>
                <c:pt idx="24333">
                  <c:v>1.9035842206574804E-3</c:v>
                </c:pt>
                <c:pt idx="24334">
                  <c:v>1.4401095272765915E-2</c:v>
                </c:pt>
                <c:pt idx="24335">
                  <c:v>5.5254480033241271E-3</c:v>
                </c:pt>
                <c:pt idx="24336">
                  <c:v>4.8166119594678422E-4</c:v>
                </c:pt>
                <c:pt idx="24337">
                  <c:v>5.5254480033241271E-3</c:v>
                </c:pt>
                <c:pt idx="24338">
                  <c:v>9.7106454856354385E-3</c:v>
                </c:pt>
                <c:pt idx="24339">
                  <c:v>3.1173826173826382E-3</c:v>
                </c:pt>
                <c:pt idx="24340">
                  <c:v>9.8681805998884634E-4</c:v>
                </c:pt>
                <c:pt idx="24341">
                  <c:v>1.1520011520012045E-3</c:v>
                </c:pt>
                <c:pt idx="24342">
                  <c:v>3.5684962303125E-3</c:v>
                </c:pt>
                <c:pt idx="24343">
                  <c:v>1.0635034257081455E-2</c:v>
                </c:pt>
                <c:pt idx="24344">
                  <c:v>1.6079158936301841E-2</c:v>
                </c:pt>
                <c:pt idx="24345">
                  <c:v>9.7402597402596099E-3</c:v>
                </c:pt>
                <c:pt idx="24346">
                  <c:v>8.8519327149881658E-3</c:v>
                </c:pt>
                <c:pt idx="24347">
                  <c:v>1.5920407078301696E-2</c:v>
                </c:pt>
                <c:pt idx="24348">
                  <c:v>1.2313612313612631E-3</c:v>
                </c:pt>
                <c:pt idx="24349">
                  <c:v>1.4733165993670071E-2</c:v>
                </c:pt>
                <c:pt idx="24350">
                  <c:v>1.4733165993670071E-2</c:v>
                </c:pt>
                <c:pt idx="24351">
                  <c:v>1.0729836071450857E-2</c:v>
                </c:pt>
                <c:pt idx="24352">
                  <c:v>6.6846779115686428E-2</c:v>
                </c:pt>
                <c:pt idx="24353">
                  <c:v>4.7619047619047589E-2</c:v>
                </c:pt>
                <c:pt idx="24354">
                  <c:v>0</c:v>
                </c:pt>
                <c:pt idx="24355">
                  <c:v>8.9605734767043196E-4</c:v>
                </c:pt>
                <c:pt idx="24356">
                  <c:v>2.2041369955918136E-3</c:v>
                </c:pt>
                <c:pt idx="24357">
                  <c:v>2.4154589371982158E-3</c:v>
                </c:pt>
                <c:pt idx="24358">
                  <c:v>2.0424836601325687E-4</c:v>
                </c:pt>
                <c:pt idx="24359">
                  <c:v>1.7957351290684698E-2</c:v>
                </c:pt>
                <c:pt idx="24360">
                  <c:v>9.6618357487924557E-3</c:v>
                </c:pt>
                <c:pt idx="24361">
                  <c:v>1.3456362937333162E-3</c:v>
                </c:pt>
                <c:pt idx="24362">
                  <c:v>1.3888888888888959E-2</c:v>
                </c:pt>
                <c:pt idx="24363">
                  <c:v>7.1590052750564633E-3</c:v>
                </c:pt>
                <c:pt idx="24364">
                  <c:v>4.2372881355930824E-3</c:v>
                </c:pt>
                <c:pt idx="24365">
                  <c:v>6.147540983606598E-3</c:v>
                </c:pt>
                <c:pt idx="24366">
                  <c:v>1.7045454545454419E-2</c:v>
                </c:pt>
                <c:pt idx="24367">
                  <c:v>1.3831967213114787E-2</c:v>
                </c:pt>
                <c:pt idx="24368">
                  <c:v>1.0681586978636718E-2</c:v>
                </c:pt>
                <c:pt idx="24369">
                  <c:v>4.3744531933532539E-4</c:v>
                </c:pt>
                <c:pt idx="24370">
                  <c:v>4.3744531933532539E-4</c:v>
                </c:pt>
                <c:pt idx="24371">
                  <c:v>6.1218243036437225E-4</c:v>
                </c:pt>
                <c:pt idx="24372">
                  <c:v>6.1218243036437225E-4</c:v>
                </c:pt>
                <c:pt idx="24373">
                  <c:v>1.2625794900290059E-2</c:v>
                </c:pt>
                <c:pt idx="24374">
                  <c:v>2.6666666666666613E-2</c:v>
                </c:pt>
                <c:pt idx="24375">
                  <c:v>0</c:v>
                </c:pt>
                <c:pt idx="24376">
                  <c:v>2.3437500000000038E-2</c:v>
                </c:pt>
                <c:pt idx="24377">
                  <c:v>4.7619047619047589E-2</c:v>
                </c:pt>
                <c:pt idx="24378">
                  <c:v>1.4419610670513682E-3</c:v>
                </c:pt>
                <c:pt idx="24379">
                  <c:v>3.6196911196921338E-4</c:v>
                </c:pt>
                <c:pt idx="24380">
                  <c:v>2.1164021164021368E-2</c:v>
                </c:pt>
                <c:pt idx="24381">
                  <c:v>1.0416666666666938E-2</c:v>
                </c:pt>
                <c:pt idx="24382">
                  <c:v>1.1770244821086376E-4</c:v>
                </c:pt>
                <c:pt idx="24383">
                  <c:v>3.5433070866141662E-2</c:v>
                </c:pt>
                <c:pt idx="24384">
                  <c:v>1.7532325224631831E-3</c:v>
                </c:pt>
                <c:pt idx="24385">
                  <c:v>7.4537865235607155E-5</c:v>
                </c:pt>
                <c:pt idx="24386">
                  <c:v>1.3227513227514738E-3</c:v>
                </c:pt>
                <c:pt idx="24387">
                  <c:v>1.5748031496063096E-2</c:v>
                </c:pt>
                <c:pt idx="24388">
                  <c:v>4.2174320524836087E-3</c:v>
                </c:pt>
                <c:pt idx="24389">
                  <c:v>4.5112781954887174E-2</c:v>
                </c:pt>
                <c:pt idx="24390">
                  <c:v>4.3744531933532539E-4</c:v>
                </c:pt>
                <c:pt idx="24391">
                  <c:v>3.1610557926353786E-4</c:v>
                </c:pt>
                <c:pt idx="24392">
                  <c:v>5.9999999999999928E-2</c:v>
                </c:pt>
                <c:pt idx="24393">
                  <c:v>3.3469945355191169E-2</c:v>
                </c:pt>
                <c:pt idx="24394">
                  <c:v>1.0416666666666938E-2</c:v>
                </c:pt>
                <c:pt idx="24395">
                  <c:v>6.6666666666668883E-3</c:v>
                </c:pt>
                <c:pt idx="24396">
                  <c:v>1.5748031496063096E-2</c:v>
                </c:pt>
                <c:pt idx="24397">
                  <c:v>5.0344462109168844E-3</c:v>
                </c:pt>
                <c:pt idx="24398">
                  <c:v>1.0416666666666938E-2</c:v>
                </c:pt>
                <c:pt idx="24399">
                  <c:v>6.6666666666668883E-3</c:v>
                </c:pt>
                <c:pt idx="24400">
                  <c:v>1.3888888888888959E-2</c:v>
                </c:pt>
                <c:pt idx="24401">
                  <c:v>1.9357336430511073E-4</c:v>
                </c:pt>
                <c:pt idx="24402">
                  <c:v>5.1906779661016922E-2</c:v>
                </c:pt>
                <c:pt idx="24403">
                  <c:v>3.9642896785767188E-4</c:v>
                </c:pt>
                <c:pt idx="24404">
                  <c:v>0</c:v>
                </c:pt>
                <c:pt idx="24405">
                  <c:v>7.8033912620377611E-3</c:v>
                </c:pt>
                <c:pt idx="24406">
                  <c:v>6.9295707929419191E-3</c:v>
                </c:pt>
                <c:pt idx="24407">
                  <c:v>4.7916961062652629E-3</c:v>
                </c:pt>
                <c:pt idx="24408">
                  <c:v>1.0736842105263183E-2</c:v>
                </c:pt>
                <c:pt idx="24409">
                  <c:v>2.3437500000000038E-2</c:v>
                </c:pt>
                <c:pt idx="24410">
                  <c:v>2.976190476190496E-3</c:v>
                </c:pt>
                <c:pt idx="24411">
                  <c:v>1.0976702508960743E-2</c:v>
                </c:pt>
                <c:pt idx="24412">
                  <c:v>6.238859180035747E-3</c:v>
                </c:pt>
                <c:pt idx="24413">
                  <c:v>1.0416666666666938E-2</c:v>
                </c:pt>
                <c:pt idx="24414">
                  <c:v>3.1233732431025715E-3</c:v>
                </c:pt>
                <c:pt idx="24415">
                  <c:v>6.9991251093613586E-3</c:v>
                </c:pt>
                <c:pt idx="24416">
                  <c:v>3.0055414670798752E-3</c:v>
                </c:pt>
                <c:pt idx="24417">
                  <c:v>4.3744531933532539E-4</c:v>
                </c:pt>
                <c:pt idx="24418">
                  <c:v>6.9686411149826252E-3</c:v>
                </c:pt>
                <c:pt idx="24419">
                  <c:v>4.6296296296296528E-3</c:v>
                </c:pt>
                <c:pt idx="24420">
                  <c:v>4.3744531933532539E-4</c:v>
                </c:pt>
                <c:pt idx="24421">
                  <c:v>6.9686411149826252E-3</c:v>
                </c:pt>
                <c:pt idx="24422">
                  <c:v>2.5252525252526404E-3</c:v>
                </c:pt>
                <c:pt idx="24423">
                  <c:v>1.0578512396694198E-2</c:v>
                </c:pt>
                <c:pt idx="24424">
                  <c:v>1.6203703703703606E-2</c:v>
                </c:pt>
                <c:pt idx="24425">
                  <c:v>5.1906779661016922E-2</c:v>
                </c:pt>
                <c:pt idx="24426">
                  <c:v>1.4285714285714356E-2</c:v>
                </c:pt>
                <c:pt idx="24427">
                  <c:v>1.3227513227514738E-3</c:v>
                </c:pt>
                <c:pt idx="24428">
                  <c:v>2.3437500000000038E-2</c:v>
                </c:pt>
                <c:pt idx="24429">
                  <c:v>3.9447731755425089E-3</c:v>
                </c:pt>
                <c:pt idx="24430">
                  <c:v>8.9605734767043196E-4</c:v>
                </c:pt>
                <c:pt idx="24431">
                  <c:v>6.5104166666679814E-4</c:v>
                </c:pt>
                <c:pt idx="24432">
                  <c:v>2.1822849807445383E-2</c:v>
                </c:pt>
                <c:pt idx="24433">
                  <c:v>6.359300476947485E-3</c:v>
                </c:pt>
                <c:pt idx="24434">
                  <c:v>4.9671592775041122E-2</c:v>
                </c:pt>
                <c:pt idx="24435">
                  <c:v>5.1582532051282258E-3</c:v>
                </c:pt>
                <c:pt idx="24436">
                  <c:v>1.3881658858233923E-3</c:v>
                </c:pt>
                <c:pt idx="24437">
                  <c:v>2.3437500000000038E-2</c:v>
                </c:pt>
                <c:pt idx="24438">
                  <c:v>6.5104166666679814E-4</c:v>
                </c:pt>
                <c:pt idx="24439">
                  <c:v>1.0014127815175E-2</c:v>
                </c:pt>
                <c:pt idx="24440">
                  <c:v>1.1022193278702465E-2</c:v>
                </c:pt>
                <c:pt idx="24441">
                  <c:v>1.5278838808256977E-4</c:v>
                </c:pt>
                <c:pt idx="24442">
                  <c:v>8.7344028520498995E-2</c:v>
                </c:pt>
                <c:pt idx="24443">
                  <c:v>8.4845450654274054E-2</c:v>
                </c:pt>
                <c:pt idx="24444">
                  <c:v>8.4599392291675448E-4</c:v>
                </c:pt>
                <c:pt idx="24445">
                  <c:v>2.2952853598014817E-2</c:v>
                </c:pt>
                <c:pt idx="24446">
                  <c:v>1.8241160366043816E-2</c:v>
                </c:pt>
                <c:pt idx="24447">
                  <c:v>8.7754471912887787E-3</c:v>
                </c:pt>
                <c:pt idx="24448">
                  <c:v>1.6383006791270284E-2</c:v>
                </c:pt>
                <c:pt idx="24449">
                  <c:v>1.1333914559720775E-2</c:v>
                </c:pt>
                <c:pt idx="24450">
                  <c:v>1.2993762993760356E-3</c:v>
                </c:pt>
                <c:pt idx="24451">
                  <c:v>4.6777546777546856E-2</c:v>
                </c:pt>
                <c:pt idx="24452">
                  <c:v>1.2993762993760356E-3</c:v>
                </c:pt>
                <c:pt idx="24453">
                  <c:v>3.7551975051974165E-3</c:v>
                </c:pt>
                <c:pt idx="24454">
                  <c:v>1.999040460578856E-3</c:v>
                </c:pt>
                <c:pt idx="24455">
                  <c:v>5.3279789346669993E-4</c:v>
                </c:pt>
                <c:pt idx="24456">
                  <c:v>6.1147119970464894E-5</c:v>
                </c:pt>
                <c:pt idx="24457">
                  <c:v>1.609075919420723E-2</c:v>
                </c:pt>
                <c:pt idx="24458">
                  <c:v>4.1138419364960578E-2</c:v>
                </c:pt>
                <c:pt idx="24459">
                  <c:v>5.0717591040167116E-4</c:v>
                </c:pt>
                <c:pt idx="24460">
                  <c:v>2.4358102161308446E-3</c:v>
                </c:pt>
                <c:pt idx="24461">
                  <c:v>1.1333914559720775E-2</c:v>
                </c:pt>
                <c:pt idx="24462">
                  <c:v>3.8768087548575682E-3</c:v>
                </c:pt>
                <c:pt idx="24463">
                  <c:v>6.1147119970464894E-5</c:v>
                </c:pt>
                <c:pt idx="24464">
                  <c:v>1.950969692906733E-4</c:v>
                </c:pt>
                <c:pt idx="24465">
                  <c:v>1.694727514399641E-2</c:v>
                </c:pt>
                <c:pt idx="24466">
                  <c:v>2.2074110309404347E-2</c:v>
                </c:pt>
                <c:pt idx="24467">
                  <c:v>5.8356676003951914E-5</c:v>
                </c:pt>
                <c:pt idx="24468">
                  <c:v>1.3227513227514738E-3</c:v>
                </c:pt>
                <c:pt idx="24469">
                  <c:v>6.5104166666679814E-4</c:v>
                </c:pt>
                <c:pt idx="24470">
                  <c:v>5.0287356321839852E-3</c:v>
                </c:pt>
                <c:pt idx="24471">
                  <c:v>1.5748031496063096E-2</c:v>
                </c:pt>
                <c:pt idx="24472">
                  <c:v>1.9357336430511073E-4</c:v>
                </c:pt>
                <c:pt idx="24473">
                  <c:v>2.976190476190496E-3</c:v>
                </c:pt>
                <c:pt idx="24474">
                  <c:v>8.9605734767043196E-4</c:v>
                </c:pt>
                <c:pt idx="24475">
                  <c:v>6.6666666666668883E-3</c:v>
                </c:pt>
                <c:pt idx="24476">
                  <c:v>1.4419610670513682E-3</c:v>
                </c:pt>
                <c:pt idx="24477">
                  <c:v>1.273671861907167E-2</c:v>
                </c:pt>
                <c:pt idx="24478">
                  <c:v>5.2517104946766819E-4</c:v>
                </c:pt>
                <c:pt idx="24479">
                  <c:v>7.8760084999823104E-4</c:v>
                </c:pt>
                <c:pt idx="24480">
                  <c:v>7.2488487122647309E-4</c:v>
                </c:pt>
                <c:pt idx="24481">
                  <c:v>1.7110916764904094E-4</c:v>
                </c:pt>
                <c:pt idx="24482">
                  <c:v>3.5944807787369813E-3</c:v>
                </c:pt>
                <c:pt idx="24483">
                  <c:v>3.8305920658873168E-4</c:v>
                </c:pt>
                <c:pt idx="24484">
                  <c:v>2.4415314675681039E-2</c:v>
                </c:pt>
                <c:pt idx="24485">
                  <c:v>1.0296789824349027E-2</c:v>
                </c:pt>
                <c:pt idx="24486">
                  <c:v>2.7620055466355233E-2</c:v>
                </c:pt>
                <c:pt idx="24487">
                  <c:v>8.291103215921845E-5</c:v>
                </c:pt>
                <c:pt idx="24488">
                  <c:v>8.291103215921845E-5</c:v>
                </c:pt>
                <c:pt idx="24489">
                  <c:v>1.048352588789059E-2</c:v>
                </c:pt>
                <c:pt idx="24490">
                  <c:v>6.1454293737771293E-4</c:v>
                </c:pt>
                <c:pt idx="24491">
                  <c:v>5.3280053280077089E-4</c:v>
                </c:pt>
                <c:pt idx="24492">
                  <c:v>6.912845219296887E-3</c:v>
                </c:pt>
                <c:pt idx="24493">
                  <c:v>3.2942667089008643E-2</c:v>
                </c:pt>
                <c:pt idx="24494">
                  <c:v>1.133317901610611E-2</c:v>
                </c:pt>
                <c:pt idx="24495">
                  <c:v>4.9415992812220305E-3</c:v>
                </c:pt>
                <c:pt idx="24496">
                  <c:v>2.1164021164021368E-2</c:v>
                </c:pt>
                <c:pt idx="24497">
                  <c:v>0</c:v>
                </c:pt>
                <c:pt idx="24498">
                  <c:v>2.9850746268656823E-2</c:v>
                </c:pt>
                <c:pt idx="24499">
                  <c:v>1.7743979721165915E-2</c:v>
                </c:pt>
                <c:pt idx="24500">
                  <c:v>6.5104166666679814E-4</c:v>
                </c:pt>
                <c:pt idx="24501">
                  <c:v>3.7940379403793946E-2</c:v>
                </c:pt>
                <c:pt idx="24502">
                  <c:v>1.1954992967651196E-2</c:v>
                </c:pt>
                <c:pt idx="24503">
                  <c:v>5.0344462109168844E-3</c:v>
                </c:pt>
                <c:pt idx="24504">
                  <c:v>6.5104166666679814E-4</c:v>
                </c:pt>
                <c:pt idx="24505">
                  <c:v>6.3424947145877802E-3</c:v>
                </c:pt>
                <c:pt idx="24506">
                  <c:v>1.5748031496063096E-2</c:v>
                </c:pt>
                <c:pt idx="24507">
                  <c:v>4.2174320524836087E-3</c:v>
                </c:pt>
                <c:pt idx="24508">
                  <c:v>4.2174320524836087E-3</c:v>
                </c:pt>
                <c:pt idx="24509">
                  <c:v>4.6599679627203775E-3</c:v>
                </c:pt>
                <c:pt idx="24510">
                  <c:v>2.976190476190496E-3</c:v>
                </c:pt>
                <c:pt idx="24511">
                  <c:v>1.5748031496063096E-2</c:v>
                </c:pt>
                <c:pt idx="24512">
                  <c:v>5.7915057915058294E-3</c:v>
                </c:pt>
                <c:pt idx="24513">
                  <c:v>0</c:v>
                </c:pt>
                <c:pt idx="24514">
                  <c:v>1.5748031496063096E-2</c:v>
                </c:pt>
                <c:pt idx="24515">
                  <c:v>4.3744531933532539E-4</c:v>
                </c:pt>
                <c:pt idx="24516">
                  <c:v>6.5104166666679814E-4</c:v>
                </c:pt>
                <c:pt idx="24517">
                  <c:v>1.1188686000735613E-5</c:v>
                </c:pt>
                <c:pt idx="24518">
                  <c:v>7.9576117995366414E-4</c:v>
                </c:pt>
                <c:pt idx="24519">
                  <c:v>3.1233732431025715E-3</c:v>
                </c:pt>
                <c:pt idx="24520">
                  <c:v>0</c:v>
                </c:pt>
                <c:pt idx="24521">
                  <c:v>1.7463546965072976E-2</c:v>
                </c:pt>
                <c:pt idx="24522">
                  <c:v>2.3422377080913635E-2</c:v>
                </c:pt>
                <c:pt idx="24523">
                  <c:v>4.3744531933532539E-4</c:v>
                </c:pt>
                <c:pt idx="24524">
                  <c:v>2.5604551920341452E-2</c:v>
                </c:pt>
                <c:pt idx="24525">
                  <c:v>1.0374010374010548E-2</c:v>
                </c:pt>
                <c:pt idx="24526">
                  <c:v>8.1439393939393936E-2</c:v>
                </c:pt>
                <c:pt idx="24527">
                  <c:v>8.8757396449704734E-3</c:v>
                </c:pt>
                <c:pt idx="24528">
                  <c:v>8.676036786403832E-5</c:v>
                </c:pt>
                <c:pt idx="24529">
                  <c:v>1.9899285250164463E-3</c:v>
                </c:pt>
                <c:pt idx="24530">
                  <c:v>6.238859180035747E-3</c:v>
                </c:pt>
                <c:pt idx="24531">
                  <c:v>2.976190476190496E-3</c:v>
                </c:pt>
                <c:pt idx="24532">
                  <c:v>1.0416666666666938E-2</c:v>
                </c:pt>
                <c:pt idx="24533">
                  <c:v>1.5748031496063096E-2</c:v>
                </c:pt>
                <c:pt idx="24534">
                  <c:v>6.5104166666679814E-4</c:v>
                </c:pt>
                <c:pt idx="24535">
                  <c:v>1.3054830287208905E-3</c:v>
                </c:pt>
                <c:pt idx="24536">
                  <c:v>2.3437500000000038E-2</c:v>
                </c:pt>
                <c:pt idx="24537">
                  <c:v>4.3744531933532539E-4</c:v>
                </c:pt>
                <c:pt idx="24538">
                  <c:v>6.5104166666679814E-4</c:v>
                </c:pt>
                <c:pt idx="24539">
                  <c:v>1.3227513227514738E-3</c:v>
                </c:pt>
                <c:pt idx="24540">
                  <c:v>2.3965141612200407E-2</c:v>
                </c:pt>
                <c:pt idx="24541">
                  <c:v>2.3965141612200407E-2</c:v>
                </c:pt>
                <c:pt idx="24542">
                  <c:v>1.6634219670272784E-2</c:v>
                </c:pt>
                <c:pt idx="24543">
                  <c:v>2.407845181648912E-2</c:v>
                </c:pt>
                <c:pt idx="24544">
                  <c:v>1.6634219670272784E-2</c:v>
                </c:pt>
                <c:pt idx="24545">
                  <c:v>2.0796197266785419E-2</c:v>
                </c:pt>
                <c:pt idx="24546">
                  <c:v>3.2573983393655477E-2</c:v>
                </c:pt>
                <c:pt idx="24547">
                  <c:v>2.3965141612200407E-2</c:v>
                </c:pt>
                <c:pt idx="24548">
                  <c:v>1.6634219670272784E-2</c:v>
                </c:pt>
                <c:pt idx="24549">
                  <c:v>1.5278838808256977E-4</c:v>
                </c:pt>
                <c:pt idx="24550">
                  <c:v>1.0513296227581837E-2</c:v>
                </c:pt>
                <c:pt idx="24551">
                  <c:v>2.692429521697819E-2</c:v>
                </c:pt>
                <c:pt idx="24552">
                  <c:v>1.4241996233521636E-2</c:v>
                </c:pt>
                <c:pt idx="24553">
                  <c:v>2.9124799767007482E-4</c:v>
                </c:pt>
                <c:pt idx="24554">
                  <c:v>7.2515881577370151E-3</c:v>
                </c:pt>
                <c:pt idx="24555">
                  <c:v>2.3437500000000038E-2</c:v>
                </c:pt>
                <c:pt idx="24556">
                  <c:v>1.3227513227514738E-3</c:v>
                </c:pt>
                <c:pt idx="24557">
                  <c:v>6.6666666666667001E-3</c:v>
                </c:pt>
                <c:pt idx="24558">
                  <c:v>2.1164021164021368E-2</c:v>
                </c:pt>
                <c:pt idx="24559">
                  <c:v>2.3437500000000038E-2</c:v>
                </c:pt>
                <c:pt idx="24560">
                  <c:v>6.147540983606598E-3</c:v>
                </c:pt>
                <c:pt idx="24561">
                  <c:v>4.2372881355930824E-3</c:v>
                </c:pt>
                <c:pt idx="24562">
                  <c:v>9.177799500380052E-3</c:v>
                </c:pt>
                <c:pt idx="24563">
                  <c:v>2.3437500000000038E-2</c:v>
                </c:pt>
                <c:pt idx="24564">
                  <c:v>4.7619047619047589E-2</c:v>
                </c:pt>
                <c:pt idx="24565">
                  <c:v>6.9991251093613586E-3</c:v>
                </c:pt>
                <c:pt idx="24566">
                  <c:v>2.976190476190496E-3</c:v>
                </c:pt>
                <c:pt idx="24567">
                  <c:v>3.9041671965186467E-4</c:v>
                </c:pt>
                <c:pt idx="25147">
                  <c:v>3.6645299145299098E-2</c:v>
                </c:pt>
                <c:pt idx="25148">
                  <c:v>1.4768488683187957E-2</c:v>
                </c:pt>
                <c:pt idx="25149">
                  <c:v>2.5469387755102126E-2</c:v>
                </c:pt>
                <c:pt idx="25150">
                  <c:v>4.4448875090590222E-3</c:v>
                </c:pt>
                <c:pt idx="25151">
                  <c:v>1.0051282051282114E-2</c:v>
                </c:pt>
                <c:pt idx="25152">
                  <c:v>2.5469387755102126E-2</c:v>
                </c:pt>
                <c:pt idx="25153">
                  <c:v>2.5318757897153672E-3</c:v>
                </c:pt>
                <c:pt idx="25154">
                  <c:v>1.8200682399288553E-2</c:v>
                </c:pt>
                <c:pt idx="25155">
                  <c:v>2.976190476190496E-3</c:v>
                </c:pt>
                <c:pt idx="25156">
                  <c:v>6.9991251093613586E-3</c:v>
                </c:pt>
                <c:pt idx="25157">
                  <c:v>6.147540983606598E-3</c:v>
                </c:pt>
                <c:pt idx="25158">
                  <c:v>1.3227513227514738E-3</c:v>
                </c:pt>
                <c:pt idx="25159">
                  <c:v>2.976190476190496E-3</c:v>
                </c:pt>
                <c:pt idx="25160">
                  <c:v>1.0416666666666938E-2</c:v>
                </c:pt>
                <c:pt idx="25161">
                  <c:v>1.3888888888890522E-3</c:v>
                </c:pt>
                <c:pt idx="25162">
                  <c:v>7.5757575757576141E-3</c:v>
                </c:pt>
                <c:pt idx="25163">
                  <c:v>3.5433070866141662E-2</c:v>
                </c:pt>
                <c:pt idx="25164">
                  <c:v>2.9659277504105235E-2</c:v>
                </c:pt>
                <c:pt idx="25165">
                  <c:v>1.0416666666666938E-2</c:v>
                </c:pt>
                <c:pt idx="25166">
                  <c:v>6.9991251093613586E-3</c:v>
                </c:pt>
                <c:pt idx="25167">
                  <c:v>9.7949188858280165E-3</c:v>
                </c:pt>
                <c:pt idx="25168">
                  <c:v>1.9132653061225365E-3</c:v>
                </c:pt>
                <c:pt idx="25169">
                  <c:v>8.9605734767043196E-4</c:v>
                </c:pt>
                <c:pt idx="25170">
                  <c:v>6.5104166666679814E-4</c:v>
                </c:pt>
                <c:pt idx="25171">
                  <c:v>6.6666666666668883E-3</c:v>
                </c:pt>
                <c:pt idx="25172">
                  <c:v>3.1249999999999962E-2</c:v>
                </c:pt>
                <c:pt idx="25173">
                  <c:v>5.485574969524596E-3</c:v>
                </c:pt>
                <c:pt idx="25174">
                  <c:v>1.3227513227514738E-3</c:v>
                </c:pt>
                <c:pt idx="25175">
                  <c:v>2.3437500000000038E-2</c:v>
                </c:pt>
                <c:pt idx="25176">
                  <c:v>6.9686411149826252E-3</c:v>
                </c:pt>
                <c:pt idx="25177">
                  <c:v>1.4336917562724075E-2</c:v>
                </c:pt>
                <c:pt idx="25178">
                  <c:v>1.4336917562724075E-2</c:v>
                </c:pt>
                <c:pt idx="25179">
                  <c:v>1.7618040873858387E-4</c:v>
                </c:pt>
                <c:pt idx="25180">
                  <c:v>7.8201368523949689E-3</c:v>
                </c:pt>
                <c:pt idx="25181">
                  <c:v>2.3437500000000038E-2</c:v>
                </c:pt>
                <c:pt idx="25182">
                  <c:v>2.66666666666668E-2</c:v>
                </c:pt>
                <c:pt idx="25183">
                  <c:v>6.5104166666679814E-4</c:v>
                </c:pt>
                <c:pt idx="25184">
                  <c:v>6.5104166666679814E-4</c:v>
                </c:pt>
                <c:pt idx="25185">
                  <c:v>2.6986506746626532E-2</c:v>
                </c:pt>
                <c:pt idx="25186">
                  <c:v>1.9542548035580451E-3</c:v>
                </c:pt>
                <c:pt idx="25187">
                  <c:v>1.415653589562955E-5</c:v>
                </c:pt>
                <c:pt idx="25188">
                  <c:v>8.7432152649545881E-3</c:v>
                </c:pt>
                <c:pt idx="25189">
                  <c:v>1.0353725617653223E-3</c:v>
                </c:pt>
                <c:pt idx="25190">
                  <c:v>3.9662933684672753E-2</c:v>
                </c:pt>
                <c:pt idx="25191">
                  <c:v>5.9268015383417598E-3</c:v>
                </c:pt>
                <c:pt idx="25192">
                  <c:v>5.5575701747438776E-2</c:v>
                </c:pt>
                <c:pt idx="25193">
                  <c:v>9.1216653716651875E-3</c:v>
                </c:pt>
                <c:pt idx="25194">
                  <c:v>1.7260466988728011E-2</c:v>
                </c:pt>
                <c:pt idx="25195">
                  <c:v>1.10153256704982E-2</c:v>
                </c:pt>
                <c:pt idx="25196">
                  <c:v>8.7432152649545881E-3</c:v>
                </c:pt>
                <c:pt idx="25197">
                  <c:v>2.6986506746626532E-2</c:v>
                </c:pt>
                <c:pt idx="25198">
                  <c:v>8.4050969684239356E-3</c:v>
                </c:pt>
                <c:pt idx="25199">
                  <c:v>1.7260466988728011E-2</c:v>
                </c:pt>
                <c:pt idx="25200">
                  <c:v>2.6986506746626532E-2</c:v>
                </c:pt>
                <c:pt idx="25201">
                  <c:v>3.1574990602681326E-2</c:v>
                </c:pt>
                <c:pt idx="25202">
                  <c:v>1.7042485150392365E-2</c:v>
                </c:pt>
                <c:pt idx="25203">
                  <c:v>4.6599679627203775E-3</c:v>
                </c:pt>
                <c:pt idx="25204">
                  <c:v>6.6666666666668883E-3</c:v>
                </c:pt>
                <c:pt idx="25205">
                  <c:v>0</c:v>
                </c:pt>
                <c:pt idx="25206">
                  <c:v>6.5104166666679814E-4</c:v>
                </c:pt>
                <c:pt idx="25207">
                  <c:v>5.0287356321839852E-3</c:v>
                </c:pt>
                <c:pt idx="25208">
                  <c:v>1.4336917562724075E-2</c:v>
                </c:pt>
                <c:pt idx="25209">
                  <c:v>3.1249999999999962E-2</c:v>
                </c:pt>
                <c:pt idx="25210">
                  <c:v>1.0416666666666938E-2</c:v>
                </c:pt>
                <c:pt idx="25211">
                  <c:v>6.5104166666679814E-4</c:v>
                </c:pt>
                <c:pt idx="25212">
                  <c:v>7.2148786831516027E-4</c:v>
                </c:pt>
                <c:pt idx="25213">
                  <c:v>1.0296789824349027E-2</c:v>
                </c:pt>
                <c:pt idx="25214">
                  <c:v>2.0923076923076878E-2</c:v>
                </c:pt>
                <c:pt idx="25215">
                  <c:v>3.8305920658873168E-4</c:v>
                </c:pt>
                <c:pt idx="25216">
                  <c:v>7.3319926261101991E-3</c:v>
                </c:pt>
                <c:pt idx="25217">
                  <c:v>9.7769877181642113E-3</c:v>
                </c:pt>
                <c:pt idx="25218">
                  <c:v>9.0642765982132303E-3</c:v>
                </c:pt>
                <c:pt idx="25219">
                  <c:v>2.4085224641037482E-2</c:v>
                </c:pt>
                <c:pt idx="25220">
                  <c:v>2.6492311931080367E-4</c:v>
                </c:pt>
                <c:pt idx="25221">
                  <c:v>7.6048518954751968E-6</c:v>
                </c:pt>
                <c:pt idx="25222">
                  <c:v>4.1890205213598996E-3</c:v>
                </c:pt>
                <c:pt idx="25223">
                  <c:v>3.5955890353094738E-2</c:v>
                </c:pt>
                <c:pt idx="25224">
                  <c:v>3.1443060672710502E-3</c:v>
                </c:pt>
                <c:pt idx="25225">
                  <c:v>1.1452451292037683E-4</c:v>
                </c:pt>
                <c:pt idx="25226">
                  <c:v>5.3159440414343286E-3</c:v>
                </c:pt>
                <c:pt idx="25227">
                  <c:v>4.3744531933532539E-4</c:v>
                </c:pt>
                <c:pt idx="25228">
                  <c:v>2.4380333197886249E-3</c:v>
                </c:pt>
                <c:pt idx="25229">
                  <c:v>7.0275897969807556E-3</c:v>
                </c:pt>
                <c:pt idx="25230">
                  <c:v>7.5167316879424934E-3</c:v>
                </c:pt>
                <c:pt idx="25231">
                  <c:v>1.2566706083072653E-3</c:v>
                </c:pt>
                <c:pt idx="25232">
                  <c:v>7.2148786831516027E-4</c:v>
                </c:pt>
                <c:pt idx="25233">
                  <c:v>2.8280542986424254E-3</c:v>
                </c:pt>
                <c:pt idx="25234">
                  <c:v>1.3665297812854292E-3</c:v>
                </c:pt>
                <c:pt idx="25235">
                  <c:v>1.5567765567765486E-2</c:v>
                </c:pt>
                <c:pt idx="25236">
                  <c:v>5.6442010002383395E-3</c:v>
                </c:pt>
                <c:pt idx="25237">
                  <c:v>2.4085224641037482E-2</c:v>
                </c:pt>
                <c:pt idx="25238">
                  <c:v>9.114604006245048E-3</c:v>
                </c:pt>
                <c:pt idx="25239">
                  <c:v>1.0296789824349027E-2</c:v>
                </c:pt>
                <c:pt idx="25240">
                  <c:v>9.3370681605983057E-4</c:v>
                </c:pt>
                <c:pt idx="25241">
                  <c:v>1.6393442622950921E-2</c:v>
                </c:pt>
                <c:pt idx="25242">
                  <c:v>1.1574074074072801E-3</c:v>
                </c:pt>
                <c:pt idx="25243">
                  <c:v>6.7750677506769365E-4</c:v>
                </c:pt>
                <c:pt idx="25244">
                  <c:v>2.6792255363684899E-3</c:v>
                </c:pt>
                <c:pt idx="25245">
                  <c:v>3.6885245901639496E-2</c:v>
                </c:pt>
                <c:pt idx="25246">
                  <c:v>1.3774104683195554E-3</c:v>
                </c:pt>
                <c:pt idx="25247">
                  <c:v>4.5537340619304E-4</c:v>
                </c:pt>
                <c:pt idx="25248">
                  <c:v>3.0991735537190834E-3</c:v>
                </c:pt>
                <c:pt idx="25249">
                  <c:v>2.4390243902439174E-2</c:v>
                </c:pt>
                <c:pt idx="25250">
                  <c:v>2.4390243902439174E-2</c:v>
                </c:pt>
                <c:pt idx="25251">
                  <c:v>1.6529398307023626E-2</c:v>
                </c:pt>
                <c:pt idx="25252">
                  <c:v>2.2038567493112997E-2</c:v>
                </c:pt>
                <c:pt idx="25253">
                  <c:v>3.6231884057970794E-3</c:v>
                </c:pt>
                <c:pt idx="25254">
                  <c:v>1.6873278236914636E-2</c:v>
                </c:pt>
                <c:pt idx="25255">
                  <c:v>2.3707177282792796E-2</c:v>
                </c:pt>
                <c:pt idx="25256">
                  <c:v>1.4685792349726872E-2</c:v>
                </c:pt>
                <c:pt idx="25257">
                  <c:v>3.6885245901639496E-2</c:v>
                </c:pt>
                <c:pt idx="25258">
                  <c:v>1.6393442622950921E-2</c:v>
                </c:pt>
                <c:pt idx="25259">
                  <c:v>1.7664723547063514E-4</c:v>
                </c:pt>
                <c:pt idx="25260">
                  <c:v>2.3437500000000038E-2</c:v>
                </c:pt>
                <c:pt idx="25261">
                  <c:v>2.3437500000000038E-2</c:v>
                </c:pt>
                <c:pt idx="25262">
                  <c:v>5.8606994090864978E-3</c:v>
                </c:pt>
                <c:pt idx="25263">
                  <c:v>0</c:v>
                </c:pt>
                <c:pt idx="25264">
                  <c:v>6.5104166666679814E-4</c:v>
                </c:pt>
                <c:pt idx="25265">
                  <c:v>4.7268907563025311E-3</c:v>
                </c:pt>
                <c:pt idx="25266">
                  <c:v>6.8632228719949593E-3</c:v>
                </c:pt>
                <c:pt idx="25267">
                  <c:v>5.0287356321839852E-3</c:v>
                </c:pt>
                <c:pt idx="25268">
                  <c:v>1.5748031496063096E-2</c:v>
                </c:pt>
                <c:pt idx="25269">
                  <c:v>1.0416666666666938E-2</c:v>
                </c:pt>
                <c:pt idx="25270">
                  <c:v>6.5104166666679814E-4</c:v>
                </c:pt>
                <c:pt idx="25271">
                  <c:v>7.5757575757576141E-3</c:v>
                </c:pt>
                <c:pt idx="25272">
                  <c:v>3.9447731755424325E-3</c:v>
                </c:pt>
                <c:pt idx="25273">
                  <c:v>6.5104166666679814E-4</c:v>
                </c:pt>
                <c:pt idx="25274">
                  <c:v>1.5748031496063096E-2</c:v>
                </c:pt>
                <c:pt idx="25275">
                  <c:v>1.6203703703703606E-2</c:v>
                </c:pt>
                <c:pt idx="25276">
                  <c:v>2.8624661246612532E-2</c:v>
                </c:pt>
                <c:pt idx="25277">
                  <c:v>6.5104166666679814E-4</c:v>
                </c:pt>
                <c:pt idx="25278">
                  <c:v>2.8624661246612532E-2</c:v>
                </c:pt>
                <c:pt idx="25279">
                  <c:v>2.3422377080913635E-2</c:v>
                </c:pt>
                <c:pt idx="25280">
                  <c:v>6.5104166666679814E-4</c:v>
                </c:pt>
                <c:pt idx="25281">
                  <c:v>6.553079947577196E-4</c:v>
                </c:pt>
                <c:pt idx="25282">
                  <c:v>6.5104166666679814E-4</c:v>
                </c:pt>
                <c:pt idx="25283">
                  <c:v>5.1212017753513841E-4</c:v>
                </c:pt>
                <c:pt idx="25284">
                  <c:v>1.4231499051234047E-3</c:v>
                </c:pt>
                <c:pt idx="25285">
                  <c:v>0</c:v>
                </c:pt>
                <c:pt idx="25286">
                  <c:v>2.1164021164021368E-2</c:v>
                </c:pt>
                <c:pt idx="25287">
                  <c:v>1.0416666666666938E-2</c:v>
                </c:pt>
                <c:pt idx="25288">
                  <c:v>2.3437500000000038E-2</c:v>
                </c:pt>
                <c:pt idx="25289">
                  <c:v>3.5433070866141662E-2</c:v>
                </c:pt>
                <c:pt idx="25290">
                  <c:v>2.66666666666668E-2</c:v>
                </c:pt>
                <c:pt idx="25291">
                  <c:v>3.3251231527093673E-2</c:v>
                </c:pt>
                <c:pt idx="25292">
                  <c:v>2.3818248442653931E-3</c:v>
                </c:pt>
                <c:pt idx="25293">
                  <c:v>2.3437500000000038E-2</c:v>
                </c:pt>
                <c:pt idx="25294">
                  <c:v>1.0416666666666938E-2</c:v>
                </c:pt>
                <c:pt idx="25295">
                  <c:v>1.3227513227514738E-3</c:v>
                </c:pt>
                <c:pt idx="25296">
                  <c:v>1.0416666666666938E-2</c:v>
                </c:pt>
                <c:pt idx="25297">
                  <c:v>1.833460656990063E-2</c:v>
                </c:pt>
                <c:pt idx="25298">
                  <c:v>1.0416666666666938E-2</c:v>
                </c:pt>
                <c:pt idx="25299">
                  <c:v>3.7224264705882436E-2</c:v>
                </c:pt>
                <c:pt idx="25300">
                  <c:v>1.5567765567765486E-2</c:v>
                </c:pt>
                <c:pt idx="25301">
                  <c:v>1.0296789824349027E-2</c:v>
                </c:pt>
                <c:pt idx="25302">
                  <c:v>1.0671498117696316E-2</c:v>
                </c:pt>
                <c:pt idx="25303">
                  <c:v>2.6492311931080367E-4</c:v>
                </c:pt>
                <c:pt idx="25304">
                  <c:v>7.0646620931252256E-3</c:v>
                </c:pt>
                <c:pt idx="25305">
                  <c:v>3.6491023207195743E-6</c:v>
                </c:pt>
                <c:pt idx="25306">
                  <c:v>1.0416666666666938E-2</c:v>
                </c:pt>
                <c:pt idx="25307">
                  <c:v>6.9991251093613586E-3</c:v>
                </c:pt>
                <c:pt idx="25308">
                  <c:v>2.976190476190496E-3</c:v>
                </c:pt>
                <c:pt idx="25309">
                  <c:v>4.3744531933532539E-4</c:v>
                </c:pt>
                <c:pt idx="25310">
                  <c:v>2.0869377162629689E-2</c:v>
                </c:pt>
                <c:pt idx="25311">
                  <c:v>3.5433070866141662E-2</c:v>
                </c:pt>
                <c:pt idx="25312">
                  <c:v>6.5104166666679814E-4</c:v>
                </c:pt>
                <c:pt idx="25313">
                  <c:v>1.734400656814461E-2</c:v>
                </c:pt>
                <c:pt idx="25314">
                  <c:v>9.1863517060368702E-3</c:v>
                </c:pt>
                <c:pt idx="25315">
                  <c:v>1.587301587301774E-3</c:v>
                </c:pt>
                <c:pt idx="25316">
                  <c:v>3.5433070866141662E-2</c:v>
                </c:pt>
                <c:pt idx="25317">
                  <c:v>7.096665826824485E-3</c:v>
                </c:pt>
                <c:pt idx="25318">
                  <c:v>2.3069679849340892E-2</c:v>
                </c:pt>
                <c:pt idx="25319">
                  <c:v>1.6244314489943234E-4</c:v>
                </c:pt>
                <c:pt idx="25320">
                  <c:v>8.6294934640521997E-3</c:v>
                </c:pt>
                <c:pt idx="25321">
                  <c:v>3.3469945355191169E-2</c:v>
                </c:pt>
                <c:pt idx="25322">
                  <c:v>1.6203703703703606E-2</c:v>
                </c:pt>
                <c:pt idx="25323">
                  <c:v>1.3227513227514738E-3</c:v>
                </c:pt>
                <c:pt idx="25324">
                  <c:v>3.097173828881227E-3</c:v>
                </c:pt>
                <c:pt idx="25325">
                  <c:v>4.3744531933532539E-4</c:v>
                </c:pt>
                <c:pt idx="25326">
                  <c:v>7.4259256193331498E-3</c:v>
                </c:pt>
                <c:pt idx="25327">
                  <c:v>1.0736842105263183E-2</c:v>
                </c:pt>
                <c:pt idx="25328">
                  <c:v>3.1090848834183539E-3</c:v>
                </c:pt>
                <c:pt idx="25329">
                  <c:v>1.2980576567756647E-3</c:v>
                </c:pt>
                <c:pt idx="25330">
                  <c:v>5.9933541150225447E-3</c:v>
                </c:pt>
                <c:pt idx="25331">
                  <c:v>1.4144936192454636E-2</c:v>
                </c:pt>
                <c:pt idx="25332">
                  <c:v>6.9295707929419191E-3</c:v>
                </c:pt>
                <c:pt idx="25333">
                  <c:v>4.3151510643769384E-3</c:v>
                </c:pt>
                <c:pt idx="25334">
                  <c:v>1.8084154947493533E-2</c:v>
                </c:pt>
                <c:pt idx="25335">
                  <c:v>1.2980576567756647E-3</c:v>
                </c:pt>
                <c:pt idx="25336">
                  <c:v>6.1930891199418983E-2</c:v>
                </c:pt>
                <c:pt idx="25337">
                  <c:v>3.1674428655852849E-2</c:v>
                </c:pt>
                <c:pt idx="25338">
                  <c:v>1.998950950541064E-3</c:v>
                </c:pt>
                <c:pt idx="25339">
                  <c:v>6.4499484004128737E-4</c:v>
                </c:pt>
                <c:pt idx="25340">
                  <c:v>3.2377807644205524E-2</c:v>
                </c:pt>
                <c:pt idx="25341">
                  <c:v>4.6797034919073138E-2</c:v>
                </c:pt>
                <c:pt idx="25342">
                  <c:v>1.0736842105263183E-2</c:v>
                </c:pt>
                <c:pt idx="25343">
                  <c:v>6.4499484004128737E-4</c:v>
                </c:pt>
                <c:pt idx="25344">
                  <c:v>1.0138878153100796E-2</c:v>
                </c:pt>
                <c:pt idx="25345">
                  <c:v>3.8465502193337719E-2</c:v>
                </c:pt>
                <c:pt idx="25346">
                  <c:v>7.4259256193331498E-3</c:v>
                </c:pt>
                <c:pt idx="25347">
                  <c:v>1.0736842105263183E-2</c:v>
                </c:pt>
                <c:pt idx="25348">
                  <c:v>1.0736842105263183E-2</c:v>
                </c:pt>
                <c:pt idx="25349">
                  <c:v>4.1824564188910167E-3</c:v>
                </c:pt>
                <c:pt idx="25350">
                  <c:v>2.384313725490185E-2</c:v>
                </c:pt>
                <c:pt idx="25351">
                  <c:v>1.5896103896103946E-2</c:v>
                </c:pt>
                <c:pt idx="25352">
                  <c:v>9.2471892983401055E-3</c:v>
                </c:pt>
                <c:pt idx="25353">
                  <c:v>6.6783845836930486E-3</c:v>
                </c:pt>
                <c:pt idx="25354">
                  <c:v>3.8837547788955402E-3</c:v>
                </c:pt>
                <c:pt idx="25355">
                  <c:v>2.3184613448305188E-2</c:v>
                </c:pt>
                <c:pt idx="25356">
                  <c:v>2.9910498312856106E-3</c:v>
                </c:pt>
                <c:pt idx="25357">
                  <c:v>1.1635990863325356E-2</c:v>
                </c:pt>
                <c:pt idx="25358">
                  <c:v>2.3474125504318799E-3</c:v>
                </c:pt>
                <c:pt idx="25359">
                  <c:v>6.8310152343768109E-4</c:v>
                </c:pt>
                <c:pt idx="25360">
                  <c:v>4.2906116293669715E-3</c:v>
                </c:pt>
                <c:pt idx="25361">
                  <c:v>2.3965141612200407E-2</c:v>
                </c:pt>
                <c:pt idx="25362">
                  <c:v>4.4017607042818241E-3</c:v>
                </c:pt>
                <c:pt idx="25363">
                  <c:v>1.0513296227581837E-2</c:v>
                </c:pt>
                <c:pt idx="25364">
                  <c:v>1.3882385798893663E-3</c:v>
                </c:pt>
                <c:pt idx="25365">
                  <c:v>2.4803309753648544E-4</c:v>
                </c:pt>
                <c:pt idx="25366">
                  <c:v>1.5766186264137456E-2</c:v>
                </c:pt>
                <c:pt idx="25367">
                  <c:v>1.0513296227581837E-2</c:v>
                </c:pt>
                <c:pt idx="25368">
                  <c:v>2.3965141612200407E-2</c:v>
                </c:pt>
                <c:pt idx="25369">
                  <c:v>2.976190476190496E-3</c:v>
                </c:pt>
                <c:pt idx="25370">
                  <c:v>1.0416666666666938E-2</c:v>
                </c:pt>
                <c:pt idx="25371">
                  <c:v>4.1050903119862488E-4</c:v>
                </c:pt>
                <c:pt idx="25372">
                  <c:v>5.9046961325966721E-2</c:v>
                </c:pt>
                <c:pt idx="25373">
                  <c:v>1.1405150138109164E-2</c:v>
                </c:pt>
                <c:pt idx="25374">
                  <c:v>2.976190476190496E-3</c:v>
                </c:pt>
                <c:pt idx="25375">
                  <c:v>7.4815270935960618E-2</c:v>
                </c:pt>
                <c:pt idx="25376">
                  <c:v>4.1666666666666874E-3</c:v>
                </c:pt>
                <c:pt idx="25377">
                  <c:v>1.7714650494733357E-2</c:v>
                </c:pt>
                <c:pt idx="25378">
                  <c:v>8.1939228405599716E-3</c:v>
                </c:pt>
                <c:pt idx="25379">
                  <c:v>1.833460656990063E-2</c:v>
                </c:pt>
                <c:pt idx="25380">
                  <c:v>6.5104166666679814E-4</c:v>
                </c:pt>
                <c:pt idx="25381">
                  <c:v>3.5226077812828591E-2</c:v>
                </c:pt>
                <c:pt idx="25382">
                  <c:v>4.040404040404047E-2</c:v>
                </c:pt>
                <c:pt idx="25383">
                  <c:v>6.5104166666679814E-4</c:v>
                </c:pt>
                <c:pt idx="25384">
                  <c:v>1.00405749260713E-2</c:v>
                </c:pt>
                <c:pt idx="25385">
                  <c:v>1.9495504098034277E-3</c:v>
                </c:pt>
                <c:pt idx="25386">
                  <c:v>1.0635034257081455E-2</c:v>
                </c:pt>
                <c:pt idx="25387">
                  <c:v>1.5748031496063096E-2</c:v>
                </c:pt>
                <c:pt idx="25388">
                  <c:v>0.11835748792270523</c:v>
                </c:pt>
                <c:pt idx="25389">
                  <c:v>6.735421441303785E-2</c:v>
                </c:pt>
                <c:pt idx="25390">
                  <c:v>4.0745964582353279E-3</c:v>
                </c:pt>
                <c:pt idx="25391">
                  <c:v>1.0416666666666938E-2</c:v>
                </c:pt>
                <c:pt idx="25392">
                  <c:v>3.4656708595387886E-2</c:v>
                </c:pt>
                <c:pt idx="25393">
                  <c:v>1.3054830287208905E-3</c:v>
                </c:pt>
                <c:pt idx="25394">
                  <c:v>6.5104166666679814E-4</c:v>
                </c:pt>
                <c:pt idx="25395">
                  <c:v>6.9686411149826252E-3</c:v>
                </c:pt>
                <c:pt idx="25396">
                  <c:v>6.9991251093613586E-3</c:v>
                </c:pt>
                <c:pt idx="25397">
                  <c:v>6.6666666666668883E-3</c:v>
                </c:pt>
                <c:pt idx="25398">
                  <c:v>4.3938912174206264E-2</c:v>
                </c:pt>
                <c:pt idx="25399">
                  <c:v>1.1076650420912423E-2</c:v>
                </c:pt>
                <c:pt idx="25400">
                  <c:v>6.2454023109759903E-3</c:v>
                </c:pt>
                <c:pt idx="25401">
                  <c:v>3.3517306780464488E-2</c:v>
                </c:pt>
                <c:pt idx="25402">
                  <c:v>1.2972972972971489E-3</c:v>
                </c:pt>
                <c:pt idx="25403">
                  <c:v>1.6657657657657747E-2</c:v>
                </c:pt>
                <c:pt idx="25404">
                  <c:v>1.8169429932068191E-6</c:v>
                </c:pt>
                <c:pt idx="25405">
                  <c:v>1.2301283824463081E-4</c:v>
                </c:pt>
                <c:pt idx="25406">
                  <c:v>1.1076650420912423E-2</c:v>
                </c:pt>
                <c:pt idx="25407">
                  <c:v>2.6841274263954745E-2</c:v>
                </c:pt>
                <c:pt idx="25408">
                  <c:v>2.6840633737184689E-3</c:v>
                </c:pt>
                <c:pt idx="25409">
                  <c:v>8.0437580437476704E-5</c:v>
                </c:pt>
                <c:pt idx="25410">
                  <c:v>5.8354560190551977E-4</c:v>
                </c:pt>
                <c:pt idx="25411">
                  <c:v>1.8881010881010817E-2</c:v>
                </c:pt>
                <c:pt idx="25412">
                  <c:v>1.1076650420912423E-2</c:v>
                </c:pt>
                <c:pt idx="25413">
                  <c:v>5.075184275184259E-3</c:v>
                </c:pt>
                <c:pt idx="25414">
                  <c:v>1.1163465943126998E-2</c:v>
                </c:pt>
                <c:pt idx="25415">
                  <c:v>1.7441441441441285E-3</c:v>
                </c:pt>
                <c:pt idx="25416">
                  <c:v>2.4262295081967235E-2</c:v>
                </c:pt>
                <c:pt idx="25417">
                  <c:v>3.669421487603336E-2</c:v>
                </c:pt>
                <c:pt idx="25418">
                  <c:v>1.1105445067709321E-2</c:v>
                </c:pt>
                <c:pt idx="25419">
                  <c:v>5.7963717141799173E-3</c:v>
                </c:pt>
                <c:pt idx="25420">
                  <c:v>2.4262295081967235E-2</c:v>
                </c:pt>
                <c:pt idx="25421">
                  <c:v>2.2833178005580285E-4</c:v>
                </c:pt>
                <c:pt idx="25422">
                  <c:v>2.4262295081967235E-2</c:v>
                </c:pt>
                <c:pt idx="25423">
                  <c:v>2.4262295081967235E-2</c:v>
                </c:pt>
                <c:pt idx="25424">
                  <c:v>5.0331323058599639E-4</c:v>
                </c:pt>
                <c:pt idx="25425">
                  <c:v>4.8140498937558196E-5</c:v>
                </c:pt>
                <c:pt idx="25426">
                  <c:v>1.4963846963846908E-2</c:v>
                </c:pt>
                <c:pt idx="25427">
                  <c:v>1.0175010175010308E-2</c:v>
                </c:pt>
                <c:pt idx="25428">
                  <c:v>5.6342243079644562E-3</c:v>
                </c:pt>
                <c:pt idx="25429">
                  <c:v>1.0175010175010308E-2</c:v>
                </c:pt>
                <c:pt idx="25430">
                  <c:v>3.7440000000000209E-2</c:v>
                </c:pt>
                <c:pt idx="25431">
                  <c:v>1.0175010175010308E-2</c:v>
                </c:pt>
                <c:pt idx="25432">
                  <c:v>2.067824648469814E-2</c:v>
                </c:pt>
                <c:pt idx="25433">
                  <c:v>1.0399471772862302E-2</c:v>
                </c:pt>
                <c:pt idx="25434">
                  <c:v>6.6666666666668883E-3</c:v>
                </c:pt>
                <c:pt idx="25435">
                  <c:v>6.5104166666679814E-4</c:v>
                </c:pt>
                <c:pt idx="25436">
                  <c:v>2.3437500000000038E-2</c:v>
                </c:pt>
                <c:pt idx="25437">
                  <c:v>3.9447731755424325E-3</c:v>
                </c:pt>
                <c:pt idx="25438">
                  <c:v>3.1610557926353786E-4</c:v>
                </c:pt>
                <c:pt idx="25439">
                  <c:v>1.3227513227514736E-3</c:v>
                </c:pt>
                <c:pt idx="25440">
                  <c:v>1.0416666666666938E-2</c:v>
                </c:pt>
                <c:pt idx="25441">
                  <c:v>9.6618357487921833E-3</c:v>
                </c:pt>
                <c:pt idx="25442">
                  <c:v>3.1610557926353786E-4</c:v>
                </c:pt>
                <c:pt idx="25443">
                  <c:v>1.4270692504131234E-3</c:v>
                </c:pt>
                <c:pt idx="25444">
                  <c:v>3.6549707602333709E-4</c:v>
                </c:pt>
                <c:pt idx="25445">
                  <c:v>2.016129032257999E-3</c:v>
                </c:pt>
                <c:pt idx="25446">
                  <c:v>3.1610557926353786E-4</c:v>
                </c:pt>
                <c:pt idx="25447">
                  <c:v>2.1135265700484023E-3</c:v>
                </c:pt>
                <c:pt idx="25448">
                  <c:v>1.8518518518518483E-2</c:v>
                </c:pt>
                <c:pt idx="25449">
                  <c:v>7.7737912181787801E-3</c:v>
                </c:pt>
                <c:pt idx="25450">
                  <c:v>3.6549707602333709E-4</c:v>
                </c:pt>
                <c:pt idx="25451">
                  <c:v>1.3831967213114787E-2</c:v>
                </c:pt>
                <c:pt idx="25452">
                  <c:v>6.5104166666679814E-4</c:v>
                </c:pt>
                <c:pt idx="25453">
                  <c:v>0</c:v>
                </c:pt>
                <c:pt idx="25454">
                  <c:v>1.0416666666666938E-2</c:v>
                </c:pt>
                <c:pt idx="25455">
                  <c:v>3.5511363636362483E-4</c:v>
                </c:pt>
                <c:pt idx="25456">
                  <c:v>2.1929824561404379E-3</c:v>
                </c:pt>
                <c:pt idx="25457">
                  <c:v>9.6618357487921833E-3</c:v>
                </c:pt>
                <c:pt idx="25458">
                  <c:v>0</c:v>
                </c:pt>
                <c:pt idx="25459">
                  <c:v>2.3134759976875044E-4</c:v>
                </c:pt>
                <c:pt idx="25460">
                  <c:v>1.0635034257081455E-2</c:v>
                </c:pt>
                <c:pt idx="25461">
                  <c:v>6.1621683329414704E-3</c:v>
                </c:pt>
                <c:pt idx="25462">
                  <c:v>4.916044143210406E-2</c:v>
                </c:pt>
                <c:pt idx="25463">
                  <c:v>4.8166119594678422E-4</c:v>
                </c:pt>
                <c:pt idx="25464">
                  <c:v>1.133317901610611E-2</c:v>
                </c:pt>
                <c:pt idx="25465">
                  <c:v>2.3319200484554808E-2</c:v>
                </c:pt>
                <c:pt idx="25466">
                  <c:v>1.6004495504495335E-2</c:v>
                </c:pt>
                <c:pt idx="25467">
                  <c:v>2.3319200484554808E-2</c:v>
                </c:pt>
                <c:pt idx="25468">
                  <c:v>2.9084114643121033E-2</c:v>
                </c:pt>
                <c:pt idx="25469">
                  <c:v>6.1454293737771293E-4</c:v>
                </c:pt>
                <c:pt idx="25470">
                  <c:v>1.0635034257081455E-2</c:v>
                </c:pt>
                <c:pt idx="25471">
                  <c:v>1.1254531550923347E-2</c:v>
                </c:pt>
                <c:pt idx="25472">
                  <c:v>8.633710786822527E-4</c:v>
                </c:pt>
                <c:pt idx="25473">
                  <c:v>1.354024127133354E-2</c:v>
                </c:pt>
                <c:pt idx="25474">
                  <c:v>7.2417470170279288E-2</c:v>
                </c:pt>
                <c:pt idx="25475">
                  <c:v>5.3280053280077089E-4</c:v>
                </c:pt>
                <c:pt idx="25476">
                  <c:v>1.4083477498111698E-2</c:v>
                </c:pt>
                <c:pt idx="25477">
                  <c:v>5.9708436724565772E-2</c:v>
                </c:pt>
                <c:pt idx="25478">
                  <c:v>2.1610389610389521E-2</c:v>
                </c:pt>
                <c:pt idx="25479">
                  <c:v>3.2805032805033468E-3</c:v>
                </c:pt>
                <c:pt idx="25480">
                  <c:v>6.8740783026497582E-3</c:v>
                </c:pt>
                <c:pt idx="25481">
                  <c:v>6.1454293737771293E-4</c:v>
                </c:pt>
                <c:pt idx="25482">
                  <c:v>6.1454293737771293E-4</c:v>
                </c:pt>
                <c:pt idx="25483">
                  <c:v>1.2487512487511664E-3</c:v>
                </c:pt>
                <c:pt idx="25484">
                  <c:v>2.4935103413678404E-2</c:v>
                </c:pt>
                <c:pt idx="25485">
                  <c:v>2.3319200484554808E-2</c:v>
                </c:pt>
                <c:pt idx="25486">
                  <c:v>2.3319200484554808E-2</c:v>
                </c:pt>
                <c:pt idx="25487">
                  <c:v>2.3319200484554808E-2</c:v>
                </c:pt>
                <c:pt idx="25488">
                  <c:v>1.3832487141505839E-2</c:v>
                </c:pt>
                <c:pt idx="25489">
                  <c:v>4.8166119594678422E-4</c:v>
                </c:pt>
                <c:pt idx="25490">
                  <c:v>9.9916109531495226E-3</c:v>
                </c:pt>
                <c:pt idx="25491">
                  <c:v>6.1454293737771293E-4</c:v>
                </c:pt>
                <c:pt idx="25492">
                  <c:v>6.4971319003575331E-3</c:v>
                </c:pt>
                <c:pt idx="25493">
                  <c:v>1.3308696401305989E-3</c:v>
                </c:pt>
                <c:pt idx="25494">
                  <c:v>1.0635034257081455E-2</c:v>
                </c:pt>
                <c:pt idx="25495">
                  <c:v>1.621832943703802E-2</c:v>
                </c:pt>
                <c:pt idx="25496">
                  <c:v>3.8139846102375294E-2</c:v>
                </c:pt>
                <c:pt idx="25497">
                  <c:v>7.9576117995366414E-4</c:v>
                </c:pt>
                <c:pt idx="25498">
                  <c:v>4.482660774124566E-3</c:v>
                </c:pt>
                <c:pt idx="25499">
                  <c:v>5.1798751537228726E-3</c:v>
                </c:pt>
                <c:pt idx="25500">
                  <c:v>1.048352588789059E-2</c:v>
                </c:pt>
                <c:pt idx="25501">
                  <c:v>2.8117465923543543E-3</c:v>
                </c:pt>
                <c:pt idx="25502">
                  <c:v>1.1188686000735613E-5</c:v>
                </c:pt>
                <c:pt idx="25503">
                  <c:v>1.5468586869739475E-3</c:v>
                </c:pt>
                <c:pt idx="25504">
                  <c:v>7.7836570348588981E-3</c:v>
                </c:pt>
                <c:pt idx="25505">
                  <c:v>4.0140375569464775E-3</c:v>
                </c:pt>
                <c:pt idx="25506">
                  <c:v>7.2811079318961601E-4</c:v>
                </c:pt>
                <c:pt idx="25507">
                  <c:v>3.328972725831207E-4</c:v>
                </c:pt>
                <c:pt idx="25508">
                  <c:v>2.5219844035175125E-2</c:v>
                </c:pt>
                <c:pt idx="25509">
                  <c:v>4.482660774124566E-3</c:v>
                </c:pt>
                <c:pt idx="25510">
                  <c:v>3.0880773361976551E-3</c:v>
                </c:pt>
                <c:pt idx="25511">
                  <c:v>6.7643598792901018E-3</c:v>
                </c:pt>
                <c:pt idx="25512">
                  <c:v>1.1204118671062013E-3</c:v>
                </c:pt>
                <c:pt idx="25513">
                  <c:v>1.1188686000735613E-5</c:v>
                </c:pt>
                <c:pt idx="25514">
                  <c:v>1.0883781106072495E-2</c:v>
                </c:pt>
                <c:pt idx="25515">
                  <c:v>5.759443036847142E-3</c:v>
                </c:pt>
                <c:pt idx="25516">
                  <c:v>2.0752910899789587E-3</c:v>
                </c:pt>
                <c:pt idx="25517">
                  <c:v>2.8117465923543543E-3</c:v>
                </c:pt>
                <c:pt idx="25518">
                  <c:v>1.1204118671062013E-3</c:v>
                </c:pt>
                <c:pt idx="25519">
                  <c:v>1.5104726100965971E-4</c:v>
                </c:pt>
                <c:pt idx="25520">
                  <c:v>3.8139846102375294E-2</c:v>
                </c:pt>
                <c:pt idx="25521">
                  <c:v>1.048352588789059E-2</c:v>
                </c:pt>
                <c:pt idx="25522">
                  <c:v>3.7675162675162632E-2</c:v>
                </c:pt>
                <c:pt idx="25523">
                  <c:v>1.1529024642186492E-2</c:v>
                </c:pt>
                <c:pt idx="25524">
                  <c:v>1.6112919338532523E-6</c:v>
                </c:pt>
                <c:pt idx="25525">
                  <c:v>1.436469811345178E-2</c:v>
                </c:pt>
                <c:pt idx="25526">
                  <c:v>1.4406601801559704E-2</c:v>
                </c:pt>
                <c:pt idx="25527">
                  <c:v>3.1173826173826382E-3</c:v>
                </c:pt>
                <c:pt idx="25528">
                  <c:v>6.1454293737771293E-4</c:v>
                </c:pt>
                <c:pt idx="25529">
                  <c:v>1.2487512487511664E-3</c:v>
                </c:pt>
                <c:pt idx="25530">
                  <c:v>6.1454293737771293E-4</c:v>
                </c:pt>
                <c:pt idx="25531">
                  <c:v>1.7904034375746086E-2</c:v>
                </c:pt>
                <c:pt idx="25532">
                  <c:v>8.4195234298874121E-3</c:v>
                </c:pt>
                <c:pt idx="25533">
                  <c:v>3.4439851050953414E-3</c:v>
                </c:pt>
                <c:pt idx="25534">
                  <c:v>3.7564704466112554E-3</c:v>
                </c:pt>
                <c:pt idx="25535">
                  <c:v>6.2015541525012432E-3</c:v>
                </c:pt>
                <c:pt idx="25536">
                  <c:v>1.0140845070422413E-3</c:v>
                </c:pt>
                <c:pt idx="25537">
                  <c:v>4.1173355925024054E-3</c:v>
                </c:pt>
                <c:pt idx="25538">
                  <c:v>4.208175884497581E-6</c:v>
                </c:pt>
                <c:pt idx="25539">
                  <c:v>9.6966025543920517E-4</c:v>
                </c:pt>
                <c:pt idx="25540">
                  <c:v>7.4406438631790667E-2</c:v>
                </c:pt>
                <c:pt idx="25541">
                  <c:v>1.0372276826426247E-2</c:v>
                </c:pt>
                <c:pt idx="25542">
                  <c:v>3.0248435054773003E-2</c:v>
                </c:pt>
                <c:pt idx="25543">
                  <c:v>2.3011176857331882E-3</c:v>
                </c:pt>
                <c:pt idx="25544">
                  <c:v>1.0416666666666938E-2</c:v>
                </c:pt>
                <c:pt idx="25545">
                  <c:v>4.3744531933532539E-4</c:v>
                </c:pt>
                <c:pt idx="25546">
                  <c:v>1.0416666666666938E-2</c:v>
                </c:pt>
                <c:pt idx="25547">
                  <c:v>6.238859180035747E-3</c:v>
                </c:pt>
                <c:pt idx="25548">
                  <c:v>2.6666666666666613E-2</c:v>
                </c:pt>
                <c:pt idx="25549">
                  <c:v>1.5748031496063096E-2</c:v>
                </c:pt>
                <c:pt idx="25550">
                  <c:v>6.5104166666679814E-4</c:v>
                </c:pt>
                <c:pt idx="25551">
                  <c:v>1.0416666666666938E-2</c:v>
                </c:pt>
                <c:pt idx="25552">
                  <c:v>1.0416666666666938E-2</c:v>
                </c:pt>
                <c:pt idx="25553">
                  <c:v>1.0416666666666938E-2</c:v>
                </c:pt>
                <c:pt idx="25554">
                  <c:v>2.3422377080913635E-2</c:v>
                </c:pt>
                <c:pt idx="25555">
                  <c:v>1.0416666666666938E-2</c:v>
                </c:pt>
                <c:pt idx="25556">
                  <c:v>1.0416666666666938E-2</c:v>
                </c:pt>
                <c:pt idx="25557">
                  <c:v>2.3437500000000038E-2</c:v>
                </c:pt>
                <c:pt idx="25558">
                  <c:v>1.2305227901558254E-2</c:v>
                </c:pt>
                <c:pt idx="25559">
                  <c:v>1.0416666666666938E-2</c:v>
                </c:pt>
                <c:pt idx="25560">
                  <c:v>2.3437500000000038E-2</c:v>
                </c:pt>
                <c:pt idx="25561">
                  <c:v>4.3744531933532539E-4</c:v>
                </c:pt>
                <c:pt idx="25562">
                  <c:v>2.3437500000000038E-2</c:v>
                </c:pt>
                <c:pt idx="25563">
                  <c:v>1.6203703703703606E-2</c:v>
                </c:pt>
                <c:pt idx="25564">
                  <c:v>1.1689411350715185E-2</c:v>
                </c:pt>
                <c:pt idx="25565">
                  <c:v>1.2010716556170968E-2</c:v>
                </c:pt>
                <c:pt idx="25566">
                  <c:v>9.9900099900116575E-4</c:v>
                </c:pt>
                <c:pt idx="25567">
                  <c:v>8.2271848814146533E-3</c:v>
                </c:pt>
                <c:pt idx="25568">
                  <c:v>2.4278676988036728E-2</c:v>
                </c:pt>
                <c:pt idx="25569">
                  <c:v>2.9577048210582824E-4</c:v>
                </c:pt>
                <c:pt idx="25570">
                  <c:v>4.7880746501499087E-2</c:v>
                </c:pt>
                <c:pt idx="25571">
                  <c:v>6.6935784640498779E-3</c:v>
                </c:pt>
                <c:pt idx="25572">
                  <c:v>5.0994910707922482E-4</c:v>
                </c:pt>
                <c:pt idx="25573">
                  <c:v>7.2099413174238661E-4</c:v>
                </c:pt>
                <c:pt idx="25574">
                  <c:v>2.4278676988036728E-2</c:v>
                </c:pt>
                <c:pt idx="25575">
                  <c:v>7.7439144300669397E-3</c:v>
                </c:pt>
                <c:pt idx="25576">
                  <c:v>1.1305742075956986E-2</c:v>
                </c:pt>
                <c:pt idx="25577">
                  <c:v>5.1433466939999383E-3</c:v>
                </c:pt>
                <c:pt idx="25578">
                  <c:v>9.9134106416173665E-4</c:v>
                </c:pt>
                <c:pt idx="25579">
                  <c:v>2.4917365878464371E-2</c:v>
                </c:pt>
                <c:pt idx="25580">
                  <c:v>7.9091217807573787E-3</c:v>
                </c:pt>
                <c:pt idx="25581">
                  <c:v>1.5812177467519777E-4</c:v>
                </c:pt>
                <c:pt idx="25582">
                  <c:v>1.2243878060969561E-2</c:v>
                </c:pt>
                <c:pt idx="25583">
                  <c:v>2.5055243847573074E-4</c:v>
                </c:pt>
                <c:pt idx="25584">
                  <c:v>1.85255198487713E-2</c:v>
                </c:pt>
                <c:pt idx="25585">
                  <c:v>5.0994910707922482E-4</c:v>
                </c:pt>
                <c:pt idx="25586">
                  <c:v>4.0299469094950665E-3</c:v>
                </c:pt>
                <c:pt idx="25587">
                  <c:v>1.2859586178485744E-5</c:v>
                </c:pt>
                <c:pt idx="25588">
                  <c:v>6.38883742699181E-2</c:v>
                </c:pt>
                <c:pt idx="25589">
                  <c:v>2.4278676988036728E-2</c:v>
                </c:pt>
                <c:pt idx="25590">
                  <c:v>3.6734693877551079E-2</c:v>
                </c:pt>
                <c:pt idx="25591">
                  <c:v>3.1455085247324086E-2</c:v>
                </c:pt>
                <c:pt idx="25592">
                  <c:v>3.9462009059916996E-3</c:v>
                </c:pt>
                <c:pt idx="25593">
                  <c:v>2.3630041371608443E-2</c:v>
                </c:pt>
                <c:pt idx="25594">
                  <c:v>2.7348293345423883E-2</c:v>
                </c:pt>
                <c:pt idx="25595">
                  <c:v>6.8310152343768109E-4</c:v>
                </c:pt>
                <c:pt idx="25596">
                  <c:v>6.8310152343768109E-4</c:v>
                </c:pt>
                <c:pt idx="25597">
                  <c:v>5.5964583249002988E-3</c:v>
                </c:pt>
                <c:pt idx="25598">
                  <c:v>7.204142262965737E-3</c:v>
                </c:pt>
                <c:pt idx="25599">
                  <c:v>6.8310152343768109E-4</c:v>
                </c:pt>
                <c:pt idx="25600">
                  <c:v>1.4413998875776694E-5</c:v>
                </c:pt>
                <c:pt idx="25601">
                  <c:v>1.6283663342487424E-3</c:v>
                </c:pt>
                <c:pt idx="25602">
                  <c:v>6.8310152343768109E-4</c:v>
                </c:pt>
                <c:pt idx="25603">
                  <c:v>2.9654090375153203E-3</c:v>
                </c:pt>
                <c:pt idx="25604">
                  <c:v>2.5679785983134747E-2</c:v>
                </c:pt>
                <c:pt idx="25605">
                  <c:v>2.3965141612200407E-2</c:v>
                </c:pt>
                <c:pt idx="25606">
                  <c:v>3.2573983393655477E-2</c:v>
                </c:pt>
                <c:pt idx="25607">
                  <c:v>2.3965141612200407E-2</c:v>
                </c:pt>
                <c:pt idx="25608">
                  <c:v>4.2441218911805362E-4</c:v>
                </c:pt>
                <c:pt idx="25609">
                  <c:v>7.7819097426940018E-3</c:v>
                </c:pt>
                <c:pt idx="25610">
                  <c:v>4.9062049062049105E-3</c:v>
                </c:pt>
                <c:pt idx="25611">
                  <c:v>9.1330891330892727E-3</c:v>
                </c:pt>
                <c:pt idx="25612">
                  <c:v>1.0513296227581837E-2</c:v>
                </c:pt>
                <c:pt idx="25613">
                  <c:v>2.3584437930066461E-2</c:v>
                </c:pt>
                <c:pt idx="25614">
                  <c:v>8.696971088484705E-4</c:v>
                </c:pt>
                <c:pt idx="25615">
                  <c:v>2.3622493267665473E-3</c:v>
                </c:pt>
                <c:pt idx="25616">
                  <c:v>1.419818339844609E-3</c:v>
                </c:pt>
                <c:pt idx="25617">
                  <c:v>2.5001795590030663E-2</c:v>
                </c:pt>
                <c:pt idx="25618">
                  <c:v>3.9262820512820529E-3</c:v>
                </c:pt>
                <c:pt idx="25619">
                  <c:v>1.1839708561020023E-2</c:v>
                </c:pt>
                <c:pt idx="25620">
                  <c:v>7.0861678004542487E-4</c:v>
                </c:pt>
                <c:pt idx="25621">
                  <c:v>3.9262820512820529E-3</c:v>
                </c:pt>
                <c:pt idx="25622">
                  <c:v>2.3429299745086861E-3</c:v>
                </c:pt>
                <c:pt idx="25623">
                  <c:v>4.1289896362360093E-2</c:v>
                </c:pt>
                <c:pt idx="25624">
                  <c:v>1.3333574774252548E-2</c:v>
                </c:pt>
                <c:pt idx="25625">
                  <c:v>1.3333574774252548E-2</c:v>
                </c:pt>
                <c:pt idx="25626">
                  <c:v>1.3495276653169104E-4</c:v>
                </c:pt>
                <c:pt idx="25627">
                  <c:v>8.3028083028081918E-3</c:v>
                </c:pt>
                <c:pt idx="25628">
                  <c:v>5.25613094240545E-2</c:v>
                </c:pt>
                <c:pt idx="25629">
                  <c:v>4.5465645465645396E-2</c:v>
                </c:pt>
                <c:pt idx="25630">
                  <c:v>6.2277789550516218E-3</c:v>
                </c:pt>
                <c:pt idx="25631">
                  <c:v>6.4783653846153699E-2</c:v>
                </c:pt>
                <c:pt idx="25632">
                  <c:v>1.7906336088154319E-2</c:v>
                </c:pt>
                <c:pt idx="25633">
                  <c:v>1.4897544480121627E-2</c:v>
                </c:pt>
                <c:pt idx="25634">
                  <c:v>2.2698612862547159E-2</c:v>
                </c:pt>
                <c:pt idx="25635">
                  <c:v>4.3785904441629868E-4</c:v>
                </c:pt>
                <c:pt idx="25636">
                  <c:v>2.4085224641037482E-2</c:v>
                </c:pt>
                <c:pt idx="25637">
                  <c:v>2.4085224641037482E-2</c:v>
                </c:pt>
                <c:pt idx="25638">
                  <c:v>7.3319926261101991E-3</c:v>
                </c:pt>
                <c:pt idx="25639">
                  <c:v>2.4085224641037482E-2</c:v>
                </c:pt>
                <c:pt idx="25640">
                  <c:v>4.8941176470588169E-2</c:v>
                </c:pt>
                <c:pt idx="25641">
                  <c:v>7.3319926261101991E-3</c:v>
                </c:pt>
                <c:pt idx="25642">
                  <c:v>1.1907597047031295E-5</c:v>
                </c:pt>
                <c:pt idx="25643">
                  <c:v>5.1840880236972235E-4</c:v>
                </c:pt>
                <c:pt idx="25644">
                  <c:v>4.3229497774952344E-2</c:v>
                </c:pt>
                <c:pt idx="25645">
                  <c:v>2.3095776772247445E-2</c:v>
                </c:pt>
                <c:pt idx="25646">
                  <c:v>2.8070175438596771E-3</c:v>
                </c:pt>
                <c:pt idx="25647">
                  <c:v>2.6628676421638618E-3</c:v>
                </c:pt>
                <c:pt idx="25648">
                  <c:v>2.9529767040552858E-3</c:v>
                </c:pt>
                <c:pt idx="25649">
                  <c:v>6.6881252718574858E-3</c:v>
                </c:pt>
                <c:pt idx="25650">
                  <c:v>3.7073170731707482E-2</c:v>
                </c:pt>
                <c:pt idx="25651">
                  <c:v>1.0611205432937245E-2</c:v>
                </c:pt>
                <c:pt idx="25652">
                  <c:v>2.2236842105262801E-3</c:v>
                </c:pt>
                <c:pt idx="25653">
                  <c:v>1.7398869073551841E-6</c:v>
                </c:pt>
                <c:pt idx="25654">
                  <c:v>4.8166119594678422E-4</c:v>
                </c:pt>
                <c:pt idx="25655">
                  <c:v>1.0635034257081455E-2</c:v>
                </c:pt>
                <c:pt idx="25656">
                  <c:v>1.0635034257081455E-2</c:v>
                </c:pt>
                <c:pt idx="25657">
                  <c:v>1.354024127133354E-2</c:v>
                </c:pt>
                <c:pt idx="25658">
                  <c:v>1.0635034257081455E-2</c:v>
                </c:pt>
                <c:pt idx="25659">
                  <c:v>1.7453719242983782E-2</c:v>
                </c:pt>
                <c:pt idx="25660">
                  <c:v>1.6112919338532523E-6</c:v>
                </c:pt>
                <c:pt idx="25661">
                  <c:v>6.1454293737771293E-4</c:v>
                </c:pt>
                <c:pt idx="25662">
                  <c:v>1.3387370205552192E-2</c:v>
                </c:pt>
                <c:pt idx="25663">
                  <c:v>1.4952000433195277E-2</c:v>
                </c:pt>
                <c:pt idx="25664">
                  <c:v>1.0635034257081455E-2</c:v>
                </c:pt>
                <c:pt idx="25665">
                  <c:v>1.6079158936301841E-2</c:v>
                </c:pt>
                <c:pt idx="25666">
                  <c:v>4.2459698574806443E-2</c:v>
                </c:pt>
                <c:pt idx="25667">
                  <c:v>3.8748137108792935E-2</c:v>
                </c:pt>
                <c:pt idx="25668">
                  <c:v>3.7685528756957534E-2</c:v>
                </c:pt>
                <c:pt idx="25669">
                  <c:v>1.0635034257081455E-2</c:v>
                </c:pt>
                <c:pt idx="25670">
                  <c:v>6.1454293737771293E-4</c:v>
                </c:pt>
                <c:pt idx="25671">
                  <c:v>1.0372706024879946E-2</c:v>
                </c:pt>
                <c:pt idx="25672">
                  <c:v>1.021598847685966E-3</c:v>
                </c:pt>
                <c:pt idx="25673">
                  <c:v>1.5748031496063096E-2</c:v>
                </c:pt>
                <c:pt idx="25674">
                  <c:v>1.6837104072398128E-2</c:v>
                </c:pt>
                <c:pt idx="25675">
                  <c:v>8.2092401680028335E-3</c:v>
                </c:pt>
                <c:pt idx="25676">
                  <c:v>2.5962191076030153E-3</c:v>
                </c:pt>
                <c:pt idx="25677">
                  <c:v>8.8757396449705879E-3</c:v>
                </c:pt>
                <c:pt idx="25678">
                  <c:v>6.5104166666679814E-4</c:v>
                </c:pt>
                <c:pt idx="25679">
                  <c:v>2.016129032257999E-3</c:v>
                </c:pt>
                <c:pt idx="25680">
                  <c:v>8.8757396449705879E-3</c:v>
                </c:pt>
                <c:pt idx="25681">
                  <c:v>2.1164021164021368E-2</c:v>
                </c:pt>
                <c:pt idx="25682">
                  <c:v>4.3744531933532539E-4</c:v>
                </c:pt>
                <c:pt idx="25683">
                  <c:v>1.4083477498111698E-2</c:v>
                </c:pt>
                <c:pt idx="25684">
                  <c:v>3.3067139472098037E-2</c:v>
                </c:pt>
                <c:pt idx="25685">
                  <c:v>6.1454293737771293E-4</c:v>
                </c:pt>
                <c:pt idx="25686">
                  <c:v>6.1454293737771293E-4</c:v>
                </c:pt>
                <c:pt idx="25687">
                  <c:v>1.6112919338532523E-6</c:v>
                </c:pt>
                <c:pt idx="25688">
                  <c:v>6.4971319003575331E-3</c:v>
                </c:pt>
                <c:pt idx="25689">
                  <c:v>1.5470477999748978E-4</c:v>
                </c:pt>
                <c:pt idx="25690">
                  <c:v>1.5470477999748978E-4</c:v>
                </c:pt>
                <c:pt idx="25691">
                  <c:v>6.5104166666679814E-4</c:v>
                </c:pt>
                <c:pt idx="25692">
                  <c:v>6.5104166666679814E-4</c:v>
                </c:pt>
                <c:pt idx="25693">
                  <c:v>6.6666666666668883E-3</c:v>
                </c:pt>
                <c:pt idx="25694">
                  <c:v>1.0416666666666938E-2</c:v>
                </c:pt>
                <c:pt idx="25695">
                  <c:v>1.0416666666666938E-2</c:v>
                </c:pt>
                <c:pt idx="25696">
                  <c:v>2.2961574507966251E-2</c:v>
                </c:pt>
                <c:pt idx="25697">
                  <c:v>1.292067307692322E-2</c:v>
                </c:pt>
                <c:pt idx="25698">
                  <c:v>2.1164021164021368E-2</c:v>
                </c:pt>
                <c:pt idx="25699">
                  <c:v>1.0416666666666938E-2</c:v>
                </c:pt>
                <c:pt idx="25700">
                  <c:v>6.9991251093613586E-3</c:v>
                </c:pt>
                <c:pt idx="25701">
                  <c:v>2.1164021164021368E-2</c:v>
                </c:pt>
                <c:pt idx="25702">
                  <c:v>6.5104166666679814E-4</c:v>
                </c:pt>
                <c:pt idx="25703">
                  <c:v>6.5104166666679814E-4</c:v>
                </c:pt>
                <c:pt idx="25704">
                  <c:v>5.092946269416095E-4</c:v>
                </c:pt>
                <c:pt idx="25705">
                  <c:v>4.3744531933532539E-4</c:v>
                </c:pt>
                <c:pt idx="25706">
                  <c:v>4.3744531933532539E-4</c:v>
                </c:pt>
                <c:pt idx="25707">
                  <c:v>4.9554781262098134E-2</c:v>
                </c:pt>
                <c:pt idx="25708">
                  <c:v>1.3258820951128777E-2</c:v>
                </c:pt>
                <c:pt idx="25709">
                  <c:v>4.3744531933532539E-4</c:v>
                </c:pt>
                <c:pt idx="25710">
                  <c:v>6.6453194180898276E-2</c:v>
                </c:pt>
                <c:pt idx="25711">
                  <c:v>2.098556086532075E-3</c:v>
                </c:pt>
                <c:pt idx="25712">
                  <c:v>7.2036377415687747E-2</c:v>
                </c:pt>
                <c:pt idx="25713">
                  <c:v>2.976190476190496E-3</c:v>
                </c:pt>
                <c:pt idx="25714">
                  <c:v>4.3744531933532539E-4</c:v>
                </c:pt>
                <c:pt idx="25715">
                  <c:v>1.4255682564708943E-2</c:v>
                </c:pt>
                <c:pt idx="25716">
                  <c:v>5.1696146287275495E-3</c:v>
                </c:pt>
                <c:pt idx="25717">
                  <c:v>6.9991251093613586E-3</c:v>
                </c:pt>
                <c:pt idx="25718">
                  <c:v>1.0416666666666938E-2</c:v>
                </c:pt>
                <c:pt idx="25719">
                  <c:v>4.3744531933532539E-4</c:v>
                </c:pt>
                <c:pt idx="25720">
                  <c:v>1.0736842105263183E-2</c:v>
                </c:pt>
                <c:pt idx="25721">
                  <c:v>3.1090848834183539E-3</c:v>
                </c:pt>
                <c:pt idx="25722">
                  <c:v>1.2487512487511664E-3</c:v>
                </c:pt>
                <c:pt idx="25723">
                  <c:v>9.5472709109073548E-3</c:v>
                </c:pt>
                <c:pt idx="25724">
                  <c:v>3.776058302252458E-2</c:v>
                </c:pt>
                <c:pt idx="25725">
                  <c:v>6.8740783026497582E-3</c:v>
                </c:pt>
                <c:pt idx="25726">
                  <c:v>1.133317901610611E-2</c:v>
                </c:pt>
                <c:pt idx="25727">
                  <c:v>1.1511216056670356E-3</c:v>
                </c:pt>
                <c:pt idx="25728">
                  <c:v>1.0635034257081455E-2</c:v>
                </c:pt>
                <c:pt idx="25729">
                  <c:v>6.912845219296887E-3</c:v>
                </c:pt>
                <c:pt idx="25730">
                  <c:v>2.7230833682446817E-2</c:v>
                </c:pt>
                <c:pt idx="25731">
                  <c:v>3.2942667089008643E-2</c:v>
                </c:pt>
                <c:pt idx="25732">
                  <c:v>6.5329872644074953E-4</c:v>
                </c:pt>
                <c:pt idx="25733">
                  <c:v>2.52911645317183E-5</c:v>
                </c:pt>
                <c:pt idx="25734">
                  <c:v>2.9607489284920821E-4</c:v>
                </c:pt>
                <c:pt idx="25735">
                  <c:v>3.3579865512235848E-6</c:v>
                </c:pt>
                <c:pt idx="25736">
                  <c:v>2.7230833682446817E-2</c:v>
                </c:pt>
                <c:pt idx="25737">
                  <c:v>5.0649350649350743E-2</c:v>
                </c:pt>
                <c:pt idx="25738">
                  <c:v>5.0649350649350743E-2</c:v>
                </c:pt>
                <c:pt idx="25739">
                  <c:v>4.8166119594678422E-4</c:v>
                </c:pt>
                <c:pt idx="25740">
                  <c:v>6.5104166666679814E-4</c:v>
                </c:pt>
                <c:pt idx="25741">
                  <c:v>1.0416666666666938E-2</c:v>
                </c:pt>
                <c:pt idx="25742">
                  <c:v>2.3437500000000038E-2</c:v>
                </c:pt>
                <c:pt idx="25743">
                  <c:v>1.6634219670272784E-2</c:v>
                </c:pt>
                <c:pt idx="25744">
                  <c:v>2.7259929388878416E-3</c:v>
                </c:pt>
                <c:pt idx="25745">
                  <c:v>6.8310152343768109E-4</c:v>
                </c:pt>
                <c:pt idx="25746">
                  <c:v>1.1022193278702465E-2</c:v>
                </c:pt>
                <c:pt idx="25747">
                  <c:v>2.3666164910520288E-2</c:v>
                </c:pt>
                <c:pt idx="25748">
                  <c:v>2.3422377080913635E-2</c:v>
                </c:pt>
                <c:pt idx="26371">
                  <c:v>6.1454293737771293E-4</c:v>
                </c:pt>
                <c:pt idx="26372">
                  <c:v>7.2232645403377038E-2</c:v>
                </c:pt>
                <c:pt idx="26373">
                  <c:v>1.3258820951128777E-2</c:v>
                </c:pt>
                <c:pt idx="26374">
                  <c:v>1.1949772715323552E-4</c:v>
                </c:pt>
                <c:pt idx="26375">
                  <c:v>7.0779423006138366E-4</c:v>
                </c:pt>
                <c:pt idx="26376">
                  <c:v>4.0602470207164766E-3</c:v>
                </c:pt>
                <c:pt idx="26377">
                  <c:v>2.3199023199023172E-2</c:v>
                </c:pt>
                <c:pt idx="26378">
                  <c:v>2.9356195919663441E-2</c:v>
                </c:pt>
                <c:pt idx="26379">
                  <c:v>5.7836899942167346E-4</c:v>
                </c:pt>
                <c:pt idx="26380">
                  <c:v>1.26290121177508E-3</c:v>
                </c:pt>
                <c:pt idx="26381">
                  <c:v>2.3437500000000038E-2</c:v>
                </c:pt>
                <c:pt idx="26382">
                  <c:v>6.1454293737771293E-4</c:v>
                </c:pt>
                <c:pt idx="26383">
                  <c:v>2.5604551920341452E-2</c:v>
                </c:pt>
                <c:pt idx="26384">
                  <c:v>6.6666666666668883E-3</c:v>
                </c:pt>
                <c:pt idx="26385">
                  <c:v>2.3437500000000038E-2</c:v>
                </c:pt>
                <c:pt idx="26386">
                  <c:v>9.3370681605978157E-4</c:v>
                </c:pt>
                <c:pt idx="26387">
                  <c:v>2.976190476190496E-3</c:v>
                </c:pt>
                <c:pt idx="26388">
                  <c:v>5.9505884714798488E-3</c:v>
                </c:pt>
                <c:pt idx="26389">
                  <c:v>7.9298048048049522E-4</c:v>
                </c:pt>
                <c:pt idx="26390">
                  <c:v>1.63524869407221E-2</c:v>
                </c:pt>
                <c:pt idx="26391">
                  <c:v>7.9298048048049522E-4</c:v>
                </c:pt>
                <c:pt idx="26392">
                  <c:v>7.7000076997320593E-6</c:v>
                </c:pt>
                <c:pt idx="26393">
                  <c:v>7.7000076997320593E-6</c:v>
                </c:pt>
                <c:pt idx="26394">
                  <c:v>2.1988089784699894E-2</c:v>
                </c:pt>
                <c:pt idx="26395">
                  <c:v>2.7720027720027417E-2</c:v>
                </c:pt>
                <c:pt idx="26396">
                  <c:v>6.7031317031308174E-4</c:v>
                </c:pt>
                <c:pt idx="26397">
                  <c:v>2.269610082110092E-2</c:v>
                </c:pt>
                <c:pt idx="26398">
                  <c:v>1.5061058344640518E-2</c:v>
                </c:pt>
                <c:pt idx="26399">
                  <c:v>0.11633421959508911</c:v>
                </c:pt>
                <c:pt idx="26400">
                  <c:v>1.0810810810810674E-2</c:v>
                </c:pt>
                <c:pt idx="26401">
                  <c:v>1.4440404490449778E-3</c:v>
                </c:pt>
                <c:pt idx="26402">
                  <c:v>6.5104166666679814E-4</c:v>
                </c:pt>
                <c:pt idx="26403">
                  <c:v>2.976190476190496E-3</c:v>
                </c:pt>
                <c:pt idx="26404">
                  <c:v>9.2364532019715878E-4</c:v>
                </c:pt>
                <c:pt idx="26405">
                  <c:v>1.1459129106187558E-3</c:v>
                </c:pt>
                <c:pt idx="26406">
                  <c:v>1.6203703703703606E-2</c:v>
                </c:pt>
                <c:pt idx="26407">
                  <c:v>8.8757396449705879E-3</c:v>
                </c:pt>
                <c:pt idx="26408">
                  <c:v>1.3774104683197297E-3</c:v>
                </c:pt>
                <c:pt idx="26409">
                  <c:v>6.5104166666679814E-4</c:v>
                </c:pt>
                <c:pt idx="26410">
                  <c:v>1.0416666666666938E-2</c:v>
                </c:pt>
                <c:pt idx="26411">
                  <c:v>4.3744531933532539E-4</c:v>
                </c:pt>
                <c:pt idx="26412">
                  <c:v>5.1895316840969742E-3</c:v>
                </c:pt>
                <c:pt idx="26413">
                  <c:v>6.1890485803529349E-3</c:v>
                </c:pt>
                <c:pt idx="26414">
                  <c:v>2.0285175033458756E-2</c:v>
                </c:pt>
                <c:pt idx="26415">
                  <c:v>3.3842968625580778E-4</c:v>
                </c:pt>
                <c:pt idx="26416">
                  <c:v>5.3910801891456285E-2</c:v>
                </c:pt>
                <c:pt idx="26417">
                  <c:v>5.8229251302206542E-3</c:v>
                </c:pt>
                <c:pt idx="26418">
                  <c:v>2.2301228183581132E-2</c:v>
                </c:pt>
                <c:pt idx="26419">
                  <c:v>2.2301228183581132E-2</c:v>
                </c:pt>
                <c:pt idx="26420">
                  <c:v>1.0976702508960743E-2</c:v>
                </c:pt>
                <c:pt idx="26421">
                  <c:v>1.0598834128246171E-3</c:v>
                </c:pt>
                <c:pt idx="26422">
                  <c:v>3.5256410256410152E-2</c:v>
                </c:pt>
                <c:pt idx="26423">
                  <c:v>6.6666666666668883E-3</c:v>
                </c:pt>
                <c:pt idx="26424">
                  <c:v>6.5104166666679814E-4</c:v>
                </c:pt>
                <c:pt idx="26425">
                  <c:v>1.2500000000000219E-2</c:v>
                </c:pt>
                <c:pt idx="26426">
                  <c:v>1.5748031496063096E-2</c:v>
                </c:pt>
                <c:pt idx="26427">
                  <c:v>1.5748031496063096E-2</c:v>
                </c:pt>
                <c:pt idx="26428">
                  <c:v>3.182363854632653E-3</c:v>
                </c:pt>
                <c:pt idx="26429">
                  <c:v>7.5703910414637928E-4</c:v>
                </c:pt>
                <c:pt idx="26430">
                  <c:v>7.5740259740251549E-4</c:v>
                </c:pt>
                <c:pt idx="26431">
                  <c:v>4.5860585197934567E-2</c:v>
                </c:pt>
                <c:pt idx="26432">
                  <c:v>7.5520178745984738E-3</c:v>
                </c:pt>
                <c:pt idx="26433">
                  <c:v>1.1065523576239985E-2</c:v>
                </c:pt>
                <c:pt idx="26434">
                  <c:v>1.675461979035358E-2</c:v>
                </c:pt>
                <c:pt idx="26435">
                  <c:v>8.230849610162017E-4</c:v>
                </c:pt>
                <c:pt idx="26436">
                  <c:v>4.2012707056953919E-3</c:v>
                </c:pt>
                <c:pt idx="26437">
                  <c:v>2.6174566174565739E-3</c:v>
                </c:pt>
                <c:pt idx="26438">
                  <c:v>8.298272075362602E-4</c:v>
                </c:pt>
                <c:pt idx="26439">
                  <c:v>1.1027725661870622E-3</c:v>
                </c:pt>
                <c:pt idx="26440">
                  <c:v>1.1027725661870622E-3</c:v>
                </c:pt>
                <c:pt idx="26441">
                  <c:v>8.9941001418734262E-2</c:v>
                </c:pt>
                <c:pt idx="26442">
                  <c:v>5.4256410256409051E-4</c:v>
                </c:pt>
                <c:pt idx="26443">
                  <c:v>2.2885262885262709E-3</c:v>
                </c:pt>
                <c:pt idx="26444">
                  <c:v>2.3076923076923002E-2</c:v>
                </c:pt>
                <c:pt idx="26445">
                  <c:v>1.5132408575036393E-5</c:v>
                </c:pt>
                <c:pt idx="26446">
                  <c:v>1.9257676479898816E-2</c:v>
                </c:pt>
                <c:pt idx="26447">
                  <c:v>7.8495795702273208E-3</c:v>
                </c:pt>
                <c:pt idx="26448">
                  <c:v>2.3076923076923002E-2</c:v>
                </c:pt>
                <c:pt idx="26449">
                  <c:v>3.5384615384616222E-3</c:v>
                </c:pt>
                <c:pt idx="26450">
                  <c:v>2.3076923076923002E-2</c:v>
                </c:pt>
                <c:pt idx="26451">
                  <c:v>2.254742547425468E-2</c:v>
                </c:pt>
                <c:pt idx="26452">
                  <c:v>1.0970455247564632E-3</c:v>
                </c:pt>
                <c:pt idx="26453">
                  <c:v>1.8736425816051922E-4</c:v>
                </c:pt>
                <c:pt idx="26454">
                  <c:v>1.238823529411778E-2</c:v>
                </c:pt>
                <c:pt idx="26455">
                  <c:v>5.5998588567395804E-3</c:v>
                </c:pt>
                <c:pt idx="26456">
                  <c:v>1.883239171374814E-3</c:v>
                </c:pt>
                <c:pt idx="26457">
                  <c:v>6.6666666666668883E-3</c:v>
                </c:pt>
                <c:pt idx="26458">
                  <c:v>2.3437500000000038E-2</c:v>
                </c:pt>
                <c:pt idx="26459">
                  <c:v>5.5555555555555448E-2</c:v>
                </c:pt>
                <c:pt idx="26460">
                  <c:v>2.9844576719576757E-2</c:v>
                </c:pt>
                <c:pt idx="26461">
                  <c:v>2.5661587810745838E-2</c:v>
                </c:pt>
                <c:pt idx="26462">
                  <c:v>2.0324179054337758E-2</c:v>
                </c:pt>
                <c:pt idx="26463">
                  <c:v>5.042016806722607E-3</c:v>
                </c:pt>
                <c:pt idx="26464">
                  <c:v>1.9756354554207253E-4</c:v>
                </c:pt>
                <c:pt idx="26465">
                  <c:v>1.2254148800921788E-3</c:v>
                </c:pt>
                <c:pt idx="26466">
                  <c:v>1.5896103896103946E-2</c:v>
                </c:pt>
                <c:pt idx="26467">
                  <c:v>6.1285120108648767E-3</c:v>
                </c:pt>
                <c:pt idx="26468">
                  <c:v>2.7348293345423883E-2</c:v>
                </c:pt>
                <c:pt idx="26469">
                  <c:v>4.2441218911805362E-4</c:v>
                </c:pt>
                <c:pt idx="26470">
                  <c:v>2.3965141612200407E-2</c:v>
                </c:pt>
                <c:pt idx="26471">
                  <c:v>6.6788450377179901E-4</c:v>
                </c:pt>
                <c:pt idx="26472">
                  <c:v>1.1022193278702465E-2</c:v>
                </c:pt>
                <c:pt idx="26473">
                  <c:v>5.5473372781080627E-4</c:v>
                </c:pt>
                <c:pt idx="26474">
                  <c:v>4.3744531933532539E-4</c:v>
                </c:pt>
                <c:pt idx="26475">
                  <c:v>6.238859180035747E-3</c:v>
                </c:pt>
                <c:pt idx="26476">
                  <c:v>2.976190476190496E-3</c:v>
                </c:pt>
                <c:pt idx="26477">
                  <c:v>1.0416666666666938E-2</c:v>
                </c:pt>
                <c:pt idx="26478">
                  <c:v>1.3605442176870656E-2</c:v>
                </c:pt>
                <c:pt idx="26479">
                  <c:v>1.0003306878307095E-2</c:v>
                </c:pt>
                <c:pt idx="26480">
                  <c:v>6.5104166666679814E-4</c:v>
                </c:pt>
                <c:pt idx="26481">
                  <c:v>6.5104166666679814E-4</c:v>
                </c:pt>
                <c:pt idx="26482">
                  <c:v>9.7949188858280165E-3</c:v>
                </c:pt>
                <c:pt idx="26483">
                  <c:v>1.5748031496063096E-2</c:v>
                </c:pt>
                <c:pt idx="26484">
                  <c:v>2.976190476190496E-3</c:v>
                </c:pt>
                <c:pt idx="26485">
                  <c:v>1.5748031496063096E-2</c:v>
                </c:pt>
                <c:pt idx="26486">
                  <c:v>2.976190476190496E-3</c:v>
                </c:pt>
                <c:pt idx="26487">
                  <c:v>6.5104166666679814E-4</c:v>
                </c:pt>
                <c:pt idx="26488">
                  <c:v>3.747423646243965E-4</c:v>
                </c:pt>
                <c:pt idx="26489">
                  <c:v>1.2204424103737656E-2</c:v>
                </c:pt>
                <c:pt idx="26490">
                  <c:v>6.9686411149826252E-3</c:v>
                </c:pt>
                <c:pt idx="26491">
                  <c:v>1.587301587301774E-3</c:v>
                </c:pt>
                <c:pt idx="26492">
                  <c:v>6.5104166666679814E-4</c:v>
                </c:pt>
                <c:pt idx="26493">
                  <c:v>4.4773391812864905E-3</c:v>
                </c:pt>
                <c:pt idx="26494">
                  <c:v>1.5679442508710839E-2</c:v>
                </c:pt>
                <c:pt idx="26495">
                  <c:v>1.5748031496063096E-2</c:v>
                </c:pt>
                <c:pt idx="26496">
                  <c:v>1.7076502732243888E-4</c:v>
                </c:pt>
                <c:pt idx="26497">
                  <c:v>4.7833649588867738E-3</c:v>
                </c:pt>
                <c:pt idx="26498">
                  <c:v>1.5748031496063096E-2</c:v>
                </c:pt>
                <c:pt idx="26499">
                  <c:v>2.026971126003117E-3</c:v>
                </c:pt>
                <c:pt idx="26500">
                  <c:v>0</c:v>
                </c:pt>
                <c:pt idx="26501">
                  <c:v>9.8425196850402048E-4</c:v>
                </c:pt>
                <c:pt idx="26502">
                  <c:v>1.0416666666666938E-2</c:v>
                </c:pt>
                <c:pt idx="26503">
                  <c:v>4.3744531933532539E-4</c:v>
                </c:pt>
                <c:pt idx="26504">
                  <c:v>1.734400656814461E-2</c:v>
                </c:pt>
                <c:pt idx="26505">
                  <c:v>1.734400656814461E-2</c:v>
                </c:pt>
                <c:pt idx="26506">
                  <c:v>1.734400656814461E-2</c:v>
                </c:pt>
                <c:pt idx="26507">
                  <c:v>1.734400656814461E-2</c:v>
                </c:pt>
                <c:pt idx="26508">
                  <c:v>6.5104166666679814E-4</c:v>
                </c:pt>
                <c:pt idx="26509">
                  <c:v>5.092946269416095E-4</c:v>
                </c:pt>
                <c:pt idx="26510">
                  <c:v>7.0275897969807556E-3</c:v>
                </c:pt>
                <c:pt idx="26511">
                  <c:v>3.097173828881227E-3</c:v>
                </c:pt>
                <c:pt idx="26512">
                  <c:v>1.0416666666666938E-2</c:v>
                </c:pt>
                <c:pt idx="26513">
                  <c:v>3.7858422939068027E-2</c:v>
                </c:pt>
                <c:pt idx="26514">
                  <c:v>3.9447731755425089E-3</c:v>
                </c:pt>
                <c:pt idx="26515">
                  <c:v>3.8722933459776161E-3</c:v>
                </c:pt>
                <c:pt idx="26516">
                  <c:v>1.0205144225762793E-2</c:v>
                </c:pt>
                <c:pt idx="26517">
                  <c:v>1.587301587301774E-3</c:v>
                </c:pt>
                <c:pt idx="26518">
                  <c:v>2.3437500000000038E-2</c:v>
                </c:pt>
                <c:pt idx="26519">
                  <c:v>1.0976702508960743E-2</c:v>
                </c:pt>
                <c:pt idx="26520">
                  <c:v>6.4499484004128737E-4</c:v>
                </c:pt>
                <c:pt idx="26521">
                  <c:v>6.4499484004128737E-4</c:v>
                </c:pt>
                <c:pt idx="26522">
                  <c:v>6.4499484004128737E-4</c:v>
                </c:pt>
                <c:pt idx="26523">
                  <c:v>3.7919779210573629E-2</c:v>
                </c:pt>
                <c:pt idx="26524">
                  <c:v>7.0748304981301776E-3</c:v>
                </c:pt>
                <c:pt idx="26525">
                  <c:v>2.1822849807445383E-2</c:v>
                </c:pt>
                <c:pt idx="26526">
                  <c:v>6.4499484004128737E-4</c:v>
                </c:pt>
                <c:pt idx="26527">
                  <c:v>2.3719165085388773E-2</c:v>
                </c:pt>
                <c:pt idx="26528">
                  <c:v>6.7147134954068282E-3</c:v>
                </c:pt>
                <c:pt idx="26529">
                  <c:v>8.1687888816639829E-3</c:v>
                </c:pt>
                <c:pt idx="26530">
                  <c:v>6.4499484004128737E-4</c:v>
                </c:pt>
                <c:pt idx="26531">
                  <c:v>3.3275337103088151E-2</c:v>
                </c:pt>
                <c:pt idx="26532">
                  <c:v>1.6247727161039806E-2</c:v>
                </c:pt>
                <c:pt idx="26533">
                  <c:v>3.2709092816421599E-2</c:v>
                </c:pt>
                <c:pt idx="26534">
                  <c:v>3.0514051539761625E-2</c:v>
                </c:pt>
                <c:pt idx="26535">
                  <c:v>4.6883495899780348E-4</c:v>
                </c:pt>
                <c:pt idx="26536">
                  <c:v>1.8049133529009751E-2</c:v>
                </c:pt>
                <c:pt idx="26537">
                  <c:v>4.5112781954887209E-2</c:v>
                </c:pt>
                <c:pt idx="26538">
                  <c:v>2.5769911731088804E-2</c:v>
                </c:pt>
                <c:pt idx="26539">
                  <c:v>6.9295707929419191E-3</c:v>
                </c:pt>
                <c:pt idx="26540">
                  <c:v>1.7420619563614308E-3</c:v>
                </c:pt>
                <c:pt idx="26541">
                  <c:v>1.5972015972035234E-4</c:v>
                </c:pt>
                <c:pt idx="26542">
                  <c:v>2.2522522522522369E-2</c:v>
                </c:pt>
                <c:pt idx="26543">
                  <c:v>2.7488530547353937E-2</c:v>
                </c:pt>
                <c:pt idx="26544">
                  <c:v>1.9789280806230898E-3</c:v>
                </c:pt>
                <c:pt idx="26545">
                  <c:v>5.0331323058599639E-4</c:v>
                </c:pt>
                <c:pt idx="26546">
                  <c:v>1.2972972972971489E-3</c:v>
                </c:pt>
                <c:pt idx="26547">
                  <c:v>1.1076650420912423E-2</c:v>
                </c:pt>
                <c:pt idx="26548">
                  <c:v>1.5055476529160543E-2</c:v>
                </c:pt>
                <c:pt idx="26549">
                  <c:v>5.204220263043683E-3</c:v>
                </c:pt>
                <c:pt idx="26550">
                  <c:v>2.2522522522522369E-2</c:v>
                </c:pt>
                <c:pt idx="26551">
                  <c:v>8.4610324610325631E-3</c:v>
                </c:pt>
                <c:pt idx="26552">
                  <c:v>1.6267050749797755E-4</c:v>
                </c:pt>
                <c:pt idx="26553">
                  <c:v>1.0860484544695154E-2</c:v>
                </c:pt>
                <c:pt idx="26554">
                  <c:v>1.1753950633408203E-3</c:v>
                </c:pt>
                <c:pt idx="26555">
                  <c:v>1.1154259274560121E-2</c:v>
                </c:pt>
                <c:pt idx="26556">
                  <c:v>9.8965362123263657E-4</c:v>
                </c:pt>
                <c:pt idx="26557">
                  <c:v>2.3199023199023172E-2</c:v>
                </c:pt>
                <c:pt idx="26558">
                  <c:v>2.1862348178137599E-2</c:v>
                </c:pt>
                <c:pt idx="26559">
                  <c:v>1.9309616832796644E-5</c:v>
                </c:pt>
                <c:pt idx="26560">
                  <c:v>1.79199575230638E-3</c:v>
                </c:pt>
                <c:pt idx="26561">
                  <c:v>1.6421052631579034E-2</c:v>
                </c:pt>
                <c:pt idx="26562">
                  <c:v>1.6421052631579034E-2</c:v>
                </c:pt>
                <c:pt idx="26563">
                  <c:v>1.0840468131236701E-3</c:v>
                </c:pt>
                <c:pt idx="26564">
                  <c:v>3.9662389350167094E-3</c:v>
                </c:pt>
                <c:pt idx="26565">
                  <c:v>1.9655647995729005E-2</c:v>
                </c:pt>
                <c:pt idx="26566">
                  <c:v>3.9801156377643953E-3</c:v>
                </c:pt>
                <c:pt idx="26567">
                  <c:v>3.8917017122023223E-3</c:v>
                </c:pt>
                <c:pt idx="26568">
                  <c:v>1.0860484544695154E-2</c:v>
                </c:pt>
                <c:pt idx="26569">
                  <c:v>1.1149329555662339E-2</c:v>
                </c:pt>
                <c:pt idx="26570">
                  <c:v>1.6421052631579034E-2</c:v>
                </c:pt>
                <c:pt idx="26571">
                  <c:v>2.1935466399484609E-4</c:v>
                </c:pt>
                <c:pt idx="26572">
                  <c:v>5.7836899942167346E-4</c:v>
                </c:pt>
                <c:pt idx="26573">
                  <c:v>5.9412132582864305E-2</c:v>
                </c:pt>
                <c:pt idx="26574">
                  <c:v>1.0840468131236701E-3</c:v>
                </c:pt>
                <c:pt idx="26575">
                  <c:v>1.5802533629358694E-2</c:v>
                </c:pt>
                <c:pt idx="26576">
                  <c:v>1.9700551615449213E-4</c:v>
                </c:pt>
                <c:pt idx="26577">
                  <c:v>2.3437500000000038E-2</c:v>
                </c:pt>
                <c:pt idx="26578">
                  <c:v>2.3437500000000038E-2</c:v>
                </c:pt>
                <c:pt idx="26579">
                  <c:v>1.0416666666666938E-2</c:v>
                </c:pt>
                <c:pt idx="26580">
                  <c:v>2.9761904761906118E-3</c:v>
                </c:pt>
                <c:pt idx="26581">
                  <c:v>3.5197334166406267E-2</c:v>
                </c:pt>
                <c:pt idx="26582">
                  <c:v>1.5748031496063172E-2</c:v>
                </c:pt>
                <c:pt idx="26583">
                  <c:v>2.5310090512906745E-2</c:v>
                </c:pt>
                <c:pt idx="26584">
                  <c:v>1.0416666666666938E-2</c:v>
                </c:pt>
                <c:pt idx="26585">
                  <c:v>3.5433070866141662E-2</c:v>
                </c:pt>
                <c:pt idx="26586">
                  <c:v>4.3744531933532539E-4</c:v>
                </c:pt>
                <c:pt idx="26587">
                  <c:v>4.3744531933532539E-4</c:v>
                </c:pt>
                <c:pt idx="26588">
                  <c:v>2.2257551669316398E-2</c:v>
                </c:pt>
                <c:pt idx="26589">
                  <c:v>1.8939393939394035E-3</c:v>
                </c:pt>
                <c:pt idx="26590">
                  <c:v>6.6666666666668883E-3</c:v>
                </c:pt>
                <c:pt idx="26591">
                  <c:v>1.0860484544695154E-2</c:v>
                </c:pt>
                <c:pt idx="26592">
                  <c:v>2.3199023199023172E-2</c:v>
                </c:pt>
                <c:pt idx="26593">
                  <c:v>3.9915069409986098E-2</c:v>
                </c:pt>
                <c:pt idx="26594">
                  <c:v>2.2071307300509393E-2</c:v>
                </c:pt>
                <c:pt idx="26595">
                  <c:v>1.0860484544695154E-2</c:v>
                </c:pt>
                <c:pt idx="26596">
                  <c:v>7.1878940731399624E-2</c:v>
                </c:pt>
                <c:pt idx="26597">
                  <c:v>5.7836899942158889E-4</c:v>
                </c:pt>
                <c:pt idx="26598">
                  <c:v>6.5830617821238847E-6</c:v>
                </c:pt>
                <c:pt idx="26599">
                  <c:v>4.4720554702406032E-2</c:v>
                </c:pt>
                <c:pt idx="26600">
                  <c:v>2.3199023199023172E-2</c:v>
                </c:pt>
                <c:pt idx="26601">
                  <c:v>1.6421052631579034E-2</c:v>
                </c:pt>
                <c:pt idx="26602">
                  <c:v>1.1753950633408203E-3</c:v>
                </c:pt>
                <c:pt idx="26603">
                  <c:v>1.79199575230638E-3</c:v>
                </c:pt>
                <c:pt idx="26604">
                  <c:v>6.5830617821238847E-6</c:v>
                </c:pt>
                <c:pt idx="26605">
                  <c:v>5.7983942908117765E-2</c:v>
                </c:pt>
                <c:pt idx="26606">
                  <c:v>3.264986287057643E-3</c:v>
                </c:pt>
                <c:pt idx="26607">
                  <c:v>1.6638863528815693E-2</c:v>
                </c:pt>
                <c:pt idx="26608">
                  <c:v>7.3970350978661854E-3</c:v>
                </c:pt>
                <c:pt idx="26609">
                  <c:v>1.0860484544695154E-2</c:v>
                </c:pt>
                <c:pt idx="26610">
                  <c:v>0.10628903910327708</c:v>
                </c:pt>
                <c:pt idx="26611">
                  <c:v>2.3410125040306887E-2</c:v>
                </c:pt>
                <c:pt idx="26612">
                  <c:v>4.8369269850574784E-2</c:v>
                </c:pt>
                <c:pt idx="26613">
                  <c:v>3.9662389350167094E-3</c:v>
                </c:pt>
                <c:pt idx="26614">
                  <c:v>1.0746024815852845E-2</c:v>
                </c:pt>
                <c:pt idx="26615">
                  <c:v>3.3094017094026639E-4</c:v>
                </c:pt>
                <c:pt idx="26616">
                  <c:v>1.0362897576012367E-2</c:v>
                </c:pt>
                <c:pt idx="26617">
                  <c:v>1.0175010175010308E-2</c:v>
                </c:pt>
                <c:pt idx="26618">
                  <c:v>1.0416666666666938E-2</c:v>
                </c:pt>
                <c:pt idx="26619">
                  <c:v>1.6203703703703606E-2</c:v>
                </c:pt>
                <c:pt idx="26620">
                  <c:v>4.5955882352954056E-4</c:v>
                </c:pt>
                <c:pt idx="26621">
                  <c:v>3.3504273504274098E-3</c:v>
                </c:pt>
                <c:pt idx="26622">
                  <c:v>4.3744531933532539E-4</c:v>
                </c:pt>
                <c:pt idx="26623">
                  <c:v>1.5748031496063096E-2</c:v>
                </c:pt>
                <c:pt idx="26624">
                  <c:v>3.328402366864029E-3</c:v>
                </c:pt>
                <c:pt idx="26625">
                  <c:v>1.3355460723881862E-2</c:v>
                </c:pt>
                <c:pt idx="26626">
                  <c:v>3.097173828881227E-3</c:v>
                </c:pt>
                <c:pt idx="26627">
                  <c:v>3.6525974025975378E-3</c:v>
                </c:pt>
                <c:pt idx="26628">
                  <c:v>6.5104166666679814E-4</c:v>
                </c:pt>
                <c:pt idx="26629">
                  <c:v>9.9206349206338554E-4</c:v>
                </c:pt>
                <c:pt idx="26630">
                  <c:v>2.66666666666668E-2</c:v>
                </c:pt>
                <c:pt idx="26631">
                  <c:v>1.883239171374814E-3</c:v>
                </c:pt>
                <c:pt idx="26632">
                  <c:v>7.6287965408422132E-3</c:v>
                </c:pt>
                <c:pt idx="26633">
                  <c:v>1.3109651220350232E-3</c:v>
                </c:pt>
                <c:pt idx="26634">
                  <c:v>6.4499484004128737E-4</c:v>
                </c:pt>
                <c:pt idx="26635">
                  <c:v>3.6053130929791309E-2</c:v>
                </c:pt>
                <c:pt idx="26636">
                  <c:v>6.8984547461431117E-5</c:v>
                </c:pt>
                <c:pt idx="26637">
                  <c:v>1.0416666666666938E-2</c:v>
                </c:pt>
                <c:pt idx="26638">
                  <c:v>6.5104166666679814E-4</c:v>
                </c:pt>
                <c:pt idx="26639">
                  <c:v>6.5104166666679814E-4</c:v>
                </c:pt>
                <c:pt idx="26640">
                  <c:v>1.3227513227514738E-3</c:v>
                </c:pt>
                <c:pt idx="26641">
                  <c:v>1.0416666666666938E-2</c:v>
                </c:pt>
                <c:pt idx="26642">
                  <c:v>4.0165115995197669E-2</c:v>
                </c:pt>
                <c:pt idx="26643">
                  <c:v>6.8310152343768109E-4</c:v>
                </c:pt>
                <c:pt idx="26644">
                  <c:v>3.6235294117646998E-2</c:v>
                </c:pt>
                <c:pt idx="26645">
                  <c:v>3.0668916702668958E-3</c:v>
                </c:pt>
                <c:pt idx="26646">
                  <c:v>4.234519805453983E-3</c:v>
                </c:pt>
                <c:pt idx="26647">
                  <c:v>2.1365731043150302E-2</c:v>
                </c:pt>
                <c:pt idx="26648">
                  <c:v>3.8317054845980379E-2</c:v>
                </c:pt>
                <c:pt idx="26649">
                  <c:v>2.1365731043150302E-2</c:v>
                </c:pt>
                <c:pt idx="26650">
                  <c:v>3.4377387318563754E-2</c:v>
                </c:pt>
                <c:pt idx="26651">
                  <c:v>4.1824604358888812E-3</c:v>
                </c:pt>
                <c:pt idx="26652">
                  <c:v>3.4009512754453646E-3</c:v>
                </c:pt>
                <c:pt idx="26653">
                  <c:v>3.1173826173826382E-3</c:v>
                </c:pt>
                <c:pt idx="26654">
                  <c:v>7.830878798620617E-3</c:v>
                </c:pt>
                <c:pt idx="26655">
                  <c:v>6.1454293737771293E-4</c:v>
                </c:pt>
                <c:pt idx="26656">
                  <c:v>4.8166119594678422E-4</c:v>
                </c:pt>
                <c:pt idx="26657">
                  <c:v>8.9191710708739682E-3</c:v>
                </c:pt>
                <c:pt idx="26658">
                  <c:v>1.0635034257081455E-2</c:v>
                </c:pt>
                <c:pt idx="26659">
                  <c:v>6.4408731764104095E-3</c:v>
                </c:pt>
                <c:pt idx="26660">
                  <c:v>1.3530116577637242E-2</c:v>
                </c:pt>
                <c:pt idx="26661">
                  <c:v>6.1454293737771293E-4</c:v>
                </c:pt>
                <c:pt idx="26662">
                  <c:v>3.2859412250514988E-3</c:v>
                </c:pt>
                <c:pt idx="26663">
                  <c:v>3.5256410256410152E-2</c:v>
                </c:pt>
                <c:pt idx="26664">
                  <c:v>2.1164948840937986E-3</c:v>
                </c:pt>
                <c:pt idx="26665">
                  <c:v>1.3374333690695497E-3</c:v>
                </c:pt>
                <c:pt idx="26666">
                  <c:v>3.5433070866141662E-2</c:v>
                </c:pt>
                <c:pt idx="26667">
                  <c:v>1.9357336430511073E-4</c:v>
                </c:pt>
                <c:pt idx="26668">
                  <c:v>0</c:v>
                </c:pt>
                <c:pt idx="26669">
                  <c:v>2.6205450733739476E-4</c:v>
                </c:pt>
                <c:pt idx="26670">
                  <c:v>4.2372881355930824E-3</c:v>
                </c:pt>
                <c:pt idx="26671">
                  <c:v>4.2724087840643057E-5</c:v>
                </c:pt>
                <c:pt idx="26672">
                  <c:v>3.1610557926353786E-4</c:v>
                </c:pt>
                <c:pt idx="26673">
                  <c:v>7.4992347719621596E-3</c:v>
                </c:pt>
                <c:pt idx="26674">
                  <c:v>2.3437500000000038E-2</c:v>
                </c:pt>
                <c:pt idx="26675">
                  <c:v>1.3888888888888959E-2</c:v>
                </c:pt>
                <c:pt idx="26676">
                  <c:v>1.0416666666666938E-2</c:v>
                </c:pt>
                <c:pt idx="26677">
                  <c:v>2.3437500000000038E-2</c:v>
                </c:pt>
                <c:pt idx="26678">
                  <c:v>3.0131826741996361E-2</c:v>
                </c:pt>
                <c:pt idx="26679">
                  <c:v>4.7384615384615261E-2</c:v>
                </c:pt>
                <c:pt idx="26680">
                  <c:v>1.3530116577637242E-2</c:v>
                </c:pt>
                <c:pt idx="26681">
                  <c:v>1.8239795918367527E-2</c:v>
                </c:pt>
                <c:pt idx="26682">
                  <c:v>4.646901770796041E-4</c:v>
                </c:pt>
                <c:pt idx="26683">
                  <c:v>1.0635034257081455E-2</c:v>
                </c:pt>
                <c:pt idx="26684">
                  <c:v>1.0635034257081455E-2</c:v>
                </c:pt>
                <c:pt idx="26685">
                  <c:v>4.8166119594678422E-4</c:v>
                </c:pt>
                <c:pt idx="26686">
                  <c:v>8.967143220171548E-3</c:v>
                </c:pt>
                <c:pt idx="26687">
                  <c:v>1.0253613874567633E-3</c:v>
                </c:pt>
                <c:pt idx="26688">
                  <c:v>6.912845219296887E-3</c:v>
                </c:pt>
                <c:pt idx="26689">
                  <c:v>1.0377911652838248E-3</c:v>
                </c:pt>
                <c:pt idx="26690">
                  <c:v>1.2243878060969561E-2</c:v>
                </c:pt>
                <c:pt idx="26691">
                  <c:v>1.4570057271921608E-3</c:v>
                </c:pt>
                <c:pt idx="26692">
                  <c:v>4.5332071740246021E-3</c:v>
                </c:pt>
                <c:pt idx="26693">
                  <c:v>1.85255198487713E-2</c:v>
                </c:pt>
                <c:pt idx="26694">
                  <c:v>1.2243878060969561E-2</c:v>
                </c:pt>
                <c:pt idx="26695">
                  <c:v>6.3345129893489383E-3</c:v>
                </c:pt>
                <c:pt idx="26696">
                  <c:v>1.2243878060969561E-2</c:v>
                </c:pt>
                <c:pt idx="26697">
                  <c:v>1.2243878060969561E-2</c:v>
                </c:pt>
                <c:pt idx="26698">
                  <c:v>1.4581535806730958E-3</c:v>
                </c:pt>
                <c:pt idx="26699">
                  <c:v>7.1731748726660367E-4</c:v>
                </c:pt>
                <c:pt idx="26700">
                  <c:v>6.9991251093613586E-3</c:v>
                </c:pt>
                <c:pt idx="26701">
                  <c:v>2.976190476190496E-3</c:v>
                </c:pt>
                <c:pt idx="26702">
                  <c:v>4.3744531933532539E-4</c:v>
                </c:pt>
                <c:pt idx="26703">
                  <c:v>3.5511363636362483E-4</c:v>
                </c:pt>
                <c:pt idx="26704">
                  <c:v>6.5104166666679814E-4</c:v>
                </c:pt>
                <c:pt idx="26705">
                  <c:v>1.0416666666666938E-2</c:v>
                </c:pt>
                <c:pt idx="26706">
                  <c:v>2.3437500000000038E-2</c:v>
                </c:pt>
                <c:pt idx="26707">
                  <c:v>1.795956852141034E-5</c:v>
                </c:pt>
                <c:pt idx="26708">
                  <c:v>4.4519375148178277E-3</c:v>
                </c:pt>
                <c:pt idx="26709">
                  <c:v>4.1406067228352897E-7</c:v>
                </c:pt>
                <c:pt idx="26710">
                  <c:v>3.8807972269881648E-2</c:v>
                </c:pt>
                <c:pt idx="26711">
                  <c:v>2.0748482286943332E-3</c:v>
                </c:pt>
                <c:pt idx="26712">
                  <c:v>2.2050022050022031E-2</c:v>
                </c:pt>
                <c:pt idx="26713">
                  <c:v>1.6079158936301841E-2</c:v>
                </c:pt>
                <c:pt idx="26714">
                  <c:v>2.2002798788513217E-2</c:v>
                </c:pt>
                <c:pt idx="26715">
                  <c:v>1.354024127133354E-2</c:v>
                </c:pt>
                <c:pt idx="26716">
                  <c:v>3.9335664335666265E-3</c:v>
                </c:pt>
                <c:pt idx="26717">
                  <c:v>4.8166119594678422E-4</c:v>
                </c:pt>
                <c:pt idx="26718">
                  <c:v>3.0786230576146635E-2</c:v>
                </c:pt>
                <c:pt idx="26719">
                  <c:v>1.8353850097271269E-2</c:v>
                </c:pt>
                <c:pt idx="26720">
                  <c:v>7.1602709217386297E-3</c:v>
                </c:pt>
                <c:pt idx="26721">
                  <c:v>4.8166119594678422E-4</c:v>
                </c:pt>
                <c:pt idx="26722">
                  <c:v>1.0635034257081455E-2</c:v>
                </c:pt>
                <c:pt idx="26723">
                  <c:v>1.452455785505905E-2</c:v>
                </c:pt>
                <c:pt idx="26724">
                  <c:v>2.3319200484554808E-2</c:v>
                </c:pt>
                <c:pt idx="26725">
                  <c:v>1.6112919338532523E-6</c:v>
                </c:pt>
                <c:pt idx="26726">
                  <c:v>2.0748482286943332E-3</c:v>
                </c:pt>
                <c:pt idx="26727">
                  <c:v>2.6128172212896254E-2</c:v>
                </c:pt>
                <c:pt idx="26728">
                  <c:v>5.0346232908386412E-2</c:v>
                </c:pt>
                <c:pt idx="26729">
                  <c:v>2.2071307300509393E-2</c:v>
                </c:pt>
                <c:pt idx="26730">
                  <c:v>2.0541058471080383E-3</c:v>
                </c:pt>
                <c:pt idx="26731">
                  <c:v>6.7476383265857292E-3</c:v>
                </c:pt>
                <c:pt idx="26732">
                  <c:v>3.0361625805459241E-2</c:v>
                </c:pt>
                <c:pt idx="26733">
                  <c:v>6.9489664631366141E-3</c:v>
                </c:pt>
                <c:pt idx="26734">
                  <c:v>7.1689542806360456E-3</c:v>
                </c:pt>
                <c:pt idx="26735">
                  <c:v>3.0879022850478456E-3</c:v>
                </c:pt>
                <c:pt idx="26736">
                  <c:v>5.7836899942167346E-4</c:v>
                </c:pt>
                <c:pt idx="26737">
                  <c:v>2.3199023199023172E-2</c:v>
                </c:pt>
                <c:pt idx="26738">
                  <c:v>1.1452451292037683E-4</c:v>
                </c:pt>
                <c:pt idx="26739">
                  <c:v>8.5004264669739493E-3</c:v>
                </c:pt>
                <c:pt idx="26740">
                  <c:v>7.0646620931252256E-3</c:v>
                </c:pt>
                <c:pt idx="26741">
                  <c:v>1.2643595440929032E-2</c:v>
                </c:pt>
                <c:pt idx="26742">
                  <c:v>2.2204968729032746E-2</c:v>
                </c:pt>
                <c:pt idx="26743">
                  <c:v>1.0296789824349027E-2</c:v>
                </c:pt>
                <c:pt idx="26744">
                  <c:v>7.2148786831516027E-4</c:v>
                </c:pt>
                <c:pt idx="26745">
                  <c:v>1.0296789824349027E-2</c:v>
                </c:pt>
                <c:pt idx="26746">
                  <c:v>7.2148786831516027E-4</c:v>
                </c:pt>
                <c:pt idx="26747">
                  <c:v>7.433742727860355E-4</c:v>
                </c:pt>
                <c:pt idx="26748">
                  <c:v>1.0296789824349027E-2</c:v>
                </c:pt>
                <c:pt idx="26749">
                  <c:v>1.5567765567765486E-2</c:v>
                </c:pt>
                <c:pt idx="26750">
                  <c:v>1.0296789824349027E-2</c:v>
                </c:pt>
                <c:pt idx="26751">
                  <c:v>1.0671498117696316E-2</c:v>
                </c:pt>
                <c:pt idx="26752">
                  <c:v>2.4085224641037482E-2</c:v>
                </c:pt>
                <c:pt idx="26753">
                  <c:v>2.7813436029097232E-2</c:v>
                </c:pt>
                <c:pt idx="26754">
                  <c:v>3.0812972962464255E-2</c:v>
                </c:pt>
                <c:pt idx="26755">
                  <c:v>1.4267283678434483E-3</c:v>
                </c:pt>
                <c:pt idx="26756">
                  <c:v>4.6535436735049954E-5</c:v>
                </c:pt>
                <c:pt idx="26757">
                  <c:v>5.7836899942167346E-4</c:v>
                </c:pt>
                <c:pt idx="26758">
                  <c:v>1.3724010155760494E-5</c:v>
                </c:pt>
                <c:pt idx="26759">
                  <c:v>3.769370375541006E-3</c:v>
                </c:pt>
                <c:pt idx="26760">
                  <c:v>1.6665832540913812E-2</c:v>
                </c:pt>
                <c:pt idx="26761">
                  <c:v>1.0860484544695154E-2</c:v>
                </c:pt>
                <c:pt idx="26762">
                  <c:v>4.5740293418325748E-4</c:v>
                </c:pt>
                <c:pt idx="26763">
                  <c:v>4.552286298457814E-3</c:v>
                </c:pt>
                <c:pt idx="26764">
                  <c:v>2.1862348178137599E-2</c:v>
                </c:pt>
                <c:pt idx="26765">
                  <c:v>1.87614785952737E-2</c:v>
                </c:pt>
                <c:pt idx="26766">
                  <c:v>1.6670635865681739E-3</c:v>
                </c:pt>
                <c:pt idx="26767">
                  <c:v>4.5740293418325748E-4</c:v>
                </c:pt>
                <c:pt idx="26768">
                  <c:v>1.4459224985540737E-2</c:v>
                </c:pt>
                <c:pt idx="26769">
                  <c:v>1.4459224985540737E-2</c:v>
                </c:pt>
                <c:pt idx="26770">
                  <c:v>1.0860484544695154E-2</c:v>
                </c:pt>
                <c:pt idx="26771">
                  <c:v>5.7836899942167346E-4</c:v>
                </c:pt>
                <c:pt idx="26772">
                  <c:v>1.4459224985540737E-2</c:v>
                </c:pt>
                <c:pt idx="26773">
                  <c:v>1.4459224985540737E-2</c:v>
                </c:pt>
                <c:pt idx="26774">
                  <c:v>3.484553723788203E-3</c:v>
                </c:pt>
                <c:pt idx="26775">
                  <c:v>7.1689542806360456E-3</c:v>
                </c:pt>
                <c:pt idx="26776">
                  <c:v>8.0140572500504159E-3</c:v>
                </c:pt>
                <c:pt idx="26777">
                  <c:v>2.3006834123410553E-2</c:v>
                </c:pt>
                <c:pt idx="26778">
                  <c:v>2.3199023199023172E-2</c:v>
                </c:pt>
                <c:pt idx="26779">
                  <c:v>2.086438152011905E-2</c:v>
                </c:pt>
                <c:pt idx="26780">
                  <c:v>8.3787180561364124E-4</c:v>
                </c:pt>
                <c:pt idx="26781">
                  <c:v>1.7350238694111325E-3</c:v>
                </c:pt>
                <c:pt idx="26782">
                  <c:v>5.5029716046665345E-3</c:v>
                </c:pt>
                <c:pt idx="26783">
                  <c:v>1.0263929618768076E-2</c:v>
                </c:pt>
                <c:pt idx="26784">
                  <c:v>5.4682159945316959E-3</c:v>
                </c:pt>
                <c:pt idx="26785">
                  <c:v>3.6371696573402712E-3</c:v>
                </c:pt>
                <c:pt idx="26786">
                  <c:v>8.3787180561364124E-4</c:v>
                </c:pt>
                <c:pt idx="26787">
                  <c:v>5.1522248243559839E-2</c:v>
                </c:pt>
                <c:pt idx="26788">
                  <c:v>1.2273440844869352E-2</c:v>
                </c:pt>
                <c:pt idx="26789">
                  <c:v>5.1522248243559839E-2</c:v>
                </c:pt>
                <c:pt idx="26790">
                  <c:v>7.9189103579346953E-3</c:v>
                </c:pt>
                <c:pt idx="26791">
                  <c:v>1.0263929618768076E-2</c:v>
                </c:pt>
                <c:pt idx="26792">
                  <c:v>3.0273175100761097E-2</c:v>
                </c:pt>
                <c:pt idx="26793">
                  <c:v>2.5864707682889666E-2</c:v>
                </c:pt>
                <c:pt idx="26794">
                  <c:v>6.9991251093613586E-3</c:v>
                </c:pt>
                <c:pt idx="26795">
                  <c:v>8.5365853658536536E-2</c:v>
                </c:pt>
                <c:pt idx="26796">
                  <c:v>3.5433070866141662E-2</c:v>
                </c:pt>
                <c:pt idx="26797">
                  <c:v>8.6233304510615533E-2</c:v>
                </c:pt>
                <c:pt idx="27113">
                  <c:v>6.5104166666679814E-4</c:v>
                </c:pt>
                <c:pt idx="27114">
                  <c:v>2.976190476190496E-3</c:v>
                </c:pt>
                <c:pt idx="27115">
                  <c:v>5.9999999999999928E-2</c:v>
                </c:pt>
                <c:pt idx="27116">
                  <c:v>6.5104166666679814E-4</c:v>
                </c:pt>
                <c:pt idx="27117">
                  <c:v>3.1520882584713198E-3</c:v>
                </c:pt>
                <c:pt idx="27118">
                  <c:v>2.976190476190496E-3</c:v>
                </c:pt>
                <c:pt idx="27119">
                  <c:v>2.3437500000000038E-2</c:v>
                </c:pt>
                <c:pt idx="27120">
                  <c:v>1.883239171374814E-3</c:v>
                </c:pt>
                <c:pt idx="27121">
                  <c:v>4.3744531933532539E-4</c:v>
                </c:pt>
                <c:pt idx="27122">
                  <c:v>2.3437500000000038E-2</c:v>
                </c:pt>
                <c:pt idx="27123">
                  <c:v>2.1164021164021368E-2</c:v>
                </c:pt>
                <c:pt idx="27124">
                  <c:v>3.6196911196921338E-4</c:v>
                </c:pt>
                <c:pt idx="27125">
                  <c:v>0</c:v>
                </c:pt>
                <c:pt idx="27126">
                  <c:v>6.6334617390961716E-4</c:v>
                </c:pt>
                <c:pt idx="27127">
                  <c:v>6.6334617390961716E-4</c:v>
                </c:pt>
                <c:pt idx="27128">
                  <c:v>4.765999193816086E-2</c:v>
                </c:pt>
                <c:pt idx="27129">
                  <c:v>4.765999193816086E-2</c:v>
                </c:pt>
                <c:pt idx="27130">
                  <c:v>4.8029923937823113E-2</c:v>
                </c:pt>
                <c:pt idx="27131">
                  <c:v>1.1556518598772053E-2</c:v>
                </c:pt>
                <c:pt idx="27132">
                  <c:v>7.4503534617668555E-3</c:v>
                </c:pt>
                <c:pt idx="27133">
                  <c:v>1.7484215638659619E-2</c:v>
                </c:pt>
                <c:pt idx="27134">
                  <c:v>7.8748162374922583E-3</c:v>
                </c:pt>
                <c:pt idx="27135">
                  <c:v>1.0632307769972437E-2</c:v>
                </c:pt>
                <c:pt idx="27136">
                  <c:v>6.2023517250290948E-2</c:v>
                </c:pt>
                <c:pt idx="27137">
                  <c:v>3.3992906715657042E-3</c:v>
                </c:pt>
                <c:pt idx="27138">
                  <c:v>2.408878949371161E-4</c:v>
                </c:pt>
                <c:pt idx="27139">
                  <c:v>1.5649452269170507E-2</c:v>
                </c:pt>
                <c:pt idx="27140">
                  <c:v>1.6505281690150277E-4</c:v>
                </c:pt>
                <c:pt idx="27141">
                  <c:v>2.7968108954024885E-3</c:v>
                </c:pt>
                <c:pt idx="27142">
                  <c:v>3.5896796709460312E-2</c:v>
                </c:pt>
                <c:pt idx="27143">
                  <c:v>5.2698855971080412E-4</c:v>
                </c:pt>
                <c:pt idx="27144">
                  <c:v>3.8254310344827631E-2</c:v>
                </c:pt>
                <c:pt idx="27145">
                  <c:v>6.8239366477750489E-3</c:v>
                </c:pt>
                <c:pt idx="27146">
                  <c:v>5.6613594611146251E-3</c:v>
                </c:pt>
                <c:pt idx="27147">
                  <c:v>1.4792899408283544E-3</c:v>
                </c:pt>
                <c:pt idx="27148">
                  <c:v>6.5104166666679814E-4</c:v>
                </c:pt>
                <c:pt idx="27149">
                  <c:v>6.9991251093613586E-3</c:v>
                </c:pt>
                <c:pt idx="27150">
                  <c:v>2.976190476190496E-3</c:v>
                </c:pt>
                <c:pt idx="27151">
                  <c:v>6.6666666666668883E-3</c:v>
                </c:pt>
                <c:pt idx="27152">
                  <c:v>1.6203703703703606E-2</c:v>
                </c:pt>
                <c:pt idx="27153">
                  <c:v>6.6666666666667001E-3</c:v>
                </c:pt>
                <c:pt idx="27154">
                  <c:v>1.0416666666666938E-2</c:v>
                </c:pt>
                <c:pt idx="27155">
                  <c:v>2.9124799767007482E-4</c:v>
                </c:pt>
                <c:pt idx="27156">
                  <c:v>6.1454293737771293E-4</c:v>
                </c:pt>
                <c:pt idx="27157">
                  <c:v>9.9916109531495226E-3</c:v>
                </c:pt>
                <c:pt idx="27158">
                  <c:v>4.8166119594678422E-4</c:v>
                </c:pt>
                <c:pt idx="27159">
                  <c:v>1.6079158936301841E-2</c:v>
                </c:pt>
                <c:pt idx="27160">
                  <c:v>1.6773364250429884E-3</c:v>
                </c:pt>
                <c:pt idx="27161">
                  <c:v>6.8740783026497582E-3</c:v>
                </c:pt>
                <c:pt idx="27162">
                  <c:v>1.0635034257081455E-2</c:v>
                </c:pt>
                <c:pt idx="27163">
                  <c:v>1.7175901022054862E-2</c:v>
                </c:pt>
                <c:pt idx="27164">
                  <c:v>1.2090102259829371E-4</c:v>
                </c:pt>
                <c:pt idx="27165">
                  <c:v>1.3882385798893663E-3</c:v>
                </c:pt>
                <c:pt idx="27166">
                  <c:v>2.3319200484554808E-2</c:v>
                </c:pt>
                <c:pt idx="27167">
                  <c:v>1.2487512487511664E-3</c:v>
                </c:pt>
                <c:pt idx="27168">
                  <c:v>5.5727167569274436E-3</c:v>
                </c:pt>
                <c:pt idx="27169">
                  <c:v>6.1454293737771293E-4</c:v>
                </c:pt>
                <c:pt idx="27170">
                  <c:v>2.407845181648912E-2</c:v>
                </c:pt>
                <c:pt idx="27171">
                  <c:v>3.6235294117646998E-2</c:v>
                </c:pt>
                <c:pt idx="27172">
                  <c:v>2.2348526652687935E-3</c:v>
                </c:pt>
                <c:pt idx="27173">
                  <c:v>7.2148786831516027E-4</c:v>
                </c:pt>
                <c:pt idx="27174">
                  <c:v>7.2148786831516027E-4</c:v>
                </c:pt>
                <c:pt idx="27175">
                  <c:v>2.3437500000000038E-2</c:v>
                </c:pt>
                <c:pt idx="27176">
                  <c:v>2.016129032257999E-3</c:v>
                </c:pt>
                <c:pt idx="27177">
                  <c:v>1.2465493443754555E-2</c:v>
                </c:pt>
                <c:pt idx="27178">
                  <c:v>8.9605734767043196E-4</c:v>
                </c:pt>
                <c:pt idx="27179">
                  <c:v>3.67965367965368E-2</c:v>
                </c:pt>
                <c:pt idx="27180">
                  <c:v>0</c:v>
                </c:pt>
                <c:pt idx="27181">
                  <c:v>7.9298048048049522E-4</c:v>
                </c:pt>
                <c:pt idx="27182">
                  <c:v>7.9298048048049522E-4</c:v>
                </c:pt>
                <c:pt idx="27183">
                  <c:v>6.5104166666679814E-4</c:v>
                </c:pt>
                <c:pt idx="27184">
                  <c:v>2.7011846405228791E-2</c:v>
                </c:pt>
                <c:pt idx="27185">
                  <c:v>2.3437500000000038E-2</c:v>
                </c:pt>
                <c:pt idx="27186">
                  <c:v>4.6924880008929219E-3</c:v>
                </c:pt>
                <c:pt idx="27187">
                  <c:v>9.1822094691526926E-4</c:v>
                </c:pt>
                <c:pt idx="27188">
                  <c:v>1.0967741935483678E-2</c:v>
                </c:pt>
                <c:pt idx="27189">
                  <c:v>4.167346636006259E-2</c:v>
                </c:pt>
                <c:pt idx="27190">
                  <c:v>2.3167420814479565E-2</c:v>
                </c:pt>
                <c:pt idx="27191">
                  <c:v>1.0967741935483678E-2</c:v>
                </c:pt>
                <c:pt idx="27192">
                  <c:v>1.8823529411763024E-3</c:v>
                </c:pt>
                <c:pt idx="27193">
                  <c:v>6.9440459110471676E-3</c:v>
                </c:pt>
                <c:pt idx="27194">
                  <c:v>1.7493606138107409E-2</c:v>
                </c:pt>
                <c:pt idx="27195">
                  <c:v>4.8216007714561228E-2</c:v>
                </c:pt>
                <c:pt idx="27196">
                  <c:v>1.0967741935483678E-2</c:v>
                </c:pt>
                <c:pt idx="27197">
                  <c:v>5.164992826397597E-4</c:v>
                </c:pt>
                <c:pt idx="27198">
                  <c:v>2.8049903177676363E-3</c:v>
                </c:pt>
                <c:pt idx="27199">
                  <c:v>5.164992826397597E-4</c:v>
                </c:pt>
                <c:pt idx="27200">
                  <c:v>7.3529411764705802E-2</c:v>
                </c:pt>
                <c:pt idx="27201">
                  <c:v>3.5294117647059319E-3</c:v>
                </c:pt>
                <c:pt idx="27202">
                  <c:v>3.2594021215044478E-3</c:v>
                </c:pt>
                <c:pt idx="27203">
                  <c:v>5.2287581699318579E-5</c:v>
                </c:pt>
                <c:pt idx="27204">
                  <c:v>1.0967741935483678E-2</c:v>
                </c:pt>
                <c:pt idx="27205">
                  <c:v>5.6381798002217509E-3</c:v>
                </c:pt>
                <c:pt idx="27206">
                  <c:v>1.6785439376251792E-4</c:v>
                </c:pt>
                <c:pt idx="27207">
                  <c:v>6.072106261857189E-4</c:v>
                </c:pt>
                <c:pt idx="27208">
                  <c:v>9.3494668743262441E-3</c:v>
                </c:pt>
                <c:pt idx="27209">
                  <c:v>3.9269776876265268E-3</c:v>
                </c:pt>
                <c:pt idx="27210">
                  <c:v>5.3475935828853967E-4</c:v>
                </c:pt>
                <c:pt idx="27211">
                  <c:v>1.3831967213114787E-2</c:v>
                </c:pt>
                <c:pt idx="27212">
                  <c:v>5.206706237638789E-5</c:v>
                </c:pt>
                <c:pt idx="27213">
                  <c:v>6.9991251093613586E-3</c:v>
                </c:pt>
                <c:pt idx="27214">
                  <c:v>8.4207798937707798E-4</c:v>
                </c:pt>
                <c:pt idx="27215">
                  <c:v>6.147540983606598E-3</c:v>
                </c:pt>
                <c:pt idx="27216">
                  <c:v>0</c:v>
                </c:pt>
                <c:pt idx="27217">
                  <c:v>1.4367816091955801E-3</c:v>
                </c:pt>
                <c:pt idx="27218">
                  <c:v>1.3227513227514738E-3</c:v>
                </c:pt>
                <c:pt idx="27219">
                  <c:v>2.4154589371982158E-3</c:v>
                </c:pt>
                <c:pt idx="27220">
                  <c:v>3.9447731755424325E-3</c:v>
                </c:pt>
                <c:pt idx="27221">
                  <c:v>6.6666666666668883E-3</c:v>
                </c:pt>
                <c:pt idx="27222">
                  <c:v>1.5748031496063096E-2</c:v>
                </c:pt>
                <c:pt idx="27223">
                  <c:v>2.66666666666668E-2</c:v>
                </c:pt>
                <c:pt idx="27224">
                  <c:v>3.3251231527093673E-2</c:v>
                </c:pt>
                <c:pt idx="27225">
                  <c:v>3.1320492798889508E-2</c:v>
                </c:pt>
                <c:pt idx="27226">
                  <c:v>1.4241996233521636E-2</c:v>
                </c:pt>
                <c:pt idx="27227">
                  <c:v>6.3492063492063813E-3</c:v>
                </c:pt>
                <c:pt idx="27228">
                  <c:v>2.5252525252526404E-3</c:v>
                </c:pt>
                <c:pt idx="27229">
                  <c:v>1.0976702508960743E-2</c:v>
                </c:pt>
                <c:pt idx="27230">
                  <c:v>1.0635034257081455E-2</c:v>
                </c:pt>
                <c:pt idx="27231">
                  <c:v>4.7756747283561251E-3</c:v>
                </c:pt>
                <c:pt idx="27232">
                  <c:v>6.9991251093613586E-3</c:v>
                </c:pt>
                <c:pt idx="27233">
                  <c:v>6.5104166666679814E-4</c:v>
                </c:pt>
                <c:pt idx="27234">
                  <c:v>3.4836619566001065E-2</c:v>
                </c:pt>
                <c:pt idx="27235">
                  <c:v>2.447552447552495E-3</c:v>
                </c:pt>
                <c:pt idx="27236">
                  <c:v>1.0635034257081455E-2</c:v>
                </c:pt>
                <c:pt idx="27237">
                  <c:v>1.4406601801559704E-2</c:v>
                </c:pt>
                <c:pt idx="27238">
                  <c:v>1.133317901610611E-2</c:v>
                </c:pt>
                <c:pt idx="27239">
                  <c:v>4.916044143210406E-2</c:v>
                </c:pt>
                <c:pt idx="27240">
                  <c:v>6.8740783026497582E-3</c:v>
                </c:pt>
                <c:pt idx="27241">
                  <c:v>2.1698342979342849E-4</c:v>
                </c:pt>
                <c:pt idx="27242">
                  <c:v>2.1873255968683319E-2</c:v>
                </c:pt>
                <c:pt idx="27243">
                  <c:v>1.6393862547708658E-2</c:v>
                </c:pt>
                <c:pt idx="27244">
                  <c:v>1.0635034257081455E-2</c:v>
                </c:pt>
                <c:pt idx="27245">
                  <c:v>1.3007825507831345E-4</c:v>
                </c:pt>
                <c:pt idx="27246">
                  <c:v>2.3319200484554808E-2</c:v>
                </c:pt>
                <c:pt idx="27247">
                  <c:v>9.8681805998884634E-4</c:v>
                </c:pt>
                <c:pt idx="27248">
                  <c:v>6.150259996413829E-3</c:v>
                </c:pt>
                <c:pt idx="27249">
                  <c:v>2.156434896373083E-3</c:v>
                </c:pt>
                <c:pt idx="27250">
                  <c:v>1.8038017882738511E-2</c:v>
                </c:pt>
                <c:pt idx="27251">
                  <c:v>1.0635034257081455E-2</c:v>
                </c:pt>
                <c:pt idx="27252">
                  <c:v>5.3104038818324671E-2</c:v>
                </c:pt>
                <c:pt idx="27253">
                  <c:v>1.6079158936301841E-2</c:v>
                </c:pt>
                <c:pt idx="27254">
                  <c:v>1.7691287041137355E-4</c:v>
                </c:pt>
                <c:pt idx="27255">
                  <c:v>2.09669142318991E-2</c:v>
                </c:pt>
                <c:pt idx="27256">
                  <c:v>1.6235144312393888E-2</c:v>
                </c:pt>
                <c:pt idx="27257">
                  <c:v>2.1822849807445383E-2</c:v>
                </c:pt>
                <c:pt idx="27258">
                  <c:v>1.396468029936432E-2</c:v>
                </c:pt>
                <c:pt idx="27259">
                  <c:v>2.384313725490185E-2</c:v>
                </c:pt>
                <c:pt idx="27260">
                  <c:v>1.6428490523295165E-2</c:v>
                </c:pt>
                <c:pt idx="27261">
                  <c:v>2.384313725490185E-2</c:v>
                </c:pt>
                <c:pt idx="27262">
                  <c:v>2.384313725490185E-2</c:v>
                </c:pt>
                <c:pt idx="27263">
                  <c:v>7.0031082608482042E-3</c:v>
                </c:pt>
                <c:pt idx="27264">
                  <c:v>4.2294743609594991E-7</c:v>
                </c:pt>
                <c:pt idx="27265">
                  <c:v>1.7628847204517405E-3</c:v>
                </c:pt>
                <c:pt idx="27266">
                  <c:v>2.9494587466723485E-2</c:v>
                </c:pt>
                <c:pt idx="27267">
                  <c:v>1.0736842105263183E-2</c:v>
                </c:pt>
                <c:pt idx="27268">
                  <c:v>2.384313725490185E-2</c:v>
                </c:pt>
                <c:pt idx="27269">
                  <c:v>6.4499484004128737E-4</c:v>
                </c:pt>
                <c:pt idx="27270">
                  <c:v>2.384313725490185E-2</c:v>
                </c:pt>
                <c:pt idx="27271">
                  <c:v>4.6883495899780348E-4</c:v>
                </c:pt>
                <c:pt idx="27272">
                  <c:v>6.7012450913903743E-6</c:v>
                </c:pt>
                <c:pt idx="27273">
                  <c:v>6.7012450913903743E-6</c:v>
                </c:pt>
                <c:pt idx="27274">
                  <c:v>1.998950950541064E-3</c:v>
                </c:pt>
                <c:pt idx="27275">
                  <c:v>9.6091793249121168E-4</c:v>
                </c:pt>
                <c:pt idx="27276">
                  <c:v>4.0480433337576158E-2</c:v>
                </c:pt>
                <c:pt idx="27277">
                  <c:v>1.1697302458820646E-2</c:v>
                </c:pt>
                <c:pt idx="27278">
                  <c:v>2.2257551669316391E-2</c:v>
                </c:pt>
                <c:pt idx="27279">
                  <c:v>2.8057718735684599E-2</c:v>
                </c:pt>
                <c:pt idx="27280">
                  <c:v>1.0944829126647154E-2</c:v>
                </c:pt>
                <c:pt idx="27281">
                  <c:v>7.1225720576355593E-4</c:v>
                </c:pt>
                <c:pt idx="27282">
                  <c:v>3.6364054221197021E-3</c:v>
                </c:pt>
                <c:pt idx="27283">
                  <c:v>1.0944829126647154E-2</c:v>
                </c:pt>
                <c:pt idx="27284">
                  <c:v>1.0944829126647154E-2</c:v>
                </c:pt>
                <c:pt idx="27285">
                  <c:v>6.9914167658535926E-4</c:v>
                </c:pt>
                <c:pt idx="27286">
                  <c:v>1.8293468502018944E-2</c:v>
                </c:pt>
                <c:pt idx="27287">
                  <c:v>1.4914506343077503E-2</c:v>
                </c:pt>
                <c:pt idx="27288">
                  <c:v>6.9306218374540771E-3</c:v>
                </c:pt>
                <c:pt idx="27289">
                  <c:v>3.0497206491313399E-3</c:v>
                </c:pt>
                <c:pt idx="27290">
                  <c:v>3.1956531780596865E-3</c:v>
                </c:pt>
                <c:pt idx="27291">
                  <c:v>6.9914167658535926E-4</c:v>
                </c:pt>
                <c:pt idx="27292">
                  <c:v>2.2257551669316391E-2</c:v>
                </c:pt>
                <c:pt idx="27293">
                  <c:v>1.4484558302084603E-3</c:v>
                </c:pt>
                <c:pt idx="27294">
                  <c:v>2.5127771785055198E-2</c:v>
                </c:pt>
                <c:pt idx="27295">
                  <c:v>3.0875284476723783E-3</c:v>
                </c:pt>
                <c:pt idx="27296">
                  <c:v>9.0729577679570673E-3</c:v>
                </c:pt>
                <c:pt idx="27297">
                  <c:v>7.5082735797022543E-3</c:v>
                </c:pt>
                <c:pt idx="27298">
                  <c:v>1.0772890237174878E-3</c:v>
                </c:pt>
                <c:pt idx="27299">
                  <c:v>9.0514376228662593E-4</c:v>
                </c:pt>
                <c:pt idx="27300">
                  <c:v>6.5104166666679814E-4</c:v>
                </c:pt>
                <c:pt idx="27301">
                  <c:v>9.6164788892682974E-3</c:v>
                </c:pt>
                <c:pt idx="27302">
                  <c:v>1.3329167968343136E-2</c:v>
                </c:pt>
                <c:pt idx="27303">
                  <c:v>3.7940379403793946E-2</c:v>
                </c:pt>
                <c:pt idx="27304">
                  <c:v>2.976190476190496E-3</c:v>
                </c:pt>
                <c:pt idx="27305">
                  <c:v>4.6495926542737341E-2</c:v>
                </c:pt>
                <c:pt idx="27306">
                  <c:v>1.6211745244004167E-3</c:v>
                </c:pt>
                <c:pt idx="27307">
                  <c:v>1.0416666666666938E-2</c:v>
                </c:pt>
                <c:pt idx="27308">
                  <c:v>6.5104166666679814E-4</c:v>
                </c:pt>
                <c:pt idx="27309">
                  <c:v>4.2372881355930824E-3</c:v>
                </c:pt>
                <c:pt idx="27310">
                  <c:v>3.9447731755425089E-3</c:v>
                </c:pt>
                <c:pt idx="27311">
                  <c:v>1.6203703703703606E-2</c:v>
                </c:pt>
                <c:pt idx="27312">
                  <c:v>3.8655308234862878E-2</c:v>
                </c:pt>
                <c:pt idx="27313">
                  <c:v>1.2184508268059195E-2</c:v>
                </c:pt>
                <c:pt idx="27314">
                  <c:v>1.3227513227514738E-3</c:v>
                </c:pt>
                <c:pt idx="27315">
                  <c:v>1.4660633484162905E-3</c:v>
                </c:pt>
                <c:pt idx="27316">
                  <c:v>2.0214745147900202E-2</c:v>
                </c:pt>
                <c:pt idx="27317">
                  <c:v>7.8480422813285468E-4</c:v>
                </c:pt>
                <c:pt idx="27318">
                  <c:v>1.6209545621310758E-3</c:v>
                </c:pt>
                <c:pt idx="27319">
                  <c:v>7.2148786831516027E-4</c:v>
                </c:pt>
                <c:pt idx="27320">
                  <c:v>2.8850127692944478E-3</c:v>
                </c:pt>
                <c:pt idx="27321">
                  <c:v>5.9002143367469463E-3</c:v>
                </c:pt>
                <c:pt idx="27322">
                  <c:v>2.7967051078435182E-2</c:v>
                </c:pt>
                <c:pt idx="27323">
                  <c:v>6.8389299039455778E-3</c:v>
                </c:pt>
                <c:pt idx="27324">
                  <c:v>2.8280542986424254E-3</c:v>
                </c:pt>
                <c:pt idx="27325">
                  <c:v>7.2148786831516027E-4</c:v>
                </c:pt>
                <c:pt idx="27326">
                  <c:v>6.1669829222011308E-2</c:v>
                </c:pt>
                <c:pt idx="27327">
                  <c:v>2.3437500000000038E-2</c:v>
                </c:pt>
                <c:pt idx="27328">
                  <c:v>1.0416666666666938E-2</c:v>
                </c:pt>
                <c:pt idx="27329">
                  <c:v>1.7429193899782223E-2</c:v>
                </c:pt>
                <c:pt idx="27330">
                  <c:v>9.6618357487924557E-3</c:v>
                </c:pt>
                <c:pt idx="27331">
                  <c:v>1.3888888888888959E-2</c:v>
                </c:pt>
                <c:pt idx="27332">
                  <c:v>2.4028992357991077E-3</c:v>
                </c:pt>
                <c:pt idx="27333">
                  <c:v>1.3273736963293878E-2</c:v>
                </c:pt>
                <c:pt idx="27334">
                  <c:v>3.3469945355191169E-2</c:v>
                </c:pt>
                <c:pt idx="27335">
                  <c:v>1.734400656814461E-2</c:v>
                </c:pt>
                <c:pt idx="27336">
                  <c:v>8.373921216782031E-3</c:v>
                </c:pt>
                <c:pt idx="27337">
                  <c:v>6.9991251093613586E-3</c:v>
                </c:pt>
                <c:pt idx="27338">
                  <c:v>3.7940379403793946E-2</c:v>
                </c:pt>
                <c:pt idx="27339">
                  <c:v>4.8543689320390271E-3</c:v>
                </c:pt>
                <c:pt idx="27340">
                  <c:v>7.0275897969807556E-3</c:v>
                </c:pt>
                <c:pt idx="27341">
                  <c:v>7.407407407407407E-2</c:v>
                </c:pt>
                <c:pt idx="27342">
                  <c:v>5.7142857142857072E-2</c:v>
                </c:pt>
                <c:pt idx="27343">
                  <c:v>4.9720578566732343E-3</c:v>
                </c:pt>
                <c:pt idx="27344">
                  <c:v>1.5748031496063096E-2</c:v>
                </c:pt>
                <c:pt idx="27345">
                  <c:v>9.114583333333379E-3</c:v>
                </c:pt>
                <c:pt idx="27346">
                  <c:v>9.2364532019715878E-4</c:v>
                </c:pt>
                <c:pt idx="27347">
                  <c:v>6.5104166666679814E-4</c:v>
                </c:pt>
                <c:pt idx="27348">
                  <c:v>1.0416666666666938E-2</c:v>
                </c:pt>
                <c:pt idx="27349">
                  <c:v>0</c:v>
                </c:pt>
                <c:pt idx="27350">
                  <c:v>3.8461538461538367E-2</c:v>
                </c:pt>
                <c:pt idx="27351">
                  <c:v>2.016129032257999E-3</c:v>
                </c:pt>
                <c:pt idx="27352">
                  <c:v>1.0416666666666678E-2</c:v>
                </c:pt>
                <c:pt idx="27353">
                  <c:v>4.3744531933532539E-4</c:v>
                </c:pt>
                <c:pt idx="27354">
                  <c:v>2.602330631675441E-2</c:v>
                </c:pt>
                <c:pt idx="27355">
                  <c:v>1.2375076907727343E-2</c:v>
                </c:pt>
                <c:pt idx="27356">
                  <c:v>1.5262849956003388E-2</c:v>
                </c:pt>
                <c:pt idx="27357">
                  <c:v>1.0263929618768076E-2</c:v>
                </c:pt>
                <c:pt idx="27358">
                  <c:v>3.1818181818181614E-2</c:v>
                </c:pt>
                <c:pt idx="27359">
                  <c:v>3.1818181818181614E-2</c:v>
                </c:pt>
                <c:pt idx="27360">
                  <c:v>1.0263929618768076E-2</c:v>
                </c:pt>
                <c:pt idx="27361">
                  <c:v>1.1067193675889058E-2</c:v>
                </c:pt>
                <c:pt idx="27362">
                  <c:v>1.1067193675889058E-2</c:v>
                </c:pt>
                <c:pt idx="27363">
                  <c:v>1.1067193675889058E-2</c:v>
                </c:pt>
                <c:pt idx="27364">
                  <c:v>1.1067193675889058E-2</c:v>
                </c:pt>
                <c:pt idx="27365">
                  <c:v>3.5219018269866194E-3</c:v>
                </c:pt>
                <c:pt idx="27366">
                  <c:v>2.5345622119815617E-2</c:v>
                </c:pt>
                <c:pt idx="27367">
                  <c:v>1.9865727492846035E-2</c:v>
                </c:pt>
                <c:pt idx="27368">
                  <c:v>9.8015192354582474E-5</c:v>
                </c:pt>
                <c:pt idx="27369">
                  <c:v>5.9111370719226025E-4</c:v>
                </c:pt>
                <c:pt idx="27370">
                  <c:v>8.9910089910090283E-3</c:v>
                </c:pt>
                <c:pt idx="27371">
                  <c:v>1.0263929618768076E-2</c:v>
                </c:pt>
                <c:pt idx="27372">
                  <c:v>2.5345622119815617E-2</c:v>
                </c:pt>
                <c:pt idx="27373">
                  <c:v>6.2729723107080356E-3</c:v>
                </c:pt>
                <c:pt idx="27374">
                  <c:v>3.1675641431731018E-4</c:v>
                </c:pt>
                <c:pt idx="27375">
                  <c:v>1.9865727492846035E-2</c:v>
                </c:pt>
                <c:pt idx="27376">
                  <c:v>1.2858428700000894E-4</c:v>
                </c:pt>
                <c:pt idx="27377">
                  <c:v>1.6034985422740421E-2</c:v>
                </c:pt>
                <c:pt idx="27378">
                  <c:v>8.9293015829748097E-3</c:v>
                </c:pt>
                <c:pt idx="27379">
                  <c:v>1.6034985422740421E-2</c:v>
                </c:pt>
                <c:pt idx="27380">
                  <c:v>2.6348201618308317E-3</c:v>
                </c:pt>
                <c:pt idx="27381">
                  <c:v>1.6034985422740421E-2</c:v>
                </c:pt>
                <c:pt idx="27382">
                  <c:v>5.1522248243559839E-2</c:v>
                </c:pt>
                <c:pt idx="27383">
                  <c:v>2.4822904368358548E-2</c:v>
                </c:pt>
                <c:pt idx="27384">
                  <c:v>2.3437500000000038E-2</c:v>
                </c:pt>
                <c:pt idx="27385">
                  <c:v>1.5748031496063096E-2</c:v>
                </c:pt>
                <c:pt idx="27386">
                  <c:v>2.66666666666668E-2</c:v>
                </c:pt>
                <c:pt idx="27387">
                  <c:v>1.0416666666666938E-2</c:v>
                </c:pt>
                <c:pt idx="27388">
                  <c:v>6.5104166666679814E-4</c:v>
                </c:pt>
                <c:pt idx="27389">
                  <c:v>2.1164021164021368E-2</c:v>
                </c:pt>
                <c:pt idx="27390">
                  <c:v>6.5104166666679814E-4</c:v>
                </c:pt>
                <c:pt idx="27391">
                  <c:v>6.5104166666679814E-4</c:v>
                </c:pt>
                <c:pt idx="27392">
                  <c:v>6.5104166666679814E-4</c:v>
                </c:pt>
                <c:pt idx="27393">
                  <c:v>6.9991251093613586E-3</c:v>
                </c:pt>
                <c:pt idx="27394">
                  <c:v>2.4008086934546777E-3</c:v>
                </c:pt>
                <c:pt idx="27395">
                  <c:v>4.3744531933532539E-4</c:v>
                </c:pt>
                <c:pt idx="27396">
                  <c:v>4.7483380816726317E-4</c:v>
                </c:pt>
                <c:pt idx="27397">
                  <c:v>3.2327586206897297E-3</c:v>
                </c:pt>
                <c:pt idx="27398">
                  <c:v>3.3415166393889572E-3</c:v>
                </c:pt>
                <c:pt idx="27399">
                  <c:v>1.709401709401711E-2</c:v>
                </c:pt>
                <c:pt idx="27400">
                  <c:v>6.3314226159457962E-2</c:v>
                </c:pt>
                <c:pt idx="27401">
                  <c:v>8.004949552636588E-2</c:v>
                </c:pt>
                <c:pt idx="27402">
                  <c:v>4.7619047619047665E-2</c:v>
                </c:pt>
                <c:pt idx="27403">
                  <c:v>4.7619047619047665E-2</c:v>
                </c:pt>
                <c:pt idx="27404">
                  <c:v>3.8461538461538491E-2</c:v>
                </c:pt>
                <c:pt idx="27405">
                  <c:v>3.2327586206897297E-3</c:v>
                </c:pt>
                <c:pt idx="27406">
                  <c:v>7.1877807726862548E-3</c:v>
                </c:pt>
                <c:pt idx="27407">
                  <c:v>3.7813102119460165E-2</c:v>
                </c:pt>
                <c:pt idx="27408">
                  <c:v>1.7094017094017203E-2</c:v>
                </c:pt>
                <c:pt idx="27409">
                  <c:v>0</c:v>
                </c:pt>
                <c:pt idx="27410">
                  <c:v>1.129943502824852E-2</c:v>
                </c:pt>
                <c:pt idx="27411">
                  <c:v>4.017236586043909E-2</c:v>
                </c:pt>
                <c:pt idx="27412">
                  <c:v>5.7893564907593115E-3</c:v>
                </c:pt>
                <c:pt idx="27413">
                  <c:v>3.7878787878787143E-3</c:v>
                </c:pt>
                <c:pt idx="27414">
                  <c:v>6.5104166666679814E-4</c:v>
                </c:pt>
                <c:pt idx="27415">
                  <c:v>4.4773391812864905E-3</c:v>
                </c:pt>
                <c:pt idx="27416">
                  <c:v>4.4551367726904185E-5</c:v>
                </c:pt>
                <c:pt idx="27417">
                  <c:v>1.0416666666666938E-2</c:v>
                </c:pt>
                <c:pt idx="27418">
                  <c:v>2.9844576719576757E-2</c:v>
                </c:pt>
                <c:pt idx="27419">
                  <c:v>2.2222222222222334E-2</c:v>
                </c:pt>
                <c:pt idx="27420">
                  <c:v>2.3437500000000038E-2</c:v>
                </c:pt>
                <c:pt idx="27421">
                  <c:v>1.0416666666666938E-2</c:v>
                </c:pt>
                <c:pt idx="27422">
                  <c:v>1.3831967213114787E-2</c:v>
                </c:pt>
                <c:pt idx="27423">
                  <c:v>2.016129032257999E-3</c:v>
                </c:pt>
                <c:pt idx="27424">
                  <c:v>1.3831967213114787E-2</c:v>
                </c:pt>
                <c:pt idx="27425">
                  <c:v>2.3319200484554808E-2</c:v>
                </c:pt>
                <c:pt idx="27426">
                  <c:v>2.2257551669316398E-2</c:v>
                </c:pt>
                <c:pt idx="27427">
                  <c:v>1.7045454545454419E-2</c:v>
                </c:pt>
                <c:pt idx="27428">
                  <c:v>2.3437500000000038E-2</c:v>
                </c:pt>
                <c:pt idx="27429">
                  <c:v>4.2344173441772771E-5</c:v>
                </c:pt>
                <c:pt idx="27430">
                  <c:v>6.6666666666667001E-3</c:v>
                </c:pt>
                <c:pt idx="27431">
                  <c:v>2.4154589371982158E-3</c:v>
                </c:pt>
                <c:pt idx="27432">
                  <c:v>6.5104166666679814E-4</c:v>
                </c:pt>
                <c:pt idx="27433">
                  <c:v>3.1320492798889508E-2</c:v>
                </c:pt>
                <c:pt idx="27434">
                  <c:v>0</c:v>
                </c:pt>
                <c:pt idx="27435">
                  <c:v>2.5974025974025892E-2</c:v>
                </c:pt>
                <c:pt idx="27436">
                  <c:v>6.5104166666679814E-4</c:v>
                </c:pt>
                <c:pt idx="27437">
                  <c:v>2.1164021164021368E-2</c:v>
                </c:pt>
                <c:pt idx="27438">
                  <c:v>3.222836095764276E-3</c:v>
                </c:pt>
                <c:pt idx="27439">
                  <c:v>6.5104166666679814E-4</c:v>
                </c:pt>
                <c:pt idx="27440">
                  <c:v>9.9961553248750397E-3</c:v>
                </c:pt>
                <c:pt idx="27441">
                  <c:v>4.3744531933532539E-4</c:v>
                </c:pt>
                <c:pt idx="27442">
                  <c:v>3.097173828881227E-3</c:v>
                </c:pt>
                <c:pt idx="27443">
                  <c:v>4.3744531933532539E-4</c:v>
                </c:pt>
                <c:pt idx="27444">
                  <c:v>6.5104166666679814E-4</c:v>
                </c:pt>
                <c:pt idx="27445">
                  <c:v>2.3437500000000038E-2</c:v>
                </c:pt>
                <c:pt idx="27446">
                  <c:v>2.9832347140039746E-2</c:v>
                </c:pt>
                <c:pt idx="27447">
                  <c:v>0</c:v>
                </c:pt>
                <c:pt idx="27448">
                  <c:v>3.2258064516129087E-2</c:v>
                </c:pt>
                <c:pt idx="27449">
                  <c:v>1.0976702508960743E-2</c:v>
                </c:pt>
                <c:pt idx="27450">
                  <c:v>2.4609074596257417E-2</c:v>
                </c:pt>
                <c:pt idx="27451">
                  <c:v>7.2859744990892324E-3</c:v>
                </c:pt>
                <c:pt idx="27452">
                  <c:v>7.2859744990892324E-3</c:v>
                </c:pt>
                <c:pt idx="27453">
                  <c:v>1.3774104683195554E-3</c:v>
                </c:pt>
                <c:pt idx="27454">
                  <c:v>1.6393442622950921E-2</c:v>
                </c:pt>
                <c:pt idx="27455">
                  <c:v>2.1545584045584199E-2</c:v>
                </c:pt>
                <c:pt idx="27456">
                  <c:v>6.7750677506769365E-4</c:v>
                </c:pt>
                <c:pt idx="27457">
                  <c:v>1.534526854219939E-2</c:v>
                </c:pt>
                <c:pt idx="27458">
                  <c:v>1.4367816091953854E-3</c:v>
                </c:pt>
                <c:pt idx="27459">
                  <c:v>2.4577572964669669E-2</c:v>
                </c:pt>
                <c:pt idx="27460">
                  <c:v>1.084010840108398E-2</c:v>
                </c:pt>
                <c:pt idx="27461">
                  <c:v>2.6551927037363948E-2</c:v>
                </c:pt>
                <c:pt idx="27462">
                  <c:v>6.7750677506769365E-4</c:v>
                </c:pt>
                <c:pt idx="27463">
                  <c:v>1.084010840108398E-2</c:v>
                </c:pt>
                <c:pt idx="27464">
                  <c:v>1.0101010101010039E-2</c:v>
                </c:pt>
                <c:pt idx="27465">
                  <c:v>2.4390243902439174E-2</c:v>
                </c:pt>
                <c:pt idx="27466">
                  <c:v>6.7750677506769365E-4</c:v>
                </c:pt>
                <c:pt idx="27467">
                  <c:v>4.1666666666666616E-2</c:v>
                </c:pt>
                <c:pt idx="27468">
                  <c:v>1.5748031496063096E-2</c:v>
                </c:pt>
                <c:pt idx="27469">
                  <c:v>8.9605734767043196E-4</c:v>
                </c:pt>
                <c:pt idx="27470">
                  <c:v>6.5104166666679814E-4</c:v>
                </c:pt>
                <c:pt idx="27471">
                  <c:v>6.5104166666679814E-4</c:v>
                </c:pt>
                <c:pt idx="27472">
                  <c:v>6.7476383265857292E-3</c:v>
                </c:pt>
                <c:pt idx="27473">
                  <c:v>1.0860484544695154E-2</c:v>
                </c:pt>
                <c:pt idx="27474">
                  <c:v>4.8759852587603736E-2</c:v>
                </c:pt>
                <c:pt idx="27475">
                  <c:v>2.7100623531146526E-3</c:v>
                </c:pt>
                <c:pt idx="27476">
                  <c:v>1.0635034257081455E-2</c:v>
                </c:pt>
                <c:pt idx="27477">
                  <c:v>4.8166119594678422E-4</c:v>
                </c:pt>
                <c:pt idx="27478">
                  <c:v>4.8166119594678422E-4</c:v>
                </c:pt>
                <c:pt idx="27479">
                  <c:v>4.8166119594678422E-4</c:v>
                </c:pt>
                <c:pt idx="28066">
                  <c:v>7.9772079772078366E-4</c:v>
                </c:pt>
                <c:pt idx="28067">
                  <c:v>1.0362897576012367E-2</c:v>
                </c:pt>
                <c:pt idx="28068">
                  <c:v>4.1367521367521309E-2</c:v>
                </c:pt>
                <c:pt idx="28069">
                  <c:v>6.2055451323745296E-3</c:v>
                </c:pt>
                <c:pt idx="28070">
                  <c:v>7.6827350427350512E-3</c:v>
                </c:pt>
                <c:pt idx="28071">
                  <c:v>5.6782983098773426E-3</c:v>
                </c:pt>
                <c:pt idx="28072">
                  <c:v>1.2946520146520177E-2</c:v>
                </c:pt>
                <c:pt idx="28073">
                  <c:v>3.0153846153846094E-2</c:v>
                </c:pt>
                <c:pt idx="28074">
                  <c:v>9.2695230936273524E-3</c:v>
                </c:pt>
                <c:pt idx="28075">
                  <c:v>1.6521256521256498E-2</c:v>
                </c:pt>
                <c:pt idx="28076">
                  <c:v>8.8730799038213223E-3</c:v>
                </c:pt>
                <c:pt idx="28077">
                  <c:v>3.3415705234794001E-2</c:v>
                </c:pt>
                <c:pt idx="28078">
                  <c:v>2.8768951845873221E-4</c:v>
                </c:pt>
                <c:pt idx="28079">
                  <c:v>9.0746636541027634E-3</c:v>
                </c:pt>
                <c:pt idx="28080">
                  <c:v>8.4503695254391296E-4</c:v>
                </c:pt>
                <c:pt idx="28081">
                  <c:v>4.2469607701445069E-7</c:v>
                </c:pt>
                <c:pt idx="28082">
                  <c:v>1.0175010175010308E-2</c:v>
                </c:pt>
                <c:pt idx="28083">
                  <c:v>7.5077643246155971E-4</c:v>
                </c:pt>
                <c:pt idx="28084">
                  <c:v>5.7836899942147755E-4</c:v>
                </c:pt>
                <c:pt idx="28085">
                  <c:v>2.6799007444168869E-3</c:v>
                </c:pt>
                <c:pt idx="28086">
                  <c:v>3.3504273504274098E-3</c:v>
                </c:pt>
                <c:pt idx="28087">
                  <c:v>7.9772079772078366E-4</c:v>
                </c:pt>
                <c:pt idx="28088">
                  <c:v>5.2249637155303693E-4</c:v>
                </c:pt>
                <c:pt idx="28089">
                  <c:v>3.3094017094026639E-4</c:v>
                </c:pt>
                <c:pt idx="28090">
                  <c:v>7.9772079772078366E-4</c:v>
                </c:pt>
                <c:pt idx="28091">
                  <c:v>1.2813711487452645E-3</c:v>
                </c:pt>
                <c:pt idx="28092">
                  <c:v>2.9239461103867082E-3</c:v>
                </c:pt>
                <c:pt idx="28093">
                  <c:v>2.4761904761904797E-2</c:v>
                </c:pt>
                <c:pt idx="28094">
                  <c:v>1.3056933832557131E-3</c:v>
                </c:pt>
                <c:pt idx="28095">
                  <c:v>7.9772079772078366E-4</c:v>
                </c:pt>
                <c:pt idx="28096">
                  <c:v>6.3414634146341284E-2</c:v>
                </c:pt>
                <c:pt idx="28097">
                  <c:v>3.0356983530939433E-3</c:v>
                </c:pt>
                <c:pt idx="28098">
                  <c:v>8.0249414079453709E-3</c:v>
                </c:pt>
                <c:pt idx="28099">
                  <c:v>3.8221916447023736E-5</c:v>
                </c:pt>
                <c:pt idx="28100">
                  <c:v>1.1653670322039478E-2</c:v>
                </c:pt>
                <c:pt idx="28101">
                  <c:v>2.7100623531146526E-3</c:v>
                </c:pt>
                <c:pt idx="28102">
                  <c:v>1.0143158140449141E-2</c:v>
                </c:pt>
                <c:pt idx="28103">
                  <c:v>4.2294743609594991E-7</c:v>
                </c:pt>
                <c:pt idx="28104">
                  <c:v>1.4873858253128789E-2</c:v>
                </c:pt>
                <c:pt idx="28105">
                  <c:v>9.8493943031827249E-5</c:v>
                </c:pt>
                <c:pt idx="28106">
                  <c:v>1.2682230050651012E-2</c:v>
                </c:pt>
                <c:pt idx="28107">
                  <c:v>3.6936182097471992E-4</c:v>
                </c:pt>
                <c:pt idx="28108">
                  <c:v>1.0389610389610303E-2</c:v>
                </c:pt>
                <c:pt idx="28109">
                  <c:v>2.5115955473098226E-2</c:v>
                </c:pt>
                <c:pt idx="28110">
                  <c:v>7.3072173727912167E-3</c:v>
                </c:pt>
                <c:pt idx="28111">
                  <c:v>7.3072173727912167E-3</c:v>
                </c:pt>
                <c:pt idx="28112">
                  <c:v>7.5703910414637928E-4</c:v>
                </c:pt>
                <c:pt idx="28113">
                  <c:v>7.5740259740251549E-4</c:v>
                </c:pt>
                <c:pt idx="28114">
                  <c:v>6.4419842452627793E-3</c:v>
                </c:pt>
                <c:pt idx="28115">
                  <c:v>7.5740259740251549E-4</c:v>
                </c:pt>
                <c:pt idx="28116">
                  <c:v>1.0707666988658673E-2</c:v>
                </c:pt>
                <c:pt idx="28117">
                  <c:v>1.6079158936301841E-2</c:v>
                </c:pt>
                <c:pt idx="28118">
                  <c:v>2.3319200484554808E-2</c:v>
                </c:pt>
                <c:pt idx="28119">
                  <c:v>1.2101056837899044E-2</c:v>
                </c:pt>
                <c:pt idx="28120">
                  <c:v>1.6079158936301841E-2</c:v>
                </c:pt>
                <c:pt idx="28121">
                  <c:v>1.2681159420289819E-2</c:v>
                </c:pt>
                <c:pt idx="28122">
                  <c:v>3.0991735537190834E-3</c:v>
                </c:pt>
                <c:pt idx="28123">
                  <c:v>2.2038567493112997E-2</c:v>
                </c:pt>
                <c:pt idx="28124">
                  <c:v>7.2859744990892324E-3</c:v>
                </c:pt>
                <c:pt idx="28125">
                  <c:v>2.7502157031924112E-2</c:v>
                </c:pt>
                <c:pt idx="28126">
                  <c:v>6.4499484004128737E-4</c:v>
                </c:pt>
                <c:pt idx="28127">
                  <c:v>1.8084154947493533E-2</c:v>
                </c:pt>
                <c:pt idx="28128">
                  <c:v>6.4499484004128737E-4</c:v>
                </c:pt>
                <c:pt idx="28129">
                  <c:v>6.9686411149826252E-3</c:v>
                </c:pt>
                <c:pt idx="28130">
                  <c:v>6.9991251093613586E-3</c:v>
                </c:pt>
                <c:pt idx="28131">
                  <c:v>1.0416666666666938E-2</c:v>
                </c:pt>
                <c:pt idx="28132">
                  <c:v>2.5735294117647207E-2</c:v>
                </c:pt>
                <c:pt idx="28133">
                  <c:v>2.4154589371982158E-3</c:v>
                </c:pt>
                <c:pt idx="28134">
                  <c:v>1.0416666666666938E-2</c:v>
                </c:pt>
                <c:pt idx="28135">
                  <c:v>6.9991251093613586E-3</c:v>
                </c:pt>
                <c:pt idx="28136">
                  <c:v>2.1722602367752765E-4</c:v>
                </c:pt>
                <c:pt idx="28137">
                  <c:v>6.9991251093613586E-3</c:v>
                </c:pt>
                <c:pt idx="28138">
                  <c:v>6.147540983606598E-3</c:v>
                </c:pt>
                <c:pt idx="28139">
                  <c:v>6.4499484004128737E-4</c:v>
                </c:pt>
                <c:pt idx="28140">
                  <c:v>6.4499484004128737E-4</c:v>
                </c:pt>
                <c:pt idx="28141">
                  <c:v>6.4499484004128737E-4</c:v>
                </c:pt>
                <c:pt idx="28142">
                  <c:v>3.6053130929791309E-2</c:v>
                </c:pt>
                <c:pt idx="28143">
                  <c:v>5.1197636382823231E-3</c:v>
                </c:pt>
                <c:pt idx="28144">
                  <c:v>3.7593107472604466E-4</c:v>
                </c:pt>
                <c:pt idx="28145">
                  <c:v>4.103743000294735E-2</c:v>
                </c:pt>
                <c:pt idx="28146">
                  <c:v>1.5384615384615396E-2</c:v>
                </c:pt>
                <c:pt idx="28147">
                  <c:v>8.5941644562333823E-3</c:v>
                </c:pt>
                <c:pt idx="28148">
                  <c:v>3.296703296703285E-2</c:v>
                </c:pt>
                <c:pt idx="28149">
                  <c:v>2.6799007444168869E-3</c:v>
                </c:pt>
                <c:pt idx="28150">
                  <c:v>1.5384615384615396E-2</c:v>
                </c:pt>
                <c:pt idx="28151">
                  <c:v>9.2029974382926572E-4</c:v>
                </c:pt>
                <c:pt idx="28152">
                  <c:v>3.3094017094026639E-4</c:v>
                </c:pt>
                <c:pt idx="28153">
                  <c:v>3.3094017094026639E-4</c:v>
                </c:pt>
                <c:pt idx="28154">
                  <c:v>2.067824648469814E-2</c:v>
                </c:pt>
                <c:pt idx="28155">
                  <c:v>4.9012933968590012E-5</c:v>
                </c:pt>
                <c:pt idx="28156">
                  <c:v>6.238859180035747E-3</c:v>
                </c:pt>
                <c:pt idx="28157">
                  <c:v>1.0416666666666938E-2</c:v>
                </c:pt>
                <c:pt idx="28693">
                  <c:v>1.0976702508960743E-2</c:v>
                </c:pt>
                <c:pt idx="28694">
                  <c:v>6.5104166666679814E-4</c:v>
                </c:pt>
                <c:pt idx="28695">
                  <c:v>7.2580645161290175E-2</c:v>
                </c:pt>
                <c:pt idx="28696">
                  <c:v>2.016129032257999E-3</c:v>
                </c:pt>
                <c:pt idx="28697">
                  <c:v>4.8648648648648686E-2</c:v>
                </c:pt>
                <c:pt idx="28698">
                  <c:v>1.0169491525423457E-2</c:v>
                </c:pt>
                <c:pt idx="28699">
                  <c:v>2.1818181818181234E-3</c:v>
                </c:pt>
                <c:pt idx="28700">
                  <c:v>1.0911074740868041E-4</c:v>
                </c:pt>
                <c:pt idx="28701">
                  <c:v>3.3846773381657209E-2</c:v>
                </c:pt>
                <c:pt idx="28702">
                  <c:v>6.6445182724245166E-4</c:v>
                </c:pt>
                <c:pt idx="28703">
                  <c:v>1.7969451931712608E-4</c:v>
                </c:pt>
                <c:pt idx="28704">
                  <c:v>1.4005602240896352E-2</c:v>
                </c:pt>
                <c:pt idx="28705">
                  <c:v>1.0584114361450667E-2</c:v>
                </c:pt>
                <c:pt idx="28706">
                  <c:v>1.1733783910635497E-2</c:v>
                </c:pt>
                <c:pt idx="28707">
                  <c:v>2.4732563115104605E-2</c:v>
                </c:pt>
                <c:pt idx="28708">
                  <c:v>6.0606060606059791E-3</c:v>
                </c:pt>
                <c:pt idx="28709">
                  <c:v>7.3260073260065194E-4</c:v>
                </c:pt>
                <c:pt idx="28710">
                  <c:v>9.7465886939571283E-3</c:v>
                </c:pt>
                <c:pt idx="28711">
                  <c:v>6.4344184275651264E-3</c:v>
                </c:pt>
                <c:pt idx="28712">
                  <c:v>6.9341258048537843E-4</c:v>
                </c:pt>
                <c:pt idx="28713">
                  <c:v>1.5560314061384816E-2</c:v>
                </c:pt>
                <c:pt idx="28714">
                  <c:v>3.5087719298247592E-3</c:v>
                </c:pt>
                <c:pt idx="28715">
                  <c:v>2.1403162055336784E-3</c:v>
                </c:pt>
                <c:pt idx="28716">
                  <c:v>5.4231791600213583E-3</c:v>
                </c:pt>
                <c:pt idx="28717">
                  <c:v>2.2222222222222143E-2</c:v>
                </c:pt>
                <c:pt idx="28718">
                  <c:v>1.538461538461554E-2</c:v>
                </c:pt>
                <c:pt idx="28719">
                  <c:v>2.2988505747126298E-3</c:v>
                </c:pt>
                <c:pt idx="28720">
                  <c:v>5.8686539357241793E-3</c:v>
                </c:pt>
                <c:pt idx="28721">
                  <c:v>1.0416666666666938E-2</c:v>
                </c:pt>
                <c:pt idx="28722">
                  <c:v>5.6570931244562736E-3</c:v>
                </c:pt>
                <c:pt idx="28723">
                  <c:v>4.3744531933532539E-4</c:v>
                </c:pt>
                <c:pt idx="28724">
                  <c:v>1.1770244821086376E-4</c:v>
                </c:pt>
                <c:pt idx="28725">
                  <c:v>1.0416666666666938E-2</c:v>
                </c:pt>
                <c:pt idx="28726">
                  <c:v>2.976190476190496E-3</c:v>
                </c:pt>
                <c:pt idx="28727">
                  <c:v>6.1454293737771293E-4</c:v>
                </c:pt>
                <c:pt idx="28728">
                  <c:v>3.2615786040457808E-4</c:v>
                </c:pt>
                <c:pt idx="28729">
                  <c:v>1.0416666666666938E-2</c:v>
                </c:pt>
                <c:pt idx="28730">
                  <c:v>2.3437500000000038E-2</c:v>
                </c:pt>
                <c:pt idx="28731">
                  <c:v>1.6203703703703606E-2</c:v>
                </c:pt>
                <c:pt idx="28732">
                  <c:v>6.5104166666679814E-4</c:v>
                </c:pt>
                <c:pt idx="28733">
                  <c:v>3.7858422939068027E-2</c:v>
                </c:pt>
                <c:pt idx="28734">
                  <c:v>2.2038567493112875E-2</c:v>
                </c:pt>
                <c:pt idx="28735">
                  <c:v>1.0416666666666938E-2</c:v>
                </c:pt>
                <c:pt idx="28736">
                  <c:v>1.0416666666666938E-2</c:v>
                </c:pt>
                <c:pt idx="28737">
                  <c:v>2.3437500000000038E-2</c:v>
                </c:pt>
                <c:pt idx="28738">
                  <c:v>6.5104166666679814E-4</c:v>
                </c:pt>
                <c:pt idx="28739">
                  <c:v>2.3437500000000038E-2</c:v>
                </c:pt>
                <c:pt idx="28740">
                  <c:v>1.0416666666666938E-2</c:v>
                </c:pt>
                <c:pt idx="28741">
                  <c:v>1.3774104683197297E-3</c:v>
                </c:pt>
                <c:pt idx="28742">
                  <c:v>1.9357336430511073E-4</c:v>
                </c:pt>
                <c:pt idx="28743">
                  <c:v>2.7322404371585415E-3</c:v>
                </c:pt>
                <c:pt idx="28744">
                  <c:v>5.6213916742631018E-3</c:v>
                </c:pt>
                <c:pt idx="28745">
                  <c:v>6.5104166666679814E-4</c:v>
                </c:pt>
                <c:pt idx="28746">
                  <c:v>1.2919742795905044E-3</c:v>
                </c:pt>
                <c:pt idx="28747">
                  <c:v>7.3319926261101991E-3</c:v>
                </c:pt>
                <c:pt idx="28748">
                  <c:v>3.1173826173826382E-3</c:v>
                </c:pt>
                <c:pt idx="28749">
                  <c:v>3.7526497892351657E-2</c:v>
                </c:pt>
                <c:pt idx="28750">
                  <c:v>2.3319200484554808E-2</c:v>
                </c:pt>
                <c:pt idx="28751">
                  <c:v>4.8166119594678422E-4</c:v>
                </c:pt>
                <c:pt idx="28752">
                  <c:v>1.0635034257081455E-2</c:v>
                </c:pt>
                <c:pt idx="28753">
                  <c:v>2.3828735367196967E-2</c:v>
                </c:pt>
                <c:pt idx="28754">
                  <c:v>2.6399407044568297E-2</c:v>
                </c:pt>
                <c:pt idx="28755">
                  <c:v>1.6112919338532523E-6</c:v>
                </c:pt>
                <c:pt idx="28756">
                  <c:v>2.3319200484554808E-2</c:v>
                </c:pt>
                <c:pt idx="28757">
                  <c:v>1.0635034257081455E-2</c:v>
                </c:pt>
                <c:pt idx="28758">
                  <c:v>1.9035842206574804E-3</c:v>
                </c:pt>
                <c:pt idx="28759">
                  <c:v>1.0635034257081455E-2</c:v>
                </c:pt>
                <c:pt idx="28760">
                  <c:v>1.433052811933077E-2</c:v>
                </c:pt>
                <c:pt idx="28761">
                  <c:v>1.9035842206574804E-3</c:v>
                </c:pt>
                <c:pt idx="28762">
                  <c:v>1.1835824603204171E-2</c:v>
                </c:pt>
                <c:pt idx="28763">
                  <c:v>3.3649698015530652E-2</c:v>
                </c:pt>
                <c:pt idx="28764">
                  <c:v>6.9895704570626972E-3</c:v>
                </c:pt>
                <c:pt idx="28765">
                  <c:v>3.5019502402627548E-3</c:v>
                </c:pt>
                <c:pt idx="28766">
                  <c:v>7.9993741320972707E-3</c:v>
                </c:pt>
                <c:pt idx="28767">
                  <c:v>5.7836899942167346E-4</c:v>
                </c:pt>
                <c:pt idx="28768">
                  <c:v>1.3188773759692579E-2</c:v>
                </c:pt>
                <c:pt idx="28769">
                  <c:v>7.3970350978661854E-3</c:v>
                </c:pt>
                <c:pt idx="28770">
                  <c:v>6.5830617821238847E-6</c:v>
                </c:pt>
                <c:pt idx="28771">
                  <c:v>2.0069305074270774E-3</c:v>
                </c:pt>
                <c:pt idx="28772">
                  <c:v>5.0053969756504461E-4</c:v>
                </c:pt>
                <c:pt idx="28773">
                  <c:v>5.1824530277663535E-3</c:v>
                </c:pt>
                <c:pt idx="28774">
                  <c:v>1.5748031496063096E-2</c:v>
                </c:pt>
                <c:pt idx="28775">
                  <c:v>2.3437500000000038E-2</c:v>
                </c:pt>
                <c:pt idx="28776">
                  <c:v>1.6203703703703606E-2</c:v>
                </c:pt>
                <c:pt idx="28777">
                  <c:v>6.9991251093613586E-3</c:v>
                </c:pt>
                <c:pt idx="28778">
                  <c:v>1.3774104683197297E-3</c:v>
                </c:pt>
                <c:pt idx="28779">
                  <c:v>2.9051987767583956E-2</c:v>
                </c:pt>
                <c:pt idx="28780">
                  <c:v>1.5748031496063096E-2</c:v>
                </c:pt>
                <c:pt idx="28781">
                  <c:v>1.0416666666666938E-2</c:v>
                </c:pt>
                <c:pt idx="28782">
                  <c:v>6.6666666666667001E-3</c:v>
                </c:pt>
                <c:pt idx="28783">
                  <c:v>0</c:v>
                </c:pt>
                <c:pt idx="28784">
                  <c:v>8.1939228405599716E-3</c:v>
                </c:pt>
                <c:pt idx="28785">
                  <c:v>1.1770244821086376E-4</c:v>
                </c:pt>
                <c:pt idx="28786">
                  <c:v>4.6296296296296528E-3</c:v>
                </c:pt>
                <c:pt idx="28787">
                  <c:v>6.6666666666668883E-3</c:v>
                </c:pt>
                <c:pt idx="28788">
                  <c:v>1.0561745589600671E-2</c:v>
                </c:pt>
                <c:pt idx="28789">
                  <c:v>3.2258064516129087E-2</c:v>
                </c:pt>
                <c:pt idx="28790">
                  <c:v>1.8518518518518483E-2</c:v>
                </c:pt>
                <c:pt idx="28791">
                  <c:v>6.9991251093613586E-3</c:v>
                </c:pt>
                <c:pt idx="28792">
                  <c:v>8.676036786403832E-5</c:v>
                </c:pt>
                <c:pt idx="28793">
                  <c:v>1.2500000000000063E-2</c:v>
                </c:pt>
                <c:pt idx="28794">
                  <c:v>3.4722222222222398E-3</c:v>
                </c:pt>
                <c:pt idx="28795">
                  <c:v>4.1050903119862488E-4</c:v>
                </c:pt>
                <c:pt idx="28796">
                  <c:v>3.1610557926353786E-4</c:v>
                </c:pt>
                <c:pt idx="28797">
                  <c:v>1.1379800853485028E-2</c:v>
                </c:pt>
                <c:pt idx="28798">
                  <c:v>8.4876543209878377E-3</c:v>
                </c:pt>
                <c:pt idx="28799">
                  <c:v>1.3227513227514738E-3</c:v>
                </c:pt>
                <c:pt idx="28800">
                  <c:v>5.0576892682156049E-3</c:v>
                </c:pt>
                <c:pt idx="28801">
                  <c:v>6.147540983606598E-3</c:v>
                </c:pt>
                <c:pt idx="28802">
                  <c:v>1.0416666666666938E-2</c:v>
                </c:pt>
                <c:pt idx="28803">
                  <c:v>6.147540983606598E-3</c:v>
                </c:pt>
                <c:pt idx="28804">
                  <c:v>1.0416666666666938E-2</c:v>
                </c:pt>
                <c:pt idx="28805">
                  <c:v>9.7949188858280165E-3</c:v>
                </c:pt>
                <c:pt idx="28806">
                  <c:v>2.976190476190496E-3</c:v>
                </c:pt>
                <c:pt idx="28807">
                  <c:v>1.5567765567765486E-2</c:v>
                </c:pt>
                <c:pt idx="28808">
                  <c:v>3.8305920658873168E-4</c:v>
                </c:pt>
                <c:pt idx="28809">
                  <c:v>3.6022060323824476E-3</c:v>
                </c:pt>
                <c:pt idx="28810">
                  <c:v>2.6364764267990268E-2</c:v>
                </c:pt>
                <c:pt idx="28811">
                  <c:v>1.5567765567765486E-2</c:v>
                </c:pt>
                <c:pt idx="28812">
                  <c:v>6.912845219296887E-3</c:v>
                </c:pt>
                <c:pt idx="28813">
                  <c:v>4.8166119594678422E-4</c:v>
                </c:pt>
                <c:pt idx="28814">
                  <c:v>1.452455785505905E-2</c:v>
                </c:pt>
                <c:pt idx="28815">
                  <c:v>2.1698342979342849E-4</c:v>
                </c:pt>
                <c:pt idx="28816">
                  <c:v>2.1698342979342849E-4</c:v>
                </c:pt>
                <c:pt idx="28817">
                  <c:v>2.1698342979342849E-4</c:v>
                </c:pt>
                <c:pt idx="28818">
                  <c:v>6.4971319003575331E-3</c:v>
                </c:pt>
                <c:pt idx="28819">
                  <c:v>4.2397920382006684E-3</c:v>
                </c:pt>
                <c:pt idx="28820">
                  <c:v>6.4971319003575331E-3</c:v>
                </c:pt>
                <c:pt idx="28821">
                  <c:v>1.0635034257081455E-2</c:v>
                </c:pt>
                <c:pt idx="28822">
                  <c:v>1.0635034257081455E-2</c:v>
                </c:pt>
                <c:pt idx="28823">
                  <c:v>2.3700766010036105E-2</c:v>
                </c:pt>
                <c:pt idx="28824">
                  <c:v>1.0635034257081455E-2</c:v>
                </c:pt>
                <c:pt idx="28825">
                  <c:v>4.8166119594678422E-4</c:v>
                </c:pt>
                <c:pt idx="28826">
                  <c:v>1.3696581472167358E-4</c:v>
                </c:pt>
                <c:pt idx="28827">
                  <c:v>9.2749355907250988E-3</c:v>
                </c:pt>
                <c:pt idx="28828">
                  <c:v>5.4364143783194822E-3</c:v>
                </c:pt>
                <c:pt idx="28829">
                  <c:v>3.0828339651869414E-4</c:v>
                </c:pt>
                <c:pt idx="28830">
                  <c:v>3.6727013297301373E-3</c:v>
                </c:pt>
                <c:pt idx="28831">
                  <c:v>3.4167006092139379E-3</c:v>
                </c:pt>
                <c:pt idx="28832">
                  <c:v>1.6181697506654647E-2</c:v>
                </c:pt>
                <c:pt idx="28833">
                  <c:v>2.3593177108241676E-2</c:v>
                </c:pt>
                <c:pt idx="28834">
                  <c:v>1.0294269929157392E-3</c:v>
                </c:pt>
                <c:pt idx="28835">
                  <c:v>2.1333083336263037E-2</c:v>
                </c:pt>
                <c:pt idx="28836">
                  <c:v>2.907108789461724E-2</c:v>
                </c:pt>
                <c:pt idx="28837">
                  <c:v>1.1637935513367646E-3</c:v>
                </c:pt>
                <c:pt idx="28838">
                  <c:v>1.6008290740911132E-2</c:v>
                </c:pt>
                <c:pt idx="28839">
                  <c:v>1.1206328279499017E-2</c:v>
                </c:pt>
                <c:pt idx="28840">
                  <c:v>7.4633456986398332E-3</c:v>
                </c:pt>
                <c:pt idx="28841">
                  <c:v>1.5513616082876223E-3</c:v>
                </c:pt>
                <c:pt idx="28842">
                  <c:v>1.1206328279499017E-2</c:v>
                </c:pt>
                <c:pt idx="28843">
                  <c:v>2.3465123754419562E-2</c:v>
                </c:pt>
                <c:pt idx="28844">
                  <c:v>0</c:v>
                </c:pt>
                <c:pt idx="28845">
                  <c:v>6.6666666666668883E-3</c:v>
                </c:pt>
                <c:pt idx="28846">
                  <c:v>6.9991251093613586E-3</c:v>
                </c:pt>
                <c:pt idx="28847">
                  <c:v>8.267195767214888E-5</c:v>
                </c:pt>
                <c:pt idx="28848">
                  <c:v>6.9991251093613586E-3</c:v>
                </c:pt>
                <c:pt idx="28849">
                  <c:v>8.9605734767043196E-4</c:v>
                </c:pt>
                <c:pt idx="28850">
                  <c:v>3.097173828881227E-3</c:v>
                </c:pt>
                <c:pt idx="28851">
                  <c:v>3.7467700258397893E-2</c:v>
                </c:pt>
                <c:pt idx="28852">
                  <c:v>1.2184508268059195E-2</c:v>
                </c:pt>
                <c:pt idx="28853">
                  <c:v>1.8066847335139432E-3</c:v>
                </c:pt>
                <c:pt idx="28854">
                  <c:v>3.955730878807822E-2</c:v>
                </c:pt>
                <c:pt idx="28855">
                  <c:v>6.147540983606598E-3</c:v>
                </c:pt>
                <c:pt idx="28856">
                  <c:v>2.3437500000000038E-2</c:v>
                </c:pt>
                <c:pt idx="28857">
                  <c:v>4.8166119594678422E-4</c:v>
                </c:pt>
                <c:pt idx="28858">
                  <c:v>1.6203703703703606E-2</c:v>
                </c:pt>
                <c:pt idx="28859">
                  <c:v>6.5104166666679814E-4</c:v>
                </c:pt>
                <c:pt idx="28860">
                  <c:v>1.5679442508710839E-2</c:v>
                </c:pt>
                <c:pt idx="28861">
                  <c:v>2.06625683060109E-2</c:v>
                </c:pt>
                <c:pt idx="28862">
                  <c:v>4.7619047619047589E-2</c:v>
                </c:pt>
                <c:pt idx="28863">
                  <c:v>1.0416666666666938E-2</c:v>
                </c:pt>
                <c:pt idx="28864">
                  <c:v>2.2775423728813811E-2</c:v>
                </c:pt>
                <c:pt idx="28865">
                  <c:v>3.5433070866141662E-2</c:v>
                </c:pt>
                <c:pt idx="28866">
                  <c:v>1.5957446808510675E-2</c:v>
                </c:pt>
                <c:pt idx="28867">
                  <c:v>8.5365853658536536E-2</c:v>
                </c:pt>
                <c:pt idx="28868">
                  <c:v>3.4722222222222398E-3</c:v>
                </c:pt>
                <c:pt idx="28869">
                  <c:v>5.9999999999999928E-2</c:v>
                </c:pt>
                <c:pt idx="28870">
                  <c:v>7.407407407407407E-2</c:v>
                </c:pt>
                <c:pt idx="28871">
                  <c:v>3.2258064516129087E-2</c:v>
                </c:pt>
                <c:pt idx="28872">
                  <c:v>7.407407407407407E-2</c:v>
                </c:pt>
                <c:pt idx="28873">
                  <c:v>9.2364532019715878E-4</c:v>
                </c:pt>
                <c:pt idx="28874">
                  <c:v>1.0957703265405497E-4</c:v>
                </c:pt>
                <c:pt idx="28875">
                  <c:v>1.0957703265405497E-4</c:v>
                </c:pt>
                <c:pt idx="28876">
                  <c:v>0.25675675675675685</c:v>
                </c:pt>
                <c:pt idx="28877">
                  <c:v>6.6666666666668883E-3</c:v>
                </c:pt>
                <c:pt idx="28878">
                  <c:v>3.8700430004777873E-2</c:v>
                </c:pt>
                <c:pt idx="28879">
                  <c:v>0.18741808650065533</c:v>
                </c:pt>
                <c:pt idx="28880">
                  <c:v>3.1476997578692642E-2</c:v>
                </c:pt>
                <c:pt idx="28881">
                  <c:v>6.4039408866995259E-2</c:v>
                </c:pt>
                <c:pt idx="28882">
                  <c:v>5.6968527223486788E-3</c:v>
                </c:pt>
                <c:pt idx="29120">
                  <c:v>1.2508229098090951E-2</c:v>
                </c:pt>
                <c:pt idx="29121">
                  <c:v>5.7806314590517572E-5</c:v>
                </c:pt>
                <c:pt idx="29122">
                  <c:v>2.5466893039050513E-3</c:v>
                </c:pt>
                <c:pt idx="29123">
                  <c:v>1.2508229098090951E-2</c:v>
                </c:pt>
                <c:pt idx="29124">
                  <c:v>8.4789731314822044E-3</c:v>
                </c:pt>
                <c:pt idx="29125">
                  <c:v>2.553763440860218E-2</c:v>
                </c:pt>
                <c:pt idx="29126">
                  <c:v>3.9121482498284163E-2</c:v>
                </c:pt>
                <c:pt idx="29127">
                  <c:v>1.2473580264023853E-3</c:v>
                </c:pt>
                <c:pt idx="29128">
                  <c:v>1.0787694210584665E-2</c:v>
                </c:pt>
                <c:pt idx="29129">
                  <c:v>6.2375433675353788E-3</c:v>
                </c:pt>
                <c:pt idx="29130">
                  <c:v>5.8949058716642449E-3</c:v>
                </c:pt>
                <c:pt idx="29131">
                  <c:v>5.9098035941253747E-3</c:v>
                </c:pt>
                <c:pt idx="29132">
                  <c:v>3.3297529538131122E-2</c:v>
                </c:pt>
                <c:pt idx="29133">
                  <c:v>1.0787694210584665E-2</c:v>
                </c:pt>
                <c:pt idx="29134">
                  <c:v>1.2508229098090951E-2</c:v>
                </c:pt>
                <c:pt idx="29135">
                  <c:v>2.9958970005659363E-2</c:v>
                </c:pt>
                <c:pt idx="29136">
                  <c:v>3.3297529538131122E-2</c:v>
                </c:pt>
                <c:pt idx="29137">
                  <c:v>1.2330070199520808E-2</c:v>
                </c:pt>
                <c:pt idx="29138">
                  <c:v>1.6057942408857157E-3</c:v>
                </c:pt>
                <c:pt idx="29139">
                  <c:v>1.0787694210584665E-2</c:v>
                </c:pt>
                <c:pt idx="29140">
                  <c:v>2.0693388450087662E-2</c:v>
                </c:pt>
                <c:pt idx="29141">
                  <c:v>2.4211233729484954E-2</c:v>
                </c:pt>
                <c:pt idx="29142">
                  <c:v>2.3520903322135064E-2</c:v>
                </c:pt>
                <c:pt idx="29143">
                  <c:v>3.4014557670771104E-3</c:v>
                </c:pt>
                <c:pt idx="29144">
                  <c:v>1.3194444444444439E-2</c:v>
                </c:pt>
                <c:pt idx="29145">
                  <c:v>3.786949051508358E-4</c:v>
                </c:pt>
                <c:pt idx="29146">
                  <c:v>1.9999999999999903E-2</c:v>
                </c:pt>
                <c:pt idx="29147">
                  <c:v>3.9396737457679754E-4</c:v>
                </c:pt>
                <c:pt idx="29148">
                  <c:v>1.2615809185886628E-3</c:v>
                </c:pt>
                <c:pt idx="29149">
                  <c:v>1.9999999999999903E-2</c:v>
                </c:pt>
                <c:pt idx="29150">
                  <c:v>1.3194444444444439E-2</c:v>
                </c:pt>
                <c:pt idx="29151">
                  <c:v>1.3291980505094245E-3</c:v>
                </c:pt>
                <c:pt idx="29152">
                  <c:v>1.4794082367052982E-2</c:v>
                </c:pt>
                <c:pt idx="29153">
                  <c:v>6.6777512573395689E-4</c:v>
                </c:pt>
                <c:pt idx="29154">
                  <c:v>1.5243484915616055E-2</c:v>
                </c:pt>
                <c:pt idx="29155">
                  <c:v>5.2062588904694007E-2</c:v>
                </c:pt>
                <c:pt idx="29156">
                  <c:v>5.2062588904694007E-2</c:v>
                </c:pt>
                <c:pt idx="29157">
                  <c:v>1.1997071013464434E-2</c:v>
                </c:pt>
                <c:pt idx="29158">
                  <c:v>1.3653817752178438E-3</c:v>
                </c:pt>
                <c:pt idx="29159">
                  <c:v>2.0612060747730736E-2</c:v>
                </c:pt>
                <c:pt idx="29160">
                  <c:v>2.0612060747730736E-2</c:v>
                </c:pt>
                <c:pt idx="29161">
                  <c:v>1.8029378685116428E-2</c:v>
                </c:pt>
                <c:pt idx="29162">
                  <c:v>1.263661202185778E-2</c:v>
                </c:pt>
                <c:pt idx="29163">
                  <c:v>1.0799334185049629E-2</c:v>
                </c:pt>
                <c:pt idx="29164">
                  <c:v>3.5134594810724736E-3</c:v>
                </c:pt>
                <c:pt idx="29165">
                  <c:v>7.6684502914050844E-5</c:v>
                </c:pt>
                <c:pt idx="29166">
                  <c:v>4.5389230924547185E-4</c:v>
                </c:pt>
                <c:pt idx="29167">
                  <c:v>1.2473580264023853E-3</c:v>
                </c:pt>
                <c:pt idx="29168">
                  <c:v>7.6010133460613048E-3</c:v>
                </c:pt>
                <c:pt idx="29169">
                  <c:v>0.87854251012145745</c:v>
                </c:pt>
                <c:pt idx="29170">
                  <c:v>0.87854251012145745</c:v>
                </c:pt>
                <c:pt idx="29171">
                  <c:v>3.3297529538131122E-2</c:v>
                </c:pt>
                <c:pt idx="29172">
                  <c:v>3.2258064516129205E-2</c:v>
                </c:pt>
                <c:pt idx="29173">
                  <c:v>1.2508229098090951E-2</c:v>
                </c:pt>
                <c:pt idx="29174">
                  <c:v>4.6132500867152468E-2</c:v>
                </c:pt>
                <c:pt idx="29175">
                  <c:v>0.10414333706606944</c:v>
                </c:pt>
                <c:pt idx="29176">
                  <c:v>0.10414333706606944</c:v>
                </c:pt>
                <c:pt idx="29177">
                  <c:v>0.10414333706606944</c:v>
                </c:pt>
                <c:pt idx="29178">
                  <c:v>2.553763440860218E-2</c:v>
                </c:pt>
                <c:pt idx="29179">
                  <c:v>2.5466893039050513E-3</c:v>
                </c:pt>
                <c:pt idx="29180">
                  <c:v>2.8588264809011461E-4</c:v>
                </c:pt>
                <c:pt idx="29181">
                  <c:v>1.7535944530851211E-2</c:v>
                </c:pt>
                <c:pt idx="29182">
                  <c:v>3.3297529538131122E-2</c:v>
                </c:pt>
                <c:pt idx="29183">
                  <c:v>0.12280701754385985</c:v>
                </c:pt>
                <c:pt idx="29184">
                  <c:v>2.553763440860218E-2</c:v>
                </c:pt>
                <c:pt idx="29185">
                  <c:v>0.10871056881243633</c:v>
                </c:pt>
                <c:pt idx="29186">
                  <c:v>2.8400866891476529E-3</c:v>
                </c:pt>
                <c:pt idx="29187">
                  <c:v>1.2508229098090951E-2</c:v>
                </c:pt>
                <c:pt idx="29188">
                  <c:v>6.7982456140350866E-2</c:v>
                </c:pt>
                <c:pt idx="29189">
                  <c:v>2.8588264809011461E-4</c:v>
                </c:pt>
                <c:pt idx="29190">
                  <c:v>1.2508229098090951E-2</c:v>
                </c:pt>
                <c:pt idx="29191">
                  <c:v>3.3509069788250503E-5</c:v>
                </c:pt>
                <c:pt idx="29192">
                  <c:v>5.046120455778616E-2</c:v>
                </c:pt>
                <c:pt idx="29193">
                  <c:v>6.7982456140350866E-2</c:v>
                </c:pt>
                <c:pt idx="29194">
                  <c:v>2.8588264809011461E-4</c:v>
                </c:pt>
                <c:pt idx="29195">
                  <c:v>1.242450388265752E-2</c:v>
                </c:pt>
                <c:pt idx="29196">
                  <c:v>1.3559322033898334E-2</c:v>
                </c:pt>
                <c:pt idx="29197">
                  <c:v>2.0555355210962842E-2</c:v>
                </c:pt>
                <c:pt idx="29198">
                  <c:v>2.115047049005767E-3</c:v>
                </c:pt>
                <c:pt idx="29199">
                  <c:v>1.2473580264023853E-3</c:v>
                </c:pt>
                <c:pt idx="29200">
                  <c:v>1.2473580264023853E-3</c:v>
                </c:pt>
                <c:pt idx="29201">
                  <c:v>1.0569456427955383E-2</c:v>
                </c:pt>
                <c:pt idx="29202">
                  <c:v>6.2985332182916567E-3</c:v>
                </c:pt>
                <c:pt idx="29203">
                  <c:v>8.2279376835900878E-2</c:v>
                </c:pt>
                <c:pt idx="29204">
                  <c:v>1.2844346797363638E-2</c:v>
                </c:pt>
                <c:pt idx="29205">
                  <c:v>3.5605297226499273E-4</c:v>
                </c:pt>
                <c:pt idx="29206">
                  <c:v>4.1292734051827859E-2</c:v>
                </c:pt>
                <c:pt idx="29207">
                  <c:v>5.8223415923727984E-2</c:v>
                </c:pt>
                <c:pt idx="29208">
                  <c:v>1.4490169763819557E-2</c:v>
                </c:pt>
                <c:pt idx="29209">
                  <c:v>1.7243662609117829E-2</c:v>
                </c:pt>
                <c:pt idx="29210">
                  <c:v>1.2304622547389446E-2</c:v>
                </c:pt>
                <c:pt idx="29211">
                  <c:v>3.4586163618420237E-3</c:v>
                </c:pt>
                <c:pt idx="29212">
                  <c:v>1.2304622547389446E-2</c:v>
                </c:pt>
                <c:pt idx="29213">
                  <c:v>7.1130084478251039E-3</c:v>
                </c:pt>
                <c:pt idx="29214">
                  <c:v>1.1819051101049116E-2</c:v>
                </c:pt>
                <c:pt idx="29215">
                  <c:v>4.1292734051827859E-2</c:v>
                </c:pt>
                <c:pt idx="29216">
                  <c:v>5.246366536689126E-2</c:v>
                </c:pt>
                <c:pt idx="29217">
                  <c:v>1.2304622547389446E-2</c:v>
                </c:pt>
                <c:pt idx="29218">
                  <c:v>3.2648736936201198E-2</c:v>
                </c:pt>
                <c:pt idx="29219">
                  <c:v>2.5320239834394801E-2</c:v>
                </c:pt>
                <c:pt idx="29220">
                  <c:v>1.69809125114504E-2</c:v>
                </c:pt>
                <c:pt idx="29221">
                  <c:v>1.0812259851666603E-2</c:v>
                </c:pt>
                <c:pt idx="29222">
                  <c:v>2.8588264809011461E-4</c:v>
                </c:pt>
                <c:pt idx="29223">
                  <c:v>3.3297529538131122E-2</c:v>
                </c:pt>
                <c:pt idx="29224">
                  <c:v>1.2508229098090951E-2</c:v>
                </c:pt>
                <c:pt idx="29225">
                  <c:v>2.4948122995661248E-2</c:v>
                </c:pt>
                <c:pt idx="29226">
                  <c:v>1.2508229098090951E-2</c:v>
                </c:pt>
                <c:pt idx="29227">
                  <c:v>1.0787694210584665E-2</c:v>
                </c:pt>
                <c:pt idx="29228">
                  <c:v>1.2330070199520808E-2</c:v>
                </c:pt>
                <c:pt idx="29229">
                  <c:v>2.8400866891476529E-3</c:v>
                </c:pt>
                <c:pt idx="29230">
                  <c:v>2.8588264809011461E-4</c:v>
                </c:pt>
                <c:pt idx="29231">
                  <c:v>3.3297529538131122E-2</c:v>
                </c:pt>
                <c:pt idx="29232">
                  <c:v>5.7064482064481954E-2</c:v>
                </c:pt>
                <c:pt idx="29233">
                  <c:v>1.298245614035074E-2</c:v>
                </c:pt>
                <c:pt idx="29234">
                  <c:v>3.979326548770981E-3</c:v>
                </c:pt>
                <c:pt idx="29235">
                  <c:v>4.7962962962962923E-2</c:v>
                </c:pt>
                <c:pt idx="29236">
                  <c:v>6.5821439416942958E-3</c:v>
                </c:pt>
                <c:pt idx="29237">
                  <c:v>5.1753881541115515E-2</c:v>
                </c:pt>
                <c:pt idx="29238">
                  <c:v>6.4072529188807003E-3</c:v>
                </c:pt>
                <c:pt idx="29239">
                  <c:v>2.5053775685798189E-2</c:v>
                </c:pt>
                <c:pt idx="29240">
                  <c:v>2.2586265510796694E-3</c:v>
                </c:pt>
                <c:pt idx="29241">
                  <c:v>1.6775396085728697E-4</c:v>
                </c:pt>
                <c:pt idx="29242">
                  <c:v>5.046120455778616E-2</c:v>
                </c:pt>
                <c:pt idx="29243">
                  <c:v>5.046120455778616E-2</c:v>
                </c:pt>
                <c:pt idx="29244">
                  <c:v>2.1739130434782709E-2</c:v>
                </c:pt>
                <c:pt idx="29245">
                  <c:v>0.10000000000000005</c:v>
                </c:pt>
                <c:pt idx="29246">
                  <c:v>1.4336917562724266E-2</c:v>
                </c:pt>
                <c:pt idx="29247">
                  <c:v>3.7037037037037104E-2</c:v>
                </c:pt>
                <c:pt idx="29248">
                  <c:v>4.8913043478260872E-2</c:v>
                </c:pt>
                <c:pt idx="29249">
                  <c:v>0.14141414141414141</c:v>
                </c:pt>
                <c:pt idx="29250">
                  <c:v>1.4336917562724266E-2</c:v>
                </c:pt>
                <c:pt idx="29251">
                  <c:v>1.9670880557977125E-2</c:v>
                </c:pt>
                <c:pt idx="29252">
                  <c:v>1.2304622547389446E-2</c:v>
                </c:pt>
                <c:pt idx="29253">
                  <c:v>6.9747166521359996E-2</c:v>
                </c:pt>
                <c:pt idx="29254">
                  <c:v>1.1634420968669247E-2</c:v>
                </c:pt>
                <c:pt idx="29255">
                  <c:v>1.8649193548387129E-2</c:v>
                </c:pt>
                <c:pt idx="29256">
                  <c:v>7.0554765291607355E-2</c:v>
                </c:pt>
                <c:pt idx="29257">
                  <c:v>0.10794512134890316</c:v>
                </c:pt>
                <c:pt idx="29258">
                  <c:v>5.046120455778616E-2</c:v>
                </c:pt>
                <c:pt idx="29259">
                  <c:v>2.8588264809011461E-4</c:v>
                </c:pt>
                <c:pt idx="29260">
                  <c:v>6.2375433675353788E-3</c:v>
                </c:pt>
                <c:pt idx="29261">
                  <c:v>4.6132500867152468E-2</c:v>
                </c:pt>
                <c:pt idx="29262">
                  <c:v>1.8955769870302515E-2</c:v>
                </c:pt>
                <c:pt idx="29263">
                  <c:v>2.553763440860218E-2</c:v>
                </c:pt>
                <c:pt idx="29264">
                  <c:v>0.10414333706606944</c:v>
                </c:pt>
                <c:pt idx="29265">
                  <c:v>1.2508229098090951E-2</c:v>
                </c:pt>
                <c:pt idx="29266">
                  <c:v>7.9236764932859971E-2</c:v>
                </c:pt>
                <c:pt idx="29267">
                  <c:v>7.1061931842916551E-2</c:v>
                </c:pt>
                <c:pt idx="29268">
                  <c:v>1.2508229098090951E-2</c:v>
                </c:pt>
                <c:pt idx="29269">
                  <c:v>1.0450029125750819E-2</c:v>
                </c:pt>
                <c:pt idx="29270">
                  <c:v>0.23577702128150207</c:v>
                </c:pt>
                <c:pt idx="29271">
                  <c:v>1.8955769870302515E-2</c:v>
                </c:pt>
                <c:pt idx="29272">
                  <c:v>0.13698470574531704</c:v>
                </c:pt>
                <c:pt idx="29273">
                  <c:v>0.36303893373987978</c:v>
                </c:pt>
                <c:pt idx="29274">
                  <c:v>3.3297529538131122E-2</c:v>
                </c:pt>
                <c:pt idx="29275">
                  <c:v>3.2258064516129205E-2</c:v>
                </c:pt>
                <c:pt idx="29276">
                  <c:v>5.046120455778616E-2</c:v>
                </c:pt>
                <c:pt idx="29277">
                  <c:v>0.54385964912280704</c:v>
                </c:pt>
                <c:pt idx="29278">
                  <c:v>0.12213958810068659</c:v>
                </c:pt>
                <c:pt idx="29279">
                  <c:v>3.3098209441128831E-2</c:v>
                </c:pt>
                <c:pt idx="29280">
                  <c:v>0.95784441547153409</c:v>
                </c:pt>
                <c:pt idx="29281">
                  <c:v>1</c:v>
                </c:pt>
                <c:pt idx="29282">
                  <c:v>1</c:v>
                </c:pt>
                <c:pt idx="29283">
                  <c:v>1</c:v>
                </c:pt>
                <c:pt idx="29284">
                  <c:v>3.3098209441128831E-2</c:v>
                </c:pt>
                <c:pt idx="29285">
                  <c:v>0.1411220358588782</c:v>
                </c:pt>
                <c:pt idx="29286">
                  <c:v>5.3295932678821933E-2</c:v>
                </c:pt>
                <c:pt idx="29287">
                  <c:v>1.2508229098090951E-2</c:v>
                </c:pt>
                <c:pt idx="29288">
                  <c:v>2.9888228636106122E-3</c:v>
                </c:pt>
                <c:pt idx="29289">
                  <c:v>3.9121482498284163E-2</c:v>
                </c:pt>
                <c:pt idx="29290">
                  <c:v>1</c:v>
                </c:pt>
                <c:pt idx="29291">
                  <c:v>1.3194444444444439E-2</c:v>
                </c:pt>
                <c:pt idx="29292">
                  <c:v>8.2608695652173728E-2</c:v>
                </c:pt>
                <c:pt idx="29293">
                  <c:v>0.14250000000000013</c:v>
                </c:pt>
                <c:pt idx="29294">
                  <c:v>4.9861495844875363E-2</c:v>
                </c:pt>
                <c:pt idx="29295">
                  <c:v>1.2304622547389446E-2</c:v>
                </c:pt>
                <c:pt idx="29296">
                  <c:v>1.1456517000871904E-2</c:v>
                </c:pt>
                <c:pt idx="29297">
                  <c:v>1.8649193548387129E-2</c:v>
                </c:pt>
                <c:pt idx="29298">
                  <c:v>1.2304622547389446E-2</c:v>
                </c:pt>
                <c:pt idx="29299">
                  <c:v>8.7225101143187392E-2</c:v>
                </c:pt>
                <c:pt idx="29300">
                  <c:v>4.5901639344262092E-2</c:v>
                </c:pt>
                <c:pt idx="29301">
                  <c:v>3.3297529538131122E-2</c:v>
                </c:pt>
                <c:pt idx="29302">
                  <c:v>3.3297529538131122E-2</c:v>
                </c:pt>
                <c:pt idx="29303">
                  <c:v>1.2508229098090951E-2</c:v>
                </c:pt>
                <c:pt idx="29304">
                  <c:v>0.48735475051264526</c:v>
                </c:pt>
                <c:pt idx="29305">
                  <c:v>1.8955769870302515E-2</c:v>
                </c:pt>
                <c:pt idx="29306">
                  <c:v>3.3297529538131122E-2</c:v>
                </c:pt>
                <c:pt idx="29307">
                  <c:v>2.9888228636106122E-3</c:v>
                </c:pt>
                <c:pt idx="29308">
                  <c:v>0.31077694235588965</c:v>
                </c:pt>
                <c:pt idx="29309">
                  <c:v>3.2258064516129205E-2</c:v>
                </c:pt>
                <c:pt idx="29310">
                  <c:v>2.553763440860218E-2</c:v>
                </c:pt>
                <c:pt idx="29311">
                  <c:v>0.20430107526881716</c:v>
                </c:pt>
                <c:pt idx="29312">
                  <c:v>0.10414333706606944</c:v>
                </c:pt>
                <c:pt idx="29313">
                  <c:v>1.2508229098090951E-2</c:v>
                </c:pt>
                <c:pt idx="29314">
                  <c:v>4.6132500867152468E-2</c:v>
                </c:pt>
                <c:pt idx="29315">
                  <c:v>7.2733863795806111E-2</c:v>
                </c:pt>
                <c:pt idx="29316">
                  <c:v>1</c:v>
                </c:pt>
                <c:pt idx="29317">
                  <c:v>5.046120455778616E-2</c:v>
                </c:pt>
                <c:pt idx="29318">
                  <c:v>1</c:v>
                </c:pt>
                <c:pt idx="29319">
                  <c:v>0.76265703070856383</c:v>
                </c:pt>
                <c:pt idx="29320">
                  <c:v>6.7189249720044794E-2</c:v>
                </c:pt>
                <c:pt idx="29321">
                  <c:v>0.60044477390659745</c:v>
                </c:pt>
                <c:pt idx="29322">
                  <c:v>4.9861495844875363E-2</c:v>
                </c:pt>
                <c:pt idx="29323">
                  <c:v>5.6296296296296094E-2</c:v>
                </c:pt>
                <c:pt idx="29324">
                  <c:v>0.10297482837528631</c:v>
                </c:pt>
                <c:pt idx="29325">
                  <c:v>4.9861495844875363E-2</c:v>
                </c:pt>
                <c:pt idx="29326">
                  <c:v>5.5430711610486676E-2</c:v>
                </c:pt>
                <c:pt idx="29327">
                  <c:v>1</c:v>
                </c:pt>
                <c:pt idx="29328">
                  <c:v>6.9747166521359996E-2</c:v>
                </c:pt>
                <c:pt idx="29329">
                  <c:v>1.2508229098090951E-2</c:v>
                </c:pt>
                <c:pt idx="29330">
                  <c:v>1</c:v>
                </c:pt>
                <c:pt idx="29331">
                  <c:v>1.8955769870302515E-2</c:v>
                </c:pt>
                <c:pt idx="29332">
                  <c:v>1.2508229098090951E-2</c:v>
                </c:pt>
                <c:pt idx="29333">
                  <c:v>3.3297529538131122E-2</c:v>
                </c:pt>
                <c:pt idx="29334">
                  <c:v>2.6229508196721353E-2</c:v>
                </c:pt>
                <c:pt idx="29335">
                  <c:v>1.2844346797363638E-2</c:v>
                </c:pt>
                <c:pt idx="29336">
                  <c:v>3.3098209441128831E-2</c:v>
                </c:pt>
                <c:pt idx="29337">
                  <c:v>0.44848939967785478</c:v>
                </c:pt>
                <c:pt idx="29338">
                  <c:v>3.2258064516129205E-2</c:v>
                </c:pt>
                <c:pt idx="29339">
                  <c:v>7.5752084088437699E-2</c:v>
                </c:pt>
                <c:pt idx="29340">
                  <c:v>3.3194935413034782E-2</c:v>
                </c:pt>
                <c:pt idx="29341">
                  <c:v>1.8955769870302515E-2</c:v>
                </c:pt>
                <c:pt idx="29342">
                  <c:v>0.17528955563016438</c:v>
                </c:pt>
                <c:pt idx="29343">
                  <c:v>1.3718946978123946E-2</c:v>
                </c:pt>
                <c:pt idx="29344">
                  <c:v>2.553763440860218E-2</c:v>
                </c:pt>
                <c:pt idx="29345">
                  <c:v>0.43355456088902616</c:v>
                </c:pt>
                <c:pt idx="29346">
                  <c:v>4.7428322304177803E-2</c:v>
                </c:pt>
                <c:pt idx="29347">
                  <c:v>0.12280701754385985</c:v>
                </c:pt>
                <c:pt idx="29348">
                  <c:v>1.2508229098090951E-2</c:v>
                </c:pt>
                <c:pt idx="29349">
                  <c:v>0.12280701754385985</c:v>
                </c:pt>
                <c:pt idx="29350">
                  <c:v>0.91776315789473684</c:v>
                </c:pt>
                <c:pt idx="29351">
                  <c:v>3.2258064516129205E-2</c:v>
                </c:pt>
                <c:pt idx="29352">
                  <c:v>1.8955769870302515E-2</c:v>
                </c:pt>
                <c:pt idx="29353">
                  <c:v>1.8955769870302515E-2</c:v>
                </c:pt>
                <c:pt idx="29354">
                  <c:v>2.553763440860218E-2</c:v>
                </c:pt>
                <c:pt idx="29355">
                  <c:v>0.84051036682615643</c:v>
                </c:pt>
                <c:pt idx="29356">
                  <c:v>1.2508229098090951E-2</c:v>
                </c:pt>
                <c:pt idx="29357">
                  <c:v>5.046120455778616E-2</c:v>
                </c:pt>
                <c:pt idx="29358">
                  <c:v>0.22248803827751196</c:v>
                </c:pt>
                <c:pt idx="29359">
                  <c:v>3.3297529538131122E-2</c:v>
                </c:pt>
                <c:pt idx="29360">
                  <c:v>3.5460992907801414E-2</c:v>
                </c:pt>
                <c:pt idx="29361">
                  <c:v>2.5466893039050513E-3</c:v>
                </c:pt>
                <c:pt idx="29362">
                  <c:v>1.0787694210584665E-2</c:v>
                </c:pt>
                <c:pt idx="29363">
                  <c:v>1.2508229098090951E-2</c:v>
                </c:pt>
                <c:pt idx="29364">
                  <c:v>1.8336162988115339E-2</c:v>
                </c:pt>
                <c:pt idx="29365">
                  <c:v>5.034030043092701E-4</c:v>
                </c:pt>
                <c:pt idx="29366">
                  <c:v>1.8336162988115339E-2</c:v>
                </c:pt>
                <c:pt idx="29367">
                  <c:v>0.36145404663923186</c:v>
                </c:pt>
                <c:pt idx="29368">
                  <c:v>0.10752056404230319</c:v>
                </c:pt>
                <c:pt idx="29369">
                  <c:v>0.91591591591591592</c:v>
                </c:pt>
                <c:pt idx="29370">
                  <c:v>5.2062588904694007E-2</c:v>
                </c:pt>
                <c:pt idx="29371">
                  <c:v>1.1884550084889749E-2</c:v>
                </c:pt>
                <c:pt idx="29372">
                  <c:v>0.87650760146515672</c:v>
                </c:pt>
                <c:pt idx="29373">
                  <c:v>0.91776315789473684</c:v>
                </c:pt>
                <c:pt idx="29374">
                  <c:v>0.91776315789473684</c:v>
                </c:pt>
                <c:pt idx="29375">
                  <c:v>1.2096774193548236E-2</c:v>
                </c:pt>
                <c:pt idx="29376">
                  <c:v>0.62191358024691357</c:v>
                </c:pt>
                <c:pt idx="29377">
                  <c:v>1.8955769870302515E-2</c:v>
                </c:pt>
                <c:pt idx="29378">
                  <c:v>1.2508229098090951E-2</c:v>
                </c:pt>
                <c:pt idx="29379">
                  <c:v>0.16136495083863503</c:v>
                </c:pt>
                <c:pt idx="29380">
                  <c:v>1.166781056966357E-2</c:v>
                </c:pt>
                <c:pt idx="29381">
                  <c:v>3.2894736842105352E-2</c:v>
                </c:pt>
                <c:pt idx="29382">
                  <c:v>0.16756756756756741</c:v>
                </c:pt>
                <c:pt idx="29383">
                  <c:v>1.8649193548387129E-2</c:v>
                </c:pt>
                <c:pt idx="29384">
                  <c:v>0.3230218169977207</c:v>
                </c:pt>
                <c:pt idx="29385">
                  <c:v>5.2364864864864802E-2</c:v>
                </c:pt>
                <c:pt idx="29386">
                  <c:v>5.2364864864864802E-2</c:v>
                </c:pt>
                <c:pt idx="29387">
                  <c:v>1.2304622547389446E-2</c:v>
                </c:pt>
                <c:pt idx="29388">
                  <c:v>2.553763440860218E-2</c:v>
                </c:pt>
                <c:pt idx="29389">
                  <c:v>3.3297529538131122E-2</c:v>
                </c:pt>
                <c:pt idx="29390">
                  <c:v>0.16355404640633844</c:v>
                </c:pt>
                <c:pt idx="29391">
                  <c:v>1.8955769870302515E-2</c:v>
                </c:pt>
                <c:pt idx="29392">
                  <c:v>0.21534437663469927</c:v>
                </c:pt>
                <c:pt idx="29393">
                  <c:v>5.046120455778616E-2</c:v>
                </c:pt>
                <c:pt idx="29394">
                  <c:v>1.2508229098090951E-2</c:v>
                </c:pt>
                <c:pt idx="29395">
                  <c:v>3.3297529538131122E-2</c:v>
                </c:pt>
                <c:pt idx="29396">
                  <c:v>3.2258064516129205E-2</c:v>
                </c:pt>
                <c:pt idx="29397">
                  <c:v>1.2508229098090951E-2</c:v>
                </c:pt>
                <c:pt idx="29398">
                  <c:v>6.8100358422939267E-2</c:v>
                </c:pt>
                <c:pt idx="29399">
                  <c:v>3.6974155819656671E-2</c:v>
                </c:pt>
                <c:pt idx="29400">
                  <c:v>4.0190375462718232E-2</c:v>
                </c:pt>
                <c:pt idx="29401">
                  <c:v>2.3869261159802171E-2</c:v>
                </c:pt>
                <c:pt idx="29402">
                  <c:v>1.2844346797363638E-2</c:v>
                </c:pt>
                <c:pt idx="29403">
                  <c:v>4.0190375462718232E-2</c:v>
                </c:pt>
                <c:pt idx="29404">
                  <c:v>0.12008690499703732</c:v>
                </c:pt>
                <c:pt idx="29405">
                  <c:v>2.1795989537930647E-4</c:v>
                </c:pt>
                <c:pt idx="29406">
                  <c:v>1.2304622547389446E-2</c:v>
                </c:pt>
                <c:pt idx="29407">
                  <c:v>8.5515045952343535E-2</c:v>
                </c:pt>
                <c:pt idx="29408">
                  <c:v>6.3450787032914985E-2</c:v>
                </c:pt>
                <c:pt idx="29409">
                  <c:v>6.061680255228627E-2</c:v>
                </c:pt>
                <c:pt idx="29410">
                  <c:v>6.061680255228627E-2</c:v>
                </c:pt>
                <c:pt idx="29411">
                  <c:v>5.046120455778616E-2</c:v>
                </c:pt>
                <c:pt idx="29412">
                  <c:v>5.046120455778616E-2</c:v>
                </c:pt>
                <c:pt idx="29413">
                  <c:v>1.8955769870302515E-2</c:v>
                </c:pt>
                <c:pt idx="29414">
                  <c:v>1</c:v>
                </c:pt>
                <c:pt idx="29415">
                  <c:v>3.3098209441128831E-2</c:v>
                </c:pt>
                <c:pt idx="29416">
                  <c:v>0.65438375257184567</c:v>
                </c:pt>
                <c:pt idx="29417">
                  <c:v>1.2304622547389446E-2</c:v>
                </c:pt>
                <c:pt idx="29418">
                  <c:v>1.2304622547389446E-2</c:v>
                </c:pt>
                <c:pt idx="29419">
                  <c:v>3.4550013931457214E-2</c:v>
                </c:pt>
                <c:pt idx="29420">
                  <c:v>4.5406732117812043E-2</c:v>
                </c:pt>
                <c:pt idx="29421">
                  <c:v>3.4550013931457214E-2</c:v>
                </c:pt>
                <c:pt idx="29422">
                  <c:v>1.2508229098090951E-2</c:v>
                </c:pt>
                <c:pt idx="29423">
                  <c:v>5.3295932678821933E-2</c:v>
                </c:pt>
                <c:pt idx="29424">
                  <c:v>8.5872576177285415E-2</c:v>
                </c:pt>
                <c:pt idx="29425">
                  <c:v>0.31077694235588965</c:v>
                </c:pt>
                <c:pt idx="29426">
                  <c:v>1.2304622547389446E-2</c:v>
                </c:pt>
                <c:pt idx="29427">
                  <c:v>5.046120455778616E-2</c:v>
                </c:pt>
                <c:pt idx="29428">
                  <c:v>6.7982456140350866E-2</c:v>
                </c:pt>
                <c:pt idx="29429">
                  <c:v>1.7966351883872269E-2</c:v>
                </c:pt>
                <c:pt idx="29430">
                  <c:v>1.8955769870302515E-2</c:v>
                </c:pt>
                <c:pt idx="29431">
                  <c:v>3.3297529538131122E-2</c:v>
                </c:pt>
                <c:pt idx="29432">
                  <c:v>2.8588264809011461E-4</c:v>
                </c:pt>
                <c:pt idx="29433">
                  <c:v>9.1583240637745728E-2</c:v>
                </c:pt>
                <c:pt idx="29434">
                  <c:v>2.553763440860218E-2</c:v>
                </c:pt>
                <c:pt idx="29435">
                  <c:v>1.8955769870302515E-2</c:v>
                </c:pt>
                <c:pt idx="29436">
                  <c:v>9.1491489032913001E-2</c:v>
                </c:pt>
                <c:pt idx="29437">
                  <c:v>3.3297529538131122E-2</c:v>
                </c:pt>
                <c:pt idx="29438">
                  <c:v>0.40249811111990785</c:v>
                </c:pt>
                <c:pt idx="29439">
                  <c:v>3.3297529538131122E-2</c:v>
                </c:pt>
                <c:pt idx="29440">
                  <c:v>0.12372147915027527</c:v>
                </c:pt>
                <c:pt idx="29441">
                  <c:v>1.2508229098090951E-2</c:v>
                </c:pt>
                <c:pt idx="29442">
                  <c:v>3.3297529538131122E-2</c:v>
                </c:pt>
                <c:pt idx="29443">
                  <c:v>1.8955769870302515E-2</c:v>
                </c:pt>
                <c:pt idx="29444">
                  <c:v>1.2508229098090951E-2</c:v>
                </c:pt>
                <c:pt idx="29445">
                  <c:v>3.2653858871276885E-2</c:v>
                </c:pt>
                <c:pt idx="29446">
                  <c:v>1.2330070199520808E-2</c:v>
                </c:pt>
                <c:pt idx="29447">
                  <c:v>2.4211233729484954E-2</c:v>
                </c:pt>
                <c:pt idx="29448">
                  <c:v>1.8955769870302515E-2</c:v>
                </c:pt>
                <c:pt idx="29449">
                  <c:v>3.9121482498284163E-2</c:v>
                </c:pt>
                <c:pt idx="29450">
                  <c:v>1.2508229098090951E-2</c:v>
                </c:pt>
                <c:pt idx="29451">
                  <c:v>1.2508229098090951E-2</c:v>
                </c:pt>
                <c:pt idx="29452">
                  <c:v>2.553763440860218E-2</c:v>
                </c:pt>
                <c:pt idx="29453">
                  <c:v>3.0350897923054228E-2</c:v>
                </c:pt>
                <c:pt idx="29454">
                  <c:v>5.046120455778616E-2</c:v>
                </c:pt>
                <c:pt idx="29455">
                  <c:v>3.6974155819656671E-2</c:v>
                </c:pt>
                <c:pt idx="29456">
                  <c:v>5.046120455778616E-2</c:v>
                </c:pt>
                <c:pt idx="29457">
                  <c:v>0.24379915305505145</c:v>
                </c:pt>
                <c:pt idx="29458">
                  <c:v>1.2508229098090951E-2</c:v>
                </c:pt>
                <c:pt idx="29459">
                  <c:v>1.2508229098090951E-2</c:v>
                </c:pt>
                <c:pt idx="29460">
                  <c:v>0.65319430514676702</c:v>
                </c:pt>
                <c:pt idx="29461">
                  <c:v>1.8955769870302515E-2</c:v>
                </c:pt>
                <c:pt idx="29462">
                  <c:v>0.33417882054533921</c:v>
                </c:pt>
                <c:pt idx="29463">
                  <c:v>1.2473580264023853E-3</c:v>
                </c:pt>
                <c:pt idx="29464">
                  <c:v>3.4550013931457214E-2</c:v>
                </c:pt>
                <c:pt idx="29465">
                  <c:v>6.7982456140350866E-2</c:v>
                </c:pt>
                <c:pt idx="29466">
                  <c:v>0.33417882054533921</c:v>
                </c:pt>
                <c:pt idx="29467">
                  <c:v>5.821421075951177E-3</c:v>
                </c:pt>
                <c:pt idx="29468">
                  <c:v>6.7969707296205731E-2</c:v>
                </c:pt>
                <c:pt idx="29469">
                  <c:v>1.2844346797363638E-2</c:v>
                </c:pt>
                <c:pt idx="29470">
                  <c:v>1.2844346797363638E-2</c:v>
                </c:pt>
                <c:pt idx="29471">
                  <c:v>5.2665050132397147E-2</c:v>
                </c:pt>
                <c:pt idx="29472">
                  <c:v>5.1264985695472449E-2</c:v>
                </c:pt>
                <c:pt idx="29473">
                  <c:v>1.2473580264023853E-3</c:v>
                </c:pt>
                <c:pt idx="29474">
                  <c:v>1.8955769870302515E-2</c:v>
                </c:pt>
                <c:pt idx="29475">
                  <c:v>1.2473580264023853E-3</c:v>
                </c:pt>
                <c:pt idx="29476">
                  <c:v>1.2508229098090951E-2</c:v>
                </c:pt>
                <c:pt idx="29477">
                  <c:v>2.5127334465195467E-2</c:v>
                </c:pt>
                <c:pt idx="29478">
                  <c:v>1.2304622547389446E-2</c:v>
                </c:pt>
                <c:pt idx="29479">
                  <c:v>8.9131684876365455E-2</c:v>
                </c:pt>
                <c:pt idx="29480">
                  <c:v>3.9121482498284163E-2</c:v>
                </c:pt>
                <c:pt idx="29481">
                  <c:v>5.046120455778616E-2</c:v>
                </c:pt>
                <c:pt idx="29482">
                  <c:v>1.4557432516836341E-4</c:v>
                </c:pt>
                <c:pt idx="29483">
                  <c:v>3.2258064516129205E-2</c:v>
                </c:pt>
                <c:pt idx="29484">
                  <c:v>4.2052029469756468E-2</c:v>
                </c:pt>
                <c:pt idx="29485">
                  <c:v>1.2473580264023853E-3</c:v>
                </c:pt>
                <c:pt idx="29486">
                  <c:v>4.5514121544271823E-3</c:v>
                </c:pt>
                <c:pt idx="29487">
                  <c:v>1.2508229098090951E-2</c:v>
                </c:pt>
                <c:pt idx="29488">
                  <c:v>1.3068121425226835E-2</c:v>
                </c:pt>
                <c:pt idx="29489">
                  <c:v>1.2508229098090951E-2</c:v>
                </c:pt>
                <c:pt idx="29490">
                  <c:v>3.3297529538131122E-2</c:v>
                </c:pt>
                <c:pt idx="29491">
                  <c:v>3.3297529538131122E-2</c:v>
                </c:pt>
                <c:pt idx="29492">
                  <c:v>1.2508229098090951E-2</c:v>
                </c:pt>
                <c:pt idx="29493">
                  <c:v>3.3297529538131122E-2</c:v>
                </c:pt>
                <c:pt idx="29494">
                  <c:v>1.1321068172927053E-2</c:v>
                </c:pt>
                <c:pt idx="29495">
                  <c:v>3.3098209441128831E-2</c:v>
                </c:pt>
                <c:pt idx="29496">
                  <c:v>3.3703623813654122E-4</c:v>
                </c:pt>
                <c:pt idx="29497">
                  <c:v>1.0569456427955383E-2</c:v>
                </c:pt>
                <c:pt idx="29498">
                  <c:v>3.3098209441128831E-2</c:v>
                </c:pt>
                <c:pt idx="29499">
                  <c:v>1.2844346797363638E-2</c:v>
                </c:pt>
                <c:pt idx="29500">
                  <c:v>7.6010133460613048E-3</c:v>
                </c:pt>
                <c:pt idx="29501">
                  <c:v>1.2844346797363638E-2</c:v>
                </c:pt>
                <c:pt idx="29502">
                  <c:v>6.9581674970088084E-4</c:v>
                </c:pt>
                <c:pt idx="29503">
                  <c:v>1.0569456427955383E-2</c:v>
                </c:pt>
                <c:pt idx="29504">
                  <c:v>3.3098209441128831E-2</c:v>
                </c:pt>
                <c:pt idx="29505">
                  <c:v>1.4600247408963034E-2</c:v>
                </c:pt>
                <c:pt idx="29506">
                  <c:v>6.6583545876042066E-3</c:v>
                </c:pt>
                <c:pt idx="29507">
                  <c:v>1.0446728749516654E-2</c:v>
                </c:pt>
                <c:pt idx="29508">
                  <c:v>2.1627824858756694E-3</c:v>
                </c:pt>
                <c:pt idx="29509">
                  <c:v>9.4551870703676599E-3</c:v>
                </c:pt>
                <c:pt idx="29510">
                  <c:v>2.617719709797918E-3</c:v>
                </c:pt>
                <c:pt idx="29511">
                  <c:v>5.22769042270778E-2</c:v>
                </c:pt>
                <c:pt idx="29512">
                  <c:v>1.2188154637211839E-2</c:v>
                </c:pt>
                <c:pt idx="29513">
                  <c:v>1.2188154637211839E-2</c:v>
                </c:pt>
                <c:pt idx="29514">
                  <c:v>8.5092449922958294E-2</c:v>
                </c:pt>
                <c:pt idx="29515">
                  <c:v>3.3297529538131122E-2</c:v>
                </c:pt>
                <c:pt idx="29516">
                  <c:v>8.5872576177285415E-2</c:v>
                </c:pt>
                <c:pt idx="29517">
                  <c:v>1.2604825847610912E-3</c:v>
                </c:pt>
                <c:pt idx="29518">
                  <c:v>2.4211233729484954E-2</c:v>
                </c:pt>
                <c:pt idx="29519">
                  <c:v>0.12213958810068659</c:v>
                </c:pt>
                <c:pt idx="29520">
                  <c:v>1.2844346797363638E-2</c:v>
                </c:pt>
                <c:pt idx="29521">
                  <c:v>1.2844346797363638E-2</c:v>
                </c:pt>
                <c:pt idx="29522">
                  <c:v>3.3098209441128831E-2</c:v>
                </c:pt>
                <c:pt idx="29523">
                  <c:v>1.4975358129039319E-2</c:v>
                </c:pt>
                <c:pt idx="29524">
                  <c:v>3.3098209441128831E-2</c:v>
                </c:pt>
                <c:pt idx="29525">
                  <c:v>2.6423641069888409E-3</c:v>
                </c:pt>
                <c:pt idx="29526">
                  <c:v>3.2301195938494801E-2</c:v>
                </c:pt>
                <c:pt idx="29527">
                  <c:v>1.5453640406185994E-2</c:v>
                </c:pt>
                <c:pt idx="29528">
                  <c:v>3.3098209441128831E-2</c:v>
                </c:pt>
                <c:pt idx="29529">
                  <c:v>1.2844346797363638E-2</c:v>
                </c:pt>
                <c:pt idx="29530">
                  <c:v>8.5386338185890379E-2</c:v>
                </c:pt>
                <c:pt idx="29531">
                  <c:v>6.6583545876042066E-3</c:v>
                </c:pt>
                <c:pt idx="29532">
                  <c:v>1.1763607091076641E-3</c:v>
                </c:pt>
                <c:pt idx="29533">
                  <c:v>5.0164473684210668E-2</c:v>
                </c:pt>
                <c:pt idx="29534">
                  <c:v>1.5775308101460307E-4</c:v>
                </c:pt>
                <c:pt idx="29535">
                  <c:v>7.4483971593547324E-3</c:v>
                </c:pt>
                <c:pt idx="29536">
                  <c:v>3.1890014077473679E-3</c:v>
                </c:pt>
                <c:pt idx="29537">
                  <c:v>3.2686980609418256E-2</c:v>
                </c:pt>
                <c:pt idx="29538">
                  <c:v>3.2422973993001393E-3</c:v>
                </c:pt>
                <c:pt idx="29539">
                  <c:v>1.1780027881722841E-2</c:v>
                </c:pt>
                <c:pt idx="29540">
                  <c:v>6.6779852857951447E-2</c:v>
                </c:pt>
                <c:pt idx="29541">
                  <c:v>2.115047049005767E-3</c:v>
                </c:pt>
                <c:pt idx="29542">
                  <c:v>1.4018912993043369E-2</c:v>
                </c:pt>
                <c:pt idx="29543">
                  <c:v>3.2686980609418256E-2</c:v>
                </c:pt>
                <c:pt idx="29544">
                  <c:v>1.6904910667528885E-2</c:v>
                </c:pt>
                <c:pt idx="29545">
                  <c:v>8.4889643463497672E-2</c:v>
                </c:pt>
                <c:pt idx="29546">
                  <c:v>2.7312320070865094E-3</c:v>
                </c:pt>
                <c:pt idx="29547">
                  <c:v>2.4211233729484954E-2</c:v>
                </c:pt>
                <c:pt idx="29548">
                  <c:v>1.8955769870302515E-2</c:v>
                </c:pt>
                <c:pt idx="29549">
                  <c:v>3.3297529538131122E-2</c:v>
                </c:pt>
                <c:pt idx="29550">
                  <c:v>2.9504886890286103E-2</c:v>
                </c:pt>
                <c:pt idx="29551">
                  <c:v>1.4590091284192557E-3</c:v>
                </c:pt>
                <c:pt idx="29552">
                  <c:v>9.6086669999204496E-2</c:v>
                </c:pt>
                <c:pt idx="29553">
                  <c:v>2.5466893039050513E-3</c:v>
                </c:pt>
                <c:pt idx="29554">
                  <c:v>1.2508229098090951E-2</c:v>
                </c:pt>
                <c:pt idx="29555">
                  <c:v>2.553763440860218E-2</c:v>
                </c:pt>
                <c:pt idx="29556">
                  <c:v>3.3297529538131122E-2</c:v>
                </c:pt>
                <c:pt idx="29557">
                  <c:v>5.9879092162861977E-7</c:v>
                </c:pt>
                <c:pt idx="29558">
                  <c:v>4.0710064903613202E-2</c:v>
                </c:pt>
                <c:pt idx="29559">
                  <c:v>1.0730333310978453E-2</c:v>
                </c:pt>
                <c:pt idx="29560">
                  <c:v>2.7543247831873911E-3</c:v>
                </c:pt>
                <c:pt idx="29561">
                  <c:v>5.6070656912171654E-2</c:v>
                </c:pt>
                <c:pt idx="29562">
                  <c:v>1.2704625081903955E-2</c:v>
                </c:pt>
                <c:pt idx="29563">
                  <c:v>4.283854829061548E-2</c:v>
                </c:pt>
                <c:pt idx="29564">
                  <c:v>2.2716583306563584E-3</c:v>
                </c:pt>
                <c:pt idx="29565">
                  <c:v>2.5127334465195467E-2</c:v>
                </c:pt>
                <c:pt idx="29566">
                  <c:v>1.4167195950877008E-2</c:v>
                </c:pt>
                <c:pt idx="29567">
                  <c:v>1.8649193548387129E-2</c:v>
                </c:pt>
                <c:pt idx="29568">
                  <c:v>1.3291980505094245E-3</c:v>
                </c:pt>
                <c:pt idx="29569">
                  <c:v>1.263661202185778E-2</c:v>
                </c:pt>
                <c:pt idx="29570">
                  <c:v>1.9154443485763516E-2</c:v>
                </c:pt>
                <c:pt idx="29571">
                  <c:v>2.7964729948765899E-3</c:v>
                </c:pt>
                <c:pt idx="29572">
                  <c:v>5.4265571667064232E-3</c:v>
                </c:pt>
                <c:pt idx="29573">
                  <c:v>1.8955769870302515E-2</c:v>
                </c:pt>
                <c:pt idx="29574">
                  <c:v>1.2473580264023853E-3</c:v>
                </c:pt>
                <c:pt idx="29575">
                  <c:v>7.2379590742562665E-3</c:v>
                </c:pt>
                <c:pt idx="29576">
                  <c:v>2.553763440860218E-2</c:v>
                </c:pt>
                <c:pt idx="29577">
                  <c:v>1.2473580264023853E-3</c:v>
                </c:pt>
                <c:pt idx="29578">
                  <c:v>7.2379590742562665E-3</c:v>
                </c:pt>
                <c:pt idx="29579">
                  <c:v>2.8588264809011461E-4</c:v>
                </c:pt>
                <c:pt idx="29580">
                  <c:v>1.0787694210584665E-2</c:v>
                </c:pt>
                <c:pt idx="29581">
                  <c:v>1.456777517898074E-2</c:v>
                </c:pt>
                <c:pt idx="29582">
                  <c:v>2.2263964647376861E-2</c:v>
                </c:pt>
                <c:pt idx="29583">
                  <c:v>5.2364864864864802E-2</c:v>
                </c:pt>
                <c:pt idx="29584">
                  <c:v>2.2062228194258799E-3</c:v>
                </c:pt>
                <c:pt idx="29585">
                  <c:v>1.0030179573065011E-2</c:v>
                </c:pt>
                <c:pt idx="29586">
                  <c:v>1.8974668479149776E-2</c:v>
                </c:pt>
                <c:pt idx="29587">
                  <c:v>5.6133276740237881E-2</c:v>
                </c:pt>
                <c:pt idx="29588">
                  <c:v>3.3297529538131122E-2</c:v>
                </c:pt>
                <c:pt idx="29589">
                  <c:v>3.3297529538131122E-2</c:v>
                </c:pt>
                <c:pt idx="29590">
                  <c:v>2.8588264809011461E-4</c:v>
                </c:pt>
                <c:pt idx="29591">
                  <c:v>3.3297529538131122E-2</c:v>
                </c:pt>
                <c:pt idx="29592">
                  <c:v>2.2099244263655685E-3</c:v>
                </c:pt>
                <c:pt idx="29593">
                  <c:v>4.0404040404040366E-2</c:v>
                </c:pt>
                <c:pt idx="29594">
                  <c:v>1.7356241234221532E-2</c:v>
                </c:pt>
                <c:pt idx="29595">
                  <c:v>1.1446409989594203E-2</c:v>
                </c:pt>
                <c:pt idx="29596">
                  <c:v>1.0569456427955383E-2</c:v>
                </c:pt>
                <c:pt idx="29597">
                  <c:v>5.3213655087012209E-2</c:v>
                </c:pt>
                <c:pt idx="29598">
                  <c:v>0.10356536502546719</c:v>
                </c:pt>
                <c:pt idx="29599">
                  <c:v>1.9467213114754262E-2</c:v>
                </c:pt>
                <c:pt idx="29600">
                  <c:v>0.14977110772685226</c:v>
                </c:pt>
                <c:pt idx="29601">
                  <c:v>2.1253404569044437E-2</c:v>
                </c:pt>
                <c:pt idx="29602">
                  <c:v>3.3098209441128831E-2</c:v>
                </c:pt>
                <c:pt idx="29603">
                  <c:v>2.6229508196721353E-2</c:v>
                </c:pt>
                <c:pt idx="29604">
                  <c:v>5.0164473684210668E-2</c:v>
                </c:pt>
                <c:pt idx="29605">
                  <c:v>5.0164473684210668E-2</c:v>
                </c:pt>
                <c:pt idx="29606">
                  <c:v>8.5386338185890379E-2</c:v>
                </c:pt>
                <c:pt idx="29607">
                  <c:v>2.6229508196721353E-2</c:v>
                </c:pt>
                <c:pt idx="29608">
                  <c:v>1.1763607091076641E-3</c:v>
                </c:pt>
                <c:pt idx="29609">
                  <c:v>1.2844346797363638E-2</c:v>
                </c:pt>
                <c:pt idx="29610">
                  <c:v>1.2844346797363638E-2</c:v>
                </c:pt>
                <c:pt idx="29611">
                  <c:v>0.24265605875153007</c:v>
                </c:pt>
                <c:pt idx="29612">
                  <c:v>1.2844346797363638E-2</c:v>
                </c:pt>
                <c:pt idx="29613">
                  <c:v>3.3703623813654122E-4</c:v>
                </c:pt>
                <c:pt idx="29614">
                  <c:v>3.3098209441128831E-2</c:v>
                </c:pt>
                <c:pt idx="29615">
                  <c:v>0.9163851351351352</c:v>
                </c:pt>
                <c:pt idx="29616">
                  <c:v>0.1081081081081081</c:v>
                </c:pt>
                <c:pt idx="29617">
                  <c:v>2.553763440860218E-2</c:v>
                </c:pt>
                <c:pt idx="29618">
                  <c:v>1.7966351883872269E-2</c:v>
                </c:pt>
                <c:pt idx="29619">
                  <c:v>1.0787694210584665E-2</c:v>
                </c:pt>
                <c:pt idx="29620">
                  <c:v>2.4708304735758278E-2</c:v>
                </c:pt>
                <c:pt idx="29621">
                  <c:v>2.5101020478049362E-2</c:v>
                </c:pt>
                <c:pt idx="29622">
                  <c:v>2.8333829175244597E-5</c:v>
                </c:pt>
                <c:pt idx="29623">
                  <c:v>1.1446409989594203E-2</c:v>
                </c:pt>
                <c:pt idx="29624">
                  <c:v>5.438596491228067E-2</c:v>
                </c:pt>
                <c:pt idx="29625">
                  <c:v>5.438596491228067E-2</c:v>
                </c:pt>
                <c:pt idx="29626">
                  <c:v>7.3286052009456149E-2</c:v>
                </c:pt>
                <c:pt idx="29627">
                  <c:v>1.2096774193548236E-2</c:v>
                </c:pt>
                <c:pt idx="29628">
                  <c:v>1.2096774193548236E-2</c:v>
                </c:pt>
                <c:pt idx="29629">
                  <c:v>3.2465845930081219E-4</c:v>
                </c:pt>
                <c:pt idx="29630">
                  <c:v>1.2096774193548236E-2</c:v>
                </c:pt>
                <c:pt idx="29631">
                  <c:v>2.8728141631367377E-2</c:v>
                </c:pt>
                <c:pt idx="29632">
                  <c:v>1.8682442028092335E-2</c:v>
                </c:pt>
                <c:pt idx="29633">
                  <c:v>1.2844346797363638E-2</c:v>
                </c:pt>
                <c:pt idx="29634">
                  <c:v>1.2844346797363638E-2</c:v>
                </c:pt>
                <c:pt idx="29635">
                  <c:v>1.9467213114754262E-2</c:v>
                </c:pt>
                <c:pt idx="29636">
                  <c:v>1.2844346797363638E-2</c:v>
                </c:pt>
                <c:pt idx="29637">
                  <c:v>5.046120455778616E-2</c:v>
                </c:pt>
                <c:pt idx="29638">
                  <c:v>3.3297529538131122E-2</c:v>
                </c:pt>
                <c:pt idx="29639">
                  <c:v>0.12280701754385985</c:v>
                </c:pt>
                <c:pt idx="29640">
                  <c:v>6.7982456140350866E-2</c:v>
                </c:pt>
                <c:pt idx="29641">
                  <c:v>1.263661202185778E-2</c:v>
                </c:pt>
                <c:pt idx="29642">
                  <c:v>1.1232112181206179E-2</c:v>
                </c:pt>
                <c:pt idx="29643">
                  <c:v>1.9154443485763516E-2</c:v>
                </c:pt>
                <c:pt idx="29644">
                  <c:v>4.9008391802617214E-2</c:v>
                </c:pt>
                <c:pt idx="29645">
                  <c:v>9.6663894975145812E-2</c:v>
                </c:pt>
                <c:pt idx="29646">
                  <c:v>1.263661202185778E-2</c:v>
                </c:pt>
                <c:pt idx="29647">
                  <c:v>1.1232112181206179E-2</c:v>
                </c:pt>
                <c:pt idx="29648">
                  <c:v>1.263661202185778E-2</c:v>
                </c:pt>
                <c:pt idx="29649">
                  <c:v>1.3291980505094245E-3</c:v>
                </c:pt>
                <c:pt idx="29650">
                  <c:v>2.3196753417708535E-2</c:v>
                </c:pt>
                <c:pt idx="29651">
                  <c:v>1.7539996639181432E-2</c:v>
                </c:pt>
                <c:pt idx="29652">
                  <c:v>1.8955769870302515E-2</c:v>
                </c:pt>
                <c:pt idx="29653">
                  <c:v>3.9121482498284163E-2</c:v>
                </c:pt>
                <c:pt idx="29654">
                  <c:v>0.26223544973544982</c:v>
                </c:pt>
                <c:pt idx="29655">
                  <c:v>0.16312715037441816</c:v>
                </c:pt>
                <c:pt idx="29656">
                  <c:v>2.4022523954409136E-3</c:v>
                </c:pt>
                <c:pt idx="29657">
                  <c:v>3.8951407119123364E-2</c:v>
                </c:pt>
                <c:pt idx="29658">
                  <c:v>8.5386338185890379E-2</c:v>
                </c:pt>
                <c:pt idx="29659">
                  <c:v>3.3297529538131122E-2</c:v>
                </c:pt>
                <c:pt idx="29660">
                  <c:v>6.8477645727221301E-2</c:v>
                </c:pt>
                <c:pt idx="29661">
                  <c:v>6.8477645727221301E-2</c:v>
                </c:pt>
                <c:pt idx="29662">
                  <c:v>1.2508229098090951E-2</c:v>
                </c:pt>
                <c:pt idx="29663">
                  <c:v>0.38271604938271608</c:v>
                </c:pt>
                <c:pt idx="29664">
                  <c:v>0.91776315789473684</c:v>
                </c:pt>
                <c:pt idx="29665">
                  <c:v>1.2508229098090951E-2</c:v>
                </c:pt>
                <c:pt idx="29666">
                  <c:v>8.5872576177285415E-2</c:v>
                </c:pt>
                <c:pt idx="29667">
                  <c:v>0.91776315789473684</c:v>
                </c:pt>
                <c:pt idx="29668">
                  <c:v>0.91776315789473684</c:v>
                </c:pt>
                <c:pt idx="29669">
                  <c:v>7.1098697972499861E-3</c:v>
                </c:pt>
                <c:pt idx="29670">
                  <c:v>1.8955769870302515E-2</c:v>
                </c:pt>
                <c:pt idx="29671">
                  <c:v>0.15322580645161316</c:v>
                </c:pt>
                <c:pt idx="29672">
                  <c:v>5.046120455778616E-2</c:v>
                </c:pt>
                <c:pt idx="29673">
                  <c:v>3.3297529538131122E-2</c:v>
                </c:pt>
                <c:pt idx="29674">
                  <c:v>1.2508229098090951E-2</c:v>
                </c:pt>
                <c:pt idx="29675">
                  <c:v>3.3297529538131122E-2</c:v>
                </c:pt>
                <c:pt idx="29676">
                  <c:v>6.7982456140350866E-2</c:v>
                </c:pt>
                <c:pt idx="29677">
                  <c:v>1.2508229098090951E-2</c:v>
                </c:pt>
                <c:pt idx="29678">
                  <c:v>1</c:v>
                </c:pt>
                <c:pt idx="29679">
                  <c:v>1</c:v>
                </c:pt>
                <c:pt idx="29680">
                  <c:v>1</c:v>
                </c:pt>
                <c:pt idx="29681">
                  <c:v>1.2508229098090951E-2</c:v>
                </c:pt>
                <c:pt idx="29682">
                  <c:v>1</c:v>
                </c:pt>
                <c:pt idx="29683">
                  <c:v>1</c:v>
                </c:pt>
                <c:pt idx="29684">
                  <c:v>0.95822890559732665</c:v>
                </c:pt>
                <c:pt idx="29685">
                  <c:v>1</c:v>
                </c:pt>
                <c:pt idx="29686">
                  <c:v>1</c:v>
                </c:pt>
                <c:pt idx="29687">
                  <c:v>1</c:v>
                </c:pt>
                <c:pt idx="29688">
                  <c:v>0.95797962648556878</c:v>
                </c:pt>
                <c:pt idx="29689">
                  <c:v>1.4642739183089198E-2</c:v>
                </c:pt>
                <c:pt idx="29690">
                  <c:v>3.3297529538131122E-2</c:v>
                </c:pt>
                <c:pt idx="29691">
                  <c:v>0.58886780518659088</c:v>
                </c:pt>
                <c:pt idx="29692">
                  <c:v>1.2508229098090951E-2</c:v>
                </c:pt>
                <c:pt idx="29693">
                  <c:v>0.91776315789473684</c:v>
                </c:pt>
                <c:pt idx="29694">
                  <c:v>3.3297529538131122E-2</c:v>
                </c:pt>
                <c:pt idx="29695">
                  <c:v>3.3297529538131122E-2</c:v>
                </c:pt>
                <c:pt idx="29696">
                  <c:v>1.2508229098090951E-2</c:v>
                </c:pt>
                <c:pt idx="29697">
                  <c:v>0.73302822273073998</c:v>
                </c:pt>
                <c:pt idx="29698">
                  <c:v>0.12280701754385985</c:v>
                </c:pt>
                <c:pt idx="29699">
                  <c:v>6.7982456140350866E-2</c:v>
                </c:pt>
                <c:pt idx="29700">
                  <c:v>3.0131159163417277E-2</c:v>
                </c:pt>
                <c:pt idx="29701">
                  <c:v>1.166781056966357E-2</c:v>
                </c:pt>
                <c:pt idx="29702">
                  <c:v>1.2508229098090951E-2</c:v>
                </c:pt>
                <c:pt idx="29703">
                  <c:v>2.553763440860218E-2</c:v>
                </c:pt>
                <c:pt idx="29704">
                  <c:v>1.2508229098090951E-2</c:v>
                </c:pt>
                <c:pt idx="29705">
                  <c:v>1.2508229098090951E-2</c:v>
                </c:pt>
                <c:pt idx="29706">
                  <c:v>2.553763440860218E-2</c:v>
                </c:pt>
                <c:pt idx="29707">
                  <c:v>6.7982456140350866E-2</c:v>
                </c:pt>
                <c:pt idx="29708">
                  <c:v>0.73302822273073998</c:v>
                </c:pt>
                <c:pt idx="29709">
                  <c:v>1.2844346797363638E-2</c:v>
                </c:pt>
                <c:pt idx="29710">
                  <c:v>1.1220196353436242E-2</c:v>
                </c:pt>
                <c:pt idx="29711">
                  <c:v>1.1220196353436242E-2</c:v>
                </c:pt>
                <c:pt idx="29712">
                  <c:v>0.55736301369863006</c:v>
                </c:pt>
                <c:pt idx="29713">
                  <c:v>2.4653751753156146E-3</c:v>
                </c:pt>
                <c:pt idx="29714">
                  <c:v>8.6111111111111097E-2</c:v>
                </c:pt>
                <c:pt idx="29715">
                  <c:v>1.3987102071084426E-2</c:v>
                </c:pt>
                <c:pt idx="29716">
                  <c:v>5.0164473684210668E-2</c:v>
                </c:pt>
                <c:pt idx="29717">
                  <c:v>5.0164473684210668E-2</c:v>
                </c:pt>
                <c:pt idx="29718">
                  <c:v>5.0164473684210668E-2</c:v>
                </c:pt>
                <c:pt idx="29719">
                  <c:v>3.1890014077473679E-3</c:v>
                </c:pt>
                <c:pt idx="29720">
                  <c:v>3.3098209441128831E-2</c:v>
                </c:pt>
                <c:pt idx="29721">
                  <c:v>0.6330615270570793</c:v>
                </c:pt>
                <c:pt idx="29722">
                  <c:v>0.22141560798548107</c:v>
                </c:pt>
                <c:pt idx="29723">
                  <c:v>3.6808706059173464E-3</c:v>
                </c:pt>
                <c:pt idx="29724">
                  <c:v>1.6348814376248534E-3</c:v>
                </c:pt>
                <c:pt idx="29725">
                  <c:v>3.3098209441128831E-2</c:v>
                </c:pt>
                <c:pt idx="29726">
                  <c:v>8.5872576177285415E-2</c:v>
                </c:pt>
                <c:pt idx="29727">
                  <c:v>1.2508229098090951E-2</c:v>
                </c:pt>
                <c:pt idx="29728">
                  <c:v>2.8588264809011461E-4</c:v>
                </c:pt>
                <c:pt idx="29729">
                  <c:v>2.6341513608067177E-2</c:v>
                </c:pt>
                <c:pt idx="29730">
                  <c:v>1.528013582342974E-2</c:v>
                </c:pt>
                <c:pt idx="29731">
                  <c:v>3.3297529538131122E-2</c:v>
                </c:pt>
                <c:pt idx="29732">
                  <c:v>1.8955769870302692E-2</c:v>
                </c:pt>
                <c:pt idx="29733">
                  <c:v>0.6992481203007519</c:v>
                </c:pt>
                <c:pt idx="29734">
                  <c:v>5.046120455778616E-2</c:v>
                </c:pt>
                <c:pt idx="29735">
                  <c:v>8.5872576177285415E-2</c:v>
                </c:pt>
                <c:pt idx="29736">
                  <c:v>3.3297529538131122E-2</c:v>
                </c:pt>
                <c:pt idx="29737">
                  <c:v>4.6132500867152468E-2</c:v>
                </c:pt>
                <c:pt idx="29738">
                  <c:v>0.12280701754385985</c:v>
                </c:pt>
                <c:pt idx="29739">
                  <c:v>2.2263964647376861E-2</c:v>
                </c:pt>
                <c:pt idx="29740">
                  <c:v>5.046120455778616E-2</c:v>
                </c:pt>
                <c:pt idx="29741">
                  <c:v>1.2508229098090951E-2</c:v>
                </c:pt>
                <c:pt idx="29742">
                  <c:v>3.3297529538131122E-2</c:v>
                </c:pt>
                <c:pt idx="29743">
                  <c:v>1.8955769870302515E-2</c:v>
                </c:pt>
                <c:pt idx="29744">
                  <c:v>2.8588264809011461E-4</c:v>
                </c:pt>
                <c:pt idx="29745">
                  <c:v>3.3297529538131122E-2</c:v>
                </c:pt>
                <c:pt idx="29746">
                  <c:v>1.2473580264023853E-3</c:v>
                </c:pt>
                <c:pt idx="29747">
                  <c:v>5.55773105497573E-2</c:v>
                </c:pt>
                <c:pt idx="29748">
                  <c:v>3.9013112740669126E-3</c:v>
                </c:pt>
                <c:pt idx="29749">
                  <c:v>7.5370528297862287E-4</c:v>
                </c:pt>
                <c:pt idx="29750">
                  <c:v>5.046120455778616E-2</c:v>
                </c:pt>
                <c:pt idx="29751">
                  <c:v>1.2473580264023853E-3</c:v>
                </c:pt>
                <c:pt idx="29752">
                  <c:v>1.5035774466943834E-3</c:v>
                </c:pt>
                <c:pt idx="29753">
                  <c:v>1.263661202185778E-2</c:v>
                </c:pt>
                <c:pt idx="29754">
                  <c:v>3.9063653817752036E-2</c:v>
                </c:pt>
                <c:pt idx="29755">
                  <c:v>3.9063653817752036E-2</c:v>
                </c:pt>
                <c:pt idx="29756">
                  <c:v>1.263661202185778E-2</c:v>
                </c:pt>
                <c:pt idx="29757">
                  <c:v>1.263661202185778E-2</c:v>
                </c:pt>
                <c:pt idx="29758">
                  <c:v>1.5243484915616055E-2</c:v>
                </c:pt>
                <c:pt idx="29759">
                  <c:v>5.0164473684210668E-2</c:v>
                </c:pt>
                <c:pt idx="29760">
                  <c:v>1.9467213114754262E-2</c:v>
                </c:pt>
                <c:pt idx="29761">
                  <c:v>3.9636121431060191E-2</c:v>
                </c:pt>
                <c:pt idx="29762">
                  <c:v>1.9467213114754262E-2</c:v>
                </c:pt>
                <c:pt idx="29763">
                  <c:v>1.2844346797363638E-2</c:v>
                </c:pt>
                <c:pt idx="29764">
                  <c:v>2.6229508196721353E-2</c:v>
                </c:pt>
                <c:pt idx="29765">
                  <c:v>3.3659304108823139E-3</c:v>
                </c:pt>
                <c:pt idx="29766">
                  <c:v>1.2844346797363638E-2</c:v>
                </c:pt>
                <c:pt idx="29767">
                  <c:v>5.8239861949957337E-3</c:v>
                </c:pt>
                <c:pt idx="29768">
                  <c:v>6.2000146745909479E-2</c:v>
                </c:pt>
                <c:pt idx="29769">
                  <c:v>1.5159490472679777E-3</c:v>
                </c:pt>
                <c:pt idx="29770">
                  <c:v>1.1008021785345165E-2</c:v>
                </c:pt>
                <c:pt idx="29771">
                  <c:v>7.4920634920634943E-2</c:v>
                </c:pt>
                <c:pt idx="29772">
                  <c:v>3.6645962732919105E-2</c:v>
                </c:pt>
                <c:pt idx="29773">
                  <c:v>4.754567466431733E-3</c:v>
                </c:pt>
                <c:pt idx="29774">
                  <c:v>2.6365348399246837E-2</c:v>
                </c:pt>
                <c:pt idx="29775">
                  <c:v>7.3373966769643409E-3</c:v>
                </c:pt>
                <c:pt idx="29776">
                  <c:v>3.6645962732919105E-2</c:v>
                </c:pt>
                <c:pt idx="29777">
                  <c:v>5.6771214595416342E-2</c:v>
                </c:pt>
                <c:pt idx="29778">
                  <c:v>1.5159490472679777E-3</c:v>
                </c:pt>
                <c:pt idx="29779">
                  <c:v>9.0726494416690714E-3</c:v>
                </c:pt>
                <c:pt idx="29780">
                  <c:v>1.3262599469496089E-2</c:v>
                </c:pt>
                <c:pt idx="29781">
                  <c:v>1.5159490472679777E-3</c:v>
                </c:pt>
                <c:pt idx="29782">
                  <c:v>6.7982456140350866E-2</c:v>
                </c:pt>
                <c:pt idx="29783">
                  <c:v>3.6836041717195835E-3</c:v>
                </c:pt>
                <c:pt idx="29784">
                  <c:v>1.8315018315018211E-3</c:v>
                </c:pt>
                <c:pt idx="29785">
                  <c:v>3.1249999999999917E-2</c:v>
                </c:pt>
                <c:pt idx="29786">
                  <c:v>1.2664165103189757E-2</c:v>
                </c:pt>
                <c:pt idx="29787">
                  <c:v>9.0595986822401327E-3</c:v>
                </c:pt>
                <c:pt idx="29788">
                  <c:v>2.9304029304029137E-2</c:v>
                </c:pt>
                <c:pt idx="29789">
                  <c:v>4.8913043478260872E-2</c:v>
                </c:pt>
                <c:pt idx="29790">
                  <c:v>1.4336917562724266E-2</c:v>
                </c:pt>
                <c:pt idx="29791">
                  <c:v>0.19040084388185657</c:v>
                </c:pt>
                <c:pt idx="29792">
                  <c:v>1.4336917562724266E-2</c:v>
                </c:pt>
                <c:pt idx="29793">
                  <c:v>3.4188034188034247E-2</c:v>
                </c:pt>
                <c:pt idx="29794">
                  <c:v>2.9304029304029137E-2</c:v>
                </c:pt>
                <c:pt idx="29795">
                  <c:v>4.8913043478260872E-2</c:v>
                </c:pt>
                <c:pt idx="29796">
                  <c:v>1.4336917562724266E-2</c:v>
                </c:pt>
                <c:pt idx="29797">
                  <c:v>1.528013582342974E-2</c:v>
                </c:pt>
                <c:pt idx="29798">
                  <c:v>1.2508229098090951E-2</c:v>
                </c:pt>
                <c:pt idx="29799">
                  <c:v>1.0787694210584665E-2</c:v>
                </c:pt>
                <c:pt idx="29800">
                  <c:v>1.2473580264023853E-3</c:v>
                </c:pt>
                <c:pt idx="29801">
                  <c:v>3.3160251531540856E-3</c:v>
                </c:pt>
                <c:pt idx="29802">
                  <c:v>1.7966351883872269E-2</c:v>
                </c:pt>
                <c:pt idx="29803">
                  <c:v>9.141961603762078E-4</c:v>
                </c:pt>
                <c:pt idx="29804">
                  <c:v>8.9357519435302217E-5</c:v>
                </c:pt>
                <c:pt idx="29805">
                  <c:v>9.141961603762078E-4</c:v>
                </c:pt>
                <c:pt idx="29806">
                  <c:v>2.1267633659199205E-3</c:v>
                </c:pt>
                <c:pt idx="29807">
                  <c:v>2.8588264809011461E-4</c:v>
                </c:pt>
                <c:pt idx="29808">
                  <c:v>1.1763607091076641E-3</c:v>
                </c:pt>
                <c:pt idx="29809">
                  <c:v>1.050887595689606E-2</c:v>
                </c:pt>
                <c:pt idx="29810">
                  <c:v>6.4105049878334791E-3</c:v>
                </c:pt>
                <c:pt idx="29811">
                  <c:v>3.3703623813654122E-4</c:v>
                </c:pt>
                <c:pt idx="29812">
                  <c:v>1.2844346797363638E-2</c:v>
                </c:pt>
                <c:pt idx="29813">
                  <c:v>5.0164473684210668E-2</c:v>
                </c:pt>
                <c:pt idx="29814">
                  <c:v>1.9999999999999903E-2</c:v>
                </c:pt>
                <c:pt idx="29815">
                  <c:v>1.3194444444444439E-2</c:v>
                </c:pt>
                <c:pt idx="29816">
                  <c:v>3.4547908232118958E-2</c:v>
                </c:pt>
                <c:pt idx="29817">
                  <c:v>3.4050179211469675E-2</c:v>
                </c:pt>
                <c:pt idx="29818">
                  <c:v>1.1056286549708195E-3</c:v>
                </c:pt>
                <c:pt idx="29819">
                  <c:v>4.9861495844875363E-2</c:v>
                </c:pt>
                <c:pt idx="29820">
                  <c:v>6.5789473684203564E-4</c:v>
                </c:pt>
                <c:pt idx="29821">
                  <c:v>2.6950354609929068E-2</c:v>
                </c:pt>
                <c:pt idx="29822">
                  <c:v>7.9475289089358976E-3</c:v>
                </c:pt>
                <c:pt idx="29823">
                  <c:v>1.6444095312909135E-2</c:v>
                </c:pt>
                <c:pt idx="29824">
                  <c:v>4.6547389816005182E-3</c:v>
                </c:pt>
                <c:pt idx="29825">
                  <c:v>1.1763607091076641E-3</c:v>
                </c:pt>
                <c:pt idx="29826">
                  <c:v>1.2844346797363638E-2</c:v>
                </c:pt>
                <c:pt idx="29827">
                  <c:v>5.0164473684210668E-2</c:v>
                </c:pt>
                <c:pt idx="29828">
                  <c:v>3.3392793089741459E-3</c:v>
                </c:pt>
                <c:pt idx="29829">
                  <c:v>1.9467213114754262E-2</c:v>
                </c:pt>
                <c:pt idx="29830">
                  <c:v>9.0918100066282054E-3</c:v>
                </c:pt>
                <c:pt idx="29831">
                  <c:v>1.6491737748606547E-3</c:v>
                </c:pt>
                <c:pt idx="29832">
                  <c:v>1.4876082234983048E-3</c:v>
                </c:pt>
                <c:pt idx="29833">
                  <c:v>3.3098209441128831E-2</c:v>
                </c:pt>
                <c:pt idx="29834">
                  <c:v>5.0164473684210668E-2</c:v>
                </c:pt>
                <c:pt idx="29835">
                  <c:v>3.3098209441128831E-2</c:v>
                </c:pt>
                <c:pt idx="29836">
                  <c:v>1.0569456427955383E-2</c:v>
                </c:pt>
                <c:pt idx="29837">
                  <c:v>1.6592553262096185E-2</c:v>
                </c:pt>
                <c:pt idx="29838">
                  <c:v>1.2844346797363638E-2</c:v>
                </c:pt>
                <c:pt idx="29839">
                  <c:v>1.1763607091076641E-3</c:v>
                </c:pt>
                <c:pt idx="29840">
                  <c:v>1.223951937294256E-2</c:v>
                </c:pt>
                <c:pt idx="29841">
                  <c:v>1.2844346797363638E-2</c:v>
                </c:pt>
                <c:pt idx="29842">
                  <c:v>1.9349119318911121E-2</c:v>
                </c:pt>
                <c:pt idx="29843">
                  <c:v>5.093378607809858E-3</c:v>
                </c:pt>
                <c:pt idx="29844">
                  <c:v>1.2508229098090951E-2</c:v>
                </c:pt>
                <c:pt idx="29845">
                  <c:v>1.6791358047708218E-4</c:v>
                </c:pt>
                <c:pt idx="29846">
                  <c:v>1.3348468952678784E-4</c:v>
                </c:pt>
                <c:pt idx="29847">
                  <c:v>1.2508229098090951E-2</c:v>
                </c:pt>
                <c:pt idx="29848">
                  <c:v>7.7815506508216599E-4</c:v>
                </c:pt>
                <c:pt idx="29849">
                  <c:v>1.2473580264023853E-3</c:v>
                </c:pt>
                <c:pt idx="29850">
                  <c:v>2.4903644672842343E-2</c:v>
                </c:pt>
                <c:pt idx="29851">
                  <c:v>1.9467213114754262E-2</c:v>
                </c:pt>
                <c:pt idx="29852">
                  <c:v>1.3805004314063369E-3</c:v>
                </c:pt>
                <c:pt idx="29853">
                  <c:v>1.4581535806730496E-3</c:v>
                </c:pt>
                <c:pt idx="29854">
                  <c:v>6.9747166521359996E-2</c:v>
                </c:pt>
                <c:pt idx="29855">
                  <c:v>3.3703623813654122E-4</c:v>
                </c:pt>
                <c:pt idx="29856">
                  <c:v>3.3703623813654122E-4</c:v>
                </c:pt>
                <c:pt idx="29857">
                  <c:v>3.3703623813654122E-4</c:v>
                </c:pt>
                <c:pt idx="29858">
                  <c:v>2.6229508196721353E-2</c:v>
                </c:pt>
                <c:pt idx="29859">
                  <c:v>1.1763607091076641E-3</c:v>
                </c:pt>
                <c:pt idx="29860">
                  <c:v>1.9721434734416385E-4</c:v>
                </c:pt>
                <c:pt idx="29861">
                  <c:v>6.6583545876042066E-3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EDB-4BE0-97B8-ADCAEE6BEDDC}"/>
            </c:ext>
          </c:extLst>
        </c:ser>
        <c:ser>
          <c:idx val="1"/>
          <c:order val="1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Sheet1!$I$2:$I$30449</c:f>
              <c:numCache>
                <c:formatCode>General</c:formatCode>
                <c:ptCount val="30448"/>
                <c:pt idx="4225">
                  <c:v>2.7788212651916694E-5</c:v>
                </c:pt>
                <c:pt idx="4226">
                  <c:v>5.8873273743055687E-3</c:v>
                </c:pt>
                <c:pt idx="4227">
                  <c:v>1.9380126649128004E-3</c:v>
                </c:pt>
                <c:pt idx="4228">
                  <c:v>1.5355342423433959E-2</c:v>
                </c:pt>
                <c:pt idx="4229">
                  <c:v>1.8108651911468959E-2</c:v>
                </c:pt>
                <c:pt idx="4230">
                  <c:v>1.1971830985915541E-2</c:v>
                </c:pt>
                <c:pt idx="4231">
                  <c:v>2.3202614379084888E-2</c:v>
                </c:pt>
                <c:pt idx="4232">
                  <c:v>3.7110232762406874E-3</c:v>
                </c:pt>
                <c:pt idx="4233">
                  <c:v>1.164492206166714E-3</c:v>
                </c:pt>
                <c:pt idx="4234">
                  <c:v>1.0682619378251961E-4</c:v>
                </c:pt>
                <c:pt idx="4235">
                  <c:v>3.8780824194564588E-4</c:v>
                </c:pt>
                <c:pt idx="4236">
                  <c:v>1.0682619378251961E-4</c:v>
                </c:pt>
                <c:pt idx="4237">
                  <c:v>3.1661012449688852E-3</c:v>
                </c:pt>
                <c:pt idx="4238">
                  <c:v>2.4816504701349815E-2</c:v>
                </c:pt>
                <c:pt idx="4239">
                  <c:v>2.7266028002947387E-2</c:v>
                </c:pt>
                <c:pt idx="4240">
                  <c:v>1.9611815713764622E-2</c:v>
                </c:pt>
                <c:pt idx="4241">
                  <c:v>2.5932979456215668E-3</c:v>
                </c:pt>
                <c:pt idx="4242">
                  <c:v>2.7117418421759783E-4</c:v>
                </c:pt>
                <c:pt idx="4243">
                  <c:v>4.5324827933522034E-3</c:v>
                </c:pt>
                <c:pt idx="4244">
                  <c:v>3.8226299694198818E-4</c:v>
                </c:pt>
                <c:pt idx="4245">
                  <c:v>4.1067761806982519E-3</c:v>
                </c:pt>
                <c:pt idx="4246">
                  <c:v>2.7777777777777794E-2</c:v>
                </c:pt>
                <c:pt idx="4247">
                  <c:v>2.2054334554334632E-2</c:v>
                </c:pt>
                <c:pt idx="4248">
                  <c:v>1.084010840108398E-2</c:v>
                </c:pt>
                <c:pt idx="4249">
                  <c:v>0</c:v>
                </c:pt>
                <c:pt idx="4250">
                  <c:v>2.4390243902439174E-2</c:v>
                </c:pt>
                <c:pt idx="4251">
                  <c:v>1.7268830373545787E-2</c:v>
                </c:pt>
                <c:pt idx="4252">
                  <c:v>2.8109595573900956E-2</c:v>
                </c:pt>
                <c:pt idx="4253">
                  <c:v>7.4400917611339341E-4</c:v>
                </c:pt>
                <c:pt idx="4254">
                  <c:v>7.8392029636965548E-3</c:v>
                </c:pt>
                <c:pt idx="4255">
                  <c:v>7.4400917611339341E-4</c:v>
                </c:pt>
                <c:pt idx="4256">
                  <c:v>2.3851670139589934E-3</c:v>
                </c:pt>
                <c:pt idx="4257">
                  <c:v>6.5104166666679814E-4</c:v>
                </c:pt>
                <c:pt idx="4258">
                  <c:v>2.1477098400175497E-2</c:v>
                </c:pt>
                <c:pt idx="4259">
                  <c:v>2.3437500000000038E-2</c:v>
                </c:pt>
                <c:pt idx="4260">
                  <c:v>6.8740783026497582E-3</c:v>
                </c:pt>
                <c:pt idx="4261">
                  <c:v>3.5256410256410152E-2</c:v>
                </c:pt>
                <c:pt idx="4262">
                  <c:v>1.6079158936301841E-2</c:v>
                </c:pt>
                <c:pt idx="4263">
                  <c:v>3.2824318538597831E-4</c:v>
                </c:pt>
                <c:pt idx="4264">
                  <c:v>6.7567093328218279E-3</c:v>
                </c:pt>
                <c:pt idx="4265">
                  <c:v>1.5523230568823274E-3</c:v>
                </c:pt>
                <c:pt idx="4266">
                  <c:v>2.1720361086875902E-3</c:v>
                </c:pt>
                <c:pt idx="4267">
                  <c:v>3.5256410256410152E-2</c:v>
                </c:pt>
                <c:pt idx="4268">
                  <c:v>1.0635034257081455E-2</c:v>
                </c:pt>
                <c:pt idx="4269">
                  <c:v>6.1454293737771293E-4</c:v>
                </c:pt>
                <c:pt idx="4270">
                  <c:v>1.0635034257081455E-2</c:v>
                </c:pt>
                <c:pt idx="4271">
                  <c:v>2.5852879361076019E-2</c:v>
                </c:pt>
                <c:pt idx="4272">
                  <c:v>6.3296703296703673E-3</c:v>
                </c:pt>
                <c:pt idx="4273">
                  <c:v>3.8630547105128775E-4</c:v>
                </c:pt>
                <c:pt idx="4274">
                  <c:v>1.8736425816051922E-4</c:v>
                </c:pt>
                <c:pt idx="4275">
                  <c:v>3.4894540942928057E-2</c:v>
                </c:pt>
                <c:pt idx="4276">
                  <c:v>1.9385163855752299E-2</c:v>
                </c:pt>
                <c:pt idx="4277">
                  <c:v>3.6200776357488473E-2</c:v>
                </c:pt>
                <c:pt idx="4278">
                  <c:v>3.0506320602474487E-2</c:v>
                </c:pt>
                <c:pt idx="4279">
                  <c:v>1.1093333333333358E-2</c:v>
                </c:pt>
                <c:pt idx="4280">
                  <c:v>3.6496974040452344E-2</c:v>
                </c:pt>
                <c:pt idx="4281">
                  <c:v>3.6496974040452344E-2</c:v>
                </c:pt>
                <c:pt idx="4282">
                  <c:v>2.0190806963382265E-2</c:v>
                </c:pt>
                <c:pt idx="4283">
                  <c:v>2.3076923076923002E-2</c:v>
                </c:pt>
                <c:pt idx="4284">
                  <c:v>1.6815003178639171E-3</c:v>
                </c:pt>
                <c:pt idx="4285">
                  <c:v>5.6533336639719468E-2</c:v>
                </c:pt>
                <c:pt idx="4286">
                  <c:v>5.796801764544311E-4</c:v>
                </c:pt>
                <c:pt idx="4287">
                  <c:v>9.810282310282381E-4</c:v>
                </c:pt>
                <c:pt idx="4288">
                  <c:v>2.3076923076923002E-2</c:v>
                </c:pt>
                <c:pt idx="4289">
                  <c:v>8.230849610162017E-4</c:v>
                </c:pt>
                <c:pt idx="4290">
                  <c:v>6.4469647161954271E-3</c:v>
                </c:pt>
                <c:pt idx="4291">
                  <c:v>1.6815003178639171E-3</c:v>
                </c:pt>
                <c:pt idx="4292">
                  <c:v>5.288135593220343E-2</c:v>
                </c:pt>
                <c:pt idx="4293">
                  <c:v>6.3296703296703673E-3</c:v>
                </c:pt>
                <c:pt idx="4294">
                  <c:v>3.9374705809488396E-2</c:v>
                </c:pt>
                <c:pt idx="4295">
                  <c:v>7.4354770912149091E-3</c:v>
                </c:pt>
                <c:pt idx="4296">
                  <c:v>2.3076923076923002E-2</c:v>
                </c:pt>
                <c:pt idx="4297">
                  <c:v>1.8133394383394608E-3</c:v>
                </c:pt>
                <c:pt idx="4298">
                  <c:v>1.0179294389820967E-2</c:v>
                </c:pt>
                <c:pt idx="4299">
                  <c:v>6.8992545915623127E-3</c:v>
                </c:pt>
                <c:pt idx="4300">
                  <c:v>1.2487512487511664E-3</c:v>
                </c:pt>
                <c:pt idx="4301">
                  <c:v>2.8972345293497806E-2</c:v>
                </c:pt>
                <c:pt idx="4302">
                  <c:v>3.518993478805002E-2</c:v>
                </c:pt>
                <c:pt idx="4303">
                  <c:v>1.6079158936301841E-2</c:v>
                </c:pt>
                <c:pt idx="4304">
                  <c:v>1.9357336430511073E-4</c:v>
                </c:pt>
                <c:pt idx="4305">
                  <c:v>7.9003342449104619E-3</c:v>
                </c:pt>
                <c:pt idx="4306">
                  <c:v>1.1459129106187558E-3</c:v>
                </c:pt>
                <c:pt idx="4307">
                  <c:v>6.147540983606598E-3</c:v>
                </c:pt>
                <c:pt idx="4308">
                  <c:v>2.3437500000000038E-2</c:v>
                </c:pt>
                <c:pt idx="4309">
                  <c:v>5.7684973302822191E-3</c:v>
                </c:pt>
                <c:pt idx="4310">
                  <c:v>3.9447731755424265E-3</c:v>
                </c:pt>
                <c:pt idx="4311">
                  <c:v>1.5748031496063096E-2</c:v>
                </c:pt>
                <c:pt idx="4312">
                  <c:v>8.8757396449705879E-3</c:v>
                </c:pt>
                <c:pt idx="4313">
                  <c:v>3.5433070866141662E-2</c:v>
                </c:pt>
                <c:pt idx="4314">
                  <c:v>1.3227513227514738E-3</c:v>
                </c:pt>
                <c:pt idx="4315">
                  <c:v>1.0976702508960743E-2</c:v>
                </c:pt>
                <c:pt idx="4316">
                  <c:v>1.0416666666666938E-2</c:v>
                </c:pt>
                <c:pt idx="4317">
                  <c:v>1.0416666666666938E-2</c:v>
                </c:pt>
                <c:pt idx="4318">
                  <c:v>4.3744531933532539E-4</c:v>
                </c:pt>
                <c:pt idx="4319">
                  <c:v>2.3422377080913635E-2</c:v>
                </c:pt>
                <c:pt idx="4320">
                  <c:v>3.5814786390380013E-3</c:v>
                </c:pt>
                <c:pt idx="4321">
                  <c:v>6.5104166666679814E-4</c:v>
                </c:pt>
                <c:pt idx="4322">
                  <c:v>6.7723147771779177E-5</c:v>
                </c:pt>
                <c:pt idx="4323">
                  <c:v>8.9605734767043196E-4</c:v>
                </c:pt>
                <c:pt idx="4324">
                  <c:v>1.2531328320802069E-3</c:v>
                </c:pt>
                <c:pt idx="4325">
                  <c:v>2.2038567493112875E-2</c:v>
                </c:pt>
                <c:pt idx="4326">
                  <c:v>4.3744531933532539E-4</c:v>
                </c:pt>
                <c:pt idx="4327">
                  <c:v>0</c:v>
                </c:pt>
                <c:pt idx="4328">
                  <c:v>1.5748031496063096E-2</c:v>
                </c:pt>
                <c:pt idx="4329">
                  <c:v>1.7754868270332028E-2</c:v>
                </c:pt>
                <c:pt idx="4330">
                  <c:v>0</c:v>
                </c:pt>
                <c:pt idx="4331">
                  <c:v>5.4347826086956798E-3</c:v>
                </c:pt>
                <c:pt idx="4332">
                  <c:v>0</c:v>
                </c:pt>
                <c:pt idx="4333">
                  <c:v>7.2537112010797817E-3</c:v>
                </c:pt>
                <c:pt idx="4334">
                  <c:v>5.5473372781080627E-4</c:v>
                </c:pt>
                <c:pt idx="4335">
                  <c:v>2.8173374613003035E-2</c:v>
                </c:pt>
                <c:pt idx="4336">
                  <c:v>2.3593177108241676E-2</c:v>
                </c:pt>
                <c:pt idx="4337">
                  <c:v>3.8829373628713184E-3</c:v>
                </c:pt>
                <c:pt idx="4338">
                  <c:v>3.7096051013335948E-2</c:v>
                </c:pt>
                <c:pt idx="4339">
                  <c:v>1.1584262921160724E-3</c:v>
                </c:pt>
                <c:pt idx="4340">
                  <c:v>2.976190476190496E-3</c:v>
                </c:pt>
                <c:pt idx="4341">
                  <c:v>6.5104166666679814E-4</c:v>
                </c:pt>
                <c:pt idx="4342">
                  <c:v>6.9991251093613586E-3</c:v>
                </c:pt>
                <c:pt idx="4343">
                  <c:v>6.5104166666679814E-4</c:v>
                </c:pt>
                <c:pt idx="4344">
                  <c:v>6.9991251093613586E-3</c:v>
                </c:pt>
                <c:pt idx="4345">
                  <c:v>6.5104166666679814E-4</c:v>
                </c:pt>
                <c:pt idx="4346">
                  <c:v>6.5104166666679814E-4</c:v>
                </c:pt>
                <c:pt idx="4347">
                  <c:v>5.8479532163741655E-3</c:v>
                </c:pt>
                <c:pt idx="4348">
                  <c:v>5.9049344375431391E-2</c:v>
                </c:pt>
                <c:pt idx="4349">
                  <c:v>7.2515881577370151E-3</c:v>
                </c:pt>
                <c:pt idx="4350">
                  <c:v>3.8305920658873168E-4</c:v>
                </c:pt>
                <c:pt idx="4351">
                  <c:v>3.64145658263305E-2</c:v>
                </c:pt>
                <c:pt idx="4352">
                  <c:v>1.5021643429104134E-2</c:v>
                </c:pt>
                <c:pt idx="4353">
                  <c:v>2.4085224641037482E-2</c:v>
                </c:pt>
                <c:pt idx="4354">
                  <c:v>1.0296789824349027E-2</c:v>
                </c:pt>
                <c:pt idx="4355">
                  <c:v>2.6364764267990268E-2</c:v>
                </c:pt>
                <c:pt idx="4356">
                  <c:v>2.4085224641037482E-2</c:v>
                </c:pt>
                <c:pt idx="4357">
                  <c:v>2.4085224641037482E-2</c:v>
                </c:pt>
                <c:pt idx="4358">
                  <c:v>1.0296789824349027E-2</c:v>
                </c:pt>
                <c:pt idx="4359">
                  <c:v>1.0296789824349027E-2</c:v>
                </c:pt>
                <c:pt idx="4360">
                  <c:v>3.0290565049923353E-3</c:v>
                </c:pt>
                <c:pt idx="4361">
                  <c:v>3.8305920658873168E-4</c:v>
                </c:pt>
                <c:pt idx="4362">
                  <c:v>6.4370164939424619E-3</c:v>
                </c:pt>
                <c:pt idx="4363">
                  <c:v>2.4085224641037482E-2</c:v>
                </c:pt>
                <c:pt idx="4364">
                  <c:v>1.6581614213638355E-2</c:v>
                </c:pt>
                <c:pt idx="4365">
                  <c:v>4.8941176470588169E-2</c:v>
                </c:pt>
                <c:pt idx="4366">
                  <c:v>1.4406601801559704E-2</c:v>
                </c:pt>
                <c:pt idx="4367">
                  <c:v>1.7763748856185872E-2</c:v>
                </c:pt>
                <c:pt idx="4368">
                  <c:v>1.6079158936301841E-2</c:v>
                </c:pt>
                <c:pt idx="4369">
                  <c:v>1.0635034257081455E-2</c:v>
                </c:pt>
                <c:pt idx="4370">
                  <c:v>3.5076923076923019E-2</c:v>
                </c:pt>
                <c:pt idx="4371">
                  <c:v>1.6638863528815693E-2</c:v>
                </c:pt>
                <c:pt idx="4372">
                  <c:v>2.6151134184374675E-3</c:v>
                </c:pt>
                <c:pt idx="4373">
                  <c:v>6.3263223725354648E-3</c:v>
                </c:pt>
                <c:pt idx="4374">
                  <c:v>4.5780130800373797E-2</c:v>
                </c:pt>
                <c:pt idx="4375">
                  <c:v>5.7836899942167346E-4</c:v>
                </c:pt>
                <c:pt idx="4376">
                  <c:v>1.7330450766983529E-3</c:v>
                </c:pt>
                <c:pt idx="4377">
                  <c:v>1.4792899408283544E-3</c:v>
                </c:pt>
                <c:pt idx="4378">
                  <c:v>8.8757396449703589E-3</c:v>
                </c:pt>
                <c:pt idx="4379">
                  <c:v>6.9991251093613586E-3</c:v>
                </c:pt>
                <c:pt idx="4380">
                  <c:v>0.13865546218487393</c:v>
                </c:pt>
                <c:pt idx="4381">
                  <c:v>6.5104166666679814E-4</c:v>
                </c:pt>
                <c:pt idx="4382">
                  <c:v>0.11157024793388433</c:v>
                </c:pt>
                <c:pt idx="4383">
                  <c:v>4.3744531933532539E-4</c:v>
                </c:pt>
                <c:pt idx="4384">
                  <c:v>6.9991251093613586E-3</c:v>
                </c:pt>
                <c:pt idx="4385">
                  <c:v>6.9991251093613586E-3</c:v>
                </c:pt>
                <c:pt idx="4386">
                  <c:v>1.048352588789059E-2</c:v>
                </c:pt>
                <c:pt idx="4387">
                  <c:v>1.7776695280112945E-2</c:v>
                </c:pt>
                <c:pt idx="4388">
                  <c:v>3.5510321471125507E-4</c:v>
                </c:pt>
                <c:pt idx="4389">
                  <c:v>7.2811079318961601E-4</c:v>
                </c:pt>
                <c:pt idx="4390">
                  <c:v>3.2507739938080565E-2</c:v>
                </c:pt>
                <c:pt idx="4391">
                  <c:v>2.9461408623599836E-2</c:v>
                </c:pt>
                <c:pt idx="4392">
                  <c:v>2.0200529322310274E-2</c:v>
                </c:pt>
                <c:pt idx="4393">
                  <c:v>2.6048250672310709E-2</c:v>
                </c:pt>
                <c:pt idx="4394">
                  <c:v>5.759443036847142E-3</c:v>
                </c:pt>
                <c:pt idx="4395">
                  <c:v>7.9576117995366414E-4</c:v>
                </c:pt>
                <c:pt idx="4396">
                  <c:v>1.344977350207828E-2</c:v>
                </c:pt>
                <c:pt idx="4397">
                  <c:v>2.5219844035175125E-2</c:v>
                </c:pt>
                <c:pt idx="4398">
                  <c:v>2.5219844035175125E-2</c:v>
                </c:pt>
                <c:pt idx="4399">
                  <c:v>1.5854184641932809E-2</c:v>
                </c:pt>
                <c:pt idx="4400">
                  <c:v>7.0778158855496398E-4</c:v>
                </c:pt>
                <c:pt idx="4401">
                  <c:v>6.4446831364125094E-3</c:v>
                </c:pt>
                <c:pt idx="4402">
                  <c:v>2.3414085914313918E-5</c:v>
                </c:pt>
                <c:pt idx="4403">
                  <c:v>8.0110230678412525E-2</c:v>
                </c:pt>
                <c:pt idx="4404">
                  <c:v>4.5111138861139034E-3</c:v>
                </c:pt>
                <c:pt idx="4405">
                  <c:v>1.0592689164117474E-3</c:v>
                </c:pt>
                <c:pt idx="4406">
                  <c:v>1.0136205258156545E-2</c:v>
                </c:pt>
                <c:pt idx="4407">
                  <c:v>2.6084010840108519E-2</c:v>
                </c:pt>
                <c:pt idx="4408">
                  <c:v>5.1904114404115291E-3</c:v>
                </c:pt>
                <c:pt idx="4409">
                  <c:v>2.6686655785020493E-4</c:v>
                </c:pt>
                <c:pt idx="4410">
                  <c:v>1.0835394763966106E-2</c:v>
                </c:pt>
                <c:pt idx="4411">
                  <c:v>4.0056118450514967E-2</c:v>
                </c:pt>
                <c:pt idx="4412">
                  <c:v>4.2624042624042673E-2</c:v>
                </c:pt>
                <c:pt idx="4413">
                  <c:v>3.9446721311475461E-2</c:v>
                </c:pt>
                <c:pt idx="4414">
                  <c:v>8.5822976833413292E-2</c:v>
                </c:pt>
                <c:pt idx="4415">
                  <c:v>9.0128602048106896E-2</c:v>
                </c:pt>
                <c:pt idx="4416">
                  <c:v>7.2148786831516027E-4</c:v>
                </c:pt>
                <c:pt idx="4417">
                  <c:v>3.2893851612928043E-2</c:v>
                </c:pt>
                <c:pt idx="4418">
                  <c:v>2.4682283660611783E-2</c:v>
                </c:pt>
                <c:pt idx="4419">
                  <c:v>7.2148786831516027E-4</c:v>
                </c:pt>
                <c:pt idx="4420">
                  <c:v>1.0296789824349027E-2</c:v>
                </c:pt>
                <c:pt idx="4421">
                  <c:v>2.8280542986424254E-3</c:v>
                </c:pt>
                <c:pt idx="4422">
                  <c:v>1.3379742429516166E-2</c:v>
                </c:pt>
                <c:pt idx="4423">
                  <c:v>2.2004437869822615E-2</c:v>
                </c:pt>
                <c:pt idx="4424">
                  <c:v>7.2148786831516027E-4</c:v>
                </c:pt>
                <c:pt idx="4425">
                  <c:v>1.2626382905020571E-2</c:v>
                </c:pt>
                <c:pt idx="4426">
                  <c:v>3.8305920658873168E-4</c:v>
                </c:pt>
                <c:pt idx="4427">
                  <c:v>1.0296789824349027E-2</c:v>
                </c:pt>
                <c:pt idx="4428">
                  <c:v>1.9498266104599774E-4</c:v>
                </c:pt>
                <c:pt idx="4429">
                  <c:v>2.4085224641037482E-2</c:v>
                </c:pt>
                <c:pt idx="4430">
                  <c:v>3.8305920658873168E-4</c:v>
                </c:pt>
                <c:pt idx="4431">
                  <c:v>3.2567487810456941E-3</c:v>
                </c:pt>
                <c:pt idx="4432">
                  <c:v>2.7342859200403549E-2</c:v>
                </c:pt>
                <c:pt idx="4433">
                  <c:v>1.0296789824349027E-2</c:v>
                </c:pt>
                <c:pt idx="4434">
                  <c:v>1.9498266104599774E-4</c:v>
                </c:pt>
                <c:pt idx="4435">
                  <c:v>1.4660633484162905E-3</c:v>
                </c:pt>
                <c:pt idx="4436">
                  <c:v>1.6242690789143097E-4</c:v>
                </c:pt>
                <c:pt idx="4437">
                  <c:v>8.2151177883588687E-3</c:v>
                </c:pt>
                <c:pt idx="4438">
                  <c:v>3.0290565049923353E-3</c:v>
                </c:pt>
                <c:pt idx="4439">
                  <c:v>3.1894934333958867E-2</c:v>
                </c:pt>
                <c:pt idx="4440">
                  <c:v>1.5567765567765486E-2</c:v>
                </c:pt>
                <c:pt idx="4441">
                  <c:v>1.6837104072398128E-2</c:v>
                </c:pt>
                <c:pt idx="4442">
                  <c:v>4.3229497774952344E-2</c:v>
                </c:pt>
                <c:pt idx="4443">
                  <c:v>7.6048518954751968E-6</c:v>
                </c:pt>
                <c:pt idx="4444">
                  <c:v>6.9991251093613586E-3</c:v>
                </c:pt>
                <c:pt idx="4445">
                  <c:v>1.0416666666666938E-2</c:v>
                </c:pt>
                <c:pt idx="4446">
                  <c:v>4.3744531933532539E-4</c:v>
                </c:pt>
                <c:pt idx="4447">
                  <c:v>1.5748031496063096E-2</c:v>
                </c:pt>
                <c:pt idx="4448">
                  <c:v>6.5104166666679814E-4</c:v>
                </c:pt>
                <c:pt idx="4449">
                  <c:v>1.0416666666666938E-2</c:v>
                </c:pt>
                <c:pt idx="4450">
                  <c:v>1.0143158140449141E-2</c:v>
                </c:pt>
                <c:pt idx="4451">
                  <c:v>3.0037102041723003E-2</c:v>
                </c:pt>
                <c:pt idx="4452">
                  <c:v>6.4499484004128737E-4</c:v>
                </c:pt>
                <c:pt idx="4453">
                  <c:v>2.2276744116144151E-2</c:v>
                </c:pt>
                <c:pt idx="4454">
                  <c:v>1.0736842105263183E-2</c:v>
                </c:pt>
                <c:pt idx="4455">
                  <c:v>6.5104166666679814E-4</c:v>
                </c:pt>
                <c:pt idx="4456">
                  <c:v>1.3227513227514736E-3</c:v>
                </c:pt>
                <c:pt idx="4457">
                  <c:v>5.6570931244562736E-3</c:v>
                </c:pt>
                <c:pt idx="4458">
                  <c:v>6.6666666666667001E-3</c:v>
                </c:pt>
                <c:pt idx="4459">
                  <c:v>1.7076502732243888E-4</c:v>
                </c:pt>
                <c:pt idx="4460">
                  <c:v>1.4792899408283544E-3</c:v>
                </c:pt>
                <c:pt idx="4461">
                  <c:v>8.9605734767043196E-4</c:v>
                </c:pt>
                <c:pt idx="4462">
                  <c:v>3.3897694142592069E-2</c:v>
                </c:pt>
                <c:pt idx="4463">
                  <c:v>2.9985132025949789E-3</c:v>
                </c:pt>
                <c:pt idx="4464">
                  <c:v>8.110266328753753E-3</c:v>
                </c:pt>
                <c:pt idx="4465">
                  <c:v>4.7935587761674746E-2</c:v>
                </c:pt>
                <c:pt idx="4466">
                  <c:v>2.5092004014720729E-2</c:v>
                </c:pt>
                <c:pt idx="4467">
                  <c:v>1.0710382513660976E-2</c:v>
                </c:pt>
                <c:pt idx="4468">
                  <c:v>1.0710382513660976E-2</c:v>
                </c:pt>
                <c:pt idx="4469">
                  <c:v>7.4288284814596605E-4</c:v>
                </c:pt>
                <c:pt idx="4470">
                  <c:v>2.4761904761904797E-2</c:v>
                </c:pt>
                <c:pt idx="4471">
                  <c:v>1.7502067824648613E-2</c:v>
                </c:pt>
                <c:pt idx="4472">
                  <c:v>1.7502067824648613E-2</c:v>
                </c:pt>
                <c:pt idx="4473">
                  <c:v>1.0175010175010308E-2</c:v>
                </c:pt>
                <c:pt idx="4474">
                  <c:v>1.5743309513801335E-2</c:v>
                </c:pt>
                <c:pt idx="4475">
                  <c:v>3.4896648854645676E-2</c:v>
                </c:pt>
                <c:pt idx="4476">
                  <c:v>5.2893772893772846E-2</c:v>
                </c:pt>
                <c:pt idx="4477">
                  <c:v>5.1989389920425117E-3</c:v>
                </c:pt>
                <c:pt idx="4478">
                  <c:v>5.0322580645161361E-2</c:v>
                </c:pt>
                <c:pt idx="4479">
                  <c:v>2.9472443265542527E-4</c:v>
                </c:pt>
                <c:pt idx="4480">
                  <c:v>1.8382590645364826E-3</c:v>
                </c:pt>
                <c:pt idx="4481">
                  <c:v>2.7062864446041222E-3</c:v>
                </c:pt>
                <c:pt idx="4482">
                  <c:v>1.0175010175010308E-2</c:v>
                </c:pt>
                <c:pt idx="4483">
                  <c:v>9.5633557381130164E-4</c:v>
                </c:pt>
                <c:pt idx="4484">
                  <c:v>5.051938243633077E-3</c:v>
                </c:pt>
                <c:pt idx="4485">
                  <c:v>7.9772079772078366E-4</c:v>
                </c:pt>
                <c:pt idx="4486">
                  <c:v>1.0175010175010308E-2</c:v>
                </c:pt>
                <c:pt idx="4487">
                  <c:v>3.3094017094026639E-4</c:v>
                </c:pt>
                <c:pt idx="4488">
                  <c:v>6.7575968904283698E-5</c:v>
                </c:pt>
                <c:pt idx="4489">
                  <c:v>3.8305920658873168E-4</c:v>
                </c:pt>
                <c:pt idx="4490">
                  <c:v>2.7620055466355233E-2</c:v>
                </c:pt>
                <c:pt idx="4491">
                  <c:v>2.2700898680316314E-2</c:v>
                </c:pt>
                <c:pt idx="4492">
                  <c:v>1.0296789824349027E-2</c:v>
                </c:pt>
                <c:pt idx="4493">
                  <c:v>1.3851199466975374E-3</c:v>
                </c:pt>
                <c:pt idx="4494">
                  <c:v>9.4038042567453975E-3</c:v>
                </c:pt>
                <c:pt idx="4495">
                  <c:v>2.1493212669682778E-3</c:v>
                </c:pt>
                <c:pt idx="4496">
                  <c:v>7.8480422813285468E-4</c:v>
                </c:pt>
                <c:pt idx="4497">
                  <c:v>1.6618503925867293E-3</c:v>
                </c:pt>
                <c:pt idx="4498">
                  <c:v>2.4085224641037482E-2</c:v>
                </c:pt>
                <c:pt idx="4499">
                  <c:v>2.4085224641037482E-2</c:v>
                </c:pt>
                <c:pt idx="4500">
                  <c:v>1.4660633484162905E-3</c:v>
                </c:pt>
                <c:pt idx="4501">
                  <c:v>1.0296789824349027E-2</c:v>
                </c:pt>
                <c:pt idx="4502">
                  <c:v>1.0296789824349027E-2</c:v>
                </c:pt>
                <c:pt idx="4503">
                  <c:v>2.4085224641037482E-2</c:v>
                </c:pt>
                <c:pt idx="4504">
                  <c:v>4.5248868778280382E-3</c:v>
                </c:pt>
                <c:pt idx="4505">
                  <c:v>2.2437508862848336E-2</c:v>
                </c:pt>
                <c:pt idx="4506">
                  <c:v>5.6442010002383395E-3</c:v>
                </c:pt>
                <c:pt idx="4507">
                  <c:v>2.3136209197591739E-3</c:v>
                </c:pt>
                <c:pt idx="4508">
                  <c:v>1.0296789824349027E-2</c:v>
                </c:pt>
                <c:pt idx="4509">
                  <c:v>5.2303022891260148E-3</c:v>
                </c:pt>
                <c:pt idx="4510">
                  <c:v>1.0296789824349027E-2</c:v>
                </c:pt>
                <c:pt idx="4511">
                  <c:v>7.4416904214396219E-3</c:v>
                </c:pt>
                <c:pt idx="4512">
                  <c:v>2.6176738638038974E-2</c:v>
                </c:pt>
                <c:pt idx="4513">
                  <c:v>6.4499484004128737E-4</c:v>
                </c:pt>
                <c:pt idx="4514">
                  <c:v>1.0736842105263183E-2</c:v>
                </c:pt>
                <c:pt idx="4515">
                  <c:v>2.0121015502463872E-3</c:v>
                </c:pt>
                <c:pt idx="4516">
                  <c:v>3.1090848834183539E-3</c:v>
                </c:pt>
                <c:pt idx="4517">
                  <c:v>1.0736842105263183E-2</c:v>
                </c:pt>
                <c:pt idx="4518">
                  <c:v>7.0748304981301776E-3</c:v>
                </c:pt>
                <c:pt idx="4519">
                  <c:v>6.847590850339926E-4</c:v>
                </c:pt>
                <c:pt idx="4520">
                  <c:v>1.5766186264137456E-2</c:v>
                </c:pt>
                <c:pt idx="4521">
                  <c:v>2.2746032976212502E-3</c:v>
                </c:pt>
                <c:pt idx="4522">
                  <c:v>2.5781725937893572E-3</c:v>
                </c:pt>
                <c:pt idx="4523">
                  <c:v>6.8310152343768109E-4</c:v>
                </c:pt>
                <c:pt idx="4524">
                  <c:v>2.2176489643476356E-2</c:v>
                </c:pt>
                <c:pt idx="4525">
                  <c:v>1.0513296227581837E-2</c:v>
                </c:pt>
                <c:pt idx="4526">
                  <c:v>8.696971088484705E-4</c:v>
                </c:pt>
                <c:pt idx="4527">
                  <c:v>6.4563286927677159E-4</c:v>
                </c:pt>
                <c:pt idx="4528">
                  <c:v>5.5773439892095626E-3</c:v>
                </c:pt>
                <c:pt idx="4529">
                  <c:v>4.2441218911805362E-4</c:v>
                </c:pt>
                <c:pt idx="4530">
                  <c:v>3.2153755184662396E-2</c:v>
                </c:pt>
                <c:pt idx="4531">
                  <c:v>2.9323023975528055E-5</c:v>
                </c:pt>
                <c:pt idx="4532">
                  <c:v>5.5156608097784596E-2</c:v>
                </c:pt>
                <c:pt idx="4533">
                  <c:v>3.2573983393655477E-2</c:v>
                </c:pt>
                <c:pt idx="4534">
                  <c:v>3.3468570841414885E-2</c:v>
                </c:pt>
                <c:pt idx="4535">
                  <c:v>2.0318013397604189E-4</c:v>
                </c:pt>
                <c:pt idx="4536">
                  <c:v>4.8291826309069859E-3</c:v>
                </c:pt>
                <c:pt idx="4537">
                  <c:v>8.1487140310670062E-3</c:v>
                </c:pt>
                <c:pt idx="4538">
                  <c:v>6.5104166666679814E-4</c:v>
                </c:pt>
                <c:pt idx="4539">
                  <c:v>7.1812494492904952E-3</c:v>
                </c:pt>
                <c:pt idx="4540">
                  <c:v>6.6666666666667001E-3</c:v>
                </c:pt>
                <c:pt idx="4541">
                  <c:v>1.1459129106187558E-3</c:v>
                </c:pt>
                <c:pt idx="4542">
                  <c:v>6.5104166666679814E-4</c:v>
                </c:pt>
                <c:pt idx="4543">
                  <c:v>2.3437500000000038E-2</c:v>
                </c:pt>
                <c:pt idx="4544">
                  <c:v>1.7034990791896749E-2</c:v>
                </c:pt>
                <c:pt idx="4545">
                  <c:v>2.3437500000000038E-2</c:v>
                </c:pt>
                <c:pt idx="4546">
                  <c:v>1.0944829126647154E-2</c:v>
                </c:pt>
                <c:pt idx="4547">
                  <c:v>3.1881931465842631E-2</c:v>
                </c:pt>
                <c:pt idx="4548">
                  <c:v>2.8057718735684599E-2</c:v>
                </c:pt>
                <c:pt idx="4549">
                  <c:v>7.1225720576355593E-4</c:v>
                </c:pt>
                <c:pt idx="4550">
                  <c:v>9.0514376228662593E-4</c:v>
                </c:pt>
                <c:pt idx="4551">
                  <c:v>4.4125758411473008E-4</c:v>
                </c:pt>
                <c:pt idx="4552">
                  <c:v>2.4962050936077063E-2</c:v>
                </c:pt>
                <c:pt idx="4553">
                  <c:v>2.3437500000000038E-2</c:v>
                </c:pt>
                <c:pt idx="4554">
                  <c:v>2.3437500000000038E-2</c:v>
                </c:pt>
                <c:pt idx="4555">
                  <c:v>4.7619047619047589E-2</c:v>
                </c:pt>
                <c:pt idx="4556">
                  <c:v>2.976190476190496E-3</c:v>
                </c:pt>
                <c:pt idx="4557">
                  <c:v>6.5104166666679814E-4</c:v>
                </c:pt>
                <c:pt idx="4558">
                  <c:v>1.0416666666666938E-2</c:v>
                </c:pt>
                <c:pt idx="4559">
                  <c:v>5.6570931244561201E-3</c:v>
                </c:pt>
                <c:pt idx="4560">
                  <c:v>4.7619047619047589E-2</c:v>
                </c:pt>
                <c:pt idx="4561">
                  <c:v>4.536290322580498E-3</c:v>
                </c:pt>
                <c:pt idx="4562">
                  <c:v>4.3744531933532539E-4</c:v>
                </c:pt>
                <c:pt idx="4563">
                  <c:v>1.5679442508710839E-2</c:v>
                </c:pt>
                <c:pt idx="4564">
                  <c:v>1.0416666666666938E-2</c:v>
                </c:pt>
                <c:pt idx="4565">
                  <c:v>2.016129032257999E-3</c:v>
                </c:pt>
                <c:pt idx="4566">
                  <c:v>1.0416666666666938E-2</c:v>
                </c:pt>
                <c:pt idx="4567">
                  <c:v>1.4756944444444444E-2</c:v>
                </c:pt>
                <c:pt idx="4568">
                  <c:v>2.6666666666666613E-2</c:v>
                </c:pt>
                <c:pt idx="4569">
                  <c:v>2.6474724911061003E-3</c:v>
                </c:pt>
                <c:pt idx="4570">
                  <c:v>6.5104166666679814E-4</c:v>
                </c:pt>
                <c:pt idx="4571">
                  <c:v>1.0736842105263183E-2</c:v>
                </c:pt>
                <c:pt idx="4572">
                  <c:v>2.6720262846084374E-2</c:v>
                </c:pt>
                <c:pt idx="4573">
                  <c:v>4.712404712404715E-2</c:v>
                </c:pt>
                <c:pt idx="4574">
                  <c:v>9.898973439792264E-4</c:v>
                </c:pt>
                <c:pt idx="4575">
                  <c:v>6.5510447703254048E-3</c:v>
                </c:pt>
                <c:pt idx="4576">
                  <c:v>1.0736842105263183E-2</c:v>
                </c:pt>
                <c:pt idx="4577">
                  <c:v>3.4749034749034895E-2</c:v>
                </c:pt>
                <c:pt idx="4578">
                  <c:v>5.1020408163265528E-3</c:v>
                </c:pt>
                <c:pt idx="4579">
                  <c:v>3.6885245901639496E-2</c:v>
                </c:pt>
                <c:pt idx="4580">
                  <c:v>3.6885245901639496E-2</c:v>
                </c:pt>
                <c:pt idx="4581">
                  <c:v>9.6525096525095378E-4</c:v>
                </c:pt>
                <c:pt idx="4582">
                  <c:v>1.0101010101010039E-2</c:v>
                </c:pt>
                <c:pt idx="4583">
                  <c:v>2.4738121960344139E-2</c:v>
                </c:pt>
                <c:pt idx="4584">
                  <c:v>1.7857142857142749E-2</c:v>
                </c:pt>
                <c:pt idx="4585">
                  <c:v>2.2038567493112997E-2</c:v>
                </c:pt>
                <c:pt idx="4586">
                  <c:v>1.6393442622950921E-2</c:v>
                </c:pt>
                <c:pt idx="4587">
                  <c:v>4.5537340619304E-4</c:v>
                </c:pt>
                <c:pt idx="4588">
                  <c:v>9.3749999999999917E-2</c:v>
                </c:pt>
                <c:pt idx="4589">
                  <c:v>2.7777777777777794E-2</c:v>
                </c:pt>
                <c:pt idx="4590">
                  <c:v>2.2038567493112997E-2</c:v>
                </c:pt>
                <c:pt idx="4591">
                  <c:v>7.2639225181598517E-3</c:v>
                </c:pt>
                <c:pt idx="4592">
                  <c:v>1.084010840108398E-2</c:v>
                </c:pt>
                <c:pt idx="4593">
                  <c:v>2.5252525252525099E-3</c:v>
                </c:pt>
                <c:pt idx="4594">
                  <c:v>4.5537340619304E-4</c:v>
                </c:pt>
                <c:pt idx="4595">
                  <c:v>1.3227513227514738E-3</c:v>
                </c:pt>
                <c:pt idx="4596">
                  <c:v>6.5104166666679814E-4</c:v>
                </c:pt>
                <c:pt idx="4597">
                  <c:v>1.4336917562724075E-2</c:v>
                </c:pt>
                <c:pt idx="4598">
                  <c:v>1.0416666666666938E-2</c:v>
                </c:pt>
                <c:pt idx="4599">
                  <c:v>1.0416666666666938E-2</c:v>
                </c:pt>
                <c:pt idx="4600">
                  <c:v>4.9554781262098134E-2</c:v>
                </c:pt>
                <c:pt idx="4601">
                  <c:v>8.267195767214888E-5</c:v>
                </c:pt>
                <c:pt idx="4602">
                  <c:v>2.4448056345658789E-2</c:v>
                </c:pt>
                <c:pt idx="4603">
                  <c:v>1.8939393939394035E-3</c:v>
                </c:pt>
                <c:pt idx="4604">
                  <c:v>2.9761904761906118E-3</c:v>
                </c:pt>
                <c:pt idx="4605">
                  <c:v>1.0416666666666938E-2</c:v>
                </c:pt>
                <c:pt idx="4606">
                  <c:v>3.8647342995169143E-2</c:v>
                </c:pt>
                <c:pt idx="4607">
                  <c:v>6.5104166666679814E-4</c:v>
                </c:pt>
                <c:pt idx="4608">
                  <c:v>2.3437500000000038E-2</c:v>
                </c:pt>
                <c:pt idx="4609">
                  <c:v>2.06625683060109E-2</c:v>
                </c:pt>
                <c:pt idx="4610">
                  <c:v>8.9605734767043196E-4</c:v>
                </c:pt>
                <c:pt idx="4611">
                  <c:v>0</c:v>
                </c:pt>
                <c:pt idx="4612">
                  <c:v>5.0344462109168844E-3</c:v>
                </c:pt>
                <c:pt idx="4613">
                  <c:v>4.3214202289186101E-3</c:v>
                </c:pt>
                <c:pt idx="4614">
                  <c:v>1.9357336430511073E-4</c:v>
                </c:pt>
                <c:pt idx="4615">
                  <c:v>0</c:v>
                </c:pt>
                <c:pt idx="4616">
                  <c:v>8.1487140310670062E-3</c:v>
                </c:pt>
                <c:pt idx="4617">
                  <c:v>2.3437500000000038E-2</c:v>
                </c:pt>
                <c:pt idx="4618">
                  <c:v>4.3744531933532539E-4</c:v>
                </c:pt>
                <c:pt idx="4619">
                  <c:v>4.3744531933532539E-4</c:v>
                </c:pt>
                <c:pt idx="4620">
                  <c:v>2.3437500000000038E-2</c:v>
                </c:pt>
                <c:pt idx="4621">
                  <c:v>1.3227513227514738E-3</c:v>
                </c:pt>
                <c:pt idx="4622">
                  <c:v>6.5104166666679814E-4</c:v>
                </c:pt>
                <c:pt idx="4623">
                  <c:v>1.3227513227514738E-3</c:v>
                </c:pt>
                <c:pt idx="4624">
                  <c:v>1.6203703703703606E-2</c:v>
                </c:pt>
                <c:pt idx="4625">
                  <c:v>6.9991251093613586E-3</c:v>
                </c:pt>
                <c:pt idx="4626">
                  <c:v>1.3227513227514738E-3</c:v>
                </c:pt>
                <c:pt idx="4627">
                  <c:v>1.3888888888888959E-2</c:v>
                </c:pt>
                <c:pt idx="4628">
                  <c:v>1.3227513227514738E-3</c:v>
                </c:pt>
                <c:pt idx="4629">
                  <c:v>6.5104166666679814E-4</c:v>
                </c:pt>
                <c:pt idx="4630">
                  <c:v>3.5677879714578532E-3</c:v>
                </c:pt>
                <c:pt idx="4631">
                  <c:v>1.3227513227514738E-3</c:v>
                </c:pt>
                <c:pt idx="4632">
                  <c:v>2.3437500000000038E-2</c:v>
                </c:pt>
                <c:pt idx="4633">
                  <c:v>1.3774104683197297E-3</c:v>
                </c:pt>
                <c:pt idx="4634">
                  <c:v>3.5433070866141662E-2</c:v>
                </c:pt>
                <c:pt idx="4635">
                  <c:v>3.5433070866141662E-2</c:v>
                </c:pt>
                <c:pt idx="4636">
                  <c:v>1.3227513227514738E-3</c:v>
                </c:pt>
                <c:pt idx="4637">
                  <c:v>4.3744531933532539E-4</c:v>
                </c:pt>
                <c:pt idx="4638">
                  <c:v>6.735421441303785E-2</c:v>
                </c:pt>
                <c:pt idx="4639">
                  <c:v>2.3319200484554808E-2</c:v>
                </c:pt>
                <c:pt idx="4640">
                  <c:v>3.1173826173826382E-3</c:v>
                </c:pt>
                <c:pt idx="4641">
                  <c:v>6.8740783026497582E-3</c:v>
                </c:pt>
                <c:pt idx="4642">
                  <c:v>1.0635034257081455E-2</c:v>
                </c:pt>
                <c:pt idx="4643">
                  <c:v>1.9035842206574804E-3</c:v>
                </c:pt>
                <c:pt idx="4644">
                  <c:v>6.1454293737771293E-4</c:v>
                </c:pt>
                <c:pt idx="4645">
                  <c:v>6.8740783026497582E-3</c:v>
                </c:pt>
                <c:pt idx="4646">
                  <c:v>2.1653346653346523E-2</c:v>
                </c:pt>
                <c:pt idx="4647">
                  <c:v>6.1646174863387942E-2</c:v>
                </c:pt>
                <c:pt idx="4648">
                  <c:v>6.5104166666679814E-4</c:v>
                </c:pt>
                <c:pt idx="4649">
                  <c:v>1.4041909699718201E-3</c:v>
                </c:pt>
                <c:pt idx="4650">
                  <c:v>2.06625683060109E-2</c:v>
                </c:pt>
                <c:pt idx="4651">
                  <c:v>3.6549707602333709E-4</c:v>
                </c:pt>
                <c:pt idx="4652">
                  <c:v>4.3744531933532539E-4</c:v>
                </c:pt>
                <c:pt idx="4653">
                  <c:v>1.6203703703703606E-2</c:v>
                </c:pt>
                <c:pt idx="4654">
                  <c:v>2.5549671567370248E-3</c:v>
                </c:pt>
                <c:pt idx="4655">
                  <c:v>2.5666033571165447E-4</c:v>
                </c:pt>
                <c:pt idx="4656">
                  <c:v>3.1675641431731018E-4</c:v>
                </c:pt>
                <c:pt idx="4657">
                  <c:v>5.4000053999925887E-5</c:v>
                </c:pt>
                <c:pt idx="4658">
                  <c:v>1.9980019980016645E-3</c:v>
                </c:pt>
                <c:pt idx="4659">
                  <c:v>1.0263929618768076E-2</c:v>
                </c:pt>
                <c:pt idx="4660">
                  <c:v>7.3465586909888074E-3</c:v>
                </c:pt>
                <c:pt idx="4661">
                  <c:v>2.1872863978127079E-2</c:v>
                </c:pt>
                <c:pt idx="4662">
                  <c:v>5.6946208365767446E-3</c:v>
                </c:pt>
                <c:pt idx="4663">
                  <c:v>2.310321257689445E-3</c:v>
                </c:pt>
                <c:pt idx="4664">
                  <c:v>9.7402597402596689E-3</c:v>
                </c:pt>
                <c:pt idx="4665">
                  <c:v>1.5482089416250023E-2</c:v>
                </c:pt>
                <c:pt idx="4666">
                  <c:v>1.5482089416250023E-2</c:v>
                </c:pt>
                <c:pt idx="4667">
                  <c:v>1.0263929618768076E-2</c:v>
                </c:pt>
                <c:pt idx="4668">
                  <c:v>8.3787180561364124E-4</c:v>
                </c:pt>
                <c:pt idx="4669">
                  <c:v>4.8892284186401944E-2</c:v>
                </c:pt>
                <c:pt idx="4670">
                  <c:v>2.0287820287820207E-2</c:v>
                </c:pt>
                <c:pt idx="4671">
                  <c:v>1.5748031496063096E-2</c:v>
                </c:pt>
                <c:pt idx="4672">
                  <c:v>0.12499999999999985</c:v>
                </c:pt>
                <c:pt idx="4673">
                  <c:v>1.0416666666666938E-2</c:v>
                </c:pt>
                <c:pt idx="4674">
                  <c:v>1.4756944444444444E-2</c:v>
                </c:pt>
                <c:pt idx="4675">
                  <c:v>4.9973971889640777E-2</c:v>
                </c:pt>
                <c:pt idx="4676">
                  <c:v>1.5748031496063096E-2</c:v>
                </c:pt>
                <c:pt idx="4677">
                  <c:v>4.7833649588867738E-3</c:v>
                </c:pt>
                <c:pt idx="4678">
                  <c:v>1.3888888888888959E-2</c:v>
                </c:pt>
                <c:pt idx="4679">
                  <c:v>4.3744531933532539E-4</c:v>
                </c:pt>
                <c:pt idx="4680">
                  <c:v>2.3437500000000038E-2</c:v>
                </c:pt>
                <c:pt idx="4681">
                  <c:v>1.5748031496063096E-2</c:v>
                </c:pt>
                <c:pt idx="4682">
                  <c:v>1.5748031496063096E-2</c:v>
                </c:pt>
                <c:pt idx="4683">
                  <c:v>1.0416666666666938E-2</c:v>
                </c:pt>
                <c:pt idx="4684">
                  <c:v>1.1770244821086376E-4</c:v>
                </c:pt>
                <c:pt idx="4685">
                  <c:v>2.3437500000000038E-2</c:v>
                </c:pt>
                <c:pt idx="4686">
                  <c:v>1.4070063171712359E-2</c:v>
                </c:pt>
                <c:pt idx="4687">
                  <c:v>1.0416666666666905E-2</c:v>
                </c:pt>
                <c:pt idx="4688">
                  <c:v>3.5433070866141662E-2</c:v>
                </c:pt>
                <c:pt idx="4689">
                  <c:v>1.8939393939394035E-3</c:v>
                </c:pt>
                <c:pt idx="4690">
                  <c:v>4.3744531933532539E-4</c:v>
                </c:pt>
                <c:pt idx="4691">
                  <c:v>6.238859180035747E-3</c:v>
                </c:pt>
                <c:pt idx="4692">
                  <c:v>3.5433070866141662E-2</c:v>
                </c:pt>
                <c:pt idx="4693">
                  <c:v>1.7076502732243888E-4</c:v>
                </c:pt>
                <c:pt idx="4694">
                  <c:v>1.8744142455483521E-3</c:v>
                </c:pt>
                <c:pt idx="4695">
                  <c:v>3.5433070866141662E-2</c:v>
                </c:pt>
                <c:pt idx="4696">
                  <c:v>4.4773391812864905E-3</c:v>
                </c:pt>
                <c:pt idx="4697">
                  <c:v>1.0976702508960743E-2</c:v>
                </c:pt>
                <c:pt idx="4698">
                  <c:v>1.3774104683197297E-3</c:v>
                </c:pt>
                <c:pt idx="4699">
                  <c:v>1.0416666666666938E-2</c:v>
                </c:pt>
                <c:pt idx="4700">
                  <c:v>1.7629320343307629E-2</c:v>
                </c:pt>
                <c:pt idx="4701">
                  <c:v>2.7322404371585415E-3</c:v>
                </c:pt>
                <c:pt idx="4702">
                  <c:v>4.3744531933532539E-4</c:v>
                </c:pt>
                <c:pt idx="4703">
                  <c:v>2.3422377080913635E-2</c:v>
                </c:pt>
                <c:pt idx="4704">
                  <c:v>1.0333863275039783E-2</c:v>
                </c:pt>
                <c:pt idx="4705">
                  <c:v>8.1945008804009088E-3</c:v>
                </c:pt>
                <c:pt idx="4706">
                  <c:v>2.3437500000000038E-2</c:v>
                </c:pt>
                <c:pt idx="4707">
                  <c:v>1.883239171374814E-3</c:v>
                </c:pt>
                <c:pt idx="4708">
                  <c:v>2.3069679849340892E-2</c:v>
                </c:pt>
                <c:pt idx="4709">
                  <c:v>5.0125313283206872E-3</c:v>
                </c:pt>
                <c:pt idx="4710">
                  <c:v>6.5681444991790095E-3</c:v>
                </c:pt>
                <c:pt idx="4711">
                  <c:v>4.1107152644558824E-4</c:v>
                </c:pt>
                <c:pt idx="4712">
                  <c:v>3.5433070866141662E-2</c:v>
                </c:pt>
                <c:pt idx="4713">
                  <c:v>6.5681444991790095E-3</c:v>
                </c:pt>
                <c:pt idx="4714">
                  <c:v>6.5104166666679814E-4</c:v>
                </c:pt>
                <c:pt idx="4715">
                  <c:v>2.3437500000000038E-2</c:v>
                </c:pt>
                <c:pt idx="4716">
                  <c:v>5.1295896328294602E-3</c:v>
                </c:pt>
                <c:pt idx="4717">
                  <c:v>2.0050125313283172E-2</c:v>
                </c:pt>
                <c:pt idx="4718">
                  <c:v>2.3437500000000038E-2</c:v>
                </c:pt>
                <c:pt idx="4719">
                  <c:v>1.5748031496063096E-2</c:v>
                </c:pt>
                <c:pt idx="4720">
                  <c:v>3.2085771371485688E-2</c:v>
                </c:pt>
                <c:pt idx="4721">
                  <c:v>1.6112919338532523E-6</c:v>
                </c:pt>
                <c:pt idx="4722">
                  <c:v>4.8166119594678422E-4</c:v>
                </c:pt>
                <c:pt idx="4723">
                  <c:v>1.6718130354493495E-3</c:v>
                </c:pt>
                <c:pt idx="4724">
                  <c:v>3.5326411266261022E-2</c:v>
                </c:pt>
                <c:pt idx="4725">
                  <c:v>9.5281306715064955E-3</c:v>
                </c:pt>
                <c:pt idx="4726">
                  <c:v>9.9192794878464954E-2</c:v>
                </c:pt>
                <c:pt idx="4727">
                  <c:v>5.9682964094728813E-2</c:v>
                </c:pt>
                <c:pt idx="4728">
                  <c:v>0.11242763646609799</c:v>
                </c:pt>
                <c:pt idx="4729">
                  <c:v>9.1428631050647011E-2</c:v>
                </c:pt>
                <c:pt idx="4730">
                  <c:v>1.3387370205552192E-2</c:v>
                </c:pt>
                <c:pt idx="4731">
                  <c:v>3.5256410256410152E-2</c:v>
                </c:pt>
                <c:pt idx="4732">
                  <c:v>2.3437500000000038E-2</c:v>
                </c:pt>
                <c:pt idx="4733">
                  <c:v>5.0287356321839852E-3</c:v>
                </c:pt>
                <c:pt idx="4734">
                  <c:v>2.2222222222222334E-2</c:v>
                </c:pt>
                <c:pt idx="4735">
                  <c:v>6.9991251093613586E-3</c:v>
                </c:pt>
                <c:pt idx="4736">
                  <c:v>0</c:v>
                </c:pt>
                <c:pt idx="4737">
                  <c:v>6.5104166666679814E-4</c:v>
                </c:pt>
                <c:pt idx="4738">
                  <c:v>5.0576892682156049E-3</c:v>
                </c:pt>
                <c:pt idx="4739">
                  <c:v>3.2258064516129087E-2</c:v>
                </c:pt>
                <c:pt idx="4740">
                  <c:v>2.599090318388746E-3</c:v>
                </c:pt>
                <c:pt idx="4741">
                  <c:v>2.976190476190496E-3</c:v>
                </c:pt>
                <c:pt idx="4742">
                  <c:v>1.0416666666666938E-2</c:v>
                </c:pt>
                <c:pt idx="4743">
                  <c:v>2.1776326022709619E-3</c:v>
                </c:pt>
                <c:pt idx="4744">
                  <c:v>2.8731772429252474E-3</c:v>
                </c:pt>
                <c:pt idx="4745">
                  <c:v>6.6666666666667001E-3</c:v>
                </c:pt>
                <c:pt idx="4746">
                  <c:v>3.2101677148848378E-3</c:v>
                </c:pt>
                <c:pt idx="4747">
                  <c:v>1.5748031496063096E-2</c:v>
                </c:pt>
                <c:pt idx="4748">
                  <c:v>4.3744531933532539E-4</c:v>
                </c:pt>
                <c:pt idx="4749">
                  <c:v>1.0976702508960743E-2</c:v>
                </c:pt>
                <c:pt idx="4750">
                  <c:v>3.7858422939068027E-2</c:v>
                </c:pt>
                <c:pt idx="4751">
                  <c:v>5.0864699898268951E-4</c:v>
                </c:pt>
                <c:pt idx="4752">
                  <c:v>6.5104166666679814E-4</c:v>
                </c:pt>
                <c:pt idx="4753">
                  <c:v>6.5104166666679814E-4</c:v>
                </c:pt>
                <c:pt idx="4754">
                  <c:v>2.976190476190496E-3</c:v>
                </c:pt>
                <c:pt idx="4755">
                  <c:v>6.9991251093613586E-3</c:v>
                </c:pt>
                <c:pt idx="4756">
                  <c:v>6.9991251093613586E-3</c:v>
                </c:pt>
                <c:pt idx="4757">
                  <c:v>4.2650918635171141E-3</c:v>
                </c:pt>
                <c:pt idx="4758">
                  <c:v>6.9991251093613586E-3</c:v>
                </c:pt>
                <c:pt idx="4759">
                  <c:v>1.0976702508960743E-2</c:v>
                </c:pt>
                <c:pt idx="4760">
                  <c:v>6.5104166666679814E-4</c:v>
                </c:pt>
                <c:pt idx="4761">
                  <c:v>1.3774104683197297E-3</c:v>
                </c:pt>
                <c:pt idx="4762">
                  <c:v>6.147540983606598E-3</c:v>
                </c:pt>
                <c:pt idx="4763">
                  <c:v>4.3744531933532539E-4</c:v>
                </c:pt>
                <c:pt idx="4764">
                  <c:v>2.976190476190496E-3</c:v>
                </c:pt>
                <c:pt idx="4765">
                  <c:v>0</c:v>
                </c:pt>
                <c:pt idx="4766">
                  <c:v>1.0416666666666938E-2</c:v>
                </c:pt>
                <c:pt idx="4767">
                  <c:v>2.66666666666668E-2</c:v>
                </c:pt>
                <c:pt idx="4768">
                  <c:v>4.9586776859504245E-2</c:v>
                </c:pt>
                <c:pt idx="4769">
                  <c:v>4.9586776859504245E-2</c:v>
                </c:pt>
                <c:pt idx="4770">
                  <c:v>1.0635034257081455E-2</c:v>
                </c:pt>
                <c:pt idx="4771">
                  <c:v>4.8166119594678422E-4</c:v>
                </c:pt>
                <c:pt idx="4772">
                  <c:v>1.6079158936301841E-2</c:v>
                </c:pt>
                <c:pt idx="4773">
                  <c:v>6.1454293737771293E-4</c:v>
                </c:pt>
                <c:pt idx="4774">
                  <c:v>1.0635034257081455E-2</c:v>
                </c:pt>
                <c:pt idx="4775">
                  <c:v>6.912845219296887E-3</c:v>
                </c:pt>
                <c:pt idx="4776">
                  <c:v>5.3680208680208882E-2</c:v>
                </c:pt>
                <c:pt idx="4777">
                  <c:v>1.6079158936301841E-2</c:v>
                </c:pt>
                <c:pt idx="4778">
                  <c:v>6.8740783026497582E-3</c:v>
                </c:pt>
                <c:pt idx="4779">
                  <c:v>7.4731775074240822E-2</c:v>
                </c:pt>
                <c:pt idx="4780">
                  <c:v>1.1835824603204171E-2</c:v>
                </c:pt>
                <c:pt idx="4781">
                  <c:v>4.8166119594678422E-4</c:v>
                </c:pt>
                <c:pt idx="4782">
                  <c:v>1.9035842206574804E-3</c:v>
                </c:pt>
                <c:pt idx="4783">
                  <c:v>6.5104166666679814E-4</c:v>
                </c:pt>
                <c:pt idx="4784">
                  <c:v>6.5104166666679814E-4</c:v>
                </c:pt>
                <c:pt idx="4785">
                  <c:v>2.471626733922005E-3</c:v>
                </c:pt>
                <c:pt idx="4786">
                  <c:v>1.0175010175010308E-2</c:v>
                </c:pt>
                <c:pt idx="4787">
                  <c:v>5.4878048780487694E-2</c:v>
                </c:pt>
                <c:pt idx="4788">
                  <c:v>4.3744531933532539E-4</c:v>
                </c:pt>
                <c:pt idx="4789">
                  <c:v>1.0416666666666938E-2</c:v>
                </c:pt>
                <c:pt idx="4790">
                  <c:v>1.0416666666666938E-2</c:v>
                </c:pt>
                <c:pt idx="4791">
                  <c:v>1.0416666666666938E-2</c:v>
                </c:pt>
                <c:pt idx="4792">
                  <c:v>5.9999999999999928E-2</c:v>
                </c:pt>
                <c:pt idx="4793">
                  <c:v>1.5748031496063096E-2</c:v>
                </c:pt>
                <c:pt idx="4794">
                  <c:v>6.9991251093613586E-3</c:v>
                </c:pt>
                <c:pt idx="4795">
                  <c:v>1.5679442508710839E-2</c:v>
                </c:pt>
                <c:pt idx="4796">
                  <c:v>5.9999999999999928E-2</c:v>
                </c:pt>
                <c:pt idx="4797">
                  <c:v>2.3437500000000038E-2</c:v>
                </c:pt>
                <c:pt idx="4798">
                  <c:v>3.5433070866141662E-2</c:v>
                </c:pt>
                <c:pt idx="4799">
                  <c:v>1.4336917562724075E-2</c:v>
                </c:pt>
                <c:pt idx="4800">
                  <c:v>1.3227513227514738E-3</c:v>
                </c:pt>
                <c:pt idx="4801">
                  <c:v>1.2976827094474088E-2</c:v>
                </c:pt>
                <c:pt idx="4802">
                  <c:v>2.3076923076923002E-2</c:v>
                </c:pt>
                <c:pt idx="4803">
                  <c:v>5.4256410256409051E-4</c:v>
                </c:pt>
                <c:pt idx="4804">
                  <c:v>1.1093333333333358E-2</c:v>
                </c:pt>
                <c:pt idx="4805">
                  <c:v>5.4256410256409051E-4</c:v>
                </c:pt>
                <c:pt idx="4806">
                  <c:v>1.1093333333333358E-2</c:v>
                </c:pt>
                <c:pt idx="4807">
                  <c:v>1.0416666666666938E-2</c:v>
                </c:pt>
                <c:pt idx="4808">
                  <c:v>1.0416666666666938E-2</c:v>
                </c:pt>
                <c:pt idx="4809">
                  <c:v>2.3437500000000038E-2</c:v>
                </c:pt>
                <c:pt idx="4810">
                  <c:v>2.6666666666666613E-2</c:v>
                </c:pt>
                <c:pt idx="4811">
                  <c:v>5.9999999999999928E-2</c:v>
                </c:pt>
                <c:pt idx="4812">
                  <c:v>1.0416666666666938E-2</c:v>
                </c:pt>
                <c:pt idx="4813">
                  <c:v>1.7436791630340814E-3</c:v>
                </c:pt>
                <c:pt idx="4814">
                  <c:v>6.5104166666679814E-4</c:v>
                </c:pt>
                <c:pt idx="4815">
                  <c:v>4.8323471400394599E-2</c:v>
                </c:pt>
                <c:pt idx="4816">
                  <c:v>2.3678360877550093E-3</c:v>
                </c:pt>
                <c:pt idx="4817">
                  <c:v>5.092946269416095E-4</c:v>
                </c:pt>
                <c:pt idx="4818">
                  <c:v>5.092946269416095E-4</c:v>
                </c:pt>
                <c:pt idx="4819">
                  <c:v>3.4722222222222398E-3</c:v>
                </c:pt>
                <c:pt idx="4820">
                  <c:v>2.4526488607701171E-4</c:v>
                </c:pt>
                <c:pt idx="4821">
                  <c:v>1.1412030875698894E-2</c:v>
                </c:pt>
                <c:pt idx="4822">
                  <c:v>1.6837104072398128E-2</c:v>
                </c:pt>
                <c:pt idx="4823">
                  <c:v>3.7515762925598987E-2</c:v>
                </c:pt>
                <c:pt idx="4824">
                  <c:v>7.7604620443495212E-2</c:v>
                </c:pt>
                <c:pt idx="4825">
                  <c:v>1.5785213167834207E-3</c:v>
                </c:pt>
                <c:pt idx="4826">
                  <c:v>1.0296789824349027E-2</c:v>
                </c:pt>
                <c:pt idx="4827">
                  <c:v>1.5567765567765486E-2</c:v>
                </c:pt>
                <c:pt idx="4828">
                  <c:v>9.4761203612220749E-2</c:v>
                </c:pt>
                <c:pt idx="4829">
                  <c:v>1.9020022683118696E-4</c:v>
                </c:pt>
                <c:pt idx="4830">
                  <c:v>1.0296789824349027E-2</c:v>
                </c:pt>
                <c:pt idx="4831">
                  <c:v>2.7620055466355233E-2</c:v>
                </c:pt>
                <c:pt idx="4832">
                  <c:v>3.9941372258962951E-2</c:v>
                </c:pt>
                <c:pt idx="4833">
                  <c:v>3.6143318296857699E-2</c:v>
                </c:pt>
                <c:pt idx="4834">
                  <c:v>1.4660633484162905E-3</c:v>
                </c:pt>
                <c:pt idx="4835">
                  <c:v>1.0296789824349027E-2</c:v>
                </c:pt>
                <c:pt idx="4836">
                  <c:v>2.4085224641037482E-2</c:v>
                </c:pt>
                <c:pt idx="4837">
                  <c:v>1.4722993269706159E-2</c:v>
                </c:pt>
                <c:pt idx="4838">
                  <c:v>1.1907597047031295E-5</c:v>
                </c:pt>
                <c:pt idx="4839">
                  <c:v>1.8792246243229517E-3</c:v>
                </c:pt>
                <c:pt idx="4840">
                  <c:v>6.5104166666679814E-4</c:v>
                </c:pt>
                <c:pt idx="4841">
                  <c:v>1.3227513227514738E-3</c:v>
                </c:pt>
                <c:pt idx="4842">
                  <c:v>9.5087163232964178E-3</c:v>
                </c:pt>
                <c:pt idx="4843">
                  <c:v>6.1646174863387942E-2</c:v>
                </c:pt>
                <c:pt idx="4844">
                  <c:v>6.5104166666679814E-4</c:v>
                </c:pt>
                <c:pt idx="4845">
                  <c:v>1.0416666666666938E-2</c:v>
                </c:pt>
                <c:pt idx="4846">
                  <c:v>6.9991251093613586E-3</c:v>
                </c:pt>
                <c:pt idx="4847">
                  <c:v>2.3437500000000038E-2</c:v>
                </c:pt>
                <c:pt idx="4848">
                  <c:v>1.1544011544011593E-2</c:v>
                </c:pt>
                <c:pt idx="4849">
                  <c:v>9.7949188858280165E-3</c:v>
                </c:pt>
                <c:pt idx="4850">
                  <c:v>1.0416666666666938E-2</c:v>
                </c:pt>
                <c:pt idx="4851">
                  <c:v>1.0416666666666938E-2</c:v>
                </c:pt>
                <c:pt idx="4852">
                  <c:v>6.5104166666679814E-4</c:v>
                </c:pt>
                <c:pt idx="4853">
                  <c:v>7.9772079772078366E-4</c:v>
                </c:pt>
                <c:pt idx="4854">
                  <c:v>1.0416666666666938E-2</c:v>
                </c:pt>
                <c:pt idx="4855">
                  <c:v>8.2236842105260497E-4</c:v>
                </c:pt>
                <c:pt idx="4856">
                  <c:v>1.0860484544695154E-2</c:v>
                </c:pt>
                <c:pt idx="4857">
                  <c:v>2.6284348864993989E-2</c:v>
                </c:pt>
                <c:pt idx="4858">
                  <c:v>4.7619047619047589E-2</c:v>
                </c:pt>
                <c:pt idx="4859">
                  <c:v>7.2580645161290175E-2</c:v>
                </c:pt>
                <c:pt idx="4860">
                  <c:v>4.7619047619047589E-2</c:v>
                </c:pt>
                <c:pt idx="4861">
                  <c:v>4.7619047619047589E-2</c:v>
                </c:pt>
                <c:pt idx="4862">
                  <c:v>1.0976702508960743E-2</c:v>
                </c:pt>
                <c:pt idx="4863">
                  <c:v>1.0416666666666938E-2</c:v>
                </c:pt>
                <c:pt idx="4864">
                  <c:v>6.5104166666679814E-4</c:v>
                </c:pt>
                <c:pt idx="4865">
                  <c:v>0.31598735366999908</c:v>
                </c:pt>
                <c:pt idx="4866">
                  <c:v>2.3437500000000038E-2</c:v>
                </c:pt>
                <c:pt idx="4867">
                  <c:v>3.097173828881227E-3</c:v>
                </c:pt>
                <c:pt idx="4868">
                  <c:v>6.1646174863387942E-2</c:v>
                </c:pt>
                <c:pt idx="4869">
                  <c:v>1.3881658858233923E-3</c:v>
                </c:pt>
                <c:pt idx="4870">
                  <c:v>1.2184508268059195E-2</c:v>
                </c:pt>
                <c:pt idx="4871">
                  <c:v>6.6666666666668883E-3</c:v>
                </c:pt>
                <c:pt idx="4872">
                  <c:v>6.5104166666679814E-4</c:v>
                </c:pt>
                <c:pt idx="4873">
                  <c:v>1.7076502732243888E-4</c:v>
                </c:pt>
                <c:pt idx="4874">
                  <c:v>1.0416666666666678E-2</c:v>
                </c:pt>
                <c:pt idx="4875">
                  <c:v>1.0416666666666678E-2</c:v>
                </c:pt>
                <c:pt idx="4876">
                  <c:v>3.9447731755424325E-3</c:v>
                </c:pt>
                <c:pt idx="4877">
                  <c:v>6.9991251093613586E-3</c:v>
                </c:pt>
                <c:pt idx="4878">
                  <c:v>1.5748031496063096E-2</c:v>
                </c:pt>
                <c:pt idx="4879">
                  <c:v>6.3001391032610054E-4</c:v>
                </c:pt>
                <c:pt idx="4880">
                  <c:v>3.4510761976748544E-2</c:v>
                </c:pt>
                <c:pt idx="4881">
                  <c:v>2.8892455858748077E-2</c:v>
                </c:pt>
                <c:pt idx="4882">
                  <c:v>6.3335679099226119E-2</c:v>
                </c:pt>
                <c:pt idx="4883">
                  <c:v>5.2837573385518748E-2</c:v>
                </c:pt>
                <c:pt idx="4884">
                  <c:v>6.3001391032610054E-4</c:v>
                </c:pt>
                <c:pt idx="4885">
                  <c:v>2.3266856600189956E-2</c:v>
                </c:pt>
                <c:pt idx="4886">
                  <c:v>5.1992351214369167E-2</c:v>
                </c:pt>
                <c:pt idx="4887">
                  <c:v>1.7505498439977611E-2</c:v>
                </c:pt>
                <c:pt idx="4888">
                  <c:v>3.97322455552271E-2</c:v>
                </c:pt>
                <c:pt idx="4889">
                  <c:v>9.1928663360524665E-6</c:v>
                </c:pt>
                <c:pt idx="4890">
                  <c:v>1.1437908496732143E-2</c:v>
                </c:pt>
                <c:pt idx="4891">
                  <c:v>4.7259288330718961E-3</c:v>
                </c:pt>
                <c:pt idx="4892">
                  <c:v>3.8620689655172485E-2</c:v>
                </c:pt>
                <c:pt idx="4893">
                  <c:v>2.3266856600189956E-2</c:v>
                </c:pt>
                <c:pt idx="4894">
                  <c:v>6.3001391032610054E-4</c:v>
                </c:pt>
                <c:pt idx="4895">
                  <c:v>2.3266856600189956E-2</c:v>
                </c:pt>
                <c:pt idx="4896">
                  <c:v>7.5142700758465348E-3</c:v>
                </c:pt>
                <c:pt idx="4897">
                  <c:v>2.4695592522723568E-2</c:v>
                </c:pt>
                <c:pt idx="4898">
                  <c:v>9.2748439582017519E-3</c:v>
                </c:pt>
                <c:pt idx="4899">
                  <c:v>2.3266856600189956E-2</c:v>
                </c:pt>
                <c:pt idx="4900">
                  <c:v>2.1164021164021368E-2</c:v>
                </c:pt>
                <c:pt idx="4901">
                  <c:v>2.9472443265542527E-4</c:v>
                </c:pt>
                <c:pt idx="4902">
                  <c:v>6.6666666666667001E-3</c:v>
                </c:pt>
                <c:pt idx="4903">
                  <c:v>1.0416666666666938E-2</c:v>
                </c:pt>
                <c:pt idx="4904">
                  <c:v>0</c:v>
                </c:pt>
                <c:pt idx="4905">
                  <c:v>2.3437500000000038E-2</c:v>
                </c:pt>
                <c:pt idx="4906">
                  <c:v>1.1321181931393752E-2</c:v>
                </c:pt>
                <c:pt idx="4907">
                  <c:v>5.5479452054813666E-4</c:v>
                </c:pt>
                <c:pt idx="4908">
                  <c:v>2.4132231404958876E-2</c:v>
                </c:pt>
                <c:pt idx="4909">
                  <c:v>1.1321181931393752E-2</c:v>
                </c:pt>
                <c:pt idx="4910">
                  <c:v>1.7123287671233084E-2</c:v>
                </c:pt>
                <c:pt idx="4911">
                  <c:v>6.803428031580995E-3</c:v>
                </c:pt>
                <c:pt idx="4912">
                  <c:v>7.1689542806360456E-3</c:v>
                </c:pt>
                <c:pt idx="4913">
                  <c:v>1.5802533629358694E-2</c:v>
                </c:pt>
                <c:pt idx="4914">
                  <c:v>1.9309616832796644E-5</c:v>
                </c:pt>
                <c:pt idx="4915">
                  <c:v>2.2071307300509393E-2</c:v>
                </c:pt>
                <c:pt idx="4916">
                  <c:v>6.5830617821238847E-6</c:v>
                </c:pt>
                <c:pt idx="4917">
                  <c:v>2.6990553306352656E-4</c:v>
                </c:pt>
                <c:pt idx="4918">
                  <c:v>1.0722176441785313E-2</c:v>
                </c:pt>
                <c:pt idx="4919">
                  <c:v>2.6128172212896254E-2</c:v>
                </c:pt>
                <c:pt idx="4920">
                  <c:v>2.7813436029097232E-2</c:v>
                </c:pt>
                <c:pt idx="4921">
                  <c:v>1.5802533629358694E-2</c:v>
                </c:pt>
                <c:pt idx="4922">
                  <c:v>7.1689542806360456E-3</c:v>
                </c:pt>
                <c:pt idx="4923">
                  <c:v>1.1898471662835088E-2</c:v>
                </c:pt>
                <c:pt idx="4924">
                  <c:v>6.6666666666668883E-3</c:v>
                </c:pt>
                <c:pt idx="4925">
                  <c:v>1.5380671622660358E-3</c:v>
                </c:pt>
                <c:pt idx="4926">
                  <c:v>1.5380671622660358E-3</c:v>
                </c:pt>
                <c:pt idx="4927">
                  <c:v>5.1906779661016922E-2</c:v>
                </c:pt>
                <c:pt idx="4928">
                  <c:v>3.097173828881227E-3</c:v>
                </c:pt>
                <c:pt idx="4929">
                  <c:v>1.0416666666666938E-2</c:v>
                </c:pt>
                <c:pt idx="4930">
                  <c:v>4.3744531933532539E-4</c:v>
                </c:pt>
                <c:pt idx="4931">
                  <c:v>1.0416666666666938E-2</c:v>
                </c:pt>
                <c:pt idx="4932">
                  <c:v>3.5433070866141662E-2</c:v>
                </c:pt>
                <c:pt idx="4933">
                  <c:v>3.5433070866141662E-2</c:v>
                </c:pt>
                <c:pt idx="4934">
                  <c:v>9.5498228433254333E-3</c:v>
                </c:pt>
                <c:pt idx="4935">
                  <c:v>2.5020424836602411E-3</c:v>
                </c:pt>
                <c:pt idx="4936">
                  <c:v>1.0416666666666938E-2</c:v>
                </c:pt>
                <c:pt idx="4937">
                  <c:v>2.3437500000000038E-2</c:v>
                </c:pt>
                <c:pt idx="4938">
                  <c:v>6.6666666666668883E-3</c:v>
                </c:pt>
                <c:pt idx="4939">
                  <c:v>0.15904815904815897</c:v>
                </c:pt>
                <c:pt idx="4940">
                  <c:v>0.15904815904815897</c:v>
                </c:pt>
                <c:pt idx="4941">
                  <c:v>1.2487512487511664E-3</c:v>
                </c:pt>
                <c:pt idx="4942">
                  <c:v>1.6079158936301841E-2</c:v>
                </c:pt>
                <c:pt idx="4943">
                  <c:v>3.0131826741996361E-2</c:v>
                </c:pt>
                <c:pt idx="4944">
                  <c:v>4.7303812974016021E-3</c:v>
                </c:pt>
                <c:pt idx="4945">
                  <c:v>6.3593004769475214E-3</c:v>
                </c:pt>
                <c:pt idx="4946">
                  <c:v>1.0018862960039907E-2</c:v>
                </c:pt>
                <c:pt idx="4947">
                  <c:v>5.6979504612224329E-4</c:v>
                </c:pt>
                <c:pt idx="4948">
                  <c:v>6.696428571428702E-3</c:v>
                </c:pt>
                <c:pt idx="4949">
                  <c:v>4.3744531933532539E-4</c:v>
                </c:pt>
                <c:pt idx="4950">
                  <c:v>6.147540983606598E-3</c:v>
                </c:pt>
                <c:pt idx="4951">
                  <c:v>4.3744531933532539E-4</c:v>
                </c:pt>
                <c:pt idx="4952">
                  <c:v>6.5104166666679814E-4</c:v>
                </c:pt>
                <c:pt idx="4953">
                  <c:v>0</c:v>
                </c:pt>
                <c:pt idx="4954">
                  <c:v>4.3744531933532539E-4</c:v>
                </c:pt>
                <c:pt idx="4955">
                  <c:v>3.2327586206897744E-3</c:v>
                </c:pt>
                <c:pt idx="4956">
                  <c:v>2.6610187900511658E-3</c:v>
                </c:pt>
                <c:pt idx="4957">
                  <c:v>2.3437500000000038E-2</c:v>
                </c:pt>
                <c:pt idx="4958">
                  <c:v>9.6164788892682974E-3</c:v>
                </c:pt>
                <c:pt idx="4959">
                  <c:v>4.3744531933532539E-4</c:v>
                </c:pt>
                <c:pt idx="4960">
                  <c:v>5.1694337408624488E-3</c:v>
                </c:pt>
                <c:pt idx="4961">
                  <c:v>1.5447450076426115E-3</c:v>
                </c:pt>
                <c:pt idx="4962">
                  <c:v>3.8805107558722615E-2</c:v>
                </c:pt>
                <c:pt idx="4963">
                  <c:v>1.0635034257081455E-2</c:v>
                </c:pt>
                <c:pt idx="4964">
                  <c:v>5.9708436724565772E-2</c:v>
                </c:pt>
                <c:pt idx="4965">
                  <c:v>4.3162698545473548E-2</c:v>
                </c:pt>
                <c:pt idx="4966">
                  <c:v>1.0635034257081455E-2</c:v>
                </c:pt>
                <c:pt idx="4967">
                  <c:v>5.9708436724565772E-2</c:v>
                </c:pt>
                <c:pt idx="4968">
                  <c:v>1.3832487141505839E-2</c:v>
                </c:pt>
                <c:pt idx="4969">
                  <c:v>6.1454293737771293E-4</c:v>
                </c:pt>
                <c:pt idx="4970">
                  <c:v>1.0635034257081455E-2</c:v>
                </c:pt>
                <c:pt idx="4971">
                  <c:v>3.5256410256410152E-2</c:v>
                </c:pt>
                <c:pt idx="4972">
                  <c:v>6.1454293737771293E-4</c:v>
                </c:pt>
                <c:pt idx="4973">
                  <c:v>1.2217470983507449E-3</c:v>
                </c:pt>
                <c:pt idx="4974">
                  <c:v>5.9999999999999928E-2</c:v>
                </c:pt>
                <c:pt idx="4975">
                  <c:v>6.5104166666679814E-4</c:v>
                </c:pt>
                <c:pt idx="4976">
                  <c:v>3.5677879714578532E-3</c:v>
                </c:pt>
                <c:pt idx="4977">
                  <c:v>2.66666666666668E-2</c:v>
                </c:pt>
                <c:pt idx="4978">
                  <c:v>4.3744531933532539E-4</c:v>
                </c:pt>
                <c:pt idx="4979">
                  <c:v>7.0275897969807556E-3</c:v>
                </c:pt>
                <c:pt idx="4980">
                  <c:v>1.0416666666666938E-2</c:v>
                </c:pt>
                <c:pt idx="4981">
                  <c:v>2.3437500000000038E-2</c:v>
                </c:pt>
                <c:pt idx="4982">
                  <c:v>2.3011176857331882E-3</c:v>
                </c:pt>
                <c:pt idx="4983">
                  <c:v>6.9991251093613586E-3</c:v>
                </c:pt>
                <c:pt idx="4984">
                  <c:v>1.0416666666666938E-2</c:v>
                </c:pt>
                <c:pt idx="4985">
                  <c:v>7.4992347719621596E-3</c:v>
                </c:pt>
                <c:pt idx="4986">
                  <c:v>1.3227513227514738E-3</c:v>
                </c:pt>
                <c:pt idx="4987">
                  <c:v>4.3744531933532539E-4</c:v>
                </c:pt>
                <c:pt idx="4988">
                  <c:v>1.5748031496063096E-2</c:v>
                </c:pt>
                <c:pt idx="4989">
                  <c:v>1.0416666666666938E-2</c:v>
                </c:pt>
                <c:pt idx="4990">
                  <c:v>4.3744531933532539E-4</c:v>
                </c:pt>
                <c:pt idx="4991">
                  <c:v>6.5104166666679814E-4</c:v>
                </c:pt>
                <c:pt idx="4992">
                  <c:v>4.0054474084904275E-5</c:v>
                </c:pt>
                <c:pt idx="4993">
                  <c:v>2.3437500000000038E-2</c:v>
                </c:pt>
                <c:pt idx="4994">
                  <c:v>3.396141738429119E-2</c:v>
                </c:pt>
                <c:pt idx="4995">
                  <c:v>1.0736842105263183E-2</c:v>
                </c:pt>
                <c:pt idx="4996">
                  <c:v>3.1090848834183539E-3</c:v>
                </c:pt>
                <c:pt idx="4997">
                  <c:v>2.7100623531146526E-3</c:v>
                </c:pt>
                <c:pt idx="4998">
                  <c:v>7.0748304981301776E-3</c:v>
                </c:pt>
                <c:pt idx="4999">
                  <c:v>6.4499484004128737E-4</c:v>
                </c:pt>
                <c:pt idx="5000">
                  <c:v>6.4499484004128737E-4</c:v>
                </c:pt>
                <c:pt idx="5001">
                  <c:v>1.998950950541064E-3</c:v>
                </c:pt>
                <c:pt idx="5002">
                  <c:v>3.5256410256410152E-2</c:v>
                </c:pt>
                <c:pt idx="5003">
                  <c:v>8.5237343301860988E-3</c:v>
                </c:pt>
                <c:pt idx="5004">
                  <c:v>4.2397920382006684E-3</c:v>
                </c:pt>
                <c:pt idx="5005">
                  <c:v>6.912845219296887E-3</c:v>
                </c:pt>
                <c:pt idx="5006">
                  <c:v>3.2805032805033468E-3</c:v>
                </c:pt>
                <c:pt idx="5007">
                  <c:v>6.912845219296887E-3</c:v>
                </c:pt>
                <c:pt idx="5008">
                  <c:v>2.3319200484554808E-2</c:v>
                </c:pt>
                <c:pt idx="5009">
                  <c:v>8.0235185375374524E-3</c:v>
                </c:pt>
                <c:pt idx="5010">
                  <c:v>2.0748482286943332E-3</c:v>
                </c:pt>
                <c:pt idx="5011">
                  <c:v>3.1173826173826382E-3</c:v>
                </c:pt>
                <c:pt idx="5012">
                  <c:v>2.0748482286943332E-3</c:v>
                </c:pt>
                <c:pt idx="5013">
                  <c:v>3.2859412250514988E-3</c:v>
                </c:pt>
                <c:pt idx="5014">
                  <c:v>1.5664515664515603E-2</c:v>
                </c:pt>
                <c:pt idx="5015">
                  <c:v>6.8740783026497582E-3</c:v>
                </c:pt>
                <c:pt idx="5016">
                  <c:v>6.8740783026497582E-3</c:v>
                </c:pt>
                <c:pt idx="5017">
                  <c:v>2.3319200484554808E-2</c:v>
                </c:pt>
                <c:pt idx="5018">
                  <c:v>2.2431774200642147E-2</c:v>
                </c:pt>
                <c:pt idx="5019">
                  <c:v>4.6346965136773426E-3</c:v>
                </c:pt>
                <c:pt idx="5020">
                  <c:v>1.1403093434343434E-2</c:v>
                </c:pt>
                <c:pt idx="5021">
                  <c:v>2.5342519996831734E-3</c:v>
                </c:pt>
                <c:pt idx="5022">
                  <c:v>4.7833649588867738E-3</c:v>
                </c:pt>
                <c:pt idx="5023">
                  <c:v>1.4232384507699463E-2</c:v>
                </c:pt>
                <c:pt idx="5024">
                  <c:v>6.5104166666679814E-4</c:v>
                </c:pt>
                <c:pt idx="5025">
                  <c:v>3.5691696033252544E-3</c:v>
                </c:pt>
                <c:pt idx="5026">
                  <c:v>1.3227513227514738E-3</c:v>
                </c:pt>
                <c:pt idx="5027">
                  <c:v>1.0416666666666938E-2</c:v>
                </c:pt>
                <c:pt idx="5028">
                  <c:v>2.6799007444168869E-3</c:v>
                </c:pt>
                <c:pt idx="5029">
                  <c:v>8.9605734767043196E-4</c:v>
                </c:pt>
                <c:pt idx="5030">
                  <c:v>1.3831967213114787E-2</c:v>
                </c:pt>
                <c:pt idx="5031">
                  <c:v>2.3437500000000038E-2</c:v>
                </c:pt>
                <c:pt idx="5032">
                  <c:v>2.3437500000000038E-2</c:v>
                </c:pt>
                <c:pt idx="5033">
                  <c:v>4.2278593680465113E-3</c:v>
                </c:pt>
                <c:pt idx="5034">
                  <c:v>4.9671592775041122E-2</c:v>
                </c:pt>
                <c:pt idx="5035">
                  <c:v>4.0093440122044327E-2</c:v>
                </c:pt>
                <c:pt idx="5036">
                  <c:v>1.8057963834530923E-3</c:v>
                </c:pt>
                <c:pt idx="5037">
                  <c:v>7.5520178745984738E-3</c:v>
                </c:pt>
                <c:pt idx="5038">
                  <c:v>9.8324757578804288E-3</c:v>
                </c:pt>
                <c:pt idx="5039">
                  <c:v>2.8133248864953757E-3</c:v>
                </c:pt>
                <c:pt idx="5040">
                  <c:v>1.571009635525757E-2</c:v>
                </c:pt>
                <c:pt idx="5041">
                  <c:v>5.7836899942167346E-4</c:v>
                </c:pt>
                <c:pt idx="5042">
                  <c:v>1.0860484544695154E-2</c:v>
                </c:pt>
                <c:pt idx="5043">
                  <c:v>3.264986287057643E-3</c:v>
                </c:pt>
                <c:pt idx="5044">
                  <c:v>4.6535436735049954E-5</c:v>
                </c:pt>
                <c:pt idx="5045">
                  <c:v>1.047047326539163E-2</c:v>
                </c:pt>
                <c:pt idx="5046">
                  <c:v>4.7619047619047589E-2</c:v>
                </c:pt>
                <c:pt idx="5047">
                  <c:v>1.0416666666666938E-2</c:v>
                </c:pt>
                <c:pt idx="5048">
                  <c:v>4.3744531933532539E-4</c:v>
                </c:pt>
                <c:pt idx="5049">
                  <c:v>6.5104166666679814E-4</c:v>
                </c:pt>
                <c:pt idx="5050">
                  <c:v>6.6666666666668883E-3</c:v>
                </c:pt>
                <c:pt idx="5051">
                  <c:v>2.3437500000000038E-2</c:v>
                </c:pt>
                <c:pt idx="5052">
                  <c:v>1.3227513227514738E-3</c:v>
                </c:pt>
                <c:pt idx="5053">
                  <c:v>1.3888888888888959E-2</c:v>
                </c:pt>
                <c:pt idx="5054">
                  <c:v>4.3744531933532539E-4</c:v>
                </c:pt>
                <c:pt idx="5055">
                  <c:v>6.6666666666667001E-3</c:v>
                </c:pt>
                <c:pt idx="5056">
                  <c:v>2.976190476190496E-3</c:v>
                </c:pt>
                <c:pt idx="5057">
                  <c:v>7.8447193831896324E-5</c:v>
                </c:pt>
                <c:pt idx="5058">
                  <c:v>1.3227513227514738E-3</c:v>
                </c:pt>
                <c:pt idx="5059">
                  <c:v>2.66666666666668E-2</c:v>
                </c:pt>
                <c:pt idx="5060">
                  <c:v>2.1164021164021368E-2</c:v>
                </c:pt>
                <c:pt idx="5061">
                  <c:v>5.7915057915058294E-3</c:v>
                </c:pt>
                <c:pt idx="5062">
                  <c:v>5.8269506418901005E-4</c:v>
                </c:pt>
                <c:pt idx="5063">
                  <c:v>1.6112919338532523E-6</c:v>
                </c:pt>
                <c:pt idx="5064">
                  <c:v>4.8166119594678422E-4</c:v>
                </c:pt>
                <c:pt idx="5065">
                  <c:v>2.5322288310140505E-2</c:v>
                </c:pt>
                <c:pt idx="5066">
                  <c:v>6.3384209725667734E-4</c:v>
                </c:pt>
                <c:pt idx="5067">
                  <c:v>6.4885408363669295E-2</c:v>
                </c:pt>
                <c:pt idx="5068">
                  <c:v>5.0717591040167116E-4</c:v>
                </c:pt>
                <c:pt idx="5069">
                  <c:v>5.9809968900877584E-3</c:v>
                </c:pt>
                <c:pt idx="5070">
                  <c:v>2.5573443755261934E-2</c:v>
                </c:pt>
                <c:pt idx="5071">
                  <c:v>6.9108329977891425E-4</c:v>
                </c:pt>
                <c:pt idx="5072">
                  <c:v>1.6238691914366072E-3</c:v>
                </c:pt>
                <c:pt idx="5073">
                  <c:v>1.3305613305613058E-2</c:v>
                </c:pt>
                <c:pt idx="5074">
                  <c:v>6.3384209725667734E-4</c:v>
                </c:pt>
                <c:pt idx="5075">
                  <c:v>1.2607253603016325E-2</c:v>
                </c:pt>
                <c:pt idx="5076">
                  <c:v>1.1514473052934779E-2</c:v>
                </c:pt>
                <c:pt idx="5077">
                  <c:v>6.1147119970464894E-5</c:v>
                </c:pt>
                <c:pt idx="5078">
                  <c:v>2.976190476190496E-3</c:v>
                </c:pt>
                <c:pt idx="5079">
                  <c:v>1.0416666666666938E-2</c:v>
                </c:pt>
                <c:pt idx="5080">
                  <c:v>6.9991251093613586E-3</c:v>
                </c:pt>
                <c:pt idx="5081">
                  <c:v>9.5338983050847672E-3</c:v>
                </c:pt>
                <c:pt idx="5082">
                  <c:v>1.1954992967651196E-2</c:v>
                </c:pt>
                <c:pt idx="5083">
                  <c:v>6.6920091866635419E-3</c:v>
                </c:pt>
                <c:pt idx="5084">
                  <c:v>6.6666666666668883E-3</c:v>
                </c:pt>
                <c:pt idx="5085">
                  <c:v>6.5104166666679814E-4</c:v>
                </c:pt>
                <c:pt idx="5086">
                  <c:v>1.701680672268882E-3</c:v>
                </c:pt>
                <c:pt idx="5087">
                  <c:v>3.4027777777771956E-4</c:v>
                </c:pt>
                <c:pt idx="5088">
                  <c:v>1.1093333333333358E-2</c:v>
                </c:pt>
                <c:pt idx="5089">
                  <c:v>8.230849610162017E-4</c:v>
                </c:pt>
                <c:pt idx="5090">
                  <c:v>1.6774193548387228E-2</c:v>
                </c:pt>
                <c:pt idx="5091">
                  <c:v>6.1542664985288617E-3</c:v>
                </c:pt>
                <c:pt idx="5092">
                  <c:v>1.6774193548387228E-2</c:v>
                </c:pt>
                <c:pt idx="5093">
                  <c:v>2.3076923076923002E-2</c:v>
                </c:pt>
                <c:pt idx="5094">
                  <c:v>3.4193245778610694E-3</c:v>
                </c:pt>
                <c:pt idx="5095">
                  <c:v>2.3076923076923002E-2</c:v>
                </c:pt>
                <c:pt idx="5096">
                  <c:v>8.7609439435923694E-3</c:v>
                </c:pt>
                <c:pt idx="5097">
                  <c:v>3.4380165289256158E-2</c:v>
                </c:pt>
                <c:pt idx="5098">
                  <c:v>2.8415300546448297E-2</c:v>
                </c:pt>
                <c:pt idx="5099">
                  <c:v>1.2834538680692668E-2</c:v>
                </c:pt>
                <c:pt idx="5100">
                  <c:v>7.9756450446115911E-4</c:v>
                </c:pt>
                <c:pt idx="5101">
                  <c:v>1.291774402068515E-2</c:v>
                </c:pt>
                <c:pt idx="5102">
                  <c:v>2.3076923076923002E-2</c:v>
                </c:pt>
                <c:pt idx="5103">
                  <c:v>4.2012707056953919E-3</c:v>
                </c:pt>
                <c:pt idx="5104">
                  <c:v>2.254742547425468E-2</c:v>
                </c:pt>
                <c:pt idx="5105">
                  <c:v>2.254742547425468E-2</c:v>
                </c:pt>
                <c:pt idx="5106">
                  <c:v>2.0430001371177967E-2</c:v>
                </c:pt>
                <c:pt idx="5107">
                  <c:v>5.4256410256409051E-4</c:v>
                </c:pt>
                <c:pt idx="5108">
                  <c:v>2.254742547425468E-2</c:v>
                </c:pt>
                <c:pt idx="5109">
                  <c:v>1.1093333333333358E-2</c:v>
                </c:pt>
                <c:pt idx="5110">
                  <c:v>1.1093333333333358E-2</c:v>
                </c:pt>
                <c:pt idx="5111">
                  <c:v>4.2426246432950634E-3</c:v>
                </c:pt>
                <c:pt idx="5112">
                  <c:v>1.3882385798893663E-3</c:v>
                </c:pt>
                <c:pt idx="5113">
                  <c:v>1.6634219670272784E-2</c:v>
                </c:pt>
                <c:pt idx="5114">
                  <c:v>2.9071274746015736E-3</c:v>
                </c:pt>
                <c:pt idx="5115">
                  <c:v>6.8310152343768109E-4</c:v>
                </c:pt>
                <c:pt idx="5116">
                  <c:v>2.893719471259801E-3</c:v>
                </c:pt>
                <c:pt idx="5117">
                  <c:v>6.8310152343768109E-4</c:v>
                </c:pt>
                <c:pt idx="5118">
                  <c:v>6.8310152343768109E-4</c:v>
                </c:pt>
                <c:pt idx="5119">
                  <c:v>6.8310152343768109E-4</c:v>
                </c:pt>
                <c:pt idx="5120">
                  <c:v>4.2441218911805362E-4</c:v>
                </c:pt>
                <c:pt idx="5121">
                  <c:v>1.5896103896103946E-2</c:v>
                </c:pt>
                <c:pt idx="5122">
                  <c:v>1.0513296227581837E-2</c:v>
                </c:pt>
                <c:pt idx="5123">
                  <c:v>8.3184789067137404E-4</c:v>
                </c:pt>
                <c:pt idx="5124">
                  <c:v>7.204142262965737E-3</c:v>
                </c:pt>
                <c:pt idx="5125">
                  <c:v>4.2441218911805362E-4</c:v>
                </c:pt>
                <c:pt idx="5126">
                  <c:v>1.0513296227581837E-2</c:v>
                </c:pt>
                <c:pt idx="5127">
                  <c:v>2.384313725490185E-2</c:v>
                </c:pt>
                <c:pt idx="5128">
                  <c:v>1.998950950541064E-3</c:v>
                </c:pt>
                <c:pt idx="5129">
                  <c:v>6.4499484004128737E-4</c:v>
                </c:pt>
                <c:pt idx="5130">
                  <c:v>3.6053130929791309E-2</c:v>
                </c:pt>
                <c:pt idx="5131">
                  <c:v>5.7836899942167346E-4</c:v>
                </c:pt>
                <c:pt idx="5132">
                  <c:v>1.0722176441785313E-2</c:v>
                </c:pt>
                <c:pt idx="5133">
                  <c:v>1.6079158936301841E-2</c:v>
                </c:pt>
                <c:pt idx="5134">
                  <c:v>4.4649565310722381E-2</c:v>
                </c:pt>
                <c:pt idx="5135">
                  <c:v>1.0635034257081455E-2</c:v>
                </c:pt>
                <c:pt idx="5136">
                  <c:v>6.1454293737771293E-4</c:v>
                </c:pt>
                <c:pt idx="5137">
                  <c:v>5.7610241820768043E-2</c:v>
                </c:pt>
                <c:pt idx="5138">
                  <c:v>1.0416666666666938E-2</c:v>
                </c:pt>
                <c:pt idx="5139">
                  <c:v>6.6666666666668883E-3</c:v>
                </c:pt>
                <c:pt idx="5140">
                  <c:v>2.976190476190496E-3</c:v>
                </c:pt>
                <c:pt idx="5141">
                  <c:v>4.7501643655489929E-2</c:v>
                </c:pt>
                <c:pt idx="5142">
                  <c:v>4.7501643655489929E-2</c:v>
                </c:pt>
                <c:pt idx="5143">
                  <c:v>3.8374521406195752E-2</c:v>
                </c:pt>
                <c:pt idx="5144">
                  <c:v>1.5021643429104134E-2</c:v>
                </c:pt>
                <c:pt idx="5145">
                  <c:v>1.7014850774460166E-4</c:v>
                </c:pt>
                <c:pt idx="5146">
                  <c:v>1.0296789824349027E-2</c:v>
                </c:pt>
                <c:pt idx="5147">
                  <c:v>2.384313725490185E-2</c:v>
                </c:pt>
                <c:pt idx="5148">
                  <c:v>1.0736842105263183E-2</c:v>
                </c:pt>
                <c:pt idx="5149">
                  <c:v>6.4499484004128737E-4</c:v>
                </c:pt>
                <c:pt idx="5150">
                  <c:v>4.2294743609594991E-7</c:v>
                </c:pt>
                <c:pt idx="5151">
                  <c:v>1.2487512487511664E-3</c:v>
                </c:pt>
                <c:pt idx="5152">
                  <c:v>2.8937243128224797E-2</c:v>
                </c:pt>
                <c:pt idx="5153">
                  <c:v>1.7937318363454715E-2</c:v>
                </c:pt>
                <c:pt idx="5154">
                  <c:v>3.7810201162474708E-3</c:v>
                </c:pt>
                <c:pt idx="5155">
                  <c:v>3.7810201162474708E-3</c:v>
                </c:pt>
                <c:pt idx="5156">
                  <c:v>8.748826930645115E-2</c:v>
                </c:pt>
                <c:pt idx="5157">
                  <c:v>2.6618118723383019E-3</c:v>
                </c:pt>
                <c:pt idx="5158">
                  <c:v>4.8995104274607244E-2</c:v>
                </c:pt>
                <c:pt idx="5159">
                  <c:v>1.1622044230739899E-2</c:v>
                </c:pt>
                <c:pt idx="5160">
                  <c:v>2.1080806712547868E-2</c:v>
                </c:pt>
                <c:pt idx="5161">
                  <c:v>2.3319200484554808E-2</c:v>
                </c:pt>
                <c:pt idx="5162">
                  <c:v>3.2805032805033468E-3</c:v>
                </c:pt>
                <c:pt idx="5163">
                  <c:v>2.3319200484554808E-2</c:v>
                </c:pt>
                <c:pt idx="5164">
                  <c:v>8.7558866083207541E-3</c:v>
                </c:pt>
                <c:pt idx="5165">
                  <c:v>1.333534886166575E-3</c:v>
                </c:pt>
                <c:pt idx="5166">
                  <c:v>6.5852868241156682E-3</c:v>
                </c:pt>
                <c:pt idx="5167">
                  <c:v>7.6854722363916472E-3</c:v>
                </c:pt>
                <c:pt idx="5168">
                  <c:v>8.1155439734529149E-3</c:v>
                </c:pt>
                <c:pt idx="5169">
                  <c:v>1.6079158936301841E-2</c:v>
                </c:pt>
                <c:pt idx="5170">
                  <c:v>3.2805032805033468E-3</c:v>
                </c:pt>
                <c:pt idx="5171">
                  <c:v>3.6111276782918693E-2</c:v>
                </c:pt>
                <c:pt idx="5172">
                  <c:v>3.5256410256410152E-2</c:v>
                </c:pt>
                <c:pt idx="5173">
                  <c:v>1.6079158936301841E-2</c:v>
                </c:pt>
                <c:pt idx="5174">
                  <c:v>4.3171114599686502E-3</c:v>
                </c:pt>
                <c:pt idx="5175">
                  <c:v>1.7538641134146823E-2</c:v>
                </c:pt>
                <c:pt idx="5176">
                  <c:v>4.3744531933532539E-4</c:v>
                </c:pt>
                <c:pt idx="5177">
                  <c:v>4.3744531933532539E-4</c:v>
                </c:pt>
                <c:pt idx="5178">
                  <c:v>2.1164021164021368E-2</c:v>
                </c:pt>
                <c:pt idx="5179">
                  <c:v>2.06625683060109E-2</c:v>
                </c:pt>
                <c:pt idx="5180">
                  <c:v>8.676036786403832E-5</c:v>
                </c:pt>
                <c:pt idx="5181">
                  <c:v>2.1517697988286184E-2</c:v>
                </c:pt>
                <c:pt idx="5182">
                  <c:v>1.7076502732243888E-4</c:v>
                </c:pt>
                <c:pt idx="5183">
                  <c:v>6.147540983606598E-3</c:v>
                </c:pt>
                <c:pt idx="5184">
                  <c:v>4.7233468286099669E-3</c:v>
                </c:pt>
                <c:pt idx="5185">
                  <c:v>7.0921985815603312E-3</c:v>
                </c:pt>
                <c:pt idx="5186">
                  <c:v>1.5748031496063096E-2</c:v>
                </c:pt>
                <c:pt idx="5187">
                  <c:v>2.3437500000000038E-2</c:v>
                </c:pt>
                <c:pt idx="5188">
                  <c:v>2.1164021164021368E-2</c:v>
                </c:pt>
                <c:pt idx="5189">
                  <c:v>9.6164788892682974E-3</c:v>
                </c:pt>
                <c:pt idx="5190">
                  <c:v>4.3744531933532539E-4</c:v>
                </c:pt>
                <c:pt idx="5191">
                  <c:v>1.7005032101336127E-2</c:v>
                </c:pt>
                <c:pt idx="5192">
                  <c:v>1.7076502732243888E-4</c:v>
                </c:pt>
                <c:pt idx="5193">
                  <c:v>4.3744531933532539E-4</c:v>
                </c:pt>
                <c:pt idx="5194">
                  <c:v>1.6111991547807809E-2</c:v>
                </c:pt>
                <c:pt idx="5195">
                  <c:v>6.9991251093613586E-3</c:v>
                </c:pt>
                <c:pt idx="5196">
                  <c:v>7.8418594547626758E-2</c:v>
                </c:pt>
                <c:pt idx="5197">
                  <c:v>1.7813116370809023E-2</c:v>
                </c:pt>
                <c:pt idx="5198">
                  <c:v>8.9605734767043196E-4</c:v>
                </c:pt>
                <c:pt idx="5199">
                  <c:v>3.1429434874584439E-2</c:v>
                </c:pt>
                <c:pt idx="5200">
                  <c:v>4.9554781262098134E-2</c:v>
                </c:pt>
                <c:pt idx="5201">
                  <c:v>3.9447731755424325E-3</c:v>
                </c:pt>
                <c:pt idx="5202">
                  <c:v>2.5864707682889666E-2</c:v>
                </c:pt>
                <c:pt idx="5203">
                  <c:v>1.0416666666666938E-2</c:v>
                </c:pt>
                <c:pt idx="5204">
                  <c:v>1.0416666666666938E-2</c:v>
                </c:pt>
                <c:pt idx="5205">
                  <c:v>1.5748031496063096E-2</c:v>
                </c:pt>
                <c:pt idx="5206">
                  <c:v>0.13462938692296489</c:v>
                </c:pt>
                <c:pt idx="5207">
                  <c:v>4.3744531933532539E-4</c:v>
                </c:pt>
                <c:pt idx="5208">
                  <c:v>2.5322671156004718E-2</c:v>
                </c:pt>
                <c:pt idx="5209">
                  <c:v>3.5433070866141662E-2</c:v>
                </c:pt>
                <c:pt idx="5210">
                  <c:v>2.3437500000000038E-2</c:v>
                </c:pt>
                <c:pt idx="5211">
                  <c:v>4.1666666666666874E-3</c:v>
                </c:pt>
                <c:pt idx="5212">
                  <c:v>2.3437500000000038E-2</c:v>
                </c:pt>
                <c:pt idx="5213">
                  <c:v>1.4455612061025726E-2</c:v>
                </c:pt>
                <c:pt idx="5214">
                  <c:v>9.2864044168391186E-3</c:v>
                </c:pt>
                <c:pt idx="5215">
                  <c:v>2.2045088566827672E-2</c:v>
                </c:pt>
                <c:pt idx="5216">
                  <c:v>1.5143929912390262E-3</c:v>
                </c:pt>
                <c:pt idx="5217">
                  <c:v>1.3711967545638812E-2</c:v>
                </c:pt>
                <c:pt idx="5218">
                  <c:v>2.76593994241052E-2</c:v>
                </c:pt>
                <c:pt idx="5219">
                  <c:v>2.76593994241052E-2</c:v>
                </c:pt>
                <c:pt idx="5220">
                  <c:v>2.3719165085388773E-2</c:v>
                </c:pt>
                <c:pt idx="5221">
                  <c:v>9.9987871437233998E-3</c:v>
                </c:pt>
                <c:pt idx="5222">
                  <c:v>2.8616852146261919E-3</c:v>
                </c:pt>
                <c:pt idx="5223">
                  <c:v>3.5868005738880875E-2</c:v>
                </c:pt>
                <c:pt idx="5224">
                  <c:v>3.5868005738880875E-2</c:v>
                </c:pt>
                <c:pt idx="5225">
                  <c:v>6.1176470588236893E-3</c:v>
                </c:pt>
                <c:pt idx="5226">
                  <c:v>3.6199095022618254E-4</c:v>
                </c:pt>
                <c:pt idx="5227">
                  <c:v>1.3840830449813422E-4</c:v>
                </c:pt>
                <c:pt idx="5228">
                  <c:v>7.204142262965737E-3</c:v>
                </c:pt>
                <c:pt idx="5229">
                  <c:v>7.2326451241652937E-3</c:v>
                </c:pt>
                <c:pt idx="5230">
                  <c:v>6.8310152343768109E-4</c:v>
                </c:pt>
                <c:pt idx="5231">
                  <c:v>3.7610205677433093E-3</c:v>
                </c:pt>
                <c:pt idx="5232">
                  <c:v>1.3882385798893663E-3</c:v>
                </c:pt>
                <c:pt idx="5233">
                  <c:v>6.9991251093613586E-3</c:v>
                </c:pt>
                <c:pt idx="5234">
                  <c:v>6.5104166666679814E-4</c:v>
                </c:pt>
                <c:pt idx="5235">
                  <c:v>1.0087323095453413E-2</c:v>
                </c:pt>
                <c:pt idx="5236">
                  <c:v>9.8360655737704847E-2</c:v>
                </c:pt>
                <c:pt idx="5237">
                  <c:v>2.1164021164021368E-2</c:v>
                </c:pt>
                <c:pt idx="5238">
                  <c:v>6.5104166666679814E-4</c:v>
                </c:pt>
                <c:pt idx="5239">
                  <c:v>1.3774104683197297E-3</c:v>
                </c:pt>
                <c:pt idx="5240">
                  <c:v>2.976190476190496E-3</c:v>
                </c:pt>
                <c:pt idx="5241">
                  <c:v>1.3888888888888959E-2</c:v>
                </c:pt>
                <c:pt idx="5242">
                  <c:v>5.092946269416095E-4</c:v>
                </c:pt>
                <c:pt idx="5243">
                  <c:v>1.3227513227514738E-3</c:v>
                </c:pt>
                <c:pt idx="5244">
                  <c:v>1.263532952812311E-2</c:v>
                </c:pt>
                <c:pt idx="5245">
                  <c:v>1.6079158936301841E-2</c:v>
                </c:pt>
                <c:pt idx="5246">
                  <c:v>1.6079158936301841E-2</c:v>
                </c:pt>
                <c:pt idx="5247">
                  <c:v>1.0860484544695154E-2</c:v>
                </c:pt>
                <c:pt idx="5248">
                  <c:v>1.0860484544695154E-2</c:v>
                </c:pt>
                <c:pt idx="5249">
                  <c:v>2.4291497975707918E-3</c:v>
                </c:pt>
                <c:pt idx="5250">
                  <c:v>2.3199023199023172E-2</c:v>
                </c:pt>
                <c:pt idx="5251">
                  <c:v>6.5104166666679814E-4</c:v>
                </c:pt>
                <c:pt idx="5252">
                  <c:v>1.0416666666666938E-2</c:v>
                </c:pt>
                <c:pt idx="5253">
                  <c:v>6.9991251093613586E-3</c:v>
                </c:pt>
                <c:pt idx="5254">
                  <c:v>1.3774104683197297E-3</c:v>
                </c:pt>
                <c:pt idx="5255">
                  <c:v>1.6203703703703606E-2</c:v>
                </c:pt>
                <c:pt idx="5256">
                  <c:v>4.7619047619047589E-2</c:v>
                </c:pt>
                <c:pt idx="5257">
                  <c:v>2.8821638399291688E-3</c:v>
                </c:pt>
                <c:pt idx="5258">
                  <c:v>2.8403967538322944E-2</c:v>
                </c:pt>
                <c:pt idx="5259">
                  <c:v>1.0416666666666938E-2</c:v>
                </c:pt>
                <c:pt idx="5260">
                  <c:v>1.3227513227514738E-3</c:v>
                </c:pt>
                <c:pt idx="5261">
                  <c:v>7.2580645161290175E-2</c:v>
                </c:pt>
                <c:pt idx="5262">
                  <c:v>1.587301587301774E-3</c:v>
                </c:pt>
                <c:pt idx="5263">
                  <c:v>4.3744531933532539E-4</c:v>
                </c:pt>
                <c:pt idx="5264">
                  <c:v>6.6666666666668883E-3</c:v>
                </c:pt>
                <c:pt idx="5265">
                  <c:v>1.0674540086304819E-2</c:v>
                </c:pt>
                <c:pt idx="5266">
                  <c:v>2.6835345984281959E-3</c:v>
                </c:pt>
                <c:pt idx="5267">
                  <c:v>1.0674540086304819E-2</c:v>
                </c:pt>
                <c:pt idx="5268">
                  <c:v>1.6700412194780125E-3</c:v>
                </c:pt>
                <c:pt idx="5269">
                  <c:v>2.7578724387234592E-3</c:v>
                </c:pt>
                <c:pt idx="5270">
                  <c:v>1.6147503435639105E-2</c:v>
                </c:pt>
                <c:pt idx="5271">
                  <c:v>8.2256169212689811E-3</c:v>
                </c:pt>
                <c:pt idx="5272">
                  <c:v>1.8814845942505654E-2</c:v>
                </c:pt>
                <c:pt idx="5273">
                  <c:v>1.0416666666666938E-2</c:v>
                </c:pt>
                <c:pt idx="5274">
                  <c:v>1.0416666666666938E-2</c:v>
                </c:pt>
                <c:pt idx="5275">
                  <c:v>2.3437500000000038E-2</c:v>
                </c:pt>
                <c:pt idx="5276">
                  <c:v>4.3744531933532539E-4</c:v>
                </c:pt>
                <c:pt idx="5277">
                  <c:v>1.0416666666666938E-2</c:v>
                </c:pt>
                <c:pt idx="5278">
                  <c:v>1.3054830287208905E-3</c:v>
                </c:pt>
                <c:pt idx="5279">
                  <c:v>1.0416666666666938E-2</c:v>
                </c:pt>
                <c:pt idx="5280">
                  <c:v>1.6203703703703606E-2</c:v>
                </c:pt>
                <c:pt idx="5281">
                  <c:v>1.133317901610611E-2</c:v>
                </c:pt>
                <c:pt idx="5282">
                  <c:v>6.5104166666679814E-4</c:v>
                </c:pt>
                <c:pt idx="5283">
                  <c:v>1.4336917562724075E-2</c:v>
                </c:pt>
                <c:pt idx="5284">
                  <c:v>7.096665826824485E-3</c:v>
                </c:pt>
                <c:pt idx="5285">
                  <c:v>7.7899169227267639E-2</c:v>
                </c:pt>
                <c:pt idx="5286">
                  <c:v>6.6666666666667001E-3</c:v>
                </c:pt>
                <c:pt idx="5287">
                  <c:v>9.2364532019715878E-4</c:v>
                </c:pt>
                <c:pt idx="5288">
                  <c:v>2.4390243902439067E-2</c:v>
                </c:pt>
                <c:pt idx="5289">
                  <c:v>9.0105101869807289E-3</c:v>
                </c:pt>
                <c:pt idx="5290">
                  <c:v>6.2055451323745296E-3</c:v>
                </c:pt>
                <c:pt idx="5291">
                  <c:v>2.4761904761904797E-2</c:v>
                </c:pt>
                <c:pt idx="5292">
                  <c:v>2.4761904761904797E-2</c:v>
                </c:pt>
                <c:pt idx="5293">
                  <c:v>3.4995307722591985E-4</c:v>
                </c:pt>
                <c:pt idx="5294">
                  <c:v>7.9772079772078366E-4</c:v>
                </c:pt>
                <c:pt idx="5295">
                  <c:v>1.500938086296887E-5</c:v>
                </c:pt>
                <c:pt idx="5296">
                  <c:v>1.500938086296887E-5</c:v>
                </c:pt>
                <c:pt idx="5297">
                  <c:v>1.5384615384615396E-2</c:v>
                </c:pt>
                <c:pt idx="5298">
                  <c:v>1.0175010175010308E-2</c:v>
                </c:pt>
                <c:pt idx="5299">
                  <c:v>2.4761904761904655E-2</c:v>
                </c:pt>
                <c:pt idx="5300">
                  <c:v>2.471626733922005E-3</c:v>
                </c:pt>
                <c:pt idx="5301">
                  <c:v>1.7943409247755818E-3</c:v>
                </c:pt>
                <c:pt idx="5302">
                  <c:v>2.4761904761904655E-2</c:v>
                </c:pt>
                <c:pt idx="5303">
                  <c:v>1.95129817771326E-2</c:v>
                </c:pt>
                <c:pt idx="5304">
                  <c:v>2.66666666666668E-2</c:v>
                </c:pt>
                <c:pt idx="5305">
                  <c:v>1.5748031496063096E-2</c:v>
                </c:pt>
                <c:pt idx="5306">
                  <c:v>3.2101677148848378E-3</c:v>
                </c:pt>
                <c:pt idx="5307">
                  <c:v>1.3258820951128777E-2</c:v>
                </c:pt>
                <c:pt idx="5308">
                  <c:v>1.5748031496063096E-2</c:v>
                </c:pt>
                <c:pt idx="5309">
                  <c:v>2.1739130434782719E-2</c:v>
                </c:pt>
                <c:pt idx="5310">
                  <c:v>4.3744531933532539E-4</c:v>
                </c:pt>
                <c:pt idx="5311">
                  <c:v>1.5748031496063096E-2</c:v>
                </c:pt>
                <c:pt idx="5312">
                  <c:v>5.9999999999999928E-2</c:v>
                </c:pt>
                <c:pt idx="5313">
                  <c:v>5.9999999999999928E-2</c:v>
                </c:pt>
                <c:pt idx="5314">
                  <c:v>2.976190476190496E-3</c:v>
                </c:pt>
                <c:pt idx="5315">
                  <c:v>1.5748031496063096E-2</c:v>
                </c:pt>
                <c:pt idx="5316">
                  <c:v>2.7322404371585415E-3</c:v>
                </c:pt>
                <c:pt idx="5317">
                  <c:v>2.1164021164021368E-2</c:v>
                </c:pt>
                <c:pt idx="5318">
                  <c:v>1.8939393939394035E-3</c:v>
                </c:pt>
                <c:pt idx="5319">
                  <c:v>1.0416666666666938E-2</c:v>
                </c:pt>
                <c:pt idx="5320">
                  <c:v>1.5748031496063096E-2</c:v>
                </c:pt>
                <c:pt idx="5321">
                  <c:v>4.7619047619047589E-2</c:v>
                </c:pt>
                <c:pt idx="5322">
                  <c:v>3.67965367965368E-2</c:v>
                </c:pt>
                <c:pt idx="5323">
                  <c:v>6.5104166666679814E-4</c:v>
                </c:pt>
                <c:pt idx="5324">
                  <c:v>1.0416666666666938E-2</c:v>
                </c:pt>
                <c:pt idx="5325">
                  <c:v>8.373921216782031E-3</c:v>
                </c:pt>
                <c:pt idx="5326">
                  <c:v>1.0976702508960743E-2</c:v>
                </c:pt>
                <c:pt idx="5327">
                  <c:v>2.4262295081967235E-2</c:v>
                </c:pt>
                <c:pt idx="5328">
                  <c:v>5.0331323058599639E-4</c:v>
                </c:pt>
                <c:pt idx="5329">
                  <c:v>7.1506216960763825E-3</c:v>
                </c:pt>
                <c:pt idx="5330">
                  <c:v>1.4454454454454422E-2</c:v>
                </c:pt>
                <c:pt idx="5331">
                  <c:v>1.8819892011381241E-2</c:v>
                </c:pt>
                <c:pt idx="5332">
                  <c:v>1.4963846963846908E-2</c:v>
                </c:pt>
                <c:pt idx="5333">
                  <c:v>7.1506216960763825E-3</c:v>
                </c:pt>
                <c:pt idx="5334">
                  <c:v>6.9895704570626972E-3</c:v>
                </c:pt>
                <c:pt idx="5335">
                  <c:v>3.7321008443504874E-2</c:v>
                </c:pt>
                <c:pt idx="5336">
                  <c:v>6.543695538910925E-3</c:v>
                </c:pt>
                <c:pt idx="5337">
                  <c:v>1.0860484544695154E-2</c:v>
                </c:pt>
                <c:pt idx="5338">
                  <c:v>5.29014844804351E-4</c:v>
                </c:pt>
                <c:pt idx="5339">
                  <c:v>1.1703280900865094E-2</c:v>
                </c:pt>
                <c:pt idx="5340">
                  <c:v>1.0860484544695154E-2</c:v>
                </c:pt>
                <c:pt idx="5341">
                  <c:v>6.3263223725354648E-3</c:v>
                </c:pt>
                <c:pt idx="5342">
                  <c:v>1.6421052631579072E-2</c:v>
                </c:pt>
                <c:pt idx="5343">
                  <c:v>1.0860484544695154E-2</c:v>
                </c:pt>
                <c:pt idx="5344">
                  <c:v>6.909807272778165E-5</c:v>
                </c:pt>
                <c:pt idx="5345">
                  <c:v>2.3199023199023172E-2</c:v>
                </c:pt>
                <c:pt idx="5346">
                  <c:v>2.3199023199023172E-2</c:v>
                </c:pt>
                <c:pt idx="5347">
                  <c:v>1.6421052631579034E-2</c:v>
                </c:pt>
                <c:pt idx="5348">
                  <c:v>7.0779423006138366E-4</c:v>
                </c:pt>
                <c:pt idx="5349">
                  <c:v>2.3870066529346264E-2</c:v>
                </c:pt>
                <c:pt idx="5350">
                  <c:v>1.6421052631579034E-2</c:v>
                </c:pt>
                <c:pt idx="5351">
                  <c:v>2.3199023199023172E-2</c:v>
                </c:pt>
                <c:pt idx="5352">
                  <c:v>4.0618955512572635E-2</c:v>
                </c:pt>
                <c:pt idx="5353">
                  <c:v>4.4587339574717937E-2</c:v>
                </c:pt>
                <c:pt idx="5354">
                  <c:v>1.948973012802796E-2</c:v>
                </c:pt>
                <c:pt idx="5355">
                  <c:v>1.0006387055567266E-2</c:v>
                </c:pt>
                <c:pt idx="5356">
                  <c:v>5.3542948279790323E-2</c:v>
                </c:pt>
                <c:pt idx="5357">
                  <c:v>4.6738663845525084E-3</c:v>
                </c:pt>
                <c:pt idx="5358">
                  <c:v>1.5510653808595905E-5</c:v>
                </c:pt>
                <c:pt idx="5359">
                  <c:v>2.1998984545151031E-4</c:v>
                </c:pt>
                <c:pt idx="5360">
                  <c:v>3.66300366300365E-3</c:v>
                </c:pt>
                <c:pt idx="5361">
                  <c:v>2.3437500000000038E-2</c:v>
                </c:pt>
                <c:pt idx="5362">
                  <c:v>2.6666666666666613E-2</c:v>
                </c:pt>
                <c:pt idx="5363">
                  <c:v>6.5104166666679814E-4</c:v>
                </c:pt>
                <c:pt idx="5364">
                  <c:v>1.0416666666666938E-2</c:v>
                </c:pt>
                <c:pt idx="5365">
                  <c:v>6.5104166666679814E-4</c:v>
                </c:pt>
                <c:pt idx="5366">
                  <c:v>7.407407407407407E-2</c:v>
                </c:pt>
                <c:pt idx="5367">
                  <c:v>4.3744531933532539E-4</c:v>
                </c:pt>
                <c:pt idx="5368">
                  <c:v>1.8556541776355892E-2</c:v>
                </c:pt>
                <c:pt idx="5369">
                  <c:v>1.1223344556678182E-3</c:v>
                </c:pt>
                <c:pt idx="5370">
                  <c:v>0</c:v>
                </c:pt>
                <c:pt idx="5371">
                  <c:v>1.6203703703703606E-2</c:v>
                </c:pt>
                <c:pt idx="5372">
                  <c:v>5.5555555555555448E-2</c:v>
                </c:pt>
                <c:pt idx="5373">
                  <c:v>6.5104166666679814E-4</c:v>
                </c:pt>
                <c:pt idx="5374">
                  <c:v>6.5104166666679814E-4</c:v>
                </c:pt>
                <c:pt idx="5375">
                  <c:v>1.3831967213114787E-2</c:v>
                </c:pt>
                <c:pt idx="5376">
                  <c:v>2.6666666666666613E-2</c:v>
                </c:pt>
                <c:pt idx="5377">
                  <c:v>1.0416666666666938E-2</c:v>
                </c:pt>
                <c:pt idx="5378">
                  <c:v>1.5748031496063096E-2</c:v>
                </c:pt>
                <c:pt idx="5379">
                  <c:v>0.1802675585284281</c:v>
                </c:pt>
                <c:pt idx="5380">
                  <c:v>2.5800645635357059E-3</c:v>
                </c:pt>
                <c:pt idx="5381">
                  <c:v>2.7230833682446817E-2</c:v>
                </c:pt>
                <c:pt idx="5382">
                  <c:v>1.0416666666666938E-2</c:v>
                </c:pt>
                <c:pt idx="5383">
                  <c:v>6.5104166666679814E-4</c:v>
                </c:pt>
                <c:pt idx="5384">
                  <c:v>3.2258064516129087E-2</c:v>
                </c:pt>
                <c:pt idx="5385">
                  <c:v>4.3744531933532539E-4</c:v>
                </c:pt>
                <c:pt idx="5386">
                  <c:v>2.1164021164021368E-2</c:v>
                </c:pt>
                <c:pt idx="5387">
                  <c:v>1.0416666666666938E-2</c:v>
                </c:pt>
                <c:pt idx="5388">
                  <c:v>2.3437500000000038E-2</c:v>
                </c:pt>
                <c:pt idx="5389">
                  <c:v>2.3437500000000038E-2</c:v>
                </c:pt>
                <c:pt idx="5390">
                  <c:v>2.3437500000000038E-2</c:v>
                </c:pt>
                <c:pt idx="5391">
                  <c:v>9.8360655737704847E-2</c:v>
                </c:pt>
                <c:pt idx="5392">
                  <c:v>8.9605734767043196E-4</c:v>
                </c:pt>
                <c:pt idx="5393">
                  <c:v>3.5433070866141662E-2</c:v>
                </c:pt>
                <c:pt idx="5394">
                  <c:v>2.3437500000000038E-2</c:v>
                </c:pt>
                <c:pt idx="5395">
                  <c:v>1.3227513227514738E-3</c:v>
                </c:pt>
                <c:pt idx="5396">
                  <c:v>2.1164021164021368E-2</c:v>
                </c:pt>
                <c:pt idx="5397">
                  <c:v>2.5469387755102126E-2</c:v>
                </c:pt>
                <c:pt idx="5398">
                  <c:v>2.5318757897153672E-3</c:v>
                </c:pt>
                <c:pt idx="5399">
                  <c:v>2.0429435063581306E-2</c:v>
                </c:pt>
                <c:pt idx="5400">
                  <c:v>2.8102935711630519E-3</c:v>
                </c:pt>
                <c:pt idx="5401">
                  <c:v>3.5283804514573712E-2</c:v>
                </c:pt>
                <c:pt idx="5402">
                  <c:v>3.0862447958991218E-4</c:v>
                </c:pt>
                <c:pt idx="5403">
                  <c:v>5.2631085879166779E-3</c:v>
                </c:pt>
                <c:pt idx="5404">
                  <c:v>7.9285247068666895E-2</c:v>
                </c:pt>
                <c:pt idx="5405">
                  <c:v>2.7797576621525131E-2</c:v>
                </c:pt>
                <c:pt idx="5406">
                  <c:v>2.0723956894169136E-3</c:v>
                </c:pt>
                <c:pt idx="5407">
                  <c:v>2.1998984545151031E-4</c:v>
                </c:pt>
                <c:pt idx="5408">
                  <c:v>8.7150994483507545E-3</c:v>
                </c:pt>
                <c:pt idx="5409">
                  <c:v>1.5133626703874753E-2</c:v>
                </c:pt>
                <c:pt idx="5410">
                  <c:v>0.20851063829787236</c:v>
                </c:pt>
                <c:pt idx="5411">
                  <c:v>1.0192109947951488E-3</c:v>
                </c:pt>
                <c:pt idx="5412">
                  <c:v>0.11105769230769234</c:v>
                </c:pt>
                <c:pt idx="5413">
                  <c:v>0.74038461538461542</c:v>
                </c:pt>
                <c:pt idx="5414">
                  <c:v>1.6079158936301841E-2</c:v>
                </c:pt>
                <c:pt idx="5415">
                  <c:v>0.11105769230769234</c:v>
                </c:pt>
                <c:pt idx="5416">
                  <c:v>5.7309662814250088E-2</c:v>
                </c:pt>
                <c:pt idx="5417">
                  <c:v>1.0416666666666938E-2</c:v>
                </c:pt>
                <c:pt idx="5418">
                  <c:v>1.0416666666666938E-2</c:v>
                </c:pt>
                <c:pt idx="5419">
                  <c:v>1.3227513227514738E-3</c:v>
                </c:pt>
                <c:pt idx="5420">
                  <c:v>4.3744531933532539E-4</c:v>
                </c:pt>
                <c:pt idx="5421">
                  <c:v>2.3437500000000038E-2</c:v>
                </c:pt>
                <c:pt idx="5422">
                  <c:v>1.734400656814461E-2</c:v>
                </c:pt>
                <c:pt idx="5423">
                  <c:v>6.5104166666679814E-4</c:v>
                </c:pt>
                <c:pt idx="5424">
                  <c:v>2.3437500000000038E-2</c:v>
                </c:pt>
                <c:pt idx="5425">
                  <c:v>1.5748031496063096E-2</c:v>
                </c:pt>
                <c:pt idx="5426">
                  <c:v>1.0416666666666938E-2</c:v>
                </c:pt>
                <c:pt idx="5427">
                  <c:v>0.13865546218487393</c:v>
                </c:pt>
                <c:pt idx="5428">
                  <c:v>0</c:v>
                </c:pt>
                <c:pt idx="5429">
                  <c:v>1.0416666666666938E-2</c:v>
                </c:pt>
                <c:pt idx="5430">
                  <c:v>2.3437500000000038E-2</c:v>
                </c:pt>
                <c:pt idx="5431">
                  <c:v>2.3437500000000038E-2</c:v>
                </c:pt>
                <c:pt idx="5432">
                  <c:v>6.5104166666679814E-4</c:v>
                </c:pt>
                <c:pt idx="5433">
                  <c:v>1.0416666666666938E-2</c:v>
                </c:pt>
                <c:pt idx="5434">
                  <c:v>1.5748031496063096E-2</c:v>
                </c:pt>
                <c:pt idx="5435">
                  <c:v>2.2939272796497386E-2</c:v>
                </c:pt>
                <c:pt idx="5436">
                  <c:v>1.3227513227514738E-3</c:v>
                </c:pt>
                <c:pt idx="5437">
                  <c:v>2.3069679849340892E-2</c:v>
                </c:pt>
                <c:pt idx="5438">
                  <c:v>8.5365853658536536E-2</c:v>
                </c:pt>
                <c:pt idx="5439">
                  <c:v>1.3227513227514738E-3</c:v>
                </c:pt>
                <c:pt idx="5440">
                  <c:v>3.4722222222222398E-3</c:v>
                </c:pt>
                <c:pt idx="5441">
                  <c:v>1.0860484544695154E-2</c:v>
                </c:pt>
                <c:pt idx="5442">
                  <c:v>5.2053209947948076E-3</c:v>
                </c:pt>
                <c:pt idx="5443">
                  <c:v>2.4291497975707918E-3</c:v>
                </c:pt>
                <c:pt idx="5444">
                  <c:v>6.5830617821238847E-6</c:v>
                </c:pt>
                <c:pt idx="5445">
                  <c:v>1.4506847645915308E-3</c:v>
                </c:pt>
                <c:pt idx="5446">
                  <c:v>1.2112220350206614E-2</c:v>
                </c:pt>
                <c:pt idx="5447">
                  <c:v>1.4431370425033544E-2</c:v>
                </c:pt>
                <c:pt idx="5448">
                  <c:v>3.64145658263305E-2</c:v>
                </c:pt>
                <c:pt idx="5449">
                  <c:v>2.8280542986424254E-3</c:v>
                </c:pt>
                <c:pt idx="5450">
                  <c:v>3.8305920658873168E-4</c:v>
                </c:pt>
                <c:pt idx="5451">
                  <c:v>1.0296789824349027E-2</c:v>
                </c:pt>
                <c:pt idx="5452">
                  <c:v>2.8850127692944478E-3</c:v>
                </c:pt>
                <c:pt idx="5453">
                  <c:v>2.5800645635357059E-3</c:v>
                </c:pt>
                <c:pt idx="5454">
                  <c:v>1.6004495504495335E-2</c:v>
                </c:pt>
                <c:pt idx="5455">
                  <c:v>8.9963607820752519E-3</c:v>
                </c:pt>
                <c:pt idx="5456">
                  <c:v>1.0198135198135189E-2</c:v>
                </c:pt>
                <c:pt idx="5457">
                  <c:v>6.7567093328218279E-3</c:v>
                </c:pt>
                <c:pt idx="5458">
                  <c:v>3.1598733797377293E-2</c:v>
                </c:pt>
                <c:pt idx="5459">
                  <c:v>4.0425930177483027E-2</c:v>
                </c:pt>
                <c:pt idx="5460">
                  <c:v>9.128282499140666E-3</c:v>
                </c:pt>
                <c:pt idx="5461">
                  <c:v>4.8109139018230511E-3</c:v>
                </c:pt>
                <c:pt idx="5462">
                  <c:v>1.0394199440135971E-2</c:v>
                </c:pt>
                <c:pt idx="5463">
                  <c:v>2.9700029700297624E-5</c:v>
                </c:pt>
                <c:pt idx="5464">
                  <c:v>3.0140738615674911E-2</c:v>
                </c:pt>
                <c:pt idx="5465">
                  <c:v>1.2549541961306745E-2</c:v>
                </c:pt>
                <c:pt idx="5466">
                  <c:v>1.6112919338532523E-6</c:v>
                </c:pt>
                <c:pt idx="5467">
                  <c:v>1.9215849716093679E-3</c:v>
                </c:pt>
                <c:pt idx="5468">
                  <c:v>5.2427730999174763E-4</c:v>
                </c:pt>
                <c:pt idx="5469">
                  <c:v>6.6666666666667001E-3</c:v>
                </c:pt>
                <c:pt idx="5470">
                  <c:v>0.22566371681415917</c:v>
                </c:pt>
                <c:pt idx="5471">
                  <c:v>6.9991251093613586E-3</c:v>
                </c:pt>
                <c:pt idx="5472">
                  <c:v>1.7076502732243888E-4</c:v>
                </c:pt>
                <c:pt idx="5473">
                  <c:v>1.4241996233521636E-2</c:v>
                </c:pt>
                <c:pt idx="5474">
                  <c:v>4.3744531933532539E-4</c:v>
                </c:pt>
                <c:pt idx="5475">
                  <c:v>1.8823529411764739E-2</c:v>
                </c:pt>
                <c:pt idx="5476">
                  <c:v>6.5104166666679814E-4</c:v>
                </c:pt>
                <c:pt idx="5477">
                  <c:v>6.5104166666679814E-4</c:v>
                </c:pt>
                <c:pt idx="5478">
                  <c:v>6.5104166666679814E-4</c:v>
                </c:pt>
                <c:pt idx="5479">
                  <c:v>1.0416666666666938E-2</c:v>
                </c:pt>
                <c:pt idx="5480">
                  <c:v>6.5104166666679814E-4</c:v>
                </c:pt>
                <c:pt idx="5481">
                  <c:v>2.976190476190496E-3</c:v>
                </c:pt>
                <c:pt idx="5482">
                  <c:v>4.6239474810902282E-3</c:v>
                </c:pt>
                <c:pt idx="5483">
                  <c:v>2.3319200484554808E-2</c:v>
                </c:pt>
                <c:pt idx="5484">
                  <c:v>2.3319200484554808E-2</c:v>
                </c:pt>
                <c:pt idx="5485">
                  <c:v>3.2007903404799318E-4</c:v>
                </c:pt>
                <c:pt idx="5486">
                  <c:v>6.1454293737771293E-4</c:v>
                </c:pt>
                <c:pt idx="5487">
                  <c:v>1.6112919338532523E-6</c:v>
                </c:pt>
                <c:pt idx="5488">
                  <c:v>2.4016738728469531E-3</c:v>
                </c:pt>
                <c:pt idx="5489">
                  <c:v>1.6112919338532523E-6</c:v>
                </c:pt>
                <c:pt idx="5490">
                  <c:v>3.5256410256410152E-2</c:v>
                </c:pt>
                <c:pt idx="5491">
                  <c:v>1.0296789824349027E-2</c:v>
                </c:pt>
                <c:pt idx="5492">
                  <c:v>3.120611639881742E-4</c:v>
                </c:pt>
                <c:pt idx="5493">
                  <c:v>1.5567765567765486E-2</c:v>
                </c:pt>
                <c:pt idx="5494">
                  <c:v>9.7769877181642113E-3</c:v>
                </c:pt>
                <c:pt idx="5495">
                  <c:v>2.0923076923076878E-2</c:v>
                </c:pt>
                <c:pt idx="5496">
                  <c:v>1.3922186973867431E-2</c:v>
                </c:pt>
                <c:pt idx="5497">
                  <c:v>9.059322300457761E-3</c:v>
                </c:pt>
                <c:pt idx="5498">
                  <c:v>2.4085224641037482E-2</c:v>
                </c:pt>
                <c:pt idx="5499">
                  <c:v>1.0296789824349027E-2</c:v>
                </c:pt>
                <c:pt idx="5500">
                  <c:v>3.64145658263305E-2</c:v>
                </c:pt>
                <c:pt idx="5501">
                  <c:v>2.8850127692944478E-3</c:v>
                </c:pt>
                <c:pt idx="5502">
                  <c:v>7.3319926261101991E-3</c:v>
                </c:pt>
                <c:pt idx="5503">
                  <c:v>2.3134080159322976E-2</c:v>
                </c:pt>
                <c:pt idx="5504">
                  <c:v>3.3094017094026639E-4</c:v>
                </c:pt>
                <c:pt idx="5505">
                  <c:v>5.3254437869822389E-2</c:v>
                </c:pt>
                <c:pt idx="5506">
                  <c:v>1.2691878912616316E-4</c:v>
                </c:pt>
                <c:pt idx="5507">
                  <c:v>1.0562009419152451E-2</c:v>
                </c:pt>
                <c:pt idx="5508">
                  <c:v>3.2662721893489729E-3</c:v>
                </c:pt>
                <c:pt idx="5509">
                  <c:v>2.1797819039198429E-2</c:v>
                </c:pt>
                <c:pt idx="5510">
                  <c:v>1.5780639672042386E-2</c:v>
                </c:pt>
                <c:pt idx="5511">
                  <c:v>2.067824648469814E-2</c:v>
                </c:pt>
                <c:pt idx="5512">
                  <c:v>2.067824648469814E-2</c:v>
                </c:pt>
                <c:pt idx="5513">
                  <c:v>1.0175010175010308E-2</c:v>
                </c:pt>
                <c:pt idx="5514">
                  <c:v>1.0175010175010308E-2</c:v>
                </c:pt>
                <c:pt idx="5515">
                  <c:v>1.4492888243831607E-2</c:v>
                </c:pt>
                <c:pt idx="5516">
                  <c:v>1.8888065233506314E-2</c:v>
                </c:pt>
                <c:pt idx="5517">
                  <c:v>1.3507286417163382E-2</c:v>
                </c:pt>
                <c:pt idx="5518">
                  <c:v>4.3744531933532539E-4</c:v>
                </c:pt>
                <c:pt idx="5519">
                  <c:v>8.4876543209878377E-3</c:v>
                </c:pt>
                <c:pt idx="5520">
                  <c:v>5.7610241820768043E-2</c:v>
                </c:pt>
                <c:pt idx="5521">
                  <c:v>2.3011176857330399E-3</c:v>
                </c:pt>
                <c:pt idx="5522">
                  <c:v>1.3227513227514738E-3</c:v>
                </c:pt>
                <c:pt idx="5523">
                  <c:v>5.8641975308642277E-2</c:v>
                </c:pt>
                <c:pt idx="5524">
                  <c:v>1.3227513227514738E-3</c:v>
                </c:pt>
                <c:pt idx="5525">
                  <c:v>4.3744531933532539E-4</c:v>
                </c:pt>
                <c:pt idx="5526">
                  <c:v>2.3437500000000038E-2</c:v>
                </c:pt>
                <c:pt idx="5527">
                  <c:v>7.2580645161290175E-2</c:v>
                </c:pt>
                <c:pt idx="5528">
                  <c:v>2.5864707682889666E-2</c:v>
                </c:pt>
                <c:pt idx="5529">
                  <c:v>1.0835703643503729E-3</c:v>
                </c:pt>
                <c:pt idx="5530">
                  <c:v>1.1206328279499017E-2</c:v>
                </c:pt>
                <c:pt idx="5531">
                  <c:v>2.2783113692204617E-2</c:v>
                </c:pt>
                <c:pt idx="5532">
                  <c:v>2.66666666666668E-2</c:v>
                </c:pt>
                <c:pt idx="5533">
                  <c:v>1.5748031496063096E-2</c:v>
                </c:pt>
                <c:pt idx="5534">
                  <c:v>2.3437500000000038E-2</c:v>
                </c:pt>
                <c:pt idx="5535">
                  <c:v>2.5974025974026115E-2</c:v>
                </c:pt>
                <c:pt idx="5536">
                  <c:v>6.5104166666679814E-4</c:v>
                </c:pt>
                <c:pt idx="5537">
                  <c:v>1.5748031496063096E-2</c:v>
                </c:pt>
                <c:pt idx="5538">
                  <c:v>0.27739401327373697</c:v>
                </c:pt>
                <c:pt idx="5539">
                  <c:v>4.7619047619047589E-2</c:v>
                </c:pt>
                <c:pt idx="5540">
                  <c:v>1.7094017094017193E-2</c:v>
                </c:pt>
                <c:pt idx="5541">
                  <c:v>1.0416666666666938E-2</c:v>
                </c:pt>
                <c:pt idx="5542">
                  <c:v>2.976190476190496E-3</c:v>
                </c:pt>
                <c:pt idx="5543">
                  <c:v>1.5748031496063096E-2</c:v>
                </c:pt>
                <c:pt idx="5544">
                  <c:v>1.6203703703703606E-2</c:v>
                </c:pt>
                <c:pt idx="5545">
                  <c:v>5.6758783856185682E-4</c:v>
                </c:pt>
                <c:pt idx="5546">
                  <c:v>1.694727514399641E-2</c:v>
                </c:pt>
                <c:pt idx="5547">
                  <c:v>5.0447993767043439E-2</c:v>
                </c:pt>
                <c:pt idx="5548">
                  <c:v>7.3158675234799853E-2</c:v>
                </c:pt>
                <c:pt idx="5549">
                  <c:v>1.1206328279499017E-2</c:v>
                </c:pt>
                <c:pt idx="5550">
                  <c:v>1.377448068624654E-3</c:v>
                </c:pt>
                <c:pt idx="5551">
                  <c:v>2.3593177108241676E-2</c:v>
                </c:pt>
                <c:pt idx="5552">
                  <c:v>5.6758783856185682E-4</c:v>
                </c:pt>
                <c:pt idx="5553">
                  <c:v>8.6075108009305276E-2</c:v>
                </c:pt>
                <c:pt idx="5554">
                  <c:v>3.3111165464106779E-2</c:v>
                </c:pt>
                <c:pt idx="5555">
                  <c:v>7.4633456986398332E-3</c:v>
                </c:pt>
                <c:pt idx="5556">
                  <c:v>0.11918294271235448</c:v>
                </c:pt>
                <c:pt idx="5557">
                  <c:v>5.6758783856185682E-4</c:v>
                </c:pt>
                <c:pt idx="5558">
                  <c:v>0.17431818007265582</c:v>
                </c:pt>
                <c:pt idx="5559">
                  <c:v>1.0136205258156545E-2</c:v>
                </c:pt>
                <c:pt idx="5560">
                  <c:v>1.0136205258156545E-2</c:v>
                </c:pt>
                <c:pt idx="5561">
                  <c:v>1.0136205258156545E-2</c:v>
                </c:pt>
                <c:pt idx="5562">
                  <c:v>5.0507208102900901E-3</c:v>
                </c:pt>
                <c:pt idx="5563">
                  <c:v>6.0150375939849732E-2</c:v>
                </c:pt>
                <c:pt idx="5564">
                  <c:v>2.66666666666668E-2</c:v>
                </c:pt>
                <c:pt idx="5565">
                  <c:v>2.3437500000000038E-2</c:v>
                </c:pt>
                <c:pt idx="5566">
                  <c:v>1.5748031496063096E-2</c:v>
                </c:pt>
                <c:pt idx="5567">
                  <c:v>2.3437500000000038E-2</c:v>
                </c:pt>
                <c:pt idx="5568">
                  <c:v>2.016129032257999E-3</c:v>
                </c:pt>
                <c:pt idx="5569">
                  <c:v>1.3227513227514738E-3</c:v>
                </c:pt>
                <c:pt idx="5570">
                  <c:v>4.3744531933532539E-4</c:v>
                </c:pt>
                <c:pt idx="5571">
                  <c:v>7.1123755334290457E-4</c:v>
                </c:pt>
                <c:pt idx="5572">
                  <c:v>3.097173828881227E-3</c:v>
                </c:pt>
                <c:pt idx="5573">
                  <c:v>1.0416666666666938E-2</c:v>
                </c:pt>
                <c:pt idx="5574">
                  <c:v>3.097173828881227E-3</c:v>
                </c:pt>
                <c:pt idx="5575">
                  <c:v>2.6666666666666613E-2</c:v>
                </c:pt>
                <c:pt idx="5576">
                  <c:v>0</c:v>
                </c:pt>
                <c:pt idx="5577">
                  <c:v>4.3744531933532539E-4</c:v>
                </c:pt>
                <c:pt idx="5578">
                  <c:v>0.24107142857142863</c:v>
                </c:pt>
                <c:pt idx="5579">
                  <c:v>1.6079158936301841E-2</c:v>
                </c:pt>
                <c:pt idx="5580">
                  <c:v>9.7902097902097876E-2</c:v>
                </c:pt>
                <c:pt idx="5581">
                  <c:v>2.2038567493112875E-2</c:v>
                </c:pt>
                <c:pt idx="5582">
                  <c:v>4.3744531933532539E-4</c:v>
                </c:pt>
                <c:pt idx="5583">
                  <c:v>1.5748031496063096E-2</c:v>
                </c:pt>
                <c:pt idx="5584">
                  <c:v>1.6278860028860049E-2</c:v>
                </c:pt>
                <c:pt idx="5585">
                  <c:v>9.8360655737704847E-2</c:v>
                </c:pt>
                <c:pt idx="5586">
                  <c:v>6.5104166666679814E-4</c:v>
                </c:pt>
                <c:pt idx="5587">
                  <c:v>9.8360655737704847E-2</c:v>
                </c:pt>
                <c:pt idx="5588">
                  <c:v>1.0416666666666938E-2</c:v>
                </c:pt>
                <c:pt idx="5589">
                  <c:v>4.3744531933532539E-4</c:v>
                </c:pt>
                <c:pt idx="5590">
                  <c:v>2.976190476190496E-3</c:v>
                </c:pt>
                <c:pt idx="5591">
                  <c:v>7.2580645161290175E-2</c:v>
                </c:pt>
                <c:pt idx="5592">
                  <c:v>1.3199963460308634E-2</c:v>
                </c:pt>
                <c:pt idx="5593">
                  <c:v>9.3537653657954287E-2</c:v>
                </c:pt>
                <c:pt idx="5594">
                  <c:v>2.415877176558702E-2</c:v>
                </c:pt>
                <c:pt idx="5595">
                  <c:v>1.0710382513660976E-2</c:v>
                </c:pt>
                <c:pt idx="5596">
                  <c:v>1.7894114167383988E-4</c:v>
                </c:pt>
                <c:pt idx="5597">
                  <c:v>6.1454293737771293E-4</c:v>
                </c:pt>
                <c:pt idx="5598">
                  <c:v>3.7526497892351657E-2</c:v>
                </c:pt>
                <c:pt idx="5599">
                  <c:v>3.1173826173826382E-3</c:v>
                </c:pt>
                <c:pt idx="5600">
                  <c:v>5.0050007996645194E-3</c:v>
                </c:pt>
                <c:pt idx="5601">
                  <c:v>4.108531917520768E-3</c:v>
                </c:pt>
                <c:pt idx="5602">
                  <c:v>6.9264069264069458E-2</c:v>
                </c:pt>
                <c:pt idx="5603">
                  <c:v>6.9264069264069458E-2</c:v>
                </c:pt>
                <c:pt idx="5604">
                  <c:v>3.2859412250514988E-3</c:v>
                </c:pt>
                <c:pt idx="5605">
                  <c:v>3.2032238887720006E-2</c:v>
                </c:pt>
                <c:pt idx="5606">
                  <c:v>2.9611414226798794E-2</c:v>
                </c:pt>
                <c:pt idx="5607">
                  <c:v>2.3319200484554808E-2</c:v>
                </c:pt>
                <c:pt idx="5608">
                  <c:v>9.8619329388571764E-4</c:v>
                </c:pt>
                <c:pt idx="5609">
                  <c:v>4.4230180593817066E-2</c:v>
                </c:pt>
                <c:pt idx="5610">
                  <c:v>4.7619047619047589E-2</c:v>
                </c:pt>
                <c:pt idx="5611">
                  <c:v>1.5748031496063096E-2</c:v>
                </c:pt>
                <c:pt idx="5612">
                  <c:v>2.1517697988286184E-2</c:v>
                </c:pt>
                <c:pt idx="5613">
                  <c:v>5.092946269416095E-4</c:v>
                </c:pt>
                <c:pt idx="5614">
                  <c:v>3.097173828881227E-3</c:v>
                </c:pt>
                <c:pt idx="5615">
                  <c:v>2.4154589371982158E-3</c:v>
                </c:pt>
                <c:pt idx="5616">
                  <c:v>1.8933438155136269E-2</c:v>
                </c:pt>
                <c:pt idx="5617">
                  <c:v>1.0416666666666938E-2</c:v>
                </c:pt>
                <c:pt idx="5618">
                  <c:v>9.7949188858280165E-3</c:v>
                </c:pt>
                <c:pt idx="5619">
                  <c:v>0.11157024793388433</c:v>
                </c:pt>
                <c:pt idx="5620">
                  <c:v>1.5748031496063096E-2</c:v>
                </c:pt>
                <c:pt idx="5621">
                  <c:v>1.3157894736842193E-2</c:v>
                </c:pt>
                <c:pt idx="5622">
                  <c:v>2.3437500000000038E-2</c:v>
                </c:pt>
                <c:pt idx="5623">
                  <c:v>4.1666666666666616E-2</c:v>
                </c:pt>
                <c:pt idx="5624">
                  <c:v>1.0416666666666938E-2</c:v>
                </c:pt>
                <c:pt idx="5625">
                  <c:v>6.5104166666679814E-4</c:v>
                </c:pt>
                <c:pt idx="5626">
                  <c:v>4.3744531933532539E-4</c:v>
                </c:pt>
                <c:pt idx="5627">
                  <c:v>2.1164021164021368E-2</c:v>
                </c:pt>
                <c:pt idx="5628">
                  <c:v>4.1666666666666874E-3</c:v>
                </c:pt>
                <c:pt idx="5629">
                  <c:v>6.3492063492063813E-3</c:v>
                </c:pt>
                <c:pt idx="5630">
                  <c:v>4.1050903119862488E-4</c:v>
                </c:pt>
                <c:pt idx="5631">
                  <c:v>1.0416666666666938E-2</c:v>
                </c:pt>
                <c:pt idx="5632">
                  <c:v>1.0416666666666938E-2</c:v>
                </c:pt>
                <c:pt idx="5633">
                  <c:v>1.0416666666666938E-2</c:v>
                </c:pt>
                <c:pt idx="5634">
                  <c:v>3.4894540942928057E-2</c:v>
                </c:pt>
                <c:pt idx="5635">
                  <c:v>1.5132408575036393E-5</c:v>
                </c:pt>
                <c:pt idx="5636">
                  <c:v>5.4256410256409051E-4</c:v>
                </c:pt>
                <c:pt idx="5637">
                  <c:v>5.9241738653503214E-3</c:v>
                </c:pt>
                <c:pt idx="5638">
                  <c:v>1.5132408575036393E-5</c:v>
                </c:pt>
                <c:pt idx="5639">
                  <c:v>1.5132408575036393E-5</c:v>
                </c:pt>
                <c:pt idx="5640">
                  <c:v>1.5132408575036393E-5</c:v>
                </c:pt>
                <c:pt idx="5641">
                  <c:v>1.5132408575036393E-5</c:v>
                </c:pt>
                <c:pt idx="5642">
                  <c:v>1.0139480497785088E-3</c:v>
                </c:pt>
                <c:pt idx="5643">
                  <c:v>5.5743406686802966E-3</c:v>
                </c:pt>
                <c:pt idx="5644">
                  <c:v>1.6976127320960367E-4</c:v>
                </c:pt>
                <c:pt idx="5645">
                  <c:v>1.1206328279499017E-2</c:v>
                </c:pt>
                <c:pt idx="5646">
                  <c:v>1.1637935513367646E-3</c:v>
                </c:pt>
                <c:pt idx="5647">
                  <c:v>2.2783113692204617E-2</c:v>
                </c:pt>
                <c:pt idx="5648">
                  <c:v>1.1040452216727963E-5</c:v>
                </c:pt>
                <c:pt idx="5649">
                  <c:v>1.1040452216727963E-5</c:v>
                </c:pt>
                <c:pt idx="5650">
                  <c:v>5.945888298829002E-4</c:v>
                </c:pt>
                <c:pt idx="5651">
                  <c:v>2.4154589371982158E-3</c:v>
                </c:pt>
                <c:pt idx="5652">
                  <c:v>9.0909090909087973E-3</c:v>
                </c:pt>
                <c:pt idx="5653">
                  <c:v>1.5748031496063096E-2</c:v>
                </c:pt>
                <c:pt idx="5654">
                  <c:v>1.0416666666666938E-2</c:v>
                </c:pt>
                <c:pt idx="5655">
                  <c:v>2.016129032257999E-3</c:v>
                </c:pt>
                <c:pt idx="5656">
                  <c:v>2.9761904761906118E-3</c:v>
                </c:pt>
                <c:pt idx="5657">
                  <c:v>4.3744531933532539E-4</c:v>
                </c:pt>
                <c:pt idx="5658">
                  <c:v>6.9991251093613586E-3</c:v>
                </c:pt>
                <c:pt idx="5659">
                  <c:v>6.5104166666679814E-4</c:v>
                </c:pt>
                <c:pt idx="5660">
                  <c:v>8.053911900065755E-3</c:v>
                </c:pt>
                <c:pt idx="5661">
                  <c:v>1.5748031496063096E-2</c:v>
                </c:pt>
                <c:pt idx="5662">
                  <c:v>1.0416666666666938E-2</c:v>
                </c:pt>
                <c:pt idx="5663">
                  <c:v>4.3744531933532539E-4</c:v>
                </c:pt>
                <c:pt idx="5664">
                  <c:v>1.0416666666666938E-2</c:v>
                </c:pt>
                <c:pt idx="5665">
                  <c:v>2.6666666666666613E-2</c:v>
                </c:pt>
                <c:pt idx="5666">
                  <c:v>3.2679738562092359E-3</c:v>
                </c:pt>
                <c:pt idx="5667">
                  <c:v>4.3744531933532539E-4</c:v>
                </c:pt>
                <c:pt idx="5668">
                  <c:v>6.9991251093613586E-3</c:v>
                </c:pt>
                <c:pt idx="5669">
                  <c:v>4.3744531933532539E-4</c:v>
                </c:pt>
                <c:pt idx="5670">
                  <c:v>4.3744531933532539E-4</c:v>
                </c:pt>
                <c:pt idx="5671">
                  <c:v>4.8166119594678422E-4</c:v>
                </c:pt>
                <c:pt idx="5672">
                  <c:v>2.5800645635357059E-3</c:v>
                </c:pt>
                <c:pt idx="5673">
                  <c:v>3.4009512754453646E-3</c:v>
                </c:pt>
                <c:pt idx="5674">
                  <c:v>2.291947510320946E-3</c:v>
                </c:pt>
                <c:pt idx="5675">
                  <c:v>1.5817515817515559E-3</c:v>
                </c:pt>
                <c:pt idx="5676">
                  <c:v>1.2487512487511664E-3</c:v>
                </c:pt>
                <c:pt idx="5677">
                  <c:v>1.0635034257081455E-2</c:v>
                </c:pt>
                <c:pt idx="5678">
                  <c:v>1.9035842206574804E-3</c:v>
                </c:pt>
                <c:pt idx="5679">
                  <c:v>3.4177125086216867E-3</c:v>
                </c:pt>
                <c:pt idx="5680">
                  <c:v>5.9708436724565772E-2</c:v>
                </c:pt>
                <c:pt idx="5681">
                  <c:v>1.0635034257081455E-2</c:v>
                </c:pt>
                <c:pt idx="5682">
                  <c:v>2.3319200484554808E-2</c:v>
                </c:pt>
                <c:pt idx="5683">
                  <c:v>6.912845219296887E-3</c:v>
                </c:pt>
                <c:pt idx="5684">
                  <c:v>9.843223823252395E-3</c:v>
                </c:pt>
                <c:pt idx="5685">
                  <c:v>1.4083477498111698E-2</c:v>
                </c:pt>
                <c:pt idx="5686">
                  <c:v>6.7567093328218279E-3</c:v>
                </c:pt>
                <c:pt idx="5687">
                  <c:v>6.7567093328218279E-3</c:v>
                </c:pt>
                <c:pt idx="5688">
                  <c:v>6.212594465792279E-4</c:v>
                </c:pt>
                <c:pt idx="5689">
                  <c:v>1.0635034257081455E-2</c:v>
                </c:pt>
                <c:pt idx="5690">
                  <c:v>6.1454293737771293E-4</c:v>
                </c:pt>
                <c:pt idx="5691">
                  <c:v>3.1173826173826382E-3</c:v>
                </c:pt>
                <c:pt idx="5692">
                  <c:v>1.517232767232798E-3</c:v>
                </c:pt>
                <c:pt idx="5693">
                  <c:v>1.6773364250429884E-3</c:v>
                </c:pt>
                <c:pt idx="5694">
                  <c:v>1.3936617029400664E-2</c:v>
                </c:pt>
                <c:pt idx="5695">
                  <c:v>8.4876543209878377E-3</c:v>
                </c:pt>
                <c:pt idx="5696">
                  <c:v>4.7619047619047589E-2</c:v>
                </c:pt>
                <c:pt idx="5697">
                  <c:v>6.5104166666679814E-4</c:v>
                </c:pt>
                <c:pt idx="5698">
                  <c:v>5.6818181818181941E-3</c:v>
                </c:pt>
                <c:pt idx="5699">
                  <c:v>1.3227513227514738E-3</c:v>
                </c:pt>
                <c:pt idx="5700">
                  <c:v>1.0976702508960743E-2</c:v>
                </c:pt>
                <c:pt idx="5701">
                  <c:v>1.0416666666666938E-2</c:v>
                </c:pt>
                <c:pt idx="5702">
                  <c:v>3.1520882584713198E-3</c:v>
                </c:pt>
                <c:pt idx="5703">
                  <c:v>3.1520882584713198E-3</c:v>
                </c:pt>
                <c:pt idx="5704">
                  <c:v>5.054334091484468E-4</c:v>
                </c:pt>
                <c:pt idx="5705">
                  <c:v>0</c:v>
                </c:pt>
                <c:pt idx="5706">
                  <c:v>2.1070375052687651E-4</c:v>
                </c:pt>
                <c:pt idx="5707">
                  <c:v>7.2463768115942359E-3</c:v>
                </c:pt>
                <c:pt idx="5708">
                  <c:v>9.0144230769241931E-4</c:v>
                </c:pt>
                <c:pt idx="5709">
                  <c:v>0</c:v>
                </c:pt>
                <c:pt idx="5710">
                  <c:v>0</c:v>
                </c:pt>
                <c:pt idx="5711">
                  <c:v>6.5104166666679814E-4</c:v>
                </c:pt>
                <c:pt idx="5712">
                  <c:v>4.8875855327466648E-4</c:v>
                </c:pt>
                <c:pt idx="5713">
                  <c:v>4.8875855327466648E-4</c:v>
                </c:pt>
                <c:pt idx="5714">
                  <c:v>2.3299859055673163E-2</c:v>
                </c:pt>
                <c:pt idx="5715">
                  <c:v>2.3437500000000038E-2</c:v>
                </c:pt>
                <c:pt idx="5716">
                  <c:v>0</c:v>
                </c:pt>
                <c:pt idx="5717">
                  <c:v>6.5852868241156682E-3</c:v>
                </c:pt>
                <c:pt idx="5718">
                  <c:v>2.3319200484554808E-2</c:v>
                </c:pt>
                <c:pt idx="5719">
                  <c:v>6.1454293737771293E-4</c:v>
                </c:pt>
                <c:pt idx="5720">
                  <c:v>1.6079158936301841E-2</c:v>
                </c:pt>
                <c:pt idx="5721">
                  <c:v>1.4083477498111698E-2</c:v>
                </c:pt>
                <c:pt idx="5722">
                  <c:v>2.3319200484554808E-2</c:v>
                </c:pt>
                <c:pt idx="5723">
                  <c:v>1.3188773759692579E-2</c:v>
                </c:pt>
                <c:pt idx="5724">
                  <c:v>1.2487512487511664E-3</c:v>
                </c:pt>
                <c:pt idx="5725">
                  <c:v>6.8740783026497582E-3</c:v>
                </c:pt>
                <c:pt idx="5726">
                  <c:v>9.7902097902098448E-3</c:v>
                </c:pt>
                <c:pt idx="5727">
                  <c:v>6.1454293737771293E-4</c:v>
                </c:pt>
                <c:pt idx="5728">
                  <c:v>1.0635034257081455E-2</c:v>
                </c:pt>
                <c:pt idx="5729">
                  <c:v>8.766233766233842E-3</c:v>
                </c:pt>
                <c:pt idx="5730">
                  <c:v>1.0635034257081455E-2</c:v>
                </c:pt>
                <c:pt idx="5731">
                  <c:v>9.1428631050647011E-2</c:v>
                </c:pt>
                <c:pt idx="5732">
                  <c:v>4.3171114599686502E-3</c:v>
                </c:pt>
                <c:pt idx="5733">
                  <c:v>1.133317901610611E-2</c:v>
                </c:pt>
                <c:pt idx="5734">
                  <c:v>1.7453719242983667E-2</c:v>
                </c:pt>
                <c:pt idx="5735">
                  <c:v>1.6079158936301841E-2</c:v>
                </c:pt>
                <c:pt idx="5736">
                  <c:v>1.6079158936301841E-2</c:v>
                </c:pt>
                <c:pt idx="5737">
                  <c:v>6.4370164939424619E-3</c:v>
                </c:pt>
                <c:pt idx="5738">
                  <c:v>7.2148786831516027E-4</c:v>
                </c:pt>
                <c:pt idx="5739">
                  <c:v>7.232891959226672E-3</c:v>
                </c:pt>
                <c:pt idx="5740">
                  <c:v>7.2148786831516027E-4</c:v>
                </c:pt>
                <c:pt idx="5741">
                  <c:v>1.0296789824349027E-2</c:v>
                </c:pt>
                <c:pt idx="5742">
                  <c:v>1.0635034257081455E-2</c:v>
                </c:pt>
                <c:pt idx="5743">
                  <c:v>1.0198135198135189E-2</c:v>
                </c:pt>
                <c:pt idx="5744">
                  <c:v>4.8166119594678422E-4</c:v>
                </c:pt>
                <c:pt idx="5745">
                  <c:v>1.0976702508960743E-2</c:v>
                </c:pt>
                <c:pt idx="5746">
                  <c:v>1.0416666666666938E-2</c:v>
                </c:pt>
                <c:pt idx="5747">
                  <c:v>9.9206349206338554E-4</c:v>
                </c:pt>
                <c:pt idx="5748">
                  <c:v>4.3744531933532539E-4</c:v>
                </c:pt>
                <c:pt idx="5749">
                  <c:v>1.3888888888888959E-2</c:v>
                </c:pt>
                <c:pt idx="5750">
                  <c:v>1.3774104683197297E-3</c:v>
                </c:pt>
                <c:pt idx="5751">
                  <c:v>4.3744531933532539E-4</c:v>
                </c:pt>
                <c:pt idx="5752">
                  <c:v>1.7076502732243888E-4</c:v>
                </c:pt>
                <c:pt idx="5753">
                  <c:v>6.6666666666667001E-3</c:v>
                </c:pt>
                <c:pt idx="5754">
                  <c:v>1.6203703703703606E-2</c:v>
                </c:pt>
                <c:pt idx="5755">
                  <c:v>4.3744531933532539E-4</c:v>
                </c:pt>
                <c:pt idx="5756">
                  <c:v>1.5748031496063096E-2</c:v>
                </c:pt>
                <c:pt idx="5757">
                  <c:v>6.1454293737771293E-4</c:v>
                </c:pt>
                <c:pt idx="5758">
                  <c:v>6.912845219296887E-3</c:v>
                </c:pt>
                <c:pt idx="5759">
                  <c:v>6.8740783026497582E-3</c:v>
                </c:pt>
                <c:pt idx="5760">
                  <c:v>2.2198017293711035E-2</c:v>
                </c:pt>
                <c:pt idx="5761">
                  <c:v>1.0635034257081455E-2</c:v>
                </c:pt>
                <c:pt idx="5762">
                  <c:v>1.6004495504495335E-2</c:v>
                </c:pt>
                <c:pt idx="5763">
                  <c:v>3.2370810758084484E-2</c:v>
                </c:pt>
                <c:pt idx="5764">
                  <c:v>2.8976001874231966E-2</c:v>
                </c:pt>
                <c:pt idx="5765">
                  <c:v>2.1610389610389521E-2</c:v>
                </c:pt>
                <c:pt idx="5766">
                  <c:v>4.0714293410749364E-2</c:v>
                </c:pt>
                <c:pt idx="5767">
                  <c:v>1.0635034257081455E-2</c:v>
                </c:pt>
                <c:pt idx="5768">
                  <c:v>6.1454293737771293E-4</c:v>
                </c:pt>
                <c:pt idx="5769">
                  <c:v>2.1610389610389521E-2</c:v>
                </c:pt>
                <c:pt idx="5770">
                  <c:v>8.3211574521734263E-3</c:v>
                </c:pt>
                <c:pt idx="5771">
                  <c:v>1.0635034257081455E-2</c:v>
                </c:pt>
                <c:pt idx="5772">
                  <c:v>1.6079158936301841E-2</c:v>
                </c:pt>
                <c:pt idx="5773">
                  <c:v>3.1173826173826382E-3</c:v>
                </c:pt>
                <c:pt idx="5774">
                  <c:v>1.0635034257081455E-2</c:v>
                </c:pt>
                <c:pt idx="5775">
                  <c:v>3.1173826173826382E-3</c:v>
                </c:pt>
                <c:pt idx="5776">
                  <c:v>3.1173826173826382E-3</c:v>
                </c:pt>
                <c:pt idx="5777">
                  <c:v>4.1736154541030879E-3</c:v>
                </c:pt>
                <c:pt idx="5778">
                  <c:v>7.0548130756729246E-3</c:v>
                </c:pt>
                <c:pt idx="5779">
                  <c:v>2.302722342624363E-2</c:v>
                </c:pt>
                <c:pt idx="5780">
                  <c:v>5.0235478806907555E-2</c:v>
                </c:pt>
                <c:pt idx="5781">
                  <c:v>2.4695592522723568E-2</c:v>
                </c:pt>
                <c:pt idx="5782">
                  <c:v>4.0492387431272683E-5</c:v>
                </c:pt>
                <c:pt idx="5783">
                  <c:v>1.1437908496732143E-2</c:v>
                </c:pt>
                <c:pt idx="5784">
                  <c:v>2.9251732804425729E-4</c:v>
                </c:pt>
                <c:pt idx="5785">
                  <c:v>5.8900485383555691E-4</c:v>
                </c:pt>
                <c:pt idx="5786">
                  <c:v>1.1206328279499017E-2</c:v>
                </c:pt>
                <c:pt idx="5787">
                  <c:v>5.6758783856185682E-4</c:v>
                </c:pt>
                <c:pt idx="5788">
                  <c:v>4.5625799712756314E-2</c:v>
                </c:pt>
                <c:pt idx="5789">
                  <c:v>3.2522522522521343E-3</c:v>
                </c:pt>
                <c:pt idx="5790">
                  <c:v>1.8881010881010817E-2</c:v>
                </c:pt>
                <c:pt idx="5791">
                  <c:v>2.3593177108241676E-2</c:v>
                </c:pt>
                <c:pt idx="5792">
                  <c:v>1.0761589403973548E-2</c:v>
                </c:pt>
                <c:pt idx="5793">
                  <c:v>2.976190476190496E-3</c:v>
                </c:pt>
                <c:pt idx="5794">
                  <c:v>1.5748031496063096E-2</c:v>
                </c:pt>
                <c:pt idx="5795">
                  <c:v>1.0416666666666938E-2</c:v>
                </c:pt>
                <c:pt idx="5796">
                  <c:v>3.0934343434343467E-2</c:v>
                </c:pt>
                <c:pt idx="5797">
                  <c:v>4.3744531933532539E-4</c:v>
                </c:pt>
                <c:pt idx="5798">
                  <c:v>1.5748031496063096E-2</c:v>
                </c:pt>
                <c:pt idx="5799">
                  <c:v>2.3437500000000038E-2</c:v>
                </c:pt>
                <c:pt idx="5800">
                  <c:v>6.6666666666668883E-3</c:v>
                </c:pt>
                <c:pt idx="5801">
                  <c:v>2.2568340750158861E-2</c:v>
                </c:pt>
                <c:pt idx="5802">
                  <c:v>0.14523674909802334</c:v>
                </c:pt>
                <c:pt idx="5803">
                  <c:v>1.2105692003259273E-2</c:v>
                </c:pt>
                <c:pt idx="5804">
                  <c:v>0.23406593406593396</c:v>
                </c:pt>
                <c:pt idx="5805">
                  <c:v>2.2568340750158861E-2</c:v>
                </c:pt>
                <c:pt idx="5806">
                  <c:v>8.2167211413273307E-4</c:v>
                </c:pt>
                <c:pt idx="5807">
                  <c:v>4.0404537843727881E-4</c:v>
                </c:pt>
                <c:pt idx="5808">
                  <c:v>4.5895281189398798E-2</c:v>
                </c:pt>
                <c:pt idx="5809">
                  <c:v>2.06625683060109E-2</c:v>
                </c:pt>
                <c:pt idx="5810">
                  <c:v>0.11157024793388433</c:v>
                </c:pt>
                <c:pt idx="5811">
                  <c:v>0.55263157894736825</c:v>
                </c:pt>
                <c:pt idx="5812">
                  <c:v>0.55263157894736825</c:v>
                </c:pt>
                <c:pt idx="5813">
                  <c:v>4.3744531933532539E-4</c:v>
                </c:pt>
                <c:pt idx="5814">
                  <c:v>2.5322671156004718E-2</c:v>
                </c:pt>
                <c:pt idx="5815">
                  <c:v>0.46700607782776854</c:v>
                </c:pt>
                <c:pt idx="5816">
                  <c:v>1.5748031496063096E-2</c:v>
                </c:pt>
                <c:pt idx="5817">
                  <c:v>4.204204204204192E-2</c:v>
                </c:pt>
                <c:pt idx="5818">
                  <c:v>0.76298309178743962</c:v>
                </c:pt>
                <c:pt idx="5819">
                  <c:v>1.5748031496063096E-2</c:v>
                </c:pt>
                <c:pt idx="5820">
                  <c:v>2.692429521697819E-2</c:v>
                </c:pt>
                <c:pt idx="5821">
                  <c:v>2.3965141612200407E-2</c:v>
                </c:pt>
                <c:pt idx="5822">
                  <c:v>1.1027725661870622E-3</c:v>
                </c:pt>
                <c:pt idx="5823">
                  <c:v>7.4354770912149091E-3</c:v>
                </c:pt>
                <c:pt idx="5824">
                  <c:v>3.4193245778610694E-3</c:v>
                </c:pt>
                <c:pt idx="5825">
                  <c:v>1.7145604395604482E-2</c:v>
                </c:pt>
                <c:pt idx="5826">
                  <c:v>0.1004281854484283</c:v>
                </c:pt>
                <c:pt idx="5827">
                  <c:v>2.3199023199023172E-2</c:v>
                </c:pt>
                <c:pt idx="5828">
                  <c:v>0.36148062463851927</c:v>
                </c:pt>
                <c:pt idx="5829">
                  <c:v>1.1753950633408203E-3</c:v>
                </c:pt>
                <c:pt idx="5830">
                  <c:v>1.0860484544695154E-2</c:v>
                </c:pt>
                <c:pt idx="5831">
                  <c:v>2.4919388068781155E-3</c:v>
                </c:pt>
                <c:pt idx="5832">
                  <c:v>5.427167477028965E-2</c:v>
                </c:pt>
                <c:pt idx="5833">
                  <c:v>3.5076923076923019E-2</c:v>
                </c:pt>
                <c:pt idx="5834">
                  <c:v>1.047047326539163E-2</c:v>
                </c:pt>
                <c:pt idx="5835">
                  <c:v>2.3199023199023172E-2</c:v>
                </c:pt>
                <c:pt idx="5836">
                  <c:v>0.15119363395225455</c:v>
                </c:pt>
                <c:pt idx="5837">
                  <c:v>5.7836899942167346E-4</c:v>
                </c:pt>
                <c:pt idx="5838">
                  <c:v>4.3744531933532539E-4</c:v>
                </c:pt>
                <c:pt idx="5839">
                  <c:v>1.3054830287208905E-3</c:v>
                </c:pt>
                <c:pt idx="5840">
                  <c:v>2.1164021164021368E-2</c:v>
                </c:pt>
                <c:pt idx="5841">
                  <c:v>4.7619047619047589E-2</c:v>
                </c:pt>
                <c:pt idx="5842">
                  <c:v>2.3437500000000038E-2</c:v>
                </c:pt>
                <c:pt idx="5843">
                  <c:v>9.5338983050847672E-3</c:v>
                </c:pt>
                <c:pt idx="5844">
                  <c:v>7.4992347719621596E-3</c:v>
                </c:pt>
                <c:pt idx="5845">
                  <c:v>2.976190476190496E-3</c:v>
                </c:pt>
                <c:pt idx="5846">
                  <c:v>2.3437500000000038E-2</c:v>
                </c:pt>
                <c:pt idx="5847">
                  <c:v>2.66666666666668E-2</c:v>
                </c:pt>
                <c:pt idx="5848">
                  <c:v>8.5365853658536536E-2</c:v>
                </c:pt>
                <c:pt idx="5849">
                  <c:v>0.18103448275862072</c:v>
                </c:pt>
                <c:pt idx="5850">
                  <c:v>8.9605734767043196E-4</c:v>
                </c:pt>
                <c:pt idx="5851">
                  <c:v>6.6666666666668883E-3</c:v>
                </c:pt>
                <c:pt idx="5852">
                  <c:v>2.1164021164021368E-2</c:v>
                </c:pt>
                <c:pt idx="5853">
                  <c:v>2.9124799767007482E-4</c:v>
                </c:pt>
                <c:pt idx="5854">
                  <c:v>1.6203703703703606E-2</c:v>
                </c:pt>
                <c:pt idx="5855">
                  <c:v>4.7619047619047589E-2</c:v>
                </c:pt>
                <c:pt idx="5856">
                  <c:v>2.9124799767007482E-4</c:v>
                </c:pt>
                <c:pt idx="5857">
                  <c:v>1.6634219670272784E-2</c:v>
                </c:pt>
                <c:pt idx="5858">
                  <c:v>1.3882385798893663E-3</c:v>
                </c:pt>
                <c:pt idx="5859">
                  <c:v>6.8903836479158945E-3</c:v>
                </c:pt>
                <c:pt idx="5860">
                  <c:v>1.2487512487511664E-3</c:v>
                </c:pt>
                <c:pt idx="5861">
                  <c:v>1.5748031496063096E-2</c:v>
                </c:pt>
                <c:pt idx="5862">
                  <c:v>1.0416666666666938E-2</c:v>
                </c:pt>
                <c:pt idx="5863">
                  <c:v>6.5104166666679814E-4</c:v>
                </c:pt>
                <c:pt idx="5864">
                  <c:v>6.5104166666679814E-4</c:v>
                </c:pt>
                <c:pt idx="5865">
                  <c:v>1.7412935323383078E-2</c:v>
                </c:pt>
                <c:pt idx="5866">
                  <c:v>2.016129032257999E-3</c:v>
                </c:pt>
                <c:pt idx="5867">
                  <c:v>6.5104166666679814E-4</c:v>
                </c:pt>
                <c:pt idx="5868">
                  <c:v>4.3744531933532539E-4</c:v>
                </c:pt>
                <c:pt idx="5869">
                  <c:v>7.4992347719621596E-3</c:v>
                </c:pt>
                <c:pt idx="5870">
                  <c:v>3.5433070866141662E-2</c:v>
                </c:pt>
                <c:pt idx="5871">
                  <c:v>1.0741510741510717E-2</c:v>
                </c:pt>
                <c:pt idx="5872">
                  <c:v>1.5748031496063096E-2</c:v>
                </c:pt>
                <c:pt idx="5873">
                  <c:v>1.5380671622660358E-3</c:v>
                </c:pt>
                <c:pt idx="5874">
                  <c:v>1.9357336430511073E-4</c:v>
                </c:pt>
                <c:pt idx="5875">
                  <c:v>1.5748031496063096E-2</c:v>
                </c:pt>
                <c:pt idx="5876">
                  <c:v>1.5782828282842577E-4</c:v>
                </c:pt>
                <c:pt idx="5877">
                  <c:v>3.5637918745532962E-4</c:v>
                </c:pt>
                <c:pt idx="5878">
                  <c:v>4.3744531933532539E-4</c:v>
                </c:pt>
                <c:pt idx="5879">
                  <c:v>6.3396742546225947E-3</c:v>
                </c:pt>
                <c:pt idx="5880">
                  <c:v>0.12853521427294157</c:v>
                </c:pt>
                <c:pt idx="5881">
                  <c:v>3.0152774053754455E-6</c:v>
                </c:pt>
                <c:pt idx="5882">
                  <c:v>8.1933911159271552E-4</c:v>
                </c:pt>
                <c:pt idx="5883">
                  <c:v>8.1933911159271552E-4</c:v>
                </c:pt>
                <c:pt idx="5884">
                  <c:v>5.4651516526211539E-3</c:v>
                </c:pt>
                <c:pt idx="5885">
                  <c:v>2.3647580431415027E-3</c:v>
                </c:pt>
                <c:pt idx="5886">
                  <c:v>1.4749697278694761E-2</c:v>
                </c:pt>
                <c:pt idx="5887">
                  <c:v>1.2535766869461304E-3</c:v>
                </c:pt>
                <c:pt idx="5888">
                  <c:v>1.4749128253684375E-3</c:v>
                </c:pt>
                <c:pt idx="5889">
                  <c:v>4.6667382240573894E-2</c:v>
                </c:pt>
                <c:pt idx="5890">
                  <c:v>6.0942578548211848E-3</c:v>
                </c:pt>
                <c:pt idx="5891">
                  <c:v>5.4652968868347668E-3</c:v>
                </c:pt>
                <c:pt idx="5892">
                  <c:v>2.3437500000000038E-2</c:v>
                </c:pt>
                <c:pt idx="5893">
                  <c:v>1.9357336430511073E-4</c:v>
                </c:pt>
                <c:pt idx="5894">
                  <c:v>1.3227513227514738E-3</c:v>
                </c:pt>
                <c:pt idx="5895">
                  <c:v>4.9554781262098134E-2</c:v>
                </c:pt>
                <c:pt idx="5896">
                  <c:v>2.4154589371982158E-3</c:v>
                </c:pt>
                <c:pt idx="5897">
                  <c:v>1.1071802935010554E-2</c:v>
                </c:pt>
                <c:pt idx="5898">
                  <c:v>3.5433070866141662E-2</c:v>
                </c:pt>
                <c:pt idx="5899">
                  <c:v>6.5104166666679814E-4</c:v>
                </c:pt>
                <c:pt idx="5900">
                  <c:v>6.5104166666679814E-4</c:v>
                </c:pt>
                <c:pt idx="5901">
                  <c:v>3.0131826741996361E-2</c:v>
                </c:pt>
                <c:pt idx="5902">
                  <c:v>1.5021643429104134E-2</c:v>
                </c:pt>
                <c:pt idx="5903">
                  <c:v>1.7195783242147595E-3</c:v>
                </c:pt>
                <c:pt idx="5904">
                  <c:v>3.6491023207195743E-6</c:v>
                </c:pt>
                <c:pt idx="5905">
                  <c:v>1.4587604478789133E-3</c:v>
                </c:pt>
                <c:pt idx="5906">
                  <c:v>3.8305920658873168E-4</c:v>
                </c:pt>
                <c:pt idx="5907">
                  <c:v>2.4085224641037482E-2</c:v>
                </c:pt>
                <c:pt idx="5908">
                  <c:v>3.64145658263305E-2</c:v>
                </c:pt>
                <c:pt idx="5909">
                  <c:v>3.8305920658873168E-4</c:v>
                </c:pt>
                <c:pt idx="5910">
                  <c:v>4.1335696229861047E-3</c:v>
                </c:pt>
                <c:pt idx="5911">
                  <c:v>1.0296789824349027E-2</c:v>
                </c:pt>
                <c:pt idx="5912">
                  <c:v>1.5567765567765486E-2</c:v>
                </c:pt>
                <c:pt idx="5913">
                  <c:v>2.4085224641037482E-2</c:v>
                </c:pt>
                <c:pt idx="5914">
                  <c:v>1.0296789824349027E-2</c:v>
                </c:pt>
                <c:pt idx="5915">
                  <c:v>4.6262659714313868E-3</c:v>
                </c:pt>
                <c:pt idx="5916">
                  <c:v>3.8305920658873168E-4</c:v>
                </c:pt>
                <c:pt idx="5917">
                  <c:v>2.5588885996876622E-2</c:v>
                </c:pt>
                <c:pt idx="5918">
                  <c:v>1.041666666666672E-2</c:v>
                </c:pt>
                <c:pt idx="5919">
                  <c:v>1.0416666666666938E-2</c:v>
                </c:pt>
                <c:pt idx="5920">
                  <c:v>1.5748031496063096E-2</c:v>
                </c:pt>
                <c:pt idx="5921">
                  <c:v>4.3744531933532539E-4</c:v>
                </c:pt>
                <c:pt idx="5922">
                  <c:v>6.5104166666679814E-4</c:v>
                </c:pt>
                <c:pt idx="5923">
                  <c:v>2.5252525252525044E-2</c:v>
                </c:pt>
                <c:pt idx="5924">
                  <c:v>2.06625683060109E-2</c:v>
                </c:pt>
                <c:pt idx="5925">
                  <c:v>1.0416666666666938E-2</c:v>
                </c:pt>
                <c:pt idx="5926">
                  <c:v>1.0416666666666938E-2</c:v>
                </c:pt>
                <c:pt idx="5927">
                  <c:v>2.4714052287581664E-2</c:v>
                </c:pt>
                <c:pt idx="5928">
                  <c:v>2.3437500000000038E-2</c:v>
                </c:pt>
                <c:pt idx="5929">
                  <c:v>1.0416666666666938E-2</c:v>
                </c:pt>
                <c:pt idx="5930">
                  <c:v>2.3437500000000038E-2</c:v>
                </c:pt>
                <c:pt idx="5931">
                  <c:v>1.6203703703703606E-2</c:v>
                </c:pt>
                <c:pt idx="5932">
                  <c:v>9.8360655737704847E-2</c:v>
                </c:pt>
                <c:pt idx="5933">
                  <c:v>9.8360655737704847E-2</c:v>
                </c:pt>
                <c:pt idx="5934">
                  <c:v>2.4154589371982158E-3</c:v>
                </c:pt>
                <c:pt idx="5935">
                  <c:v>2.3437500000000038E-2</c:v>
                </c:pt>
                <c:pt idx="5936">
                  <c:v>9.8360655737704847E-2</c:v>
                </c:pt>
                <c:pt idx="5937">
                  <c:v>3.1233732431025715E-3</c:v>
                </c:pt>
                <c:pt idx="5938">
                  <c:v>1.0416666666666938E-2</c:v>
                </c:pt>
                <c:pt idx="5939">
                  <c:v>4.3744531933532539E-4</c:v>
                </c:pt>
                <c:pt idx="5940">
                  <c:v>6.5104166666679814E-4</c:v>
                </c:pt>
                <c:pt idx="5941">
                  <c:v>1.9357336430511073E-4</c:v>
                </c:pt>
                <c:pt idx="5942">
                  <c:v>2.4154589371982158E-3</c:v>
                </c:pt>
                <c:pt idx="5943">
                  <c:v>2.3437500000000038E-2</c:v>
                </c:pt>
                <c:pt idx="5944">
                  <c:v>1.4083477498111698E-2</c:v>
                </c:pt>
                <c:pt idx="5945">
                  <c:v>1.0635034257081455E-2</c:v>
                </c:pt>
                <c:pt idx="5946">
                  <c:v>2.4594251901944548E-2</c:v>
                </c:pt>
                <c:pt idx="5947">
                  <c:v>1.0635034257081455E-2</c:v>
                </c:pt>
                <c:pt idx="5948">
                  <c:v>1.4083477498111698E-2</c:v>
                </c:pt>
                <c:pt idx="5949">
                  <c:v>3.175340487141216E-6</c:v>
                </c:pt>
                <c:pt idx="5950">
                  <c:v>2.4516129032258076E-2</c:v>
                </c:pt>
                <c:pt idx="5951">
                  <c:v>8.1635627530364255E-2</c:v>
                </c:pt>
                <c:pt idx="5952">
                  <c:v>1.4581535806730958E-3</c:v>
                </c:pt>
                <c:pt idx="5953">
                  <c:v>1.295546558704623E-3</c:v>
                </c:pt>
                <c:pt idx="5954">
                  <c:v>1.0611205432937245E-2</c:v>
                </c:pt>
                <c:pt idx="5955">
                  <c:v>7.1265767725098997E-3</c:v>
                </c:pt>
                <c:pt idx="5956">
                  <c:v>2.4516129032258076E-2</c:v>
                </c:pt>
                <c:pt idx="5957">
                  <c:v>5.6899004268223055E-6</c:v>
                </c:pt>
                <c:pt idx="5958">
                  <c:v>1.500938086296887E-5</c:v>
                </c:pt>
                <c:pt idx="5959">
                  <c:v>1.0175010175010308E-2</c:v>
                </c:pt>
                <c:pt idx="5960">
                  <c:v>4.8480930833871887E-2</c:v>
                </c:pt>
                <c:pt idx="5961">
                  <c:v>1.0175010175010308E-2</c:v>
                </c:pt>
                <c:pt idx="5962">
                  <c:v>4.8480930833871887E-2</c:v>
                </c:pt>
                <c:pt idx="5963">
                  <c:v>2.878206712157785E-2</c:v>
                </c:pt>
                <c:pt idx="5964">
                  <c:v>2.4761904761904797E-2</c:v>
                </c:pt>
                <c:pt idx="5965">
                  <c:v>2.4761904761904797E-2</c:v>
                </c:pt>
                <c:pt idx="5966">
                  <c:v>0.20707964601769913</c:v>
                </c:pt>
                <c:pt idx="5967">
                  <c:v>1.3530116577637242E-2</c:v>
                </c:pt>
                <c:pt idx="5968">
                  <c:v>1.0635034257081455E-2</c:v>
                </c:pt>
                <c:pt idx="5969">
                  <c:v>2.3319200484554808E-2</c:v>
                </c:pt>
                <c:pt idx="5970">
                  <c:v>2.3319200484554808E-2</c:v>
                </c:pt>
                <c:pt idx="5971">
                  <c:v>1.6079158936301841E-2</c:v>
                </c:pt>
                <c:pt idx="5972">
                  <c:v>1.2487512487511664E-3</c:v>
                </c:pt>
                <c:pt idx="5973">
                  <c:v>2.1251733803386769E-2</c:v>
                </c:pt>
                <c:pt idx="5974">
                  <c:v>1.0635034257081455E-2</c:v>
                </c:pt>
                <c:pt idx="5975">
                  <c:v>2.3319200484554808E-2</c:v>
                </c:pt>
                <c:pt idx="5976">
                  <c:v>2.1610389610389521E-2</c:v>
                </c:pt>
                <c:pt idx="5977">
                  <c:v>3.2494387333100431E-4</c:v>
                </c:pt>
                <c:pt idx="5978">
                  <c:v>2.6491842300488751E-3</c:v>
                </c:pt>
                <c:pt idx="5979">
                  <c:v>2.1610389610389521E-2</c:v>
                </c:pt>
                <c:pt idx="5980">
                  <c:v>2.3091954883523971E-2</c:v>
                </c:pt>
                <c:pt idx="5981">
                  <c:v>4.7384615384615261E-2</c:v>
                </c:pt>
                <c:pt idx="5982">
                  <c:v>7.7195531740986605E-5</c:v>
                </c:pt>
                <c:pt idx="5983">
                  <c:v>7.7195531740986605E-5</c:v>
                </c:pt>
                <c:pt idx="5984">
                  <c:v>7.7195531740986605E-5</c:v>
                </c:pt>
                <c:pt idx="5985">
                  <c:v>4.9833579881656868E-2</c:v>
                </c:pt>
                <c:pt idx="5986">
                  <c:v>6.1454293737771293E-4</c:v>
                </c:pt>
                <c:pt idx="5987">
                  <c:v>4.8166119594678422E-4</c:v>
                </c:pt>
                <c:pt idx="5988">
                  <c:v>1.1835720203574302E-2</c:v>
                </c:pt>
                <c:pt idx="5989">
                  <c:v>1.1835720203574302E-2</c:v>
                </c:pt>
                <c:pt idx="5990">
                  <c:v>0.11507968299091183</c:v>
                </c:pt>
                <c:pt idx="5991">
                  <c:v>2.3865546218487379E-2</c:v>
                </c:pt>
                <c:pt idx="5992">
                  <c:v>3.7564704466112554E-3</c:v>
                </c:pt>
                <c:pt idx="5993">
                  <c:v>3.7564704466112554E-3</c:v>
                </c:pt>
                <c:pt idx="5994">
                  <c:v>4.2845070422535325E-2</c:v>
                </c:pt>
                <c:pt idx="5995">
                  <c:v>2.4255577714072014E-2</c:v>
                </c:pt>
                <c:pt idx="5996">
                  <c:v>0.11410714285714303</c:v>
                </c:pt>
                <c:pt idx="5997">
                  <c:v>2.4076080414108521E-2</c:v>
                </c:pt>
                <c:pt idx="5998">
                  <c:v>2.1164021164021368E-2</c:v>
                </c:pt>
                <c:pt idx="5999">
                  <c:v>1.298357180710142E-2</c:v>
                </c:pt>
                <c:pt idx="6000">
                  <c:v>1.0976702508960743E-2</c:v>
                </c:pt>
                <c:pt idx="6001">
                  <c:v>6.9991251093613586E-3</c:v>
                </c:pt>
                <c:pt idx="6002">
                  <c:v>2.3437500000000038E-2</c:v>
                </c:pt>
                <c:pt idx="6003">
                  <c:v>4.0425531914893766E-2</c:v>
                </c:pt>
                <c:pt idx="6004">
                  <c:v>8.5736282194849873E-3</c:v>
                </c:pt>
                <c:pt idx="6005">
                  <c:v>2.0787262273330529E-2</c:v>
                </c:pt>
                <c:pt idx="6006">
                  <c:v>2.0787262273330529E-2</c:v>
                </c:pt>
                <c:pt idx="6007">
                  <c:v>1.9477883538633771E-2</c:v>
                </c:pt>
                <c:pt idx="6008">
                  <c:v>1.5460526315789473E-2</c:v>
                </c:pt>
                <c:pt idx="6009">
                  <c:v>2.0787262273330529E-2</c:v>
                </c:pt>
                <c:pt idx="6010">
                  <c:v>2.3319200484554808E-2</c:v>
                </c:pt>
                <c:pt idx="6011">
                  <c:v>0.48979591836734687</c:v>
                </c:pt>
                <c:pt idx="6012">
                  <c:v>0.48979591836734687</c:v>
                </c:pt>
                <c:pt idx="6013">
                  <c:v>6.147540983606598E-3</c:v>
                </c:pt>
                <c:pt idx="6014">
                  <c:v>0.51030927835051554</c:v>
                </c:pt>
                <c:pt idx="6015">
                  <c:v>2.5694444444444468E-2</c:v>
                </c:pt>
                <c:pt idx="6016">
                  <c:v>2.3437500000000038E-2</c:v>
                </c:pt>
                <c:pt idx="6017">
                  <c:v>1.0416666666666938E-2</c:v>
                </c:pt>
                <c:pt idx="6018">
                  <c:v>1.5748031496063096E-2</c:v>
                </c:pt>
                <c:pt idx="6019">
                  <c:v>3.5433070866141662E-2</c:v>
                </c:pt>
                <c:pt idx="6020">
                  <c:v>2.3437500000000038E-2</c:v>
                </c:pt>
                <c:pt idx="6021">
                  <c:v>1.7045454545454419E-2</c:v>
                </c:pt>
                <c:pt idx="6022">
                  <c:v>0.53125</c:v>
                </c:pt>
                <c:pt idx="6023">
                  <c:v>0.27272727272727265</c:v>
                </c:pt>
                <c:pt idx="6024">
                  <c:v>0.61956521739130432</c:v>
                </c:pt>
                <c:pt idx="6025">
                  <c:v>0.61956521739130432</c:v>
                </c:pt>
                <c:pt idx="6026">
                  <c:v>0.58908612754766598</c:v>
                </c:pt>
                <c:pt idx="6027">
                  <c:v>4.7619047619047589E-2</c:v>
                </c:pt>
                <c:pt idx="6028">
                  <c:v>0.42016806722689065</c:v>
                </c:pt>
                <c:pt idx="6029">
                  <c:v>0.68399452804377558</c:v>
                </c:pt>
                <c:pt idx="6030">
                  <c:v>3.4027777777771956E-4</c:v>
                </c:pt>
                <c:pt idx="6031">
                  <c:v>1.0635034257081455E-2</c:v>
                </c:pt>
                <c:pt idx="6032">
                  <c:v>0.63865546218487412</c:v>
                </c:pt>
                <c:pt idx="6033">
                  <c:v>7.4605451936872541E-2</c:v>
                </c:pt>
                <c:pt idx="6034">
                  <c:v>6.6611842105263053E-2</c:v>
                </c:pt>
                <c:pt idx="6035">
                  <c:v>3.5256410256410152E-2</c:v>
                </c:pt>
                <c:pt idx="6036">
                  <c:v>0.57320099255583123</c:v>
                </c:pt>
                <c:pt idx="6037">
                  <c:v>0.39320388349514546</c:v>
                </c:pt>
                <c:pt idx="6038">
                  <c:v>0.46345811051693403</c:v>
                </c:pt>
                <c:pt idx="6039">
                  <c:v>4.6989209885138737E-3</c:v>
                </c:pt>
                <c:pt idx="6040">
                  <c:v>1.0416666666666938E-2</c:v>
                </c:pt>
                <c:pt idx="6041">
                  <c:v>0.15254237288135578</c:v>
                </c:pt>
                <c:pt idx="6042">
                  <c:v>1.0416666666666938E-2</c:v>
                </c:pt>
                <c:pt idx="6043">
                  <c:v>2.0923076923076878E-2</c:v>
                </c:pt>
                <c:pt idx="6044">
                  <c:v>1.5567765567765486E-2</c:v>
                </c:pt>
                <c:pt idx="6045">
                  <c:v>1.0736842105263183E-2</c:v>
                </c:pt>
                <c:pt idx="6046">
                  <c:v>3.1090848834183539E-3</c:v>
                </c:pt>
                <c:pt idx="6047">
                  <c:v>3.1090848834183539E-3</c:v>
                </c:pt>
                <c:pt idx="6048">
                  <c:v>0.12915950005733284</c:v>
                </c:pt>
                <c:pt idx="6049">
                  <c:v>8.7266717518432076E-3</c:v>
                </c:pt>
                <c:pt idx="6050">
                  <c:v>2.3589743589743587E-2</c:v>
                </c:pt>
                <c:pt idx="6051">
                  <c:v>3.1782354436816658E-2</c:v>
                </c:pt>
                <c:pt idx="6052">
                  <c:v>1.2386968908708034E-2</c:v>
                </c:pt>
                <c:pt idx="6053">
                  <c:v>1.2178167796835559E-2</c:v>
                </c:pt>
                <c:pt idx="6054">
                  <c:v>1.2463212838025419E-2</c:v>
                </c:pt>
                <c:pt idx="6055">
                  <c:v>8.6249999999999993E-2</c:v>
                </c:pt>
                <c:pt idx="6056">
                  <c:v>6.7085953878406615E-2</c:v>
                </c:pt>
                <c:pt idx="6057">
                  <c:v>3.4656708595387886E-2</c:v>
                </c:pt>
                <c:pt idx="6058">
                  <c:v>4.3744531933532539E-4</c:v>
                </c:pt>
                <c:pt idx="6059">
                  <c:v>1.3054830287208905E-3</c:v>
                </c:pt>
                <c:pt idx="6060">
                  <c:v>4.4230180593817066E-2</c:v>
                </c:pt>
                <c:pt idx="6061">
                  <c:v>1.0416666666666938E-2</c:v>
                </c:pt>
                <c:pt idx="6062">
                  <c:v>3.5433070866141662E-2</c:v>
                </c:pt>
                <c:pt idx="6063">
                  <c:v>2.2038567493112875E-2</c:v>
                </c:pt>
                <c:pt idx="6064">
                  <c:v>3.097173828881227E-3</c:v>
                </c:pt>
                <c:pt idx="6065">
                  <c:v>6.5104166666679814E-4</c:v>
                </c:pt>
                <c:pt idx="6066">
                  <c:v>6.5104166666679814E-4</c:v>
                </c:pt>
                <c:pt idx="6067">
                  <c:v>2.3437500000000038E-2</c:v>
                </c:pt>
                <c:pt idx="6068">
                  <c:v>2.06625683060109E-2</c:v>
                </c:pt>
                <c:pt idx="6069">
                  <c:v>4.3744531933532539E-4</c:v>
                </c:pt>
                <c:pt idx="6070">
                  <c:v>2.66666666666668E-2</c:v>
                </c:pt>
                <c:pt idx="6071">
                  <c:v>1.0416666666666938E-2</c:v>
                </c:pt>
                <c:pt idx="6072">
                  <c:v>1.0416666666666938E-2</c:v>
                </c:pt>
                <c:pt idx="6073">
                  <c:v>6.1454293737771293E-4</c:v>
                </c:pt>
                <c:pt idx="6074">
                  <c:v>4.8166119594678422E-4</c:v>
                </c:pt>
                <c:pt idx="6075">
                  <c:v>6.1454293737771293E-4</c:v>
                </c:pt>
                <c:pt idx="6076">
                  <c:v>3.0786230576146635E-2</c:v>
                </c:pt>
                <c:pt idx="6077">
                  <c:v>3.1173826173826382E-3</c:v>
                </c:pt>
                <c:pt idx="6078">
                  <c:v>2.3437500000000038E-2</c:v>
                </c:pt>
                <c:pt idx="6079">
                  <c:v>1.5748031496063096E-2</c:v>
                </c:pt>
                <c:pt idx="6080">
                  <c:v>2.976190476190496E-3</c:v>
                </c:pt>
                <c:pt idx="6081">
                  <c:v>8.1487140310670062E-3</c:v>
                </c:pt>
                <c:pt idx="6082">
                  <c:v>6.6666666666667001E-3</c:v>
                </c:pt>
                <c:pt idx="6083">
                  <c:v>1.0416666666666938E-2</c:v>
                </c:pt>
                <c:pt idx="6084">
                  <c:v>3.7940379403793946E-2</c:v>
                </c:pt>
                <c:pt idx="6085">
                  <c:v>1.0976702508960743E-2</c:v>
                </c:pt>
                <c:pt idx="6086">
                  <c:v>1.3831967213114787E-2</c:v>
                </c:pt>
                <c:pt idx="6087">
                  <c:v>1.8933438155136269E-2</c:v>
                </c:pt>
                <c:pt idx="6088">
                  <c:v>2.3437500000000038E-2</c:v>
                </c:pt>
                <c:pt idx="6089">
                  <c:v>1.5748031496063096E-2</c:v>
                </c:pt>
                <c:pt idx="6090">
                  <c:v>1.1459129106187558E-3</c:v>
                </c:pt>
                <c:pt idx="6091">
                  <c:v>3.3816425120773104E-2</c:v>
                </c:pt>
                <c:pt idx="6092">
                  <c:v>6.7476383265857292E-3</c:v>
                </c:pt>
                <c:pt idx="6093">
                  <c:v>1.2112220350206614E-2</c:v>
                </c:pt>
                <c:pt idx="6094">
                  <c:v>3.7321008443504874E-2</c:v>
                </c:pt>
                <c:pt idx="6095">
                  <c:v>1.0860484544695154E-2</c:v>
                </c:pt>
                <c:pt idx="6096">
                  <c:v>5.7836899942167346E-4</c:v>
                </c:pt>
                <c:pt idx="6097">
                  <c:v>1.0860484544695154E-2</c:v>
                </c:pt>
                <c:pt idx="6098">
                  <c:v>1.3495276653171888E-3</c:v>
                </c:pt>
                <c:pt idx="6099">
                  <c:v>5.29014844804351E-4</c:v>
                </c:pt>
                <c:pt idx="6100">
                  <c:v>5.4528883356560771E-3</c:v>
                </c:pt>
                <c:pt idx="6101">
                  <c:v>6.4499484004128737E-4</c:v>
                </c:pt>
                <c:pt idx="6102">
                  <c:v>4.05923979498919E-3</c:v>
                </c:pt>
                <c:pt idx="6103">
                  <c:v>7.1738714979171295E-3</c:v>
                </c:pt>
                <c:pt idx="6104">
                  <c:v>8.7667177450455162E-4</c:v>
                </c:pt>
                <c:pt idx="6105">
                  <c:v>6.847590850339926E-4</c:v>
                </c:pt>
                <c:pt idx="6106">
                  <c:v>4.6883495899780348E-4</c:v>
                </c:pt>
                <c:pt idx="6107">
                  <c:v>4.7591612510342902E-3</c:v>
                </c:pt>
                <c:pt idx="6108">
                  <c:v>2.384313725490185E-2</c:v>
                </c:pt>
                <c:pt idx="6109">
                  <c:v>2.2303702926308799E-2</c:v>
                </c:pt>
                <c:pt idx="6110">
                  <c:v>1.7847007223942189E-2</c:v>
                </c:pt>
                <c:pt idx="6111">
                  <c:v>7.0031082608482042E-3</c:v>
                </c:pt>
                <c:pt idx="6112">
                  <c:v>4.2294743609594991E-7</c:v>
                </c:pt>
                <c:pt idx="6113">
                  <c:v>2.976190476190496E-3</c:v>
                </c:pt>
                <c:pt idx="6114">
                  <c:v>6.9686411149826252E-3</c:v>
                </c:pt>
                <c:pt idx="6115">
                  <c:v>6.5104166666679814E-4</c:v>
                </c:pt>
                <c:pt idx="6116">
                  <c:v>5.485574969524596E-3</c:v>
                </c:pt>
                <c:pt idx="6117">
                  <c:v>6.5104166666679814E-4</c:v>
                </c:pt>
                <c:pt idx="6118">
                  <c:v>4.3744531933532539E-4</c:v>
                </c:pt>
                <c:pt idx="6119">
                  <c:v>6.5104166666679814E-4</c:v>
                </c:pt>
                <c:pt idx="6120">
                  <c:v>1.0416666666666938E-2</c:v>
                </c:pt>
                <c:pt idx="6121">
                  <c:v>1.0416666666666938E-2</c:v>
                </c:pt>
                <c:pt idx="6122">
                  <c:v>4.8543689320386775E-3</c:v>
                </c:pt>
                <c:pt idx="6123">
                  <c:v>2.9761904761906118E-3</c:v>
                </c:pt>
                <c:pt idx="6124">
                  <c:v>4.3744531933532539E-4</c:v>
                </c:pt>
                <c:pt idx="6125">
                  <c:v>1.0976702508960743E-2</c:v>
                </c:pt>
                <c:pt idx="6126">
                  <c:v>1.7436791630340814E-3</c:v>
                </c:pt>
                <c:pt idx="6127">
                  <c:v>2.9231752991685416E-3</c:v>
                </c:pt>
                <c:pt idx="6128">
                  <c:v>1.7076502732243888E-4</c:v>
                </c:pt>
                <c:pt idx="6129">
                  <c:v>1.0416666666666938E-2</c:v>
                </c:pt>
                <c:pt idx="6130">
                  <c:v>3.4722222222222398E-3</c:v>
                </c:pt>
                <c:pt idx="6131">
                  <c:v>0</c:v>
                </c:pt>
                <c:pt idx="6132">
                  <c:v>1.0416666666666938E-2</c:v>
                </c:pt>
                <c:pt idx="6133">
                  <c:v>1.0416666666666938E-2</c:v>
                </c:pt>
                <c:pt idx="6134">
                  <c:v>1.0416666666666938E-2</c:v>
                </c:pt>
                <c:pt idx="6135">
                  <c:v>1.0416666666666938E-2</c:v>
                </c:pt>
                <c:pt idx="6136">
                  <c:v>9.3370681605983057E-4</c:v>
                </c:pt>
                <c:pt idx="6137">
                  <c:v>1.6343825665859634E-2</c:v>
                </c:pt>
                <c:pt idx="6138">
                  <c:v>1.084010840108398E-2</c:v>
                </c:pt>
                <c:pt idx="6139">
                  <c:v>1.084010840108398E-2</c:v>
                </c:pt>
                <c:pt idx="6140">
                  <c:v>4.5537340619304E-4</c:v>
                </c:pt>
                <c:pt idx="6141">
                  <c:v>2.3238925199709565E-2</c:v>
                </c:pt>
                <c:pt idx="6142">
                  <c:v>1.0470751124956585E-2</c:v>
                </c:pt>
                <c:pt idx="6143">
                  <c:v>3.3278327832783339E-2</c:v>
                </c:pt>
                <c:pt idx="6144">
                  <c:v>7.4416904214396219E-3</c:v>
                </c:pt>
                <c:pt idx="6145">
                  <c:v>1.0840468131236701E-3</c:v>
                </c:pt>
                <c:pt idx="6146">
                  <c:v>3.9662389350167094E-3</c:v>
                </c:pt>
                <c:pt idx="6147">
                  <c:v>5.29014844804351E-4</c:v>
                </c:pt>
                <c:pt idx="6148">
                  <c:v>3.9662389350167094E-3</c:v>
                </c:pt>
                <c:pt idx="6149">
                  <c:v>3.6691383028011525E-2</c:v>
                </c:pt>
                <c:pt idx="6150">
                  <c:v>1.0860484544695154E-2</c:v>
                </c:pt>
                <c:pt idx="6151">
                  <c:v>9.4128770248081954E-6</c:v>
                </c:pt>
                <c:pt idx="6152">
                  <c:v>5.7836899942167346E-4</c:v>
                </c:pt>
                <c:pt idx="6153">
                  <c:v>5.7836899942167346E-4</c:v>
                </c:pt>
                <c:pt idx="6154">
                  <c:v>5.7836899942167346E-4</c:v>
                </c:pt>
                <c:pt idx="6155">
                  <c:v>5.7836899942167346E-4</c:v>
                </c:pt>
                <c:pt idx="6156">
                  <c:v>5.7836899942167346E-4</c:v>
                </c:pt>
                <c:pt idx="6157">
                  <c:v>5.7836899942167346E-4</c:v>
                </c:pt>
                <c:pt idx="6158">
                  <c:v>8.1746171448688742E-3</c:v>
                </c:pt>
                <c:pt idx="6159">
                  <c:v>5.7836899942167346E-4</c:v>
                </c:pt>
                <c:pt idx="6160">
                  <c:v>1.423529411764685E-2</c:v>
                </c:pt>
                <c:pt idx="6161">
                  <c:v>6.7476383265857292E-3</c:v>
                </c:pt>
                <c:pt idx="6162">
                  <c:v>3.264986287057643E-3</c:v>
                </c:pt>
                <c:pt idx="6163">
                  <c:v>2.3199023199023172E-2</c:v>
                </c:pt>
                <c:pt idx="6164">
                  <c:v>4.1443526051649681E-3</c:v>
                </c:pt>
                <c:pt idx="6165">
                  <c:v>2.976190476190496E-3</c:v>
                </c:pt>
                <c:pt idx="6166">
                  <c:v>1.0416666666666938E-2</c:v>
                </c:pt>
                <c:pt idx="6167">
                  <c:v>1.1770244821086376E-4</c:v>
                </c:pt>
                <c:pt idx="6168">
                  <c:v>1.0976702508960743E-2</c:v>
                </c:pt>
                <c:pt idx="6169">
                  <c:v>2.3437500000000038E-2</c:v>
                </c:pt>
                <c:pt idx="6170">
                  <c:v>1.5748031496063096E-2</c:v>
                </c:pt>
                <c:pt idx="6171">
                  <c:v>6.9991251093613586E-3</c:v>
                </c:pt>
                <c:pt idx="6172">
                  <c:v>4.3744531933532539E-4</c:v>
                </c:pt>
                <c:pt idx="6173">
                  <c:v>1.5748031496063096E-2</c:v>
                </c:pt>
                <c:pt idx="6174">
                  <c:v>9.7949188858280165E-3</c:v>
                </c:pt>
                <c:pt idx="6175">
                  <c:v>1.5679442508710839E-2</c:v>
                </c:pt>
                <c:pt idx="6176">
                  <c:v>2.2210654173173541E-2</c:v>
                </c:pt>
                <c:pt idx="6177">
                  <c:v>6.6666666666667001E-3</c:v>
                </c:pt>
                <c:pt idx="6178">
                  <c:v>4.2490583804143181E-2</c:v>
                </c:pt>
                <c:pt idx="6179">
                  <c:v>1.0003306878307095E-2</c:v>
                </c:pt>
                <c:pt idx="6180">
                  <c:v>2.3437500000000038E-2</c:v>
                </c:pt>
                <c:pt idx="6181">
                  <c:v>2.3437500000000038E-2</c:v>
                </c:pt>
                <c:pt idx="6182">
                  <c:v>2.2038567493112875E-2</c:v>
                </c:pt>
                <c:pt idx="6183">
                  <c:v>1.3888888888888959E-2</c:v>
                </c:pt>
                <c:pt idx="6184">
                  <c:v>1.3888888888888959E-2</c:v>
                </c:pt>
                <c:pt idx="6185">
                  <c:v>7.5757575757576141E-3</c:v>
                </c:pt>
                <c:pt idx="6186">
                  <c:v>0</c:v>
                </c:pt>
                <c:pt idx="6187">
                  <c:v>1.2531328320802069E-3</c:v>
                </c:pt>
                <c:pt idx="6188">
                  <c:v>0</c:v>
                </c:pt>
                <c:pt idx="6189">
                  <c:v>1.479857495204169E-2</c:v>
                </c:pt>
                <c:pt idx="6190">
                  <c:v>7.0611577964520677E-3</c:v>
                </c:pt>
                <c:pt idx="6191">
                  <c:v>1.7485227162646541E-2</c:v>
                </c:pt>
                <c:pt idx="6192">
                  <c:v>5.0898579866784095E-2</c:v>
                </c:pt>
                <c:pt idx="6193">
                  <c:v>3.5433070866141662E-2</c:v>
                </c:pt>
                <c:pt idx="6194">
                  <c:v>3.5433070866141662E-2</c:v>
                </c:pt>
                <c:pt idx="6195">
                  <c:v>6.5104166666679814E-4</c:v>
                </c:pt>
                <c:pt idx="6196">
                  <c:v>1.0416666666666938E-2</c:v>
                </c:pt>
                <c:pt idx="6197">
                  <c:v>2.016129032257999E-3</c:v>
                </c:pt>
                <c:pt idx="6198">
                  <c:v>1.7076502732243888E-4</c:v>
                </c:pt>
                <c:pt idx="6199">
                  <c:v>1.6203703703703606E-2</c:v>
                </c:pt>
                <c:pt idx="6200">
                  <c:v>1.9357336430511073E-4</c:v>
                </c:pt>
                <c:pt idx="6201">
                  <c:v>6.5104166666679814E-4</c:v>
                </c:pt>
                <c:pt idx="6202">
                  <c:v>1.0416666666666938E-2</c:v>
                </c:pt>
                <c:pt idx="6203">
                  <c:v>2.3437500000000038E-2</c:v>
                </c:pt>
                <c:pt idx="6204">
                  <c:v>5.485574969524596E-3</c:v>
                </c:pt>
                <c:pt idx="6205">
                  <c:v>1.5567765567765486E-2</c:v>
                </c:pt>
                <c:pt idx="6206">
                  <c:v>1.5567765567765486E-2</c:v>
                </c:pt>
                <c:pt idx="6207">
                  <c:v>1.5567765567765486E-2</c:v>
                </c:pt>
                <c:pt idx="6208">
                  <c:v>1.0296789824349027E-2</c:v>
                </c:pt>
                <c:pt idx="6209">
                  <c:v>7.5765290310018214E-4</c:v>
                </c:pt>
                <c:pt idx="6210">
                  <c:v>1.3665297812854292E-3</c:v>
                </c:pt>
                <c:pt idx="6211">
                  <c:v>7.8480422813285468E-4</c:v>
                </c:pt>
                <c:pt idx="6212">
                  <c:v>1.5567765567765486E-2</c:v>
                </c:pt>
                <c:pt idx="6213">
                  <c:v>2.0214745147900202E-2</c:v>
                </c:pt>
                <c:pt idx="6214">
                  <c:v>2.0214745147900202E-2</c:v>
                </c:pt>
                <c:pt idx="6215">
                  <c:v>5.8430873938895463E-3</c:v>
                </c:pt>
                <c:pt idx="6216">
                  <c:v>7.6048518954751968E-6</c:v>
                </c:pt>
                <c:pt idx="6217">
                  <c:v>4.3744531933532539E-4</c:v>
                </c:pt>
                <c:pt idx="6218">
                  <c:v>1.3888888888888959E-2</c:v>
                </c:pt>
                <c:pt idx="6219">
                  <c:v>2.3437500000000038E-2</c:v>
                </c:pt>
                <c:pt idx="6220">
                  <c:v>2.3437500000000038E-2</c:v>
                </c:pt>
                <c:pt idx="6221">
                  <c:v>1.4107611548556396E-2</c:v>
                </c:pt>
                <c:pt idx="6222">
                  <c:v>0</c:v>
                </c:pt>
                <c:pt idx="6223">
                  <c:v>1.0416666666666938E-2</c:v>
                </c:pt>
                <c:pt idx="6224">
                  <c:v>1.0416666666666938E-2</c:v>
                </c:pt>
                <c:pt idx="6225">
                  <c:v>6.8751945222533415E-3</c:v>
                </c:pt>
                <c:pt idx="6226">
                  <c:v>1.133317901610611E-2</c:v>
                </c:pt>
                <c:pt idx="6227">
                  <c:v>2.1653346653346523E-2</c:v>
                </c:pt>
                <c:pt idx="6228">
                  <c:v>2.1764442454097716E-2</c:v>
                </c:pt>
                <c:pt idx="6229">
                  <c:v>2.0446815089671328E-3</c:v>
                </c:pt>
                <c:pt idx="6230">
                  <c:v>1.5394361735823487E-3</c:v>
                </c:pt>
                <c:pt idx="6231">
                  <c:v>1.5915781830913204E-4</c:v>
                </c:pt>
                <c:pt idx="6232">
                  <c:v>2.3319200484554808E-2</c:v>
                </c:pt>
                <c:pt idx="6233">
                  <c:v>1.5915781830913204E-4</c:v>
                </c:pt>
                <c:pt idx="6234">
                  <c:v>4.8166119594678422E-4</c:v>
                </c:pt>
                <c:pt idx="6235">
                  <c:v>1.4870142244213349E-2</c:v>
                </c:pt>
                <c:pt idx="6236">
                  <c:v>4.7410216901732843E-5</c:v>
                </c:pt>
                <c:pt idx="6237">
                  <c:v>3.5067496605959273E-3</c:v>
                </c:pt>
                <c:pt idx="6238">
                  <c:v>1.6219864995178364E-2</c:v>
                </c:pt>
                <c:pt idx="6239">
                  <c:v>2.0989620459116638E-2</c:v>
                </c:pt>
                <c:pt idx="6240">
                  <c:v>1.0635034257081455E-2</c:v>
                </c:pt>
                <c:pt idx="6241">
                  <c:v>6.5104166666679814E-4</c:v>
                </c:pt>
                <c:pt idx="6242">
                  <c:v>3.097173828881227E-3</c:v>
                </c:pt>
                <c:pt idx="6243">
                  <c:v>3.1320492798889508E-2</c:v>
                </c:pt>
                <c:pt idx="6244">
                  <c:v>1.5748031496063096E-2</c:v>
                </c:pt>
                <c:pt idx="6245">
                  <c:v>4.4551367726904185E-5</c:v>
                </c:pt>
                <c:pt idx="6246">
                  <c:v>1.041666666666685E-2</c:v>
                </c:pt>
                <c:pt idx="6247">
                  <c:v>4.3599508599508473E-2</c:v>
                </c:pt>
                <c:pt idx="6248">
                  <c:v>6.9991251093613586E-3</c:v>
                </c:pt>
                <c:pt idx="6249">
                  <c:v>3.4722222222222398E-3</c:v>
                </c:pt>
                <c:pt idx="6250">
                  <c:v>1.3881658858233923E-3</c:v>
                </c:pt>
                <c:pt idx="6251">
                  <c:v>2.3437500000000038E-2</c:v>
                </c:pt>
                <c:pt idx="6252">
                  <c:v>7.7060931899641721E-2</c:v>
                </c:pt>
                <c:pt idx="6253">
                  <c:v>1.0416666666666938E-2</c:v>
                </c:pt>
                <c:pt idx="6254">
                  <c:v>2.6205450733739476E-4</c:v>
                </c:pt>
                <c:pt idx="6255">
                  <c:v>1.5748031496063096E-2</c:v>
                </c:pt>
                <c:pt idx="6256">
                  <c:v>1.9035842206574804E-3</c:v>
                </c:pt>
                <c:pt idx="6257">
                  <c:v>1.354024127133354E-2</c:v>
                </c:pt>
                <c:pt idx="6258">
                  <c:v>5.5384615384615659E-3</c:v>
                </c:pt>
                <c:pt idx="6259">
                  <c:v>1.5607127335940886E-2</c:v>
                </c:pt>
                <c:pt idx="6260">
                  <c:v>7.6827350427350512E-3</c:v>
                </c:pt>
                <c:pt idx="6261">
                  <c:v>8.5687920732169937E-3</c:v>
                </c:pt>
                <c:pt idx="6262">
                  <c:v>4.638616002471433E-2</c:v>
                </c:pt>
                <c:pt idx="6263">
                  <c:v>3.3094017094026639E-4</c:v>
                </c:pt>
                <c:pt idx="6264">
                  <c:v>5.2893772893772846E-2</c:v>
                </c:pt>
                <c:pt idx="6265">
                  <c:v>1.6211745244004167E-3</c:v>
                </c:pt>
                <c:pt idx="6266">
                  <c:v>2.6799007444168869E-3</c:v>
                </c:pt>
                <c:pt idx="6267">
                  <c:v>2.4761904761904797E-2</c:v>
                </c:pt>
                <c:pt idx="6268">
                  <c:v>1.0175010175010308E-2</c:v>
                </c:pt>
                <c:pt idx="6269">
                  <c:v>5.5384615384615659E-3</c:v>
                </c:pt>
                <c:pt idx="6270">
                  <c:v>3.3094017094026639E-4</c:v>
                </c:pt>
                <c:pt idx="6271">
                  <c:v>1.0428786899377082E-3</c:v>
                </c:pt>
                <c:pt idx="6272">
                  <c:v>6.17183985605038E-3</c:v>
                </c:pt>
                <c:pt idx="6273">
                  <c:v>1.7775197548783712E-3</c:v>
                </c:pt>
                <c:pt idx="6274">
                  <c:v>2.4761904761904797E-2</c:v>
                </c:pt>
                <c:pt idx="6275">
                  <c:v>2.9239461103867082E-3</c:v>
                </c:pt>
                <c:pt idx="6276">
                  <c:v>3.3094017094026639E-4</c:v>
                </c:pt>
                <c:pt idx="6277">
                  <c:v>2.3437500000000038E-2</c:v>
                </c:pt>
                <c:pt idx="6278">
                  <c:v>6.5104166666679814E-4</c:v>
                </c:pt>
                <c:pt idx="6279">
                  <c:v>3.5511363636362483E-4</c:v>
                </c:pt>
                <c:pt idx="6280">
                  <c:v>1.4214641080312262E-3</c:v>
                </c:pt>
                <c:pt idx="6281">
                  <c:v>1.9333964646463279E-3</c:v>
                </c:pt>
                <c:pt idx="6282">
                  <c:v>3.9447731755424325E-3</c:v>
                </c:pt>
                <c:pt idx="6283">
                  <c:v>3.5648574057036563E-3</c:v>
                </c:pt>
                <c:pt idx="6284">
                  <c:v>1.5748031496063096E-2</c:v>
                </c:pt>
                <c:pt idx="6285">
                  <c:v>8.8757396449703485E-3</c:v>
                </c:pt>
                <c:pt idx="6286">
                  <c:v>3.119280655685518E-2</c:v>
                </c:pt>
                <c:pt idx="6287">
                  <c:v>1.1403093434343434E-2</c:v>
                </c:pt>
                <c:pt idx="6288">
                  <c:v>1.6083043749443006E-2</c:v>
                </c:pt>
                <c:pt idx="6289">
                  <c:v>6.9991251093613586E-3</c:v>
                </c:pt>
                <c:pt idx="6290">
                  <c:v>9.0909090909090245E-3</c:v>
                </c:pt>
                <c:pt idx="6291">
                  <c:v>1.9357336430511073E-4</c:v>
                </c:pt>
                <c:pt idx="6292">
                  <c:v>6.5104166666679814E-4</c:v>
                </c:pt>
                <c:pt idx="6293">
                  <c:v>4.3744531933532539E-4</c:v>
                </c:pt>
                <c:pt idx="6294">
                  <c:v>5.29014844804351E-4</c:v>
                </c:pt>
                <c:pt idx="6295">
                  <c:v>3.684444756751707E-2</c:v>
                </c:pt>
                <c:pt idx="6296">
                  <c:v>2.3199023199023172E-2</c:v>
                </c:pt>
                <c:pt idx="6297">
                  <c:v>1.0860484544695154E-2</c:v>
                </c:pt>
                <c:pt idx="6298">
                  <c:v>6.543695538910925E-3</c:v>
                </c:pt>
                <c:pt idx="6299">
                  <c:v>2.3786800833300571E-2</c:v>
                </c:pt>
                <c:pt idx="6300">
                  <c:v>5.7836899942167346E-4</c:v>
                </c:pt>
                <c:pt idx="6301">
                  <c:v>2.7813436029097232E-2</c:v>
                </c:pt>
                <c:pt idx="6302">
                  <c:v>5.7836899942167346E-4</c:v>
                </c:pt>
                <c:pt idx="6303">
                  <c:v>2.1448605840620276E-3</c:v>
                </c:pt>
                <c:pt idx="6304">
                  <c:v>1.6421052631579034E-2</c:v>
                </c:pt>
                <c:pt idx="6305">
                  <c:v>3.264986287057643E-3</c:v>
                </c:pt>
                <c:pt idx="6306">
                  <c:v>6.7476383265857292E-3</c:v>
                </c:pt>
                <c:pt idx="6307">
                  <c:v>1.0860484544695154E-2</c:v>
                </c:pt>
                <c:pt idx="6308">
                  <c:v>8.4255464272881934E-3</c:v>
                </c:pt>
                <c:pt idx="6309">
                  <c:v>2.6542324246783686E-4</c:v>
                </c:pt>
                <c:pt idx="6310">
                  <c:v>1.4705882352940283E-3</c:v>
                </c:pt>
                <c:pt idx="6311">
                  <c:v>2.2348526652687935E-3</c:v>
                </c:pt>
                <c:pt idx="6312">
                  <c:v>1.2044534412955485E-2</c:v>
                </c:pt>
                <c:pt idx="6313">
                  <c:v>7.2148786831516027E-4</c:v>
                </c:pt>
                <c:pt idx="6314">
                  <c:v>7.3319926261101991E-3</c:v>
                </c:pt>
                <c:pt idx="6315">
                  <c:v>7.2148786831516027E-4</c:v>
                </c:pt>
                <c:pt idx="6316">
                  <c:v>4.6989209885138737E-3</c:v>
                </c:pt>
                <c:pt idx="6317">
                  <c:v>1.0296789824349027E-2</c:v>
                </c:pt>
                <c:pt idx="6318">
                  <c:v>2.7280256755357776E-2</c:v>
                </c:pt>
                <c:pt idx="6319">
                  <c:v>4.2963766044523823E-2</c:v>
                </c:pt>
                <c:pt idx="6320">
                  <c:v>3.0959752321985186E-3</c:v>
                </c:pt>
                <c:pt idx="6321">
                  <c:v>2.3091954883523971E-2</c:v>
                </c:pt>
                <c:pt idx="6322">
                  <c:v>5.1249112099350218E-3</c:v>
                </c:pt>
                <c:pt idx="6323">
                  <c:v>1.56686429313965E-3</c:v>
                </c:pt>
                <c:pt idx="6324">
                  <c:v>2.3319200484554808E-2</c:v>
                </c:pt>
                <c:pt idx="6325">
                  <c:v>8.9910089910090283E-3</c:v>
                </c:pt>
                <c:pt idx="6326">
                  <c:v>3.1675641431731018E-4</c:v>
                </c:pt>
                <c:pt idx="6327">
                  <c:v>3.1914987667199519E-3</c:v>
                </c:pt>
                <c:pt idx="6328">
                  <c:v>1.552106430155193E-2</c:v>
                </c:pt>
                <c:pt idx="6329">
                  <c:v>5.3008216273509046E-4</c:v>
                </c:pt>
                <c:pt idx="6330">
                  <c:v>2.66666666666668E-2</c:v>
                </c:pt>
                <c:pt idx="6331">
                  <c:v>1.5748031496063096E-2</c:v>
                </c:pt>
                <c:pt idx="6332">
                  <c:v>1.5748031496063096E-2</c:v>
                </c:pt>
                <c:pt idx="6333">
                  <c:v>1.3831967213114787E-2</c:v>
                </c:pt>
                <c:pt idx="6334">
                  <c:v>1.0416666666666938E-2</c:v>
                </c:pt>
                <c:pt idx="6335">
                  <c:v>5.9999999999999928E-2</c:v>
                </c:pt>
                <c:pt idx="6336">
                  <c:v>4.3744531933532539E-4</c:v>
                </c:pt>
                <c:pt idx="6337">
                  <c:v>6.6721132897604504E-3</c:v>
                </c:pt>
                <c:pt idx="6338">
                  <c:v>4.3744531933532539E-4</c:v>
                </c:pt>
                <c:pt idx="6339">
                  <c:v>2.1653346653346523E-2</c:v>
                </c:pt>
                <c:pt idx="6340">
                  <c:v>6.912845219296887E-3</c:v>
                </c:pt>
                <c:pt idx="6341">
                  <c:v>9.9916109531495226E-3</c:v>
                </c:pt>
                <c:pt idx="6342">
                  <c:v>4.8166119594678422E-4</c:v>
                </c:pt>
                <c:pt idx="6343">
                  <c:v>1.5748031496063096E-2</c:v>
                </c:pt>
                <c:pt idx="6344">
                  <c:v>9.7592065167582194E-4</c:v>
                </c:pt>
                <c:pt idx="6345">
                  <c:v>1.6562960320429669E-4</c:v>
                </c:pt>
                <c:pt idx="6346">
                  <c:v>1.804994308742159E-4</c:v>
                </c:pt>
                <c:pt idx="6347">
                  <c:v>5.5956577695621365E-5</c:v>
                </c:pt>
                <c:pt idx="6348">
                  <c:v>4.8385981889816787E-4</c:v>
                </c:pt>
                <c:pt idx="6349">
                  <c:v>4.8385981889816787E-4</c:v>
                </c:pt>
                <c:pt idx="6350">
                  <c:v>1.3415312097415995E-3</c:v>
                </c:pt>
                <c:pt idx="6351">
                  <c:v>5.2344834953529078E-3</c:v>
                </c:pt>
                <c:pt idx="6352">
                  <c:v>1.0682619378251961E-4</c:v>
                </c:pt>
                <c:pt idx="6353">
                  <c:v>2.6706548445677137E-3</c:v>
                </c:pt>
                <c:pt idx="6354">
                  <c:v>1.1677894475618279E-4</c:v>
                </c:pt>
                <c:pt idx="6355">
                  <c:v>6.49635747172932E-3</c:v>
                </c:pt>
                <c:pt idx="6356">
                  <c:v>2.7117418421759783E-4</c:v>
                </c:pt>
                <c:pt idx="6357">
                  <c:v>2.143522833177991E-2</c:v>
                </c:pt>
                <c:pt idx="6358">
                  <c:v>1.4271400117311957E-2</c:v>
                </c:pt>
                <c:pt idx="6359">
                  <c:v>2.143522833177991E-2</c:v>
                </c:pt>
                <c:pt idx="6360">
                  <c:v>4.0828811224512158E-2</c:v>
                </c:pt>
                <c:pt idx="6361">
                  <c:v>5.1090788330596467E-5</c:v>
                </c:pt>
                <c:pt idx="6362">
                  <c:v>5.2344834953529078E-3</c:v>
                </c:pt>
                <c:pt idx="6363">
                  <c:v>1.5154328736475575E-2</c:v>
                </c:pt>
                <c:pt idx="6364">
                  <c:v>1.0535959688501885E-2</c:v>
                </c:pt>
                <c:pt idx="6365">
                  <c:v>2.0312237703541975E-2</c:v>
                </c:pt>
                <c:pt idx="6366">
                  <c:v>1.5939015939015776E-2</c:v>
                </c:pt>
                <c:pt idx="6367">
                  <c:v>2.6729006900211839E-2</c:v>
                </c:pt>
                <c:pt idx="6368">
                  <c:v>2.098371663570932E-5</c:v>
                </c:pt>
                <c:pt idx="6369">
                  <c:v>9.7592065167582194E-4</c:v>
                </c:pt>
                <c:pt idx="6370">
                  <c:v>4.3744531933532539E-4</c:v>
                </c:pt>
                <c:pt idx="6371">
                  <c:v>6.5104166666679814E-4</c:v>
                </c:pt>
                <c:pt idx="6372">
                  <c:v>7.4992347719621596E-3</c:v>
                </c:pt>
                <c:pt idx="6373">
                  <c:v>6.5104166666679814E-4</c:v>
                </c:pt>
                <c:pt idx="6374">
                  <c:v>6.9991251093613586E-3</c:v>
                </c:pt>
                <c:pt idx="6375">
                  <c:v>6.5104166666679814E-4</c:v>
                </c:pt>
                <c:pt idx="6376">
                  <c:v>2.976190476190496E-3</c:v>
                </c:pt>
                <c:pt idx="6377">
                  <c:v>1.3135521885522094E-2</c:v>
                </c:pt>
                <c:pt idx="6378">
                  <c:v>5.5283251231526928E-2</c:v>
                </c:pt>
                <c:pt idx="6379">
                  <c:v>2.9898305084745634E-2</c:v>
                </c:pt>
                <c:pt idx="6380">
                  <c:v>2.9898305084745634E-2</c:v>
                </c:pt>
                <c:pt idx="6381">
                  <c:v>6.4295580110497836E-3</c:v>
                </c:pt>
                <c:pt idx="6382">
                  <c:v>1.701680672268882E-3</c:v>
                </c:pt>
                <c:pt idx="6383">
                  <c:v>2.1512605042016884E-2</c:v>
                </c:pt>
                <c:pt idx="6384">
                  <c:v>5.6625141562869773E-4</c:v>
                </c:pt>
                <c:pt idx="6385">
                  <c:v>1.5748031496063096E-2</c:v>
                </c:pt>
                <c:pt idx="6386">
                  <c:v>1.0416666666666938E-2</c:v>
                </c:pt>
                <c:pt idx="6387">
                  <c:v>3.9447731755424325E-3</c:v>
                </c:pt>
                <c:pt idx="6388">
                  <c:v>1.7076502732243888E-4</c:v>
                </c:pt>
                <c:pt idx="6389">
                  <c:v>7.1123755334290457E-4</c:v>
                </c:pt>
                <c:pt idx="6390">
                  <c:v>0</c:v>
                </c:pt>
                <c:pt idx="6391">
                  <c:v>4.5955882352954056E-4</c:v>
                </c:pt>
                <c:pt idx="6392">
                  <c:v>1.9357336430511073E-4</c:v>
                </c:pt>
                <c:pt idx="6393">
                  <c:v>2.4516129032258076E-2</c:v>
                </c:pt>
                <c:pt idx="6394">
                  <c:v>1.0611205432937245E-2</c:v>
                </c:pt>
                <c:pt idx="6395">
                  <c:v>2.4516129032258076E-2</c:v>
                </c:pt>
                <c:pt idx="6396">
                  <c:v>4.1078305519906002E-4</c:v>
                </c:pt>
                <c:pt idx="6397">
                  <c:v>7.5999999999999887E-2</c:v>
                </c:pt>
                <c:pt idx="6398">
                  <c:v>1.0611205432937245E-2</c:v>
                </c:pt>
                <c:pt idx="6399">
                  <c:v>3.6297640651545021E-6</c:v>
                </c:pt>
                <c:pt idx="6400">
                  <c:v>2.6622181646105109E-2</c:v>
                </c:pt>
                <c:pt idx="6401">
                  <c:v>1.6079158936301841E-2</c:v>
                </c:pt>
                <c:pt idx="6402">
                  <c:v>2.1201167253798871E-2</c:v>
                </c:pt>
                <c:pt idx="6403">
                  <c:v>2.3319200484554808E-2</c:v>
                </c:pt>
                <c:pt idx="6404">
                  <c:v>4.646901770796041E-4</c:v>
                </c:pt>
                <c:pt idx="6405">
                  <c:v>1.2440191387559946E-2</c:v>
                </c:pt>
                <c:pt idx="6406">
                  <c:v>3.1173826173826382E-3</c:v>
                </c:pt>
                <c:pt idx="6407">
                  <c:v>4.8166119594678422E-4</c:v>
                </c:pt>
                <c:pt idx="6408">
                  <c:v>1.2487512487511664E-3</c:v>
                </c:pt>
                <c:pt idx="6409">
                  <c:v>6.1454293737771293E-4</c:v>
                </c:pt>
                <c:pt idx="6410">
                  <c:v>1.2487512487511664E-3</c:v>
                </c:pt>
                <c:pt idx="6411">
                  <c:v>9.8681805998884634E-4</c:v>
                </c:pt>
                <c:pt idx="6412">
                  <c:v>2.1502579988818297E-3</c:v>
                </c:pt>
                <c:pt idx="6413">
                  <c:v>1.5470477999748978E-4</c:v>
                </c:pt>
                <c:pt idx="6414">
                  <c:v>6.8740783026497582E-3</c:v>
                </c:pt>
                <c:pt idx="6415">
                  <c:v>1.0635034257081455E-2</c:v>
                </c:pt>
                <c:pt idx="6416">
                  <c:v>2.3319200484554808E-2</c:v>
                </c:pt>
                <c:pt idx="6417">
                  <c:v>6.1454293737771293E-4</c:v>
                </c:pt>
                <c:pt idx="6418">
                  <c:v>7.5133200133202386E-3</c:v>
                </c:pt>
                <c:pt idx="6419">
                  <c:v>1.5748031496063096E-2</c:v>
                </c:pt>
                <c:pt idx="6420">
                  <c:v>1.5748031496063096E-2</c:v>
                </c:pt>
                <c:pt idx="6421">
                  <c:v>9.2154284461976807E-2</c:v>
                </c:pt>
                <c:pt idx="6422">
                  <c:v>2.1164021164021368E-2</c:v>
                </c:pt>
                <c:pt idx="6423">
                  <c:v>1.0416666666666938E-2</c:v>
                </c:pt>
                <c:pt idx="6424">
                  <c:v>4.3744531933532539E-4</c:v>
                </c:pt>
                <c:pt idx="6425">
                  <c:v>1.7600574712643893E-2</c:v>
                </c:pt>
                <c:pt idx="6426">
                  <c:v>1.3258820951128777E-2</c:v>
                </c:pt>
                <c:pt idx="6427">
                  <c:v>6.5104166666679814E-4</c:v>
                </c:pt>
                <c:pt idx="6428">
                  <c:v>1.0416666666666938E-2</c:v>
                </c:pt>
                <c:pt idx="6429">
                  <c:v>3.7940379403793946E-2</c:v>
                </c:pt>
                <c:pt idx="6430">
                  <c:v>2.5864707682889666E-2</c:v>
                </c:pt>
                <c:pt idx="6431">
                  <c:v>3.5433070866141739E-2</c:v>
                </c:pt>
                <c:pt idx="6432">
                  <c:v>3.5433070866141662E-2</c:v>
                </c:pt>
                <c:pt idx="6433">
                  <c:v>3.5433070866141662E-2</c:v>
                </c:pt>
                <c:pt idx="6434">
                  <c:v>1.0416666666666938E-2</c:v>
                </c:pt>
                <c:pt idx="6435">
                  <c:v>2.1164021164021368E-2</c:v>
                </c:pt>
                <c:pt idx="6436">
                  <c:v>4.2265426880810128E-4</c:v>
                </c:pt>
                <c:pt idx="6437">
                  <c:v>4.2265426880810128E-4</c:v>
                </c:pt>
                <c:pt idx="6438">
                  <c:v>6.6666666666668883E-3</c:v>
                </c:pt>
                <c:pt idx="6439">
                  <c:v>0</c:v>
                </c:pt>
                <c:pt idx="6440">
                  <c:v>9.3440122044242471E-3</c:v>
                </c:pt>
                <c:pt idx="6441">
                  <c:v>2.5735294117647207E-2</c:v>
                </c:pt>
                <c:pt idx="6442">
                  <c:v>6.9686411149826252E-3</c:v>
                </c:pt>
                <c:pt idx="6443">
                  <c:v>1.0416666666666938E-2</c:v>
                </c:pt>
                <c:pt idx="6444">
                  <c:v>3.4722222222222398E-3</c:v>
                </c:pt>
                <c:pt idx="6445">
                  <c:v>4.3744531933532539E-4</c:v>
                </c:pt>
                <c:pt idx="6446">
                  <c:v>1.0416666666666938E-2</c:v>
                </c:pt>
                <c:pt idx="6447">
                  <c:v>1.253132832080066E-3</c:v>
                </c:pt>
                <c:pt idx="6448">
                  <c:v>2.7348293345423883E-2</c:v>
                </c:pt>
                <c:pt idx="6449">
                  <c:v>5.5900297386364808E-3</c:v>
                </c:pt>
                <c:pt idx="6450">
                  <c:v>9.8277265061528818E-5</c:v>
                </c:pt>
                <c:pt idx="6451">
                  <c:v>1.1349146297250075E-4</c:v>
                </c:pt>
                <c:pt idx="6452">
                  <c:v>1.1349146297250075E-4</c:v>
                </c:pt>
                <c:pt idx="6453">
                  <c:v>4.1406067228352897E-7</c:v>
                </c:pt>
                <c:pt idx="6454">
                  <c:v>5.5682059092119649E-3</c:v>
                </c:pt>
                <c:pt idx="6455">
                  <c:v>4.2441218911805362E-4</c:v>
                </c:pt>
                <c:pt idx="6456">
                  <c:v>2.9654090375153203E-3</c:v>
                </c:pt>
                <c:pt idx="6457">
                  <c:v>7.223024446442728E-3</c:v>
                </c:pt>
                <c:pt idx="6458">
                  <c:v>1.0487276151689641E-3</c:v>
                </c:pt>
                <c:pt idx="6459">
                  <c:v>4.8908452269802276E-4</c:v>
                </c:pt>
                <c:pt idx="6460">
                  <c:v>1.0513296227581837E-2</c:v>
                </c:pt>
                <c:pt idx="6461">
                  <c:v>1.8520453068604074E-3</c:v>
                </c:pt>
                <c:pt idx="6462">
                  <c:v>1.3882385798893663E-3</c:v>
                </c:pt>
                <c:pt idx="6463">
                  <c:v>4.0808864338276202E-3</c:v>
                </c:pt>
                <c:pt idx="6464">
                  <c:v>1.427722604193195E-2</c:v>
                </c:pt>
                <c:pt idx="6465">
                  <c:v>3.7158535428433175E-3</c:v>
                </c:pt>
                <c:pt idx="6466">
                  <c:v>4.2441218911805362E-4</c:v>
                </c:pt>
                <c:pt idx="6467">
                  <c:v>9.9312452253630269E-3</c:v>
                </c:pt>
                <c:pt idx="6468">
                  <c:v>7.8977320261744456E-3</c:v>
                </c:pt>
                <c:pt idx="6469">
                  <c:v>1.0105052121859322E-4</c:v>
                </c:pt>
                <c:pt idx="6470">
                  <c:v>1.69764875646905E-5</c:v>
                </c:pt>
                <c:pt idx="6471">
                  <c:v>1.0513296227581837E-2</c:v>
                </c:pt>
                <c:pt idx="6472">
                  <c:v>6.6775936380907339E-5</c:v>
                </c:pt>
                <c:pt idx="6473">
                  <c:v>2.3858689585892034E-3</c:v>
                </c:pt>
                <c:pt idx="6474">
                  <c:v>2.2014624031430684E-2</c:v>
                </c:pt>
                <c:pt idx="6475">
                  <c:v>8.696971088484705E-4</c:v>
                </c:pt>
                <c:pt idx="6476">
                  <c:v>9.2471892983401055E-3</c:v>
                </c:pt>
                <c:pt idx="6477">
                  <c:v>4.2441218911805362E-4</c:v>
                </c:pt>
                <c:pt idx="6478">
                  <c:v>2.1164948840937986E-3</c:v>
                </c:pt>
                <c:pt idx="6479">
                  <c:v>2.1164948840937986E-3</c:v>
                </c:pt>
                <c:pt idx="6480">
                  <c:v>4.1406067228352897E-7</c:v>
                </c:pt>
                <c:pt idx="6481">
                  <c:v>4.1406067228352897E-7</c:v>
                </c:pt>
                <c:pt idx="6482">
                  <c:v>4.1406067228352897E-7</c:v>
                </c:pt>
                <c:pt idx="6483">
                  <c:v>8.8429976096009461E-3</c:v>
                </c:pt>
                <c:pt idx="6484">
                  <c:v>2.3437500000000038E-2</c:v>
                </c:pt>
                <c:pt idx="6485">
                  <c:v>1.6544117647058862E-2</c:v>
                </c:pt>
                <c:pt idx="6486">
                  <c:v>2.3437500000000038E-2</c:v>
                </c:pt>
                <c:pt idx="6487">
                  <c:v>2.3437500000000038E-2</c:v>
                </c:pt>
                <c:pt idx="6488">
                  <c:v>1.0416666666666938E-2</c:v>
                </c:pt>
                <c:pt idx="6489">
                  <c:v>1.0416666666666938E-2</c:v>
                </c:pt>
                <c:pt idx="6490">
                  <c:v>1.0416666666666938E-2</c:v>
                </c:pt>
                <c:pt idx="6491">
                  <c:v>1.8436326391260017E-2</c:v>
                </c:pt>
                <c:pt idx="6492">
                  <c:v>1.7005032101336127E-2</c:v>
                </c:pt>
                <c:pt idx="6493">
                  <c:v>5.5124438348122268E-3</c:v>
                </c:pt>
                <c:pt idx="6494">
                  <c:v>2.5694444444444468E-2</c:v>
                </c:pt>
                <c:pt idx="6495">
                  <c:v>1.6128416552143479E-3</c:v>
                </c:pt>
                <c:pt idx="6496">
                  <c:v>2.1513258541557586E-4</c:v>
                </c:pt>
                <c:pt idx="6497">
                  <c:v>2.1513258541557586E-4</c:v>
                </c:pt>
                <c:pt idx="6498">
                  <c:v>4.7384615384615261E-2</c:v>
                </c:pt>
                <c:pt idx="6499">
                  <c:v>1.3832487141505839E-2</c:v>
                </c:pt>
                <c:pt idx="6500">
                  <c:v>2.3319200484554808E-2</c:v>
                </c:pt>
                <c:pt idx="6501">
                  <c:v>1.3054830287208905E-3</c:v>
                </c:pt>
                <c:pt idx="6502">
                  <c:v>3.1444099378882179E-2</c:v>
                </c:pt>
                <c:pt idx="6503">
                  <c:v>2.3437500000000038E-2</c:v>
                </c:pt>
                <c:pt idx="6504">
                  <c:v>2.3437500000000038E-2</c:v>
                </c:pt>
                <c:pt idx="6505">
                  <c:v>2.3437500000000038E-2</c:v>
                </c:pt>
                <c:pt idx="6506">
                  <c:v>1.0416666666666938E-2</c:v>
                </c:pt>
                <c:pt idx="6507">
                  <c:v>1.9357336430511073E-4</c:v>
                </c:pt>
                <c:pt idx="6508">
                  <c:v>2.016129032257999E-3</c:v>
                </c:pt>
                <c:pt idx="6509">
                  <c:v>3.8461538461538256E-2</c:v>
                </c:pt>
                <c:pt idx="6510">
                  <c:v>2.2333637192342881E-2</c:v>
                </c:pt>
                <c:pt idx="6511">
                  <c:v>3.2101677148848378E-3</c:v>
                </c:pt>
                <c:pt idx="6512">
                  <c:v>6.5104166666679814E-4</c:v>
                </c:pt>
                <c:pt idx="6513">
                  <c:v>3.6885245901639496E-2</c:v>
                </c:pt>
                <c:pt idx="6514">
                  <c:v>2.4390243902439174E-2</c:v>
                </c:pt>
                <c:pt idx="6515">
                  <c:v>2.0161290322580406E-3</c:v>
                </c:pt>
                <c:pt idx="6516">
                  <c:v>3.8314176245210622E-3</c:v>
                </c:pt>
                <c:pt idx="6517">
                  <c:v>1.6278860028859921E-2</c:v>
                </c:pt>
                <c:pt idx="6518">
                  <c:v>4.8840048840048701E-3</c:v>
                </c:pt>
                <c:pt idx="6519">
                  <c:v>6.9444444444444033E-3</c:v>
                </c:pt>
                <c:pt idx="6520">
                  <c:v>2.2988505747126374E-2</c:v>
                </c:pt>
                <c:pt idx="6521">
                  <c:v>1.0761589403973681E-2</c:v>
                </c:pt>
                <c:pt idx="6522">
                  <c:v>4.5537340619304E-4</c:v>
                </c:pt>
                <c:pt idx="6523">
                  <c:v>4.5537340619304E-4</c:v>
                </c:pt>
                <c:pt idx="6524">
                  <c:v>2.7777777777777794E-2</c:v>
                </c:pt>
                <c:pt idx="6525">
                  <c:v>6.9444444444444033E-3</c:v>
                </c:pt>
                <c:pt idx="6526">
                  <c:v>4.5537340619304E-4</c:v>
                </c:pt>
                <c:pt idx="6527">
                  <c:v>4.5537340619304E-4</c:v>
                </c:pt>
                <c:pt idx="6528">
                  <c:v>2.66666666666668E-2</c:v>
                </c:pt>
                <c:pt idx="6529">
                  <c:v>1.4778325123152662E-2</c:v>
                </c:pt>
                <c:pt idx="6530">
                  <c:v>4.9586776859504245E-2</c:v>
                </c:pt>
                <c:pt idx="6531">
                  <c:v>1.5748031496063096E-2</c:v>
                </c:pt>
                <c:pt idx="6532">
                  <c:v>6.5104166666679814E-4</c:v>
                </c:pt>
                <c:pt idx="6533">
                  <c:v>1.0416666666666938E-2</c:v>
                </c:pt>
                <c:pt idx="6534">
                  <c:v>1.0416666666666938E-2</c:v>
                </c:pt>
                <c:pt idx="6535">
                  <c:v>6.9991251093613586E-3</c:v>
                </c:pt>
                <c:pt idx="6536">
                  <c:v>2.3437500000000038E-2</c:v>
                </c:pt>
                <c:pt idx="6537">
                  <c:v>1.0416666666666938E-2</c:v>
                </c:pt>
                <c:pt idx="6538">
                  <c:v>1.0416666666666938E-2</c:v>
                </c:pt>
                <c:pt idx="6539">
                  <c:v>2.66666666666668E-2</c:v>
                </c:pt>
                <c:pt idx="6540">
                  <c:v>1.0416666666666938E-2</c:v>
                </c:pt>
                <c:pt idx="6541">
                  <c:v>1.1746374205921145E-2</c:v>
                </c:pt>
                <c:pt idx="6542">
                  <c:v>4.8543689320386775E-3</c:v>
                </c:pt>
                <c:pt idx="6543">
                  <c:v>2.238056088426023E-3</c:v>
                </c:pt>
                <c:pt idx="6544">
                  <c:v>2.238056088426023E-3</c:v>
                </c:pt>
                <c:pt idx="6545">
                  <c:v>2.3437500000000038E-2</c:v>
                </c:pt>
                <c:pt idx="6546">
                  <c:v>1.3622603430877933E-2</c:v>
                </c:pt>
                <c:pt idx="6547">
                  <c:v>1.0416666666666938E-2</c:v>
                </c:pt>
                <c:pt idx="6548">
                  <c:v>8.1756598925492995E-4</c:v>
                </c:pt>
                <c:pt idx="6549">
                  <c:v>2.3199023199023172E-2</c:v>
                </c:pt>
                <c:pt idx="6550">
                  <c:v>2.2952853598014817E-2</c:v>
                </c:pt>
                <c:pt idx="6551">
                  <c:v>1.0860484544695154E-2</c:v>
                </c:pt>
                <c:pt idx="6552">
                  <c:v>1.0976702508960743E-2</c:v>
                </c:pt>
                <c:pt idx="6553">
                  <c:v>1.6837104072398128E-2</c:v>
                </c:pt>
                <c:pt idx="6554">
                  <c:v>7.433742727860355E-4</c:v>
                </c:pt>
                <c:pt idx="6555">
                  <c:v>1.6837104072398128E-2</c:v>
                </c:pt>
                <c:pt idx="6556">
                  <c:v>2.5646470751588121E-3</c:v>
                </c:pt>
                <c:pt idx="6557">
                  <c:v>2.8280542986424254E-3</c:v>
                </c:pt>
                <c:pt idx="6558">
                  <c:v>7.2148786831516027E-4</c:v>
                </c:pt>
                <c:pt idx="6559">
                  <c:v>7.5624266800745389E-4</c:v>
                </c:pt>
                <c:pt idx="6560">
                  <c:v>2.3737038675119199E-2</c:v>
                </c:pt>
                <c:pt idx="6561">
                  <c:v>3.6053130929791309E-2</c:v>
                </c:pt>
                <c:pt idx="6562">
                  <c:v>3.6053130929791309E-2</c:v>
                </c:pt>
                <c:pt idx="6563">
                  <c:v>3.6053130929791309E-2</c:v>
                </c:pt>
                <c:pt idx="6564">
                  <c:v>3.6053130929791309E-2</c:v>
                </c:pt>
                <c:pt idx="6565">
                  <c:v>3.6053130929791309E-2</c:v>
                </c:pt>
                <c:pt idx="6566">
                  <c:v>1.3109651220350232E-3</c:v>
                </c:pt>
                <c:pt idx="6567">
                  <c:v>3.6053130929791309E-2</c:v>
                </c:pt>
                <c:pt idx="6568">
                  <c:v>9.9761071476644723E-3</c:v>
                </c:pt>
                <c:pt idx="6569">
                  <c:v>3.1090848834183539E-3</c:v>
                </c:pt>
                <c:pt idx="6570">
                  <c:v>1.6235144312393888E-2</c:v>
                </c:pt>
                <c:pt idx="6571">
                  <c:v>1.998950950541064E-3</c:v>
                </c:pt>
                <c:pt idx="6572">
                  <c:v>2.384313725490185E-2</c:v>
                </c:pt>
                <c:pt idx="6573">
                  <c:v>6.4271838766465795E-3</c:v>
                </c:pt>
                <c:pt idx="6574">
                  <c:v>2.384313725490185E-2</c:v>
                </c:pt>
                <c:pt idx="6575">
                  <c:v>6.034027605676868E-4</c:v>
                </c:pt>
                <c:pt idx="6576">
                  <c:v>2.5800645635357059E-3</c:v>
                </c:pt>
                <c:pt idx="6577">
                  <c:v>6.9991251093613586E-3</c:v>
                </c:pt>
                <c:pt idx="6578">
                  <c:v>6.9991251093613586E-3</c:v>
                </c:pt>
                <c:pt idx="6579">
                  <c:v>2.3437500000000038E-2</c:v>
                </c:pt>
                <c:pt idx="6580">
                  <c:v>1.0416666666666938E-2</c:v>
                </c:pt>
                <c:pt idx="6581">
                  <c:v>3.4836619566001065E-2</c:v>
                </c:pt>
                <c:pt idx="6582">
                  <c:v>4.1441442033937098E-2</c:v>
                </c:pt>
                <c:pt idx="6583">
                  <c:v>3.2942667089008643E-2</c:v>
                </c:pt>
                <c:pt idx="6584">
                  <c:v>1.6112919338532523E-6</c:v>
                </c:pt>
                <c:pt idx="6585">
                  <c:v>2.3319200484554808E-2</c:v>
                </c:pt>
                <c:pt idx="6586">
                  <c:v>5.0981835501959435E-2</c:v>
                </c:pt>
                <c:pt idx="6587">
                  <c:v>1.1985938296265278E-3</c:v>
                </c:pt>
                <c:pt idx="6588">
                  <c:v>9.8681805998884634E-4</c:v>
                </c:pt>
                <c:pt idx="6589">
                  <c:v>6.1454293737771293E-4</c:v>
                </c:pt>
                <c:pt idx="6590">
                  <c:v>2.9491366447888252E-2</c:v>
                </c:pt>
                <c:pt idx="6591">
                  <c:v>3.2942667089008643E-2</c:v>
                </c:pt>
                <c:pt idx="6592">
                  <c:v>2.3319200484554808E-2</c:v>
                </c:pt>
                <c:pt idx="6593">
                  <c:v>1.0635034257081455E-2</c:v>
                </c:pt>
                <c:pt idx="6594">
                  <c:v>7.5757575757576141E-3</c:v>
                </c:pt>
                <c:pt idx="6595">
                  <c:v>1.0835703643503729E-3</c:v>
                </c:pt>
                <c:pt idx="6596">
                  <c:v>0</c:v>
                </c:pt>
                <c:pt idx="6597">
                  <c:v>1.0416666666666938E-2</c:v>
                </c:pt>
                <c:pt idx="6598">
                  <c:v>7.5757575757576141E-3</c:v>
                </c:pt>
                <c:pt idx="6599">
                  <c:v>4.6599679627203775E-3</c:v>
                </c:pt>
                <c:pt idx="6600">
                  <c:v>5.485574969524596E-3</c:v>
                </c:pt>
                <c:pt idx="6601">
                  <c:v>9.8425196850402048E-4</c:v>
                </c:pt>
                <c:pt idx="6602">
                  <c:v>2.3437500000000038E-2</c:v>
                </c:pt>
                <c:pt idx="6603">
                  <c:v>2.66666666666668E-2</c:v>
                </c:pt>
                <c:pt idx="6604">
                  <c:v>2.4154589371982158E-3</c:v>
                </c:pt>
                <c:pt idx="6605">
                  <c:v>3.4722222222222398E-3</c:v>
                </c:pt>
                <c:pt idx="6606">
                  <c:v>1.3227513227514738E-3</c:v>
                </c:pt>
                <c:pt idx="6607">
                  <c:v>4.3744531933532539E-4</c:v>
                </c:pt>
                <c:pt idx="6608">
                  <c:v>6.6666666666668883E-3</c:v>
                </c:pt>
                <c:pt idx="6609">
                  <c:v>6.5104166666679814E-4</c:v>
                </c:pt>
                <c:pt idx="6610">
                  <c:v>3.5904255319149016E-2</c:v>
                </c:pt>
                <c:pt idx="6611">
                  <c:v>1.1405150138109164E-2</c:v>
                </c:pt>
                <c:pt idx="6612">
                  <c:v>1.0416666666666938E-2</c:v>
                </c:pt>
                <c:pt idx="6613">
                  <c:v>4.7473719905053802E-3</c:v>
                </c:pt>
                <c:pt idx="6614">
                  <c:v>1.3227513227514738E-3</c:v>
                </c:pt>
                <c:pt idx="6615">
                  <c:v>3.0116724583444658E-2</c:v>
                </c:pt>
                <c:pt idx="6616">
                  <c:v>2.5634318597959622E-2</c:v>
                </c:pt>
                <c:pt idx="6617">
                  <c:v>3.4531360112755496E-2</c:v>
                </c:pt>
                <c:pt idx="6618">
                  <c:v>6.5104166666679814E-4</c:v>
                </c:pt>
                <c:pt idx="6619">
                  <c:v>6.5104166666679814E-4</c:v>
                </c:pt>
                <c:pt idx="6620">
                  <c:v>1.1770244821086376E-4</c:v>
                </c:pt>
                <c:pt idx="6621">
                  <c:v>6.9991251093613586E-3</c:v>
                </c:pt>
                <c:pt idx="6622">
                  <c:v>1.5679442508710839E-2</c:v>
                </c:pt>
                <c:pt idx="6623">
                  <c:v>2.1164021164021368E-2</c:v>
                </c:pt>
                <c:pt idx="6624">
                  <c:v>3.5433070866141662E-2</c:v>
                </c:pt>
                <c:pt idx="6625">
                  <c:v>1.5748031496063096E-2</c:v>
                </c:pt>
                <c:pt idx="6626">
                  <c:v>6.072106261857189E-4</c:v>
                </c:pt>
                <c:pt idx="6627">
                  <c:v>1.0588235294115077E-3</c:v>
                </c:pt>
                <c:pt idx="6628">
                  <c:v>2.3719165085388773E-2</c:v>
                </c:pt>
                <c:pt idx="6629">
                  <c:v>3.4602076124566616E-3</c:v>
                </c:pt>
                <c:pt idx="6630">
                  <c:v>6.7476383265857292E-3</c:v>
                </c:pt>
                <c:pt idx="6631">
                  <c:v>1.3276729662836742E-3</c:v>
                </c:pt>
                <c:pt idx="6632">
                  <c:v>3.264986287057643E-3</c:v>
                </c:pt>
                <c:pt idx="6633">
                  <c:v>2.4468727327104228E-3</c:v>
                </c:pt>
                <c:pt idx="6634">
                  <c:v>1.9456333140543784E-2</c:v>
                </c:pt>
                <c:pt idx="6635">
                  <c:v>3.264986287057643E-3</c:v>
                </c:pt>
                <c:pt idx="6636">
                  <c:v>5.7836899942167346E-4</c:v>
                </c:pt>
                <c:pt idx="6637">
                  <c:v>1.4144009924843643E-2</c:v>
                </c:pt>
                <c:pt idx="6638">
                  <c:v>1.0860484544695154E-2</c:v>
                </c:pt>
                <c:pt idx="6639">
                  <c:v>4.9207148118453579E-3</c:v>
                </c:pt>
                <c:pt idx="6640">
                  <c:v>1.0860484544695154E-2</c:v>
                </c:pt>
                <c:pt idx="6641">
                  <c:v>1.1703280900865094E-2</c:v>
                </c:pt>
                <c:pt idx="6642">
                  <c:v>1.1703280900865094E-2</c:v>
                </c:pt>
                <c:pt idx="6643">
                  <c:v>5.9624585940374628E-3</c:v>
                </c:pt>
                <c:pt idx="6644">
                  <c:v>1.0860484544695154E-2</c:v>
                </c:pt>
                <c:pt idx="6645">
                  <c:v>4.3804507497056042E-3</c:v>
                </c:pt>
                <c:pt idx="6646">
                  <c:v>2.3076923076923002E-2</c:v>
                </c:pt>
                <c:pt idx="6647">
                  <c:v>1.661085286816285E-2</c:v>
                </c:pt>
                <c:pt idx="6648">
                  <c:v>2.0986346956866769E-3</c:v>
                </c:pt>
                <c:pt idx="6649">
                  <c:v>5.7836899942167346E-4</c:v>
                </c:pt>
                <c:pt idx="6650">
                  <c:v>6.1454293737771293E-4</c:v>
                </c:pt>
                <c:pt idx="6651">
                  <c:v>3.5256410256410152E-2</c:v>
                </c:pt>
                <c:pt idx="6652">
                  <c:v>6.912845219296887E-3</c:v>
                </c:pt>
                <c:pt idx="6653">
                  <c:v>2.3319200484554808E-2</c:v>
                </c:pt>
                <c:pt idx="6654">
                  <c:v>1.0635034257081455E-2</c:v>
                </c:pt>
                <c:pt idx="6655">
                  <c:v>1.0635034257081455E-2</c:v>
                </c:pt>
                <c:pt idx="6656">
                  <c:v>4.8166119594678422E-4</c:v>
                </c:pt>
                <c:pt idx="6657">
                  <c:v>5.3280053280077089E-4</c:v>
                </c:pt>
                <c:pt idx="6658">
                  <c:v>4.479999999999993E-2</c:v>
                </c:pt>
                <c:pt idx="6659">
                  <c:v>4.479999999999993E-2</c:v>
                </c:pt>
                <c:pt idx="6660">
                  <c:v>4.479999999999993E-2</c:v>
                </c:pt>
                <c:pt idx="6661">
                  <c:v>2.6728110599078415E-2</c:v>
                </c:pt>
                <c:pt idx="6662">
                  <c:v>2.3728813559321892E-2</c:v>
                </c:pt>
                <c:pt idx="6663">
                  <c:v>1.210653753026609E-2</c:v>
                </c:pt>
                <c:pt idx="6664">
                  <c:v>1.210653753026609E-2</c:v>
                </c:pt>
                <c:pt idx="6665">
                  <c:v>2.2857142857142774E-2</c:v>
                </c:pt>
                <c:pt idx="6666">
                  <c:v>1.831501831501825E-2</c:v>
                </c:pt>
                <c:pt idx="6667">
                  <c:v>4.4247787610619309E-2</c:v>
                </c:pt>
                <c:pt idx="6668">
                  <c:v>3.5745207173778298E-2</c:v>
                </c:pt>
                <c:pt idx="6669">
                  <c:v>5.5400878433707806E-2</c:v>
                </c:pt>
                <c:pt idx="6670">
                  <c:v>5.5400878433707806E-2</c:v>
                </c:pt>
                <c:pt idx="6671">
                  <c:v>4.84261501210288E-4</c:v>
                </c:pt>
                <c:pt idx="6672">
                  <c:v>1.9107820119198135E-2</c:v>
                </c:pt>
                <c:pt idx="6673">
                  <c:v>2.5223435948361208E-2</c:v>
                </c:pt>
                <c:pt idx="6674">
                  <c:v>2.3437500000000038E-2</c:v>
                </c:pt>
                <c:pt idx="6675">
                  <c:v>4.7619047619047589E-2</c:v>
                </c:pt>
                <c:pt idx="6676">
                  <c:v>6.5104166666679814E-4</c:v>
                </c:pt>
                <c:pt idx="6677">
                  <c:v>2.976190476190496E-3</c:v>
                </c:pt>
                <c:pt idx="6678">
                  <c:v>6.9686411149826252E-3</c:v>
                </c:pt>
                <c:pt idx="6679">
                  <c:v>3.5433070866141662E-2</c:v>
                </c:pt>
                <c:pt idx="6680">
                  <c:v>2.4008086934546782E-3</c:v>
                </c:pt>
                <c:pt idx="6681">
                  <c:v>2.3437500000000038E-2</c:v>
                </c:pt>
                <c:pt idx="6682">
                  <c:v>2.6205450733739476E-4</c:v>
                </c:pt>
                <c:pt idx="6683">
                  <c:v>1.0296789824349027E-2</c:v>
                </c:pt>
                <c:pt idx="6684">
                  <c:v>2.3437500000000038E-2</c:v>
                </c:pt>
                <c:pt idx="6685">
                  <c:v>5.092946269416095E-4</c:v>
                </c:pt>
                <c:pt idx="6686">
                  <c:v>3.5433070866141662E-2</c:v>
                </c:pt>
                <c:pt idx="6687">
                  <c:v>3.5433070866141662E-2</c:v>
                </c:pt>
                <c:pt idx="6688">
                  <c:v>4.9554781262098134E-2</c:v>
                </c:pt>
                <c:pt idx="6689">
                  <c:v>2.3437500000000038E-2</c:v>
                </c:pt>
                <c:pt idx="6690">
                  <c:v>1.0611205432937245E-2</c:v>
                </c:pt>
                <c:pt idx="6691">
                  <c:v>2.3437500000000038E-2</c:v>
                </c:pt>
                <c:pt idx="6692">
                  <c:v>6.147540983606598E-3</c:v>
                </c:pt>
                <c:pt idx="6693">
                  <c:v>2.6666666666666613E-2</c:v>
                </c:pt>
                <c:pt idx="6694">
                  <c:v>3.2444124008652966E-3</c:v>
                </c:pt>
                <c:pt idx="6695">
                  <c:v>1.6235144312393888E-2</c:v>
                </c:pt>
                <c:pt idx="6696">
                  <c:v>2.707244243685393E-2</c:v>
                </c:pt>
                <c:pt idx="6697">
                  <c:v>1.998950950541064E-3</c:v>
                </c:pt>
                <c:pt idx="6698">
                  <c:v>2.6492828350402028E-4</c:v>
                </c:pt>
                <c:pt idx="6699">
                  <c:v>9.6091793249121168E-4</c:v>
                </c:pt>
                <c:pt idx="6700">
                  <c:v>1.0736842105263183E-2</c:v>
                </c:pt>
                <c:pt idx="6701">
                  <c:v>6.4499484004128737E-4</c:v>
                </c:pt>
                <c:pt idx="6702">
                  <c:v>1.0736842105263183E-2</c:v>
                </c:pt>
                <c:pt idx="6703">
                  <c:v>2.7502157031924112E-2</c:v>
                </c:pt>
                <c:pt idx="6704">
                  <c:v>1.6235144312393888E-2</c:v>
                </c:pt>
                <c:pt idx="6705">
                  <c:v>1.0736842105263183E-2</c:v>
                </c:pt>
                <c:pt idx="6706">
                  <c:v>1.0736842105263183E-2</c:v>
                </c:pt>
                <c:pt idx="6707">
                  <c:v>7.0748304981301776E-3</c:v>
                </c:pt>
                <c:pt idx="6708">
                  <c:v>3.0601537677008971E-3</c:v>
                </c:pt>
                <c:pt idx="6709">
                  <c:v>2.1318580640613781E-3</c:v>
                </c:pt>
                <c:pt idx="6710">
                  <c:v>1.2607253603016325E-2</c:v>
                </c:pt>
                <c:pt idx="6711">
                  <c:v>1.0034093247867277E-3</c:v>
                </c:pt>
                <c:pt idx="6712">
                  <c:v>5.0717591040167116E-4</c:v>
                </c:pt>
                <c:pt idx="6713">
                  <c:v>2.976190476190496E-3</c:v>
                </c:pt>
                <c:pt idx="6714">
                  <c:v>6.9991251093613586E-3</c:v>
                </c:pt>
                <c:pt idx="6715">
                  <c:v>1.0416666666666938E-2</c:v>
                </c:pt>
                <c:pt idx="6716">
                  <c:v>3.3685812705279365E-2</c:v>
                </c:pt>
                <c:pt idx="6717">
                  <c:v>1.5748031496063096E-2</c:v>
                </c:pt>
                <c:pt idx="6718">
                  <c:v>1.0416666666666938E-2</c:v>
                </c:pt>
                <c:pt idx="6719">
                  <c:v>2.06625683060109E-2</c:v>
                </c:pt>
                <c:pt idx="6720">
                  <c:v>6.5104166666679814E-4</c:v>
                </c:pt>
                <c:pt idx="6721">
                  <c:v>8.542627712292036E-5</c:v>
                </c:pt>
                <c:pt idx="6722">
                  <c:v>1.9847176739112873E-4</c:v>
                </c:pt>
                <c:pt idx="6723">
                  <c:v>1.3227513227514738E-3</c:v>
                </c:pt>
                <c:pt idx="6724">
                  <c:v>1.6544117647058862E-2</c:v>
                </c:pt>
                <c:pt idx="6725">
                  <c:v>1.6544117647058862E-2</c:v>
                </c:pt>
                <c:pt idx="6726">
                  <c:v>4.7619047619047589E-2</c:v>
                </c:pt>
                <c:pt idx="6727">
                  <c:v>1.6544117647058862E-2</c:v>
                </c:pt>
                <c:pt idx="6728">
                  <c:v>1.0416666666666938E-2</c:v>
                </c:pt>
                <c:pt idx="6729">
                  <c:v>1.6203703703703606E-2</c:v>
                </c:pt>
                <c:pt idx="6730">
                  <c:v>2.5864707682889666E-2</c:v>
                </c:pt>
                <c:pt idx="6731">
                  <c:v>6.6666666666668883E-3</c:v>
                </c:pt>
                <c:pt idx="6732">
                  <c:v>1.3329167968343136E-2</c:v>
                </c:pt>
                <c:pt idx="6733">
                  <c:v>2.9605263157894801E-2</c:v>
                </c:pt>
                <c:pt idx="6734">
                  <c:v>2.2106513199963429E-2</c:v>
                </c:pt>
                <c:pt idx="6735">
                  <c:v>2.5974025974025892E-2</c:v>
                </c:pt>
                <c:pt idx="6736">
                  <c:v>3.1233732431025715E-3</c:v>
                </c:pt>
                <c:pt idx="6737">
                  <c:v>4.3744531933532539E-4</c:v>
                </c:pt>
                <c:pt idx="6738">
                  <c:v>6.5104166666679814E-4</c:v>
                </c:pt>
                <c:pt idx="6739">
                  <c:v>2.3437500000000038E-2</c:v>
                </c:pt>
                <c:pt idx="6740">
                  <c:v>0</c:v>
                </c:pt>
                <c:pt idx="6741">
                  <c:v>0.1256970524638672</c:v>
                </c:pt>
                <c:pt idx="6742">
                  <c:v>1.5748031496063096E-2</c:v>
                </c:pt>
                <c:pt idx="6743">
                  <c:v>1.4336917562724075E-2</c:v>
                </c:pt>
                <c:pt idx="6744">
                  <c:v>6.5104166666679814E-4</c:v>
                </c:pt>
                <c:pt idx="6745">
                  <c:v>5.5555555555555448E-2</c:v>
                </c:pt>
                <c:pt idx="6746">
                  <c:v>6.9991251093613586E-3</c:v>
                </c:pt>
                <c:pt idx="6747">
                  <c:v>6.1646174863387942E-2</c:v>
                </c:pt>
                <c:pt idx="6748">
                  <c:v>4.7619047619047589E-2</c:v>
                </c:pt>
                <c:pt idx="6749">
                  <c:v>3.3094017094026639E-4</c:v>
                </c:pt>
                <c:pt idx="6750">
                  <c:v>3.5433070866141662E-2</c:v>
                </c:pt>
                <c:pt idx="6751">
                  <c:v>1.0416666666666938E-2</c:v>
                </c:pt>
                <c:pt idx="6752">
                  <c:v>2.976190476190496E-3</c:v>
                </c:pt>
                <c:pt idx="6753">
                  <c:v>1.5679442508710839E-2</c:v>
                </c:pt>
                <c:pt idx="6754">
                  <c:v>1.5748031496063096E-2</c:v>
                </c:pt>
                <c:pt idx="6755">
                  <c:v>4.7619047619047589E-2</c:v>
                </c:pt>
                <c:pt idx="6756">
                  <c:v>6.5104166666679814E-4</c:v>
                </c:pt>
                <c:pt idx="6757">
                  <c:v>2.9761904761906118E-3</c:v>
                </c:pt>
                <c:pt idx="6758">
                  <c:v>6.9991251093613586E-3</c:v>
                </c:pt>
                <c:pt idx="6759">
                  <c:v>6.5104166666679814E-4</c:v>
                </c:pt>
                <c:pt idx="6760">
                  <c:v>6.5104166666679814E-4</c:v>
                </c:pt>
                <c:pt idx="6761">
                  <c:v>1.0416666666666938E-2</c:v>
                </c:pt>
                <c:pt idx="6762">
                  <c:v>2.3437500000000038E-2</c:v>
                </c:pt>
                <c:pt idx="6763">
                  <c:v>1.1329128708245807E-2</c:v>
                </c:pt>
                <c:pt idx="6764">
                  <c:v>3.097173828881227E-3</c:v>
                </c:pt>
                <c:pt idx="6765">
                  <c:v>4.3744531933532539E-4</c:v>
                </c:pt>
                <c:pt idx="6766">
                  <c:v>3.5433070866141662E-2</c:v>
                </c:pt>
                <c:pt idx="6767">
                  <c:v>1.5748031496063096E-2</c:v>
                </c:pt>
                <c:pt idx="6768">
                  <c:v>1.3831967213114787E-2</c:v>
                </c:pt>
                <c:pt idx="6769">
                  <c:v>3.7940379403793946E-2</c:v>
                </c:pt>
                <c:pt idx="6770">
                  <c:v>0</c:v>
                </c:pt>
                <c:pt idx="6771">
                  <c:v>2.9850746268656823E-2</c:v>
                </c:pt>
                <c:pt idx="6772">
                  <c:v>1.0416666666666938E-2</c:v>
                </c:pt>
                <c:pt idx="6773">
                  <c:v>3.3685812705279365E-2</c:v>
                </c:pt>
                <c:pt idx="6774">
                  <c:v>2.9761904761906118E-3</c:v>
                </c:pt>
                <c:pt idx="6775">
                  <c:v>1.253132832080066E-3</c:v>
                </c:pt>
                <c:pt idx="6776">
                  <c:v>2.7322404371585415E-3</c:v>
                </c:pt>
                <c:pt idx="6777">
                  <c:v>2.1929824561404084E-3</c:v>
                </c:pt>
                <c:pt idx="6778">
                  <c:v>2.1164021164021368E-2</c:v>
                </c:pt>
                <c:pt idx="6779">
                  <c:v>5.8962264150941486E-4</c:v>
                </c:pt>
                <c:pt idx="6780">
                  <c:v>1.0416666666666938E-2</c:v>
                </c:pt>
                <c:pt idx="6781">
                  <c:v>2.1164021164021368E-2</c:v>
                </c:pt>
                <c:pt idx="6782">
                  <c:v>7.8252744685822911E-3</c:v>
                </c:pt>
                <c:pt idx="6783">
                  <c:v>4.3744531933532539E-4</c:v>
                </c:pt>
                <c:pt idx="6784">
                  <c:v>3.5433070866141662E-2</c:v>
                </c:pt>
                <c:pt idx="6785">
                  <c:v>9.4933643320738829E-3</c:v>
                </c:pt>
                <c:pt idx="6786">
                  <c:v>1.0416666666666938E-2</c:v>
                </c:pt>
                <c:pt idx="6787">
                  <c:v>7.9566854990583649E-2</c:v>
                </c:pt>
                <c:pt idx="6788">
                  <c:v>0.10509031198686371</c:v>
                </c:pt>
                <c:pt idx="6789">
                  <c:v>1.7045454545454419E-2</c:v>
                </c:pt>
                <c:pt idx="6790">
                  <c:v>4.3744531933532539E-4</c:v>
                </c:pt>
                <c:pt idx="6791">
                  <c:v>0</c:v>
                </c:pt>
                <c:pt idx="6792">
                  <c:v>4.3744531933532539E-4</c:v>
                </c:pt>
                <c:pt idx="6793">
                  <c:v>2.3437500000000038E-2</c:v>
                </c:pt>
                <c:pt idx="6794">
                  <c:v>6.5104166666679814E-4</c:v>
                </c:pt>
                <c:pt idx="6795">
                  <c:v>1.883239171374814E-3</c:v>
                </c:pt>
                <c:pt idx="6796">
                  <c:v>1.7337125829608634E-2</c:v>
                </c:pt>
                <c:pt idx="6797">
                  <c:v>6.238859180035747E-3</c:v>
                </c:pt>
                <c:pt idx="6798">
                  <c:v>1.0416666666666938E-2</c:v>
                </c:pt>
                <c:pt idx="6799">
                  <c:v>1.0416666666666938E-2</c:v>
                </c:pt>
                <c:pt idx="6800">
                  <c:v>1.0976702508960743E-2</c:v>
                </c:pt>
                <c:pt idx="6801">
                  <c:v>1.5748031496063096E-2</c:v>
                </c:pt>
                <c:pt idx="6802">
                  <c:v>1.7045454545454419E-2</c:v>
                </c:pt>
                <c:pt idx="6803">
                  <c:v>0</c:v>
                </c:pt>
                <c:pt idx="6804">
                  <c:v>9.1863517060366846E-3</c:v>
                </c:pt>
                <c:pt idx="6805">
                  <c:v>7.3533500139004615E-2</c:v>
                </c:pt>
                <c:pt idx="6806">
                  <c:v>7.3533500139004615E-2</c:v>
                </c:pt>
                <c:pt idx="6807">
                  <c:v>1.1939571150097384E-2</c:v>
                </c:pt>
                <c:pt idx="6808">
                  <c:v>9.2920353982300877E-2</c:v>
                </c:pt>
                <c:pt idx="6809">
                  <c:v>1.2605042016806811E-2</c:v>
                </c:pt>
                <c:pt idx="6810">
                  <c:v>2.2786458333333179E-3</c:v>
                </c:pt>
                <c:pt idx="6811">
                  <c:v>1.4367816091953398E-3</c:v>
                </c:pt>
                <c:pt idx="6812">
                  <c:v>1.7094017094017203E-2</c:v>
                </c:pt>
                <c:pt idx="6813">
                  <c:v>3.7541713014463038E-3</c:v>
                </c:pt>
                <c:pt idx="6814">
                  <c:v>1.129943502824852E-2</c:v>
                </c:pt>
                <c:pt idx="6815">
                  <c:v>1.5971558951501808E-2</c:v>
                </c:pt>
                <c:pt idx="6816">
                  <c:v>1.129943502824852E-2</c:v>
                </c:pt>
                <c:pt idx="6817">
                  <c:v>1.129943502824852E-2</c:v>
                </c:pt>
                <c:pt idx="6818">
                  <c:v>7.3254945875326502E-3</c:v>
                </c:pt>
                <c:pt idx="6819">
                  <c:v>1.1574074074074403E-3</c:v>
                </c:pt>
                <c:pt idx="6820">
                  <c:v>3.7878787878787143E-3</c:v>
                </c:pt>
                <c:pt idx="6821">
                  <c:v>0</c:v>
                </c:pt>
                <c:pt idx="6822">
                  <c:v>5.961234497851995E-2</c:v>
                </c:pt>
                <c:pt idx="6823">
                  <c:v>6.9169732879611665E-4</c:v>
                </c:pt>
                <c:pt idx="6824">
                  <c:v>2.2826766729205875E-2</c:v>
                </c:pt>
                <c:pt idx="6825">
                  <c:v>6.6387379743544431E-2</c:v>
                </c:pt>
                <c:pt idx="6826">
                  <c:v>2.4743124653785909E-2</c:v>
                </c:pt>
                <c:pt idx="6827">
                  <c:v>2.3548058417298946E-2</c:v>
                </c:pt>
                <c:pt idx="6828">
                  <c:v>2.4743124653785909E-2</c:v>
                </c:pt>
                <c:pt idx="6829">
                  <c:v>1.0240264622302033E-2</c:v>
                </c:pt>
                <c:pt idx="6830">
                  <c:v>2.1725749291340225E-2</c:v>
                </c:pt>
                <c:pt idx="6831">
                  <c:v>4.7225577629882463E-4</c:v>
                </c:pt>
                <c:pt idx="6832">
                  <c:v>1.4369192451406219E-4</c:v>
                </c:pt>
                <c:pt idx="6833">
                  <c:v>2.2826766729205875E-2</c:v>
                </c:pt>
                <c:pt idx="6834">
                  <c:v>1.74907104431259E-2</c:v>
                </c:pt>
                <c:pt idx="6835">
                  <c:v>2.7994236766628693E-2</c:v>
                </c:pt>
                <c:pt idx="6836">
                  <c:v>1.3054830287208905E-3</c:v>
                </c:pt>
                <c:pt idx="6837">
                  <c:v>6.147540983606598E-3</c:v>
                </c:pt>
                <c:pt idx="6838">
                  <c:v>2.3437500000000038E-2</c:v>
                </c:pt>
                <c:pt idx="6839">
                  <c:v>1.0416666666666938E-2</c:v>
                </c:pt>
                <c:pt idx="6840">
                  <c:v>1.5748031496063096E-2</c:v>
                </c:pt>
                <c:pt idx="6841">
                  <c:v>1.0416666666666938E-2</c:v>
                </c:pt>
                <c:pt idx="6842">
                  <c:v>1.0416666666666938E-2</c:v>
                </c:pt>
                <c:pt idx="6843">
                  <c:v>2.3437500000000038E-2</c:v>
                </c:pt>
                <c:pt idx="6844">
                  <c:v>4.3744531933532539E-4</c:v>
                </c:pt>
                <c:pt idx="6845">
                  <c:v>4.504463437796765E-2</c:v>
                </c:pt>
                <c:pt idx="6846">
                  <c:v>1.0175010175010308E-2</c:v>
                </c:pt>
                <c:pt idx="6847">
                  <c:v>4.2590178183399214E-3</c:v>
                </c:pt>
                <c:pt idx="6848">
                  <c:v>2.6799007444168869E-3</c:v>
                </c:pt>
                <c:pt idx="6849">
                  <c:v>2.1797819039198429E-2</c:v>
                </c:pt>
                <c:pt idx="6850">
                  <c:v>1.0535959688501885E-2</c:v>
                </c:pt>
                <c:pt idx="6851">
                  <c:v>2.5124672183495563E-2</c:v>
                </c:pt>
                <c:pt idx="6852">
                  <c:v>1.7502067824648613E-2</c:v>
                </c:pt>
                <c:pt idx="6853">
                  <c:v>9.3522596990002838E-4</c:v>
                </c:pt>
                <c:pt idx="6854">
                  <c:v>8.8016745159606095E-4</c:v>
                </c:pt>
                <c:pt idx="6855">
                  <c:v>8.8016745159606095E-4</c:v>
                </c:pt>
                <c:pt idx="6856">
                  <c:v>8.8016745159606095E-4</c:v>
                </c:pt>
                <c:pt idx="6857">
                  <c:v>1.5198511166253025E-2</c:v>
                </c:pt>
                <c:pt idx="6858">
                  <c:v>8.0525593198405507E-3</c:v>
                </c:pt>
                <c:pt idx="6859">
                  <c:v>9.4062665491236683E-3</c:v>
                </c:pt>
                <c:pt idx="6860">
                  <c:v>5.7306473346574469E-3</c:v>
                </c:pt>
                <c:pt idx="6861">
                  <c:v>2.7277916888306135E-3</c:v>
                </c:pt>
                <c:pt idx="6862">
                  <c:v>3.4742774789558846E-5</c:v>
                </c:pt>
                <c:pt idx="6863">
                  <c:v>4.710406152367224E-2</c:v>
                </c:pt>
                <c:pt idx="6864">
                  <c:v>3.9814155274037984E-2</c:v>
                </c:pt>
                <c:pt idx="6865">
                  <c:v>1.5117336495297359E-2</c:v>
                </c:pt>
                <c:pt idx="6866">
                  <c:v>6.7095331283223577E-4</c:v>
                </c:pt>
                <c:pt idx="6867">
                  <c:v>1.1187214611872319E-2</c:v>
                </c:pt>
                <c:pt idx="6868">
                  <c:v>2.482993197278914E-2</c:v>
                </c:pt>
                <c:pt idx="6869">
                  <c:v>1.1187214611872319E-2</c:v>
                </c:pt>
                <c:pt idx="6870">
                  <c:v>3.755788029497506E-2</c:v>
                </c:pt>
                <c:pt idx="6871">
                  <c:v>4.0972220407814917E-2</c:v>
                </c:pt>
                <c:pt idx="6872">
                  <c:v>3.755788029497506E-2</c:v>
                </c:pt>
                <c:pt idx="6873">
                  <c:v>5.2185257664711E-3</c:v>
                </c:pt>
                <c:pt idx="6874">
                  <c:v>3.755788029497506E-2</c:v>
                </c:pt>
                <c:pt idx="6875">
                  <c:v>7.7455639790162982E-3</c:v>
                </c:pt>
                <c:pt idx="6876">
                  <c:v>1.0416666666666678E-2</c:v>
                </c:pt>
                <c:pt idx="6877">
                  <c:v>2.1164021164021368E-2</c:v>
                </c:pt>
                <c:pt idx="6878">
                  <c:v>2.3437500000000038E-2</c:v>
                </c:pt>
                <c:pt idx="6879">
                  <c:v>2.7502157031924112E-2</c:v>
                </c:pt>
                <c:pt idx="6880">
                  <c:v>1.0736842105263183E-2</c:v>
                </c:pt>
                <c:pt idx="6881">
                  <c:v>1.26290121177508E-3</c:v>
                </c:pt>
                <c:pt idx="6882">
                  <c:v>1.0736842105263183E-2</c:v>
                </c:pt>
                <c:pt idx="6883">
                  <c:v>5.5279119985930603E-2</c:v>
                </c:pt>
                <c:pt idx="6884">
                  <c:v>1.0736842105263183E-2</c:v>
                </c:pt>
                <c:pt idx="6885">
                  <c:v>1.6235144312393888E-2</c:v>
                </c:pt>
                <c:pt idx="6886">
                  <c:v>3.2584525038085745E-3</c:v>
                </c:pt>
                <c:pt idx="6887">
                  <c:v>6.8270436123145902E-3</c:v>
                </c:pt>
                <c:pt idx="6888">
                  <c:v>2.2842720548365322E-2</c:v>
                </c:pt>
                <c:pt idx="6889">
                  <c:v>2.0060768311321815E-2</c:v>
                </c:pt>
                <c:pt idx="6890">
                  <c:v>1.0492144786245716E-2</c:v>
                </c:pt>
                <c:pt idx="6891">
                  <c:v>3.4508447067695167E-2</c:v>
                </c:pt>
                <c:pt idx="6892">
                  <c:v>1.0736842105263183E-2</c:v>
                </c:pt>
                <c:pt idx="6893">
                  <c:v>6.0745437832327217E-3</c:v>
                </c:pt>
                <c:pt idx="6894">
                  <c:v>1.0736842105263183E-2</c:v>
                </c:pt>
                <c:pt idx="6895">
                  <c:v>2.7100623531146526E-3</c:v>
                </c:pt>
                <c:pt idx="6896">
                  <c:v>0</c:v>
                </c:pt>
                <c:pt idx="6897">
                  <c:v>0</c:v>
                </c:pt>
                <c:pt idx="6898">
                  <c:v>3.9447731755424325E-3</c:v>
                </c:pt>
                <c:pt idx="6899">
                  <c:v>1.0416666666666938E-2</c:v>
                </c:pt>
                <c:pt idx="6900">
                  <c:v>2.3437500000000038E-2</c:v>
                </c:pt>
                <c:pt idx="6901">
                  <c:v>5.9999999999999928E-2</c:v>
                </c:pt>
                <c:pt idx="6902">
                  <c:v>7.4992347719621596E-3</c:v>
                </c:pt>
                <c:pt idx="6903">
                  <c:v>3.5433070866141662E-2</c:v>
                </c:pt>
                <c:pt idx="6904">
                  <c:v>1.9632639065837607E-2</c:v>
                </c:pt>
                <c:pt idx="6905">
                  <c:v>8.9605734767043196E-4</c:v>
                </c:pt>
                <c:pt idx="6906">
                  <c:v>1.6111413043478243E-2</c:v>
                </c:pt>
                <c:pt idx="6907">
                  <c:v>8.0277777777777257E-3</c:v>
                </c:pt>
                <c:pt idx="6908">
                  <c:v>2.582644628099184E-2</c:v>
                </c:pt>
                <c:pt idx="6909">
                  <c:v>1.701680672268882E-3</c:v>
                </c:pt>
                <c:pt idx="6910">
                  <c:v>6.4295580110497836E-3</c:v>
                </c:pt>
                <c:pt idx="6911">
                  <c:v>9.8061224489780045E-4</c:v>
                </c:pt>
                <c:pt idx="6912">
                  <c:v>1.701680672268882E-3</c:v>
                </c:pt>
                <c:pt idx="6913">
                  <c:v>2.5956284153005476E-2</c:v>
                </c:pt>
                <c:pt idx="6914">
                  <c:v>1.1154689608634887E-3</c:v>
                </c:pt>
                <c:pt idx="6915">
                  <c:v>2.7319357716325174E-3</c:v>
                </c:pt>
                <c:pt idx="6916">
                  <c:v>2.8047091412739368E-3</c:v>
                </c:pt>
                <c:pt idx="6917">
                  <c:v>2.8047091412739368E-3</c:v>
                </c:pt>
                <c:pt idx="6918">
                  <c:v>2.8047091412739368E-3</c:v>
                </c:pt>
                <c:pt idx="6919">
                  <c:v>3.0206369919313751E-4</c:v>
                </c:pt>
                <c:pt idx="6920">
                  <c:v>2.7355290513184386E-3</c:v>
                </c:pt>
                <c:pt idx="6921">
                  <c:v>2.0087659584632224E-3</c:v>
                </c:pt>
                <c:pt idx="6922">
                  <c:v>1.0860484544695154E-2</c:v>
                </c:pt>
                <c:pt idx="6923">
                  <c:v>3.264986287057643E-3</c:v>
                </c:pt>
                <c:pt idx="6924">
                  <c:v>1.1182842761790093E-2</c:v>
                </c:pt>
                <c:pt idx="6925">
                  <c:v>2.66666666666668E-2</c:v>
                </c:pt>
                <c:pt idx="6926">
                  <c:v>1.833460656990063E-2</c:v>
                </c:pt>
                <c:pt idx="6927">
                  <c:v>6.5104166666679814E-4</c:v>
                </c:pt>
                <c:pt idx="6928">
                  <c:v>9.3750000000000465E-3</c:v>
                </c:pt>
                <c:pt idx="6929">
                  <c:v>1.041666666666685E-2</c:v>
                </c:pt>
                <c:pt idx="6930">
                  <c:v>1.0416666666666938E-2</c:v>
                </c:pt>
                <c:pt idx="6931">
                  <c:v>6.6666666666667001E-3</c:v>
                </c:pt>
                <c:pt idx="6932">
                  <c:v>4.3744531933532539E-4</c:v>
                </c:pt>
                <c:pt idx="6933">
                  <c:v>1.0416666666666938E-2</c:v>
                </c:pt>
                <c:pt idx="6934">
                  <c:v>1.0416666666666938E-2</c:v>
                </c:pt>
                <c:pt idx="6935">
                  <c:v>1.5748031496063096E-2</c:v>
                </c:pt>
                <c:pt idx="6936">
                  <c:v>9.4601677148847083E-2</c:v>
                </c:pt>
                <c:pt idx="6937">
                  <c:v>2.2024983563444928E-2</c:v>
                </c:pt>
                <c:pt idx="6938">
                  <c:v>6.6666666666668883E-3</c:v>
                </c:pt>
                <c:pt idx="6939">
                  <c:v>3.3682953867143505E-3</c:v>
                </c:pt>
                <c:pt idx="6940">
                  <c:v>1.6203703703703606E-2</c:v>
                </c:pt>
                <c:pt idx="6941">
                  <c:v>8.0045740423099008E-3</c:v>
                </c:pt>
                <c:pt idx="6942">
                  <c:v>1.3199963460308634E-2</c:v>
                </c:pt>
                <c:pt idx="6943">
                  <c:v>0.12499999999999985</c:v>
                </c:pt>
                <c:pt idx="6944">
                  <c:v>1.7429193899782223E-2</c:v>
                </c:pt>
                <c:pt idx="6945">
                  <c:v>1.9357336430511073E-4</c:v>
                </c:pt>
                <c:pt idx="6946">
                  <c:v>0.15362035225048928</c:v>
                </c:pt>
                <c:pt idx="6947">
                  <c:v>5.0576892682156049E-3</c:v>
                </c:pt>
                <c:pt idx="6948">
                  <c:v>0.12499999999999985</c:v>
                </c:pt>
                <c:pt idx="6949">
                  <c:v>6.9991251093613586E-3</c:v>
                </c:pt>
                <c:pt idx="6950">
                  <c:v>3.1582959603996756E-2</c:v>
                </c:pt>
                <c:pt idx="6951">
                  <c:v>3.5511363636362483E-4</c:v>
                </c:pt>
                <c:pt idx="6952">
                  <c:v>1.0416666666666938E-2</c:v>
                </c:pt>
                <c:pt idx="6953">
                  <c:v>6.9991251093613586E-3</c:v>
                </c:pt>
                <c:pt idx="6954">
                  <c:v>2.1164021164021368E-2</c:v>
                </c:pt>
                <c:pt idx="6955">
                  <c:v>2.6666666666666613E-2</c:v>
                </c:pt>
                <c:pt idx="6956">
                  <c:v>6.9686411149826252E-3</c:v>
                </c:pt>
                <c:pt idx="6957">
                  <c:v>1.833460656990063E-2</c:v>
                </c:pt>
                <c:pt idx="6958">
                  <c:v>2.8133248864953757E-3</c:v>
                </c:pt>
                <c:pt idx="6959">
                  <c:v>5.9568131049888709E-3</c:v>
                </c:pt>
                <c:pt idx="6960">
                  <c:v>6.238859180035747E-3</c:v>
                </c:pt>
                <c:pt idx="6961">
                  <c:v>1.0416666666666938E-2</c:v>
                </c:pt>
                <c:pt idx="6962">
                  <c:v>3.3613445378151315E-2</c:v>
                </c:pt>
                <c:pt idx="6963">
                  <c:v>4.3744531933532539E-4</c:v>
                </c:pt>
                <c:pt idx="6964">
                  <c:v>4.3744531933532539E-4</c:v>
                </c:pt>
                <c:pt idx="6965">
                  <c:v>8.4085954531299377E-3</c:v>
                </c:pt>
                <c:pt idx="6966">
                  <c:v>4.0411201701524386E-3</c:v>
                </c:pt>
                <c:pt idx="6967">
                  <c:v>9.0142483280024246E-3</c:v>
                </c:pt>
                <c:pt idx="6968">
                  <c:v>6.7476383265857292E-3</c:v>
                </c:pt>
                <c:pt idx="6969">
                  <c:v>7.3970350978661854E-3</c:v>
                </c:pt>
                <c:pt idx="6970">
                  <c:v>1.4267283678434483E-3</c:v>
                </c:pt>
                <c:pt idx="6971">
                  <c:v>4.552286298457814E-3</c:v>
                </c:pt>
                <c:pt idx="6972">
                  <c:v>1.6421052631579034E-2</c:v>
                </c:pt>
                <c:pt idx="6973">
                  <c:v>1.79199575230638E-3</c:v>
                </c:pt>
                <c:pt idx="6974">
                  <c:v>2.3199023199023172E-2</c:v>
                </c:pt>
                <c:pt idx="6975">
                  <c:v>4.6268561595819359E-2</c:v>
                </c:pt>
                <c:pt idx="6976">
                  <c:v>5.8157808577976328E-3</c:v>
                </c:pt>
                <c:pt idx="6977">
                  <c:v>4.0459540459541338E-3</c:v>
                </c:pt>
                <c:pt idx="6978">
                  <c:v>2.6612731530764405E-2</c:v>
                </c:pt>
                <c:pt idx="6979">
                  <c:v>3.9434249960348449E-5</c:v>
                </c:pt>
                <c:pt idx="6980">
                  <c:v>1.4667758012295713E-2</c:v>
                </c:pt>
                <c:pt idx="6981">
                  <c:v>2.8343197785820728E-2</c:v>
                </c:pt>
                <c:pt idx="6982">
                  <c:v>2.4639999999999978E-2</c:v>
                </c:pt>
                <c:pt idx="6983">
                  <c:v>2.3583851830543128E-3</c:v>
                </c:pt>
                <c:pt idx="6984">
                  <c:v>4.7149439254702726E-3</c:v>
                </c:pt>
                <c:pt idx="6985">
                  <c:v>2.551642331303336E-2</c:v>
                </c:pt>
                <c:pt idx="6986">
                  <c:v>2.4937828129318312E-3</c:v>
                </c:pt>
                <c:pt idx="6987">
                  <c:v>1.0389610389610303E-2</c:v>
                </c:pt>
                <c:pt idx="6988">
                  <c:v>6.4419842452627793E-3</c:v>
                </c:pt>
                <c:pt idx="6989">
                  <c:v>7.5740259740251549E-4</c:v>
                </c:pt>
                <c:pt idx="6990">
                  <c:v>1.0389610389610303E-2</c:v>
                </c:pt>
                <c:pt idx="6991">
                  <c:v>1.571009635525757E-2</c:v>
                </c:pt>
                <c:pt idx="6992">
                  <c:v>1.571009635525757E-2</c:v>
                </c:pt>
                <c:pt idx="6993">
                  <c:v>2.034287832452971E-2</c:v>
                </c:pt>
                <c:pt idx="6994">
                  <c:v>4.0150620729132905E-2</c:v>
                </c:pt>
                <c:pt idx="6995">
                  <c:v>1.983805668016177E-2</c:v>
                </c:pt>
                <c:pt idx="6996">
                  <c:v>4.6704997788590275E-3</c:v>
                </c:pt>
                <c:pt idx="6997">
                  <c:v>7.2148786831516027E-4</c:v>
                </c:pt>
                <c:pt idx="6998">
                  <c:v>2.8280542986424254E-3</c:v>
                </c:pt>
                <c:pt idx="6999">
                  <c:v>6.4370164939424619E-3</c:v>
                </c:pt>
                <c:pt idx="7000">
                  <c:v>5.3279789346669993E-4</c:v>
                </c:pt>
                <c:pt idx="7001">
                  <c:v>2.3287671232876755E-2</c:v>
                </c:pt>
                <c:pt idx="7002">
                  <c:v>1.3695595102060754E-2</c:v>
                </c:pt>
                <c:pt idx="7003">
                  <c:v>7.2781655034895323E-2</c:v>
                </c:pt>
                <c:pt idx="7004">
                  <c:v>1.1132669184609631E-2</c:v>
                </c:pt>
                <c:pt idx="7005">
                  <c:v>6.3365470295367061E-3</c:v>
                </c:pt>
                <c:pt idx="7006">
                  <c:v>1.0833557167158456E-3</c:v>
                </c:pt>
                <c:pt idx="7007">
                  <c:v>1.1452953065349224E-2</c:v>
                </c:pt>
                <c:pt idx="7008">
                  <c:v>0</c:v>
                </c:pt>
                <c:pt idx="7009">
                  <c:v>6.5104166666679814E-4</c:v>
                </c:pt>
                <c:pt idx="7010">
                  <c:v>0</c:v>
                </c:pt>
                <c:pt idx="7011">
                  <c:v>2.1164021164021368E-2</c:v>
                </c:pt>
                <c:pt idx="7012">
                  <c:v>5.6570931244562736E-3</c:v>
                </c:pt>
                <c:pt idx="7013">
                  <c:v>1.7076502732243888E-4</c:v>
                </c:pt>
                <c:pt idx="7014">
                  <c:v>3.9447731755424325E-3</c:v>
                </c:pt>
                <c:pt idx="7015">
                  <c:v>6.5104166666679814E-4</c:v>
                </c:pt>
                <c:pt idx="7016">
                  <c:v>1.3258820951128777E-2</c:v>
                </c:pt>
                <c:pt idx="7017">
                  <c:v>2.3422377080913635E-2</c:v>
                </c:pt>
                <c:pt idx="7018">
                  <c:v>2.3437500000000038E-2</c:v>
                </c:pt>
                <c:pt idx="7019">
                  <c:v>2.3437500000000038E-2</c:v>
                </c:pt>
                <c:pt idx="7020">
                  <c:v>9.177799500380052E-3</c:v>
                </c:pt>
                <c:pt idx="7021">
                  <c:v>2.3422377080913635E-2</c:v>
                </c:pt>
                <c:pt idx="7022">
                  <c:v>1.0416666666666938E-2</c:v>
                </c:pt>
                <c:pt idx="7023">
                  <c:v>6.6666666666668883E-3</c:v>
                </c:pt>
                <c:pt idx="7024">
                  <c:v>2.016129032257999E-3</c:v>
                </c:pt>
                <c:pt idx="7025">
                  <c:v>6.5104166666679814E-4</c:v>
                </c:pt>
                <c:pt idx="7026">
                  <c:v>5.6082830025883917E-3</c:v>
                </c:pt>
                <c:pt idx="7027">
                  <c:v>1.4336917562724075E-2</c:v>
                </c:pt>
                <c:pt idx="7028">
                  <c:v>1.0635034257081455E-2</c:v>
                </c:pt>
                <c:pt idx="7029">
                  <c:v>4.3744531933532539E-4</c:v>
                </c:pt>
                <c:pt idx="7030">
                  <c:v>1.759530791788845E-2</c:v>
                </c:pt>
                <c:pt idx="7031">
                  <c:v>3.2284100080711472E-3</c:v>
                </c:pt>
                <c:pt idx="7032">
                  <c:v>2.3915921880172004E-2</c:v>
                </c:pt>
                <c:pt idx="7033">
                  <c:v>1.084010840108398E-2</c:v>
                </c:pt>
                <c:pt idx="7034">
                  <c:v>2.1008403361345808E-3</c:v>
                </c:pt>
                <c:pt idx="7035">
                  <c:v>1.54829301767027E-2</c:v>
                </c:pt>
                <c:pt idx="7036">
                  <c:v>2.976190476190496E-3</c:v>
                </c:pt>
                <c:pt idx="7037">
                  <c:v>6.5104166666679814E-4</c:v>
                </c:pt>
                <c:pt idx="7038">
                  <c:v>2.976190476190496E-3</c:v>
                </c:pt>
                <c:pt idx="7039">
                  <c:v>2.06625683060109E-2</c:v>
                </c:pt>
                <c:pt idx="7040">
                  <c:v>1.4336917562724075E-2</c:v>
                </c:pt>
                <c:pt idx="7041">
                  <c:v>2.976190476190496E-3</c:v>
                </c:pt>
                <c:pt idx="7042">
                  <c:v>2.1164021164021368E-2</c:v>
                </c:pt>
                <c:pt idx="7043">
                  <c:v>1.5748031496063096E-2</c:v>
                </c:pt>
                <c:pt idx="7044">
                  <c:v>3.7124640065816145E-3</c:v>
                </c:pt>
                <c:pt idx="7045">
                  <c:v>6.7746494991078095E-3</c:v>
                </c:pt>
                <c:pt idx="7046">
                  <c:v>1.4406601801559704E-2</c:v>
                </c:pt>
                <c:pt idx="7047">
                  <c:v>1.3774104683197297E-3</c:v>
                </c:pt>
                <c:pt idx="7048">
                  <c:v>4.7619047619047589E-2</c:v>
                </c:pt>
                <c:pt idx="7049">
                  <c:v>6.5104166666679814E-4</c:v>
                </c:pt>
                <c:pt idx="7050">
                  <c:v>2.1164021164021368E-2</c:v>
                </c:pt>
                <c:pt idx="7051">
                  <c:v>1.883239171374814E-3</c:v>
                </c:pt>
                <c:pt idx="7052">
                  <c:v>1.0976702508960743E-2</c:v>
                </c:pt>
                <c:pt idx="7053">
                  <c:v>1.3157894736842193E-2</c:v>
                </c:pt>
                <c:pt idx="7054">
                  <c:v>3.5433070866141662E-2</c:v>
                </c:pt>
                <c:pt idx="7055">
                  <c:v>1.5748031496063096E-2</c:v>
                </c:pt>
                <c:pt idx="7056">
                  <c:v>2.1164021164021368E-2</c:v>
                </c:pt>
                <c:pt idx="7057">
                  <c:v>4.3744531933532539E-4</c:v>
                </c:pt>
                <c:pt idx="7058">
                  <c:v>6.1454293737771293E-4</c:v>
                </c:pt>
                <c:pt idx="7059">
                  <c:v>9.7902097902097876E-2</c:v>
                </c:pt>
                <c:pt idx="7060">
                  <c:v>7.2232645403377038E-2</c:v>
                </c:pt>
                <c:pt idx="7061">
                  <c:v>9.8681805998884634E-4</c:v>
                </c:pt>
                <c:pt idx="7062">
                  <c:v>2.1610389610389521E-2</c:v>
                </c:pt>
                <c:pt idx="7063">
                  <c:v>3.097173828881227E-3</c:v>
                </c:pt>
                <c:pt idx="7064">
                  <c:v>1.3227513227514738E-3</c:v>
                </c:pt>
                <c:pt idx="7065">
                  <c:v>4.3744531933532539E-4</c:v>
                </c:pt>
                <c:pt idx="7066">
                  <c:v>1.734400656814461E-2</c:v>
                </c:pt>
                <c:pt idx="7067">
                  <c:v>9.8360655737704847E-2</c:v>
                </c:pt>
                <c:pt idx="7068">
                  <c:v>1.0416666666666938E-2</c:v>
                </c:pt>
                <c:pt idx="7069">
                  <c:v>9.9206349206349159E-2</c:v>
                </c:pt>
                <c:pt idx="7070">
                  <c:v>9.7949188858280165E-3</c:v>
                </c:pt>
                <c:pt idx="7071">
                  <c:v>6.779661016949165E-2</c:v>
                </c:pt>
                <c:pt idx="7072">
                  <c:v>1.0416666666666938E-2</c:v>
                </c:pt>
                <c:pt idx="7073">
                  <c:v>6.5104166666679814E-4</c:v>
                </c:pt>
                <c:pt idx="7074">
                  <c:v>1.0416666666666938E-2</c:v>
                </c:pt>
                <c:pt idx="7075">
                  <c:v>1.8436326391260017E-2</c:v>
                </c:pt>
                <c:pt idx="7076">
                  <c:v>8.8757396449704717E-3</c:v>
                </c:pt>
                <c:pt idx="7077">
                  <c:v>3.9768864717879188E-2</c:v>
                </c:pt>
                <c:pt idx="7078">
                  <c:v>2.976190476190496E-3</c:v>
                </c:pt>
                <c:pt idx="7079">
                  <c:v>9.7949188858280165E-3</c:v>
                </c:pt>
                <c:pt idx="7080">
                  <c:v>5.9999999999999928E-2</c:v>
                </c:pt>
                <c:pt idx="7081">
                  <c:v>6.985032074126879E-2</c:v>
                </c:pt>
                <c:pt idx="7082">
                  <c:v>3.2679738562092359E-3</c:v>
                </c:pt>
                <c:pt idx="7083">
                  <c:v>8.5034013605444407E-4</c:v>
                </c:pt>
                <c:pt idx="7084">
                  <c:v>1.3888888888888959E-2</c:v>
                </c:pt>
                <c:pt idx="7085">
                  <c:v>1.0416666666666938E-2</c:v>
                </c:pt>
                <c:pt idx="7086">
                  <c:v>6.5104166666679814E-4</c:v>
                </c:pt>
                <c:pt idx="7087">
                  <c:v>7.1225720576355593E-4</c:v>
                </c:pt>
                <c:pt idx="7088">
                  <c:v>4.3224578245209887E-2</c:v>
                </c:pt>
                <c:pt idx="7089">
                  <c:v>5.5604365298242787E-2</c:v>
                </c:pt>
                <c:pt idx="7090">
                  <c:v>5.5604365298242787E-2</c:v>
                </c:pt>
                <c:pt idx="7091">
                  <c:v>5.5604365298242787E-2</c:v>
                </c:pt>
                <c:pt idx="7092">
                  <c:v>3.7755102040816356E-2</c:v>
                </c:pt>
                <c:pt idx="7093">
                  <c:v>3.6907368686010006E-3</c:v>
                </c:pt>
                <c:pt idx="7094">
                  <c:v>2.8057718735684599E-2</c:v>
                </c:pt>
                <c:pt idx="7095">
                  <c:v>4.6626602713921196E-2</c:v>
                </c:pt>
                <c:pt idx="7096">
                  <c:v>4.6626602713921196E-2</c:v>
                </c:pt>
                <c:pt idx="7097">
                  <c:v>1.0416666666666938E-2</c:v>
                </c:pt>
                <c:pt idx="7098">
                  <c:v>3.5433070866141662E-2</c:v>
                </c:pt>
                <c:pt idx="7099">
                  <c:v>6.1646174863387942E-2</c:v>
                </c:pt>
                <c:pt idx="7100">
                  <c:v>1.4336917562724075E-2</c:v>
                </c:pt>
                <c:pt idx="7101">
                  <c:v>2.1164021164021368E-2</c:v>
                </c:pt>
                <c:pt idx="7102">
                  <c:v>3.5433070866141662E-2</c:v>
                </c:pt>
                <c:pt idx="7103">
                  <c:v>6.147540983606598E-3</c:v>
                </c:pt>
                <c:pt idx="7104">
                  <c:v>2.7488530547353937E-2</c:v>
                </c:pt>
                <c:pt idx="7105">
                  <c:v>1.1076650420912423E-2</c:v>
                </c:pt>
                <c:pt idx="7106">
                  <c:v>1.1076650420912423E-2</c:v>
                </c:pt>
                <c:pt idx="7107">
                  <c:v>7.1506216960763825E-3</c:v>
                </c:pt>
                <c:pt idx="7108">
                  <c:v>1.0867466396877969E-2</c:v>
                </c:pt>
                <c:pt idx="7109">
                  <c:v>1.1076650420912423E-2</c:v>
                </c:pt>
                <c:pt idx="7110">
                  <c:v>1.1076650420912423E-2</c:v>
                </c:pt>
                <c:pt idx="7111">
                  <c:v>4.4168391994479132E-2</c:v>
                </c:pt>
                <c:pt idx="7112">
                  <c:v>9.8619329388560106E-2</c:v>
                </c:pt>
                <c:pt idx="7113">
                  <c:v>6.5104166666679814E-4</c:v>
                </c:pt>
                <c:pt idx="7114">
                  <c:v>2.5396825396825525E-2</c:v>
                </c:pt>
                <c:pt idx="7115">
                  <c:v>0.11311205273069688</c:v>
                </c:pt>
                <c:pt idx="7116">
                  <c:v>1.0416666666666905E-2</c:v>
                </c:pt>
                <c:pt idx="7117">
                  <c:v>2.66666666666668E-2</c:v>
                </c:pt>
                <c:pt idx="7118">
                  <c:v>5.0000000000000093E-2</c:v>
                </c:pt>
                <c:pt idx="7119">
                  <c:v>1.3227513227514738E-3</c:v>
                </c:pt>
                <c:pt idx="7120">
                  <c:v>0</c:v>
                </c:pt>
                <c:pt idx="7121">
                  <c:v>1.5748031496063096E-2</c:v>
                </c:pt>
                <c:pt idx="7122">
                  <c:v>1.0416666666666938E-2</c:v>
                </c:pt>
                <c:pt idx="7123">
                  <c:v>6.5104166666679814E-4</c:v>
                </c:pt>
                <c:pt idx="7124">
                  <c:v>4.3744531933532539E-4</c:v>
                </c:pt>
                <c:pt idx="7125">
                  <c:v>9.8360655737704847E-2</c:v>
                </c:pt>
                <c:pt idx="7126">
                  <c:v>4.599444023249924E-2</c:v>
                </c:pt>
                <c:pt idx="7127">
                  <c:v>1.5748031496063096E-2</c:v>
                </c:pt>
                <c:pt idx="7128">
                  <c:v>7.37336601307189E-2</c:v>
                </c:pt>
                <c:pt idx="7129">
                  <c:v>4.1091387245386267E-5</c:v>
                </c:pt>
                <c:pt idx="7130">
                  <c:v>2.3437500000000038E-2</c:v>
                </c:pt>
                <c:pt idx="7131">
                  <c:v>2.3437500000000038E-2</c:v>
                </c:pt>
                <c:pt idx="7132">
                  <c:v>5.8479532163741655E-3</c:v>
                </c:pt>
                <c:pt idx="7133">
                  <c:v>1.6816737288135666E-2</c:v>
                </c:pt>
                <c:pt idx="7134">
                  <c:v>6.5104166666679814E-4</c:v>
                </c:pt>
                <c:pt idx="7135">
                  <c:v>6.5746219592363597E-4</c:v>
                </c:pt>
                <c:pt idx="7136">
                  <c:v>4.0839663481094968E-5</c:v>
                </c:pt>
                <c:pt idx="7137">
                  <c:v>3.7792894935750854E-4</c:v>
                </c:pt>
                <c:pt idx="7138">
                  <c:v>3.7792894935750854E-4</c:v>
                </c:pt>
                <c:pt idx="7139">
                  <c:v>1.9707207207206945E-3</c:v>
                </c:pt>
                <c:pt idx="7140">
                  <c:v>1.9707207207206945E-3</c:v>
                </c:pt>
                <c:pt idx="7141">
                  <c:v>1.9707207207206945E-3</c:v>
                </c:pt>
                <c:pt idx="7142">
                  <c:v>5.5555555555555643E-2</c:v>
                </c:pt>
                <c:pt idx="7143">
                  <c:v>1.5442251461988146E-2</c:v>
                </c:pt>
                <c:pt idx="7144">
                  <c:v>6.5104166666679814E-4</c:v>
                </c:pt>
                <c:pt idx="7145">
                  <c:v>6.6666666666668883E-3</c:v>
                </c:pt>
                <c:pt idx="7146">
                  <c:v>2.66666666666668E-2</c:v>
                </c:pt>
                <c:pt idx="7147">
                  <c:v>2.66666666666668E-2</c:v>
                </c:pt>
                <c:pt idx="7148">
                  <c:v>2.66666666666668E-2</c:v>
                </c:pt>
                <c:pt idx="7149">
                  <c:v>2.6666666666666828E-2</c:v>
                </c:pt>
                <c:pt idx="7150">
                  <c:v>2.66666666666668E-2</c:v>
                </c:pt>
                <c:pt idx="7151">
                  <c:v>4.2724087840643057E-5</c:v>
                </c:pt>
                <c:pt idx="7152">
                  <c:v>1.0416666666666938E-2</c:v>
                </c:pt>
                <c:pt idx="7153">
                  <c:v>4.2724087840643057E-5</c:v>
                </c:pt>
                <c:pt idx="7154">
                  <c:v>6.6666666666668883E-3</c:v>
                </c:pt>
                <c:pt idx="7155">
                  <c:v>1.0976702508960743E-2</c:v>
                </c:pt>
                <c:pt idx="7156">
                  <c:v>3.6867977528091981E-3</c:v>
                </c:pt>
                <c:pt idx="7157">
                  <c:v>4.1928721174005288E-3</c:v>
                </c:pt>
                <c:pt idx="7158">
                  <c:v>1.6393442622950921E-2</c:v>
                </c:pt>
                <c:pt idx="7159">
                  <c:v>1.1961722488036408E-3</c:v>
                </c:pt>
                <c:pt idx="7160">
                  <c:v>5.6003584229203812E-5</c:v>
                </c:pt>
                <c:pt idx="7161">
                  <c:v>1.084010840108398E-2</c:v>
                </c:pt>
                <c:pt idx="7162">
                  <c:v>3.8287010777084676E-3</c:v>
                </c:pt>
                <c:pt idx="7163">
                  <c:v>3.6231884057970794E-3</c:v>
                </c:pt>
                <c:pt idx="7164">
                  <c:v>1.3227513227514738E-3</c:v>
                </c:pt>
                <c:pt idx="7165">
                  <c:v>1.0003306878307095E-2</c:v>
                </c:pt>
                <c:pt idx="7166">
                  <c:v>1.0416666666666938E-2</c:v>
                </c:pt>
                <c:pt idx="7167">
                  <c:v>2.9605263157894548E-2</c:v>
                </c:pt>
                <c:pt idx="7168">
                  <c:v>8.0923028291449456E-2</c:v>
                </c:pt>
                <c:pt idx="7169">
                  <c:v>8.696971088484705E-4</c:v>
                </c:pt>
                <c:pt idx="7170">
                  <c:v>8.4876543209878377E-3</c:v>
                </c:pt>
                <c:pt idx="7171">
                  <c:v>2.976190476190496E-3</c:v>
                </c:pt>
                <c:pt idx="7172">
                  <c:v>2.976190476190496E-3</c:v>
                </c:pt>
                <c:pt idx="7173">
                  <c:v>3.9682539682539882E-2</c:v>
                </c:pt>
                <c:pt idx="7174">
                  <c:v>1.2184508268059195E-2</c:v>
                </c:pt>
                <c:pt idx="7175">
                  <c:v>4.7673531655134023E-5</c:v>
                </c:pt>
                <c:pt idx="7176">
                  <c:v>8.9605734767043196E-4</c:v>
                </c:pt>
                <c:pt idx="7177">
                  <c:v>7.0921985815603312E-3</c:v>
                </c:pt>
                <c:pt idx="7178">
                  <c:v>2.2210654173173541E-2</c:v>
                </c:pt>
                <c:pt idx="7179">
                  <c:v>1.2505062778452883E-2</c:v>
                </c:pt>
                <c:pt idx="7180">
                  <c:v>1.0416666666666938E-2</c:v>
                </c:pt>
                <c:pt idx="7181">
                  <c:v>1.4778325123152662E-2</c:v>
                </c:pt>
                <c:pt idx="7182">
                  <c:v>2.3809523809523742E-2</c:v>
                </c:pt>
                <c:pt idx="7183">
                  <c:v>2.1164021164021368E-2</c:v>
                </c:pt>
                <c:pt idx="7184">
                  <c:v>3.7940379403793946E-2</c:v>
                </c:pt>
                <c:pt idx="7185">
                  <c:v>6.9686411149826252E-3</c:v>
                </c:pt>
                <c:pt idx="7186">
                  <c:v>0</c:v>
                </c:pt>
                <c:pt idx="7187">
                  <c:v>7.5641820849906157E-5</c:v>
                </c:pt>
                <c:pt idx="7188">
                  <c:v>7.311965143291622E-4</c:v>
                </c:pt>
                <c:pt idx="7189">
                  <c:v>4.8166119594678422E-4</c:v>
                </c:pt>
                <c:pt idx="7190">
                  <c:v>1.0635034257081455E-2</c:v>
                </c:pt>
                <c:pt idx="7191">
                  <c:v>6.1454293737771293E-4</c:v>
                </c:pt>
                <c:pt idx="7192">
                  <c:v>1.0635034257081455E-2</c:v>
                </c:pt>
                <c:pt idx="7193">
                  <c:v>2.3319200484554808E-2</c:v>
                </c:pt>
                <c:pt idx="7194">
                  <c:v>1.6773364250429884E-3</c:v>
                </c:pt>
                <c:pt idx="7195">
                  <c:v>1.9035842206574804E-3</c:v>
                </c:pt>
                <c:pt idx="7196">
                  <c:v>6.1454293737771293E-4</c:v>
                </c:pt>
                <c:pt idx="7197">
                  <c:v>1.0635034257081455E-2</c:v>
                </c:pt>
                <c:pt idx="7198">
                  <c:v>1.7094017094017203E-2</c:v>
                </c:pt>
                <c:pt idx="7199">
                  <c:v>1.7543859649121623E-3</c:v>
                </c:pt>
                <c:pt idx="7200">
                  <c:v>1.0416666666666751E-2</c:v>
                </c:pt>
                <c:pt idx="7201">
                  <c:v>4.0419350764178104E-3</c:v>
                </c:pt>
                <c:pt idx="7202">
                  <c:v>2.7277686852153753E-4</c:v>
                </c:pt>
                <c:pt idx="7203">
                  <c:v>1.1158594491927952E-2</c:v>
                </c:pt>
                <c:pt idx="7204">
                  <c:v>2.9237145514548028E-3</c:v>
                </c:pt>
                <c:pt idx="7205">
                  <c:v>2.5423728813559279E-2</c:v>
                </c:pt>
                <c:pt idx="7206">
                  <c:v>1.5938069216756595E-3</c:v>
                </c:pt>
                <c:pt idx="7207">
                  <c:v>5.1724137931034496E-2</c:v>
                </c:pt>
                <c:pt idx="7208">
                  <c:v>7.5973409306743598E-3</c:v>
                </c:pt>
                <c:pt idx="7209">
                  <c:v>2.8985507246376593E-2</c:v>
                </c:pt>
                <c:pt idx="7210">
                  <c:v>1.4367816091953398E-3</c:v>
                </c:pt>
                <c:pt idx="7211">
                  <c:v>7.3533500139004615E-2</c:v>
                </c:pt>
                <c:pt idx="7212">
                  <c:v>6.6374618346060998E-5</c:v>
                </c:pt>
                <c:pt idx="7213">
                  <c:v>2.8985507246376593E-2</c:v>
                </c:pt>
                <c:pt idx="7214">
                  <c:v>2.8985507246376593E-2</c:v>
                </c:pt>
                <c:pt idx="7215">
                  <c:v>2.0833333333333923E-3</c:v>
                </c:pt>
                <c:pt idx="7216">
                  <c:v>4.117933723196892E-2</c:v>
                </c:pt>
                <c:pt idx="7217">
                  <c:v>5.1401369276850579E-2</c:v>
                </c:pt>
                <c:pt idx="7218">
                  <c:v>5.578776268431445E-2</c:v>
                </c:pt>
                <c:pt idx="7219">
                  <c:v>2.8194861528194934E-2</c:v>
                </c:pt>
                <c:pt idx="7220">
                  <c:v>5.1724137931034496E-2</c:v>
                </c:pt>
                <c:pt idx="7221">
                  <c:v>1.1517228250523408E-2</c:v>
                </c:pt>
                <c:pt idx="7222">
                  <c:v>1.1517228250523408E-2</c:v>
                </c:pt>
                <c:pt idx="7223">
                  <c:v>1.129943502824852E-2</c:v>
                </c:pt>
                <c:pt idx="7224">
                  <c:v>1.8909814729750198E-2</c:v>
                </c:pt>
                <c:pt idx="7225">
                  <c:v>0</c:v>
                </c:pt>
                <c:pt idx="7226">
                  <c:v>1.0874111250522947E-2</c:v>
                </c:pt>
                <c:pt idx="7227">
                  <c:v>4.0792540792540834E-3</c:v>
                </c:pt>
                <c:pt idx="7228">
                  <c:v>6.4971319003575331E-3</c:v>
                </c:pt>
                <c:pt idx="7229">
                  <c:v>2.3319200484554808E-2</c:v>
                </c:pt>
                <c:pt idx="7230">
                  <c:v>6.1454293737771293E-4</c:v>
                </c:pt>
                <c:pt idx="7231">
                  <c:v>1.6079158936301841E-2</c:v>
                </c:pt>
                <c:pt idx="7232">
                  <c:v>6.4568889756862063E-3</c:v>
                </c:pt>
                <c:pt idx="7233">
                  <c:v>9.8505863068970839E-3</c:v>
                </c:pt>
                <c:pt idx="7234">
                  <c:v>5.9091198749704355E-3</c:v>
                </c:pt>
                <c:pt idx="7235">
                  <c:v>5.9091198749704355E-3</c:v>
                </c:pt>
                <c:pt idx="7236">
                  <c:v>1.0603431656065476E-3</c:v>
                </c:pt>
                <c:pt idx="7237">
                  <c:v>6.2360557433666355E-3</c:v>
                </c:pt>
                <c:pt idx="7238">
                  <c:v>3.175340487141216E-6</c:v>
                </c:pt>
                <c:pt idx="7239">
                  <c:v>6.8740783026497582E-3</c:v>
                </c:pt>
                <c:pt idx="7240">
                  <c:v>7.8447193831896324E-5</c:v>
                </c:pt>
                <c:pt idx="7241">
                  <c:v>1.5915781830913204E-4</c:v>
                </c:pt>
                <c:pt idx="7242">
                  <c:v>7.8447193831896324E-5</c:v>
                </c:pt>
                <c:pt idx="7243">
                  <c:v>1.9035842206574804E-3</c:v>
                </c:pt>
                <c:pt idx="7244">
                  <c:v>6.1454293737771293E-4</c:v>
                </c:pt>
                <c:pt idx="7245">
                  <c:v>4.1864408929391593E-4</c:v>
                </c:pt>
                <c:pt idx="7246">
                  <c:v>2.6399407044568297E-2</c:v>
                </c:pt>
                <c:pt idx="7247">
                  <c:v>3.4755454335880969E-4</c:v>
                </c:pt>
                <c:pt idx="7248">
                  <c:v>6.1454293737771293E-4</c:v>
                </c:pt>
                <c:pt idx="7249">
                  <c:v>6.4408731764104095E-3</c:v>
                </c:pt>
                <c:pt idx="7250">
                  <c:v>1.0635034257081455E-2</c:v>
                </c:pt>
                <c:pt idx="7251">
                  <c:v>3.2859412250514988E-3</c:v>
                </c:pt>
                <c:pt idx="7252">
                  <c:v>1.6079158936301841E-2</c:v>
                </c:pt>
                <c:pt idx="7253">
                  <c:v>1.5915781830913204E-4</c:v>
                </c:pt>
                <c:pt idx="7254">
                  <c:v>3.6111276782918693E-2</c:v>
                </c:pt>
                <c:pt idx="7255">
                  <c:v>1.354024127133354E-2</c:v>
                </c:pt>
                <c:pt idx="7256">
                  <c:v>2.0989620459116638E-2</c:v>
                </c:pt>
                <c:pt idx="7257">
                  <c:v>3.8139846102375294E-2</c:v>
                </c:pt>
                <c:pt idx="7258">
                  <c:v>6.4030396847747416E-4</c:v>
                </c:pt>
                <c:pt idx="7259">
                  <c:v>4.1864408929391593E-4</c:v>
                </c:pt>
                <c:pt idx="7260">
                  <c:v>1.3080510537275701E-2</c:v>
                </c:pt>
                <c:pt idx="7261">
                  <c:v>1.6004495504495335E-2</c:v>
                </c:pt>
                <c:pt idx="7262">
                  <c:v>3.5256410256410152E-2</c:v>
                </c:pt>
                <c:pt idx="7263">
                  <c:v>6.1454293737771293E-4</c:v>
                </c:pt>
                <c:pt idx="7264">
                  <c:v>1.9035842206574804E-3</c:v>
                </c:pt>
                <c:pt idx="7265">
                  <c:v>1.6004495504495335E-2</c:v>
                </c:pt>
                <c:pt idx="7266">
                  <c:v>6.6666666666667001E-3</c:v>
                </c:pt>
                <c:pt idx="7267">
                  <c:v>1.0416666666666938E-2</c:v>
                </c:pt>
                <c:pt idx="7268">
                  <c:v>1.3774104683197297E-3</c:v>
                </c:pt>
                <c:pt idx="7269">
                  <c:v>2.3437500000000038E-2</c:v>
                </c:pt>
                <c:pt idx="7270">
                  <c:v>2.976190476190496E-3</c:v>
                </c:pt>
                <c:pt idx="7271">
                  <c:v>4.3744531933532539E-4</c:v>
                </c:pt>
                <c:pt idx="7272">
                  <c:v>1.0416666666666938E-2</c:v>
                </c:pt>
                <c:pt idx="7273">
                  <c:v>3.1520882584713198E-3</c:v>
                </c:pt>
                <c:pt idx="7274">
                  <c:v>4.9075630252100912E-2</c:v>
                </c:pt>
                <c:pt idx="7275">
                  <c:v>1.7123287671233084E-2</c:v>
                </c:pt>
                <c:pt idx="7276">
                  <c:v>1.643893173707861E-2</c:v>
                </c:pt>
                <c:pt idx="7277">
                  <c:v>2.2025014889812475E-4</c:v>
                </c:pt>
                <c:pt idx="7278">
                  <c:v>8.9865133409291857E-3</c:v>
                </c:pt>
                <c:pt idx="7279">
                  <c:v>7.2698870463830702E-3</c:v>
                </c:pt>
                <c:pt idx="7280">
                  <c:v>1.1187214611872319E-2</c:v>
                </c:pt>
                <c:pt idx="7281">
                  <c:v>3.1968951964347292E-2</c:v>
                </c:pt>
                <c:pt idx="7282">
                  <c:v>2.482993197278914E-2</c:v>
                </c:pt>
                <c:pt idx="7283">
                  <c:v>1.6921837228042056E-2</c:v>
                </c:pt>
                <c:pt idx="7284">
                  <c:v>7.3681135859432504E-3</c:v>
                </c:pt>
                <c:pt idx="7285">
                  <c:v>4.710406152367224E-2</c:v>
                </c:pt>
                <c:pt idx="7286">
                  <c:v>1.319565409584949E-3</c:v>
                </c:pt>
                <c:pt idx="7287">
                  <c:v>4.8943256363224877E-4</c:v>
                </c:pt>
                <c:pt idx="7288">
                  <c:v>1.3543074864031638E-2</c:v>
                </c:pt>
                <c:pt idx="7289">
                  <c:v>2.4639999999999978E-2</c:v>
                </c:pt>
                <c:pt idx="7290">
                  <c:v>1.5748031496063096E-2</c:v>
                </c:pt>
                <c:pt idx="7291">
                  <c:v>6.5104166666679814E-4</c:v>
                </c:pt>
                <c:pt idx="7292">
                  <c:v>1.5748031496063096E-2</c:v>
                </c:pt>
                <c:pt idx="7293">
                  <c:v>1.5514184397163136E-3</c:v>
                </c:pt>
                <c:pt idx="7294">
                  <c:v>1.3888888888888959E-2</c:v>
                </c:pt>
                <c:pt idx="7295">
                  <c:v>6.9991251093613586E-3</c:v>
                </c:pt>
                <c:pt idx="7296">
                  <c:v>1.5748031496063096E-2</c:v>
                </c:pt>
                <c:pt idx="7297">
                  <c:v>9.7949188858280165E-3</c:v>
                </c:pt>
                <c:pt idx="7298">
                  <c:v>6.5104166666679814E-4</c:v>
                </c:pt>
                <c:pt idx="7299">
                  <c:v>1.3258820951128777E-2</c:v>
                </c:pt>
                <c:pt idx="7300">
                  <c:v>9.8757890450010787E-3</c:v>
                </c:pt>
                <c:pt idx="7301">
                  <c:v>1.0416666666666938E-2</c:v>
                </c:pt>
                <c:pt idx="7302">
                  <c:v>1.6161616161616019E-2</c:v>
                </c:pt>
                <c:pt idx="7303">
                  <c:v>4.3744531933532539E-4</c:v>
                </c:pt>
                <c:pt idx="7304">
                  <c:v>0</c:v>
                </c:pt>
                <c:pt idx="7305">
                  <c:v>6.9991251093613586E-3</c:v>
                </c:pt>
                <c:pt idx="7306">
                  <c:v>5.1903114186850879E-3</c:v>
                </c:pt>
                <c:pt idx="7307">
                  <c:v>8.3307299802147354E-4</c:v>
                </c:pt>
                <c:pt idx="7308">
                  <c:v>3.5433070866141662E-2</c:v>
                </c:pt>
                <c:pt idx="7309">
                  <c:v>6.3856960408708674E-4</c:v>
                </c:pt>
                <c:pt idx="7310">
                  <c:v>1.7957351290684698E-2</c:v>
                </c:pt>
                <c:pt idx="7311">
                  <c:v>3.097173828881227E-3</c:v>
                </c:pt>
                <c:pt idx="7312">
                  <c:v>2.3437500000000038E-2</c:v>
                </c:pt>
                <c:pt idx="7313">
                  <c:v>1.0957703265405497E-4</c:v>
                </c:pt>
                <c:pt idx="7314">
                  <c:v>4.3744531933532539E-4</c:v>
                </c:pt>
                <c:pt idx="7315">
                  <c:v>3.4722222222222398E-3</c:v>
                </c:pt>
                <c:pt idx="7316">
                  <c:v>6.147540983606598E-3</c:v>
                </c:pt>
                <c:pt idx="7317">
                  <c:v>2.005012531328303E-2</c:v>
                </c:pt>
                <c:pt idx="7318">
                  <c:v>3.7500000000000075E-2</c:v>
                </c:pt>
                <c:pt idx="7319">
                  <c:v>6.9991251093613586E-3</c:v>
                </c:pt>
                <c:pt idx="7320">
                  <c:v>6.5104166666679814E-4</c:v>
                </c:pt>
                <c:pt idx="7321">
                  <c:v>3.2020872865276325E-3</c:v>
                </c:pt>
                <c:pt idx="7322">
                  <c:v>1.5679442508710839E-2</c:v>
                </c:pt>
                <c:pt idx="7323">
                  <c:v>2.7322404371585415E-3</c:v>
                </c:pt>
                <c:pt idx="7324">
                  <c:v>6.6666666666667001E-3</c:v>
                </c:pt>
                <c:pt idx="7325">
                  <c:v>1.9166225048578196E-2</c:v>
                </c:pt>
                <c:pt idx="7326">
                  <c:v>6.6666666666668883E-3</c:v>
                </c:pt>
                <c:pt idx="7327">
                  <c:v>8.3307299802147354E-4</c:v>
                </c:pt>
                <c:pt idx="7328">
                  <c:v>3.1520882584713198E-3</c:v>
                </c:pt>
                <c:pt idx="7329">
                  <c:v>4.3744531933532539E-4</c:v>
                </c:pt>
                <c:pt idx="7330">
                  <c:v>2.976190476190496E-3</c:v>
                </c:pt>
                <c:pt idx="7331">
                  <c:v>3.5433070866141662E-2</c:v>
                </c:pt>
                <c:pt idx="7332">
                  <c:v>6.5104166666679814E-4</c:v>
                </c:pt>
                <c:pt idx="7333">
                  <c:v>3.097173828881227E-3</c:v>
                </c:pt>
                <c:pt idx="7334">
                  <c:v>1.0108189212666758E-2</c:v>
                </c:pt>
                <c:pt idx="7335">
                  <c:v>1.0416666666666938E-2</c:v>
                </c:pt>
                <c:pt idx="7336">
                  <c:v>3.5808068751479649E-4</c:v>
                </c:pt>
                <c:pt idx="7337">
                  <c:v>1.3888888888890522E-3</c:v>
                </c:pt>
                <c:pt idx="7338">
                  <c:v>1.0416666666666938E-2</c:v>
                </c:pt>
                <c:pt idx="7339">
                  <c:v>2.9937760970614232E-3</c:v>
                </c:pt>
                <c:pt idx="7340">
                  <c:v>1.2500000000000219E-2</c:v>
                </c:pt>
                <c:pt idx="7341">
                  <c:v>2.1164021164021368E-2</c:v>
                </c:pt>
                <c:pt idx="7342">
                  <c:v>3.6525974025975378E-3</c:v>
                </c:pt>
                <c:pt idx="7343">
                  <c:v>6.9686411149826252E-3</c:v>
                </c:pt>
                <c:pt idx="7344">
                  <c:v>1.5748031496063096E-2</c:v>
                </c:pt>
                <c:pt idx="7345">
                  <c:v>1.4756944444444444E-2</c:v>
                </c:pt>
                <c:pt idx="7346">
                  <c:v>8.1939228405599716E-3</c:v>
                </c:pt>
                <c:pt idx="7347">
                  <c:v>1.0513296227581837E-2</c:v>
                </c:pt>
                <c:pt idx="7348">
                  <c:v>1.0513296227581837E-2</c:v>
                </c:pt>
                <c:pt idx="7349">
                  <c:v>4.2441218911805362E-4</c:v>
                </c:pt>
                <c:pt idx="7350">
                  <c:v>1.0513296227581837E-2</c:v>
                </c:pt>
                <c:pt idx="7351">
                  <c:v>5.0407003747307061E-3</c:v>
                </c:pt>
                <c:pt idx="7352">
                  <c:v>1.3258863898250109E-2</c:v>
                </c:pt>
                <c:pt idx="7353">
                  <c:v>1.0860484544695154E-2</c:v>
                </c:pt>
                <c:pt idx="7354">
                  <c:v>1.0860484544695154E-2</c:v>
                </c:pt>
                <c:pt idx="7355">
                  <c:v>1.0860484544695154E-2</c:v>
                </c:pt>
                <c:pt idx="7356">
                  <c:v>4.5740293418325748E-4</c:v>
                </c:pt>
                <c:pt idx="7357">
                  <c:v>1.9393999151084227E-2</c:v>
                </c:pt>
                <c:pt idx="7358">
                  <c:v>1.227765770702143E-3</c:v>
                </c:pt>
                <c:pt idx="7359">
                  <c:v>1.1753950633408203E-3</c:v>
                </c:pt>
                <c:pt idx="7360">
                  <c:v>2.1496900863414318E-5</c:v>
                </c:pt>
                <c:pt idx="7361">
                  <c:v>3.769370375541006E-3</c:v>
                </c:pt>
                <c:pt idx="7362">
                  <c:v>3.2012051595901875E-4</c:v>
                </c:pt>
                <c:pt idx="7363">
                  <c:v>9.4128770248081954E-6</c:v>
                </c:pt>
                <c:pt idx="7364">
                  <c:v>1.0497750482039514E-2</c:v>
                </c:pt>
                <c:pt idx="7365">
                  <c:v>1.0860484544695154E-2</c:v>
                </c:pt>
                <c:pt idx="7366">
                  <c:v>2.9259670619708675E-3</c:v>
                </c:pt>
                <c:pt idx="7367">
                  <c:v>1.5633020385712328E-4</c:v>
                </c:pt>
                <c:pt idx="7368">
                  <c:v>2.6595479543857123E-3</c:v>
                </c:pt>
                <c:pt idx="7369">
                  <c:v>3.264986287057643E-3</c:v>
                </c:pt>
                <c:pt idx="7370">
                  <c:v>3.7189442711444518E-2</c:v>
                </c:pt>
                <c:pt idx="7371">
                  <c:v>7.1689542806360456E-3</c:v>
                </c:pt>
                <c:pt idx="7372">
                  <c:v>1.0860484544695154E-2</c:v>
                </c:pt>
                <c:pt idx="7373">
                  <c:v>5.7836899942167346E-4</c:v>
                </c:pt>
                <c:pt idx="7374">
                  <c:v>5.7836899942167346E-4</c:v>
                </c:pt>
                <c:pt idx="7375">
                  <c:v>8.7449392712562709E-4</c:v>
                </c:pt>
                <c:pt idx="7376">
                  <c:v>4.5740293418325748E-4</c:v>
                </c:pt>
                <c:pt idx="7377">
                  <c:v>1.0618552414218083E-2</c:v>
                </c:pt>
                <c:pt idx="7378">
                  <c:v>4.5614035087719329E-2</c:v>
                </c:pt>
                <c:pt idx="7379">
                  <c:v>1.5802533629358694E-2</c:v>
                </c:pt>
                <c:pt idx="7380">
                  <c:v>2.791510282273851E-2</c:v>
                </c:pt>
                <c:pt idx="7381">
                  <c:v>2.2840237285390513E-2</c:v>
                </c:pt>
                <c:pt idx="7382">
                  <c:v>5.4127112238501875E-4</c:v>
                </c:pt>
                <c:pt idx="7383">
                  <c:v>7.0616592501664332E-3</c:v>
                </c:pt>
                <c:pt idx="7384">
                  <c:v>5.4127112238501875E-4</c:v>
                </c:pt>
                <c:pt idx="7385">
                  <c:v>1.8110409183798002E-2</c:v>
                </c:pt>
                <c:pt idx="7386">
                  <c:v>1.1437908496732143E-2</c:v>
                </c:pt>
                <c:pt idx="7387">
                  <c:v>3.7301435928176321E-2</c:v>
                </c:pt>
                <c:pt idx="7388">
                  <c:v>9.6780116658822541E-3</c:v>
                </c:pt>
                <c:pt idx="7389">
                  <c:v>1.4829603338920382E-2</c:v>
                </c:pt>
                <c:pt idx="7390">
                  <c:v>2.4695592522723568E-2</c:v>
                </c:pt>
                <c:pt idx="7391">
                  <c:v>1.0204081632653849E-3</c:v>
                </c:pt>
                <c:pt idx="7392">
                  <c:v>2.3266856600189956E-2</c:v>
                </c:pt>
                <c:pt idx="7393">
                  <c:v>2.4695592522723568E-2</c:v>
                </c:pt>
                <c:pt idx="7394">
                  <c:v>1.1437908496732143E-2</c:v>
                </c:pt>
                <c:pt idx="7395">
                  <c:v>4.5388525780684598E-4</c:v>
                </c:pt>
                <c:pt idx="7396">
                  <c:v>1.1437908496732143E-2</c:v>
                </c:pt>
                <c:pt idx="7397">
                  <c:v>1.4439738159260579E-5</c:v>
                </c:pt>
                <c:pt idx="7398">
                  <c:v>4.7298842075561686E-3</c:v>
                </c:pt>
                <c:pt idx="7399">
                  <c:v>5.7009663260838223E-3</c:v>
                </c:pt>
                <c:pt idx="7400">
                  <c:v>1.4207855239008012E-4</c:v>
                </c:pt>
                <c:pt idx="7401">
                  <c:v>5.4127112238501875E-4</c:v>
                </c:pt>
                <c:pt idx="7402">
                  <c:v>3.5433070866141662E-2</c:v>
                </c:pt>
                <c:pt idx="7403">
                  <c:v>2.3437500000000038E-2</c:v>
                </c:pt>
                <c:pt idx="7404">
                  <c:v>6.3263223725354648E-3</c:v>
                </c:pt>
                <c:pt idx="7405">
                  <c:v>6.5104166666679814E-4</c:v>
                </c:pt>
                <c:pt idx="7406">
                  <c:v>1.7076502732243888E-4</c:v>
                </c:pt>
                <c:pt idx="7407">
                  <c:v>1.0976702508960743E-2</c:v>
                </c:pt>
                <c:pt idx="7408">
                  <c:v>1.0416666666666938E-2</c:v>
                </c:pt>
                <c:pt idx="7409">
                  <c:v>4.3048469387756694E-3</c:v>
                </c:pt>
                <c:pt idx="7410">
                  <c:v>1.5748031496063096E-2</c:v>
                </c:pt>
                <c:pt idx="7411">
                  <c:v>2.122641509433967E-2</c:v>
                </c:pt>
                <c:pt idx="7412">
                  <c:v>5.8606994090864978E-3</c:v>
                </c:pt>
                <c:pt idx="7413">
                  <c:v>2.016129032257999E-3</c:v>
                </c:pt>
                <c:pt idx="7414">
                  <c:v>1.3227513227514738E-3</c:v>
                </c:pt>
                <c:pt idx="7415">
                  <c:v>1.0416666666666938E-2</c:v>
                </c:pt>
                <c:pt idx="7416">
                  <c:v>2.9605263157894548E-2</c:v>
                </c:pt>
                <c:pt idx="7417">
                  <c:v>6.9658448895735985E-3</c:v>
                </c:pt>
                <c:pt idx="7418">
                  <c:v>1.3227513227514738E-3</c:v>
                </c:pt>
                <c:pt idx="7419">
                  <c:v>2.3437500000000038E-2</c:v>
                </c:pt>
                <c:pt idx="7420">
                  <c:v>3.3083223552322575E-3</c:v>
                </c:pt>
                <c:pt idx="7421">
                  <c:v>8.3128810070469145E-4</c:v>
                </c:pt>
                <c:pt idx="7422">
                  <c:v>9.4038042567453975E-3</c:v>
                </c:pt>
                <c:pt idx="7423">
                  <c:v>7.2148786831516027E-4</c:v>
                </c:pt>
                <c:pt idx="7424">
                  <c:v>1.1452451292037683E-4</c:v>
                </c:pt>
                <c:pt idx="7425">
                  <c:v>7.2148786831516027E-4</c:v>
                </c:pt>
                <c:pt idx="7426">
                  <c:v>1.6501011976125044E-3</c:v>
                </c:pt>
                <c:pt idx="7427">
                  <c:v>3.8305920658873168E-4</c:v>
                </c:pt>
                <c:pt idx="7428">
                  <c:v>7.2148786831516027E-4</c:v>
                </c:pt>
                <c:pt idx="7429">
                  <c:v>3.4787405108260831E-2</c:v>
                </c:pt>
                <c:pt idx="7430">
                  <c:v>7.2148786831516027E-4</c:v>
                </c:pt>
                <c:pt idx="7431">
                  <c:v>1.5567765567765486E-2</c:v>
                </c:pt>
                <c:pt idx="7432">
                  <c:v>3.605213693649606E-3</c:v>
                </c:pt>
                <c:pt idx="7433">
                  <c:v>1.0264789676554039E-3</c:v>
                </c:pt>
                <c:pt idx="7434">
                  <c:v>5.88048315321043E-2</c:v>
                </c:pt>
                <c:pt idx="7435">
                  <c:v>1.2993762993760356E-3</c:v>
                </c:pt>
                <c:pt idx="7436">
                  <c:v>4.5173489139005299E-3</c:v>
                </c:pt>
                <c:pt idx="7437">
                  <c:v>6.3384209725667734E-4</c:v>
                </c:pt>
                <c:pt idx="7438">
                  <c:v>2.7107677969744732E-3</c:v>
                </c:pt>
                <c:pt idx="7439">
                  <c:v>5.7351781489357317E-5</c:v>
                </c:pt>
                <c:pt idx="7440">
                  <c:v>1.1514473052934779E-2</c:v>
                </c:pt>
                <c:pt idx="7441">
                  <c:v>5.88048315321043E-2</c:v>
                </c:pt>
                <c:pt idx="7442">
                  <c:v>6.6261974156709719E-3</c:v>
                </c:pt>
                <c:pt idx="7443">
                  <c:v>1.1333914559720775E-2</c:v>
                </c:pt>
                <c:pt idx="7444">
                  <c:v>5.0717591040167116E-4</c:v>
                </c:pt>
                <c:pt idx="7445">
                  <c:v>5.8471933471933579E-3</c:v>
                </c:pt>
                <c:pt idx="7446">
                  <c:v>6.1147119970647399E-3</c:v>
                </c:pt>
                <c:pt idx="7447">
                  <c:v>1.9494019494019653E-2</c:v>
                </c:pt>
                <c:pt idx="7448">
                  <c:v>5.7351781489357317E-5</c:v>
                </c:pt>
                <c:pt idx="7449">
                  <c:v>1.1353511353511434E-2</c:v>
                </c:pt>
                <c:pt idx="7450">
                  <c:v>6.1147119970464894E-5</c:v>
                </c:pt>
                <c:pt idx="7451">
                  <c:v>9.7419019573877514E-3</c:v>
                </c:pt>
                <c:pt idx="7452">
                  <c:v>6.9108329977891425E-4</c:v>
                </c:pt>
                <c:pt idx="7453">
                  <c:v>1.1358184434951402E-5</c:v>
                </c:pt>
                <c:pt idx="7454">
                  <c:v>1.4362805804022994E-3</c:v>
                </c:pt>
                <c:pt idx="7455">
                  <c:v>5.0717591040167116E-4</c:v>
                </c:pt>
                <c:pt idx="7456">
                  <c:v>4.4167412780551377E-2</c:v>
                </c:pt>
                <c:pt idx="7457">
                  <c:v>6.3384209725667734E-4</c:v>
                </c:pt>
                <c:pt idx="7458">
                  <c:v>1.5353384255823591E-3</c:v>
                </c:pt>
                <c:pt idx="7459">
                  <c:v>5.0717591040167116E-4</c:v>
                </c:pt>
                <c:pt idx="7460">
                  <c:v>4.2604802901903587E-4</c:v>
                </c:pt>
                <c:pt idx="7461">
                  <c:v>1.1333914559720775E-2</c:v>
                </c:pt>
                <c:pt idx="7462">
                  <c:v>2.8247310864718596E-7</c:v>
                </c:pt>
                <c:pt idx="7463">
                  <c:v>2.4761904761904797E-2</c:v>
                </c:pt>
                <c:pt idx="7464">
                  <c:v>2.4761904761904797E-2</c:v>
                </c:pt>
                <c:pt idx="7465">
                  <c:v>7.9772079772078366E-4</c:v>
                </c:pt>
                <c:pt idx="7466">
                  <c:v>1.5696541850388004E-2</c:v>
                </c:pt>
                <c:pt idx="7467">
                  <c:v>1.5696541850388004E-2</c:v>
                </c:pt>
                <c:pt idx="7468">
                  <c:v>4.8166119594678422E-4</c:v>
                </c:pt>
                <c:pt idx="7469">
                  <c:v>4.8166119594678422E-4</c:v>
                </c:pt>
                <c:pt idx="7470">
                  <c:v>1.2440191387559946E-2</c:v>
                </c:pt>
                <c:pt idx="7471">
                  <c:v>1.0635034257081455E-2</c:v>
                </c:pt>
                <c:pt idx="7472">
                  <c:v>6.1454293737771293E-4</c:v>
                </c:pt>
                <c:pt idx="7473">
                  <c:v>6.1454293737771293E-4</c:v>
                </c:pt>
                <c:pt idx="7474">
                  <c:v>5.7836899942167346E-4</c:v>
                </c:pt>
                <c:pt idx="7475">
                  <c:v>4.3877060654824295E-4</c:v>
                </c:pt>
                <c:pt idx="7476">
                  <c:v>5.29014844804351E-4</c:v>
                </c:pt>
                <c:pt idx="7477">
                  <c:v>6.7476383265857292E-3</c:v>
                </c:pt>
                <c:pt idx="7478">
                  <c:v>2.7683236989699753E-2</c:v>
                </c:pt>
                <c:pt idx="7479">
                  <c:v>2.3199023199023172E-2</c:v>
                </c:pt>
                <c:pt idx="7480">
                  <c:v>1.0840468131236701E-3</c:v>
                </c:pt>
                <c:pt idx="7481">
                  <c:v>8.5030740537288675E-4</c:v>
                </c:pt>
                <c:pt idx="7482">
                  <c:v>5.7154629649860808E-3</c:v>
                </c:pt>
                <c:pt idx="7483">
                  <c:v>2.5700252560506624E-2</c:v>
                </c:pt>
                <c:pt idx="7484">
                  <c:v>3.264986287057643E-3</c:v>
                </c:pt>
                <c:pt idx="7485">
                  <c:v>1.0860484544695154E-2</c:v>
                </c:pt>
                <c:pt idx="7486">
                  <c:v>5.4915394996366801E-2</c:v>
                </c:pt>
                <c:pt idx="7487">
                  <c:v>2.2474097993558997E-3</c:v>
                </c:pt>
                <c:pt idx="7488">
                  <c:v>2.4705709437340677E-2</c:v>
                </c:pt>
                <c:pt idx="7489">
                  <c:v>5.913550730445717E-3</c:v>
                </c:pt>
                <c:pt idx="7490">
                  <c:v>2.3199023199023172E-2</c:v>
                </c:pt>
                <c:pt idx="7491">
                  <c:v>2.2071307300509393E-2</c:v>
                </c:pt>
                <c:pt idx="7492">
                  <c:v>4.5740293418325748E-4</c:v>
                </c:pt>
                <c:pt idx="7493">
                  <c:v>3.264986287057643E-3</c:v>
                </c:pt>
                <c:pt idx="7494">
                  <c:v>7.1689542806360456E-3</c:v>
                </c:pt>
                <c:pt idx="7495">
                  <c:v>5.5467511885897314E-3</c:v>
                </c:pt>
                <c:pt idx="7496">
                  <c:v>6.6666666666668883E-3</c:v>
                </c:pt>
                <c:pt idx="7497">
                  <c:v>1.0416666666666938E-2</c:v>
                </c:pt>
                <c:pt idx="7498">
                  <c:v>6.5104166666679814E-4</c:v>
                </c:pt>
                <c:pt idx="7499">
                  <c:v>2.1722602367752765E-4</c:v>
                </c:pt>
                <c:pt idx="7500">
                  <c:v>1.7210144927536388E-2</c:v>
                </c:pt>
                <c:pt idx="7501">
                  <c:v>4.3744531933532539E-4</c:v>
                </c:pt>
                <c:pt idx="7502">
                  <c:v>2.3422377080913635E-2</c:v>
                </c:pt>
                <c:pt idx="7503">
                  <c:v>5.3146258503449497E-5</c:v>
                </c:pt>
                <c:pt idx="7504">
                  <c:v>2.016129032257999E-3</c:v>
                </c:pt>
                <c:pt idx="7505">
                  <c:v>2.7322404371585415E-3</c:v>
                </c:pt>
                <c:pt idx="7506">
                  <c:v>1.0416666666666938E-2</c:v>
                </c:pt>
                <c:pt idx="7507">
                  <c:v>2.3437500000000038E-2</c:v>
                </c:pt>
                <c:pt idx="7508">
                  <c:v>6.769898264512398E-3</c:v>
                </c:pt>
                <c:pt idx="7509">
                  <c:v>5.2673163023437847E-4</c:v>
                </c:pt>
                <c:pt idx="7510">
                  <c:v>8.4876543209878377E-3</c:v>
                </c:pt>
                <c:pt idx="7511">
                  <c:v>9.4339622641510055E-3</c:v>
                </c:pt>
                <c:pt idx="7512">
                  <c:v>2.016129032257999E-3</c:v>
                </c:pt>
                <c:pt idx="7513">
                  <c:v>2.3422377080913635E-2</c:v>
                </c:pt>
                <c:pt idx="7514">
                  <c:v>4.3744531933532539E-4</c:v>
                </c:pt>
                <c:pt idx="7515">
                  <c:v>1.4336917562724075E-2</c:v>
                </c:pt>
                <c:pt idx="7516">
                  <c:v>5.0000000000000093E-2</c:v>
                </c:pt>
                <c:pt idx="7517">
                  <c:v>5.9930480642340365E-5</c:v>
                </c:pt>
                <c:pt idx="7518">
                  <c:v>1.4241996233521636E-2</c:v>
                </c:pt>
                <c:pt idx="7519">
                  <c:v>1.0092417559336389E-2</c:v>
                </c:pt>
                <c:pt idx="7520">
                  <c:v>1.0308123249299559E-2</c:v>
                </c:pt>
                <c:pt idx="7521">
                  <c:v>2.3029035310522853E-3</c:v>
                </c:pt>
                <c:pt idx="7522">
                  <c:v>3.1397935494549811E-5</c:v>
                </c:pt>
                <c:pt idx="7523">
                  <c:v>2.096866096866086E-2</c:v>
                </c:pt>
                <c:pt idx="7524">
                  <c:v>3.2576882290561654E-3</c:v>
                </c:pt>
                <c:pt idx="7525">
                  <c:v>8.2236416156182407E-3</c:v>
                </c:pt>
                <c:pt idx="7526">
                  <c:v>1.0242357812688871E-3</c:v>
                </c:pt>
                <c:pt idx="7527">
                  <c:v>2.5764895330111781E-4</c:v>
                </c:pt>
                <c:pt idx="7528">
                  <c:v>1.0242357812688871E-3</c:v>
                </c:pt>
                <c:pt idx="7529">
                  <c:v>1.0308123249299559E-2</c:v>
                </c:pt>
                <c:pt idx="7530">
                  <c:v>9.5325269695979327E-3</c:v>
                </c:pt>
                <c:pt idx="7531">
                  <c:v>1.0308123249299559E-2</c:v>
                </c:pt>
                <c:pt idx="7532">
                  <c:v>8.7747787488626564E-3</c:v>
                </c:pt>
                <c:pt idx="7533">
                  <c:v>2.262266755954595E-2</c:v>
                </c:pt>
                <c:pt idx="7534">
                  <c:v>1.22796621267678E-2</c:v>
                </c:pt>
                <c:pt idx="7535">
                  <c:v>8.8561369032995486E-3</c:v>
                </c:pt>
                <c:pt idx="7536">
                  <c:v>7.4958832875918081E-3</c:v>
                </c:pt>
                <c:pt idx="10102">
                  <c:v>2.1164021164021368E-2</c:v>
                </c:pt>
                <c:pt idx="10103">
                  <c:v>4.3744531933532539E-4</c:v>
                </c:pt>
                <c:pt idx="10104">
                  <c:v>1.5679442508710839E-2</c:v>
                </c:pt>
                <c:pt idx="10105">
                  <c:v>1.0976702508960743E-2</c:v>
                </c:pt>
                <c:pt idx="10106">
                  <c:v>2.1164021164021368E-2</c:v>
                </c:pt>
                <c:pt idx="10107">
                  <c:v>1.3227513227514738E-3</c:v>
                </c:pt>
                <c:pt idx="10108">
                  <c:v>1.0976702508960743E-2</c:v>
                </c:pt>
                <c:pt idx="10109">
                  <c:v>4.3744531933532539E-4</c:v>
                </c:pt>
                <c:pt idx="10110">
                  <c:v>1.0416666666666938E-2</c:v>
                </c:pt>
                <c:pt idx="10111">
                  <c:v>6.9991251093613586E-3</c:v>
                </c:pt>
                <c:pt idx="10112">
                  <c:v>9.5338983050847672E-3</c:v>
                </c:pt>
                <c:pt idx="10113">
                  <c:v>1.2500000000000063E-2</c:v>
                </c:pt>
                <c:pt idx="10114">
                  <c:v>2.3437500000000038E-2</c:v>
                </c:pt>
                <c:pt idx="10115">
                  <c:v>3.4722222222222398E-3</c:v>
                </c:pt>
                <c:pt idx="10116">
                  <c:v>1.0416666666666938E-2</c:v>
                </c:pt>
                <c:pt idx="10117">
                  <c:v>1.0416666666666938E-2</c:v>
                </c:pt>
                <c:pt idx="10118">
                  <c:v>6.5104166666679814E-4</c:v>
                </c:pt>
                <c:pt idx="10119">
                  <c:v>3.9447731755424325E-3</c:v>
                </c:pt>
                <c:pt idx="10120">
                  <c:v>4.7619047619047589E-2</c:v>
                </c:pt>
                <c:pt idx="10121">
                  <c:v>1.0416666666666938E-2</c:v>
                </c:pt>
                <c:pt idx="10122">
                  <c:v>6.9991251093613586E-3</c:v>
                </c:pt>
                <c:pt idx="10123">
                  <c:v>6.1218243036437225E-4</c:v>
                </c:pt>
                <c:pt idx="10124">
                  <c:v>3.9682539682541007E-3</c:v>
                </c:pt>
                <c:pt idx="10125">
                  <c:v>1.8719080090923146E-3</c:v>
                </c:pt>
                <c:pt idx="10126">
                  <c:v>6.1218243036437225E-4</c:v>
                </c:pt>
                <c:pt idx="10127">
                  <c:v>3.5433070866141662E-2</c:v>
                </c:pt>
                <c:pt idx="10128">
                  <c:v>2.976190476190496E-3</c:v>
                </c:pt>
                <c:pt idx="10129">
                  <c:v>8.9605734767043196E-4</c:v>
                </c:pt>
                <c:pt idx="10130">
                  <c:v>2.66666666666668E-2</c:v>
                </c:pt>
                <c:pt idx="10131">
                  <c:v>7.4992347719621596E-3</c:v>
                </c:pt>
                <c:pt idx="10132">
                  <c:v>1.7770063641621924E-3</c:v>
                </c:pt>
                <c:pt idx="10133">
                  <c:v>6.5104166666679814E-4</c:v>
                </c:pt>
                <c:pt idx="10134">
                  <c:v>2.3184193224678531E-3</c:v>
                </c:pt>
                <c:pt idx="10135">
                  <c:v>5.2071227673776541E-4</c:v>
                </c:pt>
                <c:pt idx="10136">
                  <c:v>2.7813436029097232E-2</c:v>
                </c:pt>
                <c:pt idx="10137">
                  <c:v>3.264986287057643E-3</c:v>
                </c:pt>
                <c:pt idx="10138">
                  <c:v>7.3970350978661854E-3</c:v>
                </c:pt>
                <c:pt idx="10139">
                  <c:v>1.1703280900865094E-2</c:v>
                </c:pt>
                <c:pt idx="10140">
                  <c:v>2.3199023199023172E-2</c:v>
                </c:pt>
                <c:pt idx="10141">
                  <c:v>4.7146401985111608E-2</c:v>
                </c:pt>
                <c:pt idx="10142">
                  <c:v>2.3199023199023172E-2</c:v>
                </c:pt>
                <c:pt idx="10143">
                  <c:v>1.3179429752778034E-2</c:v>
                </c:pt>
                <c:pt idx="10144">
                  <c:v>8.4551811824539122E-2</c:v>
                </c:pt>
                <c:pt idx="10145">
                  <c:v>5.3754895535149236E-4</c:v>
                </c:pt>
                <c:pt idx="10146">
                  <c:v>7.3970350978661854E-3</c:v>
                </c:pt>
                <c:pt idx="10147">
                  <c:v>2.3199023199023172E-2</c:v>
                </c:pt>
                <c:pt idx="10148">
                  <c:v>1.0860484544695154E-2</c:v>
                </c:pt>
                <c:pt idx="10149">
                  <c:v>5.7836899942167346E-4</c:v>
                </c:pt>
                <c:pt idx="10150">
                  <c:v>1.0860484544695154E-2</c:v>
                </c:pt>
                <c:pt idx="10151">
                  <c:v>1.0860484544695154E-2</c:v>
                </c:pt>
                <c:pt idx="10152">
                  <c:v>4.0816326530612101E-3</c:v>
                </c:pt>
                <c:pt idx="10153">
                  <c:v>1.4110125613434568E-2</c:v>
                </c:pt>
                <c:pt idx="10154">
                  <c:v>5.9573454068866701E-4</c:v>
                </c:pt>
                <c:pt idx="10155">
                  <c:v>7.3260073260057051E-4</c:v>
                </c:pt>
                <c:pt idx="10156">
                  <c:v>6.5934065934065587E-3</c:v>
                </c:pt>
                <c:pt idx="10157">
                  <c:v>5.0420168067226625E-3</c:v>
                </c:pt>
                <c:pt idx="10158">
                  <c:v>2.7576078975278789E-3</c:v>
                </c:pt>
                <c:pt idx="10159">
                  <c:v>1.831501831501825E-2</c:v>
                </c:pt>
                <c:pt idx="10160">
                  <c:v>2.4162734612561524E-2</c:v>
                </c:pt>
                <c:pt idx="10161">
                  <c:v>1.571009635525757E-2</c:v>
                </c:pt>
                <c:pt idx="10162">
                  <c:v>1.5930735930734124E-3</c:v>
                </c:pt>
                <c:pt idx="10163">
                  <c:v>2.1117094287825707E-2</c:v>
                </c:pt>
                <c:pt idx="10164">
                  <c:v>1.571009635525757E-2</c:v>
                </c:pt>
                <c:pt idx="10165">
                  <c:v>4.267478553192882E-3</c:v>
                </c:pt>
                <c:pt idx="10166">
                  <c:v>8.2275539902662012E-4</c:v>
                </c:pt>
                <c:pt idx="10167">
                  <c:v>2.4639999999999978E-2</c:v>
                </c:pt>
                <c:pt idx="10168">
                  <c:v>1.7351250708330102E-2</c:v>
                </c:pt>
                <c:pt idx="10169">
                  <c:v>1.421626848913195E-3</c:v>
                </c:pt>
                <c:pt idx="10170">
                  <c:v>1.571009635525757E-2</c:v>
                </c:pt>
                <c:pt idx="10171">
                  <c:v>3.7878787878787852E-2</c:v>
                </c:pt>
                <c:pt idx="10172">
                  <c:v>2.4639999999999978E-2</c:v>
                </c:pt>
                <c:pt idx="10173">
                  <c:v>1.2961697172223353E-2</c:v>
                </c:pt>
                <c:pt idx="10174">
                  <c:v>1.547851597438365E-2</c:v>
                </c:pt>
                <c:pt idx="10175">
                  <c:v>7.5740259740251549E-4</c:v>
                </c:pt>
                <c:pt idx="10176">
                  <c:v>6.9368052933144447E-4</c:v>
                </c:pt>
                <c:pt idx="10177">
                  <c:v>6.4419842452627793E-3</c:v>
                </c:pt>
                <c:pt idx="10178">
                  <c:v>4.4738107896002341E-3</c:v>
                </c:pt>
                <c:pt idx="10179">
                  <c:v>5.3906611719506489E-2</c:v>
                </c:pt>
                <c:pt idx="10180">
                  <c:v>1.0389610389610303E-2</c:v>
                </c:pt>
                <c:pt idx="10181">
                  <c:v>7.5740259740251549E-4</c:v>
                </c:pt>
                <c:pt idx="10182">
                  <c:v>7.5740259740251549E-4</c:v>
                </c:pt>
                <c:pt idx="10183">
                  <c:v>7.1581036518340677E-2</c:v>
                </c:pt>
                <c:pt idx="10184">
                  <c:v>1.3530116577637242E-2</c:v>
                </c:pt>
                <c:pt idx="10185">
                  <c:v>3.2942667089008643E-2</c:v>
                </c:pt>
                <c:pt idx="10186">
                  <c:v>3.1989801965588227E-3</c:v>
                </c:pt>
                <c:pt idx="10187">
                  <c:v>9.9099346980704543E-3</c:v>
                </c:pt>
                <c:pt idx="10188">
                  <c:v>6.1454293737771293E-4</c:v>
                </c:pt>
                <c:pt idx="10189">
                  <c:v>6.9539835164835924E-3</c:v>
                </c:pt>
                <c:pt idx="10190">
                  <c:v>7.5014271442852662E-4</c:v>
                </c:pt>
                <c:pt idx="10191">
                  <c:v>6.1454293737771293E-4</c:v>
                </c:pt>
                <c:pt idx="10192">
                  <c:v>2.3319200484554808E-2</c:v>
                </c:pt>
                <c:pt idx="10193">
                  <c:v>1.6773364250429884E-3</c:v>
                </c:pt>
                <c:pt idx="10194">
                  <c:v>4.8166119594678422E-4</c:v>
                </c:pt>
                <c:pt idx="10195">
                  <c:v>7.3321174237725981E-6</c:v>
                </c:pt>
                <c:pt idx="10196">
                  <c:v>1.2487512487511664E-3</c:v>
                </c:pt>
                <c:pt idx="10197">
                  <c:v>1.6079158936301841E-2</c:v>
                </c:pt>
                <c:pt idx="10198">
                  <c:v>2.049707481017388E-2</c:v>
                </c:pt>
                <c:pt idx="10199">
                  <c:v>1.2140837762607441E-4</c:v>
                </c:pt>
                <c:pt idx="10200">
                  <c:v>2.3782980304719527E-3</c:v>
                </c:pt>
                <c:pt idx="10201">
                  <c:v>5.1319538161641335E-3</c:v>
                </c:pt>
                <c:pt idx="10202">
                  <c:v>2.2826766729205875E-2</c:v>
                </c:pt>
                <c:pt idx="10203">
                  <c:v>4.7225577629882463E-4</c:v>
                </c:pt>
                <c:pt idx="10204">
                  <c:v>8.812364976748626E-3</c:v>
                </c:pt>
                <c:pt idx="10205">
                  <c:v>4.3905865823821541E-5</c:v>
                </c:pt>
                <c:pt idx="10206">
                  <c:v>3.7495972271814862E-3</c:v>
                </c:pt>
                <c:pt idx="10207">
                  <c:v>1.9357336430511073E-4</c:v>
                </c:pt>
                <c:pt idx="10208">
                  <c:v>2.3437500000000038E-2</c:v>
                </c:pt>
                <c:pt idx="10209">
                  <c:v>3.308012741974899E-3</c:v>
                </c:pt>
                <c:pt idx="10210">
                  <c:v>5.0125313283205459E-3</c:v>
                </c:pt>
                <c:pt idx="10211">
                  <c:v>1.6203703703703606E-2</c:v>
                </c:pt>
                <c:pt idx="10212">
                  <c:v>2.9124799767007482E-4</c:v>
                </c:pt>
                <c:pt idx="10213">
                  <c:v>0</c:v>
                </c:pt>
                <c:pt idx="10214">
                  <c:v>1.9357336430511073E-4</c:v>
                </c:pt>
                <c:pt idx="10215">
                  <c:v>2.976190476190496E-3</c:v>
                </c:pt>
                <c:pt idx="10216">
                  <c:v>1.1770244821086376E-4</c:v>
                </c:pt>
                <c:pt idx="10217">
                  <c:v>1.0416666666666938E-2</c:v>
                </c:pt>
                <c:pt idx="10218">
                  <c:v>1.3227513227514738E-3</c:v>
                </c:pt>
                <c:pt idx="10219">
                  <c:v>2.976190476190496E-3</c:v>
                </c:pt>
                <c:pt idx="10220">
                  <c:v>1.7532325224631831E-3</c:v>
                </c:pt>
                <c:pt idx="10221">
                  <c:v>6.5681444991790095E-3</c:v>
                </c:pt>
                <c:pt idx="10222">
                  <c:v>1.7390328733310858E-3</c:v>
                </c:pt>
                <c:pt idx="10223">
                  <c:v>0</c:v>
                </c:pt>
                <c:pt idx="10224">
                  <c:v>1.3888888888888959E-2</c:v>
                </c:pt>
                <c:pt idx="10225">
                  <c:v>2.891318124208024E-3</c:v>
                </c:pt>
                <c:pt idx="10226">
                  <c:v>6.5681444991790095E-3</c:v>
                </c:pt>
                <c:pt idx="10227">
                  <c:v>2.976190476190496E-3</c:v>
                </c:pt>
                <c:pt idx="10228">
                  <c:v>6.6666666666667001E-3</c:v>
                </c:pt>
                <c:pt idx="10229">
                  <c:v>1.5748031496063096E-2</c:v>
                </c:pt>
                <c:pt idx="10230">
                  <c:v>2.116402116402125E-2</c:v>
                </c:pt>
                <c:pt idx="10231">
                  <c:v>1.6203703703703606E-2</c:v>
                </c:pt>
                <c:pt idx="10232">
                  <c:v>1.3368288938677314E-2</c:v>
                </c:pt>
                <c:pt idx="10233">
                  <c:v>4.3005269074999327E-3</c:v>
                </c:pt>
                <c:pt idx="10234">
                  <c:v>7.4354770912149091E-3</c:v>
                </c:pt>
                <c:pt idx="10235">
                  <c:v>6.1542664985288617E-3</c:v>
                </c:pt>
                <c:pt idx="10236">
                  <c:v>1.1093333333333358E-2</c:v>
                </c:pt>
                <c:pt idx="10237">
                  <c:v>2.3319200484554808E-2</c:v>
                </c:pt>
                <c:pt idx="10238">
                  <c:v>1.3832487141505839E-2</c:v>
                </c:pt>
                <c:pt idx="10239">
                  <c:v>7.347311204815331E-3</c:v>
                </c:pt>
                <c:pt idx="10240">
                  <c:v>3.7526497892351657E-2</c:v>
                </c:pt>
                <c:pt idx="10241">
                  <c:v>1.0635034257081455E-2</c:v>
                </c:pt>
                <c:pt idx="10242">
                  <c:v>2.3319200484554808E-2</c:v>
                </c:pt>
                <c:pt idx="10243">
                  <c:v>4.646901770796041E-4</c:v>
                </c:pt>
                <c:pt idx="10244">
                  <c:v>4.8166119594678422E-4</c:v>
                </c:pt>
                <c:pt idx="10245">
                  <c:v>4.8166119594678422E-4</c:v>
                </c:pt>
                <c:pt idx="10246">
                  <c:v>1.0635034257081455E-2</c:v>
                </c:pt>
                <c:pt idx="10247">
                  <c:v>3.1136768408769805E-2</c:v>
                </c:pt>
                <c:pt idx="10248">
                  <c:v>1.6670635865681739E-3</c:v>
                </c:pt>
                <c:pt idx="10249">
                  <c:v>1.7805956142819348E-2</c:v>
                </c:pt>
                <c:pt idx="10250">
                  <c:v>4.8759852587603736E-2</c:v>
                </c:pt>
                <c:pt idx="10251">
                  <c:v>1.0860484544695154E-2</c:v>
                </c:pt>
                <c:pt idx="10252">
                  <c:v>1.5802533629358694E-2</c:v>
                </c:pt>
                <c:pt idx="10253">
                  <c:v>7.1689542806360456E-3</c:v>
                </c:pt>
                <c:pt idx="10254">
                  <c:v>1.1753950633408203E-3</c:v>
                </c:pt>
                <c:pt idx="10255">
                  <c:v>5.7836899942167346E-4</c:v>
                </c:pt>
                <c:pt idx="10256">
                  <c:v>2.2071307300509393E-2</c:v>
                </c:pt>
                <c:pt idx="10257">
                  <c:v>1.87614785952737E-2</c:v>
                </c:pt>
                <c:pt idx="10258">
                  <c:v>2.3199023199023172E-2</c:v>
                </c:pt>
                <c:pt idx="10259">
                  <c:v>5.29014844804351E-4</c:v>
                </c:pt>
                <c:pt idx="10260">
                  <c:v>7.2022160664819666E-3</c:v>
                </c:pt>
                <c:pt idx="10261">
                  <c:v>1.79199575230638E-3</c:v>
                </c:pt>
                <c:pt idx="10262">
                  <c:v>6.5830617821238847E-6</c:v>
                </c:pt>
                <c:pt idx="10263">
                  <c:v>1.0860484544695154E-2</c:v>
                </c:pt>
                <c:pt idx="10264">
                  <c:v>6.0946410691693119E-5</c:v>
                </c:pt>
                <c:pt idx="10265">
                  <c:v>6.7476383265856772E-3</c:v>
                </c:pt>
                <c:pt idx="10266">
                  <c:v>8.4551811824539122E-2</c:v>
                </c:pt>
                <c:pt idx="10267">
                  <c:v>4.5955882352954056E-4</c:v>
                </c:pt>
                <c:pt idx="10268">
                  <c:v>1.3227513227514738E-3</c:v>
                </c:pt>
                <c:pt idx="10269">
                  <c:v>1.0416666666666938E-2</c:v>
                </c:pt>
                <c:pt idx="10270">
                  <c:v>1.6203703703703606E-2</c:v>
                </c:pt>
                <c:pt idx="10271">
                  <c:v>2.3437500000000038E-2</c:v>
                </c:pt>
                <c:pt idx="10272">
                  <c:v>7.2148786831516027E-4</c:v>
                </c:pt>
                <c:pt idx="10273">
                  <c:v>1.1839708561020023E-2</c:v>
                </c:pt>
                <c:pt idx="10274">
                  <c:v>2.0871815743766295E-5</c:v>
                </c:pt>
                <c:pt idx="10275">
                  <c:v>1.2411384092798825E-3</c:v>
                </c:pt>
                <c:pt idx="10276">
                  <c:v>1.1839708561020023E-2</c:v>
                </c:pt>
                <c:pt idx="10277">
                  <c:v>7.2148786831516027E-4</c:v>
                </c:pt>
                <c:pt idx="10278">
                  <c:v>2.4085224641037482E-2</c:v>
                </c:pt>
                <c:pt idx="10279">
                  <c:v>3.64145658263305E-2</c:v>
                </c:pt>
                <c:pt idx="10280">
                  <c:v>1.3974110841118555E-2</c:v>
                </c:pt>
                <c:pt idx="10281">
                  <c:v>1.2643595440929032E-2</c:v>
                </c:pt>
                <c:pt idx="10282">
                  <c:v>3.1894934333958867E-2</c:v>
                </c:pt>
                <c:pt idx="10283">
                  <c:v>7.3319926261101991E-3</c:v>
                </c:pt>
                <c:pt idx="10284">
                  <c:v>2.8280542986424254E-3</c:v>
                </c:pt>
                <c:pt idx="10285">
                  <c:v>2.8280542986424254E-3</c:v>
                </c:pt>
                <c:pt idx="10286">
                  <c:v>3.6491023207195743E-6</c:v>
                </c:pt>
                <c:pt idx="10287">
                  <c:v>1.0671498117696316E-2</c:v>
                </c:pt>
                <c:pt idx="10288">
                  <c:v>7.0646620931252256E-3</c:v>
                </c:pt>
                <c:pt idx="10289">
                  <c:v>2.6364764267990268E-2</c:v>
                </c:pt>
                <c:pt idx="10290">
                  <c:v>1.0296789824349027E-2</c:v>
                </c:pt>
                <c:pt idx="10291">
                  <c:v>1.6837104072398128E-2</c:v>
                </c:pt>
                <c:pt idx="10292">
                  <c:v>2.4085224641037482E-2</c:v>
                </c:pt>
                <c:pt idx="10293">
                  <c:v>9.4038042567453975E-3</c:v>
                </c:pt>
                <c:pt idx="10294">
                  <c:v>1.05238657750361E-3</c:v>
                </c:pt>
                <c:pt idx="10295">
                  <c:v>7.8760084999823104E-4</c:v>
                </c:pt>
                <c:pt idx="10296">
                  <c:v>1.2698488903825267E-2</c:v>
                </c:pt>
                <c:pt idx="10297">
                  <c:v>6.5104166666679814E-4</c:v>
                </c:pt>
                <c:pt idx="10298">
                  <c:v>2.4801587301587318E-2</c:v>
                </c:pt>
                <c:pt idx="10299">
                  <c:v>1.7433586337761011E-2</c:v>
                </c:pt>
                <c:pt idx="10300">
                  <c:v>2.976190476190496E-3</c:v>
                </c:pt>
                <c:pt idx="10301">
                  <c:v>4.1050903119862488E-4</c:v>
                </c:pt>
                <c:pt idx="10302">
                  <c:v>2.7745167097127561E-2</c:v>
                </c:pt>
                <c:pt idx="10303">
                  <c:v>2.3437500000000038E-2</c:v>
                </c:pt>
                <c:pt idx="10304">
                  <c:v>2.4801587301587318E-2</c:v>
                </c:pt>
                <c:pt idx="10305">
                  <c:v>2.9319498069498136E-2</c:v>
                </c:pt>
                <c:pt idx="10306">
                  <c:v>6.5104166666679814E-4</c:v>
                </c:pt>
                <c:pt idx="10307">
                  <c:v>0</c:v>
                </c:pt>
                <c:pt idx="10308">
                  <c:v>2.016129032257999E-3</c:v>
                </c:pt>
                <c:pt idx="10309">
                  <c:v>1.5748031496063096E-2</c:v>
                </c:pt>
                <c:pt idx="10310">
                  <c:v>1.2784090909090939E-2</c:v>
                </c:pt>
                <c:pt idx="10311">
                  <c:v>6.7147134954068282E-3</c:v>
                </c:pt>
                <c:pt idx="10312">
                  <c:v>2.7430734232601296E-3</c:v>
                </c:pt>
                <c:pt idx="10313">
                  <c:v>1.5210840880118925E-3</c:v>
                </c:pt>
                <c:pt idx="10314">
                  <c:v>1.0736842105263183E-2</c:v>
                </c:pt>
                <c:pt idx="10315">
                  <c:v>5.0378704113224225E-2</c:v>
                </c:pt>
                <c:pt idx="10316">
                  <c:v>8.4876186662152429E-4</c:v>
                </c:pt>
                <c:pt idx="10317">
                  <c:v>2.384313725490185E-2</c:v>
                </c:pt>
                <c:pt idx="10318">
                  <c:v>7.741390771575943E-4</c:v>
                </c:pt>
                <c:pt idx="10319">
                  <c:v>3.0254116941423629E-3</c:v>
                </c:pt>
                <c:pt idx="10320">
                  <c:v>2.384313725490185E-2</c:v>
                </c:pt>
                <c:pt idx="10321">
                  <c:v>2.2276744116144151E-2</c:v>
                </c:pt>
                <c:pt idx="10322">
                  <c:v>1.5003253467948626E-3</c:v>
                </c:pt>
                <c:pt idx="10323">
                  <c:v>9.7354017915796912E-4</c:v>
                </c:pt>
                <c:pt idx="10324">
                  <c:v>2.384313725490185E-2</c:v>
                </c:pt>
                <c:pt idx="10325">
                  <c:v>7.2148786831516027E-4</c:v>
                </c:pt>
                <c:pt idx="10326">
                  <c:v>2.2348526652687935E-3</c:v>
                </c:pt>
                <c:pt idx="10327">
                  <c:v>1.5021643429104134E-2</c:v>
                </c:pt>
                <c:pt idx="10328">
                  <c:v>4.3744531933532539E-4</c:v>
                </c:pt>
                <c:pt idx="10329">
                  <c:v>0</c:v>
                </c:pt>
                <c:pt idx="10330">
                  <c:v>2.3437500000000038E-2</c:v>
                </c:pt>
                <c:pt idx="10331">
                  <c:v>2.1164021164021368E-2</c:v>
                </c:pt>
                <c:pt idx="10332">
                  <c:v>2.3437500000000038E-2</c:v>
                </c:pt>
                <c:pt idx="10333">
                  <c:v>1.5489544951401837E-2</c:v>
                </c:pt>
                <c:pt idx="10334">
                  <c:v>8.5014397367340882E-3</c:v>
                </c:pt>
                <c:pt idx="10335">
                  <c:v>5.0203302630427784E-5</c:v>
                </c:pt>
                <c:pt idx="10336">
                  <c:v>2.3076923076923002E-2</c:v>
                </c:pt>
                <c:pt idx="10337">
                  <c:v>7.9756450446115911E-4</c:v>
                </c:pt>
                <c:pt idx="10338">
                  <c:v>2.976190476190496E-3</c:v>
                </c:pt>
                <c:pt idx="10339">
                  <c:v>2.8147163120567295E-2</c:v>
                </c:pt>
                <c:pt idx="10340">
                  <c:v>5.092946269416095E-4</c:v>
                </c:pt>
                <c:pt idx="10341">
                  <c:v>1.6203703703703606E-2</c:v>
                </c:pt>
                <c:pt idx="10342">
                  <c:v>2.1582100070473113E-3</c:v>
                </c:pt>
                <c:pt idx="10343">
                  <c:v>1.6203703703703606E-2</c:v>
                </c:pt>
                <c:pt idx="10344">
                  <c:v>6.6666666666668883E-3</c:v>
                </c:pt>
                <c:pt idx="10345">
                  <c:v>1.0416666666666938E-2</c:v>
                </c:pt>
                <c:pt idx="10346">
                  <c:v>1.874102622232315E-2</c:v>
                </c:pt>
                <c:pt idx="10347">
                  <c:v>6.5104166666679814E-4</c:v>
                </c:pt>
                <c:pt idx="10348">
                  <c:v>1.0416666666666938E-2</c:v>
                </c:pt>
                <c:pt idx="10349">
                  <c:v>2.9850746268656823E-2</c:v>
                </c:pt>
                <c:pt idx="10350">
                  <c:v>6.6666666666668883E-3</c:v>
                </c:pt>
                <c:pt idx="10351">
                  <c:v>2.1517697988286184E-2</c:v>
                </c:pt>
                <c:pt idx="10352">
                  <c:v>3.0934343434343415E-2</c:v>
                </c:pt>
                <c:pt idx="10353">
                  <c:v>6.5104166666679814E-4</c:v>
                </c:pt>
                <c:pt idx="10354">
                  <c:v>6.5104166666679814E-4</c:v>
                </c:pt>
                <c:pt idx="10355">
                  <c:v>6.5104166666679814E-4</c:v>
                </c:pt>
                <c:pt idx="10356">
                  <c:v>1.1746374205921145E-2</c:v>
                </c:pt>
                <c:pt idx="10357">
                  <c:v>1.3456362937331809E-3</c:v>
                </c:pt>
                <c:pt idx="10358">
                  <c:v>1.6421052631579034E-2</c:v>
                </c:pt>
                <c:pt idx="10359">
                  <c:v>1.0860484544695154E-2</c:v>
                </c:pt>
                <c:pt idx="10360">
                  <c:v>3.5076923076923019E-2</c:v>
                </c:pt>
                <c:pt idx="10361">
                  <c:v>5.7836899942167346E-4</c:v>
                </c:pt>
                <c:pt idx="10362">
                  <c:v>5.7836899942167346E-4</c:v>
                </c:pt>
                <c:pt idx="10363">
                  <c:v>1.6421052631579034E-2</c:v>
                </c:pt>
                <c:pt idx="10364">
                  <c:v>3.5076923076923019E-2</c:v>
                </c:pt>
                <c:pt idx="10365">
                  <c:v>3.5076923076923019E-2</c:v>
                </c:pt>
                <c:pt idx="10366">
                  <c:v>2.3199023199023172E-2</c:v>
                </c:pt>
                <c:pt idx="10367">
                  <c:v>4.7146401985111608E-2</c:v>
                </c:pt>
                <c:pt idx="10368">
                  <c:v>2.3199023199023172E-2</c:v>
                </c:pt>
                <c:pt idx="10369">
                  <c:v>2.6666666666666613E-2</c:v>
                </c:pt>
                <c:pt idx="10370">
                  <c:v>1.0416666666666938E-2</c:v>
                </c:pt>
                <c:pt idx="10371">
                  <c:v>1.0416666666666938E-2</c:v>
                </c:pt>
                <c:pt idx="10372">
                  <c:v>1.5748031496063096E-2</c:v>
                </c:pt>
                <c:pt idx="10373">
                  <c:v>3.9682539682539882E-2</c:v>
                </c:pt>
                <c:pt idx="10374">
                  <c:v>4.0621490078622327E-2</c:v>
                </c:pt>
                <c:pt idx="10375">
                  <c:v>4.9871525344545795E-2</c:v>
                </c:pt>
                <c:pt idx="10376">
                  <c:v>2.976190476190496E-3</c:v>
                </c:pt>
                <c:pt idx="10377">
                  <c:v>3.7940379403793946E-2</c:v>
                </c:pt>
                <c:pt idx="10378">
                  <c:v>7.9576117995366414E-4</c:v>
                </c:pt>
                <c:pt idx="10379">
                  <c:v>4.3906251539727582E-2</c:v>
                </c:pt>
                <c:pt idx="10380">
                  <c:v>4.3744531933532539E-4</c:v>
                </c:pt>
                <c:pt idx="10381">
                  <c:v>6.6666666666667001E-3</c:v>
                </c:pt>
                <c:pt idx="10382">
                  <c:v>1.3731732776617992E-2</c:v>
                </c:pt>
                <c:pt idx="10383">
                  <c:v>9.1211353944561906E-3</c:v>
                </c:pt>
                <c:pt idx="10384">
                  <c:v>8.3677685950401127E-4</c:v>
                </c:pt>
                <c:pt idx="10385">
                  <c:v>4.164738929279696E-3</c:v>
                </c:pt>
                <c:pt idx="10386">
                  <c:v>2.582644628099184E-2</c:v>
                </c:pt>
                <c:pt idx="10387">
                  <c:v>2.9138349514561184E-3</c:v>
                </c:pt>
                <c:pt idx="10388">
                  <c:v>2.7709359605910633E-3</c:v>
                </c:pt>
                <c:pt idx="10389">
                  <c:v>9.0667641325535876E-3</c:v>
                </c:pt>
                <c:pt idx="10390">
                  <c:v>7.8347457627118144E-3</c:v>
                </c:pt>
                <c:pt idx="10391">
                  <c:v>1.5520320197044263E-2</c:v>
                </c:pt>
                <c:pt idx="10392">
                  <c:v>2.77836134453806E-3</c:v>
                </c:pt>
                <c:pt idx="10393">
                  <c:v>2.582644628099184E-2</c:v>
                </c:pt>
                <c:pt idx="10394">
                  <c:v>2.9898305084745634E-2</c:v>
                </c:pt>
                <c:pt idx="10395">
                  <c:v>3.4443082788670307E-3</c:v>
                </c:pt>
                <c:pt idx="10396">
                  <c:v>8.6367346938774573E-3</c:v>
                </c:pt>
                <c:pt idx="10397">
                  <c:v>1.6000000000000229E-2</c:v>
                </c:pt>
                <c:pt idx="10398">
                  <c:v>3.4202586206896556E-2</c:v>
                </c:pt>
                <c:pt idx="10399">
                  <c:v>3.0287610619470335E-3</c:v>
                </c:pt>
                <c:pt idx="10400">
                  <c:v>8.3677685950401127E-4</c:v>
                </c:pt>
                <c:pt idx="10401">
                  <c:v>4.3688311688311748E-2</c:v>
                </c:pt>
                <c:pt idx="10402">
                  <c:v>9.428879310344819E-2</c:v>
                </c:pt>
                <c:pt idx="10403">
                  <c:v>2.6666666666666613E-2</c:v>
                </c:pt>
                <c:pt idx="10404">
                  <c:v>1.7045454545454419E-2</c:v>
                </c:pt>
                <c:pt idx="10405">
                  <c:v>6.5104166666679814E-4</c:v>
                </c:pt>
                <c:pt idx="10406">
                  <c:v>2.976190476190496E-3</c:v>
                </c:pt>
                <c:pt idx="10407">
                  <c:v>3.2101677148848378E-3</c:v>
                </c:pt>
                <c:pt idx="10408">
                  <c:v>2.3422377080913635E-2</c:v>
                </c:pt>
                <c:pt idx="10409">
                  <c:v>1.7532325224631831E-3</c:v>
                </c:pt>
                <c:pt idx="10410">
                  <c:v>4.3744531933532539E-4</c:v>
                </c:pt>
                <c:pt idx="10411">
                  <c:v>1.3227513227514738E-3</c:v>
                </c:pt>
                <c:pt idx="10412">
                  <c:v>7.5757575757576141E-3</c:v>
                </c:pt>
                <c:pt idx="10413">
                  <c:v>1.3355460723881862E-2</c:v>
                </c:pt>
                <c:pt idx="10414">
                  <c:v>2.2222222222222334E-2</c:v>
                </c:pt>
                <c:pt idx="10415">
                  <c:v>3.5510809334268001E-3</c:v>
                </c:pt>
                <c:pt idx="10416">
                  <c:v>5.8479532163744213E-3</c:v>
                </c:pt>
                <c:pt idx="10417">
                  <c:v>0</c:v>
                </c:pt>
                <c:pt idx="10418">
                  <c:v>1.0416666666666938E-2</c:v>
                </c:pt>
                <c:pt idx="10419">
                  <c:v>6.9991251093613586E-3</c:v>
                </c:pt>
                <c:pt idx="10420">
                  <c:v>9.5338983050847672E-3</c:v>
                </c:pt>
                <c:pt idx="10421">
                  <c:v>2.3437500000000038E-2</c:v>
                </c:pt>
                <c:pt idx="10422">
                  <c:v>1.0635034257081455E-2</c:v>
                </c:pt>
                <c:pt idx="10423">
                  <c:v>6.1454293737771293E-4</c:v>
                </c:pt>
                <c:pt idx="10424">
                  <c:v>1.9035842206574804E-3</c:v>
                </c:pt>
                <c:pt idx="10425">
                  <c:v>6.1454293737771293E-4</c:v>
                </c:pt>
                <c:pt idx="10426">
                  <c:v>1.6004495504495335E-2</c:v>
                </c:pt>
                <c:pt idx="10427">
                  <c:v>2.1201167253798871E-2</c:v>
                </c:pt>
                <c:pt idx="10428">
                  <c:v>5.3280053280077089E-4</c:v>
                </c:pt>
                <c:pt idx="10429">
                  <c:v>6.1454293737771293E-4</c:v>
                </c:pt>
                <c:pt idx="10430">
                  <c:v>6.1454293737771293E-4</c:v>
                </c:pt>
                <c:pt idx="10431">
                  <c:v>2.3319200484554808E-2</c:v>
                </c:pt>
                <c:pt idx="10432">
                  <c:v>1.7076502732243888E-4</c:v>
                </c:pt>
                <c:pt idx="10433">
                  <c:v>1.3831967213114787E-2</c:v>
                </c:pt>
                <c:pt idx="10434">
                  <c:v>1.0416666666666938E-2</c:v>
                </c:pt>
                <c:pt idx="10435">
                  <c:v>1.0416666666666938E-2</c:v>
                </c:pt>
                <c:pt idx="10436">
                  <c:v>9.4038042567453975E-3</c:v>
                </c:pt>
                <c:pt idx="10437">
                  <c:v>5.8430873938895463E-3</c:v>
                </c:pt>
                <c:pt idx="10438">
                  <c:v>3.8657171922685717E-2</c:v>
                </c:pt>
                <c:pt idx="10439">
                  <c:v>2.3437500000000038E-2</c:v>
                </c:pt>
                <c:pt idx="10440">
                  <c:v>1.5748031496063096E-2</c:v>
                </c:pt>
                <c:pt idx="10441">
                  <c:v>7.5757575757576141E-3</c:v>
                </c:pt>
                <c:pt idx="10442">
                  <c:v>4.3744531933532539E-4</c:v>
                </c:pt>
                <c:pt idx="10443">
                  <c:v>3.8192011212333801E-2</c:v>
                </c:pt>
                <c:pt idx="10444">
                  <c:v>1.3227513227514738E-3</c:v>
                </c:pt>
                <c:pt idx="10445">
                  <c:v>6.5104166666679814E-4</c:v>
                </c:pt>
                <c:pt idx="10446">
                  <c:v>6.5771444231296685E-3</c:v>
                </c:pt>
                <c:pt idx="10447">
                  <c:v>2.3437500000000038E-2</c:v>
                </c:pt>
                <c:pt idx="10448">
                  <c:v>1.3227513227514738E-3</c:v>
                </c:pt>
                <c:pt idx="10449">
                  <c:v>1.0416666666666938E-2</c:v>
                </c:pt>
                <c:pt idx="10450">
                  <c:v>6.5104166666679814E-4</c:v>
                </c:pt>
                <c:pt idx="10451">
                  <c:v>8.9605734767043196E-4</c:v>
                </c:pt>
                <c:pt idx="10452">
                  <c:v>6.5104166666679814E-4</c:v>
                </c:pt>
                <c:pt idx="10453">
                  <c:v>4.3744531933532539E-4</c:v>
                </c:pt>
                <c:pt idx="10454">
                  <c:v>6.9991251093613586E-3</c:v>
                </c:pt>
                <c:pt idx="10455">
                  <c:v>2.1164021164021368E-2</c:v>
                </c:pt>
                <c:pt idx="10456">
                  <c:v>1.9357336430511073E-4</c:v>
                </c:pt>
                <c:pt idx="10457">
                  <c:v>6.5104166666679814E-4</c:v>
                </c:pt>
                <c:pt idx="10458">
                  <c:v>7.5736614727440615E-3</c:v>
                </c:pt>
                <c:pt idx="10459">
                  <c:v>1.7905273937531965E-2</c:v>
                </c:pt>
                <c:pt idx="10460">
                  <c:v>6.8457648546144155E-3</c:v>
                </c:pt>
                <c:pt idx="10461">
                  <c:v>6.8457648546144155E-3</c:v>
                </c:pt>
                <c:pt idx="10462">
                  <c:v>6.8457648546144155E-3</c:v>
                </c:pt>
                <c:pt idx="10463">
                  <c:v>1.197562358276714E-3</c:v>
                </c:pt>
                <c:pt idx="10464">
                  <c:v>6.8457648546144155E-3</c:v>
                </c:pt>
                <c:pt idx="10465">
                  <c:v>4.2506169842618798E-2</c:v>
                </c:pt>
                <c:pt idx="10466">
                  <c:v>2.9239571797711459E-3</c:v>
                </c:pt>
                <c:pt idx="10467">
                  <c:v>2.5185245723003291E-2</c:v>
                </c:pt>
                <c:pt idx="10468">
                  <c:v>9.5953989703991081E-3</c:v>
                </c:pt>
                <c:pt idx="10469">
                  <c:v>2.2455192782295606E-2</c:v>
                </c:pt>
                <c:pt idx="10470">
                  <c:v>1.7128759398496292E-2</c:v>
                </c:pt>
                <c:pt idx="10471">
                  <c:v>2.5606060606060611E-2</c:v>
                </c:pt>
                <c:pt idx="10472">
                  <c:v>3.804347826086954E-2</c:v>
                </c:pt>
                <c:pt idx="10473">
                  <c:v>3.9870323129251761E-2</c:v>
                </c:pt>
                <c:pt idx="10474">
                  <c:v>3.5740392648286909E-3</c:v>
                </c:pt>
                <c:pt idx="10475">
                  <c:v>2.5771967554794061E-2</c:v>
                </c:pt>
                <c:pt idx="10476">
                  <c:v>3.3627450980392962E-3</c:v>
                </c:pt>
                <c:pt idx="10477">
                  <c:v>2.0670624018838218E-2</c:v>
                </c:pt>
                <c:pt idx="10478">
                  <c:v>5.8316080055227898E-4</c:v>
                </c:pt>
                <c:pt idx="10479">
                  <c:v>6.0595647193585289E-2</c:v>
                </c:pt>
                <c:pt idx="10480">
                  <c:v>5.8316080055227898E-4</c:v>
                </c:pt>
                <c:pt idx="10481">
                  <c:v>2.384313725490185E-2</c:v>
                </c:pt>
                <c:pt idx="10482">
                  <c:v>2.0221055622860161E-3</c:v>
                </c:pt>
                <c:pt idx="10483">
                  <c:v>3.1090848834183539E-3</c:v>
                </c:pt>
                <c:pt idx="10484">
                  <c:v>1.0736842105263183E-2</c:v>
                </c:pt>
                <c:pt idx="10485">
                  <c:v>3.2584525038085745E-3</c:v>
                </c:pt>
                <c:pt idx="10486">
                  <c:v>4.3744531933532539E-4</c:v>
                </c:pt>
                <c:pt idx="10487">
                  <c:v>6.6666666666667001E-3</c:v>
                </c:pt>
                <c:pt idx="10488">
                  <c:v>6.5104166666679814E-4</c:v>
                </c:pt>
                <c:pt idx="10489">
                  <c:v>1.9256783639691341E-2</c:v>
                </c:pt>
                <c:pt idx="10490">
                  <c:v>3.097173828881227E-3</c:v>
                </c:pt>
                <c:pt idx="10491">
                  <c:v>6.9991251093613586E-3</c:v>
                </c:pt>
                <c:pt idx="10492">
                  <c:v>3.3251231527093673E-2</c:v>
                </c:pt>
                <c:pt idx="10493">
                  <c:v>3.4722222222222398E-3</c:v>
                </c:pt>
                <c:pt idx="10494">
                  <c:v>1.9357336430511073E-4</c:v>
                </c:pt>
                <c:pt idx="10495">
                  <c:v>2.723311546840948E-2</c:v>
                </c:pt>
                <c:pt idx="10496">
                  <c:v>5.4289819376026338E-2</c:v>
                </c:pt>
                <c:pt idx="10497">
                  <c:v>2.4085224641037482E-2</c:v>
                </c:pt>
                <c:pt idx="10498">
                  <c:v>7.3319926261101991E-3</c:v>
                </c:pt>
                <c:pt idx="10499">
                  <c:v>1.5301959371390419E-2</c:v>
                </c:pt>
                <c:pt idx="10500">
                  <c:v>7.2148786831516027E-4</c:v>
                </c:pt>
                <c:pt idx="10501">
                  <c:v>7.8480422813285468E-4</c:v>
                </c:pt>
                <c:pt idx="10502">
                  <c:v>7.0646620931252256E-3</c:v>
                </c:pt>
                <c:pt idx="10503">
                  <c:v>6.5104166666679814E-4</c:v>
                </c:pt>
                <c:pt idx="10504">
                  <c:v>4.1050903119862488E-4</c:v>
                </c:pt>
                <c:pt idx="10505">
                  <c:v>8.9605734767043196E-4</c:v>
                </c:pt>
                <c:pt idx="10506">
                  <c:v>6.5104166666679814E-4</c:v>
                </c:pt>
                <c:pt idx="10507">
                  <c:v>2.1164021164021368E-2</c:v>
                </c:pt>
                <c:pt idx="10508">
                  <c:v>3.5076923076923019E-2</c:v>
                </c:pt>
                <c:pt idx="10509">
                  <c:v>1.0416666666666938E-2</c:v>
                </c:pt>
                <c:pt idx="10510">
                  <c:v>5.5596166341780433E-2</c:v>
                </c:pt>
                <c:pt idx="10511">
                  <c:v>1.7986261749819495E-2</c:v>
                </c:pt>
                <c:pt idx="10512">
                  <c:v>8.9605734767043196E-4</c:v>
                </c:pt>
                <c:pt idx="10513">
                  <c:v>2.016129032257999E-3</c:v>
                </c:pt>
                <c:pt idx="10514">
                  <c:v>6.6666666666667001E-3</c:v>
                </c:pt>
                <c:pt idx="10515">
                  <c:v>1.3888888888888959E-2</c:v>
                </c:pt>
                <c:pt idx="10516">
                  <c:v>6.6666666666668883E-3</c:v>
                </c:pt>
                <c:pt idx="10517">
                  <c:v>1.3258820951128777E-2</c:v>
                </c:pt>
                <c:pt idx="10518">
                  <c:v>6.5104166666679814E-4</c:v>
                </c:pt>
                <c:pt idx="10519">
                  <c:v>2.8051720359412783E-2</c:v>
                </c:pt>
                <c:pt idx="10520">
                  <c:v>6.3001145475372194E-3</c:v>
                </c:pt>
                <c:pt idx="10521">
                  <c:v>8.9605734767043196E-4</c:v>
                </c:pt>
                <c:pt idx="10522">
                  <c:v>1.0484927916120644E-2</c:v>
                </c:pt>
                <c:pt idx="10523">
                  <c:v>6.5104166666679814E-4</c:v>
                </c:pt>
                <c:pt idx="10524">
                  <c:v>6.5104166666679814E-4</c:v>
                </c:pt>
                <c:pt idx="10525">
                  <c:v>3.2327586206897744E-3</c:v>
                </c:pt>
                <c:pt idx="10526">
                  <c:v>0</c:v>
                </c:pt>
                <c:pt idx="10527">
                  <c:v>1.0976702508960743E-2</c:v>
                </c:pt>
                <c:pt idx="10528">
                  <c:v>6.9686411149826252E-3</c:v>
                </c:pt>
                <c:pt idx="10529">
                  <c:v>2.016129032257999E-3</c:v>
                </c:pt>
                <c:pt idx="10530">
                  <c:v>2.2435897435897578E-2</c:v>
                </c:pt>
                <c:pt idx="10531">
                  <c:v>3.5433070866141662E-2</c:v>
                </c:pt>
                <c:pt idx="10532">
                  <c:v>1.620370370370372E-2</c:v>
                </c:pt>
                <c:pt idx="10533">
                  <c:v>2.3668639053254364E-2</c:v>
                </c:pt>
                <c:pt idx="10534">
                  <c:v>4.3744531933532539E-4</c:v>
                </c:pt>
                <c:pt idx="10535">
                  <c:v>6.9991251093613586E-3</c:v>
                </c:pt>
                <c:pt idx="10536">
                  <c:v>8.8757396449705879E-3</c:v>
                </c:pt>
                <c:pt idx="10537">
                  <c:v>2.1164021164021368E-2</c:v>
                </c:pt>
                <c:pt idx="10538">
                  <c:v>1.6203703703703606E-2</c:v>
                </c:pt>
                <c:pt idx="10539">
                  <c:v>1.0416666666666938E-2</c:v>
                </c:pt>
                <c:pt idx="10540">
                  <c:v>3.4298780487806149E-3</c:v>
                </c:pt>
                <c:pt idx="10541">
                  <c:v>7.5714011884224436E-3</c:v>
                </c:pt>
                <c:pt idx="10542">
                  <c:v>6.5104166666679814E-4</c:v>
                </c:pt>
                <c:pt idx="10543">
                  <c:v>1.3227513227514738E-3</c:v>
                </c:pt>
                <c:pt idx="10544">
                  <c:v>6.5104166666679814E-4</c:v>
                </c:pt>
                <c:pt idx="10545">
                  <c:v>1.1459129106187558E-3</c:v>
                </c:pt>
                <c:pt idx="10546">
                  <c:v>6.5104166666679814E-4</c:v>
                </c:pt>
                <c:pt idx="10547">
                  <c:v>6.5104166666679814E-4</c:v>
                </c:pt>
                <c:pt idx="10548">
                  <c:v>2.3437500000000038E-2</c:v>
                </c:pt>
                <c:pt idx="10549">
                  <c:v>1.3774104683197297E-3</c:v>
                </c:pt>
                <c:pt idx="10550">
                  <c:v>6.5104166666679814E-4</c:v>
                </c:pt>
                <c:pt idx="10551">
                  <c:v>2.7322404371585415E-3</c:v>
                </c:pt>
                <c:pt idx="10552">
                  <c:v>6.1454293737771293E-4</c:v>
                </c:pt>
                <c:pt idx="10553">
                  <c:v>6.1454293737771293E-4</c:v>
                </c:pt>
                <c:pt idx="10554">
                  <c:v>4.8166119594678422E-4</c:v>
                </c:pt>
                <c:pt idx="10555">
                  <c:v>4.83048478070623E-3</c:v>
                </c:pt>
                <c:pt idx="10556">
                  <c:v>9.8681805998884634E-4</c:v>
                </c:pt>
                <c:pt idx="10557">
                  <c:v>2.7960963087545535E-2</c:v>
                </c:pt>
                <c:pt idx="10558">
                  <c:v>1.0198135198135189E-2</c:v>
                </c:pt>
                <c:pt idx="10559">
                  <c:v>1.3308696401305989E-3</c:v>
                </c:pt>
                <c:pt idx="10560">
                  <c:v>4.7384615384615261E-2</c:v>
                </c:pt>
                <c:pt idx="10561">
                  <c:v>1.1165305282968565E-4</c:v>
                </c:pt>
                <c:pt idx="10562">
                  <c:v>7.7031592502297019E-2</c:v>
                </c:pt>
                <c:pt idx="10563">
                  <c:v>7.0585824431978278E-2</c:v>
                </c:pt>
                <c:pt idx="10564">
                  <c:v>3.4266975260764165E-2</c:v>
                </c:pt>
                <c:pt idx="10565">
                  <c:v>6.3281313281313934E-3</c:v>
                </c:pt>
                <c:pt idx="10566">
                  <c:v>2.1251733803386769E-2</c:v>
                </c:pt>
                <c:pt idx="10567">
                  <c:v>4.1792926537216731E-2</c:v>
                </c:pt>
                <c:pt idx="10568">
                  <c:v>4.8166119594678422E-4</c:v>
                </c:pt>
                <c:pt idx="10569">
                  <c:v>4.8166119594678422E-4</c:v>
                </c:pt>
                <c:pt idx="10570">
                  <c:v>3.7526497892351657E-2</c:v>
                </c:pt>
                <c:pt idx="10571">
                  <c:v>1.021598847685966E-3</c:v>
                </c:pt>
                <c:pt idx="10572">
                  <c:v>1.0635034257081455E-2</c:v>
                </c:pt>
                <c:pt idx="10573">
                  <c:v>9.8423743743948438E-4</c:v>
                </c:pt>
                <c:pt idx="10574">
                  <c:v>2.707244243685393E-2</c:v>
                </c:pt>
                <c:pt idx="10575">
                  <c:v>4.7122239011983483E-3</c:v>
                </c:pt>
                <c:pt idx="10576">
                  <c:v>1.6581111196495836E-2</c:v>
                </c:pt>
                <c:pt idx="10577">
                  <c:v>7.85116270478361E-3</c:v>
                </c:pt>
                <c:pt idx="10578">
                  <c:v>3.2859412250514988E-3</c:v>
                </c:pt>
                <c:pt idx="10579">
                  <c:v>2.3091954883523971E-2</c:v>
                </c:pt>
                <c:pt idx="10580">
                  <c:v>2.7230833682446817E-2</c:v>
                </c:pt>
                <c:pt idx="10581">
                  <c:v>3.1173826173826382E-3</c:v>
                </c:pt>
                <c:pt idx="10582">
                  <c:v>1.6079158936301841E-2</c:v>
                </c:pt>
                <c:pt idx="10583">
                  <c:v>1.2487512487511664E-3</c:v>
                </c:pt>
                <c:pt idx="10584">
                  <c:v>1.6079158936301841E-2</c:v>
                </c:pt>
                <c:pt idx="10585">
                  <c:v>4.3905865823821541E-5</c:v>
                </c:pt>
                <c:pt idx="10586">
                  <c:v>3.0111704242368059E-3</c:v>
                </c:pt>
                <c:pt idx="10587">
                  <c:v>1.6774193548387228E-2</c:v>
                </c:pt>
                <c:pt idx="10588">
                  <c:v>1.1027725661870622E-3</c:v>
                </c:pt>
                <c:pt idx="10589">
                  <c:v>5.4256410256409051E-4</c:v>
                </c:pt>
                <c:pt idx="10590">
                  <c:v>1.8939393939394035E-3</c:v>
                </c:pt>
                <c:pt idx="10591">
                  <c:v>2.5864707682889666E-2</c:v>
                </c:pt>
                <c:pt idx="10592">
                  <c:v>1.0416666666666938E-2</c:v>
                </c:pt>
                <c:pt idx="10593">
                  <c:v>6.9686411149826252E-3</c:v>
                </c:pt>
                <c:pt idx="10594">
                  <c:v>6.9686411149826252E-3</c:v>
                </c:pt>
                <c:pt idx="10595">
                  <c:v>1.5679442508710839E-2</c:v>
                </c:pt>
                <c:pt idx="10596">
                  <c:v>1.0976702508960743E-2</c:v>
                </c:pt>
                <c:pt idx="10597">
                  <c:v>6.9136796885488254E-3</c:v>
                </c:pt>
                <c:pt idx="10598">
                  <c:v>6.9686411149826252E-3</c:v>
                </c:pt>
                <c:pt idx="10599">
                  <c:v>1.0416666666666938E-2</c:v>
                </c:pt>
                <c:pt idx="10600">
                  <c:v>1.0416666666666938E-2</c:v>
                </c:pt>
                <c:pt idx="10601">
                  <c:v>1.0416666666666938E-2</c:v>
                </c:pt>
                <c:pt idx="10602">
                  <c:v>1.0416666666666938E-2</c:v>
                </c:pt>
                <c:pt idx="10603">
                  <c:v>1.0416666666666938E-2</c:v>
                </c:pt>
                <c:pt idx="10604">
                  <c:v>1.0416666666666938E-2</c:v>
                </c:pt>
                <c:pt idx="10605">
                  <c:v>2.3437500000000038E-2</c:v>
                </c:pt>
                <c:pt idx="10606">
                  <c:v>6.9991251093613586E-3</c:v>
                </c:pt>
                <c:pt idx="10607">
                  <c:v>1.0976702508960743E-2</c:v>
                </c:pt>
                <c:pt idx="10608">
                  <c:v>2.3591087811271349E-2</c:v>
                </c:pt>
                <c:pt idx="10609">
                  <c:v>9.9817684594348186E-2</c:v>
                </c:pt>
                <c:pt idx="10610">
                  <c:v>1.0416666666666938E-2</c:v>
                </c:pt>
                <c:pt idx="10611">
                  <c:v>6.5104166666679814E-4</c:v>
                </c:pt>
                <c:pt idx="10612">
                  <c:v>2.66666666666668E-2</c:v>
                </c:pt>
                <c:pt idx="10613">
                  <c:v>1.6004495504495335E-2</c:v>
                </c:pt>
                <c:pt idx="10614">
                  <c:v>7.1535073139009572E-3</c:v>
                </c:pt>
                <c:pt idx="10615">
                  <c:v>1.0635034257081455E-2</c:v>
                </c:pt>
                <c:pt idx="10616">
                  <c:v>2.0989620459116638E-2</c:v>
                </c:pt>
                <c:pt idx="10617">
                  <c:v>1.4406601801559704E-2</c:v>
                </c:pt>
                <c:pt idx="10618">
                  <c:v>2.3319200484554808E-2</c:v>
                </c:pt>
                <c:pt idx="10619">
                  <c:v>1.333534886166575E-3</c:v>
                </c:pt>
                <c:pt idx="10620">
                  <c:v>8.9580363456765464E-4</c:v>
                </c:pt>
                <c:pt idx="10621">
                  <c:v>3.1173826173826382E-3</c:v>
                </c:pt>
                <c:pt idx="10622">
                  <c:v>6.4408731764104095E-3</c:v>
                </c:pt>
                <c:pt idx="10623">
                  <c:v>3.2824318538597831E-4</c:v>
                </c:pt>
                <c:pt idx="10624">
                  <c:v>8.1933911159271552E-4</c:v>
                </c:pt>
                <c:pt idx="10625">
                  <c:v>1.7995378670936289E-2</c:v>
                </c:pt>
                <c:pt idx="10626">
                  <c:v>2.3319200484554808E-2</c:v>
                </c:pt>
                <c:pt idx="10627">
                  <c:v>3.7124640065816145E-3</c:v>
                </c:pt>
                <c:pt idx="10628">
                  <c:v>2.3319200484554808E-2</c:v>
                </c:pt>
                <c:pt idx="10629">
                  <c:v>3.484553723788203E-3</c:v>
                </c:pt>
                <c:pt idx="10630">
                  <c:v>5.29014844804351E-4</c:v>
                </c:pt>
                <c:pt idx="10631">
                  <c:v>1.5896103896103946E-2</c:v>
                </c:pt>
                <c:pt idx="10632">
                  <c:v>2.3965141612200407E-2</c:v>
                </c:pt>
                <c:pt idx="10633">
                  <c:v>2.9654090375153203E-3</c:v>
                </c:pt>
                <c:pt idx="10634">
                  <c:v>1.0513296227581837E-2</c:v>
                </c:pt>
                <c:pt idx="10635">
                  <c:v>5.6362453153896944E-2</c:v>
                </c:pt>
                <c:pt idx="10636">
                  <c:v>1.0416666666666938E-2</c:v>
                </c:pt>
                <c:pt idx="10637">
                  <c:v>2.1164021164021368E-2</c:v>
                </c:pt>
                <c:pt idx="10638">
                  <c:v>2.1164021164021368E-2</c:v>
                </c:pt>
                <c:pt idx="10639">
                  <c:v>7.2148786831516027E-4</c:v>
                </c:pt>
                <c:pt idx="10640">
                  <c:v>1.3379742429516166E-2</c:v>
                </c:pt>
                <c:pt idx="10641">
                  <c:v>3.8305920658873168E-4</c:v>
                </c:pt>
                <c:pt idx="10642">
                  <c:v>1.2698488903825267E-2</c:v>
                </c:pt>
                <c:pt idx="10643">
                  <c:v>0.12227249874308709</c:v>
                </c:pt>
                <c:pt idx="10644">
                  <c:v>2.3319200484554808E-2</c:v>
                </c:pt>
                <c:pt idx="10645">
                  <c:v>1.0635034257081455E-2</c:v>
                </c:pt>
                <c:pt idx="10646">
                  <c:v>2.6575507825507941E-2</c:v>
                </c:pt>
                <c:pt idx="10647">
                  <c:v>3.5256410256410152E-2</c:v>
                </c:pt>
                <c:pt idx="10648">
                  <c:v>1.6079158936301841E-2</c:v>
                </c:pt>
                <c:pt idx="10649">
                  <c:v>1.3831967213114787E-2</c:v>
                </c:pt>
                <c:pt idx="10650">
                  <c:v>1.6421052631579034E-2</c:v>
                </c:pt>
                <c:pt idx="10651">
                  <c:v>1.6421052631579034E-2</c:v>
                </c:pt>
                <c:pt idx="10652">
                  <c:v>1.0416666666666938E-2</c:v>
                </c:pt>
                <c:pt idx="10653">
                  <c:v>1.7076502732243888E-4</c:v>
                </c:pt>
                <c:pt idx="10654">
                  <c:v>1.5748031496063096E-2</c:v>
                </c:pt>
                <c:pt idx="10655">
                  <c:v>6.5104166666679814E-4</c:v>
                </c:pt>
                <c:pt idx="10656">
                  <c:v>1.6203703703703606E-2</c:v>
                </c:pt>
                <c:pt idx="10657">
                  <c:v>6.1454293737771293E-4</c:v>
                </c:pt>
                <c:pt idx="10658">
                  <c:v>3.1582959603996756E-2</c:v>
                </c:pt>
                <c:pt idx="10659">
                  <c:v>4.5512562658580384E-2</c:v>
                </c:pt>
                <c:pt idx="10660">
                  <c:v>6.1454293737771293E-4</c:v>
                </c:pt>
                <c:pt idx="10661">
                  <c:v>9.0479530400086675E-2</c:v>
                </c:pt>
                <c:pt idx="10662">
                  <c:v>2.3319200484554808E-2</c:v>
                </c:pt>
                <c:pt idx="10663">
                  <c:v>5.9708436724565772E-2</c:v>
                </c:pt>
                <c:pt idx="10664">
                  <c:v>7.8447193831896324E-5</c:v>
                </c:pt>
                <c:pt idx="10665">
                  <c:v>2.1610389610389521E-2</c:v>
                </c:pt>
                <c:pt idx="10666">
                  <c:v>1.7421326972347186E-2</c:v>
                </c:pt>
                <c:pt idx="10667">
                  <c:v>3.1974221267454278E-2</c:v>
                </c:pt>
                <c:pt idx="10668">
                  <c:v>1.0710382513660976E-2</c:v>
                </c:pt>
                <c:pt idx="10669">
                  <c:v>2.9387755102040767E-3</c:v>
                </c:pt>
                <c:pt idx="10670">
                  <c:v>1.9290423861852309E-2</c:v>
                </c:pt>
                <c:pt idx="10671">
                  <c:v>5.5799535003966075E-5</c:v>
                </c:pt>
                <c:pt idx="10672">
                  <c:v>1.2487512487511664E-3</c:v>
                </c:pt>
                <c:pt idx="10673">
                  <c:v>6.1454293737771293E-4</c:v>
                </c:pt>
                <c:pt idx="10674">
                  <c:v>6.034027605676868E-4</c:v>
                </c:pt>
                <c:pt idx="10675">
                  <c:v>1.5128405367285176E-2</c:v>
                </c:pt>
                <c:pt idx="10676">
                  <c:v>8.2486972061552019E-2</c:v>
                </c:pt>
                <c:pt idx="10677">
                  <c:v>2.3319200484554808E-2</c:v>
                </c:pt>
                <c:pt idx="10678">
                  <c:v>6.1454293737771293E-4</c:v>
                </c:pt>
                <c:pt idx="10679">
                  <c:v>1.9035842206574804E-3</c:v>
                </c:pt>
                <c:pt idx="10680">
                  <c:v>3.1173826173826382E-3</c:v>
                </c:pt>
                <c:pt idx="10681">
                  <c:v>1.5896103896103946E-2</c:v>
                </c:pt>
                <c:pt idx="10682">
                  <c:v>1.0513296227581837E-2</c:v>
                </c:pt>
                <c:pt idx="10683">
                  <c:v>3.5808068751479649E-4</c:v>
                </c:pt>
                <c:pt idx="10684">
                  <c:v>6.5104166666679814E-4</c:v>
                </c:pt>
                <c:pt idx="10685">
                  <c:v>1.0976702508960743E-2</c:v>
                </c:pt>
                <c:pt idx="10686">
                  <c:v>0</c:v>
                </c:pt>
                <c:pt idx="10687">
                  <c:v>2.3437500000000038E-2</c:v>
                </c:pt>
                <c:pt idx="10688">
                  <c:v>1.0416666666666938E-2</c:v>
                </c:pt>
                <c:pt idx="10689">
                  <c:v>3.5433070866141662E-2</c:v>
                </c:pt>
                <c:pt idx="10690">
                  <c:v>4.7619047619047589E-2</c:v>
                </c:pt>
                <c:pt idx="10691">
                  <c:v>1.5748031496063096E-2</c:v>
                </c:pt>
                <c:pt idx="10692">
                  <c:v>1.9357336430511073E-4</c:v>
                </c:pt>
                <c:pt idx="10693">
                  <c:v>6.3001145475372194E-3</c:v>
                </c:pt>
                <c:pt idx="10694">
                  <c:v>2.06625683060109E-2</c:v>
                </c:pt>
                <c:pt idx="10695">
                  <c:v>6.5104166666679814E-4</c:v>
                </c:pt>
                <c:pt idx="10696">
                  <c:v>1.3831967213114787E-2</c:v>
                </c:pt>
                <c:pt idx="10697">
                  <c:v>4.3744531933532539E-4</c:v>
                </c:pt>
                <c:pt idx="10698">
                  <c:v>2.3437500000000038E-2</c:v>
                </c:pt>
                <c:pt idx="10699">
                  <c:v>4.3744531933532539E-4</c:v>
                </c:pt>
                <c:pt idx="10700">
                  <c:v>5.5555555555555448E-2</c:v>
                </c:pt>
                <c:pt idx="10701">
                  <c:v>1.5748031496063096E-2</c:v>
                </c:pt>
                <c:pt idx="10702">
                  <c:v>5.8606994090864978E-3</c:v>
                </c:pt>
                <c:pt idx="10703">
                  <c:v>2.1164021164021368E-2</c:v>
                </c:pt>
                <c:pt idx="10704">
                  <c:v>3.097173828881227E-3</c:v>
                </c:pt>
                <c:pt idx="10705">
                  <c:v>0.16625676340383672</c:v>
                </c:pt>
                <c:pt idx="10706">
                  <c:v>4.5102184637068547E-2</c:v>
                </c:pt>
                <c:pt idx="10707">
                  <c:v>8.4688084389756169E-4</c:v>
                </c:pt>
                <c:pt idx="10708">
                  <c:v>1.4802631578942813E-4</c:v>
                </c:pt>
                <c:pt idx="10709">
                  <c:v>0</c:v>
                </c:pt>
                <c:pt idx="10710">
                  <c:v>3.7940379403793946E-2</c:v>
                </c:pt>
                <c:pt idx="10711">
                  <c:v>1.0416666666666938E-2</c:v>
                </c:pt>
                <c:pt idx="10712">
                  <c:v>2.6666666666666613E-2</c:v>
                </c:pt>
                <c:pt idx="10713">
                  <c:v>1.2623985572588141E-2</c:v>
                </c:pt>
                <c:pt idx="10714">
                  <c:v>3.4722222222222398E-3</c:v>
                </c:pt>
                <c:pt idx="10715">
                  <c:v>6.5104166666679814E-4</c:v>
                </c:pt>
                <c:pt idx="10716">
                  <c:v>2.3437500000000038E-2</c:v>
                </c:pt>
                <c:pt idx="10717">
                  <c:v>2.3437500000000038E-2</c:v>
                </c:pt>
                <c:pt idx="10718">
                  <c:v>6.6666666666668883E-3</c:v>
                </c:pt>
                <c:pt idx="10719">
                  <c:v>2.976190476190496E-3</c:v>
                </c:pt>
                <c:pt idx="10720">
                  <c:v>2.6666666666666613E-2</c:v>
                </c:pt>
                <c:pt idx="10721">
                  <c:v>2.3437500000000038E-2</c:v>
                </c:pt>
                <c:pt idx="10722">
                  <c:v>6.4408731764104095E-3</c:v>
                </c:pt>
                <c:pt idx="10723">
                  <c:v>1.2487512487511664E-3</c:v>
                </c:pt>
                <c:pt idx="10724">
                  <c:v>6.1454293737771293E-4</c:v>
                </c:pt>
                <c:pt idx="10725">
                  <c:v>6.1454293737771293E-4</c:v>
                </c:pt>
                <c:pt idx="10726">
                  <c:v>1.6004495504495335E-2</c:v>
                </c:pt>
                <c:pt idx="10727">
                  <c:v>1.0635034257081455E-2</c:v>
                </c:pt>
                <c:pt idx="10728">
                  <c:v>1.5679442508710839E-2</c:v>
                </c:pt>
                <c:pt idx="10729">
                  <c:v>8.9605734767043196E-4</c:v>
                </c:pt>
                <c:pt idx="10730">
                  <c:v>2.3437500000000038E-2</c:v>
                </c:pt>
                <c:pt idx="10731">
                  <c:v>8.9605734767043196E-4</c:v>
                </c:pt>
                <c:pt idx="10732">
                  <c:v>6.9991251093613586E-3</c:v>
                </c:pt>
                <c:pt idx="10733">
                  <c:v>1.0957703265405497E-4</c:v>
                </c:pt>
                <c:pt idx="10734">
                  <c:v>8.9605734767043196E-4</c:v>
                </c:pt>
                <c:pt idx="10735">
                  <c:v>4.7619047619047589E-2</c:v>
                </c:pt>
                <c:pt idx="10736">
                  <c:v>1.0416666666666938E-2</c:v>
                </c:pt>
                <c:pt idx="10737">
                  <c:v>4.7619047619047589E-2</c:v>
                </c:pt>
                <c:pt idx="10738">
                  <c:v>6.1646174863387942E-2</c:v>
                </c:pt>
                <c:pt idx="10739">
                  <c:v>6.1218243036437225E-4</c:v>
                </c:pt>
                <c:pt idx="10740">
                  <c:v>1.0416666666666938E-2</c:v>
                </c:pt>
                <c:pt idx="10741">
                  <c:v>4.3744531933532539E-4</c:v>
                </c:pt>
                <c:pt idx="10742">
                  <c:v>1.5384615384615396E-2</c:v>
                </c:pt>
                <c:pt idx="10743">
                  <c:v>2.8752734635083672E-4</c:v>
                </c:pt>
                <c:pt idx="10744">
                  <c:v>2.4761904761904797E-2</c:v>
                </c:pt>
                <c:pt idx="10745">
                  <c:v>7.6721311475409795E-2</c:v>
                </c:pt>
                <c:pt idx="10746">
                  <c:v>1.5748031496063096E-2</c:v>
                </c:pt>
                <c:pt idx="10747">
                  <c:v>1.0416666666666938E-2</c:v>
                </c:pt>
                <c:pt idx="10748">
                  <c:v>6.5104166666679814E-4</c:v>
                </c:pt>
                <c:pt idx="10749">
                  <c:v>2.016129032257999E-3</c:v>
                </c:pt>
                <c:pt idx="10750">
                  <c:v>4.4611357687492768E-2</c:v>
                </c:pt>
                <c:pt idx="10751">
                  <c:v>1.3774104683197297E-3</c:v>
                </c:pt>
                <c:pt idx="10752">
                  <c:v>1.0416666666666938E-2</c:v>
                </c:pt>
                <c:pt idx="10753">
                  <c:v>2.4085224641037482E-2</c:v>
                </c:pt>
                <c:pt idx="10754">
                  <c:v>1.5567765567765486E-2</c:v>
                </c:pt>
                <c:pt idx="10755">
                  <c:v>1.0296789824349027E-2</c:v>
                </c:pt>
                <c:pt idx="10756">
                  <c:v>3.1580222756693435E-2</c:v>
                </c:pt>
                <c:pt idx="10757">
                  <c:v>1.3774104683197297E-3</c:v>
                </c:pt>
                <c:pt idx="10758">
                  <c:v>3.5433070866141662E-2</c:v>
                </c:pt>
                <c:pt idx="10759">
                  <c:v>6.5104166666679814E-4</c:v>
                </c:pt>
                <c:pt idx="10760">
                  <c:v>3.5433070866141662E-2</c:v>
                </c:pt>
                <c:pt idx="10761">
                  <c:v>1.6296646197449256E-2</c:v>
                </c:pt>
                <c:pt idx="10762">
                  <c:v>1.6296646197449256E-2</c:v>
                </c:pt>
                <c:pt idx="10763">
                  <c:v>6.766886577785941E-2</c:v>
                </c:pt>
                <c:pt idx="10764">
                  <c:v>3.0892088202475219E-4</c:v>
                </c:pt>
                <c:pt idx="10765">
                  <c:v>8.1001466342051284E-2</c:v>
                </c:pt>
                <c:pt idx="10766">
                  <c:v>8.1001466342051284E-2</c:v>
                </c:pt>
                <c:pt idx="10767">
                  <c:v>2.7127461910070483E-2</c:v>
                </c:pt>
                <c:pt idx="10768">
                  <c:v>8.8147802415968035E-2</c:v>
                </c:pt>
                <c:pt idx="10769">
                  <c:v>8.1001466342051284E-2</c:v>
                </c:pt>
                <c:pt idx="10770">
                  <c:v>8.1001466342051284E-2</c:v>
                </c:pt>
                <c:pt idx="10771">
                  <c:v>1.3464764413068217E-2</c:v>
                </c:pt>
                <c:pt idx="10772">
                  <c:v>2.7025014889815215E-2</c:v>
                </c:pt>
                <c:pt idx="10773">
                  <c:v>2.1164021164021368E-2</c:v>
                </c:pt>
                <c:pt idx="10774">
                  <c:v>3.7940379403793946E-2</c:v>
                </c:pt>
                <c:pt idx="10775">
                  <c:v>1.5748031496063096E-2</c:v>
                </c:pt>
                <c:pt idx="10776">
                  <c:v>4.3715846994535582E-2</c:v>
                </c:pt>
                <c:pt idx="10777">
                  <c:v>0</c:v>
                </c:pt>
                <c:pt idx="10778">
                  <c:v>0.17329857299670706</c:v>
                </c:pt>
                <c:pt idx="10779">
                  <c:v>1.0416666666666938E-2</c:v>
                </c:pt>
                <c:pt idx="10780">
                  <c:v>1.5748031496063096E-2</c:v>
                </c:pt>
                <c:pt idx="10781">
                  <c:v>2.976190476190496E-3</c:v>
                </c:pt>
                <c:pt idx="10782">
                  <c:v>1.5748031496063096E-2</c:v>
                </c:pt>
                <c:pt idx="10783">
                  <c:v>6.5104166666679814E-4</c:v>
                </c:pt>
                <c:pt idx="10784">
                  <c:v>2.3437500000000038E-2</c:v>
                </c:pt>
                <c:pt idx="10785">
                  <c:v>1.5748031496063096E-2</c:v>
                </c:pt>
                <c:pt idx="10786">
                  <c:v>3.2258064516129087E-2</c:v>
                </c:pt>
                <c:pt idx="10787">
                  <c:v>0.11157024793388433</c:v>
                </c:pt>
                <c:pt idx="10788">
                  <c:v>3.5433070866141662E-2</c:v>
                </c:pt>
                <c:pt idx="10789">
                  <c:v>4.2372881355930824E-3</c:v>
                </c:pt>
                <c:pt idx="10790">
                  <c:v>1.0416666666666938E-2</c:v>
                </c:pt>
                <c:pt idx="10791">
                  <c:v>1.5748031496063096E-2</c:v>
                </c:pt>
                <c:pt idx="10792">
                  <c:v>1.0416666666666938E-2</c:v>
                </c:pt>
                <c:pt idx="10793">
                  <c:v>4.8166119594678422E-4</c:v>
                </c:pt>
                <c:pt idx="10794">
                  <c:v>3.5256410256410152E-2</c:v>
                </c:pt>
                <c:pt idx="10795">
                  <c:v>6.8740783026497582E-3</c:v>
                </c:pt>
                <c:pt idx="10796">
                  <c:v>1.0635034257081455E-2</c:v>
                </c:pt>
                <c:pt idx="10797">
                  <c:v>1.2487512487511664E-3</c:v>
                </c:pt>
                <c:pt idx="10798">
                  <c:v>3.1173826173826382E-3</c:v>
                </c:pt>
                <c:pt idx="10799">
                  <c:v>1.0635034257081455E-2</c:v>
                </c:pt>
                <c:pt idx="10800">
                  <c:v>2.3319200484554808E-2</c:v>
                </c:pt>
                <c:pt idx="10801">
                  <c:v>1.0635034257081455E-2</c:v>
                </c:pt>
                <c:pt idx="10802">
                  <c:v>1.0635034257081455E-2</c:v>
                </c:pt>
                <c:pt idx="10803">
                  <c:v>5.7422840317576654E-3</c:v>
                </c:pt>
                <c:pt idx="10804">
                  <c:v>4.8166119594678422E-4</c:v>
                </c:pt>
                <c:pt idx="10805">
                  <c:v>1.2487512487511664E-3</c:v>
                </c:pt>
                <c:pt idx="10806">
                  <c:v>6.8740783026497582E-3</c:v>
                </c:pt>
                <c:pt idx="10807">
                  <c:v>2.3319200484554808E-2</c:v>
                </c:pt>
                <c:pt idx="10808">
                  <c:v>1.5915781830913204E-4</c:v>
                </c:pt>
                <c:pt idx="10809">
                  <c:v>2.1698342979342849E-4</c:v>
                </c:pt>
                <c:pt idx="10810">
                  <c:v>3.1173826173826382E-3</c:v>
                </c:pt>
                <c:pt idx="10811">
                  <c:v>7.8447193831896324E-5</c:v>
                </c:pt>
                <c:pt idx="10812">
                  <c:v>2.3319200484554808E-2</c:v>
                </c:pt>
                <c:pt idx="10813">
                  <c:v>6.8740783026497582E-3</c:v>
                </c:pt>
                <c:pt idx="10814">
                  <c:v>2.3319200484554808E-2</c:v>
                </c:pt>
                <c:pt idx="10815">
                  <c:v>4.2987802638539694E-3</c:v>
                </c:pt>
                <c:pt idx="10816">
                  <c:v>5.7422840317576654E-3</c:v>
                </c:pt>
                <c:pt idx="10817">
                  <c:v>3.787114845938367E-2</c:v>
                </c:pt>
                <c:pt idx="10818">
                  <c:v>2.3404599935211948E-2</c:v>
                </c:pt>
                <c:pt idx="10819">
                  <c:v>9.5219224999291952E-4</c:v>
                </c:pt>
                <c:pt idx="10820">
                  <c:v>1.6466048237476608E-2</c:v>
                </c:pt>
                <c:pt idx="10821">
                  <c:v>7.2018906015275798E-4</c:v>
                </c:pt>
                <c:pt idx="10822">
                  <c:v>3.9654429264813671E-4</c:v>
                </c:pt>
                <c:pt idx="10823">
                  <c:v>3.3132817068127138E-2</c:v>
                </c:pt>
                <c:pt idx="10824">
                  <c:v>7.5387532061990247E-4</c:v>
                </c:pt>
                <c:pt idx="10825">
                  <c:v>7.5387532061990247E-4</c:v>
                </c:pt>
                <c:pt idx="10826">
                  <c:v>8.1325185441412601E-4</c:v>
                </c:pt>
                <c:pt idx="10827">
                  <c:v>5.608339841760502E-3</c:v>
                </c:pt>
                <c:pt idx="10828">
                  <c:v>2.5809421512965978E-2</c:v>
                </c:pt>
                <c:pt idx="10829">
                  <c:v>3.1974221267454278E-2</c:v>
                </c:pt>
                <c:pt idx="10830">
                  <c:v>3.9654429264813671E-4</c:v>
                </c:pt>
                <c:pt idx="10831">
                  <c:v>3.2357741644750419E-3</c:v>
                </c:pt>
                <c:pt idx="10832">
                  <c:v>2.1589564446706745E-3</c:v>
                </c:pt>
                <c:pt idx="10833">
                  <c:v>2.5092004014720729E-2</c:v>
                </c:pt>
                <c:pt idx="10834">
                  <c:v>2.5092004014720729E-2</c:v>
                </c:pt>
                <c:pt idx="10835">
                  <c:v>2.7553509565685884E-2</c:v>
                </c:pt>
                <c:pt idx="10836">
                  <c:v>7.5387532061990247E-4</c:v>
                </c:pt>
                <c:pt idx="10837">
                  <c:v>1.9035842206574804E-3</c:v>
                </c:pt>
                <c:pt idx="10838">
                  <c:v>3.8114296490761954E-3</c:v>
                </c:pt>
                <c:pt idx="10839">
                  <c:v>7.1602709217386297E-3</c:v>
                </c:pt>
                <c:pt idx="10840">
                  <c:v>2.433563607538112E-3</c:v>
                </c:pt>
                <c:pt idx="10841">
                  <c:v>6.0122833422226633E-8</c:v>
                </c:pt>
                <c:pt idx="10842">
                  <c:v>2.433563607538112E-3</c:v>
                </c:pt>
                <c:pt idx="10843">
                  <c:v>1.0635034257081455E-2</c:v>
                </c:pt>
                <c:pt idx="10844">
                  <c:v>2.3319200484554808E-2</c:v>
                </c:pt>
                <c:pt idx="10845">
                  <c:v>2.3319200484554808E-2</c:v>
                </c:pt>
                <c:pt idx="10846">
                  <c:v>1.4401095272765915E-2</c:v>
                </c:pt>
                <c:pt idx="10847">
                  <c:v>9.8681805998884634E-4</c:v>
                </c:pt>
                <c:pt idx="10848">
                  <c:v>2.4988869223902949E-3</c:v>
                </c:pt>
                <c:pt idx="10849">
                  <c:v>4.0000024605935935E-2</c:v>
                </c:pt>
                <c:pt idx="10850">
                  <c:v>3.1173826173826382E-3</c:v>
                </c:pt>
                <c:pt idx="10851">
                  <c:v>1.0635034257081455E-2</c:v>
                </c:pt>
                <c:pt idx="10852">
                  <c:v>3.776058302252458E-2</c:v>
                </c:pt>
                <c:pt idx="10853">
                  <c:v>1.6079158936301841E-2</c:v>
                </c:pt>
                <c:pt idx="10854">
                  <c:v>9.6613912403392069E-4</c:v>
                </c:pt>
                <c:pt idx="10855">
                  <c:v>1.0635034257081455E-2</c:v>
                </c:pt>
                <c:pt idx="10856">
                  <c:v>6.1454293737771293E-4</c:v>
                </c:pt>
                <c:pt idx="10857">
                  <c:v>5.3280053280077089E-4</c:v>
                </c:pt>
                <c:pt idx="10858">
                  <c:v>2.5758513931888629E-2</c:v>
                </c:pt>
                <c:pt idx="10859">
                  <c:v>2.3319200484554808E-2</c:v>
                </c:pt>
                <c:pt idx="10860">
                  <c:v>6.912845219296887E-3</c:v>
                </c:pt>
                <c:pt idx="10861">
                  <c:v>3.2085771371485688E-2</c:v>
                </c:pt>
                <c:pt idx="10862">
                  <c:v>1.796895412280047E-2</c:v>
                </c:pt>
                <c:pt idx="10863">
                  <c:v>1.6112919338532523E-6</c:v>
                </c:pt>
                <c:pt idx="10864">
                  <c:v>2.7230833682446817E-2</c:v>
                </c:pt>
                <c:pt idx="10865">
                  <c:v>6.912845219296887E-3</c:v>
                </c:pt>
                <c:pt idx="10866">
                  <c:v>6.5104166666679814E-4</c:v>
                </c:pt>
                <c:pt idx="10867">
                  <c:v>4.3744531933532539E-4</c:v>
                </c:pt>
                <c:pt idx="10868">
                  <c:v>1.0389610389610303E-2</c:v>
                </c:pt>
                <c:pt idx="10869">
                  <c:v>6.4419842452627793E-3</c:v>
                </c:pt>
                <c:pt idx="10870">
                  <c:v>7.0478817299205715E-2</c:v>
                </c:pt>
                <c:pt idx="10871">
                  <c:v>1.6707603395340401E-2</c:v>
                </c:pt>
                <c:pt idx="10872">
                  <c:v>0.19225634178905207</c:v>
                </c:pt>
                <c:pt idx="10873">
                  <c:v>3.6936182097471992E-4</c:v>
                </c:pt>
                <c:pt idx="10874">
                  <c:v>1.3227513227514738E-3</c:v>
                </c:pt>
                <c:pt idx="10875">
                  <c:v>2.3076923076923002E-2</c:v>
                </c:pt>
                <c:pt idx="10876">
                  <c:v>1.1093333333333358E-2</c:v>
                </c:pt>
                <c:pt idx="10877">
                  <c:v>4.7619047619047589E-2</c:v>
                </c:pt>
                <c:pt idx="10878">
                  <c:v>0.12499999999999985</c:v>
                </c:pt>
                <c:pt idx="10879">
                  <c:v>4.3744531933532539E-4</c:v>
                </c:pt>
                <c:pt idx="10880">
                  <c:v>7.9772079772078366E-4</c:v>
                </c:pt>
                <c:pt idx="10881">
                  <c:v>6.147540983606598E-3</c:v>
                </c:pt>
                <c:pt idx="10882">
                  <c:v>7.2580645161290175E-2</c:v>
                </c:pt>
                <c:pt idx="10883">
                  <c:v>2.3437500000000038E-2</c:v>
                </c:pt>
                <c:pt idx="10884">
                  <c:v>1.3888888888888959E-2</c:v>
                </c:pt>
                <c:pt idx="10885">
                  <c:v>6.0509554140127417E-2</c:v>
                </c:pt>
                <c:pt idx="10886">
                  <c:v>0.11157024793388433</c:v>
                </c:pt>
                <c:pt idx="10887">
                  <c:v>1.0513296227581837E-2</c:v>
                </c:pt>
                <c:pt idx="10888">
                  <c:v>7.4252651880424334E-2</c:v>
                </c:pt>
                <c:pt idx="10889">
                  <c:v>1.0513296227581837E-2</c:v>
                </c:pt>
                <c:pt idx="10890">
                  <c:v>1.0513296227581837E-2</c:v>
                </c:pt>
                <c:pt idx="10891">
                  <c:v>6.6666666666667001E-3</c:v>
                </c:pt>
                <c:pt idx="10892">
                  <c:v>6.6666666666667001E-3</c:v>
                </c:pt>
                <c:pt idx="10893">
                  <c:v>6.5104166666679814E-4</c:v>
                </c:pt>
                <c:pt idx="10894">
                  <c:v>4.3744531933532539E-4</c:v>
                </c:pt>
                <c:pt idx="10895">
                  <c:v>3.210887949260062E-2</c:v>
                </c:pt>
                <c:pt idx="10896">
                  <c:v>2.66666666666668E-2</c:v>
                </c:pt>
                <c:pt idx="10897">
                  <c:v>0.11835748792270523</c:v>
                </c:pt>
                <c:pt idx="10898">
                  <c:v>3.7940379403793946E-2</c:v>
                </c:pt>
                <c:pt idx="10899">
                  <c:v>1.7076502732243888E-4</c:v>
                </c:pt>
                <c:pt idx="10900">
                  <c:v>3.097173828881227E-3</c:v>
                </c:pt>
                <c:pt idx="10901">
                  <c:v>2.06625683060109E-2</c:v>
                </c:pt>
                <c:pt idx="10902">
                  <c:v>3.6549707602333709E-4</c:v>
                </c:pt>
                <c:pt idx="10903">
                  <c:v>0.48979591836734687</c:v>
                </c:pt>
                <c:pt idx="10904">
                  <c:v>1.3329167968343136E-2</c:v>
                </c:pt>
                <c:pt idx="10905">
                  <c:v>6.3492063492063813E-3</c:v>
                </c:pt>
                <c:pt idx="10906">
                  <c:v>6.238859180035747E-3</c:v>
                </c:pt>
                <c:pt idx="10907">
                  <c:v>6.5426997245178553E-3</c:v>
                </c:pt>
                <c:pt idx="10908">
                  <c:v>6.5104166666679814E-4</c:v>
                </c:pt>
                <c:pt idx="10909">
                  <c:v>1.2305227901558254E-2</c:v>
                </c:pt>
                <c:pt idx="10910">
                  <c:v>1.0484927916120644E-2</c:v>
                </c:pt>
                <c:pt idx="10911">
                  <c:v>1.0416666666666938E-2</c:v>
                </c:pt>
                <c:pt idx="10912">
                  <c:v>2.3076923076923002E-2</c:v>
                </c:pt>
                <c:pt idx="10913">
                  <c:v>1.1881048244684321E-3</c:v>
                </c:pt>
                <c:pt idx="10914">
                  <c:v>5.0203302630427784E-5</c:v>
                </c:pt>
                <c:pt idx="10915">
                  <c:v>9.5790802904346575E-3</c:v>
                </c:pt>
                <c:pt idx="10916">
                  <c:v>8.7650996182605957E-3</c:v>
                </c:pt>
                <c:pt idx="10917">
                  <c:v>1.4018282602352426E-3</c:v>
                </c:pt>
                <c:pt idx="10918">
                  <c:v>1.6197580197580289E-2</c:v>
                </c:pt>
                <c:pt idx="10919">
                  <c:v>2.3076923076923002E-2</c:v>
                </c:pt>
                <c:pt idx="10920">
                  <c:v>1.0103014321241794E-2</c:v>
                </c:pt>
                <c:pt idx="10921">
                  <c:v>1.5570675263657796E-2</c:v>
                </c:pt>
                <c:pt idx="10922">
                  <c:v>4.3307820941601146E-3</c:v>
                </c:pt>
                <c:pt idx="10923">
                  <c:v>2.2417887667887628E-2</c:v>
                </c:pt>
                <c:pt idx="10924">
                  <c:v>3.4193245778610694E-3</c:v>
                </c:pt>
                <c:pt idx="10925">
                  <c:v>1.9672047613224666E-3</c:v>
                </c:pt>
                <c:pt idx="10926">
                  <c:v>1.9036122028823113E-2</c:v>
                </c:pt>
                <c:pt idx="10927">
                  <c:v>3.4193245778610694E-3</c:v>
                </c:pt>
                <c:pt idx="10928">
                  <c:v>5.1105216622458031E-3</c:v>
                </c:pt>
                <c:pt idx="10929">
                  <c:v>3.4894540942928057E-2</c:v>
                </c:pt>
                <c:pt idx="10930">
                  <c:v>2.2495421245421379E-2</c:v>
                </c:pt>
                <c:pt idx="10931">
                  <c:v>1.1291819291819282E-2</c:v>
                </c:pt>
                <c:pt idx="10932">
                  <c:v>4.873066027457638E-4</c:v>
                </c:pt>
                <c:pt idx="10933">
                  <c:v>3.0020742740041687E-3</c:v>
                </c:pt>
                <c:pt idx="10934">
                  <c:v>1.5519572736698149E-2</c:v>
                </c:pt>
                <c:pt idx="10935">
                  <c:v>1.6004495504495335E-2</c:v>
                </c:pt>
                <c:pt idx="10936">
                  <c:v>6.4971319003575331E-3</c:v>
                </c:pt>
                <c:pt idx="10937">
                  <c:v>1.6004495504495335E-2</c:v>
                </c:pt>
                <c:pt idx="10938">
                  <c:v>4.646901770796041E-4</c:v>
                </c:pt>
                <c:pt idx="10939">
                  <c:v>2.3319200484554808E-2</c:v>
                </c:pt>
                <c:pt idx="10940">
                  <c:v>1.0635034257081455E-2</c:v>
                </c:pt>
                <c:pt idx="10941">
                  <c:v>3.2137965127655911E-2</c:v>
                </c:pt>
                <c:pt idx="10942">
                  <c:v>4.2342756958143315E-3</c:v>
                </c:pt>
                <c:pt idx="10943">
                  <c:v>1.1057028345163946E-2</c:v>
                </c:pt>
                <c:pt idx="10944">
                  <c:v>5.9110970996216872E-2</c:v>
                </c:pt>
                <c:pt idx="10945">
                  <c:v>5.9110970996216872E-2</c:v>
                </c:pt>
                <c:pt idx="10946">
                  <c:v>7.3308013825255603E-3</c:v>
                </c:pt>
                <c:pt idx="10947">
                  <c:v>1.7145604395604482E-2</c:v>
                </c:pt>
                <c:pt idx="10948">
                  <c:v>1.6774193548387228E-2</c:v>
                </c:pt>
                <c:pt idx="10949">
                  <c:v>1.8653207381910009E-2</c:v>
                </c:pt>
                <c:pt idx="10950">
                  <c:v>6.5344102043177109E-6</c:v>
                </c:pt>
                <c:pt idx="10951">
                  <c:v>8.8185865204498656E-2</c:v>
                </c:pt>
                <c:pt idx="10952">
                  <c:v>7.0531709187190766E-4</c:v>
                </c:pt>
                <c:pt idx="10953">
                  <c:v>1.0296789824349027E-2</c:v>
                </c:pt>
                <c:pt idx="10954">
                  <c:v>3.6491023207195743E-6</c:v>
                </c:pt>
                <c:pt idx="10955">
                  <c:v>1.05238657750361E-3</c:v>
                </c:pt>
                <c:pt idx="10956">
                  <c:v>3.8305920658873168E-4</c:v>
                </c:pt>
                <c:pt idx="10957">
                  <c:v>7.7401136224667143E-3</c:v>
                </c:pt>
                <c:pt idx="10958">
                  <c:v>6.4370164939424619E-3</c:v>
                </c:pt>
                <c:pt idx="10959">
                  <c:v>1.9679535433917733E-2</c:v>
                </c:pt>
                <c:pt idx="10960">
                  <c:v>1.4660633484162905E-3</c:v>
                </c:pt>
                <c:pt idx="10961">
                  <c:v>2.7620055466355233E-2</c:v>
                </c:pt>
                <c:pt idx="10962">
                  <c:v>7.433742727860355E-4</c:v>
                </c:pt>
                <c:pt idx="10963">
                  <c:v>3.64145658263305E-2</c:v>
                </c:pt>
                <c:pt idx="10964">
                  <c:v>3.0290565049923353E-3</c:v>
                </c:pt>
                <c:pt idx="10965">
                  <c:v>4.4339561367425003E-3</c:v>
                </c:pt>
                <c:pt idx="10966">
                  <c:v>2.8690263984381421E-3</c:v>
                </c:pt>
                <c:pt idx="10967">
                  <c:v>1.2163050624589115E-2</c:v>
                </c:pt>
                <c:pt idx="10968">
                  <c:v>1.3888888888888959E-2</c:v>
                </c:pt>
                <c:pt idx="10969">
                  <c:v>1.423364854215918E-2</c:v>
                </c:pt>
                <c:pt idx="10970">
                  <c:v>2.238056088426023E-3</c:v>
                </c:pt>
                <c:pt idx="10971">
                  <c:v>6.9686411149826252E-3</c:v>
                </c:pt>
                <c:pt idx="10972">
                  <c:v>6.9991251093613586E-3</c:v>
                </c:pt>
                <c:pt idx="10973">
                  <c:v>3.9447731755425089E-3</c:v>
                </c:pt>
                <c:pt idx="10974">
                  <c:v>0</c:v>
                </c:pt>
                <c:pt idx="10975">
                  <c:v>3.4722222222222398E-3</c:v>
                </c:pt>
                <c:pt idx="10976">
                  <c:v>1.6203703703703606E-2</c:v>
                </c:pt>
                <c:pt idx="10977">
                  <c:v>1.4336917562724075E-2</c:v>
                </c:pt>
                <c:pt idx="10978">
                  <c:v>7.4992347719621596E-3</c:v>
                </c:pt>
                <c:pt idx="10979">
                  <c:v>5.7020669992872792E-3</c:v>
                </c:pt>
                <c:pt idx="10980">
                  <c:v>8.9605734767043196E-4</c:v>
                </c:pt>
                <c:pt idx="10981">
                  <c:v>6.6666666666668883E-3</c:v>
                </c:pt>
                <c:pt idx="10982">
                  <c:v>1.7076502732243888E-4</c:v>
                </c:pt>
                <c:pt idx="10983">
                  <c:v>3.4722222222222398E-3</c:v>
                </c:pt>
                <c:pt idx="10984">
                  <c:v>3.1233732431025715E-3</c:v>
                </c:pt>
                <c:pt idx="10985">
                  <c:v>6.5104166666679814E-4</c:v>
                </c:pt>
                <c:pt idx="10986">
                  <c:v>1.734400656814461E-2</c:v>
                </c:pt>
                <c:pt idx="10987">
                  <c:v>2.06625683060109E-2</c:v>
                </c:pt>
                <c:pt idx="10988">
                  <c:v>1.3227513227514738E-3</c:v>
                </c:pt>
                <c:pt idx="10989">
                  <c:v>2.1517697988286184E-2</c:v>
                </c:pt>
                <c:pt idx="10990">
                  <c:v>9.5338983050847672E-3</c:v>
                </c:pt>
                <c:pt idx="10991">
                  <c:v>1.440772669220958E-2</c:v>
                </c:pt>
                <c:pt idx="10992">
                  <c:v>2.3437500000000038E-2</c:v>
                </c:pt>
                <c:pt idx="10993">
                  <c:v>6.5104166666679814E-4</c:v>
                </c:pt>
                <c:pt idx="10994">
                  <c:v>4.1928721174005288E-3</c:v>
                </c:pt>
                <c:pt idx="10995">
                  <c:v>6.3492063492063813E-3</c:v>
                </c:pt>
                <c:pt idx="10996">
                  <c:v>4.3744531933532539E-4</c:v>
                </c:pt>
                <c:pt idx="10997">
                  <c:v>1.3774104683197297E-3</c:v>
                </c:pt>
                <c:pt idx="10998">
                  <c:v>6.5681444991790095E-3</c:v>
                </c:pt>
                <c:pt idx="10999">
                  <c:v>1.3888888888888959E-2</c:v>
                </c:pt>
                <c:pt idx="11000">
                  <c:v>4.3231225296447984E-4</c:v>
                </c:pt>
                <c:pt idx="11001">
                  <c:v>3.0958250587775302E-4</c:v>
                </c:pt>
                <c:pt idx="11002">
                  <c:v>0</c:v>
                </c:pt>
                <c:pt idx="11003">
                  <c:v>8.9605734767043196E-4</c:v>
                </c:pt>
                <c:pt idx="11004">
                  <c:v>2.3199023199023172E-2</c:v>
                </c:pt>
                <c:pt idx="11005">
                  <c:v>1.0860484544695154E-2</c:v>
                </c:pt>
                <c:pt idx="11006">
                  <c:v>3.6691383028011525E-2</c:v>
                </c:pt>
                <c:pt idx="11007">
                  <c:v>2.6990553306352656E-4</c:v>
                </c:pt>
                <c:pt idx="11008">
                  <c:v>3.5076923076923019E-2</c:v>
                </c:pt>
                <c:pt idx="11009">
                  <c:v>7.303704207728981E-2</c:v>
                </c:pt>
                <c:pt idx="11010">
                  <c:v>1.79199575230638E-3</c:v>
                </c:pt>
                <c:pt idx="11011">
                  <c:v>1.1753950633408203E-3</c:v>
                </c:pt>
                <c:pt idx="11012">
                  <c:v>4.8166119594678422E-4</c:v>
                </c:pt>
                <c:pt idx="11013">
                  <c:v>1.003935274451971E-3</c:v>
                </c:pt>
                <c:pt idx="11014">
                  <c:v>1.9035842206574804E-3</c:v>
                </c:pt>
                <c:pt idx="11015">
                  <c:v>1.0635034257081455E-2</c:v>
                </c:pt>
                <c:pt idx="11016">
                  <c:v>2.3319200484554808E-2</c:v>
                </c:pt>
                <c:pt idx="11017">
                  <c:v>5.2107693442920822E-2</c:v>
                </c:pt>
                <c:pt idx="11018">
                  <c:v>1.6004495504495335E-2</c:v>
                </c:pt>
                <c:pt idx="11019">
                  <c:v>2.4596954769369171E-3</c:v>
                </c:pt>
                <c:pt idx="11020">
                  <c:v>2.7287328056558809E-2</c:v>
                </c:pt>
                <c:pt idx="11021">
                  <c:v>5.5363355856092654E-6</c:v>
                </c:pt>
                <c:pt idx="11022">
                  <c:v>4.8166119594678422E-4</c:v>
                </c:pt>
                <c:pt idx="11023">
                  <c:v>6.1454293737771293E-4</c:v>
                </c:pt>
                <c:pt idx="11024">
                  <c:v>1.4083477498111698E-2</c:v>
                </c:pt>
                <c:pt idx="11025">
                  <c:v>2.1698342979342849E-4</c:v>
                </c:pt>
                <c:pt idx="11026">
                  <c:v>6.1454293737771293E-4</c:v>
                </c:pt>
                <c:pt idx="11027">
                  <c:v>6.8740783026497582E-3</c:v>
                </c:pt>
                <c:pt idx="11028">
                  <c:v>6.1621683329414704E-3</c:v>
                </c:pt>
                <c:pt idx="11029">
                  <c:v>3.2824318538597831E-4</c:v>
                </c:pt>
                <c:pt idx="11030">
                  <c:v>7.8447193831896324E-5</c:v>
                </c:pt>
                <c:pt idx="11031">
                  <c:v>6.1454293737771293E-4</c:v>
                </c:pt>
                <c:pt idx="11032">
                  <c:v>1.0635034257081455E-2</c:v>
                </c:pt>
                <c:pt idx="11033">
                  <c:v>1.1835824603204171E-2</c:v>
                </c:pt>
                <c:pt idx="11034">
                  <c:v>8.3787180561364124E-4</c:v>
                </c:pt>
                <c:pt idx="11035">
                  <c:v>0.18420897284533644</c:v>
                </c:pt>
                <c:pt idx="11036">
                  <c:v>2.66666666666668E-2</c:v>
                </c:pt>
                <c:pt idx="11037">
                  <c:v>1.0416666666666938E-2</c:v>
                </c:pt>
                <c:pt idx="11038">
                  <c:v>0.10911345233713636</c:v>
                </c:pt>
                <c:pt idx="11039">
                  <c:v>7.4922600619195734E-3</c:v>
                </c:pt>
                <c:pt idx="11040">
                  <c:v>1.6046213093709905E-2</c:v>
                </c:pt>
                <c:pt idx="11041">
                  <c:v>1.5851393188854451E-2</c:v>
                </c:pt>
                <c:pt idx="11042">
                  <c:v>5.7610241820768043E-2</c:v>
                </c:pt>
                <c:pt idx="11043">
                  <c:v>1.5679442508710839E-2</c:v>
                </c:pt>
                <c:pt idx="11044">
                  <c:v>1.0416666666666938E-2</c:v>
                </c:pt>
                <c:pt idx="11045">
                  <c:v>3.2258064516129087E-2</c:v>
                </c:pt>
                <c:pt idx="11046">
                  <c:v>2.06625683060109E-2</c:v>
                </c:pt>
                <c:pt idx="11047">
                  <c:v>5.8650008676036675E-2</c:v>
                </c:pt>
                <c:pt idx="11048">
                  <c:v>5.4939466838780378E-2</c:v>
                </c:pt>
                <c:pt idx="11049">
                  <c:v>7.3970350978661854E-3</c:v>
                </c:pt>
                <c:pt idx="11050">
                  <c:v>2.8819913030439341E-2</c:v>
                </c:pt>
                <c:pt idx="11051">
                  <c:v>1.6421052631579034E-2</c:v>
                </c:pt>
                <c:pt idx="11052">
                  <c:v>4.4230180593817066E-2</c:v>
                </c:pt>
                <c:pt idx="11053">
                  <c:v>1.5748031496063096E-2</c:v>
                </c:pt>
                <c:pt idx="11054">
                  <c:v>1.6203703703703606E-2</c:v>
                </c:pt>
                <c:pt idx="11055">
                  <c:v>1.5748031496063096E-2</c:v>
                </c:pt>
                <c:pt idx="11056">
                  <c:v>1.0416666666666938E-2</c:v>
                </c:pt>
                <c:pt idx="11057">
                  <c:v>1.0416666666666938E-2</c:v>
                </c:pt>
                <c:pt idx="11058">
                  <c:v>8.8757396449704717E-3</c:v>
                </c:pt>
                <c:pt idx="11059">
                  <c:v>1.0416666666666938E-2</c:v>
                </c:pt>
                <c:pt idx="11060">
                  <c:v>4.3744531933532539E-4</c:v>
                </c:pt>
                <c:pt idx="11061">
                  <c:v>2.1164021164021368E-2</c:v>
                </c:pt>
                <c:pt idx="11062">
                  <c:v>6.5104166666679814E-4</c:v>
                </c:pt>
                <c:pt idx="11063">
                  <c:v>2.3422377080913635E-2</c:v>
                </c:pt>
                <c:pt idx="11064">
                  <c:v>4.3715846994535582E-2</c:v>
                </c:pt>
                <c:pt idx="11065">
                  <c:v>8.8757396449705879E-3</c:v>
                </c:pt>
                <c:pt idx="11066">
                  <c:v>7.2580645161290175E-2</c:v>
                </c:pt>
                <c:pt idx="11067">
                  <c:v>1.9357336430511073E-4</c:v>
                </c:pt>
                <c:pt idx="11068">
                  <c:v>1.2135718484924835E-2</c:v>
                </c:pt>
                <c:pt idx="11069">
                  <c:v>9.6286009329488581E-3</c:v>
                </c:pt>
                <c:pt idx="11070">
                  <c:v>3.4954356534645306E-2</c:v>
                </c:pt>
                <c:pt idx="11071">
                  <c:v>3.7575228739394523E-5</c:v>
                </c:pt>
                <c:pt idx="11072">
                  <c:v>1.5511163337250276E-2</c:v>
                </c:pt>
                <c:pt idx="11073">
                  <c:v>1.1648711648711651E-2</c:v>
                </c:pt>
                <c:pt idx="11074">
                  <c:v>1.025163094128608E-2</c:v>
                </c:pt>
                <c:pt idx="11075">
                  <c:v>1.5447671697671247E-3</c:v>
                </c:pt>
                <c:pt idx="11076">
                  <c:v>2.6309495336043858E-2</c:v>
                </c:pt>
                <c:pt idx="11077">
                  <c:v>2.6309495336043858E-2</c:v>
                </c:pt>
                <c:pt idx="11078">
                  <c:v>1.025163094128608E-2</c:v>
                </c:pt>
                <c:pt idx="11079">
                  <c:v>2.3199023199023172E-2</c:v>
                </c:pt>
                <c:pt idx="11080">
                  <c:v>2.3199023199023172E-2</c:v>
                </c:pt>
                <c:pt idx="11081">
                  <c:v>3.264986287057643E-3</c:v>
                </c:pt>
                <c:pt idx="11082">
                  <c:v>4.7146401985111608E-2</c:v>
                </c:pt>
                <c:pt idx="11083">
                  <c:v>7.5529508727889081E-3</c:v>
                </c:pt>
                <c:pt idx="11084">
                  <c:v>1.0618552414218083E-2</c:v>
                </c:pt>
                <c:pt idx="11085">
                  <c:v>4.2776171197223704E-2</c:v>
                </c:pt>
                <c:pt idx="11086">
                  <c:v>7.7875010035439859E-3</c:v>
                </c:pt>
                <c:pt idx="11087">
                  <c:v>1.3638462612356793E-3</c:v>
                </c:pt>
                <c:pt idx="11088">
                  <c:v>1.0416666666666938E-2</c:v>
                </c:pt>
                <c:pt idx="11089">
                  <c:v>2.66666666666668E-2</c:v>
                </c:pt>
                <c:pt idx="11090">
                  <c:v>4.3744531933532539E-4</c:v>
                </c:pt>
                <c:pt idx="11091">
                  <c:v>3.7858422939068027E-2</c:v>
                </c:pt>
                <c:pt idx="11092">
                  <c:v>6.5104166666679814E-4</c:v>
                </c:pt>
                <c:pt idx="11093">
                  <c:v>6.9991251093613586E-3</c:v>
                </c:pt>
                <c:pt idx="11094">
                  <c:v>3.3251231527093673E-2</c:v>
                </c:pt>
                <c:pt idx="11095">
                  <c:v>1.0416666666666938E-2</c:v>
                </c:pt>
                <c:pt idx="11096">
                  <c:v>3.7858422939068027E-2</c:v>
                </c:pt>
                <c:pt idx="11097">
                  <c:v>2.66666666666668E-2</c:v>
                </c:pt>
                <c:pt idx="11098">
                  <c:v>2.7322404371585415E-3</c:v>
                </c:pt>
                <c:pt idx="11099">
                  <c:v>3.3094017094026639E-4</c:v>
                </c:pt>
                <c:pt idx="11100">
                  <c:v>6.5104166666679814E-4</c:v>
                </c:pt>
                <c:pt idx="11101">
                  <c:v>0</c:v>
                </c:pt>
                <c:pt idx="11102">
                  <c:v>1.0416666666666938E-2</c:v>
                </c:pt>
                <c:pt idx="11103">
                  <c:v>3.5433070866141662E-2</c:v>
                </c:pt>
                <c:pt idx="11104">
                  <c:v>4.1666666666666874E-3</c:v>
                </c:pt>
                <c:pt idx="11105">
                  <c:v>6.5104166666679814E-4</c:v>
                </c:pt>
                <c:pt idx="11106">
                  <c:v>2.976190476190496E-3</c:v>
                </c:pt>
                <c:pt idx="11107">
                  <c:v>1.9899285250164463E-3</c:v>
                </c:pt>
                <c:pt idx="11108">
                  <c:v>2.016129032257999E-3</c:v>
                </c:pt>
                <c:pt idx="11109">
                  <c:v>1.6161616161616019E-2</c:v>
                </c:pt>
                <c:pt idx="11110">
                  <c:v>3.1610557926353786E-4</c:v>
                </c:pt>
                <c:pt idx="11111">
                  <c:v>2.1164021164021368E-2</c:v>
                </c:pt>
                <c:pt idx="11112">
                  <c:v>2.1164021164021368E-2</c:v>
                </c:pt>
                <c:pt idx="11113">
                  <c:v>1.3456362937331809E-3</c:v>
                </c:pt>
                <c:pt idx="11114">
                  <c:v>1.0416666666666938E-2</c:v>
                </c:pt>
                <c:pt idx="11115">
                  <c:v>2.5864707682889666E-2</c:v>
                </c:pt>
                <c:pt idx="11116">
                  <c:v>6.5104166666679814E-4</c:v>
                </c:pt>
                <c:pt idx="11117">
                  <c:v>1.0416666666666938E-2</c:v>
                </c:pt>
                <c:pt idx="11118">
                  <c:v>1.6203703703703606E-2</c:v>
                </c:pt>
                <c:pt idx="11119">
                  <c:v>1.6203703703703606E-2</c:v>
                </c:pt>
                <c:pt idx="11120">
                  <c:v>2.976190476190496E-3</c:v>
                </c:pt>
                <c:pt idx="11121">
                  <c:v>2.3437500000000038E-2</c:v>
                </c:pt>
                <c:pt idx="11122">
                  <c:v>2.3437500000000038E-2</c:v>
                </c:pt>
                <c:pt idx="11123">
                  <c:v>1.5748031496063096E-2</c:v>
                </c:pt>
                <c:pt idx="11124">
                  <c:v>5.7684973302822191E-3</c:v>
                </c:pt>
                <c:pt idx="11125">
                  <c:v>3.5241007718072086E-2</c:v>
                </c:pt>
                <c:pt idx="11126">
                  <c:v>6.9991251093613586E-3</c:v>
                </c:pt>
                <c:pt idx="11127">
                  <c:v>3.67965367965368E-2</c:v>
                </c:pt>
                <c:pt idx="11128">
                  <c:v>6.5104166666679814E-4</c:v>
                </c:pt>
                <c:pt idx="11129">
                  <c:v>2.1164021164021368E-2</c:v>
                </c:pt>
                <c:pt idx="11130">
                  <c:v>4.9586776859504245E-2</c:v>
                </c:pt>
                <c:pt idx="11131">
                  <c:v>2.4071738040286335E-3</c:v>
                </c:pt>
                <c:pt idx="11132">
                  <c:v>1.0444444444444315E-2</c:v>
                </c:pt>
                <c:pt idx="11133">
                  <c:v>1.0444444444444315E-2</c:v>
                </c:pt>
                <c:pt idx="11134">
                  <c:v>6.751250249362005E-2</c:v>
                </c:pt>
                <c:pt idx="11135">
                  <c:v>1.0444444444444315E-2</c:v>
                </c:pt>
                <c:pt idx="11136">
                  <c:v>5.5489114479518199E-3</c:v>
                </c:pt>
                <c:pt idx="11137">
                  <c:v>3.6250951144568055E-2</c:v>
                </c:pt>
                <c:pt idx="11138">
                  <c:v>1.2487512487511664E-3</c:v>
                </c:pt>
                <c:pt idx="11139">
                  <c:v>1.0635034257081455E-2</c:v>
                </c:pt>
                <c:pt idx="11140">
                  <c:v>5.3280053280077089E-4</c:v>
                </c:pt>
                <c:pt idx="11141">
                  <c:v>2.1080806712547868E-2</c:v>
                </c:pt>
                <c:pt idx="11142">
                  <c:v>3.9934075230080154E-3</c:v>
                </c:pt>
                <c:pt idx="11143">
                  <c:v>1.6795049999644943E-2</c:v>
                </c:pt>
                <c:pt idx="11144">
                  <c:v>1.0635034257081455E-2</c:v>
                </c:pt>
                <c:pt idx="11145">
                  <c:v>1.0635034257081455E-2</c:v>
                </c:pt>
                <c:pt idx="11146">
                  <c:v>1.6079158936301841E-2</c:v>
                </c:pt>
                <c:pt idx="11147">
                  <c:v>1.0635034257081455E-2</c:v>
                </c:pt>
                <c:pt idx="11148">
                  <c:v>1.0635034257081455E-2</c:v>
                </c:pt>
                <c:pt idx="11149">
                  <c:v>6.1454293737771293E-4</c:v>
                </c:pt>
                <c:pt idx="11150">
                  <c:v>7.5641412352193006E-3</c:v>
                </c:pt>
                <c:pt idx="11151">
                  <c:v>1.0353753235547858E-2</c:v>
                </c:pt>
                <c:pt idx="11152">
                  <c:v>2.4175270712666896E-2</c:v>
                </c:pt>
                <c:pt idx="11153">
                  <c:v>7.9576117995366414E-4</c:v>
                </c:pt>
                <c:pt idx="11154">
                  <c:v>2.796801626261725E-3</c:v>
                </c:pt>
                <c:pt idx="11155">
                  <c:v>7.3868882733149812E-3</c:v>
                </c:pt>
                <c:pt idx="11156">
                  <c:v>2.5219844035175125E-2</c:v>
                </c:pt>
                <c:pt idx="11157">
                  <c:v>4.5784904348617945E-7</c:v>
                </c:pt>
                <c:pt idx="11158">
                  <c:v>2.960526315789503E-2</c:v>
                </c:pt>
                <c:pt idx="11159">
                  <c:v>1.2484573613064969E-2</c:v>
                </c:pt>
                <c:pt idx="11160">
                  <c:v>1.4305176609530457E-2</c:v>
                </c:pt>
                <c:pt idx="11161">
                  <c:v>2.3437500000000038E-2</c:v>
                </c:pt>
                <c:pt idx="11162">
                  <c:v>6.5104166666679814E-4</c:v>
                </c:pt>
                <c:pt idx="11163">
                  <c:v>6.5104166666679814E-4</c:v>
                </c:pt>
                <c:pt idx="11164">
                  <c:v>1.4939309056956177E-2</c:v>
                </c:pt>
                <c:pt idx="11165">
                  <c:v>3.5433070866141662E-2</c:v>
                </c:pt>
                <c:pt idx="11166">
                  <c:v>3.5433070866141662E-2</c:v>
                </c:pt>
                <c:pt idx="11167">
                  <c:v>5.8942676319901867E-3</c:v>
                </c:pt>
                <c:pt idx="11168">
                  <c:v>2.086438152011905E-2</c:v>
                </c:pt>
                <c:pt idx="11169">
                  <c:v>1.0263929618768076E-2</c:v>
                </c:pt>
                <c:pt idx="11170">
                  <c:v>3.1914987667199519E-3</c:v>
                </c:pt>
                <c:pt idx="11171">
                  <c:v>4.4604352004731429E-3</c:v>
                </c:pt>
                <c:pt idx="11172">
                  <c:v>1.0416666666666938E-2</c:v>
                </c:pt>
                <c:pt idx="11173">
                  <c:v>1.0416666666666938E-2</c:v>
                </c:pt>
                <c:pt idx="11174">
                  <c:v>2.5573443755261934E-2</c:v>
                </c:pt>
                <c:pt idx="11175">
                  <c:v>1.5748031496063096E-2</c:v>
                </c:pt>
                <c:pt idx="11176">
                  <c:v>8.9605734767043196E-4</c:v>
                </c:pt>
                <c:pt idx="11177">
                  <c:v>4.8166119594678422E-4</c:v>
                </c:pt>
                <c:pt idx="11178">
                  <c:v>0.21554252199413479</c:v>
                </c:pt>
                <c:pt idx="11179">
                  <c:v>6.5104166666679814E-4</c:v>
                </c:pt>
                <c:pt idx="11180">
                  <c:v>1.9718663652348666E-2</c:v>
                </c:pt>
                <c:pt idx="11181">
                  <c:v>4.3744531933532539E-4</c:v>
                </c:pt>
                <c:pt idx="11182">
                  <c:v>4.3744531933532539E-4</c:v>
                </c:pt>
                <c:pt idx="11183">
                  <c:v>2.0923076923076878E-2</c:v>
                </c:pt>
                <c:pt idx="11184">
                  <c:v>3.8305920658873168E-4</c:v>
                </c:pt>
                <c:pt idx="11185">
                  <c:v>0.21052631578947356</c:v>
                </c:pt>
                <c:pt idx="11186">
                  <c:v>6.147540983606598E-3</c:v>
                </c:pt>
                <c:pt idx="11187">
                  <c:v>1.0860484544695154E-2</c:v>
                </c:pt>
                <c:pt idx="11188">
                  <c:v>2.3199023199023172E-2</c:v>
                </c:pt>
                <c:pt idx="11189">
                  <c:v>0.47901950990186293</c:v>
                </c:pt>
                <c:pt idx="11190">
                  <c:v>4.7384615384615261E-2</c:v>
                </c:pt>
                <c:pt idx="11191">
                  <c:v>1.6112919338532523E-6</c:v>
                </c:pt>
                <c:pt idx="11192">
                  <c:v>1.0635034257081455E-2</c:v>
                </c:pt>
                <c:pt idx="11193">
                  <c:v>2.3319200484554808E-2</c:v>
                </c:pt>
                <c:pt idx="11194">
                  <c:v>4.7384615384615261E-2</c:v>
                </c:pt>
                <c:pt idx="11195">
                  <c:v>0.11105769230769234</c:v>
                </c:pt>
                <c:pt idx="11196">
                  <c:v>0.15686274509803916</c:v>
                </c:pt>
                <c:pt idx="11197">
                  <c:v>9.5796676441837841E-2</c:v>
                </c:pt>
                <c:pt idx="11198">
                  <c:v>4.7619047619047589E-2</c:v>
                </c:pt>
                <c:pt idx="11199">
                  <c:v>2.1164021164021368E-2</c:v>
                </c:pt>
                <c:pt idx="11200">
                  <c:v>0.15686274509803916</c:v>
                </c:pt>
                <c:pt idx="11201">
                  <c:v>2.3437500000000038E-2</c:v>
                </c:pt>
                <c:pt idx="11202">
                  <c:v>1.0416666666666938E-2</c:v>
                </c:pt>
                <c:pt idx="11203">
                  <c:v>3.2258064516129087E-2</c:v>
                </c:pt>
                <c:pt idx="11204">
                  <c:v>2.3437500000000038E-2</c:v>
                </c:pt>
                <c:pt idx="11205">
                  <c:v>2.6666666666666613E-2</c:v>
                </c:pt>
                <c:pt idx="11206">
                  <c:v>4.3744531933532539E-4</c:v>
                </c:pt>
                <c:pt idx="11207">
                  <c:v>2.3069679849340892E-2</c:v>
                </c:pt>
                <c:pt idx="11208">
                  <c:v>4.3744531933532539E-4</c:v>
                </c:pt>
                <c:pt idx="11209">
                  <c:v>1.5679442508710839E-2</c:v>
                </c:pt>
                <c:pt idx="11210">
                  <c:v>2.3437500000000038E-2</c:v>
                </c:pt>
                <c:pt idx="11211">
                  <c:v>2.3437500000000038E-2</c:v>
                </c:pt>
                <c:pt idx="11212">
                  <c:v>3.484553723788203E-3</c:v>
                </c:pt>
                <c:pt idx="11213">
                  <c:v>5.7836899942167346E-4</c:v>
                </c:pt>
                <c:pt idx="11214">
                  <c:v>5.8312481878027367E-3</c:v>
                </c:pt>
                <c:pt idx="11215">
                  <c:v>0.16521739130434782</c:v>
                </c:pt>
                <c:pt idx="11216">
                  <c:v>4.7146401985111608E-2</c:v>
                </c:pt>
                <c:pt idx="11217">
                  <c:v>4.7146401985111608E-2</c:v>
                </c:pt>
                <c:pt idx="11218">
                  <c:v>3.264986287057643E-3</c:v>
                </c:pt>
                <c:pt idx="11219">
                  <c:v>8.4134615384615433E-2</c:v>
                </c:pt>
                <c:pt idx="11220">
                  <c:v>8.1487140310670062E-3</c:v>
                </c:pt>
                <c:pt idx="11221">
                  <c:v>1.5679442508710839E-2</c:v>
                </c:pt>
                <c:pt idx="11222">
                  <c:v>1.0416666666666938E-2</c:v>
                </c:pt>
                <c:pt idx="11223">
                  <c:v>1.0416666666666938E-2</c:v>
                </c:pt>
                <c:pt idx="11224">
                  <c:v>7.2580645161290175E-2</c:v>
                </c:pt>
                <c:pt idx="11225">
                  <c:v>1.3355460723881862E-2</c:v>
                </c:pt>
                <c:pt idx="11226">
                  <c:v>1.5679442508710839E-2</c:v>
                </c:pt>
                <c:pt idx="11227">
                  <c:v>4.3744531933532539E-4</c:v>
                </c:pt>
                <c:pt idx="11228">
                  <c:v>4.9554781262098134E-2</c:v>
                </c:pt>
                <c:pt idx="11229">
                  <c:v>1.4939309056956177E-2</c:v>
                </c:pt>
                <c:pt idx="11230">
                  <c:v>1.3227513227514738E-3</c:v>
                </c:pt>
                <c:pt idx="11231">
                  <c:v>1.3888888888888959E-2</c:v>
                </c:pt>
                <c:pt idx="11232">
                  <c:v>4.9100823761457246E-2</c:v>
                </c:pt>
                <c:pt idx="11233">
                  <c:v>4.1342103052198251E-2</c:v>
                </c:pt>
                <c:pt idx="11234">
                  <c:v>6.2630511261576621E-2</c:v>
                </c:pt>
                <c:pt idx="11235">
                  <c:v>2.7620055466355233E-2</c:v>
                </c:pt>
                <c:pt idx="11236">
                  <c:v>5.799404170804435E-3</c:v>
                </c:pt>
                <c:pt idx="11237">
                  <c:v>6.6370213048409278E-4</c:v>
                </c:pt>
                <c:pt idx="11238">
                  <c:v>2.1169061416738944E-3</c:v>
                </c:pt>
                <c:pt idx="11239">
                  <c:v>2.1169061416738944E-3</c:v>
                </c:pt>
                <c:pt idx="11240">
                  <c:v>2.0923076923076878E-2</c:v>
                </c:pt>
                <c:pt idx="11241">
                  <c:v>7.0816351789803E-2</c:v>
                </c:pt>
                <c:pt idx="11242">
                  <c:v>6.1454293737771293E-4</c:v>
                </c:pt>
                <c:pt idx="11243">
                  <c:v>6.1454293737771293E-4</c:v>
                </c:pt>
                <c:pt idx="11244">
                  <c:v>1.133317901610611E-2</c:v>
                </c:pt>
                <c:pt idx="11245">
                  <c:v>6.1454293737771293E-4</c:v>
                </c:pt>
                <c:pt idx="11246">
                  <c:v>3.8748137108792935E-2</c:v>
                </c:pt>
                <c:pt idx="11247">
                  <c:v>2.3437500000000038E-2</c:v>
                </c:pt>
                <c:pt idx="11248">
                  <c:v>0.21368737158210846</c:v>
                </c:pt>
                <c:pt idx="11249">
                  <c:v>3.5433070866141662E-2</c:v>
                </c:pt>
                <c:pt idx="11250">
                  <c:v>1.5748031496063096E-2</c:v>
                </c:pt>
                <c:pt idx="11251">
                  <c:v>6.5104166666679814E-4</c:v>
                </c:pt>
                <c:pt idx="11252">
                  <c:v>6.6666666666668883E-3</c:v>
                </c:pt>
                <c:pt idx="11253">
                  <c:v>1.0416666666666938E-2</c:v>
                </c:pt>
                <c:pt idx="11254">
                  <c:v>4.7619047619047589E-2</c:v>
                </c:pt>
                <c:pt idx="11255">
                  <c:v>1.1579818031431139E-2</c:v>
                </c:pt>
                <c:pt idx="11256">
                  <c:v>2.016129032257999E-3</c:v>
                </c:pt>
                <c:pt idx="11257">
                  <c:v>2.016129032257999E-3</c:v>
                </c:pt>
                <c:pt idx="11258">
                  <c:v>0.18103448275862072</c:v>
                </c:pt>
                <c:pt idx="11259">
                  <c:v>1.0416666666666938E-2</c:v>
                </c:pt>
                <c:pt idx="11260">
                  <c:v>1.1071802935010554E-2</c:v>
                </c:pt>
                <c:pt idx="11261">
                  <c:v>1.5748031496063096E-2</c:v>
                </c:pt>
                <c:pt idx="11262">
                  <c:v>8.1144565449499557E-3</c:v>
                </c:pt>
                <c:pt idx="11263">
                  <c:v>1.2184508268059195E-2</c:v>
                </c:pt>
                <c:pt idx="11264">
                  <c:v>3.5433070866141662E-2</c:v>
                </c:pt>
                <c:pt idx="11265">
                  <c:v>1.0416666666666938E-2</c:v>
                </c:pt>
                <c:pt idx="11266">
                  <c:v>3.2258064516129087E-2</c:v>
                </c:pt>
                <c:pt idx="11267">
                  <c:v>6.9991251093613586E-3</c:v>
                </c:pt>
                <c:pt idx="11268">
                  <c:v>1.0416666666666938E-2</c:v>
                </c:pt>
                <c:pt idx="11269">
                  <c:v>2.2760896779337703E-4</c:v>
                </c:pt>
                <c:pt idx="11270">
                  <c:v>1.5748031496063096E-2</c:v>
                </c:pt>
                <c:pt idx="11271">
                  <c:v>2.9137529137529011E-2</c:v>
                </c:pt>
                <c:pt idx="11272">
                  <c:v>1.0028490028490033E-2</c:v>
                </c:pt>
                <c:pt idx="11273">
                  <c:v>1.0028490028490033E-2</c:v>
                </c:pt>
                <c:pt idx="11274">
                  <c:v>4.496519651965205E-2</c:v>
                </c:pt>
                <c:pt idx="11275">
                  <c:v>1.0028490028490033E-2</c:v>
                </c:pt>
                <c:pt idx="11276">
                  <c:v>1.5172413793103631E-2</c:v>
                </c:pt>
                <c:pt idx="11277">
                  <c:v>2.976190476190496E-3</c:v>
                </c:pt>
                <c:pt idx="11278">
                  <c:v>1.0416666666666938E-2</c:v>
                </c:pt>
                <c:pt idx="11279">
                  <c:v>1.3831967213114787E-2</c:v>
                </c:pt>
                <c:pt idx="11280">
                  <c:v>3.1233732431025715E-3</c:v>
                </c:pt>
                <c:pt idx="11281">
                  <c:v>2.1164021164021368E-2</c:v>
                </c:pt>
                <c:pt idx="11282">
                  <c:v>8.9605734767043196E-4</c:v>
                </c:pt>
                <c:pt idx="11283">
                  <c:v>2.3437500000000038E-2</c:v>
                </c:pt>
                <c:pt idx="11284">
                  <c:v>6.5104166666679814E-4</c:v>
                </c:pt>
                <c:pt idx="11285">
                  <c:v>4.3744531933532539E-4</c:v>
                </c:pt>
                <c:pt idx="11286">
                  <c:v>2.3437500000000038E-2</c:v>
                </c:pt>
                <c:pt idx="11287">
                  <c:v>1.1459129106187558E-3</c:v>
                </c:pt>
                <c:pt idx="11288">
                  <c:v>3.5807402610679548E-3</c:v>
                </c:pt>
                <c:pt idx="11289">
                  <c:v>2.2952853598014817E-2</c:v>
                </c:pt>
                <c:pt idx="11290">
                  <c:v>5.7318649210540987E-2</c:v>
                </c:pt>
                <c:pt idx="11291">
                  <c:v>3.5807402610679548E-3</c:v>
                </c:pt>
                <c:pt idx="11292">
                  <c:v>1.2993762993760356E-3</c:v>
                </c:pt>
                <c:pt idx="11293">
                  <c:v>5.2192493242188914E-2</c:v>
                </c:pt>
                <c:pt idx="11294">
                  <c:v>9.4572608099411995E-3</c:v>
                </c:pt>
                <c:pt idx="11295">
                  <c:v>1.1333914559720775E-2</c:v>
                </c:pt>
                <c:pt idx="11296">
                  <c:v>6.3384209725667734E-4</c:v>
                </c:pt>
                <c:pt idx="11297">
                  <c:v>1.1514473052934779E-2</c:v>
                </c:pt>
                <c:pt idx="11298">
                  <c:v>1.1514473052934779E-2</c:v>
                </c:pt>
                <c:pt idx="11299">
                  <c:v>1.1333914559720775E-2</c:v>
                </c:pt>
                <c:pt idx="11300">
                  <c:v>1.1514473052934779E-2</c:v>
                </c:pt>
                <c:pt idx="11301">
                  <c:v>1.2993762993760356E-3</c:v>
                </c:pt>
                <c:pt idx="11302">
                  <c:v>1.713909030982181E-2</c:v>
                </c:pt>
                <c:pt idx="11303">
                  <c:v>2.3039432875498308E-2</c:v>
                </c:pt>
                <c:pt idx="11304">
                  <c:v>4.3987580698107022E-2</c:v>
                </c:pt>
                <c:pt idx="11305">
                  <c:v>3.5807402610679548E-3</c:v>
                </c:pt>
                <c:pt idx="11306">
                  <c:v>9.6688416444015834E-3</c:v>
                </c:pt>
                <c:pt idx="11307">
                  <c:v>1.2993762993760356E-3</c:v>
                </c:pt>
                <c:pt idx="11308">
                  <c:v>3.9134156781213915E-3</c:v>
                </c:pt>
                <c:pt idx="11309">
                  <c:v>2.3039432875498308E-2</c:v>
                </c:pt>
                <c:pt idx="11310">
                  <c:v>6.3384209725667734E-4</c:v>
                </c:pt>
                <c:pt idx="11311">
                  <c:v>3.5961117042197968E-2</c:v>
                </c:pt>
                <c:pt idx="11312">
                  <c:v>1.3054830287208905E-3</c:v>
                </c:pt>
                <c:pt idx="11313">
                  <c:v>8.9605734767043196E-4</c:v>
                </c:pt>
                <c:pt idx="11314">
                  <c:v>1.0976702508960743E-2</c:v>
                </c:pt>
                <c:pt idx="11315">
                  <c:v>6.147540983606598E-3</c:v>
                </c:pt>
                <c:pt idx="11316">
                  <c:v>2.3437500000000038E-2</c:v>
                </c:pt>
                <c:pt idx="11317">
                  <c:v>1.0937366487225425E-2</c:v>
                </c:pt>
                <c:pt idx="11318">
                  <c:v>1.0937366487225425E-2</c:v>
                </c:pt>
                <c:pt idx="11319">
                  <c:v>2.6205450733739476E-4</c:v>
                </c:pt>
                <c:pt idx="11320">
                  <c:v>2.976190476190496E-3</c:v>
                </c:pt>
                <c:pt idx="11321">
                  <c:v>5.1696146287275495E-3</c:v>
                </c:pt>
                <c:pt idx="11322">
                  <c:v>1.5957446808510675E-2</c:v>
                </c:pt>
                <c:pt idx="11323">
                  <c:v>6.6920091866635419E-3</c:v>
                </c:pt>
                <c:pt idx="11324">
                  <c:v>0</c:v>
                </c:pt>
                <c:pt idx="11325">
                  <c:v>2.3011176857330728E-3</c:v>
                </c:pt>
                <c:pt idx="11326">
                  <c:v>4.3744531933532539E-4</c:v>
                </c:pt>
                <c:pt idx="11327">
                  <c:v>8.3184789067137404E-4</c:v>
                </c:pt>
                <c:pt idx="11328">
                  <c:v>1.476258660443814E-2</c:v>
                </c:pt>
                <c:pt idx="11329">
                  <c:v>4.2441218911805362E-4</c:v>
                </c:pt>
                <c:pt idx="11330">
                  <c:v>2.0796197266785419E-2</c:v>
                </c:pt>
                <c:pt idx="11331">
                  <c:v>2.3965141612200407E-2</c:v>
                </c:pt>
                <c:pt idx="11332">
                  <c:v>2.9654090375153203E-3</c:v>
                </c:pt>
                <c:pt idx="11333">
                  <c:v>3.8305920658873168E-4</c:v>
                </c:pt>
                <c:pt idx="11334">
                  <c:v>7.2148786831516027E-4</c:v>
                </c:pt>
                <c:pt idx="11335">
                  <c:v>7.4605451936872541E-2</c:v>
                </c:pt>
                <c:pt idx="11336">
                  <c:v>3.64145658263305E-2</c:v>
                </c:pt>
                <c:pt idx="11337">
                  <c:v>5.7561123997110261E-2</c:v>
                </c:pt>
                <c:pt idx="11338">
                  <c:v>6.9895704570626972E-3</c:v>
                </c:pt>
                <c:pt idx="11339">
                  <c:v>5.29014844804351E-4</c:v>
                </c:pt>
                <c:pt idx="11340">
                  <c:v>5.7836899942167346E-4</c:v>
                </c:pt>
                <c:pt idx="11341">
                  <c:v>2.2071307300509393E-2</c:v>
                </c:pt>
                <c:pt idx="11342">
                  <c:v>6.3263223725354648E-3</c:v>
                </c:pt>
                <c:pt idx="11343">
                  <c:v>2.1496900863414318E-5</c:v>
                </c:pt>
                <c:pt idx="11344">
                  <c:v>1.0860484544695154E-2</c:v>
                </c:pt>
                <c:pt idx="11345">
                  <c:v>5.1747014595311926E-2</c:v>
                </c:pt>
                <c:pt idx="11346">
                  <c:v>3.484553723788203E-3</c:v>
                </c:pt>
                <c:pt idx="11347">
                  <c:v>1.1703280900865094E-2</c:v>
                </c:pt>
                <c:pt idx="11348">
                  <c:v>1.0860484544695154E-2</c:v>
                </c:pt>
                <c:pt idx="11349">
                  <c:v>3.264986287057643E-3</c:v>
                </c:pt>
                <c:pt idx="11350">
                  <c:v>3.5076923076923019E-2</c:v>
                </c:pt>
                <c:pt idx="11351">
                  <c:v>1.0860484544695154E-2</c:v>
                </c:pt>
                <c:pt idx="11352">
                  <c:v>1.0611205432937245E-2</c:v>
                </c:pt>
                <c:pt idx="11353">
                  <c:v>2.7185732927359745E-2</c:v>
                </c:pt>
                <c:pt idx="11354">
                  <c:v>8.941176470588226E-2</c:v>
                </c:pt>
                <c:pt idx="11355">
                  <c:v>3.3765880217783996E-3</c:v>
                </c:pt>
                <c:pt idx="11356">
                  <c:v>4.1078305519906002E-4</c:v>
                </c:pt>
                <c:pt idx="11357">
                  <c:v>1.0388462532279149E-2</c:v>
                </c:pt>
                <c:pt idx="11358">
                  <c:v>5.6979504612224329E-4</c:v>
                </c:pt>
                <c:pt idx="11359">
                  <c:v>3.6727013297301373E-3</c:v>
                </c:pt>
                <c:pt idx="11360">
                  <c:v>3.6727013297301373E-3</c:v>
                </c:pt>
                <c:pt idx="11361">
                  <c:v>6.3593004769475214E-3</c:v>
                </c:pt>
                <c:pt idx="11362">
                  <c:v>2.2783113692204617E-2</c:v>
                </c:pt>
                <c:pt idx="11363">
                  <c:v>7.0670217729041579E-3</c:v>
                </c:pt>
                <c:pt idx="11364">
                  <c:v>4.898652911371517E-2</c:v>
                </c:pt>
                <c:pt idx="11365">
                  <c:v>1.1584262921160724E-3</c:v>
                </c:pt>
                <c:pt idx="11366">
                  <c:v>1.1206328279499017E-2</c:v>
                </c:pt>
                <c:pt idx="11367">
                  <c:v>4.898652911371517E-2</c:v>
                </c:pt>
                <c:pt idx="11368">
                  <c:v>7.4633456986398332E-3</c:v>
                </c:pt>
                <c:pt idx="11369">
                  <c:v>5.6979504612224329E-4</c:v>
                </c:pt>
                <c:pt idx="11370">
                  <c:v>3.7764284304076683E-2</c:v>
                </c:pt>
                <c:pt idx="11371">
                  <c:v>3.5679845708775415E-2</c:v>
                </c:pt>
                <c:pt idx="11372">
                  <c:v>2.3199023199023172E-2</c:v>
                </c:pt>
                <c:pt idx="11373">
                  <c:v>3.5076923076923019E-2</c:v>
                </c:pt>
                <c:pt idx="11374">
                  <c:v>2.6128172212896254E-2</c:v>
                </c:pt>
                <c:pt idx="11375">
                  <c:v>2.6128172212896254E-2</c:v>
                </c:pt>
                <c:pt idx="11376">
                  <c:v>2.3410125040306887E-2</c:v>
                </c:pt>
                <c:pt idx="11377">
                  <c:v>1.7646503067055307E-2</c:v>
                </c:pt>
                <c:pt idx="11378">
                  <c:v>4.7146401985111608E-2</c:v>
                </c:pt>
                <c:pt idx="11379">
                  <c:v>5.29014844804351E-4</c:v>
                </c:pt>
                <c:pt idx="11380">
                  <c:v>3.2951348383997901E-2</c:v>
                </c:pt>
                <c:pt idx="11381">
                  <c:v>6.7476383265857292E-3</c:v>
                </c:pt>
                <c:pt idx="11382">
                  <c:v>1.0860484544695154E-2</c:v>
                </c:pt>
                <c:pt idx="11383">
                  <c:v>3.264986287057643E-3</c:v>
                </c:pt>
                <c:pt idx="11384">
                  <c:v>4.8166119594678422E-4</c:v>
                </c:pt>
                <c:pt idx="11385">
                  <c:v>6.1454293737771293E-4</c:v>
                </c:pt>
                <c:pt idx="11386">
                  <c:v>1.9035842206574804E-3</c:v>
                </c:pt>
                <c:pt idx="11387">
                  <c:v>1.8038017882738511E-2</c:v>
                </c:pt>
                <c:pt idx="11388">
                  <c:v>9.7902901696005074E-2</c:v>
                </c:pt>
                <c:pt idx="11389">
                  <c:v>2.3076923076923002E-2</c:v>
                </c:pt>
                <c:pt idx="11390">
                  <c:v>5.796801764544311E-4</c:v>
                </c:pt>
                <c:pt idx="11391">
                  <c:v>3.69352869352886E-3</c:v>
                </c:pt>
                <c:pt idx="11392">
                  <c:v>1.1093333333333358E-2</c:v>
                </c:pt>
                <c:pt idx="11393">
                  <c:v>4.8832139520397725E-3</c:v>
                </c:pt>
                <c:pt idx="11394">
                  <c:v>1.3109651220350232E-3</c:v>
                </c:pt>
                <c:pt idx="11395">
                  <c:v>2.384313725490185E-2</c:v>
                </c:pt>
                <c:pt idx="11396">
                  <c:v>2.1822849807445383E-2</c:v>
                </c:pt>
                <c:pt idx="11397">
                  <c:v>2.2303702926308799E-2</c:v>
                </c:pt>
                <c:pt idx="11398">
                  <c:v>2.2303702926308799E-2</c:v>
                </c:pt>
                <c:pt idx="11399">
                  <c:v>5.0378704113224225E-2</c:v>
                </c:pt>
                <c:pt idx="11400">
                  <c:v>1.6235144312393888E-2</c:v>
                </c:pt>
                <c:pt idx="11401">
                  <c:v>1.3109651220350232E-3</c:v>
                </c:pt>
                <c:pt idx="11402">
                  <c:v>3.5256410256410152E-2</c:v>
                </c:pt>
                <c:pt idx="11403">
                  <c:v>6.1454293737771293E-4</c:v>
                </c:pt>
                <c:pt idx="11404">
                  <c:v>3.5256410256410152E-2</c:v>
                </c:pt>
                <c:pt idx="11405">
                  <c:v>1.0635034257081455E-2</c:v>
                </c:pt>
                <c:pt idx="11406">
                  <c:v>2.7348293345423883E-2</c:v>
                </c:pt>
                <c:pt idx="11407">
                  <c:v>3.5256410256410152E-2</c:v>
                </c:pt>
                <c:pt idx="11408">
                  <c:v>1.3227513227514738E-3</c:v>
                </c:pt>
                <c:pt idx="11409">
                  <c:v>2.3437500000000038E-2</c:v>
                </c:pt>
                <c:pt idx="11410">
                  <c:v>0</c:v>
                </c:pt>
                <c:pt idx="11411">
                  <c:v>2.3437500000000038E-2</c:v>
                </c:pt>
                <c:pt idx="11412">
                  <c:v>4.3744531933532539E-4</c:v>
                </c:pt>
                <c:pt idx="11413">
                  <c:v>2.3437500000000038E-2</c:v>
                </c:pt>
                <c:pt idx="11414">
                  <c:v>6.5104166666679814E-4</c:v>
                </c:pt>
                <c:pt idx="11415">
                  <c:v>1.3227513227514738E-3</c:v>
                </c:pt>
                <c:pt idx="11416">
                  <c:v>6.9991251093613586E-3</c:v>
                </c:pt>
                <c:pt idx="11417">
                  <c:v>1.0416666666666938E-2</c:v>
                </c:pt>
                <c:pt idx="11418">
                  <c:v>1.5748031496063096E-2</c:v>
                </c:pt>
                <c:pt idx="11419">
                  <c:v>4.3744531933532539E-4</c:v>
                </c:pt>
                <c:pt idx="11420">
                  <c:v>1.6203703703703606E-2</c:v>
                </c:pt>
                <c:pt idx="11421">
                  <c:v>1.303088803088806E-2</c:v>
                </c:pt>
                <c:pt idx="11422">
                  <c:v>2.4085224641037482E-2</c:v>
                </c:pt>
                <c:pt idx="11423">
                  <c:v>2.4085224641037482E-2</c:v>
                </c:pt>
                <c:pt idx="11424">
                  <c:v>7.0646620931252256E-3</c:v>
                </c:pt>
                <c:pt idx="11425">
                  <c:v>1.1437062660243823E-2</c:v>
                </c:pt>
                <c:pt idx="11426">
                  <c:v>1.0635034257081455E-2</c:v>
                </c:pt>
                <c:pt idx="11427">
                  <c:v>2.8731772429252474E-3</c:v>
                </c:pt>
                <c:pt idx="11428">
                  <c:v>1.0635034257081455E-2</c:v>
                </c:pt>
                <c:pt idx="11429">
                  <c:v>5.0330621759194331E-3</c:v>
                </c:pt>
                <c:pt idx="11430">
                  <c:v>6.1454293737771293E-4</c:v>
                </c:pt>
                <c:pt idx="11431">
                  <c:v>2.5800645635357059E-3</c:v>
                </c:pt>
                <c:pt idx="11432">
                  <c:v>1.2487512487511664E-3</c:v>
                </c:pt>
                <c:pt idx="11433">
                  <c:v>3.5256410256410152E-2</c:v>
                </c:pt>
                <c:pt idx="11434">
                  <c:v>7.4436222692037118E-3</c:v>
                </c:pt>
                <c:pt idx="11435">
                  <c:v>2.016129032257999E-3</c:v>
                </c:pt>
                <c:pt idx="11436">
                  <c:v>1.0416666666666938E-2</c:v>
                </c:pt>
                <c:pt idx="11437">
                  <c:v>6.238859180035747E-3</c:v>
                </c:pt>
                <c:pt idx="11438">
                  <c:v>1.3423033030876191E-2</c:v>
                </c:pt>
                <c:pt idx="11439">
                  <c:v>3.8305920658873168E-4</c:v>
                </c:pt>
                <c:pt idx="11440">
                  <c:v>2.2348526652687935E-3</c:v>
                </c:pt>
                <c:pt idx="11441">
                  <c:v>1.1165035719811575E-2</c:v>
                </c:pt>
                <c:pt idx="11442">
                  <c:v>2.4415314675681039E-2</c:v>
                </c:pt>
                <c:pt idx="11443">
                  <c:v>2.8280542986424254E-3</c:v>
                </c:pt>
                <c:pt idx="11444">
                  <c:v>7.0646620931252256E-3</c:v>
                </c:pt>
                <c:pt idx="11445">
                  <c:v>2.0923076923076878E-2</c:v>
                </c:pt>
                <c:pt idx="11446">
                  <c:v>1.3888888888888959E-2</c:v>
                </c:pt>
                <c:pt idx="11447">
                  <c:v>3.4722222222222398E-3</c:v>
                </c:pt>
                <c:pt idx="11448">
                  <c:v>6.9991251093613586E-3</c:v>
                </c:pt>
                <c:pt idx="11449">
                  <c:v>6.5104166666679814E-4</c:v>
                </c:pt>
                <c:pt idx="11450">
                  <c:v>6.5681444991790095E-3</c:v>
                </c:pt>
                <c:pt idx="11451">
                  <c:v>6.5104166666679814E-4</c:v>
                </c:pt>
                <c:pt idx="11452">
                  <c:v>2.3437500000000038E-2</c:v>
                </c:pt>
                <c:pt idx="11453">
                  <c:v>2.3437500000000038E-2</c:v>
                </c:pt>
                <c:pt idx="11454">
                  <c:v>1.6203703703703606E-2</c:v>
                </c:pt>
                <c:pt idx="11455">
                  <c:v>4.3744531933532539E-4</c:v>
                </c:pt>
                <c:pt idx="11456">
                  <c:v>2.1739130434782719E-2</c:v>
                </c:pt>
                <c:pt idx="11457">
                  <c:v>2.2038567493112875E-2</c:v>
                </c:pt>
                <c:pt idx="11458">
                  <c:v>3.5433070866141662E-2</c:v>
                </c:pt>
                <c:pt idx="11459">
                  <c:v>2.06625683060109E-2</c:v>
                </c:pt>
                <c:pt idx="11460">
                  <c:v>3.0131826741996361E-2</c:v>
                </c:pt>
                <c:pt idx="11461">
                  <c:v>6.6666666666667001E-3</c:v>
                </c:pt>
                <c:pt idx="11462">
                  <c:v>7.1282188363172084E-4</c:v>
                </c:pt>
                <c:pt idx="11463">
                  <c:v>6.5104166666679814E-4</c:v>
                </c:pt>
                <c:pt idx="11464">
                  <c:v>1.0976702508960743E-2</c:v>
                </c:pt>
                <c:pt idx="11465">
                  <c:v>1.3881658858233923E-3</c:v>
                </c:pt>
                <c:pt idx="11466">
                  <c:v>2.3437500000000038E-2</c:v>
                </c:pt>
                <c:pt idx="11467">
                  <c:v>1.3227513227514738E-3</c:v>
                </c:pt>
                <c:pt idx="11468">
                  <c:v>1.0416666666666938E-2</c:v>
                </c:pt>
                <c:pt idx="11469">
                  <c:v>6.5104166666679814E-4</c:v>
                </c:pt>
                <c:pt idx="11470">
                  <c:v>1.9290497737556461E-2</c:v>
                </c:pt>
                <c:pt idx="11471">
                  <c:v>6.072106261857189E-4</c:v>
                </c:pt>
                <c:pt idx="11472">
                  <c:v>2.0477479694805348E-3</c:v>
                </c:pt>
                <c:pt idx="11473">
                  <c:v>1.3054830287208905E-3</c:v>
                </c:pt>
                <c:pt idx="11474">
                  <c:v>4.1050903119862488E-4</c:v>
                </c:pt>
                <c:pt idx="11475">
                  <c:v>1.5748031496063096E-2</c:v>
                </c:pt>
                <c:pt idx="11476">
                  <c:v>6.9686411149826252E-3</c:v>
                </c:pt>
                <c:pt idx="11477">
                  <c:v>3.097173828881227E-3</c:v>
                </c:pt>
                <c:pt idx="11478">
                  <c:v>4.3744531933532539E-4</c:v>
                </c:pt>
                <c:pt idx="11479">
                  <c:v>3.5433070866141662E-2</c:v>
                </c:pt>
                <c:pt idx="11480">
                  <c:v>3.1249999999999962E-2</c:v>
                </c:pt>
                <c:pt idx="11481">
                  <c:v>1.4939309056956177E-2</c:v>
                </c:pt>
                <c:pt idx="11482">
                  <c:v>6.5104166666679814E-4</c:v>
                </c:pt>
                <c:pt idx="11483">
                  <c:v>7.0275897969807556E-3</c:v>
                </c:pt>
                <c:pt idx="11484">
                  <c:v>6.3492063492063813E-3</c:v>
                </c:pt>
                <c:pt idx="11485">
                  <c:v>1.6203703703703606E-2</c:v>
                </c:pt>
                <c:pt idx="11486">
                  <c:v>1.5986174119680317E-2</c:v>
                </c:pt>
                <c:pt idx="11487">
                  <c:v>6.9991251093613586E-3</c:v>
                </c:pt>
                <c:pt idx="11488">
                  <c:v>6.9686411149826252E-3</c:v>
                </c:pt>
                <c:pt idx="11489">
                  <c:v>1.3355460723881862E-2</c:v>
                </c:pt>
                <c:pt idx="11490">
                  <c:v>0</c:v>
                </c:pt>
                <c:pt idx="11491">
                  <c:v>4.3744531933532539E-4</c:v>
                </c:pt>
                <c:pt idx="11492">
                  <c:v>1.3227513227514738E-3</c:v>
                </c:pt>
                <c:pt idx="11493">
                  <c:v>3.5433070866141662E-2</c:v>
                </c:pt>
                <c:pt idx="11494">
                  <c:v>2.4154589371982158E-3</c:v>
                </c:pt>
                <c:pt idx="11495">
                  <c:v>2.976190476190496E-3</c:v>
                </c:pt>
                <c:pt idx="11496">
                  <c:v>2.976190476190496E-3</c:v>
                </c:pt>
                <c:pt idx="11497">
                  <c:v>1.0005265929436713E-2</c:v>
                </c:pt>
                <c:pt idx="11498">
                  <c:v>1.5748031496063096E-2</c:v>
                </c:pt>
                <c:pt idx="11499">
                  <c:v>1.5748031496063096E-2</c:v>
                </c:pt>
                <c:pt idx="11500">
                  <c:v>8.2236842105260497E-4</c:v>
                </c:pt>
                <c:pt idx="11501">
                  <c:v>2.976190476190496E-3</c:v>
                </c:pt>
                <c:pt idx="11502">
                  <c:v>6.1218243036437225E-4</c:v>
                </c:pt>
                <c:pt idx="11503">
                  <c:v>1.0835703643503729E-3</c:v>
                </c:pt>
                <c:pt idx="11504">
                  <c:v>3.0101285990668067E-2</c:v>
                </c:pt>
                <c:pt idx="11505">
                  <c:v>1.5342203044468481E-2</c:v>
                </c:pt>
                <c:pt idx="11506">
                  <c:v>8.1939228405599716E-3</c:v>
                </c:pt>
                <c:pt idx="11507">
                  <c:v>1.0416666666666938E-2</c:v>
                </c:pt>
                <c:pt idx="11508">
                  <c:v>3.5637918745532962E-4</c:v>
                </c:pt>
                <c:pt idx="11509">
                  <c:v>6.6666666666668883E-3</c:v>
                </c:pt>
                <c:pt idx="11510">
                  <c:v>6.6666666666668883E-3</c:v>
                </c:pt>
                <c:pt idx="11511">
                  <c:v>1.0416666666669065E-3</c:v>
                </c:pt>
                <c:pt idx="11512">
                  <c:v>6.9991251093613586E-3</c:v>
                </c:pt>
                <c:pt idx="11513">
                  <c:v>2.4390243902439174E-2</c:v>
                </c:pt>
                <c:pt idx="11514">
                  <c:v>1.8962848297213675E-2</c:v>
                </c:pt>
                <c:pt idx="11515">
                  <c:v>1.1437908496732126E-2</c:v>
                </c:pt>
                <c:pt idx="11516">
                  <c:v>1.084010840108398E-2</c:v>
                </c:pt>
                <c:pt idx="11517">
                  <c:v>1.316490779234613E-2</c:v>
                </c:pt>
                <c:pt idx="11518">
                  <c:v>4.0549486924857528E-3</c:v>
                </c:pt>
                <c:pt idx="11519">
                  <c:v>2.4390243902439174E-2</c:v>
                </c:pt>
                <c:pt idx="11520">
                  <c:v>1.3761467889908466E-2</c:v>
                </c:pt>
                <c:pt idx="11521">
                  <c:v>7.9365079365078892E-3</c:v>
                </c:pt>
                <c:pt idx="11522">
                  <c:v>2.4390243902439174E-2</c:v>
                </c:pt>
                <c:pt idx="11523">
                  <c:v>6.9444444444444033E-3</c:v>
                </c:pt>
                <c:pt idx="11524">
                  <c:v>6.3856960408699946E-4</c:v>
                </c:pt>
                <c:pt idx="11525">
                  <c:v>2.2038567493112997E-2</c:v>
                </c:pt>
                <c:pt idx="11526">
                  <c:v>3.0014578509539742E-4</c:v>
                </c:pt>
                <c:pt idx="11527">
                  <c:v>6.7750677506769365E-4</c:v>
                </c:pt>
                <c:pt idx="11528">
                  <c:v>6.7750677506769365E-4</c:v>
                </c:pt>
                <c:pt idx="11529">
                  <c:v>4.682721712538143E-3</c:v>
                </c:pt>
                <c:pt idx="11530">
                  <c:v>6.5104166666679814E-4</c:v>
                </c:pt>
                <c:pt idx="11531">
                  <c:v>6.3492063492063813E-3</c:v>
                </c:pt>
                <c:pt idx="11532">
                  <c:v>3.4722222222222398E-3</c:v>
                </c:pt>
                <c:pt idx="11533">
                  <c:v>1.5748031496063096E-2</c:v>
                </c:pt>
                <c:pt idx="11534">
                  <c:v>3.7467700258397893E-2</c:v>
                </c:pt>
                <c:pt idx="11535">
                  <c:v>6.6666666666667001E-3</c:v>
                </c:pt>
                <c:pt idx="11536">
                  <c:v>1.6203703703703606E-2</c:v>
                </c:pt>
                <c:pt idx="11537">
                  <c:v>4.1666666666666874E-3</c:v>
                </c:pt>
                <c:pt idx="11538">
                  <c:v>2.06625683060109E-2</c:v>
                </c:pt>
                <c:pt idx="11539">
                  <c:v>2.06625683060109E-2</c:v>
                </c:pt>
                <c:pt idx="11540">
                  <c:v>2.1164021164021368E-2</c:v>
                </c:pt>
                <c:pt idx="11541">
                  <c:v>1.5839074998023317E-4</c:v>
                </c:pt>
                <c:pt idx="11542">
                  <c:v>5.2400270453008676E-3</c:v>
                </c:pt>
                <c:pt idx="11543">
                  <c:v>2.238056088426023E-3</c:v>
                </c:pt>
                <c:pt idx="11544">
                  <c:v>1.0416666666666938E-2</c:v>
                </c:pt>
                <c:pt idx="11545">
                  <c:v>1.587301587301774E-3</c:v>
                </c:pt>
                <c:pt idx="11546">
                  <c:v>3.2258064516129087E-2</c:v>
                </c:pt>
                <c:pt idx="11547">
                  <c:v>2.3437500000000038E-2</c:v>
                </c:pt>
                <c:pt idx="11548">
                  <c:v>5.6570931244561201E-3</c:v>
                </c:pt>
                <c:pt idx="11549">
                  <c:v>2.3422377080913635E-2</c:v>
                </c:pt>
                <c:pt idx="11550">
                  <c:v>1.1544011544011593E-2</c:v>
                </c:pt>
                <c:pt idx="11551">
                  <c:v>2.6666666666666613E-2</c:v>
                </c:pt>
                <c:pt idx="11552">
                  <c:v>9.8619329388571764E-4</c:v>
                </c:pt>
                <c:pt idx="11553">
                  <c:v>2.3437500000000038E-2</c:v>
                </c:pt>
                <c:pt idx="11554">
                  <c:v>3.8940007361060056E-2</c:v>
                </c:pt>
                <c:pt idx="11555">
                  <c:v>3.8940007361060056E-2</c:v>
                </c:pt>
                <c:pt idx="11556">
                  <c:v>1.0618552414218083E-2</c:v>
                </c:pt>
                <c:pt idx="11557">
                  <c:v>3.264986287057643E-3</c:v>
                </c:pt>
                <c:pt idx="11558">
                  <c:v>1.3724010155760494E-5</c:v>
                </c:pt>
                <c:pt idx="11559">
                  <c:v>4.4573510811534656E-2</c:v>
                </c:pt>
                <c:pt idx="11560">
                  <c:v>8.4085954531299377E-3</c:v>
                </c:pt>
                <c:pt idx="11561">
                  <c:v>4.4573510811534656E-2</c:v>
                </c:pt>
                <c:pt idx="11562">
                  <c:v>3.1594902375301784E-2</c:v>
                </c:pt>
                <c:pt idx="11563">
                  <c:v>4.8759852587603736E-2</c:v>
                </c:pt>
                <c:pt idx="11564">
                  <c:v>4.4747496271041881E-3</c:v>
                </c:pt>
                <c:pt idx="11565">
                  <c:v>1.0860484544695154E-2</c:v>
                </c:pt>
                <c:pt idx="11566">
                  <c:v>4.9466188209011455E-3</c:v>
                </c:pt>
                <c:pt idx="11567">
                  <c:v>3.5076923076923019E-2</c:v>
                </c:pt>
                <c:pt idx="11568">
                  <c:v>2.3188959958949446E-2</c:v>
                </c:pt>
                <c:pt idx="11569">
                  <c:v>5.29014844804351E-4</c:v>
                </c:pt>
                <c:pt idx="11570">
                  <c:v>3.7189442711444518E-2</c:v>
                </c:pt>
                <c:pt idx="11571">
                  <c:v>1.0039680642540431E-3</c:v>
                </c:pt>
                <c:pt idx="11572">
                  <c:v>1.5340171248810626E-2</c:v>
                </c:pt>
                <c:pt idx="11573">
                  <c:v>1.5340171248810626E-2</c:v>
                </c:pt>
                <c:pt idx="11574">
                  <c:v>2.6128172212896254E-2</c:v>
                </c:pt>
                <c:pt idx="11575">
                  <c:v>1.0860484544695154E-2</c:v>
                </c:pt>
                <c:pt idx="11576">
                  <c:v>5.5425753740579566E-3</c:v>
                </c:pt>
                <c:pt idx="11577">
                  <c:v>2.2522522522522369E-2</c:v>
                </c:pt>
                <c:pt idx="11578">
                  <c:v>6.3801506424433557E-4</c:v>
                </c:pt>
                <c:pt idx="11579">
                  <c:v>2.2640332640331221E-3</c:v>
                </c:pt>
                <c:pt idx="11580">
                  <c:v>3.0288288288287742E-3</c:v>
                </c:pt>
                <c:pt idx="11581">
                  <c:v>2.6617404923496043E-3</c:v>
                </c:pt>
                <c:pt idx="11582">
                  <c:v>1.6657657657657747E-2</c:v>
                </c:pt>
                <c:pt idx="11583">
                  <c:v>1.9789280806230898E-3</c:v>
                </c:pt>
                <c:pt idx="11584">
                  <c:v>2.4262295081967235E-2</c:v>
                </c:pt>
                <c:pt idx="11585">
                  <c:v>1.6855096855096785E-2</c:v>
                </c:pt>
                <c:pt idx="11586">
                  <c:v>1.4310019110018952E-2</c:v>
                </c:pt>
                <c:pt idx="11587">
                  <c:v>1.1076650420912423E-2</c:v>
                </c:pt>
                <c:pt idx="11588">
                  <c:v>6.3801506424433557E-4</c:v>
                </c:pt>
                <c:pt idx="11589">
                  <c:v>6.6088730239676199E-3</c:v>
                </c:pt>
                <c:pt idx="11590">
                  <c:v>8.9011256578824423E-3</c:v>
                </c:pt>
                <c:pt idx="11591">
                  <c:v>1.5972015972035234E-4</c:v>
                </c:pt>
                <c:pt idx="11592">
                  <c:v>8.9011256578824423E-3</c:v>
                </c:pt>
                <c:pt idx="11593">
                  <c:v>5.6056056056112463E-5</c:v>
                </c:pt>
                <c:pt idx="11594">
                  <c:v>3.669421487603336E-2</c:v>
                </c:pt>
                <c:pt idx="11595">
                  <c:v>4.3294723294722125E-3</c:v>
                </c:pt>
                <c:pt idx="11596">
                  <c:v>1.9789280806230898E-3</c:v>
                </c:pt>
                <c:pt idx="11597">
                  <c:v>9.7949188858280165E-3</c:v>
                </c:pt>
                <c:pt idx="11598">
                  <c:v>2.016129032257999E-3</c:v>
                </c:pt>
                <c:pt idx="11599">
                  <c:v>2.3437500000000038E-2</c:v>
                </c:pt>
                <c:pt idx="11600">
                  <c:v>1.0175010175010308E-2</c:v>
                </c:pt>
                <c:pt idx="11601">
                  <c:v>7.9772079772078366E-4</c:v>
                </c:pt>
                <c:pt idx="11602">
                  <c:v>5.9624585940375192E-3</c:v>
                </c:pt>
                <c:pt idx="11603">
                  <c:v>2.4761904761904797E-2</c:v>
                </c:pt>
                <c:pt idx="11604">
                  <c:v>3.7084127993218835E-2</c:v>
                </c:pt>
                <c:pt idx="11605">
                  <c:v>9.944934895338988E-7</c:v>
                </c:pt>
                <c:pt idx="11606">
                  <c:v>1.9035842206574804E-3</c:v>
                </c:pt>
                <c:pt idx="11607">
                  <c:v>1.021598847685966E-3</c:v>
                </c:pt>
                <c:pt idx="11608">
                  <c:v>2.6399407044568297E-2</c:v>
                </c:pt>
                <c:pt idx="11609">
                  <c:v>3.5826757260662891E-3</c:v>
                </c:pt>
                <c:pt idx="11610">
                  <c:v>6.912845219296887E-3</c:v>
                </c:pt>
                <c:pt idx="11611">
                  <c:v>1.0635034257081455E-2</c:v>
                </c:pt>
                <c:pt idx="11612">
                  <c:v>3.5256410256410152E-2</c:v>
                </c:pt>
                <c:pt idx="11613">
                  <c:v>1.6079158936301841E-2</c:v>
                </c:pt>
                <c:pt idx="11614">
                  <c:v>1.3966296861033721E-2</c:v>
                </c:pt>
                <c:pt idx="11615">
                  <c:v>5.29014844804351E-4</c:v>
                </c:pt>
                <c:pt idx="11616">
                  <c:v>1.0860484544695154E-2</c:v>
                </c:pt>
                <c:pt idx="11617">
                  <c:v>1.7151187719652098E-5</c:v>
                </c:pt>
                <c:pt idx="11618">
                  <c:v>2.7322404371585415E-3</c:v>
                </c:pt>
                <c:pt idx="11619">
                  <c:v>4.3744531933532539E-4</c:v>
                </c:pt>
                <c:pt idx="11620">
                  <c:v>1.3774104683197297E-3</c:v>
                </c:pt>
                <c:pt idx="11621">
                  <c:v>8.676036786403832E-5</c:v>
                </c:pt>
                <c:pt idx="11622">
                  <c:v>2.016129032257999E-3</c:v>
                </c:pt>
                <c:pt idx="11623">
                  <c:v>5.0125313283205459E-3</c:v>
                </c:pt>
                <c:pt idx="11624">
                  <c:v>1.0976702508960743E-2</c:v>
                </c:pt>
                <c:pt idx="11625">
                  <c:v>2.1042667831658861E-2</c:v>
                </c:pt>
                <c:pt idx="11626">
                  <c:v>1.3888888888890522E-3</c:v>
                </c:pt>
                <c:pt idx="11627">
                  <c:v>1.0416666666666938E-2</c:v>
                </c:pt>
                <c:pt idx="11628">
                  <c:v>2.4822695035461018E-2</c:v>
                </c:pt>
                <c:pt idx="11629">
                  <c:v>7.5757575757576141E-3</c:v>
                </c:pt>
                <c:pt idx="11630">
                  <c:v>6.9991251093613586E-3</c:v>
                </c:pt>
                <c:pt idx="11631">
                  <c:v>3.7858422939068027E-2</c:v>
                </c:pt>
                <c:pt idx="11632">
                  <c:v>3.9447731755424325E-3</c:v>
                </c:pt>
                <c:pt idx="11633">
                  <c:v>4.6620046620049965E-4</c:v>
                </c:pt>
                <c:pt idx="11634">
                  <c:v>4.72334682861011E-3</c:v>
                </c:pt>
                <c:pt idx="11635">
                  <c:v>2.3437500000000038E-2</c:v>
                </c:pt>
                <c:pt idx="11636">
                  <c:v>2.66666666666668E-2</c:v>
                </c:pt>
                <c:pt idx="11637">
                  <c:v>9.1863517060368702E-3</c:v>
                </c:pt>
                <c:pt idx="11638">
                  <c:v>1.5748031496063096E-2</c:v>
                </c:pt>
                <c:pt idx="11639">
                  <c:v>1.0296789824349027E-2</c:v>
                </c:pt>
                <c:pt idx="11640">
                  <c:v>7.8480422813285468E-4</c:v>
                </c:pt>
                <c:pt idx="11641">
                  <c:v>7.8480422813285468E-4</c:v>
                </c:pt>
                <c:pt idx="11642">
                  <c:v>3.8305920658873168E-4</c:v>
                </c:pt>
                <c:pt idx="11643">
                  <c:v>2.6492311931080367E-4</c:v>
                </c:pt>
                <c:pt idx="11644">
                  <c:v>3.8305920658873168E-4</c:v>
                </c:pt>
                <c:pt idx="11645">
                  <c:v>1.0296789824349027E-2</c:v>
                </c:pt>
                <c:pt idx="11646">
                  <c:v>1.0779237730595383E-2</c:v>
                </c:pt>
                <c:pt idx="11647">
                  <c:v>1.3234608528726249E-2</c:v>
                </c:pt>
                <c:pt idx="11648">
                  <c:v>2.8280542986424254E-3</c:v>
                </c:pt>
                <c:pt idx="11649">
                  <c:v>3.8305920658873168E-4</c:v>
                </c:pt>
                <c:pt idx="11650">
                  <c:v>1.206636500754077E-3</c:v>
                </c:pt>
                <c:pt idx="11651">
                  <c:v>7.433742727860355E-4</c:v>
                </c:pt>
                <c:pt idx="11652">
                  <c:v>1.4533476903718916E-2</c:v>
                </c:pt>
                <c:pt idx="11653">
                  <c:v>2.4526488607701171E-4</c:v>
                </c:pt>
                <c:pt idx="11654">
                  <c:v>1.1452451292037683E-4</c:v>
                </c:pt>
                <c:pt idx="11655">
                  <c:v>2.4085224641037482E-2</c:v>
                </c:pt>
                <c:pt idx="11656">
                  <c:v>3.8499562721016388E-3</c:v>
                </c:pt>
                <c:pt idx="11657">
                  <c:v>7.2148786831516027E-4</c:v>
                </c:pt>
                <c:pt idx="11658">
                  <c:v>4.3744531933532539E-4</c:v>
                </c:pt>
                <c:pt idx="11659">
                  <c:v>7.1282188363172084E-4</c:v>
                </c:pt>
                <c:pt idx="11660">
                  <c:v>1.5748031496063096E-2</c:v>
                </c:pt>
                <c:pt idx="11661">
                  <c:v>3.5433070866141662E-2</c:v>
                </c:pt>
                <c:pt idx="11662">
                  <c:v>2.3437500000000038E-2</c:v>
                </c:pt>
                <c:pt idx="11663">
                  <c:v>6.5104166666679814E-4</c:v>
                </c:pt>
                <c:pt idx="11664">
                  <c:v>2.1164021164021368E-2</c:v>
                </c:pt>
                <c:pt idx="11665">
                  <c:v>2.976190476190496E-3</c:v>
                </c:pt>
                <c:pt idx="11666">
                  <c:v>1.0416666666666938E-2</c:v>
                </c:pt>
                <c:pt idx="11667">
                  <c:v>3.5433070866141662E-2</c:v>
                </c:pt>
                <c:pt idx="11668">
                  <c:v>0</c:v>
                </c:pt>
                <c:pt idx="11669">
                  <c:v>1.3227513227514738E-3</c:v>
                </c:pt>
                <c:pt idx="11670">
                  <c:v>3.9145176519638558E-2</c:v>
                </c:pt>
                <c:pt idx="11671">
                  <c:v>8.0342040969742495E-3</c:v>
                </c:pt>
                <c:pt idx="11672">
                  <c:v>3.0290565049923353E-3</c:v>
                </c:pt>
                <c:pt idx="11673">
                  <c:v>1.5567765567765486E-2</c:v>
                </c:pt>
                <c:pt idx="11674">
                  <c:v>3.8305920658873168E-4</c:v>
                </c:pt>
                <c:pt idx="11675">
                  <c:v>7.2148786831516027E-4</c:v>
                </c:pt>
                <c:pt idx="11676">
                  <c:v>7.2148786831516027E-4</c:v>
                </c:pt>
                <c:pt idx="11677">
                  <c:v>1.5567765567765486E-2</c:v>
                </c:pt>
                <c:pt idx="11678">
                  <c:v>3.5076923076923019E-2</c:v>
                </c:pt>
                <c:pt idx="11679">
                  <c:v>4.5735708749075552E-3</c:v>
                </c:pt>
                <c:pt idx="11680">
                  <c:v>3.9571256443223504E-3</c:v>
                </c:pt>
                <c:pt idx="11681">
                  <c:v>1.0860484544695154E-2</c:v>
                </c:pt>
                <c:pt idx="11682">
                  <c:v>3.5076923076923019E-2</c:v>
                </c:pt>
                <c:pt idx="11683">
                  <c:v>7.7225958962171496E-3</c:v>
                </c:pt>
                <c:pt idx="11684">
                  <c:v>1.0840468131236701E-3</c:v>
                </c:pt>
                <c:pt idx="11685">
                  <c:v>6.7476383265857292E-3</c:v>
                </c:pt>
                <c:pt idx="11686">
                  <c:v>6.9991251093613586E-3</c:v>
                </c:pt>
                <c:pt idx="11687">
                  <c:v>3.4722222222222398E-3</c:v>
                </c:pt>
                <c:pt idx="11688">
                  <c:v>4.7418630751964189E-2</c:v>
                </c:pt>
                <c:pt idx="11689">
                  <c:v>6.9991251093613586E-3</c:v>
                </c:pt>
                <c:pt idx="11690">
                  <c:v>0</c:v>
                </c:pt>
                <c:pt idx="11691">
                  <c:v>6.6666666666668883E-3</c:v>
                </c:pt>
                <c:pt idx="11692">
                  <c:v>1.5748031496063096E-2</c:v>
                </c:pt>
                <c:pt idx="11693">
                  <c:v>5.7684973302822191E-3</c:v>
                </c:pt>
                <c:pt idx="11694">
                  <c:v>2.3437500000000038E-2</c:v>
                </c:pt>
                <c:pt idx="11695">
                  <c:v>2.7882098554682681E-3</c:v>
                </c:pt>
                <c:pt idx="11696">
                  <c:v>1.9132653061225365E-3</c:v>
                </c:pt>
                <c:pt idx="11697">
                  <c:v>2.976190476190496E-3</c:v>
                </c:pt>
                <c:pt idx="11698">
                  <c:v>6.5104166666679814E-4</c:v>
                </c:pt>
                <c:pt idx="11699">
                  <c:v>1.423364854215918E-2</c:v>
                </c:pt>
                <c:pt idx="11700">
                  <c:v>4.2490583804143181E-2</c:v>
                </c:pt>
                <c:pt idx="11701">
                  <c:v>2.3437500000000038E-2</c:v>
                </c:pt>
                <c:pt idx="11702">
                  <c:v>1.3774104683197297E-3</c:v>
                </c:pt>
                <c:pt idx="11703">
                  <c:v>1.2363122571527438E-3</c:v>
                </c:pt>
                <c:pt idx="11704">
                  <c:v>6.5104166666679814E-4</c:v>
                </c:pt>
                <c:pt idx="11705">
                  <c:v>1.3774104683197297E-3</c:v>
                </c:pt>
                <c:pt idx="11706">
                  <c:v>3.1233732431025715E-3</c:v>
                </c:pt>
                <c:pt idx="11707">
                  <c:v>1.6203703703703606E-2</c:v>
                </c:pt>
                <c:pt idx="11708">
                  <c:v>1.0416666666666938E-2</c:v>
                </c:pt>
                <c:pt idx="11709">
                  <c:v>4.742293772619398E-3</c:v>
                </c:pt>
                <c:pt idx="11710">
                  <c:v>6.5104166666679814E-4</c:v>
                </c:pt>
                <c:pt idx="11711">
                  <c:v>5.7292910002387587E-3</c:v>
                </c:pt>
                <c:pt idx="11712">
                  <c:v>3.6493690532424993E-3</c:v>
                </c:pt>
                <c:pt idx="11713">
                  <c:v>5.9889052417076726E-4</c:v>
                </c:pt>
                <c:pt idx="11714">
                  <c:v>1.2179118222632411E-3</c:v>
                </c:pt>
                <c:pt idx="11715">
                  <c:v>8.5724013532014129E-3</c:v>
                </c:pt>
                <c:pt idx="11716">
                  <c:v>3.6633843246978071E-4</c:v>
                </c:pt>
                <c:pt idx="11717">
                  <c:v>3.6500000000000248E-2</c:v>
                </c:pt>
                <c:pt idx="11718">
                  <c:v>1.1321181931393752E-2</c:v>
                </c:pt>
                <c:pt idx="11719">
                  <c:v>5.9889052417076726E-4</c:v>
                </c:pt>
                <c:pt idx="11720">
                  <c:v>1.1321181931393752E-2</c:v>
                </c:pt>
                <c:pt idx="11721">
                  <c:v>2.7194799164151379E-2</c:v>
                </c:pt>
                <c:pt idx="11722">
                  <c:v>5.4244336722835459E-3</c:v>
                </c:pt>
                <c:pt idx="11723">
                  <c:v>2.2255731986483562E-3</c:v>
                </c:pt>
                <c:pt idx="11724">
                  <c:v>1.1321181931393752E-2</c:v>
                </c:pt>
                <c:pt idx="11725">
                  <c:v>2.7397260273981334E-4</c:v>
                </c:pt>
                <c:pt idx="11726">
                  <c:v>2.7397260273981334E-4</c:v>
                </c:pt>
                <c:pt idx="11727">
                  <c:v>2.7397260273981334E-4</c:v>
                </c:pt>
                <c:pt idx="11728">
                  <c:v>1.4480690856209365E-2</c:v>
                </c:pt>
                <c:pt idx="11729">
                  <c:v>1.6272312162723221E-2</c:v>
                </c:pt>
                <c:pt idx="11730">
                  <c:v>1.1321181931393752E-2</c:v>
                </c:pt>
                <c:pt idx="11731">
                  <c:v>1.9820734877471709E-2</c:v>
                </c:pt>
                <c:pt idx="11732">
                  <c:v>2.5274923896499216E-2</c:v>
                </c:pt>
                <c:pt idx="11733">
                  <c:v>2.5274923896499216E-2</c:v>
                </c:pt>
                <c:pt idx="11734">
                  <c:v>6.4499484004128737E-4</c:v>
                </c:pt>
                <c:pt idx="11735">
                  <c:v>6.4499484004128737E-4</c:v>
                </c:pt>
                <c:pt idx="11736">
                  <c:v>8.7667177450455162E-4</c:v>
                </c:pt>
                <c:pt idx="11737">
                  <c:v>6.9295707929419191E-3</c:v>
                </c:pt>
                <c:pt idx="11738">
                  <c:v>6.9295707929419191E-3</c:v>
                </c:pt>
                <c:pt idx="11739">
                  <c:v>1.3109651220350232E-3</c:v>
                </c:pt>
                <c:pt idx="11740">
                  <c:v>1.2577566911932631E-3</c:v>
                </c:pt>
                <c:pt idx="11741">
                  <c:v>1.0209381601783196E-2</c:v>
                </c:pt>
                <c:pt idx="11742">
                  <c:v>1.0736842105263183E-2</c:v>
                </c:pt>
                <c:pt idx="11743">
                  <c:v>1.2384590762845983E-2</c:v>
                </c:pt>
                <c:pt idx="11744">
                  <c:v>6.0707060783142225E-2</c:v>
                </c:pt>
                <c:pt idx="11745">
                  <c:v>6.9295707929419191E-3</c:v>
                </c:pt>
                <c:pt idx="11746">
                  <c:v>1.2062124621015519E-2</c:v>
                </c:pt>
                <c:pt idx="11747">
                  <c:v>2.384313725490185E-2</c:v>
                </c:pt>
                <c:pt idx="11748">
                  <c:v>6.5510447703254048E-3</c:v>
                </c:pt>
                <c:pt idx="11749">
                  <c:v>6.4499484004128737E-4</c:v>
                </c:pt>
                <c:pt idx="11750">
                  <c:v>2.0293659361251489E-2</c:v>
                </c:pt>
                <c:pt idx="11751">
                  <c:v>1.2317604963203416E-2</c:v>
                </c:pt>
                <c:pt idx="11752">
                  <c:v>2.1250777198751365E-2</c:v>
                </c:pt>
                <c:pt idx="11753">
                  <c:v>1.6247727161039806E-2</c:v>
                </c:pt>
                <c:pt idx="11754">
                  <c:v>6.4499484004128737E-4</c:v>
                </c:pt>
                <c:pt idx="11755">
                  <c:v>4.6284196825992288E-3</c:v>
                </c:pt>
                <c:pt idx="11756">
                  <c:v>3.3275337103088151E-2</c:v>
                </c:pt>
                <c:pt idx="11757">
                  <c:v>6.5510447703254048E-3</c:v>
                </c:pt>
                <c:pt idx="11758">
                  <c:v>1.0178034884189455E-3</c:v>
                </c:pt>
                <c:pt idx="11759">
                  <c:v>2.7265690965394735E-4</c:v>
                </c:pt>
                <c:pt idx="11760">
                  <c:v>3.4454852566308319E-3</c:v>
                </c:pt>
                <c:pt idx="11761">
                  <c:v>2.6492828350402028E-4</c:v>
                </c:pt>
                <c:pt idx="11762">
                  <c:v>5.8107643246962824E-3</c:v>
                </c:pt>
                <c:pt idx="11763">
                  <c:v>6.9295707929419191E-3</c:v>
                </c:pt>
                <c:pt idx="11764">
                  <c:v>2.7160208733803919E-2</c:v>
                </c:pt>
                <c:pt idx="11765">
                  <c:v>1.0736842105263183E-2</c:v>
                </c:pt>
                <c:pt idx="11766">
                  <c:v>2.3773750986462634E-2</c:v>
                </c:pt>
                <c:pt idx="11767">
                  <c:v>4.8461661087199001E-2</c:v>
                </c:pt>
                <c:pt idx="11768">
                  <c:v>6.740596577888289E-4</c:v>
                </c:pt>
                <c:pt idx="11769">
                  <c:v>8.8255665768869696E-5</c:v>
                </c:pt>
                <c:pt idx="11770">
                  <c:v>6.6666666666668883E-3</c:v>
                </c:pt>
                <c:pt idx="11771">
                  <c:v>1.0416666666666938E-2</c:v>
                </c:pt>
                <c:pt idx="11772">
                  <c:v>1.7005032101336127E-2</c:v>
                </c:pt>
                <c:pt idx="11773">
                  <c:v>6.238859180035747E-3</c:v>
                </c:pt>
                <c:pt idx="11774">
                  <c:v>1.0416666666666938E-2</c:v>
                </c:pt>
                <c:pt idx="11775">
                  <c:v>2.3343878822739875E-2</c:v>
                </c:pt>
                <c:pt idx="11776">
                  <c:v>6.1218243036437225E-4</c:v>
                </c:pt>
                <c:pt idx="11777">
                  <c:v>1.0416666666666938E-2</c:v>
                </c:pt>
                <c:pt idx="11778">
                  <c:v>3.097173828881227E-3</c:v>
                </c:pt>
                <c:pt idx="11779">
                  <c:v>1.3227513227514738E-3</c:v>
                </c:pt>
                <c:pt idx="11780">
                  <c:v>2.2071307300509393E-2</c:v>
                </c:pt>
                <c:pt idx="13744">
                  <c:v>1.7076502732243888E-4</c:v>
                </c:pt>
                <c:pt idx="13745">
                  <c:v>6.5104166666679814E-4</c:v>
                </c:pt>
                <c:pt idx="13746">
                  <c:v>6.9991251093613586E-3</c:v>
                </c:pt>
                <c:pt idx="13747">
                  <c:v>2.8051720359412783E-2</c:v>
                </c:pt>
                <c:pt idx="13748">
                  <c:v>2.976190476190496E-3</c:v>
                </c:pt>
                <c:pt idx="13749">
                  <c:v>0</c:v>
                </c:pt>
                <c:pt idx="13750">
                  <c:v>6.238859180035747E-3</c:v>
                </c:pt>
                <c:pt idx="13751">
                  <c:v>3.5433070866141662E-2</c:v>
                </c:pt>
                <c:pt idx="13752">
                  <c:v>8.676036786403832E-5</c:v>
                </c:pt>
                <c:pt idx="13753">
                  <c:v>1.5748031496063096E-2</c:v>
                </c:pt>
                <c:pt idx="13754">
                  <c:v>4.3744531933532539E-4</c:v>
                </c:pt>
                <c:pt idx="13755">
                  <c:v>1.2184508268059195E-2</c:v>
                </c:pt>
                <c:pt idx="13756">
                  <c:v>1.883239171374814E-3</c:v>
                </c:pt>
                <c:pt idx="13757">
                  <c:v>3.0131826741996361E-2</c:v>
                </c:pt>
                <c:pt idx="13758">
                  <c:v>1.0416666666666938E-2</c:v>
                </c:pt>
                <c:pt idx="13759">
                  <c:v>3.5808068751479649E-4</c:v>
                </c:pt>
                <c:pt idx="13760">
                  <c:v>1.3605442176870656E-2</c:v>
                </c:pt>
                <c:pt idx="13761">
                  <c:v>1.0416666666666938E-2</c:v>
                </c:pt>
                <c:pt idx="13762">
                  <c:v>2.66666666666668E-2</c:v>
                </c:pt>
                <c:pt idx="13763">
                  <c:v>4.3715846994535582E-2</c:v>
                </c:pt>
                <c:pt idx="13764">
                  <c:v>6.6666666666668883E-3</c:v>
                </c:pt>
                <c:pt idx="13765">
                  <c:v>1.8619829158268396E-2</c:v>
                </c:pt>
                <c:pt idx="13766">
                  <c:v>1.0416666666666938E-2</c:v>
                </c:pt>
                <c:pt idx="13767">
                  <c:v>6.9991251093613586E-3</c:v>
                </c:pt>
                <c:pt idx="13768">
                  <c:v>5.4289819376026338E-2</c:v>
                </c:pt>
                <c:pt idx="13769">
                  <c:v>6.1578173176782023E-5</c:v>
                </c:pt>
                <c:pt idx="13770">
                  <c:v>4.1975058106997538E-2</c:v>
                </c:pt>
                <c:pt idx="13771">
                  <c:v>6.3598726298031505E-3</c:v>
                </c:pt>
                <c:pt idx="13772">
                  <c:v>4.6732238513062384E-4</c:v>
                </c:pt>
                <c:pt idx="13773">
                  <c:v>6.3598726298031505E-3</c:v>
                </c:pt>
                <c:pt idx="13774">
                  <c:v>4.7225577629882463E-4</c:v>
                </c:pt>
                <c:pt idx="13775">
                  <c:v>9.6012331379716242E-4</c:v>
                </c:pt>
                <c:pt idx="13776">
                  <c:v>1.1582581579240702E-2</c:v>
                </c:pt>
                <c:pt idx="13777">
                  <c:v>5.6856187290969876E-2</c:v>
                </c:pt>
                <c:pt idx="13778">
                  <c:v>1.2961116650049849E-2</c:v>
                </c:pt>
                <c:pt idx="13779">
                  <c:v>1.408176002496493E-2</c:v>
                </c:pt>
                <c:pt idx="13780">
                  <c:v>1.2961116650049849E-2</c:v>
                </c:pt>
                <c:pt idx="13781">
                  <c:v>6.2412232797636727E-4</c:v>
                </c:pt>
                <c:pt idx="13782">
                  <c:v>2.2624434389140191E-4</c:v>
                </c:pt>
                <c:pt idx="13783">
                  <c:v>1.0442046641143334E-3</c:v>
                </c:pt>
                <c:pt idx="13784">
                  <c:v>2.6369168356997964E-2</c:v>
                </c:pt>
                <c:pt idx="13785">
                  <c:v>2.1433674684449185E-3</c:v>
                </c:pt>
                <c:pt idx="13786">
                  <c:v>2.1975459242250452E-2</c:v>
                </c:pt>
                <c:pt idx="13787">
                  <c:v>2.6369168356997964E-2</c:v>
                </c:pt>
                <c:pt idx="13788">
                  <c:v>2.6369168356997964E-2</c:v>
                </c:pt>
                <c:pt idx="13789">
                  <c:v>8.5290906084342314E-3</c:v>
                </c:pt>
                <c:pt idx="13790">
                  <c:v>2.2164276401564292E-2</c:v>
                </c:pt>
                <c:pt idx="13791">
                  <c:v>2.6369168356997964E-2</c:v>
                </c:pt>
                <c:pt idx="13792">
                  <c:v>3.1862745098039151E-2</c:v>
                </c:pt>
                <c:pt idx="13793">
                  <c:v>5.1664471524157001E-3</c:v>
                </c:pt>
                <c:pt idx="13794">
                  <c:v>1.5972015972035234E-4</c:v>
                </c:pt>
                <c:pt idx="13795">
                  <c:v>2.3119723497081995E-2</c:v>
                </c:pt>
                <c:pt idx="13796">
                  <c:v>3.3948560985394269E-2</c:v>
                </c:pt>
                <c:pt idx="13797">
                  <c:v>1.470270270270263E-2</c:v>
                </c:pt>
                <c:pt idx="13798">
                  <c:v>2.4262295081967235E-2</c:v>
                </c:pt>
                <c:pt idx="13799">
                  <c:v>2.8383561643835657E-2</c:v>
                </c:pt>
                <c:pt idx="13800">
                  <c:v>5.5255255255255524E-4</c:v>
                </c:pt>
                <c:pt idx="13801">
                  <c:v>2.195991317667394E-2</c:v>
                </c:pt>
                <c:pt idx="13802">
                  <c:v>1.6694649569853985E-3</c:v>
                </c:pt>
                <c:pt idx="13803">
                  <c:v>2.3319200484554808E-2</c:v>
                </c:pt>
                <c:pt idx="13804">
                  <c:v>3.2085771371485688E-2</c:v>
                </c:pt>
                <c:pt idx="13805">
                  <c:v>4.2402493894852043E-5</c:v>
                </c:pt>
                <c:pt idx="13806">
                  <c:v>9.9916109531495226E-3</c:v>
                </c:pt>
                <c:pt idx="13807">
                  <c:v>1.6487946643156922E-3</c:v>
                </c:pt>
                <c:pt idx="13808">
                  <c:v>5.501725165590704E-2</c:v>
                </c:pt>
                <c:pt idx="13809">
                  <c:v>3.1173826173826382E-3</c:v>
                </c:pt>
                <c:pt idx="13810">
                  <c:v>1.5470477999748978E-4</c:v>
                </c:pt>
                <c:pt idx="13811">
                  <c:v>4.7384615384615261E-2</c:v>
                </c:pt>
                <c:pt idx="13812">
                  <c:v>2.2586358595536103E-3</c:v>
                </c:pt>
                <c:pt idx="13813">
                  <c:v>6.912845219296887E-3</c:v>
                </c:pt>
                <c:pt idx="13814">
                  <c:v>3.264986287057643E-3</c:v>
                </c:pt>
                <c:pt idx="13815">
                  <c:v>7.0779423006138366E-4</c:v>
                </c:pt>
                <c:pt idx="13816">
                  <c:v>3.264986287057643E-3</c:v>
                </c:pt>
                <c:pt idx="13817">
                  <c:v>6.3263223725354648E-3</c:v>
                </c:pt>
                <c:pt idx="13818">
                  <c:v>9.5474029950452679E-4</c:v>
                </c:pt>
                <c:pt idx="13819">
                  <c:v>1.0077383909692413E-3</c:v>
                </c:pt>
                <c:pt idx="13820">
                  <c:v>1.5748031496063096E-2</c:v>
                </c:pt>
                <c:pt idx="13821">
                  <c:v>4.3744531933532539E-4</c:v>
                </c:pt>
                <c:pt idx="13822">
                  <c:v>8.9605734767043196E-4</c:v>
                </c:pt>
                <c:pt idx="13823">
                  <c:v>8.2574991573981724E-3</c:v>
                </c:pt>
                <c:pt idx="13824">
                  <c:v>2.3011176857331882E-3</c:v>
                </c:pt>
                <c:pt idx="13825">
                  <c:v>4.3744531933532539E-4</c:v>
                </c:pt>
                <c:pt idx="13826">
                  <c:v>6.5104166666679814E-4</c:v>
                </c:pt>
                <c:pt idx="13827">
                  <c:v>1.1071802935010554E-2</c:v>
                </c:pt>
                <c:pt idx="13828">
                  <c:v>2.976190476190496E-3</c:v>
                </c:pt>
                <c:pt idx="13829">
                  <c:v>6.9991251093613586E-3</c:v>
                </c:pt>
                <c:pt idx="13830">
                  <c:v>0</c:v>
                </c:pt>
                <c:pt idx="13831">
                  <c:v>2.3071377072819074E-2</c:v>
                </c:pt>
                <c:pt idx="13832">
                  <c:v>9.2364532019715878E-4</c:v>
                </c:pt>
                <c:pt idx="13833">
                  <c:v>2.976190476190496E-3</c:v>
                </c:pt>
                <c:pt idx="13834">
                  <c:v>1.3227513227514738E-3</c:v>
                </c:pt>
                <c:pt idx="13835">
                  <c:v>6.9991251093613586E-3</c:v>
                </c:pt>
                <c:pt idx="13836">
                  <c:v>1.0416666666666938E-2</c:v>
                </c:pt>
                <c:pt idx="13837">
                  <c:v>1.6203703703703606E-2</c:v>
                </c:pt>
                <c:pt idx="13838">
                  <c:v>2.1164021164021368E-2</c:v>
                </c:pt>
                <c:pt idx="13839">
                  <c:v>0</c:v>
                </c:pt>
                <c:pt idx="13840">
                  <c:v>5.092946269416095E-4</c:v>
                </c:pt>
                <c:pt idx="13841">
                  <c:v>2.3437500000000038E-2</c:v>
                </c:pt>
                <c:pt idx="13842">
                  <c:v>2.3437500000000038E-2</c:v>
                </c:pt>
                <c:pt idx="13843">
                  <c:v>1.3227513227514738E-3</c:v>
                </c:pt>
                <c:pt idx="13844">
                  <c:v>2.7149321266968728E-3</c:v>
                </c:pt>
                <c:pt idx="13845">
                  <c:v>1.538461538461554E-2</c:v>
                </c:pt>
                <c:pt idx="13846">
                  <c:v>1.8944775977921015E-5</c:v>
                </c:pt>
                <c:pt idx="13847">
                  <c:v>1.8944775977921015E-5</c:v>
                </c:pt>
                <c:pt idx="13848">
                  <c:v>8.9404485692186498E-3</c:v>
                </c:pt>
                <c:pt idx="13849">
                  <c:v>7.1534391534390706E-3</c:v>
                </c:pt>
                <c:pt idx="13850">
                  <c:v>3.5087719298247592E-3</c:v>
                </c:pt>
                <c:pt idx="13851">
                  <c:v>5.7471264367815959E-2</c:v>
                </c:pt>
                <c:pt idx="13852">
                  <c:v>1.8518518518520137E-3</c:v>
                </c:pt>
                <c:pt idx="13853">
                  <c:v>1.538461538461554E-2</c:v>
                </c:pt>
                <c:pt idx="13854">
                  <c:v>1.538461538461554E-2</c:v>
                </c:pt>
                <c:pt idx="13855">
                  <c:v>1.0133333333333246E-2</c:v>
                </c:pt>
                <c:pt idx="13856">
                  <c:v>3.8986354775820918E-4</c:v>
                </c:pt>
                <c:pt idx="13857">
                  <c:v>2.2988505747126298E-3</c:v>
                </c:pt>
                <c:pt idx="13858">
                  <c:v>2.0576131687242979E-2</c:v>
                </c:pt>
                <c:pt idx="13859">
                  <c:v>2.0689655172413668E-2</c:v>
                </c:pt>
                <c:pt idx="13860">
                  <c:v>1.0169491525423457E-2</c:v>
                </c:pt>
                <c:pt idx="13861">
                  <c:v>1.9047619047619157E-2</c:v>
                </c:pt>
                <c:pt idx="13862">
                  <c:v>2.0689655172413668E-2</c:v>
                </c:pt>
                <c:pt idx="13863">
                  <c:v>2.8248587570621302E-2</c:v>
                </c:pt>
                <c:pt idx="13864">
                  <c:v>1.1898016997167244E-2</c:v>
                </c:pt>
                <c:pt idx="13865">
                  <c:v>2.8248587570621302E-2</c:v>
                </c:pt>
                <c:pt idx="13866">
                  <c:v>8.2237762237761022E-3</c:v>
                </c:pt>
                <c:pt idx="13867">
                  <c:v>2.5353462736640318E-2</c:v>
                </c:pt>
                <c:pt idx="13868">
                  <c:v>3.0425621576064169E-2</c:v>
                </c:pt>
                <c:pt idx="13869">
                  <c:v>4.1025641025641137E-2</c:v>
                </c:pt>
                <c:pt idx="13870">
                  <c:v>3.0857142857142757E-2</c:v>
                </c:pt>
                <c:pt idx="13871">
                  <c:v>7.2150072150068065E-3</c:v>
                </c:pt>
                <c:pt idx="13872">
                  <c:v>2.3437500000000038E-2</c:v>
                </c:pt>
                <c:pt idx="13873">
                  <c:v>6.5104166666679814E-4</c:v>
                </c:pt>
                <c:pt idx="13874">
                  <c:v>3.0425912080392348E-2</c:v>
                </c:pt>
                <c:pt idx="13875">
                  <c:v>2.8019139160148239E-3</c:v>
                </c:pt>
                <c:pt idx="13876">
                  <c:v>2.0264794554501073E-2</c:v>
                </c:pt>
                <c:pt idx="13877">
                  <c:v>4.3090091886668173E-2</c:v>
                </c:pt>
                <c:pt idx="13878">
                  <c:v>2.6325279480706773E-2</c:v>
                </c:pt>
                <c:pt idx="13879">
                  <c:v>2.6325279480706773E-2</c:v>
                </c:pt>
                <c:pt idx="13880">
                  <c:v>8.1384660224650459E-3</c:v>
                </c:pt>
                <c:pt idx="13881">
                  <c:v>8.1384660224650459E-3</c:v>
                </c:pt>
                <c:pt idx="13882">
                  <c:v>8.1384660224650459E-3</c:v>
                </c:pt>
                <c:pt idx="13883">
                  <c:v>8.1384660224650459E-3</c:v>
                </c:pt>
                <c:pt idx="13884">
                  <c:v>8.1384660224650459E-3</c:v>
                </c:pt>
                <c:pt idx="13885">
                  <c:v>8.1384660224650459E-3</c:v>
                </c:pt>
                <c:pt idx="13886">
                  <c:v>1.0912468075226436E-2</c:v>
                </c:pt>
                <c:pt idx="13887">
                  <c:v>2.6325279480706773E-2</c:v>
                </c:pt>
                <c:pt idx="13888">
                  <c:v>8.1384660224650459E-3</c:v>
                </c:pt>
                <c:pt idx="13889">
                  <c:v>3.6619360431670107E-4</c:v>
                </c:pt>
                <c:pt idx="13890">
                  <c:v>9.6070803215156528E-2</c:v>
                </c:pt>
                <c:pt idx="13891">
                  <c:v>8.401497316981886E-3</c:v>
                </c:pt>
                <c:pt idx="13892">
                  <c:v>1.1182868275322772E-2</c:v>
                </c:pt>
                <c:pt idx="13893">
                  <c:v>1.0912468075226436E-2</c:v>
                </c:pt>
                <c:pt idx="13894">
                  <c:v>5.3558327219369158E-2</c:v>
                </c:pt>
                <c:pt idx="13895">
                  <c:v>1.0912468075226436E-2</c:v>
                </c:pt>
                <c:pt idx="13896">
                  <c:v>2.2283458307940786E-2</c:v>
                </c:pt>
                <c:pt idx="13897">
                  <c:v>2.9186553330036143E-3</c:v>
                </c:pt>
                <c:pt idx="13898">
                  <c:v>8.3486061779680567E-4</c:v>
                </c:pt>
                <c:pt idx="13899">
                  <c:v>3.7858422939068027E-2</c:v>
                </c:pt>
                <c:pt idx="13900">
                  <c:v>3.0914925256322612E-3</c:v>
                </c:pt>
                <c:pt idx="13901">
                  <c:v>2.446401208011254E-3</c:v>
                </c:pt>
                <c:pt idx="13902">
                  <c:v>6.5104166666679814E-4</c:v>
                </c:pt>
                <c:pt idx="13903">
                  <c:v>1.0416666666666938E-2</c:v>
                </c:pt>
                <c:pt idx="13904">
                  <c:v>1.6219624025676466E-2</c:v>
                </c:pt>
                <c:pt idx="13905">
                  <c:v>1.0416666666666938E-2</c:v>
                </c:pt>
                <c:pt idx="13906">
                  <c:v>8.8757396449705879E-3</c:v>
                </c:pt>
                <c:pt idx="13907">
                  <c:v>6.696428571428702E-3</c:v>
                </c:pt>
                <c:pt idx="13908">
                  <c:v>6.5104166666679814E-4</c:v>
                </c:pt>
                <c:pt idx="13909">
                  <c:v>1.3227513227514738E-3</c:v>
                </c:pt>
                <c:pt idx="13910">
                  <c:v>5.0125313283205459E-3</c:v>
                </c:pt>
                <c:pt idx="13911">
                  <c:v>1.0416666666666938E-2</c:v>
                </c:pt>
                <c:pt idx="13912">
                  <c:v>6.5104166666679814E-4</c:v>
                </c:pt>
                <c:pt idx="13913">
                  <c:v>5.9930480642340365E-5</c:v>
                </c:pt>
                <c:pt idx="13914">
                  <c:v>6.4306972789117053E-3</c:v>
                </c:pt>
                <c:pt idx="13915">
                  <c:v>2.1574973031283011E-3</c:v>
                </c:pt>
                <c:pt idx="13916">
                  <c:v>1.2140837762607441E-4</c:v>
                </c:pt>
                <c:pt idx="13917">
                  <c:v>2.0713661338661312E-2</c:v>
                </c:pt>
                <c:pt idx="13918">
                  <c:v>5.5555555555555835E-3</c:v>
                </c:pt>
                <c:pt idx="13919">
                  <c:v>2.5740025740026411E-3</c:v>
                </c:pt>
                <c:pt idx="13920">
                  <c:v>1.2018609459808831E-2</c:v>
                </c:pt>
                <c:pt idx="13921">
                  <c:v>6.5104166666679814E-4</c:v>
                </c:pt>
                <c:pt idx="13922">
                  <c:v>6.6666666666667001E-3</c:v>
                </c:pt>
                <c:pt idx="13923">
                  <c:v>0</c:v>
                </c:pt>
                <c:pt idx="13924">
                  <c:v>1.0416666666666938E-2</c:v>
                </c:pt>
                <c:pt idx="13925">
                  <c:v>3.4531360112755496E-2</c:v>
                </c:pt>
                <c:pt idx="13926">
                  <c:v>1.5748031496063096E-2</c:v>
                </c:pt>
                <c:pt idx="13927">
                  <c:v>2.6610187900511658E-3</c:v>
                </c:pt>
                <c:pt idx="13928">
                  <c:v>0.28899082568807349</c:v>
                </c:pt>
                <c:pt idx="13929">
                  <c:v>2.3437500000000038E-2</c:v>
                </c:pt>
                <c:pt idx="13930">
                  <c:v>6.5104166666679814E-4</c:v>
                </c:pt>
                <c:pt idx="13931">
                  <c:v>2.3437500000000038E-2</c:v>
                </c:pt>
                <c:pt idx="13932">
                  <c:v>2.3437500000000038E-2</c:v>
                </c:pt>
                <c:pt idx="13933">
                  <c:v>1.0416666666666938E-2</c:v>
                </c:pt>
                <c:pt idx="13934">
                  <c:v>1.7337125829608634E-2</c:v>
                </c:pt>
                <c:pt idx="13935">
                  <c:v>9.93788819875778E-2</c:v>
                </c:pt>
                <c:pt idx="13936">
                  <c:v>5.7836899942167346E-4</c:v>
                </c:pt>
                <c:pt idx="13937">
                  <c:v>2.3199023199023172E-2</c:v>
                </c:pt>
                <c:pt idx="13938">
                  <c:v>1.4945447059630886E-2</c:v>
                </c:pt>
                <c:pt idx="13939">
                  <c:v>0.11053652230122826</c:v>
                </c:pt>
                <c:pt idx="13940">
                  <c:v>1.0860484544695154E-2</c:v>
                </c:pt>
                <c:pt idx="13941">
                  <c:v>6.4408731764104095E-3</c:v>
                </c:pt>
                <c:pt idx="13942">
                  <c:v>1.0416666666666938E-2</c:v>
                </c:pt>
                <c:pt idx="13943">
                  <c:v>1.5748031496063096E-2</c:v>
                </c:pt>
                <c:pt idx="13944">
                  <c:v>1.0976702508960743E-2</c:v>
                </c:pt>
                <c:pt idx="13945">
                  <c:v>4.7619047619047589E-2</c:v>
                </c:pt>
                <c:pt idx="13946">
                  <c:v>2.1610389610389521E-2</c:v>
                </c:pt>
                <c:pt idx="13947">
                  <c:v>2.3437500000000038E-2</c:v>
                </c:pt>
                <c:pt idx="13948">
                  <c:v>3.6471822158553081E-2</c:v>
                </c:pt>
                <c:pt idx="13949">
                  <c:v>3.6471822158553081E-2</c:v>
                </c:pt>
                <c:pt idx="13950">
                  <c:v>6.3267682398117295E-2</c:v>
                </c:pt>
                <c:pt idx="13951">
                  <c:v>9.0105101869807289E-3</c:v>
                </c:pt>
                <c:pt idx="13952">
                  <c:v>1.0175010175010308E-2</c:v>
                </c:pt>
                <c:pt idx="13953">
                  <c:v>5.7451337193272549E-2</c:v>
                </c:pt>
                <c:pt idx="13954">
                  <c:v>1.500938086296887E-5</c:v>
                </c:pt>
                <c:pt idx="13955">
                  <c:v>2.1164021164021368E-2</c:v>
                </c:pt>
                <c:pt idx="13956">
                  <c:v>1.3888888888888959E-2</c:v>
                </c:pt>
                <c:pt idx="13957">
                  <c:v>6.5104166666679814E-4</c:v>
                </c:pt>
                <c:pt idx="13958">
                  <c:v>3.097173828881227E-3</c:v>
                </c:pt>
                <c:pt idx="13959">
                  <c:v>2.1517697988286184E-2</c:v>
                </c:pt>
                <c:pt idx="13960">
                  <c:v>3.1249999999999962E-2</c:v>
                </c:pt>
                <c:pt idx="13961">
                  <c:v>9.8360655737704847E-2</c:v>
                </c:pt>
                <c:pt idx="13962">
                  <c:v>1.0416666666666938E-2</c:v>
                </c:pt>
                <c:pt idx="13963">
                  <c:v>2.4154589371982158E-3</c:v>
                </c:pt>
                <c:pt idx="13964">
                  <c:v>1.6203703703703606E-2</c:v>
                </c:pt>
                <c:pt idx="13965">
                  <c:v>1.0976702508960743E-2</c:v>
                </c:pt>
                <c:pt idx="13966">
                  <c:v>8.9605734767043196E-4</c:v>
                </c:pt>
                <c:pt idx="13967">
                  <c:v>0.11157024793388433</c:v>
                </c:pt>
                <c:pt idx="13968">
                  <c:v>6.5104166666679814E-4</c:v>
                </c:pt>
                <c:pt idx="13969">
                  <c:v>6.5104166666679814E-4</c:v>
                </c:pt>
                <c:pt idx="13970">
                  <c:v>5.9999999999999928E-2</c:v>
                </c:pt>
                <c:pt idx="13971">
                  <c:v>1.0416666666666938E-2</c:v>
                </c:pt>
                <c:pt idx="13972">
                  <c:v>0.14141414141414155</c:v>
                </c:pt>
                <c:pt idx="13973">
                  <c:v>6.147540983606598E-3</c:v>
                </c:pt>
                <c:pt idx="13974">
                  <c:v>1.5748031496063096E-2</c:v>
                </c:pt>
                <c:pt idx="13975">
                  <c:v>1.0416666666666938E-2</c:v>
                </c:pt>
                <c:pt idx="13976">
                  <c:v>8.9605734767043196E-4</c:v>
                </c:pt>
                <c:pt idx="13977">
                  <c:v>1.0416666666666938E-2</c:v>
                </c:pt>
                <c:pt idx="13978">
                  <c:v>6.9991251093613586E-3</c:v>
                </c:pt>
                <c:pt idx="13979">
                  <c:v>1.0416666666666938E-2</c:v>
                </c:pt>
                <c:pt idx="13980">
                  <c:v>3.0303030303030245E-2</c:v>
                </c:pt>
                <c:pt idx="13981">
                  <c:v>1.0416666666666938E-2</c:v>
                </c:pt>
                <c:pt idx="13982">
                  <c:v>1.0416666666666938E-2</c:v>
                </c:pt>
                <c:pt idx="13983">
                  <c:v>6.5104166666679814E-4</c:v>
                </c:pt>
                <c:pt idx="13984">
                  <c:v>3.6279122498724505E-3</c:v>
                </c:pt>
                <c:pt idx="13985">
                  <c:v>9.6679277007145504E-3</c:v>
                </c:pt>
                <c:pt idx="13986">
                  <c:v>2.7797576621525131E-2</c:v>
                </c:pt>
                <c:pt idx="13987">
                  <c:v>1.4621741894469185E-2</c:v>
                </c:pt>
                <c:pt idx="13988">
                  <c:v>1.169654769084342E-3</c:v>
                </c:pt>
                <c:pt idx="13989">
                  <c:v>0.11157024793388433</c:v>
                </c:pt>
                <c:pt idx="13990">
                  <c:v>8.9605734767043196E-4</c:v>
                </c:pt>
                <c:pt idx="13991">
                  <c:v>2.7607612513272838E-2</c:v>
                </c:pt>
                <c:pt idx="13992">
                  <c:v>3.4557856673241252E-2</c:v>
                </c:pt>
                <c:pt idx="13993">
                  <c:v>2.3069679849340892E-2</c:v>
                </c:pt>
                <c:pt idx="13994">
                  <c:v>2.1164021164021368E-2</c:v>
                </c:pt>
                <c:pt idx="13995">
                  <c:v>4.3744531933532539E-4</c:v>
                </c:pt>
                <c:pt idx="13996">
                  <c:v>3.9485114112015551E-5</c:v>
                </c:pt>
                <c:pt idx="13997">
                  <c:v>1.0416666666666938E-2</c:v>
                </c:pt>
                <c:pt idx="13998">
                  <c:v>2.3668639053254364E-2</c:v>
                </c:pt>
                <c:pt idx="13999">
                  <c:v>1.0416666666666938E-2</c:v>
                </c:pt>
                <c:pt idx="14000">
                  <c:v>1.0416666666666938E-2</c:v>
                </c:pt>
                <c:pt idx="14001">
                  <c:v>2.1164021164021368E-2</c:v>
                </c:pt>
                <c:pt idx="14002">
                  <c:v>1.0416666666666938E-2</c:v>
                </c:pt>
                <c:pt idx="14003">
                  <c:v>9.6618357487924557E-3</c:v>
                </c:pt>
                <c:pt idx="14004">
                  <c:v>1.5748031496063096E-2</c:v>
                </c:pt>
                <c:pt idx="14005">
                  <c:v>2.3437500000000038E-2</c:v>
                </c:pt>
                <c:pt idx="14006">
                  <c:v>4.2893725992317541E-2</c:v>
                </c:pt>
                <c:pt idx="14007">
                  <c:v>4.1928721174005288E-3</c:v>
                </c:pt>
                <c:pt idx="14008">
                  <c:v>6.7095331283223577E-4</c:v>
                </c:pt>
                <c:pt idx="14009">
                  <c:v>7.7058409570724837E-2</c:v>
                </c:pt>
                <c:pt idx="14010">
                  <c:v>1.7076502732243888E-4</c:v>
                </c:pt>
                <c:pt idx="14011">
                  <c:v>8.267195767214888E-5</c:v>
                </c:pt>
                <c:pt idx="14012">
                  <c:v>6.5104166666679814E-4</c:v>
                </c:pt>
                <c:pt idx="14013">
                  <c:v>2.7898866608544078E-2</c:v>
                </c:pt>
                <c:pt idx="14014">
                  <c:v>1.6235144312393888E-2</c:v>
                </c:pt>
                <c:pt idx="14015">
                  <c:v>4.8461661087199001E-2</c:v>
                </c:pt>
                <c:pt idx="14016">
                  <c:v>3.3445907956085742E-2</c:v>
                </c:pt>
                <c:pt idx="14017">
                  <c:v>7.2123865025886455E-2</c:v>
                </c:pt>
                <c:pt idx="14018">
                  <c:v>3.6053130929791309E-2</c:v>
                </c:pt>
                <c:pt idx="14019">
                  <c:v>4.2294743609594991E-7</c:v>
                </c:pt>
                <c:pt idx="14020">
                  <c:v>3.8084215702450061E-2</c:v>
                </c:pt>
                <c:pt idx="14021">
                  <c:v>1.0209381601783196E-2</c:v>
                </c:pt>
                <c:pt idx="14022">
                  <c:v>0.20123839009287925</c:v>
                </c:pt>
                <c:pt idx="14023">
                  <c:v>1.0976702508960743E-2</c:v>
                </c:pt>
                <c:pt idx="14024">
                  <c:v>1.0976702508960743E-2</c:v>
                </c:pt>
                <c:pt idx="14025">
                  <c:v>4.3744531933532539E-4</c:v>
                </c:pt>
                <c:pt idx="14026">
                  <c:v>1.6203703703703606E-2</c:v>
                </c:pt>
                <c:pt idx="14027">
                  <c:v>1.2487512487511664E-3</c:v>
                </c:pt>
                <c:pt idx="14028">
                  <c:v>1.6112919338532523E-6</c:v>
                </c:pt>
                <c:pt idx="14029">
                  <c:v>1.6112919338532523E-6</c:v>
                </c:pt>
                <c:pt idx="14030">
                  <c:v>7.2232645403377038E-2</c:v>
                </c:pt>
                <c:pt idx="14031">
                  <c:v>0.19483805668016208</c:v>
                </c:pt>
                <c:pt idx="14032">
                  <c:v>2.8280542986424254E-3</c:v>
                </c:pt>
                <c:pt idx="14033">
                  <c:v>7.5624266800745389E-4</c:v>
                </c:pt>
                <c:pt idx="14034">
                  <c:v>4.7619047619047589E-2</c:v>
                </c:pt>
                <c:pt idx="14035">
                  <c:v>9.7949188858280165E-3</c:v>
                </c:pt>
                <c:pt idx="14036">
                  <c:v>3.5433070866141662E-2</c:v>
                </c:pt>
                <c:pt idx="14037">
                  <c:v>1.3227513227514738E-3</c:v>
                </c:pt>
                <c:pt idx="14038">
                  <c:v>1.5748031496063096E-2</c:v>
                </c:pt>
                <c:pt idx="14039">
                  <c:v>1.5748031496063096E-2</c:v>
                </c:pt>
                <c:pt idx="14040">
                  <c:v>3.2258064516129087E-2</c:v>
                </c:pt>
                <c:pt idx="14041">
                  <c:v>1.0416666666666938E-2</c:v>
                </c:pt>
                <c:pt idx="14042">
                  <c:v>1.0416666666666938E-2</c:v>
                </c:pt>
                <c:pt idx="14043">
                  <c:v>1.0416666666666938E-2</c:v>
                </c:pt>
                <c:pt idx="14044">
                  <c:v>4.7619047619047589E-2</c:v>
                </c:pt>
                <c:pt idx="14045">
                  <c:v>6.5104166666679814E-4</c:v>
                </c:pt>
                <c:pt idx="14046">
                  <c:v>3.5433070866141662E-2</c:v>
                </c:pt>
                <c:pt idx="14047">
                  <c:v>3.5433070866141662E-2</c:v>
                </c:pt>
                <c:pt idx="14048">
                  <c:v>1.4451412593827401E-2</c:v>
                </c:pt>
                <c:pt idx="14049">
                  <c:v>1.0736842105263183E-2</c:v>
                </c:pt>
                <c:pt idx="14050">
                  <c:v>6.4499484004128737E-4</c:v>
                </c:pt>
                <c:pt idx="14051">
                  <c:v>0.14146935100381269</c:v>
                </c:pt>
                <c:pt idx="14052">
                  <c:v>3.1090848834183539E-3</c:v>
                </c:pt>
                <c:pt idx="14053">
                  <c:v>4.6883495899780348E-4</c:v>
                </c:pt>
                <c:pt idx="14054">
                  <c:v>2.2303702926308799E-2</c:v>
                </c:pt>
                <c:pt idx="14055">
                  <c:v>6.4499484004128737E-4</c:v>
                </c:pt>
                <c:pt idx="14056">
                  <c:v>0.36524413687043461</c:v>
                </c:pt>
                <c:pt idx="14057">
                  <c:v>3.5433070866141662E-2</c:v>
                </c:pt>
                <c:pt idx="14058">
                  <c:v>3.097173828881227E-3</c:v>
                </c:pt>
                <c:pt idx="14059">
                  <c:v>1.5679442508710839E-2</c:v>
                </c:pt>
                <c:pt idx="14060">
                  <c:v>1.0416666666666938E-2</c:v>
                </c:pt>
                <c:pt idx="14061">
                  <c:v>0.13865546218487393</c:v>
                </c:pt>
                <c:pt idx="14062">
                  <c:v>3.097173828881227E-3</c:v>
                </c:pt>
                <c:pt idx="14063">
                  <c:v>8.1945008804009088E-3</c:v>
                </c:pt>
                <c:pt idx="14064">
                  <c:v>2.976190476190496E-3</c:v>
                </c:pt>
                <c:pt idx="14065">
                  <c:v>2.4085224641037482E-2</c:v>
                </c:pt>
                <c:pt idx="14066">
                  <c:v>3.8305920658873168E-4</c:v>
                </c:pt>
                <c:pt idx="14067">
                  <c:v>1.6795981332729474E-2</c:v>
                </c:pt>
                <c:pt idx="14068">
                  <c:v>1.9769542198691967E-2</c:v>
                </c:pt>
                <c:pt idx="14069">
                  <c:v>2.3199023199023172E-2</c:v>
                </c:pt>
                <c:pt idx="14070">
                  <c:v>1.0860484544695154E-2</c:v>
                </c:pt>
                <c:pt idx="14071">
                  <c:v>1.0840468131236701E-3</c:v>
                </c:pt>
                <c:pt idx="14072">
                  <c:v>1.1703280900865094E-2</c:v>
                </c:pt>
                <c:pt idx="14073">
                  <c:v>4.7146401985111608E-2</c:v>
                </c:pt>
                <c:pt idx="14074">
                  <c:v>0.10212109319252205</c:v>
                </c:pt>
                <c:pt idx="14075">
                  <c:v>4.7384615384615261E-2</c:v>
                </c:pt>
                <c:pt idx="14076">
                  <c:v>5.9708436724565772E-2</c:v>
                </c:pt>
                <c:pt idx="14077">
                  <c:v>2.2071307300509393E-2</c:v>
                </c:pt>
                <c:pt idx="14078">
                  <c:v>1.0635034257081455E-2</c:v>
                </c:pt>
                <c:pt idx="14079">
                  <c:v>2.1610389610389521E-2</c:v>
                </c:pt>
                <c:pt idx="14080">
                  <c:v>1.4342205011563165E-4</c:v>
                </c:pt>
                <c:pt idx="14081">
                  <c:v>6.8310152343768109E-4</c:v>
                </c:pt>
                <c:pt idx="14082">
                  <c:v>1.5896103896103946E-2</c:v>
                </c:pt>
                <c:pt idx="14083">
                  <c:v>0.39270429296004744</c:v>
                </c:pt>
                <c:pt idx="14084">
                  <c:v>1.0513296227581837E-2</c:v>
                </c:pt>
                <c:pt idx="14085">
                  <c:v>2.1051864529442441E-2</c:v>
                </c:pt>
                <c:pt idx="14086">
                  <c:v>1.0513296227581837E-2</c:v>
                </c:pt>
                <c:pt idx="14087">
                  <c:v>4.2441218911805362E-4</c:v>
                </c:pt>
                <c:pt idx="14088">
                  <c:v>6.1454293737771293E-4</c:v>
                </c:pt>
                <c:pt idx="14089">
                  <c:v>1.5748031496063096E-2</c:v>
                </c:pt>
                <c:pt idx="14090">
                  <c:v>3.5433070866141662E-2</c:v>
                </c:pt>
                <c:pt idx="14091">
                  <c:v>0.13865546218487393</c:v>
                </c:pt>
                <c:pt idx="14092">
                  <c:v>2.1164021164021368E-2</c:v>
                </c:pt>
                <c:pt idx="14093">
                  <c:v>4.8323471400394599E-2</c:v>
                </c:pt>
                <c:pt idx="14094">
                  <c:v>2.3437500000000038E-2</c:v>
                </c:pt>
                <c:pt idx="14095">
                  <c:v>1.0976702508960743E-2</c:v>
                </c:pt>
                <c:pt idx="14096">
                  <c:v>2.3437500000000038E-2</c:v>
                </c:pt>
                <c:pt idx="14097">
                  <c:v>6.6666666666668883E-3</c:v>
                </c:pt>
                <c:pt idx="14098">
                  <c:v>6.6666666666668883E-3</c:v>
                </c:pt>
                <c:pt idx="14099">
                  <c:v>2.3437500000000038E-2</c:v>
                </c:pt>
                <c:pt idx="14100">
                  <c:v>4.7619047619047589E-2</c:v>
                </c:pt>
                <c:pt idx="14101">
                  <c:v>4.7619047619047589E-2</c:v>
                </c:pt>
                <c:pt idx="14102">
                  <c:v>1.6203703703703606E-2</c:v>
                </c:pt>
                <c:pt idx="14103">
                  <c:v>2.3437500000000038E-2</c:v>
                </c:pt>
                <c:pt idx="14104">
                  <c:v>7.2859744990892324E-3</c:v>
                </c:pt>
                <c:pt idx="14105">
                  <c:v>2.3437500000000038E-2</c:v>
                </c:pt>
                <c:pt idx="14106">
                  <c:v>6.5104166666679814E-4</c:v>
                </c:pt>
                <c:pt idx="14107">
                  <c:v>8.5365853658536536E-2</c:v>
                </c:pt>
                <c:pt idx="14108">
                  <c:v>8.5365853658536536E-2</c:v>
                </c:pt>
                <c:pt idx="14109">
                  <c:v>3.7858422939068027E-2</c:v>
                </c:pt>
                <c:pt idx="14110">
                  <c:v>4.646901770796041E-4</c:v>
                </c:pt>
                <c:pt idx="14111">
                  <c:v>1.3602743410437103E-3</c:v>
                </c:pt>
                <c:pt idx="14112">
                  <c:v>1.0635034257081455E-2</c:v>
                </c:pt>
                <c:pt idx="14113">
                  <c:v>2.3319200484554808E-2</c:v>
                </c:pt>
                <c:pt idx="14114">
                  <c:v>1.6112919338532523E-6</c:v>
                </c:pt>
                <c:pt idx="14115">
                  <c:v>2.3319200484554808E-2</c:v>
                </c:pt>
                <c:pt idx="14116">
                  <c:v>4.3744531933532539E-4</c:v>
                </c:pt>
                <c:pt idx="14117">
                  <c:v>1.571009635525757E-2</c:v>
                </c:pt>
                <c:pt idx="14118">
                  <c:v>1.571009635525757E-2</c:v>
                </c:pt>
                <c:pt idx="14119">
                  <c:v>1.571009635525757E-2</c:v>
                </c:pt>
                <c:pt idx="14120">
                  <c:v>1.571009635525757E-2</c:v>
                </c:pt>
                <c:pt idx="14121">
                  <c:v>1.571009635525757E-2</c:v>
                </c:pt>
                <c:pt idx="14122">
                  <c:v>1.0416666666666938E-2</c:v>
                </c:pt>
                <c:pt idx="14123">
                  <c:v>7.4992347719621596E-3</c:v>
                </c:pt>
                <c:pt idx="14124">
                  <c:v>6.5104166666679814E-4</c:v>
                </c:pt>
                <c:pt idx="14125">
                  <c:v>2.3437500000000038E-2</c:v>
                </c:pt>
                <c:pt idx="14126">
                  <c:v>1.0416666666666938E-2</c:v>
                </c:pt>
                <c:pt idx="14127">
                  <c:v>6.9991251093613586E-3</c:v>
                </c:pt>
                <c:pt idx="14128">
                  <c:v>6.5104166666679814E-4</c:v>
                </c:pt>
                <c:pt idx="14129">
                  <c:v>5.9999999999999928E-2</c:v>
                </c:pt>
                <c:pt idx="14130">
                  <c:v>6.5104166666679814E-4</c:v>
                </c:pt>
                <c:pt idx="14131">
                  <c:v>2.9101772287862551E-2</c:v>
                </c:pt>
                <c:pt idx="14132">
                  <c:v>3.6768891092199427E-2</c:v>
                </c:pt>
                <c:pt idx="14133">
                  <c:v>7.9576117995366414E-4</c:v>
                </c:pt>
                <c:pt idx="14134">
                  <c:v>2.585285420399841E-2</c:v>
                </c:pt>
                <c:pt idx="14135">
                  <c:v>2.7110285194652532E-4</c:v>
                </c:pt>
                <c:pt idx="14136">
                  <c:v>3.8139846102375294E-2</c:v>
                </c:pt>
                <c:pt idx="14137">
                  <c:v>4.7619047619047589E-2</c:v>
                </c:pt>
                <c:pt idx="14138">
                  <c:v>1.7699060106032818E-3</c:v>
                </c:pt>
                <c:pt idx="14139">
                  <c:v>2.3396454098208681E-2</c:v>
                </c:pt>
                <c:pt idx="14140">
                  <c:v>4.0433256896671411E-2</c:v>
                </c:pt>
                <c:pt idx="14141">
                  <c:v>2.3396454098208681E-2</c:v>
                </c:pt>
                <c:pt idx="14142">
                  <c:v>1.5789473684210346E-2</c:v>
                </c:pt>
                <c:pt idx="14143">
                  <c:v>4.7162907268170497E-2</c:v>
                </c:pt>
                <c:pt idx="14144">
                  <c:v>4.7162907268170497E-2</c:v>
                </c:pt>
                <c:pt idx="14145">
                  <c:v>1.4569469651154934E-4</c:v>
                </c:pt>
                <c:pt idx="14146">
                  <c:v>6.2690616423786524E-2</c:v>
                </c:pt>
                <c:pt idx="14147">
                  <c:v>1.1806476976754499E-3</c:v>
                </c:pt>
                <c:pt idx="14148">
                  <c:v>5.4527122403712405E-3</c:v>
                </c:pt>
                <c:pt idx="14149">
                  <c:v>4.7162907268170497E-2</c:v>
                </c:pt>
                <c:pt idx="14150">
                  <c:v>2.3437500000000038E-2</c:v>
                </c:pt>
                <c:pt idx="14151">
                  <c:v>0</c:v>
                </c:pt>
                <c:pt idx="14152">
                  <c:v>5.4289819376026338E-2</c:v>
                </c:pt>
                <c:pt idx="14153">
                  <c:v>3.5433070866141662E-2</c:v>
                </c:pt>
                <c:pt idx="14154">
                  <c:v>2.3437500000000038E-2</c:v>
                </c:pt>
                <c:pt idx="14155">
                  <c:v>2.1008403361343856E-3</c:v>
                </c:pt>
                <c:pt idx="14156">
                  <c:v>1.0416666666666938E-2</c:v>
                </c:pt>
                <c:pt idx="14157">
                  <c:v>2.5864707682889666E-2</c:v>
                </c:pt>
                <c:pt idx="14158">
                  <c:v>1.9700551615449213E-4</c:v>
                </c:pt>
                <c:pt idx="14159">
                  <c:v>2.976190476190496E-3</c:v>
                </c:pt>
                <c:pt idx="14160">
                  <c:v>0</c:v>
                </c:pt>
                <c:pt idx="14161">
                  <c:v>1.0416666666666938E-2</c:v>
                </c:pt>
                <c:pt idx="14162">
                  <c:v>2.976190476190496E-3</c:v>
                </c:pt>
                <c:pt idx="14163">
                  <c:v>2.66666666666668E-2</c:v>
                </c:pt>
                <c:pt idx="14164">
                  <c:v>5.9999999999999928E-2</c:v>
                </c:pt>
                <c:pt idx="14165">
                  <c:v>2.3965141612200407E-2</c:v>
                </c:pt>
                <c:pt idx="14166">
                  <c:v>6.8310152343768109E-4</c:v>
                </c:pt>
                <c:pt idx="14167">
                  <c:v>1.7754256508581642E-2</c:v>
                </c:pt>
                <c:pt idx="14168">
                  <c:v>6.5104166666679814E-4</c:v>
                </c:pt>
                <c:pt idx="14169">
                  <c:v>3.67965367965368E-2</c:v>
                </c:pt>
                <c:pt idx="14170">
                  <c:v>1.5748031496063096E-2</c:v>
                </c:pt>
                <c:pt idx="14171">
                  <c:v>6.5104166666679814E-4</c:v>
                </c:pt>
                <c:pt idx="14172">
                  <c:v>3.4722222222222398E-3</c:v>
                </c:pt>
                <c:pt idx="14173">
                  <c:v>3.0934343434343415E-2</c:v>
                </c:pt>
                <c:pt idx="14174">
                  <c:v>4.7619047619047589E-2</c:v>
                </c:pt>
                <c:pt idx="14175">
                  <c:v>5.0287356321839852E-3</c:v>
                </c:pt>
                <c:pt idx="14176">
                  <c:v>3.5433070866141662E-2</c:v>
                </c:pt>
                <c:pt idx="14177">
                  <c:v>4.3744531933532539E-4</c:v>
                </c:pt>
                <c:pt idx="14178">
                  <c:v>5.0717591040167116E-4</c:v>
                </c:pt>
                <c:pt idx="14179">
                  <c:v>6.3384209725667734E-4</c:v>
                </c:pt>
                <c:pt idx="14180">
                  <c:v>1.1333914559720775E-2</c:v>
                </c:pt>
                <c:pt idx="14181">
                  <c:v>6.5104166666679814E-4</c:v>
                </c:pt>
                <c:pt idx="14182">
                  <c:v>2.4262295081967235E-2</c:v>
                </c:pt>
                <c:pt idx="14183">
                  <c:v>3.2522522522521343E-3</c:v>
                </c:pt>
                <c:pt idx="14184">
                  <c:v>3.0712530712538247E-4</c:v>
                </c:pt>
                <c:pt idx="14185">
                  <c:v>1.0416666666666938E-2</c:v>
                </c:pt>
                <c:pt idx="14186">
                  <c:v>3.004356316659763E-4</c:v>
                </c:pt>
                <c:pt idx="14187">
                  <c:v>4.7619047619047589E-2</c:v>
                </c:pt>
                <c:pt idx="14188">
                  <c:v>3.5433070866141662E-2</c:v>
                </c:pt>
                <c:pt idx="14189">
                  <c:v>2.1477098400175497E-2</c:v>
                </c:pt>
                <c:pt idx="14190">
                  <c:v>6.5681444991790095E-3</c:v>
                </c:pt>
                <c:pt idx="14191">
                  <c:v>6.696428571428702E-3</c:v>
                </c:pt>
                <c:pt idx="14192">
                  <c:v>1.0416666666666938E-2</c:v>
                </c:pt>
                <c:pt idx="14193">
                  <c:v>6.5104166666679814E-4</c:v>
                </c:pt>
                <c:pt idx="14194">
                  <c:v>6.6453194180898276E-2</c:v>
                </c:pt>
                <c:pt idx="14195">
                  <c:v>8.9605734767043196E-4</c:v>
                </c:pt>
                <c:pt idx="14196">
                  <c:v>6.5104166666679814E-4</c:v>
                </c:pt>
                <c:pt idx="14197">
                  <c:v>2.3437500000000038E-2</c:v>
                </c:pt>
                <c:pt idx="14198">
                  <c:v>2.976190476190496E-3</c:v>
                </c:pt>
                <c:pt idx="14199">
                  <c:v>6.6666666666668883E-3</c:v>
                </c:pt>
                <c:pt idx="14200">
                  <c:v>1.1076650420912423E-2</c:v>
                </c:pt>
                <c:pt idx="14201">
                  <c:v>4.9333333333333375E-2</c:v>
                </c:pt>
                <c:pt idx="14202">
                  <c:v>1.1232011232009216E-3</c:v>
                </c:pt>
                <c:pt idx="14203">
                  <c:v>7.5254237288135614E-2</c:v>
                </c:pt>
                <c:pt idx="14204">
                  <c:v>5.0331323058599639E-4</c:v>
                </c:pt>
                <c:pt idx="14205">
                  <c:v>1.5748031496063096E-2</c:v>
                </c:pt>
                <c:pt idx="14206">
                  <c:v>1.0416666666666938E-2</c:v>
                </c:pt>
                <c:pt idx="14207">
                  <c:v>1.0003306878307095E-2</c:v>
                </c:pt>
                <c:pt idx="14208">
                  <c:v>2.976190476190496E-3</c:v>
                </c:pt>
                <c:pt idx="14209">
                  <c:v>1.0416666666666938E-2</c:v>
                </c:pt>
                <c:pt idx="14210">
                  <c:v>3.5433070866141662E-2</c:v>
                </c:pt>
                <c:pt idx="14211">
                  <c:v>1.5679442508710839E-2</c:v>
                </c:pt>
                <c:pt idx="14212">
                  <c:v>9.6618357487924557E-3</c:v>
                </c:pt>
                <c:pt idx="14213">
                  <c:v>3.1320492798889508E-2</c:v>
                </c:pt>
                <c:pt idx="14214">
                  <c:v>3.5433070866141662E-2</c:v>
                </c:pt>
                <c:pt idx="14215">
                  <c:v>1.1949772715323552E-4</c:v>
                </c:pt>
                <c:pt idx="14216">
                  <c:v>1.0860484544695154E-2</c:v>
                </c:pt>
                <c:pt idx="14217">
                  <c:v>3.264986287057643E-3</c:v>
                </c:pt>
                <c:pt idx="14218">
                  <c:v>5.7836899942167346E-4</c:v>
                </c:pt>
                <c:pt idx="14219">
                  <c:v>5.29014844804351E-4</c:v>
                </c:pt>
                <c:pt idx="14220">
                  <c:v>3.264986287057643E-3</c:v>
                </c:pt>
                <c:pt idx="14221">
                  <c:v>3.264986287057643E-3</c:v>
                </c:pt>
                <c:pt idx="14222">
                  <c:v>3.3649698015530652E-2</c:v>
                </c:pt>
                <c:pt idx="14223">
                  <c:v>4.0777749758332087E-3</c:v>
                </c:pt>
                <c:pt idx="14224">
                  <c:v>4.0777749758332087E-3</c:v>
                </c:pt>
                <c:pt idx="14225">
                  <c:v>2.8343197785820728E-2</c:v>
                </c:pt>
                <c:pt idx="14226">
                  <c:v>1.5748031496063096E-2</c:v>
                </c:pt>
                <c:pt idx="14227">
                  <c:v>1.0976702508960743E-2</c:v>
                </c:pt>
                <c:pt idx="14228">
                  <c:v>1.0416666666666938E-2</c:v>
                </c:pt>
                <c:pt idx="14229">
                  <c:v>1.0416666666666938E-2</c:v>
                </c:pt>
                <c:pt idx="14230">
                  <c:v>0.18103448275862072</c:v>
                </c:pt>
                <c:pt idx="14231">
                  <c:v>3.2258064516129087E-2</c:v>
                </c:pt>
                <c:pt idx="14232">
                  <c:v>6.5771444231296685E-3</c:v>
                </c:pt>
                <c:pt idx="14233">
                  <c:v>1.0416666666666938E-2</c:v>
                </c:pt>
                <c:pt idx="14234">
                  <c:v>1.3888888888888959E-2</c:v>
                </c:pt>
                <c:pt idx="14235">
                  <c:v>3.5433070866141662E-2</c:v>
                </c:pt>
                <c:pt idx="14236">
                  <c:v>2.3319200484554808E-2</c:v>
                </c:pt>
                <c:pt idx="14237">
                  <c:v>4.8166119594678422E-4</c:v>
                </c:pt>
                <c:pt idx="14238">
                  <c:v>5.4289819376026338E-2</c:v>
                </c:pt>
                <c:pt idx="14239">
                  <c:v>5.4289819376026338E-2</c:v>
                </c:pt>
                <c:pt idx="14240">
                  <c:v>2.3202405473881694E-4</c:v>
                </c:pt>
                <c:pt idx="14241">
                  <c:v>3.5076923076923019E-2</c:v>
                </c:pt>
                <c:pt idx="14242">
                  <c:v>0.1522637945995611</c:v>
                </c:pt>
                <c:pt idx="14243">
                  <c:v>4.8895929902797335E-4</c:v>
                </c:pt>
                <c:pt idx="14244">
                  <c:v>7.1878940731399624E-2</c:v>
                </c:pt>
                <c:pt idx="14245">
                  <c:v>7.1689542806360456E-3</c:v>
                </c:pt>
                <c:pt idx="14246">
                  <c:v>2.1156633686618079E-2</c:v>
                </c:pt>
                <c:pt idx="14247">
                  <c:v>4.5740293418325748E-4</c:v>
                </c:pt>
                <c:pt idx="14248">
                  <c:v>7.5589426053822337E-2</c:v>
                </c:pt>
                <c:pt idx="14249">
                  <c:v>6.5830617821238847E-6</c:v>
                </c:pt>
                <c:pt idx="14250">
                  <c:v>2.2071307300509393E-2</c:v>
                </c:pt>
                <c:pt idx="14251">
                  <c:v>5.29014844804351E-4</c:v>
                </c:pt>
                <c:pt idx="14252">
                  <c:v>3.3010546622161907E-2</c:v>
                </c:pt>
                <c:pt idx="14253">
                  <c:v>2.0658521729784086E-2</c:v>
                </c:pt>
                <c:pt idx="14254">
                  <c:v>1.1154259274560121E-2</c:v>
                </c:pt>
                <c:pt idx="14255">
                  <c:v>4.6847888953152179E-2</c:v>
                </c:pt>
                <c:pt idx="14256">
                  <c:v>1.5834631707981406E-4</c:v>
                </c:pt>
                <c:pt idx="14257">
                  <c:v>1.3724010155760494E-5</c:v>
                </c:pt>
                <c:pt idx="14258">
                  <c:v>1.5834631707981406E-4</c:v>
                </c:pt>
                <c:pt idx="14259">
                  <c:v>5.2884749479176749E-2</c:v>
                </c:pt>
                <c:pt idx="14260">
                  <c:v>1.5802533629358694E-2</c:v>
                </c:pt>
                <c:pt idx="14261">
                  <c:v>2.3199023199023172E-2</c:v>
                </c:pt>
                <c:pt idx="14262">
                  <c:v>1.2919742795905044E-3</c:v>
                </c:pt>
                <c:pt idx="14263">
                  <c:v>1.1412030875698894E-2</c:v>
                </c:pt>
                <c:pt idx="14264">
                  <c:v>7.3319926261101991E-3</c:v>
                </c:pt>
                <c:pt idx="14265">
                  <c:v>2.0923076923076878E-2</c:v>
                </c:pt>
                <c:pt idx="14266">
                  <c:v>2.3437500000000038E-2</c:v>
                </c:pt>
                <c:pt idx="14267">
                  <c:v>7.0275897969807556E-3</c:v>
                </c:pt>
                <c:pt idx="14268">
                  <c:v>4.040404040404047E-2</c:v>
                </c:pt>
                <c:pt idx="14269">
                  <c:v>2.976190476190496E-3</c:v>
                </c:pt>
                <c:pt idx="14270">
                  <c:v>3.1610557926353786E-4</c:v>
                </c:pt>
                <c:pt idx="14271">
                  <c:v>4.3744531933532539E-4</c:v>
                </c:pt>
                <c:pt idx="14272">
                  <c:v>6.3492063492063813E-3</c:v>
                </c:pt>
                <c:pt idx="14273">
                  <c:v>1.7337125829608634E-2</c:v>
                </c:pt>
                <c:pt idx="14274">
                  <c:v>3.097173828881227E-3</c:v>
                </c:pt>
                <c:pt idx="14275">
                  <c:v>1.0416666666666938E-2</c:v>
                </c:pt>
                <c:pt idx="14276">
                  <c:v>3.8722933459776161E-3</c:v>
                </c:pt>
                <c:pt idx="14277">
                  <c:v>2.2038567493112875E-2</c:v>
                </c:pt>
                <c:pt idx="14278">
                  <c:v>1.734400656814461E-2</c:v>
                </c:pt>
                <c:pt idx="14279">
                  <c:v>1.0416666666666938E-2</c:v>
                </c:pt>
                <c:pt idx="14280">
                  <c:v>6.5104166666679814E-4</c:v>
                </c:pt>
                <c:pt idx="14281">
                  <c:v>5.1296459950306211E-2</c:v>
                </c:pt>
                <c:pt idx="14282">
                  <c:v>6.1454293737771293E-4</c:v>
                </c:pt>
                <c:pt idx="14283">
                  <c:v>7.5014271442852662E-4</c:v>
                </c:pt>
                <c:pt idx="14284">
                  <c:v>1.3832487141505839E-2</c:v>
                </c:pt>
                <c:pt idx="14285">
                  <c:v>4.916044143210406E-2</c:v>
                </c:pt>
                <c:pt idx="14286">
                  <c:v>2.5267743009678441E-2</c:v>
                </c:pt>
                <c:pt idx="14287">
                  <c:v>1.9980019980020136E-3</c:v>
                </c:pt>
                <c:pt idx="14288">
                  <c:v>1.8971013578101419E-2</c:v>
                </c:pt>
                <c:pt idx="14289">
                  <c:v>2.3319200484554808E-2</c:v>
                </c:pt>
                <c:pt idx="14290">
                  <c:v>3.9797045060202881E-2</c:v>
                </c:pt>
                <c:pt idx="14291">
                  <c:v>2.2435779517933413E-3</c:v>
                </c:pt>
                <c:pt idx="14292">
                  <c:v>4.8166119594678422E-4</c:v>
                </c:pt>
                <c:pt idx="14293">
                  <c:v>3.2635904961741458E-2</c:v>
                </c:pt>
                <c:pt idx="14294">
                  <c:v>1.994389410011582E-3</c:v>
                </c:pt>
                <c:pt idx="14295">
                  <c:v>2.1360457724094013E-2</c:v>
                </c:pt>
                <c:pt idx="14296">
                  <c:v>8.9963607820752519E-3</c:v>
                </c:pt>
                <c:pt idx="14297">
                  <c:v>6.4971319003575331E-3</c:v>
                </c:pt>
                <c:pt idx="14298">
                  <c:v>6.8370543483667057E-3</c:v>
                </c:pt>
                <c:pt idx="14299">
                  <c:v>6.8370543483667057E-3</c:v>
                </c:pt>
                <c:pt idx="14300">
                  <c:v>9.8505863068970839E-3</c:v>
                </c:pt>
                <c:pt idx="14301">
                  <c:v>1.2487512487511664E-3</c:v>
                </c:pt>
                <c:pt idx="14302">
                  <c:v>3.7474487235252693E-2</c:v>
                </c:pt>
                <c:pt idx="14303">
                  <c:v>6.5852868241156682E-3</c:v>
                </c:pt>
                <c:pt idx="14304">
                  <c:v>2.1621760592348924E-2</c:v>
                </c:pt>
                <c:pt idx="14305">
                  <c:v>2.1621760592348924E-2</c:v>
                </c:pt>
                <c:pt idx="14306">
                  <c:v>1.6150418667983044E-2</c:v>
                </c:pt>
                <c:pt idx="14307">
                  <c:v>6.8740783026497582E-3</c:v>
                </c:pt>
                <c:pt idx="14308">
                  <c:v>1.6385994957423773E-2</c:v>
                </c:pt>
                <c:pt idx="14309">
                  <c:v>6.5852868241156682E-3</c:v>
                </c:pt>
                <c:pt idx="14310">
                  <c:v>9.8681805998884634E-4</c:v>
                </c:pt>
                <c:pt idx="14311">
                  <c:v>3.5395769132533302E-3</c:v>
                </c:pt>
                <c:pt idx="14312">
                  <c:v>3.2824318538597831E-4</c:v>
                </c:pt>
                <c:pt idx="14313">
                  <c:v>3.7675162675162632E-2</c:v>
                </c:pt>
                <c:pt idx="14314">
                  <c:v>2.3608320725837354E-2</c:v>
                </c:pt>
                <c:pt idx="14315">
                  <c:v>2.0214745147900202E-2</c:v>
                </c:pt>
                <c:pt idx="14316">
                  <c:v>1.1452451292037683E-4</c:v>
                </c:pt>
                <c:pt idx="14317">
                  <c:v>1.6837104072398128E-2</c:v>
                </c:pt>
                <c:pt idx="14318">
                  <c:v>1.4660633484162905E-3</c:v>
                </c:pt>
                <c:pt idx="14319">
                  <c:v>6.6192299548278747E-3</c:v>
                </c:pt>
                <c:pt idx="14320">
                  <c:v>3.1970014112871439E-2</c:v>
                </c:pt>
                <c:pt idx="14321">
                  <c:v>1.3173667859796137E-2</c:v>
                </c:pt>
                <c:pt idx="14322">
                  <c:v>9.4418257716378075E-4</c:v>
                </c:pt>
                <c:pt idx="14323">
                  <c:v>6.7261831967823754E-5</c:v>
                </c:pt>
                <c:pt idx="14324">
                  <c:v>1.2021884439484395E-2</c:v>
                </c:pt>
                <c:pt idx="14325">
                  <c:v>1.2698488903825267E-2</c:v>
                </c:pt>
                <c:pt idx="14326">
                  <c:v>1.6799094365415008E-2</c:v>
                </c:pt>
                <c:pt idx="14327">
                  <c:v>7.3319926261101991E-3</c:v>
                </c:pt>
                <c:pt idx="14328">
                  <c:v>2.1754263835725171E-5</c:v>
                </c:pt>
                <c:pt idx="14329">
                  <c:v>1.5567765567765486E-2</c:v>
                </c:pt>
                <c:pt idx="14330">
                  <c:v>7.2148786831516027E-4</c:v>
                </c:pt>
                <c:pt idx="14331">
                  <c:v>2.4085224641037482E-2</c:v>
                </c:pt>
                <c:pt idx="14332">
                  <c:v>7.2488487122647309E-4</c:v>
                </c:pt>
                <c:pt idx="14333">
                  <c:v>2.0923076923076878E-2</c:v>
                </c:pt>
                <c:pt idx="14334">
                  <c:v>1.5624782457361939E-2</c:v>
                </c:pt>
                <c:pt idx="14335">
                  <c:v>2.8280542986424254E-3</c:v>
                </c:pt>
                <c:pt idx="14336">
                  <c:v>2.8850127692944478E-3</c:v>
                </c:pt>
                <c:pt idx="14337">
                  <c:v>2.7342859200403549E-2</c:v>
                </c:pt>
                <c:pt idx="14338">
                  <c:v>8.1187757460664982E-4</c:v>
                </c:pt>
                <c:pt idx="14339">
                  <c:v>7.2148786831516027E-4</c:v>
                </c:pt>
                <c:pt idx="14340">
                  <c:v>7.0646620931252256E-3</c:v>
                </c:pt>
                <c:pt idx="14341">
                  <c:v>3.175340487141216E-6</c:v>
                </c:pt>
                <c:pt idx="14342">
                  <c:v>1.0635034257081455E-2</c:v>
                </c:pt>
                <c:pt idx="14343">
                  <c:v>3.5099761027836563E-3</c:v>
                </c:pt>
                <c:pt idx="14344">
                  <c:v>7.9920079920079296E-3</c:v>
                </c:pt>
                <c:pt idx="14345">
                  <c:v>1.0416666666666938E-2</c:v>
                </c:pt>
                <c:pt idx="14346">
                  <c:v>8.6782376502002982E-3</c:v>
                </c:pt>
                <c:pt idx="14347">
                  <c:v>2.3668639053254364E-2</c:v>
                </c:pt>
                <c:pt idx="14348">
                  <c:v>1.3054830287208905E-3</c:v>
                </c:pt>
                <c:pt idx="14349">
                  <c:v>3.328402366864029E-3</c:v>
                </c:pt>
                <c:pt idx="14350">
                  <c:v>1.3605442176870781E-2</c:v>
                </c:pt>
                <c:pt idx="14351">
                  <c:v>1.5948766603415387E-2</c:v>
                </c:pt>
                <c:pt idx="14352">
                  <c:v>1.0967741935483678E-2</c:v>
                </c:pt>
                <c:pt idx="14353">
                  <c:v>3.4602076124566616E-3</c:v>
                </c:pt>
                <c:pt idx="14354">
                  <c:v>2.8099173553719034E-2</c:v>
                </c:pt>
                <c:pt idx="14355">
                  <c:v>6.9211811206694885E-3</c:v>
                </c:pt>
                <c:pt idx="14356">
                  <c:v>1.0967741935483678E-2</c:v>
                </c:pt>
                <c:pt idx="14357">
                  <c:v>1.0967741935483678E-2</c:v>
                </c:pt>
                <c:pt idx="14358">
                  <c:v>1.0967741935483678E-2</c:v>
                </c:pt>
                <c:pt idx="14359">
                  <c:v>1.1452631578947166E-2</c:v>
                </c:pt>
                <c:pt idx="14360">
                  <c:v>7.352941176470406E-3</c:v>
                </c:pt>
                <c:pt idx="14361">
                  <c:v>2.1295512671471669E-2</c:v>
                </c:pt>
                <c:pt idx="14362">
                  <c:v>4.4992591999358242E-3</c:v>
                </c:pt>
                <c:pt idx="14363">
                  <c:v>6.072106261857189E-4</c:v>
                </c:pt>
                <c:pt idx="14364">
                  <c:v>1.0464396284829506E-2</c:v>
                </c:pt>
                <c:pt idx="14365">
                  <c:v>6.072106261857189E-4</c:v>
                </c:pt>
                <c:pt idx="14366">
                  <c:v>6.4705882352921438E-4</c:v>
                </c:pt>
                <c:pt idx="14367">
                  <c:v>3.5868005738880875E-2</c:v>
                </c:pt>
                <c:pt idx="14368">
                  <c:v>1.5729847494553157E-2</c:v>
                </c:pt>
                <c:pt idx="14369">
                  <c:v>1.6585365853658652E-2</c:v>
                </c:pt>
                <c:pt idx="14370">
                  <c:v>2.4925224327014041E-4</c:v>
                </c:pt>
                <c:pt idx="14371">
                  <c:v>3.4602076124566616E-3</c:v>
                </c:pt>
                <c:pt idx="14372">
                  <c:v>1.6454134101051022E-5</c:v>
                </c:pt>
                <c:pt idx="14373">
                  <c:v>5.9708436724565772E-2</c:v>
                </c:pt>
                <c:pt idx="14374">
                  <c:v>1.3335348861664229E-3</c:v>
                </c:pt>
                <c:pt idx="14375">
                  <c:v>3.0661776626043752E-5</c:v>
                </c:pt>
                <c:pt idx="14376">
                  <c:v>9.8681805998884634E-4</c:v>
                </c:pt>
                <c:pt idx="14377">
                  <c:v>6.1454293737771293E-4</c:v>
                </c:pt>
                <c:pt idx="14378">
                  <c:v>6.1454293737771293E-4</c:v>
                </c:pt>
                <c:pt idx="14379">
                  <c:v>2.3319200484554808E-2</c:v>
                </c:pt>
                <c:pt idx="14380">
                  <c:v>1.8804724687076807E-3</c:v>
                </c:pt>
                <c:pt idx="14381">
                  <c:v>1.6079158936301841E-2</c:v>
                </c:pt>
                <c:pt idx="14382">
                  <c:v>2.3319200484554808E-2</c:v>
                </c:pt>
                <c:pt idx="14383">
                  <c:v>1.0416666666666938E-2</c:v>
                </c:pt>
                <c:pt idx="14384">
                  <c:v>1.0416666666666938E-2</c:v>
                </c:pt>
                <c:pt idx="14385">
                  <c:v>3.8647342995169143E-2</c:v>
                </c:pt>
                <c:pt idx="14386">
                  <c:v>8.7861260449106178E-4</c:v>
                </c:pt>
                <c:pt idx="14387">
                  <c:v>1.6634219670272784E-2</c:v>
                </c:pt>
                <c:pt idx="14388">
                  <c:v>1.1454043983183835E-3</c:v>
                </c:pt>
                <c:pt idx="14389">
                  <c:v>2.407845181648912E-2</c:v>
                </c:pt>
                <c:pt idx="14390">
                  <c:v>1.0513296227581837E-2</c:v>
                </c:pt>
                <c:pt idx="14391">
                  <c:v>1.8502115433910588E-3</c:v>
                </c:pt>
                <c:pt idx="14392">
                  <c:v>5.4843041799563605E-2</c:v>
                </c:pt>
                <c:pt idx="14393">
                  <c:v>2.3593177108241676E-2</c:v>
                </c:pt>
                <c:pt idx="14394">
                  <c:v>3.0828339651869414E-4</c:v>
                </c:pt>
                <c:pt idx="14395">
                  <c:v>2.148207559443913E-2</c:v>
                </c:pt>
                <c:pt idx="14396">
                  <c:v>9.2364567565963983E-6</c:v>
                </c:pt>
                <c:pt idx="14397">
                  <c:v>5.6979504612224329E-4</c:v>
                </c:pt>
                <c:pt idx="14398">
                  <c:v>6.1454293737771293E-4</c:v>
                </c:pt>
                <c:pt idx="14399">
                  <c:v>1.5915781830913204E-4</c:v>
                </c:pt>
                <c:pt idx="14400">
                  <c:v>6.4971319003575331E-3</c:v>
                </c:pt>
                <c:pt idx="14401">
                  <c:v>6.5104166666679814E-4</c:v>
                </c:pt>
                <c:pt idx="14402">
                  <c:v>1.5748031496063096E-2</c:v>
                </c:pt>
                <c:pt idx="14403">
                  <c:v>4.7619047619047589E-2</c:v>
                </c:pt>
                <c:pt idx="14404">
                  <c:v>3.0131826741996361E-2</c:v>
                </c:pt>
                <c:pt idx="14405">
                  <c:v>6.5104166666679814E-4</c:v>
                </c:pt>
                <c:pt idx="14406">
                  <c:v>6.6666666666667001E-3</c:v>
                </c:pt>
                <c:pt idx="14407">
                  <c:v>8.6535133263816497E-5</c:v>
                </c:pt>
                <c:pt idx="14408">
                  <c:v>4.5462811420224834E-5</c:v>
                </c:pt>
                <c:pt idx="14409">
                  <c:v>6.4280626780626696E-2</c:v>
                </c:pt>
                <c:pt idx="14410">
                  <c:v>0</c:v>
                </c:pt>
                <c:pt idx="14411">
                  <c:v>1.0759771629336799E-2</c:v>
                </c:pt>
                <c:pt idx="14412">
                  <c:v>2.4090462143559543E-2</c:v>
                </c:pt>
                <c:pt idx="14413">
                  <c:v>8.3104395604395712E-2</c:v>
                </c:pt>
                <c:pt idx="14414">
                  <c:v>5.7971014492753652E-2</c:v>
                </c:pt>
                <c:pt idx="14415">
                  <c:v>0</c:v>
                </c:pt>
                <c:pt idx="14416">
                  <c:v>2.6979565772669134E-2</c:v>
                </c:pt>
                <c:pt idx="14417">
                  <c:v>1.0984023238925278E-2</c:v>
                </c:pt>
                <c:pt idx="14418">
                  <c:v>9.3370681605983057E-4</c:v>
                </c:pt>
                <c:pt idx="14419">
                  <c:v>6.5104166666679814E-4</c:v>
                </c:pt>
                <c:pt idx="14420">
                  <c:v>8.0029220779220783E-2</c:v>
                </c:pt>
                <c:pt idx="14421">
                  <c:v>5.549718045112783E-2</c:v>
                </c:pt>
                <c:pt idx="14422">
                  <c:v>1.701680672268882E-3</c:v>
                </c:pt>
                <c:pt idx="14423">
                  <c:v>3.2024258760107831E-2</c:v>
                </c:pt>
                <c:pt idx="14424">
                  <c:v>4.9700038580246853E-2</c:v>
                </c:pt>
                <c:pt idx="14425">
                  <c:v>1.5748031496063096E-2</c:v>
                </c:pt>
                <c:pt idx="14426">
                  <c:v>2.5864707682889666E-2</c:v>
                </c:pt>
                <c:pt idx="14427">
                  <c:v>2.1164021164021368E-2</c:v>
                </c:pt>
                <c:pt idx="14428">
                  <c:v>2.5864707682889666E-2</c:v>
                </c:pt>
                <c:pt idx="14429">
                  <c:v>3.6549707602333709E-4</c:v>
                </c:pt>
                <c:pt idx="14430">
                  <c:v>4.3744531933532539E-4</c:v>
                </c:pt>
                <c:pt idx="14431">
                  <c:v>4.76190476190477E-2</c:v>
                </c:pt>
                <c:pt idx="14432">
                  <c:v>3.3469945355191169E-2</c:v>
                </c:pt>
                <c:pt idx="14433">
                  <c:v>2.06625683060109E-2</c:v>
                </c:pt>
                <c:pt idx="14434">
                  <c:v>2.06625683060109E-2</c:v>
                </c:pt>
                <c:pt idx="14435">
                  <c:v>1.3774104683197297E-3</c:v>
                </c:pt>
                <c:pt idx="14436">
                  <c:v>6.5104166666679814E-4</c:v>
                </c:pt>
                <c:pt idx="14437">
                  <c:v>2.3437500000000038E-2</c:v>
                </c:pt>
                <c:pt idx="14438">
                  <c:v>1.7076502732243888E-4</c:v>
                </c:pt>
                <c:pt idx="14439">
                  <c:v>1.3227513227514738E-3</c:v>
                </c:pt>
                <c:pt idx="14440">
                  <c:v>1.0416666666666938E-2</c:v>
                </c:pt>
                <c:pt idx="14441">
                  <c:v>6.7723147771779177E-5</c:v>
                </c:pt>
                <c:pt idx="14442">
                  <c:v>0</c:v>
                </c:pt>
                <c:pt idx="14443">
                  <c:v>8.2236842105260497E-4</c:v>
                </c:pt>
                <c:pt idx="14444">
                  <c:v>5.0287356321839852E-3</c:v>
                </c:pt>
                <c:pt idx="14445">
                  <c:v>1.5506465044926627E-2</c:v>
                </c:pt>
                <c:pt idx="14446">
                  <c:v>4.946816004508299E-2</c:v>
                </c:pt>
                <c:pt idx="14447">
                  <c:v>4.9800634846297057E-2</c:v>
                </c:pt>
                <c:pt idx="14448">
                  <c:v>6.1542664985288617E-3</c:v>
                </c:pt>
                <c:pt idx="14449">
                  <c:v>3.4894540942928057E-2</c:v>
                </c:pt>
                <c:pt idx="14450">
                  <c:v>3.6085150143973919E-2</c:v>
                </c:pt>
                <c:pt idx="14451">
                  <c:v>5.9110970996216872E-2</c:v>
                </c:pt>
                <c:pt idx="14452">
                  <c:v>6.6197959746346572E-3</c:v>
                </c:pt>
                <c:pt idx="14453">
                  <c:v>1.5198511166253025E-2</c:v>
                </c:pt>
                <c:pt idx="14454">
                  <c:v>1.333915482522559E-3</c:v>
                </c:pt>
                <c:pt idx="14455">
                  <c:v>1.2087659814932667E-2</c:v>
                </c:pt>
                <c:pt idx="14456">
                  <c:v>5.9053677803678019E-2</c:v>
                </c:pt>
                <c:pt idx="14457">
                  <c:v>3.7785829307568401E-2</c:v>
                </c:pt>
                <c:pt idx="14458">
                  <c:v>5.9053677803678019E-2</c:v>
                </c:pt>
                <c:pt idx="14459">
                  <c:v>1.8736425816051922E-4</c:v>
                </c:pt>
                <c:pt idx="14460">
                  <c:v>1.6774193548387228E-2</c:v>
                </c:pt>
                <c:pt idx="14461">
                  <c:v>1.2087659814932667E-2</c:v>
                </c:pt>
                <c:pt idx="14462">
                  <c:v>1.291774402068515E-2</c:v>
                </c:pt>
                <c:pt idx="14463">
                  <c:v>5.9053677803678019E-2</c:v>
                </c:pt>
                <c:pt idx="14464">
                  <c:v>8.5060048213894332E-2</c:v>
                </c:pt>
                <c:pt idx="14465">
                  <c:v>5.6180716275055831E-2</c:v>
                </c:pt>
                <c:pt idx="14466">
                  <c:v>1.1093333333333358E-2</c:v>
                </c:pt>
                <c:pt idx="14467">
                  <c:v>8.8217338217311077E-5</c:v>
                </c:pt>
                <c:pt idx="14468">
                  <c:v>2.2417887667887628E-2</c:v>
                </c:pt>
                <c:pt idx="14469">
                  <c:v>2.254742547425468E-2</c:v>
                </c:pt>
                <c:pt idx="14470">
                  <c:v>0</c:v>
                </c:pt>
                <c:pt idx="14471">
                  <c:v>7.407407407407407E-2</c:v>
                </c:pt>
                <c:pt idx="14472">
                  <c:v>4.2650918635171141E-3</c:v>
                </c:pt>
                <c:pt idx="14473">
                  <c:v>4.5093795093709022E-5</c:v>
                </c:pt>
                <c:pt idx="14474">
                  <c:v>1.3258820951128777E-2</c:v>
                </c:pt>
                <c:pt idx="14475">
                  <c:v>2.3437500000000038E-2</c:v>
                </c:pt>
                <c:pt idx="14476">
                  <c:v>3.4722222222222398E-3</c:v>
                </c:pt>
                <c:pt idx="14477">
                  <c:v>1.6203703703703606E-2</c:v>
                </c:pt>
                <c:pt idx="14478">
                  <c:v>1.427069250412912E-3</c:v>
                </c:pt>
                <c:pt idx="14479">
                  <c:v>1.8841322737759542E-2</c:v>
                </c:pt>
                <c:pt idx="14480">
                  <c:v>6.6666666666668883E-3</c:v>
                </c:pt>
                <c:pt idx="14481">
                  <c:v>2.3437500000000038E-2</c:v>
                </c:pt>
                <c:pt idx="14482">
                  <c:v>6.3492063492063813E-3</c:v>
                </c:pt>
                <c:pt idx="14483">
                  <c:v>4.115932087204765E-6</c:v>
                </c:pt>
                <c:pt idx="14484">
                  <c:v>7.5387532061990247E-4</c:v>
                </c:pt>
                <c:pt idx="14485">
                  <c:v>5.7836899942167346E-4</c:v>
                </c:pt>
                <c:pt idx="14486">
                  <c:v>5.913550730445717E-3</c:v>
                </c:pt>
                <c:pt idx="14487">
                  <c:v>2.3199023199023172E-2</c:v>
                </c:pt>
                <c:pt idx="14488">
                  <c:v>2.2071307300509393E-2</c:v>
                </c:pt>
                <c:pt idx="14489">
                  <c:v>1.0860484544695154E-2</c:v>
                </c:pt>
                <c:pt idx="14490">
                  <c:v>5.29014844804351E-4</c:v>
                </c:pt>
                <c:pt idx="14491">
                  <c:v>1.0860484544695154E-2</c:v>
                </c:pt>
                <c:pt idx="14492">
                  <c:v>1.3188773759692579E-2</c:v>
                </c:pt>
                <c:pt idx="14493">
                  <c:v>3.5076923076923019E-2</c:v>
                </c:pt>
                <c:pt idx="14494">
                  <c:v>1.0860484544695154E-2</c:v>
                </c:pt>
                <c:pt idx="14495">
                  <c:v>3.0997225505235513E-3</c:v>
                </c:pt>
                <c:pt idx="14496">
                  <c:v>2.612532740934358E-3</c:v>
                </c:pt>
                <c:pt idx="14497">
                  <c:v>1.5802533629358694E-2</c:v>
                </c:pt>
                <c:pt idx="14498">
                  <c:v>5.7836899942158889E-4</c:v>
                </c:pt>
                <c:pt idx="14499">
                  <c:v>5.29014844804351E-4</c:v>
                </c:pt>
                <c:pt idx="14500">
                  <c:v>1.0860484544695154E-2</c:v>
                </c:pt>
                <c:pt idx="14501">
                  <c:v>1.0860484544695154E-2</c:v>
                </c:pt>
                <c:pt idx="14502">
                  <c:v>5.7836899942167346E-4</c:v>
                </c:pt>
                <c:pt idx="14503">
                  <c:v>1.8492855318632276E-2</c:v>
                </c:pt>
                <c:pt idx="14504">
                  <c:v>1.87614785952737E-2</c:v>
                </c:pt>
                <c:pt idx="14505">
                  <c:v>3.264986287057643E-3</c:v>
                </c:pt>
                <c:pt idx="14506">
                  <c:v>7.0779423006138366E-4</c:v>
                </c:pt>
                <c:pt idx="14507">
                  <c:v>1.0860484544695154E-2</c:v>
                </c:pt>
                <c:pt idx="14508">
                  <c:v>1.3882385798893663E-3</c:v>
                </c:pt>
                <c:pt idx="14509">
                  <c:v>2.1164948840937986E-3</c:v>
                </c:pt>
                <c:pt idx="14510">
                  <c:v>8.8946148567285138E-2</c:v>
                </c:pt>
                <c:pt idx="14511">
                  <c:v>5.8606994090864978E-3</c:v>
                </c:pt>
                <c:pt idx="14512">
                  <c:v>2.9231752991685416E-3</c:v>
                </c:pt>
                <c:pt idx="14513">
                  <c:v>1.9357336430511073E-4</c:v>
                </c:pt>
                <c:pt idx="14514">
                  <c:v>7.3319926261101991E-3</c:v>
                </c:pt>
                <c:pt idx="14515">
                  <c:v>1.0296789824349027E-2</c:v>
                </c:pt>
                <c:pt idx="14516">
                  <c:v>7.3319926261101991E-3</c:v>
                </c:pt>
                <c:pt idx="14517">
                  <c:v>8.2760376878025939E-4</c:v>
                </c:pt>
                <c:pt idx="14518">
                  <c:v>2.6089437854144516E-3</c:v>
                </c:pt>
                <c:pt idx="14519">
                  <c:v>2.0923076923076878E-2</c:v>
                </c:pt>
                <c:pt idx="14520">
                  <c:v>1.4461641299879653E-3</c:v>
                </c:pt>
                <c:pt idx="14521">
                  <c:v>3.64145658263305E-2</c:v>
                </c:pt>
                <c:pt idx="14522">
                  <c:v>1.0671498117696316E-2</c:v>
                </c:pt>
                <c:pt idx="14523">
                  <c:v>1.0296789824349027E-2</c:v>
                </c:pt>
                <c:pt idx="14524">
                  <c:v>1.2513514595763581E-2</c:v>
                </c:pt>
                <c:pt idx="14525">
                  <c:v>1.533613445378154E-2</c:v>
                </c:pt>
                <c:pt idx="14526">
                  <c:v>2.0923076923076878E-2</c:v>
                </c:pt>
                <c:pt idx="14527">
                  <c:v>3.2567487810456941E-3</c:v>
                </c:pt>
                <c:pt idx="14528">
                  <c:v>7.6048518954751968E-6</c:v>
                </c:pt>
                <c:pt idx="14529">
                  <c:v>2.5286132552592664E-4</c:v>
                </c:pt>
                <c:pt idx="14530">
                  <c:v>3.3100331811257199E-3</c:v>
                </c:pt>
                <c:pt idx="14531">
                  <c:v>4.7162222120857742E-3</c:v>
                </c:pt>
                <c:pt idx="14532">
                  <c:v>7.7860915930585986E-2</c:v>
                </c:pt>
                <c:pt idx="14533">
                  <c:v>7.7860915930585986E-2</c:v>
                </c:pt>
                <c:pt idx="14534">
                  <c:v>7.1906025633698467E-2</c:v>
                </c:pt>
                <c:pt idx="14535">
                  <c:v>3.7851821006166526E-2</c:v>
                </c:pt>
                <c:pt idx="14536">
                  <c:v>3.8957229772879791E-2</c:v>
                </c:pt>
                <c:pt idx="14537">
                  <c:v>1.1949772715323552E-4</c:v>
                </c:pt>
                <c:pt idx="14538">
                  <c:v>3.3579865512235848E-6</c:v>
                </c:pt>
                <c:pt idx="14539">
                  <c:v>1.6079158936301841E-2</c:v>
                </c:pt>
                <c:pt idx="14540">
                  <c:v>1.3602743410437103E-3</c:v>
                </c:pt>
                <c:pt idx="14541">
                  <c:v>2.3319200484554808E-2</c:v>
                </c:pt>
                <c:pt idx="14542">
                  <c:v>1.0198135198135189E-2</c:v>
                </c:pt>
                <c:pt idx="14543">
                  <c:v>3.1173826173826382E-3</c:v>
                </c:pt>
                <c:pt idx="14544">
                  <c:v>3.8305920658873168E-4</c:v>
                </c:pt>
                <c:pt idx="14545">
                  <c:v>3.6491023207195743E-6</c:v>
                </c:pt>
                <c:pt idx="14546">
                  <c:v>1.0296789824349027E-2</c:v>
                </c:pt>
                <c:pt idx="14547">
                  <c:v>3.9145176519638558E-2</c:v>
                </c:pt>
                <c:pt idx="14548">
                  <c:v>3.64145658263305E-2</c:v>
                </c:pt>
                <c:pt idx="14549">
                  <c:v>6.9991251093613586E-3</c:v>
                </c:pt>
                <c:pt idx="14550">
                  <c:v>1.9357336430511073E-4</c:v>
                </c:pt>
                <c:pt idx="14551">
                  <c:v>0</c:v>
                </c:pt>
                <c:pt idx="14552">
                  <c:v>4.7619047619047589E-2</c:v>
                </c:pt>
                <c:pt idx="14553">
                  <c:v>7.5757575757576141E-3</c:v>
                </c:pt>
                <c:pt idx="14554">
                  <c:v>2.976190476190496E-3</c:v>
                </c:pt>
                <c:pt idx="14555">
                  <c:v>1.0416666666666938E-2</c:v>
                </c:pt>
                <c:pt idx="14556">
                  <c:v>1.5748031496063096E-2</c:v>
                </c:pt>
                <c:pt idx="14557">
                  <c:v>2.3422377080913635E-2</c:v>
                </c:pt>
                <c:pt idx="14558">
                  <c:v>6.3424947145877802E-3</c:v>
                </c:pt>
                <c:pt idx="14559">
                  <c:v>5.0864699898268951E-4</c:v>
                </c:pt>
                <c:pt idx="14560">
                  <c:v>2.976190476190496E-3</c:v>
                </c:pt>
                <c:pt idx="14561">
                  <c:v>1.8784634169226918E-4</c:v>
                </c:pt>
                <c:pt idx="14562">
                  <c:v>4.1091387245386267E-5</c:v>
                </c:pt>
                <c:pt idx="14563">
                  <c:v>5.6818181818181941E-3</c:v>
                </c:pt>
                <c:pt idx="14564">
                  <c:v>1.0416666666666938E-2</c:v>
                </c:pt>
                <c:pt idx="14565">
                  <c:v>5.1212017753513841E-4</c:v>
                </c:pt>
                <c:pt idx="14566">
                  <c:v>1.0416666666666938E-2</c:v>
                </c:pt>
                <c:pt idx="14567">
                  <c:v>6.6666666666668883E-3</c:v>
                </c:pt>
                <c:pt idx="14568">
                  <c:v>1.3157894736842249E-2</c:v>
                </c:pt>
                <c:pt idx="14569">
                  <c:v>6.3856960408708674E-4</c:v>
                </c:pt>
                <c:pt idx="14570">
                  <c:v>2.090704406561829E-3</c:v>
                </c:pt>
                <c:pt idx="14571">
                  <c:v>1.6203703703703606E-2</c:v>
                </c:pt>
                <c:pt idx="14572">
                  <c:v>2.3437500000000038E-2</c:v>
                </c:pt>
                <c:pt idx="14573">
                  <c:v>3.0914925256320417E-3</c:v>
                </c:pt>
                <c:pt idx="14574">
                  <c:v>0</c:v>
                </c:pt>
                <c:pt idx="14575">
                  <c:v>1.5748031496063096E-2</c:v>
                </c:pt>
                <c:pt idx="14576">
                  <c:v>6.9991251093613586E-3</c:v>
                </c:pt>
                <c:pt idx="14577">
                  <c:v>3.097173828881227E-3</c:v>
                </c:pt>
                <c:pt idx="14578">
                  <c:v>6.5104166666679814E-4</c:v>
                </c:pt>
                <c:pt idx="14579">
                  <c:v>2.976190476190496E-3</c:v>
                </c:pt>
                <c:pt idx="14580">
                  <c:v>4.3744531933532539E-4</c:v>
                </c:pt>
                <c:pt idx="14581">
                  <c:v>4.3744531933532539E-4</c:v>
                </c:pt>
                <c:pt idx="14582">
                  <c:v>6.6666666666667001E-3</c:v>
                </c:pt>
                <c:pt idx="14583">
                  <c:v>1.041666666666672E-2</c:v>
                </c:pt>
                <c:pt idx="14584">
                  <c:v>1.0416666666666938E-2</c:v>
                </c:pt>
                <c:pt idx="14585">
                  <c:v>6.9991251093613586E-3</c:v>
                </c:pt>
                <c:pt idx="14586">
                  <c:v>1.6546703069416765E-4</c:v>
                </c:pt>
                <c:pt idx="14587">
                  <c:v>6.147540983606598E-3</c:v>
                </c:pt>
                <c:pt idx="14588">
                  <c:v>1.6242690789143097E-4</c:v>
                </c:pt>
                <c:pt idx="14589">
                  <c:v>1.6242690789143097E-4</c:v>
                </c:pt>
                <c:pt idx="14590">
                  <c:v>1.4434477781216024E-3</c:v>
                </c:pt>
                <c:pt idx="14591">
                  <c:v>4.8671951049889331E-4</c:v>
                </c:pt>
                <c:pt idx="14592">
                  <c:v>7.0145903479300339E-5</c:v>
                </c:pt>
                <c:pt idx="14593">
                  <c:v>7.0145903479300339E-5</c:v>
                </c:pt>
                <c:pt idx="14594">
                  <c:v>3.5433070866141662E-2</c:v>
                </c:pt>
                <c:pt idx="14595">
                  <c:v>4.7619047619047589E-2</c:v>
                </c:pt>
                <c:pt idx="14596">
                  <c:v>1.883239171374814E-3</c:v>
                </c:pt>
                <c:pt idx="14597">
                  <c:v>0</c:v>
                </c:pt>
                <c:pt idx="14598">
                  <c:v>6.534346156988987E-4</c:v>
                </c:pt>
                <c:pt idx="14599">
                  <c:v>1.7436791630340814E-3</c:v>
                </c:pt>
                <c:pt idx="14600">
                  <c:v>1.5748031496063096E-2</c:v>
                </c:pt>
                <c:pt idx="14601">
                  <c:v>5.7915057915058294E-3</c:v>
                </c:pt>
                <c:pt idx="14602">
                  <c:v>3.7858422939068027E-2</c:v>
                </c:pt>
                <c:pt idx="14603">
                  <c:v>8.8757396449705879E-3</c:v>
                </c:pt>
                <c:pt idx="14604">
                  <c:v>2.3437500000000038E-2</c:v>
                </c:pt>
                <c:pt idx="14605">
                  <c:v>9.0909090909090245E-3</c:v>
                </c:pt>
                <c:pt idx="14606">
                  <c:v>1.4241996233521636E-2</c:v>
                </c:pt>
                <c:pt idx="14607">
                  <c:v>5.8356676003951914E-5</c:v>
                </c:pt>
                <c:pt idx="14608">
                  <c:v>2.9037301764574339E-2</c:v>
                </c:pt>
                <c:pt idx="14609">
                  <c:v>1.0309805391771675E-3</c:v>
                </c:pt>
                <c:pt idx="14610">
                  <c:v>4.6658259773013834E-2</c:v>
                </c:pt>
                <c:pt idx="14611">
                  <c:v>2.9037301764574339E-2</c:v>
                </c:pt>
                <c:pt idx="14612">
                  <c:v>3.4709193245778577E-2</c:v>
                </c:pt>
                <c:pt idx="14613">
                  <c:v>4.6658259773013834E-2</c:v>
                </c:pt>
                <c:pt idx="14614">
                  <c:v>1.8605163208014478E-2</c:v>
                </c:pt>
                <c:pt idx="14615">
                  <c:v>1.4426191506719414E-2</c:v>
                </c:pt>
                <c:pt idx="14616">
                  <c:v>8.3160083160092044E-4</c:v>
                </c:pt>
                <c:pt idx="14617">
                  <c:v>1.4261462190456166E-2</c:v>
                </c:pt>
                <c:pt idx="14618">
                  <c:v>2.4961524961524977E-2</c:v>
                </c:pt>
                <c:pt idx="14619">
                  <c:v>5.88048315321043E-2</c:v>
                </c:pt>
                <c:pt idx="14620">
                  <c:v>3.8768087548575682E-3</c:v>
                </c:pt>
                <c:pt idx="14621">
                  <c:v>1.5709981332853864E-2</c:v>
                </c:pt>
                <c:pt idx="14622">
                  <c:v>2.628843418317078E-2</c:v>
                </c:pt>
                <c:pt idx="14623">
                  <c:v>1.0098521432811477E-2</c:v>
                </c:pt>
                <c:pt idx="14624">
                  <c:v>8.3160083160079565E-4</c:v>
                </c:pt>
                <c:pt idx="14625">
                  <c:v>1.1333914559720775E-2</c:v>
                </c:pt>
                <c:pt idx="14626">
                  <c:v>1.1333914559720775E-2</c:v>
                </c:pt>
                <c:pt idx="14627">
                  <c:v>6.9991251093613586E-3</c:v>
                </c:pt>
                <c:pt idx="14628">
                  <c:v>6.9991251093613586E-3</c:v>
                </c:pt>
                <c:pt idx="14629">
                  <c:v>1.8939393939394035E-3</c:v>
                </c:pt>
                <c:pt idx="14630">
                  <c:v>1.0416666666666938E-2</c:v>
                </c:pt>
                <c:pt idx="14631">
                  <c:v>1.3227513227514738E-3</c:v>
                </c:pt>
                <c:pt idx="14632">
                  <c:v>1.0416666666666938E-2</c:v>
                </c:pt>
                <c:pt idx="14633">
                  <c:v>0</c:v>
                </c:pt>
                <c:pt idx="14634">
                  <c:v>2.8554253080851993E-3</c:v>
                </c:pt>
                <c:pt idx="14635">
                  <c:v>8.9605734767043196E-4</c:v>
                </c:pt>
                <c:pt idx="14636">
                  <c:v>8.1880612783942503E-3</c:v>
                </c:pt>
                <c:pt idx="14637">
                  <c:v>3.5740392648286909E-3</c:v>
                </c:pt>
                <c:pt idx="14638">
                  <c:v>2.7265549076773161E-3</c:v>
                </c:pt>
                <c:pt idx="14639">
                  <c:v>3.694073910075478E-2</c:v>
                </c:pt>
                <c:pt idx="14640">
                  <c:v>1.9292091836735756E-3</c:v>
                </c:pt>
                <c:pt idx="14641">
                  <c:v>7.3015873015874894E-3</c:v>
                </c:pt>
                <c:pt idx="14642">
                  <c:v>7.1462343802769293E-2</c:v>
                </c:pt>
                <c:pt idx="14643">
                  <c:v>3.4038308060655429E-3</c:v>
                </c:pt>
                <c:pt idx="14644">
                  <c:v>1.7905273937531965E-2</c:v>
                </c:pt>
                <c:pt idx="14645">
                  <c:v>1.1822660098522331E-2</c:v>
                </c:pt>
                <c:pt idx="14646">
                  <c:v>7.2105231217380883E-2</c:v>
                </c:pt>
                <c:pt idx="14647">
                  <c:v>1.9526154567706773E-3</c:v>
                </c:pt>
                <c:pt idx="14648">
                  <c:v>1.0130483854981021E-2</c:v>
                </c:pt>
                <c:pt idx="14649">
                  <c:v>9.444802117424152E-4</c:v>
                </c:pt>
                <c:pt idx="14650">
                  <c:v>4.0949979433803692E-2</c:v>
                </c:pt>
                <c:pt idx="14651">
                  <c:v>1.8475715468612479E-2</c:v>
                </c:pt>
                <c:pt idx="14652">
                  <c:v>6.328697118171119E-3</c:v>
                </c:pt>
                <c:pt idx="14653">
                  <c:v>1.1806476976754499E-3</c:v>
                </c:pt>
                <c:pt idx="14654">
                  <c:v>6.328697118171119E-3</c:v>
                </c:pt>
                <c:pt idx="14655">
                  <c:v>3.0451504135728944E-4</c:v>
                </c:pt>
                <c:pt idx="14656">
                  <c:v>2.3158858685174592E-2</c:v>
                </c:pt>
                <c:pt idx="14657">
                  <c:v>1.9938359412044761E-3</c:v>
                </c:pt>
                <c:pt idx="14658">
                  <c:v>1.9845019845018711E-3</c:v>
                </c:pt>
                <c:pt idx="14659">
                  <c:v>1.1782842058071513E-2</c:v>
                </c:pt>
                <c:pt idx="14660">
                  <c:v>7.7070569943378572E-3</c:v>
                </c:pt>
                <c:pt idx="14661">
                  <c:v>6.5104166666679814E-4</c:v>
                </c:pt>
                <c:pt idx="14662">
                  <c:v>4.3744531933532539E-4</c:v>
                </c:pt>
                <c:pt idx="14663">
                  <c:v>2.3437500000000038E-2</c:v>
                </c:pt>
                <c:pt idx="14664">
                  <c:v>2.3437500000000038E-2</c:v>
                </c:pt>
                <c:pt idx="14665">
                  <c:v>2.3437500000000038E-2</c:v>
                </c:pt>
                <c:pt idx="14666">
                  <c:v>1.4241996233521636E-2</c:v>
                </c:pt>
                <c:pt idx="14667">
                  <c:v>1.4241996233521636E-2</c:v>
                </c:pt>
                <c:pt idx="14668">
                  <c:v>1.4241996233521636E-2</c:v>
                </c:pt>
                <c:pt idx="14669">
                  <c:v>2.1164021164021368E-2</c:v>
                </c:pt>
                <c:pt idx="14670">
                  <c:v>7.6496462038636709E-4</c:v>
                </c:pt>
                <c:pt idx="14671">
                  <c:v>6.7335458013424261E-3</c:v>
                </c:pt>
                <c:pt idx="14672">
                  <c:v>2.3076923076923002E-2</c:v>
                </c:pt>
                <c:pt idx="14673">
                  <c:v>1.0705391279947575E-3</c:v>
                </c:pt>
                <c:pt idx="14674">
                  <c:v>1.1093333333333358E-2</c:v>
                </c:pt>
                <c:pt idx="14675">
                  <c:v>2.3076923076923002E-2</c:v>
                </c:pt>
                <c:pt idx="14676">
                  <c:v>4.2342756958143315E-3</c:v>
                </c:pt>
                <c:pt idx="14677">
                  <c:v>5.796801764544311E-4</c:v>
                </c:pt>
                <c:pt idx="14678">
                  <c:v>3.9196153846153887E-2</c:v>
                </c:pt>
                <c:pt idx="14679">
                  <c:v>1.1881048244684321E-3</c:v>
                </c:pt>
                <c:pt idx="14680">
                  <c:v>1.6090726919099626E-2</c:v>
                </c:pt>
                <c:pt idx="14681">
                  <c:v>6.053085560364521E-3</c:v>
                </c:pt>
                <c:pt idx="14682">
                  <c:v>1.0081976627329316E-2</c:v>
                </c:pt>
                <c:pt idx="14683">
                  <c:v>2.1838371532196411E-2</c:v>
                </c:pt>
                <c:pt idx="14684">
                  <c:v>3.3921178116079118E-4</c:v>
                </c:pt>
                <c:pt idx="14685">
                  <c:v>2.5195968645022279E-4</c:v>
                </c:pt>
                <c:pt idx="14686">
                  <c:v>5.7414542486694038E-5</c:v>
                </c:pt>
                <c:pt idx="14687">
                  <c:v>1.7235191087372197E-3</c:v>
                </c:pt>
                <c:pt idx="14688">
                  <c:v>2.672762440654133E-2</c:v>
                </c:pt>
                <c:pt idx="14689">
                  <c:v>3.260123541522868E-4</c:v>
                </c:pt>
                <c:pt idx="14690">
                  <c:v>2.5195968645022279E-4</c:v>
                </c:pt>
                <c:pt idx="14691">
                  <c:v>1.4839679441021626E-3</c:v>
                </c:pt>
                <c:pt idx="14692">
                  <c:v>5.5163587619083958E-4</c:v>
                </c:pt>
                <c:pt idx="14693">
                  <c:v>5.1684038246184601E-4</c:v>
                </c:pt>
                <c:pt idx="14694">
                  <c:v>5.1684038246184601E-4</c:v>
                </c:pt>
                <c:pt idx="14695">
                  <c:v>5.1684038246184601E-4</c:v>
                </c:pt>
                <c:pt idx="14696">
                  <c:v>1.9268093575616273E-2</c:v>
                </c:pt>
                <c:pt idx="14697">
                  <c:v>5.1684038246184601E-4</c:v>
                </c:pt>
                <c:pt idx="14698">
                  <c:v>5.1684038246184601E-4</c:v>
                </c:pt>
                <c:pt idx="14699">
                  <c:v>1.1572222518471044E-2</c:v>
                </c:pt>
                <c:pt idx="14700">
                  <c:v>2.6890243015662948E-2</c:v>
                </c:pt>
                <c:pt idx="14701">
                  <c:v>5.1684038246184601E-4</c:v>
                </c:pt>
                <c:pt idx="14702">
                  <c:v>5.1684038246184601E-4</c:v>
                </c:pt>
                <c:pt idx="14703">
                  <c:v>1.4839679441021626E-3</c:v>
                </c:pt>
                <c:pt idx="14704">
                  <c:v>8.5484568083141928E-3</c:v>
                </c:pt>
                <c:pt idx="14705">
                  <c:v>1.4910657773121333E-5</c:v>
                </c:pt>
                <c:pt idx="14706">
                  <c:v>2.6990553306352656E-4</c:v>
                </c:pt>
                <c:pt idx="14707">
                  <c:v>1.1703280900865094E-2</c:v>
                </c:pt>
                <c:pt idx="14708">
                  <c:v>7.1689542806360456E-3</c:v>
                </c:pt>
                <c:pt idx="14709">
                  <c:v>2.0496295684265718E-2</c:v>
                </c:pt>
                <c:pt idx="14710">
                  <c:v>2.5070383682345289E-3</c:v>
                </c:pt>
                <c:pt idx="14711">
                  <c:v>2.3319200484554808E-2</c:v>
                </c:pt>
                <c:pt idx="14712">
                  <c:v>2.1610389610389521E-2</c:v>
                </c:pt>
                <c:pt idx="14713">
                  <c:v>5.2578999948140866E-6</c:v>
                </c:pt>
                <c:pt idx="14714">
                  <c:v>6.8740783026497582E-3</c:v>
                </c:pt>
                <c:pt idx="14715">
                  <c:v>2.8176399643425425E-2</c:v>
                </c:pt>
                <c:pt idx="14716">
                  <c:v>6.9719100775002844E-3</c:v>
                </c:pt>
                <c:pt idx="14717">
                  <c:v>2.1972734509949207E-3</c:v>
                </c:pt>
                <c:pt idx="14718">
                  <c:v>2.2066238685556867E-2</c:v>
                </c:pt>
                <c:pt idx="14719">
                  <c:v>6.4971319003575331E-3</c:v>
                </c:pt>
                <c:pt idx="14720">
                  <c:v>9.8681805998884634E-4</c:v>
                </c:pt>
                <c:pt idx="14721">
                  <c:v>3.7124640065816145E-3</c:v>
                </c:pt>
                <c:pt idx="14722">
                  <c:v>3.7124640065816145E-3</c:v>
                </c:pt>
                <c:pt idx="14723">
                  <c:v>1.0198135198135189E-2</c:v>
                </c:pt>
                <c:pt idx="14724">
                  <c:v>4.9145565972488941E-3</c:v>
                </c:pt>
                <c:pt idx="14725">
                  <c:v>1.1009571718018366E-2</c:v>
                </c:pt>
                <c:pt idx="14726">
                  <c:v>1.2487512487511664E-3</c:v>
                </c:pt>
                <c:pt idx="14727">
                  <c:v>1.6112919338532523E-6</c:v>
                </c:pt>
                <c:pt idx="14728">
                  <c:v>4.646901770796041E-4</c:v>
                </c:pt>
                <c:pt idx="14729">
                  <c:v>7.393064601300453E-4</c:v>
                </c:pt>
                <c:pt idx="14730">
                  <c:v>3.5076923076923019E-2</c:v>
                </c:pt>
                <c:pt idx="14731">
                  <c:v>1.2016881624587927E-2</c:v>
                </c:pt>
                <c:pt idx="14732">
                  <c:v>5.1747014595311926E-2</c:v>
                </c:pt>
                <c:pt idx="14733">
                  <c:v>2.2071307300509393E-2</c:v>
                </c:pt>
                <c:pt idx="14734">
                  <c:v>1.0860484544695154E-2</c:v>
                </c:pt>
                <c:pt idx="14735">
                  <c:v>2.3199023199023172E-2</c:v>
                </c:pt>
                <c:pt idx="14736">
                  <c:v>7.331080738282951E-2</c:v>
                </c:pt>
                <c:pt idx="14737">
                  <c:v>3.9194036098060776E-2</c:v>
                </c:pt>
                <c:pt idx="14738">
                  <c:v>3.3649698015530652E-2</c:v>
                </c:pt>
                <c:pt idx="14739">
                  <c:v>3.8758812038164357E-2</c:v>
                </c:pt>
                <c:pt idx="14740">
                  <c:v>1.0860484544695154E-2</c:v>
                </c:pt>
                <c:pt idx="14741">
                  <c:v>1.3774104683197297E-3</c:v>
                </c:pt>
                <c:pt idx="14742">
                  <c:v>3.9682539682539701E-2</c:v>
                </c:pt>
                <c:pt idx="14743">
                  <c:v>1.0416666666666938E-2</c:v>
                </c:pt>
                <c:pt idx="14744">
                  <c:v>9.4933643320738829E-3</c:v>
                </c:pt>
                <c:pt idx="14745">
                  <c:v>1.0416666666666938E-2</c:v>
                </c:pt>
                <c:pt idx="14746">
                  <c:v>0</c:v>
                </c:pt>
                <c:pt idx="14747">
                  <c:v>1.0416666666666938E-2</c:v>
                </c:pt>
                <c:pt idx="14748">
                  <c:v>3.5433070866141662E-2</c:v>
                </c:pt>
                <c:pt idx="14749">
                  <c:v>6.5104166666679814E-4</c:v>
                </c:pt>
                <c:pt idx="14750">
                  <c:v>4.7619047619047589E-2</c:v>
                </c:pt>
                <c:pt idx="14751">
                  <c:v>1.0416666666666938E-2</c:v>
                </c:pt>
                <c:pt idx="14752">
                  <c:v>6.9991251093613586E-3</c:v>
                </c:pt>
                <c:pt idx="14753">
                  <c:v>1.7039208501282654E-2</c:v>
                </c:pt>
                <c:pt idx="14754">
                  <c:v>3.4722222222222398E-3</c:v>
                </c:pt>
                <c:pt idx="14755">
                  <c:v>1.0937366487225425E-2</c:v>
                </c:pt>
                <c:pt idx="14756">
                  <c:v>6.6666666666667001E-3</c:v>
                </c:pt>
                <c:pt idx="14757">
                  <c:v>1.0416666666666938E-2</c:v>
                </c:pt>
                <c:pt idx="14758">
                  <c:v>1.3227513227514738E-3</c:v>
                </c:pt>
                <c:pt idx="14759">
                  <c:v>4.227859368046356E-3</c:v>
                </c:pt>
                <c:pt idx="14760">
                  <c:v>1.5748031496063096E-2</c:v>
                </c:pt>
                <c:pt idx="14761">
                  <c:v>2.0558835196746571E-3</c:v>
                </c:pt>
                <c:pt idx="14762">
                  <c:v>2.6785456397814475E-2</c:v>
                </c:pt>
                <c:pt idx="14763">
                  <c:v>2.1362257886924002E-2</c:v>
                </c:pt>
                <c:pt idx="14764">
                  <c:v>1.684640046633654E-2</c:v>
                </c:pt>
                <c:pt idx="14765">
                  <c:v>7.5877636875585561E-3</c:v>
                </c:pt>
                <c:pt idx="14766">
                  <c:v>6.5578548528143199E-4</c:v>
                </c:pt>
                <c:pt idx="14767">
                  <c:v>9.3777526878497091E-3</c:v>
                </c:pt>
                <c:pt idx="14768">
                  <c:v>1.3772262191474196E-2</c:v>
                </c:pt>
                <c:pt idx="14769">
                  <c:v>1.4726603369457597E-3</c:v>
                </c:pt>
                <c:pt idx="14770">
                  <c:v>2.2201228153046884E-2</c:v>
                </c:pt>
                <c:pt idx="14771">
                  <c:v>2.5202736297084073E-3</c:v>
                </c:pt>
                <c:pt idx="14772">
                  <c:v>9.7704816445711093E-3</c:v>
                </c:pt>
                <c:pt idx="14773">
                  <c:v>1.6985095327592336E-3</c:v>
                </c:pt>
                <c:pt idx="14774">
                  <c:v>8.1384660224650459E-3</c:v>
                </c:pt>
                <c:pt idx="14775">
                  <c:v>6.5056119839642249E-3</c:v>
                </c:pt>
                <c:pt idx="14776">
                  <c:v>2.2201228153046884E-2</c:v>
                </c:pt>
                <c:pt idx="14777">
                  <c:v>1.5780221837667294E-2</c:v>
                </c:pt>
                <c:pt idx="14778">
                  <c:v>2.8500645376191801E-2</c:v>
                </c:pt>
                <c:pt idx="14779">
                  <c:v>5.0125313283206872E-3</c:v>
                </c:pt>
                <c:pt idx="14780">
                  <c:v>1.3227513227514738E-3</c:v>
                </c:pt>
                <c:pt idx="14781">
                  <c:v>2.1552693158070714E-2</c:v>
                </c:pt>
                <c:pt idx="14782">
                  <c:v>2.976190476190496E-3</c:v>
                </c:pt>
                <c:pt idx="14783">
                  <c:v>6.5104166666679814E-4</c:v>
                </c:pt>
                <c:pt idx="14784">
                  <c:v>1.3227513227514738E-3</c:v>
                </c:pt>
                <c:pt idx="14785">
                  <c:v>2.3437500000000038E-2</c:v>
                </c:pt>
                <c:pt idx="14786">
                  <c:v>5.2303359485015143E-3</c:v>
                </c:pt>
                <c:pt idx="14787">
                  <c:v>1.3748597081930427E-2</c:v>
                </c:pt>
                <c:pt idx="14788">
                  <c:v>1.3227513227514738E-3</c:v>
                </c:pt>
                <c:pt idx="14789">
                  <c:v>1.3936617029400664E-2</c:v>
                </c:pt>
                <c:pt idx="14790">
                  <c:v>1.3748597081930427E-2</c:v>
                </c:pt>
                <c:pt idx="14791">
                  <c:v>1.0416666666666678E-2</c:v>
                </c:pt>
                <c:pt idx="14792">
                  <c:v>8.1939228405599716E-3</c:v>
                </c:pt>
                <c:pt idx="14793">
                  <c:v>3.7940379403793946E-2</c:v>
                </c:pt>
                <c:pt idx="14794">
                  <c:v>1.7532325224631831E-3</c:v>
                </c:pt>
                <c:pt idx="14795">
                  <c:v>3.8139846102375294E-2</c:v>
                </c:pt>
                <c:pt idx="14796">
                  <c:v>1.048352588789059E-2</c:v>
                </c:pt>
                <c:pt idx="14797">
                  <c:v>1.048352588789059E-2</c:v>
                </c:pt>
                <c:pt idx="14798">
                  <c:v>7.7836570348588981E-3</c:v>
                </c:pt>
                <c:pt idx="14799">
                  <c:v>1.5821736686398219E-2</c:v>
                </c:pt>
                <c:pt idx="14800">
                  <c:v>7.5635517364839025E-3</c:v>
                </c:pt>
                <c:pt idx="14801">
                  <c:v>4.2555923971419052E-3</c:v>
                </c:pt>
                <c:pt idx="14802">
                  <c:v>1.3709846926362307E-3</c:v>
                </c:pt>
                <c:pt idx="14803">
                  <c:v>7.5635517364839025E-3</c:v>
                </c:pt>
                <c:pt idx="14804">
                  <c:v>5.606407322654465E-2</c:v>
                </c:pt>
                <c:pt idx="14805">
                  <c:v>1.048352588789059E-2</c:v>
                </c:pt>
                <c:pt idx="14806">
                  <c:v>1.18229373254659E-6</c:v>
                </c:pt>
                <c:pt idx="14807">
                  <c:v>6.9350164023230562E-2</c:v>
                </c:pt>
                <c:pt idx="14808">
                  <c:v>1.6178285146159802E-3</c:v>
                </c:pt>
                <c:pt idx="14809">
                  <c:v>1.4719392673205765E-2</c:v>
                </c:pt>
                <c:pt idx="14810">
                  <c:v>2.5219844035175125E-2</c:v>
                </c:pt>
                <c:pt idx="14811">
                  <c:v>3.0880773361976551E-3</c:v>
                </c:pt>
                <c:pt idx="14812">
                  <c:v>1.6268406676171666E-2</c:v>
                </c:pt>
                <c:pt idx="14813">
                  <c:v>3.5510321471125507E-4</c:v>
                </c:pt>
                <c:pt idx="14814">
                  <c:v>1.344977350207828E-2</c:v>
                </c:pt>
                <c:pt idx="14815">
                  <c:v>7.9576117995366414E-4</c:v>
                </c:pt>
                <c:pt idx="14816">
                  <c:v>1.5854184641932809E-2</c:v>
                </c:pt>
                <c:pt idx="14817">
                  <c:v>7.7836570348588981E-3</c:v>
                </c:pt>
                <c:pt idx="14818">
                  <c:v>1.5873015873015831E-2</c:v>
                </c:pt>
                <c:pt idx="14819">
                  <c:v>1.2831612831611203E-3</c:v>
                </c:pt>
                <c:pt idx="14820">
                  <c:v>1.8178948432485471E-2</c:v>
                </c:pt>
                <c:pt idx="14821">
                  <c:v>7.5635517364839025E-3</c:v>
                </c:pt>
                <c:pt idx="14822">
                  <c:v>9.0105101869807289E-3</c:v>
                </c:pt>
                <c:pt idx="14823">
                  <c:v>2.067824648469814E-2</c:v>
                </c:pt>
                <c:pt idx="14824">
                  <c:v>1.0175010175010308E-2</c:v>
                </c:pt>
                <c:pt idx="14825">
                  <c:v>5.2372104546019246E-3</c:v>
                </c:pt>
                <c:pt idx="14826">
                  <c:v>1.6211745244004167E-3</c:v>
                </c:pt>
                <c:pt idx="14827">
                  <c:v>3.6102960294178283E-4</c:v>
                </c:pt>
                <c:pt idx="14828">
                  <c:v>3.4995307722591985E-4</c:v>
                </c:pt>
                <c:pt idx="14829">
                  <c:v>7.4863456326873688E-3</c:v>
                </c:pt>
                <c:pt idx="14830">
                  <c:v>2.9628000258782292E-2</c:v>
                </c:pt>
                <c:pt idx="14831">
                  <c:v>2.1797819039198429E-2</c:v>
                </c:pt>
                <c:pt idx="14832">
                  <c:v>1.0175010175010308E-2</c:v>
                </c:pt>
                <c:pt idx="14833">
                  <c:v>1.500938086296887E-5</c:v>
                </c:pt>
                <c:pt idx="14834">
                  <c:v>2.5650062125833106E-2</c:v>
                </c:pt>
                <c:pt idx="14835">
                  <c:v>2.6799007444168869E-3</c:v>
                </c:pt>
                <c:pt idx="14836">
                  <c:v>2.6799007444168869E-3</c:v>
                </c:pt>
                <c:pt idx="14837">
                  <c:v>2.4761904761904797E-2</c:v>
                </c:pt>
                <c:pt idx="14838">
                  <c:v>3.1173826173826382E-3</c:v>
                </c:pt>
                <c:pt idx="14839">
                  <c:v>1.0635034257081455E-2</c:v>
                </c:pt>
                <c:pt idx="14840">
                  <c:v>2.5303168384172457E-3</c:v>
                </c:pt>
                <c:pt idx="14841">
                  <c:v>5.4725179127091848E-3</c:v>
                </c:pt>
                <c:pt idx="14842">
                  <c:v>9.063004589843663E-3</c:v>
                </c:pt>
                <c:pt idx="14843">
                  <c:v>1.3602743410437103E-3</c:v>
                </c:pt>
                <c:pt idx="14844">
                  <c:v>5.9708436724565772E-2</c:v>
                </c:pt>
                <c:pt idx="14845">
                  <c:v>1.517232767232798E-3</c:v>
                </c:pt>
                <c:pt idx="14846">
                  <c:v>1.0635034257081455E-2</c:v>
                </c:pt>
                <c:pt idx="14847">
                  <c:v>2.3319200484554808E-2</c:v>
                </c:pt>
                <c:pt idx="14848">
                  <c:v>2.3319200484554808E-2</c:v>
                </c:pt>
                <c:pt idx="14849">
                  <c:v>3.1173826173826382E-3</c:v>
                </c:pt>
                <c:pt idx="14850">
                  <c:v>1.6079158936301841E-2</c:v>
                </c:pt>
                <c:pt idx="14851">
                  <c:v>2.3091954883523971E-2</c:v>
                </c:pt>
                <c:pt idx="14852">
                  <c:v>4.0881737310308988E-2</c:v>
                </c:pt>
                <c:pt idx="14853">
                  <c:v>2.9234312485544194E-2</c:v>
                </c:pt>
                <c:pt idx="14854">
                  <c:v>2.1610389610389521E-2</c:v>
                </c:pt>
                <c:pt idx="14855">
                  <c:v>4.8166119594678422E-4</c:v>
                </c:pt>
                <c:pt idx="14856">
                  <c:v>1.0253613874567633E-3</c:v>
                </c:pt>
                <c:pt idx="14857">
                  <c:v>6.1454293737771293E-4</c:v>
                </c:pt>
                <c:pt idx="14858">
                  <c:v>1.0635034257081455E-2</c:v>
                </c:pt>
                <c:pt idx="14859">
                  <c:v>5.7460557460557365E-2</c:v>
                </c:pt>
                <c:pt idx="14860">
                  <c:v>7.1731748726660367E-4</c:v>
                </c:pt>
                <c:pt idx="14861">
                  <c:v>1.6046213093709905E-2</c:v>
                </c:pt>
                <c:pt idx="14862">
                  <c:v>4.9187775429042541E-2</c:v>
                </c:pt>
                <c:pt idx="14863">
                  <c:v>8.7291399229706072E-5</c:v>
                </c:pt>
                <c:pt idx="14864">
                  <c:v>4.1078305519906002E-4</c:v>
                </c:pt>
                <c:pt idx="14865">
                  <c:v>6.1869320832684538E-3</c:v>
                </c:pt>
                <c:pt idx="14866">
                  <c:v>1.3295914611692559E-4</c:v>
                </c:pt>
                <c:pt idx="14867">
                  <c:v>1.0464396284829732E-2</c:v>
                </c:pt>
                <c:pt idx="14868">
                  <c:v>1.2030075187969796E-3</c:v>
                </c:pt>
                <c:pt idx="14869">
                  <c:v>1.0611205432937245E-2</c:v>
                </c:pt>
                <c:pt idx="14870">
                  <c:v>7.4858299595130116E-4</c:v>
                </c:pt>
                <c:pt idx="14871">
                  <c:v>3.7190402476780498E-3</c:v>
                </c:pt>
                <c:pt idx="14872">
                  <c:v>5.2631578947367336E-3</c:v>
                </c:pt>
                <c:pt idx="14873">
                  <c:v>6.9991251093613586E-3</c:v>
                </c:pt>
                <c:pt idx="14874">
                  <c:v>1.0416666666666938E-2</c:v>
                </c:pt>
                <c:pt idx="14875">
                  <c:v>8.5365853658536536E-2</c:v>
                </c:pt>
                <c:pt idx="14876">
                  <c:v>4.3744531933532539E-4</c:v>
                </c:pt>
                <c:pt idx="14877">
                  <c:v>1.5286246612466026E-2</c:v>
                </c:pt>
                <c:pt idx="14878">
                  <c:v>3.6458333333333426E-2</c:v>
                </c:pt>
                <c:pt idx="14879">
                  <c:v>4.3744531933532539E-4</c:v>
                </c:pt>
                <c:pt idx="14880">
                  <c:v>4.3744531933532539E-4</c:v>
                </c:pt>
                <c:pt idx="14881">
                  <c:v>4.7225577629882463E-4</c:v>
                </c:pt>
                <c:pt idx="14882">
                  <c:v>1.6376139453062512E-2</c:v>
                </c:pt>
                <c:pt idx="14883">
                  <c:v>1.0416666666666938E-2</c:v>
                </c:pt>
                <c:pt idx="14884">
                  <c:v>1.0835703643503729E-3</c:v>
                </c:pt>
                <c:pt idx="14885">
                  <c:v>6.1646174863387942E-2</c:v>
                </c:pt>
                <c:pt idx="14886">
                  <c:v>3.2258064516129087E-2</c:v>
                </c:pt>
                <c:pt idx="14887">
                  <c:v>1.0416666666666938E-2</c:v>
                </c:pt>
                <c:pt idx="14888">
                  <c:v>1.0416666666666938E-2</c:v>
                </c:pt>
                <c:pt idx="14889">
                  <c:v>0</c:v>
                </c:pt>
                <c:pt idx="14890">
                  <c:v>6.5104166666679814E-4</c:v>
                </c:pt>
                <c:pt idx="14891">
                  <c:v>1.5748031496063096E-2</c:v>
                </c:pt>
                <c:pt idx="14892">
                  <c:v>8.9605734767043196E-4</c:v>
                </c:pt>
                <c:pt idx="14893">
                  <c:v>6.5104166666679814E-4</c:v>
                </c:pt>
                <c:pt idx="14894">
                  <c:v>3.2258064516129087E-2</c:v>
                </c:pt>
                <c:pt idx="14895">
                  <c:v>4.3744531933532539E-4</c:v>
                </c:pt>
                <c:pt idx="15937">
                  <c:v>7.0945945945946012E-2</c:v>
                </c:pt>
                <c:pt idx="15938">
                  <c:v>6.9991251093613586E-3</c:v>
                </c:pt>
                <c:pt idx="15939">
                  <c:v>0.12499999999999985</c:v>
                </c:pt>
                <c:pt idx="15940">
                  <c:v>9.7949188858280165E-3</c:v>
                </c:pt>
                <c:pt idx="15941">
                  <c:v>1.0416666666666938E-2</c:v>
                </c:pt>
                <c:pt idx="15942">
                  <c:v>1.3227513227514738E-3</c:v>
                </c:pt>
                <c:pt idx="15943">
                  <c:v>3.6458333333333426E-2</c:v>
                </c:pt>
                <c:pt idx="15944">
                  <c:v>3.6458333333333426E-2</c:v>
                </c:pt>
                <c:pt idx="15945">
                  <c:v>1.0175010175010308E-2</c:v>
                </c:pt>
                <c:pt idx="15946">
                  <c:v>1.0175010175010308E-2</c:v>
                </c:pt>
                <c:pt idx="15947">
                  <c:v>2.4823194234958965E-2</c:v>
                </c:pt>
                <c:pt idx="15948">
                  <c:v>1.5384615384615396E-2</c:v>
                </c:pt>
                <c:pt idx="15949">
                  <c:v>2.4761904761904797E-2</c:v>
                </c:pt>
                <c:pt idx="15950">
                  <c:v>1.3463875386664556E-4</c:v>
                </c:pt>
                <c:pt idx="15951">
                  <c:v>2.2826766729205875E-2</c:v>
                </c:pt>
                <c:pt idx="15952">
                  <c:v>1.7516281158769659E-2</c:v>
                </c:pt>
                <c:pt idx="15953">
                  <c:v>9.0634251593150409E-4</c:v>
                </c:pt>
                <c:pt idx="15954">
                  <c:v>8.0018440463647325E-3</c:v>
                </c:pt>
                <c:pt idx="15955">
                  <c:v>3.7593984962406027E-2</c:v>
                </c:pt>
                <c:pt idx="15956">
                  <c:v>1.831501831501825E-2</c:v>
                </c:pt>
                <c:pt idx="15957">
                  <c:v>1.6105933050049676E-2</c:v>
                </c:pt>
                <c:pt idx="15958">
                  <c:v>1.5748031496063096E-2</c:v>
                </c:pt>
                <c:pt idx="15959">
                  <c:v>8.9605734767043196E-4</c:v>
                </c:pt>
                <c:pt idx="15960">
                  <c:v>3.7940379403793946E-2</c:v>
                </c:pt>
                <c:pt idx="15961">
                  <c:v>4.3744531933532539E-4</c:v>
                </c:pt>
                <c:pt idx="15962">
                  <c:v>6.9991251093613586E-3</c:v>
                </c:pt>
                <c:pt idx="15963">
                  <c:v>2.3437500000000038E-2</c:v>
                </c:pt>
                <c:pt idx="15964">
                  <c:v>2.3437500000000038E-2</c:v>
                </c:pt>
                <c:pt idx="15965">
                  <c:v>4.3744531933532539E-4</c:v>
                </c:pt>
                <c:pt idx="15966">
                  <c:v>2.3437500000000038E-2</c:v>
                </c:pt>
                <c:pt idx="15967">
                  <c:v>2.4443474465299018E-2</c:v>
                </c:pt>
                <c:pt idx="15968">
                  <c:v>2.3437500000000038E-2</c:v>
                </c:pt>
                <c:pt idx="15969">
                  <c:v>3.7858422939068027E-2</c:v>
                </c:pt>
                <c:pt idx="15970">
                  <c:v>1.0416666666666938E-2</c:v>
                </c:pt>
                <c:pt idx="15971">
                  <c:v>1.0416666666666938E-2</c:v>
                </c:pt>
                <c:pt idx="15972">
                  <c:v>0</c:v>
                </c:pt>
                <c:pt idx="15973">
                  <c:v>6.5104166666679814E-4</c:v>
                </c:pt>
                <c:pt idx="15974">
                  <c:v>2.66666666666668E-2</c:v>
                </c:pt>
                <c:pt idx="15975">
                  <c:v>2.3437500000000038E-2</c:v>
                </c:pt>
                <c:pt idx="15976">
                  <c:v>1.3456362937333162E-3</c:v>
                </c:pt>
                <c:pt idx="15977">
                  <c:v>6.5104166666679814E-4</c:v>
                </c:pt>
                <c:pt idx="15978">
                  <c:v>6.5104166666679814E-4</c:v>
                </c:pt>
                <c:pt idx="15979">
                  <c:v>2.66666666666668E-2</c:v>
                </c:pt>
                <c:pt idx="15980">
                  <c:v>1.8691588785046748E-2</c:v>
                </c:pt>
                <c:pt idx="15981">
                  <c:v>6.5104166666679814E-4</c:v>
                </c:pt>
                <c:pt idx="15982">
                  <c:v>4.3744531933532539E-4</c:v>
                </c:pt>
                <c:pt idx="15983">
                  <c:v>3.7858422939068027E-2</c:v>
                </c:pt>
                <c:pt idx="15984">
                  <c:v>2.3437500000000038E-2</c:v>
                </c:pt>
                <c:pt idx="15985">
                  <c:v>4.9078525641026395E-3</c:v>
                </c:pt>
                <c:pt idx="15986">
                  <c:v>1.3831967213114787E-2</c:v>
                </c:pt>
                <c:pt idx="15987">
                  <c:v>2.3437500000000038E-2</c:v>
                </c:pt>
                <c:pt idx="15988">
                  <c:v>1.6203703703703606E-2</c:v>
                </c:pt>
                <c:pt idx="15989">
                  <c:v>2.1545584045584199E-2</c:v>
                </c:pt>
                <c:pt idx="15990">
                  <c:v>2.2038567493112997E-2</c:v>
                </c:pt>
                <c:pt idx="15991">
                  <c:v>1.084010840108398E-2</c:v>
                </c:pt>
                <c:pt idx="15992">
                  <c:v>6.9444444444444033E-3</c:v>
                </c:pt>
                <c:pt idx="15993">
                  <c:v>3.6885245901639496E-2</c:v>
                </c:pt>
                <c:pt idx="15994">
                  <c:v>5.7471264367815744E-3</c:v>
                </c:pt>
                <c:pt idx="15995">
                  <c:v>2.7777777777777794E-2</c:v>
                </c:pt>
                <c:pt idx="15996">
                  <c:v>6.7750677506769365E-4</c:v>
                </c:pt>
                <c:pt idx="15997">
                  <c:v>1.0470751124956585E-2</c:v>
                </c:pt>
                <c:pt idx="15998">
                  <c:v>4.5537340619304E-4</c:v>
                </c:pt>
                <c:pt idx="15999">
                  <c:v>1.6393442622950921E-2</c:v>
                </c:pt>
                <c:pt idx="16000">
                  <c:v>2.4390243902439174E-2</c:v>
                </c:pt>
                <c:pt idx="16001">
                  <c:v>2.1008403361345808E-3</c:v>
                </c:pt>
                <c:pt idx="16002">
                  <c:v>6.9444444444444033E-3</c:v>
                </c:pt>
                <c:pt idx="16003">
                  <c:v>6.7750677506769365E-4</c:v>
                </c:pt>
                <c:pt idx="16004">
                  <c:v>6.9149416975504913E-3</c:v>
                </c:pt>
                <c:pt idx="16005">
                  <c:v>1.7411076234605624E-2</c:v>
                </c:pt>
                <c:pt idx="16006">
                  <c:v>7.8480422813285468E-4</c:v>
                </c:pt>
                <c:pt idx="16007">
                  <c:v>2.0923076923076878E-2</c:v>
                </c:pt>
                <c:pt idx="16008">
                  <c:v>1.0860484544695154E-2</c:v>
                </c:pt>
                <c:pt idx="16009">
                  <c:v>5.7836899942167346E-4</c:v>
                </c:pt>
                <c:pt idx="16010">
                  <c:v>5.29014844804351E-4</c:v>
                </c:pt>
                <c:pt idx="16011">
                  <c:v>5.7836899942167346E-4</c:v>
                </c:pt>
                <c:pt idx="16012">
                  <c:v>5.29014844804351E-4</c:v>
                </c:pt>
                <c:pt idx="16013">
                  <c:v>3.264986287057643E-3</c:v>
                </c:pt>
                <c:pt idx="16014">
                  <c:v>7.1689542806360456E-3</c:v>
                </c:pt>
                <c:pt idx="16015">
                  <c:v>2.5049127542203483E-3</c:v>
                </c:pt>
                <c:pt idx="16016">
                  <c:v>2.3199023199023172E-2</c:v>
                </c:pt>
                <c:pt idx="16017">
                  <c:v>5.29014844804351E-4</c:v>
                </c:pt>
                <c:pt idx="16018">
                  <c:v>1.0860484544695154E-2</c:v>
                </c:pt>
                <c:pt idx="16019">
                  <c:v>1.2425951996586401E-3</c:v>
                </c:pt>
                <c:pt idx="16020">
                  <c:v>3.1675641431731018E-4</c:v>
                </c:pt>
                <c:pt idx="16021">
                  <c:v>4.4500953591861108E-3</c:v>
                </c:pt>
                <c:pt idx="16022">
                  <c:v>3.2467532467532451E-2</c:v>
                </c:pt>
                <c:pt idx="16023">
                  <c:v>2.6348201618308317E-3</c:v>
                </c:pt>
                <c:pt idx="16024">
                  <c:v>4.4782803403491285E-3</c:v>
                </c:pt>
                <c:pt idx="16025">
                  <c:v>4.7619047619047589E-2</c:v>
                </c:pt>
                <c:pt idx="16026">
                  <c:v>2.976190476190496E-3</c:v>
                </c:pt>
                <c:pt idx="16027">
                  <c:v>6.1218243036437225E-4</c:v>
                </c:pt>
                <c:pt idx="16028">
                  <c:v>1.1770244821086376E-4</c:v>
                </c:pt>
                <c:pt idx="16029">
                  <c:v>6.5104166666679814E-4</c:v>
                </c:pt>
                <c:pt idx="16030">
                  <c:v>1.5748031496063096E-2</c:v>
                </c:pt>
                <c:pt idx="16031">
                  <c:v>1.2399496270464064E-2</c:v>
                </c:pt>
                <c:pt idx="16032">
                  <c:v>1.2399496270464064E-2</c:v>
                </c:pt>
                <c:pt idx="16033">
                  <c:v>1.0513296227581837E-2</c:v>
                </c:pt>
                <c:pt idx="16034">
                  <c:v>2.3199023199023172E-2</c:v>
                </c:pt>
                <c:pt idx="16035">
                  <c:v>2.5952455102252149E-3</c:v>
                </c:pt>
                <c:pt idx="16036">
                  <c:v>6.4499484004128737E-4</c:v>
                </c:pt>
                <c:pt idx="16037">
                  <c:v>5.7836899942167346E-4</c:v>
                </c:pt>
                <c:pt idx="16038">
                  <c:v>2.1862348178137599E-2</c:v>
                </c:pt>
                <c:pt idx="16039">
                  <c:v>1.5802533629358694E-2</c:v>
                </c:pt>
                <c:pt idx="16040">
                  <c:v>7.1689542806360456E-3</c:v>
                </c:pt>
                <c:pt idx="16041">
                  <c:v>2.7981402522406419E-2</c:v>
                </c:pt>
                <c:pt idx="16042">
                  <c:v>1.0860484544695154E-2</c:v>
                </c:pt>
                <c:pt idx="16043">
                  <c:v>3.8305920658873168E-4</c:v>
                </c:pt>
                <c:pt idx="16044">
                  <c:v>1.0296789824349027E-2</c:v>
                </c:pt>
                <c:pt idx="16045">
                  <c:v>7.5061274509794732E-4</c:v>
                </c:pt>
                <c:pt idx="16046">
                  <c:v>1.0296789824349027E-2</c:v>
                </c:pt>
                <c:pt idx="16047">
                  <c:v>2.4085224641037482E-2</c:v>
                </c:pt>
                <c:pt idx="16048">
                  <c:v>3.8305920658873168E-4</c:v>
                </c:pt>
                <c:pt idx="16049">
                  <c:v>1.3414958743678408E-2</c:v>
                </c:pt>
                <c:pt idx="16050">
                  <c:v>7.4416904214396219E-3</c:v>
                </c:pt>
                <c:pt idx="16051">
                  <c:v>1.5021643429104134E-2</c:v>
                </c:pt>
                <c:pt idx="16052">
                  <c:v>1.298357180710142E-2</c:v>
                </c:pt>
                <c:pt idx="16053">
                  <c:v>4.3744531933532539E-4</c:v>
                </c:pt>
                <c:pt idx="16054">
                  <c:v>1.5748031496063096E-2</c:v>
                </c:pt>
                <c:pt idx="16055">
                  <c:v>2.3437500000000038E-2</c:v>
                </c:pt>
                <c:pt idx="16056">
                  <c:v>2.4594195769820601E-4</c:v>
                </c:pt>
                <c:pt idx="16057">
                  <c:v>6.5104166666679814E-4</c:v>
                </c:pt>
                <c:pt idx="16058">
                  <c:v>3.5433070866141662E-2</c:v>
                </c:pt>
                <c:pt idx="16059">
                  <c:v>1.3227513227514738E-3</c:v>
                </c:pt>
                <c:pt idx="16060">
                  <c:v>2.06625683060109E-2</c:v>
                </c:pt>
                <c:pt idx="16061">
                  <c:v>6.5104166666679814E-4</c:v>
                </c:pt>
                <c:pt idx="16062">
                  <c:v>6.5104166666679814E-4</c:v>
                </c:pt>
                <c:pt idx="16063">
                  <c:v>1.3227513227514738E-3</c:v>
                </c:pt>
                <c:pt idx="16064">
                  <c:v>7.5740259740251549E-4</c:v>
                </c:pt>
                <c:pt idx="16065">
                  <c:v>7.5740259740251549E-4</c:v>
                </c:pt>
                <c:pt idx="16066">
                  <c:v>2.4639999999999978E-2</c:v>
                </c:pt>
                <c:pt idx="16067">
                  <c:v>9.7320664820027391E-3</c:v>
                </c:pt>
                <c:pt idx="16068">
                  <c:v>1.0513296227581837E-2</c:v>
                </c:pt>
                <c:pt idx="16069">
                  <c:v>7.4252651880424334E-2</c:v>
                </c:pt>
                <c:pt idx="16070">
                  <c:v>1.0513296227581837E-2</c:v>
                </c:pt>
                <c:pt idx="16071">
                  <c:v>1.0513296227581837E-2</c:v>
                </c:pt>
                <c:pt idx="16072">
                  <c:v>4.2441218911805362E-4</c:v>
                </c:pt>
                <c:pt idx="16073">
                  <c:v>3.5677879714578532E-3</c:v>
                </c:pt>
                <c:pt idx="16074">
                  <c:v>1.8269845619795351E-4</c:v>
                </c:pt>
                <c:pt idx="16075">
                  <c:v>4.7619047619047589E-2</c:v>
                </c:pt>
                <c:pt idx="16076">
                  <c:v>1.0416666666666938E-2</c:v>
                </c:pt>
                <c:pt idx="16077">
                  <c:v>2.2263450834959239E-5</c:v>
                </c:pt>
                <c:pt idx="16078">
                  <c:v>1.0389610389610303E-2</c:v>
                </c:pt>
                <c:pt idx="16079">
                  <c:v>6.4205847628309477E-3</c:v>
                </c:pt>
                <c:pt idx="16080">
                  <c:v>1.6018639871941597E-5</c:v>
                </c:pt>
                <c:pt idx="16081">
                  <c:v>1.0389610389610303E-2</c:v>
                </c:pt>
                <c:pt idx="16082">
                  <c:v>3.6936182097471992E-4</c:v>
                </c:pt>
                <c:pt idx="16083">
                  <c:v>7.5520178745984738E-3</c:v>
                </c:pt>
                <c:pt idx="16084">
                  <c:v>3.5907666001724626E-4</c:v>
                </c:pt>
                <c:pt idx="16085">
                  <c:v>4.0035556970758474E-2</c:v>
                </c:pt>
                <c:pt idx="16086">
                  <c:v>1.7295428149086627E-2</c:v>
                </c:pt>
                <c:pt idx="16087">
                  <c:v>3.3593295593295582E-2</c:v>
                </c:pt>
                <c:pt idx="16088">
                  <c:v>1.6347131129739925E-2</c:v>
                </c:pt>
                <c:pt idx="16089">
                  <c:v>3.5907666001724626E-4</c:v>
                </c:pt>
                <c:pt idx="16090">
                  <c:v>2.6298862427894107E-3</c:v>
                </c:pt>
                <c:pt idx="16091">
                  <c:v>3.0886668886668928E-2</c:v>
                </c:pt>
                <c:pt idx="16092">
                  <c:v>6.812859271777781E-6</c:v>
                </c:pt>
                <c:pt idx="16093">
                  <c:v>3.0340557275541635E-3</c:v>
                </c:pt>
                <c:pt idx="16094">
                  <c:v>1.2706766917293277E-2</c:v>
                </c:pt>
                <c:pt idx="16095">
                  <c:v>3.1732304900181522E-2</c:v>
                </c:pt>
                <c:pt idx="16096">
                  <c:v>6.1271131591891619E-2</c:v>
                </c:pt>
                <c:pt idx="16097">
                  <c:v>2.870813397129196E-2</c:v>
                </c:pt>
                <c:pt idx="16098">
                  <c:v>8.4210526315792015E-4</c:v>
                </c:pt>
                <c:pt idx="16099">
                  <c:v>9.8684210526314414E-3</c:v>
                </c:pt>
                <c:pt idx="16100">
                  <c:v>1.0611205432937245E-2</c:v>
                </c:pt>
                <c:pt idx="16101">
                  <c:v>1.7078950596956084E-2</c:v>
                </c:pt>
                <c:pt idx="16102">
                  <c:v>3.7189442711444518E-2</c:v>
                </c:pt>
                <c:pt idx="16103">
                  <c:v>1.4267283678434483E-3</c:v>
                </c:pt>
                <c:pt idx="16104">
                  <c:v>6.7476383265857292E-3</c:v>
                </c:pt>
                <c:pt idx="16105">
                  <c:v>3.8788037090244212E-2</c:v>
                </c:pt>
                <c:pt idx="16106">
                  <c:v>1.2016881624587927E-2</c:v>
                </c:pt>
                <c:pt idx="16107">
                  <c:v>7.1878940731399624E-2</c:v>
                </c:pt>
                <c:pt idx="16108">
                  <c:v>1.4690841907311581E-2</c:v>
                </c:pt>
                <c:pt idx="16109">
                  <c:v>5.7836899942167346E-4</c:v>
                </c:pt>
                <c:pt idx="16110">
                  <c:v>1.0416666666666938E-2</c:v>
                </c:pt>
                <c:pt idx="16111">
                  <c:v>2.2038567493112875E-2</c:v>
                </c:pt>
                <c:pt idx="16112">
                  <c:v>4.3744531933532539E-4</c:v>
                </c:pt>
                <c:pt idx="16113">
                  <c:v>1.0598834128246171E-3</c:v>
                </c:pt>
                <c:pt idx="16114">
                  <c:v>6.5104166666679814E-4</c:v>
                </c:pt>
                <c:pt idx="16115">
                  <c:v>4.6599679627203775E-3</c:v>
                </c:pt>
                <c:pt idx="16116">
                  <c:v>1.1459129106187558E-3</c:v>
                </c:pt>
                <c:pt idx="16117">
                  <c:v>3.5677879714578532E-3</c:v>
                </c:pt>
                <c:pt idx="16118">
                  <c:v>6.7723147771779177E-5</c:v>
                </c:pt>
                <c:pt idx="16119">
                  <c:v>4.3744531933532539E-4</c:v>
                </c:pt>
                <c:pt idx="16120">
                  <c:v>4.3744531933532539E-4</c:v>
                </c:pt>
                <c:pt idx="16121">
                  <c:v>1.0416666666666938E-2</c:v>
                </c:pt>
                <c:pt idx="16122">
                  <c:v>5.9999999999999928E-2</c:v>
                </c:pt>
                <c:pt idx="16123">
                  <c:v>9.4933643320738829E-3</c:v>
                </c:pt>
                <c:pt idx="16124">
                  <c:v>3.5637918745532962E-4</c:v>
                </c:pt>
                <c:pt idx="16125">
                  <c:v>6.5104166666679814E-4</c:v>
                </c:pt>
                <c:pt idx="16126">
                  <c:v>2.3437500000000038E-2</c:v>
                </c:pt>
                <c:pt idx="16127">
                  <c:v>5.5010001818512266E-3</c:v>
                </c:pt>
                <c:pt idx="16128">
                  <c:v>1.3774104683195554E-3</c:v>
                </c:pt>
                <c:pt idx="16129">
                  <c:v>4.5537340619304E-4</c:v>
                </c:pt>
                <c:pt idx="16130">
                  <c:v>3.6885245901639496E-2</c:v>
                </c:pt>
                <c:pt idx="16131">
                  <c:v>1.084010840108398E-2</c:v>
                </c:pt>
                <c:pt idx="16132">
                  <c:v>2.4390243902439174E-2</c:v>
                </c:pt>
                <c:pt idx="16133">
                  <c:v>0</c:v>
                </c:pt>
                <c:pt idx="16134">
                  <c:v>1.6393442622950921E-2</c:v>
                </c:pt>
                <c:pt idx="16135">
                  <c:v>8.6535133263816497E-5</c:v>
                </c:pt>
                <c:pt idx="16136">
                  <c:v>2.4390243902439174E-2</c:v>
                </c:pt>
                <c:pt idx="16137">
                  <c:v>6.7750677506769365E-4</c:v>
                </c:pt>
                <c:pt idx="16138">
                  <c:v>3.3948560985394269E-2</c:v>
                </c:pt>
                <c:pt idx="16139">
                  <c:v>7.2114467408584109E-3</c:v>
                </c:pt>
                <c:pt idx="16140">
                  <c:v>3.6885245901639496E-2</c:v>
                </c:pt>
                <c:pt idx="16141">
                  <c:v>3.2284100080711472E-3</c:v>
                </c:pt>
                <c:pt idx="16142">
                  <c:v>3.6231884057970794E-3</c:v>
                </c:pt>
                <c:pt idx="16143">
                  <c:v>5.2428256070642942E-3</c:v>
                </c:pt>
                <c:pt idx="16144">
                  <c:v>1.6393442622950921E-2</c:v>
                </c:pt>
                <c:pt idx="16145">
                  <c:v>9.6525096525095378E-4</c:v>
                </c:pt>
                <c:pt idx="16146">
                  <c:v>3.6885245901639496E-2</c:v>
                </c:pt>
                <c:pt idx="16147">
                  <c:v>0</c:v>
                </c:pt>
                <c:pt idx="16148">
                  <c:v>9.0777051561416691E-5</c:v>
                </c:pt>
                <c:pt idx="16149">
                  <c:v>1.1941316956670183E-3</c:v>
                </c:pt>
                <c:pt idx="16150">
                  <c:v>2.0918715846995829E-3</c:v>
                </c:pt>
                <c:pt idx="16151">
                  <c:v>0</c:v>
                </c:pt>
                <c:pt idx="16152">
                  <c:v>2.4390243902439174E-2</c:v>
                </c:pt>
                <c:pt idx="16153">
                  <c:v>1.6393442622950921E-2</c:v>
                </c:pt>
                <c:pt idx="16154">
                  <c:v>6.238859180035747E-3</c:v>
                </c:pt>
                <c:pt idx="16155">
                  <c:v>8.8757396449703589E-3</c:v>
                </c:pt>
                <c:pt idx="16156">
                  <c:v>1.5748031496063096E-2</c:v>
                </c:pt>
                <c:pt idx="16157">
                  <c:v>2.2210654173173541E-2</c:v>
                </c:pt>
                <c:pt idx="16158">
                  <c:v>1.5748031496063096E-2</c:v>
                </c:pt>
                <c:pt idx="16159">
                  <c:v>8.9605734767043196E-4</c:v>
                </c:pt>
                <c:pt idx="16160">
                  <c:v>2.1164021164021368E-2</c:v>
                </c:pt>
                <c:pt idx="16161">
                  <c:v>2.976190476190496E-3</c:v>
                </c:pt>
                <c:pt idx="16162">
                  <c:v>1.7710724827812437E-2</c:v>
                </c:pt>
                <c:pt idx="16163">
                  <c:v>2.122641509433967E-2</c:v>
                </c:pt>
                <c:pt idx="16164">
                  <c:v>1.7337125829608634E-2</c:v>
                </c:pt>
                <c:pt idx="16165">
                  <c:v>5.4563492063491982E-3</c:v>
                </c:pt>
                <c:pt idx="16166">
                  <c:v>1.3774104683197297E-3</c:v>
                </c:pt>
                <c:pt idx="16167">
                  <c:v>6.534346156988987E-4</c:v>
                </c:pt>
                <c:pt idx="16168">
                  <c:v>3.7858422939068027E-2</c:v>
                </c:pt>
                <c:pt idx="16169">
                  <c:v>6.6682449494948814E-3</c:v>
                </c:pt>
                <c:pt idx="16170">
                  <c:v>9.8681805998884634E-4</c:v>
                </c:pt>
                <c:pt idx="16171">
                  <c:v>2.976190476190496E-3</c:v>
                </c:pt>
                <c:pt idx="16172">
                  <c:v>2.3319200484554808E-2</c:v>
                </c:pt>
                <c:pt idx="16173">
                  <c:v>1.5470477999748978E-4</c:v>
                </c:pt>
                <c:pt idx="16174">
                  <c:v>1.133317901610611E-2</c:v>
                </c:pt>
                <c:pt idx="16175">
                  <c:v>2.3319200484554808E-2</c:v>
                </c:pt>
                <c:pt idx="16176">
                  <c:v>3.2859412250514988E-3</c:v>
                </c:pt>
                <c:pt idx="16177">
                  <c:v>8.8023827504897425E-3</c:v>
                </c:pt>
                <c:pt idx="16178">
                  <c:v>1.717119685869678E-2</c:v>
                </c:pt>
                <c:pt idx="16179">
                  <c:v>3.2085771371485688E-2</c:v>
                </c:pt>
                <c:pt idx="16180">
                  <c:v>2.0748482286943332E-3</c:v>
                </c:pt>
                <c:pt idx="16181">
                  <c:v>6.5852868241156682E-3</c:v>
                </c:pt>
                <c:pt idx="16182">
                  <c:v>6.5852868241156682E-3</c:v>
                </c:pt>
                <c:pt idx="16183">
                  <c:v>1.0635034257081455E-2</c:v>
                </c:pt>
                <c:pt idx="16184">
                  <c:v>1.5664515664515603E-2</c:v>
                </c:pt>
                <c:pt idx="16185">
                  <c:v>5.9889052417076726E-4</c:v>
                </c:pt>
                <c:pt idx="16186">
                  <c:v>1.9670191565378289E-2</c:v>
                </c:pt>
                <c:pt idx="16187">
                  <c:v>2.4132231404958876E-2</c:v>
                </c:pt>
                <c:pt idx="16188">
                  <c:v>5.9889052417076726E-4</c:v>
                </c:pt>
                <c:pt idx="16189">
                  <c:v>1.2180309062692309E-4</c:v>
                </c:pt>
                <c:pt idx="16190">
                  <c:v>1.6862298296284118E-3</c:v>
                </c:pt>
                <c:pt idx="16191">
                  <c:v>4.9075630252100912E-2</c:v>
                </c:pt>
                <c:pt idx="16192">
                  <c:v>0.20562165688193079</c:v>
                </c:pt>
                <c:pt idx="16193">
                  <c:v>1.1321181931393752E-2</c:v>
                </c:pt>
                <c:pt idx="16194">
                  <c:v>1.1321181931393752E-2</c:v>
                </c:pt>
                <c:pt idx="16195">
                  <c:v>3.6500000000000248E-2</c:v>
                </c:pt>
                <c:pt idx="16196">
                  <c:v>4.1556348566827684E-4</c:v>
                </c:pt>
                <c:pt idx="16197">
                  <c:v>0.28652240090000669</c:v>
                </c:pt>
                <c:pt idx="16198">
                  <c:v>8.7837276878375663E-3</c:v>
                </c:pt>
                <c:pt idx="16199">
                  <c:v>5.0794250624198602E-2</c:v>
                </c:pt>
                <c:pt idx="16200">
                  <c:v>2.4132231404958876E-2</c:v>
                </c:pt>
                <c:pt idx="16201">
                  <c:v>3.6500000000000248E-2</c:v>
                </c:pt>
                <c:pt idx="16202">
                  <c:v>0.1525177662032845</c:v>
                </c:pt>
                <c:pt idx="16203">
                  <c:v>2.2885262885262709E-3</c:v>
                </c:pt>
                <c:pt idx="16204">
                  <c:v>5.4256410256409051E-4</c:v>
                </c:pt>
                <c:pt idx="16205">
                  <c:v>1.084010840108398E-2</c:v>
                </c:pt>
                <c:pt idx="16206">
                  <c:v>1.6774193548387228E-2</c:v>
                </c:pt>
                <c:pt idx="16207">
                  <c:v>2.3076923076923002E-2</c:v>
                </c:pt>
                <c:pt idx="16208">
                  <c:v>4.2342756958143315E-3</c:v>
                </c:pt>
                <c:pt idx="16209">
                  <c:v>3.4894540942928057E-2</c:v>
                </c:pt>
                <c:pt idx="16210">
                  <c:v>1.1093333333333358E-2</c:v>
                </c:pt>
                <c:pt idx="16211">
                  <c:v>1.0416666666666938E-2</c:v>
                </c:pt>
                <c:pt idx="16212">
                  <c:v>3.4176349965824616E-3</c:v>
                </c:pt>
                <c:pt idx="16213">
                  <c:v>5.158694334482408E-5</c:v>
                </c:pt>
                <c:pt idx="16214">
                  <c:v>1.7481354230307865E-3</c:v>
                </c:pt>
                <c:pt idx="16215">
                  <c:v>5.1421742489487256E-3</c:v>
                </c:pt>
                <c:pt idx="16216">
                  <c:v>2.9275808936825867E-2</c:v>
                </c:pt>
                <c:pt idx="16217">
                  <c:v>1.2642796639270995E-2</c:v>
                </c:pt>
                <c:pt idx="16218">
                  <c:v>2.0397884663812742E-2</c:v>
                </c:pt>
                <c:pt idx="16219">
                  <c:v>1.7963943950785995E-2</c:v>
                </c:pt>
                <c:pt idx="16220">
                  <c:v>9.8126672613737479E-3</c:v>
                </c:pt>
                <c:pt idx="16221">
                  <c:v>2.5182573659045032E-4</c:v>
                </c:pt>
                <c:pt idx="16222">
                  <c:v>3.5433070866141662E-2</c:v>
                </c:pt>
                <c:pt idx="16223">
                  <c:v>6.9991251093613586E-3</c:v>
                </c:pt>
                <c:pt idx="16224">
                  <c:v>2.3437500000000038E-2</c:v>
                </c:pt>
                <c:pt idx="16225">
                  <c:v>1.0416666666666938E-2</c:v>
                </c:pt>
                <c:pt idx="16226">
                  <c:v>2.3437500000000038E-2</c:v>
                </c:pt>
                <c:pt idx="16227">
                  <c:v>5.0576892682156049E-3</c:v>
                </c:pt>
                <c:pt idx="16228">
                  <c:v>3.097173828881227E-3</c:v>
                </c:pt>
                <c:pt idx="16229">
                  <c:v>3.097173828881227E-3</c:v>
                </c:pt>
                <c:pt idx="16230">
                  <c:v>2.1957604932015561E-3</c:v>
                </c:pt>
                <c:pt idx="16231">
                  <c:v>6.5104166666679814E-4</c:v>
                </c:pt>
                <c:pt idx="16232">
                  <c:v>7.5757575757576141E-3</c:v>
                </c:pt>
                <c:pt idx="16233">
                  <c:v>3.4756163788422765E-3</c:v>
                </c:pt>
                <c:pt idx="16234">
                  <c:v>6.5104166666679814E-4</c:v>
                </c:pt>
                <c:pt idx="16235">
                  <c:v>1.3355460723881862E-2</c:v>
                </c:pt>
                <c:pt idx="16236">
                  <c:v>6.238859180035747E-3</c:v>
                </c:pt>
                <c:pt idx="16237">
                  <c:v>2.384737678855435E-3</c:v>
                </c:pt>
                <c:pt idx="16238">
                  <c:v>4.3744531933532539E-4</c:v>
                </c:pt>
                <c:pt idx="16239">
                  <c:v>1.9899285250164463E-3</c:v>
                </c:pt>
                <c:pt idx="16240">
                  <c:v>4.93288047873215E-3</c:v>
                </c:pt>
                <c:pt idx="16241">
                  <c:v>6.5104166666679814E-4</c:v>
                </c:pt>
                <c:pt idx="16242">
                  <c:v>5.5473372781080627E-4</c:v>
                </c:pt>
                <c:pt idx="16243">
                  <c:v>1.0976702508960743E-2</c:v>
                </c:pt>
                <c:pt idx="16244">
                  <c:v>4.0839663481094968E-5</c:v>
                </c:pt>
                <c:pt idx="16245">
                  <c:v>1.6391401037806513E-3</c:v>
                </c:pt>
                <c:pt idx="16246">
                  <c:v>2.0928858162354923E-2</c:v>
                </c:pt>
                <c:pt idx="16247">
                  <c:v>4.1078305519906002E-4</c:v>
                </c:pt>
                <c:pt idx="16248">
                  <c:v>1.0611205432937245E-2</c:v>
                </c:pt>
                <c:pt idx="16249">
                  <c:v>1.7401315789473619E-3</c:v>
                </c:pt>
                <c:pt idx="16250">
                  <c:v>1.1452631578947345E-2</c:v>
                </c:pt>
                <c:pt idx="16251">
                  <c:v>7.3184487534626003E-2</c:v>
                </c:pt>
                <c:pt idx="16252">
                  <c:v>1.0611205432937245E-2</c:v>
                </c:pt>
                <c:pt idx="16253">
                  <c:v>2.9529767040552858E-3</c:v>
                </c:pt>
                <c:pt idx="16254">
                  <c:v>4.7499999999999931E-2</c:v>
                </c:pt>
                <c:pt idx="16255">
                  <c:v>1.708584987057821E-2</c:v>
                </c:pt>
                <c:pt idx="16256">
                  <c:v>3.6549707602333709E-4</c:v>
                </c:pt>
                <c:pt idx="16257">
                  <c:v>4.9554781262098134E-2</c:v>
                </c:pt>
                <c:pt idx="16258">
                  <c:v>7.0611577964520677E-3</c:v>
                </c:pt>
                <c:pt idx="16259">
                  <c:v>2.66666666666668E-2</c:v>
                </c:pt>
                <c:pt idx="16260">
                  <c:v>2.5322671156004718E-2</c:v>
                </c:pt>
                <c:pt idx="16261">
                  <c:v>1.3774104683197297E-3</c:v>
                </c:pt>
                <c:pt idx="16262">
                  <c:v>1.3774104683197297E-3</c:v>
                </c:pt>
                <c:pt idx="16263">
                  <c:v>6.5104166666679814E-4</c:v>
                </c:pt>
                <c:pt idx="16264">
                  <c:v>5.0576892682156049E-3</c:v>
                </c:pt>
                <c:pt idx="16265">
                  <c:v>1.3888888888890522E-3</c:v>
                </c:pt>
                <c:pt idx="16266">
                  <c:v>4.3744531933532539E-4</c:v>
                </c:pt>
                <c:pt idx="16267">
                  <c:v>2.3437500000000038E-2</c:v>
                </c:pt>
                <c:pt idx="16268">
                  <c:v>7.7911959485778531E-4</c:v>
                </c:pt>
                <c:pt idx="16269">
                  <c:v>1.9846796657381465E-2</c:v>
                </c:pt>
                <c:pt idx="16270">
                  <c:v>1.3054830287208905E-3</c:v>
                </c:pt>
                <c:pt idx="16271">
                  <c:v>6.9991251093613586E-3</c:v>
                </c:pt>
                <c:pt idx="16272">
                  <c:v>4.8875855327466648E-4</c:v>
                </c:pt>
                <c:pt idx="16273">
                  <c:v>2.976190476190496E-3</c:v>
                </c:pt>
                <c:pt idx="16274">
                  <c:v>4.7673531655134023E-5</c:v>
                </c:pt>
                <c:pt idx="16275">
                  <c:v>1.60384923817156E-3</c:v>
                </c:pt>
                <c:pt idx="16276">
                  <c:v>2.8188865398167222E-3</c:v>
                </c:pt>
                <c:pt idx="16277">
                  <c:v>6.3492063492063813E-3</c:v>
                </c:pt>
                <c:pt idx="16278">
                  <c:v>1.0416666666666938E-2</c:v>
                </c:pt>
                <c:pt idx="16279">
                  <c:v>2.6610187900511658E-3</c:v>
                </c:pt>
                <c:pt idx="16280">
                  <c:v>5.8356676003951914E-5</c:v>
                </c:pt>
                <c:pt idx="16281">
                  <c:v>4.1107152644558824E-4</c:v>
                </c:pt>
                <c:pt idx="16282">
                  <c:v>2.3437500000000038E-2</c:v>
                </c:pt>
                <c:pt idx="16283">
                  <c:v>1.0416666666666938E-2</c:v>
                </c:pt>
                <c:pt idx="16284">
                  <c:v>6.6666666666667001E-3</c:v>
                </c:pt>
                <c:pt idx="16285">
                  <c:v>1.5839074998023317E-4</c:v>
                </c:pt>
                <c:pt idx="16286">
                  <c:v>1.0416666666666938E-2</c:v>
                </c:pt>
                <c:pt idx="16287">
                  <c:v>5.092946269416095E-4</c:v>
                </c:pt>
                <c:pt idx="16288">
                  <c:v>6.5104166666679814E-4</c:v>
                </c:pt>
                <c:pt idx="16289">
                  <c:v>5.092946269416095E-4</c:v>
                </c:pt>
                <c:pt idx="16290">
                  <c:v>1.0416666666666938E-2</c:v>
                </c:pt>
                <c:pt idx="16291">
                  <c:v>6.3492063492063813E-3</c:v>
                </c:pt>
                <c:pt idx="16292">
                  <c:v>1.8121301775147806E-2</c:v>
                </c:pt>
                <c:pt idx="16293">
                  <c:v>1.7532325224631831E-3</c:v>
                </c:pt>
                <c:pt idx="16294">
                  <c:v>1.7532325224631831E-3</c:v>
                </c:pt>
                <c:pt idx="16295">
                  <c:v>1.0416666666666938E-2</c:v>
                </c:pt>
                <c:pt idx="16296">
                  <c:v>2.976190476190496E-3</c:v>
                </c:pt>
                <c:pt idx="16297">
                  <c:v>6.5104166666679814E-4</c:v>
                </c:pt>
                <c:pt idx="16298">
                  <c:v>1.5748031496063096E-2</c:v>
                </c:pt>
                <c:pt idx="16299">
                  <c:v>3.8647342995169143E-2</c:v>
                </c:pt>
                <c:pt idx="16300">
                  <c:v>6.3251106894394559E-4</c:v>
                </c:pt>
                <c:pt idx="16301">
                  <c:v>6.1218243036437225E-4</c:v>
                </c:pt>
                <c:pt idx="16302">
                  <c:v>8.2994579945799545E-3</c:v>
                </c:pt>
                <c:pt idx="16303">
                  <c:v>2.9761904761906118E-3</c:v>
                </c:pt>
                <c:pt idx="16304">
                  <c:v>8.4876543209878377E-3</c:v>
                </c:pt>
                <c:pt idx="16305">
                  <c:v>2.6666666666666613E-2</c:v>
                </c:pt>
                <c:pt idx="16306">
                  <c:v>6.5104166666679814E-4</c:v>
                </c:pt>
                <c:pt idx="16307">
                  <c:v>5.9999999999999928E-2</c:v>
                </c:pt>
                <c:pt idx="16308">
                  <c:v>6.9991251093613586E-3</c:v>
                </c:pt>
                <c:pt idx="16309">
                  <c:v>5.3549391784686986E-3</c:v>
                </c:pt>
                <c:pt idx="16310">
                  <c:v>6.1454293737771293E-4</c:v>
                </c:pt>
                <c:pt idx="16311">
                  <c:v>6.1454293737771293E-4</c:v>
                </c:pt>
                <c:pt idx="16312">
                  <c:v>1.0635034257081455E-2</c:v>
                </c:pt>
                <c:pt idx="16313">
                  <c:v>5.9708436724565772E-2</c:v>
                </c:pt>
                <c:pt idx="16314">
                  <c:v>1.6150418667983044E-2</c:v>
                </c:pt>
                <c:pt idx="16315">
                  <c:v>2.1164021164021368E-2</c:v>
                </c:pt>
                <c:pt idx="16316">
                  <c:v>5.4289819376026338E-2</c:v>
                </c:pt>
                <c:pt idx="16317">
                  <c:v>1.0416666666666938E-2</c:v>
                </c:pt>
                <c:pt idx="16318">
                  <c:v>8.9605734767043196E-4</c:v>
                </c:pt>
                <c:pt idx="16319">
                  <c:v>1.0416666666666938E-2</c:v>
                </c:pt>
                <c:pt idx="16320">
                  <c:v>3.097173828881227E-3</c:v>
                </c:pt>
                <c:pt idx="16321">
                  <c:v>2.0013860787049417E-2</c:v>
                </c:pt>
                <c:pt idx="16322">
                  <c:v>2.0013860787049417E-2</c:v>
                </c:pt>
                <c:pt idx="16323">
                  <c:v>4.9062049062049105E-3</c:v>
                </c:pt>
                <c:pt idx="16324">
                  <c:v>6.6666666666668883E-3</c:v>
                </c:pt>
                <c:pt idx="16325">
                  <c:v>8.0139206712433519E-2</c:v>
                </c:pt>
                <c:pt idx="16326">
                  <c:v>6.6666666666668883E-3</c:v>
                </c:pt>
                <c:pt idx="16327">
                  <c:v>3.1249999999999962E-2</c:v>
                </c:pt>
                <c:pt idx="16328">
                  <c:v>3.0303030303030245E-2</c:v>
                </c:pt>
                <c:pt idx="16329">
                  <c:v>1.5748031496063096E-2</c:v>
                </c:pt>
                <c:pt idx="16330">
                  <c:v>5.9999999999999928E-2</c:v>
                </c:pt>
                <c:pt idx="16331">
                  <c:v>2.976190476190496E-3</c:v>
                </c:pt>
                <c:pt idx="16332">
                  <c:v>6.7425137903861246E-2</c:v>
                </c:pt>
                <c:pt idx="16333">
                  <c:v>1.5748031496063096E-2</c:v>
                </c:pt>
                <c:pt idx="16334">
                  <c:v>2.3437500000000038E-2</c:v>
                </c:pt>
                <c:pt idx="16335">
                  <c:v>4.7619047619047589E-2</c:v>
                </c:pt>
                <c:pt idx="16336">
                  <c:v>6.5104166666679814E-4</c:v>
                </c:pt>
                <c:pt idx="16337">
                  <c:v>3.5433070866141662E-2</c:v>
                </c:pt>
                <c:pt idx="16338">
                  <c:v>0.18939393939393931</c:v>
                </c:pt>
                <c:pt idx="16339">
                  <c:v>0.339622641509434</c:v>
                </c:pt>
                <c:pt idx="16340">
                  <c:v>0.10416666666666684</c:v>
                </c:pt>
                <c:pt idx="16341">
                  <c:v>2.016129032257999E-3</c:v>
                </c:pt>
                <c:pt idx="16342">
                  <c:v>6.147540983606598E-3</c:v>
                </c:pt>
                <c:pt idx="16343">
                  <c:v>4.8323471400394599E-2</c:v>
                </c:pt>
                <c:pt idx="16344">
                  <c:v>6.6666666666668883E-3</c:v>
                </c:pt>
                <c:pt idx="16345">
                  <c:v>4.3744531933532539E-4</c:v>
                </c:pt>
                <c:pt idx="16346">
                  <c:v>8.625144791945101E-2</c:v>
                </c:pt>
                <c:pt idx="16347">
                  <c:v>2.9761904761906118E-3</c:v>
                </c:pt>
                <c:pt idx="16348">
                  <c:v>0.18103448275862072</c:v>
                </c:pt>
                <c:pt idx="16349">
                  <c:v>6.5104166666679814E-4</c:v>
                </c:pt>
                <c:pt idx="16350">
                  <c:v>6.238859180035747E-3</c:v>
                </c:pt>
                <c:pt idx="16351">
                  <c:v>6.238859180035747E-3</c:v>
                </c:pt>
                <c:pt idx="16352">
                  <c:v>1.7271682552558589E-2</c:v>
                </c:pt>
                <c:pt idx="16353">
                  <c:v>1.4792899408283544E-3</c:v>
                </c:pt>
                <c:pt idx="16354">
                  <c:v>6.6666666666668883E-3</c:v>
                </c:pt>
                <c:pt idx="16355">
                  <c:v>0.28899082568807349</c:v>
                </c:pt>
                <c:pt idx="16356">
                  <c:v>0.11157024793388433</c:v>
                </c:pt>
                <c:pt idx="16357">
                  <c:v>6.6666666666668883E-3</c:v>
                </c:pt>
                <c:pt idx="16358">
                  <c:v>1.0416666666666938E-2</c:v>
                </c:pt>
                <c:pt idx="16359">
                  <c:v>1.0416666666666938E-2</c:v>
                </c:pt>
                <c:pt idx="16360">
                  <c:v>1.0416666666666938E-2</c:v>
                </c:pt>
                <c:pt idx="16361">
                  <c:v>1.0416666666666938E-2</c:v>
                </c:pt>
                <c:pt idx="16362">
                  <c:v>2.976190476190496E-3</c:v>
                </c:pt>
                <c:pt idx="16363">
                  <c:v>4.7619047619047589E-2</c:v>
                </c:pt>
                <c:pt idx="16364">
                  <c:v>0.45000000000000007</c:v>
                </c:pt>
                <c:pt idx="16365">
                  <c:v>6.147540983606598E-3</c:v>
                </c:pt>
                <c:pt idx="16366">
                  <c:v>4.3715846994535582E-2</c:v>
                </c:pt>
                <c:pt idx="16367">
                  <c:v>7.2580645161290175E-2</c:v>
                </c:pt>
                <c:pt idx="16368">
                  <c:v>5.1362683438155192E-2</c:v>
                </c:pt>
                <c:pt idx="16369">
                  <c:v>2.1164021164021368E-2</c:v>
                </c:pt>
                <c:pt idx="16370">
                  <c:v>0.12222222222222218</c:v>
                </c:pt>
                <c:pt idx="16371">
                  <c:v>6.238859180035747E-3</c:v>
                </c:pt>
                <c:pt idx="16372">
                  <c:v>2.976190476190496E-3</c:v>
                </c:pt>
                <c:pt idx="16373">
                  <c:v>0.43069306930693069</c:v>
                </c:pt>
                <c:pt idx="16374">
                  <c:v>6.147540983606598E-3</c:v>
                </c:pt>
                <c:pt idx="16375">
                  <c:v>1.734400656814461E-2</c:v>
                </c:pt>
                <c:pt idx="16376">
                  <c:v>6.5104166666679814E-4</c:v>
                </c:pt>
                <c:pt idx="16377">
                  <c:v>0.48979591836734687</c:v>
                </c:pt>
                <c:pt idx="16378">
                  <c:v>2.3069679849340892E-2</c:v>
                </c:pt>
                <c:pt idx="16379">
                  <c:v>1.4241996233521636E-2</c:v>
                </c:pt>
                <c:pt idx="16380">
                  <c:v>4.3744531933532539E-4</c:v>
                </c:pt>
                <c:pt idx="16381">
                  <c:v>3.5433070866141662E-2</c:v>
                </c:pt>
                <c:pt idx="16382">
                  <c:v>6.6666666666668883E-3</c:v>
                </c:pt>
                <c:pt idx="16383">
                  <c:v>1.0976702508960743E-2</c:v>
                </c:pt>
                <c:pt idx="16384">
                  <c:v>2.06625683060109E-2</c:v>
                </c:pt>
                <c:pt idx="16385">
                  <c:v>0.21052631578947356</c:v>
                </c:pt>
                <c:pt idx="16386">
                  <c:v>6.5104166666679814E-4</c:v>
                </c:pt>
                <c:pt idx="16387">
                  <c:v>1.0976702508960743E-2</c:v>
                </c:pt>
                <c:pt idx="16388">
                  <c:v>3.5433070866141662E-2</c:v>
                </c:pt>
                <c:pt idx="16389">
                  <c:v>0.34615845619081864</c:v>
                </c:pt>
                <c:pt idx="16390">
                  <c:v>0.15458937198067643</c:v>
                </c:pt>
                <c:pt idx="16391">
                  <c:v>0.12499999999999985</c:v>
                </c:pt>
                <c:pt idx="16392">
                  <c:v>0.14049671592775043</c:v>
                </c:pt>
                <c:pt idx="16393">
                  <c:v>1.0416666666666938E-2</c:v>
                </c:pt>
                <c:pt idx="16394">
                  <c:v>1.0416666666666938E-2</c:v>
                </c:pt>
                <c:pt idx="16395">
                  <c:v>8.5365853658536536E-2</c:v>
                </c:pt>
                <c:pt idx="16396">
                  <c:v>3.5433070866141662E-2</c:v>
                </c:pt>
                <c:pt idx="16397">
                  <c:v>4.7619047619047589E-2</c:v>
                </c:pt>
                <c:pt idx="16398">
                  <c:v>6.9991251093613586E-3</c:v>
                </c:pt>
                <c:pt idx="16399">
                  <c:v>1.5423395710501484E-2</c:v>
                </c:pt>
                <c:pt idx="16400">
                  <c:v>0</c:v>
                </c:pt>
                <c:pt idx="16401">
                  <c:v>2.3437500000000038E-2</c:v>
                </c:pt>
                <c:pt idx="16402">
                  <c:v>5.0000000000000093E-2</c:v>
                </c:pt>
                <c:pt idx="16403">
                  <c:v>2.1164021164021368E-2</c:v>
                </c:pt>
                <c:pt idx="16404">
                  <c:v>6.6666666666668883E-3</c:v>
                </c:pt>
                <c:pt idx="16405">
                  <c:v>4.4933431952662993E-2</c:v>
                </c:pt>
                <c:pt idx="16406">
                  <c:v>0.35714285714285704</c:v>
                </c:pt>
                <c:pt idx="16407">
                  <c:v>1.0976702508960743E-2</c:v>
                </c:pt>
                <c:pt idx="16408">
                  <c:v>1.0976702508960743E-2</c:v>
                </c:pt>
                <c:pt idx="16409">
                  <c:v>2.0923076923076878E-2</c:v>
                </c:pt>
                <c:pt idx="16410">
                  <c:v>3.4602076124566616E-3</c:v>
                </c:pt>
                <c:pt idx="16411">
                  <c:v>1.5748031496063096E-2</c:v>
                </c:pt>
                <c:pt idx="16412">
                  <c:v>0.11157024793388433</c:v>
                </c:pt>
                <c:pt idx="16413">
                  <c:v>0.13865546218487393</c:v>
                </c:pt>
                <c:pt idx="16414">
                  <c:v>4.3744531933532539E-4</c:v>
                </c:pt>
                <c:pt idx="16415">
                  <c:v>5.9999999999999928E-2</c:v>
                </c:pt>
                <c:pt idx="16416">
                  <c:v>6.8328246863343475E-2</c:v>
                </c:pt>
                <c:pt idx="16417">
                  <c:v>2.976190476190496E-3</c:v>
                </c:pt>
                <c:pt idx="16418">
                  <c:v>1.7045454545454419E-2</c:v>
                </c:pt>
                <c:pt idx="16419">
                  <c:v>2.3437500000000038E-2</c:v>
                </c:pt>
                <c:pt idx="16420">
                  <c:v>2.1164021164021368E-2</c:v>
                </c:pt>
                <c:pt idx="16421">
                  <c:v>2.3437500000000038E-2</c:v>
                </c:pt>
                <c:pt idx="16422">
                  <c:v>0.13761068943706517</c:v>
                </c:pt>
                <c:pt idx="16423">
                  <c:v>4.3744531933532539E-4</c:v>
                </c:pt>
                <c:pt idx="16424">
                  <c:v>0.27272727272727265</c:v>
                </c:pt>
                <c:pt idx="16425">
                  <c:v>4.7619047619047589E-2</c:v>
                </c:pt>
                <c:pt idx="16426">
                  <c:v>1.0416666666666938E-2</c:v>
                </c:pt>
                <c:pt idx="16427">
                  <c:v>6.4971319003575331E-3</c:v>
                </c:pt>
                <c:pt idx="16428">
                  <c:v>3.1173826173826382E-3</c:v>
                </c:pt>
                <c:pt idx="16429">
                  <c:v>5.7498368977960727E-2</c:v>
                </c:pt>
                <c:pt idx="16430">
                  <c:v>6.4971319003575331E-3</c:v>
                </c:pt>
                <c:pt idx="16431">
                  <c:v>2.2210654173173541E-2</c:v>
                </c:pt>
                <c:pt idx="16432">
                  <c:v>8.9605734767043196E-4</c:v>
                </c:pt>
                <c:pt idx="16433">
                  <c:v>1.3258820951128777E-2</c:v>
                </c:pt>
                <c:pt idx="16434">
                  <c:v>1.3227513227514738E-3</c:v>
                </c:pt>
                <c:pt idx="16435">
                  <c:v>2.1477098400175497E-2</c:v>
                </c:pt>
                <c:pt idx="16436">
                  <c:v>4.3744531933532539E-4</c:v>
                </c:pt>
                <c:pt idx="16437">
                  <c:v>7.2515881577370151E-3</c:v>
                </c:pt>
                <c:pt idx="16438">
                  <c:v>1.4336917562724075E-2</c:v>
                </c:pt>
                <c:pt idx="16439">
                  <c:v>3.4722222222222398E-3</c:v>
                </c:pt>
                <c:pt idx="16440">
                  <c:v>1.9357336430511073E-4</c:v>
                </c:pt>
                <c:pt idx="16441">
                  <c:v>1.0416666666666938E-2</c:v>
                </c:pt>
                <c:pt idx="16442">
                  <c:v>6.5104166666679814E-4</c:v>
                </c:pt>
                <c:pt idx="16443">
                  <c:v>1.0416666666666938E-2</c:v>
                </c:pt>
                <c:pt idx="16444">
                  <c:v>1.0416666666666938E-2</c:v>
                </c:pt>
                <c:pt idx="16445">
                  <c:v>7.4992347719621596E-3</c:v>
                </c:pt>
                <c:pt idx="16446">
                  <c:v>1.5679442508710839E-2</c:v>
                </c:pt>
                <c:pt idx="16447">
                  <c:v>7.0275897969807556E-3</c:v>
                </c:pt>
                <c:pt idx="16448">
                  <c:v>1.5679442508710839E-2</c:v>
                </c:pt>
                <c:pt idx="16449">
                  <c:v>3.0055414670798752E-3</c:v>
                </c:pt>
                <c:pt idx="16450">
                  <c:v>6.6666666666668883E-3</c:v>
                </c:pt>
                <c:pt idx="16451">
                  <c:v>2.0424836601325687E-4</c:v>
                </c:pt>
                <c:pt idx="16452">
                  <c:v>5.6818181818181941E-3</c:v>
                </c:pt>
                <c:pt idx="16453">
                  <c:v>1.1459129106187558E-3</c:v>
                </c:pt>
                <c:pt idx="16454">
                  <c:v>5.0125313283205459E-3</c:v>
                </c:pt>
                <c:pt idx="16455">
                  <c:v>5.4256410256409051E-4</c:v>
                </c:pt>
                <c:pt idx="16456">
                  <c:v>6.6197959746346572E-3</c:v>
                </c:pt>
                <c:pt idx="16457">
                  <c:v>7.8446627119192792E-3</c:v>
                </c:pt>
                <c:pt idx="16458">
                  <c:v>1.157240454879583E-2</c:v>
                </c:pt>
                <c:pt idx="16459">
                  <c:v>3.6466015684012611E-3</c:v>
                </c:pt>
                <c:pt idx="16460">
                  <c:v>2.3976023976043313E-4</c:v>
                </c:pt>
                <c:pt idx="16461">
                  <c:v>2.3976023976043313E-4</c:v>
                </c:pt>
                <c:pt idx="16462">
                  <c:v>1.0077543424317588E-2</c:v>
                </c:pt>
                <c:pt idx="16463">
                  <c:v>7.4103445237464448E-3</c:v>
                </c:pt>
                <c:pt idx="16464">
                  <c:v>5.796801764544311E-4</c:v>
                </c:pt>
                <c:pt idx="16465">
                  <c:v>9.461035696331795E-4</c:v>
                </c:pt>
                <c:pt idx="16466">
                  <c:v>2.8001990762860352E-2</c:v>
                </c:pt>
                <c:pt idx="16467">
                  <c:v>1.1093333333333358E-2</c:v>
                </c:pt>
                <c:pt idx="16468">
                  <c:v>3.4193245778610694E-3</c:v>
                </c:pt>
                <c:pt idx="16469">
                  <c:v>5.6030549780549891E-3</c:v>
                </c:pt>
                <c:pt idx="16470">
                  <c:v>7.8446627119192792E-3</c:v>
                </c:pt>
                <c:pt idx="16471">
                  <c:v>2.5001858045335698E-3</c:v>
                </c:pt>
                <c:pt idx="16472">
                  <c:v>1.1027725661870622E-3</c:v>
                </c:pt>
                <c:pt idx="16473">
                  <c:v>1.1027725661870622E-3</c:v>
                </c:pt>
                <c:pt idx="16474">
                  <c:v>2.4154589371982158E-3</c:v>
                </c:pt>
                <c:pt idx="16475">
                  <c:v>4.76190476190477E-2</c:v>
                </c:pt>
                <c:pt idx="16476">
                  <c:v>1.0416666666666938E-2</c:v>
                </c:pt>
                <c:pt idx="16477">
                  <c:v>1.2305227901558254E-2</c:v>
                </c:pt>
                <c:pt idx="16478">
                  <c:v>6.5104166666679814E-4</c:v>
                </c:pt>
                <c:pt idx="16479">
                  <c:v>1.4459665144596895E-2</c:v>
                </c:pt>
                <c:pt idx="16480">
                  <c:v>1.0416666666666938E-2</c:v>
                </c:pt>
                <c:pt idx="16481">
                  <c:v>2.3319200484554808E-2</c:v>
                </c:pt>
                <c:pt idx="16482">
                  <c:v>1.0416666666666938E-2</c:v>
                </c:pt>
                <c:pt idx="16483">
                  <c:v>1.0416666666666938E-2</c:v>
                </c:pt>
                <c:pt idx="16484">
                  <c:v>4.3744531933532539E-4</c:v>
                </c:pt>
                <c:pt idx="16485">
                  <c:v>1.0484927916120644E-2</c:v>
                </c:pt>
                <c:pt idx="16486">
                  <c:v>2.7322404371585415E-3</c:v>
                </c:pt>
                <c:pt idx="16487">
                  <c:v>1.0416666666666938E-2</c:v>
                </c:pt>
                <c:pt idx="16488">
                  <c:v>1.6203703703703606E-2</c:v>
                </c:pt>
                <c:pt idx="16489">
                  <c:v>9.7949188858280165E-3</c:v>
                </c:pt>
                <c:pt idx="16490">
                  <c:v>8.9605734767043196E-4</c:v>
                </c:pt>
                <c:pt idx="16491">
                  <c:v>1.0957703265405497E-4</c:v>
                </c:pt>
                <c:pt idx="16492">
                  <c:v>2.3011176857331882E-3</c:v>
                </c:pt>
                <c:pt idx="16493">
                  <c:v>1.5748031496063096E-2</c:v>
                </c:pt>
                <c:pt idx="16494">
                  <c:v>6.9991251093613586E-3</c:v>
                </c:pt>
                <c:pt idx="16495">
                  <c:v>6.9991251093613586E-3</c:v>
                </c:pt>
                <c:pt idx="16496">
                  <c:v>4.3744531933532539E-4</c:v>
                </c:pt>
                <c:pt idx="16497">
                  <c:v>6.9686411149826252E-3</c:v>
                </c:pt>
                <c:pt idx="16498">
                  <c:v>1.0513296227581837E-2</c:v>
                </c:pt>
                <c:pt idx="16499">
                  <c:v>1.0513296227581837E-2</c:v>
                </c:pt>
                <c:pt idx="16500">
                  <c:v>1.6422680119948727E-2</c:v>
                </c:pt>
                <c:pt idx="16501">
                  <c:v>6.8310152343768109E-4</c:v>
                </c:pt>
                <c:pt idx="16502">
                  <c:v>2.7348293345423883E-2</c:v>
                </c:pt>
                <c:pt idx="16503">
                  <c:v>6.1374143153196246E-2</c:v>
                </c:pt>
                <c:pt idx="16504">
                  <c:v>2.7348293345423883E-2</c:v>
                </c:pt>
                <c:pt idx="16505">
                  <c:v>9.8009055992249929E-3</c:v>
                </c:pt>
                <c:pt idx="16506">
                  <c:v>9.0945469096733887E-4</c:v>
                </c:pt>
                <c:pt idx="16507">
                  <c:v>4.2441218911805362E-4</c:v>
                </c:pt>
                <c:pt idx="16508">
                  <c:v>1.8123568582284044E-2</c:v>
                </c:pt>
                <c:pt idx="16509">
                  <c:v>6.7750677506769365E-4</c:v>
                </c:pt>
                <c:pt idx="16510">
                  <c:v>2.2152994115610877E-2</c:v>
                </c:pt>
                <c:pt idx="16511">
                  <c:v>6.8310152343768109E-4</c:v>
                </c:pt>
                <c:pt idx="16512">
                  <c:v>2.2746032976212502E-3</c:v>
                </c:pt>
                <c:pt idx="16513">
                  <c:v>6.8903836479158945E-3</c:v>
                </c:pt>
                <c:pt idx="16514">
                  <c:v>3.6673843090955303E-2</c:v>
                </c:pt>
                <c:pt idx="16515">
                  <c:v>2.3017984955701249E-2</c:v>
                </c:pt>
                <c:pt idx="16516">
                  <c:v>7.204142262965737E-3</c:v>
                </c:pt>
                <c:pt idx="16517">
                  <c:v>6.8903836479158945E-3</c:v>
                </c:pt>
                <c:pt idx="16518">
                  <c:v>1.8762049720953692E-2</c:v>
                </c:pt>
                <c:pt idx="16519">
                  <c:v>3.9060720063563384E-2</c:v>
                </c:pt>
                <c:pt idx="16520">
                  <c:v>8.2794865167573305E-3</c:v>
                </c:pt>
                <c:pt idx="16521">
                  <c:v>1.0287093895975077E-3</c:v>
                </c:pt>
                <c:pt idx="16522">
                  <c:v>5.9829796195799917E-4</c:v>
                </c:pt>
                <c:pt idx="16523">
                  <c:v>8.5948860710794361E-4</c:v>
                </c:pt>
                <c:pt idx="16524">
                  <c:v>1.0628247520075672E-2</c:v>
                </c:pt>
                <c:pt idx="16525">
                  <c:v>1.0287093895975077E-3</c:v>
                </c:pt>
                <c:pt idx="16526">
                  <c:v>1.1087347179260545E-2</c:v>
                </c:pt>
                <c:pt idx="16527">
                  <c:v>6.5001043559710621E-3</c:v>
                </c:pt>
                <c:pt idx="16528">
                  <c:v>2.8742257235407943E-2</c:v>
                </c:pt>
                <c:pt idx="16529">
                  <c:v>3.8889590303642564E-2</c:v>
                </c:pt>
                <c:pt idx="16530">
                  <c:v>1.3610429375871138E-4</c:v>
                </c:pt>
                <c:pt idx="16531">
                  <c:v>7.4695948394578632E-2</c:v>
                </c:pt>
                <c:pt idx="16532">
                  <c:v>2.3407434443899606E-2</c:v>
                </c:pt>
                <c:pt idx="16533">
                  <c:v>7.155922255997183E-3</c:v>
                </c:pt>
                <c:pt idx="16534">
                  <c:v>2.5500187501388999E-4</c:v>
                </c:pt>
                <c:pt idx="16535">
                  <c:v>1.6081000595592827E-2</c:v>
                </c:pt>
                <c:pt idx="16536">
                  <c:v>2.8415300546448297E-2</c:v>
                </c:pt>
                <c:pt idx="16537">
                  <c:v>5.4256410256409051E-4</c:v>
                </c:pt>
                <c:pt idx="16538">
                  <c:v>3.4894540942928057E-2</c:v>
                </c:pt>
                <c:pt idx="16539">
                  <c:v>5.5998588567395804E-3</c:v>
                </c:pt>
                <c:pt idx="16540">
                  <c:v>1.6815003178639171E-3</c:v>
                </c:pt>
                <c:pt idx="16541">
                  <c:v>1.2607253603016325E-2</c:v>
                </c:pt>
                <c:pt idx="16542">
                  <c:v>1.1057028345163946E-2</c:v>
                </c:pt>
                <c:pt idx="16543">
                  <c:v>4.0055047183299927E-2</c:v>
                </c:pt>
                <c:pt idx="16544">
                  <c:v>2.0320713768989761E-2</c:v>
                </c:pt>
                <c:pt idx="16545">
                  <c:v>1.6774193548387228E-2</c:v>
                </c:pt>
                <c:pt idx="16546">
                  <c:v>5.4256410256409051E-4</c:v>
                </c:pt>
                <c:pt idx="16547">
                  <c:v>3.1558185404349397E-5</c:v>
                </c:pt>
                <c:pt idx="16548">
                  <c:v>5.796801764544311E-4</c:v>
                </c:pt>
                <c:pt idx="16549">
                  <c:v>1.5132408575036393E-5</c:v>
                </c:pt>
                <c:pt idx="16550">
                  <c:v>4.8832139520397725E-3</c:v>
                </c:pt>
                <c:pt idx="16551">
                  <c:v>1.1057028345163946E-2</c:v>
                </c:pt>
                <c:pt idx="16552">
                  <c:v>1.1881048244684321E-3</c:v>
                </c:pt>
                <c:pt idx="16553">
                  <c:v>1.1027725661870622E-3</c:v>
                </c:pt>
                <c:pt idx="16554">
                  <c:v>6.3296703296703673E-3</c:v>
                </c:pt>
                <c:pt idx="16555">
                  <c:v>6.3296703296703673E-3</c:v>
                </c:pt>
                <c:pt idx="16556">
                  <c:v>3.5433070866141662E-2</c:v>
                </c:pt>
                <c:pt idx="16557">
                  <c:v>3.5197334166406267E-2</c:v>
                </c:pt>
                <c:pt idx="16558">
                  <c:v>1.5748031496063096E-2</c:v>
                </c:pt>
                <c:pt idx="16559">
                  <c:v>4.3744531933532539E-4</c:v>
                </c:pt>
                <c:pt idx="16560">
                  <c:v>1.3227513227514738E-3</c:v>
                </c:pt>
                <c:pt idx="16561">
                  <c:v>6.9991251093613586E-3</c:v>
                </c:pt>
                <c:pt idx="16562">
                  <c:v>3.7467700258397893E-2</c:v>
                </c:pt>
                <c:pt idx="16563">
                  <c:v>3.097173828881227E-3</c:v>
                </c:pt>
                <c:pt idx="16564">
                  <c:v>1.0416666666666938E-2</c:v>
                </c:pt>
                <c:pt idx="16565">
                  <c:v>4.3744531933532539E-4</c:v>
                </c:pt>
                <c:pt idx="16566">
                  <c:v>2.016129032257999E-3</c:v>
                </c:pt>
                <c:pt idx="16567">
                  <c:v>1.5748031496063096E-2</c:v>
                </c:pt>
                <c:pt idx="16568">
                  <c:v>7.1689542806360456E-3</c:v>
                </c:pt>
                <c:pt idx="16569">
                  <c:v>1.8043764173795241E-3</c:v>
                </c:pt>
                <c:pt idx="16570">
                  <c:v>5.7836899942167346E-4</c:v>
                </c:pt>
                <c:pt idx="16571">
                  <c:v>4.9574485664608529E-5</c:v>
                </c:pt>
                <c:pt idx="16572">
                  <c:v>2.3199023199023172E-2</c:v>
                </c:pt>
                <c:pt idx="16573">
                  <c:v>2.3199023199023172E-2</c:v>
                </c:pt>
                <c:pt idx="16574">
                  <c:v>9.1145123919131321E-3</c:v>
                </c:pt>
                <c:pt idx="16575">
                  <c:v>1.0722176441785313E-2</c:v>
                </c:pt>
                <c:pt idx="16576">
                  <c:v>1.6638863528815693E-2</c:v>
                </c:pt>
                <c:pt idx="16577">
                  <c:v>1.4945447059630886E-2</c:v>
                </c:pt>
                <c:pt idx="16578">
                  <c:v>6.7476383265857292E-3</c:v>
                </c:pt>
                <c:pt idx="16579">
                  <c:v>3.5076923076923019E-2</c:v>
                </c:pt>
                <c:pt idx="16580">
                  <c:v>5.9412132582864305E-2</c:v>
                </c:pt>
                <c:pt idx="16581">
                  <c:v>6.7476383265857292E-3</c:v>
                </c:pt>
                <c:pt idx="16582">
                  <c:v>1.0260801710640411E-2</c:v>
                </c:pt>
                <c:pt idx="16583">
                  <c:v>5.7836899942167346E-4</c:v>
                </c:pt>
                <c:pt idx="16584">
                  <c:v>6.7476383265857292E-3</c:v>
                </c:pt>
                <c:pt idx="16585">
                  <c:v>1.0840468131236701E-3</c:v>
                </c:pt>
                <c:pt idx="16586">
                  <c:v>5.7836899942167346E-4</c:v>
                </c:pt>
                <c:pt idx="16587">
                  <c:v>5.7836899942167346E-4</c:v>
                </c:pt>
                <c:pt idx="16588">
                  <c:v>6.9539835164835924E-3</c:v>
                </c:pt>
                <c:pt idx="16589">
                  <c:v>3.2792837414687263E-3</c:v>
                </c:pt>
                <c:pt idx="16590">
                  <c:v>2.1365731043150302E-2</c:v>
                </c:pt>
                <c:pt idx="16591">
                  <c:v>2.2702128979934257E-2</c:v>
                </c:pt>
                <c:pt idx="16592">
                  <c:v>2.9654090375153203E-3</c:v>
                </c:pt>
                <c:pt idx="16593">
                  <c:v>6.8310152343768109E-4</c:v>
                </c:pt>
                <c:pt idx="16594">
                  <c:v>1.2486904034705539E-2</c:v>
                </c:pt>
                <c:pt idx="16595">
                  <c:v>6.1285120108648767E-3</c:v>
                </c:pt>
                <c:pt idx="16596">
                  <c:v>2.3965141612200407E-2</c:v>
                </c:pt>
                <c:pt idx="16597">
                  <c:v>1.9986159169550037E-3</c:v>
                </c:pt>
                <c:pt idx="16598">
                  <c:v>6.072106261857189E-4</c:v>
                </c:pt>
                <c:pt idx="16599">
                  <c:v>4.2441218911805362E-4</c:v>
                </c:pt>
                <c:pt idx="16600">
                  <c:v>3.0668916702668958E-3</c:v>
                </c:pt>
                <c:pt idx="16601">
                  <c:v>1.5896103896103946E-2</c:v>
                </c:pt>
                <c:pt idx="16602">
                  <c:v>1.2486904034705539E-2</c:v>
                </c:pt>
                <c:pt idx="16603">
                  <c:v>1.5278838808256977E-4</c:v>
                </c:pt>
                <c:pt idx="16604">
                  <c:v>2.893719471259801E-3</c:v>
                </c:pt>
                <c:pt idx="16605">
                  <c:v>6.2294121313076836E-4</c:v>
                </c:pt>
                <c:pt idx="16606">
                  <c:v>6.6783845836930486E-3</c:v>
                </c:pt>
                <c:pt idx="16607">
                  <c:v>1.7825311942959708E-3</c:v>
                </c:pt>
                <c:pt idx="16608">
                  <c:v>1.0513296227581837E-2</c:v>
                </c:pt>
                <c:pt idx="16609">
                  <c:v>2.8690263984381421E-3</c:v>
                </c:pt>
                <c:pt idx="16610">
                  <c:v>2.9654090375153203E-3</c:v>
                </c:pt>
                <c:pt idx="16611">
                  <c:v>1.3882385798893663E-3</c:v>
                </c:pt>
                <c:pt idx="16612">
                  <c:v>2.4723040142525509E-6</c:v>
                </c:pt>
                <c:pt idx="16613">
                  <c:v>9.0553384474356992E-3</c:v>
                </c:pt>
                <c:pt idx="16614">
                  <c:v>2.5272774186349635E-2</c:v>
                </c:pt>
                <c:pt idx="16615">
                  <c:v>1.5798319327731077E-2</c:v>
                </c:pt>
                <c:pt idx="16616">
                  <c:v>4.0228857500447072E-2</c:v>
                </c:pt>
                <c:pt idx="16617">
                  <c:v>1.6079158936301841E-2</c:v>
                </c:pt>
                <c:pt idx="16618">
                  <c:v>2.5800645635357059E-3</c:v>
                </c:pt>
                <c:pt idx="16619">
                  <c:v>5.2107693442920822E-2</c:v>
                </c:pt>
                <c:pt idx="16620">
                  <c:v>3.7526497892351657E-2</c:v>
                </c:pt>
                <c:pt idx="16621">
                  <c:v>1.4952000433195277E-2</c:v>
                </c:pt>
                <c:pt idx="16622">
                  <c:v>7.204142262965737E-3</c:v>
                </c:pt>
                <c:pt idx="16623">
                  <c:v>2.5800645635357059E-3</c:v>
                </c:pt>
                <c:pt idx="16624">
                  <c:v>2.4016738728469531E-3</c:v>
                </c:pt>
                <c:pt idx="16625">
                  <c:v>6.8740783026497582E-3</c:v>
                </c:pt>
                <c:pt idx="16626">
                  <c:v>9.2749355907250988E-3</c:v>
                </c:pt>
                <c:pt idx="16627">
                  <c:v>2.6576884653807736E-2</c:v>
                </c:pt>
                <c:pt idx="16628">
                  <c:v>1.6079158936301841E-2</c:v>
                </c:pt>
                <c:pt idx="16629">
                  <c:v>3.5256410256410152E-2</c:v>
                </c:pt>
                <c:pt idx="16630">
                  <c:v>4.8166119594678422E-4</c:v>
                </c:pt>
                <c:pt idx="16631">
                  <c:v>2.8976001874231966E-2</c:v>
                </c:pt>
                <c:pt idx="16632">
                  <c:v>6.4419842452627793E-3</c:v>
                </c:pt>
                <c:pt idx="16633">
                  <c:v>2.551642331303336E-2</c:v>
                </c:pt>
                <c:pt idx="16634">
                  <c:v>2.4639999999999978E-2</c:v>
                </c:pt>
                <c:pt idx="16635">
                  <c:v>6.3112614313599695E-4</c:v>
                </c:pt>
                <c:pt idx="16636">
                  <c:v>1.571009635525757E-2</c:v>
                </c:pt>
                <c:pt idx="16637">
                  <c:v>1.537693259121823E-2</c:v>
                </c:pt>
                <c:pt idx="16638">
                  <c:v>1.571009635525757E-2</c:v>
                </c:pt>
                <c:pt idx="16639">
                  <c:v>1.571009635525757E-2</c:v>
                </c:pt>
                <c:pt idx="16640">
                  <c:v>7.9059449866892217E-4</c:v>
                </c:pt>
                <c:pt idx="16641">
                  <c:v>2.4639999999999978E-2</c:v>
                </c:pt>
                <c:pt idx="16642">
                  <c:v>2.741875040382378E-3</c:v>
                </c:pt>
                <c:pt idx="16643">
                  <c:v>1.0731697931698043E-2</c:v>
                </c:pt>
                <c:pt idx="16644">
                  <c:v>3.2199205752924613E-2</c:v>
                </c:pt>
                <c:pt idx="16645">
                  <c:v>6.7012450913138762E-6</c:v>
                </c:pt>
                <c:pt idx="16646">
                  <c:v>1.0416666666666938E-2</c:v>
                </c:pt>
                <c:pt idx="16647">
                  <c:v>2.3437500000000038E-2</c:v>
                </c:pt>
                <c:pt idx="16648">
                  <c:v>2.3437500000000038E-2</c:v>
                </c:pt>
                <c:pt idx="16649">
                  <c:v>2.3437500000000038E-2</c:v>
                </c:pt>
                <c:pt idx="16650">
                  <c:v>6.9991251093613586E-3</c:v>
                </c:pt>
                <c:pt idx="16651">
                  <c:v>1.3227513227514738E-3</c:v>
                </c:pt>
                <c:pt idx="16652">
                  <c:v>2.06625683060109E-2</c:v>
                </c:pt>
                <c:pt idx="16653">
                  <c:v>6.5104166666679814E-4</c:v>
                </c:pt>
                <c:pt idx="16654">
                  <c:v>6.9686411149826252E-3</c:v>
                </c:pt>
                <c:pt idx="16655">
                  <c:v>6.9991251093613586E-3</c:v>
                </c:pt>
                <c:pt idx="16656">
                  <c:v>3.5433070866141662E-2</c:v>
                </c:pt>
                <c:pt idx="16657">
                  <c:v>8.8757396449704734E-3</c:v>
                </c:pt>
                <c:pt idx="16658">
                  <c:v>1.5748031496063096E-2</c:v>
                </c:pt>
                <c:pt idx="16659">
                  <c:v>1.5748031496063096E-2</c:v>
                </c:pt>
                <c:pt idx="16660">
                  <c:v>3.4520807061790761E-2</c:v>
                </c:pt>
                <c:pt idx="16661">
                  <c:v>1.1333914559720775E-2</c:v>
                </c:pt>
                <c:pt idx="16662">
                  <c:v>1.1333914559720775E-2</c:v>
                </c:pt>
                <c:pt idx="16663">
                  <c:v>6.3384209725667734E-4</c:v>
                </c:pt>
                <c:pt idx="16664">
                  <c:v>3.4709193245778577E-2</c:v>
                </c:pt>
                <c:pt idx="16665">
                  <c:v>6.5104166666679814E-4</c:v>
                </c:pt>
                <c:pt idx="16666">
                  <c:v>1.3774104683197297E-3</c:v>
                </c:pt>
                <c:pt idx="16667">
                  <c:v>2.1164021164021368E-2</c:v>
                </c:pt>
                <c:pt idx="16668">
                  <c:v>2.976190476190496E-3</c:v>
                </c:pt>
                <c:pt idx="16669">
                  <c:v>0.13865546218487393</c:v>
                </c:pt>
                <c:pt idx="16670">
                  <c:v>1.3227513227514738E-3</c:v>
                </c:pt>
                <c:pt idx="16671">
                  <c:v>2.5735294117647207E-2</c:v>
                </c:pt>
                <c:pt idx="16672">
                  <c:v>4.2278593680465113E-3</c:v>
                </c:pt>
                <c:pt idx="16673">
                  <c:v>7.3559773559773514E-2</c:v>
                </c:pt>
                <c:pt idx="16674">
                  <c:v>6.5104166666679814E-4</c:v>
                </c:pt>
                <c:pt idx="16675">
                  <c:v>1.7076502732243888E-4</c:v>
                </c:pt>
                <c:pt idx="16676">
                  <c:v>9.7949188858280165E-3</c:v>
                </c:pt>
                <c:pt idx="16677">
                  <c:v>7.4364543114543227E-2</c:v>
                </c:pt>
                <c:pt idx="16678">
                  <c:v>6.1403508771929578E-2</c:v>
                </c:pt>
                <c:pt idx="16679">
                  <c:v>1.5679442508710839E-2</c:v>
                </c:pt>
                <c:pt idx="16680">
                  <c:v>4.1928721174005288E-3</c:v>
                </c:pt>
                <c:pt idx="16681">
                  <c:v>0.10521224536246744</c:v>
                </c:pt>
                <c:pt idx="16682">
                  <c:v>4.1928721174005288E-3</c:v>
                </c:pt>
                <c:pt idx="16683">
                  <c:v>6.5104166666679814E-4</c:v>
                </c:pt>
                <c:pt idx="16684">
                  <c:v>1.0416666666666938E-2</c:v>
                </c:pt>
                <c:pt idx="16685">
                  <c:v>3.9232781168265125E-3</c:v>
                </c:pt>
                <c:pt idx="16686">
                  <c:v>2.3437500000000038E-2</c:v>
                </c:pt>
                <c:pt idx="16687">
                  <c:v>2.016129032257999E-3</c:v>
                </c:pt>
                <c:pt idx="16688">
                  <c:v>1.9392372333548992E-2</c:v>
                </c:pt>
                <c:pt idx="16689">
                  <c:v>1.2820512820512751E-3</c:v>
                </c:pt>
                <c:pt idx="16690">
                  <c:v>1.9392372333548992E-2</c:v>
                </c:pt>
                <c:pt idx="16691">
                  <c:v>2.6371539192042665E-4</c:v>
                </c:pt>
                <c:pt idx="16692">
                  <c:v>0.1050477367668651</c:v>
                </c:pt>
                <c:pt idx="16693">
                  <c:v>1.4083477498111698E-2</c:v>
                </c:pt>
                <c:pt idx="16694">
                  <c:v>6.8740783026497582E-3</c:v>
                </c:pt>
                <c:pt idx="16695">
                  <c:v>1.0635034257081455E-2</c:v>
                </c:pt>
                <c:pt idx="16696">
                  <c:v>2.1610389610389521E-2</c:v>
                </c:pt>
                <c:pt idx="16697">
                  <c:v>3.7810201162474708E-3</c:v>
                </c:pt>
                <c:pt idx="16698">
                  <c:v>9.8681805998884634E-4</c:v>
                </c:pt>
                <c:pt idx="16699">
                  <c:v>1.3612513612526605E-4</c:v>
                </c:pt>
                <c:pt idx="16700">
                  <c:v>2.3319200484554808E-2</c:v>
                </c:pt>
                <c:pt idx="16701">
                  <c:v>9.1546384649841221E-4</c:v>
                </c:pt>
                <c:pt idx="16702">
                  <c:v>7.85116270478361E-3</c:v>
                </c:pt>
                <c:pt idx="16703">
                  <c:v>1.2487512487511664E-3</c:v>
                </c:pt>
                <c:pt idx="16704">
                  <c:v>1.6079158936301841E-2</c:v>
                </c:pt>
                <c:pt idx="16705">
                  <c:v>6.1454293737771293E-4</c:v>
                </c:pt>
                <c:pt idx="16706">
                  <c:v>3.8805107558722615E-2</c:v>
                </c:pt>
                <c:pt idx="16707">
                  <c:v>2.3728813559321892E-2</c:v>
                </c:pt>
                <c:pt idx="16708">
                  <c:v>3.9886039886040548E-3</c:v>
                </c:pt>
                <c:pt idx="16709">
                  <c:v>1.210653753026609E-2</c:v>
                </c:pt>
                <c:pt idx="16710">
                  <c:v>1.7273469387755112E-2</c:v>
                </c:pt>
                <c:pt idx="16711">
                  <c:v>4.84261501210288E-4</c:v>
                </c:pt>
                <c:pt idx="16712">
                  <c:v>4.537815126050429E-2</c:v>
                </c:pt>
                <c:pt idx="16713">
                  <c:v>6.5104166666679814E-4</c:v>
                </c:pt>
                <c:pt idx="16714">
                  <c:v>1.6203703703703606E-2</c:v>
                </c:pt>
                <c:pt idx="16715">
                  <c:v>1.0416666666666938E-2</c:v>
                </c:pt>
                <c:pt idx="16716">
                  <c:v>3.8647342995169143E-2</c:v>
                </c:pt>
                <c:pt idx="16717">
                  <c:v>3.7940379403793946E-2</c:v>
                </c:pt>
                <c:pt idx="16718">
                  <c:v>3.1576206548209174E-3</c:v>
                </c:pt>
                <c:pt idx="16719">
                  <c:v>1.0221835580687327E-2</c:v>
                </c:pt>
                <c:pt idx="16720">
                  <c:v>5.9521324045779178E-3</c:v>
                </c:pt>
                <c:pt idx="16721">
                  <c:v>7.9566216773739227E-4</c:v>
                </c:pt>
                <c:pt idx="16722">
                  <c:v>2.3751372194241015E-3</c:v>
                </c:pt>
                <c:pt idx="16723">
                  <c:v>2.672762440654133E-2</c:v>
                </c:pt>
                <c:pt idx="16724">
                  <c:v>2.8201005080566281E-2</c:v>
                </c:pt>
                <c:pt idx="16725">
                  <c:v>2.3751372194241015E-3</c:v>
                </c:pt>
                <c:pt idx="16726">
                  <c:v>2.3751372194241015E-3</c:v>
                </c:pt>
                <c:pt idx="16727">
                  <c:v>2.3751372194241015E-3</c:v>
                </c:pt>
                <c:pt idx="16728">
                  <c:v>2.3751372194241015E-3</c:v>
                </c:pt>
                <c:pt idx="16729">
                  <c:v>8.5736282194849873E-3</c:v>
                </c:pt>
                <c:pt idx="16730">
                  <c:v>1.2990903911516271E-3</c:v>
                </c:pt>
                <c:pt idx="16731">
                  <c:v>2.8201005080566281E-2</c:v>
                </c:pt>
                <c:pt idx="16732">
                  <c:v>9.1602584965714794E-3</c:v>
                </c:pt>
                <c:pt idx="16733">
                  <c:v>2.1823780922324214E-3</c:v>
                </c:pt>
                <c:pt idx="16734">
                  <c:v>1.9268093575616273E-2</c:v>
                </c:pt>
                <c:pt idx="16735">
                  <c:v>3.5256693419959358E-3</c:v>
                </c:pt>
                <c:pt idx="16736">
                  <c:v>6.1454293737771293E-4</c:v>
                </c:pt>
                <c:pt idx="16737">
                  <c:v>1.4306716011261392E-2</c:v>
                </c:pt>
                <c:pt idx="16738">
                  <c:v>1.0818389531260818E-2</c:v>
                </c:pt>
                <c:pt idx="16739">
                  <c:v>1.6224110940606859E-3</c:v>
                </c:pt>
                <c:pt idx="16740">
                  <c:v>3.2400503907856988E-2</c:v>
                </c:pt>
                <c:pt idx="16741">
                  <c:v>3.3032185206098661E-3</c:v>
                </c:pt>
                <c:pt idx="16742">
                  <c:v>2.7230833682446817E-2</c:v>
                </c:pt>
                <c:pt idx="16743">
                  <c:v>2.3319200484554808E-2</c:v>
                </c:pt>
                <c:pt idx="16744">
                  <c:v>1.6079158936301841E-2</c:v>
                </c:pt>
                <c:pt idx="16745">
                  <c:v>1.2264719959705874E-2</c:v>
                </c:pt>
                <c:pt idx="16746">
                  <c:v>1.6112919338532523E-6</c:v>
                </c:pt>
                <c:pt idx="16747">
                  <c:v>6.1687706966151337E-4</c:v>
                </c:pt>
                <c:pt idx="16748">
                  <c:v>2.4085224641037482E-2</c:v>
                </c:pt>
                <c:pt idx="16749">
                  <c:v>1.0296789824349027E-2</c:v>
                </c:pt>
                <c:pt idx="16750">
                  <c:v>1.5021643429104134E-2</c:v>
                </c:pt>
                <c:pt idx="16751">
                  <c:v>2.0923076923076878E-2</c:v>
                </c:pt>
                <c:pt idx="16752">
                  <c:v>7.2148786831516027E-4</c:v>
                </c:pt>
                <c:pt idx="16753">
                  <c:v>1.5567765567765486E-2</c:v>
                </c:pt>
                <c:pt idx="16754">
                  <c:v>7.2148786831516027E-4</c:v>
                </c:pt>
                <c:pt idx="16755">
                  <c:v>2.3319200484554808E-2</c:v>
                </c:pt>
                <c:pt idx="16756">
                  <c:v>1.2487512487511664E-3</c:v>
                </c:pt>
                <c:pt idx="16757">
                  <c:v>1.133317901610611E-2</c:v>
                </c:pt>
                <c:pt idx="16758">
                  <c:v>6.1454293737771293E-4</c:v>
                </c:pt>
                <c:pt idx="16759">
                  <c:v>1.9035842206574804E-3</c:v>
                </c:pt>
                <c:pt idx="16760">
                  <c:v>6.9634458461903081E-4</c:v>
                </c:pt>
                <c:pt idx="16761">
                  <c:v>1.6112919338532523E-6</c:v>
                </c:pt>
                <c:pt idx="16762">
                  <c:v>3.1173826173826382E-3</c:v>
                </c:pt>
                <c:pt idx="16763">
                  <c:v>1.2140837762607441E-4</c:v>
                </c:pt>
                <c:pt idx="16764">
                  <c:v>1.6004495504495335E-2</c:v>
                </c:pt>
                <c:pt idx="16765">
                  <c:v>6.1454293737771293E-4</c:v>
                </c:pt>
                <c:pt idx="16766">
                  <c:v>1.0635034257081455E-2</c:v>
                </c:pt>
                <c:pt idx="16767">
                  <c:v>6.4408731764104095E-3</c:v>
                </c:pt>
                <c:pt idx="16768">
                  <c:v>5.5727167569274436E-3</c:v>
                </c:pt>
                <c:pt idx="16769">
                  <c:v>1.8971013578101419E-2</c:v>
                </c:pt>
                <c:pt idx="16770">
                  <c:v>6.1454293737771293E-4</c:v>
                </c:pt>
                <c:pt idx="16771">
                  <c:v>2.3319200484554808E-2</c:v>
                </c:pt>
                <c:pt idx="16772">
                  <c:v>2.6575507825507941E-2</c:v>
                </c:pt>
                <c:pt idx="16773">
                  <c:v>2.5364906586625574E-3</c:v>
                </c:pt>
                <c:pt idx="16774">
                  <c:v>4.8166119594678422E-4</c:v>
                </c:pt>
                <c:pt idx="16775">
                  <c:v>1.0618552414218083E-2</c:v>
                </c:pt>
                <c:pt idx="16776">
                  <c:v>3.7189442711444518E-2</c:v>
                </c:pt>
                <c:pt idx="16777">
                  <c:v>5.7836899942167346E-4</c:v>
                </c:pt>
                <c:pt idx="16778">
                  <c:v>5.0053969756504461E-4</c:v>
                </c:pt>
                <c:pt idx="16779">
                  <c:v>1.1753950633408203E-3</c:v>
                </c:pt>
                <c:pt idx="16780">
                  <c:v>1.1753950633408203E-3</c:v>
                </c:pt>
                <c:pt idx="16781">
                  <c:v>7.0748304981301776E-3</c:v>
                </c:pt>
                <c:pt idx="16782">
                  <c:v>4.8539409542809175E-5</c:v>
                </c:pt>
                <c:pt idx="16783">
                  <c:v>1.0860484544695154E-2</c:v>
                </c:pt>
                <c:pt idx="16784">
                  <c:v>1.6421052631579034E-2</c:v>
                </c:pt>
                <c:pt idx="16785">
                  <c:v>2.4291497975707918E-3</c:v>
                </c:pt>
                <c:pt idx="16786">
                  <c:v>5.1447833775419768E-2</c:v>
                </c:pt>
                <c:pt idx="16787">
                  <c:v>3.0483405483405678E-2</c:v>
                </c:pt>
                <c:pt idx="16788">
                  <c:v>4.7759433962264078E-2</c:v>
                </c:pt>
                <c:pt idx="16789">
                  <c:v>1.3054830287208905E-3</c:v>
                </c:pt>
                <c:pt idx="16790">
                  <c:v>6.5104166666679814E-4</c:v>
                </c:pt>
                <c:pt idx="16791">
                  <c:v>6.6666666666668883E-3</c:v>
                </c:pt>
                <c:pt idx="16792">
                  <c:v>9.7949188858280165E-3</c:v>
                </c:pt>
                <c:pt idx="16793">
                  <c:v>4.3744531933532539E-4</c:v>
                </c:pt>
                <c:pt idx="16794">
                  <c:v>1.9357336430511073E-4</c:v>
                </c:pt>
                <c:pt idx="16795">
                  <c:v>6.6666666666668883E-3</c:v>
                </c:pt>
                <c:pt idx="16796">
                  <c:v>5.9930480642340365E-5</c:v>
                </c:pt>
                <c:pt idx="16797">
                  <c:v>2.3437500000000038E-2</c:v>
                </c:pt>
                <c:pt idx="16798">
                  <c:v>1.0416666666666938E-2</c:v>
                </c:pt>
                <c:pt idx="16799">
                  <c:v>1.0416666666666938E-2</c:v>
                </c:pt>
                <c:pt idx="16800">
                  <c:v>1.0416666666666938E-2</c:v>
                </c:pt>
                <c:pt idx="16801">
                  <c:v>2.976190476190496E-3</c:v>
                </c:pt>
                <c:pt idx="16802">
                  <c:v>3.8722933459776161E-3</c:v>
                </c:pt>
                <c:pt idx="16803">
                  <c:v>0</c:v>
                </c:pt>
                <c:pt idx="16804">
                  <c:v>1.6203703703703606E-2</c:v>
                </c:pt>
                <c:pt idx="16805">
                  <c:v>2.1066760037348465E-2</c:v>
                </c:pt>
                <c:pt idx="16806">
                  <c:v>2.3437500000000038E-2</c:v>
                </c:pt>
                <c:pt idx="16807">
                  <c:v>1.5380671622660358E-3</c:v>
                </c:pt>
                <c:pt idx="16808">
                  <c:v>6.5104166666679814E-4</c:v>
                </c:pt>
                <c:pt idx="16809">
                  <c:v>1.3774104683197297E-3</c:v>
                </c:pt>
                <c:pt idx="16810">
                  <c:v>1.1770244821086376E-4</c:v>
                </c:pt>
                <c:pt idx="16811">
                  <c:v>1.0484927916120644E-2</c:v>
                </c:pt>
                <c:pt idx="16812">
                  <c:v>2.976190476190496E-3</c:v>
                </c:pt>
                <c:pt idx="16813">
                  <c:v>1.5748031496063096E-2</c:v>
                </c:pt>
                <c:pt idx="16814">
                  <c:v>6.5104166666679814E-4</c:v>
                </c:pt>
                <c:pt idx="16815">
                  <c:v>1.253132832080066E-3</c:v>
                </c:pt>
                <c:pt idx="16816">
                  <c:v>1.0416666666666938E-2</c:v>
                </c:pt>
                <c:pt idx="16817">
                  <c:v>1.0416666666666938E-2</c:v>
                </c:pt>
                <c:pt idx="16818">
                  <c:v>1.5748031496063096E-2</c:v>
                </c:pt>
                <c:pt idx="16819">
                  <c:v>1.3329167968343136E-2</c:v>
                </c:pt>
                <c:pt idx="16820">
                  <c:v>1.3227513227514738E-3</c:v>
                </c:pt>
                <c:pt idx="16821">
                  <c:v>1.0976702508960743E-2</c:v>
                </c:pt>
                <c:pt idx="16822">
                  <c:v>1.3271073973949405E-2</c:v>
                </c:pt>
                <c:pt idx="16823">
                  <c:v>2.3437500000000038E-2</c:v>
                </c:pt>
                <c:pt idx="16824">
                  <c:v>1.8507281553398168E-2</c:v>
                </c:pt>
                <c:pt idx="16825">
                  <c:v>1.5679442508710839E-2</c:v>
                </c:pt>
                <c:pt idx="16826">
                  <c:v>1.0416666666666938E-2</c:v>
                </c:pt>
                <c:pt idx="16827">
                  <c:v>5.0287356321839852E-3</c:v>
                </c:pt>
                <c:pt idx="16828">
                  <c:v>2.976190476190496E-3</c:v>
                </c:pt>
                <c:pt idx="16829">
                  <c:v>0</c:v>
                </c:pt>
                <c:pt idx="16830">
                  <c:v>1.2305227901558254E-2</c:v>
                </c:pt>
                <c:pt idx="16831">
                  <c:v>1.9222375831785956E-2</c:v>
                </c:pt>
                <c:pt idx="16832">
                  <c:v>5.092946269416095E-4</c:v>
                </c:pt>
                <c:pt idx="16833">
                  <c:v>5.6818181818181941E-3</c:v>
                </c:pt>
                <c:pt idx="16834">
                  <c:v>1.0416666666666938E-2</c:v>
                </c:pt>
                <c:pt idx="16835">
                  <c:v>1.0416666666666938E-2</c:v>
                </c:pt>
                <c:pt idx="16836">
                  <c:v>3.5433070866141662E-2</c:v>
                </c:pt>
                <c:pt idx="16837">
                  <c:v>1.3227513227514738E-3</c:v>
                </c:pt>
                <c:pt idx="16838">
                  <c:v>1.4778325123152662E-2</c:v>
                </c:pt>
                <c:pt idx="16839">
                  <c:v>6.147540983606598E-3</c:v>
                </c:pt>
                <c:pt idx="16840">
                  <c:v>1.3774104683197297E-3</c:v>
                </c:pt>
                <c:pt idx="16841">
                  <c:v>4.9292812450707248E-2</c:v>
                </c:pt>
                <c:pt idx="16842">
                  <c:v>4.0024078485617178E-3</c:v>
                </c:pt>
                <c:pt idx="16843">
                  <c:v>2.1610389610389521E-2</c:v>
                </c:pt>
                <c:pt idx="16844">
                  <c:v>1.2487512487511664E-3</c:v>
                </c:pt>
                <c:pt idx="16845">
                  <c:v>6.8740783026497582E-3</c:v>
                </c:pt>
                <c:pt idx="16846">
                  <c:v>1.5748031496063096E-2</c:v>
                </c:pt>
                <c:pt idx="16847">
                  <c:v>6.6666666666667001E-3</c:v>
                </c:pt>
                <c:pt idx="16848">
                  <c:v>1.0416666666666938E-2</c:v>
                </c:pt>
                <c:pt idx="16849">
                  <c:v>9.3351093351090614E-3</c:v>
                </c:pt>
                <c:pt idx="16850">
                  <c:v>1.4736427445924712E-2</c:v>
                </c:pt>
                <c:pt idx="16851">
                  <c:v>8.903133903133629E-4</c:v>
                </c:pt>
                <c:pt idx="16852">
                  <c:v>1.1839708561020023E-2</c:v>
                </c:pt>
                <c:pt idx="16853">
                  <c:v>1.1839708561020023E-2</c:v>
                </c:pt>
                <c:pt idx="16854">
                  <c:v>8.0770425598013351E-3</c:v>
                </c:pt>
                <c:pt idx="16855">
                  <c:v>3.034547152194176E-2</c:v>
                </c:pt>
                <c:pt idx="16856">
                  <c:v>2.2698612862547159E-2</c:v>
                </c:pt>
                <c:pt idx="16857">
                  <c:v>1.7126908275890385E-3</c:v>
                </c:pt>
                <c:pt idx="16858">
                  <c:v>1.1839708561020023E-2</c:v>
                </c:pt>
                <c:pt idx="16859">
                  <c:v>2.2698612862547159E-2</c:v>
                </c:pt>
                <c:pt idx="16860">
                  <c:v>5.8046211892362465E-4</c:v>
                </c:pt>
                <c:pt idx="16861">
                  <c:v>1.5593973927307385E-3</c:v>
                </c:pt>
                <c:pt idx="16862">
                  <c:v>3.0658068125768129E-2</c:v>
                </c:pt>
                <c:pt idx="16863">
                  <c:v>5.8046211892362465E-4</c:v>
                </c:pt>
                <c:pt idx="16864">
                  <c:v>2.2698612862547159E-2</c:v>
                </c:pt>
                <c:pt idx="16865">
                  <c:v>7.9032811303289627E-3</c:v>
                </c:pt>
                <c:pt idx="16866">
                  <c:v>2.0032051282044798E-4</c:v>
                </c:pt>
                <c:pt idx="16867">
                  <c:v>7.5345529890987991E-4</c:v>
                </c:pt>
                <c:pt idx="16868">
                  <c:v>1.0380982040889929E-4</c:v>
                </c:pt>
                <c:pt idx="16869">
                  <c:v>1.79199575230638E-3</c:v>
                </c:pt>
                <c:pt idx="16870">
                  <c:v>4.8618843946951078E-4</c:v>
                </c:pt>
                <c:pt idx="16871">
                  <c:v>1.4906865554674379E-3</c:v>
                </c:pt>
                <c:pt idx="16872">
                  <c:v>1.8043764173795241E-3</c:v>
                </c:pt>
                <c:pt idx="16873">
                  <c:v>4.9020544672718526E-2</c:v>
                </c:pt>
                <c:pt idx="16874">
                  <c:v>1.6670635865681739E-3</c:v>
                </c:pt>
                <c:pt idx="16875">
                  <c:v>6.3263223725354648E-3</c:v>
                </c:pt>
                <c:pt idx="16876">
                  <c:v>1.5802533629358694E-2</c:v>
                </c:pt>
                <c:pt idx="16877">
                  <c:v>5.7836899942158889E-4</c:v>
                </c:pt>
                <c:pt idx="16878">
                  <c:v>4.9462326194881986E-4</c:v>
                </c:pt>
                <c:pt idx="16879">
                  <c:v>1.1753950633408203E-3</c:v>
                </c:pt>
                <c:pt idx="16880">
                  <c:v>1.0860484544695154E-2</c:v>
                </c:pt>
                <c:pt idx="16881">
                  <c:v>2.2417887667887628E-2</c:v>
                </c:pt>
                <c:pt idx="16882">
                  <c:v>1.1949772715323552E-4</c:v>
                </c:pt>
                <c:pt idx="16883">
                  <c:v>5.0677090604495371E-2</c:v>
                </c:pt>
                <c:pt idx="16884">
                  <c:v>2.2757147159061138E-2</c:v>
                </c:pt>
                <c:pt idx="16885">
                  <c:v>1.6421052631579034E-2</c:v>
                </c:pt>
                <c:pt idx="16886">
                  <c:v>1.6421052631579034E-2</c:v>
                </c:pt>
                <c:pt idx="16887">
                  <c:v>2.3199023199023172E-2</c:v>
                </c:pt>
                <c:pt idx="16888">
                  <c:v>4.5020242914980604E-3</c:v>
                </c:pt>
                <c:pt idx="16889">
                  <c:v>2.6933334449798861E-2</c:v>
                </c:pt>
                <c:pt idx="16890">
                  <c:v>1.0860484544695154E-2</c:v>
                </c:pt>
                <c:pt idx="16891">
                  <c:v>1.1753950633408203E-3</c:v>
                </c:pt>
                <c:pt idx="16892">
                  <c:v>2.3199023199023172E-2</c:v>
                </c:pt>
                <c:pt idx="16893">
                  <c:v>2.3319200484554808E-2</c:v>
                </c:pt>
                <c:pt idx="16894">
                  <c:v>6.1454293737771293E-4</c:v>
                </c:pt>
                <c:pt idx="16895">
                  <c:v>6.1454293737771293E-4</c:v>
                </c:pt>
                <c:pt idx="16896">
                  <c:v>1.0179294389820967E-2</c:v>
                </c:pt>
                <c:pt idx="16897">
                  <c:v>1.4749697278694761E-2</c:v>
                </c:pt>
                <c:pt idx="16898">
                  <c:v>8.2167211413273307E-4</c:v>
                </c:pt>
                <c:pt idx="16899">
                  <c:v>8.6164313127788158E-3</c:v>
                </c:pt>
                <c:pt idx="16900">
                  <c:v>8.1933911159271552E-4</c:v>
                </c:pt>
                <c:pt idx="16901">
                  <c:v>2.2568340750158861E-2</c:v>
                </c:pt>
                <c:pt idx="16902">
                  <c:v>2.6426751778864366E-3</c:v>
                </c:pt>
                <c:pt idx="16903">
                  <c:v>2.0975081256771187E-2</c:v>
                </c:pt>
                <c:pt idx="16904">
                  <c:v>1.7968164013667798E-2</c:v>
                </c:pt>
                <c:pt idx="16905">
                  <c:v>1.322252642675175E-2</c:v>
                </c:pt>
                <c:pt idx="16906">
                  <c:v>8.2167211413273307E-4</c:v>
                </c:pt>
                <c:pt idx="16907">
                  <c:v>1.2105692003259273E-2</c:v>
                </c:pt>
                <c:pt idx="16908">
                  <c:v>1.3782398533210923E-2</c:v>
                </c:pt>
                <c:pt idx="16909">
                  <c:v>1.4070436605646771E-3</c:v>
                </c:pt>
                <c:pt idx="16910">
                  <c:v>6.9991251093613586E-3</c:v>
                </c:pt>
                <c:pt idx="16911">
                  <c:v>6.9686411149826252E-3</c:v>
                </c:pt>
                <c:pt idx="16912">
                  <c:v>6.5104166666679814E-4</c:v>
                </c:pt>
                <c:pt idx="16913">
                  <c:v>2.6666666666666613E-2</c:v>
                </c:pt>
                <c:pt idx="16914">
                  <c:v>6.6666666666667001E-3</c:v>
                </c:pt>
                <c:pt idx="16915">
                  <c:v>6.5104166666679814E-4</c:v>
                </c:pt>
                <c:pt idx="16916">
                  <c:v>1.0416666666666938E-2</c:v>
                </c:pt>
                <c:pt idx="16917">
                  <c:v>1.8518518518518483E-2</c:v>
                </c:pt>
                <c:pt idx="16918">
                  <c:v>1.3227513227514736E-3</c:v>
                </c:pt>
                <c:pt idx="16919">
                  <c:v>6.6666666666668883E-3</c:v>
                </c:pt>
                <c:pt idx="16920">
                  <c:v>9.177799500380052E-3</c:v>
                </c:pt>
                <c:pt idx="16921">
                  <c:v>6.5104166666679814E-4</c:v>
                </c:pt>
                <c:pt idx="16922">
                  <c:v>1.3227513227514738E-3</c:v>
                </c:pt>
                <c:pt idx="16923">
                  <c:v>4.7723205408630271E-3</c:v>
                </c:pt>
                <c:pt idx="16924">
                  <c:v>1.9357336430511073E-4</c:v>
                </c:pt>
                <c:pt idx="16925">
                  <c:v>1.6927083333333547E-2</c:v>
                </c:pt>
                <c:pt idx="16926">
                  <c:v>2.116402116402125E-2</c:v>
                </c:pt>
                <c:pt idx="16927">
                  <c:v>2.7607612513272838E-2</c:v>
                </c:pt>
                <c:pt idx="16928">
                  <c:v>2.221679687500008E-2</c:v>
                </c:pt>
                <c:pt idx="16929">
                  <c:v>6.5104166666679814E-4</c:v>
                </c:pt>
                <c:pt idx="16930">
                  <c:v>6.5104166666679814E-4</c:v>
                </c:pt>
                <c:pt idx="16931">
                  <c:v>2.7322404371585415E-3</c:v>
                </c:pt>
                <c:pt idx="16932">
                  <c:v>3.5433070866141662E-2</c:v>
                </c:pt>
                <c:pt idx="16933">
                  <c:v>1.0416666666666938E-2</c:v>
                </c:pt>
                <c:pt idx="16934">
                  <c:v>4.2372881355930824E-3</c:v>
                </c:pt>
                <c:pt idx="16935">
                  <c:v>6.5104166666679814E-4</c:v>
                </c:pt>
                <c:pt idx="16936">
                  <c:v>7.2150072150074037E-4</c:v>
                </c:pt>
                <c:pt idx="16937">
                  <c:v>9.3370681605978157E-4</c:v>
                </c:pt>
                <c:pt idx="16938">
                  <c:v>5.5473372781080627E-4</c:v>
                </c:pt>
                <c:pt idx="16939">
                  <c:v>4.4773391812864905E-3</c:v>
                </c:pt>
                <c:pt idx="16940">
                  <c:v>1.3888888888888959E-2</c:v>
                </c:pt>
                <c:pt idx="16941">
                  <c:v>4.0839536807282259E-3</c:v>
                </c:pt>
                <c:pt idx="16942">
                  <c:v>0</c:v>
                </c:pt>
                <c:pt idx="16943">
                  <c:v>9.3370681605978157E-4</c:v>
                </c:pt>
                <c:pt idx="16944">
                  <c:v>2.3437500000000038E-2</c:v>
                </c:pt>
                <c:pt idx="16945">
                  <c:v>1.0810810810810674E-2</c:v>
                </c:pt>
                <c:pt idx="16946">
                  <c:v>1.1535057243068242E-2</c:v>
                </c:pt>
                <c:pt idx="16947">
                  <c:v>2.4438501001022671E-4</c:v>
                </c:pt>
                <c:pt idx="16948">
                  <c:v>7.9298048048049522E-4</c:v>
                </c:pt>
                <c:pt idx="16949">
                  <c:v>5.346861433114203E-3</c:v>
                </c:pt>
                <c:pt idx="16950">
                  <c:v>9.5955906766718429E-3</c:v>
                </c:pt>
                <c:pt idx="16951">
                  <c:v>3.816842052135505E-4</c:v>
                </c:pt>
                <c:pt idx="16952">
                  <c:v>2.9226790349671369E-3</c:v>
                </c:pt>
                <c:pt idx="16953">
                  <c:v>3.816842052135505E-4</c:v>
                </c:pt>
                <c:pt idx="16954">
                  <c:v>3.147557495383808E-4</c:v>
                </c:pt>
                <c:pt idx="16955">
                  <c:v>1.0810810810810674E-2</c:v>
                </c:pt>
                <c:pt idx="16956">
                  <c:v>3.4125034125034037E-2</c:v>
                </c:pt>
                <c:pt idx="16957">
                  <c:v>3.7384423897581835E-2</c:v>
                </c:pt>
                <c:pt idx="16958">
                  <c:v>3.2667712355212188E-3</c:v>
                </c:pt>
                <c:pt idx="16959">
                  <c:v>1.893595833101273E-2</c:v>
                </c:pt>
                <c:pt idx="16960">
                  <c:v>7.9298048048049522E-4</c:v>
                </c:pt>
                <c:pt idx="16961">
                  <c:v>3.3690971190962487E-4</c:v>
                </c:pt>
                <c:pt idx="16962">
                  <c:v>7.7301532997737345E-3</c:v>
                </c:pt>
                <c:pt idx="16963">
                  <c:v>1.63524869407221E-2</c:v>
                </c:pt>
                <c:pt idx="16964">
                  <c:v>1.5039077538870199E-5</c:v>
                </c:pt>
                <c:pt idx="16965">
                  <c:v>2.460973904939468E-3</c:v>
                </c:pt>
                <c:pt idx="16966">
                  <c:v>1.63524869407221E-2</c:v>
                </c:pt>
                <c:pt idx="16967">
                  <c:v>2.6861806191782358E-3</c:v>
                </c:pt>
                <c:pt idx="16968">
                  <c:v>2.1988089784699894E-2</c:v>
                </c:pt>
                <c:pt idx="16969">
                  <c:v>2.0909530454367501E-2</c:v>
                </c:pt>
                <c:pt idx="16970">
                  <c:v>1.1651958080529375E-2</c:v>
                </c:pt>
                <c:pt idx="16971">
                  <c:v>1.3898486114980953E-2</c:v>
                </c:pt>
                <c:pt idx="16972">
                  <c:v>6.4893324697252075E-4</c:v>
                </c:pt>
                <c:pt idx="16973">
                  <c:v>1.63524869407221E-2</c:v>
                </c:pt>
                <c:pt idx="16974">
                  <c:v>2.5694444444444468E-2</c:v>
                </c:pt>
                <c:pt idx="16975">
                  <c:v>1.0810810810810674E-2</c:v>
                </c:pt>
                <c:pt idx="16976">
                  <c:v>8.6812476193006988E-4</c:v>
                </c:pt>
                <c:pt idx="16977">
                  <c:v>3.816842052135505E-4</c:v>
                </c:pt>
                <c:pt idx="16978">
                  <c:v>7.8860372978019101E-3</c:v>
                </c:pt>
                <c:pt idx="16979">
                  <c:v>1.9145708125299768E-2</c:v>
                </c:pt>
                <c:pt idx="16980">
                  <c:v>2.2522522522522369E-2</c:v>
                </c:pt>
                <c:pt idx="16981">
                  <c:v>1.1884831770545792E-2</c:v>
                </c:pt>
                <c:pt idx="16982">
                  <c:v>1.6752289479562053E-2</c:v>
                </c:pt>
                <c:pt idx="16983">
                  <c:v>3.669421487603336E-2</c:v>
                </c:pt>
                <c:pt idx="16984">
                  <c:v>1.5972015972035234E-4</c:v>
                </c:pt>
                <c:pt idx="16985">
                  <c:v>6.2059341950645259E-3</c:v>
                </c:pt>
                <c:pt idx="16986">
                  <c:v>1.470270270270263E-2</c:v>
                </c:pt>
                <c:pt idx="16987">
                  <c:v>3.669421487603336E-2</c:v>
                </c:pt>
                <c:pt idx="16988">
                  <c:v>9.0506939371803805E-3</c:v>
                </c:pt>
                <c:pt idx="16989">
                  <c:v>1.6657657657657747E-2</c:v>
                </c:pt>
                <c:pt idx="16990">
                  <c:v>1.7441441441441285E-3</c:v>
                </c:pt>
                <c:pt idx="16991">
                  <c:v>2.6840633737184689E-3</c:v>
                </c:pt>
                <c:pt idx="16992">
                  <c:v>1.9789280806230898E-3</c:v>
                </c:pt>
                <c:pt idx="16993">
                  <c:v>4.8162825857883959E-3</c:v>
                </c:pt>
                <c:pt idx="16994">
                  <c:v>1.5179636677146084E-2</c:v>
                </c:pt>
                <c:pt idx="16995">
                  <c:v>4.7519116592717757E-2</c:v>
                </c:pt>
                <c:pt idx="16996">
                  <c:v>3.5437499999999962E-2</c:v>
                </c:pt>
                <c:pt idx="16997">
                  <c:v>6.0316222655404086E-3</c:v>
                </c:pt>
                <c:pt idx="16998">
                  <c:v>6.1002178649246792E-4</c:v>
                </c:pt>
                <c:pt idx="16999">
                  <c:v>1.6217043314501009E-2</c:v>
                </c:pt>
                <c:pt idx="17000">
                  <c:v>1.6392508308340985E-2</c:v>
                </c:pt>
                <c:pt idx="17001">
                  <c:v>7.9921360866453926E-3</c:v>
                </c:pt>
                <c:pt idx="17002">
                  <c:v>1.7818016821452606E-2</c:v>
                </c:pt>
                <c:pt idx="17003">
                  <c:v>2.6187853242647947E-2</c:v>
                </c:pt>
                <c:pt idx="17004">
                  <c:v>2.6187853242647947E-2</c:v>
                </c:pt>
                <c:pt idx="17005">
                  <c:v>1.6211745244004167E-3</c:v>
                </c:pt>
                <c:pt idx="17006">
                  <c:v>4.154042636801248E-2</c:v>
                </c:pt>
                <c:pt idx="17007">
                  <c:v>5.9924177571236761E-3</c:v>
                </c:pt>
                <c:pt idx="17008">
                  <c:v>1.5384615384615396E-2</c:v>
                </c:pt>
                <c:pt idx="17009">
                  <c:v>4.9012933968590012E-5</c:v>
                </c:pt>
                <c:pt idx="17010">
                  <c:v>6.2055451323745296E-3</c:v>
                </c:pt>
                <c:pt idx="17011">
                  <c:v>4.9012933968590012E-5</c:v>
                </c:pt>
                <c:pt idx="17012">
                  <c:v>3.7440000000000209E-2</c:v>
                </c:pt>
                <c:pt idx="17013">
                  <c:v>7.4197689345314359E-3</c:v>
                </c:pt>
                <c:pt idx="17014">
                  <c:v>7.1731748726660367E-4</c:v>
                </c:pt>
                <c:pt idx="17015">
                  <c:v>3.7475345167652815E-2</c:v>
                </c:pt>
                <c:pt idx="17016">
                  <c:v>7.1689542806360456E-3</c:v>
                </c:pt>
                <c:pt idx="17017">
                  <c:v>2.5070383682345289E-3</c:v>
                </c:pt>
                <c:pt idx="17018">
                  <c:v>1.3733628890111262E-4</c:v>
                </c:pt>
                <c:pt idx="17019">
                  <c:v>3.264986287057643E-3</c:v>
                </c:pt>
                <c:pt idx="17020">
                  <c:v>1.0860484544695154E-2</c:v>
                </c:pt>
                <c:pt idx="17021">
                  <c:v>7.2675110906805047E-3</c:v>
                </c:pt>
                <c:pt idx="17022">
                  <c:v>1.1949772715323552E-4</c:v>
                </c:pt>
                <c:pt idx="17023">
                  <c:v>2.2757147159061138E-2</c:v>
                </c:pt>
                <c:pt idx="17024">
                  <c:v>2.2757147159061138E-2</c:v>
                </c:pt>
                <c:pt idx="17025">
                  <c:v>2.8033666477597218E-4</c:v>
                </c:pt>
                <c:pt idx="17026">
                  <c:v>3.116819716009997E-2</c:v>
                </c:pt>
                <c:pt idx="17027">
                  <c:v>3.4733206227613824E-4</c:v>
                </c:pt>
                <c:pt idx="17028">
                  <c:v>6.1454293737771293E-4</c:v>
                </c:pt>
                <c:pt idx="17029">
                  <c:v>6.1454293737771293E-4</c:v>
                </c:pt>
                <c:pt idx="17030">
                  <c:v>6.8740783026497582E-3</c:v>
                </c:pt>
                <c:pt idx="17031">
                  <c:v>9.8681805998884634E-4</c:v>
                </c:pt>
                <c:pt idx="17032">
                  <c:v>1.6079158936301841E-2</c:v>
                </c:pt>
                <c:pt idx="17033">
                  <c:v>2.8669477466616553E-2</c:v>
                </c:pt>
                <c:pt idx="17034">
                  <c:v>9.8681805998884634E-4</c:v>
                </c:pt>
                <c:pt idx="17035">
                  <c:v>4.0584415584539454E-5</c:v>
                </c:pt>
                <c:pt idx="17036">
                  <c:v>1.0635034257081455E-2</c:v>
                </c:pt>
                <c:pt idx="17986">
                  <c:v>0.17119565217391305</c:v>
                </c:pt>
                <c:pt idx="17987">
                  <c:v>6.147540983606598E-3</c:v>
                </c:pt>
                <c:pt idx="17988">
                  <c:v>1.0416666666666938E-2</c:v>
                </c:pt>
                <c:pt idx="17989">
                  <c:v>0.28899082568807349</c:v>
                </c:pt>
                <c:pt idx="17990">
                  <c:v>0.28899082568807349</c:v>
                </c:pt>
                <c:pt idx="17991">
                  <c:v>1.6203703703703606E-2</c:v>
                </c:pt>
                <c:pt idx="17992">
                  <c:v>0.25675675675675685</c:v>
                </c:pt>
                <c:pt idx="17993">
                  <c:v>2.3437500000000038E-2</c:v>
                </c:pt>
                <c:pt idx="17994">
                  <c:v>1.6774193548387228E-2</c:v>
                </c:pt>
                <c:pt idx="17995">
                  <c:v>0.39320388349514546</c:v>
                </c:pt>
                <c:pt idx="17996">
                  <c:v>0.39320388349514546</c:v>
                </c:pt>
                <c:pt idx="17997">
                  <c:v>2.3437500000000038E-2</c:v>
                </c:pt>
                <c:pt idx="17998">
                  <c:v>4.3744531933532539E-4</c:v>
                </c:pt>
                <c:pt idx="17999">
                  <c:v>0.37864077669902912</c:v>
                </c:pt>
                <c:pt idx="18000">
                  <c:v>3.3251231527093673E-2</c:v>
                </c:pt>
                <c:pt idx="18001">
                  <c:v>2.1164021164021368E-2</c:v>
                </c:pt>
                <c:pt idx="18002">
                  <c:v>6.4271838766465795E-3</c:v>
                </c:pt>
                <c:pt idx="18003">
                  <c:v>9.6091793249121168E-4</c:v>
                </c:pt>
                <c:pt idx="18004">
                  <c:v>3.6053130929791309E-2</c:v>
                </c:pt>
                <c:pt idx="18005">
                  <c:v>3.3275337103088151E-2</c:v>
                </c:pt>
                <c:pt idx="18006">
                  <c:v>2.1822849807445383E-2</c:v>
                </c:pt>
                <c:pt idx="18007">
                  <c:v>1.0736842105263183E-2</c:v>
                </c:pt>
                <c:pt idx="18008">
                  <c:v>1.0736842105263183E-2</c:v>
                </c:pt>
                <c:pt idx="18009">
                  <c:v>1.0736842105263183E-2</c:v>
                </c:pt>
                <c:pt idx="18010">
                  <c:v>2.1822849807445383E-2</c:v>
                </c:pt>
                <c:pt idx="18011">
                  <c:v>2.1822849807445383E-2</c:v>
                </c:pt>
                <c:pt idx="18012">
                  <c:v>1.0736842105263183E-2</c:v>
                </c:pt>
                <c:pt idx="18013">
                  <c:v>4.7619047619047589E-2</c:v>
                </c:pt>
                <c:pt idx="18014">
                  <c:v>6.712278106508883E-2</c:v>
                </c:pt>
                <c:pt idx="18015">
                  <c:v>1.5748031496063096E-2</c:v>
                </c:pt>
                <c:pt idx="18016">
                  <c:v>1.0416666666666938E-2</c:v>
                </c:pt>
                <c:pt idx="18017">
                  <c:v>4.3744531933532539E-4</c:v>
                </c:pt>
                <c:pt idx="18018">
                  <c:v>3.5433070866141662E-2</c:v>
                </c:pt>
                <c:pt idx="18019">
                  <c:v>4.3744531933532539E-4</c:v>
                </c:pt>
                <c:pt idx="18020">
                  <c:v>1.0101010101009017E-3</c:v>
                </c:pt>
                <c:pt idx="18021">
                  <c:v>6.5104166666679814E-4</c:v>
                </c:pt>
                <c:pt idx="18022">
                  <c:v>3.0303030303030245E-2</c:v>
                </c:pt>
                <c:pt idx="18023">
                  <c:v>4.7619047619047589E-2</c:v>
                </c:pt>
                <c:pt idx="18024">
                  <c:v>6.6666666666667001E-3</c:v>
                </c:pt>
                <c:pt idx="18025">
                  <c:v>4.3983110488023369E-6</c:v>
                </c:pt>
                <c:pt idx="18026">
                  <c:v>1.955782312925299E-3</c:v>
                </c:pt>
                <c:pt idx="18027">
                  <c:v>3.129182355918933E-2</c:v>
                </c:pt>
                <c:pt idx="18028">
                  <c:v>5.4127112238501875E-4</c:v>
                </c:pt>
                <c:pt idx="18029">
                  <c:v>5.4127112238501875E-4</c:v>
                </c:pt>
                <c:pt idx="18030">
                  <c:v>6.3335679099226119E-2</c:v>
                </c:pt>
                <c:pt idx="18031">
                  <c:v>7.6663708961845767E-2</c:v>
                </c:pt>
                <c:pt idx="18032">
                  <c:v>5.0235478806907555E-2</c:v>
                </c:pt>
                <c:pt idx="18033">
                  <c:v>4.8543689320386775E-3</c:v>
                </c:pt>
                <c:pt idx="18034">
                  <c:v>2.3437500000000038E-2</c:v>
                </c:pt>
                <c:pt idx="18035">
                  <c:v>1.3888888888888959E-2</c:v>
                </c:pt>
                <c:pt idx="18036">
                  <c:v>1.3227513227514738E-3</c:v>
                </c:pt>
                <c:pt idx="18037">
                  <c:v>1.4241996233521636E-2</c:v>
                </c:pt>
                <c:pt idx="18038">
                  <c:v>1.1114147763505578E-2</c:v>
                </c:pt>
                <c:pt idx="18039">
                  <c:v>2.06625683060109E-2</c:v>
                </c:pt>
                <c:pt idx="18040">
                  <c:v>1.4778325123152662E-2</c:v>
                </c:pt>
                <c:pt idx="18041">
                  <c:v>0</c:v>
                </c:pt>
                <c:pt idx="18042">
                  <c:v>1.0389610389610303E-2</c:v>
                </c:pt>
                <c:pt idx="18043">
                  <c:v>6.9991251093613586E-3</c:v>
                </c:pt>
                <c:pt idx="18044">
                  <c:v>6.9991251093613586E-3</c:v>
                </c:pt>
                <c:pt idx="18045">
                  <c:v>6.6666666666667001E-3</c:v>
                </c:pt>
                <c:pt idx="18046">
                  <c:v>3.5433070866141662E-2</c:v>
                </c:pt>
                <c:pt idx="18047">
                  <c:v>1.0416666666666938E-2</c:v>
                </c:pt>
                <c:pt idx="18048">
                  <c:v>1.5748031496063096E-2</c:v>
                </c:pt>
                <c:pt idx="18049">
                  <c:v>1.0416666666666938E-2</c:v>
                </c:pt>
                <c:pt idx="18050">
                  <c:v>3.2258064516129087E-2</c:v>
                </c:pt>
                <c:pt idx="18051">
                  <c:v>3.6525974025975378E-3</c:v>
                </c:pt>
                <c:pt idx="18052">
                  <c:v>1.1926328502415639E-2</c:v>
                </c:pt>
                <c:pt idx="18053">
                  <c:v>7.2515881577370151E-3</c:v>
                </c:pt>
                <c:pt idx="18054">
                  <c:v>7.407407407407407E-2</c:v>
                </c:pt>
                <c:pt idx="18055">
                  <c:v>1.3227513227514738E-3</c:v>
                </c:pt>
                <c:pt idx="18056">
                  <c:v>7.0275897969807556E-3</c:v>
                </c:pt>
                <c:pt idx="18057">
                  <c:v>6.9991251093613586E-3</c:v>
                </c:pt>
                <c:pt idx="18058">
                  <c:v>2.976190476190496E-3</c:v>
                </c:pt>
                <c:pt idx="18059">
                  <c:v>1.9357336430511073E-4</c:v>
                </c:pt>
                <c:pt idx="18060">
                  <c:v>5.5555555555555448E-2</c:v>
                </c:pt>
                <c:pt idx="18061">
                  <c:v>3.6525974025975378E-3</c:v>
                </c:pt>
                <c:pt idx="18062">
                  <c:v>3.097173828881227E-3</c:v>
                </c:pt>
                <c:pt idx="18063">
                  <c:v>6.6666666666668883E-3</c:v>
                </c:pt>
                <c:pt idx="18064">
                  <c:v>1.0416666666666938E-2</c:v>
                </c:pt>
                <c:pt idx="18065">
                  <c:v>2.3437500000000038E-2</c:v>
                </c:pt>
                <c:pt idx="18066">
                  <c:v>2.2961574507966251E-2</c:v>
                </c:pt>
                <c:pt idx="18067">
                  <c:v>1.0416666666666938E-2</c:v>
                </c:pt>
                <c:pt idx="18068">
                  <c:v>1.5748031496063096E-2</c:v>
                </c:pt>
                <c:pt idx="18069">
                  <c:v>1.0416666666666938E-2</c:v>
                </c:pt>
                <c:pt idx="18070">
                  <c:v>1.0416666666666938E-2</c:v>
                </c:pt>
                <c:pt idx="18071">
                  <c:v>1.7076502732243888E-4</c:v>
                </c:pt>
                <c:pt idx="18072">
                  <c:v>2.3437500000000038E-2</c:v>
                </c:pt>
                <c:pt idx="18073">
                  <c:v>6.1218243036437225E-4</c:v>
                </c:pt>
                <c:pt idx="18074">
                  <c:v>1.5301959371390419E-2</c:v>
                </c:pt>
                <c:pt idx="18075">
                  <c:v>1.1574074074074132E-3</c:v>
                </c:pt>
                <c:pt idx="18076">
                  <c:v>1.5442251461988146E-2</c:v>
                </c:pt>
                <c:pt idx="18077">
                  <c:v>2.1698342979342849E-4</c:v>
                </c:pt>
                <c:pt idx="18078">
                  <c:v>2.9161154161154178E-2</c:v>
                </c:pt>
                <c:pt idx="18079">
                  <c:v>2.4761904761904797E-2</c:v>
                </c:pt>
                <c:pt idx="18080">
                  <c:v>1.686524002313472E-2</c:v>
                </c:pt>
                <c:pt idx="18081">
                  <c:v>2.6799007444168869E-3</c:v>
                </c:pt>
                <c:pt idx="18082">
                  <c:v>5.0322580645161361E-2</c:v>
                </c:pt>
                <c:pt idx="18083">
                  <c:v>1.7775197548783712E-3</c:v>
                </c:pt>
                <c:pt idx="18084">
                  <c:v>3.5076923076923019E-2</c:v>
                </c:pt>
                <c:pt idx="18085">
                  <c:v>2.3199023199023172E-2</c:v>
                </c:pt>
                <c:pt idx="18086">
                  <c:v>5.29014844804351E-4</c:v>
                </c:pt>
                <c:pt idx="18087">
                  <c:v>5.29014844804351E-4</c:v>
                </c:pt>
                <c:pt idx="18088">
                  <c:v>2.4698653047503513E-2</c:v>
                </c:pt>
                <c:pt idx="18089">
                  <c:v>1.4431370425033544E-2</c:v>
                </c:pt>
                <c:pt idx="18090">
                  <c:v>2.0087659584632224E-3</c:v>
                </c:pt>
                <c:pt idx="18091">
                  <c:v>3.2012051595901875E-4</c:v>
                </c:pt>
                <c:pt idx="18092">
                  <c:v>5.29014844804351E-4</c:v>
                </c:pt>
                <c:pt idx="18093">
                  <c:v>1.0860484544695154E-2</c:v>
                </c:pt>
                <c:pt idx="18094">
                  <c:v>1.0860484544695154E-2</c:v>
                </c:pt>
                <c:pt idx="18095">
                  <c:v>1.0860484544695154E-2</c:v>
                </c:pt>
                <c:pt idx="18096">
                  <c:v>3.8051812126276745E-3</c:v>
                </c:pt>
                <c:pt idx="18097">
                  <c:v>1.0542061088845799E-2</c:v>
                </c:pt>
                <c:pt idx="18098">
                  <c:v>1.1949772715323552E-4</c:v>
                </c:pt>
                <c:pt idx="18099">
                  <c:v>5.7836899942167346E-4</c:v>
                </c:pt>
                <c:pt idx="18100">
                  <c:v>5.7836899942167346E-4</c:v>
                </c:pt>
                <c:pt idx="18101">
                  <c:v>4.8539409542809175E-5</c:v>
                </c:pt>
                <c:pt idx="18102">
                  <c:v>6.9895704570626972E-3</c:v>
                </c:pt>
                <c:pt idx="18103">
                  <c:v>2.2071307300509393E-2</c:v>
                </c:pt>
                <c:pt idx="18104">
                  <c:v>7.1731748726660367E-4</c:v>
                </c:pt>
                <c:pt idx="18105">
                  <c:v>1.79199575230638E-3</c:v>
                </c:pt>
                <c:pt idx="18106">
                  <c:v>1.0860484544695154E-2</c:v>
                </c:pt>
                <c:pt idx="18107">
                  <c:v>1.0860484544695154E-2</c:v>
                </c:pt>
                <c:pt idx="18108">
                  <c:v>1.3258820951128777E-2</c:v>
                </c:pt>
                <c:pt idx="18109">
                  <c:v>2.3437500000000038E-2</c:v>
                </c:pt>
                <c:pt idx="18110">
                  <c:v>1.0221109720483949E-2</c:v>
                </c:pt>
                <c:pt idx="18111">
                  <c:v>7.4211502782931121E-3</c:v>
                </c:pt>
                <c:pt idx="18112">
                  <c:v>1.1770244821086376E-4</c:v>
                </c:pt>
                <c:pt idx="18113">
                  <c:v>5.0000000000000093E-2</c:v>
                </c:pt>
                <c:pt idx="18114">
                  <c:v>2.66666666666668E-2</c:v>
                </c:pt>
                <c:pt idx="18115">
                  <c:v>3.5433070866141662E-2</c:v>
                </c:pt>
                <c:pt idx="18116">
                  <c:v>1.0416666666666938E-2</c:v>
                </c:pt>
                <c:pt idx="18117">
                  <c:v>2.005012531328303E-2</c:v>
                </c:pt>
                <c:pt idx="18118">
                  <c:v>1.3929224481015435E-2</c:v>
                </c:pt>
                <c:pt idx="18119">
                  <c:v>1.1223344556678182E-3</c:v>
                </c:pt>
                <c:pt idx="18120">
                  <c:v>1.0416666666666938E-2</c:v>
                </c:pt>
                <c:pt idx="18121">
                  <c:v>2.3437500000000038E-2</c:v>
                </c:pt>
                <c:pt idx="18122">
                  <c:v>2.3437500000000038E-2</c:v>
                </c:pt>
                <c:pt idx="18123">
                  <c:v>1.0416666666666938E-2</c:v>
                </c:pt>
                <c:pt idx="18124">
                  <c:v>3.4074739758855987E-3</c:v>
                </c:pt>
                <c:pt idx="18125">
                  <c:v>3.9447731755424325E-3</c:v>
                </c:pt>
                <c:pt idx="18126">
                  <c:v>6.5104166666679814E-4</c:v>
                </c:pt>
                <c:pt idx="18127">
                  <c:v>4.3744531933532539E-4</c:v>
                </c:pt>
                <c:pt idx="18128">
                  <c:v>8.9605734767043196E-4</c:v>
                </c:pt>
                <c:pt idx="18129">
                  <c:v>2.3422377080913635E-2</c:v>
                </c:pt>
                <c:pt idx="18130">
                  <c:v>3.4722222222222398E-3</c:v>
                </c:pt>
                <c:pt idx="18131">
                  <c:v>1.5748031496063096E-2</c:v>
                </c:pt>
                <c:pt idx="18132">
                  <c:v>1.0416666666666938E-2</c:v>
                </c:pt>
                <c:pt idx="18133">
                  <c:v>1.5748031496063096E-2</c:v>
                </c:pt>
                <c:pt idx="18134">
                  <c:v>2.2024983563445042E-2</c:v>
                </c:pt>
                <c:pt idx="18135">
                  <c:v>9.3522596990002838E-4</c:v>
                </c:pt>
                <c:pt idx="18136">
                  <c:v>8.8016745159606095E-4</c:v>
                </c:pt>
                <c:pt idx="18137">
                  <c:v>1.0051282051282114E-2</c:v>
                </c:pt>
                <c:pt idx="18138">
                  <c:v>8.0525593198405507E-3</c:v>
                </c:pt>
                <c:pt idx="18139">
                  <c:v>2.937923845963144E-3</c:v>
                </c:pt>
                <c:pt idx="18140">
                  <c:v>7.2455017510040533E-5</c:v>
                </c:pt>
                <c:pt idx="18141">
                  <c:v>8.8016745159606095E-4</c:v>
                </c:pt>
                <c:pt idx="18142">
                  <c:v>1.3477027034122136E-3</c:v>
                </c:pt>
                <c:pt idx="18143">
                  <c:v>1.5558515558515423E-2</c:v>
                </c:pt>
                <c:pt idx="18144">
                  <c:v>5.7662395324733183E-4</c:v>
                </c:pt>
                <c:pt idx="18145">
                  <c:v>1.4532406369140979E-2</c:v>
                </c:pt>
                <c:pt idx="18146">
                  <c:v>9.3522596990002838E-4</c:v>
                </c:pt>
                <c:pt idx="18147">
                  <c:v>1.3786563797865935E-2</c:v>
                </c:pt>
                <c:pt idx="18148">
                  <c:v>1.0051282051282114E-2</c:v>
                </c:pt>
                <c:pt idx="18149">
                  <c:v>1.5198511166253025E-2</c:v>
                </c:pt>
                <c:pt idx="18150">
                  <c:v>5.962743379749373E-3</c:v>
                </c:pt>
                <c:pt idx="18151">
                  <c:v>1.5073871835921857E-3</c:v>
                </c:pt>
                <c:pt idx="18152">
                  <c:v>4.6856504839699288E-3</c:v>
                </c:pt>
                <c:pt idx="18153">
                  <c:v>1.5917680915755673E-2</c:v>
                </c:pt>
                <c:pt idx="18154">
                  <c:v>3.4607674359228412E-3</c:v>
                </c:pt>
                <c:pt idx="18155">
                  <c:v>1.9705253695423059E-4</c:v>
                </c:pt>
                <c:pt idx="18156">
                  <c:v>2.5469387755102126E-2</c:v>
                </c:pt>
                <c:pt idx="18157">
                  <c:v>9.3211901352740125E-3</c:v>
                </c:pt>
                <c:pt idx="18158">
                  <c:v>1.9052155275065842E-3</c:v>
                </c:pt>
                <c:pt idx="18159">
                  <c:v>1.5198511166253025E-2</c:v>
                </c:pt>
                <c:pt idx="18160">
                  <c:v>1.5198511166253025E-2</c:v>
                </c:pt>
                <c:pt idx="18161">
                  <c:v>6.6502923645765058E-4</c:v>
                </c:pt>
                <c:pt idx="18162">
                  <c:v>1.2467664542581986E-2</c:v>
                </c:pt>
                <c:pt idx="18163">
                  <c:v>3.6981825697313484E-3</c:v>
                </c:pt>
                <c:pt idx="18164">
                  <c:v>2.8133668686671696E-4</c:v>
                </c:pt>
                <c:pt idx="18165">
                  <c:v>1.0051282051282114E-2</c:v>
                </c:pt>
                <c:pt idx="18166">
                  <c:v>1.6561351927205627E-2</c:v>
                </c:pt>
                <c:pt idx="18167">
                  <c:v>9.5888769027913253E-4</c:v>
                </c:pt>
                <c:pt idx="18168">
                  <c:v>9.5888769027913253E-4</c:v>
                </c:pt>
                <c:pt idx="18169">
                  <c:v>1.9357336430511073E-4</c:v>
                </c:pt>
                <c:pt idx="18170">
                  <c:v>3.2856385797562199E-2</c:v>
                </c:pt>
                <c:pt idx="18171">
                  <c:v>1.4241996233521636E-2</c:v>
                </c:pt>
                <c:pt idx="18172">
                  <c:v>2.1164021164021368E-2</c:v>
                </c:pt>
                <c:pt idx="18173">
                  <c:v>1.4336917562724075E-2</c:v>
                </c:pt>
                <c:pt idx="18174">
                  <c:v>1.0416666666666938E-2</c:v>
                </c:pt>
                <c:pt idx="18175">
                  <c:v>1.0498004511539113E-2</c:v>
                </c:pt>
                <c:pt idx="18176">
                  <c:v>1.0416666666666938E-2</c:v>
                </c:pt>
                <c:pt idx="18177">
                  <c:v>8.6294934640521997E-3</c:v>
                </c:pt>
                <c:pt idx="18178">
                  <c:v>1.0416666666666938E-2</c:v>
                </c:pt>
                <c:pt idx="18179">
                  <c:v>3.7940379403793946E-2</c:v>
                </c:pt>
                <c:pt idx="18180">
                  <c:v>1.0416666666666938E-2</c:v>
                </c:pt>
                <c:pt idx="18181">
                  <c:v>1.5679442508710839E-2</c:v>
                </c:pt>
                <c:pt idx="18182">
                  <c:v>1.0416666666666938E-2</c:v>
                </c:pt>
                <c:pt idx="18183">
                  <c:v>6.5104166666679814E-4</c:v>
                </c:pt>
                <c:pt idx="18184">
                  <c:v>9.5338983050847672E-3</c:v>
                </c:pt>
                <c:pt idx="18185">
                  <c:v>5.9999999999999928E-2</c:v>
                </c:pt>
                <c:pt idx="18186">
                  <c:v>2.3593177108241676E-2</c:v>
                </c:pt>
                <c:pt idx="18187">
                  <c:v>2.492409415822639E-3</c:v>
                </c:pt>
                <c:pt idx="18188">
                  <c:v>2.3593177108241676E-2</c:v>
                </c:pt>
                <c:pt idx="18189">
                  <c:v>4.7966293955598892E-2</c:v>
                </c:pt>
                <c:pt idx="18190">
                  <c:v>2.6508125772831671E-2</c:v>
                </c:pt>
                <c:pt idx="18191">
                  <c:v>3.5679845708775415E-2</c:v>
                </c:pt>
                <c:pt idx="18192">
                  <c:v>1.9708396178978494E-4</c:v>
                </c:pt>
                <c:pt idx="18193">
                  <c:v>9.2029974382926572E-4</c:v>
                </c:pt>
                <c:pt idx="18194">
                  <c:v>2.3881313780977969E-3</c:v>
                </c:pt>
                <c:pt idx="18195">
                  <c:v>7.6827350427350512E-3</c:v>
                </c:pt>
                <c:pt idx="18196">
                  <c:v>7.977207977206708E-4</c:v>
                </c:pt>
                <c:pt idx="18197">
                  <c:v>6.781560879921939E-4</c:v>
                </c:pt>
                <c:pt idx="18198">
                  <c:v>1.0719454396520462E-2</c:v>
                </c:pt>
                <c:pt idx="18199">
                  <c:v>1.9498266104599774E-4</c:v>
                </c:pt>
                <c:pt idx="18200">
                  <c:v>5.9999999999999928E-2</c:v>
                </c:pt>
                <c:pt idx="18201">
                  <c:v>1.5442251461988146E-2</c:v>
                </c:pt>
                <c:pt idx="18202">
                  <c:v>5.9840425531914512E-3</c:v>
                </c:pt>
                <c:pt idx="18203">
                  <c:v>3.64145658263305E-2</c:v>
                </c:pt>
                <c:pt idx="18204">
                  <c:v>7.0646620931252256E-3</c:v>
                </c:pt>
                <c:pt idx="18205">
                  <c:v>3.6491023207195743E-6</c:v>
                </c:pt>
                <c:pt idx="18206">
                  <c:v>6.4870059664437615E-3</c:v>
                </c:pt>
                <c:pt idx="18207">
                  <c:v>2.4135777076953673E-2</c:v>
                </c:pt>
                <c:pt idx="18208">
                  <c:v>1.0779237730595383E-2</c:v>
                </c:pt>
                <c:pt idx="18209">
                  <c:v>2.0214745147900202E-2</c:v>
                </c:pt>
                <c:pt idx="18210">
                  <c:v>7.2148786831516027E-4</c:v>
                </c:pt>
                <c:pt idx="18211">
                  <c:v>3.6814655932303243E-2</c:v>
                </c:pt>
                <c:pt idx="18212">
                  <c:v>3.6491023207195743E-6</c:v>
                </c:pt>
                <c:pt idx="18213">
                  <c:v>4.8276886512180713E-2</c:v>
                </c:pt>
                <c:pt idx="18214">
                  <c:v>2.8850127692944478E-3</c:v>
                </c:pt>
                <c:pt idx="18215">
                  <c:v>7.2599296128709858E-3</c:v>
                </c:pt>
                <c:pt idx="18216">
                  <c:v>5.5113058170715486E-3</c:v>
                </c:pt>
                <c:pt idx="18217">
                  <c:v>2.8280542986424254E-3</c:v>
                </c:pt>
                <c:pt idx="18218">
                  <c:v>4.3744531933532539E-4</c:v>
                </c:pt>
                <c:pt idx="18219">
                  <c:v>1.0416666666666938E-2</c:v>
                </c:pt>
                <c:pt idx="18220">
                  <c:v>4.3744531933532539E-4</c:v>
                </c:pt>
                <c:pt idx="18221">
                  <c:v>7.0145903479300339E-5</c:v>
                </c:pt>
                <c:pt idx="18222">
                  <c:v>3.243153801605022E-2</c:v>
                </c:pt>
                <c:pt idx="18223">
                  <c:v>6.9991251093613586E-3</c:v>
                </c:pt>
                <c:pt idx="18224">
                  <c:v>1.4336917562724075E-2</c:v>
                </c:pt>
                <c:pt idx="18225">
                  <c:v>3.0930129060970167E-2</c:v>
                </c:pt>
                <c:pt idx="18226">
                  <c:v>6.9991251093613586E-3</c:v>
                </c:pt>
                <c:pt idx="18227">
                  <c:v>6.147540983606598E-3</c:v>
                </c:pt>
                <c:pt idx="18228">
                  <c:v>2.1517697988286184E-2</c:v>
                </c:pt>
                <c:pt idx="18229">
                  <c:v>1.5748031496063096E-2</c:v>
                </c:pt>
                <c:pt idx="18230">
                  <c:v>1.5748031496063096E-2</c:v>
                </c:pt>
                <c:pt idx="18231">
                  <c:v>9.5888769027913253E-4</c:v>
                </c:pt>
                <c:pt idx="18232">
                  <c:v>7.4844074844075334E-3</c:v>
                </c:pt>
                <c:pt idx="18233">
                  <c:v>9.6929280397011603E-4</c:v>
                </c:pt>
                <c:pt idx="18234">
                  <c:v>3.619909502262432E-2</c:v>
                </c:pt>
                <c:pt idx="18235">
                  <c:v>6.2997347480106486E-3</c:v>
                </c:pt>
                <c:pt idx="18236">
                  <c:v>1.2179075341619329E-2</c:v>
                </c:pt>
                <c:pt idx="18237">
                  <c:v>1.9703656998740168E-3</c:v>
                </c:pt>
                <c:pt idx="18238">
                  <c:v>3.7978851268412307E-2</c:v>
                </c:pt>
                <c:pt idx="18239">
                  <c:v>9.6929280397011603E-4</c:v>
                </c:pt>
                <c:pt idx="18240">
                  <c:v>9.4674556213018481E-3</c:v>
                </c:pt>
                <c:pt idx="18241">
                  <c:v>4.8076923076909798E-4</c:v>
                </c:pt>
                <c:pt idx="18242">
                  <c:v>1.9703656998740168E-3</c:v>
                </c:pt>
                <c:pt idx="18243">
                  <c:v>9.7355769230769128E-3</c:v>
                </c:pt>
                <c:pt idx="18244">
                  <c:v>1.3305613305613334E-2</c:v>
                </c:pt>
                <c:pt idx="18245">
                  <c:v>5.1890904562260413E-4</c:v>
                </c:pt>
                <c:pt idx="18246">
                  <c:v>6.474895001702563E-3</c:v>
                </c:pt>
                <c:pt idx="18247">
                  <c:v>3.883208808493869E-3</c:v>
                </c:pt>
                <c:pt idx="18248">
                  <c:v>1.0736842105263183E-2</c:v>
                </c:pt>
                <c:pt idx="18249">
                  <c:v>7.0748304981301776E-3</c:v>
                </c:pt>
                <c:pt idx="18250">
                  <c:v>2.384313725490185E-2</c:v>
                </c:pt>
                <c:pt idx="18251">
                  <c:v>6.4499484004128737E-4</c:v>
                </c:pt>
                <c:pt idx="18252">
                  <c:v>3.9896532775791273E-3</c:v>
                </c:pt>
                <c:pt idx="18253">
                  <c:v>2.2388303345367239E-4</c:v>
                </c:pt>
                <c:pt idx="18254">
                  <c:v>6.920607087734885E-3</c:v>
                </c:pt>
                <c:pt idx="18255">
                  <c:v>7.883270267091534E-6</c:v>
                </c:pt>
                <c:pt idx="18256">
                  <c:v>5.874482046529691E-3</c:v>
                </c:pt>
                <c:pt idx="18257">
                  <c:v>4.5153813526773307E-3</c:v>
                </c:pt>
                <c:pt idx="18258">
                  <c:v>1.2549198307711539E-3</c:v>
                </c:pt>
                <c:pt idx="18259">
                  <c:v>1.0209381601783196E-2</c:v>
                </c:pt>
                <c:pt idx="18260">
                  <c:v>4.7447896279269781E-6</c:v>
                </c:pt>
                <c:pt idx="18261">
                  <c:v>3.1917270433743613E-6</c:v>
                </c:pt>
                <c:pt idx="18262">
                  <c:v>1.1058932935253856E-4</c:v>
                </c:pt>
                <c:pt idx="18263">
                  <c:v>3.2584525038085745E-3</c:v>
                </c:pt>
                <c:pt idx="18264">
                  <c:v>2.016129032257999E-3</c:v>
                </c:pt>
                <c:pt idx="18265">
                  <c:v>1.0976702508960743E-2</c:v>
                </c:pt>
                <c:pt idx="18266">
                  <c:v>1.0416666666666938E-2</c:v>
                </c:pt>
                <c:pt idx="18267">
                  <c:v>2.3437500000000038E-2</c:v>
                </c:pt>
                <c:pt idx="18268">
                  <c:v>3.2679738562092359E-3</c:v>
                </c:pt>
                <c:pt idx="18269">
                  <c:v>1.0860484544695154E-2</c:v>
                </c:pt>
                <c:pt idx="18270">
                  <c:v>5.7836899942167346E-4</c:v>
                </c:pt>
                <c:pt idx="18271">
                  <c:v>1.0860484544695154E-2</c:v>
                </c:pt>
                <c:pt idx="18272">
                  <c:v>4.765616220724584E-2</c:v>
                </c:pt>
                <c:pt idx="18273">
                  <c:v>3.6496417628491934E-3</c:v>
                </c:pt>
                <c:pt idx="18274">
                  <c:v>1.8133394383394608E-3</c:v>
                </c:pt>
                <c:pt idx="18275">
                  <c:v>2.8869024281863816E-4</c:v>
                </c:pt>
                <c:pt idx="18276">
                  <c:v>7.2542400128609592E-3</c:v>
                </c:pt>
                <c:pt idx="18277">
                  <c:v>1.1100569259964999E-3</c:v>
                </c:pt>
                <c:pt idx="18278">
                  <c:v>2.0262664165088479E-4</c:v>
                </c:pt>
                <c:pt idx="18279">
                  <c:v>2.3199023199023172E-2</c:v>
                </c:pt>
                <c:pt idx="18280">
                  <c:v>1.1753950633408203E-3</c:v>
                </c:pt>
                <c:pt idx="18281">
                  <c:v>6.3263223725354648E-3</c:v>
                </c:pt>
                <c:pt idx="18282">
                  <c:v>1.1949772715323552E-4</c:v>
                </c:pt>
                <c:pt idx="18283">
                  <c:v>1.0860484544695154E-2</c:v>
                </c:pt>
                <c:pt idx="18284">
                  <c:v>2.2498917831588919E-3</c:v>
                </c:pt>
                <c:pt idx="18285">
                  <c:v>7.1878940731399624E-2</c:v>
                </c:pt>
                <c:pt idx="18286">
                  <c:v>1.6421052631579034E-2</c:v>
                </c:pt>
                <c:pt idx="18287">
                  <c:v>2.1862348178137599E-2</c:v>
                </c:pt>
                <c:pt idx="18288">
                  <c:v>1.0860484544695154E-2</c:v>
                </c:pt>
                <c:pt idx="18289">
                  <c:v>5.7836899942167346E-4</c:v>
                </c:pt>
                <c:pt idx="18290">
                  <c:v>5.4428463849824779E-4</c:v>
                </c:pt>
                <c:pt idx="18291">
                  <c:v>1.3831967213114787E-2</c:v>
                </c:pt>
                <c:pt idx="18292">
                  <c:v>2.06625683060109E-2</c:v>
                </c:pt>
                <c:pt idx="18293">
                  <c:v>1.5748031496063096E-2</c:v>
                </c:pt>
                <c:pt idx="18294">
                  <c:v>6.4306972789117053E-3</c:v>
                </c:pt>
                <c:pt idx="18295">
                  <c:v>2.3437500000000038E-2</c:v>
                </c:pt>
                <c:pt idx="18296">
                  <c:v>6.553079947577196E-4</c:v>
                </c:pt>
                <c:pt idx="18297">
                  <c:v>1.0416666666666678E-2</c:v>
                </c:pt>
                <c:pt idx="18298">
                  <c:v>1.0835703643503729E-3</c:v>
                </c:pt>
                <c:pt idx="18299">
                  <c:v>6.5104166666679814E-4</c:v>
                </c:pt>
                <c:pt idx="18300">
                  <c:v>3.5433070866141662E-2</c:v>
                </c:pt>
                <c:pt idx="18301">
                  <c:v>6.5104166666679814E-4</c:v>
                </c:pt>
                <c:pt idx="18302">
                  <c:v>2.1164021164021368E-2</c:v>
                </c:pt>
                <c:pt idx="18303">
                  <c:v>3.7940379403793946E-2</c:v>
                </c:pt>
                <c:pt idx="18304">
                  <c:v>3.7858422939068027E-2</c:v>
                </c:pt>
                <c:pt idx="18305">
                  <c:v>5.5555555555555448E-2</c:v>
                </c:pt>
                <c:pt idx="18306">
                  <c:v>2.3437500000000038E-2</c:v>
                </c:pt>
                <c:pt idx="18307">
                  <c:v>4.2490583804143181E-2</c:v>
                </c:pt>
                <c:pt idx="18308">
                  <c:v>4.3744531933532539E-4</c:v>
                </c:pt>
                <c:pt idx="18309">
                  <c:v>1.4336917562724075E-2</c:v>
                </c:pt>
                <c:pt idx="18310">
                  <c:v>0</c:v>
                </c:pt>
                <c:pt idx="18311">
                  <c:v>6.6666666666667001E-3</c:v>
                </c:pt>
                <c:pt idx="18312">
                  <c:v>6.9991251093613586E-3</c:v>
                </c:pt>
                <c:pt idx="18313">
                  <c:v>1.0957703265405497E-4</c:v>
                </c:pt>
                <c:pt idx="18314">
                  <c:v>2.4380333197886249E-3</c:v>
                </c:pt>
                <c:pt idx="18315">
                  <c:v>2.0029273553656135E-3</c:v>
                </c:pt>
                <c:pt idx="18316">
                  <c:v>1.0205144225762793E-2</c:v>
                </c:pt>
                <c:pt idx="18317">
                  <c:v>2.4154589371982158E-3</c:v>
                </c:pt>
                <c:pt idx="18318">
                  <c:v>2.3437500000000038E-2</c:v>
                </c:pt>
                <c:pt idx="18319">
                  <c:v>6.5104166666679814E-4</c:v>
                </c:pt>
                <c:pt idx="18320">
                  <c:v>6.147540983606598E-3</c:v>
                </c:pt>
                <c:pt idx="18321">
                  <c:v>1.5215553677092042E-2</c:v>
                </c:pt>
                <c:pt idx="18322">
                  <c:v>6.6666666666667001E-3</c:v>
                </c:pt>
                <c:pt idx="18323">
                  <c:v>1.0296789824349027E-2</c:v>
                </c:pt>
                <c:pt idx="18324">
                  <c:v>1.5748031496063096E-2</c:v>
                </c:pt>
                <c:pt idx="18325">
                  <c:v>1.5748031496063096E-2</c:v>
                </c:pt>
                <c:pt idx="18326">
                  <c:v>4.2338122833480481E-3</c:v>
                </c:pt>
                <c:pt idx="18327">
                  <c:v>9.9513489606368848E-3</c:v>
                </c:pt>
                <c:pt idx="18328">
                  <c:v>1.6189249017087214E-4</c:v>
                </c:pt>
                <c:pt idx="18329">
                  <c:v>0.16336908016639254</c:v>
                </c:pt>
                <c:pt idx="18330">
                  <c:v>7.2796934865900498E-2</c:v>
                </c:pt>
                <c:pt idx="18331">
                  <c:v>9.4566689794166742E-3</c:v>
                </c:pt>
                <c:pt idx="18332">
                  <c:v>9.4566689794166742E-3</c:v>
                </c:pt>
                <c:pt idx="18333">
                  <c:v>6.6666666666668883E-3</c:v>
                </c:pt>
                <c:pt idx="18334">
                  <c:v>1.0416666666666938E-2</c:v>
                </c:pt>
                <c:pt idx="18335">
                  <c:v>4.7619047619047589E-2</c:v>
                </c:pt>
                <c:pt idx="18336">
                  <c:v>1.5308471454880231E-2</c:v>
                </c:pt>
                <c:pt idx="18337">
                  <c:v>2.06625683060109E-2</c:v>
                </c:pt>
                <c:pt idx="18338">
                  <c:v>1.0416666666666938E-2</c:v>
                </c:pt>
                <c:pt idx="18339">
                  <c:v>6.5104166666679814E-4</c:v>
                </c:pt>
                <c:pt idx="18340">
                  <c:v>1.0416666666666938E-2</c:v>
                </c:pt>
                <c:pt idx="18341">
                  <c:v>5.9999999999999928E-2</c:v>
                </c:pt>
                <c:pt idx="18342">
                  <c:v>4.7619047619047589E-2</c:v>
                </c:pt>
                <c:pt idx="18343">
                  <c:v>4.7619047619047589E-2</c:v>
                </c:pt>
                <c:pt idx="18344">
                  <c:v>1.2628700128700134E-2</c:v>
                </c:pt>
                <c:pt idx="18345">
                  <c:v>2.3437500000000038E-2</c:v>
                </c:pt>
                <c:pt idx="18346">
                  <c:v>1.4336917562724075E-2</c:v>
                </c:pt>
                <c:pt idx="18347">
                  <c:v>1.0416666666666938E-2</c:v>
                </c:pt>
                <c:pt idx="18348">
                  <c:v>0.16666666666666663</c:v>
                </c:pt>
                <c:pt idx="18349">
                  <c:v>3.3251231527093673E-2</c:v>
                </c:pt>
                <c:pt idx="18350">
                  <c:v>2.1239954075774954E-2</c:v>
                </c:pt>
                <c:pt idx="18351">
                  <c:v>1.1605783866057907E-2</c:v>
                </c:pt>
                <c:pt idx="18352">
                  <c:v>1.5470477999748978E-4</c:v>
                </c:pt>
                <c:pt idx="18353">
                  <c:v>2.3319200484554808E-2</c:v>
                </c:pt>
                <c:pt idx="18354">
                  <c:v>2.1610389610389521E-2</c:v>
                </c:pt>
                <c:pt idx="18355">
                  <c:v>6.8740783026497582E-3</c:v>
                </c:pt>
                <c:pt idx="18356">
                  <c:v>2.7364350079282302E-2</c:v>
                </c:pt>
                <c:pt idx="18357">
                  <c:v>1.3148347978007317E-2</c:v>
                </c:pt>
                <c:pt idx="18358">
                  <c:v>2.4210299504417179E-2</c:v>
                </c:pt>
                <c:pt idx="18359">
                  <c:v>1.0175010175010308E-2</c:v>
                </c:pt>
                <c:pt idx="18360">
                  <c:v>7.9772079772078366E-4</c:v>
                </c:pt>
                <c:pt idx="18361">
                  <c:v>3.4188034188028144E-4</c:v>
                </c:pt>
                <c:pt idx="18362">
                  <c:v>1.0509277466123901E-2</c:v>
                </c:pt>
                <c:pt idx="18363">
                  <c:v>4.6006624953993353E-2</c:v>
                </c:pt>
                <c:pt idx="18364">
                  <c:v>2.3357209592027479E-2</c:v>
                </c:pt>
                <c:pt idx="18365">
                  <c:v>5.29014844804351E-4</c:v>
                </c:pt>
                <c:pt idx="18366">
                  <c:v>1.6421052631579034E-2</c:v>
                </c:pt>
                <c:pt idx="18367">
                  <c:v>3.264986287057643E-3</c:v>
                </c:pt>
                <c:pt idx="18368">
                  <c:v>1.1753950633408203E-3</c:v>
                </c:pt>
                <c:pt idx="18369">
                  <c:v>3.264986287057643E-3</c:v>
                </c:pt>
                <c:pt idx="18370">
                  <c:v>1.6421052631579034E-2</c:v>
                </c:pt>
                <c:pt idx="18371">
                  <c:v>1.0840468131236701E-3</c:v>
                </c:pt>
                <c:pt idx="18372">
                  <c:v>1.0416666666666938E-2</c:v>
                </c:pt>
                <c:pt idx="18373">
                  <c:v>4.3744531933532539E-4</c:v>
                </c:pt>
                <c:pt idx="18374">
                  <c:v>2.5864707682889666E-2</c:v>
                </c:pt>
                <c:pt idx="18375">
                  <c:v>4.3744531933532539E-4</c:v>
                </c:pt>
                <c:pt idx="18376">
                  <c:v>1.0416666666666938E-2</c:v>
                </c:pt>
                <c:pt idx="18377">
                  <c:v>1.0416666666666938E-2</c:v>
                </c:pt>
                <c:pt idx="18378">
                  <c:v>4.1252864782276466E-2</c:v>
                </c:pt>
                <c:pt idx="18379">
                  <c:v>3.7504783773440395E-2</c:v>
                </c:pt>
                <c:pt idx="18380">
                  <c:v>6.4087158535610104E-4</c:v>
                </c:pt>
                <c:pt idx="18381">
                  <c:v>4.7619047619047589E-2</c:v>
                </c:pt>
                <c:pt idx="18382">
                  <c:v>1.5873015873015844E-2</c:v>
                </c:pt>
                <c:pt idx="18383">
                  <c:v>1.5679442508710839E-2</c:v>
                </c:pt>
                <c:pt idx="18384">
                  <c:v>4.3744531933532539E-4</c:v>
                </c:pt>
                <c:pt idx="18385">
                  <c:v>1.0416666666666938E-2</c:v>
                </c:pt>
                <c:pt idx="18386">
                  <c:v>6.6666666666668883E-3</c:v>
                </c:pt>
                <c:pt idx="18387">
                  <c:v>1.0416666666666938E-2</c:v>
                </c:pt>
                <c:pt idx="18388">
                  <c:v>6.5104166666679814E-4</c:v>
                </c:pt>
                <c:pt idx="18389">
                  <c:v>7.822606915165882E-2</c:v>
                </c:pt>
                <c:pt idx="18390">
                  <c:v>1.0860484544695154E-2</c:v>
                </c:pt>
                <c:pt idx="18391">
                  <c:v>7.331080738282951E-2</c:v>
                </c:pt>
                <c:pt idx="18392">
                  <c:v>6.174698387336993E-2</c:v>
                </c:pt>
                <c:pt idx="18393">
                  <c:v>2.976190476190496E-3</c:v>
                </c:pt>
                <c:pt idx="18394">
                  <c:v>1.0416666666666938E-2</c:v>
                </c:pt>
                <c:pt idx="18395">
                  <c:v>1.2184508268059195E-2</c:v>
                </c:pt>
                <c:pt idx="18396">
                  <c:v>6.6783845836930486E-3</c:v>
                </c:pt>
                <c:pt idx="18397">
                  <c:v>1.0416666666666938E-2</c:v>
                </c:pt>
                <c:pt idx="18398">
                  <c:v>2.3437500000000038E-2</c:v>
                </c:pt>
                <c:pt idx="18399">
                  <c:v>6.3424464274108416E-4</c:v>
                </c:pt>
                <c:pt idx="18400">
                  <c:v>1.8877696351346221E-3</c:v>
                </c:pt>
                <c:pt idx="18401">
                  <c:v>6.3424464274108416E-4</c:v>
                </c:pt>
                <c:pt idx="18402">
                  <c:v>1.6296646197449256E-2</c:v>
                </c:pt>
                <c:pt idx="18403">
                  <c:v>1.1383940657320468E-3</c:v>
                </c:pt>
                <c:pt idx="18404">
                  <c:v>8.5573651530399149E-3</c:v>
                </c:pt>
                <c:pt idx="18405">
                  <c:v>1.4223692047281839E-4</c:v>
                </c:pt>
                <c:pt idx="18406">
                  <c:v>1.077157241540801E-2</c:v>
                </c:pt>
                <c:pt idx="18407">
                  <c:v>1.6296646197449256E-2</c:v>
                </c:pt>
                <c:pt idx="18408">
                  <c:v>1.077157241540801E-2</c:v>
                </c:pt>
                <c:pt idx="18409">
                  <c:v>2.7351943444597995E-3</c:v>
                </c:pt>
                <c:pt idx="18410">
                  <c:v>4.4669446098846482E-4</c:v>
                </c:pt>
                <c:pt idx="18411">
                  <c:v>9.3177155714380851E-3</c:v>
                </c:pt>
                <c:pt idx="18412">
                  <c:v>1.2883008356546032E-2</c:v>
                </c:pt>
                <c:pt idx="18413">
                  <c:v>1.4336917562724075E-2</c:v>
                </c:pt>
                <c:pt idx="18414">
                  <c:v>6.5104166666679814E-4</c:v>
                </c:pt>
                <c:pt idx="18415">
                  <c:v>2.3422377080913635E-2</c:v>
                </c:pt>
                <c:pt idx="18416">
                  <c:v>1.7076502732243888E-4</c:v>
                </c:pt>
                <c:pt idx="18417">
                  <c:v>3.5433070866141662E-2</c:v>
                </c:pt>
                <c:pt idx="18418">
                  <c:v>6.6666666666668883E-3</c:v>
                </c:pt>
                <c:pt idx="18419">
                  <c:v>2.3437500000000038E-2</c:v>
                </c:pt>
                <c:pt idx="18420">
                  <c:v>7.0275897969807556E-3</c:v>
                </c:pt>
                <c:pt idx="18421">
                  <c:v>3.4656708595387886E-2</c:v>
                </c:pt>
                <c:pt idx="18422">
                  <c:v>1.6421052631579034E-2</c:v>
                </c:pt>
                <c:pt idx="18423">
                  <c:v>1.6421052631579034E-2</c:v>
                </c:pt>
                <c:pt idx="18424">
                  <c:v>5.6846257655974904E-3</c:v>
                </c:pt>
                <c:pt idx="18425">
                  <c:v>2.9545454545454496E-2</c:v>
                </c:pt>
                <c:pt idx="18426">
                  <c:v>2.1509627704317878E-2</c:v>
                </c:pt>
                <c:pt idx="18427">
                  <c:v>2.1509627704317878E-2</c:v>
                </c:pt>
                <c:pt idx="18428">
                  <c:v>5.652193674477838E-3</c:v>
                </c:pt>
                <c:pt idx="18429">
                  <c:v>2.2952853598014817E-2</c:v>
                </c:pt>
                <c:pt idx="18430">
                  <c:v>2.2952853598014817E-2</c:v>
                </c:pt>
                <c:pt idx="18431">
                  <c:v>1.1333914559720775E-2</c:v>
                </c:pt>
                <c:pt idx="18432">
                  <c:v>1.2993762993760356E-3</c:v>
                </c:pt>
                <c:pt idx="18433">
                  <c:v>2.3437500000000038E-2</c:v>
                </c:pt>
                <c:pt idx="18434">
                  <c:v>6.5104166666679814E-4</c:v>
                </c:pt>
                <c:pt idx="18435">
                  <c:v>2.3437500000000038E-2</c:v>
                </c:pt>
                <c:pt idx="18436">
                  <c:v>2.1164021164021368E-2</c:v>
                </c:pt>
                <c:pt idx="18437">
                  <c:v>1.4336917562724075E-2</c:v>
                </c:pt>
                <c:pt idx="18438">
                  <c:v>6.8055555555555577E-2</c:v>
                </c:pt>
                <c:pt idx="18439">
                  <c:v>2.06625683060109E-2</c:v>
                </c:pt>
                <c:pt idx="18440">
                  <c:v>4.7619047619047589E-2</c:v>
                </c:pt>
                <c:pt idx="18441">
                  <c:v>5.0864699898268951E-4</c:v>
                </c:pt>
                <c:pt idx="18442">
                  <c:v>1.0416666666666938E-2</c:v>
                </c:pt>
                <c:pt idx="18443">
                  <c:v>6.9991251093613586E-3</c:v>
                </c:pt>
                <c:pt idx="18444">
                  <c:v>0.39320388349514546</c:v>
                </c:pt>
                <c:pt idx="18445">
                  <c:v>1.7076502732243888E-4</c:v>
                </c:pt>
                <c:pt idx="18446">
                  <c:v>0.322429906542056</c:v>
                </c:pt>
                <c:pt idx="18447">
                  <c:v>6.6666666666668883E-3</c:v>
                </c:pt>
                <c:pt idx="18448">
                  <c:v>4.0734282669766489E-2</c:v>
                </c:pt>
                <c:pt idx="18449">
                  <c:v>2.1164021164021368E-2</c:v>
                </c:pt>
                <c:pt idx="18450">
                  <c:v>1.0416666666666938E-2</c:v>
                </c:pt>
                <c:pt idx="18451">
                  <c:v>2.4154589371982158E-3</c:v>
                </c:pt>
                <c:pt idx="18452">
                  <c:v>1.0416666666666938E-2</c:v>
                </c:pt>
                <c:pt idx="18453">
                  <c:v>2.1164021164021368E-2</c:v>
                </c:pt>
                <c:pt idx="18454">
                  <c:v>4.3744531933532539E-4</c:v>
                </c:pt>
                <c:pt idx="18455">
                  <c:v>0.45000000000000007</c:v>
                </c:pt>
                <c:pt idx="18456">
                  <c:v>1.6774193548387228E-2</c:v>
                </c:pt>
                <c:pt idx="18457">
                  <c:v>1.6774193548387228E-2</c:v>
                </c:pt>
                <c:pt idx="18458">
                  <c:v>1.6774193548387228E-2</c:v>
                </c:pt>
                <c:pt idx="18459">
                  <c:v>1.6774193548387228E-2</c:v>
                </c:pt>
                <c:pt idx="18460">
                  <c:v>3.5433070866141662E-2</c:v>
                </c:pt>
                <c:pt idx="18461">
                  <c:v>4.3744531933532539E-4</c:v>
                </c:pt>
                <c:pt idx="18462">
                  <c:v>2.6492311931080367E-4</c:v>
                </c:pt>
                <c:pt idx="18463">
                  <c:v>3.8305920658873168E-4</c:v>
                </c:pt>
                <c:pt idx="18464">
                  <c:v>2.3437500000000038E-2</c:v>
                </c:pt>
                <c:pt idx="18465">
                  <c:v>2.3437500000000038E-2</c:v>
                </c:pt>
                <c:pt idx="18466">
                  <c:v>2.016129032257999E-3</c:v>
                </c:pt>
                <c:pt idx="18467">
                  <c:v>2.3437500000000038E-2</c:v>
                </c:pt>
                <c:pt idx="18468">
                  <c:v>6.5104166666679814E-4</c:v>
                </c:pt>
                <c:pt idx="18469">
                  <c:v>6.5104166666679814E-4</c:v>
                </c:pt>
                <c:pt idx="18470">
                  <c:v>1.0416666666666938E-2</c:v>
                </c:pt>
                <c:pt idx="18471">
                  <c:v>5.3146258503449497E-5</c:v>
                </c:pt>
                <c:pt idx="18472">
                  <c:v>6.6666666666668883E-3</c:v>
                </c:pt>
                <c:pt idx="18473">
                  <c:v>4.4773391812864905E-3</c:v>
                </c:pt>
                <c:pt idx="18474">
                  <c:v>1.0416666666666938E-2</c:v>
                </c:pt>
                <c:pt idx="18475">
                  <c:v>6.5104166666679814E-4</c:v>
                </c:pt>
                <c:pt idx="18476">
                  <c:v>8.1498420368868063E-5</c:v>
                </c:pt>
                <c:pt idx="18477">
                  <c:v>6.6666666666668883E-3</c:v>
                </c:pt>
                <c:pt idx="18478">
                  <c:v>4.9554781262098134E-2</c:v>
                </c:pt>
                <c:pt idx="18479">
                  <c:v>3.9447731755425089E-3</c:v>
                </c:pt>
                <c:pt idx="18480">
                  <c:v>1.5748031496063096E-2</c:v>
                </c:pt>
                <c:pt idx="18481">
                  <c:v>3.0685274646627275E-2</c:v>
                </c:pt>
                <c:pt idx="18482">
                  <c:v>1.0416666666666938E-2</c:v>
                </c:pt>
                <c:pt idx="18483">
                  <c:v>6.5104166666679814E-4</c:v>
                </c:pt>
                <c:pt idx="18484">
                  <c:v>5.7836899942167346E-4</c:v>
                </c:pt>
                <c:pt idx="18485">
                  <c:v>6.9991251093613586E-3</c:v>
                </c:pt>
                <c:pt idx="18486">
                  <c:v>1.0416666666666938E-2</c:v>
                </c:pt>
                <c:pt idx="18487">
                  <c:v>6.1646174863387942E-2</c:v>
                </c:pt>
                <c:pt idx="18488">
                  <c:v>2.976190476190496E-3</c:v>
                </c:pt>
                <c:pt idx="18489">
                  <c:v>6.5104166666679814E-4</c:v>
                </c:pt>
                <c:pt idx="18490">
                  <c:v>5.9999999999999928E-2</c:v>
                </c:pt>
                <c:pt idx="18491">
                  <c:v>3.6196911196921338E-4</c:v>
                </c:pt>
                <c:pt idx="18492">
                  <c:v>3.6196911196921338E-4</c:v>
                </c:pt>
                <c:pt idx="18493">
                  <c:v>8.8383838383838467E-3</c:v>
                </c:pt>
                <c:pt idx="18494">
                  <c:v>1.0416666666666905E-2</c:v>
                </c:pt>
                <c:pt idx="18495">
                  <c:v>2.3437500000000038E-2</c:v>
                </c:pt>
                <c:pt idx="18496">
                  <c:v>8.9605734767043196E-4</c:v>
                </c:pt>
                <c:pt idx="18497">
                  <c:v>1.3774104683197297E-3</c:v>
                </c:pt>
                <c:pt idx="18498">
                  <c:v>3.0176415970289035E-3</c:v>
                </c:pt>
                <c:pt idx="18499">
                  <c:v>6.6666666666668883E-3</c:v>
                </c:pt>
                <c:pt idx="18500">
                  <c:v>3.097173828881227E-3</c:v>
                </c:pt>
                <c:pt idx="18501">
                  <c:v>1.0976702508960743E-2</c:v>
                </c:pt>
                <c:pt idx="18502">
                  <c:v>9.7949188858280165E-3</c:v>
                </c:pt>
                <c:pt idx="18503">
                  <c:v>1.0416666666666938E-2</c:v>
                </c:pt>
                <c:pt idx="18504">
                  <c:v>1.0416666666666938E-2</c:v>
                </c:pt>
                <c:pt idx="18505">
                  <c:v>1.6203703703703606E-2</c:v>
                </c:pt>
                <c:pt idx="18506">
                  <c:v>1.1849687525363084E-2</c:v>
                </c:pt>
                <c:pt idx="18507">
                  <c:v>3.5433070866141662E-2</c:v>
                </c:pt>
                <c:pt idx="18508">
                  <c:v>1.3227513227514738E-3</c:v>
                </c:pt>
                <c:pt idx="18509">
                  <c:v>5.0864699898268951E-4</c:v>
                </c:pt>
                <c:pt idx="18510">
                  <c:v>6.1624649859944071E-2</c:v>
                </c:pt>
                <c:pt idx="18511">
                  <c:v>0.21119941536494019</c:v>
                </c:pt>
                <c:pt idx="18512">
                  <c:v>8.0045740423099008E-3</c:v>
                </c:pt>
                <c:pt idx="18513">
                  <c:v>3.1249999999999962E-2</c:v>
                </c:pt>
                <c:pt idx="18514">
                  <c:v>6.9991251093613586E-3</c:v>
                </c:pt>
                <c:pt idx="18515">
                  <c:v>3.097173828881227E-3</c:v>
                </c:pt>
                <c:pt idx="18516">
                  <c:v>1.3774104683197297E-3</c:v>
                </c:pt>
                <c:pt idx="18517">
                  <c:v>8.1880612783942503E-3</c:v>
                </c:pt>
                <c:pt idx="18518">
                  <c:v>2.3437500000000038E-2</c:v>
                </c:pt>
                <c:pt idx="18519">
                  <c:v>2.6461648489183111E-2</c:v>
                </c:pt>
                <c:pt idx="18520">
                  <c:v>1.0416666666666938E-2</c:v>
                </c:pt>
                <c:pt idx="18521">
                  <c:v>1.5679442508710839E-2</c:v>
                </c:pt>
                <c:pt idx="18522">
                  <c:v>5.9999999999999928E-2</c:v>
                </c:pt>
                <c:pt idx="18523">
                  <c:v>4.9554781262098134E-2</c:v>
                </c:pt>
                <c:pt idx="18524">
                  <c:v>3.4741088334568279E-2</c:v>
                </c:pt>
                <c:pt idx="18525">
                  <c:v>6.9527116402116548E-2</c:v>
                </c:pt>
                <c:pt idx="18526">
                  <c:v>5.2942374261861795E-3</c:v>
                </c:pt>
                <c:pt idx="18527">
                  <c:v>5.6570931244561201E-3</c:v>
                </c:pt>
                <c:pt idx="18528">
                  <c:v>3.2388400130335553E-2</c:v>
                </c:pt>
                <c:pt idx="18529">
                  <c:v>6.9417482411576427E-3</c:v>
                </c:pt>
                <c:pt idx="18530">
                  <c:v>1.0860484544695154E-2</c:v>
                </c:pt>
                <c:pt idx="18531">
                  <c:v>6.7476383265856772E-3</c:v>
                </c:pt>
                <c:pt idx="18532">
                  <c:v>1.2292883891575524E-3</c:v>
                </c:pt>
                <c:pt idx="18533">
                  <c:v>2.2802364000187544E-3</c:v>
                </c:pt>
                <c:pt idx="18534">
                  <c:v>1.3584663784476847E-2</c:v>
                </c:pt>
                <c:pt idx="18535">
                  <c:v>2.3199023199023172E-2</c:v>
                </c:pt>
                <c:pt idx="18536">
                  <c:v>3.9582427142235706E-2</c:v>
                </c:pt>
                <c:pt idx="18537">
                  <c:v>1.6421052631579034E-2</c:v>
                </c:pt>
                <c:pt idx="18538">
                  <c:v>6.7476383265857292E-3</c:v>
                </c:pt>
                <c:pt idx="18539">
                  <c:v>1.0860484544695154E-2</c:v>
                </c:pt>
                <c:pt idx="18540">
                  <c:v>5.7836899942167346E-4</c:v>
                </c:pt>
                <c:pt idx="18541">
                  <c:v>2.9259670619708675E-3</c:v>
                </c:pt>
                <c:pt idx="18542">
                  <c:v>6.356529931505042E-3</c:v>
                </c:pt>
                <c:pt idx="18543">
                  <c:v>3.5076923076923019E-2</c:v>
                </c:pt>
                <c:pt idx="18544">
                  <c:v>8.8135296846731054E-4</c:v>
                </c:pt>
                <c:pt idx="18545">
                  <c:v>9.6822441914215535E-3</c:v>
                </c:pt>
                <c:pt idx="18546">
                  <c:v>1.227765770702143E-3</c:v>
                </c:pt>
                <c:pt idx="18547">
                  <c:v>3.2232426704344843E-3</c:v>
                </c:pt>
                <c:pt idx="18548">
                  <c:v>5.7836899942167346E-4</c:v>
                </c:pt>
                <c:pt idx="18549">
                  <c:v>6.7476383265857292E-3</c:v>
                </c:pt>
                <c:pt idx="18550">
                  <c:v>3.484553723788203E-3</c:v>
                </c:pt>
                <c:pt idx="18551">
                  <c:v>2.4468727327104228E-3</c:v>
                </c:pt>
                <c:pt idx="18552">
                  <c:v>1.4459224985540737E-2</c:v>
                </c:pt>
                <c:pt idx="18553">
                  <c:v>5.7836899942167346E-4</c:v>
                </c:pt>
                <c:pt idx="18554">
                  <c:v>2.2071307300509393E-2</c:v>
                </c:pt>
                <c:pt idx="18555">
                  <c:v>2.5049127542203483E-3</c:v>
                </c:pt>
                <c:pt idx="18556">
                  <c:v>1.9608710721739208E-2</c:v>
                </c:pt>
                <c:pt idx="18557">
                  <c:v>2.6990553306352656E-4</c:v>
                </c:pt>
                <c:pt idx="18558">
                  <c:v>2.6990553306352656E-4</c:v>
                </c:pt>
                <c:pt idx="18559">
                  <c:v>4.5740293418325748E-4</c:v>
                </c:pt>
                <c:pt idx="18560">
                  <c:v>4.0539883137047416E-4</c:v>
                </c:pt>
                <c:pt idx="18561">
                  <c:v>2.6990553306352656E-4</c:v>
                </c:pt>
                <c:pt idx="18562">
                  <c:v>2.6990553306352656E-4</c:v>
                </c:pt>
                <c:pt idx="18563">
                  <c:v>6.543695538910925E-3</c:v>
                </c:pt>
                <c:pt idx="18564">
                  <c:v>2.2802364000187544E-3</c:v>
                </c:pt>
                <c:pt idx="18565">
                  <c:v>2.4761904761904797E-2</c:v>
                </c:pt>
                <c:pt idx="18566">
                  <c:v>7.9772079772078366E-4</c:v>
                </c:pt>
                <c:pt idx="18567">
                  <c:v>1.0362897576012367E-2</c:v>
                </c:pt>
                <c:pt idx="18568">
                  <c:v>2.6799007444168869E-3</c:v>
                </c:pt>
                <c:pt idx="18569">
                  <c:v>1.0175010175010308E-2</c:v>
                </c:pt>
                <c:pt idx="18570">
                  <c:v>1.5679442508710839E-2</c:v>
                </c:pt>
                <c:pt idx="18571">
                  <c:v>1.5748031496063096E-2</c:v>
                </c:pt>
                <c:pt idx="18572">
                  <c:v>1.3831967213114787E-2</c:v>
                </c:pt>
                <c:pt idx="18573">
                  <c:v>1.5748031496063096E-2</c:v>
                </c:pt>
                <c:pt idx="18574">
                  <c:v>1.9357336430511073E-4</c:v>
                </c:pt>
                <c:pt idx="18575">
                  <c:v>6.6666666666667001E-3</c:v>
                </c:pt>
                <c:pt idx="18576">
                  <c:v>5.092946269416095E-4</c:v>
                </c:pt>
                <c:pt idx="18577">
                  <c:v>9.5087163232964178E-3</c:v>
                </c:pt>
                <c:pt idx="18578">
                  <c:v>1.2314439946018772E-2</c:v>
                </c:pt>
                <c:pt idx="18579">
                  <c:v>1.3774104683197297E-3</c:v>
                </c:pt>
                <c:pt idx="18580">
                  <c:v>2.1582100070473113E-3</c:v>
                </c:pt>
                <c:pt idx="18581">
                  <c:v>1.0416666666666938E-2</c:v>
                </c:pt>
                <c:pt idx="18582">
                  <c:v>6.9991251093613586E-3</c:v>
                </c:pt>
                <c:pt idx="18583">
                  <c:v>4.3744531933532539E-4</c:v>
                </c:pt>
                <c:pt idx="18584">
                  <c:v>6.5104166666679814E-4</c:v>
                </c:pt>
                <c:pt idx="18585">
                  <c:v>6.5104166666679814E-4</c:v>
                </c:pt>
                <c:pt idx="18586">
                  <c:v>4.3744531933532539E-4</c:v>
                </c:pt>
                <c:pt idx="18587">
                  <c:v>2.3437500000000038E-2</c:v>
                </c:pt>
                <c:pt idx="18588">
                  <c:v>0</c:v>
                </c:pt>
                <c:pt idx="18589">
                  <c:v>1.8998110302351767E-2</c:v>
                </c:pt>
                <c:pt idx="18590">
                  <c:v>8.4008614887600749E-3</c:v>
                </c:pt>
                <c:pt idx="18591">
                  <c:v>9.3415907347466735E-3</c:v>
                </c:pt>
                <c:pt idx="18592">
                  <c:v>1.0611205432937245E-2</c:v>
                </c:pt>
                <c:pt idx="18593">
                  <c:v>1.4581535806730958E-3</c:v>
                </c:pt>
                <c:pt idx="18594">
                  <c:v>8.9357396360342633E-3</c:v>
                </c:pt>
                <c:pt idx="18595">
                  <c:v>7.4197689345314359E-3</c:v>
                </c:pt>
                <c:pt idx="18596">
                  <c:v>1.0611205432937245E-2</c:v>
                </c:pt>
                <c:pt idx="18597">
                  <c:v>2.9529767040552858E-3</c:v>
                </c:pt>
                <c:pt idx="18598">
                  <c:v>2.9529767040552858E-3</c:v>
                </c:pt>
                <c:pt idx="18599">
                  <c:v>4.1078305519906002E-4</c:v>
                </c:pt>
                <c:pt idx="18600">
                  <c:v>2.9953036437246928E-2</c:v>
                </c:pt>
                <c:pt idx="18601">
                  <c:v>2.9529767040552858E-3</c:v>
                </c:pt>
                <c:pt idx="18602">
                  <c:v>2.4536118566934083E-4</c:v>
                </c:pt>
                <c:pt idx="18603">
                  <c:v>6.3913010647148128E-4</c:v>
                </c:pt>
                <c:pt idx="18604">
                  <c:v>6.5104166666679814E-4</c:v>
                </c:pt>
                <c:pt idx="18605">
                  <c:v>6.5104166666679814E-4</c:v>
                </c:pt>
                <c:pt idx="18606">
                  <c:v>3.5433070866141662E-2</c:v>
                </c:pt>
                <c:pt idx="18607">
                  <c:v>4.4773391812864905E-3</c:v>
                </c:pt>
                <c:pt idx="18608">
                  <c:v>7.1123755334290457E-4</c:v>
                </c:pt>
                <c:pt idx="18609">
                  <c:v>1.3068252198687137E-2</c:v>
                </c:pt>
                <c:pt idx="18610">
                  <c:v>6.9991251093613586E-3</c:v>
                </c:pt>
                <c:pt idx="18611">
                  <c:v>1.9357336430511073E-4</c:v>
                </c:pt>
                <c:pt idx="18612">
                  <c:v>8.267195767214888E-5</c:v>
                </c:pt>
                <c:pt idx="18613">
                  <c:v>3.67965367965368E-2</c:v>
                </c:pt>
                <c:pt idx="18614">
                  <c:v>1.8121301775147806E-2</c:v>
                </c:pt>
                <c:pt idx="18615">
                  <c:v>1.666666666666675E-2</c:v>
                </c:pt>
                <c:pt idx="18616">
                  <c:v>1.666666666666675E-2</c:v>
                </c:pt>
                <c:pt idx="18617">
                  <c:v>2.976190476190496E-3</c:v>
                </c:pt>
                <c:pt idx="18618">
                  <c:v>1.0416666666666938E-2</c:v>
                </c:pt>
                <c:pt idx="18619">
                  <c:v>4.3744531933532539E-4</c:v>
                </c:pt>
                <c:pt idx="18620">
                  <c:v>2.016129032257999E-3</c:v>
                </c:pt>
                <c:pt idx="18621">
                  <c:v>1.2184508268059195E-2</c:v>
                </c:pt>
                <c:pt idx="18622">
                  <c:v>6.5104166666679814E-4</c:v>
                </c:pt>
                <c:pt idx="18623">
                  <c:v>1.883239171374814E-3</c:v>
                </c:pt>
                <c:pt idx="18624">
                  <c:v>6.5104166666679814E-4</c:v>
                </c:pt>
                <c:pt idx="18625">
                  <c:v>1.0416666666666938E-2</c:v>
                </c:pt>
                <c:pt idx="18626">
                  <c:v>7.2895100069014784E-3</c:v>
                </c:pt>
                <c:pt idx="18627">
                  <c:v>1.5782828282842577E-4</c:v>
                </c:pt>
                <c:pt idx="18628">
                  <c:v>2.5864707682889666E-2</c:v>
                </c:pt>
                <c:pt idx="18629">
                  <c:v>6.5104166666679814E-4</c:v>
                </c:pt>
                <c:pt idx="18630">
                  <c:v>4.8323471400394523E-2</c:v>
                </c:pt>
                <c:pt idx="18631">
                  <c:v>6.696428571428702E-3</c:v>
                </c:pt>
                <c:pt idx="18632">
                  <c:v>2.3069679849340892E-2</c:v>
                </c:pt>
                <c:pt idx="18633">
                  <c:v>1.1459129106187558E-3</c:v>
                </c:pt>
                <c:pt idx="18634">
                  <c:v>9.2364532019715878E-4</c:v>
                </c:pt>
                <c:pt idx="18635">
                  <c:v>6.9991251093613586E-3</c:v>
                </c:pt>
                <c:pt idx="18636">
                  <c:v>8.8757396449705879E-3</c:v>
                </c:pt>
                <c:pt idx="18637">
                  <c:v>1.7076502732243888E-4</c:v>
                </c:pt>
                <c:pt idx="18638">
                  <c:v>9.177799500380052E-3</c:v>
                </c:pt>
                <c:pt idx="18639">
                  <c:v>1.5015015015014527E-3</c:v>
                </c:pt>
                <c:pt idx="18640">
                  <c:v>1.7076502732243888E-4</c:v>
                </c:pt>
                <c:pt idx="18641">
                  <c:v>6.6666666666667001E-3</c:v>
                </c:pt>
                <c:pt idx="18642">
                  <c:v>1.5873015873015955E-2</c:v>
                </c:pt>
                <c:pt idx="18643">
                  <c:v>1.0240300564819836E-2</c:v>
                </c:pt>
                <c:pt idx="18644">
                  <c:v>0</c:v>
                </c:pt>
                <c:pt idx="18645">
                  <c:v>6.5104166666679814E-4</c:v>
                </c:pt>
                <c:pt idx="18646">
                  <c:v>3.097173828881227E-3</c:v>
                </c:pt>
                <c:pt idx="18647">
                  <c:v>1.0416666666666938E-2</c:v>
                </c:pt>
                <c:pt idx="18648">
                  <c:v>1.4285714285714356E-2</c:v>
                </c:pt>
                <c:pt idx="18649">
                  <c:v>6.1218243036437225E-4</c:v>
                </c:pt>
                <c:pt idx="18650">
                  <c:v>4.8875855327466648E-4</c:v>
                </c:pt>
                <c:pt idx="18651">
                  <c:v>6.5104166666679814E-4</c:v>
                </c:pt>
                <c:pt idx="18652">
                  <c:v>1.3224450800646987E-2</c:v>
                </c:pt>
                <c:pt idx="18653">
                  <c:v>2.4085224641037482E-2</c:v>
                </c:pt>
                <c:pt idx="18654">
                  <c:v>1.4660633484162905E-3</c:v>
                </c:pt>
                <c:pt idx="18655">
                  <c:v>7.3319926261101991E-3</c:v>
                </c:pt>
                <c:pt idx="18656">
                  <c:v>7.5671247005591078E-3</c:v>
                </c:pt>
                <c:pt idx="18657">
                  <c:v>2.6492311931080367E-4</c:v>
                </c:pt>
                <c:pt idx="18658">
                  <c:v>3.5944807787369813E-3</c:v>
                </c:pt>
                <c:pt idx="18659">
                  <c:v>9.4725241405048434E-3</c:v>
                </c:pt>
                <c:pt idx="18660">
                  <c:v>4.6799274180582672E-3</c:v>
                </c:pt>
                <c:pt idx="18661">
                  <c:v>1.4660633484162905E-3</c:v>
                </c:pt>
                <c:pt idx="18662">
                  <c:v>1.8141444612032938E-2</c:v>
                </c:pt>
                <c:pt idx="18663">
                  <c:v>5.5774149124530898E-3</c:v>
                </c:pt>
                <c:pt idx="18664">
                  <c:v>5.5774149124530898E-3</c:v>
                </c:pt>
                <c:pt idx="18665">
                  <c:v>7.2148786831516027E-4</c:v>
                </c:pt>
                <c:pt idx="18666">
                  <c:v>7.2148786831516027E-4</c:v>
                </c:pt>
                <c:pt idx="18667">
                  <c:v>4.7738639069928933E-4</c:v>
                </c:pt>
                <c:pt idx="18668">
                  <c:v>3.358967901904339E-3</c:v>
                </c:pt>
                <c:pt idx="18669">
                  <c:v>3.9062549862671735E-2</c:v>
                </c:pt>
                <c:pt idx="18670">
                  <c:v>7.331080738282951E-2</c:v>
                </c:pt>
                <c:pt idx="18671">
                  <c:v>3.2658569500674632E-2</c:v>
                </c:pt>
                <c:pt idx="18672">
                  <c:v>6.6783845836930486E-3</c:v>
                </c:pt>
                <c:pt idx="18673">
                  <c:v>7.204142262965737E-3</c:v>
                </c:pt>
                <c:pt idx="18674">
                  <c:v>1.4396796490136974E-4</c:v>
                </c:pt>
                <c:pt idx="18675">
                  <c:v>1.4342205011563165E-4</c:v>
                </c:pt>
                <c:pt idx="18676">
                  <c:v>1.3882385798893663E-3</c:v>
                </c:pt>
                <c:pt idx="18677">
                  <c:v>1.0513296227581837E-2</c:v>
                </c:pt>
                <c:pt idx="18678">
                  <c:v>1.0513296227581837E-2</c:v>
                </c:pt>
                <c:pt idx="18679">
                  <c:v>4.1592394533571664E-3</c:v>
                </c:pt>
                <c:pt idx="18680">
                  <c:v>8.8880523663133117E-3</c:v>
                </c:pt>
                <c:pt idx="18681">
                  <c:v>8.6461790762092372E-3</c:v>
                </c:pt>
                <c:pt idx="18682">
                  <c:v>4.8753463075713911E-2</c:v>
                </c:pt>
                <c:pt idx="18683">
                  <c:v>4.2668952281578378E-3</c:v>
                </c:pt>
                <c:pt idx="18684">
                  <c:v>8.5716035495173482E-4</c:v>
                </c:pt>
                <c:pt idx="18685">
                  <c:v>2.8537475596299208E-2</c:v>
                </c:pt>
                <c:pt idx="18686">
                  <c:v>6.8903836479158945E-3</c:v>
                </c:pt>
                <c:pt idx="18687">
                  <c:v>7.204142262965737E-3</c:v>
                </c:pt>
                <c:pt idx="18688">
                  <c:v>1.3882385798893663E-3</c:v>
                </c:pt>
                <c:pt idx="18689">
                  <c:v>8.696971088484705E-4</c:v>
                </c:pt>
                <c:pt idx="18690">
                  <c:v>3.4540622775916193E-3</c:v>
                </c:pt>
                <c:pt idx="18691">
                  <c:v>1.3258863898250109E-2</c:v>
                </c:pt>
                <c:pt idx="18692">
                  <c:v>4.2441218911805362E-4</c:v>
                </c:pt>
                <c:pt idx="18693">
                  <c:v>1.5766186264137456E-2</c:v>
                </c:pt>
                <c:pt idx="18694">
                  <c:v>1.476258660443814E-2</c:v>
                </c:pt>
                <c:pt idx="18695">
                  <c:v>3.7610205677433093E-3</c:v>
                </c:pt>
                <c:pt idx="18696">
                  <c:v>5.0175938477326369E-2</c:v>
                </c:pt>
                <c:pt idx="18697">
                  <c:v>1.6421052631579034E-2</c:v>
                </c:pt>
                <c:pt idx="18698">
                  <c:v>1.0416666666666938E-2</c:v>
                </c:pt>
                <c:pt idx="18699">
                  <c:v>1.0416666666666938E-2</c:v>
                </c:pt>
                <c:pt idx="18700">
                  <c:v>2.3437500000000038E-2</c:v>
                </c:pt>
                <c:pt idx="18701">
                  <c:v>2.3437500000000038E-2</c:v>
                </c:pt>
                <c:pt idx="18702">
                  <c:v>4.3744531933532539E-4</c:v>
                </c:pt>
                <c:pt idx="18703">
                  <c:v>2.4542950162784901E-2</c:v>
                </c:pt>
                <c:pt idx="18704">
                  <c:v>1.0416666666666938E-2</c:v>
                </c:pt>
                <c:pt idx="18705">
                  <c:v>6.696428571428702E-3</c:v>
                </c:pt>
                <c:pt idx="18706">
                  <c:v>1.3571898187282936E-2</c:v>
                </c:pt>
                <c:pt idx="18707">
                  <c:v>1.5748031496063096E-2</c:v>
                </c:pt>
                <c:pt idx="18708">
                  <c:v>1.084010840108398E-2</c:v>
                </c:pt>
                <c:pt idx="18709">
                  <c:v>1.084010840108398E-2</c:v>
                </c:pt>
                <c:pt idx="18710">
                  <c:v>7.1727257211128215E-2</c:v>
                </c:pt>
                <c:pt idx="18711">
                  <c:v>1.1437908496732126E-2</c:v>
                </c:pt>
                <c:pt idx="18712">
                  <c:v>6.7750677506769365E-4</c:v>
                </c:pt>
                <c:pt idx="18713">
                  <c:v>6.3856960408699946E-4</c:v>
                </c:pt>
                <c:pt idx="18714">
                  <c:v>3.0991735537190834E-3</c:v>
                </c:pt>
                <c:pt idx="18715">
                  <c:v>1.2896825396825453E-2</c:v>
                </c:pt>
                <c:pt idx="18716">
                  <c:v>3.0991735537190834E-3</c:v>
                </c:pt>
                <c:pt idx="18717">
                  <c:v>1.9762845849802136E-3</c:v>
                </c:pt>
                <c:pt idx="18718">
                  <c:v>1.1239901650860411E-2</c:v>
                </c:pt>
                <c:pt idx="18719">
                  <c:v>7.2859744990892324E-3</c:v>
                </c:pt>
                <c:pt idx="18720">
                  <c:v>2.5800645635357059E-3</c:v>
                </c:pt>
                <c:pt idx="18721">
                  <c:v>4.8166119594678422E-4</c:v>
                </c:pt>
                <c:pt idx="18722">
                  <c:v>2.1610389610389521E-2</c:v>
                </c:pt>
                <c:pt idx="18723">
                  <c:v>1.6079158936301841E-2</c:v>
                </c:pt>
                <c:pt idx="18724">
                  <c:v>1.0635034257081455E-2</c:v>
                </c:pt>
                <c:pt idx="18725">
                  <c:v>1.6112919338532523E-6</c:v>
                </c:pt>
                <c:pt idx="18726">
                  <c:v>5.5254480033241271E-3</c:v>
                </c:pt>
                <c:pt idx="18727">
                  <c:v>5.5254480033241271E-3</c:v>
                </c:pt>
                <c:pt idx="19439">
                  <c:v>3.097173828881227E-3</c:v>
                </c:pt>
                <c:pt idx="19440">
                  <c:v>1.5748031496063172E-2</c:v>
                </c:pt>
                <c:pt idx="19441">
                  <c:v>3.4722222222222398E-3</c:v>
                </c:pt>
                <c:pt idx="19442">
                  <c:v>7.3921658283796522E-3</c:v>
                </c:pt>
                <c:pt idx="19443">
                  <c:v>2.1164021164021368E-2</c:v>
                </c:pt>
                <c:pt idx="19444">
                  <c:v>5.0287356321839852E-3</c:v>
                </c:pt>
                <c:pt idx="19445">
                  <c:v>3.5433070866141662E-2</c:v>
                </c:pt>
                <c:pt idx="19446">
                  <c:v>3.5433070866141662E-2</c:v>
                </c:pt>
                <c:pt idx="19447">
                  <c:v>6.5104166666679814E-4</c:v>
                </c:pt>
                <c:pt idx="19448">
                  <c:v>6.9991251093613586E-3</c:v>
                </c:pt>
                <c:pt idx="19449">
                  <c:v>1.0416666666666938E-2</c:v>
                </c:pt>
                <c:pt idx="19450">
                  <c:v>1.6796842193659168E-4</c:v>
                </c:pt>
                <c:pt idx="19451">
                  <c:v>8.2236842105260497E-4</c:v>
                </c:pt>
                <c:pt idx="19452">
                  <c:v>1.0416666666666938E-2</c:v>
                </c:pt>
                <c:pt idx="19453">
                  <c:v>1.8939393939394035E-3</c:v>
                </c:pt>
                <c:pt idx="19454">
                  <c:v>4.3715846994535582E-2</c:v>
                </c:pt>
                <c:pt idx="19455">
                  <c:v>1.0957703265405497E-4</c:v>
                </c:pt>
                <c:pt idx="19456">
                  <c:v>0</c:v>
                </c:pt>
                <c:pt idx="19457">
                  <c:v>2.976190476190496E-3</c:v>
                </c:pt>
                <c:pt idx="19458">
                  <c:v>4.3744531933532539E-4</c:v>
                </c:pt>
                <c:pt idx="19459">
                  <c:v>2.976190476190496E-3</c:v>
                </c:pt>
                <c:pt idx="19460">
                  <c:v>3.5433070866141662E-2</c:v>
                </c:pt>
                <c:pt idx="19461">
                  <c:v>6.6666666666667001E-3</c:v>
                </c:pt>
                <c:pt idx="19462">
                  <c:v>6.137865911237112E-3</c:v>
                </c:pt>
                <c:pt idx="19463">
                  <c:v>6.1061552185548811E-3</c:v>
                </c:pt>
                <c:pt idx="19464">
                  <c:v>1.106578947368406E-2</c:v>
                </c:pt>
                <c:pt idx="19465">
                  <c:v>7.0575665733941164E-3</c:v>
                </c:pt>
                <c:pt idx="19466">
                  <c:v>2.1502021861377636E-3</c:v>
                </c:pt>
                <c:pt idx="19467">
                  <c:v>1.0611205432937245E-2</c:v>
                </c:pt>
                <c:pt idx="19468">
                  <c:v>6.9451837140019818E-2</c:v>
                </c:pt>
                <c:pt idx="19469">
                  <c:v>1.106578947368406E-2</c:v>
                </c:pt>
                <c:pt idx="19470">
                  <c:v>4.1078305519906002E-4</c:v>
                </c:pt>
                <c:pt idx="19471">
                  <c:v>1.0611205432937245E-2</c:v>
                </c:pt>
                <c:pt idx="19472">
                  <c:v>2.4516129032258076E-2</c:v>
                </c:pt>
                <c:pt idx="19473">
                  <c:v>9.6243923994707105E-4</c:v>
                </c:pt>
                <c:pt idx="19474">
                  <c:v>4.7104061523685163E-4</c:v>
                </c:pt>
                <c:pt idx="19475">
                  <c:v>1.3765634306134622E-2</c:v>
                </c:pt>
                <c:pt idx="19476">
                  <c:v>1.1321181931393752E-2</c:v>
                </c:pt>
                <c:pt idx="19477">
                  <c:v>6.6093984293593448E-3</c:v>
                </c:pt>
                <c:pt idx="19478">
                  <c:v>5.0794250624198602E-2</c:v>
                </c:pt>
                <c:pt idx="19479">
                  <c:v>5.9889052417076726E-4</c:v>
                </c:pt>
                <c:pt idx="19480">
                  <c:v>3.6500000000000248E-2</c:v>
                </c:pt>
                <c:pt idx="19481">
                  <c:v>5.5479452054813666E-4</c:v>
                </c:pt>
                <c:pt idx="19482">
                  <c:v>1.6217043314501009E-2</c:v>
                </c:pt>
                <c:pt idx="19483">
                  <c:v>3.6500000000000248E-2</c:v>
                </c:pt>
                <c:pt idx="19484">
                  <c:v>3.5022097295833491E-3</c:v>
                </c:pt>
                <c:pt idx="19485">
                  <c:v>9.7119050981500869E-3</c:v>
                </c:pt>
                <c:pt idx="19486">
                  <c:v>1.9650448748230931E-4</c:v>
                </c:pt>
                <c:pt idx="19487">
                  <c:v>5.9889052417076726E-4</c:v>
                </c:pt>
                <c:pt idx="19488">
                  <c:v>5.0431785130792238E-2</c:v>
                </c:pt>
                <c:pt idx="19489">
                  <c:v>1.1321181931393752E-2</c:v>
                </c:pt>
                <c:pt idx="19490">
                  <c:v>2.82588257638711E-2</c:v>
                </c:pt>
                <c:pt idx="19491">
                  <c:v>2.5775638652351017E-2</c:v>
                </c:pt>
                <c:pt idx="19492">
                  <c:v>4.7820672478224795E-4</c:v>
                </c:pt>
                <c:pt idx="19493">
                  <c:v>1.1380400421497248E-3</c:v>
                </c:pt>
                <c:pt idx="19494">
                  <c:v>7.0136986301372389E-3</c:v>
                </c:pt>
                <c:pt idx="19495">
                  <c:v>3.412570507655358E-3</c:v>
                </c:pt>
                <c:pt idx="19496">
                  <c:v>1.5517032367494458E-5</c:v>
                </c:pt>
                <c:pt idx="19497">
                  <c:v>4.8166119594678422E-4</c:v>
                </c:pt>
                <c:pt idx="19498">
                  <c:v>6.4408731764104095E-3</c:v>
                </c:pt>
                <c:pt idx="19499">
                  <c:v>1.2639986610645298E-3</c:v>
                </c:pt>
                <c:pt idx="19500">
                  <c:v>9.063004589843663E-3</c:v>
                </c:pt>
                <c:pt idx="19501">
                  <c:v>1.0635034257081455E-2</c:v>
                </c:pt>
                <c:pt idx="19502">
                  <c:v>1.3612513612526605E-4</c:v>
                </c:pt>
                <c:pt idx="19503">
                  <c:v>2.6618118723383019E-3</c:v>
                </c:pt>
                <c:pt idx="19504">
                  <c:v>1.5470477999748978E-4</c:v>
                </c:pt>
                <c:pt idx="19505">
                  <c:v>5.2578999948140866E-6</c:v>
                </c:pt>
                <c:pt idx="19506">
                  <c:v>6.9634458461903081E-4</c:v>
                </c:pt>
                <c:pt idx="19507">
                  <c:v>4.8166119594678422E-4</c:v>
                </c:pt>
                <c:pt idx="19508">
                  <c:v>1.0635034257081455E-2</c:v>
                </c:pt>
                <c:pt idx="19509">
                  <c:v>3.1173826173826382E-3</c:v>
                </c:pt>
                <c:pt idx="19510">
                  <c:v>1.2487512487511664E-3</c:v>
                </c:pt>
                <c:pt idx="19511">
                  <c:v>2.1517697988286184E-2</c:v>
                </c:pt>
                <c:pt idx="19512">
                  <c:v>2.976190476190496E-3</c:v>
                </c:pt>
                <c:pt idx="19513">
                  <c:v>1.9357336430511073E-4</c:v>
                </c:pt>
                <c:pt idx="19514">
                  <c:v>6.5104166666679814E-4</c:v>
                </c:pt>
                <c:pt idx="19515">
                  <c:v>1.3227513227514738E-3</c:v>
                </c:pt>
                <c:pt idx="19516">
                  <c:v>8.9605734767043196E-4</c:v>
                </c:pt>
                <c:pt idx="19517">
                  <c:v>2.3437500000000038E-2</c:v>
                </c:pt>
                <c:pt idx="19518">
                  <c:v>1.0416666666666938E-2</c:v>
                </c:pt>
                <c:pt idx="19519">
                  <c:v>6.5104166666679814E-4</c:v>
                </c:pt>
                <c:pt idx="19520">
                  <c:v>6.5104166666679814E-4</c:v>
                </c:pt>
                <c:pt idx="19521">
                  <c:v>2.3437500000000038E-2</c:v>
                </c:pt>
                <c:pt idx="19522">
                  <c:v>2.976190476190496E-3</c:v>
                </c:pt>
                <c:pt idx="19523">
                  <c:v>1.2531328320802069E-3</c:v>
                </c:pt>
                <c:pt idx="19524">
                  <c:v>0</c:v>
                </c:pt>
                <c:pt idx="19525">
                  <c:v>4.3744531933532539E-4</c:v>
                </c:pt>
                <c:pt idx="19526">
                  <c:v>1.0835703643503729E-3</c:v>
                </c:pt>
                <c:pt idx="19527">
                  <c:v>1.3227513227514738E-3</c:v>
                </c:pt>
                <c:pt idx="19528">
                  <c:v>8.373921216782031E-3</c:v>
                </c:pt>
                <c:pt idx="19529">
                  <c:v>0</c:v>
                </c:pt>
                <c:pt idx="19530">
                  <c:v>6.5104166666679814E-4</c:v>
                </c:pt>
                <c:pt idx="19531">
                  <c:v>6.696428571428702E-3</c:v>
                </c:pt>
                <c:pt idx="19532">
                  <c:v>1.0416666666666938E-2</c:v>
                </c:pt>
                <c:pt idx="19533">
                  <c:v>1.0416666666666938E-2</c:v>
                </c:pt>
                <c:pt idx="19534">
                  <c:v>4.3744531933532539E-4</c:v>
                </c:pt>
                <c:pt idx="19535">
                  <c:v>1.0416666666666938E-2</c:v>
                </c:pt>
                <c:pt idx="19536">
                  <c:v>6.9991251093613586E-3</c:v>
                </c:pt>
                <c:pt idx="19537">
                  <c:v>2.1008403361343856E-3</c:v>
                </c:pt>
                <c:pt idx="19538">
                  <c:v>1.041666666666672E-2</c:v>
                </c:pt>
                <c:pt idx="19539">
                  <c:v>2.3437500000000038E-2</c:v>
                </c:pt>
                <c:pt idx="19540">
                  <c:v>8.8757396449705879E-3</c:v>
                </c:pt>
                <c:pt idx="19541">
                  <c:v>4.3744531933532539E-4</c:v>
                </c:pt>
                <c:pt idx="19542">
                  <c:v>5.0344462109168844E-3</c:v>
                </c:pt>
                <c:pt idx="19543">
                  <c:v>6.5104166666679814E-4</c:v>
                </c:pt>
                <c:pt idx="19544">
                  <c:v>5.1647811116577111E-3</c:v>
                </c:pt>
                <c:pt idx="19545">
                  <c:v>1.3227513227514738E-3</c:v>
                </c:pt>
                <c:pt idx="19546">
                  <c:v>1.0296789824349027E-2</c:v>
                </c:pt>
                <c:pt idx="19547">
                  <c:v>3.64145658263305E-2</c:v>
                </c:pt>
                <c:pt idx="19548">
                  <c:v>6.4370164939424619E-3</c:v>
                </c:pt>
                <c:pt idx="19549">
                  <c:v>1.1158594491927952E-2</c:v>
                </c:pt>
                <c:pt idx="19550">
                  <c:v>7.8928492049063674E-4</c:v>
                </c:pt>
                <c:pt idx="19551">
                  <c:v>7.8928492049063674E-4</c:v>
                </c:pt>
                <c:pt idx="19552">
                  <c:v>3.4958628841607574E-2</c:v>
                </c:pt>
                <c:pt idx="19553">
                  <c:v>1.6060232295200781E-3</c:v>
                </c:pt>
                <c:pt idx="19554">
                  <c:v>7.8928492049063674E-4</c:v>
                </c:pt>
                <c:pt idx="19555">
                  <c:v>7.8928492049063674E-4</c:v>
                </c:pt>
                <c:pt idx="19556">
                  <c:v>7.8928492049063674E-4</c:v>
                </c:pt>
                <c:pt idx="19557">
                  <c:v>7.8928492049063674E-4</c:v>
                </c:pt>
                <c:pt idx="19558">
                  <c:v>2.6186579378068751E-2</c:v>
                </c:pt>
                <c:pt idx="19559">
                  <c:v>8.1608389686073882E-2</c:v>
                </c:pt>
                <c:pt idx="19560">
                  <c:v>1.2013343130366956E-4</c:v>
                </c:pt>
                <c:pt idx="19561">
                  <c:v>9.7599063051048125E-6</c:v>
                </c:pt>
                <c:pt idx="19562">
                  <c:v>2.1979759014333574E-2</c:v>
                </c:pt>
                <c:pt idx="19563">
                  <c:v>1.6882183908046099E-2</c:v>
                </c:pt>
                <c:pt idx="19564">
                  <c:v>6.238859180035747E-3</c:v>
                </c:pt>
                <c:pt idx="19565">
                  <c:v>0</c:v>
                </c:pt>
                <c:pt idx="19566">
                  <c:v>2.3437500000000038E-2</c:v>
                </c:pt>
                <c:pt idx="19567">
                  <c:v>4.6599679627203775E-3</c:v>
                </c:pt>
                <c:pt idx="19568">
                  <c:v>6.5104166666679814E-4</c:v>
                </c:pt>
                <c:pt idx="19569">
                  <c:v>3.4722222222222398E-3</c:v>
                </c:pt>
                <c:pt idx="19570">
                  <c:v>6.5104166666679814E-4</c:v>
                </c:pt>
                <c:pt idx="19571">
                  <c:v>3.7810201162474708E-3</c:v>
                </c:pt>
                <c:pt idx="19572">
                  <c:v>3.8354086845466179E-2</c:v>
                </c:pt>
                <c:pt idx="19573">
                  <c:v>2.3437500000000038E-2</c:v>
                </c:pt>
                <c:pt idx="19574">
                  <c:v>6.0386473429951723E-2</c:v>
                </c:pt>
                <c:pt idx="19575">
                  <c:v>1.0416666666666938E-2</c:v>
                </c:pt>
                <c:pt idx="19576">
                  <c:v>4.4773391812864905E-3</c:v>
                </c:pt>
                <c:pt idx="19577">
                  <c:v>2.016129032257999E-3</c:v>
                </c:pt>
                <c:pt idx="19578">
                  <c:v>1.3227513227514738E-3</c:v>
                </c:pt>
                <c:pt idx="19579">
                  <c:v>1.0416666666666938E-2</c:v>
                </c:pt>
                <c:pt idx="19580">
                  <c:v>5.8479532163741655E-3</c:v>
                </c:pt>
                <c:pt idx="19581">
                  <c:v>6.9991251093613586E-3</c:v>
                </c:pt>
                <c:pt idx="19582">
                  <c:v>9.3440122044242471E-3</c:v>
                </c:pt>
                <c:pt idx="19583">
                  <c:v>1.1459129106187558E-3</c:v>
                </c:pt>
                <c:pt idx="19584">
                  <c:v>1.4236208672848024E-2</c:v>
                </c:pt>
                <c:pt idx="19585">
                  <c:v>1.0416666666666938E-2</c:v>
                </c:pt>
                <c:pt idx="19586">
                  <c:v>2.3437500000000038E-2</c:v>
                </c:pt>
                <c:pt idx="19587">
                  <c:v>1.0416666666666938E-2</c:v>
                </c:pt>
                <c:pt idx="19588">
                  <c:v>6.072106261857189E-4</c:v>
                </c:pt>
                <c:pt idx="19589">
                  <c:v>3.9215686274509456E-2</c:v>
                </c:pt>
                <c:pt idx="19590">
                  <c:v>1.8580121703853723E-2</c:v>
                </c:pt>
                <c:pt idx="19591">
                  <c:v>5.6381798002217509E-3</c:v>
                </c:pt>
                <c:pt idx="19592">
                  <c:v>7.9638009049770656E-3</c:v>
                </c:pt>
                <c:pt idx="19593">
                  <c:v>5.164992826397597E-4</c:v>
                </c:pt>
                <c:pt idx="19594">
                  <c:v>1.0967741935483678E-2</c:v>
                </c:pt>
                <c:pt idx="19595">
                  <c:v>1.6747404844290641E-2</c:v>
                </c:pt>
                <c:pt idx="19596">
                  <c:v>1.6747404844290641E-2</c:v>
                </c:pt>
                <c:pt idx="19597">
                  <c:v>1.0967741935483678E-2</c:v>
                </c:pt>
                <c:pt idx="19598">
                  <c:v>5.164992826397597E-4</c:v>
                </c:pt>
                <c:pt idx="19599">
                  <c:v>1.0181132652281242E-2</c:v>
                </c:pt>
                <c:pt idx="19600">
                  <c:v>8.5948945615980966E-3</c:v>
                </c:pt>
                <c:pt idx="19601">
                  <c:v>2.1791054252245895E-2</c:v>
                </c:pt>
                <c:pt idx="19602">
                  <c:v>7.2599296128709485E-3</c:v>
                </c:pt>
                <c:pt idx="19603">
                  <c:v>2.298243545915232E-3</c:v>
                </c:pt>
                <c:pt idx="19604">
                  <c:v>9.8395721925138542E-4</c:v>
                </c:pt>
                <c:pt idx="19605">
                  <c:v>2.5062896849167727E-3</c:v>
                </c:pt>
                <c:pt idx="19606">
                  <c:v>9.5466427433432352E-4</c:v>
                </c:pt>
                <c:pt idx="19607">
                  <c:v>4.8216007714561228E-2</c:v>
                </c:pt>
                <c:pt idx="19608">
                  <c:v>6.1377433535691776E-3</c:v>
                </c:pt>
                <c:pt idx="19609">
                  <c:v>3.399999999999994E-2</c:v>
                </c:pt>
                <c:pt idx="19610">
                  <c:v>1.6585365853658652E-2</c:v>
                </c:pt>
                <c:pt idx="19611">
                  <c:v>8.5139318885447332E-3</c:v>
                </c:pt>
                <c:pt idx="19612">
                  <c:v>2.5523429710866672E-3</c:v>
                </c:pt>
                <c:pt idx="19613">
                  <c:v>3.6501638778678987E-3</c:v>
                </c:pt>
                <c:pt idx="19614">
                  <c:v>3.2594021215044478E-3</c:v>
                </c:pt>
                <c:pt idx="19615">
                  <c:v>3.3702577660275094E-3</c:v>
                </c:pt>
                <c:pt idx="19616">
                  <c:v>1.0967741935483678E-2</c:v>
                </c:pt>
                <c:pt idx="19617">
                  <c:v>1.6806722689075213E-4</c:v>
                </c:pt>
                <c:pt idx="19618">
                  <c:v>1.7429193899756495E-4</c:v>
                </c:pt>
                <c:pt idx="19619">
                  <c:v>3.5868005738880875E-2</c:v>
                </c:pt>
                <c:pt idx="19620">
                  <c:v>1.0967741935483678E-2</c:v>
                </c:pt>
                <c:pt idx="19621">
                  <c:v>3.5868005738880875E-2</c:v>
                </c:pt>
                <c:pt idx="19622">
                  <c:v>6.072106261857189E-4</c:v>
                </c:pt>
                <c:pt idx="19623">
                  <c:v>1.7429193899756495E-4</c:v>
                </c:pt>
                <c:pt idx="19624">
                  <c:v>4.3744531933532539E-4</c:v>
                </c:pt>
                <c:pt idx="19625">
                  <c:v>2.4154589371982158E-3</c:v>
                </c:pt>
                <c:pt idx="19626">
                  <c:v>1.0416666666666938E-2</c:v>
                </c:pt>
                <c:pt idx="19627">
                  <c:v>1.0416666666666938E-2</c:v>
                </c:pt>
                <c:pt idx="19628">
                  <c:v>1.3888888888888959E-2</c:v>
                </c:pt>
                <c:pt idx="19629">
                  <c:v>2.66666666666668E-2</c:v>
                </c:pt>
                <c:pt idx="19630">
                  <c:v>2.06625683060109E-2</c:v>
                </c:pt>
                <c:pt idx="19631">
                  <c:v>1.6203703703703606E-2</c:v>
                </c:pt>
                <c:pt idx="19632">
                  <c:v>5.2053209947948076E-3</c:v>
                </c:pt>
                <c:pt idx="19633">
                  <c:v>5.9131477895781742E-3</c:v>
                </c:pt>
                <c:pt idx="19634">
                  <c:v>4.3744531933532539E-4</c:v>
                </c:pt>
                <c:pt idx="19635">
                  <c:v>5.485574969524596E-3</c:v>
                </c:pt>
                <c:pt idx="19636">
                  <c:v>1.3774104683197297E-3</c:v>
                </c:pt>
                <c:pt idx="19637">
                  <c:v>5.3146258503449497E-5</c:v>
                </c:pt>
                <c:pt idx="19638">
                  <c:v>1.0416666666666938E-2</c:v>
                </c:pt>
                <c:pt idx="19639">
                  <c:v>3.7940379403793946E-2</c:v>
                </c:pt>
                <c:pt idx="19640">
                  <c:v>4.3744531933532539E-4</c:v>
                </c:pt>
                <c:pt idx="19641">
                  <c:v>1.3831967213114787E-2</c:v>
                </c:pt>
                <c:pt idx="19642">
                  <c:v>1.0416666666666938E-2</c:v>
                </c:pt>
                <c:pt idx="19643">
                  <c:v>1.9185799319727918E-2</c:v>
                </c:pt>
                <c:pt idx="19644">
                  <c:v>6.553079947577196E-4</c:v>
                </c:pt>
                <c:pt idx="19645">
                  <c:v>1.3258820951128777E-2</c:v>
                </c:pt>
                <c:pt idx="19646">
                  <c:v>1.9357336430511073E-4</c:v>
                </c:pt>
                <c:pt idx="19647">
                  <c:v>5.7292910002387587E-3</c:v>
                </c:pt>
                <c:pt idx="19648">
                  <c:v>6.5104166666679814E-4</c:v>
                </c:pt>
                <c:pt idx="19649">
                  <c:v>6.5104166666679814E-4</c:v>
                </c:pt>
                <c:pt idx="19650">
                  <c:v>1.0416666666666938E-2</c:v>
                </c:pt>
                <c:pt idx="19651">
                  <c:v>9.7949188858280165E-3</c:v>
                </c:pt>
                <c:pt idx="19652">
                  <c:v>5.6818181818181941E-3</c:v>
                </c:pt>
                <c:pt idx="19653">
                  <c:v>2.7322404371585415E-3</c:v>
                </c:pt>
                <c:pt idx="19654">
                  <c:v>3.5433070866141662E-2</c:v>
                </c:pt>
                <c:pt idx="19655">
                  <c:v>6.9991251093613586E-3</c:v>
                </c:pt>
                <c:pt idx="19656">
                  <c:v>4.4611357687492768E-2</c:v>
                </c:pt>
                <c:pt idx="19657">
                  <c:v>4.4611357687492768E-2</c:v>
                </c:pt>
                <c:pt idx="19658">
                  <c:v>6.147540983606598E-3</c:v>
                </c:pt>
                <c:pt idx="19659">
                  <c:v>1.0416666666666938E-2</c:v>
                </c:pt>
                <c:pt idx="19660">
                  <c:v>2.1164021164021368E-2</c:v>
                </c:pt>
                <c:pt idx="19661">
                  <c:v>1.0976702508960743E-2</c:v>
                </c:pt>
                <c:pt idx="19662">
                  <c:v>3.5433070866141662E-2</c:v>
                </c:pt>
                <c:pt idx="19663">
                  <c:v>2.3011176857330399E-3</c:v>
                </c:pt>
                <c:pt idx="19664">
                  <c:v>7.3681135859432504E-3</c:v>
                </c:pt>
                <c:pt idx="19665">
                  <c:v>5.050155655482548E-2</c:v>
                </c:pt>
                <c:pt idx="19666">
                  <c:v>2.482993197278914E-2</c:v>
                </c:pt>
                <c:pt idx="19667">
                  <c:v>6.7095331283223577E-4</c:v>
                </c:pt>
                <c:pt idx="19668">
                  <c:v>2.482993197278914E-2</c:v>
                </c:pt>
                <c:pt idx="19669">
                  <c:v>2.482993197278914E-2</c:v>
                </c:pt>
                <c:pt idx="19670">
                  <c:v>1.6921837228042056E-2</c:v>
                </c:pt>
                <c:pt idx="19671">
                  <c:v>1.3646508057600418E-3</c:v>
                </c:pt>
                <c:pt idx="19672">
                  <c:v>6.1454293737771293E-4</c:v>
                </c:pt>
                <c:pt idx="19673">
                  <c:v>0</c:v>
                </c:pt>
                <c:pt idx="19674">
                  <c:v>1.1333914559720775E-2</c:v>
                </c:pt>
                <c:pt idx="19675">
                  <c:v>1.5622905233292128E-4</c:v>
                </c:pt>
                <c:pt idx="19676">
                  <c:v>1.6079158936301841E-2</c:v>
                </c:pt>
                <c:pt idx="19677">
                  <c:v>1.552106430155193E-2</c:v>
                </c:pt>
                <c:pt idx="19678">
                  <c:v>1.0635034257081455E-2</c:v>
                </c:pt>
                <c:pt idx="19679">
                  <c:v>1.6079158936301841E-2</c:v>
                </c:pt>
                <c:pt idx="19680">
                  <c:v>3.5256410256410152E-2</c:v>
                </c:pt>
                <c:pt idx="19681">
                  <c:v>2.3319200484554808E-2</c:v>
                </c:pt>
                <c:pt idx="19682">
                  <c:v>2.3319200484554808E-2</c:v>
                </c:pt>
                <c:pt idx="19683">
                  <c:v>1.0635034257081455E-2</c:v>
                </c:pt>
                <c:pt idx="19684">
                  <c:v>1.3230263085670955E-2</c:v>
                </c:pt>
                <c:pt idx="19685">
                  <c:v>1.0635034257081455E-2</c:v>
                </c:pt>
                <c:pt idx="19686">
                  <c:v>6.1454293737771293E-4</c:v>
                </c:pt>
                <c:pt idx="19687">
                  <c:v>1.6079158936301841E-2</c:v>
                </c:pt>
                <c:pt idx="19688">
                  <c:v>2.3319200484554808E-2</c:v>
                </c:pt>
                <c:pt idx="19689">
                  <c:v>7.1731748726660367E-4</c:v>
                </c:pt>
                <c:pt idx="19690">
                  <c:v>0.22475961538461534</c:v>
                </c:pt>
                <c:pt idx="19691">
                  <c:v>1.8038017882738511E-2</c:v>
                </c:pt>
                <c:pt idx="19692">
                  <c:v>1.6721346461307025E-2</c:v>
                </c:pt>
                <c:pt idx="19693">
                  <c:v>1.5915781830913204E-4</c:v>
                </c:pt>
                <c:pt idx="19694">
                  <c:v>7.4605451936872541E-2</c:v>
                </c:pt>
                <c:pt idx="19695">
                  <c:v>4.7535316922116981E-2</c:v>
                </c:pt>
                <c:pt idx="19696">
                  <c:v>2.4085224641037482E-2</c:v>
                </c:pt>
                <c:pt idx="19697">
                  <c:v>2.4085224641037482E-2</c:v>
                </c:pt>
                <c:pt idx="19698">
                  <c:v>0.44352941176470601</c:v>
                </c:pt>
                <c:pt idx="19699">
                  <c:v>2.0923076923076878E-2</c:v>
                </c:pt>
                <c:pt idx="19700">
                  <c:v>2.4085224641037482E-2</c:v>
                </c:pt>
                <c:pt idx="19701">
                  <c:v>1.0416666666666938E-2</c:v>
                </c:pt>
                <c:pt idx="19702">
                  <c:v>1.0416666666666938E-2</c:v>
                </c:pt>
                <c:pt idx="19703">
                  <c:v>6.5104166666679814E-4</c:v>
                </c:pt>
                <c:pt idx="19704">
                  <c:v>8.5365853658536536E-2</c:v>
                </c:pt>
                <c:pt idx="19705">
                  <c:v>3.5433070866141662E-2</c:v>
                </c:pt>
                <c:pt idx="19706">
                  <c:v>0.22566371681415917</c:v>
                </c:pt>
                <c:pt idx="19707">
                  <c:v>6.9991251093613586E-3</c:v>
                </c:pt>
                <c:pt idx="19708">
                  <c:v>6.6666666666668883E-3</c:v>
                </c:pt>
                <c:pt idx="19709">
                  <c:v>3.5433070866141662E-2</c:v>
                </c:pt>
                <c:pt idx="19710">
                  <c:v>1.0416666666666938E-2</c:v>
                </c:pt>
                <c:pt idx="19711">
                  <c:v>6.5104166666679814E-4</c:v>
                </c:pt>
                <c:pt idx="19712">
                  <c:v>6.5681444991790095E-3</c:v>
                </c:pt>
                <c:pt idx="19713">
                  <c:v>3.3579865512235848E-6</c:v>
                </c:pt>
                <c:pt idx="19714">
                  <c:v>1.0635034257081455E-2</c:v>
                </c:pt>
                <c:pt idx="19715">
                  <c:v>6.5852868241156682E-3</c:v>
                </c:pt>
                <c:pt idx="19716">
                  <c:v>2.3319200484554808E-2</c:v>
                </c:pt>
                <c:pt idx="19717">
                  <c:v>2.3319200484554808E-2</c:v>
                </c:pt>
                <c:pt idx="19718">
                  <c:v>1.0635034257081455E-2</c:v>
                </c:pt>
                <c:pt idx="19719">
                  <c:v>6.912845219296887E-3</c:v>
                </c:pt>
                <c:pt idx="19720">
                  <c:v>4.7384615384615261E-2</c:v>
                </c:pt>
                <c:pt idx="19721">
                  <c:v>4.7384615384615261E-2</c:v>
                </c:pt>
                <c:pt idx="19722">
                  <c:v>6.034027605676868E-4</c:v>
                </c:pt>
                <c:pt idx="19723">
                  <c:v>4.7384615384615261E-2</c:v>
                </c:pt>
                <c:pt idx="19724">
                  <c:v>3.2859412250514988E-3</c:v>
                </c:pt>
                <c:pt idx="19725">
                  <c:v>2.1610389610389521E-2</c:v>
                </c:pt>
                <c:pt idx="19726">
                  <c:v>6.4971319003575331E-3</c:v>
                </c:pt>
                <c:pt idx="19727">
                  <c:v>1.0635034257081455E-2</c:v>
                </c:pt>
                <c:pt idx="19728">
                  <c:v>1.0635034257081455E-2</c:v>
                </c:pt>
                <c:pt idx="19729">
                  <c:v>1.0635034257081455E-2</c:v>
                </c:pt>
                <c:pt idx="19730">
                  <c:v>1.3227513227514738E-3</c:v>
                </c:pt>
                <c:pt idx="19731">
                  <c:v>3.5076923076923019E-2</c:v>
                </c:pt>
                <c:pt idx="19732">
                  <c:v>3.64145658263305E-2</c:v>
                </c:pt>
                <c:pt idx="19733">
                  <c:v>0.3495798319327732</c:v>
                </c:pt>
                <c:pt idx="19734">
                  <c:v>0.12003968253968238</c:v>
                </c:pt>
                <c:pt idx="19735">
                  <c:v>1.3227513227514736E-3</c:v>
                </c:pt>
                <c:pt idx="19736">
                  <c:v>2.3437500000000038E-2</c:v>
                </c:pt>
                <c:pt idx="19737">
                  <c:v>7.2580645161290175E-2</c:v>
                </c:pt>
                <c:pt idx="19738">
                  <c:v>1.0416666666666938E-2</c:v>
                </c:pt>
                <c:pt idx="19739">
                  <c:v>6.147540983606598E-3</c:v>
                </c:pt>
                <c:pt idx="19740">
                  <c:v>1.5748031496063096E-2</c:v>
                </c:pt>
                <c:pt idx="19741">
                  <c:v>5.9999999999999928E-2</c:v>
                </c:pt>
                <c:pt idx="19742">
                  <c:v>5.9999999999999928E-2</c:v>
                </c:pt>
                <c:pt idx="19743">
                  <c:v>1.0416666666666938E-2</c:v>
                </c:pt>
                <c:pt idx="19744">
                  <c:v>3.5433070866141662E-2</c:v>
                </c:pt>
                <c:pt idx="19745">
                  <c:v>3.5433070866141662E-2</c:v>
                </c:pt>
                <c:pt idx="19746">
                  <c:v>0.43069306930693069</c:v>
                </c:pt>
                <c:pt idx="19747">
                  <c:v>0.16666666666666663</c:v>
                </c:pt>
                <c:pt idx="19748">
                  <c:v>4.3744531933532539E-4</c:v>
                </c:pt>
                <c:pt idx="19749">
                  <c:v>1.0416666666666938E-2</c:v>
                </c:pt>
                <c:pt idx="19750">
                  <c:v>8.8757396449705879E-3</c:v>
                </c:pt>
                <c:pt idx="19751">
                  <c:v>0.18358493840013879</c:v>
                </c:pt>
                <c:pt idx="19752">
                  <c:v>2.3437500000000038E-2</c:v>
                </c:pt>
                <c:pt idx="19753">
                  <c:v>5.9999999999999928E-2</c:v>
                </c:pt>
                <c:pt idx="19754">
                  <c:v>1.1206328279499017E-2</c:v>
                </c:pt>
                <c:pt idx="19755">
                  <c:v>8.1135902636217125E-6</c:v>
                </c:pt>
                <c:pt idx="19756">
                  <c:v>1.0967741935483678E-2</c:v>
                </c:pt>
                <c:pt idx="19757">
                  <c:v>6.072106261857189E-4</c:v>
                </c:pt>
                <c:pt idx="19758">
                  <c:v>1.0588235294115077E-3</c:v>
                </c:pt>
                <c:pt idx="19759">
                  <c:v>8.5365853658536536E-2</c:v>
                </c:pt>
                <c:pt idx="19760">
                  <c:v>2.1164021164021368E-2</c:v>
                </c:pt>
                <c:pt idx="19761">
                  <c:v>1.0416666666666938E-2</c:v>
                </c:pt>
                <c:pt idx="19762">
                  <c:v>6.5104166666679814E-4</c:v>
                </c:pt>
                <c:pt idx="19763">
                  <c:v>7.2580645161290175E-2</c:v>
                </c:pt>
                <c:pt idx="19764">
                  <c:v>6.9991251093613586E-3</c:v>
                </c:pt>
                <c:pt idx="19765">
                  <c:v>8.9605734767043196E-4</c:v>
                </c:pt>
                <c:pt idx="19766">
                  <c:v>7.204142262965737E-3</c:v>
                </c:pt>
                <c:pt idx="19767">
                  <c:v>2.542013098266659E-2</c:v>
                </c:pt>
                <c:pt idx="19768">
                  <c:v>4.815259437108195E-2</c:v>
                </c:pt>
                <c:pt idx="19769">
                  <c:v>6.8310152343768109E-4</c:v>
                </c:pt>
                <c:pt idx="19770">
                  <c:v>1.0513296227581837E-2</c:v>
                </c:pt>
                <c:pt idx="19771">
                  <c:v>0.24705882352941169</c:v>
                </c:pt>
                <c:pt idx="19772">
                  <c:v>1.0513296227581837E-2</c:v>
                </c:pt>
                <c:pt idx="19773">
                  <c:v>3.097173828881227E-3</c:v>
                </c:pt>
                <c:pt idx="19774">
                  <c:v>6.5104166666679814E-4</c:v>
                </c:pt>
                <c:pt idx="19775">
                  <c:v>1.0416666666666938E-2</c:v>
                </c:pt>
                <c:pt idx="19776">
                  <c:v>2.976190476190496E-3</c:v>
                </c:pt>
                <c:pt idx="19777">
                  <c:v>0.13440059568131046</c:v>
                </c:pt>
                <c:pt idx="19778">
                  <c:v>1.1093333333333358E-2</c:v>
                </c:pt>
                <c:pt idx="19779">
                  <c:v>4.3744531933532539E-4</c:v>
                </c:pt>
                <c:pt idx="19780">
                  <c:v>4.7348484848484876E-2</c:v>
                </c:pt>
                <c:pt idx="19781">
                  <c:v>6.5104166666679814E-4</c:v>
                </c:pt>
                <c:pt idx="19782">
                  <c:v>2.3437500000000038E-2</c:v>
                </c:pt>
                <c:pt idx="19783">
                  <c:v>1.1770244821086376E-4</c:v>
                </c:pt>
                <c:pt idx="19784">
                  <c:v>7.2580645161290175E-2</c:v>
                </c:pt>
                <c:pt idx="19785">
                  <c:v>5.7142857142857426E-2</c:v>
                </c:pt>
                <c:pt idx="19786">
                  <c:v>1.0416666666666938E-2</c:v>
                </c:pt>
                <c:pt idx="19787">
                  <c:v>2.3437500000000038E-2</c:v>
                </c:pt>
                <c:pt idx="19788">
                  <c:v>1.0416666666666938E-2</c:v>
                </c:pt>
                <c:pt idx="19789">
                  <c:v>6.5104166666679814E-4</c:v>
                </c:pt>
                <c:pt idx="19790">
                  <c:v>5.9318790662075457E-3</c:v>
                </c:pt>
                <c:pt idx="19791">
                  <c:v>2.5252525252525044E-2</c:v>
                </c:pt>
                <c:pt idx="19792">
                  <c:v>2.4008086934548555E-3</c:v>
                </c:pt>
                <c:pt idx="19793">
                  <c:v>2.976190476190496E-3</c:v>
                </c:pt>
                <c:pt idx="19794">
                  <c:v>7.4992347719621596E-3</c:v>
                </c:pt>
                <c:pt idx="19795">
                  <c:v>2.1739130434782719E-2</c:v>
                </c:pt>
                <c:pt idx="19796">
                  <c:v>2.3437500000000038E-2</c:v>
                </c:pt>
                <c:pt idx="19797">
                  <c:v>1.587301587301774E-3</c:v>
                </c:pt>
                <c:pt idx="19798">
                  <c:v>1.587301587301774E-3</c:v>
                </c:pt>
                <c:pt idx="19799">
                  <c:v>1.4336917562724075E-2</c:v>
                </c:pt>
                <c:pt idx="19800">
                  <c:v>1.0003306878307095E-2</c:v>
                </c:pt>
                <c:pt idx="19801">
                  <c:v>6.553079947577196E-4</c:v>
                </c:pt>
                <c:pt idx="19802">
                  <c:v>3.9062500000000104E-2</c:v>
                </c:pt>
                <c:pt idx="19803">
                  <c:v>1.0578512396694198E-2</c:v>
                </c:pt>
                <c:pt idx="19804">
                  <c:v>2.9898305084745634E-2</c:v>
                </c:pt>
                <c:pt idx="19805">
                  <c:v>3.1719219219220225E-4</c:v>
                </c:pt>
                <c:pt idx="19806">
                  <c:v>5.6246677299309367E-3</c:v>
                </c:pt>
                <c:pt idx="19807">
                  <c:v>1.6000000000000229E-2</c:v>
                </c:pt>
                <c:pt idx="19808">
                  <c:v>8.3677685950401127E-4</c:v>
                </c:pt>
                <c:pt idx="19809">
                  <c:v>1.0578512396694198E-2</c:v>
                </c:pt>
                <c:pt idx="19810">
                  <c:v>2.77836134453806E-3</c:v>
                </c:pt>
                <c:pt idx="19811">
                  <c:v>1.1753950633408203E-3</c:v>
                </c:pt>
                <c:pt idx="19812">
                  <c:v>6.7476383265857292E-3</c:v>
                </c:pt>
                <c:pt idx="19813">
                  <c:v>1.0860484544695154E-2</c:v>
                </c:pt>
                <c:pt idx="19814">
                  <c:v>1.0860484544695154E-2</c:v>
                </c:pt>
                <c:pt idx="19815">
                  <c:v>1.874343979607147E-2</c:v>
                </c:pt>
                <c:pt idx="19816">
                  <c:v>6.426322215792612E-5</c:v>
                </c:pt>
                <c:pt idx="19817">
                  <c:v>1.0860484544695154E-2</c:v>
                </c:pt>
                <c:pt idx="19818">
                  <c:v>4.6847888953152249E-2</c:v>
                </c:pt>
                <c:pt idx="19819">
                  <c:v>3.7020015493114553E-2</c:v>
                </c:pt>
                <c:pt idx="19820">
                  <c:v>2.4922877540042295E-4</c:v>
                </c:pt>
                <c:pt idx="19821">
                  <c:v>6.6974525214838791E-3</c:v>
                </c:pt>
                <c:pt idx="19822">
                  <c:v>1.2024303522104253E-6</c:v>
                </c:pt>
                <c:pt idx="19823">
                  <c:v>1.3733628890111262E-4</c:v>
                </c:pt>
                <c:pt idx="19824">
                  <c:v>1.4196329985803789E-3</c:v>
                </c:pt>
                <c:pt idx="19825">
                  <c:v>5.8775292910472465E-3</c:v>
                </c:pt>
                <c:pt idx="19826">
                  <c:v>6.1912512172000213E-4</c:v>
                </c:pt>
                <c:pt idx="19827">
                  <c:v>6.7476383265856772E-3</c:v>
                </c:pt>
                <c:pt idx="19828">
                  <c:v>5.9412132582864305E-2</c:v>
                </c:pt>
                <c:pt idx="19829">
                  <c:v>1.3188773759692579E-2</c:v>
                </c:pt>
                <c:pt idx="19830">
                  <c:v>5.8312481878027367E-3</c:v>
                </c:pt>
                <c:pt idx="19831">
                  <c:v>5.9412132582864305E-2</c:v>
                </c:pt>
                <c:pt idx="19832">
                  <c:v>1.0860484544695154E-2</c:v>
                </c:pt>
                <c:pt idx="19833">
                  <c:v>4.0472289548156487E-2</c:v>
                </c:pt>
                <c:pt idx="19834">
                  <c:v>9.0912236661226588E-4</c:v>
                </c:pt>
                <c:pt idx="19835">
                  <c:v>9.0912236661226588E-4</c:v>
                </c:pt>
                <c:pt idx="19836">
                  <c:v>1.0860484544695154E-2</c:v>
                </c:pt>
                <c:pt idx="19837">
                  <c:v>6.840455568035863E-4</c:v>
                </c:pt>
                <c:pt idx="19838">
                  <c:v>6.9489664631366141E-3</c:v>
                </c:pt>
                <c:pt idx="19839">
                  <c:v>2.482993197278914E-2</c:v>
                </c:pt>
                <c:pt idx="19840">
                  <c:v>7.3681135859432504E-3</c:v>
                </c:pt>
                <c:pt idx="19841">
                  <c:v>8.456787609349227E-2</c:v>
                </c:pt>
                <c:pt idx="19842">
                  <c:v>5.050155655482548E-2</c:v>
                </c:pt>
                <c:pt idx="19843">
                  <c:v>1.4719745424016514E-2</c:v>
                </c:pt>
                <c:pt idx="19844">
                  <c:v>6.7095331283223577E-4</c:v>
                </c:pt>
                <c:pt idx="19845">
                  <c:v>1.8371340708508353E-4</c:v>
                </c:pt>
                <c:pt idx="19846">
                  <c:v>2.7230248085737121E-4</c:v>
                </c:pt>
                <c:pt idx="19847">
                  <c:v>2.7230248085737121E-4</c:v>
                </c:pt>
                <c:pt idx="19848">
                  <c:v>1.1187214611872319E-2</c:v>
                </c:pt>
                <c:pt idx="19849">
                  <c:v>9.1285546876229457E-4</c:v>
                </c:pt>
                <c:pt idx="19850">
                  <c:v>5.1175130069548366E-3</c:v>
                </c:pt>
                <c:pt idx="19851">
                  <c:v>1.1697302458820646E-2</c:v>
                </c:pt>
                <c:pt idx="19852">
                  <c:v>1.3146343968789298E-2</c:v>
                </c:pt>
                <c:pt idx="19853">
                  <c:v>1.4084507042253716E-2</c:v>
                </c:pt>
                <c:pt idx="19854">
                  <c:v>2.7606633590361977E-2</c:v>
                </c:pt>
                <c:pt idx="19855">
                  <c:v>1.4538357967353033E-2</c:v>
                </c:pt>
                <c:pt idx="19856">
                  <c:v>1.7695919104369871E-2</c:v>
                </c:pt>
                <c:pt idx="19857">
                  <c:v>1.8305320645678762E-3</c:v>
                </c:pt>
                <c:pt idx="19858">
                  <c:v>3.2568627333478407E-2</c:v>
                </c:pt>
                <c:pt idx="19859">
                  <c:v>5.8949337672503665E-4</c:v>
                </c:pt>
                <c:pt idx="19860">
                  <c:v>1.6045640934213973E-3</c:v>
                </c:pt>
                <c:pt idx="19861">
                  <c:v>4.1062702747142665E-5</c:v>
                </c:pt>
                <c:pt idx="19862">
                  <c:v>3.7153322867608599E-2</c:v>
                </c:pt>
                <c:pt idx="19863">
                  <c:v>6.1032626100452174E-3</c:v>
                </c:pt>
                <c:pt idx="19864">
                  <c:v>1.1697302458820646E-2</c:v>
                </c:pt>
                <c:pt idx="19865">
                  <c:v>3.1723122058445472E-3</c:v>
                </c:pt>
                <c:pt idx="19866">
                  <c:v>1.1529494426878849E-2</c:v>
                </c:pt>
                <c:pt idx="19867">
                  <c:v>1.5855428349082049E-2</c:v>
                </c:pt>
                <c:pt idx="19868">
                  <c:v>2.455897613282591E-2</c:v>
                </c:pt>
                <c:pt idx="19869">
                  <c:v>9.6876103325761864E-3</c:v>
                </c:pt>
                <c:pt idx="19870">
                  <c:v>7.0165062818229457E-2</c:v>
                </c:pt>
                <c:pt idx="19871">
                  <c:v>1.7695919104369871E-2</c:v>
                </c:pt>
                <c:pt idx="19872">
                  <c:v>6.6110951422822849E-3</c:v>
                </c:pt>
                <c:pt idx="19873">
                  <c:v>4.9964813511611653E-2</c:v>
                </c:pt>
                <c:pt idx="19874">
                  <c:v>5.7836899942167346E-4</c:v>
                </c:pt>
                <c:pt idx="19875">
                  <c:v>8.6669665617036019E-3</c:v>
                </c:pt>
                <c:pt idx="19876">
                  <c:v>1.0840468131236701E-3</c:v>
                </c:pt>
                <c:pt idx="19877">
                  <c:v>7.1689542806360456E-3</c:v>
                </c:pt>
                <c:pt idx="19878">
                  <c:v>3.3468316169553776E-3</c:v>
                </c:pt>
                <c:pt idx="19879">
                  <c:v>1.0840468131236701E-3</c:v>
                </c:pt>
                <c:pt idx="19880">
                  <c:v>5.29014844804351E-4</c:v>
                </c:pt>
                <c:pt idx="19881">
                  <c:v>1.5802533629358694E-2</c:v>
                </c:pt>
                <c:pt idx="19882">
                  <c:v>1.0840468131236701E-3</c:v>
                </c:pt>
                <c:pt idx="19883">
                  <c:v>2.1517697988286184E-2</c:v>
                </c:pt>
                <c:pt idx="19884">
                  <c:v>1.0416666666666938E-2</c:v>
                </c:pt>
                <c:pt idx="19885">
                  <c:v>4.3744531933532539E-4</c:v>
                </c:pt>
                <c:pt idx="19886">
                  <c:v>4.6770804786699621E-2</c:v>
                </c:pt>
                <c:pt idx="19887">
                  <c:v>1.5748031496063096E-2</c:v>
                </c:pt>
                <c:pt idx="19888">
                  <c:v>1.0416666666666905E-2</c:v>
                </c:pt>
                <c:pt idx="19889">
                  <c:v>1.5748031496063096E-2</c:v>
                </c:pt>
                <c:pt idx="19890">
                  <c:v>1.0416666666666938E-2</c:v>
                </c:pt>
                <c:pt idx="19891">
                  <c:v>2.3437500000000038E-2</c:v>
                </c:pt>
                <c:pt idx="19892">
                  <c:v>2.3437500000000038E-2</c:v>
                </c:pt>
                <c:pt idx="19893">
                  <c:v>2.3437500000000038E-2</c:v>
                </c:pt>
                <c:pt idx="19894">
                  <c:v>4.3744531933532539E-4</c:v>
                </c:pt>
                <c:pt idx="19895">
                  <c:v>2.3437500000000038E-2</c:v>
                </c:pt>
                <c:pt idx="19896">
                  <c:v>3.5433070866141662E-2</c:v>
                </c:pt>
                <c:pt idx="19897">
                  <c:v>2.3437500000000038E-2</c:v>
                </c:pt>
                <c:pt idx="19898">
                  <c:v>6.6374476822237904E-2</c:v>
                </c:pt>
                <c:pt idx="19899">
                  <c:v>5.8267895755092829E-2</c:v>
                </c:pt>
                <c:pt idx="19900">
                  <c:v>2.9605263157894548E-2</c:v>
                </c:pt>
                <c:pt idx="19901">
                  <c:v>8.1487140310670062E-3</c:v>
                </c:pt>
                <c:pt idx="19902">
                  <c:v>1.1459129106187558E-3</c:v>
                </c:pt>
                <c:pt idx="19903">
                  <c:v>5.3907154949655632E-3</c:v>
                </c:pt>
                <c:pt idx="19904">
                  <c:v>3.9447731755426251E-3</c:v>
                </c:pt>
                <c:pt idx="19905">
                  <c:v>2.016129032257999E-3</c:v>
                </c:pt>
                <c:pt idx="19906">
                  <c:v>8.9605734767043196E-4</c:v>
                </c:pt>
                <c:pt idx="19907">
                  <c:v>8.8757396449705879E-3</c:v>
                </c:pt>
                <c:pt idx="19908">
                  <c:v>1.5748031496063096E-2</c:v>
                </c:pt>
                <c:pt idx="19909">
                  <c:v>1.0416666666666938E-2</c:v>
                </c:pt>
                <c:pt idx="19910">
                  <c:v>7.9529396299579734E-4</c:v>
                </c:pt>
                <c:pt idx="19911">
                  <c:v>4.9975911610640221E-5</c:v>
                </c:pt>
                <c:pt idx="19912">
                  <c:v>5.3274693620360509E-3</c:v>
                </c:pt>
                <c:pt idx="19913">
                  <c:v>1.7357016880826397E-2</c:v>
                </c:pt>
                <c:pt idx="19914">
                  <c:v>1.3527350334073086E-2</c:v>
                </c:pt>
                <c:pt idx="19915">
                  <c:v>1.3527350334073086E-2</c:v>
                </c:pt>
                <c:pt idx="19916">
                  <c:v>4.7935587761674746E-2</c:v>
                </c:pt>
                <c:pt idx="19917">
                  <c:v>1.0710382513660976E-2</c:v>
                </c:pt>
                <c:pt idx="19918">
                  <c:v>1.5328798185941128E-2</c:v>
                </c:pt>
                <c:pt idx="19919">
                  <c:v>2.5092004014720729E-2</c:v>
                </c:pt>
                <c:pt idx="19920">
                  <c:v>2.1589564446706745E-3</c:v>
                </c:pt>
                <c:pt idx="19921">
                  <c:v>1.0710382513660976E-2</c:v>
                </c:pt>
                <c:pt idx="19922">
                  <c:v>1.1107267765863372E-2</c:v>
                </c:pt>
                <c:pt idx="19923">
                  <c:v>7.7775285938553023E-3</c:v>
                </c:pt>
                <c:pt idx="19924">
                  <c:v>1.619834710743815E-2</c:v>
                </c:pt>
                <c:pt idx="19925">
                  <c:v>1.0710382513660976E-2</c:v>
                </c:pt>
                <c:pt idx="19926">
                  <c:v>1.1728829462813009E-4</c:v>
                </c:pt>
                <c:pt idx="19927">
                  <c:v>1.2517006802722538E-3</c:v>
                </c:pt>
                <c:pt idx="19928">
                  <c:v>7.6467832311989019E-3</c:v>
                </c:pt>
                <c:pt idx="19929">
                  <c:v>5.5552905636378578E-3</c:v>
                </c:pt>
                <c:pt idx="19930">
                  <c:v>1.5682385948729803E-2</c:v>
                </c:pt>
                <c:pt idx="19931">
                  <c:v>1.7638483965011843E-3</c:v>
                </c:pt>
                <c:pt idx="19932">
                  <c:v>1.619834710743815E-2</c:v>
                </c:pt>
                <c:pt idx="19933">
                  <c:v>7.5387532061990247E-4</c:v>
                </c:pt>
                <c:pt idx="19934">
                  <c:v>2.5092004014720729E-2</c:v>
                </c:pt>
                <c:pt idx="19935">
                  <c:v>2.5092004014720729E-2</c:v>
                </c:pt>
                <c:pt idx="19936">
                  <c:v>4.115932087204765E-6</c:v>
                </c:pt>
                <c:pt idx="19937">
                  <c:v>4.0477011399885483E-4</c:v>
                </c:pt>
                <c:pt idx="19938">
                  <c:v>1.0967741935483678E-2</c:v>
                </c:pt>
                <c:pt idx="19939">
                  <c:v>6.072106261857189E-4</c:v>
                </c:pt>
                <c:pt idx="19940">
                  <c:v>8.1135902636217125E-6</c:v>
                </c:pt>
                <c:pt idx="19941">
                  <c:v>2.2295081967213057E-2</c:v>
                </c:pt>
                <c:pt idx="19942">
                  <c:v>3.5868005738880875E-2</c:v>
                </c:pt>
                <c:pt idx="19943">
                  <c:v>6.6176470588233758E-3</c:v>
                </c:pt>
                <c:pt idx="19944">
                  <c:v>1.2718600953917711E-5</c:v>
                </c:pt>
                <c:pt idx="19945">
                  <c:v>6.5376762275156826E-3</c:v>
                </c:pt>
                <c:pt idx="19946">
                  <c:v>6.7567093328218279E-3</c:v>
                </c:pt>
                <c:pt idx="19947">
                  <c:v>2.433563607538112E-3</c:v>
                </c:pt>
                <c:pt idx="19948">
                  <c:v>2.433563607538112E-3</c:v>
                </c:pt>
                <c:pt idx="19949">
                  <c:v>3.5849139657944767E-4</c:v>
                </c:pt>
                <c:pt idx="19950">
                  <c:v>1.3530116577637242E-2</c:v>
                </c:pt>
                <c:pt idx="19951">
                  <c:v>3.5099761027836563E-3</c:v>
                </c:pt>
                <c:pt idx="19952">
                  <c:v>4.7506840985101851E-3</c:v>
                </c:pt>
                <c:pt idx="19953">
                  <c:v>6.912845219296887E-3</c:v>
                </c:pt>
                <c:pt idx="19954">
                  <c:v>2.2096324727905029E-3</c:v>
                </c:pt>
                <c:pt idx="19955">
                  <c:v>4.2337853839450722E-3</c:v>
                </c:pt>
                <c:pt idx="19956">
                  <c:v>4.8166119594678422E-4</c:v>
                </c:pt>
                <c:pt idx="19957">
                  <c:v>9.7902097902097918E-2</c:v>
                </c:pt>
                <c:pt idx="19958">
                  <c:v>9.8681805998884634E-4</c:v>
                </c:pt>
                <c:pt idx="19959">
                  <c:v>9.8681805998884634E-4</c:v>
                </c:pt>
                <c:pt idx="19960">
                  <c:v>5.3485616947155458E-2</c:v>
                </c:pt>
                <c:pt idx="19961">
                  <c:v>4.8166119594678422E-4</c:v>
                </c:pt>
                <c:pt idx="19962">
                  <c:v>1.0635034257081455E-2</c:v>
                </c:pt>
                <c:pt idx="19963">
                  <c:v>1.0585135585135562E-2</c:v>
                </c:pt>
                <c:pt idx="19964">
                  <c:v>1.5664515664515603E-2</c:v>
                </c:pt>
                <c:pt idx="19965">
                  <c:v>1.6087516087530656E-4</c:v>
                </c:pt>
                <c:pt idx="19966">
                  <c:v>8.2236842105260497E-4</c:v>
                </c:pt>
                <c:pt idx="19967">
                  <c:v>6.1218243036437225E-4</c:v>
                </c:pt>
                <c:pt idx="19968">
                  <c:v>6.6666666666667001E-3</c:v>
                </c:pt>
                <c:pt idx="19969">
                  <c:v>2.976190476190496E-3</c:v>
                </c:pt>
                <c:pt idx="19970">
                  <c:v>3.6525974025975378E-3</c:v>
                </c:pt>
                <c:pt idx="19971">
                  <c:v>6.5104166666679814E-4</c:v>
                </c:pt>
                <c:pt idx="19972">
                  <c:v>5.5555555555555448E-2</c:v>
                </c:pt>
                <c:pt idx="19973">
                  <c:v>6.6666666666668883E-3</c:v>
                </c:pt>
                <c:pt idx="19974">
                  <c:v>4.6908828482079157E-3</c:v>
                </c:pt>
                <c:pt idx="19975">
                  <c:v>2.976190476190496E-3</c:v>
                </c:pt>
                <c:pt idx="19976">
                  <c:v>1.5748031496063096E-2</c:v>
                </c:pt>
                <c:pt idx="19977">
                  <c:v>2.3437500000000038E-2</c:v>
                </c:pt>
                <c:pt idx="19978">
                  <c:v>2.3437500000000038E-2</c:v>
                </c:pt>
                <c:pt idx="19979">
                  <c:v>6.5104166666679814E-4</c:v>
                </c:pt>
                <c:pt idx="19980">
                  <c:v>6.6666666666668883E-3</c:v>
                </c:pt>
                <c:pt idx="19981">
                  <c:v>1.0416666666666938E-2</c:v>
                </c:pt>
                <c:pt idx="19982">
                  <c:v>6.5104166666679814E-4</c:v>
                </c:pt>
                <c:pt idx="19983">
                  <c:v>3.2968702522029915E-2</c:v>
                </c:pt>
                <c:pt idx="19984">
                  <c:v>6.6666666666667001E-3</c:v>
                </c:pt>
                <c:pt idx="19985">
                  <c:v>1.5748031496063096E-2</c:v>
                </c:pt>
                <c:pt idx="19986">
                  <c:v>3.3469945355191169E-2</c:v>
                </c:pt>
                <c:pt idx="19987">
                  <c:v>0</c:v>
                </c:pt>
                <c:pt idx="19988">
                  <c:v>1.0976702508960743E-2</c:v>
                </c:pt>
                <c:pt idx="19989">
                  <c:v>6.9686411149826252E-3</c:v>
                </c:pt>
                <c:pt idx="19990">
                  <c:v>6.6666666666667001E-3</c:v>
                </c:pt>
                <c:pt idx="19991">
                  <c:v>4.3744531933532539E-4</c:v>
                </c:pt>
                <c:pt idx="19992">
                  <c:v>1.7210144927536388E-2</c:v>
                </c:pt>
                <c:pt idx="19993">
                  <c:v>6.5104166666679814E-4</c:v>
                </c:pt>
                <c:pt idx="19994">
                  <c:v>6.6666666666668883E-3</c:v>
                </c:pt>
                <c:pt idx="19995">
                  <c:v>6.5104166666679814E-4</c:v>
                </c:pt>
                <c:pt idx="19996">
                  <c:v>3.5433070866141662E-2</c:v>
                </c:pt>
                <c:pt idx="19997">
                  <c:v>1.3227513227514738E-3</c:v>
                </c:pt>
                <c:pt idx="19998">
                  <c:v>1.6203703703703606E-2</c:v>
                </c:pt>
                <c:pt idx="19999">
                  <c:v>2.3437500000000038E-2</c:v>
                </c:pt>
                <c:pt idx="20000">
                  <c:v>3.8657171922685717E-2</c:v>
                </c:pt>
                <c:pt idx="20001">
                  <c:v>9.7949188858280165E-3</c:v>
                </c:pt>
                <c:pt idx="20002">
                  <c:v>9.5338983050847672E-3</c:v>
                </c:pt>
                <c:pt idx="20003">
                  <c:v>2.7415143603133036E-2</c:v>
                </c:pt>
                <c:pt idx="20004">
                  <c:v>6.5104166666679814E-4</c:v>
                </c:pt>
                <c:pt idx="20005">
                  <c:v>6.1218243036437225E-4</c:v>
                </c:pt>
                <c:pt idx="20006">
                  <c:v>6.5104166666679814E-4</c:v>
                </c:pt>
                <c:pt idx="20007">
                  <c:v>3.8461538461538367E-2</c:v>
                </c:pt>
                <c:pt idx="20008">
                  <c:v>3.5433070866141662E-2</c:v>
                </c:pt>
                <c:pt idx="20009">
                  <c:v>4.3744531933532539E-4</c:v>
                </c:pt>
                <c:pt idx="20010">
                  <c:v>1.3227513227514738E-3</c:v>
                </c:pt>
                <c:pt idx="20011">
                  <c:v>3.8558151218286797E-2</c:v>
                </c:pt>
                <c:pt idx="20012">
                  <c:v>6.5104166666679814E-4</c:v>
                </c:pt>
                <c:pt idx="20013">
                  <c:v>7.7775648124487904E-3</c:v>
                </c:pt>
                <c:pt idx="20014">
                  <c:v>1.3688482216707933E-2</c:v>
                </c:pt>
                <c:pt idx="20015">
                  <c:v>4.6904315196997975E-2</c:v>
                </c:pt>
                <c:pt idx="20016">
                  <c:v>7.2540600991928439E-2</c:v>
                </c:pt>
                <c:pt idx="20017">
                  <c:v>4.6904315196997975E-2</c:v>
                </c:pt>
                <c:pt idx="20018">
                  <c:v>1.5821868763052263E-4</c:v>
                </c:pt>
                <c:pt idx="20019">
                  <c:v>2.3076923076923002E-2</c:v>
                </c:pt>
                <c:pt idx="20020">
                  <c:v>2.3076923076923002E-2</c:v>
                </c:pt>
                <c:pt idx="20021">
                  <c:v>2.3076923076923002E-2</c:v>
                </c:pt>
                <c:pt idx="20022">
                  <c:v>5.4256410256409051E-4</c:v>
                </c:pt>
                <c:pt idx="20023">
                  <c:v>4.9450549450631975E-5</c:v>
                </c:pt>
                <c:pt idx="20024">
                  <c:v>3.69352869352886E-3</c:v>
                </c:pt>
                <c:pt idx="20025">
                  <c:v>4.8832139520397725E-3</c:v>
                </c:pt>
                <c:pt idx="20026">
                  <c:v>2.2482348569440729E-5</c:v>
                </c:pt>
                <c:pt idx="20027">
                  <c:v>1.1027725661870622E-3</c:v>
                </c:pt>
                <c:pt idx="20028">
                  <c:v>3.5433070866141662E-2</c:v>
                </c:pt>
                <c:pt idx="20029">
                  <c:v>2.976190476190496E-3</c:v>
                </c:pt>
                <c:pt idx="20030">
                  <c:v>7.1123755334290457E-4</c:v>
                </c:pt>
                <c:pt idx="20031">
                  <c:v>0.15904815904815897</c:v>
                </c:pt>
                <c:pt idx="20032">
                  <c:v>4.8166119594678422E-4</c:v>
                </c:pt>
                <c:pt idx="20033">
                  <c:v>1.4388488293783672E-2</c:v>
                </c:pt>
                <c:pt idx="20034">
                  <c:v>7.7345537757437008E-2</c:v>
                </c:pt>
                <c:pt idx="20035">
                  <c:v>5.29014844804351E-4</c:v>
                </c:pt>
                <c:pt idx="20036">
                  <c:v>7.2776702067319898E-2</c:v>
                </c:pt>
                <c:pt idx="20037">
                  <c:v>2.2071307300509393E-2</c:v>
                </c:pt>
                <c:pt idx="20038">
                  <c:v>2.3199023199023172E-2</c:v>
                </c:pt>
                <c:pt idx="20039">
                  <c:v>4.7146401985111608E-2</c:v>
                </c:pt>
                <c:pt idx="20040">
                  <c:v>1.0618552414218083E-2</c:v>
                </c:pt>
                <c:pt idx="20041">
                  <c:v>7.1689542806360456E-3</c:v>
                </c:pt>
                <c:pt idx="20042">
                  <c:v>5.7004134403515178E-2</c:v>
                </c:pt>
                <c:pt idx="20043">
                  <c:v>6.9991251093613586E-3</c:v>
                </c:pt>
                <c:pt idx="20044">
                  <c:v>6.5104166666679814E-4</c:v>
                </c:pt>
                <c:pt idx="20045">
                  <c:v>3.0991735537190834E-3</c:v>
                </c:pt>
                <c:pt idx="20046">
                  <c:v>1.8478705978705857E-2</c:v>
                </c:pt>
                <c:pt idx="20047">
                  <c:v>1.6393442622950921E-2</c:v>
                </c:pt>
                <c:pt idx="20048">
                  <c:v>2.5488972118184474E-3</c:v>
                </c:pt>
                <c:pt idx="20049">
                  <c:v>2.0972436226673699E-3</c:v>
                </c:pt>
                <c:pt idx="20050">
                  <c:v>2.2988505747126374E-2</c:v>
                </c:pt>
                <c:pt idx="20051">
                  <c:v>2.6186579378068668E-2</c:v>
                </c:pt>
                <c:pt idx="20052">
                  <c:v>1.0513296227581837E-2</c:v>
                </c:pt>
                <c:pt idx="20053">
                  <c:v>2.3965141612200407E-2</c:v>
                </c:pt>
                <c:pt idx="20054">
                  <c:v>1.0513296227581837E-2</c:v>
                </c:pt>
                <c:pt idx="20055">
                  <c:v>6.8310152343768109E-4</c:v>
                </c:pt>
                <c:pt idx="20056">
                  <c:v>2.3965141612200407E-2</c:v>
                </c:pt>
                <c:pt idx="20057">
                  <c:v>1.0513296227581837E-2</c:v>
                </c:pt>
                <c:pt idx="20058">
                  <c:v>2.3444350155509448E-2</c:v>
                </c:pt>
                <c:pt idx="20059">
                  <c:v>7.6916188350861312E-3</c:v>
                </c:pt>
                <c:pt idx="20060">
                  <c:v>6.6788450377179901E-4</c:v>
                </c:pt>
                <c:pt idx="20061">
                  <c:v>1.0513296227581837E-2</c:v>
                </c:pt>
                <c:pt idx="20062">
                  <c:v>1.0513296227581837E-2</c:v>
                </c:pt>
                <c:pt idx="20063">
                  <c:v>4.5624513398224457E-3</c:v>
                </c:pt>
                <c:pt idx="20064">
                  <c:v>1.5555062150251884E-2</c:v>
                </c:pt>
                <c:pt idx="20065">
                  <c:v>1.3939806409473557E-2</c:v>
                </c:pt>
                <c:pt idx="20066">
                  <c:v>1.0513296227581837E-2</c:v>
                </c:pt>
                <c:pt idx="20067">
                  <c:v>1.3882385798893663E-3</c:v>
                </c:pt>
                <c:pt idx="20068">
                  <c:v>6.6783845836930486E-3</c:v>
                </c:pt>
                <c:pt idx="20069">
                  <c:v>6.1454293737771293E-4</c:v>
                </c:pt>
                <c:pt idx="20070">
                  <c:v>2.2355329634566692E-3</c:v>
                </c:pt>
                <c:pt idx="20071">
                  <c:v>1.4655279361161776E-2</c:v>
                </c:pt>
                <c:pt idx="20072">
                  <c:v>2.1698342979342849E-4</c:v>
                </c:pt>
                <c:pt idx="20073">
                  <c:v>4.8166119594678422E-4</c:v>
                </c:pt>
                <c:pt idx="20074">
                  <c:v>0.12443438914027134</c:v>
                </c:pt>
                <c:pt idx="20075">
                  <c:v>1.0837376908805698E-2</c:v>
                </c:pt>
                <c:pt idx="20076">
                  <c:v>1.0179294389820967E-2</c:v>
                </c:pt>
                <c:pt idx="20077">
                  <c:v>6.4971319003575331E-3</c:v>
                </c:pt>
                <c:pt idx="20078">
                  <c:v>6.4408731764104095E-3</c:v>
                </c:pt>
                <c:pt idx="20079">
                  <c:v>3.776058302252458E-2</c:v>
                </c:pt>
                <c:pt idx="20080">
                  <c:v>2.3319200484554808E-2</c:v>
                </c:pt>
                <c:pt idx="20081">
                  <c:v>6.5104166666679814E-4</c:v>
                </c:pt>
                <c:pt idx="20082">
                  <c:v>1.3227513227514738E-3</c:v>
                </c:pt>
                <c:pt idx="20083">
                  <c:v>7.5900829731773881E-2</c:v>
                </c:pt>
                <c:pt idx="20084">
                  <c:v>4.870335230866546E-2</c:v>
                </c:pt>
                <c:pt idx="20085">
                  <c:v>7.9695177734394017E-3</c:v>
                </c:pt>
                <c:pt idx="20086">
                  <c:v>6.5104166666679814E-4</c:v>
                </c:pt>
                <c:pt idx="20087">
                  <c:v>2.3437500000000038E-2</c:v>
                </c:pt>
                <c:pt idx="20088">
                  <c:v>6.6666666666667001E-3</c:v>
                </c:pt>
                <c:pt idx="20089">
                  <c:v>2.5322671156004718E-2</c:v>
                </c:pt>
                <c:pt idx="20090">
                  <c:v>2.3437500000000038E-2</c:v>
                </c:pt>
                <c:pt idx="20091">
                  <c:v>0.11513859275053299</c:v>
                </c:pt>
                <c:pt idx="20092">
                  <c:v>2.976190476190496E-3</c:v>
                </c:pt>
                <c:pt idx="20093">
                  <c:v>2.976190476190496E-3</c:v>
                </c:pt>
                <c:pt idx="20094">
                  <c:v>6.5104166666679814E-4</c:v>
                </c:pt>
                <c:pt idx="20095">
                  <c:v>6.6666666666668883E-3</c:v>
                </c:pt>
                <c:pt idx="20096">
                  <c:v>3.9680579566971297E-2</c:v>
                </c:pt>
                <c:pt idx="20097">
                  <c:v>6.6666666666668883E-3</c:v>
                </c:pt>
                <c:pt idx="20098">
                  <c:v>4.3744531933532539E-4</c:v>
                </c:pt>
                <c:pt idx="20099">
                  <c:v>1.3831967213114787E-2</c:v>
                </c:pt>
                <c:pt idx="20100">
                  <c:v>2.5604551920341452E-2</c:v>
                </c:pt>
                <c:pt idx="20101">
                  <c:v>2.3199023199023172E-2</c:v>
                </c:pt>
                <c:pt idx="20102">
                  <c:v>4.7146401985111608E-2</c:v>
                </c:pt>
                <c:pt idx="20103">
                  <c:v>3.8940007361060056E-2</c:v>
                </c:pt>
                <c:pt idx="20104">
                  <c:v>0.17948717948717954</c:v>
                </c:pt>
                <c:pt idx="20105">
                  <c:v>2.976190476190496E-3</c:v>
                </c:pt>
                <c:pt idx="20106">
                  <c:v>1.0416666666666938E-2</c:v>
                </c:pt>
                <c:pt idx="20107">
                  <c:v>3.9634146341463512E-2</c:v>
                </c:pt>
                <c:pt idx="20108">
                  <c:v>1.216175129219239E-4</c:v>
                </c:pt>
                <c:pt idx="20109">
                  <c:v>6.714876033057858E-2</c:v>
                </c:pt>
                <c:pt idx="20110">
                  <c:v>5.3278688524590292E-2</c:v>
                </c:pt>
                <c:pt idx="20111">
                  <c:v>5.7374443738080535E-3</c:v>
                </c:pt>
                <c:pt idx="20112">
                  <c:v>1.4140271493212592E-2</c:v>
                </c:pt>
                <c:pt idx="20113">
                  <c:v>4.8076923076909798E-4</c:v>
                </c:pt>
                <c:pt idx="20114">
                  <c:v>8.3462090277011992E-3</c:v>
                </c:pt>
                <c:pt idx="20115">
                  <c:v>1.5009380863039283E-2</c:v>
                </c:pt>
                <c:pt idx="20116">
                  <c:v>5.3278688524590292E-2</c:v>
                </c:pt>
                <c:pt idx="20117">
                  <c:v>5.9742647058822545E-3</c:v>
                </c:pt>
                <c:pt idx="20118">
                  <c:v>2.3437500000000038E-2</c:v>
                </c:pt>
                <c:pt idx="20119">
                  <c:v>1.0416666666666938E-2</c:v>
                </c:pt>
                <c:pt idx="20120">
                  <c:v>1.1574074074072831E-3</c:v>
                </c:pt>
                <c:pt idx="20121">
                  <c:v>1.7485227162646541E-2</c:v>
                </c:pt>
                <c:pt idx="20122">
                  <c:v>4.8875855327466648E-4</c:v>
                </c:pt>
                <c:pt idx="20123">
                  <c:v>3.3251231527093673E-2</c:v>
                </c:pt>
                <c:pt idx="20124">
                  <c:v>1.3227513227514738E-3</c:v>
                </c:pt>
                <c:pt idx="20125">
                  <c:v>6.147540983606598E-3</c:v>
                </c:pt>
                <c:pt idx="20126">
                  <c:v>1.5748031496063096E-2</c:v>
                </c:pt>
                <c:pt idx="20127">
                  <c:v>6.5104166666679814E-4</c:v>
                </c:pt>
                <c:pt idx="20128">
                  <c:v>1.7485227162646541E-2</c:v>
                </c:pt>
                <c:pt idx="20129">
                  <c:v>1.3456362937333162E-3</c:v>
                </c:pt>
                <c:pt idx="20130">
                  <c:v>3.1320492798889508E-2</c:v>
                </c:pt>
                <c:pt idx="20131">
                  <c:v>6.9991251093613586E-3</c:v>
                </c:pt>
                <c:pt idx="20132">
                  <c:v>1.0416666666666938E-2</c:v>
                </c:pt>
                <c:pt idx="20133">
                  <c:v>2.3437500000000038E-2</c:v>
                </c:pt>
                <c:pt idx="20134">
                  <c:v>4.4326241134764197E-4</c:v>
                </c:pt>
                <c:pt idx="20135">
                  <c:v>2.5252525252525044E-2</c:v>
                </c:pt>
                <c:pt idx="20136">
                  <c:v>6.6666666666668883E-3</c:v>
                </c:pt>
                <c:pt idx="20137">
                  <c:v>6.5104166666679814E-4</c:v>
                </c:pt>
                <c:pt idx="20138">
                  <c:v>2.3437500000000038E-2</c:v>
                </c:pt>
                <c:pt idx="20139">
                  <c:v>4.3744531933532539E-4</c:v>
                </c:pt>
                <c:pt idx="20140">
                  <c:v>4.3744531933532539E-4</c:v>
                </c:pt>
                <c:pt idx="20141">
                  <c:v>0</c:v>
                </c:pt>
                <c:pt idx="20142">
                  <c:v>2.1164021164021368E-2</c:v>
                </c:pt>
                <c:pt idx="20143">
                  <c:v>2.3437500000000038E-2</c:v>
                </c:pt>
                <c:pt idx="20144">
                  <c:v>6.6666666666667001E-3</c:v>
                </c:pt>
                <c:pt idx="20145">
                  <c:v>1.5748031496063096E-2</c:v>
                </c:pt>
                <c:pt idx="20146">
                  <c:v>1.5748031496063096E-2</c:v>
                </c:pt>
                <c:pt idx="20147">
                  <c:v>2.3437500000000038E-2</c:v>
                </c:pt>
                <c:pt idx="20148">
                  <c:v>6.5104166666679814E-4</c:v>
                </c:pt>
                <c:pt idx="20149">
                  <c:v>1.0416666666666938E-2</c:v>
                </c:pt>
                <c:pt idx="20150">
                  <c:v>2.016129032257999E-3</c:v>
                </c:pt>
                <c:pt idx="20151">
                  <c:v>2.3437500000000038E-2</c:v>
                </c:pt>
                <c:pt idx="20152">
                  <c:v>4.7619047619047589E-2</c:v>
                </c:pt>
                <c:pt idx="20153">
                  <c:v>2.6612731530764405E-2</c:v>
                </c:pt>
                <c:pt idx="20154">
                  <c:v>7.5740259740251549E-4</c:v>
                </c:pt>
                <c:pt idx="20155">
                  <c:v>3.2199205752924613E-2</c:v>
                </c:pt>
                <c:pt idx="20156">
                  <c:v>1.2153621779290221E-2</c:v>
                </c:pt>
                <c:pt idx="20157">
                  <c:v>6.4419842452627793E-3</c:v>
                </c:pt>
                <c:pt idx="20158">
                  <c:v>7.3072173727912167E-3</c:v>
                </c:pt>
                <c:pt idx="20159">
                  <c:v>2.4639999999999978E-2</c:v>
                </c:pt>
                <c:pt idx="20160">
                  <c:v>4.2586908041453214E-3</c:v>
                </c:pt>
                <c:pt idx="20161">
                  <c:v>1.0011216853321963E-2</c:v>
                </c:pt>
                <c:pt idx="20162">
                  <c:v>1.0416666666666938E-2</c:v>
                </c:pt>
                <c:pt idx="21095">
                  <c:v>6.5104166666679814E-4</c:v>
                </c:pt>
                <c:pt idx="21096">
                  <c:v>6.5104166666679814E-4</c:v>
                </c:pt>
                <c:pt idx="21097">
                  <c:v>4.3785904441629868E-4</c:v>
                </c:pt>
                <c:pt idx="21098">
                  <c:v>2.0232049217550169E-4</c:v>
                </c:pt>
                <c:pt idx="21099">
                  <c:v>1.1839708561020023E-2</c:v>
                </c:pt>
                <c:pt idx="21100">
                  <c:v>1.7077408867547477E-2</c:v>
                </c:pt>
                <c:pt idx="21101">
                  <c:v>3.3906687752841551E-2</c:v>
                </c:pt>
                <c:pt idx="21102">
                  <c:v>1.7906336088154139E-2</c:v>
                </c:pt>
                <c:pt idx="21103">
                  <c:v>4.4774573706323302E-3</c:v>
                </c:pt>
                <c:pt idx="21104">
                  <c:v>9.6987331029882752E-3</c:v>
                </c:pt>
                <c:pt idx="21105">
                  <c:v>1.1839708561020023E-2</c:v>
                </c:pt>
                <c:pt idx="21106">
                  <c:v>3.9262820512820529E-3</c:v>
                </c:pt>
                <c:pt idx="21107">
                  <c:v>1.7450142450142331E-2</c:v>
                </c:pt>
                <c:pt idx="21108">
                  <c:v>3.7988987508217852E-3</c:v>
                </c:pt>
                <c:pt idx="21109">
                  <c:v>1.1839708561020023E-2</c:v>
                </c:pt>
                <c:pt idx="21110">
                  <c:v>2.9586940243991552E-2</c:v>
                </c:pt>
                <c:pt idx="21111">
                  <c:v>2.7127461910070483E-2</c:v>
                </c:pt>
                <c:pt idx="21112">
                  <c:v>9.9942165563481986E-3</c:v>
                </c:pt>
                <c:pt idx="21113">
                  <c:v>9.2775003436113717E-4</c:v>
                </c:pt>
                <c:pt idx="21114">
                  <c:v>6.0214413341273922E-3</c:v>
                </c:pt>
                <c:pt idx="21115">
                  <c:v>0.11534992493249611</c:v>
                </c:pt>
                <c:pt idx="21116">
                  <c:v>1.077157241540801E-2</c:v>
                </c:pt>
                <c:pt idx="21117">
                  <c:v>1.5652918403811944E-2</c:v>
                </c:pt>
                <c:pt idx="21118">
                  <c:v>1.0826520913382681E-2</c:v>
                </c:pt>
                <c:pt idx="21119">
                  <c:v>3.0892088202475219E-4</c:v>
                </c:pt>
                <c:pt idx="21120">
                  <c:v>4.3657417316222344E-3</c:v>
                </c:pt>
                <c:pt idx="21121">
                  <c:v>1.3639070875520914E-3</c:v>
                </c:pt>
                <c:pt idx="21122">
                  <c:v>3.1173826173826382E-3</c:v>
                </c:pt>
                <c:pt idx="21123">
                  <c:v>4.7384615384615261E-2</c:v>
                </c:pt>
                <c:pt idx="21124">
                  <c:v>3.1173826173826382E-3</c:v>
                </c:pt>
                <c:pt idx="21125">
                  <c:v>1.6112919338532523E-6</c:v>
                </c:pt>
                <c:pt idx="21126">
                  <c:v>4.8166119594678422E-4</c:v>
                </c:pt>
                <c:pt idx="21127">
                  <c:v>1.0635034257081455E-2</c:v>
                </c:pt>
                <c:pt idx="21128">
                  <c:v>1.0635034257081455E-2</c:v>
                </c:pt>
                <c:pt idx="21129">
                  <c:v>6.9634458461903081E-4</c:v>
                </c:pt>
                <c:pt idx="21130">
                  <c:v>1.6079158936301841E-2</c:v>
                </c:pt>
                <c:pt idx="21131">
                  <c:v>8.0943508430860404E-3</c:v>
                </c:pt>
                <c:pt idx="21132">
                  <c:v>3.1173826173826382E-3</c:v>
                </c:pt>
                <c:pt idx="21133">
                  <c:v>3.9335664335666265E-3</c:v>
                </c:pt>
                <c:pt idx="21134">
                  <c:v>2.3319200484554808E-2</c:v>
                </c:pt>
                <c:pt idx="21135">
                  <c:v>5.3280053280077089E-4</c:v>
                </c:pt>
                <c:pt idx="21136">
                  <c:v>6.1454293737771293E-4</c:v>
                </c:pt>
                <c:pt idx="21137">
                  <c:v>3.1173826173826382E-3</c:v>
                </c:pt>
                <c:pt idx="21138">
                  <c:v>1.0635034257081455E-2</c:v>
                </c:pt>
                <c:pt idx="21139">
                  <c:v>6.4408731764104095E-3</c:v>
                </c:pt>
                <c:pt idx="21140">
                  <c:v>1.2487512487511664E-3</c:v>
                </c:pt>
                <c:pt idx="21141">
                  <c:v>9.8681805998884634E-4</c:v>
                </c:pt>
                <c:pt idx="21142">
                  <c:v>6.1454293737771293E-4</c:v>
                </c:pt>
                <c:pt idx="21143">
                  <c:v>7.4783873370450537E-4</c:v>
                </c:pt>
                <c:pt idx="21144">
                  <c:v>2.7030721682164152E-2</c:v>
                </c:pt>
                <c:pt idx="21145">
                  <c:v>2.8571428571428727E-2</c:v>
                </c:pt>
                <c:pt idx="21146">
                  <c:v>2.664967153642487E-2</c:v>
                </c:pt>
                <c:pt idx="21147">
                  <c:v>3.4595034595033382E-3</c:v>
                </c:pt>
                <c:pt idx="21148">
                  <c:v>3.1633986928103545E-4</c:v>
                </c:pt>
                <c:pt idx="21149">
                  <c:v>8.3975155279501154E-3</c:v>
                </c:pt>
                <c:pt idx="21150">
                  <c:v>4.4247787610619309E-2</c:v>
                </c:pt>
                <c:pt idx="21151">
                  <c:v>1.2698412698412818E-2</c:v>
                </c:pt>
                <c:pt idx="21152">
                  <c:v>2.8011015024880459E-2</c:v>
                </c:pt>
                <c:pt idx="21153">
                  <c:v>7.3260073260057051E-4</c:v>
                </c:pt>
                <c:pt idx="21154">
                  <c:v>2.0408163265305205E-3</c:v>
                </c:pt>
                <c:pt idx="21155">
                  <c:v>1.210653753026609E-2</c:v>
                </c:pt>
                <c:pt idx="21156">
                  <c:v>1.210653753026609E-2</c:v>
                </c:pt>
                <c:pt idx="21157">
                  <c:v>2.3728813559321892E-2</c:v>
                </c:pt>
                <c:pt idx="21158">
                  <c:v>2.3885525591634427E-2</c:v>
                </c:pt>
                <c:pt idx="21159">
                  <c:v>7.3260073260057051E-4</c:v>
                </c:pt>
                <c:pt idx="21160">
                  <c:v>1.831501831501825E-2</c:v>
                </c:pt>
                <c:pt idx="21161">
                  <c:v>2.9226093055880187E-2</c:v>
                </c:pt>
                <c:pt idx="21162">
                  <c:v>1.831501831501825E-2</c:v>
                </c:pt>
                <c:pt idx="21163">
                  <c:v>1.831501831501825E-2</c:v>
                </c:pt>
                <c:pt idx="21164">
                  <c:v>2.3728813559321892E-2</c:v>
                </c:pt>
                <c:pt idx="21165">
                  <c:v>1.210653753026609E-2</c:v>
                </c:pt>
                <c:pt idx="21166">
                  <c:v>1.210653753026609E-2</c:v>
                </c:pt>
                <c:pt idx="21167">
                  <c:v>2.3728813559321892E-2</c:v>
                </c:pt>
                <c:pt idx="21168">
                  <c:v>5.4012345679013488E-3</c:v>
                </c:pt>
                <c:pt idx="21169">
                  <c:v>1.089324618736389E-3</c:v>
                </c:pt>
                <c:pt idx="21170">
                  <c:v>1.4336917562724075E-2</c:v>
                </c:pt>
                <c:pt idx="21171">
                  <c:v>6.5104166666679814E-4</c:v>
                </c:pt>
                <c:pt idx="21172">
                  <c:v>0</c:v>
                </c:pt>
                <c:pt idx="21173">
                  <c:v>1.0416666666666938E-2</c:v>
                </c:pt>
                <c:pt idx="21174">
                  <c:v>1.4336917562724075E-2</c:v>
                </c:pt>
                <c:pt idx="21175">
                  <c:v>5.485574969524596E-3</c:v>
                </c:pt>
                <c:pt idx="21176">
                  <c:v>2.1739130434782584E-2</c:v>
                </c:pt>
                <c:pt idx="21177">
                  <c:v>1.0416666666666938E-2</c:v>
                </c:pt>
                <c:pt idx="21178">
                  <c:v>4.4716957760426159E-4</c:v>
                </c:pt>
                <c:pt idx="21179">
                  <c:v>1.8740629685157269E-2</c:v>
                </c:pt>
                <c:pt idx="21180">
                  <c:v>8.5663924794359692E-3</c:v>
                </c:pt>
                <c:pt idx="21181">
                  <c:v>2.173913043478149E-3</c:v>
                </c:pt>
                <c:pt idx="21182">
                  <c:v>3.5689655172413931E-2</c:v>
                </c:pt>
                <c:pt idx="21183">
                  <c:v>2.173913043478149E-3</c:v>
                </c:pt>
                <c:pt idx="21184">
                  <c:v>4.4716957760426159E-4</c:v>
                </c:pt>
                <c:pt idx="21185">
                  <c:v>5.8220188151539287E-3</c:v>
                </c:pt>
                <c:pt idx="21186">
                  <c:v>2.3589743589743587E-2</c:v>
                </c:pt>
                <c:pt idx="21187">
                  <c:v>4.6376811594202403E-3</c:v>
                </c:pt>
                <c:pt idx="21188">
                  <c:v>4.1342155009450252E-3</c:v>
                </c:pt>
                <c:pt idx="21189">
                  <c:v>2.1003990758241206E-4</c:v>
                </c:pt>
                <c:pt idx="21190">
                  <c:v>8.0043311677495269E-4</c:v>
                </c:pt>
                <c:pt idx="21191">
                  <c:v>1.9792124139943166E-4</c:v>
                </c:pt>
                <c:pt idx="21192">
                  <c:v>2.8120109546165884E-2</c:v>
                </c:pt>
                <c:pt idx="21193">
                  <c:v>1.0736842105263183E-2</c:v>
                </c:pt>
                <c:pt idx="21194">
                  <c:v>7.0748304981301776E-3</c:v>
                </c:pt>
                <c:pt idx="21195">
                  <c:v>1.2549198307711539E-3</c:v>
                </c:pt>
                <c:pt idx="21196">
                  <c:v>6.4499484004128737E-4</c:v>
                </c:pt>
                <c:pt idx="21197">
                  <c:v>9.7072802012912118E-5</c:v>
                </c:pt>
                <c:pt idx="21198">
                  <c:v>6.272992169003855E-3</c:v>
                </c:pt>
                <c:pt idx="21199">
                  <c:v>1.5122888807099291E-2</c:v>
                </c:pt>
                <c:pt idx="21200">
                  <c:v>2.3199023199023172E-2</c:v>
                </c:pt>
                <c:pt idx="21201">
                  <c:v>5.7836899942167346E-4</c:v>
                </c:pt>
                <c:pt idx="21202">
                  <c:v>5.7836899942171574E-4</c:v>
                </c:pt>
                <c:pt idx="21203">
                  <c:v>3.5076923076923019E-2</c:v>
                </c:pt>
                <c:pt idx="21204">
                  <c:v>2.8340080971659885E-2</c:v>
                </c:pt>
                <c:pt idx="21205">
                  <c:v>3.38624198845726E-3</c:v>
                </c:pt>
                <c:pt idx="21206">
                  <c:v>2.8324955505921712E-3</c:v>
                </c:pt>
                <c:pt idx="21207">
                  <c:v>5.29014844804351E-4</c:v>
                </c:pt>
                <c:pt idx="21208">
                  <c:v>5.7836899942167346E-4</c:v>
                </c:pt>
                <c:pt idx="21209">
                  <c:v>1.0860484544695154E-2</c:v>
                </c:pt>
                <c:pt idx="21210">
                  <c:v>7.1689542806360456E-3</c:v>
                </c:pt>
                <c:pt idx="21211">
                  <c:v>3.264986287057643E-3</c:v>
                </c:pt>
                <c:pt idx="21212">
                  <c:v>2.3199023199023172E-2</c:v>
                </c:pt>
                <c:pt idx="21213">
                  <c:v>7.1689542806360456E-3</c:v>
                </c:pt>
                <c:pt idx="21214">
                  <c:v>1.6421052631579034E-2</c:v>
                </c:pt>
                <c:pt idx="21215">
                  <c:v>2.3199023199023172E-2</c:v>
                </c:pt>
                <c:pt idx="21216">
                  <c:v>6.7476383265857292E-3</c:v>
                </c:pt>
                <c:pt idx="21217">
                  <c:v>1.3227513227514738E-3</c:v>
                </c:pt>
                <c:pt idx="21218">
                  <c:v>1.4241996233521636E-2</c:v>
                </c:pt>
                <c:pt idx="21219">
                  <c:v>1.0416666666666938E-2</c:v>
                </c:pt>
                <c:pt idx="21220">
                  <c:v>4.3744531933532539E-4</c:v>
                </c:pt>
                <c:pt idx="21221">
                  <c:v>1.5839074998023317E-4</c:v>
                </c:pt>
                <c:pt idx="21222">
                  <c:v>4.3744531933532539E-4</c:v>
                </c:pt>
                <c:pt idx="21223">
                  <c:v>1.9357336430511073E-4</c:v>
                </c:pt>
                <c:pt idx="21224">
                  <c:v>1.7076502732243888E-4</c:v>
                </c:pt>
                <c:pt idx="21225">
                  <c:v>6.5104166666679814E-4</c:v>
                </c:pt>
                <c:pt idx="21226">
                  <c:v>6.6197959746346572E-3</c:v>
                </c:pt>
                <c:pt idx="21227">
                  <c:v>2.3076923076923002E-2</c:v>
                </c:pt>
                <c:pt idx="21228">
                  <c:v>2.254742547425468E-2</c:v>
                </c:pt>
                <c:pt idx="21229">
                  <c:v>3.4894540942928057E-2</c:v>
                </c:pt>
                <c:pt idx="21230">
                  <c:v>5.4256410256409051E-4</c:v>
                </c:pt>
                <c:pt idx="21231">
                  <c:v>1.6774193548387228E-2</c:v>
                </c:pt>
                <c:pt idx="21232">
                  <c:v>1.652336124246313E-3</c:v>
                </c:pt>
                <c:pt idx="21233">
                  <c:v>4.5107520835674965E-3</c:v>
                </c:pt>
                <c:pt idx="21234">
                  <c:v>5.9509050334491985E-6</c:v>
                </c:pt>
                <c:pt idx="21235">
                  <c:v>2.5740025740022708E-3</c:v>
                </c:pt>
                <c:pt idx="21236">
                  <c:v>2.2522522522522369E-2</c:v>
                </c:pt>
                <c:pt idx="21237">
                  <c:v>5.9889052417076726E-4</c:v>
                </c:pt>
                <c:pt idx="21238">
                  <c:v>6.3801506424433557E-4</c:v>
                </c:pt>
                <c:pt idx="21239">
                  <c:v>1.5972015972035234E-4</c:v>
                </c:pt>
                <c:pt idx="21240">
                  <c:v>2.8389734272086908E-2</c:v>
                </c:pt>
                <c:pt idx="21241">
                  <c:v>7.0342870342870725E-3</c:v>
                </c:pt>
                <c:pt idx="21242">
                  <c:v>1.1076650420912423E-2</c:v>
                </c:pt>
                <c:pt idx="21243">
                  <c:v>3.4472208057115239E-3</c:v>
                </c:pt>
                <c:pt idx="21244">
                  <c:v>2.8389734272086908E-2</c:v>
                </c:pt>
                <c:pt idx="21245">
                  <c:v>2.6491842300488751E-3</c:v>
                </c:pt>
                <c:pt idx="21246">
                  <c:v>3.5256410256410152E-2</c:v>
                </c:pt>
                <c:pt idx="21247">
                  <c:v>2.7230833682446817E-2</c:v>
                </c:pt>
                <c:pt idx="21248">
                  <c:v>4.4649565310722381E-2</c:v>
                </c:pt>
                <c:pt idx="21249">
                  <c:v>6.1454293737771293E-4</c:v>
                </c:pt>
                <c:pt idx="21250">
                  <c:v>1.6004495504495335E-2</c:v>
                </c:pt>
                <c:pt idx="21251">
                  <c:v>4.3586221470837169E-2</c:v>
                </c:pt>
                <c:pt idx="21252">
                  <c:v>4.7506840985101851E-3</c:v>
                </c:pt>
                <c:pt idx="21253">
                  <c:v>1.6079158936301841E-2</c:v>
                </c:pt>
                <c:pt idx="21254">
                  <c:v>2.1698342979342849E-4</c:v>
                </c:pt>
                <c:pt idx="21255">
                  <c:v>1.4083477498111698E-2</c:v>
                </c:pt>
                <c:pt idx="21256">
                  <c:v>1.5470477999748978E-4</c:v>
                </c:pt>
                <c:pt idx="21257">
                  <c:v>2.1698342979342849E-4</c:v>
                </c:pt>
                <c:pt idx="21258">
                  <c:v>2.7230833682446817E-2</c:v>
                </c:pt>
                <c:pt idx="21259">
                  <c:v>1.9035842206574804E-3</c:v>
                </c:pt>
                <c:pt idx="21260">
                  <c:v>4.8166119594678422E-4</c:v>
                </c:pt>
                <c:pt idx="21261">
                  <c:v>1.4038529446384472E-2</c:v>
                </c:pt>
                <c:pt idx="21262">
                  <c:v>2.1653346653346523E-2</c:v>
                </c:pt>
                <c:pt idx="21263">
                  <c:v>3.3506600351518377E-3</c:v>
                </c:pt>
                <c:pt idx="21264">
                  <c:v>1.6079158936301841E-2</c:v>
                </c:pt>
                <c:pt idx="21265">
                  <c:v>8.633710786822527E-4</c:v>
                </c:pt>
                <c:pt idx="21266">
                  <c:v>2.5800645635357059E-3</c:v>
                </c:pt>
                <c:pt idx="21267">
                  <c:v>6.1454293737771293E-4</c:v>
                </c:pt>
                <c:pt idx="21268">
                  <c:v>1.0898670707283143E-2</c:v>
                </c:pt>
                <c:pt idx="21269">
                  <c:v>2.5800645635357059E-3</c:v>
                </c:pt>
                <c:pt idx="21270">
                  <c:v>2.5800645635357059E-3</c:v>
                </c:pt>
                <c:pt idx="21271">
                  <c:v>8.633710786822527E-4</c:v>
                </c:pt>
                <c:pt idx="21272">
                  <c:v>1.1796239474811024E-2</c:v>
                </c:pt>
                <c:pt idx="21273">
                  <c:v>1.2487512487511664E-3</c:v>
                </c:pt>
                <c:pt idx="21274">
                  <c:v>1.354024127133354E-2</c:v>
                </c:pt>
                <c:pt idx="21275">
                  <c:v>6.1454293737771293E-4</c:v>
                </c:pt>
                <c:pt idx="21276">
                  <c:v>1.6781643646431817E-2</c:v>
                </c:pt>
                <c:pt idx="21277">
                  <c:v>1.0198135198135189E-2</c:v>
                </c:pt>
                <c:pt idx="21278">
                  <c:v>6.1454293737771293E-4</c:v>
                </c:pt>
                <c:pt idx="21279">
                  <c:v>4.2397920382006684E-3</c:v>
                </c:pt>
                <c:pt idx="21280">
                  <c:v>1.1408837962768599E-2</c:v>
                </c:pt>
                <c:pt idx="21281">
                  <c:v>2.1698342979342849E-4</c:v>
                </c:pt>
                <c:pt idx="21282">
                  <c:v>1.0635034257081455E-2</c:v>
                </c:pt>
                <c:pt idx="21283">
                  <c:v>6.385659794750653E-4</c:v>
                </c:pt>
                <c:pt idx="21284">
                  <c:v>6.8740783026497582E-3</c:v>
                </c:pt>
                <c:pt idx="21285">
                  <c:v>2.7089523894633592E-4</c:v>
                </c:pt>
                <c:pt idx="21286">
                  <c:v>1.199085005904296E-4</c:v>
                </c:pt>
                <c:pt idx="21287">
                  <c:v>1.9035842206574804E-3</c:v>
                </c:pt>
                <c:pt idx="21288">
                  <c:v>1.0179294389820967E-2</c:v>
                </c:pt>
                <c:pt idx="21289">
                  <c:v>1.3016540110137413E-3</c:v>
                </c:pt>
                <c:pt idx="21290">
                  <c:v>2.3319200484554808E-2</c:v>
                </c:pt>
                <c:pt idx="21291">
                  <c:v>1.0635034257081455E-2</c:v>
                </c:pt>
                <c:pt idx="21292">
                  <c:v>4.646901770796041E-4</c:v>
                </c:pt>
                <c:pt idx="21293">
                  <c:v>1.0635034257081455E-2</c:v>
                </c:pt>
                <c:pt idx="21294">
                  <c:v>6.1454293737771293E-4</c:v>
                </c:pt>
                <c:pt idx="21295">
                  <c:v>5.6050184682145981E-2</c:v>
                </c:pt>
                <c:pt idx="21296">
                  <c:v>0.16594827586206906</c:v>
                </c:pt>
                <c:pt idx="21297">
                  <c:v>1.6079158936301841E-2</c:v>
                </c:pt>
                <c:pt idx="21298">
                  <c:v>5.3280053280077089E-4</c:v>
                </c:pt>
                <c:pt idx="21299">
                  <c:v>9.9916109531495226E-3</c:v>
                </c:pt>
                <c:pt idx="21300">
                  <c:v>6.5961018070801389E-2</c:v>
                </c:pt>
                <c:pt idx="21301">
                  <c:v>9.9916109531495226E-3</c:v>
                </c:pt>
                <c:pt idx="21302">
                  <c:v>1.7123287671233084E-2</c:v>
                </c:pt>
                <c:pt idx="21303">
                  <c:v>1.7431660974316733E-2</c:v>
                </c:pt>
                <c:pt idx="21304">
                  <c:v>2.5898972602739771E-2</c:v>
                </c:pt>
                <c:pt idx="21305">
                  <c:v>7.4896679823542919E-3</c:v>
                </c:pt>
                <c:pt idx="21306">
                  <c:v>1.1321181931393752E-2</c:v>
                </c:pt>
                <c:pt idx="21307">
                  <c:v>2.5898972602739771E-2</c:v>
                </c:pt>
                <c:pt idx="21308">
                  <c:v>4.7226366472263269E-3</c:v>
                </c:pt>
                <c:pt idx="21309">
                  <c:v>2.3022907793254409E-2</c:v>
                </c:pt>
                <c:pt idx="21310">
                  <c:v>7.0136986301372389E-3</c:v>
                </c:pt>
                <c:pt idx="21311">
                  <c:v>6.1864406779660874E-2</c:v>
                </c:pt>
                <c:pt idx="21312">
                  <c:v>2.7194799164151379E-2</c:v>
                </c:pt>
                <c:pt idx="21313">
                  <c:v>1.5681062121227558E-2</c:v>
                </c:pt>
                <c:pt idx="21314">
                  <c:v>1.7123287671233084E-2</c:v>
                </c:pt>
                <c:pt idx="21315">
                  <c:v>1.7123287671233084E-2</c:v>
                </c:pt>
                <c:pt idx="21316">
                  <c:v>2.4179754698948674E-2</c:v>
                </c:pt>
                <c:pt idx="21317">
                  <c:v>2.3694243876104845E-2</c:v>
                </c:pt>
                <c:pt idx="21318">
                  <c:v>1.5132408575036393E-5</c:v>
                </c:pt>
                <c:pt idx="21319">
                  <c:v>1.2976827094474088E-2</c:v>
                </c:pt>
                <c:pt idx="21320">
                  <c:v>1.6774193548387228E-2</c:v>
                </c:pt>
                <c:pt idx="21321">
                  <c:v>1.6774193548387228E-2</c:v>
                </c:pt>
                <c:pt idx="21322">
                  <c:v>1.6774193548387228E-2</c:v>
                </c:pt>
                <c:pt idx="21323">
                  <c:v>9.4592074592075061E-3</c:v>
                </c:pt>
                <c:pt idx="21324">
                  <c:v>1.6774193548387228E-2</c:v>
                </c:pt>
                <c:pt idx="21325">
                  <c:v>1.6774193548387228E-2</c:v>
                </c:pt>
                <c:pt idx="21326">
                  <c:v>1.3964108339108394E-2</c:v>
                </c:pt>
                <c:pt idx="21327">
                  <c:v>3.4193245778610694E-3</c:v>
                </c:pt>
                <c:pt idx="21328">
                  <c:v>1.6774193548387228E-2</c:v>
                </c:pt>
                <c:pt idx="21329">
                  <c:v>8.4115293689761995E-3</c:v>
                </c:pt>
                <c:pt idx="21330">
                  <c:v>2.6995063759769573E-2</c:v>
                </c:pt>
                <c:pt idx="21331">
                  <c:v>2.3076923076923002E-2</c:v>
                </c:pt>
                <c:pt idx="21332">
                  <c:v>1.210653753026609E-2</c:v>
                </c:pt>
                <c:pt idx="21333">
                  <c:v>0.14890007951232417</c:v>
                </c:pt>
                <c:pt idx="21334">
                  <c:v>5.4256410256409051E-4</c:v>
                </c:pt>
                <c:pt idx="21335">
                  <c:v>3.7466338836203679E-3</c:v>
                </c:pt>
                <c:pt idx="21336">
                  <c:v>5.9241738653503214E-3</c:v>
                </c:pt>
                <c:pt idx="21337">
                  <c:v>1.1027725661870622E-3</c:v>
                </c:pt>
                <c:pt idx="21338">
                  <c:v>2.3076923076923002E-2</c:v>
                </c:pt>
                <c:pt idx="21339">
                  <c:v>7.0685197155785787E-3</c:v>
                </c:pt>
                <c:pt idx="21340">
                  <c:v>2.8886675649813132E-3</c:v>
                </c:pt>
                <c:pt idx="21341">
                  <c:v>1.1093333333333358E-2</c:v>
                </c:pt>
                <c:pt idx="21342">
                  <c:v>2.3076923076923002E-2</c:v>
                </c:pt>
                <c:pt idx="21343">
                  <c:v>2.1848698861105902E-2</c:v>
                </c:pt>
                <c:pt idx="21344">
                  <c:v>1.3567846295118969E-2</c:v>
                </c:pt>
                <c:pt idx="21345">
                  <c:v>3.4193245778610694E-3</c:v>
                </c:pt>
                <c:pt idx="21346">
                  <c:v>2.5852879361076019E-2</c:v>
                </c:pt>
                <c:pt idx="21347">
                  <c:v>1.7516661837148659E-2</c:v>
                </c:pt>
                <c:pt idx="21348">
                  <c:v>1.0428569252099477E-3</c:v>
                </c:pt>
                <c:pt idx="21349">
                  <c:v>5.1185795882035187E-2</c:v>
                </c:pt>
                <c:pt idx="21350">
                  <c:v>7.2148786831516027E-4</c:v>
                </c:pt>
                <c:pt idx="21351">
                  <c:v>3.8305920658873168E-4</c:v>
                </c:pt>
                <c:pt idx="21352">
                  <c:v>3.8305920658873168E-4</c:v>
                </c:pt>
                <c:pt idx="21353">
                  <c:v>8.8016745159606095E-4</c:v>
                </c:pt>
                <c:pt idx="21354">
                  <c:v>1.2903225806448813E-4</c:v>
                </c:pt>
                <c:pt idx="21355">
                  <c:v>3.0319181659464879E-2</c:v>
                </c:pt>
                <c:pt idx="21356">
                  <c:v>3.64145658263305E-2</c:v>
                </c:pt>
                <c:pt idx="21357">
                  <c:v>5.40105860749345E-5</c:v>
                </c:pt>
                <c:pt idx="21358">
                  <c:v>7.2148786831516027E-4</c:v>
                </c:pt>
                <c:pt idx="21359">
                  <c:v>2.4085224641037482E-2</c:v>
                </c:pt>
                <c:pt idx="21360">
                  <c:v>2.1720361086875746E-3</c:v>
                </c:pt>
                <c:pt idx="21361">
                  <c:v>1.1564820102798336E-2</c:v>
                </c:pt>
                <c:pt idx="21362">
                  <c:v>2.8850127692944478E-3</c:v>
                </c:pt>
                <c:pt idx="21363">
                  <c:v>3.5494996234947621E-3</c:v>
                </c:pt>
                <c:pt idx="21364">
                  <c:v>6.4370164939424619E-3</c:v>
                </c:pt>
                <c:pt idx="21365">
                  <c:v>2.8173374613003035E-2</c:v>
                </c:pt>
                <c:pt idx="21366">
                  <c:v>2.8850127692944478E-3</c:v>
                </c:pt>
                <c:pt idx="21367">
                  <c:v>1.0296789824349027E-2</c:v>
                </c:pt>
                <c:pt idx="21368">
                  <c:v>1.0296789824349027E-2</c:v>
                </c:pt>
                <c:pt idx="21369">
                  <c:v>2.3725645353722614E-2</c:v>
                </c:pt>
                <c:pt idx="21370">
                  <c:v>3.8305920658873168E-4</c:v>
                </c:pt>
                <c:pt idx="21371">
                  <c:v>3.7844121003167298E-3</c:v>
                </c:pt>
                <c:pt idx="21372">
                  <c:v>6.147540983606598E-3</c:v>
                </c:pt>
                <c:pt idx="21373">
                  <c:v>6.6666666666667001E-3</c:v>
                </c:pt>
                <c:pt idx="21374">
                  <c:v>1.7005032101336127E-2</c:v>
                </c:pt>
                <c:pt idx="21375">
                  <c:v>2.1164021164021368E-2</c:v>
                </c:pt>
                <c:pt idx="21376">
                  <c:v>4.5330915684495352E-4</c:v>
                </c:pt>
                <c:pt idx="21377">
                  <c:v>1.6203703703703606E-2</c:v>
                </c:pt>
                <c:pt idx="21378">
                  <c:v>4.3744531933532539E-4</c:v>
                </c:pt>
                <c:pt idx="21379">
                  <c:v>6.238859180035747E-3</c:v>
                </c:pt>
                <c:pt idx="21380">
                  <c:v>6.9991251093613586E-3</c:v>
                </c:pt>
                <c:pt idx="21381">
                  <c:v>3.5433070866141662E-2</c:v>
                </c:pt>
                <c:pt idx="21382">
                  <c:v>6.5104166666679814E-4</c:v>
                </c:pt>
                <c:pt idx="21383">
                  <c:v>6.9991251093613586E-3</c:v>
                </c:pt>
                <c:pt idx="21384">
                  <c:v>6.5104166666679814E-4</c:v>
                </c:pt>
                <c:pt idx="21385">
                  <c:v>6.5104166666679814E-4</c:v>
                </c:pt>
                <c:pt idx="21386">
                  <c:v>6.5104166666679814E-4</c:v>
                </c:pt>
                <c:pt idx="21387">
                  <c:v>5.6818181818182193E-3</c:v>
                </c:pt>
                <c:pt idx="21388">
                  <c:v>3.5433070866141662E-2</c:v>
                </c:pt>
                <c:pt idx="21389">
                  <c:v>3.5433070866141662E-2</c:v>
                </c:pt>
                <c:pt idx="21390">
                  <c:v>3.9682539682539882E-2</c:v>
                </c:pt>
                <c:pt idx="21391">
                  <c:v>3.097173828881227E-3</c:v>
                </c:pt>
                <c:pt idx="21392">
                  <c:v>1.9357336430511073E-4</c:v>
                </c:pt>
                <c:pt idx="21393">
                  <c:v>2.3319200484554808E-2</c:v>
                </c:pt>
                <c:pt idx="21394">
                  <c:v>1.0635034257081455E-2</c:v>
                </c:pt>
                <c:pt idx="21395">
                  <c:v>1.9756354554207253E-4</c:v>
                </c:pt>
                <c:pt idx="21396">
                  <c:v>7.9566854990583649E-2</c:v>
                </c:pt>
                <c:pt idx="21397">
                  <c:v>6.6666666666667001E-3</c:v>
                </c:pt>
                <c:pt idx="21398">
                  <c:v>4.3744531933532539E-4</c:v>
                </c:pt>
                <c:pt idx="21399">
                  <c:v>1.3227513227514738E-3</c:v>
                </c:pt>
                <c:pt idx="21400">
                  <c:v>1.1770244821086376E-4</c:v>
                </c:pt>
                <c:pt idx="21401">
                  <c:v>1.0416666666666938E-2</c:v>
                </c:pt>
                <c:pt idx="21402">
                  <c:v>4.3744531933532539E-4</c:v>
                </c:pt>
                <c:pt idx="21403">
                  <c:v>8.2236842105260497E-4</c:v>
                </c:pt>
                <c:pt idx="21404">
                  <c:v>6.023059714336704E-4</c:v>
                </c:pt>
                <c:pt idx="21405">
                  <c:v>2.2041369955918136E-3</c:v>
                </c:pt>
                <c:pt idx="21406">
                  <c:v>9.7949188858280165E-3</c:v>
                </c:pt>
                <c:pt idx="21407">
                  <c:v>3.9447731755424265E-3</c:v>
                </c:pt>
                <c:pt idx="21408">
                  <c:v>5.9999999999999928E-2</c:v>
                </c:pt>
                <c:pt idx="21409">
                  <c:v>0</c:v>
                </c:pt>
                <c:pt idx="21410">
                  <c:v>1.0416666666666938E-2</c:v>
                </c:pt>
                <c:pt idx="21411">
                  <c:v>2.3437500000000038E-2</c:v>
                </c:pt>
                <c:pt idx="21412">
                  <c:v>1.0416666666666938E-2</c:v>
                </c:pt>
                <c:pt idx="21413">
                  <c:v>6.696428571428702E-3</c:v>
                </c:pt>
                <c:pt idx="21414">
                  <c:v>5.8413819431190244E-3</c:v>
                </c:pt>
                <c:pt idx="21415">
                  <c:v>1.5506465044926627E-2</c:v>
                </c:pt>
                <c:pt idx="21416">
                  <c:v>1.0860484544695154E-2</c:v>
                </c:pt>
                <c:pt idx="21417">
                  <c:v>1.6421052631579034E-2</c:v>
                </c:pt>
                <c:pt idx="21418">
                  <c:v>5.7836899942167346E-4</c:v>
                </c:pt>
                <c:pt idx="21419">
                  <c:v>1.0051282051282114E-2</c:v>
                </c:pt>
                <c:pt idx="21420">
                  <c:v>2.5469387755102126E-2</c:v>
                </c:pt>
                <c:pt idx="21421">
                  <c:v>2.5318757897153672E-3</c:v>
                </c:pt>
                <c:pt idx="21422">
                  <c:v>1.2455106960601436E-2</c:v>
                </c:pt>
                <c:pt idx="21423">
                  <c:v>2.4672323141711251E-3</c:v>
                </c:pt>
                <c:pt idx="21424">
                  <c:v>3.2174843035996312E-3</c:v>
                </c:pt>
                <c:pt idx="21425">
                  <c:v>2.2743403285261464E-4</c:v>
                </c:pt>
                <c:pt idx="21426">
                  <c:v>1.0051282051282114E-2</c:v>
                </c:pt>
                <c:pt idx="21427">
                  <c:v>2.7277916888306135E-3</c:v>
                </c:pt>
                <c:pt idx="21428">
                  <c:v>1.0322199697950049E-2</c:v>
                </c:pt>
                <c:pt idx="21429">
                  <c:v>1.7889582349512299E-3</c:v>
                </c:pt>
                <c:pt idx="21430">
                  <c:v>8.0525593198405507E-3</c:v>
                </c:pt>
                <c:pt idx="21431">
                  <c:v>1.2134173624856895E-3</c:v>
                </c:pt>
                <c:pt idx="21432">
                  <c:v>5.1188548725494545E-3</c:v>
                </c:pt>
                <c:pt idx="21433">
                  <c:v>2.8133668686671696E-4</c:v>
                </c:pt>
                <c:pt idx="21434">
                  <c:v>3.6645299145299098E-2</c:v>
                </c:pt>
                <c:pt idx="21435">
                  <c:v>2.8133668686671696E-4</c:v>
                </c:pt>
                <c:pt idx="21436">
                  <c:v>1.4552370193224412E-2</c:v>
                </c:pt>
                <c:pt idx="21437">
                  <c:v>1.4552370193224412E-2</c:v>
                </c:pt>
                <c:pt idx="21438">
                  <c:v>1.0051282051282114E-2</c:v>
                </c:pt>
                <c:pt idx="21439">
                  <c:v>1.8200682399288553E-2</c:v>
                </c:pt>
                <c:pt idx="21440">
                  <c:v>4.1906506192220444E-2</c:v>
                </c:pt>
                <c:pt idx="21441">
                  <c:v>3.8975802522616765E-4</c:v>
                </c:pt>
                <c:pt idx="21442">
                  <c:v>3.0625610568114801E-3</c:v>
                </c:pt>
                <c:pt idx="21443">
                  <c:v>2.6029719121170767E-3</c:v>
                </c:pt>
                <c:pt idx="21444">
                  <c:v>2.2622446510029763E-4</c:v>
                </c:pt>
                <c:pt idx="21445">
                  <c:v>8.1358741253892072E-3</c:v>
                </c:pt>
                <c:pt idx="21446">
                  <c:v>4.3744531933532539E-4</c:v>
                </c:pt>
                <c:pt idx="21447">
                  <c:v>4.2372881355930824E-3</c:v>
                </c:pt>
                <c:pt idx="21448">
                  <c:v>6.5104166666679814E-4</c:v>
                </c:pt>
                <c:pt idx="21449">
                  <c:v>0</c:v>
                </c:pt>
                <c:pt idx="21450">
                  <c:v>1.0101010101009017E-3</c:v>
                </c:pt>
                <c:pt idx="21451">
                  <c:v>1.0101010101009017E-3</c:v>
                </c:pt>
                <c:pt idx="21452">
                  <c:v>3.5253980288097141E-2</c:v>
                </c:pt>
                <c:pt idx="21453">
                  <c:v>2.0576131687241343E-3</c:v>
                </c:pt>
                <c:pt idx="21454">
                  <c:v>8.9605734767043196E-4</c:v>
                </c:pt>
                <c:pt idx="21455">
                  <c:v>1.1223344556678182E-3</c:v>
                </c:pt>
                <c:pt idx="21456">
                  <c:v>1.7076502732243888E-4</c:v>
                </c:pt>
                <c:pt idx="21457">
                  <c:v>6.7723147771779177E-5</c:v>
                </c:pt>
                <c:pt idx="21458">
                  <c:v>1.5748031496063096E-2</c:v>
                </c:pt>
                <c:pt idx="21459">
                  <c:v>1.7094017094017054E-2</c:v>
                </c:pt>
                <c:pt idx="21460">
                  <c:v>2.9865908167411605E-2</c:v>
                </c:pt>
                <c:pt idx="21461">
                  <c:v>6.534346156988987E-4</c:v>
                </c:pt>
                <c:pt idx="21462">
                  <c:v>2.016129032257999E-3</c:v>
                </c:pt>
                <c:pt idx="21463">
                  <c:v>2.976190476190496E-3</c:v>
                </c:pt>
                <c:pt idx="21464">
                  <c:v>5.7020669992872792E-3</c:v>
                </c:pt>
                <c:pt idx="21465">
                  <c:v>6.9991251093613586E-3</c:v>
                </c:pt>
                <c:pt idx="21466">
                  <c:v>2.3437500000000038E-2</c:v>
                </c:pt>
                <c:pt idx="21467">
                  <c:v>6.5104166666679814E-4</c:v>
                </c:pt>
                <c:pt idx="21468">
                  <c:v>8.0045740423099008E-3</c:v>
                </c:pt>
                <c:pt idx="21469">
                  <c:v>7.2580645161290175E-2</c:v>
                </c:pt>
                <c:pt idx="21470">
                  <c:v>1.5679442508710839E-2</c:v>
                </c:pt>
                <c:pt idx="21471">
                  <c:v>2.1722602367752765E-4</c:v>
                </c:pt>
                <c:pt idx="21472">
                  <c:v>1.451702959240638E-2</c:v>
                </c:pt>
                <c:pt idx="21473">
                  <c:v>4.7619047619047589E-2</c:v>
                </c:pt>
                <c:pt idx="21474">
                  <c:v>3.2679738562092359E-3</c:v>
                </c:pt>
                <c:pt idx="21475">
                  <c:v>7.8506769206120406E-3</c:v>
                </c:pt>
                <c:pt idx="21476">
                  <c:v>7.8506769206120406E-3</c:v>
                </c:pt>
                <c:pt idx="21477">
                  <c:v>7.8506769206120406E-3</c:v>
                </c:pt>
                <c:pt idx="21478">
                  <c:v>4.9586776859504245E-2</c:v>
                </c:pt>
                <c:pt idx="21479">
                  <c:v>9.6164788892682974E-3</c:v>
                </c:pt>
                <c:pt idx="21480">
                  <c:v>3.308012741974899E-3</c:v>
                </c:pt>
                <c:pt idx="21481">
                  <c:v>3.308012741974899E-3</c:v>
                </c:pt>
                <c:pt idx="21482">
                  <c:v>4.3744531933532539E-4</c:v>
                </c:pt>
                <c:pt idx="21483">
                  <c:v>4.7776988075496586E-3</c:v>
                </c:pt>
                <c:pt idx="21484">
                  <c:v>3.097173828881227E-3</c:v>
                </c:pt>
                <c:pt idx="21485">
                  <c:v>2.016129032257999E-3</c:v>
                </c:pt>
                <c:pt idx="21486">
                  <c:v>3.4722222222222398E-3</c:v>
                </c:pt>
                <c:pt idx="21487">
                  <c:v>1.0333863275039783E-2</c:v>
                </c:pt>
                <c:pt idx="21488">
                  <c:v>7.5757575757576141E-3</c:v>
                </c:pt>
                <c:pt idx="21489">
                  <c:v>1.0416666666666938E-2</c:v>
                </c:pt>
                <c:pt idx="21490">
                  <c:v>6.6666666666667001E-3</c:v>
                </c:pt>
                <c:pt idx="21491">
                  <c:v>2.7813436029097232E-2</c:v>
                </c:pt>
                <c:pt idx="21492">
                  <c:v>5.29014844804351E-4</c:v>
                </c:pt>
                <c:pt idx="21493">
                  <c:v>1.79199575230638E-3</c:v>
                </c:pt>
                <c:pt idx="21494">
                  <c:v>1.0860484544695154E-2</c:v>
                </c:pt>
                <c:pt idx="21495">
                  <c:v>1.0860484544695154E-2</c:v>
                </c:pt>
                <c:pt idx="21496">
                  <c:v>5.29014844804351E-4</c:v>
                </c:pt>
                <c:pt idx="21497">
                  <c:v>3.264986287057643E-3</c:v>
                </c:pt>
                <c:pt idx="21498">
                  <c:v>3.264986287057643E-3</c:v>
                </c:pt>
                <c:pt idx="21499">
                  <c:v>1.6421052631579034E-2</c:v>
                </c:pt>
                <c:pt idx="21500">
                  <c:v>1.0976702508960743E-2</c:v>
                </c:pt>
                <c:pt idx="21501">
                  <c:v>1.7532325224631831E-3</c:v>
                </c:pt>
                <c:pt idx="21502">
                  <c:v>1.3888888888890522E-3</c:v>
                </c:pt>
                <c:pt idx="21503">
                  <c:v>1.3881658858233923E-3</c:v>
                </c:pt>
                <c:pt idx="21504">
                  <c:v>7.0748304981301776E-3</c:v>
                </c:pt>
                <c:pt idx="21505">
                  <c:v>2.7100623531146526E-3</c:v>
                </c:pt>
                <c:pt idx="21506">
                  <c:v>2.976190476190496E-3</c:v>
                </c:pt>
                <c:pt idx="21507">
                  <c:v>6.5104166666679814E-4</c:v>
                </c:pt>
                <c:pt idx="21508">
                  <c:v>9.6618357487924557E-3</c:v>
                </c:pt>
                <c:pt idx="21509">
                  <c:v>3.9008533116619143E-2</c:v>
                </c:pt>
                <c:pt idx="21510">
                  <c:v>2.3437500000000038E-2</c:v>
                </c:pt>
                <c:pt idx="21511">
                  <c:v>9.3568313953488729E-3</c:v>
                </c:pt>
                <c:pt idx="21512">
                  <c:v>0</c:v>
                </c:pt>
                <c:pt idx="21513">
                  <c:v>0</c:v>
                </c:pt>
                <c:pt idx="21514">
                  <c:v>1.620370370370372E-2</c:v>
                </c:pt>
                <c:pt idx="21515">
                  <c:v>2.1164021164021368E-2</c:v>
                </c:pt>
                <c:pt idx="21516">
                  <c:v>4.9671592775041122E-2</c:v>
                </c:pt>
                <c:pt idx="21517">
                  <c:v>0</c:v>
                </c:pt>
                <c:pt idx="21518">
                  <c:v>3.7940379403793946E-2</c:v>
                </c:pt>
                <c:pt idx="21519">
                  <c:v>4.7384615384615261E-2</c:v>
                </c:pt>
                <c:pt idx="21520">
                  <c:v>6.5852868241156682E-3</c:v>
                </c:pt>
                <c:pt idx="21521">
                  <c:v>1.6456135607511756E-2</c:v>
                </c:pt>
                <c:pt idx="21522">
                  <c:v>1.5470477999748978E-4</c:v>
                </c:pt>
                <c:pt idx="21523">
                  <c:v>1.0635034257081455E-2</c:v>
                </c:pt>
                <c:pt idx="21524">
                  <c:v>1.0635034257081455E-2</c:v>
                </c:pt>
                <c:pt idx="21525">
                  <c:v>1.0198135198135189E-2</c:v>
                </c:pt>
                <c:pt idx="21526">
                  <c:v>3.5256410256410152E-2</c:v>
                </c:pt>
                <c:pt idx="21527">
                  <c:v>6.4971319003575331E-3</c:v>
                </c:pt>
                <c:pt idx="21528">
                  <c:v>6.4971319003575331E-3</c:v>
                </c:pt>
                <c:pt idx="21529">
                  <c:v>6.4971319003575331E-3</c:v>
                </c:pt>
                <c:pt idx="21530">
                  <c:v>2.0376876355137404E-2</c:v>
                </c:pt>
                <c:pt idx="21531">
                  <c:v>3.7124640065816145E-3</c:v>
                </c:pt>
                <c:pt idx="21532">
                  <c:v>2.1898283122772914E-2</c:v>
                </c:pt>
                <c:pt idx="21533">
                  <c:v>3.5395443558708876E-2</c:v>
                </c:pt>
                <c:pt idx="21534">
                  <c:v>2.5092004014720729E-2</c:v>
                </c:pt>
                <c:pt idx="21535">
                  <c:v>1.0757445835477037E-2</c:v>
                </c:pt>
                <c:pt idx="21536">
                  <c:v>2.5492844268354589E-2</c:v>
                </c:pt>
                <c:pt idx="21537">
                  <c:v>2.1589564446706745E-3</c:v>
                </c:pt>
                <c:pt idx="21538">
                  <c:v>2.3319200484554808E-2</c:v>
                </c:pt>
                <c:pt idx="21539">
                  <c:v>9.2749355907250988E-3</c:v>
                </c:pt>
                <c:pt idx="21540">
                  <c:v>5.2167765419436412E-3</c:v>
                </c:pt>
                <c:pt idx="21541">
                  <c:v>6.4408731764104095E-3</c:v>
                </c:pt>
                <c:pt idx="21542">
                  <c:v>2.3319200484554808E-2</c:v>
                </c:pt>
                <c:pt idx="21543">
                  <c:v>2.3319200484554808E-2</c:v>
                </c:pt>
                <c:pt idx="21544">
                  <c:v>4.8995104274607244E-2</c:v>
                </c:pt>
                <c:pt idx="21545">
                  <c:v>0.11092377091584064</c:v>
                </c:pt>
                <c:pt idx="21546">
                  <c:v>2.6575507825507941E-2</c:v>
                </c:pt>
                <c:pt idx="21547">
                  <c:v>1.1520011520012045E-3</c:v>
                </c:pt>
                <c:pt idx="21548">
                  <c:v>1.0635034257081455E-2</c:v>
                </c:pt>
                <c:pt idx="21549">
                  <c:v>6.4408731764104095E-3</c:v>
                </c:pt>
                <c:pt idx="21550">
                  <c:v>1.7482517482518567E-4</c:v>
                </c:pt>
                <c:pt idx="21551">
                  <c:v>1.0635034257081455E-2</c:v>
                </c:pt>
                <c:pt idx="21552">
                  <c:v>1.0976702508960743E-2</c:v>
                </c:pt>
                <c:pt idx="21553">
                  <c:v>8.9605734767043196E-4</c:v>
                </c:pt>
                <c:pt idx="21554">
                  <c:v>2.3437500000000038E-2</c:v>
                </c:pt>
                <c:pt idx="21555">
                  <c:v>2.3437500000000038E-2</c:v>
                </c:pt>
                <c:pt idx="21556">
                  <c:v>6.5104166666679814E-4</c:v>
                </c:pt>
                <c:pt idx="21557">
                  <c:v>5.005716398245633E-3</c:v>
                </c:pt>
                <c:pt idx="21558">
                  <c:v>1.0736842105263183E-2</c:v>
                </c:pt>
                <c:pt idx="21559">
                  <c:v>1.396468029936432E-2</c:v>
                </c:pt>
                <c:pt idx="21560">
                  <c:v>4.6883495899780348E-4</c:v>
                </c:pt>
                <c:pt idx="21561">
                  <c:v>3.8465502193337719E-2</c:v>
                </c:pt>
                <c:pt idx="21562">
                  <c:v>3.8465502193337719E-2</c:v>
                </c:pt>
                <c:pt idx="21563">
                  <c:v>1.0736842105263183E-2</c:v>
                </c:pt>
                <c:pt idx="21564">
                  <c:v>4.2064880872257054E-3</c:v>
                </c:pt>
                <c:pt idx="21565">
                  <c:v>4.4918849688750435E-2</c:v>
                </c:pt>
                <c:pt idx="21566">
                  <c:v>3.9923126883641621E-2</c:v>
                </c:pt>
                <c:pt idx="21567">
                  <c:v>5.45809857123638E-3</c:v>
                </c:pt>
                <c:pt idx="21568">
                  <c:v>2.384313725490185E-2</c:v>
                </c:pt>
                <c:pt idx="21569">
                  <c:v>2.7502157031924112E-2</c:v>
                </c:pt>
                <c:pt idx="21570">
                  <c:v>6.0386473429951723E-2</c:v>
                </c:pt>
                <c:pt idx="21571">
                  <c:v>8.8757396449705879E-3</c:v>
                </c:pt>
                <c:pt idx="21572">
                  <c:v>1.3227513227514738E-3</c:v>
                </c:pt>
                <c:pt idx="21573">
                  <c:v>9.803921568627378E-3</c:v>
                </c:pt>
                <c:pt idx="21574">
                  <c:v>1.2260590180298223E-2</c:v>
                </c:pt>
                <c:pt idx="21575">
                  <c:v>1.3888888888888959E-2</c:v>
                </c:pt>
                <c:pt idx="21576">
                  <c:v>7.4992347719621596E-3</c:v>
                </c:pt>
                <c:pt idx="21577">
                  <c:v>1.0890543148607826E-2</c:v>
                </c:pt>
                <c:pt idx="21578">
                  <c:v>1.1437908496732202E-2</c:v>
                </c:pt>
                <c:pt idx="21579">
                  <c:v>2.1042667831658861E-2</c:v>
                </c:pt>
                <c:pt idx="21580">
                  <c:v>1.9165280747604312E-2</c:v>
                </c:pt>
                <c:pt idx="21581">
                  <c:v>1.0416666666666938E-2</c:v>
                </c:pt>
                <c:pt idx="21582">
                  <c:v>1.3227513227514738E-3</c:v>
                </c:pt>
                <c:pt idx="21583">
                  <c:v>1.883239171374814E-3</c:v>
                </c:pt>
                <c:pt idx="21584">
                  <c:v>6.7476383265856772E-3</c:v>
                </c:pt>
                <c:pt idx="21585">
                  <c:v>2.7813436029097232E-2</c:v>
                </c:pt>
                <c:pt idx="21586">
                  <c:v>3.5076923076923019E-2</c:v>
                </c:pt>
                <c:pt idx="21587">
                  <c:v>1.1703280900865094E-2</c:v>
                </c:pt>
                <c:pt idx="21588">
                  <c:v>1.1753950633408203E-3</c:v>
                </c:pt>
                <c:pt idx="21589">
                  <c:v>1.5802533629358694E-2</c:v>
                </c:pt>
                <c:pt idx="21590">
                  <c:v>2.4919388068781155E-3</c:v>
                </c:pt>
                <c:pt idx="21591">
                  <c:v>5.29014844804351E-4</c:v>
                </c:pt>
                <c:pt idx="21592">
                  <c:v>5.962458594037592E-3</c:v>
                </c:pt>
                <c:pt idx="21593">
                  <c:v>6.7173543958071813E-3</c:v>
                </c:pt>
                <c:pt idx="21594">
                  <c:v>1.6421052631579034E-2</c:v>
                </c:pt>
                <c:pt idx="21595">
                  <c:v>2.6990553306352656E-4</c:v>
                </c:pt>
                <c:pt idx="21596">
                  <c:v>6.9489664631366141E-3</c:v>
                </c:pt>
                <c:pt idx="21597">
                  <c:v>5.7836899942167346E-4</c:v>
                </c:pt>
                <c:pt idx="21598">
                  <c:v>2.7322404371585415E-3</c:v>
                </c:pt>
                <c:pt idx="21599">
                  <c:v>4.9554781262098134E-2</c:v>
                </c:pt>
                <c:pt idx="21600">
                  <c:v>3.3469945355191169E-2</c:v>
                </c:pt>
                <c:pt idx="21601">
                  <c:v>1.5748031496063096E-2</c:v>
                </c:pt>
                <c:pt idx="21602">
                  <c:v>1.479857495204169E-2</c:v>
                </c:pt>
                <c:pt idx="21603">
                  <c:v>1.4336917562724075E-2</c:v>
                </c:pt>
                <c:pt idx="21604">
                  <c:v>1.5679442508710839E-2</c:v>
                </c:pt>
                <c:pt idx="21605">
                  <c:v>5.206706237638789E-5</c:v>
                </c:pt>
                <c:pt idx="21606">
                  <c:v>5.206706237638789E-5</c:v>
                </c:pt>
                <c:pt idx="21607">
                  <c:v>1.5679442508710839E-2</c:v>
                </c:pt>
                <c:pt idx="21608">
                  <c:v>1.4336917562724075E-2</c:v>
                </c:pt>
                <c:pt idx="21609">
                  <c:v>4.9720578566732343E-3</c:v>
                </c:pt>
                <c:pt idx="21610">
                  <c:v>4.5955882352954056E-4</c:v>
                </c:pt>
                <c:pt idx="21611">
                  <c:v>3.2258064516129087E-2</c:v>
                </c:pt>
                <c:pt idx="21612">
                  <c:v>3.4722222222222398E-3</c:v>
                </c:pt>
                <c:pt idx="21613">
                  <c:v>2.4154589371982158E-3</c:v>
                </c:pt>
                <c:pt idx="21614">
                  <c:v>3.3573737876150295E-3</c:v>
                </c:pt>
                <c:pt idx="21615">
                  <c:v>9.7949188858280165E-3</c:v>
                </c:pt>
                <c:pt idx="21616">
                  <c:v>6.6666666666668883E-3</c:v>
                </c:pt>
                <c:pt idx="21617">
                  <c:v>3.7940379403793946E-2</c:v>
                </c:pt>
                <c:pt idx="21618">
                  <c:v>8.5034013605444407E-4</c:v>
                </c:pt>
                <c:pt idx="21619">
                  <c:v>3.7940379403793946E-2</c:v>
                </c:pt>
                <c:pt idx="21620">
                  <c:v>6.9991251093613586E-3</c:v>
                </c:pt>
                <c:pt idx="21621">
                  <c:v>4.2650918635171141E-3</c:v>
                </c:pt>
                <c:pt idx="21622">
                  <c:v>6.5104166666679814E-4</c:v>
                </c:pt>
                <c:pt idx="21623">
                  <c:v>2.4735417179423964E-2</c:v>
                </c:pt>
                <c:pt idx="21624">
                  <c:v>3.097173828881227E-3</c:v>
                </c:pt>
                <c:pt idx="21625">
                  <c:v>1.3227513227514738E-3</c:v>
                </c:pt>
                <c:pt idx="21626">
                  <c:v>2.3437500000000038E-2</c:v>
                </c:pt>
                <c:pt idx="21627">
                  <c:v>4.2265426880810128E-4</c:v>
                </c:pt>
                <c:pt idx="21628">
                  <c:v>6.9991251093613586E-3</c:v>
                </c:pt>
                <c:pt idx="21629">
                  <c:v>2.3437500000000038E-2</c:v>
                </c:pt>
                <c:pt idx="21630">
                  <c:v>1.6079158936301841E-2</c:v>
                </c:pt>
                <c:pt idx="21631">
                  <c:v>1.0635034257081455E-2</c:v>
                </c:pt>
                <c:pt idx="21632">
                  <c:v>7.0816351789803E-2</c:v>
                </c:pt>
                <c:pt idx="21633">
                  <c:v>3.2400503907856988E-2</c:v>
                </c:pt>
                <c:pt idx="21634">
                  <c:v>1.6004495504495335E-2</c:v>
                </c:pt>
                <c:pt idx="21635">
                  <c:v>1.0635034257081455E-2</c:v>
                </c:pt>
                <c:pt idx="21636">
                  <c:v>4.7384615384615261E-2</c:v>
                </c:pt>
                <c:pt idx="21637">
                  <c:v>1.0635034257081455E-2</c:v>
                </c:pt>
                <c:pt idx="21638">
                  <c:v>1.0416666666666938E-2</c:v>
                </c:pt>
                <c:pt idx="21639">
                  <c:v>2.4161870832191498E-2</c:v>
                </c:pt>
                <c:pt idx="21640">
                  <c:v>3.955730878807822E-2</c:v>
                </c:pt>
                <c:pt idx="21641">
                  <c:v>1.6203703703703606E-2</c:v>
                </c:pt>
                <c:pt idx="21642">
                  <c:v>9.7949188858280165E-3</c:v>
                </c:pt>
                <c:pt idx="21643">
                  <c:v>1.0416666666666938E-2</c:v>
                </c:pt>
                <c:pt idx="21644">
                  <c:v>6.147540983606598E-3</c:v>
                </c:pt>
                <c:pt idx="21645">
                  <c:v>6.5771444231296685E-3</c:v>
                </c:pt>
                <c:pt idx="21646">
                  <c:v>2.1582100070473113E-3</c:v>
                </c:pt>
                <c:pt idx="21647">
                  <c:v>3.5433070866141662E-2</c:v>
                </c:pt>
                <c:pt idx="21648">
                  <c:v>2.723311546840948E-2</c:v>
                </c:pt>
                <c:pt idx="21649">
                  <c:v>6.9991251093613586E-3</c:v>
                </c:pt>
                <c:pt idx="21650">
                  <c:v>2.8935185185185203E-2</c:v>
                </c:pt>
                <c:pt idx="21651">
                  <c:v>1.0416666666666938E-2</c:v>
                </c:pt>
                <c:pt idx="21652">
                  <c:v>6.9991251093613586E-3</c:v>
                </c:pt>
                <c:pt idx="21653">
                  <c:v>6.238859180035747E-3</c:v>
                </c:pt>
                <c:pt idx="21654">
                  <c:v>6.5104166666679814E-4</c:v>
                </c:pt>
                <c:pt idx="21655">
                  <c:v>8.9605734767043196E-4</c:v>
                </c:pt>
                <c:pt idx="21656">
                  <c:v>5.7684973302822191E-3</c:v>
                </c:pt>
                <c:pt idx="21657">
                  <c:v>1.2500000000000219E-2</c:v>
                </c:pt>
                <c:pt idx="21658">
                  <c:v>1.5748031496063096E-2</c:v>
                </c:pt>
                <c:pt idx="21659">
                  <c:v>3.241650294695491E-2</c:v>
                </c:pt>
                <c:pt idx="21660">
                  <c:v>4.3744531933532539E-4</c:v>
                </c:pt>
                <c:pt idx="21661">
                  <c:v>1.0912468075226436E-2</c:v>
                </c:pt>
                <c:pt idx="21662">
                  <c:v>2.4662018249898567E-4</c:v>
                </c:pt>
                <c:pt idx="21663">
                  <c:v>1.5248814141265334E-2</c:v>
                </c:pt>
                <c:pt idx="21664">
                  <c:v>1.6095162681596355E-2</c:v>
                </c:pt>
                <c:pt idx="21665">
                  <c:v>1.8500081193424196E-3</c:v>
                </c:pt>
                <c:pt idx="21666">
                  <c:v>2.896793049287235E-2</c:v>
                </c:pt>
                <c:pt idx="21667">
                  <c:v>2.6325279480706773E-2</c:v>
                </c:pt>
                <c:pt idx="21668">
                  <c:v>8.3486061779680567E-4</c:v>
                </c:pt>
                <c:pt idx="21669">
                  <c:v>8.3486061779680567E-4</c:v>
                </c:pt>
                <c:pt idx="21670">
                  <c:v>2.9186553330036143E-3</c:v>
                </c:pt>
                <c:pt idx="21671">
                  <c:v>2.1318232918349646E-2</c:v>
                </c:pt>
                <c:pt idx="21672">
                  <c:v>7.3771509136371814E-4</c:v>
                </c:pt>
                <c:pt idx="21673">
                  <c:v>3.2458069473517058E-2</c:v>
                </c:pt>
                <c:pt idx="21674">
                  <c:v>8.3486061779680567E-4</c:v>
                </c:pt>
                <c:pt idx="21675">
                  <c:v>3.9825422804146277E-2</c:v>
                </c:pt>
                <c:pt idx="21676">
                  <c:v>6.7035849606529602E-3</c:v>
                </c:pt>
                <c:pt idx="21677">
                  <c:v>2.0402215097639698E-3</c:v>
                </c:pt>
                <c:pt idx="21678">
                  <c:v>8.3486061779680567E-4</c:v>
                </c:pt>
                <c:pt idx="21679">
                  <c:v>1.6095162681596355E-2</c:v>
                </c:pt>
                <c:pt idx="21680">
                  <c:v>7.0165062818229457E-2</c:v>
                </c:pt>
                <c:pt idx="21681">
                  <c:v>1.8877745235895242E-3</c:v>
                </c:pt>
                <c:pt idx="21682">
                  <c:v>0.14622729825875302</c:v>
                </c:pt>
                <c:pt idx="21683">
                  <c:v>6.6110951422822849E-3</c:v>
                </c:pt>
                <c:pt idx="21684">
                  <c:v>1.1697302458820646E-2</c:v>
                </c:pt>
                <c:pt idx="21685">
                  <c:v>1.5301959371390419E-2</c:v>
                </c:pt>
                <c:pt idx="21686">
                  <c:v>1.2044534412955485E-2</c:v>
                </c:pt>
                <c:pt idx="21687">
                  <c:v>7.2148786831516027E-4</c:v>
                </c:pt>
                <c:pt idx="21688">
                  <c:v>3.1894934333958867E-2</c:v>
                </c:pt>
                <c:pt idx="21689">
                  <c:v>1.7610093030580667E-3</c:v>
                </c:pt>
                <c:pt idx="21690">
                  <c:v>1.4660633484162905E-3</c:v>
                </c:pt>
                <c:pt idx="21691">
                  <c:v>3.6491023207195743E-6</c:v>
                </c:pt>
                <c:pt idx="21692">
                  <c:v>1.0296789824349027E-2</c:v>
                </c:pt>
                <c:pt idx="21693">
                  <c:v>3.8305920658873168E-4</c:v>
                </c:pt>
                <c:pt idx="21694">
                  <c:v>1.2549198307711539E-3</c:v>
                </c:pt>
                <c:pt idx="21695">
                  <c:v>7.2148786831516027E-4</c:v>
                </c:pt>
                <c:pt idx="21696">
                  <c:v>7.8480422813285468E-4</c:v>
                </c:pt>
                <c:pt idx="21697">
                  <c:v>2.4085224641037482E-2</c:v>
                </c:pt>
                <c:pt idx="21698">
                  <c:v>1.0296789824349027E-2</c:v>
                </c:pt>
                <c:pt idx="21699">
                  <c:v>2.4085224641037482E-2</c:v>
                </c:pt>
                <c:pt idx="21700">
                  <c:v>2.4085224641037482E-2</c:v>
                </c:pt>
                <c:pt idx="21701">
                  <c:v>9.5339180306502624E-3</c:v>
                </c:pt>
                <c:pt idx="21702">
                  <c:v>3.7205387205387151E-2</c:v>
                </c:pt>
                <c:pt idx="21703">
                  <c:v>3.9145176519638558E-2</c:v>
                </c:pt>
                <c:pt idx="21704">
                  <c:v>3.64145658263305E-2</c:v>
                </c:pt>
                <c:pt idx="21705">
                  <c:v>1.4791216293093229E-3</c:v>
                </c:pt>
                <c:pt idx="21706">
                  <c:v>4.7483380816726317E-4</c:v>
                </c:pt>
                <c:pt idx="21707">
                  <c:v>7.0621468926550604E-4</c:v>
                </c:pt>
                <c:pt idx="21708">
                  <c:v>7.5853350189633859E-3</c:v>
                </c:pt>
                <c:pt idx="21709">
                  <c:v>0</c:v>
                </c:pt>
                <c:pt idx="21710">
                  <c:v>3.097173828881227E-3</c:v>
                </c:pt>
                <c:pt idx="21711">
                  <c:v>1.0416666666666938E-2</c:v>
                </c:pt>
                <c:pt idx="21712">
                  <c:v>6.5104166666679814E-4</c:v>
                </c:pt>
                <c:pt idx="21713">
                  <c:v>2.016129032257999E-3</c:v>
                </c:pt>
                <c:pt idx="21714">
                  <c:v>9.1646634615385868E-3</c:v>
                </c:pt>
                <c:pt idx="21715">
                  <c:v>8.7320680744897711E-3</c:v>
                </c:pt>
                <c:pt idx="21716">
                  <c:v>9.0943539219400359E-3</c:v>
                </c:pt>
                <c:pt idx="21717">
                  <c:v>2.3437500000000038E-2</c:v>
                </c:pt>
                <c:pt idx="21718">
                  <c:v>1.0416666666666938E-2</c:v>
                </c:pt>
                <c:pt idx="21719">
                  <c:v>8.9605734767043196E-4</c:v>
                </c:pt>
                <c:pt idx="21720">
                  <c:v>8.9605734767043196E-4</c:v>
                </c:pt>
                <c:pt idx="21721">
                  <c:v>4.3744531933532539E-4</c:v>
                </c:pt>
                <c:pt idx="21722">
                  <c:v>2.1164021164021368E-2</c:v>
                </c:pt>
                <c:pt idx="21723">
                  <c:v>4.3744531933532539E-4</c:v>
                </c:pt>
                <c:pt idx="21724">
                  <c:v>6.5104166666679814E-4</c:v>
                </c:pt>
                <c:pt idx="21725">
                  <c:v>2.3437500000000038E-2</c:v>
                </c:pt>
                <c:pt idx="21726">
                  <c:v>6.9991251093613586E-3</c:v>
                </c:pt>
                <c:pt idx="21727">
                  <c:v>4.9554781262098134E-2</c:v>
                </c:pt>
                <c:pt idx="21728">
                  <c:v>4.0670253183913723E-4</c:v>
                </c:pt>
                <c:pt idx="21729">
                  <c:v>3.5433070866141662E-2</c:v>
                </c:pt>
                <c:pt idx="21730">
                  <c:v>6.238859180035747E-3</c:v>
                </c:pt>
                <c:pt idx="21731">
                  <c:v>6.6666666666668883E-3</c:v>
                </c:pt>
                <c:pt idx="21732">
                  <c:v>1.5748031496063096E-2</c:v>
                </c:pt>
                <c:pt idx="21733">
                  <c:v>1.0976702508960743E-2</c:v>
                </c:pt>
                <c:pt idx="21734">
                  <c:v>3.5433070866141662E-2</c:v>
                </c:pt>
                <c:pt idx="21735">
                  <c:v>1.3227513227514738E-3</c:v>
                </c:pt>
                <c:pt idx="21736">
                  <c:v>3.1249999999999962E-2</c:v>
                </c:pt>
                <c:pt idx="21737">
                  <c:v>5.0344462109168844E-3</c:v>
                </c:pt>
                <c:pt idx="21738">
                  <c:v>5.5606617647059028E-2</c:v>
                </c:pt>
                <c:pt idx="21739">
                  <c:v>8.9688155136268266E-2</c:v>
                </c:pt>
                <c:pt idx="21740">
                  <c:v>2.976190476190496E-3</c:v>
                </c:pt>
                <c:pt idx="21741">
                  <c:v>2.3847376788552485E-3</c:v>
                </c:pt>
                <c:pt idx="21742">
                  <c:v>3.5433070866141662E-2</c:v>
                </c:pt>
                <c:pt idx="21743">
                  <c:v>2.4822695035461018E-2</c:v>
                </c:pt>
                <c:pt idx="21744">
                  <c:v>3.73308446103581E-3</c:v>
                </c:pt>
                <c:pt idx="21745">
                  <c:v>3.3469945355191169E-2</c:v>
                </c:pt>
                <c:pt idx="21746">
                  <c:v>1.3456362937331809E-3</c:v>
                </c:pt>
                <c:pt idx="21747">
                  <c:v>1.0416666666666938E-2</c:v>
                </c:pt>
                <c:pt idx="21748">
                  <c:v>1.6203703703703606E-2</c:v>
                </c:pt>
                <c:pt idx="21749">
                  <c:v>6.1646174863387942E-2</c:v>
                </c:pt>
                <c:pt idx="21750">
                  <c:v>2.976190476190496E-3</c:v>
                </c:pt>
                <c:pt idx="21751">
                  <c:v>1.0416666666666938E-2</c:v>
                </c:pt>
                <c:pt idx="21752">
                  <c:v>4.9586776859504245E-2</c:v>
                </c:pt>
                <c:pt idx="21753">
                  <c:v>2.66666666666668E-2</c:v>
                </c:pt>
                <c:pt idx="21754">
                  <c:v>1.0416666666666938E-2</c:v>
                </c:pt>
                <c:pt idx="21755">
                  <c:v>9.3750000000000465E-3</c:v>
                </c:pt>
                <c:pt idx="21756">
                  <c:v>2.6429341963322535E-2</c:v>
                </c:pt>
                <c:pt idx="21757">
                  <c:v>6.9991251093613586E-3</c:v>
                </c:pt>
                <c:pt idx="21758">
                  <c:v>1.9465894465894664E-2</c:v>
                </c:pt>
                <c:pt idx="21759">
                  <c:v>3.9447731755425089E-3</c:v>
                </c:pt>
                <c:pt idx="21760">
                  <c:v>2.3199023199023172E-2</c:v>
                </c:pt>
                <c:pt idx="21761">
                  <c:v>6.543695538910925E-3</c:v>
                </c:pt>
                <c:pt idx="21762">
                  <c:v>1.3094466535763319E-3</c:v>
                </c:pt>
                <c:pt idx="21763">
                  <c:v>4.8895929902797335E-4</c:v>
                </c:pt>
                <c:pt idx="21764">
                  <c:v>2.3199023199023172E-2</c:v>
                </c:pt>
                <c:pt idx="21765">
                  <c:v>1.4796583629336774E-2</c:v>
                </c:pt>
                <c:pt idx="21766">
                  <c:v>2.3199023199023172E-2</c:v>
                </c:pt>
                <c:pt idx="21767">
                  <c:v>5.3981106612684586E-3</c:v>
                </c:pt>
                <c:pt idx="21768">
                  <c:v>2.9259670619708675E-3</c:v>
                </c:pt>
                <c:pt idx="21769">
                  <c:v>5.29014844804351E-4</c:v>
                </c:pt>
                <c:pt idx="21770">
                  <c:v>1.0860484544695154E-2</c:v>
                </c:pt>
                <c:pt idx="21771">
                  <c:v>1.6334135061185341E-2</c:v>
                </c:pt>
                <c:pt idx="21772">
                  <c:v>5.29014844804351E-4</c:v>
                </c:pt>
                <c:pt idx="21773">
                  <c:v>1.0618552414218083E-2</c:v>
                </c:pt>
                <c:pt idx="21774">
                  <c:v>1.0835882343650316E-2</c:v>
                </c:pt>
                <c:pt idx="21775">
                  <c:v>9.0912236661226588E-4</c:v>
                </c:pt>
                <c:pt idx="21776">
                  <c:v>3.5019502402627548E-3</c:v>
                </c:pt>
                <c:pt idx="21777">
                  <c:v>6.9895704570626972E-3</c:v>
                </c:pt>
                <c:pt idx="21778">
                  <c:v>6.4768910922757611E-3</c:v>
                </c:pt>
                <c:pt idx="21779">
                  <c:v>2.2757147159061138E-2</c:v>
                </c:pt>
                <c:pt idx="21780">
                  <c:v>1.7646503067055307E-2</c:v>
                </c:pt>
                <c:pt idx="21781">
                  <c:v>1.0006003602160932E-3</c:v>
                </c:pt>
                <c:pt idx="21782">
                  <c:v>3.304822514892735E-3</c:v>
                </c:pt>
                <c:pt idx="21783">
                  <c:v>2.3199023199023172E-2</c:v>
                </c:pt>
                <c:pt idx="21784">
                  <c:v>3.5076923076923019E-2</c:v>
                </c:pt>
                <c:pt idx="21785">
                  <c:v>1.8251434408105231E-2</c:v>
                </c:pt>
                <c:pt idx="21786">
                  <c:v>3.0922829183698677E-2</c:v>
                </c:pt>
                <c:pt idx="21787">
                  <c:v>7.2463768115942359E-3</c:v>
                </c:pt>
                <c:pt idx="21788">
                  <c:v>1.9591881037664325E-2</c:v>
                </c:pt>
                <c:pt idx="21789">
                  <c:v>6.6733400066730487E-4</c:v>
                </c:pt>
                <c:pt idx="21790">
                  <c:v>1.4524328249817813E-3</c:v>
                </c:pt>
                <c:pt idx="21791">
                  <c:v>0</c:v>
                </c:pt>
                <c:pt idx="21792">
                  <c:v>0</c:v>
                </c:pt>
                <c:pt idx="21793">
                  <c:v>1.1517228250523408E-2</c:v>
                </c:pt>
                <c:pt idx="21794">
                  <c:v>3.9256040856773871E-3</c:v>
                </c:pt>
                <c:pt idx="21795">
                  <c:v>5.1395007342146066E-3</c:v>
                </c:pt>
                <c:pt idx="21796">
                  <c:v>7.3529411764704311E-3</c:v>
                </c:pt>
                <c:pt idx="21797">
                  <c:v>7.5853350189633859E-3</c:v>
                </c:pt>
                <c:pt idx="21798">
                  <c:v>5.5031446540880127E-3</c:v>
                </c:pt>
                <c:pt idx="21799">
                  <c:v>5.5031446540880127E-3</c:v>
                </c:pt>
                <c:pt idx="21800">
                  <c:v>2.2988505747126513E-2</c:v>
                </c:pt>
                <c:pt idx="21801">
                  <c:v>1.1981787682743289E-4</c:v>
                </c:pt>
                <c:pt idx="21802">
                  <c:v>2.3291925465840596E-3</c:v>
                </c:pt>
                <c:pt idx="21803">
                  <c:v>2.0833333333333923E-3</c:v>
                </c:pt>
                <c:pt idx="21804">
                  <c:v>3.4740316136854508E-4</c:v>
                </c:pt>
                <c:pt idx="21805">
                  <c:v>7.2463768115942359E-3</c:v>
                </c:pt>
                <c:pt idx="21806">
                  <c:v>1.0209012927389393E-2</c:v>
                </c:pt>
                <c:pt idx="21807">
                  <c:v>7.1992401537860045E-4</c:v>
                </c:pt>
                <c:pt idx="21808">
                  <c:v>1.6773364250429884E-3</c:v>
                </c:pt>
                <c:pt idx="21809">
                  <c:v>2.5668545795390317E-2</c:v>
                </c:pt>
                <c:pt idx="21810">
                  <c:v>1.2348515022310678E-3</c:v>
                </c:pt>
                <c:pt idx="21811">
                  <c:v>2.1251733803386769E-2</c:v>
                </c:pt>
                <c:pt idx="21812">
                  <c:v>1.0635034257081455E-2</c:v>
                </c:pt>
                <c:pt idx="21813">
                  <c:v>2.1698342979342849E-4</c:v>
                </c:pt>
                <c:pt idx="21814">
                  <c:v>4.8166119594678422E-4</c:v>
                </c:pt>
                <c:pt idx="21815">
                  <c:v>1.6004495504495335E-2</c:v>
                </c:pt>
                <c:pt idx="21816">
                  <c:v>1.2487512487511664E-3</c:v>
                </c:pt>
                <c:pt idx="21817">
                  <c:v>7.85116270478361E-3</c:v>
                </c:pt>
                <c:pt idx="21818">
                  <c:v>1.517232767232798E-3</c:v>
                </c:pt>
                <c:pt idx="21819">
                  <c:v>4.7384615384615261E-2</c:v>
                </c:pt>
                <c:pt idx="21820">
                  <c:v>3.1173826173826382E-3</c:v>
                </c:pt>
                <c:pt idx="21821">
                  <c:v>3.2792837414687263E-3</c:v>
                </c:pt>
                <c:pt idx="21822">
                  <c:v>7.3321174237725981E-6</c:v>
                </c:pt>
                <c:pt idx="21823">
                  <c:v>3.2805032805033468E-3</c:v>
                </c:pt>
                <c:pt idx="21824">
                  <c:v>9.6613912403392069E-4</c:v>
                </c:pt>
                <c:pt idx="21825">
                  <c:v>9.6613912403392069E-4</c:v>
                </c:pt>
                <c:pt idx="21826">
                  <c:v>5.8539123647651078E-4</c:v>
                </c:pt>
                <c:pt idx="21827">
                  <c:v>6.1454293737771293E-4</c:v>
                </c:pt>
                <c:pt idx="21828">
                  <c:v>6.8740783026497582E-3</c:v>
                </c:pt>
                <c:pt idx="21829">
                  <c:v>1.6112919338532523E-6</c:v>
                </c:pt>
                <c:pt idx="21830">
                  <c:v>1.4248208313425707E-2</c:v>
                </c:pt>
                <c:pt idx="21831">
                  <c:v>4.1209593326381716E-2</c:v>
                </c:pt>
                <c:pt idx="21832">
                  <c:v>4.6904315196997975E-2</c:v>
                </c:pt>
                <c:pt idx="21833">
                  <c:v>2.0623415046490991E-3</c:v>
                </c:pt>
                <c:pt idx="21834">
                  <c:v>1.1057028345163946E-2</c:v>
                </c:pt>
                <c:pt idx="21835">
                  <c:v>1.1093333333333358E-2</c:v>
                </c:pt>
                <c:pt idx="21836">
                  <c:v>9.0497737556634078E-5</c:v>
                </c:pt>
                <c:pt idx="21837">
                  <c:v>2.8886675649813132E-3</c:v>
                </c:pt>
                <c:pt idx="21838">
                  <c:v>4.8278434616197364E-3</c:v>
                </c:pt>
                <c:pt idx="21839">
                  <c:v>1.8274663189917246E-3</c:v>
                </c:pt>
                <c:pt idx="21840">
                  <c:v>1.1057028345163946E-2</c:v>
                </c:pt>
                <c:pt idx="21841">
                  <c:v>5.796801764544311E-4</c:v>
                </c:pt>
                <c:pt idx="21842">
                  <c:v>7.9756450446115911E-4</c:v>
                </c:pt>
                <c:pt idx="21843">
                  <c:v>5.0203302630427784E-5</c:v>
                </c:pt>
                <c:pt idx="21844">
                  <c:v>3.4193245778610694E-3</c:v>
                </c:pt>
                <c:pt idx="21845">
                  <c:v>3.0758265255775846E-4</c:v>
                </c:pt>
                <c:pt idx="21846">
                  <c:v>9.1512183468704829E-3</c:v>
                </c:pt>
                <c:pt idx="21847">
                  <c:v>2.0404295051354028E-2</c:v>
                </c:pt>
                <c:pt idx="21848">
                  <c:v>4.6904315196997975E-2</c:v>
                </c:pt>
                <c:pt idx="21849">
                  <c:v>5.4256410256409051E-4</c:v>
                </c:pt>
                <c:pt idx="21850">
                  <c:v>2.0931610912570526E-2</c:v>
                </c:pt>
                <c:pt idx="21851">
                  <c:v>5.6517296745001904E-3</c:v>
                </c:pt>
                <c:pt idx="21852">
                  <c:v>6.7335458013424261E-3</c:v>
                </c:pt>
                <c:pt idx="21853">
                  <c:v>5.796801764544311E-4</c:v>
                </c:pt>
                <c:pt idx="21854">
                  <c:v>1.5321966693100731E-2</c:v>
                </c:pt>
                <c:pt idx="21855">
                  <c:v>1.2796290529083888E-3</c:v>
                </c:pt>
                <c:pt idx="21856">
                  <c:v>1.1435772964897538E-3</c:v>
                </c:pt>
                <c:pt idx="21857">
                  <c:v>7.1050061050060443E-3</c:v>
                </c:pt>
                <c:pt idx="21858">
                  <c:v>8.5014397367340882E-3</c:v>
                </c:pt>
                <c:pt idx="21859">
                  <c:v>1.6774193548387228E-2</c:v>
                </c:pt>
                <c:pt idx="21860">
                  <c:v>5.796801764544311E-4</c:v>
                </c:pt>
                <c:pt idx="21861">
                  <c:v>1.1452451292037683E-4</c:v>
                </c:pt>
                <c:pt idx="21862">
                  <c:v>1.1452451292037683E-4</c:v>
                </c:pt>
                <c:pt idx="21863">
                  <c:v>1.4586683370105779E-2</c:v>
                </c:pt>
                <c:pt idx="21864">
                  <c:v>1.1255762626650402E-2</c:v>
                </c:pt>
                <c:pt idx="21865">
                  <c:v>7.8480422813285468E-4</c:v>
                </c:pt>
                <c:pt idx="21866">
                  <c:v>7.8480422813285468E-4</c:v>
                </c:pt>
                <c:pt idx="21867">
                  <c:v>1.0296789824349027E-2</c:v>
                </c:pt>
                <c:pt idx="21868">
                  <c:v>1.0296789824349027E-2</c:v>
                </c:pt>
                <c:pt idx="21869">
                  <c:v>6.4370164939424619E-3</c:v>
                </c:pt>
                <c:pt idx="21870">
                  <c:v>2.4085224641037482E-2</c:v>
                </c:pt>
                <c:pt idx="21871">
                  <c:v>8.4868214663610872E-3</c:v>
                </c:pt>
                <c:pt idx="21872">
                  <c:v>2.7342859200403549E-2</c:v>
                </c:pt>
                <c:pt idx="21873">
                  <c:v>3.8224852071005871E-2</c:v>
                </c:pt>
                <c:pt idx="21874">
                  <c:v>1.5567765567765486E-2</c:v>
                </c:pt>
                <c:pt idx="21875">
                  <c:v>7.3319926261101991E-3</c:v>
                </c:pt>
                <c:pt idx="21876">
                  <c:v>1.6795981332729474E-2</c:v>
                </c:pt>
                <c:pt idx="21877">
                  <c:v>1.6549123052897085E-2</c:v>
                </c:pt>
                <c:pt idx="21878">
                  <c:v>1.0296789824349027E-2</c:v>
                </c:pt>
                <c:pt idx="21879">
                  <c:v>2.6492311931080367E-4</c:v>
                </c:pt>
                <c:pt idx="21880">
                  <c:v>1.2128103533163027E-2</c:v>
                </c:pt>
                <c:pt idx="21881">
                  <c:v>1.4705882352940283E-3</c:v>
                </c:pt>
                <c:pt idx="21882">
                  <c:v>7.5765290310018214E-4</c:v>
                </c:pt>
                <c:pt idx="21883">
                  <c:v>1.5567765567765486E-2</c:v>
                </c:pt>
                <c:pt idx="21884">
                  <c:v>4.8941176470588169E-2</c:v>
                </c:pt>
                <c:pt idx="21885">
                  <c:v>1.4586683370105779E-2</c:v>
                </c:pt>
                <c:pt idx="21886">
                  <c:v>1.0296789824349027E-2</c:v>
                </c:pt>
                <c:pt idx="21887">
                  <c:v>1.5301959371390419E-2</c:v>
                </c:pt>
                <c:pt idx="21888">
                  <c:v>1.1452451292037683E-4</c:v>
                </c:pt>
                <c:pt idx="21889">
                  <c:v>2.7996083723637829E-3</c:v>
                </c:pt>
                <c:pt idx="21890">
                  <c:v>1.5567765567765486E-2</c:v>
                </c:pt>
                <c:pt idx="21891">
                  <c:v>2.3437500000000038E-2</c:v>
                </c:pt>
                <c:pt idx="21892">
                  <c:v>1.0416666666666938E-2</c:v>
                </c:pt>
                <c:pt idx="21893">
                  <c:v>2.3437500000000038E-2</c:v>
                </c:pt>
                <c:pt idx="21894">
                  <c:v>9.7949188858280165E-3</c:v>
                </c:pt>
                <c:pt idx="21895">
                  <c:v>1.5748031496063096E-2</c:v>
                </c:pt>
                <c:pt idx="21896">
                  <c:v>1.0416666666666938E-2</c:v>
                </c:pt>
                <c:pt idx="21897">
                  <c:v>2.7322404371585415E-3</c:v>
                </c:pt>
                <c:pt idx="21898">
                  <c:v>2.976190476190496E-3</c:v>
                </c:pt>
                <c:pt idx="21899">
                  <c:v>5.7084607543323194E-2</c:v>
                </c:pt>
                <c:pt idx="21900">
                  <c:v>1.3227513227514736E-3</c:v>
                </c:pt>
                <c:pt idx="21901">
                  <c:v>6.534346156988987E-4</c:v>
                </c:pt>
                <c:pt idx="21902">
                  <c:v>7.0136986301372389E-3</c:v>
                </c:pt>
                <c:pt idx="21903">
                  <c:v>1.2804628275036881E-2</c:v>
                </c:pt>
                <c:pt idx="21904">
                  <c:v>5.5479452054813666E-4</c:v>
                </c:pt>
                <c:pt idx="21905">
                  <c:v>1.5642138441023124E-2</c:v>
                </c:pt>
                <c:pt idx="21906">
                  <c:v>7.4896679823542919E-3</c:v>
                </c:pt>
                <c:pt idx="21907">
                  <c:v>2.4132231404958876E-2</c:v>
                </c:pt>
                <c:pt idx="21908">
                  <c:v>1.0578512396694198E-2</c:v>
                </c:pt>
                <c:pt idx="21909">
                  <c:v>3.4027777777771956E-4</c:v>
                </c:pt>
                <c:pt idx="21910">
                  <c:v>8.3677685950401127E-4</c:v>
                </c:pt>
                <c:pt idx="21911">
                  <c:v>1.0578512396694198E-2</c:v>
                </c:pt>
                <c:pt idx="21912">
                  <c:v>1.263111888111869E-2</c:v>
                </c:pt>
                <c:pt idx="21913">
                  <c:v>3.9062500000000104E-2</c:v>
                </c:pt>
                <c:pt idx="21914">
                  <c:v>1.6949152542493444E-5</c:v>
                </c:pt>
                <c:pt idx="21915">
                  <c:v>2.9898305084745634E-2</c:v>
                </c:pt>
                <c:pt idx="21916">
                  <c:v>1.1176470588235347E-2</c:v>
                </c:pt>
                <c:pt idx="21917">
                  <c:v>1.5435340802987753E-2</c:v>
                </c:pt>
                <c:pt idx="21918">
                  <c:v>1.0578512396694198E-2</c:v>
                </c:pt>
                <c:pt idx="21919">
                  <c:v>1.3135521885522094E-2</c:v>
                </c:pt>
                <c:pt idx="21920">
                  <c:v>7.1900220102717705E-4</c:v>
                </c:pt>
                <c:pt idx="21921">
                  <c:v>6.7934782608779516E-5</c:v>
                </c:pt>
                <c:pt idx="21922">
                  <c:v>2.7118644067796637E-2</c:v>
                </c:pt>
                <c:pt idx="21923">
                  <c:v>3.7253694581267826E-4</c:v>
                </c:pt>
                <c:pt idx="21924">
                  <c:v>9.3664717348929064E-3</c:v>
                </c:pt>
                <c:pt idx="21925">
                  <c:v>8.1623134328349858E-4</c:v>
                </c:pt>
                <c:pt idx="21926">
                  <c:v>1.6949152542493444E-5</c:v>
                </c:pt>
                <c:pt idx="21927">
                  <c:v>3.4027777777771956E-4</c:v>
                </c:pt>
                <c:pt idx="21928">
                  <c:v>2.0567934782608772E-2</c:v>
                </c:pt>
                <c:pt idx="21929">
                  <c:v>8.0277777777777257E-3</c:v>
                </c:pt>
                <c:pt idx="21930">
                  <c:v>6.9489664631366141E-3</c:v>
                </c:pt>
                <c:pt idx="21931">
                  <c:v>2.2071307300509393E-2</c:v>
                </c:pt>
                <c:pt idx="21932">
                  <c:v>6.3263223725354648E-3</c:v>
                </c:pt>
                <c:pt idx="21933">
                  <c:v>5.3918124837892207E-3</c:v>
                </c:pt>
                <c:pt idx="21934">
                  <c:v>2.2802364000187544E-3</c:v>
                </c:pt>
                <c:pt idx="21935">
                  <c:v>1.0860484544695154E-2</c:v>
                </c:pt>
                <c:pt idx="21936">
                  <c:v>7.9834538038874633E-3</c:v>
                </c:pt>
                <c:pt idx="21937">
                  <c:v>1.0860484544695154E-2</c:v>
                </c:pt>
                <c:pt idx="21938">
                  <c:v>2.3199023199023172E-2</c:v>
                </c:pt>
                <c:pt idx="21939">
                  <c:v>9.0912236661226588E-4</c:v>
                </c:pt>
                <c:pt idx="21940">
                  <c:v>2.2474097993558997E-3</c:v>
                </c:pt>
                <c:pt idx="21941">
                  <c:v>5.29014844804351E-4</c:v>
                </c:pt>
                <c:pt idx="21942">
                  <c:v>7.2148786831516027E-4</c:v>
                </c:pt>
                <c:pt idx="21943">
                  <c:v>7.3319926261101991E-3</c:v>
                </c:pt>
                <c:pt idx="21944">
                  <c:v>2.5347745935981204E-2</c:v>
                </c:pt>
                <c:pt idx="21945">
                  <c:v>7.0646620931252256E-3</c:v>
                </c:pt>
                <c:pt idx="21946">
                  <c:v>1.0296789824349027E-2</c:v>
                </c:pt>
                <c:pt idx="21947">
                  <c:v>1.0296789824349027E-2</c:v>
                </c:pt>
                <c:pt idx="21948">
                  <c:v>1.9608441667265226E-2</c:v>
                </c:pt>
                <c:pt idx="21949">
                  <c:v>2.0200387847446627E-2</c:v>
                </c:pt>
                <c:pt idx="21950">
                  <c:v>1.0400465762177626E-2</c:v>
                </c:pt>
                <c:pt idx="21951">
                  <c:v>2.6492311931080367E-4</c:v>
                </c:pt>
                <c:pt idx="21952">
                  <c:v>1.0296789824349027E-2</c:v>
                </c:pt>
                <c:pt idx="21953">
                  <c:v>9.4038042567453975E-3</c:v>
                </c:pt>
                <c:pt idx="21954">
                  <c:v>7.8480422813285468E-4</c:v>
                </c:pt>
                <c:pt idx="21955">
                  <c:v>2.4415314675681039E-2</c:v>
                </c:pt>
                <c:pt idx="21956">
                  <c:v>1.0296789824349027E-2</c:v>
                </c:pt>
                <c:pt idx="21957">
                  <c:v>9.4038042567453975E-3</c:v>
                </c:pt>
                <c:pt idx="21958">
                  <c:v>1.4660633484162905E-3</c:v>
                </c:pt>
                <c:pt idx="21959">
                  <c:v>3.9218010304738616E-4</c:v>
                </c:pt>
                <c:pt idx="21960">
                  <c:v>8.8217338217311077E-5</c:v>
                </c:pt>
                <c:pt idx="21961">
                  <c:v>1.7896883563826543E-2</c:v>
                </c:pt>
                <c:pt idx="21962">
                  <c:v>3.3848126232741624E-2</c:v>
                </c:pt>
                <c:pt idx="21963">
                  <c:v>3.3989493623918725E-2</c:v>
                </c:pt>
                <c:pt idx="21964">
                  <c:v>2.2568340750158861E-2</c:v>
                </c:pt>
                <c:pt idx="21965">
                  <c:v>6.9872173952599967E-2</c:v>
                </c:pt>
                <c:pt idx="21966">
                  <c:v>2.3076923076923002E-2</c:v>
                </c:pt>
                <c:pt idx="21967">
                  <c:v>2.9960605432304384E-4</c:v>
                </c:pt>
                <c:pt idx="21968">
                  <c:v>8.3640450612939361E-4</c:v>
                </c:pt>
                <c:pt idx="21969">
                  <c:v>1.1093333333333358E-2</c:v>
                </c:pt>
                <c:pt idx="21970">
                  <c:v>1.1881048244684321E-3</c:v>
                </c:pt>
                <c:pt idx="21971">
                  <c:v>3.69352869352886E-3</c:v>
                </c:pt>
                <c:pt idx="21972">
                  <c:v>8.4483516483516471E-2</c:v>
                </c:pt>
                <c:pt idx="21973">
                  <c:v>2.8983125136972559E-3</c:v>
                </c:pt>
                <c:pt idx="21974">
                  <c:v>2.0320713768989761E-2</c:v>
                </c:pt>
                <c:pt idx="21975">
                  <c:v>1.6774193548387228E-2</c:v>
                </c:pt>
                <c:pt idx="21976">
                  <c:v>5.796801764544311E-4</c:v>
                </c:pt>
                <c:pt idx="21977">
                  <c:v>1.1093333333333358E-2</c:v>
                </c:pt>
                <c:pt idx="21978">
                  <c:v>5.4256410256409051E-4</c:v>
                </c:pt>
                <c:pt idx="21979">
                  <c:v>1.5132408575036393E-5</c:v>
                </c:pt>
                <c:pt idx="21980">
                  <c:v>3.4894540942928057E-2</c:v>
                </c:pt>
                <c:pt idx="21981">
                  <c:v>1.2246963562753839E-3</c:v>
                </c:pt>
                <c:pt idx="21982">
                  <c:v>2.5001858045335698E-3</c:v>
                </c:pt>
                <c:pt idx="21983">
                  <c:v>4.2772042772029617E-4</c:v>
                </c:pt>
                <c:pt idx="21984">
                  <c:v>1.0416666666666938E-2</c:v>
                </c:pt>
                <c:pt idx="21985">
                  <c:v>1.0416666666666938E-2</c:v>
                </c:pt>
                <c:pt idx="21986">
                  <c:v>2.976190476190496E-3</c:v>
                </c:pt>
                <c:pt idx="21987">
                  <c:v>2.4154589371982158E-3</c:v>
                </c:pt>
                <c:pt idx="21988">
                  <c:v>1.5748031496063096E-2</c:v>
                </c:pt>
                <c:pt idx="21989">
                  <c:v>6.5104166666679814E-4</c:v>
                </c:pt>
                <c:pt idx="21990">
                  <c:v>2.016129032257999E-3</c:v>
                </c:pt>
                <c:pt idx="21991">
                  <c:v>3.3469945355191169E-2</c:v>
                </c:pt>
                <c:pt idx="21992">
                  <c:v>1.5914697222877355E-4</c:v>
                </c:pt>
                <c:pt idx="21993">
                  <c:v>1.1770244821086376E-4</c:v>
                </c:pt>
                <c:pt idx="21994">
                  <c:v>3.097173828881227E-3</c:v>
                </c:pt>
                <c:pt idx="21995">
                  <c:v>9.8619329388571764E-4</c:v>
                </c:pt>
                <c:pt idx="21996">
                  <c:v>6.6780174464593023E-3</c:v>
                </c:pt>
                <c:pt idx="21997">
                  <c:v>1.1452953065349224E-2</c:v>
                </c:pt>
                <c:pt idx="21998">
                  <c:v>3.54885755955274E-2</c:v>
                </c:pt>
                <c:pt idx="21999">
                  <c:v>6.0141703740319588E-2</c:v>
                </c:pt>
                <c:pt idx="22000">
                  <c:v>3.5813412122840285E-3</c:v>
                </c:pt>
                <c:pt idx="22001">
                  <c:v>3.7405287941350923E-2</c:v>
                </c:pt>
                <c:pt idx="22002">
                  <c:v>3.2859412250514988E-3</c:v>
                </c:pt>
                <c:pt idx="22003">
                  <c:v>3.8748137108792935E-2</c:v>
                </c:pt>
                <c:pt idx="22004">
                  <c:v>1.517232767232798E-3</c:v>
                </c:pt>
                <c:pt idx="22005">
                  <c:v>6.1454293737771293E-4</c:v>
                </c:pt>
                <c:pt idx="22006">
                  <c:v>4.8166119594678422E-4</c:v>
                </c:pt>
                <c:pt idx="22007">
                  <c:v>2.447552447552495E-3</c:v>
                </c:pt>
                <c:pt idx="22008">
                  <c:v>1.5470477999748978E-4</c:v>
                </c:pt>
                <c:pt idx="22009">
                  <c:v>3.5340098497993345E-3</c:v>
                </c:pt>
                <c:pt idx="22010">
                  <c:v>9.8493943031827249E-5</c:v>
                </c:pt>
                <c:pt idx="22011">
                  <c:v>1.8278320319134646E-3</c:v>
                </c:pt>
                <c:pt idx="22012">
                  <c:v>1.790352504638221E-3</c:v>
                </c:pt>
                <c:pt idx="22013">
                  <c:v>9.389199099344131E-3</c:v>
                </c:pt>
                <c:pt idx="22014">
                  <c:v>7.5740259740251549E-4</c:v>
                </c:pt>
                <c:pt idx="22015">
                  <c:v>2.3473220993880384E-3</c:v>
                </c:pt>
                <c:pt idx="22016">
                  <c:v>2.9715522572659845E-4</c:v>
                </c:pt>
                <c:pt idx="22017">
                  <c:v>1.0707666988658673E-2</c:v>
                </c:pt>
                <c:pt idx="22018">
                  <c:v>1.8815314555573912E-3</c:v>
                </c:pt>
                <c:pt idx="22019">
                  <c:v>2.4937828129318312E-3</c:v>
                </c:pt>
                <c:pt idx="22020">
                  <c:v>2.4639999999999978E-2</c:v>
                </c:pt>
                <c:pt idx="22021">
                  <c:v>2.4639999999999978E-2</c:v>
                </c:pt>
                <c:pt idx="22022">
                  <c:v>7.1506216960763825E-3</c:v>
                </c:pt>
                <c:pt idx="22023">
                  <c:v>2.4262295081967235E-2</c:v>
                </c:pt>
                <c:pt idx="22024">
                  <c:v>1.4475098799423091E-2</c:v>
                </c:pt>
                <c:pt idx="22025">
                  <c:v>3.6523009495983013E-3</c:v>
                </c:pt>
                <c:pt idx="22026">
                  <c:v>5.9558370569607949E-3</c:v>
                </c:pt>
                <c:pt idx="22027">
                  <c:v>2.4262295081967235E-2</c:v>
                </c:pt>
                <c:pt idx="22028">
                  <c:v>8.8759213759212648E-3</c:v>
                </c:pt>
                <c:pt idx="22029">
                  <c:v>4.7558835629666202E-3</c:v>
                </c:pt>
                <c:pt idx="22030">
                  <c:v>5.1339431473659596E-2</c:v>
                </c:pt>
                <c:pt idx="22031">
                  <c:v>2.2599289779058684E-2</c:v>
                </c:pt>
                <c:pt idx="22032">
                  <c:v>1.1824706061993992E-2</c:v>
                </c:pt>
                <c:pt idx="22033">
                  <c:v>2.976190476190496E-3</c:v>
                </c:pt>
                <c:pt idx="22034">
                  <c:v>2.3437500000000038E-2</c:v>
                </c:pt>
                <c:pt idx="22035">
                  <c:v>6.9991251093613586E-3</c:v>
                </c:pt>
                <c:pt idx="22036">
                  <c:v>1.6079158936301841E-2</c:v>
                </c:pt>
                <c:pt idx="22037">
                  <c:v>2.3319200484554808E-2</c:v>
                </c:pt>
                <c:pt idx="22038">
                  <c:v>1.6079158936301841E-2</c:v>
                </c:pt>
                <c:pt idx="22039">
                  <c:v>4.7146401985111608E-2</c:v>
                </c:pt>
                <c:pt idx="22040">
                  <c:v>2.3199023199023172E-2</c:v>
                </c:pt>
                <c:pt idx="22041">
                  <c:v>5.7836899942167346E-4</c:v>
                </c:pt>
                <c:pt idx="22042">
                  <c:v>2.7813436029097232E-2</c:v>
                </c:pt>
                <c:pt idx="22043">
                  <c:v>2.3199023199023172E-2</c:v>
                </c:pt>
                <c:pt idx="22044">
                  <c:v>5.7836899942167346E-4</c:v>
                </c:pt>
                <c:pt idx="22045">
                  <c:v>7.1878940731399624E-2</c:v>
                </c:pt>
                <c:pt idx="22046">
                  <c:v>4.552286298457814E-3</c:v>
                </c:pt>
                <c:pt idx="22047">
                  <c:v>6.6197959746346572E-3</c:v>
                </c:pt>
                <c:pt idx="22048">
                  <c:v>2.5852879361076019E-2</c:v>
                </c:pt>
                <c:pt idx="22049">
                  <c:v>2.5852879361076019E-2</c:v>
                </c:pt>
                <c:pt idx="22050">
                  <c:v>6.6197959746346572E-3</c:v>
                </c:pt>
                <c:pt idx="22051">
                  <c:v>6.4692307692309527E-3</c:v>
                </c:pt>
                <c:pt idx="22052">
                  <c:v>2.976190476190496E-3</c:v>
                </c:pt>
                <c:pt idx="22053">
                  <c:v>4.3744531933532539E-4</c:v>
                </c:pt>
                <c:pt idx="22054">
                  <c:v>0.13865546218487393</c:v>
                </c:pt>
                <c:pt idx="22055">
                  <c:v>9.8360655737704847E-2</c:v>
                </c:pt>
                <c:pt idx="22056">
                  <c:v>4.3744531933532539E-4</c:v>
                </c:pt>
                <c:pt idx="22057">
                  <c:v>1.5748031496063096E-2</c:v>
                </c:pt>
                <c:pt idx="22058">
                  <c:v>6.9686411149826252E-3</c:v>
                </c:pt>
                <c:pt idx="22059">
                  <c:v>4.3744531933532539E-4</c:v>
                </c:pt>
                <c:pt idx="22060">
                  <c:v>7.2580645161290175E-2</c:v>
                </c:pt>
                <c:pt idx="22061">
                  <c:v>1.0416666666666938E-2</c:v>
                </c:pt>
                <c:pt idx="22062">
                  <c:v>2.3437500000000038E-2</c:v>
                </c:pt>
                <c:pt idx="22063">
                  <c:v>2.4035921817221365E-2</c:v>
                </c:pt>
                <c:pt idx="22064">
                  <c:v>1.3227513227514738E-3</c:v>
                </c:pt>
                <c:pt idx="22065">
                  <c:v>2.1164021164021368E-2</c:v>
                </c:pt>
                <c:pt idx="22066">
                  <c:v>1.3227513227514738E-3</c:v>
                </c:pt>
                <c:pt idx="22067">
                  <c:v>3.9447731755424325E-3</c:v>
                </c:pt>
                <c:pt idx="22068">
                  <c:v>8.9605734767043196E-4</c:v>
                </c:pt>
                <c:pt idx="22069">
                  <c:v>2.976190476190496E-3</c:v>
                </c:pt>
                <c:pt idx="22070">
                  <c:v>1.3227513227514738E-3</c:v>
                </c:pt>
                <c:pt idx="22071">
                  <c:v>8.2236842105260497E-4</c:v>
                </c:pt>
                <c:pt idx="22072">
                  <c:v>1.0416666666666938E-2</c:v>
                </c:pt>
                <c:pt idx="22073">
                  <c:v>4.7965116279069943E-2</c:v>
                </c:pt>
                <c:pt idx="22074">
                  <c:v>0.48979591836734687</c:v>
                </c:pt>
                <c:pt idx="22075">
                  <c:v>0.17118775431117991</c:v>
                </c:pt>
                <c:pt idx="22076">
                  <c:v>1.5748031496063096E-2</c:v>
                </c:pt>
                <c:pt idx="22077">
                  <c:v>2.3437500000000038E-2</c:v>
                </c:pt>
                <c:pt idx="22078">
                  <c:v>4.4225146198830348E-2</c:v>
                </c:pt>
                <c:pt idx="22079">
                  <c:v>6.6666666666668883E-3</c:v>
                </c:pt>
                <c:pt idx="22080">
                  <c:v>0.41176470588235303</c:v>
                </c:pt>
                <c:pt idx="22081">
                  <c:v>0.46969696969696967</c:v>
                </c:pt>
                <c:pt idx="22082">
                  <c:v>4.227859368046199E-3</c:v>
                </c:pt>
                <c:pt idx="22890">
                  <c:v>2.0928858162354923E-2</c:v>
                </c:pt>
                <c:pt idx="22891">
                  <c:v>1.6046213093709905E-2</c:v>
                </c:pt>
                <c:pt idx="22892">
                  <c:v>1.3492417484397873E-4</c:v>
                </c:pt>
                <c:pt idx="22893">
                  <c:v>5.2074303405572744E-2</c:v>
                </c:pt>
                <c:pt idx="22894">
                  <c:v>1.6046213093709905E-2</c:v>
                </c:pt>
                <c:pt idx="22895">
                  <c:v>3.919772403982931E-2</c:v>
                </c:pt>
                <c:pt idx="22896">
                  <c:v>2.2236842105262801E-3</c:v>
                </c:pt>
                <c:pt idx="22897">
                  <c:v>4.9836065573770509E-2</c:v>
                </c:pt>
                <c:pt idx="22898">
                  <c:v>3.1732304900181522E-2</c:v>
                </c:pt>
                <c:pt idx="22899">
                  <c:v>2.7185732927359745E-2</c:v>
                </c:pt>
                <c:pt idx="22900">
                  <c:v>2.4767801857585005E-2</c:v>
                </c:pt>
                <c:pt idx="22901">
                  <c:v>7.4122807017544933E-3</c:v>
                </c:pt>
                <c:pt idx="22902">
                  <c:v>1.734400656814461E-2</c:v>
                </c:pt>
                <c:pt idx="22903">
                  <c:v>2.976190476190496E-3</c:v>
                </c:pt>
                <c:pt idx="22904">
                  <c:v>2.976190476190496E-3</c:v>
                </c:pt>
                <c:pt idx="22905">
                  <c:v>1.3774104683197297E-3</c:v>
                </c:pt>
                <c:pt idx="22906">
                  <c:v>2.016129032257999E-3</c:v>
                </c:pt>
                <c:pt idx="22907">
                  <c:v>6.1539667607399913E-3</c:v>
                </c:pt>
                <c:pt idx="22908">
                  <c:v>2.7322404371585415E-3</c:v>
                </c:pt>
                <c:pt idx="22909">
                  <c:v>1.883239171374814E-3</c:v>
                </c:pt>
                <c:pt idx="22910">
                  <c:v>1.5748031496063096E-2</c:v>
                </c:pt>
                <c:pt idx="22911">
                  <c:v>4.3744531933532539E-4</c:v>
                </c:pt>
                <c:pt idx="22912">
                  <c:v>1.7076502732243888E-4</c:v>
                </c:pt>
                <c:pt idx="22913">
                  <c:v>2.1752703721317063E-2</c:v>
                </c:pt>
                <c:pt idx="22914">
                  <c:v>1.5896103896103946E-2</c:v>
                </c:pt>
                <c:pt idx="22915">
                  <c:v>2.9729179393199072E-2</c:v>
                </c:pt>
                <c:pt idx="22916">
                  <c:v>1.4231499051234047E-3</c:v>
                </c:pt>
                <c:pt idx="22917">
                  <c:v>4.3744531933532539E-4</c:v>
                </c:pt>
                <c:pt idx="22918">
                  <c:v>1.9357336430511073E-4</c:v>
                </c:pt>
                <c:pt idx="22919">
                  <c:v>2.016129032257999E-3</c:v>
                </c:pt>
                <c:pt idx="22920">
                  <c:v>3.6549707602333709E-4</c:v>
                </c:pt>
                <c:pt idx="22921">
                  <c:v>1.5243902439023896E-3</c:v>
                </c:pt>
                <c:pt idx="22922">
                  <c:v>1.0416666666666938E-2</c:v>
                </c:pt>
                <c:pt idx="22923">
                  <c:v>3.4722222222222398E-3</c:v>
                </c:pt>
                <c:pt idx="22924">
                  <c:v>1.5623680432395803E-3</c:v>
                </c:pt>
                <c:pt idx="22925">
                  <c:v>3.2258064516129087E-2</c:v>
                </c:pt>
                <c:pt idx="22926">
                  <c:v>1.9707207207206945E-3</c:v>
                </c:pt>
                <c:pt idx="22927">
                  <c:v>4.3744531933532539E-4</c:v>
                </c:pt>
                <c:pt idx="22928">
                  <c:v>0</c:v>
                </c:pt>
                <c:pt idx="22929">
                  <c:v>6.9991251093613586E-3</c:v>
                </c:pt>
                <c:pt idx="22930">
                  <c:v>2.016129032257999E-3</c:v>
                </c:pt>
                <c:pt idx="22931">
                  <c:v>1.0416666666666938E-2</c:v>
                </c:pt>
                <c:pt idx="22932">
                  <c:v>3.4722222222222398E-3</c:v>
                </c:pt>
                <c:pt idx="22933">
                  <c:v>2.5604551920341452E-2</c:v>
                </c:pt>
                <c:pt idx="22934">
                  <c:v>6.9991251093613586E-3</c:v>
                </c:pt>
                <c:pt idx="22935">
                  <c:v>6.6666666666668883E-3</c:v>
                </c:pt>
                <c:pt idx="22936">
                  <c:v>1.0416666666666938E-2</c:v>
                </c:pt>
                <c:pt idx="22937">
                  <c:v>2.66666666666668E-2</c:v>
                </c:pt>
                <c:pt idx="22938">
                  <c:v>6.6666666666668883E-3</c:v>
                </c:pt>
                <c:pt idx="22939">
                  <c:v>5.7836899942167346E-4</c:v>
                </c:pt>
                <c:pt idx="22940">
                  <c:v>6.5830617821238847E-6</c:v>
                </c:pt>
                <c:pt idx="22941">
                  <c:v>5.29014844804351E-4</c:v>
                </c:pt>
                <c:pt idx="22942">
                  <c:v>1.2704174228675272E-2</c:v>
                </c:pt>
                <c:pt idx="22943">
                  <c:v>1.0860484544695154E-2</c:v>
                </c:pt>
                <c:pt idx="22944">
                  <c:v>5.7836899942167346E-4</c:v>
                </c:pt>
                <c:pt idx="22945">
                  <c:v>1.7122385543438236E-2</c:v>
                </c:pt>
                <c:pt idx="22946">
                  <c:v>1.1704566678088366E-2</c:v>
                </c:pt>
                <c:pt idx="22947">
                  <c:v>1.0722176441785313E-2</c:v>
                </c:pt>
                <c:pt idx="22948">
                  <c:v>3.871507795333204E-3</c:v>
                </c:pt>
                <c:pt idx="22949">
                  <c:v>1.2477596960355308E-2</c:v>
                </c:pt>
                <c:pt idx="22950">
                  <c:v>1.1333914559720775E-2</c:v>
                </c:pt>
                <c:pt idx="22951">
                  <c:v>2.3199023199023172E-2</c:v>
                </c:pt>
                <c:pt idx="22952">
                  <c:v>3.0879022850478456E-3</c:v>
                </c:pt>
                <c:pt idx="22953">
                  <c:v>5.7836899942167346E-4</c:v>
                </c:pt>
                <c:pt idx="22954">
                  <c:v>1.0764836958227506E-2</c:v>
                </c:pt>
                <c:pt idx="22955">
                  <c:v>1.6421052631579034E-2</c:v>
                </c:pt>
                <c:pt idx="22956">
                  <c:v>4.7146401985111608E-2</c:v>
                </c:pt>
                <c:pt idx="22957">
                  <c:v>1.1753950633408203E-3</c:v>
                </c:pt>
                <c:pt idx="22958">
                  <c:v>1.4312174774305714E-2</c:v>
                </c:pt>
                <c:pt idx="22959">
                  <c:v>1.0860484544695154E-2</c:v>
                </c:pt>
                <c:pt idx="22960">
                  <c:v>2.4291497975707918E-3</c:v>
                </c:pt>
                <c:pt idx="22961">
                  <c:v>2.6990553306352656E-4</c:v>
                </c:pt>
                <c:pt idx="22962">
                  <c:v>2.6990553306352656E-4</c:v>
                </c:pt>
                <c:pt idx="22963">
                  <c:v>1.3291892383877197E-2</c:v>
                </c:pt>
                <c:pt idx="22964">
                  <c:v>1.1949772715323552E-4</c:v>
                </c:pt>
                <c:pt idx="22965">
                  <c:v>1.8472041572779912E-2</c:v>
                </c:pt>
                <c:pt idx="22966">
                  <c:v>1.5996413227435693E-2</c:v>
                </c:pt>
                <c:pt idx="22967">
                  <c:v>3.9662389350167094E-3</c:v>
                </c:pt>
                <c:pt idx="22968">
                  <c:v>5.29014844804351E-4</c:v>
                </c:pt>
                <c:pt idx="22969">
                  <c:v>5.7836899942167346E-4</c:v>
                </c:pt>
                <c:pt idx="22970">
                  <c:v>1.0860484544695154E-2</c:v>
                </c:pt>
                <c:pt idx="22971">
                  <c:v>5.29014844804351E-4</c:v>
                </c:pt>
                <c:pt idx="22972">
                  <c:v>3.5076923076923019E-2</c:v>
                </c:pt>
                <c:pt idx="22973">
                  <c:v>1.3448741216436296E-2</c:v>
                </c:pt>
                <c:pt idx="22974">
                  <c:v>5.7836899942167346E-4</c:v>
                </c:pt>
                <c:pt idx="22975">
                  <c:v>2.8340080971659874E-2</c:v>
                </c:pt>
                <c:pt idx="22976">
                  <c:v>7.1689542806360456E-3</c:v>
                </c:pt>
                <c:pt idx="22977">
                  <c:v>1.1703280900865094E-2</c:v>
                </c:pt>
                <c:pt idx="22978">
                  <c:v>5.29014844804351E-4</c:v>
                </c:pt>
                <c:pt idx="22979">
                  <c:v>1.0840468131236701E-3</c:v>
                </c:pt>
                <c:pt idx="22980">
                  <c:v>4.052635631637827E-6</c:v>
                </c:pt>
                <c:pt idx="22981">
                  <c:v>5.2414192893892554E-3</c:v>
                </c:pt>
                <c:pt idx="22982">
                  <c:v>1.0679935491964829E-3</c:v>
                </c:pt>
                <c:pt idx="22983">
                  <c:v>3.5076923076923019E-2</c:v>
                </c:pt>
                <c:pt idx="22984">
                  <c:v>1.0860484544695154E-2</c:v>
                </c:pt>
                <c:pt idx="22985">
                  <c:v>1.6421052631579034E-2</c:v>
                </c:pt>
                <c:pt idx="22986">
                  <c:v>3.264986287057643E-3</c:v>
                </c:pt>
                <c:pt idx="22987">
                  <c:v>1.0860484544695154E-2</c:v>
                </c:pt>
                <c:pt idx="22988">
                  <c:v>9.2752538274390034E-3</c:v>
                </c:pt>
                <c:pt idx="22989">
                  <c:v>6.3263223725354648E-3</c:v>
                </c:pt>
                <c:pt idx="22990">
                  <c:v>6.3263223725354648E-3</c:v>
                </c:pt>
                <c:pt idx="22991">
                  <c:v>5.7836899942167346E-4</c:v>
                </c:pt>
                <c:pt idx="22992">
                  <c:v>3.3094017094026639E-4</c:v>
                </c:pt>
                <c:pt idx="22993">
                  <c:v>1.5384615384615304E-2</c:v>
                </c:pt>
                <c:pt idx="22994">
                  <c:v>3.1290743155195585E-5</c:v>
                </c:pt>
                <c:pt idx="22995">
                  <c:v>6.3414634146341284E-2</c:v>
                </c:pt>
                <c:pt idx="22996">
                  <c:v>6.713894477978986E-3</c:v>
                </c:pt>
                <c:pt idx="22997">
                  <c:v>2.1986787984543976E-3</c:v>
                </c:pt>
                <c:pt idx="22998">
                  <c:v>1.0204623970228999E-4</c:v>
                </c:pt>
                <c:pt idx="22999">
                  <c:v>1.1835720203574302E-2</c:v>
                </c:pt>
                <c:pt idx="23000">
                  <c:v>2.3865546218487379E-2</c:v>
                </c:pt>
                <c:pt idx="23001">
                  <c:v>6.6921301822228782E-4</c:v>
                </c:pt>
                <c:pt idx="23002">
                  <c:v>1.3080628699734635E-2</c:v>
                </c:pt>
                <c:pt idx="23003">
                  <c:v>4.4044545048066125E-2</c:v>
                </c:pt>
                <c:pt idx="23004">
                  <c:v>1.1835720203574302E-2</c:v>
                </c:pt>
                <c:pt idx="23005">
                  <c:v>9.3502953203089597E-3</c:v>
                </c:pt>
                <c:pt idx="23006">
                  <c:v>2.2953510536905503E-2</c:v>
                </c:pt>
                <c:pt idx="23007">
                  <c:v>3.7681955998984488E-2</c:v>
                </c:pt>
                <c:pt idx="23008">
                  <c:v>2.4761904761904797E-2</c:v>
                </c:pt>
                <c:pt idx="23009">
                  <c:v>1.949546749546751E-2</c:v>
                </c:pt>
                <c:pt idx="23010">
                  <c:v>2.5459389095752703E-2</c:v>
                </c:pt>
                <c:pt idx="23011">
                  <c:v>6.8499230238360364E-3</c:v>
                </c:pt>
                <c:pt idx="23012">
                  <c:v>3.6862147753237073E-3</c:v>
                </c:pt>
                <c:pt idx="23013">
                  <c:v>3.6102960294178283E-4</c:v>
                </c:pt>
                <c:pt idx="23014">
                  <c:v>5.9924177571236761E-3</c:v>
                </c:pt>
                <c:pt idx="23015">
                  <c:v>2.067824648469814E-2</c:v>
                </c:pt>
                <c:pt idx="23016">
                  <c:v>2.3457177742891278E-3</c:v>
                </c:pt>
                <c:pt idx="23017">
                  <c:v>1.7502067824648613E-2</c:v>
                </c:pt>
                <c:pt idx="23018">
                  <c:v>2.3990395334877092E-2</c:v>
                </c:pt>
                <c:pt idx="23019">
                  <c:v>1.6211745244004167E-3</c:v>
                </c:pt>
                <c:pt idx="23020">
                  <c:v>2.4761904761904797E-2</c:v>
                </c:pt>
                <c:pt idx="23021">
                  <c:v>4.4762417070109452E-2</c:v>
                </c:pt>
                <c:pt idx="23022">
                  <c:v>6.2055451323745296E-3</c:v>
                </c:pt>
                <c:pt idx="23023">
                  <c:v>9.2029974382926572E-4</c:v>
                </c:pt>
                <c:pt idx="23024">
                  <c:v>3.3504273504274098E-3</c:v>
                </c:pt>
                <c:pt idx="23025">
                  <c:v>3.7440000000000209E-2</c:v>
                </c:pt>
                <c:pt idx="23026">
                  <c:v>2.067824648469814E-2</c:v>
                </c:pt>
                <c:pt idx="23027">
                  <c:v>3.7440000000000209E-2</c:v>
                </c:pt>
                <c:pt idx="23028">
                  <c:v>2.4516129032258076E-2</c:v>
                </c:pt>
                <c:pt idx="23029">
                  <c:v>1.4367816091953854E-3</c:v>
                </c:pt>
                <c:pt idx="23030">
                  <c:v>7.5687005123427978E-2</c:v>
                </c:pt>
                <c:pt idx="23031">
                  <c:v>2.9529767040552858E-3</c:v>
                </c:pt>
                <c:pt idx="23032">
                  <c:v>2.2426789795824444E-2</c:v>
                </c:pt>
                <c:pt idx="23033">
                  <c:v>3.2859412250514988E-3</c:v>
                </c:pt>
                <c:pt idx="23034">
                  <c:v>4.8166119594678422E-4</c:v>
                </c:pt>
                <c:pt idx="23035">
                  <c:v>6.8740783026497582E-3</c:v>
                </c:pt>
                <c:pt idx="23036">
                  <c:v>1.2440191387559946E-2</c:v>
                </c:pt>
                <c:pt idx="23037">
                  <c:v>6.8992545915623127E-3</c:v>
                </c:pt>
                <c:pt idx="23038">
                  <c:v>1.0271691778540705E-2</c:v>
                </c:pt>
                <c:pt idx="23039">
                  <c:v>7.4926386638574293E-3</c:v>
                </c:pt>
                <c:pt idx="23040">
                  <c:v>1.6150418667983044E-2</c:v>
                </c:pt>
                <c:pt idx="23041">
                  <c:v>1.1796239474811024E-2</c:v>
                </c:pt>
                <c:pt idx="23042">
                  <c:v>8.633710786822527E-4</c:v>
                </c:pt>
                <c:pt idx="23043">
                  <c:v>1.3966296861033721E-2</c:v>
                </c:pt>
                <c:pt idx="23044">
                  <c:v>4.7384615384615261E-2</c:v>
                </c:pt>
                <c:pt idx="23045">
                  <c:v>9.8681805998884634E-4</c:v>
                </c:pt>
                <c:pt idx="23046">
                  <c:v>2.3319200484554808E-2</c:v>
                </c:pt>
                <c:pt idx="23047">
                  <c:v>3.7544519556074352E-2</c:v>
                </c:pt>
                <c:pt idx="23048">
                  <c:v>1.5837935649256344E-2</c:v>
                </c:pt>
                <c:pt idx="23049">
                  <c:v>4.7384615384615261E-2</c:v>
                </c:pt>
                <c:pt idx="23050">
                  <c:v>4.7384615384615261E-2</c:v>
                </c:pt>
                <c:pt idx="23051">
                  <c:v>4.7384615384615261E-2</c:v>
                </c:pt>
                <c:pt idx="23052">
                  <c:v>6.0267272834106536E-4</c:v>
                </c:pt>
                <c:pt idx="23053">
                  <c:v>1.6079158936301841E-2</c:v>
                </c:pt>
                <c:pt idx="23054">
                  <c:v>3.5826757260662891E-3</c:v>
                </c:pt>
                <c:pt idx="23055">
                  <c:v>3.5256410256410152E-2</c:v>
                </c:pt>
                <c:pt idx="23056">
                  <c:v>3.1173826173826382E-3</c:v>
                </c:pt>
                <c:pt idx="23057">
                  <c:v>6.7567093328218279E-3</c:v>
                </c:pt>
                <c:pt idx="23058">
                  <c:v>2.3319200484554808E-2</c:v>
                </c:pt>
                <c:pt idx="23059">
                  <c:v>4.7384615384615261E-2</c:v>
                </c:pt>
                <c:pt idx="23060">
                  <c:v>4.8166119594678422E-4</c:v>
                </c:pt>
                <c:pt idx="23061">
                  <c:v>0</c:v>
                </c:pt>
                <c:pt idx="23062">
                  <c:v>1.3227513227514738E-3</c:v>
                </c:pt>
                <c:pt idx="23063">
                  <c:v>1.3605442176870781E-2</c:v>
                </c:pt>
                <c:pt idx="23064">
                  <c:v>2.2646110965942184E-3</c:v>
                </c:pt>
                <c:pt idx="23065">
                  <c:v>1.3227513227514738E-3</c:v>
                </c:pt>
                <c:pt idx="23066">
                  <c:v>4.3744531933532539E-4</c:v>
                </c:pt>
                <c:pt idx="23067">
                  <c:v>3.7224264705882436E-2</c:v>
                </c:pt>
                <c:pt idx="23068">
                  <c:v>2.06625683060109E-2</c:v>
                </c:pt>
                <c:pt idx="23069">
                  <c:v>1.0416666666666938E-2</c:v>
                </c:pt>
                <c:pt idx="23070">
                  <c:v>6.6666666666667001E-3</c:v>
                </c:pt>
                <c:pt idx="23071">
                  <c:v>6.553079947577196E-4</c:v>
                </c:pt>
                <c:pt idx="23072">
                  <c:v>1.2258842443730069E-2</c:v>
                </c:pt>
                <c:pt idx="23073">
                  <c:v>4.2174320524836087E-3</c:v>
                </c:pt>
                <c:pt idx="23074">
                  <c:v>1.0416666666666938E-2</c:v>
                </c:pt>
                <c:pt idx="23075">
                  <c:v>0</c:v>
                </c:pt>
                <c:pt idx="23076">
                  <c:v>2.3437500000000038E-2</c:v>
                </c:pt>
                <c:pt idx="23077">
                  <c:v>6.0661207158020473E-4</c:v>
                </c:pt>
                <c:pt idx="23078">
                  <c:v>1.587301587301774E-3</c:v>
                </c:pt>
                <c:pt idx="23079">
                  <c:v>3.9682539682541007E-3</c:v>
                </c:pt>
                <c:pt idx="23080">
                  <c:v>2.6274000288725303E-2</c:v>
                </c:pt>
                <c:pt idx="23081">
                  <c:v>5.092946269416095E-4</c:v>
                </c:pt>
                <c:pt idx="23082">
                  <c:v>1.7957351290684698E-2</c:v>
                </c:pt>
                <c:pt idx="23083">
                  <c:v>1.7094017094017193E-2</c:v>
                </c:pt>
                <c:pt idx="23084">
                  <c:v>1.089324618736389E-3</c:v>
                </c:pt>
                <c:pt idx="23085">
                  <c:v>2.1135265700484023E-3</c:v>
                </c:pt>
                <c:pt idx="23086">
                  <c:v>8.2236842105260497E-4</c:v>
                </c:pt>
                <c:pt idx="23087">
                  <c:v>7.7496851690388472E-4</c:v>
                </c:pt>
                <c:pt idx="23088">
                  <c:v>2.5864707682889666E-2</c:v>
                </c:pt>
                <c:pt idx="23089">
                  <c:v>4.7619047619047589E-2</c:v>
                </c:pt>
                <c:pt idx="23090">
                  <c:v>1.2729034531360112E-2</c:v>
                </c:pt>
                <c:pt idx="23091">
                  <c:v>2.2518024513338189E-2</c:v>
                </c:pt>
                <c:pt idx="23092">
                  <c:v>1.7577692068980758E-2</c:v>
                </c:pt>
                <c:pt idx="23093">
                  <c:v>2.8618225134035272E-4</c:v>
                </c:pt>
                <c:pt idx="23094">
                  <c:v>1.0679163662581025E-2</c:v>
                </c:pt>
                <c:pt idx="23095">
                  <c:v>1.0679163662581025E-2</c:v>
                </c:pt>
                <c:pt idx="23096">
                  <c:v>1.0679163662581025E-2</c:v>
                </c:pt>
                <c:pt idx="23097">
                  <c:v>1.1321181931393752E-2</c:v>
                </c:pt>
                <c:pt idx="23098">
                  <c:v>1.7123287671233084E-2</c:v>
                </c:pt>
                <c:pt idx="23099">
                  <c:v>1.7123287671233084E-2</c:v>
                </c:pt>
                <c:pt idx="23100">
                  <c:v>1.2179118222632411E-3</c:v>
                </c:pt>
                <c:pt idx="23101">
                  <c:v>1.7123287671233084E-2</c:v>
                </c:pt>
                <c:pt idx="23102">
                  <c:v>5.9889052417076726E-4</c:v>
                </c:pt>
                <c:pt idx="23103">
                  <c:v>7.4896679823542919E-3</c:v>
                </c:pt>
                <c:pt idx="23104">
                  <c:v>5.5479452054813666E-4</c:v>
                </c:pt>
                <c:pt idx="23105">
                  <c:v>9.2602739726028536E-3</c:v>
                </c:pt>
                <c:pt idx="23106">
                  <c:v>1.1321181931393752E-2</c:v>
                </c:pt>
                <c:pt idx="23107">
                  <c:v>1.4836670179136683E-3</c:v>
                </c:pt>
                <c:pt idx="23108">
                  <c:v>2.2148521989906456E-2</c:v>
                </c:pt>
                <c:pt idx="23109">
                  <c:v>2.3022907793254409E-2</c:v>
                </c:pt>
                <c:pt idx="23110">
                  <c:v>2.1219619973488792E-3</c:v>
                </c:pt>
                <c:pt idx="23111">
                  <c:v>1.2179118222632411E-3</c:v>
                </c:pt>
                <c:pt idx="23112">
                  <c:v>3.0329507589781708E-2</c:v>
                </c:pt>
                <c:pt idx="23113">
                  <c:v>2.055150329122931E-2</c:v>
                </c:pt>
                <c:pt idx="23114">
                  <c:v>1.1321181931393752E-2</c:v>
                </c:pt>
                <c:pt idx="23115">
                  <c:v>5.9889052417076726E-4</c:v>
                </c:pt>
                <c:pt idx="23116">
                  <c:v>1.3244531900401361E-2</c:v>
                </c:pt>
                <c:pt idx="23117">
                  <c:v>1.3244531900401361E-2</c:v>
                </c:pt>
                <c:pt idx="23118">
                  <c:v>3.9221341023804572E-4</c:v>
                </c:pt>
                <c:pt idx="23119">
                  <c:v>1.6688140194989584E-2</c:v>
                </c:pt>
                <c:pt idx="23120">
                  <c:v>2.3579257621811111E-3</c:v>
                </c:pt>
                <c:pt idx="23121">
                  <c:v>2.6857342169515096E-2</c:v>
                </c:pt>
                <c:pt idx="23122">
                  <c:v>1.0192109947951488E-3</c:v>
                </c:pt>
                <c:pt idx="23123">
                  <c:v>1.5133626703874753E-2</c:v>
                </c:pt>
                <c:pt idx="23124">
                  <c:v>2.3579257621811111E-3</c:v>
                </c:pt>
                <c:pt idx="23125">
                  <c:v>1.0192109947951488E-3</c:v>
                </c:pt>
                <c:pt idx="23126">
                  <c:v>2.1998984545151031E-4</c:v>
                </c:pt>
                <c:pt idx="23127">
                  <c:v>2.5646622285277716E-2</c:v>
                </c:pt>
                <c:pt idx="23128">
                  <c:v>6.2382737154785431E-4</c:v>
                </c:pt>
                <c:pt idx="23129">
                  <c:v>1.0006387055567266E-2</c:v>
                </c:pt>
                <c:pt idx="23130">
                  <c:v>1.213081195100963E-2</c:v>
                </c:pt>
                <c:pt idx="23131">
                  <c:v>3.9483990600573575E-3</c:v>
                </c:pt>
                <c:pt idx="23132">
                  <c:v>4.2960981759690518E-3</c:v>
                </c:pt>
                <c:pt idx="23133">
                  <c:v>4.034955170046174E-3</c:v>
                </c:pt>
                <c:pt idx="23134">
                  <c:v>1.0006387055567266E-2</c:v>
                </c:pt>
                <c:pt idx="23135">
                  <c:v>2.8133547339126874E-2</c:v>
                </c:pt>
                <c:pt idx="23136">
                  <c:v>8.1761182593744538E-3</c:v>
                </c:pt>
                <c:pt idx="23137">
                  <c:v>2.2135918792455592E-3</c:v>
                </c:pt>
                <c:pt idx="23138">
                  <c:v>2.6857342169515096E-2</c:v>
                </c:pt>
                <c:pt idx="23139">
                  <c:v>1.7727320368553026E-2</c:v>
                </c:pt>
                <c:pt idx="23140">
                  <c:v>3.1802339652907165E-3</c:v>
                </c:pt>
                <c:pt idx="23141">
                  <c:v>0.12264150943396226</c:v>
                </c:pt>
                <c:pt idx="23142">
                  <c:v>8.7961481165364466E-2</c:v>
                </c:pt>
                <c:pt idx="23143">
                  <c:v>3.4329307056579841E-2</c:v>
                </c:pt>
                <c:pt idx="23144">
                  <c:v>3.7904573302803446E-2</c:v>
                </c:pt>
                <c:pt idx="23145">
                  <c:v>4.389972943431815E-4</c:v>
                </c:pt>
                <c:pt idx="23146">
                  <c:v>2.2698612862547159E-2</c:v>
                </c:pt>
                <c:pt idx="23147">
                  <c:v>2.8779784139870189E-3</c:v>
                </c:pt>
                <c:pt idx="23148">
                  <c:v>2.8373819163292673E-2</c:v>
                </c:pt>
                <c:pt idx="23149">
                  <c:v>3.9960039960039703E-2</c:v>
                </c:pt>
                <c:pt idx="23150">
                  <c:v>2.1588717240890931E-3</c:v>
                </c:pt>
                <c:pt idx="23151">
                  <c:v>2.2698612862547159E-2</c:v>
                </c:pt>
                <c:pt idx="23152">
                  <c:v>3.4329307056579841E-2</c:v>
                </c:pt>
                <c:pt idx="23153">
                  <c:v>1.1839708561020023E-2</c:v>
                </c:pt>
                <c:pt idx="23154">
                  <c:v>1.8365893365891596E-3</c:v>
                </c:pt>
                <c:pt idx="23155">
                  <c:v>1.2369798852794973E-2</c:v>
                </c:pt>
                <c:pt idx="23156">
                  <c:v>5.1565662425363595E-4</c:v>
                </c:pt>
                <c:pt idx="23157">
                  <c:v>1.1839708561020023E-2</c:v>
                </c:pt>
                <c:pt idx="23158">
                  <c:v>1.1839708561020023E-2</c:v>
                </c:pt>
                <c:pt idx="23159">
                  <c:v>5.1319538161641335E-3</c:v>
                </c:pt>
                <c:pt idx="23160">
                  <c:v>2.4085224641037482E-2</c:v>
                </c:pt>
                <c:pt idx="23161">
                  <c:v>5.6442010002383395E-3</c:v>
                </c:pt>
                <c:pt idx="23162">
                  <c:v>3.5944807787369813E-3</c:v>
                </c:pt>
                <c:pt idx="23163">
                  <c:v>1.1419160424353146E-3</c:v>
                </c:pt>
                <c:pt idx="23164">
                  <c:v>2.1493212669682778E-3</c:v>
                </c:pt>
                <c:pt idx="23165">
                  <c:v>1.2919742795905044E-3</c:v>
                </c:pt>
                <c:pt idx="23166">
                  <c:v>3.4814425569159216E-2</c:v>
                </c:pt>
                <c:pt idx="23167">
                  <c:v>2.8850127692944478E-3</c:v>
                </c:pt>
                <c:pt idx="23168">
                  <c:v>2.8850127692944478E-3</c:v>
                </c:pt>
                <c:pt idx="23169">
                  <c:v>1.4660633484162905E-3</c:v>
                </c:pt>
                <c:pt idx="23170">
                  <c:v>3.64145658263305E-2</c:v>
                </c:pt>
                <c:pt idx="23171">
                  <c:v>3.5433070866141662E-2</c:v>
                </c:pt>
                <c:pt idx="23172">
                  <c:v>6.9991251093613586E-3</c:v>
                </c:pt>
                <c:pt idx="23173">
                  <c:v>6.8181818181818107E-2</c:v>
                </c:pt>
                <c:pt idx="23174">
                  <c:v>1.0957703265405497E-4</c:v>
                </c:pt>
                <c:pt idx="23175">
                  <c:v>7.2580645161290175E-2</c:v>
                </c:pt>
                <c:pt idx="23176">
                  <c:v>1.4241996233521636E-2</c:v>
                </c:pt>
                <c:pt idx="23177">
                  <c:v>6.5104166666679814E-4</c:v>
                </c:pt>
                <c:pt idx="23178">
                  <c:v>1.3227513227514736E-3</c:v>
                </c:pt>
                <c:pt idx="23179">
                  <c:v>4.3744531933532539E-4</c:v>
                </c:pt>
                <c:pt idx="23180">
                  <c:v>1.5286246612466026E-2</c:v>
                </c:pt>
                <c:pt idx="23181">
                  <c:v>1.3227513227514738E-3</c:v>
                </c:pt>
                <c:pt idx="23182">
                  <c:v>1.5748031496063096E-2</c:v>
                </c:pt>
                <c:pt idx="23183">
                  <c:v>1.3227513227514738E-3</c:v>
                </c:pt>
                <c:pt idx="23184">
                  <c:v>4.1666666666666874E-3</c:v>
                </c:pt>
                <c:pt idx="23185">
                  <c:v>4.3744531933532539E-4</c:v>
                </c:pt>
                <c:pt idx="23186">
                  <c:v>3.9447731755424325E-3</c:v>
                </c:pt>
                <c:pt idx="23187">
                  <c:v>6.9991251093613586E-3</c:v>
                </c:pt>
                <c:pt idx="23188">
                  <c:v>5.6213916742631018E-3</c:v>
                </c:pt>
                <c:pt idx="23189">
                  <c:v>1.8939393939394035E-3</c:v>
                </c:pt>
                <c:pt idx="23190">
                  <c:v>4.3744531933532539E-4</c:v>
                </c:pt>
                <c:pt idx="23191">
                  <c:v>3.5433070866141662E-2</c:v>
                </c:pt>
                <c:pt idx="23192">
                  <c:v>6.5104166666679814E-4</c:v>
                </c:pt>
                <c:pt idx="23193">
                  <c:v>1.3888888888888959E-2</c:v>
                </c:pt>
                <c:pt idx="23194">
                  <c:v>4.4773391812864905E-3</c:v>
                </c:pt>
                <c:pt idx="23195">
                  <c:v>1.5748031496063096E-2</c:v>
                </c:pt>
                <c:pt idx="23196">
                  <c:v>3.7940379403793946E-2</c:v>
                </c:pt>
                <c:pt idx="23197">
                  <c:v>6.5104166666679814E-4</c:v>
                </c:pt>
                <c:pt idx="23198">
                  <c:v>6.553079947577196E-4</c:v>
                </c:pt>
                <c:pt idx="23199">
                  <c:v>1.0416666666666938E-2</c:v>
                </c:pt>
                <c:pt idx="23200">
                  <c:v>6.6666666666667001E-3</c:v>
                </c:pt>
                <c:pt idx="23201">
                  <c:v>2.5391370752195521E-2</c:v>
                </c:pt>
                <c:pt idx="23202">
                  <c:v>4.3744531933532539E-4</c:v>
                </c:pt>
                <c:pt idx="23203">
                  <c:v>6.6666666666668883E-3</c:v>
                </c:pt>
                <c:pt idx="23204">
                  <c:v>4.3744531933532539E-4</c:v>
                </c:pt>
                <c:pt idx="23205">
                  <c:v>2.8494663231507047E-3</c:v>
                </c:pt>
                <c:pt idx="23206">
                  <c:v>4.7384615384615261E-2</c:v>
                </c:pt>
                <c:pt idx="23207">
                  <c:v>1.0513296227581837E-2</c:v>
                </c:pt>
                <c:pt idx="23208">
                  <c:v>1.5766186264137456E-2</c:v>
                </c:pt>
                <c:pt idx="23209">
                  <c:v>1.5278838808256977E-4</c:v>
                </c:pt>
                <c:pt idx="23210">
                  <c:v>3.4928719661030247E-4</c:v>
                </c:pt>
                <c:pt idx="23211">
                  <c:v>2.2702128979934257E-2</c:v>
                </c:pt>
                <c:pt idx="23212">
                  <c:v>6.8903836479158945E-3</c:v>
                </c:pt>
                <c:pt idx="23213">
                  <c:v>3.7610205677433093E-3</c:v>
                </c:pt>
                <c:pt idx="23214">
                  <c:v>2.3184613448305188E-2</c:v>
                </c:pt>
                <c:pt idx="23215">
                  <c:v>1.0513296227581837E-2</c:v>
                </c:pt>
                <c:pt idx="23216">
                  <c:v>6.8903836479158945E-3</c:v>
                </c:pt>
                <c:pt idx="23217">
                  <c:v>2.1808176206926991E-2</c:v>
                </c:pt>
                <c:pt idx="23218">
                  <c:v>4.870335230866546E-2</c:v>
                </c:pt>
                <c:pt idx="23219">
                  <c:v>2.7348293345423883E-2</c:v>
                </c:pt>
                <c:pt idx="23220">
                  <c:v>4.1406067228352897E-7</c:v>
                </c:pt>
                <c:pt idx="23221">
                  <c:v>3.8334004178371588E-6</c:v>
                </c:pt>
                <c:pt idx="23222">
                  <c:v>2.7348293345423883E-2</c:v>
                </c:pt>
                <c:pt idx="23223">
                  <c:v>3.4377387318563754E-2</c:v>
                </c:pt>
                <c:pt idx="23224">
                  <c:v>1.1971830985915541E-2</c:v>
                </c:pt>
                <c:pt idx="23225">
                  <c:v>6.4059868631240182E-3</c:v>
                </c:pt>
                <c:pt idx="23226">
                  <c:v>6.4059868631240182E-3</c:v>
                </c:pt>
                <c:pt idx="23227">
                  <c:v>1.4284489900866736E-3</c:v>
                </c:pt>
                <c:pt idx="23228">
                  <c:v>2.3202614379084888E-2</c:v>
                </c:pt>
                <c:pt idx="23229">
                  <c:v>4.2368658516351305E-2</c:v>
                </c:pt>
                <c:pt idx="23230">
                  <c:v>2.207896051974093E-3</c:v>
                </c:pt>
                <c:pt idx="23231">
                  <c:v>7.4340700102179102E-4</c:v>
                </c:pt>
                <c:pt idx="23232">
                  <c:v>7.4340700102179102E-4</c:v>
                </c:pt>
                <c:pt idx="23233">
                  <c:v>7.4340700102179102E-4</c:v>
                </c:pt>
                <c:pt idx="23234">
                  <c:v>7.4340700102179102E-4</c:v>
                </c:pt>
                <c:pt idx="23235">
                  <c:v>2.0238383275533862E-2</c:v>
                </c:pt>
                <c:pt idx="23236">
                  <c:v>1.1971830985915541E-2</c:v>
                </c:pt>
                <c:pt idx="23237">
                  <c:v>4.6027800791681705E-4</c:v>
                </c:pt>
                <c:pt idx="23238">
                  <c:v>4.6027800791681705E-4</c:v>
                </c:pt>
                <c:pt idx="23239">
                  <c:v>5.3416474076652901E-4</c:v>
                </c:pt>
                <c:pt idx="23240">
                  <c:v>5.8873273743055687E-3</c:v>
                </c:pt>
                <c:pt idx="23241">
                  <c:v>4.6027800791681705E-4</c:v>
                </c:pt>
                <c:pt idx="23242">
                  <c:v>9.3615866016957859E-4</c:v>
                </c:pt>
                <c:pt idx="23243">
                  <c:v>1.5355342423433959E-2</c:v>
                </c:pt>
                <c:pt idx="23244">
                  <c:v>5.3416474076652901E-4</c:v>
                </c:pt>
                <c:pt idx="23245">
                  <c:v>9.6158079480003766E-3</c:v>
                </c:pt>
                <c:pt idx="23246">
                  <c:v>9.3316531252100737E-3</c:v>
                </c:pt>
                <c:pt idx="23247">
                  <c:v>1.0682619378251961E-4</c:v>
                </c:pt>
                <c:pt idx="23248">
                  <c:v>6.3515213801807217E-3</c:v>
                </c:pt>
                <c:pt idx="23249">
                  <c:v>2.4972479762782793E-3</c:v>
                </c:pt>
                <c:pt idx="23250">
                  <c:v>2.706757643775113E-2</c:v>
                </c:pt>
                <c:pt idx="23251">
                  <c:v>8.7077043598782211E-3</c:v>
                </c:pt>
                <c:pt idx="23252">
                  <c:v>1.7211512148980699E-4</c:v>
                </c:pt>
                <c:pt idx="23253">
                  <c:v>5.3171408669670678E-6</c:v>
                </c:pt>
                <c:pt idx="23254">
                  <c:v>5.2226139182672449E-4</c:v>
                </c:pt>
                <c:pt idx="23255">
                  <c:v>8.9824583929122709E-2</c:v>
                </c:pt>
                <c:pt idx="23256">
                  <c:v>2.8312232531688741E-2</c:v>
                </c:pt>
                <c:pt idx="23257">
                  <c:v>2.3501762632197474E-2</c:v>
                </c:pt>
                <c:pt idx="23258">
                  <c:v>1.8363931407406788E-3</c:v>
                </c:pt>
                <c:pt idx="23259">
                  <c:v>1.4425612731089388E-2</c:v>
                </c:pt>
                <c:pt idx="23260">
                  <c:v>2.7117418421759783E-4</c:v>
                </c:pt>
                <c:pt idx="23261">
                  <c:v>3.2653891349543728E-3</c:v>
                </c:pt>
                <c:pt idx="23262">
                  <c:v>9.7592065167582194E-4</c:v>
                </c:pt>
                <c:pt idx="23263">
                  <c:v>7.1818857426052991E-3</c:v>
                </c:pt>
                <c:pt idx="23264">
                  <c:v>2.7266028002947387E-2</c:v>
                </c:pt>
                <c:pt idx="23265">
                  <c:v>9.7592065167582194E-4</c:v>
                </c:pt>
                <c:pt idx="23266">
                  <c:v>3.0304904446779172E-3</c:v>
                </c:pt>
                <c:pt idx="23267">
                  <c:v>1.1570098526620259E-2</c:v>
                </c:pt>
                <c:pt idx="23268">
                  <c:v>1.5939015939015776E-2</c:v>
                </c:pt>
                <c:pt idx="23269">
                  <c:v>2.976190476190496E-3</c:v>
                </c:pt>
                <c:pt idx="23270">
                  <c:v>2.3437500000000038E-2</c:v>
                </c:pt>
                <c:pt idx="23271">
                  <c:v>2.9231752991685416E-3</c:v>
                </c:pt>
                <c:pt idx="23272">
                  <c:v>2.1164021164021368E-2</c:v>
                </c:pt>
                <c:pt idx="23273">
                  <c:v>2.3437500000000038E-2</c:v>
                </c:pt>
                <c:pt idx="23274">
                  <c:v>2.0021510713990096E-2</c:v>
                </c:pt>
                <c:pt idx="23275">
                  <c:v>1.5748031496063096E-2</c:v>
                </c:pt>
                <c:pt idx="23276">
                  <c:v>2.6666666666666613E-2</c:v>
                </c:pt>
                <c:pt idx="23277">
                  <c:v>1.0416666666666938E-2</c:v>
                </c:pt>
                <c:pt idx="23278">
                  <c:v>2.7882098554682681E-3</c:v>
                </c:pt>
                <c:pt idx="23279">
                  <c:v>7.0463042853033293E-3</c:v>
                </c:pt>
                <c:pt idx="23280">
                  <c:v>6.5104166666679814E-4</c:v>
                </c:pt>
                <c:pt idx="23281">
                  <c:v>3.829001497679591E-3</c:v>
                </c:pt>
                <c:pt idx="23282">
                  <c:v>2.156434896373083E-3</c:v>
                </c:pt>
                <c:pt idx="23283">
                  <c:v>3.9335664335666265E-3</c:v>
                </c:pt>
                <c:pt idx="23284">
                  <c:v>1.0635034257081455E-2</c:v>
                </c:pt>
                <c:pt idx="23285">
                  <c:v>1.6079158936301841E-2</c:v>
                </c:pt>
                <c:pt idx="23286">
                  <c:v>7.2448384948384662E-3</c:v>
                </c:pt>
                <c:pt idx="23287">
                  <c:v>1.133317901610611E-2</c:v>
                </c:pt>
                <c:pt idx="23288">
                  <c:v>1.0635034257081455E-2</c:v>
                </c:pt>
                <c:pt idx="23289">
                  <c:v>2.0613436337418141E-2</c:v>
                </c:pt>
                <c:pt idx="23290">
                  <c:v>1.6079158936301841E-2</c:v>
                </c:pt>
                <c:pt idx="23291">
                  <c:v>1.3313917204076143E-3</c:v>
                </c:pt>
                <c:pt idx="23292">
                  <c:v>9.4949049972268889E-4</c:v>
                </c:pt>
                <c:pt idx="23293">
                  <c:v>1.0635034257081455E-2</c:v>
                </c:pt>
                <c:pt idx="23294">
                  <c:v>6.1454293737771293E-4</c:v>
                </c:pt>
                <c:pt idx="23295">
                  <c:v>2.5570018217077189E-2</c:v>
                </c:pt>
                <c:pt idx="23296">
                  <c:v>1.6079158936301841E-2</c:v>
                </c:pt>
                <c:pt idx="23297">
                  <c:v>6.912845219296887E-3</c:v>
                </c:pt>
                <c:pt idx="23298">
                  <c:v>4.8166119594678422E-4</c:v>
                </c:pt>
                <c:pt idx="23299">
                  <c:v>4.8166119594678422E-4</c:v>
                </c:pt>
                <c:pt idx="23300">
                  <c:v>6.912845219296887E-3</c:v>
                </c:pt>
                <c:pt idx="23301">
                  <c:v>1.8243036700789049E-2</c:v>
                </c:pt>
                <c:pt idx="23302">
                  <c:v>4.8166119594678422E-4</c:v>
                </c:pt>
                <c:pt idx="23303">
                  <c:v>1.298365284422039E-2</c:v>
                </c:pt>
                <c:pt idx="23304">
                  <c:v>1.2487512487511664E-3</c:v>
                </c:pt>
                <c:pt idx="23305">
                  <c:v>1.412174781739977E-3</c:v>
                </c:pt>
                <c:pt idx="23306">
                  <c:v>6.7567093328218279E-3</c:v>
                </c:pt>
                <c:pt idx="23307">
                  <c:v>4.7384615384615261E-2</c:v>
                </c:pt>
                <c:pt idx="23308">
                  <c:v>2.3319200484554808E-2</c:v>
                </c:pt>
                <c:pt idx="23309">
                  <c:v>1.5748031496063096E-2</c:v>
                </c:pt>
                <c:pt idx="23310">
                  <c:v>1.6203703703703606E-2</c:v>
                </c:pt>
                <c:pt idx="23311">
                  <c:v>1.0416666666666938E-2</c:v>
                </c:pt>
                <c:pt idx="23312">
                  <c:v>1.0416666666666938E-2</c:v>
                </c:pt>
                <c:pt idx="23313">
                  <c:v>2.7322404371585415E-3</c:v>
                </c:pt>
                <c:pt idx="23314">
                  <c:v>1.0205144225762793E-2</c:v>
                </c:pt>
                <c:pt idx="23315">
                  <c:v>6.9991251093613586E-3</c:v>
                </c:pt>
                <c:pt idx="23316">
                  <c:v>6.1218243036437225E-4</c:v>
                </c:pt>
                <c:pt idx="23317">
                  <c:v>1.0416666666666938E-2</c:v>
                </c:pt>
                <c:pt idx="23318">
                  <c:v>3.5433070866141662E-2</c:v>
                </c:pt>
                <c:pt idx="23319">
                  <c:v>6.5104166666679814E-4</c:v>
                </c:pt>
                <c:pt idx="23320">
                  <c:v>1.5748031496063096E-2</c:v>
                </c:pt>
                <c:pt idx="23321">
                  <c:v>1.0416666666666938E-2</c:v>
                </c:pt>
                <c:pt idx="23322">
                  <c:v>3.4722222222222398E-3</c:v>
                </c:pt>
                <c:pt idx="23323">
                  <c:v>2.6192445547284695E-3</c:v>
                </c:pt>
                <c:pt idx="23324">
                  <c:v>1.7076502732243888E-4</c:v>
                </c:pt>
                <c:pt idx="23325">
                  <c:v>1.7076502732243888E-4</c:v>
                </c:pt>
                <c:pt idx="23326">
                  <c:v>2.3437500000000038E-2</c:v>
                </c:pt>
                <c:pt idx="23327">
                  <c:v>4.3744531933532539E-4</c:v>
                </c:pt>
                <c:pt idx="23328">
                  <c:v>6.5104166666679814E-4</c:v>
                </c:pt>
                <c:pt idx="23329">
                  <c:v>1.3227513227514738E-3</c:v>
                </c:pt>
                <c:pt idx="23330">
                  <c:v>1.3227513227514738E-3</c:v>
                </c:pt>
                <c:pt idx="23331">
                  <c:v>1.3227513227514738E-3</c:v>
                </c:pt>
                <c:pt idx="23332">
                  <c:v>1.5748031496063096E-2</c:v>
                </c:pt>
                <c:pt idx="23333">
                  <c:v>4.3744531933532539E-4</c:v>
                </c:pt>
                <c:pt idx="23334">
                  <c:v>8.1487140310670062E-3</c:v>
                </c:pt>
                <c:pt idx="23335">
                  <c:v>1.6203703703703606E-2</c:v>
                </c:pt>
                <c:pt idx="23336">
                  <c:v>1.0416666666666938E-2</c:v>
                </c:pt>
                <c:pt idx="23337">
                  <c:v>1.3714450700161062E-3</c:v>
                </c:pt>
                <c:pt idx="23338">
                  <c:v>2.016129032257999E-3</c:v>
                </c:pt>
                <c:pt idx="23339">
                  <c:v>2.016129032257999E-3</c:v>
                </c:pt>
                <c:pt idx="23340">
                  <c:v>0.10292374624378603</c:v>
                </c:pt>
                <c:pt idx="23341">
                  <c:v>3.64145658263305E-2</c:v>
                </c:pt>
                <c:pt idx="23342">
                  <c:v>7.0646620931252256E-3</c:v>
                </c:pt>
                <c:pt idx="23343">
                  <c:v>7.2148786831516027E-4</c:v>
                </c:pt>
                <c:pt idx="23344">
                  <c:v>1.5567765567765486E-2</c:v>
                </c:pt>
                <c:pt idx="23345">
                  <c:v>6.4370164939424619E-3</c:v>
                </c:pt>
                <c:pt idx="23346">
                  <c:v>2.3623759458534656E-2</c:v>
                </c:pt>
                <c:pt idx="23347">
                  <c:v>7.0646620931252256E-3</c:v>
                </c:pt>
                <c:pt idx="23348">
                  <c:v>1.5567765567765486E-2</c:v>
                </c:pt>
                <c:pt idx="23349">
                  <c:v>1.0296789824349027E-2</c:v>
                </c:pt>
                <c:pt idx="23350">
                  <c:v>2.2041369955918136E-3</c:v>
                </c:pt>
                <c:pt idx="23351">
                  <c:v>6.6666666666667001E-3</c:v>
                </c:pt>
                <c:pt idx="23352">
                  <c:v>1.0416666666666938E-2</c:v>
                </c:pt>
                <c:pt idx="23353">
                  <c:v>1.0416666666666938E-2</c:v>
                </c:pt>
                <c:pt idx="23354">
                  <c:v>2.976190476190496E-3</c:v>
                </c:pt>
                <c:pt idx="23355">
                  <c:v>0</c:v>
                </c:pt>
                <c:pt idx="23356">
                  <c:v>8.9605734767043196E-4</c:v>
                </c:pt>
                <c:pt idx="23357">
                  <c:v>6.5104166666679814E-4</c:v>
                </c:pt>
                <c:pt idx="23358">
                  <c:v>1.4336917562724075E-2</c:v>
                </c:pt>
                <c:pt idx="23359">
                  <c:v>1.0598834128246171E-3</c:v>
                </c:pt>
                <c:pt idx="23360">
                  <c:v>2.66666666666668E-2</c:v>
                </c:pt>
                <c:pt idx="23361">
                  <c:v>2.3437500000000038E-2</c:v>
                </c:pt>
                <c:pt idx="23362">
                  <c:v>2.3437500000000038E-2</c:v>
                </c:pt>
                <c:pt idx="23363">
                  <c:v>6.6666666666668883E-3</c:v>
                </c:pt>
                <c:pt idx="23364">
                  <c:v>6.735421441303785E-2</c:v>
                </c:pt>
                <c:pt idx="23365">
                  <c:v>4.4326241134764197E-4</c:v>
                </c:pt>
                <c:pt idx="23366">
                  <c:v>3.5433070866141662E-2</c:v>
                </c:pt>
                <c:pt idx="23367">
                  <c:v>6.5681444991790095E-3</c:v>
                </c:pt>
                <c:pt idx="23368">
                  <c:v>2.3437500000000038E-2</c:v>
                </c:pt>
                <c:pt idx="23369">
                  <c:v>1.4833990795529162E-2</c:v>
                </c:pt>
                <c:pt idx="23370">
                  <c:v>1.0416666666666938E-2</c:v>
                </c:pt>
                <c:pt idx="23371">
                  <c:v>1.0957703265405497E-4</c:v>
                </c:pt>
                <c:pt idx="23372">
                  <c:v>2.3437500000000038E-2</c:v>
                </c:pt>
                <c:pt idx="23373">
                  <c:v>6.6666666666667001E-3</c:v>
                </c:pt>
                <c:pt idx="23374">
                  <c:v>4.3744531933532539E-4</c:v>
                </c:pt>
                <c:pt idx="23375">
                  <c:v>4.9973971889640777E-2</c:v>
                </c:pt>
                <c:pt idx="23376">
                  <c:v>6.5104166666679814E-4</c:v>
                </c:pt>
                <c:pt idx="23377">
                  <c:v>1.4336917562724075E-2</c:v>
                </c:pt>
                <c:pt idx="23378">
                  <c:v>1.0416666666666938E-2</c:v>
                </c:pt>
                <c:pt idx="23379">
                  <c:v>1.5748031496063096E-2</c:v>
                </c:pt>
                <c:pt idx="23380">
                  <c:v>2.9562682215743579E-2</c:v>
                </c:pt>
                <c:pt idx="23381">
                  <c:v>0</c:v>
                </c:pt>
                <c:pt idx="23382">
                  <c:v>1.0976702508960743E-2</c:v>
                </c:pt>
                <c:pt idx="23383">
                  <c:v>1.0416666666666938E-2</c:v>
                </c:pt>
                <c:pt idx="23384">
                  <c:v>8.9605734767043196E-4</c:v>
                </c:pt>
                <c:pt idx="23385">
                  <c:v>6.5104166666679814E-4</c:v>
                </c:pt>
                <c:pt idx="23386">
                  <c:v>1.6203703703703606E-2</c:v>
                </c:pt>
                <c:pt idx="23387">
                  <c:v>6.9991251093613586E-3</c:v>
                </c:pt>
                <c:pt idx="23388">
                  <c:v>1.0050915895071651E-2</c:v>
                </c:pt>
                <c:pt idx="23389">
                  <c:v>1.0051282051282114E-2</c:v>
                </c:pt>
                <c:pt idx="23390">
                  <c:v>3.308012741974899E-3</c:v>
                </c:pt>
                <c:pt idx="23391">
                  <c:v>1.5215553677092042E-2</c:v>
                </c:pt>
                <c:pt idx="23392">
                  <c:v>3.1610557926353786E-4</c:v>
                </c:pt>
                <c:pt idx="23393">
                  <c:v>3.5433070866141662E-2</c:v>
                </c:pt>
                <c:pt idx="23394">
                  <c:v>1.5748031496063172E-2</c:v>
                </c:pt>
                <c:pt idx="23395">
                  <c:v>2.1739130434782584E-2</c:v>
                </c:pt>
                <c:pt idx="23396">
                  <c:v>2.976190476190496E-3</c:v>
                </c:pt>
                <c:pt idx="23397">
                  <c:v>6.5104166666679814E-4</c:v>
                </c:pt>
                <c:pt idx="23398">
                  <c:v>4.1252864782276466E-2</c:v>
                </c:pt>
                <c:pt idx="23399">
                  <c:v>2.2038567493112875E-2</c:v>
                </c:pt>
                <c:pt idx="23400">
                  <c:v>2.1164021164021368E-2</c:v>
                </c:pt>
                <c:pt idx="23401">
                  <c:v>2.2257551669316398E-2</c:v>
                </c:pt>
                <c:pt idx="23402">
                  <c:v>2.3437500000000038E-2</c:v>
                </c:pt>
                <c:pt idx="23403">
                  <c:v>3.097173828881227E-3</c:v>
                </c:pt>
                <c:pt idx="23404">
                  <c:v>6.9991251093613586E-3</c:v>
                </c:pt>
                <c:pt idx="23405">
                  <c:v>6.5104166666679814E-4</c:v>
                </c:pt>
                <c:pt idx="23406">
                  <c:v>1.0416666666666938E-2</c:v>
                </c:pt>
                <c:pt idx="23407">
                  <c:v>1.5567765567765486E-2</c:v>
                </c:pt>
                <c:pt idx="23408">
                  <c:v>1.2004947666713337E-3</c:v>
                </c:pt>
                <c:pt idx="23409">
                  <c:v>1.0296789824349027E-2</c:v>
                </c:pt>
                <c:pt idx="23410">
                  <c:v>2.4085224641037482E-2</c:v>
                </c:pt>
                <c:pt idx="23411">
                  <c:v>1.0671498117696316E-2</c:v>
                </c:pt>
                <c:pt idx="23412">
                  <c:v>4.3496429967603174E-3</c:v>
                </c:pt>
                <c:pt idx="23413">
                  <c:v>0.10860290604536148</c:v>
                </c:pt>
                <c:pt idx="23414">
                  <c:v>3.8305920658873168E-4</c:v>
                </c:pt>
                <c:pt idx="23415">
                  <c:v>2.1005001190759813E-2</c:v>
                </c:pt>
                <c:pt idx="23416">
                  <c:v>1.5567765567765486E-2</c:v>
                </c:pt>
                <c:pt idx="23417">
                  <c:v>7.8480422813285468E-4</c:v>
                </c:pt>
                <c:pt idx="23418">
                  <c:v>3.6491023207195743E-6</c:v>
                </c:pt>
                <c:pt idx="23419">
                  <c:v>9.5274673836072049E-2</c:v>
                </c:pt>
                <c:pt idx="23420">
                  <c:v>2.4154589371982158E-3</c:v>
                </c:pt>
                <c:pt idx="23421">
                  <c:v>1.0976702508960743E-2</c:v>
                </c:pt>
                <c:pt idx="23422">
                  <c:v>1.5679442508710839E-2</c:v>
                </c:pt>
                <c:pt idx="23423">
                  <c:v>5.0576892682156049E-3</c:v>
                </c:pt>
                <c:pt idx="23424">
                  <c:v>1.0416666666666938E-2</c:v>
                </c:pt>
                <c:pt idx="23425">
                  <c:v>1.3774104683197297E-3</c:v>
                </c:pt>
                <c:pt idx="23426">
                  <c:v>1.3774104683197297E-3</c:v>
                </c:pt>
                <c:pt idx="23427">
                  <c:v>1.3774104683197297E-3</c:v>
                </c:pt>
                <c:pt idx="23428">
                  <c:v>1.3774104683197297E-3</c:v>
                </c:pt>
                <c:pt idx="23429">
                  <c:v>6.9686411149826252E-3</c:v>
                </c:pt>
                <c:pt idx="23430">
                  <c:v>5.6979504612224329E-4</c:v>
                </c:pt>
                <c:pt idx="23431">
                  <c:v>1.6008290740911132E-2</c:v>
                </c:pt>
                <c:pt idx="23432">
                  <c:v>3.4167006092139379E-3</c:v>
                </c:pt>
                <c:pt idx="23433">
                  <c:v>1.4183901871250647E-2</c:v>
                </c:pt>
                <c:pt idx="23434">
                  <c:v>1.5748031496063096E-2</c:v>
                </c:pt>
                <c:pt idx="23435">
                  <c:v>1.0416666666666938E-2</c:v>
                </c:pt>
                <c:pt idx="23436">
                  <c:v>5.0287356321839852E-3</c:v>
                </c:pt>
                <c:pt idx="23437">
                  <c:v>1.5748031496063096E-2</c:v>
                </c:pt>
                <c:pt idx="23438">
                  <c:v>1.0416666666666938E-2</c:v>
                </c:pt>
                <c:pt idx="23439">
                  <c:v>3.5433070866141662E-2</c:v>
                </c:pt>
                <c:pt idx="23440">
                  <c:v>0</c:v>
                </c:pt>
                <c:pt idx="23441">
                  <c:v>6.5104166666679814E-4</c:v>
                </c:pt>
                <c:pt idx="23442">
                  <c:v>1.1806476976754499E-3</c:v>
                </c:pt>
                <c:pt idx="23443">
                  <c:v>1.1806476976754499E-3</c:v>
                </c:pt>
                <c:pt idx="23444">
                  <c:v>7.5215960999016021E-2</c:v>
                </c:pt>
                <c:pt idx="23445">
                  <c:v>1.8475715468612479E-2</c:v>
                </c:pt>
                <c:pt idx="23446">
                  <c:v>2.1748637976707437E-3</c:v>
                </c:pt>
                <c:pt idx="23447">
                  <c:v>9.9513489606368848E-3</c:v>
                </c:pt>
                <c:pt idx="23448">
                  <c:v>2.5521778584392182E-2</c:v>
                </c:pt>
                <c:pt idx="23449">
                  <c:v>1.5053523639607489E-2</c:v>
                </c:pt>
                <c:pt idx="23450">
                  <c:v>1.1076650420912423E-2</c:v>
                </c:pt>
                <c:pt idx="23451">
                  <c:v>2.2522522522522369E-2</c:v>
                </c:pt>
                <c:pt idx="23452">
                  <c:v>1.1076650420912423E-2</c:v>
                </c:pt>
                <c:pt idx="23453">
                  <c:v>8.1833402187383442E-3</c:v>
                </c:pt>
                <c:pt idx="23454">
                  <c:v>2.3219670798618176E-2</c:v>
                </c:pt>
                <c:pt idx="23455">
                  <c:v>1.4963846963846908E-2</c:v>
                </c:pt>
                <c:pt idx="23456">
                  <c:v>1.0322186593372318E-3</c:v>
                </c:pt>
                <c:pt idx="23457">
                  <c:v>1.8968058968058917E-2</c:v>
                </c:pt>
                <c:pt idx="23458">
                  <c:v>1.6855096855096785E-2</c:v>
                </c:pt>
                <c:pt idx="23459">
                  <c:v>1.5972015972035234E-4</c:v>
                </c:pt>
                <c:pt idx="23460">
                  <c:v>2.4262295081967235E-2</c:v>
                </c:pt>
                <c:pt idx="23461">
                  <c:v>2.4262295081967235E-2</c:v>
                </c:pt>
                <c:pt idx="23462">
                  <c:v>2.4262295081967235E-2</c:v>
                </c:pt>
                <c:pt idx="23463">
                  <c:v>3.669421487603336E-2</c:v>
                </c:pt>
                <c:pt idx="23464">
                  <c:v>2.6840633737184689E-3</c:v>
                </c:pt>
                <c:pt idx="23465">
                  <c:v>7.2114467408584109E-3</c:v>
                </c:pt>
                <c:pt idx="23466">
                  <c:v>7.0342870342870725E-3</c:v>
                </c:pt>
                <c:pt idx="23467">
                  <c:v>1.2972972972971489E-3</c:v>
                </c:pt>
                <c:pt idx="23468">
                  <c:v>1.5055476529160543E-2</c:v>
                </c:pt>
                <c:pt idx="23469">
                  <c:v>3.2522522522521343E-3</c:v>
                </c:pt>
                <c:pt idx="23470">
                  <c:v>1.1824706061993992E-2</c:v>
                </c:pt>
                <c:pt idx="23471">
                  <c:v>5.0331323058599639E-4</c:v>
                </c:pt>
                <c:pt idx="23472">
                  <c:v>1.9118227231971027E-2</c:v>
                </c:pt>
                <c:pt idx="23473">
                  <c:v>3.1071888214745332E-2</c:v>
                </c:pt>
                <c:pt idx="23474">
                  <c:v>2.8989197530864104E-2</c:v>
                </c:pt>
                <c:pt idx="23475">
                  <c:v>5.6194444444444498E-2</c:v>
                </c:pt>
                <c:pt idx="23476">
                  <c:v>1.0416666666666938E-2</c:v>
                </c:pt>
                <c:pt idx="23477">
                  <c:v>1.0416666666666938E-2</c:v>
                </c:pt>
                <c:pt idx="23478">
                  <c:v>2.3437500000000038E-2</c:v>
                </c:pt>
                <c:pt idx="23479">
                  <c:v>7.407407407407407E-2</c:v>
                </c:pt>
                <c:pt idx="23480">
                  <c:v>0</c:v>
                </c:pt>
                <c:pt idx="23481">
                  <c:v>4.3744531933532539E-4</c:v>
                </c:pt>
                <c:pt idx="23482">
                  <c:v>1.5748031496063096E-2</c:v>
                </c:pt>
                <c:pt idx="23483">
                  <c:v>5.3784860557768738E-2</c:v>
                </c:pt>
                <c:pt idx="23484">
                  <c:v>0</c:v>
                </c:pt>
                <c:pt idx="23485">
                  <c:v>3.4796099290780001E-2</c:v>
                </c:pt>
                <c:pt idx="23486">
                  <c:v>1.0416666666666938E-2</c:v>
                </c:pt>
                <c:pt idx="23487">
                  <c:v>5.092946269416095E-4</c:v>
                </c:pt>
                <c:pt idx="23488">
                  <c:v>8.9605734767043196E-4</c:v>
                </c:pt>
                <c:pt idx="23489">
                  <c:v>6.5681444991790095E-3</c:v>
                </c:pt>
                <c:pt idx="23490">
                  <c:v>1.0416666666666938E-2</c:v>
                </c:pt>
                <c:pt idx="23491">
                  <c:v>2.3437500000000038E-2</c:v>
                </c:pt>
                <c:pt idx="23492">
                  <c:v>4.3744531933532539E-4</c:v>
                </c:pt>
                <c:pt idx="23493">
                  <c:v>3.0202169625247878E-3</c:v>
                </c:pt>
                <c:pt idx="23494">
                  <c:v>6.5104166666679814E-4</c:v>
                </c:pt>
                <c:pt idx="23495">
                  <c:v>7.2148786831516027E-4</c:v>
                </c:pt>
                <c:pt idx="23496">
                  <c:v>2.4085224641037482E-2</c:v>
                </c:pt>
                <c:pt idx="23497">
                  <c:v>1.6079158936301841E-2</c:v>
                </c:pt>
                <c:pt idx="23498">
                  <c:v>1.133317901610611E-2</c:v>
                </c:pt>
                <c:pt idx="23499">
                  <c:v>4.8166119594678422E-4</c:v>
                </c:pt>
                <c:pt idx="23500">
                  <c:v>1.9035842206574804E-3</c:v>
                </c:pt>
                <c:pt idx="23501">
                  <c:v>2.3319200484554808E-2</c:v>
                </c:pt>
                <c:pt idx="23502">
                  <c:v>0.13803780964797904</c:v>
                </c:pt>
                <c:pt idx="23503">
                  <c:v>1.0635034257081455E-2</c:v>
                </c:pt>
                <c:pt idx="23504">
                  <c:v>1.4083477498111698E-2</c:v>
                </c:pt>
                <c:pt idx="23505">
                  <c:v>1.6112919338532523E-6</c:v>
                </c:pt>
                <c:pt idx="23506">
                  <c:v>1.0416666666666938E-2</c:v>
                </c:pt>
                <c:pt idx="23507">
                  <c:v>6.5104166666679814E-4</c:v>
                </c:pt>
                <c:pt idx="23508">
                  <c:v>1.4083477498111698E-2</c:v>
                </c:pt>
                <c:pt idx="23509">
                  <c:v>1.3007825507831345E-4</c:v>
                </c:pt>
                <c:pt idx="23510">
                  <c:v>9.6613912403392069E-4</c:v>
                </c:pt>
                <c:pt idx="23511">
                  <c:v>0.1143178250321108</c:v>
                </c:pt>
                <c:pt idx="23512">
                  <c:v>1.6079158936301841E-2</c:v>
                </c:pt>
                <c:pt idx="23513">
                  <c:v>3.5256410256410152E-2</c:v>
                </c:pt>
                <c:pt idx="23514">
                  <c:v>4.8166119594678422E-4</c:v>
                </c:pt>
                <c:pt idx="23515">
                  <c:v>4.7352857226996896E-5</c:v>
                </c:pt>
                <c:pt idx="23516">
                  <c:v>1.0635034257081455E-2</c:v>
                </c:pt>
                <c:pt idx="23517">
                  <c:v>2.1621760592348924E-2</c:v>
                </c:pt>
                <c:pt idx="23518">
                  <c:v>3.2085771371485688E-2</c:v>
                </c:pt>
                <c:pt idx="23519">
                  <c:v>3.1173826173826382E-3</c:v>
                </c:pt>
                <c:pt idx="23520">
                  <c:v>4.3744531933532539E-4</c:v>
                </c:pt>
                <c:pt idx="23521">
                  <c:v>4.3744531933532539E-4</c:v>
                </c:pt>
                <c:pt idx="23522">
                  <c:v>4.3744531933532539E-4</c:v>
                </c:pt>
                <c:pt idx="23523">
                  <c:v>5.6756829716008686E-4</c:v>
                </c:pt>
                <c:pt idx="23524">
                  <c:v>4.1788499025341118E-2</c:v>
                </c:pt>
                <c:pt idx="23525">
                  <c:v>1.9740795739746578E-2</c:v>
                </c:pt>
                <c:pt idx="23526">
                  <c:v>2.302722342624363E-2</c:v>
                </c:pt>
                <c:pt idx="23527">
                  <c:v>1.0053697404887948E-2</c:v>
                </c:pt>
                <c:pt idx="23528">
                  <c:v>1.7302259887005827E-2</c:v>
                </c:pt>
                <c:pt idx="23529">
                  <c:v>2.990627715260584E-2</c:v>
                </c:pt>
                <c:pt idx="23530">
                  <c:v>1.1437908496732143E-2</c:v>
                </c:pt>
                <c:pt idx="23531">
                  <c:v>6.3001391032610054E-4</c:v>
                </c:pt>
                <c:pt idx="23532">
                  <c:v>1.0036801605892153E-4</c:v>
                </c:pt>
                <c:pt idx="23533">
                  <c:v>2.3401173334831063E-2</c:v>
                </c:pt>
                <c:pt idx="23534">
                  <c:v>3.7357315807679009E-2</c:v>
                </c:pt>
                <c:pt idx="23535">
                  <c:v>6.8046758933459524E-3</c:v>
                </c:pt>
                <c:pt idx="23536">
                  <c:v>4.7298842075561686E-3</c:v>
                </c:pt>
                <c:pt idx="23537">
                  <c:v>1.1437908496732143E-2</c:v>
                </c:pt>
                <c:pt idx="23538">
                  <c:v>3.7357315807679009E-2</c:v>
                </c:pt>
                <c:pt idx="23539">
                  <c:v>8.1916099773242986E-3</c:v>
                </c:pt>
                <c:pt idx="23540">
                  <c:v>3.6233582823270547E-3</c:v>
                </c:pt>
                <c:pt idx="23541">
                  <c:v>7.0861678004542487E-4</c:v>
                </c:pt>
                <c:pt idx="23542">
                  <c:v>2.3438529336302291E-3</c:v>
                </c:pt>
                <c:pt idx="23543">
                  <c:v>2.3438529336302291E-3</c:v>
                </c:pt>
                <c:pt idx="23544">
                  <c:v>1.1437908496732143E-2</c:v>
                </c:pt>
                <c:pt idx="23545">
                  <c:v>1.2310225677572707E-2</c:v>
                </c:pt>
                <c:pt idx="23546">
                  <c:v>7.5142700758465348E-3</c:v>
                </c:pt>
                <c:pt idx="23547">
                  <c:v>5.0235478806907555E-2</c:v>
                </c:pt>
                <c:pt idx="23548">
                  <c:v>2.4382100375655861E-2</c:v>
                </c:pt>
                <c:pt idx="23549">
                  <c:v>1.7505498439977611E-2</c:v>
                </c:pt>
                <c:pt idx="23550">
                  <c:v>2.6799007444168869E-3</c:v>
                </c:pt>
                <c:pt idx="23551">
                  <c:v>1.0710382513660976E-2</c:v>
                </c:pt>
                <c:pt idx="23552">
                  <c:v>1.728592934678029E-2</c:v>
                </c:pt>
                <c:pt idx="23553">
                  <c:v>1.7220727989958752E-2</c:v>
                </c:pt>
                <c:pt idx="23554">
                  <c:v>2.6799007444168869E-3</c:v>
                </c:pt>
                <c:pt idx="23555">
                  <c:v>7.9772079772078366E-4</c:v>
                </c:pt>
                <c:pt idx="23556">
                  <c:v>7.6827350427350512E-3</c:v>
                </c:pt>
                <c:pt idx="23557">
                  <c:v>1.3186813186813252E-3</c:v>
                </c:pt>
                <c:pt idx="23558">
                  <c:v>1.2947017615452637E-2</c:v>
                </c:pt>
                <c:pt idx="23559">
                  <c:v>1.0175010175010308E-2</c:v>
                </c:pt>
                <c:pt idx="23560">
                  <c:v>1.6211745244004167E-3</c:v>
                </c:pt>
                <c:pt idx="23561">
                  <c:v>1.5384615384615396E-2</c:v>
                </c:pt>
                <c:pt idx="23562">
                  <c:v>8.8730799038213223E-3</c:v>
                </c:pt>
                <c:pt idx="23563">
                  <c:v>4.5758015569335809E-3</c:v>
                </c:pt>
                <c:pt idx="23564">
                  <c:v>8.2214400883351847E-3</c:v>
                </c:pt>
                <c:pt idx="23565">
                  <c:v>3.2823083349399269E-2</c:v>
                </c:pt>
                <c:pt idx="23566">
                  <c:v>9.7130820076996444E-3</c:v>
                </c:pt>
                <c:pt idx="23567">
                  <c:v>3.3094017094026639E-4</c:v>
                </c:pt>
                <c:pt idx="23568">
                  <c:v>5.29014844804351E-4</c:v>
                </c:pt>
                <c:pt idx="23569">
                  <c:v>1.5802533629358694E-2</c:v>
                </c:pt>
                <c:pt idx="23570">
                  <c:v>6.7476383265857292E-3</c:v>
                </c:pt>
                <c:pt idx="23571">
                  <c:v>2.0177562550455336E-4</c:v>
                </c:pt>
                <c:pt idx="23572">
                  <c:v>8.9317613433419646E-5</c:v>
                </c:pt>
                <c:pt idx="23573">
                  <c:v>2.4414850686037042E-2</c:v>
                </c:pt>
                <c:pt idx="23574">
                  <c:v>3.2951348383997901E-2</c:v>
                </c:pt>
                <c:pt idx="23575">
                  <c:v>5.7836899942167346E-4</c:v>
                </c:pt>
                <c:pt idx="23576">
                  <c:v>6.0728744939271335E-2</c:v>
                </c:pt>
                <c:pt idx="23577">
                  <c:v>5.7836899942167346E-4</c:v>
                </c:pt>
                <c:pt idx="23578">
                  <c:v>5.29014844804351E-4</c:v>
                </c:pt>
                <c:pt idx="23579">
                  <c:v>2.2071307300509393E-2</c:v>
                </c:pt>
                <c:pt idx="23580">
                  <c:v>3.7189442711444518E-2</c:v>
                </c:pt>
                <c:pt idx="23581">
                  <c:v>5.7836899942167346E-4</c:v>
                </c:pt>
                <c:pt idx="23582">
                  <c:v>5.0412355675513464E-2</c:v>
                </c:pt>
                <c:pt idx="23583">
                  <c:v>4.5740293418325748E-4</c:v>
                </c:pt>
                <c:pt idx="23584">
                  <c:v>5.8962264150941486E-4</c:v>
                </c:pt>
                <c:pt idx="23585">
                  <c:v>5.8962264150941486E-4</c:v>
                </c:pt>
                <c:pt idx="23586">
                  <c:v>5.092946269416095E-4</c:v>
                </c:pt>
                <c:pt idx="23587">
                  <c:v>8.7769199512393536E-2</c:v>
                </c:pt>
                <c:pt idx="23588">
                  <c:v>4.9671592775041122E-2</c:v>
                </c:pt>
                <c:pt idx="23589">
                  <c:v>1.0416666666666938E-2</c:v>
                </c:pt>
                <c:pt idx="23590">
                  <c:v>1.0416666666666938E-2</c:v>
                </c:pt>
                <c:pt idx="23591">
                  <c:v>6.5104166666679814E-4</c:v>
                </c:pt>
                <c:pt idx="23592">
                  <c:v>0</c:v>
                </c:pt>
                <c:pt idx="23593">
                  <c:v>5.0287356321839852E-3</c:v>
                </c:pt>
                <c:pt idx="23594">
                  <c:v>2.4154589371982158E-3</c:v>
                </c:pt>
                <c:pt idx="23595">
                  <c:v>4.2278593680465113E-3</c:v>
                </c:pt>
                <c:pt idx="23596">
                  <c:v>1.0416666666666938E-2</c:v>
                </c:pt>
                <c:pt idx="23597">
                  <c:v>4.3744531933532539E-4</c:v>
                </c:pt>
                <c:pt idx="23598">
                  <c:v>3.097173828881227E-3</c:v>
                </c:pt>
                <c:pt idx="23599">
                  <c:v>2.016129032257999E-3</c:v>
                </c:pt>
                <c:pt idx="23600">
                  <c:v>1.3258820951128777E-2</c:v>
                </c:pt>
                <c:pt idx="23601">
                  <c:v>2.66666666666668E-2</c:v>
                </c:pt>
                <c:pt idx="23602">
                  <c:v>1.3227513227514738E-3</c:v>
                </c:pt>
                <c:pt idx="23603">
                  <c:v>6.9527116402116548E-2</c:v>
                </c:pt>
                <c:pt idx="23604">
                  <c:v>3.5433070866141662E-2</c:v>
                </c:pt>
                <c:pt idx="23605">
                  <c:v>1.0416666666666938E-2</c:v>
                </c:pt>
                <c:pt idx="23606">
                  <c:v>1.2377460217805558E-2</c:v>
                </c:pt>
                <c:pt idx="23607">
                  <c:v>1.0513296227581837E-2</c:v>
                </c:pt>
                <c:pt idx="23608">
                  <c:v>6.5104166666679814E-4</c:v>
                </c:pt>
                <c:pt idx="23609">
                  <c:v>7.2148786831516027E-4</c:v>
                </c:pt>
                <c:pt idx="23610">
                  <c:v>6.5104166666679814E-4</c:v>
                </c:pt>
                <c:pt idx="23611">
                  <c:v>6.9991251093613586E-3</c:v>
                </c:pt>
                <c:pt idx="23612">
                  <c:v>4.7619047619047589E-2</c:v>
                </c:pt>
                <c:pt idx="23613">
                  <c:v>7.3872030912606633E-4</c:v>
                </c:pt>
                <c:pt idx="23614">
                  <c:v>2.943780433820262E-2</c:v>
                </c:pt>
                <c:pt idx="23615">
                  <c:v>3.5433070866141662E-2</c:v>
                </c:pt>
                <c:pt idx="23616">
                  <c:v>3.097173828881227E-3</c:v>
                </c:pt>
                <c:pt idx="23617">
                  <c:v>4.3744531933532539E-4</c:v>
                </c:pt>
                <c:pt idx="23618">
                  <c:v>1.0416666666666938E-2</c:v>
                </c:pt>
                <c:pt idx="23619">
                  <c:v>6.9991251093613586E-3</c:v>
                </c:pt>
                <c:pt idx="23620">
                  <c:v>0</c:v>
                </c:pt>
                <c:pt idx="23621">
                  <c:v>1.0416666666666938E-2</c:v>
                </c:pt>
                <c:pt idx="23622">
                  <c:v>6.5104166666679814E-4</c:v>
                </c:pt>
                <c:pt idx="23623">
                  <c:v>2.3437500000000038E-2</c:v>
                </c:pt>
                <c:pt idx="23624">
                  <c:v>1.0416666666666938E-2</c:v>
                </c:pt>
                <c:pt idx="23625">
                  <c:v>2.3437500000000038E-2</c:v>
                </c:pt>
                <c:pt idx="23626">
                  <c:v>1.0416666666666938E-2</c:v>
                </c:pt>
                <c:pt idx="23627">
                  <c:v>1.0416666666666938E-2</c:v>
                </c:pt>
                <c:pt idx="23628">
                  <c:v>2.3422377080913635E-2</c:v>
                </c:pt>
                <c:pt idx="23629">
                  <c:v>6.5104166666679814E-4</c:v>
                </c:pt>
                <c:pt idx="23630">
                  <c:v>4.3744531933532539E-4</c:v>
                </c:pt>
                <c:pt idx="23631">
                  <c:v>0</c:v>
                </c:pt>
                <c:pt idx="23632">
                  <c:v>1.1379800853485028E-2</c:v>
                </c:pt>
                <c:pt idx="23633">
                  <c:v>1.5748031496063096E-2</c:v>
                </c:pt>
                <c:pt idx="23634">
                  <c:v>1.3936617029400664E-2</c:v>
                </c:pt>
                <c:pt idx="23635">
                  <c:v>6.5104166666679814E-4</c:v>
                </c:pt>
                <c:pt idx="23636">
                  <c:v>3.5677879714578532E-3</c:v>
                </c:pt>
                <c:pt idx="23637">
                  <c:v>6.9991251093613586E-3</c:v>
                </c:pt>
                <c:pt idx="23638">
                  <c:v>1.1459129106187558E-3</c:v>
                </c:pt>
                <c:pt idx="23639">
                  <c:v>1.833460656990063E-2</c:v>
                </c:pt>
                <c:pt idx="23640">
                  <c:v>6.6666666666668883E-3</c:v>
                </c:pt>
                <c:pt idx="23641">
                  <c:v>1.0416666666666938E-2</c:v>
                </c:pt>
                <c:pt idx="23642">
                  <c:v>1.0976702508960743E-2</c:v>
                </c:pt>
                <c:pt idx="23643">
                  <c:v>6.5104166666679814E-4</c:v>
                </c:pt>
                <c:pt idx="23644">
                  <c:v>1.0416666666666938E-2</c:v>
                </c:pt>
                <c:pt idx="23645">
                  <c:v>4.3744531933532539E-4</c:v>
                </c:pt>
                <c:pt idx="23646">
                  <c:v>6.5104166666679814E-4</c:v>
                </c:pt>
                <c:pt idx="23647">
                  <c:v>1.3888888888888959E-2</c:v>
                </c:pt>
                <c:pt idx="23648">
                  <c:v>3.4722222222222398E-3</c:v>
                </c:pt>
                <c:pt idx="23649">
                  <c:v>1.3774104683197297E-3</c:v>
                </c:pt>
                <c:pt idx="23650">
                  <c:v>1.7076502732243888E-4</c:v>
                </c:pt>
                <c:pt idx="23651">
                  <c:v>6.5104166666679814E-4</c:v>
                </c:pt>
                <c:pt idx="23652">
                  <c:v>2.1164021164021368E-2</c:v>
                </c:pt>
                <c:pt idx="23653">
                  <c:v>1.5748031496063096E-2</c:v>
                </c:pt>
                <c:pt idx="23654">
                  <c:v>0.15254237288135578</c:v>
                </c:pt>
                <c:pt idx="23655">
                  <c:v>2.5864707682889666E-2</c:v>
                </c:pt>
                <c:pt idx="23656">
                  <c:v>0.31111111111111123</c:v>
                </c:pt>
                <c:pt idx="23657">
                  <c:v>3.5433070866141662E-2</c:v>
                </c:pt>
                <c:pt idx="23658">
                  <c:v>2.016129032257999E-3</c:v>
                </c:pt>
                <c:pt idx="23659">
                  <c:v>2.1574973031283011E-3</c:v>
                </c:pt>
                <c:pt idx="23660">
                  <c:v>1.5748031496063172E-2</c:v>
                </c:pt>
                <c:pt idx="23661">
                  <c:v>4.4551367726904185E-5</c:v>
                </c:pt>
                <c:pt idx="23662">
                  <c:v>2.66666666666668E-2</c:v>
                </c:pt>
                <c:pt idx="23663">
                  <c:v>2.06625683060109E-2</c:v>
                </c:pt>
                <c:pt idx="23664">
                  <c:v>7.7266922094508403E-2</c:v>
                </c:pt>
                <c:pt idx="23665">
                  <c:v>6.5104166666679814E-4</c:v>
                </c:pt>
                <c:pt idx="23666">
                  <c:v>2.1164021164021368E-2</c:v>
                </c:pt>
                <c:pt idx="23667">
                  <c:v>1.5679442508710839E-2</c:v>
                </c:pt>
                <c:pt idx="23668">
                  <c:v>1.5679442508710839E-2</c:v>
                </c:pt>
                <c:pt idx="23669">
                  <c:v>2.976190476190496E-3</c:v>
                </c:pt>
                <c:pt idx="23670">
                  <c:v>1.0416666666666938E-2</c:v>
                </c:pt>
                <c:pt idx="23671">
                  <c:v>0.21052631578947356</c:v>
                </c:pt>
                <c:pt idx="23672">
                  <c:v>7.2580645161290175E-2</c:v>
                </c:pt>
                <c:pt idx="23673">
                  <c:v>7.2580645161290175E-2</c:v>
                </c:pt>
                <c:pt idx="23674">
                  <c:v>5.9999999999999928E-2</c:v>
                </c:pt>
                <c:pt idx="23675">
                  <c:v>0.19565217391304351</c:v>
                </c:pt>
                <c:pt idx="24568">
                  <c:v>2.4639999999999978E-2</c:v>
                </c:pt>
                <c:pt idx="24569">
                  <c:v>1.0389610389610303E-2</c:v>
                </c:pt>
                <c:pt idx="24570">
                  <c:v>7.5703910414637928E-4</c:v>
                </c:pt>
                <c:pt idx="24571">
                  <c:v>2.6612731530764405E-2</c:v>
                </c:pt>
                <c:pt idx="24572">
                  <c:v>2.4639999999999978E-2</c:v>
                </c:pt>
                <c:pt idx="24573">
                  <c:v>7.5740259740251549E-4</c:v>
                </c:pt>
                <c:pt idx="24574">
                  <c:v>1.571009635525757E-2</c:v>
                </c:pt>
                <c:pt idx="24575">
                  <c:v>2.6864035087719222E-2</c:v>
                </c:pt>
                <c:pt idx="24576">
                  <c:v>7.2811079318961601E-4</c:v>
                </c:pt>
                <c:pt idx="24577">
                  <c:v>5.1970951398724536E-3</c:v>
                </c:pt>
                <c:pt idx="24578">
                  <c:v>7.7836570348588981E-3</c:v>
                </c:pt>
                <c:pt idx="24579">
                  <c:v>2.6177377626362058E-4</c:v>
                </c:pt>
                <c:pt idx="24580">
                  <c:v>8.1454879001592638E-4</c:v>
                </c:pt>
                <c:pt idx="24581">
                  <c:v>3.7971946466588323E-4</c:v>
                </c:pt>
                <c:pt idx="24582">
                  <c:v>1.5914089490889289E-3</c:v>
                </c:pt>
                <c:pt idx="24583">
                  <c:v>2.796801626261725E-3</c:v>
                </c:pt>
                <c:pt idx="24584">
                  <c:v>1.344977350207828E-2</c:v>
                </c:pt>
                <c:pt idx="24585">
                  <c:v>1.5449814435778217E-2</c:v>
                </c:pt>
                <c:pt idx="24586">
                  <c:v>2.8117465923543543E-3</c:v>
                </c:pt>
                <c:pt idx="24587">
                  <c:v>4.6855603220580192E-3</c:v>
                </c:pt>
                <c:pt idx="24588">
                  <c:v>8.291103215921845E-5</c:v>
                </c:pt>
                <c:pt idx="24589">
                  <c:v>5.1273401922752621E-2</c:v>
                </c:pt>
                <c:pt idx="24590">
                  <c:v>1.07415146509732E-2</c:v>
                </c:pt>
                <c:pt idx="24591">
                  <c:v>5.1273401922752621E-2</c:v>
                </c:pt>
                <c:pt idx="24592">
                  <c:v>7.7836570348588981E-3</c:v>
                </c:pt>
                <c:pt idx="24593">
                  <c:v>5.1273401922752621E-2</c:v>
                </c:pt>
                <c:pt idx="24594">
                  <c:v>1.048352588789059E-2</c:v>
                </c:pt>
                <c:pt idx="24595">
                  <c:v>4.0789707695945004E-3</c:v>
                </c:pt>
                <c:pt idx="24596">
                  <c:v>3.0786230576146635E-2</c:v>
                </c:pt>
                <c:pt idx="24597">
                  <c:v>1.6079158936301841E-2</c:v>
                </c:pt>
                <c:pt idx="24598">
                  <c:v>1.6112919338532523E-6</c:v>
                </c:pt>
                <c:pt idx="24599">
                  <c:v>6.1454293737771293E-4</c:v>
                </c:pt>
                <c:pt idx="24600">
                  <c:v>5.2427730999174763E-4</c:v>
                </c:pt>
                <c:pt idx="24601">
                  <c:v>6.7476383265857292E-3</c:v>
                </c:pt>
                <c:pt idx="24602">
                  <c:v>5.7836899942167346E-4</c:v>
                </c:pt>
                <c:pt idx="24603">
                  <c:v>1.8043764173795241E-3</c:v>
                </c:pt>
                <c:pt idx="24604">
                  <c:v>5.29014844804351E-4</c:v>
                </c:pt>
                <c:pt idx="24605">
                  <c:v>1.6038677724932268E-2</c:v>
                </c:pt>
                <c:pt idx="24606">
                  <c:v>2.2802364000187544E-3</c:v>
                </c:pt>
                <c:pt idx="24607">
                  <c:v>1.3827127718413381E-2</c:v>
                </c:pt>
                <c:pt idx="24608">
                  <c:v>2.1496900863414318E-5</c:v>
                </c:pt>
                <c:pt idx="24609">
                  <c:v>6.7476383265857292E-3</c:v>
                </c:pt>
                <c:pt idx="24610">
                  <c:v>1.79199575230638E-3</c:v>
                </c:pt>
                <c:pt idx="24611">
                  <c:v>5.29014844804351E-4</c:v>
                </c:pt>
                <c:pt idx="24612">
                  <c:v>3.3649698015530652E-2</c:v>
                </c:pt>
                <c:pt idx="24613">
                  <c:v>1.1753950633408203E-3</c:v>
                </c:pt>
                <c:pt idx="24614">
                  <c:v>1.1753950633408203E-3</c:v>
                </c:pt>
                <c:pt idx="24615">
                  <c:v>1.0860484544695154E-2</c:v>
                </c:pt>
                <c:pt idx="24616">
                  <c:v>2.2071307300509393E-2</c:v>
                </c:pt>
                <c:pt idx="24617">
                  <c:v>1.2994736955606167E-2</c:v>
                </c:pt>
                <c:pt idx="24618">
                  <c:v>4.552286298457814E-3</c:v>
                </c:pt>
                <c:pt idx="24619">
                  <c:v>5.0866812000414721E-3</c:v>
                </c:pt>
                <c:pt idx="24620">
                  <c:v>1.0840468131236701E-3</c:v>
                </c:pt>
                <c:pt idx="24621">
                  <c:v>2.1028172730958923E-2</c:v>
                </c:pt>
                <c:pt idx="24622">
                  <c:v>1.3225371120108066E-2</c:v>
                </c:pt>
                <c:pt idx="24623">
                  <c:v>6.0421676217291536E-3</c:v>
                </c:pt>
                <c:pt idx="24624">
                  <c:v>1.6421052631579034E-2</c:v>
                </c:pt>
                <c:pt idx="24625">
                  <c:v>2.5009778823493155E-5</c:v>
                </c:pt>
                <c:pt idx="24626">
                  <c:v>5.2071227673776541E-4</c:v>
                </c:pt>
                <c:pt idx="24627">
                  <c:v>1.1313667184112397E-2</c:v>
                </c:pt>
                <c:pt idx="24628">
                  <c:v>2.2071307300509393E-2</c:v>
                </c:pt>
                <c:pt idx="24629">
                  <c:v>5.29014844804351E-4</c:v>
                </c:pt>
                <c:pt idx="24630">
                  <c:v>3.5076923076923019E-2</c:v>
                </c:pt>
                <c:pt idx="24631">
                  <c:v>6.5104166666679814E-4</c:v>
                </c:pt>
                <c:pt idx="24632">
                  <c:v>7.2148786831516027E-4</c:v>
                </c:pt>
                <c:pt idx="24633">
                  <c:v>1.0416666666666938E-2</c:v>
                </c:pt>
                <c:pt idx="24634">
                  <c:v>2.976190476190496E-3</c:v>
                </c:pt>
                <c:pt idx="24635">
                  <c:v>6.5104166666679814E-4</c:v>
                </c:pt>
                <c:pt idx="24636">
                  <c:v>1.3227513227514738E-3</c:v>
                </c:pt>
                <c:pt idx="24637">
                  <c:v>2.976190476190496E-3</c:v>
                </c:pt>
                <c:pt idx="24638">
                  <c:v>6.5104166666679814E-4</c:v>
                </c:pt>
                <c:pt idx="24639">
                  <c:v>6.2126307922273092E-3</c:v>
                </c:pt>
                <c:pt idx="24640">
                  <c:v>1.5748031496063096E-2</c:v>
                </c:pt>
                <c:pt idx="24641">
                  <c:v>8.4876543209878377E-3</c:v>
                </c:pt>
                <c:pt idx="24642">
                  <c:v>3.4722222222222398E-3</c:v>
                </c:pt>
                <c:pt idx="24643">
                  <c:v>1.0416666666666938E-2</c:v>
                </c:pt>
                <c:pt idx="24644">
                  <c:v>4.6599679627203775E-3</c:v>
                </c:pt>
                <c:pt idx="24645">
                  <c:v>2.3437500000000038E-2</c:v>
                </c:pt>
                <c:pt idx="24646">
                  <c:v>1.5682983682983511E-2</c:v>
                </c:pt>
                <c:pt idx="24647">
                  <c:v>1.0416666666666938E-2</c:v>
                </c:pt>
                <c:pt idx="24648">
                  <c:v>4.3715846994535582E-2</c:v>
                </c:pt>
                <c:pt idx="24649">
                  <c:v>1.5748031496063096E-2</c:v>
                </c:pt>
                <c:pt idx="24650">
                  <c:v>2.3437500000000038E-2</c:v>
                </c:pt>
                <c:pt idx="24651">
                  <c:v>6.5104166666679814E-4</c:v>
                </c:pt>
                <c:pt idx="24652">
                  <c:v>8.267195767214888E-5</c:v>
                </c:pt>
                <c:pt idx="24653">
                  <c:v>1.7076502732243888E-4</c:v>
                </c:pt>
                <c:pt idx="24654">
                  <c:v>1.0416666666666938E-2</c:v>
                </c:pt>
                <c:pt idx="24655">
                  <c:v>7.6497612453013397E-2</c:v>
                </c:pt>
                <c:pt idx="24656">
                  <c:v>1.0229132569539024E-4</c:v>
                </c:pt>
                <c:pt idx="24657">
                  <c:v>1.7532325224631831E-3</c:v>
                </c:pt>
                <c:pt idx="24658">
                  <c:v>6.553079947577196E-4</c:v>
                </c:pt>
                <c:pt idx="24659">
                  <c:v>1.5748031496063096E-2</c:v>
                </c:pt>
                <c:pt idx="24660">
                  <c:v>6.5104166666679814E-4</c:v>
                </c:pt>
                <c:pt idx="24661">
                  <c:v>1.0416666666666938E-2</c:v>
                </c:pt>
                <c:pt idx="24662">
                  <c:v>6.5104166666679814E-4</c:v>
                </c:pt>
                <c:pt idx="24663">
                  <c:v>2.5946156847445234E-3</c:v>
                </c:pt>
                <c:pt idx="24664">
                  <c:v>1.0635034257081455E-2</c:v>
                </c:pt>
                <c:pt idx="24665">
                  <c:v>1.3308696401305989E-3</c:v>
                </c:pt>
                <c:pt idx="24666">
                  <c:v>6.7567093328218279E-3</c:v>
                </c:pt>
                <c:pt idx="24667">
                  <c:v>1.6004495504495335E-2</c:v>
                </c:pt>
                <c:pt idx="24668">
                  <c:v>6.8740783026497582E-3</c:v>
                </c:pt>
                <c:pt idx="24669">
                  <c:v>2.7499382338093269E-3</c:v>
                </c:pt>
                <c:pt idx="24670">
                  <c:v>6.1454293737771293E-4</c:v>
                </c:pt>
                <c:pt idx="24671">
                  <c:v>6.1687706966151337E-4</c:v>
                </c:pt>
                <c:pt idx="24672">
                  <c:v>4.7468150298339961E-3</c:v>
                </c:pt>
                <c:pt idx="24673">
                  <c:v>1.4335974584421679E-2</c:v>
                </c:pt>
                <c:pt idx="24674">
                  <c:v>6.4971319003575331E-3</c:v>
                </c:pt>
                <c:pt idx="24675">
                  <c:v>2.0748482286943332E-3</c:v>
                </c:pt>
                <c:pt idx="24676">
                  <c:v>2.1698342979342849E-4</c:v>
                </c:pt>
                <c:pt idx="24677">
                  <c:v>6.8740783026497582E-3</c:v>
                </c:pt>
                <c:pt idx="24678">
                  <c:v>2.0989620459116638E-2</c:v>
                </c:pt>
                <c:pt idx="24679">
                  <c:v>6.5104166666679814E-4</c:v>
                </c:pt>
                <c:pt idx="24680">
                  <c:v>2.4154589371982158E-3</c:v>
                </c:pt>
                <c:pt idx="24681">
                  <c:v>3.6458333333333426E-2</c:v>
                </c:pt>
                <c:pt idx="24682">
                  <c:v>1.0416666666666938E-2</c:v>
                </c:pt>
                <c:pt idx="24683">
                  <c:v>8.9605734767043196E-4</c:v>
                </c:pt>
                <c:pt idx="24684">
                  <c:v>1.4336917562724075E-2</c:v>
                </c:pt>
                <c:pt idx="24685">
                  <c:v>1.681802892700132E-4</c:v>
                </c:pt>
                <c:pt idx="24686">
                  <c:v>1.0416666666666938E-2</c:v>
                </c:pt>
                <c:pt idx="24687">
                  <c:v>1.5442251461988146E-2</c:v>
                </c:pt>
                <c:pt idx="24688">
                  <c:v>2.1066760037348465E-2</c:v>
                </c:pt>
                <c:pt idx="24689">
                  <c:v>1.3748597081930427E-2</c:v>
                </c:pt>
                <c:pt idx="24690">
                  <c:v>1.1524822695035452E-2</c:v>
                </c:pt>
                <c:pt idx="24691">
                  <c:v>6.5104166666679814E-4</c:v>
                </c:pt>
                <c:pt idx="24692">
                  <c:v>4.9342105263158222E-3</c:v>
                </c:pt>
                <c:pt idx="24693">
                  <c:v>1.6203703703703606E-2</c:v>
                </c:pt>
                <c:pt idx="24694">
                  <c:v>1.7076502732243888E-4</c:v>
                </c:pt>
                <c:pt idx="24695">
                  <c:v>4.3744531933532539E-4</c:v>
                </c:pt>
                <c:pt idx="24696">
                  <c:v>3.7858422939068027E-2</c:v>
                </c:pt>
                <c:pt idx="24697">
                  <c:v>3.097173828881227E-3</c:v>
                </c:pt>
                <c:pt idx="24698">
                  <c:v>6.5104166666679814E-4</c:v>
                </c:pt>
                <c:pt idx="24699">
                  <c:v>5.6979504612224329E-4</c:v>
                </c:pt>
                <c:pt idx="24700">
                  <c:v>1.2016881624587927E-2</c:v>
                </c:pt>
                <c:pt idx="24701">
                  <c:v>1.3225371120108066E-2</c:v>
                </c:pt>
                <c:pt idx="24702">
                  <c:v>4.5740293418325748E-4</c:v>
                </c:pt>
                <c:pt idx="24703">
                  <c:v>1.3724010155760494E-5</c:v>
                </c:pt>
                <c:pt idx="24704">
                  <c:v>6.7476383265856112E-3</c:v>
                </c:pt>
                <c:pt idx="24705">
                  <c:v>1.0860484544695154E-2</c:v>
                </c:pt>
                <c:pt idx="24706">
                  <c:v>3.1488978857399591E-3</c:v>
                </c:pt>
                <c:pt idx="24707">
                  <c:v>4.6535436735049954E-5</c:v>
                </c:pt>
                <c:pt idx="24708">
                  <c:v>2.3199023199023172E-2</c:v>
                </c:pt>
                <c:pt idx="24709">
                  <c:v>8.1919488714067429E-3</c:v>
                </c:pt>
                <c:pt idx="24710">
                  <c:v>6.7476383265856772E-3</c:v>
                </c:pt>
                <c:pt idx="24711">
                  <c:v>1.3891002810670417E-2</c:v>
                </c:pt>
                <c:pt idx="24712">
                  <c:v>1.6421052631579034E-2</c:v>
                </c:pt>
                <c:pt idx="24713">
                  <c:v>2.3948974663912201E-2</c:v>
                </c:pt>
                <c:pt idx="24714">
                  <c:v>4.8309031688533004E-2</c:v>
                </c:pt>
                <c:pt idx="24715">
                  <c:v>1.0860484544695154E-2</c:v>
                </c:pt>
                <c:pt idx="24716">
                  <c:v>2.1935466399484609E-4</c:v>
                </c:pt>
                <c:pt idx="24717">
                  <c:v>1.0860484544695154E-2</c:v>
                </c:pt>
                <c:pt idx="24718">
                  <c:v>8.5879033247447277E-4</c:v>
                </c:pt>
                <c:pt idx="24719">
                  <c:v>2.3199023199023172E-2</c:v>
                </c:pt>
                <c:pt idx="24720">
                  <c:v>7.1689542806360456E-3</c:v>
                </c:pt>
                <c:pt idx="24721">
                  <c:v>1.8274663189917246E-3</c:v>
                </c:pt>
                <c:pt idx="24722">
                  <c:v>3.6673843090955303E-2</c:v>
                </c:pt>
                <c:pt idx="24723">
                  <c:v>2.2546238389689981E-2</c:v>
                </c:pt>
                <c:pt idx="24724">
                  <c:v>1.9098548510313229E-2</c:v>
                </c:pt>
                <c:pt idx="24725">
                  <c:v>4.2441218911805362E-4</c:v>
                </c:pt>
                <c:pt idx="24726">
                  <c:v>2.3965141612200407E-2</c:v>
                </c:pt>
                <c:pt idx="24727">
                  <c:v>1.0513296227581837E-2</c:v>
                </c:pt>
                <c:pt idx="24728">
                  <c:v>4.4649565310722381E-2</c:v>
                </c:pt>
                <c:pt idx="24729">
                  <c:v>3.3579865512235848E-6</c:v>
                </c:pt>
                <c:pt idx="24730">
                  <c:v>1.0635034257081455E-2</c:v>
                </c:pt>
                <c:pt idx="24731">
                  <c:v>1.2487512487511664E-3</c:v>
                </c:pt>
                <c:pt idx="24732">
                  <c:v>1.0635034257081455E-2</c:v>
                </c:pt>
                <c:pt idx="24733">
                  <c:v>1.6141256702481233E-2</c:v>
                </c:pt>
                <c:pt idx="24734">
                  <c:v>1.133317901610611E-2</c:v>
                </c:pt>
                <c:pt idx="24735">
                  <c:v>3.5764474759691204E-3</c:v>
                </c:pt>
                <c:pt idx="24736">
                  <c:v>7.2448384948384662E-3</c:v>
                </c:pt>
                <c:pt idx="24737">
                  <c:v>5.1402903818870291E-2</c:v>
                </c:pt>
                <c:pt idx="24738">
                  <c:v>4.6398084673946939E-2</c:v>
                </c:pt>
                <c:pt idx="24739">
                  <c:v>1.6079158936301841E-2</c:v>
                </c:pt>
                <c:pt idx="24740">
                  <c:v>1.9035842206574804E-3</c:v>
                </c:pt>
                <c:pt idx="24741">
                  <c:v>9.8681805998884634E-4</c:v>
                </c:pt>
                <c:pt idx="24742">
                  <c:v>1.0635034257081455E-2</c:v>
                </c:pt>
                <c:pt idx="24743">
                  <c:v>1.2487512487511664E-3</c:v>
                </c:pt>
                <c:pt idx="24744">
                  <c:v>5.9708436724565772E-2</c:v>
                </c:pt>
                <c:pt idx="24745">
                  <c:v>1.0635034257081455E-2</c:v>
                </c:pt>
                <c:pt idx="24746">
                  <c:v>1.6079158936301841E-2</c:v>
                </c:pt>
                <c:pt idx="24747">
                  <c:v>4.8166119594678422E-4</c:v>
                </c:pt>
                <c:pt idx="24748">
                  <c:v>6.7567093328218279E-3</c:v>
                </c:pt>
                <c:pt idx="24749">
                  <c:v>6.7567093328218279E-3</c:v>
                </c:pt>
                <c:pt idx="24750">
                  <c:v>1.4335974584421679E-2</c:v>
                </c:pt>
                <c:pt idx="24751">
                  <c:v>1.4083477498111698E-2</c:v>
                </c:pt>
                <c:pt idx="24752">
                  <c:v>1.0635034257081455E-2</c:v>
                </c:pt>
                <c:pt idx="24753">
                  <c:v>7.3559773559773514E-2</c:v>
                </c:pt>
                <c:pt idx="24754">
                  <c:v>1.6112919338532523E-6</c:v>
                </c:pt>
                <c:pt idx="24755">
                  <c:v>1.6079158936301841E-2</c:v>
                </c:pt>
                <c:pt idx="24756">
                  <c:v>2.3319200484554808E-2</c:v>
                </c:pt>
                <c:pt idx="24757">
                  <c:v>6.7567093328218279E-3</c:v>
                </c:pt>
                <c:pt idx="24758">
                  <c:v>1.6112919338532523E-6</c:v>
                </c:pt>
                <c:pt idx="24759">
                  <c:v>5.0981835501959435E-2</c:v>
                </c:pt>
                <c:pt idx="24760">
                  <c:v>3.4022176479234015E-3</c:v>
                </c:pt>
                <c:pt idx="24761">
                  <c:v>1.0416666666666938E-2</c:v>
                </c:pt>
                <c:pt idx="24762">
                  <c:v>4.1050903119862488E-4</c:v>
                </c:pt>
                <c:pt idx="24763">
                  <c:v>8.6805555555555608E-2</c:v>
                </c:pt>
                <c:pt idx="24764">
                  <c:v>1.0976702508960743E-2</c:v>
                </c:pt>
                <c:pt idx="24765">
                  <c:v>2.640716374269006E-2</c:v>
                </c:pt>
                <c:pt idx="24766">
                  <c:v>7.2580645161290175E-2</c:v>
                </c:pt>
                <c:pt idx="24767">
                  <c:v>4.3744531933532539E-4</c:v>
                </c:pt>
                <c:pt idx="24768">
                  <c:v>1.5748031496063096E-2</c:v>
                </c:pt>
                <c:pt idx="24769">
                  <c:v>3.5256410256410152E-2</c:v>
                </c:pt>
                <c:pt idx="24770">
                  <c:v>2.1610389610389521E-2</c:v>
                </c:pt>
                <c:pt idx="24771">
                  <c:v>1.0635034257081455E-2</c:v>
                </c:pt>
                <c:pt idx="24772">
                  <c:v>2.6575507825507941E-2</c:v>
                </c:pt>
                <c:pt idx="24773">
                  <c:v>0.11242763646609799</c:v>
                </c:pt>
                <c:pt idx="24774">
                  <c:v>3.5256410256410152E-2</c:v>
                </c:pt>
                <c:pt idx="24775">
                  <c:v>2.3443223443223579E-2</c:v>
                </c:pt>
                <c:pt idx="24776">
                  <c:v>1.6004495504495335E-2</c:v>
                </c:pt>
                <c:pt idx="24777">
                  <c:v>2.6575507825507941E-2</c:v>
                </c:pt>
                <c:pt idx="24778">
                  <c:v>1.0635034257081455E-2</c:v>
                </c:pt>
                <c:pt idx="24779">
                  <c:v>9.1548444996720577E-3</c:v>
                </c:pt>
                <c:pt idx="24780">
                  <c:v>3.2288926094235594E-2</c:v>
                </c:pt>
                <c:pt idx="24781">
                  <c:v>2.8110161443494635E-2</c:v>
                </c:pt>
                <c:pt idx="24782">
                  <c:v>1.5726933830382064E-2</c:v>
                </c:pt>
                <c:pt idx="24783">
                  <c:v>1.4414414414412071E-3</c:v>
                </c:pt>
                <c:pt idx="24784">
                  <c:v>2.1792474622567187E-5</c:v>
                </c:pt>
                <c:pt idx="24785">
                  <c:v>9.1797060218113784E-3</c:v>
                </c:pt>
                <c:pt idx="24786">
                  <c:v>1.5748031496063096E-2</c:v>
                </c:pt>
                <c:pt idx="24787">
                  <c:v>1.3402829486224902E-2</c:v>
                </c:pt>
                <c:pt idx="24788">
                  <c:v>4.5093795093709022E-5</c:v>
                </c:pt>
                <c:pt idx="24789">
                  <c:v>2.3011176857331882E-3</c:v>
                </c:pt>
                <c:pt idx="24790">
                  <c:v>1.8010291595197132E-2</c:v>
                </c:pt>
                <c:pt idx="24791">
                  <c:v>3.5433070866141662E-2</c:v>
                </c:pt>
                <c:pt idx="24792">
                  <c:v>4.3744531933532539E-4</c:v>
                </c:pt>
                <c:pt idx="24793">
                  <c:v>4.3715846994535582E-2</c:v>
                </c:pt>
                <c:pt idx="24794">
                  <c:v>6.9686411149826252E-3</c:v>
                </c:pt>
                <c:pt idx="24795">
                  <c:v>1.0416666666666938E-2</c:v>
                </c:pt>
                <c:pt idx="24796">
                  <c:v>2.640716374269006E-2</c:v>
                </c:pt>
                <c:pt idx="24797">
                  <c:v>7.0145903479300339E-5</c:v>
                </c:pt>
                <c:pt idx="24798">
                  <c:v>2.4132231404958876E-2</c:v>
                </c:pt>
                <c:pt idx="24799">
                  <c:v>3.6500000000000248E-2</c:v>
                </c:pt>
                <c:pt idx="24800">
                  <c:v>2.4132231404958876E-2</c:v>
                </c:pt>
                <c:pt idx="24801">
                  <c:v>2.4132231404958876E-2</c:v>
                </c:pt>
                <c:pt idx="24802">
                  <c:v>1.3765634306134622E-2</c:v>
                </c:pt>
                <c:pt idx="24803">
                  <c:v>1.4387074113101582E-2</c:v>
                </c:pt>
                <c:pt idx="24804">
                  <c:v>2.4611872146118867E-2</c:v>
                </c:pt>
                <c:pt idx="24805">
                  <c:v>5.5479452054813666E-4</c:v>
                </c:pt>
                <c:pt idx="24806">
                  <c:v>3.4459692083889028E-2</c:v>
                </c:pt>
                <c:pt idx="24807">
                  <c:v>1.7123287671233084E-2</c:v>
                </c:pt>
                <c:pt idx="24808">
                  <c:v>1.2226905514576914E-2</c:v>
                </c:pt>
                <c:pt idx="24809">
                  <c:v>1.7076502732243888E-4</c:v>
                </c:pt>
                <c:pt idx="24810">
                  <c:v>6.0386473429951862E-2</c:v>
                </c:pt>
                <c:pt idx="24811">
                  <c:v>5.6570931244562736E-3</c:v>
                </c:pt>
                <c:pt idx="24812">
                  <c:v>2.0487384084538771E-3</c:v>
                </c:pt>
                <c:pt idx="24813">
                  <c:v>6.5104166666679814E-4</c:v>
                </c:pt>
                <c:pt idx="24814">
                  <c:v>1.0416666666666938E-2</c:v>
                </c:pt>
                <c:pt idx="24815">
                  <c:v>3.7858422939068027E-2</c:v>
                </c:pt>
                <c:pt idx="24816">
                  <c:v>1.5748031496063096E-2</c:v>
                </c:pt>
                <c:pt idx="24817">
                  <c:v>6.5104166666679814E-4</c:v>
                </c:pt>
                <c:pt idx="24818">
                  <c:v>1.8784634169226918E-4</c:v>
                </c:pt>
                <c:pt idx="24819">
                  <c:v>4.4230180593817066E-2</c:v>
                </c:pt>
                <c:pt idx="24820">
                  <c:v>5.3146258503449497E-5</c:v>
                </c:pt>
                <c:pt idx="24821">
                  <c:v>2.3437500000000038E-2</c:v>
                </c:pt>
                <c:pt idx="24822">
                  <c:v>2.6666666666666613E-2</c:v>
                </c:pt>
                <c:pt idx="24823">
                  <c:v>1.2184508268059195E-2</c:v>
                </c:pt>
                <c:pt idx="24824">
                  <c:v>0.11932938856015773</c:v>
                </c:pt>
                <c:pt idx="24825">
                  <c:v>8.057001918333799E-2</c:v>
                </c:pt>
                <c:pt idx="24826">
                  <c:v>8.8417329796641551E-3</c:v>
                </c:pt>
                <c:pt idx="24827">
                  <c:v>1.3227513227514738E-3</c:v>
                </c:pt>
                <c:pt idx="24828">
                  <c:v>1.0416666666666938E-2</c:v>
                </c:pt>
                <c:pt idx="24829">
                  <c:v>6.5104166666679814E-4</c:v>
                </c:pt>
                <c:pt idx="24830">
                  <c:v>0.27739401327373697</c:v>
                </c:pt>
                <c:pt idx="24831">
                  <c:v>1.9357336430511073E-4</c:v>
                </c:pt>
                <c:pt idx="24832">
                  <c:v>6.5104166666679814E-4</c:v>
                </c:pt>
                <c:pt idx="24833">
                  <c:v>1.5748031496063096E-2</c:v>
                </c:pt>
                <c:pt idx="24834">
                  <c:v>6.5104166666679814E-4</c:v>
                </c:pt>
                <c:pt idx="24835">
                  <c:v>2.1164021164021368E-2</c:v>
                </c:pt>
                <c:pt idx="24836">
                  <c:v>1.0416666666666938E-2</c:v>
                </c:pt>
                <c:pt idx="24837">
                  <c:v>6.1218243036437225E-4</c:v>
                </c:pt>
                <c:pt idx="24838">
                  <c:v>4.3744531933532539E-4</c:v>
                </c:pt>
                <c:pt idx="24839">
                  <c:v>2.3437500000000038E-2</c:v>
                </c:pt>
                <c:pt idx="24840">
                  <c:v>2.3437500000000038E-2</c:v>
                </c:pt>
                <c:pt idx="24841">
                  <c:v>6.5104166666679814E-4</c:v>
                </c:pt>
                <c:pt idx="24842">
                  <c:v>2.976190476190496E-3</c:v>
                </c:pt>
                <c:pt idx="24843">
                  <c:v>6.5104166666679814E-4</c:v>
                </c:pt>
                <c:pt idx="24844">
                  <c:v>6.9991251093613586E-3</c:v>
                </c:pt>
                <c:pt idx="24845">
                  <c:v>0.16666666666666663</c:v>
                </c:pt>
                <c:pt idx="24846">
                  <c:v>2.3296398891966764E-2</c:v>
                </c:pt>
                <c:pt idx="24847">
                  <c:v>8.4008614887600749E-3</c:v>
                </c:pt>
                <c:pt idx="24848">
                  <c:v>2.2288977159881668E-3</c:v>
                </c:pt>
                <c:pt idx="24849">
                  <c:v>1.0611205432937245E-2</c:v>
                </c:pt>
                <c:pt idx="24850">
                  <c:v>7.4197689345314359E-3</c:v>
                </c:pt>
                <c:pt idx="24851">
                  <c:v>1.0611205432937245E-2</c:v>
                </c:pt>
                <c:pt idx="24852">
                  <c:v>2.7185732927359745E-2</c:v>
                </c:pt>
                <c:pt idx="24853">
                  <c:v>6.154358227585038E-3</c:v>
                </c:pt>
                <c:pt idx="24854">
                  <c:v>7.4197689345314359E-3</c:v>
                </c:pt>
                <c:pt idx="24855">
                  <c:v>2.8423444976076642E-2</c:v>
                </c:pt>
                <c:pt idx="24856">
                  <c:v>1.8276423372686937E-2</c:v>
                </c:pt>
                <c:pt idx="24857">
                  <c:v>9.8684210526314414E-3</c:v>
                </c:pt>
                <c:pt idx="24858">
                  <c:v>1.277060575968219E-2</c:v>
                </c:pt>
                <c:pt idx="24859">
                  <c:v>7.1731748726660367E-4</c:v>
                </c:pt>
                <c:pt idx="24860">
                  <c:v>1.0611205432937245E-2</c:v>
                </c:pt>
                <c:pt idx="24861">
                  <c:v>2.9529767040552858E-3</c:v>
                </c:pt>
                <c:pt idx="24862">
                  <c:v>1.6046213093709905E-2</c:v>
                </c:pt>
                <c:pt idx="24863">
                  <c:v>1.6046213093709905E-2</c:v>
                </c:pt>
                <c:pt idx="24864">
                  <c:v>1.7398869073551841E-6</c:v>
                </c:pt>
                <c:pt idx="24865">
                  <c:v>6.6881252718574858E-3</c:v>
                </c:pt>
                <c:pt idx="24866">
                  <c:v>3.5578947368421175E-2</c:v>
                </c:pt>
                <c:pt idx="24867">
                  <c:v>3.4098594903548309E-2</c:v>
                </c:pt>
                <c:pt idx="24868">
                  <c:v>1.0611205432937245E-2</c:v>
                </c:pt>
                <c:pt idx="24869">
                  <c:v>2.5733082706766768E-2</c:v>
                </c:pt>
                <c:pt idx="24870">
                  <c:v>2.0756289550856726E-2</c:v>
                </c:pt>
                <c:pt idx="24871">
                  <c:v>3.2894736842105157E-2</c:v>
                </c:pt>
                <c:pt idx="24872">
                  <c:v>5.8292043136254351E-5</c:v>
                </c:pt>
                <c:pt idx="24873">
                  <c:v>1.0912468075226436E-2</c:v>
                </c:pt>
                <c:pt idx="24874">
                  <c:v>2.6325279480706773E-2</c:v>
                </c:pt>
                <c:pt idx="24875">
                  <c:v>8.1384660224650459E-3</c:v>
                </c:pt>
                <c:pt idx="24876">
                  <c:v>1.2119939793083945E-2</c:v>
                </c:pt>
                <c:pt idx="24877">
                  <c:v>1.2289165730947448E-2</c:v>
                </c:pt>
                <c:pt idx="24878">
                  <c:v>1.6985095327592336E-3</c:v>
                </c:pt>
                <c:pt idx="24879">
                  <c:v>5.9392713790091776E-3</c:v>
                </c:pt>
                <c:pt idx="24880">
                  <c:v>8.3486061779680567E-4</c:v>
                </c:pt>
                <c:pt idx="24881">
                  <c:v>3.5957935020091694E-3</c:v>
                </c:pt>
                <c:pt idx="24882">
                  <c:v>1.122036207510106E-2</c:v>
                </c:pt>
                <c:pt idx="24883">
                  <c:v>1.8651752200962466E-2</c:v>
                </c:pt>
                <c:pt idx="24884">
                  <c:v>1.3191970491985477E-2</c:v>
                </c:pt>
                <c:pt idx="24885">
                  <c:v>1.6508605549701672E-2</c:v>
                </c:pt>
                <c:pt idx="24886">
                  <c:v>1.038836782445769E-3</c:v>
                </c:pt>
                <c:pt idx="24887">
                  <c:v>7.095030216804475E-3</c:v>
                </c:pt>
                <c:pt idx="24888">
                  <c:v>1.0912468075226436E-2</c:v>
                </c:pt>
                <c:pt idx="24889">
                  <c:v>2.5021263555931095E-2</c:v>
                </c:pt>
                <c:pt idx="24890">
                  <c:v>1.6508605549701672E-2</c:v>
                </c:pt>
                <c:pt idx="24891">
                  <c:v>8.1384660224650459E-3</c:v>
                </c:pt>
                <c:pt idx="24892">
                  <c:v>1.7828998784582542E-4</c:v>
                </c:pt>
                <c:pt idx="24893">
                  <c:v>9.7704816445711093E-3</c:v>
                </c:pt>
                <c:pt idx="24894">
                  <c:v>9.8656376709423919E-3</c:v>
                </c:pt>
                <c:pt idx="24895">
                  <c:v>9.8656376709423919E-3</c:v>
                </c:pt>
                <c:pt idx="24896">
                  <c:v>6.9991251093613586E-3</c:v>
                </c:pt>
                <c:pt idx="24897">
                  <c:v>1.1278195488721582E-2</c:v>
                </c:pt>
                <c:pt idx="24898">
                  <c:v>4.5448643033395173E-4</c:v>
                </c:pt>
                <c:pt idx="24899">
                  <c:v>7.7496851690388472E-4</c:v>
                </c:pt>
                <c:pt idx="24900">
                  <c:v>4.653897849462349E-2</c:v>
                </c:pt>
                <c:pt idx="24901">
                  <c:v>3.2679738562092359E-3</c:v>
                </c:pt>
                <c:pt idx="24902">
                  <c:v>1.0976702508960743E-2</c:v>
                </c:pt>
                <c:pt idx="24903">
                  <c:v>7.3529411764706367E-3</c:v>
                </c:pt>
                <c:pt idx="24904">
                  <c:v>3.2327586206897744E-3</c:v>
                </c:pt>
                <c:pt idx="24905">
                  <c:v>1.3227513227514738E-3</c:v>
                </c:pt>
                <c:pt idx="24906">
                  <c:v>6.5104166666679814E-4</c:v>
                </c:pt>
                <c:pt idx="24907">
                  <c:v>1.5748031496063096E-2</c:v>
                </c:pt>
                <c:pt idx="24908">
                  <c:v>7.2150072150074037E-4</c:v>
                </c:pt>
                <c:pt idx="24909">
                  <c:v>1.0416666666666938E-2</c:v>
                </c:pt>
                <c:pt idx="24910">
                  <c:v>2.4422973698335855E-2</c:v>
                </c:pt>
                <c:pt idx="24911">
                  <c:v>3.2859412250514988E-3</c:v>
                </c:pt>
                <c:pt idx="24912">
                  <c:v>2.016129032257999E-3</c:v>
                </c:pt>
                <c:pt idx="24913">
                  <c:v>2.8728141631367322E-2</c:v>
                </c:pt>
                <c:pt idx="24914">
                  <c:v>6.9295707929419191E-3</c:v>
                </c:pt>
                <c:pt idx="24915">
                  <c:v>9.9761071476644723E-3</c:v>
                </c:pt>
                <c:pt idx="24916">
                  <c:v>1.3227513227514738E-3</c:v>
                </c:pt>
                <c:pt idx="24917">
                  <c:v>9.0909090909090245E-3</c:v>
                </c:pt>
                <c:pt idx="24918">
                  <c:v>0</c:v>
                </c:pt>
                <c:pt idx="24919">
                  <c:v>6.9991251093613586E-3</c:v>
                </c:pt>
                <c:pt idx="24920">
                  <c:v>1.0416666666666938E-2</c:v>
                </c:pt>
                <c:pt idx="24921">
                  <c:v>1.0416666666666938E-2</c:v>
                </c:pt>
                <c:pt idx="24922">
                  <c:v>2.5219844035175125E-2</c:v>
                </c:pt>
                <c:pt idx="24923">
                  <c:v>7.9576117995366414E-4</c:v>
                </c:pt>
                <c:pt idx="24924">
                  <c:v>7.2811079318961601E-4</c:v>
                </c:pt>
                <c:pt idx="24925">
                  <c:v>2.3764738050452233E-2</c:v>
                </c:pt>
                <c:pt idx="24926">
                  <c:v>1.048352588789059E-2</c:v>
                </c:pt>
                <c:pt idx="24927">
                  <c:v>7.7836570348588981E-3</c:v>
                </c:pt>
                <c:pt idx="24928">
                  <c:v>2.796801626261725E-3</c:v>
                </c:pt>
                <c:pt idx="24929">
                  <c:v>1.5335430865406412E-3</c:v>
                </c:pt>
                <c:pt idx="24930">
                  <c:v>3.3462777823682114E-3</c:v>
                </c:pt>
                <c:pt idx="24931">
                  <c:v>7.9576117995366414E-4</c:v>
                </c:pt>
                <c:pt idx="24932">
                  <c:v>3.8247100802854581E-2</c:v>
                </c:pt>
                <c:pt idx="24933">
                  <c:v>4.4115085579039008E-3</c:v>
                </c:pt>
                <c:pt idx="24934">
                  <c:v>1.1188686000735613E-5</c:v>
                </c:pt>
                <c:pt idx="24935">
                  <c:v>1.5854184641932809E-2</c:v>
                </c:pt>
                <c:pt idx="24936">
                  <c:v>1.4589410084434609E-4</c:v>
                </c:pt>
                <c:pt idx="24937">
                  <c:v>7.2811079318961601E-4</c:v>
                </c:pt>
                <c:pt idx="24938">
                  <c:v>6.5104166666679814E-4</c:v>
                </c:pt>
                <c:pt idx="24939">
                  <c:v>6.9991251093613586E-3</c:v>
                </c:pt>
                <c:pt idx="24940">
                  <c:v>4.3744531933532539E-4</c:v>
                </c:pt>
                <c:pt idx="24941">
                  <c:v>2.5092004014720729E-2</c:v>
                </c:pt>
                <c:pt idx="24942">
                  <c:v>7.5387532061990247E-4</c:v>
                </c:pt>
                <c:pt idx="24943">
                  <c:v>2.5092004014720729E-2</c:v>
                </c:pt>
                <c:pt idx="24944">
                  <c:v>3.7949063923090005E-2</c:v>
                </c:pt>
                <c:pt idx="24945">
                  <c:v>1.0710382513660976E-2</c:v>
                </c:pt>
                <c:pt idx="24946">
                  <c:v>7.7775285938553023E-3</c:v>
                </c:pt>
                <c:pt idx="24947">
                  <c:v>2.4639999999999978E-2</c:v>
                </c:pt>
                <c:pt idx="24948">
                  <c:v>2.065096194128431E-3</c:v>
                </c:pt>
                <c:pt idx="24949">
                  <c:v>6.8751062022088883E-3</c:v>
                </c:pt>
                <c:pt idx="24950">
                  <c:v>7.5740259740251549E-4</c:v>
                </c:pt>
                <c:pt idx="24951">
                  <c:v>6.812859271777781E-6</c:v>
                </c:pt>
                <c:pt idx="24952">
                  <c:v>2.1117094287825707E-2</c:v>
                </c:pt>
                <c:pt idx="24953">
                  <c:v>7.0542398777693055E-2</c:v>
                </c:pt>
                <c:pt idx="24954">
                  <c:v>6.812859271777781E-6</c:v>
                </c:pt>
                <c:pt idx="24955">
                  <c:v>2.6612731530764405E-2</c:v>
                </c:pt>
                <c:pt idx="24956">
                  <c:v>1.571009635525757E-2</c:v>
                </c:pt>
                <c:pt idx="24957">
                  <c:v>3.6936182097471992E-4</c:v>
                </c:pt>
                <c:pt idx="24958">
                  <c:v>9.8493943031827249E-5</c:v>
                </c:pt>
                <c:pt idx="24959">
                  <c:v>1.0389610389610303E-2</c:v>
                </c:pt>
                <c:pt idx="24960">
                  <c:v>3.5868005738880875E-2</c:v>
                </c:pt>
                <c:pt idx="24961">
                  <c:v>1.2579185520361852E-2</c:v>
                </c:pt>
                <c:pt idx="24962">
                  <c:v>2.4925224327014041E-4</c:v>
                </c:pt>
                <c:pt idx="24963">
                  <c:v>2.3719165085388773E-2</c:v>
                </c:pt>
                <c:pt idx="24964">
                  <c:v>8.352990837533407E-4</c:v>
                </c:pt>
                <c:pt idx="24965">
                  <c:v>1.6585365853658652E-2</c:v>
                </c:pt>
                <c:pt idx="24966">
                  <c:v>2.9411764705881624E-4</c:v>
                </c:pt>
                <c:pt idx="24967">
                  <c:v>1.0588235294115077E-3</c:v>
                </c:pt>
                <c:pt idx="24968">
                  <c:v>2.3719165085388773E-2</c:v>
                </c:pt>
                <c:pt idx="24969">
                  <c:v>4.0283224400871204E-2</c:v>
                </c:pt>
                <c:pt idx="24970">
                  <c:v>1.6585365853658652E-2</c:v>
                </c:pt>
                <c:pt idx="24971">
                  <c:v>3.9107184375726502E-2</c:v>
                </c:pt>
                <c:pt idx="24972">
                  <c:v>1.0967741935483678E-2</c:v>
                </c:pt>
                <c:pt idx="24973">
                  <c:v>1.6289592760182789E-3</c:v>
                </c:pt>
                <c:pt idx="24974">
                  <c:v>2.3719165085388773E-2</c:v>
                </c:pt>
                <c:pt idx="24975">
                  <c:v>5.5197600104343568E-3</c:v>
                </c:pt>
                <c:pt idx="24976">
                  <c:v>5.164992826397597E-4</c:v>
                </c:pt>
                <c:pt idx="24977">
                  <c:v>8.0923028291449456E-2</c:v>
                </c:pt>
                <c:pt idx="24978">
                  <c:v>2.3437500000000038E-2</c:v>
                </c:pt>
                <c:pt idx="24979">
                  <c:v>6.9991251093613586E-3</c:v>
                </c:pt>
                <c:pt idx="24980">
                  <c:v>4.7619047619047589E-2</c:v>
                </c:pt>
                <c:pt idx="24981">
                  <c:v>9.468252545175573E-3</c:v>
                </c:pt>
                <c:pt idx="24982">
                  <c:v>6.6666666666668883E-3</c:v>
                </c:pt>
                <c:pt idx="24983">
                  <c:v>3.5805035805034175E-3</c:v>
                </c:pt>
                <c:pt idx="24984">
                  <c:v>1.833460656990063E-2</c:v>
                </c:pt>
                <c:pt idx="24985">
                  <c:v>2.016129032257999E-3</c:v>
                </c:pt>
                <c:pt idx="24986">
                  <c:v>6.9686411149826252E-3</c:v>
                </c:pt>
                <c:pt idx="24987">
                  <c:v>6.8886337543053074E-3</c:v>
                </c:pt>
                <c:pt idx="24988">
                  <c:v>6.5104166666679814E-4</c:v>
                </c:pt>
                <c:pt idx="24989">
                  <c:v>1.833460656990063E-2</c:v>
                </c:pt>
                <c:pt idx="24990">
                  <c:v>9.3750000000000465E-3</c:v>
                </c:pt>
                <c:pt idx="24991">
                  <c:v>4.3744531933532539E-4</c:v>
                </c:pt>
                <c:pt idx="24992">
                  <c:v>4.3744531933532539E-4</c:v>
                </c:pt>
                <c:pt idx="24993">
                  <c:v>0</c:v>
                </c:pt>
                <c:pt idx="24994">
                  <c:v>6.5104166666679814E-4</c:v>
                </c:pt>
                <c:pt idx="24995">
                  <c:v>2.976190476190496E-3</c:v>
                </c:pt>
                <c:pt idx="24996">
                  <c:v>6.5104166666679814E-4</c:v>
                </c:pt>
                <c:pt idx="24997">
                  <c:v>0</c:v>
                </c:pt>
                <c:pt idx="24998">
                  <c:v>1.5748031496063096E-2</c:v>
                </c:pt>
                <c:pt idx="24999">
                  <c:v>2.1135265700484023E-3</c:v>
                </c:pt>
                <c:pt idx="25000">
                  <c:v>1.5748031496063096E-2</c:v>
                </c:pt>
                <c:pt idx="25001">
                  <c:v>9.0997240247632383E-3</c:v>
                </c:pt>
                <c:pt idx="25002">
                  <c:v>1.3888888888888959E-2</c:v>
                </c:pt>
                <c:pt idx="25003">
                  <c:v>2.976190476190496E-3</c:v>
                </c:pt>
                <c:pt idx="25004">
                  <c:v>1.5748031496063096E-2</c:v>
                </c:pt>
                <c:pt idx="25005">
                  <c:v>3.5433070866141662E-2</c:v>
                </c:pt>
                <c:pt idx="25006">
                  <c:v>2.976190476190496E-3</c:v>
                </c:pt>
                <c:pt idx="25007">
                  <c:v>9.7949188858280165E-3</c:v>
                </c:pt>
                <c:pt idx="25008">
                  <c:v>6.5104166666679814E-4</c:v>
                </c:pt>
                <c:pt idx="25009">
                  <c:v>6.6666666666668883E-3</c:v>
                </c:pt>
                <c:pt idx="25010">
                  <c:v>6.9991251093613586E-3</c:v>
                </c:pt>
                <c:pt idx="25011">
                  <c:v>1.0976702508960743E-2</c:v>
                </c:pt>
                <c:pt idx="25012">
                  <c:v>5.8430873938895463E-3</c:v>
                </c:pt>
                <c:pt idx="25013">
                  <c:v>2.4085224641037482E-2</c:v>
                </c:pt>
                <c:pt idx="25014">
                  <c:v>1.0296789824349027E-2</c:v>
                </c:pt>
                <c:pt idx="25015">
                  <c:v>3.8305920658873168E-4</c:v>
                </c:pt>
                <c:pt idx="25016">
                  <c:v>3.3853260239006894E-2</c:v>
                </c:pt>
                <c:pt idx="25017">
                  <c:v>1.0864646862089371E-2</c:v>
                </c:pt>
                <c:pt idx="25018">
                  <c:v>1.2698488903825267E-2</c:v>
                </c:pt>
                <c:pt idx="25019">
                  <c:v>1.5021643429104134E-2</c:v>
                </c:pt>
                <c:pt idx="25020">
                  <c:v>2.4085224641037482E-2</c:v>
                </c:pt>
                <c:pt idx="25021">
                  <c:v>3.4022176479234015E-3</c:v>
                </c:pt>
                <c:pt idx="25022">
                  <c:v>8.0028100162354366E-4</c:v>
                </c:pt>
                <c:pt idx="25023">
                  <c:v>6.912845219296887E-3</c:v>
                </c:pt>
                <c:pt idx="25024">
                  <c:v>2.7499382338093269E-3</c:v>
                </c:pt>
                <c:pt idx="25025">
                  <c:v>1.6079158936301841E-2</c:v>
                </c:pt>
                <c:pt idx="25026">
                  <c:v>1.6150418667983044E-2</c:v>
                </c:pt>
                <c:pt idx="25027">
                  <c:v>6.1454293737771293E-4</c:v>
                </c:pt>
                <c:pt idx="25028">
                  <c:v>2.3319200484554808E-2</c:v>
                </c:pt>
                <c:pt idx="25029">
                  <c:v>6.912845219296887E-3</c:v>
                </c:pt>
                <c:pt idx="25030">
                  <c:v>3.2052808375499111E-4</c:v>
                </c:pt>
                <c:pt idx="25031">
                  <c:v>3.094009348123958E-3</c:v>
                </c:pt>
                <c:pt idx="25032">
                  <c:v>6.1454293737771293E-4</c:v>
                </c:pt>
                <c:pt idx="25033">
                  <c:v>6.7567093328218279E-3</c:v>
                </c:pt>
                <c:pt idx="25034">
                  <c:v>6.7109386710427599E-2</c:v>
                </c:pt>
                <c:pt idx="25035">
                  <c:v>2.3319200484554808E-2</c:v>
                </c:pt>
                <c:pt idx="25036">
                  <c:v>1.6079158936301841E-2</c:v>
                </c:pt>
                <c:pt idx="25037">
                  <c:v>4.23775731657524E-3</c:v>
                </c:pt>
                <c:pt idx="25038">
                  <c:v>1.0635034257081455E-2</c:v>
                </c:pt>
                <c:pt idx="25039">
                  <c:v>6.3281313281313934E-3</c:v>
                </c:pt>
                <c:pt idx="25040">
                  <c:v>1.5871733308710576E-3</c:v>
                </c:pt>
                <c:pt idx="25041">
                  <c:v>1.5470477999748978E-4</c:v>
                </c:pt>
                <c:pt idx="25042">
                  <c:v>5.3280053280077089E-4</c:v>
                </c:pt>
                <c:pt idx="25043">
                  <c:v>3.2859412250514988E-3</c:v>
                </c:pt>
                <c:pt idx="25044">
                  <c:v>7.85116270478361E-3</c:v>
                </c:pt>
                <c:pt idx="25045">
                  <c:v>1.6004495504495335E-2</c:v>
                </c:pt>
                <c:pt idx="25046">
                  <c:v>2.1610389610389521E-2</c:v>
                </c:pt>
                <c:pt idx="25047">
                  <c:v>1.5205547112462E-2</c:v>
                </c:pt>
                <c:pt idx="25048">
                  <c:v>1.60384923817156E-3</c:v>
                </c:pt>
                <c:pt idx="25049">
                  <c:v>6.5104166666679814E-4</c:v>
                </c:pt>
                <c:pt idx="25050">
                  <c:v>1.6087516087530656E-4</c:v>
                </c:pt>
                <c:pt idx="25051">
                  <c:v>4.3744531933532539E-4</c:v>
                </c:pt>
                <c:pt idx="25052">
                  <c:v>1.5748031496063096E-2</c:v>
                </c:pt>
                <c:pt idx="25053">
                  <c:v>1.6385994957423773E-2</c:v>
                </c:pt>
                <c:pt idx="25054">
                  <c:v>2.2267018695590179E-2</c:v>
                </c:pt>
                <c:pt idx="25055">
                  <c:v>6.147540983606598E-3</c:v>
                </c:pt>
                <c:pt idx="25056">
                  <c:v>3.320698096817485E-2</c:v>
                </c:pt>
                <c:pt idx="25057">
                  <c:v>8.9605734767043196E-4</c:v>
                </c:pt>
                <c:pt idx="25058">
                  <c:v>1.0416666666666938E-2</c:v>
                </c:pt>
                <c:pt idx="25059">
                  <c:v>1.9097222222222307E-2</c:v>
                </c:pt>
                <c:pt idx="25060">
                  <c:v>2.976190476190496E-3</c:v>
                </c:pt>
                <c:pt idx="25061">
                  <c:v>2.3437500000000038E-2</c:v>
                </c:pt>
                <c:pt idx="25062">
                  <c:v>6.5104166666679814E-4</c:v>
                </c:pt>
                <c:pt idx="25063">
                  <c:v>2.7882098554682681E-3</c:v>
                </c:pt>
                <c:pt idx="25064">
                  <c:v>6.5104166666679814E-4</c:v>
                </c:pt>
                <c:pt idx="25065">
                  <c:v>1.0416666666666719E-3</c:v>
                </c:pt>
                <c:pt idx="25066">
                  <c:v>6.3492063492063813E-3</c:v>
                </c:pt>
                <c:pt idx="25067">
                  <c:v>6.8493150684932336E-3</c:v>
                </c:pt>
                <c:pt idx="25068">
                  <c:v>1.5380671622660358E-3</c:v>
                </c:pt>
                <c:pt idx="25069">
                  <c:v>2.8051720359412783E-2</c:v>
                </c:pt>
                <c:pt idx="25070">
                  <c:v>2.3437500000000038E-2</c:v>
                </c:pt>
                <c:pt idx="25071">
                  <c:v>1.0416666666666938E-2</c:v>
                </c:pt>
                <c:pt idx="25072">
                  <c:v>1.4542671259089146E-2</c:v>
                </c:pt>
                <c:pt idx="25073">
                  <c:v>2.4133175728918701E-3</c:v>
                </c:pt>
                <c:pt idx="25074">
                  <c:v>1.6203703703703606E-2</c:v>
                </c:pt>
                <c:pt idx="25075">
                  <c:v>2.016129032257999E-3</c:v>
                </c:pt>
                <c:pt idx="25076">
                  <c:v>2.6205450733739476E-4</c:v>
                </c:pt>
                <c:pt idx="25077">
                  <c:v>2.2038567493112997E-2</c:v>
                </c:pt>
                <c:pt idx="25078">
                  <c:v>9.9730178497333777E-4</c:v>
                </c:pt>
                <c:pt idx="25079">
                  <c:v>5.954743310716469E-4</c:v>
                </c:pt>
                <c:pt idx="25080">
                  <c:v>2.1040741520031813E-4</c:v>
                </c:pt>
                <c:pt idx="25081">
                  <c:v>5.8897457141036301E-2</c:v>
                </c:pt>
                <c:pt idx="25082">
                  <c:v>1.6231363729298853E-2</c:v>
                </c:pt>
                <c:pt idx="25083">
                  <c:v>3.0821917808218149E-3</c:v>
                </c:pt>
                <c:pt idx="25084">
                  <c:v>1.1321181931393752E-2</c:v>
                </c:pt>
                <c:pt idx="25085">
                  <c:v>1.1380400421497248E-3</c:v>
                </c:pt>
                <c:pt idx="25086">
                  <c:v>4.9087552114354446E-3</c:v>
                </c:pt>
                <c:pt idx="25087">
                  <c:v>7.8598114214553129E-3</c:v>
                </c:pt>
                <c:pt idx="25088">
                  <c:v>5.9889052417076726E-4</c:v>
                </c:pt>
                <c:pt idx="25089">
                  <c:v>2.4132231404958876E-2</c:v>
                </c:pt>
                <c:pt idx="25090">
                  <c:v>2.7850430073272634E-3</c:v>
                </c:pt>
                <c:pt idx="25091">
                  <c:v>6.1864406779660874E-2</c:v>
                </c:pt>
                <c:pt idx="25092">
                  <c:v>2.4132231404958876E-2</c:v>
                </c:pt>
                <c:pt idx="25093">
                  <c:v>7.4896679823542919E-3</c:v>
                </c:pt>
                <c:pt idx="25094">
                  <c:v>1.8580962416580966E-3</c:v>
                </c:pt>
                <c:pt idx="25095">
                  <c:v>1.1380400421497248E-3</c:v>
                </c:pt>
                <c:pt idx="25096">
                  <c:v>7.0136986301372389E-3</c:v>
                </c:pt>
                <c:pt idx="25097">
                  <c:v>1.2179118222632411E-3</c:v>
                </c:pt>
                <c:pt idx="25098">
                  <c:v>1.0303326810176219E-2</c:v>
                </c:pt>
                <c:pt idx="25099">
                  <c:v>2.4132231404958876E-2</c:v>
                </c:pt>
                <c:pt idx="25100">
                  <c:v>5.9889052417076726E-4</c:v>
                </c:pt>
                <c:pt idx="25101">
                  <c:v>3.4866782580729692E-2</c:v>
                </c:pt>
                <c:pt idx="25102">
                  <c:v>7.4297654980841929E-6</c:v>
                </c:pt>
                <c:pt idx="25103">
                  <c:v>1.8580962416580966E-3</c:v>
                </c:pt>
                <c:pt idx="25104">
                  <c:v>6.5681444991790095E-3</c:v>
                </c:pt>
                <c:pt idx="25105">
                  <c:v>6.6666666666667001E-3</c:v>
                </c:pt>
                <c:pt idx="25106">
                  <c:v>2.016129032257999E-3</c:v>
                </c:pt>
                <c:pt idx="25107">
                  <c:v>2.016129032257999E-3</c:v>
                </c:pt>
                <c:pt idx="25108">
                  <c:v>2.3437500000000038E-2</c:v>
                </c:pt>
                <c:pt idx="25109">
                  <c:v>1.4361045663637287E-2</c:v>
                </c:pt>
                <c:pt idx="25110">
                  <c:v>1.3227513227514738E-3</c:v>
                </c:pt>
                <c:pt idx="25111">
                  <c:v>0</c:v>
                </c:pt>
                <c:pt idx="25112">
                  <c:v>1.3227513227514738E-3</c:v>
                </c:pt>
                <c:pt idx="25113">
                  <c:v>1.7076502732243888E-4</c:v>
                </c:pt>
                <c:pt idx="25114">
                  <c:v>4.3715846994535582E-2</c:v>
                </c:pt>
                <c:pt idx="25115">
                  <c:v>4.3744531933532539E-4</c:v>
                </c:pt>
                <c:pt idx="25116">
                  <c:v>2.66666666666668E-2</c:v>
                </c:pt>
                <c:pt idx="25117">
                  <c:v>1.0416666666666938E-2</c:v>
                </c:pt>
                <c:pt idx="25118">
                  <c:v>3.9447731755424325E-3</c:v>
                </c:pt>
                <c:pt idx="25119">
                  <c:v>2.3437500000000038E-2</c:v>
                </c:pt>
                <c:pt idx="25120">
                  <c:v>2.3437500000000038E-2</c:v>
                </c:pt>
                <c:pt idx="25121">
                  <c:v>1.0416666666666938E-2</c:v>
                </c:pt>
                <c:pt idx="25122">
                  <c:v>6.6666666666667001E-3</c:v>
                </c:pt>
                <c:pt idx="25123">
                  <c:v>6.5104166666679814E-4</c:v>
                </c:pt>
                <c:pt idx="25124">
                  <c:v>4.0825096691019169E-3</c:v>
                </c:pt>
                <c:pt idx="25125">
                  <c:v>1.0416666666666938E-2</c:v>
                </c:pt>
                <c:pt idx="25126">
                  <c:v>2.0010628061475442E-2</c:v>
                </c:pt>
                <c:pt idx="25127">
                  <c:v>1.63524869407221E-2</c:v>
                </c:pt>
                <c:pt idx="25128">
                  <c:v>1.8058577645442074E-2</c:v>
                </c:pt>
                <c:pt idx="25129">
                  <c:v>4.2646982947680838E-4</c:v>
                </c:pt>
                <c:pt idx="25130">
                  <c:v>2.5694444444444468E-2</c:v>
                </c:pt>
                <c:pt idx="25131">
                  <c:v>1.3014193438721714E-2</c:v>
                </c:pt>
                <c:pt idx="25132">
                  <c:v>1.0810810810810674E-2</c:v>
                </c:pt>
                <c:pt idx="25133">
                  <c:v>1.8022746329253885E-3</c:v>
                </c:pt>
                <c:pt idx="25134">
                  <c:v>1.6837104072398128E-2</c:v>
                </c:pt>
                <c:pt idx="25135">
                  <c:v>1.0296789824349027E-2</c:v>
                </c:pt>
                <c:pt idx="25136">
                  <c:v>3.64145658263305E-2</c:v>
                </c:pt>
                <c:pt idx="25137">
                  <c:v>1.0416666666666938E-2</c:v>
                </c:pt>
                <c:pt idx="25138">
                  <c:v>2.1164021164021368E-2</c:v>
                </c:pt>
                <c:pt idx="25139">
                  <c:v>5.9999999999999928E-2</c:v>
                </c:pt>
                <c:pt idx="25140">
                  <c:v>1.8933438155136269E-2</c:v>
                </c:pt>
                <c:pt idx="25141">
                  <c:v>1.3774104683197297E-3</c:v>
                </c:pt>
                <c:pt idx="25142">
                  <c:v>3.4722222222222398E-3</c:v>
                </c:pt>
                <c:pt idx="25143">
                  <c:v>3.5433070866141662E-2</c:v>
                </c:pt>
                <c:pt idx="25144">
                  <c:v>7.9772079772078366E-4</c:v>
                </c:pt>
                <c:pt idx="25145">
                  <c:v>2.4761904761904797E-2</c:v>
                </c:pt>
                <c:pt idx="25146">
                  <c:v>5.6368034481242182E-2</c:v>
                </c:pt>
                <c:pt idx="25749">
                  <c:v>0.71040345313601128</c:v>
                </c:pt>
                <c:pt idx="25750">
                  <c:v>0.71040345313601128</c:v>
                </c:pt>
                <c:pt idx="25751">
                  <c:v>0.65210256410256406</c:v>
                </c:pt>
                <c:pt idx="25752">
                  <c:v>1.0416666666666938E-2</c:v>
                </c:pt>
                <c:pt idx="25753">
                  <c:v>4.3744531933532539E-4</c:v>
                </c:pt>
                <c:pt idx="25754">
                  <c:v>0.10150375939849607</c:v>
                </c:pt>
                <c:pt idx="25755">
                  <c:v>2.3437500000000038E-2</c:v>
                </c:pt>
                <c:pt idx="25756">
                  <c:v>5.6712962962963118E-2</c:v>
                </c:pt>
                <c:pt idx="25757">
                  <c:v>0.39320388349514546</c:v>
                </c:pt>
                <c:pt idx="25758">
                  <c:v>0.39320388349514546</c:v>
                </c:pt>
                <c:pt idx="25759">
                  <c:v>1.0416666666666938E-2</c:v>
                </c:pt>
                <c:pt idx="25760">
                  <c:v>6.1784897025171634E-2</c:v>
                </c:pt>
                <c:pt idx="25761">
                  <c:v>2.3199023199023172E-2</c:v>
                </c:pt>
                <c:pt idx="25762">
                  <c:v>1.6421052631579034E-2</c:v>
                </c:pt>
                <c:pt idx="25763">
                  <c:v>1.0860484544695154E-2</c:v>
                </c:pt>
                <c:pt idx="25764">
                  <c:v>1.6421052631579034E-2</c:v>
                </c:pt>
                <c:pt idx="25765">
                  <c:v>1.9632639065837607E-2</c:v>
                </c:pt>
                <c:pt idx="25766">
                  <c:v>5.9412132582864305E-2</c:v>
                </c:pt>
                <c:pt idx="25767">
                  <c:v>1.0860484544695154E-2</c:v>
                </c:pt>
                <c:pt idx="25768">
                  <c:v>1.0860484544695154E-2</c:v>
                </c:pt>
                <c:pt idx="25769">
                  <c:v>3.5076923076923019E-2</c:v>
                </c:pt>
                <c:pt idx="25770">
                  <c:v>9.2835167512024565E-3</c:v>
                </c:pt>
                <c:pt idx="25771">
                  <c:v>1.0860484544695154E-2</c:v>
                </c:pt>
                <c:pt idx="25772">
                  <c:v>1.3724010155760494E-5</c:v>
                </c:pt>
                <c:pt idx="25773">
                  <c:v>2.6282534022472816E-3</c:v>
                </c:pt>
                <c:pt idx="25774">
                  <c:v>1.5834631707981406E-4</c:v>
                </c:pt>
                <c:pt idx="25775">
                  <c:v>4.3744531933532539E-4</c:v>
                </c:pt>
                <c:pt idx="25776">
                  <c:v>3.6549707602333709E-4</c:v>
                </c:pt>
                <c:pt idx="25777">
                  <c:v>1.3054830287208905E-3</c:v>
                </c:pt>
                <c:pt idx="25778">
                  <c:v>1.0976702508960743E-2</c:v>
                </c:pt>
                <c:pt idx="25779">
                  <c:v>6.9991251093613586E-3</c:v>
                </c:pt>
                <c:pt idx="25780">
                  <c:v>2.3437500000000038E-2</c:v>
                </c:pt>
                <c:pt idx="25781">
                  <c:v>1.9886363636363751E-2</c:v>
                </c:pt>
                <c:pt idx="25782">
                  <c:v>1.9886363636363751E-2</c:v>
                </c:pt>
                <c:pt idx="25783">
                  <c:v>2.1739130434782719E-2</c:v>
                </c:pt>
                <c:pt idx="25784">
                  <c:v>2.1164021164021368E-2</c:v>
                </c:pt>
                <c:pt idx="25785">
                  <c:v>2.3437500000000038E-2</c:v>
                </c:pt>
                <c:pt idx="25786">
                  <c:v>1.5442251461988146E-2</c:v>
                </c:pt>
                <c:pt idx="25787">
                  <c:v>1.1770244821086376E-4</c:v>
                </c:pt>
                <c:pt idx="25788">
                  <c:v>1.3273736963293878E-2</c:v>
                </c:pt>
                <c:pt idx="25789">
                  <c:v>0</c:v>
                </c:pt>
                <c:pt idx="25790">
                  <c:v>3.097173828881227E-3</c:v>
                </c:pt>
                <c:pt idx="25791">
                  <c:v>1.3414958743678408E-2</c:v>
                </c:pt>
                <c:pt idx="25792">
                  <c:v>6.5104166666679814E-4</c:v>
                </c:pt>
                <c:pt idx="25793">
                  <c:v>3.5433070866141662E-2</c:v>
                </c:pt>
                <c:pt idx="25794">
                  <c:v>1.9357336430511073E-4</c:v>
                </c:pt>
                <c:pt idx="25795">
                  <c:v>6.5104166666679814E-4</c:v>
                </c:pt>
                <c:pt idx="25796">
                  <c:v>2.7322404371585415E-3</c:v>
                </c:pt>
                <c:pt idx="25797">
                  <c:v>4.3744531933532539E-4</c:v>
                </c:pt>
                <c:pt idx="25798">
                  <c:v>3.2101677148848378E-3</c:v>
                </c:pt>
                <c:pt idx="25799">
                  <c:v>4.4773391812864905E-3</c:v>
                </c:pt>
                <c:pt idx="25800">
                  <c:v>2.4154589371982158E-3</c:v>
                </c:pt>
                <c:pt idx="25801">
                  <c:v>5.092946269416095E-4</c:v>
                </c:pt>
                <c:pt idx="25802">
                  <c:v>6.6666666666667001E-3</c:v>
                </c:pt>
                <c:pt idx="25803">
                  <c:v>6.9991251093613586E-3</c:v>
                </c:pt>
                <c:pt idx="25804">
                  <c:v>6.5104166666679814E-4</c:v>
                </c:pt>
                <c:pt idx="25805">
                  <c:v>1.7076502732243888E-4</c:v>
                </c:pt>
                <c:pt idx="25806">
                  <c:v>1.4107611548556396E-2</c:v>
                </c:pt>
                <c:pt idx="25807">
                  <c:v>1.1770244821086376E-4</c:v>
                </c:pt>
                <c:pt idx="25808">
                  <c:v>5.7684973302822191E-3</c:v>
                </c:pt>
                <c:pt idx="25809">
                  <c:v>6.5104166666679814E-4</c:v>
                </c:pt>
                <c:pt idx="25810">
                  <c:v>1.5748031496063096E-2</c:v>
                </c:pt>
                <c:pt idx="25811">
                  <c:v>4.7619047619047589E-2</c:v>
                </c:pt>
                <c:pt idx="25812">
                  <c:v>3.5433070866141662E-2</c:v>
                </c:pt>
                <c:pt idx="25813">
                  <c:v>1.8939393939394035E-3</c:v>
                </c:pt>
                <c:pt idx="25814">
                  <c:v>3.5433070866141662E-2</c:v>
                </c:pt>
                <c:pt idx="25815">
                  <c:v>2.604987330642301E-2</c:v>
                </c:pt>
                <c:pt idx="25816">
                  <c:v>2.9654090375153203E-3</c:v>
                </c:pt>
                <c:pt idx="25817">
                  <c:v>1.4912935192393647E-2</c:v>
                </c:pt>
                <c:pt idx="25818">
                  <c:v>3.4722222222222398E-3</c:v>
                </c:pt>
                <c:pt idx="25819">
                  <c:v>1.0416666666666938E-2</c:v>
                </c:pt>
                <c:pt idx="25820">
                  <c:v>1.0976702508960743E-2</c:v>
                </c:pt>
                <c:pt idx="25821">
                  <c:v>2.3437500000000038E-2</c:v>
                </c:pt>
                <c:pt idx="25822">
                  <c:v>1.0416666666666938E-2</c:v>
                </c:pt>
                <c:pt idx="25823">
                  <c:v>1.0416666666666938E-2</c:v>
                </c:pt>
                <c:pt idx="25824">
                  <c:v>1.3157894736842193E-2</c:v>
                </c:pt>
                <c:pt idx="25825">
                  <c:v>1.0416666666666938E-2</c:v>
                </c:pt>
                <c:pt idx="25826">
                  <c:v>1.0416666666666938E-2</c:v>
                </c:pt>
                <c:pt idx="25827">
                  <c:v>1.0416666666666938E-2</c:v>
                </c:pt>
                <c:pt idx="25828">
                  <c:v>2.3069679849340892E-2</c:v>
                </c:pt>
                <c:pt idx="25829">
                  <c:v>1.5679442508710839E-2</c:v>
                </c:pt>
                <c:pt idx="25830">
                  <c:v>6.5310223561916413E-3</c:v>
                </c:pt>
                <c:pt idx="25831">
                  <c:v>0</c:v>
                </c:pt>
                <c:pt idx="25832">
                  <c:v>1.0416666666666938E-2</c:v>
                </c:pt>
                <c:pt idx="25833">
                  <c:v>1.0416666666666938E-2</c:v>
                </c:pt>
                <c:pt idx="25834">
                  <c:v>2.976190476190496E-3</c:v>
                </c:pt>
                <c:pt idx="25835">
                  <c:v>1.0951188986232435E-3</c:v>
                </c:pt>
                <c:pt idx="25836">
                  <c:v>3.097173828881227E-3</c:v>
                </c:pt>
                <c:pt idx="25837">
                  <c:v>6.5104166666679814E-4</c:v>
                </c:pt>
                <c:pt idx="25838">
                  <c:v>1.3227513227514738E-3</c:v>
                </c:pt>
                <c:pt idx="25839">
                  <c:v>2.976190476190496E-3</c:v>
                </c:pt>
                <c:pt idx="25840">
                  <c:v>4.3744531933532539E-4</c:v>
                </c:pt>
                <c:pt idx="25841">
                  <c:v>2.976190476190496E-3</c:v>
                </c:pt>
                <c:pt idx="25842">
                  <c:v>2.976190476190496E-3</c:v>
                </c:pt>
                <c:pt idx="25843">
                  <c:v>4.3744531933532539E-4</c:v>
                </c:pt>
                <c:pt idx="25844">
                  <c:v>1.7005032101336127E-2</c:v>
                </c:pt>
                <c:pt idx="25845">
                  <c:v>1.7076502732243888E-4</c:v>
                </c:pt>
                <c:pt idx="25846">
                  <c:v>2.3437500000000038E-2</c:v>
                </c:pt>
                <c:pt idx="25847">
                  <c:v>1.3227513227514738E-3</c:v>
                </c:pt>
                <c:pt idx="25848">
                  <c:v>1.0416666666666938E-2</c:v>
                </c:pt>
                <c:pt idx="25849">
                  <c:v>0</c:v>
                </c:pt>
                <c:pt idx="25850">
                  <c:v>1.0416666666666938E-2</c:v>
                </c:pt>
                <c:pt idx="25851">
                  <c:v>1.833460656990063E-2</c:v>
                </c:pt>
                <c:pt idx="25852">
                  <c:v>8.8383838383838467E-3</c:v>
                </c:pt>
                <c:pt idx="25853">
                  <c:v>6.6666666666668883E-3</c:v>
                </c:pt>
                <c:pt idx="25854">
                  <c:v>1.394694717429217E-2</c:v>
                </c:pt>
                <c:pt idx="25855">
                  <c:v>5.6979504612224329E-4</c:v>
                </c:pt>
                <c:pt idx="25856">
                  <c:v>2.6508125772831671E-2</c:v>
                </c:pt>
                <c:pt idx="25857">
                  <c:v>1.8419770016756579E-3</c:v>
                </c:pt>
                <c:pt idx="25858">
                  <c:v>6.3593004769475214E-3</c:v>
                </c:pt>
                <c:pt idx="25859">
                  <c:v>6.1389591900861726E-2</c:v>
                </c:pt>
                <c:pt idx="25860">
                  <c:v>1.394694717429217E-2</c:v>
                </c:pt>
                <c:pt idx="25861">
                  <c:v>1.1206328279499017E-2</c:v>
                </c:pt>
                <c:pt idx="25862">
                  <c:v>2.5600860375946614E-3</c:v>
                </c:pt>
                <c:pt idx="25863">
                  <c:v>0.10030879458124031</c:v>
                </c:pt>
                <c:pt idx="25864">
                  <c:v>1.1206328279499017E-2</c:v>
                </c:pt>
                <c:pt idx="25865">
                  <c:v>1.6197327204898599E-2</c:v>
                </c:pt>
                <c:pt idx="25866">
                  <c:v>2.3593177108241676E-2</c:v>
                </c:pt>
                <c:pt idx="25867">
                  <c:v>1.0393529835218272E-4</c:v>
                </c:pt>
                <c:pt idx="25868">
                  <c:v>1.5804586141273638E-2</c:v>
                </c:pt>
                <c:pt idx="25869">
                  <c:v>2.2097955325301033E-4</c:v>
                </c:pt>
                <c:pt idx="25870">
                  <c:v>5.6979504612224329E-4</c:v>
                </c:pt>
                <c:pt idx="25871">
                  <c:v>7.0621468926550604E-4</c:v>
                </c:pt>
                <c:pt idx="25872">
                  <c:v>2.0786199095022596E-2</c:v>
                </c:pt>
                <c:pt idx="25873">
                  <c:v>9.4339622641509673E-3</c:v>
                </c:pt>
                <c:pt idx="25874">
                  <c:v>6.3593004769475214E-3</c:v>
                </c:pt>
                <c:pt idx="25875">
                  <c:v>3.7764284304076683E-2</c:v>
                </c:pt>
                <c:pt idx="25876">
                  <c:v>8.8684941626118157E-3</c:v>
                </c:pt>
                <c:pt idx="25877">
                  <c:v>5.9929494712103189E-2</c:v>
                </c:pt>
                <c:pt idx="25878">
                  <c:v>8.8684941626118157E-3</c:v>
                </c:pt>
                <c:pt idx="25879">
                  <c:v>5.6758783856185682E-4</c:v>
                </c:pt>
                <c:pt idx="25880">
                  <c:v>5.8873273743055687E-3</c:v>
                </c:pt>
                <c:pt idx="25881">
                  <c:v>6.0466107979466471E-2</c:v>
                </c:pt>
                <c:pt idx="25882">
                  <c:v>1.2053176924759527E-3</c:v>
                </c:pt>
                <c:pt idx="25883">
                  <c:v>1.1934351205277105E-4</c:v>
                </c:pt>
                <c:pt idx="25884">
                  <c:v>5.7915057915058294E-3</c:v>
                </c:pt>
                <c:pt idx="25885">
                  <c:v>1.5748031496063096E-2</c:v>
                </c:pt>
                <c:pt idx="25886">
                  <c:v>8.9605734767043196E-4</c:v>
                </c:pt>
                <c:pt idx="25887">
                  <c:v>2.016129032257999E-3</c:v>
                </c:pt>
                <c:pt idx="25888">
                  <c:v>1.7076502732243888E-4</c:v>
                </c:pt>
                <c:pt idx="25889">
                  <c:v>8.676036786403832E-5</c:v>
                </c:pt>
                <c:pt idx="25890">
                  <c:v>2.976190476190496E-3</c:v>
                </c:pt>
                <c:pt idx="25891">
                  <c:v>4.1050903119862488E-4</c:v>
                </c:pt>
                <c:pt idx="25892">
                  <c:v>4.7619047619047589E-2</c:v>
                </c:pt>
                <c:pt idx="25893">
                  <c:v>9.7949188858280165E-3</c:v>
                </c:pt>
                <c:pt idx="25894">
                  <c:v>9.7949188858280165E-3</c:v>
                </c:pt>
                <c:pt idx="25895">
                  <c:v>8.9605734767043196E-4</c:v>
                </c:pt>
                <c:pt idx="25896">
                  <c:v>4.0839663481094968E-5</c:v>
                </c:pt>
                <c:pt idx="25897">
                  <c:v>1.6203703703703606E-2</c:v>
                </c:pt>
                <c:pt idx="25898">
                  <c:v>1.6203703703703606E-2</c:v>
                </c:pt>
                <c:pt idx="25899">
                  <c:v>7.1590052750566393E-3</c:v>
                </c:pt>
                <c:pt idx="25900">
                  <c:v>0</c:v>
                </c:pt>
                <c:pt idx="25901">
                  <c:v>1.0416666666666938E-2</c:v>
                </c:pt>
                <c:pt idx="25902">
                  <c:v>2.6666666666666613E-2</c:v>
                </c:pt>
                <c:pt idx="25903">
                  <c:v>4.2174320524836087E-3</c:v>
                </c:pt>
                <c:pt idx="25904">
                  <c:v>1.9357336430511073E-4</c:v>
                </c:pt>
                <c:pt idx="25905">
                  <c:v>2.7322404371585415E-3</c:v>
                </c:pt>
                <c:pt idx="25906">
                  <c:v>2.3437500000000038E-2</c:v>
                </c:pt>
                <c:pt idx="25907">
                  <c:v>3.5433070866141662E-2</c:v>
                </c:pt>
                <c:pt idx="25908">
                  <c:v>1.0416666666666938E-2</c:v>
                </c:pt>
                <c:pt idx="25909">
                  <c:v>1.0498004511539113E-2</c:v>
                </c:pt>
                <c:pt idx="25910">
                  <c:v>4.9973971889640777E-2</c:v>
                </c:pt>
                <c:pt idx="25911">
                  <c:v>1.0498004511539113E-2</c:v>
                </c:pt>
                <c:pt idx="25912">
                  <c:v>2.6666666666666613E-2</c:v>
                </c:pt>
                <c:pt idx="25913">
                  <c:v>8.3307299802147354E-4</c:v>
                </c:pt>
                <c:pt idx="25914">
                  <c:v>2.3422377080913635E-2</c:v>
                </c:pt>
                <c:pt idx="25915">
                  <c:v>1.5238500248067452E-3</c:v>
                </c:pt>
                <c:pt idx="25916">
                  <c:v>7.4992347719621596E-3</c:v>
                </c:pt>
                <c:pt idx="25917">
                  <c:v>1.4336917562724075E-2</c:v>
                </c:pt>
                <c:pt idx="25918">
                  <c:v>7.3529411764706367E-3</c:v>
                </c:pt>
                <c:pt idx="25919">
                  <c:v>4.4773391812864905E-3</c:v>
                </c:pt>
                <c:pt idx="25920">
                  <c:v>6.9991251093613586E-3</c:v>
                </c:pt>
                <c:pt idx="25921">
                  <c:v>5.8479532163741655E-3</c:v>
                </c:pt>
                <c:pt idx="25922">
                  <c:v>3.2495642885254652E-3</c:v>
                </c:pt>
                <c:pt idx="25923">
                  <c:v>2.1117094287825707E-2</c:v>
                </c:pt>
                <c:pt idx="25924">
                  <c:v>1.0011216853321963E-2</c:v>
                </c:pt>
                <c:pt idx="25925">
                  <c:v>3.0886668886668928E-2</c:v>
                </c:pt>
                <c:pt idx="25926">
                  <c:v>6.7758328627894007E-2</c:v>
                </c:pt>
                <c:pt idx="25927">
                  <c:v>1.5067390592600462E-2</c:v>
                </c:pt>
                <c:pt idx="25928">
                  <c:v>4.8613736778685149E-2</c:v>
                </c:pt>
                <c:pt idx="25929">
                  <c:v>1.6394831464363588E-2</c:v>
                </c:pt>
                <c:pt idx="25930">
                  <c:v>2.6612731530764405E-2</c:v>
                </c:pt>
                <c:pt idx="25931">
                  <c:v>1.0389610389610303E-2</c:v>
                </c:pt>
                <c:pt idx="25932">
                  <c:v>2.4639999999999978E-2</c:v>
                </c:pt>
                <c:pt idx="25933">
                  <c:v>1.0389610389610303E-2</c:v>
                </c:pt>
                <c:pt idx="25934">
                  <c:v>1.4569938806257394E-3</c:v>
                </c:pt>
                <c:pt idx="25935">
                  <c:v>1.0860484544695154E-2</c:v>
                </c:pt>
                <c:pt idx="25936">
                  <c:v>1.79199575230638E-3</c:v>
                </c:pt>
                <c:pt idx="25937">
                  <c:v>9.0006574621861451E-5</c:v>
                </c:pt>
                <c:pt idx="25938">
                  <c:v>1.5748031496063096E-2</c:v>
                </c:pt>
                <c:pt idx="25939">
                  <c:v>5.6005895357406223E-2</c:v>
                </c:pt>
                <c:pt idx="25940">
                  <c:v>4.0067436377505102E-2</c:v>
                </c:pt>
                <c:pt idx="25941">
                  <c:v>3.3908732132789575E-2</c:v>
                </c:pt>
                <c:pt idx="25942">
                  <c:v>1.0087719298245576E-2</c:v>
                </c:pt>
                <c:pt idx="25943">
                  <c:v>2.1777717493618544E-2</c:v>
                </c:pt>
                <c:pt idx="25944">
                  <c:v>1.636466943757017E-3</c:v>
                </c:pt>
                <c:pt idx="25945">
                  <c:v>1.0334756658567172E-2</c:v>
                </c:pt>
                <c:pt idx="25946">
                  <c:v>7.4349047054516424E-3</c:v>
                </c:pt>
                <c:pt idx="25947">
                  <c:v>3.2547086780496365E-2</c:v>
                </c:pt>
                <c:pt idx="25948">
                  <c:v>1.0087719298245576E-2</c:v>
                </c:pt>
                <c:pt idx="25949">
                  <c:v>1.0087719298245576E-2</c:v>
                </c:pt>
                <c:pt idx="25950">
                  <c:v>9.0026857424892175E-3</c:v>
                </c:pt>
                <c:pt idx="25951">
                  <c:v>2.3479825539322076E-2</c:v>
                </c:pt>
                <c:pt idx="25952">
                  <c:v>3.8230726108093903E-3</c:v>
                </c:pt>
                <c:pt idx="25953">
                  <c:v>1.0087719298245576E-2</c:v>
                </c:pt>
                <c:pt idx="25954">
                  <c:v>2.1816700926967961E-3</c:v>
                </c:pt>
                <c:pt idx="25955">
                  <c:v>1.0087719298245576E-2</c:v>
                </c:pt>
                <c:pt idx="25956">
                  <c:v>2.861035210044045E-2</c:v>
                </c:pt>
                <c:pt idx="25957">
                  <c:v>3.6842105263157773E-2</c:v>
                </c:pt>
                <c:pt idx="25958">
                  <c:v>1.0726544622426989E-3</c:v>
                </c:pt>
                <c:pt idx="25959">
                  <c:v>5.4541698449020633E-3</c:v>
                </c:pt>
                <c:pt idx="25960">
                  <c:v>1.0726544622426989E-3</c:v>
                </c:pt>
                <c:pt idx="25961">
                  <c:v>4.2084221047362144E-4</c:v>
                </c:pt>
                <c:pt idx="25962">
                  <c:v>1.3486147568665083E-5</c:v>
                </c:pt>
                <c:pt idx="25963">
                  <c:v>2.9842392542618899E-4</c:v>
                </c:pt>
                <c:pt idx="25964">
                  <c:v>2.6666666666666613E-2</c:v>
                </c:pt>
                <c:pt idx="25965">
                  <c:v>1.0416666666666938E-2</c:v>
                </c:pt>
                <c:pt idx="25966">
                  <c:v>6.5104166666679814E-4</c:v>
                </c:pt>
                <c:pt idx="25967">
                  <c:v>5.5467511885897314E-3</c:v>
                </c:pt>
                <c:pt idx="25968">
                  <c:v>4.3744531933532539E-4</c:v>
                </c:pt>
                <c:pt idx="25969">
                  <c:v>3.0131826741996361E-2</c:v>
                </c:pt>
                <c:pt idx="25970">
                  <c:v>8.9605734767043196E-4</c:v>
                </c:pt>
                <c:pt idx="25971">
                  <c:v>6.6666666666667001E-3</c:v>
                </c:pt>
                <c:pt idx="25972">
                  <c:v>0</c:v>
                </c:pt>
                <c:pt idx="25973">
                  <c:v>1.0416666666666938E-2</c:v>
                </c:pt>
                <c:pt idx="25974">
                  <c:v>6.9991251093613586E-3</c:v>
                </c:pt>
                <c:pt idx="25975">
                  <c:v>2.3437500000000038E-2</c:v>
                </c:pt>
                <c:pt idx="25976">
                  <c:v>2.8758019758019879E-2</c:v>
                </c:pt>
                <c:pt idx="25977">
                  <c:v>1.7145604395604482E-2</c:v>
                </c:pt>
                <c:pt idx="25978">
                  <c:v>5.4256410256409051E-4</c:v>
                </c:pt>
                <c:pt idx="25979">
                  <c:v>7.4354770912149091E-3</c:v>
                </c:pt>
                <c:pt idx="25980">
                  <c:v>5.796801764544311E-4</c:v>
                </c:pt>
                <c:pt idx="25981">
                  <c:v>4.3785904441629868E-4</c:v>
                </c:pt>
                <c:pt idx="25982">
                  <c:v>8.1412489949073148E-3</c:v>
                </c:pt>
                <c:pt idx="25983">
                  <c:v>1.6525424688689473E-3</c:v>
                </c:pt>
                <c:pt idx="25984">
                  <c:v>2.1224038145877424E-3</c:v>
                </c:pt>
                <c:pt idx="25985">
                  <c:v>2.1224038145877424E-3</c:v>
                </c:pt>
                <c:pt idx="25986">
                  <c:v>1.1839708561020023E-2</c:v>
                </c:pt>
                <c:pt idx="25987">
                  <c:v>5.1319538161641335E-3</c:v>
                </c:pt>
                <c:pt idx="25988">
                  <c:v>2.2698612862547159E-2</c:v>
                </c:pt>
                <c:pt idx="25989">
                  <c:v>5.9606276005947732E-3</c:v>
                </c:pt>
                <c:pt idx="25990">
                  <c:v>1.3333574774252548E-2</c:v>
                </c:pt>
                <c:pt idx="25991">
                  <c:v>2.5813206756945279E-2</c:v>
                </c:pt>
                <c:pt idx="25992">
                  <c:v>1.5452218842048572E-3</c:v>
                </c:pt>
                <c:pt idx="25993">
                  <c:v>0.1243443899593287</c:v>
                </c:pt>
                <c:pt idx="25994">
                  <c:v>5.0693363650746517E-2</c:v>
                </c:pt>
                <c:pt idx="25995">
                  <c:v>1.1393596986816945E-3</c:v>
                </c:pt>
                <c:pt idx="25996">
                  <c:v>4.2901744719933232E-4</c:v>
                </c:pt>
                <c:pt idx="25997">
                  <c:v>1.6217043314501009E-2</c:v>
                </c:pt>
                <c:pt idx="25998">
                  <c:v>1.1880235375562336E-2</c:v>
                </c:pt>
                <c:pt idx="25999">
                  <c:v>1.1393596986816945E-3</c:v>
                </c:pt>
                <c:pt idx="26000">
                  <c:v>6.1002178649246792E-4</c:v>
                </c:pt>
                <c:pt idx="26001">
                  <c:v>1.8904320987652725E-5</c:v>
                </c:pt>
                <c:pt idx="26002">
                  <c:v>9.5711173358231528E-3</c:v>
                </c:pt>
                <c:pt idx="26003">
                  <c:v>2.0392779333955568E-2</c:v>
                </c:pt>
                <c:pt idx="26004">
                  <c:v>2.4000000000000032E-2</c:v>
                </c:pt>
                <c:pt idx="26005">
                  <c:v>4.881355932203385E-2</c:v>
                </c:pt>
                <c:pt idx="26006">
                  <c:v>6.5714285714285276E-3</c:v>
                </c:pt>
                <c:pt idx="26007">
                  <c:v>1.264527458492957E-2</c:v>
                </c:pt>
                <c:pt idx="26008">
                  <c:v>2.7777777777770286E-4</c:v>
                </c:pt>
                <c:pt idx="26009">
                  <c:v>7.5733752620535952E-4</c:v>
                </c:pt>
                <c:pt idx="26010">
                  <c:v>3.5805084745762416E-3</c:v>
                </c:pt>
                <c:pt idx="26011">
                  <c:v>1.4106002554278409E-2</c:v>
                </c:pt>
                <c:pt idx="26012">
                  <c:v>3.5805084745762416E-3</c:v>
                </c:pt>
                <c:pt idx="26013">
                  <c:v>1.7094017093857128E-5</c:v>
                </c:pt>
                <c:pt idx="26014">
                  <c:v>3.5714285714320337E-5</c:v>
                </c:pt>
                <c:pt idx="26015">
                  <c:v>1.1237914090979921E-3</c:v>
                </c:pt>
                <c:pt idx="26016">
                  <c:v>3.2929053084092786E-3</c:v>
                </c:pt>
                <c:pt idx="26017">
                  <c:v>5.7657657657657234E-3</c:v>
                </c:pt>
                <c:pt idx="26018">
                  <c:v>4.7657657657657525E-2</c:v>
                </c:pt>
                <c:pt idx="26019">
                  <c:v>1.2972972972971489E-3</c:v>
                </c:pt>
                <c:pt idx="26020">
                  <c:v>2.2522522522522369E-2</c:v>
                </c:pt>
                <c:pt idx="26021">
                  <c:v>2.5143678160919593E-2</c:v>
                </c:pt>
                <c:pt idx="26022">
                  <c:v>7.2322322322328821E-4</c:v>
                </c:pt>
                <c:pt idx="26023">
                  <c:v>6.2184873949579694E-2</c:v>
                </c:pt>
                <c:pt idx="26024">
                  <c:v>1.6694649569853985E-3</c:v>
                </c:pt>
                <c:pt idx="26025">
                  <c:v>3.7932669509172057E-6</c:v>
                </c:pt>
                <c:pt idx="26026">
                  <c:v>6.3876902112196222E-3</c:v>
                </c:pt>
                <c:pt idx="26027">
                  <c:v>6.9656237089865569E-2</c:v>
                </c:pt>
                <c:pt idx="26028">
                  <c:v>6.3801506424433557E-4</c:v>
                </c:pt>
                <c:pt idx="26029">
                  <c:v>1.2958163643094952E-2</c:v>
                </c:pt>
                <c:pt idx="26030">
                  <c:v>1.959005985850441E-4</c:v>
                </c:pt>
                <c:pt idx="26031">
                  <c:v>1.1076650420912423E-2</c:v>
                </c:pt>
                <c:pt idx="26032">
                  <c:v>1.6694649569853985E-3</c:v>
                </c:pt>
                <c:pt idx="26033">
                  <c:v>1.411474632527243E-2</c:v>
                </c:pt>
                <c:pt idx="26034">
                  <c:v>1.9789280806230898E-3</c:v>
                </c:pt>
                <c:pt idx="26035">
                  <c:v>5.1402903818870291E-2</c:v>
                </c:pt>
                <c:pt idx="26036">
                  <c:v>3.8748137108792935E-2</c:v>
                </c:pt>
                <c:pt idx="26037">
                  <c:v>3.1173826173826382E-3</c:v>
                </c:pt>
                <c:pt idx="26038">
                  <c:v>3.2400503907856988E-2</c:v>
                </c:pt>
                <c:pt idx="26039">
                  <c:v>2.7230833682446817E-2</c:v>
                </c:pt>
                <c:pt idx="26040">
                  <c:v>1.5679442508710839E-2</c:v>
                </c:pt>
                <c:pt idx="26041">
                  <c:v>1.0416666666666938E-2</c:v>
                </c:pt>
                <c:pt idx="26042">
                  <c:v>4.7619047619047589E-2</c:v>
                </c:pt>
                <c:pt idx="26043">
                  <c:v>2.3437500000000038E-2</c:v>
                </c:pt>
                <c:pt idx="26044">
                  <c:v>1.0416666666666938E-2</c:v>
                </c:pt>
                <c:pt idx="26045">
                  <c:v>0.18358493840013879</c:v>
                </c:pt>
                <c:pt idx="26046">
                  <c:v>1.5748031496063096E-2</c:v>
                </c:pt>
                <c:pt idx="26047">
                  <c:v>2.3437500000000038E-2</c:v>
                </c:pt>
                <c:pt idx="26048">
                  <c:v>6.0128083491461148E-2</c:v>
                </c:pt>
                <c:pt idx="26049">
                  <c:v>1.5748031496063096E-2</c:v>
                </c:pt>
                <c:pt idx="26050">
                  <c:v>1.0416666666666938E-2</c:v>
                </c:pt>
                <c:pt idx="26051">
                  <c:v>2.5735294117647207E-2</c:v>
                </c:pt>
                <c:pt idx="26052">
                  <c:v>0.17714884696016775</c:v>
                </c:pt>
                <c:pt idx="26053">
                  <c:v>6.6666666666667001E-3</c:v>
                </c:pt>
                <c:pt idx="26054">
                  <c:v>0.16666666666666663</c:v>
                </c:pt>
                <c:pt idx="26055">
                  <c:v>4.4756662804171538E-2</c:v>
                </c:pt>
                <c:pt idx="26056">
                  <c:v>2.3437500000000038E-2</c:v>
                </c:pt>
                <c:pt idx="26057">
                  <c:v>5.6570931244562736E-3</c:v>
                </c:pt>
                <c:pt idx="26058">
                  <c:v>8.9605734767043196E-4</c:v>
                </c:pt>
                <c:pt idx="26059">
                  <c:v>1.5748031496063096E-2</c:v>
                </c:pt>
                <c:pt idx="26060">
                  <c:v>2.3437500000000038E-2</c:v>
                </c:pt>
                <c:pt idx="26061">
                  <c:v>2.3593177108241676E-2</c:v>
                </c:pt>
                <c:pt idx="26062">
                  <c:v>6.8117780268214748E-3</c:v>
                </c:pt>
                <c:pt idx="26063">
                  <c:v>3.097173828881227E-3</c:v>
                </c:pt>
                <c:pt idx="26064">
                  <c:v>4.3744531933532539E-4</c:v>
                </c:pt>
                <c:pt idx="26065">
                  <c:v>3.1249999999999962E-2</c:v>
                </c:pt>
                <c:pt idx="26066">
                  <c:v>3.7940379403793946E-2</c:v>
                </c:pt>
                <c:pt idx="26067">
                  <c:v>9.7949188858280165E-3</c:v>
                </c:pt>
                <c:pt idx="26068">
                  <c:v>4.3744531933532539E-4</c:v>
                </c:pt>
                <c:pt idx="26069">
                  <c:v>2.64523689938055E-2</c:v>
                </c:pt>
                <c:pt idx="26070">
                  <c:v>1.1785600020894492E-3</c:v>
                </c:pt>
                <c:pt idx="26071">
                  <c:v>1.6079158936301841E-2</c:v>
                </c:pt>
                <c:pt idx="26072">
                  <c:v>8.6879432624113434E-2</c:v>
                </c:pt>
                <c:pt idx="26073">
                  <c:v>1.3227513227514738E-3</c:v>
                </c:pt>
                <c:pt idx="26074">
                  <c:v>2.1164021164021368E-2</c:v>
                </c:pt>
                <c:pt idx="26075">
                  <c:v>2.66666666666668E-2</c:v>
                </c:pt>
                <c:pt idx="26076">
                  <c:v>2.3437500000000038E-2</c:v>
                </c:pt>
                <c:pt idx="26077">
                  <c:v>2.3437500000000038E-2</c:v>
                </c:pt>
                <c:pt idx="26078">
                  <c:v>3.67965367965368E-2</c:v>
                </c:pt>
                <c:pt idx="26079">
                  <c:v>3.67965367965368E-2</c:v>
                </c:pt>
                <c:pt idx="26080">
                  <c:v>2.3437500000000038E-2</c:v>
                </c:pt>
                <c:pt idx="26081">
                  <c:v>4.3744531933532539E-4</c:v>
                </c:pt>
                <c:pt idx="26082">
                  <c:v>6.1646174863387942E-2</c:v>
                </c:pt>
                <c:pt idx="26083">
                  <c:v>2.976190476190496E-3</c:v>
                </c:pt>
                <c:pt idx="26084">
                  <c:v>2.3437500000000038E-2</c:v>
                </c:pt>
                <c:pt idx="26085">
                  <c:v>3.7440000000000209E-2</c:v>
                </c:pt>
                <c:pt idx="26086">
                  <c:v>6.9991251093613586E-3</c:v>
                </c:pt>
                <c:pt idx="26087">
                  <c:v>3.1320492798889508E-2</c:v>
                </c:pt>
                <c:pt idx="26088">
                  <c:v>6.9991251093613586E-3</c:v>
                </c:pt>
                <c:pt idx="26089">
                  <c:v>0</c:v>
                </c:pt>
                <c:pt idx="26090">
                  <c:v>1.3831967213114787E-2</c:v>
                </c:pt>
                <c:pt idx="26091">
                  <c:v>1.3888888888888959E-2</c:v>
                </c:pt>
                <c:pt idx="26092">
                  <c:v>1.3888888888888959E-2</c:v>
                </c:pt>
                <c:pt idx="26093">
                  <c:v>1.5782828282842577E-4</c:v>
                </c:pt>
                <c:pt idx="26094">
                  <c:v>2.6474724911061003E-3</c:v>
                </c:pt>
                <c:pt idx="26095">
                  <c:v>1.0416666666666938E-2</c:v>
                </c:pt>
                <c:pt idx="26096">
                  <c:v>3.097173828881227E-3</c:v>
                </c:pt>
                <c:pt idx="26097">
                  <c:v>5.1221434200156481E-3</c:v>
                </c:pt>
                <c:pt idx="26098">
                  <c:v>1.0416666666666905E-2</c:v>
                </c:pt>
                <c:pt idx="26099">
                  <c:v>1.7076502732243888E-4</c:v>
                </c:pt>
                <c:pt idx="26100">
                  <c:v>5.485574969524596E-3</c:v>
                </c:pt>
                <c:pt idx="26101">
                  <c:v>1.5748031496063096E-2</c:v>
                </c:pt>
                <c:pt idx="26102">
                  <c:v>5.4563492063491982E-3</c:v>
                </c:pt>
                <c:pt idx="26103">
                  <c:v>1.5748031496063096E-2</c:v>
                </c:pt>
                <c:pt idx="26104">
                  <c:v>6.9991251093613586E-3</c:v>
                </c:pt>
                <c:pt idx="26105">
                  <c:v>2.3437500000000038E-2</c:v>
                </c:pt>
                <c:pt idx="26106">
                  <c:v>8.1487140310670062E-3</c:v>
                </c:pt>
                <c:pt idx="26107">
                  <c:v>8.373921216782031E-3</c:v>
                </c:pt>
                <c:pt idx="26108">
                  <c:v>4.2372881355930824E-3</c:v>
                </c:pt>
                <c:pt idx="26109">
                  <c:v>6.6666666666668883E-3</c:v>
                </c:pt>
                <c:pt idx="26110">
                  <c:v>2.016129032257999E-3</c:v>
                </c:pt>
                <c:pt idx="26111">
                  <c:v>8.2236842105260497E-4</c:v>
                </c:pt>
                <c:pt idx="26112">
                  <c:v>1.3227513227514738E-3</c:v>
                </c:pt>
                <c:pt idx="26113">
                  <c:v>0</c:v>
                </c:pt>
                <c:pt idx="26114">
                  <c:v>4.3744531933532539E-4</c:v>
                </c:pt>
                <c:pt idx="26115">
                  <c:v>1.3227513227514738E-3</c:v>
                </c:pt>
                <c:pt idx="26116">
                  <c:v>1.0416666666666938E-2</c:v>
                </c:pt>
                <c:pt idx="26117">
                  <c:v>6.9991251093613586E-3</c:v>
                </c:pt>
                <c:pt idx="26118">
                  <c:v>1.9703656998740168E-3</c:v>
                </c:pt>
                <c:pt idx="26119">
                  <c:v>8.0243073817838021E-3</c:v>
                </c:pt>
                <c:pt idx="26120">
                  <c:v>9.9255583126550227E-3</c:v>
                </c:pt>
                <c:pt idx="26121">
                  <c:v>4.074315514993496E-3</c:v>
                </c:pt>
                <c:pt idx="26122">
                  <c:v>2.3437500000000038E-2</c:v>
                </c:pt>
                <c:pt idx="26123">
                  <c:v>3.7188321882199317E-2</c:v>
                </c:pt>
                <c:pt idx="26124">
                  <c:v>2.8133668686671696E-4</c:v>
                </c:pt>
                <c:pt idx="26125">
                  <c:v>1.9357336430511073E-4</c:v>
                </c:pt>
                <c:pt idx="26126">
                  <c:v>1.0416666666666938E-2</c:v>
                </c:pt>
                <c:pt idx="26127">
                  <c:v>5.7487192407827278E-2</c:v>
                </c:pt>
                <c:pt idx="26128">
                  <c:v>3.5433070866141662E-2</c:v>
                </c:pt>
                <c:pt idx="26129">
                  <c:v>1.7005032101336127E-2</c:v>
                </c:pt>
                <c:pt idx="26130">
                  <c:v>1.4107611548556396E-2</c:v>
                </c:pt>
                <c:pt idx="26131">
                  <c:v>7.6277650648362029E-4</c:v>
                </c:pt>
                <c:pt idx="26132">
                  <c:v>3.5433070866141662E-2</c:v>
                </c:pt>
                <c:pt idx="26133">
                  <c:v>1.4336917562724075E-2</c:v>
                </c:pt>
                <c:pt idx="26134">
                  <c:v>6.6666666666668883E-3</c:v>
                </c:pt>
                <c:pt idx="26135">
                  <c:v>1.0416666666666938E-2</c:v>
                </c:pt>
                <c:pt idx="26136">
                  <c:v>6.5104166666679814E-4</c:v>
                </c:pt>
                <c:pt idx="26137">
                  <c:v>2.640716374269006E-2</c:v>
                </c:pt>
                <c:pt idx="26138">
                  <c:v>4.9554781262098134E-2</c:v>
                </c:pt>
                <c:pt idx="26139">
                  <c:v>1.6112919338532523E-6</c:v>
                </c:pt>
                <c:pt idx="26140">
                  <c:v>3.1173826173826382E-3</c:v>
                </c:pt>
                <c:pt idx="26141">
                  <c:v>1.1622044230739899E-2</c:v>
                </c:pt>
                <c:pt idx="26142">
                  <c:v>2.06625683060109E-2</c:v>
                </c:pt>
                <c:pt idx="26143">
                  <c:v>2.976190476190496E-3</c:v>
                </c:pt>
                <c:pt idx="26144">
                  <c:v>2.976190476190496E-3</c:v>
                </c:pt>
                <c:pt idx="26145">
                  <c:v>1.3888888888888959E-2</c:v>
                </c:pt>
                <c:pt idx="26146">
                  <c:v>8.9605734767043196E-4</c:v>
                </c:pt>
                <c:pt idx="26147">
                  <c:v>0</c:v>
                </c:pt>
                <c:pt idx="26148">
                  <c:v>2.7322404371585415E-3</c:v>
                </c:pt>
                <c:pt idx="26149">
                  <c:v>6.9991251093613586E-3</c:v>
                </c:pt>
                <c:pt idx="26150">
                  <c:v>3.5433070866141662E-2</c:v>
                </c:pt>
                <c:pt idx="26151">
                  <c:v>2.3437500000000038E-2</c:v>
                </c:pt>
                <c:pt idx="26152">
                  <c:v>4.3744531933532539E-4</c:v>
                </c:pt>
                <c:pt idx="26153">
                  <c:v>6.6334617390961716E-4</c:v>
                </c:pt>
                <c:pt idx="26154">
                  <c:v>7.748260594560635E-3</c:v>
                </c:pt>
                <c:pt idx="26155">
                  <c:v>6.9991251093613586E-3</c:v>
                </c:pt>
                <c:pt idx="26156">
                  <c:v>3.4722222222222398E-3</c:v>
                </c:pt>
                <c:pt idx="26157">
                  <c:v>3.4722222222222398E-3</c:v>
                </c:pt>
                <c:pt idx="26158">
                  <c:v>3.4756163788422765E-3</c:v>
                </c:pt>
                <c:pt idx="26159">
                  <c:v>4.3744531933532539E-4</c:v>
                </c:pt>
                <c:pt idx="26160">
                  <c:v>1.3227513227514738E-3</c:v>
                </c:pt>
                <c:pt idx="26161">
                  <c:v>8.267195767214888E-5</c:v>
                </c:pt>
                <c:pt idx="26162">
                  <c:v>4.0734282669766489E-2</c:v>
                </c:pt>
                <c:pt idx="26163">
                  <c:v>4.1050903119862488E-4</c:v>
                </c:pt>
                <c:pt idx="26164">
                  <c:v>7.7190097743674562E-3</c:v>
                </c:pt>
                <c:pt idx="26165">
                  <c:v>2.016129032257999E-3</c:v>
                </c:pt>
                <c:pt idx="26166">
                  <c:v>3.1610557926353786E-4</c:v>
                </c:pt>
                <c:pt idx="26167">
                  <c:v>1.5215553677092042E-2</c:v>
                </c:pt>
                <c:pt idx="26168">
                  <c:v>6.6666666666668883E-3</c:v>
                </c:pt>
                <c:pt idx="26169">
                  <c:v>2.9124799767007482E-4</c:v>
                </c:pt>
                <c:pt idx="26170">
                  <c:v>4.2490583804143181E-2</c:v>
                </c:pt>
                <c:pt idx="26171">
                  <c:v>5.092946269416095E-4</c:v>
                </c:pt>
                <c:pt idx="26172">
                  <c:v>8.1945008804009088E-3</c:v>
                </c:pt>
                <c:pt idx="26173">
                  <c:v>3.1534688156973287E-3</c:v>
                </c:pt>
                <c:pt idx="26174">
                  <c:v>1.7076502732243888E-4</c:v>
                </c:pt>
                <c:pt idx="26175">
                  <c:v>2.7230833682446817E-2</c:v>
                </c:pt>
                <c:pt idx="26176">
                  <c:v>2.6749008567191457E-3</c:v>
                </c:pt>
                <c:pt idx="26177">
                  <c:v>1.5384615384615396E-2</c:v>
                </c:pt>
                <c:pt idx="26178">
                  <c:v>7.6827350427350512E-3</c:v>
                </c:pt>
                <c:pt idx="26179">
                  <c:v>1.5523759053170797E-2</c:v>
                </c:pt>
                <c:pt idx="26180">
                  <c:v>1.2645206560827999E-2</c:v>
                </c:pt>
                <c:pt idx="26181">
                  <c:v>1.0428786899377082E-3</c:v>
                </c:pt>
                <c:pt idx="26182">
                  <c:v>2.6799007444168869E-3</c:v>
                </c:pt>
                <c:pt idx="26183">
                  <c:v>2.4842474316065104E-2</c:v>
                </c:pt>
                <c:pt idx="26184">
                  <c:v>1.7062333136960688E-3</c:v>
                </c:pt>
                <c:pt idx="26185">
                  <c:v>1.0736842105263183E-2</c:v>
                </c:pt>
                <c:pt idx="26186">
                  <c:v>2.384313725490185E-2</c:v>
                </c:pt>
                <c:pt idx="26187">
                  <c:v>5.7263124782701213E-3</c:v>
                </c:pt>
                <c:pt idx="26188">
                  <c:v>4.6883495899780348E-4</c:v>
                </c:pt>
                <c:pt idx="26189">
                  <c:v>1.998950950541064E-3</c:v>
                </c:pt>
                <c:pt idx="26190">
                  <c:v>1.0635034257081455E-2</c:v>
                </c:pt>
                <c:pt idx="26191">
                  <c:v>9.8681805998884634E-4</c:v>
                </c:pt>
                <c:pt idx="26192">
                  <c:v>4.8166119594678422E-4</c:v>
                </c:pt>
                <c:pt idx="26193">
                  <c:v>1.0635034257081455E-2</c:v>
                </c:pt>
                <c:pt idx="26194">
                  <c:v>2.3319200484554808E-2</c:v>
                </c:pt>
                <c:pt idx="26195">
                  <c:v>2.2770576725563831E-4</c:v>
                </c:pt>
                <c:pt idx="26196">
                  <c:v>5.7422840317576654E-3</c:v>
                </c:pt>
                <c:pt idx="26197">
                  <c:v>6.4408731764104095E-3</c:v>
                </c:pt>
                <c:pt idx="26198">
                  <c:v>7.2448384948384662E-3</c:v>
                </c:pt>
                <c:pt idx="26199">
                  <c:v>2.1610389610389521E-2</c:v>
                </c:pt>
                <c:pt idx="26200">
                  <c:v>1.0253613874567633E-3</c:v>
                </c:pt>
                <c:pt idx="26201">
                  <c:v>4.8166119594678422E-4</c:v>
                </c:pt>
                <c:pt idx="26202">
                  <c:v>3.1173826173826382E-3</c:v>
                </c:pt>
                <c:pt idx="26203">
                  <c:v>6.8740783026497582E-3</c:v>
                </c:pt>
                <c:pt idx="26204">
                  <c:v>3.1173826173826382E-3</c:v>
                </c:pt>
                <c:pt idx="26205">
                  <c:v>4.6239474810902282E-3</c:v>
                </c:pt>
                <c:pt idx="26206">
                  <c:v>1.6773364250429884E-3</c:v>
                </c:pt>
                <c:pt idx="26207">
                  <c:v>7.8480422813285468E-4</c:v>
                </c:pt>
                <c:pt idx="26208">
                  <c:v>2.6364764267990268E-2</c:v>
                </c:pt>
                <c:pt idx="26209">
                  <c:v>7.2148786831516027E-4</c:v>
                </c:pt>
                <c:pt idx="26210">
                  <c:v>2.3076923076923002E-2</c:v>
                </c:pt>
                <c:pt idx="26211">
                  <c:v>3.4279446045110555E-6</c:v>
                </c:pt>
                <c:pt idx="26212">
                  <c:v>9.4592074592075061E-3</c:v>
                </c:pt>
                <c:pt idx="26213">
                  <c:v>1.1057028345163946E-2</c:v>
                </c:pt>
                <c:pt idx="26214">
                  <c:v>2.3076923076923002E-2</c:v>
                </c:pt>
                <c:pt idx="26215">
                  <c:v>1.5132408575036393E-5</c:v>
                </c:pt>
                <c:pt idx="26216">
                  <c:v>1.1027725661870622E-3</c:v>
                </c:pt>
                <c:pt idx="26217">
                  <c:v>2.6394956589060187E-3</c:v>
                </c:pt>
                <c:pt idx="26218">
                  <c:v>1.6774193548387228E-2</c:v>
                </c:pt>
                <c:pt idx="26219">
                  <c:v>1.2087659814932667E-2</c:v>
                </c:pt>
                <c:pt idx="26220">
                  <c:v>1.5132408575036393E-5</c:v>
                </c:pt>
                <c:pt idx="26221">
                  <c:v>6.1542664985288617E-3</c:v>
                </c:pt>
                <c:pt idx="26222">
                  <c:v>2.4057064528762617E-2</c:v>
                </c:pt>
                <c:pt idx="26223">
                  <c:v>5.796801764544311E-4</c:v>
                </c:pt>
                <c:pt idx="26224">
                  <c:v>5.796801764544311E-4</c:v>
                </c:pt>
                <c:pt idx="26225">
                  <c:v>1.1027725661870622E-3</c:v>
                </c:pt>
                <c:pt idx="26226">
                  <c:v>3.4692033456739574E-2</c:v>
                </c:pt>
                <c:pt idx="26227">
                  <c:v>1.1093333333333358E-2</c:v>
                </c:pt>
                <c:pt idx="26228">
                  <c:v>8.5014397367340882E-3</c:v>
                </c:pt>
                <c:pt idx="26229">
                  <c:v>7.0685197155785787E-3</c:v>
                </c:pt>
                <c:pt idx="26230">
                  <c:v>2.8869024281863816E-4</c:v>
                </c:pt>
                <c:pt idx="26231">
                  <c:v>1.238823529411778E-2</c:v>
                </c:pt>
                <c:pt idx="26232">
                  <c:v>3.4894540942928057E-2</c:v>
                </c:pt>
                <c:pt idx="26233">
                  <c:v>2.3076923076923002E-2</c:v>
                </c:pt>
                <c:pt idx="26234">
                  <c:v>1.0416666666666938E-2</c:v>
                </c:pt>
                <c:pt idx="26235">
                  <c:v>7.2515881577370151E-3</c:v>
                </c:pt>
                <c:pt idx="26236">
                  <c:v>6.5104166666679814E-4</c:v>
                </c:pt>
                <c:pt idx="26237">
                  <c:v>1.0416666666666938E-2</c:v>
                </c:pt>
                <c:pt idx="26238">
                  <c:v>8.8757396449704734E-3</c:v>
                </c:pt>
                <c:pt idx="26239">
                  <c:v>2.66666666666668E-2</c:v>
                </c:pt>
                <c:pt idx="26240">
                  <c:v>6.9991251093613586E-3</c:v>
                </c:pt>
                <c:pt idx="26241">
                  <c:v>2.1739130434782719E-2</c:v>
                </c:pt>
                <c:pt idx="26242">
                  <c:v>1.7813116370809023E-2</c:v>
                </c:pt>
                <c:pt idx="26243">
                  <c:v>7.5757575757576141E-3</c:v>
                </c:pt>
                <c:pt idx="26244">
                  <c:v>3.2258064516129087E-2</c:v>
                </c:pt>
                <c:pt idx="26245">
                  <c:v>3.097173828881227E-3</c:v>
                </c:pt>
                <c:pt idx="26246">
                  <c:v>6.5104166666679814E-4</c:v>
                </c:pt>
                <c:pt idx="26247">
                  <c:v>1.3888888888888959E-2</c:v>
                </c:pt>
                <c:pt idx="26248">
                  <c:v>2.976190476190496E-3</c:v>
                </c:pt>
                <c:pt idx="26249">
                  <c:v>4.3744531933532539E-4</c:v>
                </c:pt>
                <c:pt idx="26250">
                  <c:v>2.1164021164021368E-2</c:v>
                </c:pt>
                <c:pt idx="26251">
                  <c:v>1.1459129106187558E-3</c:v>
                </c:pt>
                <c:pt idx="26252">
                  <c:v>1.6544117647058862E-2</c:v>
                </c:pt>
                <c:pt idx="26253">
                  <c:v>2.8836202841283316E-2</c:v>
                </c:pt>
                <c:pt idx="26254">
                  <c:v>5.4563492063491982E-3</c:v>
                </c:pt>
                <c:pt idx="26255">
                  <c:v>1.0416666666666938E-2</c:v>
                </c:pt>
                <c:pt idx="26256">
                  <c:v>3.4722222222222398E-3</c:v>
                </c:pt>
                <c:pt idx="26257">
                  <c:v>3.67965367965368E-2</c:v>
                </c:pt>
                <c:pt idx="26258">
                  <c:v>2.8051720359412783E-2</c:v>
                </c:pt>
                <c:pt idx="26259">
                  <c:v>4.3744531933532539E-4</c:v>
                </c:pt>
                <c:pt idx="26260">
                  <c:v>1.9357336430511073E-4</c:v>
                </c:pt>
                <c:pt idx="26261">
                  <c:v>1.3227513227514738E-3</c:v>
                </c:pt>
                <c:pt idx="26262">
                  <c:v>4.3744531933532539E-4</c:v>
                </c:pt>
                <c:pt idx="26263">
                  <c:v>1.2784090909090939E-2</c:v>
                </c:pt>
                <c:pt idx="26264">
                  <c:v>4.8291826309069859E-3</c:v>
                </c:pt>
                <c:pt idx="26265">
                  <c:v>6.9991251093613586E-3</c:v>
                </c:pt>
                <c:pt idx="26266">
                  <c:v>1.5748031496063172E-2</c:v>
                </c:pt>
                <c:pt idx="26267">
                  <c:v>2.1883014809299158E-2</c:v>
                </c:pt>
                <c:pt idx="26268">
                  <c:v>1.0416666666666938E-2</c:v>
                </c:pt>
                <c:pt idx="26269">
                  <c:v>3.8657171922685592E-2</c:v>
                </c:pt>
                <c:pt idx="26270">
                  <c:v>2.3437500000000038E-2</c:v>
                </c:pt>
                <c:pt idx="26271">
                  <c:v>3.1797321344947282E-2</c:v>
                </c:pt>
                <c:pt idx="26272">
                  <c:v>1.2184508268059195E-2</c:v>
                </c:pt>
                <c:pt idx="26273">
                  <c:v>7.9529396299579734E-4</c:v>
                </c:pt>
                <c:pt idx="26274">
                  <c:v>6.7476383265857292E-3</c:v>
                </c:pt>
                <c:pt idx="26275">
                  <c:v>1.1753950633408203E-3</c:v>
                </c:pt>
                <c:pt idx="26276">
                  <c:v>3.0879022850478456E-3</c:v>
                </c:pt>
                <c:pt idx="26277">
                  <c:v>3.264986287057643E-3</c:v>
                </c:pt>
                <c:pt idx="26278">
                  <c:v>4.6535436735049954E-5</c:v>
                </c:pt>
                <c:pt idx="26279">
                  <c:v>6.5830617821238847E-6</c:v>
                </c:pt>
                <c:pt idx="26280">
                  <c:v>1.6114078382424475E-3</c:v>
                </c:pt>
                <c:pt idx="26281">
                  <c:v>5.2053209947948076E-3</c:v>
                </c:pt>
                <c:pt idx="26282">
                  <c:v>5.7836899942167346E-4</c:v>
                </c:pt>
                <c:pt idx="26283">
                  <c:v>1.8933458125286471E-3</c:v>
                </c:pt>
                <c:pt idx="26284">
                  <c:v>5.7836899942167346E-4</c:v>
                </c:pt>
                <c:pt idx="26285">
                  <c:v>7.5346066234450518E-3</c:v>
                </c:pt>
                <c:pt idx="26286">
                  <c:v>2.1862348178137599E-2</c:v>
                </c:pt>
                <c:pt idx="26287">
                  <c:v>1.6421052631579034E-2</c:v>
                </c:pt>
                <c:pt idx="26288">
                  <c:v>1.0722176441785313E-2</c:v>
                </c:pt>
                <c:pt idx="26289">
                  <c:v>1.0860484544695154E-2</c:v>
                </c:pt>
                <c:pt idx="26290">
                  <c:v>1.8854539834712379E-2</c:v>
                </c:pt>
                <c:pt idx="26291">
                  <c:v>5.7836899942167346E-4</c:v>
                </c:pt>
                <c:pt idx="26292">
                  <c:v>2.7813436029097232E-2</c:v>
                </c:pt>
                <c:pt idx="26293">
                  <c:v>5.7836899942167346E-4</c:v>
                </c:pt>
                <c:pt idx="26294">
                  <c:v>1.1753950633408203E-3</c:v>
                </c:pt>
                <c:pt idx="26295">
                  <c:v>6.3263223725354648E-3</c:v>
                </c:pt>
                <c:pt idx="26296">
                  <c:v>6.7476383265857292E-3</c:v>
                </c:pt>
                <c:pt idx="26297">
                  <c:v>1.5343290135534014E-2</c:v>
                </c:pt>
                <c:pt idx="26298">
                  <c:v>3.5076923076923019E-2</c:v>
                </c:pt>
                <c:pt idx="26299">
                  <c:v>2.9037301764574339E-2</c:v>
                </c:pt>
                <c:pt idx="26300">
                  <c:v>5.0717591040167116E-4</c:v>
                </c:pt>
                <c:pt idx="26301">
                  <c:v>1.1333914559720775E-2</c:v>
                </c:pt>
                <c:pt idx="26302">
                  <c:v>8.126649492871407E-4</c:v>
                </c:pt>
                <c:pt idx="26303">
                  <c:v>1.1514473052934779E-2</c:v>
                </c:pt>
                <c:pt idx="26304">
                  <c:v>6.3384209725667734E-4</c:v>
                </c:pt>
                <c:pt idx="26305">
                  <c:v>5.0717591040167116E-4</c:v>
                </c:pt>
                <c:pt idx="26306">
                  <c:v>1.2993762993760356E-3</c:v>
                </c:pt>
                <c:pt idx="26307">
                  <c:v>5.0717591040167116E-4</c:v>
                </c:pt>
                <c:pt idx="26308">
                  <c:v>6.1147119970464894E-5</c:v>
                </c:pt>
                <c:pt idx="26309">
                  <c:v>1.2993762993760356E-3</c:v>
                </c:pt>
                <c:pt idx="26310">
                  <c:v>2.9190279488251532E-3</c:v>
                </c:pt>
                <c:pt idx="26311">
                  <c:v>1.1333914559720775E-2</c:v>
                </c:pt>
                <c:pt idx="26312">
                  <c:v>1.1333914559720775E-2</c:v>
                </c:pt>
                <c:pt idx="26313">
                  <c:v>5.0717591040167116E-4</c:v>
                </c:pt>
                <c:pt idx="26314">
                  <c:v>1.9357336430511073E-4</c:v>
                </c:pt>
                <c:pt idx="26315">
                  <c:v>1.7813116370809023E-2</c:v>
                </c:pt>
                <c:pt idx="26316">
                  <c:v>1.0416666666666938E-2</c:v>
                </c:pt>
                <c:pt idx="26317">
                  <c:v>4.3744531933532539E-4</c:v>
                </c:pt>
                <c:pt idx="26318">
                  <c:v>6.5104166666679814E-4</c:v>
                </c:pt>
                <c:pt idx="26319">
                  <c:v>3.6549707602333709E-4</c:v>
                </c:pt>
                <c:pt idx="26320">
                  <c:v>2.3437500000000038E-2</c:v>
                </c:pt>
                <c:pt idx="26321">
                  <c:v>0</c:v>
                </c:pt>
                <c:pt idx="26322">
                  <c:v>3.8261322228006225E-2</c:v>
                </c:pt>
                <c:pt idx="26323">
                  <c:v>1.0416666666666938E-2</c:v>
                </c:pt>
                <c:pt idx="26324">
                  <c:v>1.2696356275303576E-2</c:v>
                </c:pt>
                <c:pt idx="26325">
                  <c:v>7.1731748726660367E-4</c:v>
                </c:pt>
                <c:pt idx="26326">
                  <c:v>1.6046213093709905E-2</c:v>
                </c:pt>
                <c:pt idx="26327">
                  <c:v>1.6046213093709905E-2</c:v>
                </c:pt>
                <c:pt idx="26328">
                  <c:v>7.4197689345314359E-3</c:v>
                </c:pt>
                <c:pt idx="26329">
                  <c:v>1.4542562558581215E-4</c:v>
                </c:pt>
                <c:pt idx="26330">
                  <c:v>1.0611205432937245E-2</c:v>
                </c:pt>
                <c:pt idx="26331">
                  <c:v>2.4196755625325991E-3</c:v>
                </c:pt>
                <c:pt idx="26332">
                  <c:v>1.7728531855956214E-3</c:v>
                </c:pt>
                <c:pt idx="26333">
                  <c:v>2.4516129032258076E-2</c:v>
                </c:pt>
                <c:pt idx="26334">
                  <c:v>1.3313917204076143E-3</c:v>
                </c:pt>
                <c:pt idx="26335">
                  <c:v>8.4210526315792015E-4</c:v>
                </c:pt>
                <c:pt idx="26336">
                  <c:v>2.4516129032258076E-2</c:v>
                </c:pt>
                <c:pt idx="26337">
                  <c:v>6.4764719000892007E-2</c:v>
                </c:pt>
                <c:pt idx="26338">
                  <c:v>2.4516129032258076E-2</c:v>
                </c:pt>
                <c:pt idx="26339">
                  <c:v>5.0144241356529166E-2</c:v>
                </c:pt>
                <c:pt idx="26340">
                  <c:v>3.0340557275541635E-3</c:v>
                </c:pt>
                <c:pt idx="26341">
                  <c:v>7.1731748726660367E-4</c:v>
                </c:pt>
                <c:pt idx="26342">
                  <c:v>6.3913010647148128E-4</c:v>
                </c:pt>
                <c:pt idx="26343">
                  <c:v>8.7291399229706072E-5</c:v>
                </c:pt>
                <c:pt idx="26344">
                  <c:v>2.4516129032258076E-2</c:v>
                </c:pt>
                <c:pt idx="26345">
                  <c:v>1.6046213093709905E-2</c:v>
                </c:pt>
                <c:pt idx="26346">
                  <c:v>1.833460656990063E-2</c:v>
                </c:pt>
                <c:pt idx="26347">
                  <c:v>8.9605734767043196E-4</c:v>
                </c:pt>
                <c:pt idx="26348">
                  <c:v>4.3744531933532539E-4</c:v>
                </c:pt>
                <c:pt idx="26349">
                  <c:v>6.5681444991790095E-3</c:v>
                </c:pt>
                <c:pt idx="26350">
                  <c:v>6.3176182579158203E-4</c:v>
                </c:pt>
                <c:pt idx="26351">
                  <c:v>2.3437500000000038E-2</c:v>
                </c:pt>
                <c:pt idx="26352">
                  <c:v>5.0344462109168844E-3</c:v>
                </c:pt>
                <c:pt idx="26353">
                  <c:v>1.5243902439023896E-3</c:v>
                </c:pt>
                <c:pt idx="26354">
                  <c:v>3.6549707602333709E-4</c:v>
                </c:pt>
                <c:pt idx="26355">
                  <c:v>3.641743484693392E-3</c:v>
                </c:pt>
                <c:pt idx="26356">
                  <c:v>6.5771444231296685E-3</c:v>
                </c:pt>
                <c:pt idx="26357">
                  <c:v>3.097173828881227E-3</c:v>
                </c:pt>
                <c:pt idx="26358">
                  <c:v>1.3227513227514738E-3</c:v>
                </c:pt>
                <c:pt idx="26359">
                  <c:v>6.5104166666679814E-4</c:v>
                </c:pt>
                <c:pt idx="26360">
                  <c:v>6.9686411149826252E-3</c:v>
                </c:pt>
                <c:pt idx="26361">
                  <c:v>3.5433070866141662E-2</c:v>
                </c:pt>
                <c:pt idx="26362">
                  <c:v>0</c:v>
                </c:pt>
                <c:pt idx="26363">
                  <c:v>1.0416666666666938E-2</c:v>
                </c:pt>
                <c:pt idx="26364">
                  <c:v>2.2213823801125417E-2</c:v>
                </c:pt>
                <c:pt idx="26365">
                  <c:v>3.5433070866141662E-2</c:v>
                </c:pt>
                <c:pt idx="26366">
                  <c:v>8.9605734767043196E-4</c:v>
                </c:pt>
                <c:pt idx="26367">
                  <c:v>6.5104166666679814E-4</c:v>
                </c:pt>
                <c:pt idx="26368">
                  <c:v>1.0416666666666938E-2</c:v>
                </c:pt>
                <c:pt idx="26369">
                  <c:v>2.016129032257999E-3</c:v>
                </c:pt>
                <c:pt idx="26370">
                  <c:v>4.2650918635171141E-3</c:v>
                </c:pt>
                <c:pt idx="26798">
                  <c:v>4.2772042772029617E-4</c:v>
                </c:pt>
                <c:pt idx="26799">
                  <c:v>1.1093333333333358E-2</c:v>
                </c:pt>
                <c:pt idx="26800">
                  <c:v>2.3076923076923002E-2</c:v>
                </c:pt>
                <c:pt idx="26801">
                  <c:v>2.18394413468306E-2</c:v>
                </c:pt>
                <c:pt idx="26802">
                  <c:v>8.3640450612939361E-4</c:v>
                </c:pt>
                <c:pt idx="26803">
                  <c:v>3.8478627903146205E-2</c:v>
                </c:pt>
                <c:pt idx="26804">
                  <c:v>1.1027725661870622E-3</c:v>
                </c:pt>
                <c:pt idx="26805">
                  <c:v>2.3076923076923002E-2</c:v>
                </c:pt>
                <c:pt idx="26806">
                  <c:v>2.2952853598014817E-2</c:v>
                </c:pt>
                <c:pt idx="26807">
                  <c:v>6.6197959746346572E-3</c:v>
                </c:pt>
                <c:pt idx="26808">
                  <c:v>1.2487512487511664E-3</c:v>
                </c:pt>
                <c:pt idx="26809">
                  <c:v>2.9466331987340337E-3</c:v>
                </c:pt>
                <c:pt idx="26810">
                  <c:v>4.6239474810902282E-3</c:v>
                </c:pt>
                <c:pt idx="26811">
                  <c:v>1.7294054629581092E-2</c:v>
                </c:pt>
                <c:pt idx="26812">
                  <c:v>3.8814997532838442E-4</c:v>
                </c:pt>
                <c:pt idx="26813">
                  <c:v>2.5800645635357059E-3</c:v>
                </c:pt>
                <c:pt idx="26814">
                  <c:v>1.0635034257081455E-2</c:v>
                </c:pt>
                <c:pt idx="26815">
                  <c:v>6.912845219296887E-3</c:v>
                </c:pt>
                <c:pt idx="26816">
                  <c:v>2.8979948622805717E-3</c:v>
                </c:pt>
                <c:pt idx="26817">
                  <c:v>2.3319200484554808E-2</c:v>
                </c:pt>
                <c:pt idx="26818">
                  <c:v>9.8681805998884634E-4</c:v>
                </c:pt>
                <c:pt idx="26819">
                  <c:v>1.9130110011568849E-2</c:v>
                </c:pt>
                <c:pt idx="26820">
                  <c:v>3.5256410256410152E-2</c:v>
                </c:pt>
                <c:pt idx="26821">
                  <c:v>3.7124640065816145E-3</c:v>
                </c:pt>
                <c:pt idx="26822">
                  <c:v>3.7124640065816145E-3</c:v>
                </c:pt>
                <c:pt idx="26823">
                  <c:v>6.912845219296887E-3</c:v>
                </c:pt>
                <c:pt idx="26824">
                  <c:v>1.0416666666666938E-2</c:v>
                </c:pt>
                <c:pt idx="26825">
                  <c:v>1.0416666666666938E-2</c:v>
                </c:pt>
                <c:pt idx="26826">
                  <c:v>6.5104166666679814E-4</c:v>
                </c:pt>
                <c:pt idx="26827">
                  <c:v>8.7438064704177998E-4</c:v>
                </c:pt>
                <c:pt idx="26828">
                  <c:v>2.4894599730418093E-3</c:v>
                </c:pt>
                <c:pt idx="26829">
                  <c:v>3.4029969053144919E-2</c:v>
                </c:pt>
                <c:pt idx="26830">
                  <c:v>3.0052839685909855E-2</c:v>
                </c:pt>
                <c:pt idx="26831">
                  <c:v>1.0912468075226436E-2</c:v>
                </c:pt>
                <c:pt idx="26832">
                  <c:v>1.0912468075226436E-2</c:v>
                </c:pt>
                <c:pt idx="26833">
                  <c:v>1.0912468075226436E-2</c:v>
                </c:pt>
                <c:pt idx="26834">
                  <c:v>3.2060623724862688E-3</c:v>
                </c:pt>
                <c:pt idx="26835">
                  <c:v>1.1182868275322772E-2</c:v>
                </c:pt>
                <c:pt idx="26836">
                  <c:v>3.2060623724862688E-3</c:v>
                </c:pt>
                <c:pt idx="26837">
                  <c:v>1.7131383788335383E-2</c:v>
                </c:pt>
                <c:pt idx="26838">
                  <c:v>3.2473559896387665E-2</c:v>
                </c:pt>
                <c:pt idx="26839">
                  <c:v>6.0165715951203003E-3</c:v>
                </c:pt>
                <c:pt idx="26840">
                  <c:v>5.2533617490320549E-3</c:v>
                </c:pt>
                <c:pt idx="26841">
                  <c:v>1.8583101337701864E-2</c:v>
                </c:pt>
                <c:pt idx="26842">
                  <c:v>1.655405405405393E-2</c:v>
                </c:pt>
                <c:pt idx="26843">
                  <c:v>1.9459193641637586E-2</c:v>
                </c:pt>
                <c:pt idx="26844">
                  <c:v>6.43500643500327E-5</c:v>
                </c:pt>
                <c:pt idx="26845">
                  <c:v>7.1225720576355593E-4</c:v>
                </c:pt>
                <c:pt idx="26846">
                  <c:v>6.3898414830090358E-3</c:v>
                </c:pt>
                <c:pt idx="26847">
                  <c:v>4.6743388140178647E-7</c:v>
                </c:pt>
                <c:pt idx="26848">
                  <c:v>2.6645989378910938E-4</c:v>
                </c:pt>
                <c:pt idx="26849">
                  <c:v>1.0944829126647154E-2</c:v>
                </c:pt>
                <c:pt idx="26850">
                  <c:v>1.7674665175220594E-2</c:v>
                </c:pt>
                <c:pt idx="26851">
                  <c:v>2.4962050936077063E-2</c:v>
                </c:pt>
                <c:pt idx="26852">
                  <c:v>3.4988314336750849E-2</c:v>
                </c:pt>
                <c:pt idx="26853">
                  <c:v>7.1225720576355593E-4</c:v>
                </c:pt>
                <c:pt idx="26854">
                  <c:v>3.5915378310582398E-2</c:v>
                </c:pt>
                <c:pt idx="26855">
                  <c:v>3.7755102040816356E-2</c:v>
                </c:pt>
                <c:pt idx="26856">
                  <c:v>5.5346959016683312E-3</c:v>
                </c:pt>
                <c:pt idx="26857">
                  <c:v>1.3934450024674664E-3</c:v>
                </c:pt>
                <c:pt idx="26858">
                  <c:v>1.4484558302084603E-3</c:v>
                </c:pt>
                <c:pt idx="26859">
                  <c:v>1.1487547201832763E-2</c:v>
                </c:pt>
                <c:pt idx="26860">
                  <c:v>4.4125758411473008E-4</c:v>
                </c:pt>
                <c:pt idx="26861">
                  <c:v>1.0944829126647154E-2</c:v>
                </c:pt>
                <c:pt idx="26862">
                  <c:v>3.1956531780596865E-3</c:v>
                </c:pt>
                <c:pt idx="26863">
                  <c:v>7.8403547196889307E-3</c:v>
                </c:pt>
                <c:pt idx="26864">
                  <c:v>2.976190476190496E-3</c:v>
                </c:pt>
                <c:pt idx="26865">
                  <c:v>6.5104166666679814E-4</c:v>
                </c:pt>
                <c:pt idx="26866">
                  <c:v>6.5104166666679814E-4</c:v>
                </c:pt>
                <c:pt idx="26867">
                  <c:v>3.4722222222222398E-3</c:v>
                </c:pt>
                <c:pt idx="26868">
                  <c:v>2.016129032257999E-3</c:v>
                </c:pt>
                <c:pt idx="26869">
                  <c:v>8.9605734767043196E-4</c:v>
                </c:pt>
                <c:pt idx="26870">
                  <c:v>1.7076502732243888E-4</c:v>
                </c:pt>
                <c:pt idx="26871">
                  <c:v>2.9231752991685416E-3</c:v>
                </c:pt>
                <c:pt idx="26872">
                  <c:v>6.1218243036437225E-4</c:v>
                </c:pt>
                <c:pt idx="26873">
                  <c:v>4.3744531933532539E-4</c:v>
                </c:pt>
                <c:pt idx="26874">
                  <c:v>2.976190476190496E-3</c:v>
                </c:pt>
                <c:pt idx="26875">
                  <c:v>8.9605734767043196E-4</c:v>
                </c:pt>
                <c:pt idx="26876">
                  <c:v>0</c:v>
                </c:pt>
                <c:pt idx="26877">
                  <c:v>1.5748031496063096E-2</c:v>
                </c:pt>
                <c:pt idx="26878">
                  <c:v>6.5104166666679814E-4</c:v>
                </c:pt>
                <c:pt idx="26879">
                  <c:v>6.5104166666679814E-4</c:v>
                </c:pt>
                <c:pt idx="26880">
                  <c:v>1.4285714285714356E-2</c:v>
                </c:pt>
                <c:pt idx="26881">
                  <c:v>1.6752289479562053E-2</c:v>
                </c:pt>
                <c:pt idx="26882">
                  <c:v>4.0674518121326546E-2</c:v>
                </c:pt>
                <c:pt idx="26883">
                  <c:v>6.3801506424433557E-4</c:v>
                </c:pt>
                <c:pt idx="26884">
                  <c:v>1.1076650420912423E-2</c:v>
                </c:pt>
                <c:pt idx="26885">
                  <c:v>1.6657657657657747E-2</c:v>
                </c:pt>
                <c:pt idx="26886">
                  <c:v>1.0655176916046434E-2</c:v>
                </c:pt>
                <c:pt idx="26887">
                  <c:v>1.6657657657657747E-2</c:v>
                </c:pt>
                <c:pt idx="26888">
                  <c:v>2.8383561643835657E-2</c:v>
                </c:pt>
                <c:pt idx="26889">
                  <c:v>1.1076650420912423E-2</c:v>
                </c:pt>
                <c:pt idx="26890">
                  <c:v>7.1506216960763825E-3</c:v>
                </c:pt>
                <c:pt idx="26891">
                  <c:v>1.0664683031655518E-2</c:v>
                </c:pt>
                <c:pt idx="26892">
                  <c:v>2.8389734272086908E-2</c:v>
                </c:pt>
                <c:pt idx="26893">
                  <c:v>1.2972972972971489E-3</c:v>
                </c:pt>
                <c:pt idx="26894">
                  <c:v>5.0331323058599639E-4</c:v>
                </c:pt>
                <c:pt idx="26895">
                  <c:v>2.4262295081967235E-2</c:v>
                </c:pt>
                <c:pt idx="26896">
                  <c:v>2.4262295081967235E-2</c:v>
                </c:pt>
                <c:pt idx="26897">
                  <c:v>1.8169429932068191E-6</c:v>
                </c:pt>
                <c:pt idx="26898">
                  <c:v>6.3801506424433557E-4</c:v>
                </c:pt>
                <c:pt idx="26899">
                  <c:v>4.9533169533168111E-3</c:v>
                </c:pt>
                <c:pt idx="26900">
                  <c:v>2.4262295081967235E-2</c:v>
                </c:pt>
                <c:pt idx="26901">
                  <c:v>6.3801506424433557E-4</c:v>
                </c:pt>
                <c:pt idx="26902">
                  <c:v>3.7932669509172057E-6</c:v>
                </c:pt>
                <c:pt idx="26903">
                  <c:v>4.3744531933532539E-4</c:v>
                </c:pt>
                <c:pt idx="26904">
                  <c:v>1.0416666666666938E-2</c:v>
                </c:pt>
                <c:pt idx="26905">
                  <c:v>4.3744531933532539E-4</c:v>
                </c:pt>
                <c:pt idx="26906">
                  <c:v>2.3437500000000038E-2</c:v>
                </c:pt>
                <c:pt idx="26907">
                  <c:v>1.0416666666666938E-2</c:v>
                </c:pt>
                <c:pt idx="26908">
                  <c:v>9.6618357487924557E-3</c:v>
                </c:pt>
                <c:pt idx="26909">
                  <c:v>6.5104166666679814E-4</c:v>
                </c:pt>
                <c:pt idx="26910">
                  <c:v>6.5104166666679814E-4</c:v>
                </c:pt>
                <c:pt idx="26911">
                  <c:v>8.1487140310670062E-3</c:v>
                </c:pt>
                <c:pt idx="26912">
                  <c:v>2.976190476190496E-3</c:v>
                </c:pt>
                <c:pt idx="26913">
                  <c:v>9.2364532019715878E-4</c:v>
                </c:pt>
                <c:pt idx="26914">
                  <c:v>1.0416666666666938E-2</c:v>
                </c:pt>
                <c:pt idx="26915">
                  <c:v>6.5104166666679814E-4</c:v>
                </c:pt>
                <c:pt idx="26916">
                  <c:v>1.7668434623452918E-3</c:v>
                </c:pt>
                <c:pt idx="26917">
                  <c:v>1.7668434623452918E-3</c:v>
                </c:pt>
                <c:pt idx="26918">
                  <c:v>2.3593177108241676E-2</c:v>
                </c:pt>
                <c:pt idx="26919">
                  <c:v>5.6758783856185682E-4</c:v>
                </c:pt>
                <c:pt idx="26920">
                  <c:v>1.3227513227514738E-3</c:v>
                </c:pt>
                <c:pt idx="26921">
                  <c:v>6.5104166666679814E-4</c:v>
                </c:pt>
                <c:pt idx="26922">
                  <c:v>1.3888888888888959E-2</c:v>
                </c:pt>
                <c:pt idx="26923">
                  <c:v>6.8740783026497582E-3</c:v>
                </c:pt>
                <c:pt idx="26924">
                  <c:v>9.1863517060368702E-3</c:v>
                </c:pt>
                <c:pt idx="26925">
                  <c:v>2.3437500000000038E-2</c:v>
                </c:pt>
                <c:pt idx="26926">
                  <c:v>1.9357336430511073E-4</c:v>
                </c:pt>
                <c:pt idx="26927">
                  <c:v>6.5104166666679814E-4</c:v>
                </c:pt>
                <c:pt idx="26928">
                  <c:v>2.1739130434782584E-2</c:v>
                </c:pt>
                <c:pt idx="26929">
                  <c:v>1.0416666666666938E-2</c:v>
                </c:pt>
                <c:pt idx="26930">
                  <c:v>1.5748031496063096E-2</c:v>
                </c:pt>
                <c:pt idx="26931">
                  <c:v>1.6211745244004167E-3</c:v>
                </c:pt>
                <c:pt idx="26932">
                  <c:v>1.0175010175010308E-2</c:v>
                </c:pt>
                <c:pt idx="26933">
                  <c:v>2.6749008567191457E-3</c:v>
                </c:pt>
                <c:pt idx="26934">
                  <c:v>2.4761904761904797E-2</c:v>
                </c:pt>
                <c:pt idx="26935">
                  <c:v>1.0175010175010308E-2</c:v>
                </c:pt>
                <c:pt idx="26936">
                  <c:v>1.3507286417163382E-2</c:v>
                </c:pt>
                <c:pt idx="26937">
                  <c:v>2.6799007444168869E-3</c:v>
                </c:pt>
                <c:pt idx="26938">
                  <c:v>2.3752182149091788E-2</c:v>
                </c:pt>
                <c:pt idx="26939">
                  <c:v>7.6827350427350512E-3</c:v>
                </c:pt>
                <c:pt idx="26940">
                  <c:v>8.2214400883351847E-3</c:v>
                </c:pt>
                <c:pt idx="26941">
                  <c:v>3.3094017094026639E-4</c:v>
                </c:pt>
                <c:pt idx="26942">
                  <c:v>1.0175010175010308E-2</c:v>
                </c:pt>
                <c:pt idx="26943">
                  <c:v>3.3094017094026639E-4</c:v>
                </c:pt>
                <c:pt idx="26944">
                  <c:v>4.0493204427630491E-2</c:v>
                </c:pt>
                <c:pt idx="26945">
                  <c:v>1.8304212994477724E-3</c:v>
                </c:pt>
                <c:pt idx="26946">
                  <c:v>7.9772079772078366E-4</c:v>
                </c:pt>
                <c:pt idx="26947">
                  <c:v>9.3067426400759139E-3</c:v>
                </c:pt>
                <c:pt idx="26948">
                  <c:v>2.471626733922005E-3</c:v>
                </c:pt>
                <c:pt idx="26949">
                  <c:v>2.2817460317460344E-2</c:v>
                </c:pt>
                <c:pt idx="26950">
                  <c:v>1.0416666666666938E-2</c:v>
                </c:pt>
                <c:pt idx="26951">
                  <c:v>8.9605734767043196E-4</c:v>
                </c:pt>
                <c:pt idx="26952">
                  <c:v>4.4230180593817066E-2</c:v>
                </c:pt>
                <c:pt idx="26953">
                  <c:v>4.3744531933532539E-4</c:v>
                </c:pt>
                <c:pt idx="26954">
                  <c:v>1.0416666666666938E-2</c:v>
                </c:pt>
                <c:pt idx="26955">
                  <c:v>1.0416666666666938E-2</c:v>
                </c:pt>
                <c:pt idx="26956">
                  <c:v>1.5748031496063096E-2</c:v>
                </c:pt>
                <c:pt idx="26957">
                  <c:v>3.5433070866141662E-2</c:v>
                </c:pt>
                <c:pt idx="26958">
                  <c:v>3.4722222222222398E-3</c:v>
                </c:pt>
                <c:pt idx="26959">
                  <c:v>3.6549707602333709E-4</c:v>
                </c:pt>
                <c:pt idx="26960">
                  <c:v>6.5104166666679814E-4</c:v>
                </c:pt>
                <c:pt idx="26961">
                  <c:v>4.7619047619047589E-2</c:v>
                </c:pt>
                <c:pt idx="26962">
                  <c:v>4.3744531933532539E-4</c:v>
                </c:pt>
                <c:pt idx="26963">
                  <c:v>6.5104166666679814E-4</c:v>
                </c:pt>
                <c:pt idx="26964">
                  <c:v>6.9991251093613586E-3</c:v>
                </c:pt>
                <c:pt idx="26965">
                  <c:v>3.955730878807822E-2</c:v>
                </c:pt>
                <c:pt idx="26966">
                  <c:v>1.0416666666666938E-2</c:v>
                </c:pt>
                <c:pt idx="26967">
                  <c:v>1.0416666666666938E-2</c:v>
                </c:pt>
                <c:pt idx="26968">
                  <c:v>8.1945008804009088E-3</c:v>
                </c:pt>
                <c:pt idx="26969">
                  <c:v>6.6666666666668883E-3</c:v>
                </c:pt>
                <c:pt idx="26970">
                  <c:v>6.5104166666679814E-4</c:v>
                </c:pt>
                <c:pt idx="26971">
                  <c:v>8.3234830575255256E-3</c:v>
                </c:pt>
                <c:pt idx="26972">
                  <c:v>1.0416666666666938E-2</c:v>
                </c:pt>
                <c:pt idx="26973">
                  <c:v>6.5104166666679814E-4</c:v>
                </c:pt>
                <c:pt idx="26974">
                  <c:v>2.3437500000000038E-2</c:v>
                </c:pt>
                <c:pt idx="26975">
                  <c:v>2.3437500000000038E-2</c:v>
                </c:pt>
                <c:pt idx="26976">
                  <c:v>2.3437500000000038E-2</c:v>
                </c:pt>
                <c:pt idx="26977">
                  <c:v>1.5442251461988146E-2</c:v>
                </c:pt>
                <c:pt idx="26978">
                  <c:v>4.3744531933532539E-4</c:v>
                </c:pt>
                <c:pt idx="26979">
                  <c:v>1.6203703703703606E-2</c:v>
                </c:pt>
                <c:pt idx="26980">
                  <c:v>1.5957446808510675E-2</c:v>
                </c:pt>
                <c:pt idx="26981">
                  <c:v>1.0957703265405497E-4</c:v>
                </c:pt>
                <c:pt idx="26982">
                  <c:v>8.9605734767043196E-4</c:v>
                </c:pt>
                <c:pt idx="26983">
                  <c:v>6.1218243036437225E-4</c:v>
                </c:pt>
                <c:pt idx="26984">
                  <c:v>2.976190476190496E-3</c:v>
                </c:pt>
                <c:pt idx="26985">
                  <c:v>2.016129032257999E-3</c:v>
                </c:pt>
                <c:pt idx="26986">
                  <c:v>3.4756163788422765E-3</c:v>
                </c:pt>
                <c:pt idx="26987">
                  <c:v>1.9132653061225365E-3</c:v>
                </c:pt>
                <c:pt idx="26988">
                  <c:v>4.3744531933532539E-4</c:v>
                </c:pt>
                <c:pt idx="26989">
                  <c:v>3.097173828881227E-3</c:v>
                </c:pt>
                <c:pt idx="26990">
                  <c:v>6.8310152343768109E-4</c:v>
                </c:pt>
                <c:pt idx="26991">
                  <c:v>1.060787951544171E-3</c:v>
                </c:pt>
                <c:pt idx="26992">
                  <c:v>4.483788385687703E-2</c:v>
                </c:pt>
                <c:pt idx="26993">
                  <c:v>2.3437500000000038E-2</c:v>
                </c:pt>
                <c:pt idx="26994">
                  <c:v>1.0976702508960743E-2</c:v>
                </c:pt>
                <c:pt idx="26995">
                  <c:v>6.238859180035747E-3</c:v>
                </c:pt>
                <c:pt idx="26996">
                  <c:v>7.0145903479300339E-5</c:v>
                </c:pt>
                <c:pt idx="26997">
                  <c:v>3.4606511150984606E-3</c:v>
                </c:pt>
                <c:pt idx="26998">
                  <c:v>1.734400656814461E-2</c:v>
                </c:pt>
                <c:pt idx="26999">
                  <c:v>1.7076502732243888E-4</c:v>
                </c:pt>
                <c:pt idx="27000">
                  <c:v>2.3091954883523971E-2</c:v>
                </c:pt>
                <c:pt idx="27001">
                  <c:v>1.4878738282885334E-5</c:v>
                </c:pt>
                <c:pt idx="27002">
                  <c:v>3.1173826173826382E-3</c:v>
                </c:pt>
                <c:pt idx="27003">
                  <c:v>1.6004495504495335E-2</c:v>
                </c:pt>
                <c:pt idx="27004">
                  <c:v>2.3828735367196967E-2</c:v>
                </c:pt>
                <c:pt idx="27005">
                  <c:v>1.0635034257081455E-2</c:v>
                </c:pt>
                <c:pt idx="27006">
                  <c:v>1.1321181931393752E-2</c:v>
                </c:pt>
                <c:pt idx="27007">
                  <c:v>8.5297442283742628E-3</c:v>
                </c:pt>
                <c:pt idx="27008">
                  <c:v>4.3474333885294087E-3</c:v>
                </c:pt>
                <c:pt idx="27009">
                  <c:v>1.7618958427339328E-2</c:v>
                </c:pt>
                <c:pt idx="27010">
                  <c:v>1.4992914501653245E-2</c:v>
                </c:pt>
                <c:pt idx="27011">
                  <c:v>1.4011477230655401E-2</c:v>
                </c:pt>
                <c:pt idx="27012">
                  <c:v>1.1321181931393752E-2</c:v>
                </c:pt>
                <c:pt idx="27013">
                  <c:v>1.4387074113101582E-2</c:v>
                </c:pt>
                <c:pt idx="27014">
                  <c:v>1.1321181931393752E-2</c:v>
                </c:pt>
                <c:pt idx="27015">
                  <c:v>1.2226905514576914E-2</c:v>
                </c:pt>
                <c:pt idx="27016">
                  <c:v>5.9889052417076726E-4</c:v>
                </c:pt>
                <c:pt idx="27017">
                  <c:v>7.4808752890942205E-4</c:v>
                </c:pt>
                <c:pt idx="27018">
                  <c:v>0</c:v>
                </c:pt>
                <c:pt idx="27019">
                  <c:v>8.4876543209878377E-3</c:v>
                </c:pt>
                <c:pt idx="27020">
                  <c:v>1.0416666666666938E-2</c:v>
                </c:pt>
                <c:pt idx="27021">
                  <c:v>5.8479532163744213E-3</c:v>
                </c:pt>
                <c:pt idx="27022">
                  <c:v>2.3437500000000038E-2</c:v>
                </c:pt>
                <c:pt idx="27023">
                  <c:v>9.5338983050847672E-3</c:v>
                </c:pt>
                <c:pt idx="27024">
                  <c:v>6.9991251093613586E-3</c:v>
                </c:pt>
                <c:pt idx="27025">
                  <c:v>1.3774104683197297E-3</c:v>
                </c:pt>
                <c:pt idx="27026">
                  <c:v>2.016129032257999E-3</c:v>
                </c:pt>
                <c:pt idx="27027">
                  <c:v>1.5748031496063172E-2</c:v>
                </c:pt>
                <c:pt idx="27028">
                  <c:v>5.6570931244562736E-3</c:v>
                </c:pt>
                <c:pt idx="27029">
                  <c:v>2.3437500000000038E-2</c:v>
                </c:pt>
                <c:pt idx="27030">
                  <c:v>2.4154589371982158E-3</c:v>
                </c:pt>
                <c:pt idx="27031">
                  <c:v>1.0416666666666938E-2</c:v>
                </c:pt>
                <c:pt idx="27032">
                  <c:v>2.6192445547284695E-3</c:v>
                </c:pt>
                <c:pt idx="27033">
                  <c:v>7.7496851690388472E-4</c:v>
                </c:pt>
                <c:pt idx="27034">
                  <c:v>6.5104166666679814E-4</c:v>
                </c:pt>
                <c:pt idx="27035">
                  <c:v>3.2573983393655477E-2</c:v>
                </c:pt>
                <c:pt idx="27036">
                  <c:v>4.1882781820862344E-2</c:v>
                </c:pt>
                <c:pt idx="27037">
                  <c:v>2.407845181648912E-2</c:v>
                </c:pt>
                <c:pt idx="27038">
                  <c:v>2.9654090375153203E-3</c:v>
                </c:pt>
                <c:pt idx="27039">
                  <c:v>8.696971088484705E-4</c:v>
                </c:pt>
                <c:pt idx="27040">
                  <c:v>6.0451477786211995E-2</c:v>
                </c:pt>
                <c:pt idx="27041">
                  <c:v>4.2439986851976377E-2</c:v>
                </c:pt>
                <c:pt idx="27042">
                  <c:v>6.8310152343768109E-4</c:v>
                </c:pt>
                <c:pt idx="27043">
                  <c:v>6.1987922950489443E-3</c:v>
                </c:pt>
                <c:pt idx="27044">
                  <c:v>2.9654090375153203E-3</c:v>
                </c:pt>
                <c:pt idx="27045">
                  <c:v>1.0513296227581837E-2</c:v>
                </c:pt>
                <c:pt idx="27046">
                  <c:v>2.7104718456323108E-4</c:v>
                </c:pt>
                <c:pt idx="27047">
                  <c:v>2.1391254995311321E-2</c:v>
                </c:pt>
                <c:pt idx="27048">
                  <c:v>6.6783845836930486E-3</c:v>
                </c:pt>
                <c:pt idx="27049">
                  <c:v>8.0265347645026755E-2</c:v>
                </c:pt>
                <c:pt idx="27050">
                  <c:v>9.0955948949110997E-4</c:v>
                </c:pt>
                <c:pt idx="27051">
                  <c:v>4.2441218911805362E-4</c:v>
                </c:pt>
                <c:pt idx="27052">
                  <c:v>2.9445270931339123E-2</c:v>
                </c:pt>
                <c:pt idx="27053">
                  <c:v>6.6783845836930486E-3</c:v>
                </c:pt>
                <c:pt idx="27054">
                  <c:v>1.2904424669130519E-2</c:v>
                </c:pt>
                <c:pt idx="27055">
                  <c:v>7.3656326958748426E-3</c:v>
                </c:pt>
                <c:pt idx="27056">
                  <c:v>6.4370164939424619E-3</c:v>
                </c:pt>
                <c:pt idx="27057">
                  <c:v>1.6858595289986347E-4</c:v>
                </c:pt>
                <c:pt idx="27058">
                  <c:v>7.3319926261101991E-3</c:v>
                </c:pt>
                <c:pt idx="27059">
                  <c:v>1.1907597047031295E-5</c:v>
                </c:pt>
                <c:pt idx="27060">
                  <c:v>3.8305920658873168E-4</c:v>
                </c:pt>
                <c:pt idx="27061">
                  <c:v>3.7084127993218835E-2</c:v>
                </c:pt>
                <c:pt idx="27062">
                  <c:v>1.5567765567765486E-2</c:v>
                </c:pt>
                <c:pt idx="27063">
                  <c:v>7.3319926261101991E-3</c:v>
                </c:pt>
                <c:pt idx="27064">
                  <c:v>3.2859412250514988E-3</c:v>
                </c:pt>
                <c:pt idx="27065">
                  <c:v>5.2578999948140866E-6</c:v>
                </c:pt>
                <c:pt idx="27066">
                  <c:v>1.0635034257081455E-2</c:v>
                </c:pt>
                <c:pt idx="27067">
                  <c:v>9.2749355907250988E-3</c:v>
                </c:pt>
                <c:pt idx="27068">
                  <c:v>6.034027605676868E-4</c:v>
                </c:pt>
                <c:pt idx="27069">
                  <c:v>2.2267018695590179E-2</c:v>
                </c:pt>
                <c:pt idx="27070">
                  <c:v>2.1610389610389521E-2</c:v>
                </c:pt>
                <c:pt idx="27071">
                  <c:v>1.6079158936301841E-2</c:v>
                </c:pt>
                <c:pt idx="27072">
                  <c:v>3.5256410256410152E-2</c:v>
                </c:pt>
                <c:pt idx="27073">
                  <c:v>6.1454293737771293E-4</c:v>
                </c:pt>
                <c:pt idx="27074">
                  <c:v>9.8681805998884634E-4</c:v>
                </c:pt>
                <c:pt idx="27075">
                  <c:v>3.2541438153683325E-3</c:v>
                </c:pt>
                <c:pt idx="27076">
                  <c:v>3.2792837414687263E-3</c:v>
                </c:pt>
                <c:pt idx="27077">
                  <c:v>3.2792837414687263E-3</c:v>
                </c:pt>
                <c:pt idx="27078">
                  <c:v>3.5764474759691204E-3</c:v>
                </c:pt>
                <c:pt idx="27079">
                  <c:v>9.6561444173804915E-3</c:v>
                </c:pt>
                <c:pt idx="27080">
                  <c:v>6.912845219296887E-3</c:v>
                </c:pt>
                <c:pt idx="27081">
                  <c:v>1.0898670707283143E-2</c:v>
                </c:pt>
                <c:pt idx="27082">
                  <c:v>1.0635034257081455E-2</c:v>
                </c:pt>
                <c:pt idx="27083">
                  <c:v>4.040404040403834E-3</c:v>
                </c:pt>
                <c:pt idx="27084">
                  <c:v>5.6570931244562736E-3</c:v>
                </c:pt>
                <c:pt idx="27085">
                  <c:v>1.6203703703703606E-2</c:v>
                </c:pt>
                <c:pt idx="27086">
                  <c:v>3.5433070866141662E-2</c:v>
                </c:pt>
                <c:pt idx="27087">
                  <c:v>6.9686411149826252E-3</c:v>
                </c:pt>
                <c:pt idx="27088">
                  <c:v>3.087044534412962E-2</c:v>
                </c:pt>
                <c:pt idx="27089">
                  <c:v>2.976190476190496E-3</c:v>
                </c:pt>
                <c:pt idx="27090">
                  <c:v>1.0416666666666938E-2</c:v>
                </c:pt>
                <c:pt idx="27091">
                  <c:v>6.5104166666679814E-4</c:v>
                </c:pt>
                <c:pt idx="27092">
                  <c:v>2.4154589371982158E-3</c:v>
                </c:pt>
                <c:pt idx="27093">
                  <c:v>2.6666666666666613E-2</c:v>
                </c:pt>
                <c:pt idx="27094">
                  <c:v>5.599147534631406E-2</c:v>
                </c:pt>
                <c:pt idx="27095">
                  <c:v>1.0416666666666938E-2</c:v>
                </c:pt>
                <c:pt idx="27096">
                  <c:v>8.0526227585051013E-3</c:v>
                </c:pt>
                <c:pt idx="27097">
                  <c:v>2.0923076923076878E-2</c:v>
                </c:pt>
                <c:pt idx="27098">
                  <c:v>1.2806009977955743E-2</c:v>
                </c:pt>
                <c:pt idx="27099">
                  <c:v>1.0296789824349027E-2</c:v>
                </c:pt>
                <c:pt idx="27100">
                  <c:v>3.8305920658873168E-4</c:v>
                </c:pt>
                <c:pt idx="27101">
                  <c:v>3.8305920658873168E-4</c:v>
                </c:pt>
                <c:pt idx="27102">
                  <c:v>1.7532325224631831E-3</c:v>
                </c:pt>
                <c:pt idx="27103">
                  <c:v>6.5104166666679814E-4</c:v>
                </c:pt>
                <c:pt idx="27104">
                  <c:v>1.0416666666666938E-2</c:v>
                </c:pt>
                <c:pt idx="27105">
                  <c:v>2.976190476190496E-3</c:v>
                </c:pt>
                <c:pt idx="27106">
                  <c:v>1.423364854215918E-2</c:v>
                </c:pt>
                <c:pt idx="27107">
                  <c:v>4.3744531933532539E-4</c:v>
                </c:pt>
                <c:pt idx="27108">
                  <c:v>6.5104166666679814E-4</c:v>
                </c:pt>
                <c:pt idx="27109">
                  <c:v>4.7619047619047589E-2</c:v>
                </c:pt>
                <c:pt idx="27110">
                  <c:v>2.1883014809299158E-2</c:v>
                </c:pt>
                <c:pt idx="27111">
                  <c:v>6.147540983606598E-3</c:v>
                </c:pt>
                <c:pt idx="27112">
                  <c:v>4.8543689320386775E-3</c:v>
                </c:pt>
                <c:pt idx="27480">
                  <c:v>1.4336917562724075E-2</c:v>
                </c:pt>
                <c:pt idx="27481">
                  <c:v>1.0416666666666938E-2</c:v>
                </c:pt>
                <c:pt idx="27482">
                  <c:v>1.0416666666666938E-2</c:v>
                </c:pt>
                <c:pt idx="27483">
                  <c:v>1.0416666666666938E-2</c:v>
                </c:pt>
                <c:pt idx="27484">
                  <c:v>1.0416666666666938E-2</c:v>
                </c:pt>
                <c:pt idx="27485">
                  <c:v>1.0416666666666938E-2</c:v>
                </c:pt>
                <c:pt idx="27486">
                  <c:v>3.3053648614290287E-3</c:v>
                </c:pt>
                <c:pt idx="27487">
                  <c:v>3.264986287057643E-3</c:v>
                </c:pt>
                <c:pt idx="27488">
                  <c:v>5.7836899942167346E-4</c:v>
                </c:pt>
                <c:pt idx="27489">
                  <c:v>5.29014844804351E-4</c:v>
                </c:pt>
                <c:pt idx="27490">
                  <c:v>5.7836899942167346E-4</c:v>
                </c:pt>
                <c:pt idx="27491">
                  <c:v>1.6421052631579034E-2</c:v>
                </c:pt>
                <c:pt idx="27492">
                  <c:v>4.8166119594678422E-4</c:v>
                </c:pt>
                <c:pt idx="27493">
                  <c:v>2.2729156619242389E-3</c:v>
                </c:pt>
                <c:pt idx="27494">
                  <c:v>1.8971013578101419E-2</c:v>
                </c:pt>
                <c:pt idx="27495">
                  <c:v>3.5256410256410152E-2</c:v>
                </c:pt>
                <c:pt idx="27496">
                  <c:v>6.9539835164835924E-3</c:v>
                </c:pt>
                <c:pt idx="27497">
                  <c:v>1.6079158936301841E-2</c:v>
                </c:pt>
                <c:pt idx="27498">
                  <c:v>1.0635034257081455E-2</c:v>
                </c:pt>
                <c:pt idx="27499">
                  <c:v>6.912845219296887E-3</c:v>
                </c:pt>
                <c:pt idx="27500">
                  <c:v>2.1653346653346523E-2</c:v>
                </c:pt>
                <c:pt idx="27501">
                  <c:v>2.6575507825507941E-2</c:v>
                </c:pt>
                <c:pt idx="27502">
                  <c:v>3.5256410256410152E-2</c:v>
                </c:pt>
                <c:pt idx="27503">
                  <c:v>5.2669240871490103E-3</c:v>
                </c:pt>
                <c:pt idx="27504">
                  <c:v>1.9035842206574804E-3</c:v>
                </c:pt>
                <c:pt idx="27505">
                  <c:v>6.1454293737771293E-4</c:v>
                </c:pt>
                <c:pt idx="27506">
                  <c:v>3.5256410256410152E-2</c:v>
                </c:pt>
                <c:pt idx="27507">
                  <c:v>3.2942667089008643E-2</c:v>
                </c:pt>
                <c:pt idx="27508">
                  <c:v>1.0635034257081455E-2</c:v>
                </c:pt>
                <c:pt idx="27509">
                  <c:v>2.3319200484554808E-2</c:v>
                </c:pt>
                <c:pt idx="27510">
                  <c:v>3.5993418346359572E-2</c:v>
                </c:pt>
                <c:pt idx="27511">
                  <c:v>1.3569587628866162E-2</c:v>
                </c:pt>
                <c:pt idx="27512">
                  <c:v>1.0772792022792013E-2</c:v>
                </c:pt>
                <c:pt idx="27513">
                  <c:v>1.0578512396694198E-2</c:v>
                </c:pt>
                <c:pt idx="27514">
                  <c:v>3.0287610619470335E-3</c:v>
                </c:pt>
                <c:pt idx="27515">
                  <c:v>4.8756993006993141E-2</c:v>
                </c:pt>
                <c:pt idx="27516">
                  <c:v>8.3251231527093662E-3</c:v>
                </c:pt>
                <c:pt idx="27517">
                  <c:v>8.3677685950401127E-4</c:v>
                </c:pt>
                <c:pt idx="27518">
                  <c:v>2.582644628099184E-2</c:v>
                </c:pt>
                <c:pt idx="27519">
                  <c:v>2.6209677419354902E-2</c:v>
                </c:pt>
                <c:pt idx="27520">
                  <c:v>9.9255583126550227E-3</c:v>
                </c:pt>
                <c:pt idx="27521">
                  <c:v>1.7790308283266013E-2</c:v>
                </c:pt>
                <c:pt idx="27522">
                  <c:v>3.8406847329705361E-2</c:v>
                </c:pt>
                <c:pt idx="27523">
                  <c:v>1.0447803549131583E-2</c:v>
                </c:pt>
                <c:pt idx="27524">
                  <c:v>3.0048076923070571E-4</c:v>
                </c:pt>
                <c:pt idx="27525">
                  <c:v>2.9343292268891364E-2</c:v>
                </c:pt>
                <c:pt idx="27526">
                  <c:v>2.6209677419354902E-2</c:v>
                </c:pt>
                <c:pt idx="27527">
                  <c:v>8.4075015893197436E-3</c:v>
                </c:pt>
                <c:pt idx="27528">
                  <c:v>6.357279084546009E-5</c:v>
                </c:pt>
                <c:pt idx="27529">
                  <c:v>2.4988869223902949E-3</c:v>
                </c:pt>
                <c:pt idx="27530">
                  <c:v>7.6854722363916472E-3</c:v>
                </c:pt>
                <c:pt idx="27531">
                  <c:v>1.4083477498111698E-2</c:v>
                </c:pt>
                <c:pt idx="27532">
                  <c:v>2.8365451752548534E-3</c:v>
                </c:pt>
                <c:pt idx="27533">
                  <c:v>1.2440191387559946E-2</c:v>
                </c:pt>
                <c:pt idx="27534">
                  <c:v>1.2487512487511664E-3</c:v>
                </c:pt>
                <c:pt idx="27535">
                  <c:v>2.3319200484554808E-2</c:v>
                </c:pt>
                <c:pt idx="27536">
                  <c:v>7.4926386638574293E-3</c:v>
                </c:pt>
                <c:pt idx="27537">
                  <c:v>4.8166119594678422E-4</c:v>
                </c:pt>
                <c:pt idx="27538">
                  <c:v>6.4971319003575331E-3</c:v>
                </c:pt>
                <c:pt idx="27539">
                  <c:v>1.0635034257081455E-2</c:v>
                </c:pt>
                <c:pt idx="27540">
                  <c:v>1.6079158936301841E-2</c:v>
                </c:pt>
                <c:pt idx="27541">
                  <c:v>2.5219844035175125E-2</c:v>
                </c:pt>
                <c:pt idx="27542">
                  <c:v>7.7836570348588981E-3</c:v>
                </c:pt>
                <c:pt idx="27543">
                  <c:v>7.9576117995366414E-4</c:v>
                </c:pt>
                <c:pt idx="27544">
                  <c:v>2.6557760177623855E-5</c:v>
                </c:pt>
                <c:pt idx="27545">
                  <c:v>2.2623721123288688E-2</c:v>
                </c:pt>
                <c:pt idx="27546">
                  <c:v>1.5854184641932809E-2</c:v>
                </c:pt>
                <c:pt idx="27547">
                  <c:v>1.0983192387407043E-2</c:v>
                </c:pt>
                <c:pt idx="27548">
                  <c:v>7.9576117995366414E-4</c:v>
                </c:pt>
                <c:pt idx="27549">
                  <c:v>2.5219844035175125E-2</c:v>
                </c:pt>
                <c:pt idx="27550">
                  <c:v>3.2507739938080565E-2</c:v>
                </c:pt>
                <c:pt idx="27551">
                  <c:v>1.5837611801205397E-3</c:v>
                </c:pt>
                <c:pt idx="27552">
                  <c:v>1.6178285146159802E-3</c:v>
                </c:pt>
                <c:pt idx="27553">
                  <c:v>3.4176349965838262E-4</c:v>
                </c:pt>
                <c:pt idx="27554">
                  <c:v>7.5412205669024455E-3</c:v>
                </c:pt>
                <c:pt idx="27555">
                  <c:v>3.5510321471125507E-4</c:v>
                </c:pt>
                <c:pt idx="27556">
                  <c:v>8.4798462321212465E-5</c:v>
                </c:pt>
                <c:pt idx="27557">
                  <c:v>6.8740783026497582E-3</c:v>
                </c:pt>
                <c:pt idx="27558">
                  <c:v>2.2762368350603926E-2</c:v>
                </c:pt>
                <c:pt idx="27559">
                  <c:v>9.8681805998884634E-4</c:v>
                </c:pt>
                <c:pt idx="27560">
                  <c:v>1.2487512487511664E-3</c:v>
                </c:pt>
                <c:pt idx="27561">
                  <c:v>9.8423743743948438E-4</c:v>
                </c:pt>
                <c:pt idx="27562">
                  <c:v>6.4971319003575331E-3</c:v>
                </c:pt>
                <c:pt idx="27563">
                  <c:v>5.5658782211577253E-2</c:v>
                </c:pt>
                <c:pt idx="27564">
                  <c:v>2.8951162473889847E-2</c:v>
                </c:pt>
                <c:pt idx="27565">
                  <c:v>1.6079158936301841E-2</c:v>
                </c:pt>
                <c:pt idx="27566">
                  <c:v>1.5915781830913204E-4</c:v>
                </c:pt>
                <c:pt idx="27567">
                  <c:v>1.6079158936301841E-2</c:v>
                </c:pt>
                <c:pt idx="27568">
                  <c:v>1.0635034257081455E-2</c:v>
                </c:pt>
                <c:pt idx="27569">
                  <c:v>3.5256410256410152E-2</c:v>
                </c:pt>
                <c:pt idx="27570">
                  <c:v>6.1454293737771293E-4</c:v>
                </c:pt>
                <c:pt idx="27571">
                  <c:v>1.0635034257081455E-2</c:v>
                </c:pt>
                <c:pt idx="27572">
                  <c:v>4.8166119594678422E-4</c:v>
                </c:pt>
                <c:pt idx="27573">
                  <c:v>1.1520011520012045E-3</c:v>
                </c:pt>
                <c:pt idx="27574">
                  <c:v>1.6079158936301841E-2</c:v>
                </c:pt>
                <c:pt idx="27575">
                  <c:v>6.7567093328218279E-3</c:v>
                </c:pt>
                <c:pt idx="27576">
                  <c:v>5.7607323232323872E-3</c:v>
                </c:pt>
                <c:pt idx="27577">
                  <c:v>3.3454803513511747E-4</c:v>
                </c:pt>
                <c:pt idx="27578">
                  <c:v>3.2859412250514988E-3</c:v>
                </c:pt>
                <c:pt idx="27579">
                  <c:v>1.6736735486715161E-4</c:v>
                </c:pt>
                <c:pt idx="27580">
                  <c:v>1.0635034257081455E-2</c:v>
                </c:pt>
                <c:pt idx="27581">
                  <c:v>6.1454293737771293E-4</c:v>
                </c:pt>
                <c:pt idx="27582">
                  <c:v>1.6150418667983044E-2</c:v>
                </c:pt>
                <c:pt idx="27583">
                  <c:v>3.1173826173826382E-3</c:v>
                </c:pt>
                <c:pt idx="27584">
                  <c:v>2.9700029700297624E-5</c:v>
                </c:pt>
                <c:pt idx="27585">
                  <c:v>2.3319200484554808E-2</c:v>
                </c:pt>
                <c:pt idx="27586">
                  <c:v>2.3319200484554808E-2</c:v>
                </c:pt>
                <c:pt idx="27587">
                  <c:v>4.7410216901732843E-5</c:v>
                </c:pt>
                <c:pt idx="27588">
                  <c:v>2.0748482286943332E-3</c:v>
                </c:pt>
                <c:pt idx="27589">
                  <c:v>1.3891002810670417E-2</c:v>
                </c:pt>
                <c:pt idx="27590">
                  <c:v>1.4083477498111698E-2</c:v>
                </c:pt>
                <c:pt idx="27591">
                  <c:v>1.5470477999748978E-4</c:v>
                </c:pt>
                <c:pt idx="27592">
                  <c:v>1.5702314926453187E-2</c:v>
                </c:pt>
                <c:pt idx="27593">
                  <c:v>3.2792837414687263E-3</c:v>
                </c:pt>
                <c:pt idx="27594">
                  <c:v>1.2440191387559946E-2</c:v>
                </c:pt>
                <c:pt idx="27595">
                  <c:v>4.9587612729736627E-3</c:v>
                </c:pt>
                <c:pt idx="27596">
                  <c:v>6.8740783026497582E-3</c:v>
                </c:pt>
                <c:pt idx="27597">
                  <c:v>6.1454293737771293E-4</c:v>
                </c:pt>
                <c:pt idx="27598">
                  <c:v>6.7746494991078095E-3</c:v>
                </c:pt>
                <c:pt idx="27599">
                  <c:v>4.1332073689182854E-2</c:v>
                </c:pt>
                <c:pt idx="27600">
                  <c:v>3.6493690532424993E-3</c:v>
                </c:pt>
                <c:pt idx="27601">
                  <c:v>5.7018117543084584E-2</c:v>
                </c:pt>
                <c:pt idx="27602">
                  <c:v>2.3694243876104845E-2</c:v>
                </c:pt>
                <c:pt idx="27603">
                  <c:v>8.0299709422997106E-2</c:v>
                </c:pt>
                <c:pt idx="27604">
                  <c:v>1.2180309062692309E-4</c:v>
                </c:pt>
                <c:pt idx="27605">
                  <c:v>3.5124692658939215E-2</c:v>
                </c:pt>
                <c:pt idx="27606">
                  <c:v>1.1321181931393752E-2</c:v>
                </c:pt>
                <c:pt idx="27607">
                  <c:v>5.5479452054813666E-4</c:v>
                </c:pt>
                <c:pt idx="27608">
                  <c:v>7.4896679823542919E-3</c:v>
                </c:pt>
                <c:pt idx="27609">
                  <c:v>1.7503143405466343E-2</c:v>
                </c:pt>
                <c:pt idx="27610">
                  <c:v>0.158547925104775</c:v>
                </c:pt>
                <c:pt idx="27611">
                  <c:v>5.5479452054813666E-4</c:v>
                </c:pt>
                <c:pt idx="27612">
                  <c:v>0.12109058851090597</c:v>
                </c:pt>
                <c:pt idx="27613">
                  <c:v>4.9075630252100912E-2</c:v>
                </c:pt>
                <c:pt idx="27614">
                  <c:v>5.407354001441976E-2</c:v>
                </c:pt>
                <c:pt idx="27615">
                  <c:v>2.9022521476666032E-2</c:v>
                </c:pt>
                <c:pt idx="27616">
                  <c:v>1.5871733308710576E-3</c:v>
                </c:pt>
                <c:pt idx="27617">
                  <c:v>2.6399407044568297E-2</c:v>
                </c:pt>
                <c:pt idx="27618">
                  <c:v>2.6399407044568297E-2</c:v>
                </c:pt>
                <c:pt idx="27619">
                  <c:v>1.354024127133354E-2</c:v>
                </c:pt>
                <c:pt idx="27620">
                  <c:v>5.3397142425918795E-3</c:v>
                </c:pt>
                <c:pt idx="27621">
                  <c:v>1.6079158936301841E-2</c:v>
                </c:pt>
                <c:pt idx="27622">
                  <c:v>2.3319200484554808E-2</c:v>
                </c:pt>
                <c:pt idx="27623">
                  <c:v>1.4083477498111698E-2</c:v>
                </c:pt>
                <c:pt idx="27624">
                  <c:v>2.9161154161154178E-2</c:v>
                </c:pt>
                <c:pt idx="27625">
                  <c:v>3.2859412250514988E-3</c:v>
                </c:pt>
                <c:pt idx="27626">
                  <c:v>2.1698342979342849E-4</c:v>
                </c:pt>
                <c:pt idx="27627">
                  <c:v>6.1454293737771293E-4</c:v>
                </c:pt>
                <c:pt idx="27628">
                  <c:v>3.0621945533072848E-3</c:v>
                </c:pt>
                <c:pt idx="27629">
                  <c:v>3.0621945533072848E-3</c:v>
                </c:pt>
                <c:pt idx="27630">
                  <c:v>4.4762082805562334E-3</c:v>
                </c:pt>
                <c:pt idx="27631">
                  <c:v>6.8740783026497582E-3</c:v>
                </c:pt>
                <c:pt idx="27632">
                  <c:v>7.7195531740986605E-5</c:v>
                </c:pt>
                <c:pt idx="27633">
                  <c:v>1.4336917562724075E-2</c:v>
                </c:pt>
                <c:pt idx="27634">
                  <c:v>3.9447731755425089E-3</c:v>
                </c:pt>
                <c:pt idx="27635">
                  <c:v>6.9991251093613586E-3</c:v>
                </c:pt>
                <c:pt idx="27636">
                  <c:v>8.676036786403832E-5</c:v>
                </c:pt>
                <c:pt idx="27637">
                  <c:v>6.5104166666679814E-4</c:v>
                </c:pt>
                <c:pt idx="27638">
                  <c:v>1.4367816091955801E-3</c:v>
                </c:pt>
                <c:pt idx="27639">
                  <c:v>1.1574074074072831E-3</c:v>
                </c:pt>
                <c:pt idx="27640">
                  <c:v>1.4270613107822442E-2</c:v>
                </c:pt>
                <c:pt idx="27641">
                  <c:v>1.6585365853658652E-2</c:v>
                </c:pt>
                <c:pt idx="27642">
                  <c:v>5.0276520864761954E-4</c:v>
                </c:pt>
                <c:pt idx="27643">
                  <c:v>3.6549707602333709E-4</c:v>
                </c:pt>
                <c:pt idx="27644">
                  <c:v>2.3437500000000038E-2</c:v>
                </c:pt>
                <c:pt idx="27645">
                  <c:v>2.4154589371982158E-3</c:v>
                </c:pt>
                <c:pt idx="27646">
                  <c:v>6.5104166666679814E-4</c:v>
                </c:pt>
                <c:pt idx="27647">
                  <c:v>4.3744531933532539E-4</c:v>
                </c:pt>
                <c:pt idx="27648">
                  <c:v>6.5852868241156682E-3</c:v>
                </c:pt>
                <c:pt idx="27649">
                  <c:v>3.7810201162474708E-3</c:v>
                </c:pt>
                <c:pt idx="27650">
                  <c:v>1.0635034257081455E-2</c:v>
                </c:pt>
                <c:pt idx="27651">
                  <c:v>2.12736640727978E-2</c:v>
                </c:pt>
                <c:pt idx="27652">
                  <c:v>6.1454293737771293E-4</c:v>
                </c:pt>
                <c:pt idx="27653">
                  <c:v>6.1454293737771293E-4</c:v>
                </c:pt>
                <c:pt idx="27654">
                  <c:v>1.5345351166258907E-4</c:v>
                </c:pt>
                <c:pt idx="27655">
                  <c:v>1.2487512487511664E-3</c:v>
                </c:pt>
                <c:pt idx="27656">
                  <c:v>3.4177125086216867E-3</c:v>
                </c:pt>
                <c:pt idx="27657">
                  <c:v>4.8166119594678422E-4</c:v>
                </c:pt>
                <c:pt idx="27658">
                  <c:v>3.2056832056834156E-3</c:v>
                </c:pt>
                <c:pt idx="27659">
                  <c:v>4.2337853839450722E-3</c:v>
                </c:pt>
                <c:pt idx="27660">
                  <c:v>3.450236016754861E-2</c:v>
                </c:pt>
                <c:pt idx="27661">
                  <c:v>4.8166119594678422E-4</c:v>
                </c:pt>
                <c:pt idx="27662">
                  <c:v>6.1454293737771293E-4</c:v>
                </c:pt>
                <c:pt idx="27663">
                  <c:v>1.6079158936301841E-2</c:v>
                </c:pt>
                <c:pt idx="27664">
                  <c:v>6.1454293737771293E-4</c:v>
                </c:pt>
                <c:pt idx="27665">
                  <c:v>2.4725274725274828E-2</c:v>
                </c:pt>
                <c:pt idx="27666">
                  <c:v>1.084010840108398E-2</c:v>
                </c:pt>
                <c:pt idx="27667">
                  <c:v>0</c:v>
                </c:pt>
                <c:pt idx="27668">
                  <c:v>0</c:v>
                </c:pt>
                <c:pt idx="27669">
                  <c:v>9.3240093240092147E-3</c:v>
                </c:pt>
                <c:pt idx="27670">
                  <c:v>0</c:v>
                </c:pt>
                <c:pt idx="27671">
                  <c:v>0</c:v>
                </c:pt>
                <c:pt idx="27672">
                  <c:v>6.7750677506769365E-4</c:v>
                </c:pt>
                <c:pt idx="27673">
                  <c:v>9.7402597402599048E-3</c:v>
                </c:pt>
                <c:pt idx="27674">
                  <c:v>4.9586776859504106E-2</c:v>
                </c:pt>
                <c:pt idx="27675">
                  <c:v>0</c:v>
                </c:pt>
                <c:pt idx="27676">
                  <c:v>6.7750677506769365E-4</c:v>
                </c:pt>
                <c:pt idx="27677">
                  <c:v>2.5289778714436183E-2</c:v>
                </c:pt>
                <c:pt idx="27678">
                  <c:v>1.3924410343847437E-2</c:v>
                </c:pt>
                <c:pt idx="27679">
                  <c:v>7.9365079365076828E-3</c:v>
                </c:pt>
                <c:pt idx="27680">
                  <c:v>1.2291052114051933E-4</c:v>
                </c:pt>
                <c:pt idx="27681">
                  <c:v>2.1639286345166591E-3</c:v>
                </c:pt>
                <c:pt idx="27682">
                  <c:v>0</c:v>
                </c:pt>
                <c:pt idx="27683">
                  <c:v>2.4390243902439174E-2</c:v>
                </c:pt>
                <c:pt idx="27684">
                  <c:v>2.8490028490029567E-3</c:v>
                </c:pt>
                <c:pt idx="27685">
                  <c:v>7.0064809949208504E-4</c:v>
                </c:pt>
                <c:pt idx="27686">
                  <c:v>3.9062500000000104E-2</c:v>
                </c:pt>
                <c:pt idx="27687">
                  <c:v>3.3846153846153813E-3</c:v>
                </c:pt>
                <c:pt idx="27688">
                  <c:v>1.6000000000000229E-2</c:v>
                </c:pt>
                <c:pt idx="27689">
                  <c:v>2.582644628099184E-2</c:v>
                </c:pt>
                <c:pt idx="27690">
                  <c:v>2.5961538461538448E-3</c:v>
                </c:pt>
                <c:pt idx="27691">
                  <c:v>5.0526315789473746E-2</c:v>
                </c:pt>
                <c:pt idx="27692">
                  <c:v>1.0578512396694198E-2</c:v>
                </c:pt>
                <c:pt idx="27693">
                  <c:v>2.2710210210210184E-2</c:v>
                </c:pt>
                <c:pt idx="27694">
                  <c:v>5.7000811688311132E-3</c:v>
                </c:pt>
                <c:pt idx="27695">
                  <c:v>1.0578512396694198E-2</c:v>
                </c:pt>
                <c:pt idx="27696">
                  <c:v>2.0702508960573542E-2</c:v>
                </c:pt>
                <c:pt idx="27697">
                  <c:v>2.582644628099184E-2</c:v>
                </c:pt>
                <c:pt idx="27698">
                  <c:v>1.671304347826072E-2</c:v>
                </c:pt>
                <c:pt idx="27699">
                  <c:v>1.0635034257081455E-2</c:v>
                </c:pt>
                <c:pt idx="27700">
                  <c:v>2.3319200484554808E-2</c:v>
                </c:pt>
                <c:pt idx="27701">
                  <c:v>1.7874900329028703E-2</c:v>
                </c:pt>
                <c:pt idx="27702">
                  <c:v>3.1173826173826382E-3</c:v>
                </c:pt>
                <c:pt idx="27703">
                  <c:v>3.3579865512235848E-6</c:v>
                </c:pt>
                <c:pt idx="27704">
                  <c:v>3.5814818093299243E-3</c:v>
                </c:pt>
                <c:pt idx="27705">
                  <c:v>5.7422840317576654E-3</c:v>
                </c:pt>
                <c:pt idx="27706">
                  <c:v>7.2729745048717691E-3</c:v>
                </c:pt>
                <c:pt idx="27707">
                  <c:v>1.0635034257081455E-2</c:v>
                </c:pt>
                <c:pt idx="27708">
                  <c:v>9.8681805998884634E-4</c:v>
                </c:pt>
                <c:pt idx="27709">
                  <c:v>9.3575340072485254E-3</c:v>
                </c:pt>
                <c:pt idx="27710">
                  <c:v>6.8740783026497582E-3</c:v>
                </c:pt>
                <c:pt idx="27711">
                  <c:v>5.2578999948140866E-6</c:v>
                </c:pt>
                <c:pt idx="27712">
                  <c:v>3.1173826173826382E-3</c:v>
                </c:pt>
                <c:pt idx="27713">
                  <c:v>6.034027605676868E-4</c:v>
                </c:pt>
                <c:pt idx="27714">
                  <c:v>1.354024127133354E-2</c:v>
                </c:pt>
                <c:pt idx="27715">
                  <c:v>1.133317901610611E-2</c:v>
                </c:pt>
                <c:pt idx="27716">
                  <c:v>2.3319200484554808E-2</c:v>
                </c:pt>
                <c:pt idx="27717">
                  <c:v>1.0686518450493446E-3</c:v>
                </c:pt>
                <c:pt idx="27718">
                  <c:v>6.1454293737771293E-4</c:v>
                </c:pt>
                <c:pt idx="27719">
                  <c:v>3.9335664335666265E-3</c:v>
                </c:pt>
                <c:pt idx="27720">
                  <c:v>6.1454293737771293E-4</c:v>
                </c:pt>
                <c:pt idx="27721">
                  <c:v>1.0635034257081455E-2</c:v>
                </c:pt>
                <c:pt idx="27722">
                  <c:v>4.0024078485617178E-3</c:v>
                </c:pt>
                <c:pt idx="27723">
                  <c:v>2.1698342979342849E-4</c:v>
                </c:pt>
                <c:pt idx="27724">
                  <c:v>1.6112919338532523E-6</c:v>
                </c:pt>
                <c:pt idx="27725">
                  <c:v>2.6610187900511658E-3</c:v>
                </c:pt>
                <c:pt idx="27726">
                  <c:v>6.5104166666679814E-4</c:v>
                </c:pt>
                <c:pt idx="27727">
                  <c:v>5.8356676003951914E-5</c:v>
                </c:pt>
                <c:pt idx="27728">
                  <c:v>4.4773391812864905E-3</c:v>
                </c:pt>
                <c:pt idx="27729">
                  <c:v>1.7412935323383078E-2</c:v>
                </c:pt>
                <c:pt idx="27730">
                  <c:v>2.2038567493112875E-2</c:v>
                </c:pt>
                <c:pt idx="27731">
                  <c:v>4.8465913642553801E-3</c:v>
                </c:pt>
                <c:pt idx="27732">
                  <c:v>1.8939393939394035E-3</c:v>
                </c:pt>
                <c:pt idx="27733">
                  <c:v>7.8201368523949689E-3</c:v>
                </c:pt>
                <c:pt idx="27734">
                  <c:v>3.4722222222222398E-3</c:v>
                </c:pt>
                <c:pt idx="27735">
                  <c:v>2.3437500000000038E-2</c:v>
                </c:pt>
                <c:pt idx="27736">
                  <c:v>4.9586776859504245E-2</c:v>
                </c:pt>
                <c:pt idx="27737">
                  <c:v>4.3572984749454336E-3</c:v>
                </c:pt>
                <c:pt idx="27738">
                  <c:v>8.7320680744897711E-3</c:v>
                </c:pt>
                <c:pt idx="27739">
                  <c:v>4.6296296296296528E-3</c:v>
                </c:pt>
                <c:pt idx="27740">
                  <c:v>1.3774104683197297E-3</c:v>
                </c:pt>
                <c:pt idx="27741">
                  <c:v>6.6666666666668883E-3</c:v>
                </c:pt>
                <c:pt idx="27742">
                  <c:v>1.0416666666666938E-2</c:v>
                </c:pt>
                <c:pt idx="27743">
                  <c:v>1.0957703265405497E-4</c:v>
                </c:pt>
                <c:pt idx="27744">
                  <c:v>1.0416666666666938E-2</c:v>
                </c:pt>
                <c:pt idx="27745">
                  <c:v>1.1486331265787945E-4</c:v>
                </c:pt>
                <c:pt idx="27746">
                  <c:v>1.6203703703703606E-2</c:v>
                </c:pt>
                <c:pt idx="27747">
                  <c:v>3.67965367965368E-2</c:v>
                </c:pt>
                <c:pt idx="27748">
                  <c:v>1.6203703703703606E-2</c:v>
                </c:pt>
                <c:pt idx="27749">
                  <c:v>4.3315382814327801E-3</c:v>
                </c:pt>
                <c:pt idx="27750">
                  <c:v>1.8231540565177165E-3</c:v>
                </c:pt>
                <c:pt idx="27751">
                  <c:v>1.5748031496063172E-2</c:v>
                </c:pt>
                <c:pt idx="27752">
                  <c:v>4.3744531933532539E-4</c:v>
                </c:pt>
                <c:pt idx="27753">
                  <c:v>2.1135265700484023E-3</c:v>
                </c:pt>
                <c:pt idx="27754">
                  <c:v>1.8231540565177165E-3</c:v>
                </c:pt>
                <c:pt idx="27755">
                  <c:v>3.5433070866141662E-2</c:v>
                </c:pt>
                <c:pt idx="27756">
                  <c:v>8.9605734767043196E-4</c:v>
                </c:pt>
                <c:pt idx="27757">
                  <c:v>3.5433070866141662E-2</c:v>
                </c:pt>
                <c:pt idx="27758">
                  <c:v>3.7858422939068027E-2</c:v>
                </c:pt>
                <c:pt idx="27759">
                  <c:v>2.3437500000000038E-2</c:v>
                </c:pt>
                <c:pt idx="27760">
                  <c:v>1.3054830287208905E-3</c:v>
                </c:pt>
                <c:pt idx="27761">
                  <c:v>7.1268580737127987E-4</c:v>
                </c:pt>
                <c:pt idx="27762">
                  <c:v>9.6618357487924557E-3</c:v>
                </c:pt>
                <c:pt idx="27763">
                  <c:v>2.7322404371585415E-3</c:v>
                </c:pt>
                <c:pt idx="27764">
                  <c:v>3.1610557926353786E-4</c:v>
                </c:pt>
                <c:pt idx="27765">
                  <c:v>8.900394477317565E-2</c:v>
                </c:pt>
                <c:pt idx="27766">
                  <c:v>1.3227513227514738E-3</c:v>
                </c:pt>
                <c:pt idx="27767">
                  <c:v>2.976190476190496E-3</c:v>
                </c:pt>
                <c:pt idx="27768">
                  <c:v>3.9531941808906197E-5</c:v>
                </c:pt>
                <c:pt idx="27769">
                  <c:v>1.0976702508960743E-2</c:v>
                </c:pt>
                <c:pt idx="27770">
                  <c:v>3.7230081906178991E-4</c:v>
                </c:pt>
                <c:pt idx="27771">
                  <c:v>2.6595744680851761E-3</c:v>
                </c:pt>
                <c:pt idx="27772">
                  <c:v>1.0976702508960743E-2</c:v>
                </c:pt>
                <c:pt idx="27773">
                  <c:v>4.3744531933532539E-4</c:v>
                </c:pt>
                <c:pt idx="27774">
                  <c:v>4.3744531933532539E-4</c:v>
                </c:pt>
                <c:pt idx="27775">
                  <c:v>6.6666666666668883E-3</c:v>
                </c:pt>
                <c:pt idx="27776">
                  <c:v>6.5104166666679814E-4</c:v>
                </c:pt>
                <c:pt idx="27777">
                  <c:v>4.3744531933532539E-4</c:v>
                </c:pt>
                <c:pt idx="27778">
                  <c:v>1.5679442508710839E-2</c:v>
                </c:pt>
                <c:pt idx="27779">
                  <c:v>1.5679442508710839E-2</c:v>
                </c:pt>
                <c:pt idx="27780">
                  <c:v>1.5679442508710839E-2</c:v>
                </c:pt>
                <c:pt idx="27781">
                  <c:v>1.1437908496732143E-2</c:v>
                </c:pt>
                <c:pt idx="27782">
                  <c:v>1.1437908496732143E-2</c:v>
                </c:pt>
                <c:pt idx="27783">
                  <c:v>5.4127112238501875E-4</c:v>
                </c:pt>
                <c:pt idx="27784">
                  <c:v>6.1454293737771293E-4</c:v>
                </c:pt>
                <c:pt idx="27785">
                  <c:v>1.6150418667983044E-2</c:v>
                </c:pt>
                <c:pt idx="27786">
                  <c:v>3.5256410256410152E-2</c:v>
                </c:pt>
                <c:pt idx="27787">
                  <c:v>1.0635034257081455E-2</c:v>
                </c:pt>
                <c:pt idx="27788">
                  <c:v>1.1354597145481728E-2</c:v>
                </c:pt>
                <c:pt idx="27789">
                  <c:v>2.3319200484554808E-2</c:v>
                </c:pt>
                <c:pt idx="27790">
                  <c:v>2.3437500000000038E-2</c:v>
                </c:pt>
                <c:pt idx="27791">
                  <c:v>3.5433070866141662E-2</c:v>
                </c:pt>
                <c:pt idx="27792">
                  <c:v>2.3437500000000038E-2</c:v>
                </c:pt>
                <c:pt idx="27793">
                  <c:v>2.3437500000000038E-2</c:v>
                </c:pt>
                <c:pt idx="27794">
                  <c:v>5.9999999999999928E-2</c:v>
                </c:pt>
                <c:pt idx="27795">
                  <c:v>1.0416666666666938E-2</c:v>
                </c:pt>
                <c:pt idx="27796">
                  <c:v>1.3227513227514738E-3</c:v>
                </c:pt>
                <c:pt idx="27797">
                  <c:v>2.016129032257999E-3</c:v>
                </c:pt>
                <c:pt idx="27798">
                  <c:v>1.0416666666666938E-2</c:v>
                </c:pt>
                <c:pt idx="27799">
                  <c:v>1.0416666666666938E-2</c:v>
                </c:pt>
                <c:pt idx="27800">
                  <c:v>2.9605263157894548E-2</c:v>
                </c:pt>
                <c:pt idx="27801">
                  <c:v>0.10416666666666684</c:v>
                </c:pt>
                <c:pt idx="27802">
                  <c:v>6.5104166666679814E-4</c:v>
                </c:pt>
                <c:pt idx="27803">
                  <c:v>2.6666666666666613E-2</c:v>
                </c:pt>
                <c:pt idx="27804">
                  <c:v>1.7532325224631831E-3</c:v>
                </c:pt>
                <c:pt idx="27805">
                  <c:v>5.8962264150941486E-4</c:v>
                </c:pt>
                <c:pt idx="27806">
                  <c:v>1.6203703703703606E-2</c:v>
                </c:pt>
                <c:pt idx="27807">
                  <c:v>5.1362683438155192E-2</c:v>
                </c:pt>
                <c:pt idx="27808">
                  <c:v>1.1379800853485028E-2</c:v>
                </c:pt>
                <c:pt idx="27809">
                  <c:v>6.6666666666668883E-3</c:v>
                </c:pt>
                <c:pt idx="27810">
                  <c:v>6.8181818181818107E-2</c:v>
                </c:pt>
                <c:pt idx="27811">
                  <c:v>5.092946269416095E-4</c:v>
                </c:pt>
                <c:pt idx="27812">
                  <c:v>2.7322404371585415E-3</c:v>
                </c:pt>
                <c:pt idx="27813">
                  <c:v>8.7020243656670828E-4</c:v>
                </c:pt>
                <c:pt idx="27814">
                  <c:v>1.3227513227514738E-3</c:v>
                </c:pt>
                <c:pt idx="27815">
                  <c:v>1.3888888888888959E-2</c:v>
                </c:pt>
                <c:pt idx="27816">
                  <c:v>0</c:v>
                </c:pt>
                <c:pt idx="27817">
                  <c:v>4.3744531933532539E-4</c:v>
                </c:pt>
                <c:pt idx="27818">
                  <c:v>2.5085183879685342E-2</c:v>
                </c:pt>
                <c:pt idx="27819">
                  <c:v>6.5104166666679814E-4</c:v>
                </c:pt>
                <c:pt idx="27820">
                  <c:v>2.1164021164021368E-2</c:v>
                </c:pt>
                <c:pt idx="27821">
                  <c:v>4.7506464618756209E-4</c:v>
                </c:pt>
                <c:pt idx="27822">
                  <c:v>3.6470674556416641E-3</c:v>
                </c:pt>
                <c:pt idx="27823">
                  <c:v>2.8690263984381421E-3</c:v>
                </c:pt>
                <c:pt idx="27824">
                  <c:v>1.0077874002913E-2</c:v>
                </c:pt>
                <c:pt idx="27825">
                  <c:v>1.2184508268059195E-2</c:v>
                </c:pt>
                <c:pt idx="27826">
                  <c:v>2.3437500000000038E-2</c:v>
                </c:pt>
                <c:pt idx="27827">
                  <c:v>2.1164021164021368E-2</c:v>
                </c:pt>
                <c:pt idx="27828">
                  <c:v>1.4848657909766035E-2</c:v>
                </c:pt>
                <c:pt idx="27829">
                  <c:v>1.0416666666666938E-2</c:v>
                </c:pt>
                <c:pt idx="27830">
                  <c:v>0</c:v>
                </c:pt>
                <c:pt idx="27831">
                  <c:v>4.3744531933532539E-4</c:v>
                </c:pt>
                <c:pt idx="27832">
                  <c:v>1.5748031496063096E-2</c:v>
                </c:pt>
                <c:pt idx="27833">
                  <c:v>4.37982625482626E-2</c:v>
                </c:pt>
                <c:pt idx="27834">
                  <c:v>2.5864707682889666E-2</c:v>
                </c:pt>
                <c:pt idx="27835">
                  <c:v>1.0416666666666938E-2</c:v>
                </c:pt>
                <c:pt idx="27836">
                  <c:v>3.3469945355191169E-2</c:v>
                </c:pt>
                <c:pt idx="27837">
                  <c:v>5.1041666666666576E-2</c:v>
                </c:pt>
                <c:pt idx="27838">
                  <c:v>1.0736842105263183E-2</c:v>
                </c:pt>
                <c:pt idx="27839">
                  <c:v>4.3744531933532539E-4</c:v>
                </c:pt>
                <c:pt idx="27840">
                  <c:v>2.3437500000000038E-2</c:v>
                </c:pt>
                <c:pt idx="27841">
                  <c:v>1.8673780487804988E-2</c:v>
                </c:pt>
                <c:pt idx="27842">
                  <c:v>4.0738161559888728E-2</c:v>
                </c:pt>
                <c:pt idx="27843">
                  <c:v>2.7322404371585415E-3</c:v>
                </c:pt>
                <c:pt idx="27844">
                  <c:v>1.9855593857976994E-3</c:v>
                </c:pt>
                <c:pt idx="27845">
                  <c:v>3.0892088202475219E-4</c:v>
                </c:pt>
                <c:pt idx="27846">
                  <c:v>1.5259883876856127E-4</c:v>
                </c:pt>
                <c:pt idx="27847">
                  <c:v>1.1224630045355338E-3</c:v>
                </c:pt>
                <c:pt idx="27848">
                  <c:v>1.8877696351346221E-3</c:v>
                </c:pt>
                <c:pt idx="27849">
                  <c:v>1.7138733537794106E-3</c:v>
                </c:pt>
                <c:pt idx="27850">
                  <c:v>3.1616563744083455E-2</c:v>
                </c:pt>
                <c:pt idx="27851">
                  <c:v>5.9781529294935928E-3</c:v>
                </c:pt>
                <c:pt idx="27852">
                  <c:v>1.4492753623188318E-2</c:v>
                </c:pt>
                <c:pt idx="27853">
                  <c:v>5.6899004268223055E-6</c:v>
                </c:pt>
                <c:pt idx="27854">
                  <c:v>2.4516129032258076E-2</c:v>
                </c:pt>
                <c:pt idx="27855">
                  <c:v>1.7313019390566764E-4</c:v>
                </c:pt>
                <c:pt idx="27856">
                  <c:v>3.0340557275541635E-3</c:v>
                </c:pt>
                <c:pt idx="27857">
                  <c:v>1.4581535806730958E-3</c:v>
                </c:pt>
                <c:pt idx="27858">
                  <c:v>2.2236842105262801E-3</c:v>
                </c:pt>
                <c:pt idx="27859">
                  <c:v>2.0928858162354923E-2</c:v>
                </c:pt>
                <c:pt idx="27860">
                  <c:v>6.154358227585038E-3</c:v>
                </c:pt>
                <c:pt idx="27861">
                  <c:v>7.1731748726660367E-4</c:v>
                </c:pt>
                <c:pt idx="27862">
                  <c:v>1.0053827751195811E-3</c:v>
                </c:pt>
                <c:pt idx="27863">
                  <c:v>6.4688995215311778E-3</c:v>
                </c:pt>
                <c:pt idx="27864">
                  <c:v>1.2548640895277395E-3</c:v>
                </c:pt>
                <c:pt idx="27865">
                  <c:v>2.0543293718165555E-3</c:v>
                </c:pt>
                <c:pt idx="27866">
                  <c:v>7.2874493927142889E-4</c:v>
                </c:pt>
                <c:pt idx="27867">
                  <c:v>7.1731748726660367E-4</c:v>
                </c:pt>
                <c:pt idx="27868">
                  <c:v>4.4019138755972947E-4</c:v>
                </c:pt>
                <c:pt idx="27869">
                  <c:v>1.5851393188854451E-2</c:v>
                </c:pt>
                <c:pt idx="27870">
                  <c:v>7.1265767725098997E-3</c:v>
                </c:pt>
                <c:pt idx="27871">
                  <c:v>9.4806094182825987E-3</c:v>
                </c:pt>
                <c:pt idx="27872">
                  <c:v>1.0611205432937245E-2</c:v>
                </c:pt>
                <c:pt idx="27873">
                  <c:v>2.1570319240724892E-2</c:v>
                </c:pt>
                <c:pt idx="27874">
                  <c:v>7.4197689345314359E-3</c:v>
                </c:pt>
                <c:pt idx="27875">
                  <c:v>1.9357336430511073E-4</c:v>
                </c:pt>
                <c:pt idx="27876">
                  <c:v>1.9357336430511073E-4</c:v>
                </c:pt>
                <c:pt idx="27877">
                  <c:v>3.6458333333333426E-2</c:v>
                </c:pt>
                <c:pt idx="27878">
                  <c:v>3.8517547691859659E-2</c:v>
                </c:pt>
                <c:pt idx="27879">
                  <c:v>6.238859180035747E-3</c:v>
                </c:pt>
                <c:pt idx="27880">
                  <c:v>6.6666666666668883E-3</c:v>
                </c:pt>
                <c:pt idx="27881">
                  <c:v>6.6666666666667001E-3</c:v>
                </c:pt>
                <c:pt idx="27882">
                  <c:v>1.0416666666666938E-2</c:v>
                </c:pt>
                <c:pt idx="27883">
                  <c:v>6.5104166666679814E-4</c:v>
                </c:pt>
                <c:pt idx="27884">
                  <c:v>2.3437500000000038E-2</c:v>
                </c:pt>
                <c:pt idx="27885">
                  <c:v>2.976190476190496E-3</c:v>
                </c:pt>
                <c:pt idx="27886">
                  <c:v>7.7224810002451388E-3</c:v>
                </c:pt>
                <c:pt idx="27887">
                  <c:v>1.3227513227514738E-3</c:v>
                </c:pt>
                <c:pt idx="27888">
                  <c:v>1.6203703703703606E-2</c:v>
                </c:pt>
                <c:pt idx="27889">
                  <c:v>1.5679442508710839E-2</c:v>
                </c:pt>
                <c:pt idx="27890">
                  <c:v>1.0416666666666938E-2</c:v>
                </c:pt>
                <c:pt idx="27891">
                  <c:v>1.7324888226527533E-2</c:v>
                </c:pt>
                <c:pt idx="27892">
                  <c:v>6.9991251093613586E-3</c:v>
                </c:pt>
                <c:pt idx="27893">
                  <c:v>1.0416666666666938E-2</c:v>
                </c:pt>
                <c:pt idx="27894">
                  <c:v>2.3437500000000038E-2</c:v>
                </c:pt>
                <c:pt idx="27895">
                  <c:v>1.587301587301774E-3</c:v>
                </c:pt>
                <c:pt idx="27896">
                  <c:v>2.2222222222222334E-2</c:v>
                </c:pt>
                <c:pt idx="27897">
                  <c:v>1.5748031496063096E-2</c:v>
                </c:pt>
                <c:pt idx="27898">
                  <c:v>6.5104166666679814E-4</c:v>
                </c:pt>
                <c:pt idx="27899">
                  <c:v>1.0416666666666938E-2</c:v>
                </c:pt>
                <c:pt idx="27900">
                  <c:v>1.6203703703703606E-2</c:v>
                </c:pt>
                <c:pt idx="27901">
                  <c:v>1.7076502732243888E-4</c:v>
                </c:pt>
                <c:pt idx="27902">
                  <c:v>3.5433070866141662E-2</c:v>
                </c:pt>
                <c:pt idx="27903">
                  <c:v>6.5104166666679814E-4</c:v>
                </c:pt>
                <c:pt idx="27904">
                  <c:v>1.1459129106187558E-3</c:v>
                </c:pt>
                <c:pt idx="27905">
                  <c:v>7.1250445315280909E-4</c:v>
                </c:pt>
                <c:pt idx="27906">
                  <c:v>4.3744531933532539E-4</c:v>
                </c:pt>
                <c:pt idx="27907">
                  <c:v>1.7485227162646541E-2</c:v>
                </c:pt>
                <c:pt idx="27908">
                  <c:v>3.1249999999999962E-2</c:v>
                </c:pt>
                <c:pt idx="27909">
                  <c:v>6.5104166666679814E-4</c:v>
                </c:pt>
                <c:pt idx="27910">
                  <c:v>3.5433070866141621E-2</c:v>
                </c:pt>
                <c:pt idx="27911">
                  <c:v>2.640716374269006E-2</c:v>
                </c:pt>
                <c:pt idx="27912">
                  <c:v>2.640716374269006E-2</c:v>
                </c:pt>
                <c:pt idx="27913">
                  <c:v>1.9072263753114962E-2</c:v>
                </c:pt>
                <c:pt idx="27914">
                  <c:v>1.6203703703703606E-2</c:v>
                </c:pt>
                <c:pt idx="27915">
                  <c:v>6.6666666666667001E-3</c:v>
                </c:pt>
                <c:pt idx="27916">
                  <c:v>1.3258820951128777E-2</c:v>
                </c:pt>
                <c:pt idx="27917">
                  <c:v>1.7005032101336127E-2</c:v>
                </c:pt>
                <c:pt idx="27918">
                  <c:v>1.4336917562724075E-2</c:v>
                </c:pt>
                <c:pt idx="27919">
                  <c:v>8.9605734767043196E-4</c:v>
                </c:pt>
                <c:pt idx="27920">
                  <c:v>2.3422377080913635E-2</c:v>
                </c:pt>
                <c:pt idx="27921">
                  <c:v>9.7949188858280165E-3</c:v>
                </c:pt>
                <c:pt idx="27922">
                  <c:v>7.1590052750566393E-3</c:v>
                </c:pt>
                <c:pt idx="27923">
                  <c:v>1.5748031496063096E-2</c:v>
                </c:pt>
                <c:pt idx="27924">
                  <c:v>1.0416666666666938E-2</c:v>
                </c:pt>
                <c:pt idx="27925">
                  <c:v>8.7865773309443312E-3</c:v>
                </c:pt>
                <c:pt idx="27926">
                  <c:v>1.0635034257081455E-2</c:v>
                </c:pt>
                <c:pt idx="27927">
                  <c:v>1.9035842206574804E-3</c:v>
                </c:pt>
                <c:pt idx="27928">
                  <c:v>6.912845219296887E-3</c:v>
                </c:pt>
                <c:pt idx="27929">
                  <c:v>3.5939756550442698E-3</c:v>
                </c:pt>
                <c:pt idx="27930">
                  <c:v>4.6658259773013834E-2</c:v>
                </c:pt>
                <c:pt idx="27931">
                  <c:v>4.6658259773013834E-2</c:v>
                </c:pt>
                <c:pt idx="27932">
                  <c:v>3.9752105430055431E-4</c:v>
                </c:pt>
                <c:pt idx="27933">
                  <c:v>2.5573443755261934E-2</c:v>
                </c:pt>
                <c:pt idx="27934">
                  <c:v>1.5722453222450658E-3</c:v>
                </c:pt>
                <c:pt idx="27935">
                  <c:v>1.1827922597153134E-2</c:v>
                </c:pt>
                <c:pt idx="27936">
                  <c:v>1.8162385699217166E-2</c:v>
                </c:pt>
                <c:pt idx="27937">
                  <c:v>1.5722453222450658E-3</c:v>
                </c:pt>
                <c:pt idx="27938">
                  <c:v>1.9827374387547073E-2</c:v>
                </c:pt>
                <c:pt idx="27939">
                  <c:v>2.0606146785391945E-2</c:v>
                </c:pt>
                <c:pt idx="27940">
                  <c:v>4.5173489139005299E-3</c:v>
                </c:pt>
                <c:pt idx="27941">
                  <c:v>5.0717591040167116E-4</c:v>
                </c:pt>
                <c:pt idx="27942">
                  <c:v>5.2335940695366345E-3</c:v>
                </c:pt>
                <c:pt idx="27943">
                  <c:v>1.2487006237005969E-2</c:v>
                </c:pt>
                <c:pt idx="27944">
                  <c:v>1.1496060838165782E-2</c:v>
                </c:pt>
                <c:pt idx="27945">
                  <c:v>2.2460647460646604E-3</c:v>
                </c:pt>
                <c:pt idx="27946">
                  <c:v>1.1317181614211285E-2</c:v>
                </c:pt>
                <c:pt idx="27947">
                  <c:v>2.2952853598014817E-2</c:v>
                </c:pt>
                <c:pt idx="27948">
                  <c:v>4.0307613013214914E-2</c:v>
                </c:pt>
                <c:pt idx="27949">
                  <c:v>1.133317901610611E-2</c:v>
                </c:pt>
                <c:pt idx="27950">
                  <c:v>4.9463853337945339E-3</c:v>
                </c:pt>
                <c:pt idx="27951">
                  <c:v>4.8166119594678422E-4</c:v>
                </c:pt>
                <c:pt idx="27952">
                  <c:v>6.8740783026497582E-3</c:v>
                </c:pt>
                <c:pt idx="27953">
                  <c:v>2.3091954883523971E-2</c:v>
                </c:pt>
                <c:pt idx="27954">
                  <c:v>4.8166119594678422E-4</c:v>
                </c:pt>
                <c:pt idx="27955">
                  <c:v>6.1897313213102809E-2</c:v>
                </c:pt>
                <c:pt idx="27956">
                  <c:v>6.1897313213102809E-2</c:v>
                </c:pt>
                <c:pt idx="27957">
                  <c:v>1.8849773375281128E-3</c:v>
                </c:pt>
                <c:pt idx="27958">
                  <c:v>5.0942699630150429E-3</c:v>
                </c:pt>
                <c:pt idx="27959">
                  <c:v>6.8268153306870194E-2</c:v>
                </c:pt>
                <c:pt idx="27960">
                  <c:v>6.1897313213102809E-2</c:v>
                </c:pt>
                <c:pt idx="27961">
                  <c:v>1.452455785505905E-2</c:v>
                </c:pt>
                <c:pt idx="27962">
                  <c:v>7.4926386638574293E-3</c:v>
                </c:pt>
                <c:pt idx="27963">
                  <c:v>6.5733768588668697E-3</c:v>
                </c:pt>
                <c:pt idx="27964">
                  <c:v>3.5826757260662891E-3</c:v>
                </c:pt>
                <c:pt idx="27965">
                  <c:v>1.0718345693715268E-2</c:v>
                </c:pt>
                <c:pt idx="27966">
                  <c:v>1.133317901610611E-2</c:v>
                </c:pt>
                <c:pt idx="27967">
                  <c:v>1.9035842206574804E-3</c:v>
                </c:pt>
                <c:pt idx="27968">
                  <c:v>4.8725904637236276E-3</c:v>
                </c:pt>
                <c:pt idx="27969">
                  <c:v>2.3319200484554808E-2</c:v>
                </c:pt>
                <c:pt idx="27970">
                  <c:v>2.8489235222981489E-2</c:v>
                </c:pt>
                <c:pt idx="27971">
                  <c:v>1.4406601801559704E-2</c:v>
                </c:pt>
                <c:pt idx="27972">
                  <c:v>2.8022875816993572E-3</c:v>
                </c:pt>
                <c:pt idx="27973">
                  <c:v>8.3430390032504017E-3</c:v>
                </c:pt>
                <c:pt idx="27974">
                  <c:v>2.2710210210210184E-2</c:v>
                </c:pt>
                <c:pt idx="27975">
                  <c:v>8.9358108108109676E-3</c:v>
                </c:pt>
                <c:pt idx="27976">
                  <c:v>1.0578512396694198E-2</c:v>
                </c:pt>
                <c:pt idx="27977">
                  <c:v>5.5555555555432325E-5</c:v>
                </c:pt>
                <c:pt idx="27978">
                  <c:v>7.5700934579439345E-3</c:v>
                </c:pt>
                <c:pt idx="27979">
                  <c:v>3.69825487012986E-2</c:v>
                </c:pt>
                <c:pt idx="27980">
                  <c:v>1.8904320987653681E-3</c:v>
                </c:pt>
                <c:pt idx="27981">
                  <c:v>1.8904320987653681E-3</c:v>
                </c:pt>
                <c:pt idx="27982">
                  <c:v>1.4718816631127743E-3</c:v>
                </c:pt>
                <c:pt idx="27983">
                  <c:v>1.6949152542493444E-5</c:v>
                </c:pt>
                <c:pt idx="27984">
                  <c:v>1.701680672268882E-3</c:v>
                </c:pt>
                <c:pt idx="27985">
                  <c:v>1.4394865525671455E-3</c:v>
                </c:pt>
                <c:pt idx="27986">
                  <c:v>1.6467236467236513E-2</c:v>
                </c:pt>
                <c:pt idx="27987">
                  <c:v>6.2950039651070641E-2</c:v>
                </c:pt>
                <c:pt idx="27988">
                  <c:v>1.9499566724436944E-2</c:v>
                </c:pt>
                <c:pt idx="27989">
                  <c:v>1.0578512396694198E-2</c:v>
                </c:pt>
                <c:pt idx="27990">
                  <c:v>6.4449152542373159E-3</c:v>
                </c:pt>
                <c:pt idx="27991">
                  <c:v>3.9062500000000104E-2</c:v>
                </c:pt>
                <c:pt idx="27992">
                  <c:v>6.4449152542373159E-3</c:v>
                </c:pt>
                <c:pt idx="27993">
                  <c:v>7.866847826086782E-3</c:v>
                </c:pt>
                <c:pt idx="27994">
                  <c:v>7.5700934579439345E-3</c:v>
                </c:pt>
                <c:pt idx="27995">
                  <c:v>2.582644628099184E-2</c:v>
                </c:pt>
                <c:pt idx="27996">
                  <c:v>4.9802371541499395E-3</c:v>
                </c:pt>
                <c:pt idx="27997">
                  <c:v>1.9035842206574804E-3</c:v>
                </c:pt>
                <c:pt idx="27998">
                  <c:v>2.5800645635357059E-3</c:v>
                </c:pt>
                <c:pt idx="27999">
                  <c:v>6.385659794750653E-4</c:v>
                </c:pt>
                <c:pt idx="28000">
                  <c:v>6.385659794750653E-4</c:v>
                </c:pt>
                <c:pt idx="28001">
                  <c:v>2.3091954883523971E-2</c:v>
                </c:pt>
                <c:pt idx="28002">
                  <c:v>1.0635034257081455E-2</c:v>
                </c:pt>
                <c:pt idx="28003">
                  <c:v>1.1825295916205094E-2</c:v>
                </c:pt>
                <c:pt idx="28004">
                  <c:v>1.2487512487511664E-3</c:v>
                </c:pt>
                <c:pt idx="28005">
                  <c:v>6.1454293737771293E-4</c:v>
                </c:pt>
                <c:pt idx="28006">
                  <c:v>1.1393732671822724E-2</c:v>
                </c:pt>
                <c:pt idx="28007">
                  <c:v>2.6712714297995988E-4</c:v>
                </c:pt>
                <c:pt idx="28008">
                  <c:v>1.8971013578101419E-2</c:v>
                </c:pt>
                <c:pt idx="28009">
                  <c:v>6.1454293737771293E-4</c:v>
                </c:pt>
                <c:pt idx="28010">
                  <c:v>1.0635034257081455E-2</c:v>
                </c:pt>
                <c:pt idx="28011">
                  <c:v>1.3696581472167358E-4</c:v>
                </c:pt>
                <c:pt idx="28012">
                  <c:v>1.6004495504495335E-2</c:v>
                </c:pt>
                <c:pt idx="28013">
                  <c:v>1.6295517669144211E-2</c:v>
                </c:pt>
                <c:pt idx="28014">
                  <c:v>1.0253613874567633E-3</c:v>
                </c:pt>
                <c:pt idx="28015">
                  <c:v>2.4925224327014041E-4</c:v>
                </c:pt>
                <c:pt idx="28016">
                  <c:v>3.8891589693393329E-6</c:v>
                </c:pt>
                <c:pt idx="28017">
                  <c:v>6.7147175075559493E-4</c:v>
                </c:pt>
                <c:pt idx="28018">
                  <c:v>9.0468996214890629E-2</c:v>
                </c:pt>
                <c:pt idx="28019">
                  <c:v>1.6611106584831403E-2</c:v>
                </c:pt>
                <c:pt idx="28020">
                  <c:v>2.384313725490185E-2</c:v>
                </c:pt>
                <c:pt idx="28021">
                  <c:v>1.0736842105263183E-2</c:v>
                </c:pt>
                <c:pt idx="28022">
                  <c:v>2.384313725490185E-2</c:v>
                </c:pt>
                <c:pt idx="28023">
                  <c:v>4.6883495899780348E-4</c:v>
                </c:pt>
                <c:pt idx="28024">
                  <c:v>5.53228618536149E-3</c:v>
                </c:pt>
                <c:pt idx="28025">
                  <c:v>1.0531496787780981E-2</c:v>
                </c:pt>
                <c:pt idx="28026">
                  <c:v>1.0736842105263183E-2</c:v>
                </c:pt>
                <c:pt idx="28027">
                  <c:v>1.0736842105263183E-2</c:v>
                </c:pt>
                <c:pt idx="28028">
                  <c:v>6.4499484004128737E-4</c:v>
                </c:pt>
                <c:pt idx="28029">
                  <c:v>3.64145658263305E-2</c:v>
                </c:pt>
                <c:pt idx="28030">
                  <c:v>1.766402307137695E-2</c:v>
                </c:pt>
                <c:pt idx="28031">
                  <c:v>3.1610557926353786E-4</c:v>
                </c:pt>
                <c:pt idx="28032">
                  <c:v>2.1164021164021368E-2</c:v>
                </c:pt>
                <c:pt idx="28033">
                  <c:v>1.0416666666666938E-2</c:v>
                </c:pt>
                <c:pt idx="28034">
                  <c:v>6.5104166666679814E-4</c:v>
                </c:pt>
                <c:pt idx="28035">
                  <c:v>1.0635034257081455E-2</c:v>
                </c:pt>
                <c:pt idx="28036">
                  <c:v>1.6774193548387228E-2</c:v>
                </c:pt>
                <c:pt idx="28037">
                  <c:v>2.1201167253798871E-2</c:v>
                </c:pt>
                <c:pt idx="28038">
                  <c:v>1.0635034257081455E-2</c:v>
                </c:pt>
                <c:pt idx="28039">
                  <c:v>2.3319200484554808E-2</c:v>
                </c:pt>
                <c:pt idx="28040">
                  <c:v>6.1454293737771293E-4</c:v>
                </c:pt>
                <c:pt idx="28041">
                  <c:v>7.2448384948384662E-3</c:v>
                </c:pt>
                <c:pt idx="28042">
                  <c:v>1.5470477999748978E-4</c:v>
                </c:pt>
                <c:pt idx="28043">
                  <c:v>9.5862603849825468E-3</c:v>
                </c:pt>
                <c:pt idx="28044">
                  <c:v>8.2236842105260497E-4</c:v>
                </c:pt>
                <c:pt idx="28045">
                  <c:v>1.0416666666666938E-2</c:v>
                </c:pt>
                <c:pt idx="28046">
                  <c:v>6.5104166666679814E-4</c:v>
                </c:pt>
                <c:pt idx="28047">
                  <c:v>9.6164788892682974E-3</c:v>
                </c:pt>
                <c:pt idx="28048">
                  <c:v>1.5748031496063096E-2</c:v>
                </c:pt>
                <c:pt idx="28049">
                  <c:v>6.9991251093613586E-3</c:v>
                </c:pt>
                <c:pt idx="28050">
                  <c:v>1.0416666666666938E-2</c:v>
                </c:pt>
                <c:pt idx="28051">
                  <c:v>6.5104166666679814E-4</c:v>
                </c:pt>
                <c:pt idx="28052">
                  <c:v>8.8757396449704734E-3</c:v>
                </c:pt>
                <c:pt idx="28053">
                  <c:v>6.5104166666679814E-4</c:v>
                </c:pt>
                <c:pt idx="28054">
                  <c:v>1.0416666666666938E-2</c:v>
                </c:pt>
                <c:pt idx="28055">
                  <c:v>6.1218243036437225E-4</c:v>
                </c:pt>
                <c:pt idx="28056">
                  <c:v>3.8722933459776161E-3</c:v>
                </c:pt>
                <c:pt idx="28057">
                  <c:v>1.1372251705837387E-3</c:v>
                </c:pt>
                <c:pt idx="28058">
                  <c:v>1.4336917562724075E-2</c:v>
                </c:pt>
                <c:pt idx="28059">
                  <c:v>1.0416666666666938E-2</c:v>
                </c:pt>
                <c:pt idx="28060">
                  <c:v>2.3523646165155641E-2</c:v>
                </c:pt>
                <c:pt idx="28061">
                  <c:v>1.4336917562724075E-2</c:v>
                </c:pt>
                <c:pt idx="28062">
                  <c:v>4.3744531933532539E-4</c:v>
                </c:pt>
                <c:pt idx="28063">
                  <c:v>1.0416666666666938E-2</c:v>
                </c:pt>
                <c:pt idx="28064">
                  <c:v>7.2148786831516027E-4</c:v>
                </c:pt>
                <c:pt idx="28065">
                  <c:v>6.3492063492063813E-3</c:v>
                </c:pt>
                <c:pt idx="28158">
                  <c:v>3.4722222222222398E-3</c:v>
                </c:pt>
                <c:pt idx="28159">
                  <c:v>8.9605734767043196E-4</c:v>
                </c:pt>
                <c:pt idx="28160">
                  <c:v>5.8974590224590423E-3</c:v>
                </c:pt>
                <c:pt idx="28161">
                  <c:v>8.8757396449704734E-3</c:v>
                </c:pt>
                <c:pt idx="28162">
                  <c:v>1.0416666666666938E-2</c:v>
                </c:pt>
                <c:pt idx="28163">
                  <c:v>5.0287356321839852E-3</c:v>
                </c:pt>
                <c:pt idx="28164">
                  <c:v>6.5104166666679814E-4</c:v>
                </c:pt>
                <c:pt idx="28165">
                  <c:v>1.3227513227514738E-3</c:v>
                </c:pt>
                <c:pt idx="28166">
                  <c:v>6.6666666666667001E-3</c:v>
                </c:pt>
                <c:pt idx="28167">
                  <c:v>1.883239171374814E-3</c:v>
                </c:pt>
                <c:pt idx="28168">
                  <c:v>3.5120021822149616E-3</c:v>
                </c:pt>
                <c:pt idx="28169">
                  <c:v>4.3744531933532539E-4</c:v>
                </c:pt>
                <c:pt idx="28170">
                  <c:v>6.5104166666679814E-4</c:v>
                </c:pt>
                <c:pt idx="28171">
                  <c:v>6.1646174863387942E-2</c:v>
                </c:pt>
                <c:pt idx="28172">
                  <c:v>3.5433070866141662E-2</c:v>
                </c:pt>
                <c:pt idx="28173">
                  <c:v>2.3437500000000038E-2</c:v>
                </c:pt>
                <c:pt idx="28174">
                  <c:v>3.4176349965798944E-4</c:v>
                </c:pt>
                <c:pt idx="28175">
                  <c:v>1.0263929618768076E-2</c:v>
                </c:pt>
                <c:pt idx="28176">
                  <c:v>1.552106430155193E-2</c:v>
                </c:pt>
                <c:pt idx="28177">
                  <c:v>8.9910089910090283E-3</c:v>
                </c:pt>
                <c:pt idx="28178">
                  <c:v>8.18853277871132E-5</c:v>
                </c:pt>
                <c:pt idx="28179">
                  <c:v>8.3787180561364124E-4</c:v>
                </c:pt>
                <c:pt idx="28180">
                  <c:v>2.5345622119815617E-2</c:v>
                </c:pt>
                <c:pt idx="28181">
                  <c:v>2.086438152011905E-2</c:v>
                </c:pt>
                <c:pt idx="28182">
                  <c:v>8.2474548260863187E-3</c:v>
                </c:pt>
                <c:pt idx="28183">
                  <c:v>6.3978574616872603E-3</c:v>
                </c:pt>
                <c:pt idx="28184">
                  <c:v>2.5549671567370248E-3</c:v>
                </c:pt>
                <c:pt idx="28185">
                  <c:v>2.5345622119815617E-2</c:v>
                </c:pt>
                <c:pt idx="28186">
                  <c:v>1.5919564306660814E-3</c:v>
                </c:pt>
                <c:pt idx="28187">
                  <c:v>2.5345622119815617E-2</c:v>
                </c:pt>
                <c:pt idx="28188">
                  <c:v>1.7990206514796551E-2</c:v>
                </c:pt>
                <c:pt idx="28189">
                  <c:v>2.4975024975024962E-2</c:v>
                </c:pt>
                <c:pt idx="28190">
                  <c:v>1.0263929618768076E-2</c:v>
                </c:pt>
                <c:pt idx="28191">
                  <c:v>1.2487512487509343E-4</c:v>
                </c:pt>
                <c:pt idx="28192">
                  <c:v>1.0263929618768076E-2</c:v>
                </c:pt>
                <c:pt idx="28193">
                  <c:v>1.0416666666666938E-2</c:v>
                </c:pt>
                <c:pt idx="28194">
                  <c:v>1.3227513227514738E-3</c:v>
                </c:pt>
                <c:pt idx="28195">
                  <c:v>1.0416666666666938E-2</c:v>
                </c:pt>
                <c:pt idx="28196">
                  <c:v>2.6205450733739476E-4</c:v>
                </c:pt>
                <c:pt idx="28197">
                  <c:v>6.6666666666668883E-3</c:v>
                </c:pt>
                <c:pt idx="28198">
                  <c:v>1.9357336430511073E-4</c:v>
                </c:pt>
                <c:pt idx="28199">
                  <c:v>1.0205144225762793E-2</c:v>
                </c:pt>
                <c:pt idx="28200">
                  <c:v>8.8757396449703589E-3</c:v>
                </c:pt>
                <c:pt idx="28201">
                  <c:v>6.5104166666679814E-4</c:v>
                </c:pt>
                <c:pt idx="28202">
                  <c:v>2.976190476190496E-3</c:v>
                </c:pt>
                <c:pt idx="28203">
                  <c:v>2.976190476190496E-3</c:v>
                </c:pt>
                <c:pt idx="28204">
                  <c:v>2.3437500000000038E-2</c:v>
                </c:pt>
                <c:pt idx="28205">
                  <c:v>2.8280542986424254E-3</c:v>
                </c:pt>
                <c:pt idx="28206">
                  <c:v>2.6205450733739476E-4</c:v>
                </c:pt>
                <c:pt idx="28207">
                  <c:v>2.6205450733739476E-4</c:v>
                </c:pt>
                <c:pt idx="28208">
                  <c:v>1.5743309513801335E-2</c:v>
                </c:pt>
                <c:pt idx="28209">
                  <c:v>8.6758131647911348E-3</c:v>
                </c:pt>
                <c:pt idx="28210">
                  <c:v>3.1849031056951936E-2</c:v>
                </c:pt>
                <c:pt idx="28211">
                  <c:v>8.6427733486556142E-3</c:v>
                </c:pt>
                <c:pt idx="28212">
                  <c:v>1.6211745244004167E-3</c:v>
                </c:pt>
                <c:pt idx="28213">
                  <c:v>2.8752734635083672E-4</c:v>
                </c:pt>
                <c:pt idx="28214">
                  <c:v>4.8480930833871887E-2</c:v>
                </c:pt>
                <c:pt idx="28215">
                  <c:v>1.135708342787994E-2</c:v>
                </c:pt>
                <c:pt idx="28216">
                  <c:v>5.4900085669316789E-3</c:v>
                </c:pt>
                <c:pt idx="28217">
                  <c:v>7.7139890223932217E-5</c:v>
                </c:pt>
                <c:pt idx="28218">
                  <c:v>7.9772079772078366E-4</c:v>
                </c:pt>
                <c:pt idx="28219">
                  <c:v>2.3851134620365359E-2</c:v>
                </c:pt>
                <c:pt idx="28220">
                  <c:v>2.4761904761904797E-2</c:v>
                </c:pt>
                <c:pt idx="28221">
                  <c:v>6.2055451323745296E-3</c:v>
                </c:pt>
                <c:pt idx="28222">
                  <c:v>6.840602034594411E-3</c:v>
                </c:pt>
                <c:pt idx="28223">
                  <c:v>1.5384615384615396E-2</c:v>
                </c:pt>
                <c:pt idx="28224">
                  <c:v>7.4288284814596605E-4</c:v>
                </c:pt>
                <c:pt idx="28225">
                  <c:v>9.9917012448132482E-3</c:v>
                </c:pt>
                <c:pt idx="28226">
                  <c:v>2.6749008567191457E-3</c:v>
                </c:pt>
                <c:pt idx="28227">
                  <c:v>3.04010519395235E-4</c:v>
                </c:pt>
                <c:pt idx="28228">
                  <c:v>5.5384615384615659E-3</c:v>
                </c:pt>
                <c:pt idx="28229">
                  <c:v>6.0365387468191102E-3</c:v>
                </c:pt>
                <c:pt idx="28230">
                  <c:v>1.0389610389610303E-2</c:v>
                </c:pt>
                <c:pt idx="28231">
                  <c:v>2.4639999999999978E-2</c:v>
                </c:pt>
                <c:pt idx="28232">
                  <c:v>1.0389610389610303E-2</c:v>
                </c:pt>
                <c:pt idx="28233">
                  <c:v>3.1437451437451853E-3</c:v>
                </c:pt>
                <c:pt idx="28234">
                  <c:v>1.0389610389610303E-2</c:v>
                </c:pt>
                <c:pt idx="28235">
                  <c:v>7.5520178745984738E-3</c:v>
                </c:pt>
                <c:pt idx="28236">
                  <c:v>5.3596757852076024E-3</c:v>
                </c:pt>
                <c:pt idx="28237">
                  <c:v>2.1570319240724892E-2</c:v>
                </c:pt>
                <c:pt idx="28238">
                  <c:v>1.0011216853321963E-2</c:v>
                </c:pt>
                <c:pt idx="28239">
                  <c:v>1.048352588789059E-2</c:v>
                </c:pt>
                <c:pt idx="28240">
                  <c:v>1.0389610389610303E-2</c:v>
                </c:pt>
                <c:pt idx="28241">
                  <c:v>1.3434565434565303E-2</c:v>
                </c:pt>
                <c:pt idx="28242">
                  <c:v>4.9395821569734131E-3</c:v>
                </c:pt>
                <c:pt idx="28243">
                  <c:v>2.849721706864657E-3</c:v>
                </c:pt>
                <c:pt idx="28244">
                  <c:v>8.7829679568274272E-3</c:v>
                </c:pt>
                <c:pt idx="28245">
                  <c:v>1.5238983238983201E-2</c:v>
                </c:pt>
                <c:pt idx="28246">
                  <c:v>7.5740259740251549E-4</c:v>
                </c:pt>
                <c:pt idx="28247">
                  <c:v>3.6549707602333709E-4</c:v>
                </c:pt>
                <c:pt idx="28248">
                  <c:v>6.6666666666667001E-3</c:v>
                </c:pt>
                <c:pt idx="28249">
                  <c:v>4.8291826309069859E-3</c:v>
                </c:pt>
                <c:pt idx="28250">
                  <c:v>2.06625683060109E-2</c:v>
                </c:pt>
                <c:pt idx="28251">
                  <c:v>2.6205450733739476E-4</c:v>
                </c:pt>
                <c:pt idx="28252">
                  <c:v>6.5104166666679814E-4</c:v>
                </c:pt>
                <c:pt idx="28253">
                  <c:v>1.0416666666666938E-2</c:v>
                </c:pt>
                <c:pt idx="28254">
                  <c:v>1.4241996233521636E-2</c:v>
                </c:pt>
                <c:pt idx="28255">
                  <c:v>4.7673531655134023E-5</c:v>
                </c:pt>
                <c:pt idx="28256">
                  <c:v>4.2724087840643057E-5</c:v>
                </c:pt>
                <c:pt idx="28257">
                  <c:v>8.1264333433044809E-3</c:v>
                </c:pt>
                <c:pt idx="28258">
                  <c:v>3.9447731755424325E-3</c:v>
                </c:pt>
                <c:pt idx="28259">
                  <c:v>1.0416666666666938E-2</c:v>
                </c:pt>
                <c:pt idx="28260">
                  <c:v>1.5748031496063096E-2</c:v>
                </c:pt>
                <c:pt idx="28261">
                  <c:v>3.5433070866141662E-2</c:v>
                </c:pt>
                <c:pt idx="28262">
                  <c:v>2.7322404371585415E-3</c:v>
                </c:pt>
                <c:pt idx="28263">
                  <c:v>1.1071802935010554E-2</c:v>
                </c:pt>
                <c:pt idx="28264">
                  <c:v>9.7949188858280165E-3</c:v>
                </c:pt>
                <c:pt idx="28265">
                  <c:v>6.5104166666679814E-4</c:v>
                </c:pt>
                <c:pt idx="28266">
                  <c:v>6.5104166666679814E-4</c:v>
                </c:pt>
                <c:pt idx="28267">
                  <c:v>1.0416666666666938E-2</c:v>
                </c:pt>
                <c:pt idx="28268">
                  <c:v>4.4933431952662993E-2</c:v>
                </c:pt>
                <c:pt idx="28269">
                  <c:v>3.8647342995169143E-2</c:v>
                </c:pt>
                <c:pt idx="28270">
                  <c:v>1.0267430754536996E-2</c:v>
                </c:pt>
                <c:pt idx="28271">
                  <c:v>8.9605734767043196E-4</c:v>
                </c:pt>
                <c:pt idx="28272">
                  <c:v>5.7836899942167346E-4</c:v>
                </c:pt>
                <c:pt idx="28273">
                  <c:v>3.5076923076923019E-2</c:v>
                </c:pt>
                <c:pt idx="28274">
                  <c:v>1.6421052631579034E-2</c:v>
                </c:pt>
                <c:pt idx="28275">
                  <c:v>1.1753950633408203E-3</c:v>
                </c:pt>
                <c:pt idx="28276">
                  <c:v>5.7836899942167346E-4</c:v>
                </c:pt>
                <c:pt idx="28277">
                  <c:v>1.2957258979289839E-3</c:v>
                </c:pt>
                <c:pt idx="28278">
                  <c:v>5.7836899942167346E-4</c:v>
                </c:pt>
                <c:pt idx="28279">
                  <c:v>2.5469589408589255E-4</c:v>
                </c:pt>
                <c:pt idx="28280">
                  <c:v>6.5830617821238847E-6</c:v>
                </c:pt>
                <c:pt idx="28281">
                  <c:v>6.1962134251291011E-2</c:v>
                </c:pt>
                <c:pt idx="28282">
                  <c:v>1.6393442622950921E-2</c:v>
                </c:pt>
                <c:pt idx="28283">
                  <c:v>4.1067761806982519E-3</c:v>
                </c:pt>
                <c:pt idx="28284">
                  <c:v>2.7777777777777613E-2</c:v>
                </c:pt>
                <c:pt idx="28285">
                  <c:v>2.5694444444444468E-2</c:v>
                </c:pt>
                <c:pt idx="28286">
                  <c:v>1.4423076923076983E-2</c:v>
                </c:pt>
                <c:pt idx="28287">
                  <c:v>7.2859744990892324E-3</c:v>
                </c:pt>
                <c:pt idx="28288">
                  <c:v>1.7507002801120497E-2</c:v>
                </c:pt>
                <c:pt idx="28289">
                  <c:v>5.1446718419193623E-3</c:v>
                </c:pt>
                <c:pt idx="28290">
                  <c:v>3.2986873566593521E-4</c:v>
                </c:pt>
                <c:pt idx="28291">
                  <c:v>6.5124933545986754E-3</c:v>
                </c:pt>
                <c:pt idx="28292">
                  <c:v>6.7750677506769365E-4</c:v>
                </c:pt>
                <c:pt idx="28293">
                  <c:v>1.2100586122140379E-2</c:v>
                </c:pt>
                <c:pt idx="28294">
                  <c:v>3.6885245901639496E-2</c:v>
                </c:pt>
                <c:pt idx="28295">
                  <c:v>9.2719780219779127E-3</c:v>
                </c:pt>
                <c:pt idx="28296">
                  <c:v>2.4209486166007974E-2</c:v>
                </c:pt>
                <c:pt idx="28297">
                  <c:v>5.255255255255162E-3</c:v>
                </c:pt>
                <c:pt idx="28298">
                  <c:v>1.084010840108398E-2</c:v>
                </c:pt>
                <c:pt idx="28299">
                  <c:v>3.6885245901639496E-2</c:v>
                </c:pt>
                <c:pt idx="28300">
                  <c:v>1.6393442622950921E-2</c:v>
                </c:pt>
                <c:pt idx="28301">
                  <c:v>1.6393442622950921E-2</c:v>
                </c:pt>
                <c:pt idx="28302">
                  <c:v>2.2038567493112997E-2</c:v>
                </c:pt>
                <c:pt idx="28303">
                  <c:v>1.3227513227514738E-3</c:v>
                </c:pt>
                <c:pt idx="28304">
                  <c:v>1.9357336430511073E-4</c:v>
                </c:pt>
                <c:pt idx="28305">
                  <c:v>2.9605263157894548E-2</c:v>
                </c:pt>
                <c:pt idx="28306">
                  <c:v>1.7076502732243888E-4</c:v>
                </c:pt>
                <c:pt idx="28307">
                  <c:v>3.7504783773440395E-2</c:v>
                </c:pt>
                <c:pt idx="28308">
                  <c:v>8.1487140310670062E-3</c:v>
                </c:pt>
                <c:pt idx="28309">
                  <c:v>8.1487140310670062E-3</c:v>
                </c:pt>
                <c:pt idx="28310">
                  <c:v>1.0416666666666938E-2</c:v>
                </c:pt>
                <c:pt idx="28311">
                  <c:v>3.5433070866141662E-2</c:v>
                </c:pt>
                <c:pt idx="28312">
                  <c:v>3.2626715844708644E-2</c:v>
                </c:pt>
                <c:pt idx="28313">
                  <c:v>1.0976702508960743E-2</c:v>
                </c:pt>
                <c:pt idx="28314">
                  <c:v>6.6666666666668883E-3</c:v>
                </c:pt>
                <c:pt idx="28315">
                  <c:v>6.6666666666668883E-3</c:v>
                </c:pt>
                <c:pt idx="28316">
                  <c:v>2.7322404371585415E-3</c:v>
                </c:pt>
                <c:pt idx="28317">
                  <c:v>1.0416666666669065E-3</c:v>
                </c:pt>
                <c:pt idx="28318">
                  <c:v>6.6666666666667001E-3</c:v>
                </c:pt>
                <c:pt idx="28319">
                  <c:v>1.9357336430511073E-4</c:v>
                </c:pt>
                <c:pt idx="28320">
                  <c:v>3.5433070866141662E-2</c:v>
                </c:pt>
                <c:pt idx="28321">
                  <c:v>4.3744531933532539E-4</c:v>
                </c:pt>
                <c:pt idx="28322">
                  <c:v>4.1350792556857615E-3</c:v>
                </c:pt>
                <c:pt idx="28323">
                  <c:v>5.6818181818181941E-3</c:v>
                </c:pt>
                <c:pt idx="28324">
                  <c:v>5.5555555555555448E-2</c:v>
                </c:pt>
                <c:pt idx="28325">
                  <c:v>2.599090318388746E-3</c:v>
                </c:pt>
                <c:pt idx="28326">
                  <c:v>1.0416666666666938E-2</c:v>
                </c:pt>
                <c:pt idx="28327">
                  <c:v>3.5433070866141662E-2</c:v>
                </c:pt>
                <c:pt idx="28328">
                  <c:v>3.3094017094026639E-4</c:v>
                </c:pt>
                <c:pt idx="28329">
                  <c:v>3.66300366300365E-3</c:v>
                </c:pt>
                <c:pt idx="28330">
                  <c:v>1.6752136752136753E-2</c:v>
                </c:pt>
                <c:pt idx="28331">
                  <c:v>1.7502067824648613E-2</c:v>
                </c:pt>
                <c:pt idx="28332">
                  <c:v>2.8619553887846622E-2</c:v>
                </c:pt>
                <c:pt idx="28333">
                  <c:v>2.3881313780977969E-3</c:v>
                </c:pt>
                <c:pt idx="28334">
                  <c:v>4.7361823361822004E-3</c:v>
                </c:pt>
                <c:pt idx="28335">
                  <c:v>5.0859845655962365E-3</c:v>
                </c:pt>
                <c:pt idx="28336">
                  <c:v>3.2956213017751465E-2</c:v>
                </c:pt>
                <c:pt idx="28337">
                  <c:v>7.9772079772078366E-4</c:v>
                </c:pt>
                <c:pt idx="28338">
                  <c:v>2.5810715465887676E-3</c:v>
                </c:pt>
                <c:pt idx="28339">
                  <c:v>7.4863456326873688E-3</c:v>
                </c:pt>
                <c:pt idx="28340">
                  <c:v>9.0499720377222766E-3</c:v>
                </c:pt>
                <c:pt idx="28341">
                  <c:v>1.0175010175010308E-2</c:v>
                </c:pt>
                <c:pt idx="28342">
                  <c:v>1.7151187719652098E-5</c:v>
                </c:pt>
                <c:pt idx="28343">
                  <c:v>3.1249999999999962E-2</c:v>
                </c:pt>
                <c:pt idx="28344">
                  <c:v>6.5104166666679814E-4</c:v>
                </c:pt>
                <c:pt idx="28345">
                  <c:v>6.3176182579158203E-4</c:v>
                </c:pt>
                <c:pt idx="28346">
                  <c:v>2.9832347140039746E-2</c:v>
                </c:pt>
                <c:pt idx="28347">
                  <c:v>6.5104166666679814E-4</c:v>
                </c:pt>
                <c:pt idx="28348">
                  <c:v>2.1164021164021368E-2</c:v>
                </c:pt>
                <c:pt idx="28349">
                  <c:v>2.384737678855435E-3</c:v>
                </c:pt>
                <c:pt idx="28350">
                  <c:v>6.9991251093613586E-3</c:v>
                </c:pt>
                <c:pt idx="28351">
                  <c:v>1.3227513227514738E-3</c:v>
                </c:pt>
                <c:pt idx="28352">
                  <c:v>8.1487140310670062E-3</c:v>
                </c:pt>
                <c:pt idx="28353">
                  <c:v>3.0131826741996361E-2</c:v>
                </c:pt>
                <c:pt idx="28354">
                  <c:v>6.5104166666679814E-4</c:v>
                </c:pt>
                <c:pt idx="28355">
                  <c:v>5.0344462109168844E-3</c:v>
                </c:pt>
                <c:pt idx="28356">
                  <c:v>4.2372881355930824E-3</c:v>
                </c:pt>
                <c:pt idx="28357">
                  <c:v>3.2258064516129087E-2</c:v>
                </c:pt>
                <c:pt idx="28358">
                  <c:v>6.5104166666679814E-4</c:v>
                </c:pt>
                <c:pt idx="28359">
                  <c:v>1.0416666666666938E-2</c:v>
                </c:pt>
                <c:pt idx="28360">
                  <c:v>4.3744531933532539E-4</c:v>
                </c:pt>
                <c:pt idx="28361">
                  <c:v>1.0416666666666938E-2</c:v>
                </c:pt>
                <c:pt idx="28362">
                  <c:v>6.9991251093613586E-3</c:v>
                </c:pt>
                <c:pt idx="28363">
                  <c:v>8.9605734767043196E-4</c:v>
                </c:pt>
                <c:pt idx="28364">
                  <c:v>1.0416666666666938E-2</c:v>
                </c:pt>
                <c:pt idx="28365">
                  <c:v>3.0303030303030245E-2</c:v>
                </c:pt>
                <c:pt idx="28366">
                  <c:v>6.6666666666668883E-3</c:v>
                </c:pt>
                <c:pt idx="28367">
                  <c:v>6.6666666666668883E-3</c:v>
                </c:pt>
                <c:pt idx="28368">
                  <c:v>0</c:v>
                </c:pt>
                <c:pt idx="28369">
                  <c:v>4.3744531933532539E-4</c:v>
                </c:pt>
                <c:pt idx="28370">
                  <c:v>1.9357336430511073E-4</c:v>
                </c:pt>
                <c:pt idx="28371">
                  <c:v>6.1218243036437225E-4</c:v>
                </c:pt>
                <c:pt idx="28372">
                  <c:v>1.4336917562724075E-2</c:v>
                </c:pt>
                <c:pt idx="28373">
                  <c:v>3.0991735537190834E-3</c:v>
                </c:pt>
                <c:pt idx="28374">
                  <c:v>3.6885245901639496E-2</c:v>
                </c:pt>
                <c:pt idx="28375">
                  <c:v>1.6960886119764325E-2</c:v>
                </c:pt>
                <c:pt idx="28376">
                  <c:v>9.3370681605983057E-4</c:v>
                </c:pt>
                <c:pt idx="28377">
                  <c:v>4.5537340619304E-4</c:v>
                </c:pt>
                <c:pt idx="28378">
                  <c:v>1.6393442622950921E-2</c:v>
                </c:pt>
                <c:pt idx="28379">
                  <c:v>1.084010840108398E-2</c:v>
                </c:pt>
                <c:pt idx="28380">
                  <c:v>1.084010840108398E-2</c:v>
                </c:pt>
                <c:pt idx="28381">
                  <c:v>5.2339617165546902E-3</c:v>
                </c:pt>
                <c:pt idx="28382">
                  <c:v>1.6228744244950733E-2</c:v>
                </c:pt>
                <c:pt idx="28383">
                  <c:v>2.5469387755102126E-2</c:v>
                </c:pt>
                <c:pt idx="28384">
                  <c:v>1.0051282051282114E-2</c:v>
                </c:pt>
                <c:pt idx="28385">
                  <c:v>1.8510805682817204E-2</c:v>
                </c:pt>
                <c:pt idx="28386">
                  <c:v>6.4270463430127099E-3</c:v>
                </c:pt>
                <c:pt idx="28387">
                  <c:v>3.4742774789558846E-5</c:v>
                </c:pt>
                <c:pt idx="28388">
                  <c:v>1.5917680915755673E-2</c:v>
                </c:pt>
                <c:pt idx="28389">
                  <c:v>1.5198511166253025E-2</c:v>
                </c:pt>
                <c:pt idx="28390">
                  <c:v>4.5919956272761353E-2</c:v>
                </c:pt>
                <c:pt idx="28391">
                  <c:v>8.0525593198405507E-3</c:v>
                </c:pt>
                <c:pt idx="28392">
                  <c:v>5.1767048282727796E-2</c:v>
                </c:pt>
                <c:pt idx="28393">
                  <c:v>4.9543626974797421E-5</c:v>
                </c:pt>
                <c:pt idx="28394">
                  <c:v>4.2232277526395079E-2</c:v>
                </c:pt>
                <c:pt idx="28395">
                  <c:v>2.2301228183581132E-2</c:v>
                </c:pt>
                <c:pt idx="28396">
                  <c:v>3.3842968625580778E-4</c:v>
                </c:pt>
                <c:pt idx="28397">
                  <c:v>1.071662997709325E-2</c:v>
                </c:pt>
                <c:pt idx="28398">
                  <c:v>2.2301228183581132E-2</c:v>
                </c:pt>
                <c:pt idx="28399">
                  <c:v>3.2483758120939552E-2</c:v>
                </c:pt>
                <c:pt idx="28400">
                  <c:v>4.9627279281680003E-4</c:v>
                </c:pt>
                <c:pt idx="28401">
                  <c:v>1.4762282373125716E-2</c:v>
                </c:pt>
                <c:pt idx="28402">
                  <c:v>9.8455162051082276E-3</c:v>
                </c:pt>
                <c:pt idx="28403">
                  <c:v>7.6921372294231458E-5</c:v>
                </c:pt>
                <c:pt idx="28404">
                  <c:v>2.684850402241707E-2</c:v>
                </c:pt>
                <c:pt idx="28405">
                  <c:v>1.5569138507674345E-4</c:v>
                </c:pt>
                <c:pt idx="28406">
                  <c:v>1.9159911569638893E-2</c:v>
                </c:pt>
                <c:pt idx="28407">
                  <c:v>2.684850402241707E-2</c:v>
                </c:pt>
                <c:pt idx="28408">
                  <c:v>6.7169337856560064E-4</c:v>
                </c:pt>
                <c:pt idx="28409">
                  <c:v>6.6248038963462085E-3</c:v>
                </c:pt>
                <c:pt idx="28410">
                  <c:v>9.1571717400752862E-3</c:v>
                </c:pt>
                <c:pt idx="28411">
                  <c:v>1.2665935939593195E-2</c:v>
                </c:pt>
                <c:pt idx="28412">
                  <c:v>6.2106987944970542E-2</c:v>
                </c:pt>
                <c:pt idx="28413">
                  <c:v>2.2301228183581132E-2</c:v>
                </c:pt>
                <c:pt idx="28414">
                  <c:v>2.2301228183581132E-2</c:v>
                </c:pt>
                <c:pt idx="28415">
                  <c:v>9.271460214130358E-3</c:v>
                </c:pt>
                <c:pt idx="28416">
                  <c:v>1.3315089764111302E-2</c:v>
                </c:pt>
                <c:pt idx="28417">
                  <c:v>1.4003334127173214E-2</c:v>
                </c:pt>
                <c:pt idx="28418">
                  <c:v>2.384313725490185E-2</c:v>
                </c:pt>
                <c:pt idx="28419">
                  <c:v>1.3109651220350232E-3</c:v>
                </c:pt>
                <c:pt idx="28420">
                  <c:v>1.0736842105263183E-2</c:v>
                </c:pt>
                <c:pt idx="28421">
                  <c:v>4.6883495899780348E-4</c:v>
                </c:pt>
                <c:pt idx="28422">
                  <c:v>3.5539930042832726E-3</c:v>
                </c:pt>
                <c:pt idx="28423">
                  <c:v>1.0736842105263183E-2</c:v>
                </c:pt>
                <c:pt idx="28424">
                  <c:v>1.0736842105263183E-2</c:v>
                </c:pt>
                <c:pt idx="28425">
                  <c:v>9.2139293560506309E-4</c:v>
                </c:pt>
                <c:pt idx="28426">
                  <c:v>1.9056463535752532E-2</c:v>
                </c:pt>
                <c:pt idx="28427">
                  <c:v>1.0736842105263183E-2</c:v>
                </c:pt>
                <c:pt idx="28428">
                  <c:v>3.1090848834183539E-3</c:v>
                </c:pt>
                <c:pt idx="28429">
                  <c:v>1.6235144312393888E-2</c:v>
                </c:pt>
                <c:pt idx="28430">
                  <c:v>3.1090848834183539E-3</c:v>
                </c:pt>
                <c:pt idx="28431">
                  <c:v>1.6235144312393888E-2</c:v>
                </c:pt>
                <c:pt idx="28432">
                  <c:v>1.3109651220350232E-3</c:v>
                </c:pt>
                <c:pt idx="28433">
                  <c:v>1.0635034257081455E-2</c:v>
                </c:pt>
                <c:pt idx="28434">
                  <c:v>1.6079158936301841E-2</c:v>
                </c:pt>
                <c:pt idx="28435">
                  <c:v>7.3559773559773514E-2</c:v>
                </c:pt>
                <c:pt idx="28436">
                  <c:v>1.6004495504495335E-2</c:v>
                </c:pt>
                <c:pt idx="28437">
                  <c:v>3.1173826173826382E-3</c:v>
                </c:pt>
                <c:pt idx="28438">
                  <c:v>1.0198135198135189E-2</c:v>
                </c:pt>
                <c:pt idx="28439">
                  <c:v>6.8310152343768109E-4</c:v>
                </c:pt>
                <c:pt idx="28440">
                  <c:v>4.6525787348428551E-4</c:v>
                </c:pt>
                <c:pt idx="28441">
                  <c:v>4.7506464618756209E-4</c:v>
                </c:pt>
                <c:pt idx="28442">
                  <c:v>1.7975780605822543E-3</c:v>
                </c:pt>
                <c:pt idx="28443">
                  <c:v>7.204142262965737E-3</c:v>
                </c:pt>
                <c:pt idx="28444">
                  <c:v>1.2298046780805524E-2</c:v>
                </c:pt>
                <c:pt idx="28445">
                  <c:v>4.2441218911805362E-4</c:v>
                </c:pt>
                <c:pt idx="28446">
                  <c:v>8.3012739718819496E-3</c:v>
                </c:pt>
                <c:pt idx="28447">
                  <c:v>3.6235294117646998E-2</c:v>
                </c:pt>
                <c:pt idx="28448">
                  <c:v>5.7256689822759435E-3</c:v>
                </c:pt>
                <c:pt idx="28449">
                  <c:v>2.542013098266659E-2</c:v>
                </c:pt>
                <c:pt idx="28450">
                  <c:v>1.0513296227581837E-2</c:v>
                </c:pt>
                <c:pt idx="28451">
                  <c:v>4.8908452269802276E-4</c:v>
                </c:pt>
                <c:pt idx="28452">
                  <c:v>6.8310152343768109E-4</c:v>
                </c:pt>
                <c:pt idx="28453">
                  <c:v>1.1148468106685842E-2</c:v>
                </c:pt>
                <c:pt idx="28454">
                  <c:v>6.8310152343768109E-4</c:v>
                </c:pt>
                <c:pt idx="28455">
                  <c:v>2.3965141612200407E-2</c:v>
                </c:pt>
                <c:pt idx="28456">
                  <c:v>1.5896103896103946E-2</c:v>
                </c:pt>
                <c:pt idx="28457">
                  <c:v>1.882473419475332E-2</c:v>
                </c:pt>
                <c:pt idx="28458">
                  <c:v>2.1917106436856326E-4</c:v>
                </c:pt>
                <c:pt idx="28459">
                  <c:v>8.7371471714686668E-4</c:v>
                </c:pt>
                <c:pt idx="28460">
                  <c:v>9.6355386549925523E-3</c:v>
                </c:pt>
                <c:pt idx="28461">
                  <c:v>1.1119129958923847E-2</c:v>
                </c:pt>
                <c:pt idx="28462">
                  <c:v>2.2918258212376585E-3</c:v>
                </c:pt>
                <c:pt idx="28463">
                  <c:v>1.7130647663069949E-3</c:v>
                </c:pt>
                <c:pt idx="28464">
                  <c:v>1.2348515022310678E-3</c:v>
                </c:pt>
                <c:pt idx="28465">
                  <c:v>5.929080582197592E-3</c:v>
                </c:pt>
                <c:pt idx="28466">
                  <c:v>2.5781725937893572E-3</c:v>
                </c:pt>
                <c:pt idx="28467">
                  <c:v>1.7130647663069949E-3</c:v>
                </c:pt>
                <c:pt idx="28468">
                  <c:v>1.0513296227581837E-2</c:v>
                </c:pt>
                <c:pt idx="28469">
                  <c:v>3.0668916702668958E-3</c:v>
                </c:pt>
                <c:pt idx="28470">
                  <c:v>1.8170500523441584E-2</c:v>
                </c:pt>
                <c:pt idx="28471">
                  <c:v>3.7158535428433175E-3</c:v>
                </c:pt>
                <c:pt idx="28472">
                  <c:v>6.147913710938876E-3</c:v>
                </c:pt>
                <c:pt idx="28473">
                  <c:v>3.0668916702668958E-3</c:v>
                </c:pt>
                <c:pt idx="28474">
                  <c:v>5.0886210201274401E-2</c:v>
                </c:pt>
                <c:pt idx="28475">
                  <c:v>2.1199517456201959E-2</c:v>
                </c:pt>
                <c:pt idx="28476">
                  <c:v>4.2853923178466924E-2</c:v>
                </c:pt>
                <c:pt idx="28477">
                  <c:v>3.4540622775916193E-3</c:v>
                </c:pt>
                <c:pt idx="28478">
                  <c:v>4.5955882352954056E-4</c:v>
                </c:pt>
                <c:pt idx="28479">
                  <c:v>4.3744531933532539E-4</c:v>
                </c:pt>
                <c:pt idx="28480">
                  <c:v>2.2038567493112875E-2</c:v>
                </c:pt>
                <c:pt idx="28481">
                  <c:v>4.1928721174005288E-3</c:v>
                </c:pt>
                <c:pt idx="28482">
                  <c:v>1.3831967213114787E-2</c:v>
                </c:pt>
                <c:pt idx="28483">
                  <c:v>3.097173828881227E-3</c:v>
                </c:pt>
                <c:pt idx="28484">
                  <c:v>4.3744531933532539E-4</c:v>
                </c:pt>
                <c:pt idx="28485">
                  <c:v>9.2364532019715878E-4</c:v>
                </c:pt>
                <c:pt idx="28486">
                  <c:v>2.9761904761906118E-3</c:v>
                </c:pt>
                <c:pt idx="28487">
                  <c:v>1.833460656990063E-2</c:v>
                </c:pt>
                <c:pt idx="28488">
                  <c:v>2.6205450733739476E-4</c:v>
                </c:pt>
                <c:pt idx="28489">
                  <c:v>1.5748031496063096E-2</c:v>
                </c:pt>
                <c:pt idx="28490">
                  <c:v>2.3437500000000038E-2</c:v>
                </c:pt>
                <c:pt idx="28491">
                  <c:v>1.0003306878307095E-2</c:v>
                </c:pt>
                <c:pt idx="28492">
                  <c:v>2.5740025740026411E-3</c:v>
                </c:pt>
                <c:pt idx="28493">
                  <c:v>1.3227513227514738E-3</c:v>
                </c:pt>
                <c:pt idx="28494">
                  <c:v>8.6294934640521997E-3</c:v>
                </c:pt>
                <c:pt idx="28495">
                  <c:v>5.6570931244561201E-3</c:v>
                </c:pt>
                <c:pt idx="28496">
                  <c:v>1.6203703703703606E-2</c:v>
                </c:pt>
                <c:pt idx="28497">
                  <c:v>2.976190476190496E-3</c:v>
                </c:pt>
                <c:pt idx="28498">
                  <c:v>1.5748031496063096E-2</c:v>
                </c:pt>
                <c:pt idx="28499">
                  <c:v>1.3831967213114787E-2</c:v>
                </c:pt>
                <c:pt idx="28500">
                  <c:v>6.5104166666679814E-4</c:v>
                </c:pt>
                <c:pt idx="28501">
                  <c:v>1.5679442508710839E-2</c:v>
                </c:pt>
                <c:pt idx="28502">
                  <c:v>1.3227513227514738E-3</c:v>
                </c:pt>
                <c:pt idx="28503">
                  <c:v>3.1610557926353786E-4</c:v>
                </c:pt>
                <c:pt idx="28504">
                  <c:v>1.1770244821086376E-4</c:v>
                </c:pt>
                <c:pt idx="28505">
                  <c:v>6.9991251093613586E-3</c:v>
                </c:pt>
                <c:pt idx="28506">
                  <c:v>3.8468420110934296E-3</c:v>
                </c:pt>
                <c:pt idx="28507">
                  <c:v>1.3227513227514738E-3</c:v>
                </c:pt>
                <c:pt idx="28508">
                  <c:v>0</c:v>
                </c:pt>
                <c:pt idx="28509">
                  <c:v>3.1249999999999962E-2</c:v>
                </c:pt>
                <c:pt idx="28510">
                  <c:v>8.9605734767043196E-4</c:v>
                </c:pt>
                <c:pt idx="28511">
                  <c:v>2.976190476190496E-3</c:v>
                </c:pt>
                <c:pt idx="28512">
                  <c:v>2.3437500000000038E-2</c:v>
                </c:pt>
                <c:pt idx="28513">
                  <c:v>1.0416666666666938E-2</c:v>
                </c:pt>
                <c:pt idx="28514">
                  <c:v>2.1574973031283011E-3</c:v>
                </c:pt>
                <c:pt idx="28515">
                  <c:v>6.9991251093613586E-3</c:v>
                </c:pt>
                <c:pt idx="28516">
                  <c:v>6.553079947577196E-4</c:v>
                </c:pt>
                <c:pt idx="28517">
                  <c:v>5.0576892682156049E-3</c:v>
                </c:pt>
                <c:pt idx="28518">
                  <c:v>0</c:v>
                </c:pt>
                <c:pt idx="28519">
                  <c:v>1.5748031496063096E-2</c:v>
                </c:pt>
                <c:pt idx="28520">
                  <c:v>2.1739130434782719E-2</c:v>
                </c:pt>
                <c:pt idx="28521">
                  <c:v>2.034632034632022E-2</c:v>
                </c:pt>
                <c:pt idx="28522">
                  <c:v>4.7641280216866563E-6</c:v>
                </c:pt>
                <c:pt idx="28523">
                  <c:v>1.0006387055567266E-2</c:v>
                </c:pt>
                <c:pt idx="28524">
                  <c:v>2.3579257621811111E-3</c:v>
                </c:pt>
                <c:pt idx="28525">
                  <c:v>3.1036759850319107E-2</c:v>
                </c:pt>
                <c:pt idx="28526">
                  <c:v>5.4536728668866975E-3</c:v>
                </c:pt>
                <c:pt idx="28527">
                  <c:v>2.6857342169515096E-2</c:v>
                </c:pt>
                <c:pt idx="28528">
                  <c:v>1.0006387055567266E-2</c:v>
                </c:pt>
                <c:pt idx="28529">
                  <c:v>8.8948538796557175E-4</c:v>
                </c:pt>
                <c:pt idx="28530">
                  <c:v>3.1491949148759993E-3</c:v>
                </c:pt>
                <c:pt idx="28531">
                  <c:v>2.089864158829446E-4</c:v>
                </c:pt>
                <c:pt idx="28532">
                  <c:v>1.1594202898557172E-4</c:v>
                </c:pt>
                <c:pt idx="28533">
                  <c:v>5.4750402576489313E-3</c:v>
                </c:pt>
                <c:pt idx="28534">
                  <c:v>1.538461538461554E-2</c:v>
                </c:pt>
                <c:pt idx="28535">
                  <c:v>0.10026525198938978</c:v>
                </c:pt>
                <c:pt idx="28536">
                  <c:v>1.0169491525423457E-2</c:v>
                </c:pt>
                <c:pt idx="28537">
                  <c:v>1.6666666666666909E-2</c:v>
                </c:pt>
                <c:pt idx="28538">
                  <c:v>1.6666666666666909E-2</c:v>
                </c:pt>
                <c:pt idx="28539">
                  <c:v>1.9047619047619157E-2</c:v>
                </c:pt>
                <c:pt idx="28540">
                  <c:v>4.7619047619047589E-2</c:v>
                </c:pt>
                <c:pt idx="28541">
                  <c:v>1.0416666666666938E-2</c:v>
                </c:pt>
                <c:pt idx="28542">
                  <c:v>2.3965141612200407E-2</c:v>
                </c:pt>
                <c:pt idx="28543">
                  <c:v>2.3437500000000038E-2</c:v>
                </c:pt>
                <c:pt idx="28544">
                  <c:v>7.5624266800745389E-4</c:v>
                </c:pt>
                <c:pt idx="28545">
                  <c:v>7.0621468926550604E-4</c:v>
                </c:pt>
                <c:pt idx="28546">
                  <c:v>7.5853350189633859E-3</c:v>
                </c:pt>
                <c:pt idx="28547">
                  <c:v>6.1378659112371727E-3</c:v>
                </c:pt>
                <c:pt idx="28548">
                  <c:v>7.5973409306743598E-3</c:v>
                </c:pt>
                <c:pt idx="28549">
                  <c:v>1.4367816091953398E-3</c:v>
                </c:pt>
                <c:pt idx="28550">
                  <c:v>2.5423728813559279E-2</c:v>
                </c:pt>
                <c:pt idx="28551">
                  <c:v>5.5601890464273369E-4</c:v>
                </c:pt>
                <c:pt idx="28552">
                  <c:v>1.129943502824852E-2</c:v>
                </c:pt>
                <c:pt idx="28553">
                  <c:v>3.067337646776909E-2</c:v>
                </c:pt>
                <c:pt idx="28554">
                  <c:v>5.0344462109168844E-3</c:v>
                </c:pt>
                <c:pt idx="28555">
                  <c:v>0</c:v>
                </c:pt>
                <c:pt idx="28556">
                  <c:v>6.5104166666679814E-4</c:v>
                </c:pt>
                <c:pt idx="28557">
                  <c:v>6.9991251093613586E-3</c:v>
                </c:pt>
                <c:pt idx="28558">
                  <c:v>3.4722222222222398E-3</c:v>
                </c:pt>
                <c:pt idx="28559">
                  <c:v>3.9447731755424325E-3</c:v>
                </c:pt>
                <c:pt idx="28560">
                  <c:v>2.6666666666666613E-2</c:v>
                </c:pt>
                <c:pt idx="28561">
                  <c:v>3.5433070866141662E-2</c:v>
                </c:pt>
                <c:pt idx="28562">
                  <c:v>4.3744531933532539E-4</c:v>
                </c:pt>
                <c:pt idx="28563">
                  <c:v>1.7578994214508342E-2</c:v>
                </c:pt>
                <c:pt idx="28564">
                  <c:v>3.4722222222222398E-3</c:v>
                </c:pt>
                <c:pt idx="28565">
                  <c:v>2.8458129227898251E-2</c:v>
                </c:pt>
                <c:pt idx="28566">
                  <c:v>7.8506769206120406E-3</c:v>
                </c:pt>
                <c:pt idx="28567">
                  <c:v>2.976190476190496E-3</c:v>
                </c:pt>
                <c:pt idx="28568">
                  <c:v>6.5104166666679814E-4</c:v>
                </c:pt>
                <c:pt idx="28569">
                  <c:v>4.3744531933532539E-4</c:v>
                </c:pt>
                <c:pt idx="28570">
                  <c:v>1.6203703703703606E-2</c:v>
                </c:pt>
                <c:pt idx="28571">
                  <c:v>6.6666666666667001E-3</c:v>
                </c:pt>
                <c:pt idx="28572">
                  <c:v>9.2364532019715878E-4</c:v>
                </c:pt>
                <c:pt idx="28573">
                  <c:v>6.5104166666679814E-4</c:v>
                </c:pt>
                <c:pt idx="28574">
                  <c:v>2.3437500000000038E-2</c:v>
                </c:pt>
                <c:pt idx="28575">
                  <c:v>1.0976702508960743E-2</c:v>
                </c:pt>
                <c:pt idx="28576">
                  <c:v>1.0416666666666938E-2</c:v>
                </c:pt>
                <c:pt idx="28577">
                  <c:v>5.6570931244559674E-3</c:v>
                </c:pt>
                <c:pt idx="28578">
                  <c:v>1.0416666666666938E-2</c:v>
                </c:pt>
                <c:pt idx="28579">
                  <c:v>1.0976702508960743E-2</c:v>
                </c:pt>
                <c:pt idx="28580">
                  <c:v>7.1123755334290457E-4</c:v>
                </c:pt>
                <c:pt idx="28581">
                  <c:v>5.8356676003951914E-5</c:v>
                </c:pt>
                <c:pt idx="28582">
                  <c:v>1.8939393939394035E-3</c:v>
                </c:pt>
                <c:pt idx="28583">
                  <c:v>2.66666666666668E-2</c:v>
                </c:pt>
                <c:pt idx="28584">
                  <c:v>2.4154589371982158E-3</c:v>
                </c:pt>
                <c:pt idx="28585">
                  <c:v>6.5681444991790095E-3</c:v>
                </c:pt>
                <c:pt idx="28586">
                  <c:v>2.9124799767007482E-4</c:v>
                </c:pt>
                <c:pt idx="28587">
                  <c:v>6.5104166666679814E-4</c:v>
                </c:pt>
                <c:pt idx="28588">
                  <c:v>6.6666666666668883E-3</c:v>
                </c:pt>
                <c:pt idx="28589">
                  <c:v>1.0976702508960743E-2</c:v>
                </c:pt>
                <c:pt idx="28590">
                  <c:v>4.4773391812864905E-3</c:v>
                </c:pt>
                <c:pt idx="28591">
                  <c:v>1.1770244821086376E-4</c:v>
                </c:pt>
                <c:pt idx="28592">
                  <c:v>2.5252525252527024E-3</c:v>
                </c:pt>
                <c:pt idx="28593">
                  <c:v>1.3888888888888959E-2</c:v>
                </c:pt>
                <c:pt idx="28594">
                  <c:v>2.3437500000000038E-2</c:v>
                </c:pt>
                <c:pt idx="28595">
                  <c:v>1.3888888888890522E-3</c:v>
                </c:pt>
                <c:pt idx="28596">
                  <c:v>2.976190476190496E-3</c:v>
                </c:pt>
                <c:pt idx="28597">
                  <c:v>8.2003546099291766E-3</c:v>
                </c:pt>
                <c:pt idx="28598">
                  <c:v>2.976190476190496E-3</c:v>
                </c:pt>
                <c:pt idx="28599">
                  <c:v>1.0976702508960743E-2</c:v>
                </c:pt>
                <c:pt idx="28600">
                  <c:v>2.976190476190496E-3</c:v>
                </c:pt>
                <c:pt idx="28601">
                  <c:v>1.0513296227581837E-2</c:v>
                </c:pt>
                <c:pt idx="28602">
                  <c:v>7.204142262965737E-3</c:v>
                </c:pt>
                <c:pt idx="28603">
                  <c:v>3.2258064516129087E-2</c:v>
                </c:pt>
                <c:pt idx="28604">
                  <c:v>6.0386473429951862E-2</c:v>
                </c:pt>
                <c:pt idx="28605">
                  <c:v>4.1928721174005288E-3</c:v>
                </c:pt>
                <c:pt idx="28606">
                  <c:v>2.976190476190496E-3</c:v>
                </c:pt>
                <c:pt idx="28607">
                  <c:v>1.7076502732243888E-4</c:v>
                </c:pt>
                <c:pt idx="28608">
                  <c:v>2.3437500000000038E-2</c:v>
                </c:pt>
                <c:pt idx="28609">
                  <c:v>1.5748031496063096E-2</c:v>
                </c:pt>
                <c:pt idx="28610">
                  <c:v>3.2258064516129087E-2</c:v>
                </c:pt>
                <c:pt idx="28611">
                  <c:v>2.06625683060109E-2</c:v>
                </c:pt>
                <c:pt idx="28612">
                  <c:v>1.423364854215918E-2</c:v>
                </c:pt>
                <c:pt idx="28613">
                  <c:v>6.147540983606598E-3</c:v>
                </c:pt>
                <c:pt idx="28614">
                  <c:v>1.0416666666666938E-2</c:v>
                </c:pt>
                <c:pt idx="28615">
                  <c:v>0</c:v>
                </c:pt>
                <c:pt idx="28616">
                  <c:v>4.3744531933532539E-4</c:v>
                </c:pt>
                <c:pt idx="28617">
                  <c:v>1.3227513227514738E-3</c:v>
                </c:pt>
                <c:pt idx="28618">
                  <c:v>7.4992347719621596E-3</c:v>
                </c:pt>
                <c:pt idx="28619">
                  <c:v>1.5679442508710839E-2</c:v>
                </c:pt>
                <c:pt idx="28620">
                  <c:v>2.016129032257999E-3</c:v>
                </c:pt>
                <c:pt idx="28621">
                  <c:v>6.5104166666679814E-4</c:v>
                </c:pt>
                <c:pt idx="28622">
                  <c:v>6.1218243036437225E-4</c:v>
                </c:pt>
                <c:pt idx="28623">
                  <c:v>2.7540685102993175E-2</c:v>
                </c:pt>
                <c:pt idx="28624">
                  <c:v>3.0031841796547758E-2</c:v>
                </c:pt>
                <c:pt idx="28625">
                  <c:v>2.3011176857330728E-3</c:v>
                </c:pt>
                <c:pt idx="28626">
                  <c:v>1.0416666666666938E-2</c:v>
                </c:pt>
                <c:pt idx="28627">
                  <c:v>1.5679442508710839E-2</c:v>
                </c:pt>
                <c:pt idx="28628">
                  <c:v>8.676036786403832E-5</c:v>
                </c:pt>
                <c:pt idx="28629">
                  <c:v>1.9357336430511073E-4</c:v>
                </c:pt>
                <c:pt idx="28630">
                  <c:v>1.3227513227514736E-3</c:v>
                </c:pt>
                <c:pt idx="28631">
                  <c:v>5.9999999999999928E-2</c:v>
                </c:pt>
                <c:pt idx="28632">
                  <c:v>1.3227513227514738E-3</c:v>
                </c:pt>
                <c:pt idx="28633">
                  <c:v>0</c:v>
                </c:pt>
                <c:pt idx="28634">
                  <c:v>4.3744531933532539E-4</c:v>
                </c:pt>
                <c:pt idx="28635">
                  <c:v>5.6570931244562736E-3</c:v>
                </c:pt>
                <c:pt idx="28636">
                  <c:v>3.1249999999999962E-2</c:v>
                </c:pt>
                <c:pt idx="28637">
                  <c:v>1.3227513227514738E-3</c:v>
                </c:pt>
                <c:pt idx="28638">
                  <c:v>1.0416666666666938E-2</c:v>
                </c:pt>
                <c:pt idx="28639">
                  <c:v>1.0416666666666938E-2</c:v>
                </c:pt>
                <c:pt idx="28640">
                  <c:v>1.5748031496063096E-2</c:v>
                </c:pt>
                <c:pt idx="28641">
                  <c:v>0</c:v>
                </c:pt>
                <c:pt idx="28642">
                  <c:v>3.4104181266059318E-2</c:v>
                </c:pt>
                <c:pt idx="28643">
                  <c:v>6.6666666666668883E-3</c:v>
                </c:pt>
                <c:pt idx="28644">
                  <c:v>1.5748031496063096E-2</c:v>
                </c:pt>
                <c:pt idx="28645">
                  <c:v>3.5433070866141662E-2</c:v>
                </c:pt>
                <c:pt idx="28646">
                  <c:v>9.7949188858280165E-3</c:v>
                </c:pt>
                <c:pt idx="28647">
                  <c:v>4.3744531933532539E-4</c:v>
                </c:pt>
                <c:pt idx="28648">
                  <c:v>3.097173828881227E-3</c:v>
                </c:pt>
                <c:pt idx="28649">
                  <c:v>1.5748031496063096E-2</c:v>
                </c:pt>
                <c:pt idx="28650">
                  <c:v>1.3227513227514738E-3</c:v>
                </c:pt>
                <c:pt idx="28651">
                  <c:v>9.2364532019715878E-4</c:v>
                </c:pt>
                <c:pt idx="28652">
                  <c:v>1.9357336430511073E-4</c:v>
                </c:pt>
                <c:pt idx="28653">
                  <c:v>9.6618357487924557E-3</c:v>
                </c:pt>
                <c:pt idx="28654">
                  <c:v>2.3437500000000038E-2</c:v>
                </c:pt>
                <c:pt idx="28655">
                  <c:v>2.976190476190496E-3</c:v>
                </c:pt>
                <c:pt idx="28656">
                  <c:v>4.3744531933532539E-4</c:v>
                </c:pt>
                <c:pt idx="28657">
                  <c:v>1.3774104683197297E-3</c:v>
                </c:pt>
                <c:pt idx="28658">
                  <c:v>3.5433070866141662E-2</c:v>
                </c:pt>
                <c:pt idx="28659">
                  <c:v>1.0416666666666938E-2</c:v>
                </c:pt>
                <c:pt idx="28660">
                  <c:v>2.66666666666668E-2</c:v>
                </c:pt>
                <c:pt idx="28661">
                  <c:v>2.5034086135156656E-4</c:v>
                </c:pt>
                <c:pt idx="28662">
                  <c:v>9.9394762496365623E-3</c:v>
                </c:pt>
                <c:pt idx="28663">
                  <c:v>2.6519698788606178E-2</c:v>
                </c:pt>
                <c:pt idx="28664">
                  <c:v>1.0513296227581837E-2</c:v>
                </c:pt>
                <c:pt idx="28665">
                  <c:v>1.0416666666666938E-2</c:v>
                </c:pt>
                <c:pt idx="28666">
                  <c:v>1.0416666666666938E-2</c:v>
                </c:pt>
                <c:pt idx="28667">
                  <c:v>5.4878048780487694E-2</c:v>
                </c:pt>
                <c:pt idx="28668">
                  <c:v>4.3744531933532539E-4</c:v>
                </c:pt>
                <c:pt idx="28669">
                  <c:v>4.3744531933532539E-4</c:v>
                </c:pt>
                <c:pt idx="28670">
                  <c:v>1.0416666666666938E-2</c:v>
                </c:pt>
                <c:pt idx="28671">
                  <c:v>1.0416666666666938E-2</c:v>
                </c:pt>
                <c:pt idx="28672">
                  <c:v>1.0416666666666938E-2</c:v>
                </c:pt>
                <c:pt idx="28673">
                  <c:v>2.976190476190496E-3</c:v>
                </c:pt>
                <c:pt idx="28674">
                  <c:v>1.0416666666666938E-2</c:v>
                </c:pt>
                <c:pt idx="28675">
                  <c:v>5.29014844804351E-4</c:v>
                </c:pt>
                <c:pt idx="28676">
                  <c:v>2.3199023199023172E-2</c:v>
                </c:pt>
                <c:pt idx="28677">
                  <c:v>4.0787928200929101E-2</c:v>
                </c:pt>
                <c:pt idx="28678">
                  <c:v>2.3199023199023172E-2</c:v>
                </c:pt>
                <c:pt idx="28679">
                  <c:v>5.4980543217640926E-2</c:v>
                </c:pt>
                <c:pt idx="28680">
                  <c:v>1.4878738282885334E-5</c:v>
                </c:pt>
                <c:pt idx="28681">
                  <c:v>2.0404432169165841E-5</c:v>
                </c:pt>
                <c:pt idx="28682">
                  <c:v>6.8740783026497582E-3</c:v>
                </c:pt>
                <c:pt idx="28683">
                  <c:v>2.3319200484554808E-2</c:v>
                </c:pt>
                <c:pt idx="28684">
                  <c:v>1.0603431656065476E-3</c:v>
                </c:pt>
                <c:pt idx="28685">
                  <c:v>4.3144293269167262E-3</c:v>
                </c:pt>
                <c:pt idx="28686">
                  <c:v>1.133317901610611E-2</c:v>
                </c:pt>
                <c:pt idx="28687">
                  <c:v>6.8740783026497582E-3</c:v>
                </c:pt>
                <c:pt idx="28688">
                  <c:v>1.6079158936301841E-2</c:v>
                </c:pt>
                <c:pt idx="28689">
                  <c:v>6.8740783026497582E-3</c:v>
                </c:pt>
                <c:pt idx="28690">
                  <c:v>1.6203703703703606E-2</c:v>
                </c:pt>
                <c:pt idx="28691">
                  <c:v>2.976190476190496E-3</c:v>
                </c:pt>
                <c:pt idx="28692">
                  <c:v>7.7496851690388472E-4</c:v>
                </c:pt>
                <c:pt idx="28883">
                  <c:v>1.87614785952737E-2</c:v>
                </c:pt>
                <c:pt idx="28884">
                  <c:v>1.0860484544695154E-2</c:v>
                </c:pt>
                <c:pt idx="28885">
                  <c:v>1.0416666666666938E-2</c:v>
                </c:pt>
                <c:pt idx="28886">
                  <c:v>1.5748031496063096E-2</c:v>
                </c:pt>
                <c:pt idx="28887">
                  <c:v>0</c:v>
                </c:pt>
                <c:pt idx="28888">
                  <c:v>6.5104166666679814E-4</c:v>
                </c:pt>
                <c:pt idx="28889">
                  <c:v>2.9761904761906118E-3</c:v>
                </c:pt>
                <c:pt idx="28890">
                  <c:v>1.0416666666666938E-2</c:v>
                </c:pt>
                <c:pt idx="28891">
                  <c:v>1.4336917562724075E-2</c:v>
                </c:pt>
                <c:pt idx="28892">
                  <c:v>4.3572984749454336E-3</c:v>
                </c:pt>
                <c:pt idx="28893">
                  <c:v>2.8773793714030787E-3</c:v>
                </c:pt>
                <c:pt idx="28894">
                  <c:v>3.1982942430701477E-3</c:v>
                </c:pt>
                <c:pt idx="28895">
                  <c:v>6.5104166666679814E-4</c:v>
                </c:pt>
                <c:pt idx="28896">
                  <c:v>1.0416666666666938E-2</c:v>
                </c:pt>
                <c:pt idx="28897">
                  <c:v>1.5748031496063096E-2</c:v>
                </c:pt>
                <c:pt idx="28898">
                  <c:v>1.0108189212666758E-2</c:v>
                </c:pt>
                <c:pt idx="28899">
                  <c:v>2.1517697988286184E-2</c:v>
                </c:pt>
                <c:pt idx="28900">
                  <c:v>2.4154589371982158E-3</c:v>
                </c:pt>
                <c:pt idx="28901">
                  <c:v>6.4408731764104095E-3</c:v>
                </c:pt>
                <c:pt idx="28902">
                  <c:v>2.3437500000000038E-2</c:v>
                </c:pt>
                <c:pt idx="28903">
                  <c:v>1.7076502732243888E-4</c:v>
                </c:pt>
                <c:pt idx="28904">
                  <c:v>1.3227513227514738E-3</c:v>
                </c:pt>
                <c:pt idx="28905">
                  <c:v>5.092946269416095E-4</c:v>
                </c:pt>
                <c:pt idx="28906">
                  <c:v>6.6666666666668883E-3</c:v>
                </c:pt>
                <c:pt idx="28907">
                  <c:v>2.976190476190496E-3</c:v>
                </c:pt>
                <c:pt idx="28908">
                  <c:v>4.3744531933532539E-4</c:v>
                </c:pt>
                <c:pt idx="28909">
                  <c:v>3.5433070866141662E-2</c:v>
                </c:pt>
                <c:pt idx="28910">
                  <c:v>6.9991251093613586E-3</c:v>
                </c:pt>
                <c:pt idx="28911">
                  <c:v>0</c:v>
                </c:pt>
                <c:pt idx="28912">
                  <c:v>8.9605734767043196E-4</c:v>
                </c:pt>
                <c:pt idx="28913">
                  <c:v>8.839952413496303E-3</c:v>
                </c:pt>
                <c:pt idx="28914">
                  <c:v>1.5754360581951956E-4</c:v>
                </c:pt>
                <c:pt idx="28915">
                  <c:v>7.9772079772078366E-4</c:v>
                </c:pt>
                <c:pt idx="28916">
                  <c:v>1.6211745244004167E-3</c:v>
                </c:pt>
                <c:pt idx="28917">
                  <c:v>1.0175010175010308E-2</c:v>
                </c:pt>
                <c:pt idx="28918">
                  <c:v>2.1218599074792824E-4</c:v>
                </c:pt>
                <c:pt idx="28919">
                  <c:v>2.9239461103867082E-3</c:v>
                </c:pt>
                <c:pt idx="28920">
                  <c:v>2.1795947915749542E-2</c:v>
                </c:pt>
                <c:pt idx="28921">
                  <c:v>4.7848871061655718E-3</c:v>
                </c:pt>
                <c:pt idx="28922">
                  <c:v>6.2055451323745296E-3</c:v>
                </c:pt>
                <c:pt idx="28923">
                  <c:v>2.0284136915715848E-2</c:v>
                </c:pt>
                <c:pt idx="28924">
                  <c:v>1.0081023938245821E-2</c:v>
                </c:pt>
                <c:pt idx="28925">
                  <c:v>1.0175010175010308E-2</c:v>
                </c:pt>
                <c:pt idx="28926">
                  <c:v>1.0175010175010308E-2</c:v>
                </c:pt>
                <c:pt idx="28927">
                  <c:v>1.7194068540926405E-3</c:v>
                </c:pt>
                <c:pt idx="28928">
                  <c:v>2.6799007444168869E-3</c:v>
                </c:pt>
                <c:pt idx="28929">
                  <c:v>2.6749008567191457E-3</c:v>
                </c:pt>
                <c:pt idx="28930">
                  <c:v>3.0769230769231251E-3</c:v>
                </c:pt>
                <c:pt idx="28931">
                  <c:v>5.6322344322344573E-3</c:v>
                </c:pt>
                <c:pt idx="28932">
                  <c:v>8.9605734767043196E-4</c:v>
                </c:pt>
                <c:pt idx="28933">
                  <c:v>1.1372251705839163E-3</c:v>
                </c:pt>
                <c:pt idx="28934">
                  <c:v>1.0957703265405497E-4</c:v>
                </c:pt>
                <c:pt idx="28935">
                  <c:v>3.1233732431025715E-3</c:v>
                </c:pt>
                <c:pt idx="28936">
                  <c:v>8.9605734767043196E-4</c:v>
                </c:pt>
                <c:pt idx="28937">
                  <c:v>8.5034013605444407E-4</c:v>
                </c:pt>
                <c:pt idx="28938">
                  <c:v>1.5748031496063096E-2</c:v>
                </c:pt>
                <c:pt idx="28939">
                  <c:v>6.9991251093613586E-3</c:v>
                </c:pt>
                <c:pt idx="28940">
                  <c:v>2.3437500000000038E-2</c:v>
                </c:pt>
                <c:pt idx="28941">
                  <c:v>4.3744531933532539E-4</c:v>
                </c:pt>
                <c:pt idx="28942">
                  <c:v>4.3744531933532539E-4</c:v>
                </c:pt>
                <c:pt idx="28943">
                  <c:v>6.9991251093613586E-3</c:v>
                </c:pt>
                <c:pt idx="28944">
                  <c:v>2.6595744680851761E-3</c:v>
                </c:pt>
                <c:pt idx="28945">
                  <c:v>6.5104166666679814E-4</c:v>
                </c:pt>
                <c:pt idx="28946">
                  <c:v>1.0976702508960743E-2</c:v>
                </c:pt>
                <c:pt idx="28947">
                  <c:v>1.0416666666666938E-2</c:v>
                </c:pt>
                <c:pt idx="28948">
                  <c:v>3.8722933459776161E-3</c:v>
                </c:pt>
                <c:pt idx="28949">
                  <c:v>6.5104166666679814E-4</c:v>
                </c:pt>
                <c:pt idx="28950">
                  <c:v>5.309100417796247E-3</c:v>
                </c:pt>
                <c:pt idx="28951">
                  <c:v>3.1249999999999962E-2</c:v>
                </c:pt>
                <c:pt idx="28952">
                  <c:v>7.4815270935960618E-2</c:v>
                </c:pt>
                <c:pt idx="28953">
                  <c:v>2.565994425315642E-2</c:v>
                </c:pt>
                <c:pt idx="28954">
                  <c:v>4.3744531933532539E-4</c:v>
                </c:pt>
                <c:pt idx="28955">
                  <c:v>1.7076502732243888E-4</c:v>
                </c:pt>
                <c:pt idx="28956">
                  <c:v>4.7619047619047589E-2</c:v>
                </c:pt>
                <c:pt idx="28957">
                  <c:v>6.5104166666679814E-4</c:v>
                </c:pt>
                <c:pt idx="28958">
                  <c:v>3.6525974025975378E-3</c:v>
                </c:pt>
                <c:pt idx="28959">
                  <c:v>6.9991251093613586E-3</c:v>
                </c:pt>
                <c:pt idx="28960">
                  <c:v>6.9991251093613586E-3</c:v>
                </c:pt>
                <c:pt idx="28961">
                  <c:v>2.976190476190496E-3</c:v>
                </c:pt>
                <c:pt idx="28962">
                  <c:v>6.1218243036437225E-4</c:v>
                </c:pt>
                <c:pt idx="28963">
                  <c:v>4.3744531933532539E-4</c:v>
                </c:pt>
                <c:pt idx="28964">
                  <c:v>5.3254437869822494E-2</c:v>
                </c:pt>
                <c:pt idx="28965">
                  <c:v>1.0416666666666938E-2</c:v>
                </c:pt>
                <c:pt idx="28966">
                  <c:v>2.1517697988286184E-2</c:v>
                </c:pt>
                <c:pt idx="28967">
                  <c:v>1.9185799319727918E-2</c:v>
                </c:pt>
                <c:pt idx="28968">
                  <c:v>3.4722222222222398E-3</c:v>
                </c:pt>
                <c:pt idx="28969">
                  <c:v>1.298357180710142E-2</c:v>
                </c:pt>
                <c:pt idx="28970">
                  <c:v>1.3881658858233923E-3</c:v>
                </c:pt>
                <c:pt idx="28971">
                  <c:v>1.9357336430511073E-4</c:v>
                </c:pt>
                <c:pt idx="28972">
                  <c:v>2.0511637149134491E-4</c:v>
                </c:pt>
                <c:pt idx="28973">
                  <c:v>2.753623188405795E-2</c:v>
                </c:pt>
                <c:pt idx="28974">
                  <c:v>9.7467713511664757E-3</c:v>
                </c:pt>
                <c:pt idx="28975">
                  <c:v>1.0087719298245576E-2</c:v>
                </c:pt>
                <c:pt idx="28976">
                  <c:v>2.0517395182872468E-2</c:v>
                </c:pt>
                <c:pt idx="28977">
                  <c:v>2.1816700926967961E-3</c:v>
                </c:pt>
                <c:pt idx="28978">
                  <c:v>1.0091649143422697E-2</c:v>
                </c:pt>
                <c:pt idx="28979">
                  <c:v>2.0511637149134491E-4</c:v>
                </c:pt>
                <c:pt idx="28980">
                  <c:v>9.0026857424892175E-3</c:v>
                </c:pt>
                <c:pt idx="28981">
                  <c:v>2.8731772429252474E-3</c:v>
                </c:pt>
                <c:pt idx="28982">
                  <c:v>4.0330997841831386E-3</c:v>
                </c:pt>
                <c:pt idx="28983">
                  <c:v>7.1943965125784819E-3</c:v>
                </c:pt>
                <c:pt idx="28984">
                  <c:v>3.2085771371485688E-2</c:v>
                </c:pt>
                <c:pt idx="28985">
                  <c:v>3.2859412250514988E-3</c:v>
                </c:pt>
                <c:pt idx="28986">
                  <c:v>1.0635034257081455E-2</c:v>
                </c:pt>
                <c:pt idx="28987">
                  <c:v>3.957117443959649E-3</c:v>
                </c:pt>
                <c:pt idx="28988">
                  <c:v>1.3779324124161627E-4</c:v>
                </c:pt>
                <c:pt idx="28989">
                  <c:v>6.8216266492148478E-4</c:v>
                </c:pt>
                <c:pt idx="28990">
                  <c:v>4.0024078485617178E-3</c:v>
                </c:pt>
                <c:pt idx="28991">
                  <c:v>6.1454293737771293E-4</c:v>
                </c:pt>
                <c:pt idx="28992">
                  <c:v>1.6112919338532523E-6</c:v>
                </c:pt>
                <c:pt idx="28993">
                  <c:v>1.133317901610611E-2</c:v>
                </c:pt>
                <c:pt idx="28994">
                  <c:v>9.9916109531495226E-3</c:v>
                </c:pt>
                <c:pt idx="28995">
                  <c:v>1.2487512487511664E-3</c:v>
                </c:pt>
                <c:pt idx="28996">
                  <c:v>1.0635034257081455E-2</c:v>
                </c:pt>
                <c:pt idx="28997">
                  <c:v>6.8740783026497582E-3</c:v>
                </c:pt>
                <c:pt idx="28998">
                  <c:v>6.8310152343768109E-4</c:v>
                </c:pt>
                <c:pt idx="28999">
                  <c:v>1.3882385798893663E-3</c:v>
                </c:pt>
                <c:pt idx="29000">
                  <c:v>2.2902906269075721E-2</c:v>
                </c:pt>
                <c:pt idx="29001">
                  <c:v>7.204142262965737E-3</c:v>
                </c:pt>
                <c:pt idx="29002">
                  <c:v>1.0796618043248517E-2</c:v>
                </c:pt>
                <c:pt idx="29003">
                  <c:v>1.048352588789059E-2</c:v>
                </c:pt>
                <c:pt idx="29004">
                  <c:v>2.5219844035175125E-2</c:v>
                </c:pt>
                <c:pt idx="29005">
                  <c:v>1.3176137159669433E-2</c:v>
                </c:pt>
                <c:pt idx="29006">
                  <c:v>3.5510321471125507E-4</c:v>
                </c:pt>
                <c:pt idx="29007">
                  <c:v>2.4675283647293583E-3</c:v>
                </c:pt>
                <c:pt idx="29008">
                  <c:v>2.796801626261725E-3</c:v>
                </c:pt>
                <c:pt idx="29009">
                  <c:v>1.6441239280492676E-3</c:v>
                </c:pt>
                <c:pt idx="29010">
                  <c:v>1.048352588789059E-2</c:v>
                </c:pt>
                <c:pt idx="29011">
                  <c:v>8.0132664764645169E-3</c:v>
                </c:pt>
                <c:pt idx="29012">
                  <c:v>2.4302010422445404E-2</c:v>
                </c:pt>
                <c:pt idx="29013">
                  <c:v>3.5344344904817307E-3</c:v>
                </c:pt>
                <c:pt idx="29014">
                  <c:v>6.9719100775002844E-3</c:v>
                </c:pt>
                <c:pt idx="29015">
                  <c:v>1.3779324124161627E-4</c:v>
                </c:pt>
                <c:pt idx="29016">
                  <c:v>3.3672713067058052E-4</c:v>
                </c:pt>
                <c:pt idx="29017">
                  <c:v>2.5553393974446673E-2</c:v>
                </c:pt>
                <c:pt idx="29018">
                  <c:v>8.9554366229305359E-3</c:v>
                </c:pt>
                <c:pt idx="29019">
                  <c:v>2.3319200484554808E-2</c:v>
                </c:pt>
                <c:pt idx="29020">
                  <c:v>1.2487512487511664E-3</c:v>
                </c:pt>
                <c:pt idx="29021">
                  <c:v>6.9956055879771523E-2</c:v>
                </c:pt>
                <c:pt idx="29022">
                  <c:v>7.830878798620617E-3</c:v>
                </c:pt>
                <c:pt idx="29023">
                  <c:v>4.8166119594678422E-4</c:v>
                </c:pt>
                <c:pt idx="29024">
                  <c:v>1.4401095272765915E-2</c:v>
                </c:pt>
                <c:pt idx="29025">
                  <c:v>3.7124640065816145E-3</c:v>
                </c:pt>
                <c:pt idx="29026">
                  <c:v>2.6618118723383019E-3</c:v>
                </c:pt>
                <c:pt idx="29027">
                  <c:v>2.1698342979342849E-4</c:v>
                </c:pt>
                <c:pt idx="29028">
                  <c:v>2.1610389610389521E-2</c:v>
                </c:pt>
                <c:pt idx="29029">
                  <c:v>2.1251733803386769E-2</c:v>
                </c:pt>
                <c:pt idx="29030">
                  <c:v>1.1520011520012045E-3</c:v>
                </c:pt>
                <c:pt idx="29031">
                  <c:v>6.912845219296887E-3</c:v>
                </c:pt>
                <c:pt idx="29032">
                  <c:v>4.8166119594678422E-4</c:v>
                </c:pt>
                <c:pt idx="29033">
                  <c:v>1.5470477999748978E-4</c:v>
                </c:pt>
                <c:pt idx="29034">
                  <c:v>3.3579865512235848E-6</c:v>
                </c:pt>
                <c:pt idx="29035">
                  <c:v>1.6079158936301841E-2</c:v>
                </c:pt>
                <c:pt idx="29036">
                  <c:v>1.0635034257081455E-2</c:v>
                </c:pt>
                <c:pt idx="29037">
                  <c:v>6.9991251093613586E-3</c:v>
                </c:pt>
                <c:pt idx="29038">
                  <c:v>1.6203703703703606E-2</c:v>
                </c:pt>
                <c:pt idx="29039">
                  <c:v>4.3744531933532539E-4</c:v>
                </c:pt>
                <c:pt idx="29040">
                  <c:v>6.6751622799388621E-2</c:v>
                </c:pt>
                <c:pt idx="29041">
                  <c:v>1.9035842206574804E-3</c:v>
                </c:pt>
                <c:pt idx="29042">
                  <c:v>7.9920079920079296E-3</c:v>
                </c:pt>
                <c:pt idx="29043">
                  <c:v>3.1173826173826382E-3</c:v>
                </c:pt>
                <c:pt idx="29044">
                  <c:v>7.5014271442852662E-4</c:v>
                </c:pt>
                <c:pt idx="29045">
                  <c:v>6.1002178649246792E-4</c:v>
                </c:pt>
                <c:pt idx="29046">
                  <c:v>3.7669467787114691E-2</c:v>
                </c:pt>
                <c:pt idx="29047">
                  <c:v>3.5714285714320337E-5</c:v>
                </c:pt>
                <c:pt idx="29048">
                  <c:v>7.4122807017545506E-3</c:v>
                </c:pt>
                <c:pt idx="29049">
                  <c:v>5.6018518518527406E-4</c:v>
                </c:pt>
                <c:pt idx="29050">
                  <c:v>1.1574074074074226E-2</c:v>
                </c:pt>
                <c:pt idx="29051">
                  <c:v>1.1574074074074226E-2</c:v>
                </c:pt>
                <c:pt idx="29052">
                  <c:v>3.9440620561542955E-4</c:v>
                </c:pt>
                <c:pt idx="29053">
                  <c:v>5.6018518518527406E-4</c:v>
                </c:pt>
                <c:pt idx="29054">
                  <c:v>6.5714285714285276E-3</c:v>
                </c:pt>
                <c:pt idx="29055">
                  <c:v>1.7098989898990037E-2</c:v>
                </c:pt>
                <c:pt idx="29056">
                  <c:v>2.4027949599083609E-2</c:v>
                </c:pt>
                <c:pt idx="29057">
                  <c:v>1.264527458492957E-2</c:v>
                </c:pt>
                <c:pt idx="29058">
                  <c:v>1.3243752946723182E-2</c:v>
                </c:pt>
                <c:pt idx="29059">
                  <c:v>8.8691468253968439E-2</c:v>
                </c:pt>
                <c:pt idx="29060">
                  <c:v>1.1574074074074226E-2</c:v>
                </c:pt>
                <c:pt idx="29061">
                  <c:v>1.1250000000000864E-3</c:v>
                </c:pt>
                <c:pt idx="29062">
                  <c:v>1.6203703703703606E-2</c:v>
                </c:pt>
                <c:pt idx="29063">
                  <c:v>6.5104166666679814E-4</c:v>
                </c:pt>
                <c:pt idx="29064">
                  <c:v>2.5471217524196827E-4</c:v>
                </c:pt>
                <c:pt idx="29065">
                  <c:v>1.3888888888888959E-2</c:v>
                </c:pt>
                <c:pt idx="29066">
                  <c:v>6.5104166666679814E-4</c:v>
                </c:pt>
                <c:pt idx="29067">
                  <c:v>6.1218243036437225E-4</c:v>
                </c:pt>
                <c:pt idx="29068">
                  <c:v>4.3744531933532539E-4</c:v>
                </c:pt>
                <c:pt idx="29069">
                  <c:v>3.5433070866141662E-2</c:v>
                </c:pt>
                <c:pt idx="29070">
                  <c:v>6.9991251093613586E-3</c:v>
                </c:pt>
                <c:pt idx="29071">
                  <c:v>1.0416666666666938E-2</c:v>
                </c:pt>
                <c:pt idx="29072">
                  <c:v>6.5104166666679814E-4</c:v>
                </c:pt>
                <c:pt idx="29073">
                  <c:v>1.3227513227514738E-3</c:v>
                </c:pt>
                <c:pt idx="29074">
                  <c:v>6.5104166666679814E-4</c:v>
                </c:pt>
                <c:pt idx="29075">
                  <c:v>4.3744531933532539E-4</c:v>
                </c:pt>
                <c:pt idx="29076">
                  <c:v>5.5187637969096748E-3</c:v>
                </c:pt>
                <c:pt idx="29077">
                  <c:v>6.5104166666679814E-4</c:v>
                </c:pt>
                <c:pt idx="29078">
                  <c:v>1.1278195488721582E-2</c:v>
                </c:pt>
                <c:pt idx="29079">
                  <c:v>2.3437500000000038E-2</c:v>
                </c:pt>
                <c:pt idx="29080">
                  <c:v>5.3907154949655632E-3</c:v>
                </c:pt>
                <c:pt idx="29081">
                  <c:v>2.7322404371585415E-3</c:v>
                </c:pt>
                <c:pt idx="29082">
                  <c:v>2.3437500000000038E-2</c:v>
                </c:pt>
                <c:pt idx="29083">
                  <c:v>3.9447731755424325E-3</c:v>
                </c:pt>
                <c:pt idx="29084">
                  <c:v>1.3774104683197297E-3</c:v>
                </c:pt>
                <c:pt idx="29085">
                  <c:v>1.3774104683197297E-3</c:v>
                </c:pt>
                <c:pt idx="29086">
                  <c:v>1.0635034257081455E-2</c:v>
                </c:pt>
                <c:pt idx="29087">
                  <c:v>6.1454293737771293E-4</c:v>
                </c:pt>
                <c:pt idx="29088">
                  <c:v>1.0635034257081455E-2</c:v>
                </c:pt>
                <c:pt idx="29089">
                  <c:v>6.1191133246918446E-2</c:v>
                </c:pt>
                <c:pt idx="29090">
                  <c:v>4.8166119594678422E-4</c:v>
                </c:pt>
                <c:pt idx="29091">
                  <c:v>4.8166119594678422E-4</c:v>
                </c:pt>
                <c:pt idx="29092">
                  <c:v>4.8166119594678422E-4</c:v>
                </c:pt>
                <c:pt idx="29093">
                  <c:v>4.7506840985101851E-3</c:v>
                </c:pt>
                <c:pt idx="29094">
                  <c:v>1.6079158936301841E-2</c:v>
                </c:pt>
                <c:pt idx="29095">
                  <c:v>1.6079158936301841E-2</c:v>
                </c:pt>
                <c:pt idx="29096">
                  <c:v>3.2859412250514988E-3</c:v>
                </c:pt>
                <c:pt idx="29097">
                  <c:v>6.1454293737771293E-4</c:v>
                </c:pt>
                <c:pt idx="29098">
                  <c:v>3.8305920658873168E-4</c:v>
                </c:pt>
                <c:pt idx="29099">
                  <c:v>9.114604006245048E-3</c:v>
                </c:pt>
                <c:pt idx="29100">
                  <c:v>0.18342311283487764</c:v>
                </c:pt>
                <c:pt idx="29101">
                  <c:v>5.5774149124530898E-3</c:v>
                </c:pt>
                <c:pt idx="29102">
                  <c:v>7.6048518954751968E-6</c:v>
                </c:pt>
                <c:pt idx="29103">
                  <c:v>1.0296789824349027E-2</c:v>
                </c:pt>
                <c:pt idx="29104">
                  <c:v>2.8280542986424254E-3</c:v>
                </c:pt>
                <c:pt idx="29105">
                  <c:v>1.0416666666666938E-2</c:v>
                </c:pt>
                <c:pt idx="29106">
                  <c:v>3.8647342995169143E-2</c:v>
                </c:pt>
                <c:pt idx="29107">
                  <c:v>6.5104166666679814E-4</c:v>
                </c:pt>
                <c:pt idx="29108">
                  <c:v>3.0055414670798752E-3</c:v>
                </c:pt>
                <c:pt idx="29109">
                  <c:v>6.5104166666679814E-4</c:v>
                </c:pt>
                <c:pt idx="29110">
                  <c:v>1.3831967213114787E-2</c:v>
                </c:pt>
                <c:pt idx="29111">
                  <c:v>1.3774104683197297E-3</c:v>
                </c:pt>
                <c:pt idx="29112">
                  <c:v>8.267195767214888E-5</c:v>
                </c:pt>
                <c:pt idx="29113">
                  <c:v>0.1490426980693744</c:v>
                </c:pt>
                <c:pt idx="29114">
                  <c:v>1.3355460723881862E-2</c:v>
                </c:pt>
                <c:pt idx="29115">
                  <c:v>6.1956693535640969E-2</c:v>
                </c:pt>
                <c:pt idx="29116">
                  <c:v>0.20734714003944796</c:v>
                </c:pt>
                <c:pt idx="29117">
                  <c:v>2.66666666666668E-2</c:v>
                </c:pt>
                <c:pt idx="29118">
                  <c:v>1.0976702508960743E-2</c:v>
                </c:pt>
                <c:pt idx="29119">
                  <c:v>0.18022861571248661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EDB-4BE0-97B8-ADCAEE6BED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1952328"/>
        <c:axId val="544581632"/>
      </c:scatterChart>
      <c:valAx>
        <c:axId val="601952328"/>
        <c:scaling>
          <c:orientation val="minMax"/>
          <c:max val="1100000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chemeClr val="tx1"/>
                    </a:solidFill>
                  </a:rPr>
                  <a:t>Chromosome Position</a:t>
                </a:r>
              </a:p>
            </c:rich>
          </c:tx>
          <c:layout>
            <c:manualLayout>
              <c:xMode val="edge"/>
              <c:yMode val="edge"/>
              <c:x val="0.44040560846034188"/>
              <c:y val="0.859606299212598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4581632"/>
        <c:crosses val="autoZero"/>
        <c:crossBetween val="midCat"/>
      </c:valAx>
      <c:valAx>
        <c:axId val="544581632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dirty="0" err="1">
                    <a:solidFill>
                      <a:schemeClr val="tx1"/>
                    </a:solidFill>
                  </a:rPr>
                  <a:t>F</a:t>
                </a:r>
                <a:r>
                  <a:rPr lang="en-US" sz="2000" cap="small" baseline="-25000" dirty="0" err="1">
                    <a:solidFill>
                      <a:schemeClr val="tx1"/>
                    </a:solidFill>
                  </a:rPr>
                  <a:t>st</a:t>
                </a:r>
                <a:endParaRPr lang="en-US" sz="2000" cap="small" baseline="-25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5.8148526605860925E-4"/>
              <c:y val="0.2751272236803733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95000"/>
                <a:lumOff val="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01952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818769426884396E-2"/>
          <c:y val="6.1689997083697871E-2"/>
          <c:w val="0.85061152239501403"/>
          <c:h val="0.67754593175853017"/>
        </c:manualLayout>
      </c:layout>
      <c:scatterChart>
        <c:scatterStyle val="lineMarker"/>
        <c:varyColors val="0"/>
        <c:ser>
          <c:idx val="0"/>
          <c:order val="0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>
                    <a:lumMod val="95000"/>
                    <a:lumOff val="5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Sheet1!$H$2:$H$30449</c:f>
              <c:numCache>
                <c:formatCode>General</c:formatCode>
                <c:ptCount val="30448"/>
                <c:pt idx="0">
                  <c:v>6.4408731764104095E-3</c:v>
                </c:pt>
                <c:pt idx="1">
                  <c:v>6.1454293737771293E-4</c:v>
                </c:pt>
                <c:pt idx="2">
                  <c:v>4.8166119594678422E-4</c:v>
                </c:pt>
                <c:pt idx="3">
                  <c:v>3.6886253107531852E-2</c:v>
                </c:pt>
                <c:pt idx="4">
                  <c:v>6.1454293737771293E-4</c:v>
                </c:pt>
                <c:pt idx="5">
                  <c:v>1.0635034257081455E-2</c:v>
                </c:pt>
                <c:pt idx="6">
                  <c:v>4.8166119594678422E-4</c:v>
                </c:pt>
                <c:pt idx="7">
                  <c:v>4.8166119594678422E-4</c:v>
                </c:pt>
                <c:pt idx="8">
                  <c:v>3.2859412250514988E-3</c:v>
                </c:pt>
                <c:pt idx="9">
                  <c:v>2.4085224641037482E-2</c:v>
                </c:pt>
                <c:pt idx="10">
                  <c:v>3.1580222756693435E-2</c:v>
                </c:pt>
                <c:pt idx="11">
                  <c:v>3.1580222756693435E-2</c:v>
                </c:pt>
                <c:pt idx="12">
                  <c:v>1.0296789824349027E-2</c:v>
                </c:pt>
                <c:pt idx="13">
                  <c:v>2.8566205037394016E-6</c:v>
                </c:pt>
                <c:pt idx="14">
                  <c:v>6.4370164939424619E-3</c:v>
                </c:pt>
                <c:pt idx="15">
                  <c:v>4.1335696229861047E-3</c:v>
                </c:pt>
                <c:pt idx="16">
                  <c:v>3.64145658263305E-2</c:v>
                </c:pt>
                <c:pt idx="17">
                  <c:v>2.2348526652687935E-3</c:v>
                </c:pt>
                <c:pt idx="18">
                  <c:v>1.9498266104599774E-4</c:v>
                </c:pt>
                <c:pt idx="19">
                  <c:v>1.206636500754077E-3</c:v>
                </c:pt>
                <c:pt idx="20">
                  <c:v>7.0646620931252256E-3</c:v>
                </c:pt>
                <c:pt idx="21">
                  <c:v>3.2559827715536997E-2</c:v>
                </c:pt>
                <c:pt idx="22">
                  <c:v>1.1116512720790762E-2</c:v>
                </c:pt>
                <c:pt idx="23">
                  <c:v>2.692429521697819E-2</c:v>
                </c:pt>
                <c:pt idx="24">
                  <c:v>2.0090728599133235E-3</c:v>
                </c:pt>
                <c:pt idx="25">
                  <c:v>5.8635282962302016E-3</c:v>
                </c:pt>
                <c:pt idx="26">
                  <c:v>1.0296789824349027E-2</c:v>
                </c:pt>
                <c:pt idx="27">
                  <c:v>1.7195783242146049E-3</c:v>
                </c:pt>
                <c:pt idx="28">
                  <c:v>1.4114751725136663E-3</c:v>
                </c:pt>
                <c:pt idx="29">
                  <c:v>7.8480422813285468E-4</c:v>
                </c:pt>
                <c:pt idx="30">
                  <c:v>6.2661352983933054E-4</c:v>
                </c:pt>
                <c:pt idx="31">
                  <c:v>3.7440000000000209E-2</c:v>
                </c:pt>
                <c:pt idx="32">
                  <c:v>1.6137708445399122E-3</c:v>
                </c:pt>
                <c:pt idx="33">
                  <c:v>2.471626733922005E-3</c:v>
                </c:pt>
                <c:pt idx="34">
                  <c:v>6.3893637226970909E-3</c:v>
                </c:pt>
                <c:pt idx="35">
                  <c:v>3.3094017094026639E-4</c:v>
                </c:pt>
                <c:pt idx="36">
                  <c:v>6.5746219592364096E-4</c:v>
                </c:pt>
                <c:pt idx="37">
                  <c:v>6.5746219592364096E-4</c:v>
                </c:pt>
                <c:pt idx="38">
                  <c:v>8.5470085470085166E-3</c:v>
                </c:pt>
                <c:pt idx="39">
                  <c:v>5.6782983098773426E-3</c:v>
                </c:pt>
                <c:pt idx="40">
                  <c:v>1.0362897576012367E-2</c:v>
                </c:pt>
                <c:pt idx="41">
                  <c:v>1.5384615384615396E-2</c:v>
                </c:pt>
                <c:pt idx="42">
                  <c:v>1.500938086296887E-5</c:v>
                </c:pt>
                <c:pt idx="43">
                  <c:v>4.1010783840334814E-3</c:v>
                </c:pt>
                <c:pt idx="44">
                  <c:v>5.5384615384615659E-3</c:v>
                </c:pt>
                <c:pt idx="45">
                  <c:v>1.919527500923622E-4</c:v>
                </c:pt>
                <c:pt idx="46">
                  <c:v>5.1989389920425117E-3</c:v>
                </c:pt>
                <c:pt idx="47">
                  <c:v>2.9239461103867082E-3</c:v>
                </c:pt>
                <c:pt idx="48">
                  <c:v>1.0175010175010308E-2</c:v>
                </c:pt>
                <c:pt idx="49">
                  <c:v>3.4188034188028144E-4</c:v>
                </c:pt>
                <c:pt idx="50">
                  <c:v>4.3093806056769771E-3</c:v>
                </c:pt>
                <c:pt idx="51">
                  <c:v>2.8178680857925418E-3</c:v>
                </c:pt>
                <c:pt idx="52">
                  <c:v>4.0493204427630491E-2</c:v>
                </c:pt>
                <c:pt idx="53">
                  <c:v>1.8699818699818512E-2</c:v>
                </c:pt>
                <c:pt idx="54">
                  <c:v>1.2135494382986216E-2</c:v>
                </c:pt>
                <c:pt idx="55">
                  <c:v>2.3199023199023172E-2</c:v>
                </c:pt>
                <c:pt idx="56">
                  <c:v>2.3199023199023172E-2</c:v>
                </c:pt>
                <c:pt idx="57">
                  <c:v>6.5830617821238847E-6</c:v>
                </c:pt>
                <c:pt idx="58">
                  <c:v>6.7476383265857292E-3</c:v>
                </c:pt>
                <c:pt idx="59">
                  <c:v>1.0840468131236701E-3</c:v>
                </c:pt>
                <c:pt idx="60">
                  <c:v>6.5830617821238847E-6</c:v>
                </c:pt>
                <c:pt idx="61">
                  <c:v>1.2704174228675272E-2</c:v>
                </c:pt>
                <c:pt idx="62">
                  <c:v>5.7836899942167346E-4</c:v>
                </c:pt>
                <c:pt idx="63">
                  <c:v>1.3827127718413381E-2</c:v>
                </c:pt>
                <c:pt idx="64">
                  <c:v>3.5076923076923019E-2</c:v>
                </c:pt>
                <c:pt idx="65">
                  <c:v>2.3199023199023172E-2</c:v>
                </c:pt>
                <c:pt idx="66">
                  <c:v>5.7836899942167346E-4</c:v>
                </c:pt>
                <c:pt idx="67">
                  <c:v>6.9991251093613586E-3</c:v>
                </c:pt>
                <c:pt idx="68">
                  <c:v>3.9447731755424325E-3</c:v>
                </c:pt>
                <c:pt idx="69">
                  <c:v>1.0416666666666938E-2</c:v>
                </c:pt>
                <c:pt idx="70">
                  <c:v>2.976190476190496E-3</c:v>
                </c:pt>
                <c:pt idx="71">
                  <c:v>4.2278593680463552E-3</c:v>
                </c:pt>
                <c:pt idx="72">
                  <c:v>2.9865908167411605E-2</c:v>
                </c:pt>
                <c:pt idx="73">
                  <c:v>1.3227513227514738E-3</c:v>
                </c:pt>
                <c:pt idx="74">
                  <c:v>1.5748031496063096E-2</c:v>
                </c:pt>
                <c:pt idx="75">
                  <c:v>0</c:v>
                </c:pt>
                <c:pt idx="76">
                  <c:v>3.4346156987666382E-2</c:v>
                </c:pt>
                <c:pt idx="77">
                  <c:v>2.3437500000000038E-2</c:v>
                </c:pt>
                <c:pt idx="78">
                  <c:v>6.5104166666679814E-4</c:v>
                </c:pt>
                <c:pt idx="79">
                  <c:v>1.0416666666666938E-2</c:v>
                </c:pt>
                <c:pt idx="80">
                  <c:v>6.5104166666679814E-4</c:v>
                </c:pt>
                <c:pt idx="81">
                  <c:v>2.1164021164021368E-2</c:v>
                </c:pt>
                <c:pt idx="82">
                  <c:v>6.6666666666668883E-3</c:v>
                </c:pt>
                <c:pt idx="83">
                  <c:v>1.5694580210709245E-2</c:v>
                </c:pt>
                <c:pt idx="84">
                  <c:v>1.0976702508960743E-2</c:v>
                </c:pt>
                <c:pt idx="85">
                  <c:v>1.7532325224631831E-3</c:v>
                </c:pt>
                <c:pt idx="86">
                  <c:v>2.7459954233409526E-2</c:v>
                </c:pt>
                <c:pt idx="87">
                  <c:v>4.3744531933532539E-4</c:v>
                </c:pt>
                <c:pt idx="88">
                  <c:v>0</c:v>
                </c:pt>
                <c:pt idx="89">
                  <c:v>9.3370681605978157E-4</c:v>
                </c:pt>
                <c:pt idx="90">
                  <c:v>3.097173828881227E-3</c:v>
                </c:pt>
                <c:pt idx="91">
                  <c:v>2.384737678855435E-3</c:v>
                </c:pt>
                <c:pt idx="92">
                  <c:v>1.1459129106187558E-3</c:v>
                </c:pt>
                <c:pt idx="93">
                  <c:v>1.3157894736842193E-2</c:v>
                </c:pt>
                <c:pt idx="94">
                  <c:v>1.4107611548556396E-2</c:v>
                </c:pt>
                <c:pt idx="95">
                  <c:v>2.5800645635357059E-3</c:v>
                </c:pt>
                <c:pt idx="96">
                  <c:v>1.9448144448144609E-3</c:v>
                </c:pt>
                <c:pt idx="97">
                  <c:v>2.1698342979342849E-4</c:v>
                </c:pt>
                <c:pt idx="98">
                  <c:v>1.6004495504495335E-2</c:v>
                </c:pt>
                <c:pt idx="99">
                  <c:v>6.4971319003575331E-3</c:v>
                </c:pt>
                <c:pt idx="100">
                  <c:v>6.9634458461903081E-4</c:v>
                </c:pt>
                <c:pt idx="101">
                  <c:v>6.9634458461903081E-4</c:v>
                </c:pt>
                <c:pt idx="102">
                  <c:v>2.7354421021456365E-2</c:v>
                </c:pt>
                <c:pt idx="103">
                  <c:v>1.3530116577637242E-2</c:v>
                </c:pt>
                <c:pt idx="104">
                  <c:v>6.9634458461903081E-4</c:v>
                </c:pt>
                <c:pt idx="105">
                  <c:v>6.1454293737771293E-4</c:v>
                </c:pt>
                <c:pt idx="106">
                  <c:v>1.2239440056448312E-2</c:v>
                </c:pt>
                <c:pt idx="107">
                  <c:v>1.3779324124161627E-4</c:v>
                </c:pt>
                <c:pt idx="108">
                  <c:v>2.0989620459116638E-2</c:v>
                </c:pt>
                <c:pt idx="109">
                  <c:v>3.8748137108792935E-2</c:v>
                </c:pt>
                <c:pt idx="110">
                  <c:v>5.985269622745073E-3</c:v>
                </c:pt>
                <c:pt idx="111">
                  <c:v>4.1606403546702326E-3</c:v>
                </c:pt>
                <c:pt idx="112">
                  <c:v>1.0585135585135562E-2</c:v>
                </c:pt>
                <c:pt idx="113">
                  <c:v>2.1698342979342849E-4</c:v>
                </c:pt>
                <c:pt idx="114">
                  <c:v>4.646901770796041E-4</c:v>
                </c:pt>
                <c:pt idx="115">
                  <c:v>1.053425162800173E-2</c:v>
                </c:pt>
                <c:pt idx="116">
                  <c:v>2.3076923076923002E-2</c:v>
                </c:pt>
                <c:pt idx="117">
                  <c:v>2.543452081591967E-4</c:v>
                </c:pt>
                <c:pt idx="118">
                  <c:v>1.2109103018204199E-5</c:v>
                </c:pt>
                <c:pt idx="119">
                  <c:v>1.0686518450493446E-3</c:v>
                </c:pt>
                <c:pt idx="120">
                  <c:v>1.2621985644003518E-2</c:v>
                </c:pt>
                <c:pt idx="121">
                  <c:v>2.5661587810745838E-2</c:v>
                </c:pt>
                <c:pt idx="122">
                  <c:v>1.5915781830913204E-4</c:v>
                </c:pt>
                <c:pt idx="123">
                  <c:v>6.6666666666668883E-3</c:v>
                </c:pt>
                <c:pt idx="124">
                  <c:v>6.9991251093613586E-3</c:v>
                </c:pt>
                <c:pt idx="125">
                  <c:v>1.6203703703703606E-2</c:v>
                </c:pt>
                <c:pt idx="126">
                  <c:v>1.0416666666666938E-2</c:v>
                </c:pt>
                <c:pt idx="127">
                  <c:v>0</c:v>
                </c:pt>
                <c:pt idx="128">
                  <c:v>1.0416666666666938E-2</c:v>
                </c:pt>
                <c:pt idx="129">
                  <c:v>1.4336917562724075E-2</c:v>
                </c:pt>
                <c:pt idx="130">
                  <c:v>2.3287671232876755E-2</c:v>
                </c:pt>
                <c:pt idx="131">
                  <c:v>1.4360761826234318E-2</c:v>
                </c:pt>
                <c:pt idx="132">
                  <c:v>6.2229503296114296E-4</c:v>
                </c:pt>
                <c:pt idx="133">
                  <c:v>1.5083352454707967E-3</c:v>
                </c:pt>
                <c:pt idx="134">
                  <c:v>2.3465123754419562E-2</c:v>
                </c:pt>
                <c:pt idx="135">
                  <c:v>1.7321408355032479E-2</c:v>
                </c:pt>
                <c:pt idx="136">
                  <c:v>3.7709743416922928E-3</c:v>
                </c:pt>
                <c:pt idx="137">
                  <c:v>7.7189716076425854E-3</c:v>
                </c:pt>
                <c:pt idx="138">
                  <c:v>3.5813412122840285E-3</c:v>
                </c:pt>
                <c:pt idx="139">
                  <c:v>4.1798384264137775E-2</c:v>
                </c:pt>
                <c:pt idx="140">
                  <c:v>5.4224260831835285E-2</c:v>
                </c:pt>
                <c:pt idx="141">
                  <c:v>2.3072480665998988E-3</c:v>
                </c:pt>
                <c:pt idx="142">
                  <c:v>6.0141703740319588E-2</c:v>
                </c:pt>
                <c:pt idx="143">
                  <c:v>5.5189819530811271E-3</c:v>
                </c:pt>
                <c:pt idx="144">
                  <c:v>3.0642850747605088E-2</c:v>
                </c:pt>
                <c:pt idx="145">
                  <c:v>1.7321408355032479E-2</c:v>
                </c:pt>
                <c:pt idx="146">
                  <c:v>2.6031893216188647E-2</c:v>
                </c:pt>
                <c:pt idx="147">
                  <c:v>8.0103935093905603E-3</c:v>
                </c:pt>
                <c:pt idx="148">
                  <c:v>6.3440714189152106E-2</c:v>
                </c:pt>
                <c:pt idx="149">
                  <c:v>1.78047099884329E-2</c:v>
                </c:pt>
                <c:pt idx="150">
                  <c:v>1.7321408355032479E-2</c:v>
                </c:pt>
                <c:pt idx="151">
                  <c:v>6.6780174464593023E-3</c:v>
                </c:pt>
                <c:pt idx="152">
                  <c:v>7.522113089277017E-4</c:v>
                </c:pt>
                <c:pt idx="153">
                  <c:v>6.2271062271062425E-2</c:v>
                </c:pt>
                <c:pt idx="154">
                  <c:v>4.1595121680167487E-3</c:v>
                </c:pt>
                <c:pt idx="155">
                  <c:v>9.7980963032866207E-3</c:v>
                </c:pt>
                <c:pt idx="156">
                  <c:v>9.7980963032866207E-3</c:v>
                </c:pt>
                <c:pt idx="157">
                  <c:v>7.204142262965737E-3</c:v>
                </c:pt>
                <c:pt idx="158">
                  <c:v>1.8503463611985372E-4</c:v>
                </c:pt>
                <c:pt idx="159">
                  <c:v>6.8310152343768109E-4</c:v>
                </c:pt>
                <c:pt idx="160">
                  <c:v>7.204142262965737E-3</c:v>
                </c:pt>
                <c:pt idx="161">
                  <c:v>2.3965141612200407E-2</c:v>
                </c:pt>
                <c:pt idx="162">
                  <c:v>2.9654090375153203E-3</c:v>
                </c:pt>
                <c:pt idx="163">
                  <c:v>3.2740368874836383E-4</c:v>
                </c:pt>
                <c:pt idx="164">
                  <c:v>2.6407163742690506E-3</c:v>
                </c:pt>
                <c:pt idx="165">
                  <c:v>1.7909356725147121E-3</c:v>
                </c:pt>
                <c:pt idx="166">
                  <c:v>2.9485478401875782E-5</c:v>
                </c:pt>
                <c:pt idx="167">
                  <c:v>1.7721070352629586E-4</c:v>
                </c:pt>
                <c:pt idx="168">
                  <c:v>8.8078803566291855E-4</c:v>
                </c:pt>
                <c:pt idx="169">
                  <c:v>8.1678024261757371E-3</c:v>
                </c:pt>
                <c:pt idx="170">
                  <c:v>3.1414367640571456E-2</c:v>
                </c:pt>
                <c:pt idx="171">
                  <c:v>3.9256198347107467E-2</c:v>
                </c:pt>
                <c:pt idx="172">
                  <c:v>4.2536297640550845E-5</c:v>
                </c:pt>
                <c:pt idx="173">
                  <c:v>4.2536297640550845E-5</c:v>
                </c:pt>
                <c:pt idx="174">
                  <c:v>8.0415883458646517E-2</c:v>
                </c:pt>
                <c:pt idx="175">
                  <c:v>2.6407163742690506E-3</c:v>
                </c:pt>
                <c:pt idx="176">
                  <c:v>1.6988072031931731E-2</c:v>
                </c:pt>
                <c:pt idx="177">
                  <c:v>3.0206369919313751E-4</c:v>
                </c:pt>
                <c:pt idx="178">
                  <c:v>4.3377674956635021E-4</c:v>
                </c:pt>
                <c:pt idx="179">
                  <c:v>1.1927774360776841E-2</c:v>
                </c:pt>
                <c:pt idx="180">
                  <c:v>1.0353753235547858E-2</c:v>
                </c:pt>
                <c:pt idx="181">
                  <c:v>1.0635034257081455E-2</c:v>
                </c:pt>
                <c:pt idx="182">
                  <c:v>8.1180494998501745E-2</c:v>
                </c:pt>
                <c:pt idx="183">
                  <c:v>6.912845219296887E-3</c:v>
                </c:pt>
                <c:pt idx="184">
                  <c:v>2.1610389610389521E-2</c:v>
                </c:pt>
                <c:pt idx="185">
                  <c:v>5.9708436724565772E-2</c:v>
                </c:pt>
                <c:pt idx="186">
                  <c:v>5.2178590640136844E-4</c:v>
                </c:pt>
                <c:pt idx="187">
                  <c:v>1.0635034257081455E-2</c:v>
                </c:pt>
                <c:pt idx="188">
                  <c:v>1.6079158936301841E-2</c:v>
                </c:pt>
                <c:pt idx="189">
                  <c:v>1.6079158936301841E-2</c:v>
                </c:pt>
                <c:pt idx="190">
                  <c:v>3.776058302252458E-2</c:v>
                </c:pt>
                <c:pt idx="191">
                  <c:v>1.0686518450493446E-3</c:v>
                </c:pt>
                <c:pt idx="192">
                  <c:v>6.4971319003575331E-3</c:v>
                </c:pt>
                <c:pt idx="193">
                  <c:v>1.6079158936301841E-2</c:v>
                </c:pt>
                <c:pt idx="194">
                  <c:v>1.0635034257081455E-2</c:v>
                </c:pt>
                <c:pt idx="195">
                  <c:v>3.2859412250514988E-3</c:v>
                </c:pt>
                <c:pt idx="196">
                  <c:v>6.8740783026497582E-3</c:v>
                </c:pt>
                <c:pt idx="197">
                  <c:v>1.0416666666666938E-2</c:v>
                </c:pt>
                <c:pt idx="198">
                  <c:v>2.3437500000000038E-2</c:v>
                </c:pt>
                <c:pt idx="199">
                  <c:v>1.0416666666666938E-2</c:v>
                </c:pt>
                <c:pt idx="200">
                  <c:v>3.5433070866141662E-2</c:v>
                </c:pt>
                <c:pt idx="201">
                  <c:v>2.1164021164021368E-2</c:v>
                </c:pt>
                <c:pt idx="202">
                  <c:v>3.5433070866141662E-2</c:v>
                </c:pt>
                <c:pt idx="203">
                  <c:v>5.2596996245305692E-3</c:v>
                </c:pt>
                <c:pt idx="204">
                  <c:v>3.3756117047836222E-3</c:v>
                </c:pt>
                <c:pt idx="205">
                  <c:v>2.3719165085388773E-2</c:v>
                </c:pt>
                <c:pt idx="206">
                  <c:v>4.9965397923875388E-2</c:v>
                </c:pt>
                <c:pt idx="207">
                  <c:v>5.164992826397597E-4</c:v>
                </c:pt>
                <c:pt idx="208">
                  <c:v>2.3719165085388773E-2</c:v>
                </c:pt>
                <c:pt idx="209">
                  <c:v>2.3719165085388773E-2</c:v>
                </c:pt>
                <c:pt idx="210">
                  <c:v>2.3719165085388773E-2</c:v>
                </c:pt>
                <c:pt idx="211">
                  <c:v>1.0967741935483678E-2</c:v>
                </c:pt>
                <c:pt idx="212">
                  <c:v>2.3719165085388773E-2</c:v>
                </c:pt>
                <c:pt idx="213">
                  <c:v>2.2295081967213057E-2</c:v>
                </c:pt>
                <c:pt idx="214">
                  <c:v>1.7383575124599116E-3</c:v>
                </c:pt>
                <c:pt idx="215">
                  <c:v>1.0976702508960743E-2</c:v>
                </c:pt>
                <c:pt idx="216">
                  <c:v>8.6805555555555608E-2</c:v>
                </c:pt>
                <c:pt idx="217">
                  <c:v>2.9844576719576757E-2</c:v>
                </c:pt>
                <c:pt idx="218">
                  <c:v>2.3437500000000038E-2</c:v>
                </c:pt>
                <c:pt idx="219">
                  <c:v>2.06625683060109E-2</c:v>
                </c:pt>
                <c:pt idx="220">
                  <c:v>0</c:v>
                </c:pt>
                <c:pt idx="221">
                  <c:v>8.1487140310670062E-3</c:v>
                </c:pt>
                <c:pt idx="222">
                  <c:v>1.3227513227514738E-3</c:v>
                </c:pt>
                <c:pt idx="223">
                  <c:v>1.5748031496063096E-2</c:v>
                </c:pt>
                <c:pt idx="224">
                  <c:v>2.5604551920341452E-2</c:v>
                </c:pt>
                <c:pt idx="225">
                  <c:v>1.4271030993042508E-2</c:v>
                </c:pt>
                <c:pt idx="226">
                  <c:v>1.0416666666666938E-2</c:v>
                </c:pt>
                <c:pt idx="227">
                  <c:v>1.587301587301774E-3</c:v>
                </c:pt>
                <c:pt idx="228">
                  <c:v>5.1501381092399545E-2</c:v>
                </c:pt>
                <c:pt idx="229">
                  <c:v>1.7162471395881791E-3</c:v>
                </c:pt>
                <c:pt idx="230">
                  <c:v>1.6147503435639105E-2</c:v>
                </c:pt>
                <c:pt idx="231">
                  <c:v>1.3465334224391246E-2</c:v>
                </c:pt>
                <c:pt idx="232">
                  <c:v>1.5172014042625652E-4</c:v>
                </c:pt>
                <c:pt idx="233">
                  <c:v>8.8068579933399469E-4</c:v>
                </c:pt>
                <c:pt idx="234">
                  <c:v>8.6562726540331172E-3</c:v>
                </c:pt>
                <c:pt idx="235">
                  <c:v>3.160032794538763E-3</c:v>
                </c:pt>
                <c:pt idx="236">
                  <c:v>1.6703313829979284E-2</c:v>
                </c:pt>
                <c:pt idx="237">
                  <c:v>6.4788192447766272E-3</c:v>
                </c:pt>
                <c:pt idx="238">
                  <c:v>8.8068579933399469E-4</c:v>
                </c:pt>
                <c:pt idx="239">
                  <c:v>1.2595246637799777E-2</c:v>
                </c:pt>
                <c:pt idx="240">
                  <c:v>8.8068579933399469E-4</c:v>
                </c:pt>
                <c:pt idx="241">
                  <c:v>2.3082367639277019E-3</c:v>
                </c:pt>
                <c:pt idx="242">
                  <c:v>8.8068579933399469E-4</c:v>
                </c:pt>
                <c:pt idx="243">
                  <c:v>7.1090496622429797E-5</c:v>
                </c:pt>
                <c:pt idx="244">
                  <c:v>7.1090496622429797E-5</c:v>
                </c:pt>
                <c:pt idx="245">
                  <c:v>8.2853318518664506E-3</c:v>
                </c:pt>
                <c:pt idx="246">
                  <c:v>2.4931125444700554E-3</c:v>
                </c:pt>
                <c:pt idx="247">
                  <c:v>3.3137485311398367E-2</c:v>
                </c:pt>
                <c:pt idx="248">
                  <c:v>2.5492098522576527E-3</c:v>
                </c:pt>
                <c:pt idx="249">
                  <c:v>6.0629849536175786E-3</c:v>
                </c:pt>
                <c:pt idx="250">
                  <c:v>3.2494695949229304E-3</c:v>
                </c:pt>
                <c:pt idx="251">
                  <c:v>1.4068333412467701E-3</c:v>
                </c:pt>
                <c:pt idx="252">
                  <c:v>7.6666339703057568E-5</c:v>
                </c:pt>
                <c:pt idx="253">
                  <c:v>7.6666339703057568E-5</c:v>
                </c:pt>
                <c:pt idx="254">
                  <c:v>3.1897926634769239E-3</c:v>
                </c:pt>
                <c:pt idx="255">
                  <c:v>3.0897960283637863E-3</c:v>
                </c:pt>
                <c:pt idx="256">
                  <c:v>3.0897960283637863E-3</c:v>
                </c:pt>
                <c:pt idx="257">
                  <c:v>1.6178285146159802E-3</c:v>
                </c:pt>
                <c:pt idx="258">
                  <c:v>1.1204118671062013E-3</c:v>
                </c:pt>
                <c:pt idx="259">
                  <c:v>1.048352588789059E-2</c:v>
                </c:pt>
                <c:pt idx="260">
                  <c:v>5.7879559146312874E-3</c:v>
                </c:pt>
                <c:pt idx="261">
                  <c:v>1.1874826612417468E-3</c:v>
                </c:pt>
                <c:pt idx="262">
                  <c:v>3.5510321471125507E-4</c:v>
                </c:pt>
                <c:pt idx="263">
                  <c:v>2.0409706532353286E-4</c:v>
                </c:pt>
                <c:pt idx="264">
                  <c:v>3.5510321471125507E-4</c:v>
                </c:pt>
                <c:pt idx="265">
                  <c:v>5.7848375517550203E-3</c:v>
                </c:pt>
                <c:pt idx="266">
                  <c:v>3.5510321471125507E-4</c:v>
                </c:pt>
                <c:pt idx="267">
                  <c:v>3.5510321471125507E-4</c:v>
                </c:pt>
                <c:pt idx="268">
                  <c:v>6.912845219296887E-3</c:v>
                </c:pt>
                <c:pt idx="269">
                  <c:v>6.8992545915623127E-3</c:v>
                </c:pt>
                <c:pt idx="270">
                  <c:v>3.4266975260764165E-2</c:v>
                </c:pt>
                <c:pt idx="271">
                  <c:v>1.199085005904296E-4</c:v>
                </c:pt>
                <c:pt idx="272">
                  <c:v>2.3319200484554808E-2</c:v>
                </c:pt>
                <c:pt idx="273">
                  <c:v>2.7230833682446817E-2</c:v>
                </c:pt>
                <c:pt idx="274">
                  <c:v>1.4380449163059049E-3</c:v>
                </c:pt>
                <c:pt idx="275">
                  <c:v>1.0635034257081455E-2</c:v>
                </c:pt>
                <c:pt idx="276">
                  <c:v>4.3810356310356631E-3</c:v>
                </c:pt>
                <c:pt idx="277">
                  <c:v>5.9091198749704355E-3</c:v>
                </c:pt>
                <c:pt idx="278">
                  <c:v>1.4083477498111698E-2</c:v>
                </c:pt>
                <c:pt idx="279">
                  <c:v>1.6079158936301841E-2</c:v>
                </c:pt>
                <c:pt idx="280">
                  <c:v>1.6773364250429884E-3</c:v>
                </c:pt>
                <c:pt idx="281">
                  <c:v>1.9653199332941233E-2</c:v>
                </c:pt>
                <c:pt idx="282">
                  <c:v>2.6399407044568297E-2</c:v>
                </c:pt>
                <c:pt idx="283">
                  <c:v>2.6399407044568297E-2</c:v>
                </c:pt>
                <c:pt idx="284">
                  <c:v>3.3733040856202837E-2</c:v>
                </c:pt>
                <c:pt idx="285">
                  <c:v>5.2578999948140866E-6</c:v>
                </c:pt>
                <c:pt idx="286">
                  <c:v>5.6937714691724156E-3</c:v>
                </c:pt>
                <c:pt idx="287">
                  <c:v>6.3281313281313934E-3</c:v>
                </c:pt>
                <c:pt idx="288">
                  <c:v>2.8415300546448297E-2</c:v>
                </c:pt>
                <c:pt idx="289">
                  <c:v>2.0266015200868504E-2</c:v>
                </c:pt>
                <c:pt idx="290">
                  <c:v>5.4256410256409051E-4</c:v>
                </c:pt>
                <c:pt idx="291">
                  <c:v>6.653304766513113E-4</c:v>
                </c:pt>
                <c:pt idx="292">
                  <c:v>6.0258834302952001E-2</c:v>
                </c:pt>
                <c:pt idx="293">
                  <c:v>1.1093333333333358E-2</c:v>
                </c:pt>
                <c:pt idx="294">
                  <c:v>5.796801764544311E-4</c:v>
                </c:pt>
                <c:pt idx="295">
                  <c:v>4.8329035501711318E-2</c:v>
                </c:pt>
                <c:pt idx="296">
                  <c:v>3.3736493439670889E-2</c:v>
                </c:pt>
                <c:pt idx="297">
                  <c:v>8.3640450612939361E-4</c:v>
                </c:pt>
                <c:pt idx="298">
                  <c:v>5.4256410256409051E-4</c:v>
                </c:pt>
                <c:pt idx="299">
                  <c:v>6.1542664985288617E-3</c:v>
                </c:pt>
                <c:pt idx="300">
                  <c:v>1.1093333333333358E-2</c:v>
                </c:pt>
                <c:pt idx="301">
                  <c:v>1.682454150122897E-2</c:v>
                </c:pt>
                <c:pt idx="302">
                  <c:v>1.4558043925132649E-2</c:v>
                </c:pt>
                <c:pt idx="303">
                  <c:v>3.4894540942928057E-2</c:v>
                </c:pt>
                <c:pt idx="304">
                  <c:v>5.4256410256409051E-4</c:v>
                </c:pt>
                <c:pt idx="305">
                  <c:v>2.556433264325335E-5</c:v>
                </c:pt>
                <c:pt idx="306">
                  <c:v>2.1563843563843398E-2</c:v>
                </c:pt>
                <c:pt idx="307">
                  <c:v>3.2942667089008643E-2</c:v>
                </c:pt>
                <c:pt idx="308">
                  <c:v>6.5104166666679814E-4</c:v>
                </c:pt>
                <c:pt idx="309">
                  <c:v>8.373921216782031E-3</c:v>
                </c:pt>
                <c:pt idx="310">
                  <c:v>6.9991251093613586E-3</c:v>
                </c:pt>
                <c:pt idx="311">
                  <c:v>2.3437500000000038E-2</c:v>
                </c:pt>
                <c:pt idx="312">
                  <c:v>1.0416666666666938E-2</c:v>
                </c:pt>
                <c:pt idx="313">
                  <c:v>1.1071802935010554E-2</c:v>
                </c:pt>
                <c:pt idx="314">
                  <c:v>1.0416666666666938E-2</c:v>
                </c:pt>
                <c:pt idx="315">
                  <c:v>1.0416666666666938E-2</c:v>
                </c:pt>
                <c:pt idx="316">
                  <c:v>1.8933438155136269E-2</c:v>
                </c:pt>
                <c:pt idx="317">
                  <c:v>1.4744508118433699E-2</c:v>
                </c:pt>
                <c:pt idx="318">
                  <c:v>1.0976702508960743E-2</c:v>
                </c:pt>
                <c:pt idx="319">
                  <c:v>1.3611388611387142E-3</c:v>
                </c:pt>
                <c:pt idx="320">
                  <c:v>4.7384615384615261E-2</c:v>
                </c:pt>
                <c:pt idx="321">
                  <c:v>6.7567093328218279E-3</c:v>
                </c:pt>
                <c:pt idx="322">
                  <c:v>6.1454293737771293E-4</c:v>
                </c:pt>
                <c:pt idx="323">
                  <c:v>2.1610389610389521E-2</c:v>
                </c:pt>
                <c:pt idx="324">
                  <c:v>0</c:v>
                </c:pt>
                <c:pt idx="325">
                  <c:v>6.9686411149826252E-3</c:v>
                </c:pt>
                <c:pt idx="326">
                  <c:v>6.9991251093613586E-3</c:v>
                </c:pt>
                <c:pt idx="327">
                  <c:v>1.587301587301774E-3</c:v>
                </c:pt>
                <c:pt idx="328">
                  <c:v>3.7940379403793946E-2</c:v>
                </c:pt>
                <c:pt idx="329">
                  <c:v>2.976190476190496E-3</c:v>
                </c:pt>
                <c:pt idx="330">
                  <c:v>0</c:v>
                </c:pt>
                <c:pt idx="331">
                  <c:v>9.8425196850402048E-4</c:v>
                </c:pt>
                <c:pt idx="332">
                  <c:v>1.1071802935010554E-2</c:v>
                </c:pt>
                <c:pt idx="333">
                  <c:v>2.66666666666668E-2</c:v>
                </c:pt>
                <c:pt idx="334">
                  <c:v>7.0275897969807556E-3</c:v>
                </c:pt>
                <c:pt idx="335">
                  <c:v>7.4197689345314359E-3</c:v>
                </c:pt>
                <c:pt idx="336">
                  <c:v>3.7073170731707482E-2</c:v>
                </c:pt>
                <c:pt idx="337">
                  <c:v>4.1078305519906002E-4</c:v>
                </c:pt>
                <c:pt idx="338">
                  <c:v>2.4319419237749836E-3</c:v>
                </c:pt>
                <c:pt idx="339">
                  <c:v>6.6493782047505542E-3</c:v>
                </c:pt>
                <c:pt idx="340">
                  <c:v>7.1731748726660367E-4</c:v>
                </c:pt>
                <c:pt idx="341">
                  <c:v>1.0611205432937245E-2</c:v>
                </c:pt>
                <c:pt idx="342">
                  <c:v>1.106578947368406E-2</c:v>
                </c:pt>
                <c:pt idx="343">
                  <c:v>1.295546558704623E-3</c:v>
                </c:pt>
                <c:pt idx="344">
                  <c:v>6.2414383561644315E-3</c:v>
                </c:pt>
                <c:pt idx="345">
                  <c:v>5.9889052417076726E-4</c:v>
                </c:pt>
                <c:pt idx="346">
                  <c:v>1.7940224159402322E-2</c:v>
                </c:pt>
                <c:pt idx="347">
                  <c:v>7.4896679823542919E-3</c:v>
                </c:pt>
                <c:pt idx="348">
                  <c:v>1.0041962507411979E-2</c:v>
                </c:pt>
                <c:pt idx="349">
                  <c:v>2.1219619973488792E-3</c:v>
                </c:pt>
                <c:pt idx="350">
                  <c:v>3.0205479452070401E-4</c:v>
                </c:pt>
                <c:pt idx="351">
                  <c:v>1.2179118222632411E-3</c:v>
                </c:pt>
                <c:pt idx="352">
                  <c:v>1.0041962507411979E-2</c:v>
                </c:pt>
                <c:pt idx="353">
                  <c:v>6.5758068260970536E-3</c:v>
                </c:pt>
                <c:pt idx="354">
                  <c:v>4.2022639339120652E-3</c:v>
                </c:pt>
                <c:pt idx="355">
                  <c:v>7.4297654980841929E-6</c:v>
                </c:pt>
                <c:pt idx="356">
                  <c:v>7.0136986301372389E-3</c:v>
                </c:pt>
                <c:pt idx="357">
                  <c:v>2.1164021164021368E-2</c:v>
                </c:pt>
                <c:pt idx="358">
                  <c:v>1.4778325123152662E-2</c:v>
                </c:pt>
                <c:pt idx="359">
                  <c:v>1.5748031496063096E-2</c:v>
                </c:pt>
                <c:pt idx="360">
                  <c:v>2.3437500000000038E-2</c:v>
                </c:pt>
                <c:pt idx="361">
                  <c:v>6.9686411149826252E-3</c:v>
                </c:pt>
                <c:pt idx="362">
                  <c:v>2.3437500000000038E-2</c:v>
                </c:pt>
                <c:pt idx="363">
                  <c:v>3.8261322228006225E-2</c:v>
                </c:pt>
                <c:pt idx="364">
                  <c:v>6.9686411149826252E-3</c:v>
                </c:pt>
                <c:pt idx="365">
                  <c:v>1.0976702508960743E-2</c:v>
                </c:pt>
                <c:pt idx="366">
                  <c:v>3.955730878807822E-2</c:v>
                </c:pt>
                <c:pt idx="367">
                  <c:v>2.3437500000000038E-2</c:v>
                </c:pt>
                <c:pt idx="368">
                  <c:v>3.5433070866141662E-2</c:v>
                </c:pt>
                <c:pt idx="369">
                  <c:v>6.5104166666679814E-4</c:v>
                </c:pt>
                <c:pt idx="370">
                  <c:v>1.5748031496063096E-2</c:v>
                </c:pt>
                <c:pt idx="371">
                  <c:v>3.7940379403793946E-2</c:v>
                </c:pt>
                <c:pt idx="372">
                  <c:v>2.2210654173173541E-2</c:v>
                </c:pt>
                <c:pt idx="373">
                  <c:v>2.2210654173173541E-2</c:v>
                </c:pt>
                <c:pt idx="374">
                  <c:v>1.0416666666666938E-2</c:v>
                </c:pt>
                <c:pt idx="375">
                  <c:v>4.7268907563025311E-3</c:v>
                </c:pt>
                <c:pt idx="376">
                  <c:v>8.8757396449704734E-3</c:v>
                </c:pt>
                <c:pt idx="377">
                  <c:v>1.0635034257081455E-2</c:v>
                </c:pt>
                <c:pt idx="378">
                  <c:v>9.2215476830808085E-5</c:v>
                </c:pt>
                <c:pt idx="379">
                  <c:v>1.6112919338532523E-6</c:v>
                </c:pt>
                <c:pt idx="380">
                  <c:v>4.3744531933532539E-4</c:v>
                </c:pt>
                <c:pt idx="381">
                  <c:v>1.0416666666666938E-2</c:v>
                </c:pt>
                <c:pt idx="382">
                  <c:v>2.3319200484554808E-2</c:v>
                </c:pt>
                <c:pt idx="383">
                  <c:v>6.1454293737771293E-4</c:v>
                </c:pt>
                <c:pt idx="384">
                  <c:v>6.1454293737771293E-4</c:v>
                </c:pt>
                <c:pt idx="385">
                  <c:v>3.5433070866141662E-2</c:v>
                </c:pt>
                <c:pt idx="386">
                  <c:v>2.0073956682514681E-2</c:v>
                </c:pt>
                <c:pt idx="387">
                  <c:v>8.5365853658536536E-2</c:v>
                </c:pt>
                <c:pt idx="388">
                  <c:v>4.7619047619047589E-2</c:v>
                </c:pt>
                <c:pt idx="389">
                  <c:v>1.5748031496063096E-2</c:v>
                </c:pt>
                <c:pt idx="390">
                  <c:v>2.976190476190496E-3</c:v>
                </c:pt>
                <c:pt idx="391">
                  <c:v>8.5365853658536536E-2</c:v>
                </c:pt>
                <c:pt idx="392">
                  <c:v>5.9999999999999928E-2</c:v>
                </c:pt>
                <c:pt idx="393">
                  <c:v>1.0416666666666938E-2</c:v>
                </c:pt>
                <c:pt idx="394">
                  <c:v>1.0416666666666938E-2</c:v>
                </c:pt>
                <c:pt idx="395">
                  <c:v>1.5748031496063096E-2</c:v>
                </c:pt>
                <c:pt idx="396">
                  <c:v>2.1164021164021368E-2</c:v>
                </c:pt>
                <c:pt idx="397">
                  <c:v>1.0416666666666938E-2</c:v>
                </c:pt>
                <c:pt idx="398">
                  <c:v>1.0416666666666938E-2</c:v>
                </c:pt>
                <c:pt idx="399">
                  <c:v>1.0416666666666938E-2</c:v>
                </c:pt>
                <c:pt idx="400">
                  <c:v>2.3965141612200407E-2</c:v>
                </c:pt>
                <c:pt idx="401">
                  <c:v>0.27784465827944094</c:v>
                </c:pt>
                <c:pt idx="402">
                  <c:v>2.6622181646105109E-2</c:v>
                </c:pt>
                <c:pt idx="403">
                  <c:v>6.1454293737771293E-4</c:v>
                </c:pt>
                <c:pt idx="404">
                  <c:v>4.3087121212121354E-2</c:v>
                </c:pt>
                <c:pt idx="405">
                  <c:v>1.6079158936301841E-2</c:v>
                </c:pt>
                <c:pt idx="406">
                  <c:v>3.3579865512235848E-6</c:v>
                </c:pt>
                <c:pt idx="407">
                  <c:v>6.1302334029607825E-3</c:v>
                </c:pt>
                <c:pt idx="408">
                  <c:v>1.3530116577637242E-2</c:v>
                </c:pt>
                <c:pt idx="409">
                  <c:v>1.3530116577637242E-2</c:v>
                </c:pt>
                <c:pt idx="410">
                  <c:v>1.3530116577637242E-2</c:v>
                </c:pt>
                <c:pt idx="411">
                  <c:v>1.0710382513660976E-2</c:v>
                </c:pt>
                <c:pt idx="412">
                  <c:v>4.2149760273112145E-3</c:v>
                </c:pt>
                <c:pt idx="413">
                  <c:v>1.5682385948729803E-2</c:v>
                </c:pt>
                <c:pt idx="414">
                  <c:v>7.5387532061990247E-4</c:v>
                </c:pt>
                <c:pt idx="415">
                  <c:v>2.5092004014720729E-2</c:v>
                </c:pt>
                <c:pt idx="416">
                  <c:v>5.102040816326537E-2</c:v>
                </c:pt>
                <c:pt idx="417">
                  <c:v>3.9654429264813671E-4</c:v>
                </c:pt>
                <c:pt idx="418">
                  <c:v>2.5092004014720729E-2</c:v>
                </c:pt>
                <c:pt idx="419">
                  <c:v>1.0571522960026549E-2</c:v>
                </c:pt>
                <c:pt idx="420">
                  <c:v>5.9999999999999928E-2</c:v>
                </c:pt>
                <c:pt idx="421">
                  <c:v>6.4306972789117053E-3</c:v>
                </c:pt>
                <c:pt idx="422">
                  <c:v>1.4231499051234047E-3</c:v>
                </c:pt>
                <c:pt idx="423">
                  <c:v>3.9751430262379178E-2</c:v>
                </c:pt>
                <c:pt idx="424">
                  <c:v>7.7777777777777807E-2</c:v>
                </c:pt>
                <c:pt idx="425">
                  <c:v>7.7777777777777807E-2</c:v>
                </c:pt>
                <c:pt idx="426">
                  <c:v>9.7949188858280165E-3</c:v>
                </c:pt>
                <c:pt idx="427">
                  <c:v>5.8606994090864978E-3</c:v>
                </c:pt>
                <c:pt idx="428">
                  <c:v>1.0416666666666938E-2</c:v>
                </c:pt>
                <c:pt idx="429">
                  <c:v>4.2056074766355159E-2</c:v>
                </c:pt>
                <c:pt idx="430">
                  <c:v>8.5365853658536536E-2</c:v>
                </c:pt>
                <c:pt idx="431">
                  <c:v>6.3001145475372194E-3</c:v>
                </c:pt>
                <c:pt idx="432">
                  <c:v>8.5365853658536536E-2</c:v>
                </c:pt>
                <c:pt idx="433">
                  <c:v>6.3001145475372194E-3</c:v>
                </c:pt>
                <c:pt idx="434">
                  <c:v>6.3001145475372194E-3</c:v>
                </c:pt>
                <c:pt idx="435">
                  <c:v>5.8962264150941486E-4</c:v>
                </c:pt>
                <c:pt idx="436">
                  <c:v>6.5104166666679814E-4</c:v>
                </c:pt>
                <c:pt idx="437">
                  <c:v>2.5322671156004718E-2</c:v>
                </c:pt>
                <c:pt idx="438">
                  <c:v>6.5681444991790095E-3</c:v>
                </c:pt>
                <c:pt idx="439">
                  <c:v>1.0416666666666938E-2</c:v>
                </c:pt>
                <c:pt idx="440">
                  <c:v>8.8757396449704717E-3</c:v>
                </c:pt>
                <c:pt idx="441">
                  <c:v>4.3744531933532539E-4</c:v>
                </c:pt>
                <c:pt idx="442">
                  <c:v>7.407407407407407E-2</c:v>
                </c:pt>
                <c:pt idx="443">
                  <c:v>0.1256970524638672</c:v>
                </c:pt>
                <c:pt idx="444">
                  <c:v>6.5104166666679814E-4</c:v>
                </c:pt>
                <c:pt idx="445">
                  <c:v>7.2580645161290175E-2</c:v>
                </c:pt>
                <c:pt idx="446">
                  <c:v>4.7619047619047589E-2</c:v>
                </c:pt>
                <c:pt idx="447">
                  <c:v>1.5679442508710839E-2</c:v>
                </c:pt>
                <c:pt idx="448">
                  <c:v>1.3831967213114787E-2</c:v>
                </c:pt>
                <c:pt idx="449">
                  <c:v>0</c:v>
                </c:pt>
                <c:pt idx="450">
                  <c:v>2.3437500000000038E-2</c:v>
                </c:pt>
                <c:pt idx="451">
                  <c:v>2.976190476190496E-3</c:v>
                </c:pt>
                <c:pt idx="452">
                  <c:v>2.3437500000000038E-2</c:v>
                </c:pt>
                <c:pt idx="453">
                  <c:v>0</c:v>
                </c:pt>
                <c:pt idx="454">
                  <c:v>2.1008403361343856E-3</c:v>
                </c:pt>
                <c:pt idx="455">
                  <c:v>9.5888769027913253E-4</c:v>
                </c:pt>
                <c:pt idx="456">
                  <c:v>0.24107142857142863</c:v>
                </c:pt>
                <c:pt idx="457">
                  <c:v>1.0416666666666938E-2</c:v>
                </c:pt>
                <c:pt idx="458">
                  <c:v>1.5748031496063096E-2</c:v>
                </c:pt>
                <c:pt idx="459">
                  <c:v>2.3437500000000038E-2</c:v>
                </c:pt>
                <c:pt idx="460">
                  <c:v>2.3437500000000038E-2</c:v>
                </c:pt>
                <c:pt idx="461">
                  <c:v>7.7695560253699739E-2</c:v>
                </c:pt>
                <c:pt idx="462">
                  <c:v>3.7858422939068027E-2</c:v>
                </c:pt>
                <c:pt idx="463">
                  <c:v>4.3744531933532539E-4</c:v>
                </c:pt>
                <c:pt idx="464">
                  <c:v>5.9999999999999928E-2</c:v>
                </c:pt>
                <c:pt idx="465">
                  <c:v>0</c:v>
                </c:pt>
                <c:pt idx="466">
                  <c:v>2.3437500000000038E-2</c:v>
                </c:pt>
                <c:pt idx="467">
                  <c:v>9.2364532019715878E-4</c:v>
                </c:pt>
                <c:pt idx="468">
                  <c:v>4.5020242914980604E-3</c:v>
                </c:pt>
                <c:pt idx="469">
                  <c:v>1.0860484544695154E-2</c:v>
                </c:pt>
                <c:pt idx="470">
                  <c:v>2.0900667959491463E-2</c:v>
                </c:pt>
                <c:pt idx="471">
                  <c:v>2.6990553306352656E-4</c:v>
                </c:pt>
                <c:pt idx="472">
                  <c:v>2.5367061378142982E-4</c:v>
                </c:pt>
                <c:pt idx="473">
                  <c:v>2.3199023199023172E-2</c:v>
                </c:pt>
                <c:pt idx="474">
                  <c:v>2.3199023199023172E-2</c:v>
                </c:pt>
                <c:pt idx="475">
                  <c:v>1.7330450766983529E-3</c:v>
                </c:pt>
                <c:pt idx="476">
                  <c:v>2.0658521729784086E-2</c:v>
                </c:pt>
                <c:pt idx="477">
                  <c:v>6.5830617821238847E-6</c:v>
                </c:pt>
                <c:pt idx="478">
                  <c:v>6.7476383265857292E-3</c:v>
                </c:pt>
                <c:pt idx="479">
                  <c:v>1.0860484544695154E-2</c:v>
                </c:pt>
                <c:pt idx="480">
                  <c:v>3.5076923076923019E-2</c:v>
                </c:pt>
                <c:pt idx="481">
                  <c:v>1.0860484544695154E-2</c:v>
                </c:pt>
                <c:pt idx="482">
                  <c:v>1.6421052631579034E-2</c:v>
                </c:pt>
                <c:pt idx="483">
                  <c:v>9.1978445841828273E-3</c:v>
                </c:pt>
                <c:pt idx="484">
                  <c:v>9.6618357487921833E-3</c:v>
                </c:pt>
                <c:pt idx="485">
                  <c:v>7.748260594560635E-3</c:v>
                </c:pt>
                <c:pt idx="486">
                  <c:v>2.026971126003117E-3</c:v>
                </c:pt>
                <c:pt idx="487">
                  <c:v>4.3744531933532539E-4</c:v>
                </c:pt>
                <c:pt idx="488">
                  <c:v>4.7619047619047589E-2</c:v>
                </c:pt>
                <c:pt idx="489">
                  <c:v>1.0976702508960743E-2</c:v>
                </c:pt>
                <c:pt idx="490">
                  <c:v>1.5679442508710839E-2</c:v>
                </c:pt>
                <c:pt idx="491">
                  <c:v>1.0416666666666938E-2</c:v>
                </c:pt>
                <c:pt idx="492">
                  <c:v>6.5104166666679814E-4</c:v>
                </c:pt>
                <c:pt idx="493">
                  <c:v>1.0976702508960743E-2</c:v>
                </c:pt>
                <c:pt idx="494">
                  <c:v>6.6666666666667001E-3</c:v>
                </c:pt>
                <c:pt idx="495">
                  <c:v>5.1212017753513841E-4</c:v>
                </c:pt>
                <c:pt idx="496">
                  <c:v>0.15254237288135578</c:v>
                </c:pt>
                <c:pt idx="497">
                  <c:v>1.0976702508960743E-2</c:v>
                </c:pt>
                <c:pt idx="498">
                  <c:v>6.5681444991790095E-3</c:v>
                </c:pt>
                <c:pt idx="499">
                  <c:v>6.6666666666667001E-3</c:v>
                </c:pt>
                <c:pt idx="500">
                  <c:v>1.0416666666666938E-2</c:v>
                </c:pt>
                <c:pt idx="501">
                  <c:v>1.0416666666666938E-2</c:v>
                </c:pt>
                <c:pt idx="502">
                  <c:v>1.0416666666666938E-2</c:v>
                </c:pt>
                <c:pt idx="503">
                  <c:v>5.5473372781080627E-4</c:v>
                </c:pt>
                <c:pt idx="504">
                  <c:v>1.5679442508710839E-2</c:v>
                </c:pt>
                <c:pt idx="505">
                  <c:v>1.1071802935010554E-2</c:v>
                </c:pt>
                <c:pt idx="506">
                  <c:v>2.5864707682889666E-2</c:v>
                </c:pt>
                <c:pt idx="507">
                  <c:v>1.5679442508710839E-2</c:v>
                </c:pt>
                <c:pt idx="508">
                  <c:v>1.3149243918477329E-3</c:v>
                </c:pt>
                <c:pt idx="509">
                  <c:v>1.9703656998740168E-3</c:v>
                </c:pt>
                <c:pt idx="510">
                  <c:v>2.6209677419354902E-2</c:v>
                </c:pt>
                <c:pt idx="511">
                  <c:v>2.2624434389140781E-3</c:v>
                </c:pt>
                <c:pt idx="512">
                  <c:v>5.7374443738080535E-3</c:v>
                </c:pt>
                <c:pt idx="513">
                  <c:v>0.12515964240102181</c:v>
                </c:pt>
                <c:pt idx="514">
                  <c:v>2.384313725490185E-2</c:v>
                </c:pt>
                <c:pt idx="515">
                  <c:v>1.6235144312393888E-2</c:v>
                </c:pt>
                <c:pt idx="516">
                  <c:v>8.8016745159606095E-4</c:v>
                </c:pt>
                <c:pt idx="517">
                  <c:v>0.13865546218487393</c:v>
                </c:pt>
                <c:pt idx="518">
                  <c:v>0.13865546218487393</c:v>
                </c:pt>
                <c:pt idx="519">
                  <c:v>2.1164021164021368E-2</c:v>
                </c:pt>
                <c:pt idx="520">
                  <c:v>2.3437500000000038E-2</c:v>
                </c:pt>
                <c:pt idx="521">
                  <c:v>2.3437500000000038E-2</c:v>
                </c:pt>
                <c:pt idx="522">
                  <c:v>8.5365853658536536E-2</c:v>
                </c:pt>
                <c:pt idx="523">
                  <c:v>6.9991251093613586E-3</c:v>
                </c:pt>
                <c:pt idx="524">
                  <c:v>3.2258064516129087E-2</c:v>
                </c:pt>
                <c:pt idx="525">
                  <c:v>1.5748031496063096E-2</c:v>
                </c:pt>
                <c:pt idx="526">
                  <c:v>1.5748031496063096E-2</c:v>
                </c:pt>
                <c:pt idx="527">
                  <c:v>6.886989553656217E-2</c:v>
                </c:pt>
                <c:pt idx="528">
                  <c:v>3.3094017094026639E-4</c:v>
                </c:pt>
                <c:pt idx="529">
                  <c:v>4.4343891402714872E-2</c:v>
                </c:pt>
                <c:pt idx="530">
                  <c:v>2.067824648469814E-2</c:v>
                </c:pt>
                <c:pt idx="531">
                  <c:v>1.5384615384615396E-2</c:v>
                </c:pt>
                <c:pt idx="532">
                  <c:v>2.067824648469814E-2</c:v>
                </c:pt>
                <c:pt idx="533">
                  <c:v>0.13162393162393149</c:v>
                </c:pt>
                <c:pt idx="534">
                  <c:v>3.5479847787540132E-2</c:v>
                </c:pt>
                <c:pt idx="535">
                  <c:v>2.5529137529137685E-2</c:v>
                </c:pt>
                <c:pt idx="536">
                  <c:v>8.0148904742041564E-4</c:v>
                </c:pt>
                <c:pt idx="537">
                  <c:v>2.4761904761904797E-2</c:v>
                </c:pt>
                <c:pt idx="538">
                  <c:v>2.2038567493112875E-2</c:v>
                </c:pt>
                <c:pt idx="539">
                  <c:v>2.3437500000000038E-2</c:v>
                </c:pt>
                <c:pt idx="540">
                  <c:v>2.3437500000000038E-2</c:v>
                </c:pt>
                <c:pt idx="541">
                  <c:v>6.6666666666668883E-3</c:v>
                </c:pt>
                <c:pt idx="542">
                  <c:v>2.8340080971659878E-2</c:v>
                </c:pt>
                <c:pt idx="543">
                  <c:v>3.9088319088319119E-2</c:v>
                </c:pt>
                <c:pt idx="544">
                  <c:v>1.619834710743815E-2</c:v>
                </c:pt>
                <c:pt idx="545">
                  <c:v>1.0710382513660976E-2</c:v>
                </c:pt>
                <c:pt idx="546">
                  <c:v>3.9654429264813671E-4</c:v>
                </c:pt>
                <c:pt idx="547">
                  <c:v>2.3382912487029364E-3</c:v>
                </c:pt>
                <c:pt idx="548">
                  <c:v>3.3220338983050823E-2</c:v>
                </c:pt>
                <c:pt idx="549">
                  <c:v>6.151150871307345E-3</c:v>
                </c:pt>
                <c:pt idx="550">
                  <c:v>2.66666666666668E-2</c:v>
                </c:pt>
                <c:pt idx="551">
                  <c:v>3.2615786040457808E-4</c:v>
                </c:pt>
                <c:pt idx="552">
                  <c:v>7.6128330614465729E-3</c:v>
                </c:pt>
                <c:pt idx="553">
                  <c:v>6.9686411149826252E-3</c:v>
                </c:pt>
                <c:pt idx="554">
                  <c:v>2.1582100070473113E-3</c:v>
                </c:pt>
                <c:pt idx="555">
                  <c:v>5.6570931244561201E-3</c:v>
                </c:pt>
                <c:pt idx="556">
                  <c:v>1.1574074074072831E-3</c:v>
                </c:pt>
                <c:pt idx="557">
                  <c:v>4.3744531933532539E-4</c:v>
                </c:pt>
                <c:pt idx="558">
                  <c:v>2.3437500000000038E-2</c:v>
                </c:pt>
                <c:pt idx="559">
                  <c:v>2.3437500000000038E-2</c:v>
                </c:pt>
                <c:pt idx="560">
                  <c:v>2.976190476190496E-3</c:v>
                </c:pt>
                <c:pt idx="561">
                  <c:v>6.9991251093613586E-3</c:v>
                </c:pt>
                <c:pt idx="562">
                  <c:v>3.4298780487806149E-3</c:v>
                </c:pt>
                <c:pt idx="563">
                  <c:v>4.3744531933532539E-4</c:v>
                </c:pt>
                <c:pt idx="564">
                  <c:v>2.3437500000000038E-2</c:v>
                </c:pt>
                <c:pt idx="565">
                  <c:v>5.164992826397597E-4</c:v>
                </c:pt>
                <c:pt idx="566">
                  <c:v>1.0967741935483678E-2</c:v>
                </c:pt>
                <c:pt idx="567">
                  <c:v>6.072106261857189E-4</c:v>
                </c:pt>
                <c:pt idx="568">
                  <c:v>3.9481039522684322E-2</c:v>
                </c:pt>
                <c:pt idx="569">
                  <c:v>3.9481039522684322E-2</c:v>
                </c:pt>
                <c:pt idx="570">
                  <c:v>3.9481039522684322E-2</c:v>
                </c:pt>
                <c:pt idx="571">
                  <c:v>2.8099173553719034E-2</c:v>
                </c:pt>
                <c:pt idx="572">
                  <c:v>3.8891589693393329E-6</c:v>
                </c:pt>
                <c:pt idx="573">
                  <c:v>6.072106261857189E-4</c:v>
                </c:pt>
                <c:pt idx="574">
                  <c:v>6.6666666666668883E-3</c:v>
                </c:pt>
                <c:pt idx="575">
                  <c:v>1.0416666666666938E-2</c:v>
                </c:pt>
                <c:pt idx="576">
                  <c:v>2.976190476190496E-3</c:v>
                </c:pt>
                <c:pt idx="577">
                  <c:v>1.3227513227514738E-3</c:v>
                </c:pt>
                <c:pt idx="578">
                  <c:v>1.5748031496063096E-2</c:v>
                </c:pt>
                <c:pt idx="579">
                  <c:v>1.5748031496063096E-2</c:v>
                </c:pt>
                <c:pt idx="580">
                  <c:v>1.5748031496063096E-2</c:v>
                </c:pt>
                <c:pt idx="581">
                  <c:v>6.147540983606598E-3</c:v>
                </c:pt>
                <c:pt idx="582">
                  <c:v>6.5104166666679814E-4</c:v>
                </c:pt>
                <c:pt idx="583">
                  <c:v>2.66666666666668E-2</c:v>
                </c:pt>
                <c:pt idx="584">
                  <c:v>5.9999999999999928E-2</c:v>
                </c:pt>
                <c:pt idx="585">
                  <c:v>6.9279635622677527E-2</c:v>
                </c:pt>
                <c:pt idx="586">
                  <c:v>6.5104166666679814E-4</c:v>
                </c:pt>
                <c:pt idx="587">
                  <c:v>2.3437500000000038E-2</c:v>
                </c:pt>
                <c:pt idx="588">
                  <c:v>1.7076502732243888E-4</c:v>
                </c:pt>
                <c:pt idx="589">
                  <c:v>6.5104166666679814E-4</c:v>
                </c:pt>
                <c:pt idx="590">
                  <c:v>0.1587301587301588</c:v>
                </c:pt>
                <c:pt idx="591">
                  <c:v>4.3744531933532539E-4</c:v>
                </c:pt>
                <c:pt idx="592">
                  <c:v>2.7322404371585415E-3</c:v>
                </c:pt>
                <c:pt idx="593">
                  <c:v>1.0416666666666938E-2</c:v>
                </c:pt>
                <c:pt idx="594">
                  <c:v>5.7292910002387587E-3</c:v>
                </c:pt>
                <c:pt idx="595">
                  <c:v>6.5104166666679814E-4</c:v>
                </c:pt>
                <c:pt idx="596">
                  <c:v>9.7949188858280165E-3</c:v>
                </c:pt>
                <c:pt idx="597">
                  <c:v>3.3596300326441716E-2</c:v>
                </c:pt>
                <c:pt idx="598">
                  <c:v>1.0416666666666938E-2</c:v>
                </c:pt>
                <c:pt idx="599">
                  <c:v>1.0416666666666938E-2</c:v>
                </c:pt>
                <c:pt idx="600">
                  <c:v>3.4193245778610694E-3</c:v>
                </c:pt>
                <c:pt idx="601">
                  <c:v>1.3567846295118969E-2</c:v>
                </c:pt>
                <c:pt idx="602">
                  <c:v>1.6002440851639887E-2</c:v>
                </c:pt>
                <c:pt idx="603">
                  <c:v>6.388510223953274E-2</c:v>
                </c:pt>
                <c:pt idx="604">
                  <c:v>5.796801764544311E-4</c:v>
                </c:pt>
                <c:pt idx="605">
                  <c:v>1.1881048244684321E-3</c:v>
                </c:pt>
                <c:pt idx="606">
                  <c:v>1.5506465044926627E-2</c:v>
                </c:pt>
                <c:pt idx="607">
                  <c:v>3.1558185404349397E-5</c:v>
                </c:pt>
                <c:pt idx="608">
                  <c:v>1.1093333333333358E-2</c:v>
                </c:pt>
                <c:pt idx="609">
                  <c:v>7.0269624381464595E-3</c:v>
                </c:pt>
                <c:pt idx="610">
                  <c:v>1.1057028345163946E-2</c:v>
                </c:pt>
                <c:pt idx="611">
                  <c:v>1.1093333333333358E-2</c:v>
                </c:pt>
                <c:pt idx="612">
                  <c:v>7.4354770912149091E-3</c:v>
                </c:pt>
                <c:pt idx="613">
                  <c:v>3.4193245778610694E-3</c:v>
                </c:pt>
                <c:pt idx="614">
                  <c:v>1.5155925155925242E-2</c:v>
                </c:pt>
                <c:pt idx="615">
                  <c:v>2.3076923076923002E-2</c:v>
                </c:pt>
                <c:pt idx="616">
                  <c:v>1.559092248747438E-2</c:v>
                </c:pt>
                <c:pt idx="617">
                  <c:v>1.6774193548387228E-2</c:v>
                </c:pt>
                <c:pt idx="618">
                  <c:v>1.2087659814932667E-2</c:v>
                </c:pt>
                <c:pt idx="619">
                  <c:v>5.4017551076374279E-3</c:v>
                </c:pt>
                <c:pt idx="620">
                  <c:v>3.840842490842454E-3</c:v>
                </c:pt>
                <c:pt idx="621">
                  <c:v>1.1093333333333358E-2</c:v>
                </c:pt>
                <c:pt idx="622">
                  <c:v>2.5024682482626539E-2</c:v>
                </c:pt>
                <c:pt idx="623">
                  <c:v>5.4256410256409051E-4</c:v>
                </c:pt>
                <c:pt idx="624">
                  <c:v>2.5390074148205735E-3</c:v>
                </c:pt>
                <c:pt idx="625">
                  <c:v>5.092946269416095E-4</c:v>
                </c:pt>
                <c:pt idx="626">
                  <c:v>1.3227513227514738E-3</c:v>
                </c:pt>
                <c:pt idx="627">
                  <c:v>6.9991251093613586E-3</c:v>
                </c:pt>
                <c:pt idx="628">
                  <c:v>4.3744531933532539E-4</c:v>
                </c:pt>
                <c:pt idx="629">
                  <c:v>1.0416666666666938E-2</c:v>
                </c:pt>
                <c:pt idx="630">
                  <c:v>2.3437500000000038E-2</c:v>
                </c:pt>
                <c:pt idx="631">
                  <c:v>0</c:v>
                </c:pt>
                <c:pt idx="632">
                  <c:v>6.9991251093613586E-3</c:v>
                </c:pt>
                <c:pt idx="633">
                  <c:v>1.0416666666666938E-2</c:v>
                </c:pt>
                <c:pt idx="634">
                  <c:v>4.7619047619047589E-2</c:v>
                </c:pt>
                <c:pt idx="635">
                  <c:v>1.3227513227514738E-3</c:v>
                </c:pt>
                <c:pt idx="636">
                  <c:v>6.1646174863387942E-2</c:v>
                </c:pt>
                <c:pt idx="637">
                  <c:v>6.1646174863387942E-2</c:v>
                </c:pt>
                <c:pt idx="638">
                  <c:v>6.1646174863387942E-2</c:v>
                </c:pt>
                <c:pt idx="639">
                  <c:v>2.9124799767007482E-4</c:v>
                </c:pt>
                <c:pt idx="640">
                  <c:v>1.5748031496063096E-2</c:v>
                </c:pt>
                <c:pt idx="641">
                  <c:v>1.4336917562724075E-2</c:v>
                </c:pt>
                <c:pt idx="642">
                  <c:v>6.3732980936589356E-2</c:v>
                </c:pt>
                <c:pt idx="643">
                  <c:v>5.9708436724565772E-2</c:v>
                </c:pt>
                <c:pt idx="644">
                  <c:v>1.0635034257081455E-2</c:v>
                </c:pt>
                <c:pt idx="645">
                  <c:v>1.0635034257081455E-2</c:v>
                </c:pt>
                <c:pt idx="646">
                  <c:v>3.5256410256410152E-2</c:v>
                </c:pt>
                <c:pt idx="647">
                  <c:v>1.0198135198135189E-2</c:v>
                </c:pt>
                <c:pt idx="648">
                  <c:v>6.6666666666668883E-3</c:v>
                </c:pt>
                <c:pt idx="649">
                  <c:v>2.6840633737184689E-3</c:v>
                </c:pt>
                <c:pt idx="650">
                  <c:v>2.6840633737184689E-3</c:v>
                </c:pt>
                <c:pt idx="651">
                  <c:v>5.092946269416095E-4</c:v>
                </c:pt>
                <c:pt idx="652">
                  <c:v>3.2258064516129087E-2</c:v>
                </c:pt>
                <c:pt idx="653">
                  <c:v>4.6296296296296528E-3</c:v>
                </c:pt>
                <c:pt idx="654">
                  <c:v>1.7005032101336127E-2</c:v>
                </c:pt>
                <c:pt idx="655">
                  <c:v>6.5104166666679814E-4</c:v>
                </c:pt>
                <c:pt idx="656">
                  <c:v>2.3437500000000038E-2</c:v>
                </c:pt>
                <c:pt idx="657">
                  <c:v>1.7906336088154319E-2</c:v>
                </c:pt>
                <c:pt idx="658">
                  <c:v>1.7906336088154319E-2</c:v>
                </c:pt>
                <c:pt idx="659">
                  <c:v>7.4639040704786424E-3</c:v>
                </c:pt>
                <c:pt idx="660">
                  <c:v>1.7906336088154319E-2</c:v>
                </c:pt>
                <c:pt idx="661">
                  <c:v>1.1637228570674049E-2</c:v>
                </c:pt>
                <c:pt idx="662">
                  <c:v>1.7906336088154319E-2</c:v>
                </c:pt>
                <c:pt idx="663">
                  <c:v>1.7906336088154319E-2</c:v>
                </c:pt>
                <c:pt idx="664">
                  <c:v>0.138347123719464</c:v>
                </c:pt>
                <c:pt idx="665">
                  <c:v>6.1646174863387942E-2</c:v>
                </c:pt>
                <c:pt idx="666">
                  <c:v>5.5555555555555643E-2</c:v>
                </c:pt>
                <c:pt idx="667">
                  <c:v>7.407407407407407E-2</c:v>
                </c:pt>
                <c:pt idx="668">
                  <c:v>5.9999999999999928E-2</c:v>
                </c:pt>
                <c:pt idx="669">
                  <c:v>5.9999999999999928E-2</c:v>
                </c:pt>
                <c:pt idx="670">
                  <c:v>2.7322404371585415E-3</c:v>
                </c:pt>
                <c:pt idx="671">
                  <c:v>5.4256410256409051E-4</c:v>
                </c:pt>
                <c:pt idx="672">
                  <c:v>1.6774193548387228E-2</c:v>
                </c:pt>
                <c:pt idx="673">
                  <c:v>1.1027725661870622E-3</c:v>
                </c:pt>
                <c:pt idx="674">
                  <c:v>8.4115293689761995E-3</c:v>
                </c:pt>
                <c:pt idx="675">
                  <c:v>1.5917359667358012E-3</c:v>
                </c:pt>
                <c:pt idx="676">
                  <c:v>6.3296703296703673E-3</c:v>
                </c:pt>
                <c:pt idx="677">
                  <c:v>1.3810491602118447E-3</c:v>
                </c:pt>
                <c:pt idx="678">
                  <c:v>2.5092004014720729E-2</c:v>
                </c:pt>
                <c:pt idx="679">
                  <c:v>3.9088319088319119E-2</c:v>
                </c:pt>
                <c:pt idx="680">
                  <c:v>1.619834710743815E-2</c:v>
                </c:pt>
                <c:pt idx="681">
                  <c:v>2.5092004014720729E-2</c:v>
                </c:pt>
                <c:pt idx="682">
                  <c:v>2.5092004014720729E-2</c:v>
                </c:pt>
                <c:pt idx="683">
                  <c:v>7.5387532061990247E-4</c:v>
                </c:pt>
                <c:pt idx="684">
                  <c:v>8.4210526315792015E-4</c:v>
                </c:pt>
                <c:pt idx="685">
                  <c:v>2.9529767040552858E-3</c:v>
                </c:pt>
                <c:pt idx="686">
                  <c:v>1.0611205432937245E-2</c:v>
                </c:pt>
                <c:pt idx="687">
                  <c:v>1.0589272223618914E-3</c:v>
                </c:pt>
                <c:pt idx="688">
                  <c:v>2.9529767040552858E-3</c:v>
                </c:pt>
                <c:pt idx="689">
                  <c:v>1.0611205432937245E-2</c:v>
                </c:pt>
                <c:pt idx="690">
                  <c:v>3.9802631578947111E-2</c:v>
                </c:pt>
                <c:pt idx="691">
                  <c:v>7.1731748726660367E-4</c:v>
                </c:pt>
                <c:pt idx="692">
                  <c:v>1.0611205432937245E-2</c:v>
                </c:pt>
                <c:pt idx="693">
                  <c:v>7.1731748726660367E-4</c:v>
                </c:pt>
                <c:pt idx="694">
                  <c:v>5.5592105263156683E-3</c:v>
                </c:pt>
                <c:pt idx="695">
                  <c:v>2.1570319240724892E-2</c:v>
                </c:pt>
                <c:pt idx="696">
                  <c:v>1.6421052631579034E-2</c:v>
                </c:pt>
                <c:pt idx="697">
                  <c:v>2.3199023199023172E-2</c:v>
                </c:pt>
                <c:pt idx="698">
                  <c:v>5.7836899942167346E-4</c:v>
                </c:pt>
                <c:pt idx="699">
                  <c:v>2.7813436029097232E-2</c:v>
                </c:pt>
                <c:pt idx="700">
                  <c:v>4.7146401985111608E-2</c:v>
                </c:pt>
                <c:pt idx="701">
                  <c:v>2.588904694167864E-2</c:v>
                </c:pt>
                <c:pt idx="702">
                  <c:v>1.0089889428048768E-2</c:v>
                </c:pt>
                <c:pt idx="703">
                  <c:v>4.3744531933532539E-4</c:v>
                </c:pt>
                <c:pt idx="704">
                  <c:v>1.0416666666666938E-2</c:v>
                </c:pt>
                <c:pt idx="705">
                  <c:v>6.696428571428702E-3</c:v>
                </c:pt>
                <c:pt idx="706">
                  <c:v>1.7828135152696472E-2</c:v>
                </c:pt>
                <c:pt idx="707">
                  <c:v>1.3227513227514738E-3</c:v>
                </c:pt>
                <c:pt idx="708">
                  <c:v>2.3422377080913635E-2</c:v>
                </c:pt>
                <c:pt idx="709">
                  <c:v>2.3437500000000038E-2</c:v>
                </c:pt>
                <c:pt idx="710">
                  <c:v>0</c:v>
                </c:pt>
                <c:pt idx="711">
                  <c:v>6.8310152343768109E-4</c:v>
                </c:pt>
                <c:pt idx="712">
                  <c:v>1.7791620144561399E-2</c:v>
                </c:pt>
                <c:pt idx="713">
                  <c:v>6.6666666666667001E-3</c:v>
                </c:pt>
                <c:pt idx="714">
                  <c:v>1.6203703703703606E-2</c:v>
                </c:pt>
                <c:pt idx="715">
                  <c:v>1.7412935323383078E-2</c:v>
                </c:pt>
                <c:pt idx="716">
                  <c:v>2.1822849807445383E-2</c:v>
                </c:pt>
                <c:pt idx="717">
                  <c:v>2.3234705897243807E-3</c:v>
                </c:pt>
                <c:pt idx="718">
                  <c:v>2.384313725490185E-2</c:v>
                </c:pt>
                <c:pt idx="719">
                  <c:v>1.0416666666666938E-2</c:v>
                </c:pt>
                <c:pt idx="720">
                  <c:v>1.0416666666666938E-2</c:v>
                </c:pt>
                <c:pt idx="721">
                  <c:v>1.0710382513660976E-2</c:v>
                </c:pt>
                <c:pt idx="722">
                  <c:v>2.5092004014720729E-2</c:v>
                </c:pt>
                <c:pt idx="723">
                  <c:v>6.4311438861258827E-2</c:v>
                </c:pt>
                <c:pt idx="724">
                  <c:v>5.102040816326537E-2</c:v>
                </c:pt>
                <c:pt idx="725">
                  <c:v>7.3319926261101991E-3</c:v>
                </c:pt>
                <c:pt idx="726">
                  <c:v>3.9941372258962951E-2</c:v>
                </c:pt>
                <c:pt idx="727">
                  <c:v>1.9199362865588054E-2</c:v>
                </c:pt>
                <c:pt idx="728">
                  <c:v>3.6022060323824476E-3</c:v>
                </c:pt>
                <c:pt idx="729">
                  <c:v>2.7620055466355233E-2</c:v>
                </c:pt>
                <c:pt idx="730">
                  <c:v>1.0671498117696316E-2</c:v>
                </c:pt>
                <c:pt idx="731">
                  <c:v>1.5567765567765486E-2</c:v>
                </c:pt>
                <c:pt idx="732">
                  <c:v>1.5301959371390419E-2</c:v>
                </c:pt>
                <c:pt idx="733">
                  <c:v>1.0296789824349027E-2</c:v>
                </c:pt>
                <c:pt idx="734">
                  <c:v>1.1452451292037683E-4</c:v>
                </c:pt>
                <c:pt idx="735">
                  <c:v>6.5696234952617047E-2</c:v>
                </c:pt>
                <c:pt idx="736">
                  <c:v>7.43530461351873E-3</c:v>
                </c:pt>
                <c:pt idx="737">
                  <c:v>2.4085224641037482E-2</c:v>
                </c:pt>
                <c:pt idx="738">
                  <c:v>1.5567765567765486E-2</c:v>
                </c:pt>
                <c:pt idx="739">
                  <c:v>5.9682964094728702E-2</c:v>
                </c:pt>
                <c:pt idx="740">
                  <c:v>3.8305920658873168E-4</c:v>
                </c:pt>
                <c:pt idx="741">
                  <c:v>2.4085224641037482E-2</c:v>
                </c:pt>
                <c:pt idx="742">
                  <c:v>6.238859180035747E-3</c:v>
                </c:pt>
                <c:pt idx="743">
                  <c:v>3.7858422939068027E-2</c:v>
                </c:pt>
                <c:pt idx="744">
                  <c:v>9.7786374382119925E-3</c:v>
                </c:pt>
                <c:pt idx="745">
                  <c:v>6.6666666666668883E-3</c:v>
                </c:pt>
                <c:pt idx="746">
                  <c:v>6.9991251093613586E-3</c:v>
                </c:pt>
                <c:pt idx="747">
                  <c:v>6.9991251093613586E-3</c:v>
                </c:pt>
                <c:pt idx="748">
                  <c:v>8.9605734767043196E-4</c:v>
                </c:pt>
                <c:pt idx="749">
                  <c:v>9.9867522674005407E-3</c:v>
                </c:pt>
                <c:pt idx="750">
                  <c:v>6.1218243036437225E-4</c:v>
                </c:pt>
                <c:pt idx="751">
                  <c:v>1.6203703703703606E-2</c:v>
                </c:pt>
                <c:pt idx="752">
                  <c:v>3.097173828881227E-3</c:v>
                </c:pt>
                <c:pt idx="753">
                  <c:v>2.3437500000000038E-2</c:v>
                </c:pt>
                <c:pt idx="754">
                  <c:v>3.2859412250514988E-3</c:v>
                </c:pt>
                <c:pt idx="755">
                  <c:v>5.9999999999999928E-2</c:v>
                </c:pt>
                <c:pt idx="756">
                  <c:v>1.5748031496063096E-2</c:v>
                </c:pt>
                <c:pt idx="757">
                  <c:v>1.0416666666666938E-2</c:v>
                </c:pt>
                <c:pt idx="758">
                  <c:v>1.0416666666666938E-2</c:v>
                </c:pt>
                <c:pt idx="759">
                  <c:v>2.976190476190496E-3</c:v>
                </c:pt>
                <c:pt idx="760">
                  <c:v>2.976190476190496E-3</c:v>
                </c:pt>
                <c:pt idx="761">
                  <c:v>1.2242399510305536E-3</c:v>
                </c:pt>
                <c:pt idx="762">
                  <c:v>4.8465913642553801E-3</c:v>
                </c:pt>
                <c:pt idx="763">
                  <c:v>3.9447731755424325E-3</c:v>
                </c:pt>
                <c:pt idx="764">
                  <c:v>1.0416666666666938E-2</c:v>
                </c:pt>
                <c:pt idx="765">
                  <c:v>3.8336890364398311E-3</c:v>
                </c:pt>
                <c:pt idx="766">
                  <c:v>2.016129032257999E-3</c:v>
                </c:pt>
                <c:pt idx="767">
                  <c:v>1.3227513227514738E-3</c:v>
                </c:pt>
                <c:pt idx="768">
                  <c:v>4.6883495899780348E-4</c:v>
                </c:pt>
                <c:pt idx="769">
                  <c:v>9.6091793249121168E-4</c:v>
                </c:pt>
                <c:pt idx="770">
                  <c:v>6.4499484004128737E-4</c:v>
                </c:pt>
                <c:pt idx="771">
                  <c:v>3.0630011644399552E-3</c:v>
                </c:pt>
                <c:pt idx="772">
                  <c:v>7.0748304981301776E-3</c:v>
                </c:pt>
                <c:pt idx="773">
                  <c:v>6.9295707929419191E-3</c:v>
                </c:pt>
                <c:pt idx="774">
                  <c:v>0</c:v>
                </c:pt>
                <c:pt idx="775">
                  <c:v>1.5748031496063096E-2</c:v>
                </c:pt>
                <c:pt idx="776">
                  <c:v>6.7750677506769365E-4</c:v>
                </c:pt>
                <c:pt idx="777">
                  <c:v>2.016129032257999E-3</c:v>
                </c:pt>
                <c:pt idx="778">
                  <c:v>8.9605734767043196E-4</c:v>
                </c:pt>
                <c:pt idx="779">
                  <c:v>5.9114756521087732E-4</c:v>
                </c:pt>
                <c:pt idx="780">
                  <c:v>1.3355460723881862E-2</c:v>
                </c:pt>
                <c:pt idx="781">
                  <c:v>6.9991251093613586E-3</c:v>
                </c:pt>
                <c:pt idx="782">
                  <c:v>8.9605734767043196E-4</c:v>
                </c:pt>
                <c:pt idx="783">
                  <c:v>2.3437500000000038E-2</c:v>
                </c:pt>
                <c:pt idx="784">
                  <c:v>6.5104166666679814E-4</c:v>
                </c:pt>
                <c:pt idx="785">
                  <c:v>2.976190476190496E-3</c:v>
                </c:pt>
                <c:pt idx="786">
                  <c:v>2.976190476190496E-3</c:v>
                </c:pt>
                <c:pt idx="787">
                  <c:v>1.6203703703703606E-2</c:v>
                </c:pt>
                <c:pt idx="788">
                  <c:v>1.5748031496063096E-2</c:v>
                </c:pt>
                <c:pt idx="789">
                  <c:v>2.3437500000000038E-2</c:v>
                </c:pt>
                <c:pt idx="790">
                  <c:v>1.0416666666666938E-2</c:v>
                </c:pt>
                <c:pt idx="791">
                  <c:v>1.0416666666666938E-2</c:v>
                </c:pt>
                <c:pt idx="792">
                  <c:v>3.3469945355191169E-2</c:v>
                </c:pt>
                <c:pt idx="793">
                  <c:v>6.6666666666668883E-3</c:v>
                </c:pt>
                <c:pt idx="794">
                  <c:v>6.9991251093613586E-3</c:v>
                </c:pt>
                <c:pt idx="795">
                  <c:v>3.2258064516129087E-2</c:v>
                </c:pt>
                <c:pt idx="796">
                  <c:v>2.1164021164021368E-2</c:v>
                </c:pt>
                <c:pt idx="797">
                  <c:v>6.6666666666668883E-3</c:v>
                </c:pt>
                <c:pt idx="798">
                  <c:v>2.3437500000000038E-2</c:v>
                </c:pt>
                <c:pt idx="799">
                  <c:v>6.6666666666668883E-3</c:v>
                </c:pt>
                <c:pt idx="800">
                  <c:v>6.5104166666679814E-4</c:v>
                </c:pt>
                <c:pt idx="801">
                  <c:v>6.5104166666679814E-4</c:v>
                </c:pt>
                <c:pt idx="802">
                  <c:v>6.5104166666679814E-4</c:v>
                </c:pt>
                <c:pt idx="803">
                  <c:v>3.5345296356718283E-3</c:v>
                </c:pt>
                <c:pt idx="804">
                  <c:v>1.5748031496063096E-2</c:v>
                </c:pt>
                <c:pt idx="805">
                  <c:v>1.0416666666666938E-2</c:v>
                </c:pt>
                <c:pt idx="806">
                  <c:v>6.1454293737771293E-4</c:v>
                </c:pt>
                <c:pt idx="807">
                  <c:v>1.2487512487511664E-3</c:v>
                </c:pt>
                <c:pt idx="808">
                  <c:v>3.5256410256410152E-2</c:v>
                </c:pt>
                <c:pt idx="809">
                  <c:v>4.3048469387756694E-3</c:v>
                </c:pt>
                <c:pt idx="810">
                  <c:v>2.3437500000000038E-2</c:v>
                </c:pt>
                <c:pt idx="811">
                  <c:v>3.5433070866141662E-2</c:v>
                </c:pt>
                <c:pt idx="812">
                  <c:v>1.0416666666666938E-2</c:v>
                </c:pt>
                <c:pt idx="813">
                  <c:v>6.6666666666667001E-3</c:v>
                </c:pt>
                <c:pt idx="814">
                  <c:v>3.260601577909291E-2</c:v>
                </c:pt>
                <c:pt idx="815">
                  <c:v>2.3437500000000038E-2</c:v>
                </c:pt>
                <c:pt idx="816">
                  <c:v>1.0416666666666938E-2</c:v>
                </c:pt>
                <c:pt idx="817">
                  <c:v>4.3744531933532539E-4</c:v>
                </c:pt>
                <c:pt idx="818">
                  <c:v>1.5567765567765486E-2</c:v>
                </c:pt>
                <c:pt idx="819">
                  <c:v>7.2148786831516027E-4</c:v>
                </c:pt>
                <c:pt idx="820">
                  <c:v>7.2148786831516027E-4</c:v>
                </c:pt>
                <c:pt idx="821">
                  <c:v>3.6549707602333709E-4</c:v>
                </c:pt>
                <c:pt idx="822">
                  <c:v>6.5104166666679814E-4</c:v>
                </c:pt>
                <c:pt idx="823">
                  <c:v>1.6203703703703606E-2</c:v>
                </c:pt>
                <c:pt idx="824">
                  <c:v>1.0416666666666938E-2</c:v>
                </c:pt>
                <c:pt idx="825">
                  <c:v>7.2580645161290175E-2</c:v>
                </c:pt>
                <c:pt idx="826">
                  <c:v>3.5433070866141662E-2</c:v>
                </c:pt>
                <c:pt idx="827">
                  <c:v>6.6666666666667001E-3</c:v>
                </c:pt>
                <c:pt idx="828">
                  <c:v>4.3744531933532539E-4</c:v>
                </c:pt>
                <c:pt idx="829">
                  <c:v>6.211712815486406E-2</c:v>
                </c:pt>
                <c:pt idx="830">
                  <c:v>4.6620046620045276E-3</c:v>
                </c:pt>
                <c:pt idx="831">
                  <c:v>1.029702970297032E-2</c:v>
                </c:pt>
                <c:pt idx="832">
                  <c:v>3.4181957395185485E-6</c:v>
                </c:pt>
                <c:pt idx="833">
                  <c:v>8.4876543209878377E-3</c:v>
                </c:pt>
                <c:pt idx="834">
                  <c:v>6.6666666666668883E-3</c:v>
                </c:pt>
                <c:pt idx="835">
                  <c:v>5.7684973302822191E-3</c:v>
                </c:pt>
                <c:pt idx="836">
                  <c:v>1.2632978723404313E-2</c:v>
                </c:pt>
                <c:pt idx="837">
                  <c:v>8.9605734767043196E-4</c:v>
                </c:pt>
                <c:pt idx="838">
                  <c:v>1.2163050624589E-2</c:v>
                </c:pt>
                <c:pt idx="839">
                  <c:v>1.5748031496063096E-2</c:v>
                </c:pt>
                <c:pt idx="840">
                  <c:v>6.5104166666679814E-4</c:v>
                </c:pt>
                <c:pt idx="841">
                  <c:v>6.9991251093613586E-3</c:v>
                </c:pt>
                <c:pt idx="842">
                  <c:v>1.0045366169799071E-2</c:v>
                </c:pt>
                <c:pt idx="843">
                  <c:v>1.3227513227514736E-3</c:v>
                </c:pt>
                <c:pt idx="844">
                  <c:v>1.1459129106187558E-3</c:v>
                </c:pt>
                <c:pt idx="845">
                  <c:v>6.9991251093613586E-3</c:v>
                </c:pt>
                <c:pt idx="846">
                  <c:v>6.696428571428702E-3</c:v>
                </c:pt>
                <c:pt idx="847">
                  <c:v>6.5104166666679814E-4</c:v>
                </c:pt>
                <c:pt idx="848">
                  <c:v>1.0416666666666938E-2</c:v>
                </c:pt>
                <c:pt idx="849">
                  <c:v>1.833460656990063E-2</c:v>
                </c:pt>
                <c:pt idx="850">
                  <c:v>6.5104166666679814E-4</c:v>
                </c:pt>
                <c:pt idx="851">
                  <c:v>2.3437500000000038E-2</c:v>
                </c:pt>
                <c:pt idx="852">
                  <c:v>2.66666666666668E-2</c:v>
                </c:pt>
                <c:pt idx="853">
                  <c:v>6.5104166666679814E-4</c:v>
                </c:pt>
                <c:pt idx="854">
                  <c:v>4.3744531933532539E-4</c:v>
                </c:pt>
                <c:pt idx="855">
                  <c:v>2.976190476190496E-3</c:v>
                </c:pt>
                <c:pt idx="856">
                  <c:v>2.3437500000000038E-2</c:v>
                </c:pt>
                <c:pt idx="857">
                  <c:v>1.0416666666666938E-2</c:v>
                </c:pt>
                <c:pt idx="858">
                  <c:v>1.6544117647058862E-2</c:v>
                </c:pt>
                <c:pt idx="859">
                  <c:v>6.5771444231296685E-3</c:v>
                </c:pt>
                <c:pt idx="860">
                  <c:v>2.4805102763996363E-3</c:v>
                </c:pt>
                <c:pt idx="861">
                  <c:v>2.3437500000000038E-2</c:v>
                </c:pt>
                <c:pt idx="862">
                  <c:v>1.0296789824349027E-2</c:v>
                </c:pt>
                <c:pt idx="863">
                  <c:v>2.6492311931080367E-4</c:v>
                </c:pt>
                <c:pt idx="864">
                  <c:v>1.0296789824349027E-2</c:v>
                </c:pt>
                <c:pt idx="865">
                  <c:v>4.9446311194661561E-6</c:v>
                </c:pt>
                <c:pt idx="866">
                  <c:v>3.8305920658873168E-4</c:v>
                </c:pt>
                <c:pt idx="867">
                  <c:v>2.5956284153005476E-2</c:v>
                </c:pt>
                <c:pt idx="868">
                  <c:v>1.5658982166159227E-2</c:v>
                </c:pt>
                <c:pt idx="869">
                  <c:v>5.3668967269340151E-3</c:v>
                </c:pt>
                <c:pt idx="870">
                  <c:v>1.586358836907108E-3</c:v>
                </c:pt>
                <c:pt idx="871">
                  <c:v>1.1736517218973433E-2</c:v>
                </c:pt>
                <c:pt idx="872">
                  <c:v>1.0983782794665985E-2</c:v>
                </c:pt>
                <c:pt idx="873">
                  <c:v>2.3851909184726464E-2</c:v>
                </c:pt>
                <c:pt idx="874">
                  <c:v>2.5956284153005476E-2</c:v>
                </c:pt>
                <c:pt idx="875">
                  <c:v>8.0508474576271249E-2</c:v>
                </c:pt>
                <c:pt idx="876">
                  <c:v>2.5956284153005476E-2</c:v>
                </c:pt>
                <c:pt idx="877">
                  <c:v>1.0353753235547858E-2</c:v>
                </c:pt>
                <c:pt idx="878">
                  <c:v>1.2063683116314826E-2</c:v>
                </c:pt>
                <c:pt idx="879">
                  <c:v>1.0353753235547858E-2</c:v>
                </c:pt>
                <c:pt idx="880">
                  <c:v>8.8078803566291855E-4</c:v>
                </c:pt>
                <c:pt idx="881">
                  <c:v>1.3053467000835189E-3</c:v>
                </c:pt>
                <c:pt idx="882">
                  <c:v>3.9074960127591568E-2</c:v>
                </c:pt>
                <c:pt idx="883">
                  <c:v>3.8461538461538491E-2</c:v>
                </c:pt>
                <c:pt idx="884">
                  <c:v>2.898550724637677E-2</c:v>
                </c:pt>
                <c:pt idx="885">
                  <c:v>7.1794871794871623E-2</c:v>
                </c:pt>
                <c:pt idx="886">
                  <c:v>2.2988505747126513E-2</c:v>
                </c:pt>
                <c:pt idx="887">
                  <c:v>1.4367816091953398E-3</c:v>
                </c:pt>
                <c:pt idx="888">
                  <c:v>1.1354129317558367E-3</c:v>
                </c:pt>
                <c:pt idx="889">
                  <c:v>5.37634408602155E-3</c:v>
                </c:pt>
                <c:pt idx="890">
                  <c:v>7.2463768115942359E-3</c:v>
                </c:pt>
                <c:pt idx="891">
                  <c:v>8.1748415081749851E-3</c:v>
                </c:pt>
                <c:pt idx="892">
                  <c:v>5.4367524465408982E-4</c:v>
                </c:pt>
                <c:pt idx="893">
                  <c:v>6.5681444991790095E-3</c:v>
                </c:pt>
                <c:pt idx="894">
                  <c:v>5.0287356321839852E-3</c:v>
                </c:pt>
                <c:pt idx="895">
                  <c:v>1.0416666666666938E-2</c:v>
                </c:pt>
                <c:pt idx="896">
                  <c:v>4.3744531933532539E-4</c:v>
                </c:pt>
                <c:pt idx="897">
                  <c:v>2.0026702269692275E-3</c:v>
                </c:pt>
                <c:pt idx="898">
                  <c:v>1.3888888888888959E-2</c:v>
                </c:pt>
                <c:pt idx="899">
                  <c:v>7.2580645161290175E-2</c:v>
                </c:pt>
                <c:pt idx="900">
                  <c:v>2.3437500000000038E-2</c:v>
                </c:pt>
                <c:pt idx="901">
                  <c:v>3.5433070866141662E-2</c:v>
                </c:pt>
                <c:pt idx="902">
                  <c:v>8.884330759330758E-2</c:v>
                </c:pt>
                <c:pt idx="903">
                  <c:v>6.147540983606598E-3</c:v>
                </c:pt>
                <c:pt idx="904">
                  <c:v>6.5104166666679814E-4</c:v>
                </c:pt>
                <c:pt idx="905">
                  <c:v>6.8740783026497582E-3</c:v>
                </c:pt>
                <c:pt idx="906">
                  <c:v>3.8748527814133123E-3</c:v>
                </c:pt>
                <c:pt idx="907">
                  <c:v>3.5256410256410152E-2</c:v>
                </c:pt>
                <c:pt idx="908">
                  <c:v>2.3319200484554808E-2</c:v>
                </c:pt>
                <c:pt idx="909">
                  <c:v>6.1454293737771293E-4</c:v>
                </c:pt>
                <c:pt idx="910">
                  <c:v>7.8239668984861725E-3</c:v>
                </c:pt>
                <c:pt idx="911">
                  <c:v>4.2337853839450722E-3</c:v>
                </c:pt>
                <c:pt idx="912">
                  <c:v>3.5764474759691204E-3</c:v>
                </c:pt>
                <c:pt idx="913">
                  <c:v>2.3319200484554808E-2</c:v>
                </c:pt>
                <c:pt idx="914">
                  <c:v>6.775067750676493E-4</c:v>
                </c:pt>
                <c:pt idx="915">
                  <c:v>8.9605734767043196E-4</c:v>
                </c:pt>
                <c:pt idx="916">
                  <c:v>4.3744531933532539E-4</c:v>
                </c:pt>
                <c:pt idx="917">
                  <c:v>4.3744531933532539E-4</c:v>
                </c:pt>
                <c:pt idx="918">
                  <c:v>6.1646174863387942E-2</c:v>
                </c:pt>
                <c:pt idx="919">
                  <c:v>4.9554781262098134E-2</c:v>
                </c:pt>
                <c:pt idx="920">
                  <c:v>1.0416666666666938E-2</c:v>
                </c:pt>
                <c:pt idx="921">
                  <c:v>1.0416666666666938E-2</c:v>
                </c:pt>
                <c:pt idx="922">
                  <c:v>1.0416666666666938E-2</c:v>
                </c:pt>
                <c:pt idx="923">
                  <c:v>1.0416666666666938E-2</c:v>
                </c:pt>
                <c:pt idx="924">
                  <c:v>1.3881658858233923E-3</c:v>
                </c:pt>
                <c:pt idx="925">
                  <c:v>1.5748031496063096E-2</c:v>
                </c:pt>
                <c:pt idx="926">
                  <c:v>6.5104166666679814E-4</c:v>
                </c:pt>
                <c:pt idx="927">
                  <c:v>6.5104166666679814E-4</c:v>
                </c:pt>
                <c:pt idx="928">
                  <c:v>1.0635065329688104E-3</c:v>
                </c:pt>
                <c:pt idx="929">
                  <c:v>6.6666666666667001E-3</c:v>
                </c:pt>
                <c:pt idx="930">
                  <c:v>6.5104166666679814E-4</c:v>
                </c:pt>
                <c:pt idx="931">
                  <c:v>2.976190476190496E-3</c:v>
                </c:pt>
                <c:pt idx="932">
                  <c:v>4.3744531933532539E-4</c:v>
                </c:pt>
                <c:pt idx="933">
                  <c:v>1.0416666666666938E-2</c:v>
                </c:pt>
                <c:pt idx="934">
                  <c:v>2.2257551669316398E-2</c:v>
                </c:pt>
                <c:pt idx="935">
                  <c:v>0.11157024793388433</c:v>
                </c:pt>
                <c:pt idx="936">
                  <c:v>6.8310152343768109E-4</c:v>
                </c:pt>
                <c:pt idx="937">
                  <c:v>1.5748031496063096E-2</c:v>
                </c:pt>
                <c:pt idx="938">
                  <c:v>0</c:v>
                </c:pt>
                <c:pt idx="939">
                  <c:v>1.7532325224631831E-3</c:v>
                </c:pt>
                <c:pt idx="940">
                  <c:v>2.3437500000000038E-2</c:v>
                </c:pt>
                <c:pt idx="941">
                  <c:v>2.5864707682889666E-2</c:v>
                </c:pt>
                <c:pt idx="942">
                  <c:v>6.5104166666679814E-4</c:v>
                </c:pt>
                <c:pt idx="943">
                  <c:v>2.976190476190496E-3</c:v>
                </c:pt>
                <c:pt idx="944">
                  <c:v>1.4285714285714356E-2</c:v>
                </c:pt>
                <c:pt idx="945">
                  <c:v>6.9991251093613586E-3</c:v>
                </c:pt>
                <c:pt idx="946">
                  <c:v>8.8757396449704717E-3</c:v>
                </c:pt>
                <c:pt idx="947">
                  <c:v>9.0718248612985566E-2</c:v>
                </c:pt>
                <c:pt idx="948">
                  <c:v>6.543695538910925E-3</c:v>
                </c:pt>
                <c:pt idx="949">
                  <c:v>7.0175438596480587E-4</c:v>
                </c:pt>
                <c:pt idx="950">
                  <c:v>2.1263566155206918E-2</c:v>
                </c:pt>
                <c:pt idx="951">
                  <c:v>2.1935466399484609E-4</c:v>
                </c:pt>
                <c:pt idx="952">
                  <c:v>2.0986346956866769E-3</c:v>
                </c:pt>
                <c:pt idx="953">
                  <c:v>1.0860484544695154E-2</c:v>
                </c:pt>
                <c:pt idx="954">
                  <c:v>1.0264959300443919E-2</c:v>
                </c:pt>
                <c:pt idx="955">
                  <c:v>3.484553723788203E-3</c:v>
                </c:pt>
                <c:pt idx="956">
                  <c:v>1.0860484544695154E-2</c:v>
                </c:pt>
                <c:pt idx="957">
                  <c:v>1.0635034257081455E-2</c:v>
                </c:pt>
                <c:pt idx="958">
                  <c:v>4.8166119594678422E-4</c:v>
                </c:pt>
                <c:pt idx="959">
                  <c:v>3.1173826173826382E-3</c:v>
                </c:pt>
                <c:pt idx="960">
                  <c:v>3.2859412250514988E-3</c:v>
                </c:pt>
                <c:pt idx="961">
                  <c:v>8.4962168978562486E-2</c:v>
                </c:pt>
                <c:pt idx="962">
                  <c:v>4.8166119594678422E-4</c:v>
                </c:pt>
                <c:pt idx="963">
                  <c:v>3.4722222222222398E-3</c:v>
                </c:pt>
                <c:pt idx="964">
                  <c:v>2.3437500000000038E-2</c:v>
                </c:pt>
                <c:pt idx="965">
                  <c:v>2.1164021164021368E-2</c:v>
                </c:pt>
                <c:pt idx="966">
                  <c:v>4.3744531933532539E-4</c:v>
                </c:pt>
                <c:pt idx="967">
                  <c:v>2.6666666666666613E-2</c:v>
                </c:pt>
                <c:pt idx="968">
                  <c:v>6.5104166666679814E-4</c:v>
                </c:pt>
                <c:pt idx="969">
                  <c:v>1.1574074074074132E-3</c:v>
                </c:pt>
                <c:pt idx="970">
                  <c:v>3.4722222222222398E-3</c:v>
                </c:pt>
                <c:pt idx="971">
                  <c:v>2.66666666666668E-2</c:v>
                </c:pt>
                <c:pt idx="972">
                  <c:v>0</c:v>
                </c:pt>
                <c:pt idx="973">
                  <c:v>4.2372881355930824E-3</c:v>
                </c:pt>
                <c:pt idx="974">
                  <c:v>1.0957703265405497E-4</c:v>
                </c:pt>
                <c:pt idx="975">
                  <c:v>6.5104166666679814E-4</c:v>
                </c:pt>
                <c:pt idx="976">
                  <c:v>6.6666666666668883E-3</c:v>
                </c:pt>
                <c:pt idx="977">
                  <c:v>1.0893246187362665E-3</c:v>
                </c:pt>
                <c:pt idx="978">
                  <c:v>6.5104166666679814E-4</c:v>
                </c:pt>
                <c:pt idx="979">
                  <c:v>1.7076502732243888E-4</c:v>
                </c:pt>
                <c:pt idx="980">
                  <c:v>9.7949188858280165E-3</c:v>
                </c:pt>
                <c:pt idx="981">
                  <c:v>1.3888888888888959E-2</c:v>
                </c:pt>
                <c:pt idx="982">
                  <c:v>0</c:v>
                </c:pt>
                <c:pt idx="983">
                  <c:v>7.9598456329759426E-3</c:v>
                </c:pt>
                <c:pt idx="984">
                  <c:v>2.6128172212896254E-2</c:v>
                </c:pt>
                <c:pt idx="985">
                  <c:v>2.2802364000187544E-3</c:v>
                </c:pt>
                <c:pt idx="986">
                  <c:v>1.5624891493809853E-3</c:v>
                </c:pt>
                <c:pt idx="987">
                  <c:v>1.0618552414218083E-2</c:v>
                </c:pt>
                <c:pt idx="988">
                  <c:v>3.9097744360901739E-3</c:v>
                </c:pt>
                <c:pt idx="989">
                  <c:v>5.29014844804351E-4</c:v>
                </c:pt>
                <c:pt idx="990">
                  <c:v>1.0860484544695154E-2</c:v>
                </c:pt>
                <c:pt idx="991">
                  <c:v>1.6670635865681739E-3</c:v>
                </c:pt>
                <c:pt idx="992">
                  <c:v>5.2053209947946098E-3</c:v>
                </c:pt>
                <c:pt idx="993">
                  <c:v>1.6803024107329628E-2</c:v>
                </c:pt>
                <c:pt idx="994">
                  <c:v>3.264986287057643E-3</c:v>
                </c:pt>
                <c:pt idx="995">
                  <c:v>5.29014844804351E-4</c:v>
                </c:pt>
                <c:pt idx="996">
                  <c:v>5.7836899942167346E-4</c:v>
                </c:pt>
                <c:pt idx="997">
                  <c:v>2.9485582910240411E-2</c:v>
                </c:pt>
                <c:pt idx="998">
                  <c:v>1.79199575230638E-3</c:v>
                </c:pt>
                <c:pt idx="999">
                  <c:v>2.3202405473881694E-4</c:v>
                </c:pt>
                <c:pt idx="1000">
                  <c:v>3.264986287057643E-3</c:v>
                </c:pt>
                <c:pt idx="1001">
                  <c:v>1.619433198380571E-2</c:v>
                </c:pt>
                <c:pt idx="1002">
                  <c:v>2.5233799749035262E-2</c:v>
                </c:pt>
                <c:pt idx="1003">
                  <c:v>1.79199575230638E-3</c:v>
                </c:pt>
                <c:pt idx="1004">
                  <c:v>2.3437500000000038E-2</c:v>
                </c:pt>
                <c:pt idx="1005">
                  <c:v>3.5433070866141662E-2</c:v>
                </c:pt>
                <c:pt idx="1006">
                  <c:v>3.5433070866141662E-2</c:v>
                </c:pt>
                <c:pt idx="1007">
                  <c:v>1.0416666666666938E-2</c:v>
                </c:pt>
                <c:pt idx="1008">
                  <c:v>1.3157894736842193E-2</c:v>
                </c:pt>
                <c:pt idx="1009">
                  <c:v>6.5104166666679814E-4</c:v>
                </c:pt>
                <c:pt idx="1010">
                  <c:v>3.097173828881227E-3</c:v>
                </c:pt>
                <c:pt idx="1011">
                  <c:v>1.0416666666666938E-2</c:v>
                </c:pt>
                <c:pt idx="1012">
                  <c:v>2.3437500000000038E-2</c:v>
                </c:pt>
                <c:pt idx="1013">
                  <c:v>1.1459129106187558E-3</c:v>
                </c:pt>
                <c:pt idx="1014">
                  <c:v>5.8479532163741655E-3</c:v>
                </c:pt>
                <c:pt idx="1015">
                  <c:v>6.5104166666679814E-4</c:v>
                </c:pt>
                <c:pt idx="1016">
                  <c:v>1.3258820951128777E-2</c:v>
                </c:pt>
                <c:pt idx="1017">
                  <c:v>6.5104166666679814E-4</c:v>
                </c:pt>
                <c:pt idx="1018">
                  <c:v>1.7076502732243888E-4</c:v>
                </c:pt>
                <c:pt idx="1019">
                  <c:v>8.5034013605444407E-4</c:v>
                </c:pt>
                <c:pt idx="1020">
                  <c:v>1.5914697222877355E-4</c:v>
                </c:pt>
                <c:pt idx="1021">
                  <c:v>1.2500000000000063E-2</c:v>
                </c:pt>
                <c:pt idx="1022">
                  <c:v>3.5433070866141662E-2</c:v>
                </c:pt>
                <c:pt idx="1023">
                  <c:v>1.3227513227514738E-3</c:v>
                </c:pt>
                <c:pt idx="1024">
                  <c:v>3.7073170731707482E-2</c:v>
                </c:pt>
                <c:pt idx="1025">
                  <c:v>3.7073170731707482E-2</c:v>
                </c:pt>
                <c:pt idx="1026">
                  <c:v>8.4210526315792015E-4</c:v>
                </c:pt>
                <c:pt idx="1027">
                  <c:v>3.9640591966172076E-4</c:v>
                </c:pt>
                <c:pt idx="1028">
                  <c:v>1.6203703703703606E-2</c:v>
                </c:pt>
                <c:pt idx="1029">
                  <c:v>1.3157894736842193E-2</c:v>
                </c:pt>
                <c:pt idx="1030">
                  <c:v>8.9605734767043196E-4</c:v>
                </c:pt>
                <c:pt idx="1031">
                  <c:v>3.5433070866141662E-2</c:v>
                </c:pt>
                <c:pt idx="1032">
                  <c:v>6.3001391032610054E-4</c:v>
                </c:pt>
                <c:pt idx="1033">
                  <c:v>3.39724260152982E-2</c:v>
                </c:pt>
                <c:pt idx="1034">
                  <c:v>1.0125730509005721E-2</c:v>
                </c:pt>
                <c:pt idx="1035">
                  <c:v>2.3326839297362914E-2</c:v>
                </c:pt>
                <c:pt idx="1036">
                  <c:v>1.2414511866162094E-3</c:v>
                </c:pt>
                <c:pt idx="1037">
                  <c:v>1.2414511866162094E-3</c:v>
                </c:pt>
                <c:pt idx="1038">
                  <c:v>1.1437908496732143E-2</c:v>
                </c:pt>
                <c:pt idx="1039">
                  <c:v>1.1965811965811849E-2</c:v>
                </c:pt>
                <c:pt idx="1040">
                  <c:v>2.3266856600189956E-2</c:v>
                </c:pt>
                <c:pt idx="1041">
                  <c:v>3.40681144252576E-3</c:v>
                </c:pt>
                <c:pt idx="1042">
                  <c:v>3.7357315807679009E-2</c:v>
                </c:pt>
                <c:pt idx="1043">
                  <c:v>1.1437908496732143E-2</c:v>
                </c:pt>
                <c:pt idx="1044">
                  <c:v>1.7302259887005612E-2</c:v>
                </c:pt>
                <c:pt idx="1045">
                  <c:v>2.83986200373335E-2</c:v>
                </c:pt>
                <c:pt idx="1046">
                  <c:v>3.9832965349882565E-2</c:v>
                </c:pt>
                <c:pt idx="1047">
                  <c:v>6.3001391032610054E-4</c:v>
                </c:pt>
                <c:pt idx="1048">
                  <c:v>2.5073494789536938E-2</c:v>
                </c:pt>
                <c:pt idx="1049">
                  <c:v>8.903133903134141E-3</c:v>
                </c:pt>
                <c:pt idx="1050">
                  <c:v>1.8158697966022433E-4</c:v>
                </c:pt>
                <c:pt idx="1051">
                  <c:v>3.9832965349882565E-2</c:v>
                </c:pt>
                <c:pt idx="1052">
                  <c:v>1.1437908496732143E-2</c:v>
                </c:pt>
                <c:pt idx="1053">
                  <c:v>1.1437908496732143E-2</c:v>
                </c:pt>
                <c:pt idx="1054">
                  <c:v>8.7818357522792458E-3</c:v>
                </c:pt>
                <c:pt idx="1055">
                  <c:v>0</c:v>
                </c:pt>
                <c:pt idx="1056">
                  <c:v>9.4230546884035201E-3</c:v>
                </c:pt>
                <c:pt idx="1057">
                  <c:v>6.6920091866635419E-3</c:v>
                </c:pt>
                <c:pt idx="1058">
                  <c:v>1.883239171374814E-3</c:v>
                </c:pt>
                <c:pt idx="1059">
                  <c:v>8.6805555555555608E-2</c:v>
                </c:pt>
                <c:pt idx="1060">
                  <c:v>6.6666666666667001E-3</c:v>
                </c:pt>
                <c:pt idx="1061">
                  <c:v>2.3437500000000038E-2</c:v>
                </c:pt>
                <c:pt idx="1062">
                  <c:v>3.5433070866141662E-2</c:v>
                </c:pt>
                <c:pt idx="1063">
                  <c:v>6.6666666666667001E-3</c:v>
                </c:pt>
                <c:pt idx="1064">
                  <c:v>2.2071307300509393E-2</c:v>
                </c:pt>
                <c:pt idx="1065">
                  <c:v>3.1233732431025715E-3</c:v>
                </c:pt>
                <c:pt idx="1066">
                  <c:v>1.6444747923068329E-2</c:v>
                </c:pt>
                <c:pt idx="1067">
                  <c:v>6.553079947577196E-4</c:v>
                </c:pt>
                <c:pt idx="1068">
                  <c:v>1.7045454545454419E-2</c:v>
                </c:pt>
                <c:pt idx="1069">
                  <c:v>1.0416666666666938E-2</c:v>
                </c:pt>
                <c:pt idx="1070">
                  <c:v>2.976190476190496E-3</c:v>
                </c:pt>
                <c:pt idx="1071">
                  <c:v>2.976190476190496E-3</c:v>
                </c:pt>
                <c:pt idx="1072">
                  <c:v>6.6666666666667001E-3</c:v>
                </c:pt>
                <c:pt idx="1073">
                  <c:v>6.9991251093613586E-3</c:v>
                </c:pt>
                <c:pt idx="1074">
                  <c:v>5.092946269416095E-4</c:v>
                </c:pt>
                <c:pt idx="1075">
                  <c:v>1.2659556284292753E-2</c:v>
                </c:pt>
                <c:pt idx="1076">
                  <c:v>1.4517454968705256E-3</c:v>
                </c:pt>
                <c:pt idx="1077">
                  <c:v>2.3465123754419562E-2</c:v>
                </c:pt>
                <c:pt idx="1078">
                  <c:v>2.2120048664061748E-5</c:v>
                </c:pt>
                <c:pt idx="1079">
                  <c:v>3.5813412122840285E-3</c:v>
                </c:pt>
                <c:pt idx="1080">
                  <c:v>1.4596217855914152E-2</c:v>
                </c:pt>
                <c:pt idx="1081">
                  <c:v>3.5527942895781888E-4</c:v>
                </c:pt>
                <c:pt idx="1082">
                  <c:v>2.3465123754419562E-2</c:v>
                </c:pt>
                <c:pt idx="1083">
                  <c:v>5.3279789346669993E-4</c:v>
                </c:pt>
                <c:pt idx="1084">
                  <c:v>2.3465123754419562E-2</c:v>
                </c:pt>
                <c:pt idx="1085">
                  <c:v>1.3064873187166358E-3</c:v>
                </c:pt>
                <c:pt idx="1086">
                  <c:v>6.1796193094480843E-3</c:v>
                </c:pt>
                <c:pt idx="1087">
                  <c:v>2.0661583917023062E-2</c:v>
                </c:pt>
                <c:pt idx="1088">
                  <c:v>1.7321408355032479E-2</c:v>
                </c:pt>
                <c:pt idx="1089">
                  <c:v>0.14603448275862077</c:v>
                </c:pt>
                <c:pt idx="1090">
                  <c:v>5.0144944341372101E-3</c:v>
                </c:pt>
                <c:pt idx="1091">
                  <c:v>1.0389610389610303E-2</c:v>
                </c:pt>
                <c:pt idx="1092">
                  <c:v>1.3293476349568157E-3</c:v>
                </c:pt>
                <c:pt idx="1093">
                  <c:v>1.0611205432937245E-2</c:v>
                </c:pt>
                <c:pt idx="1094">
                  <c:v>1.3492417484397873E-4</c:v>
                </c:pt>
                <c:pt idx="1095">
                  <c:v>7.5740259740251549E-4</c:v>
                </c:pt>
                <c:pt idx="1096">
                  <c:v>6.812859271777781E-6</c:v>
                </c:pt>
                <c:pt idx="1097">
                  <c:v>2.2753925052073075E-4</c:v>
                </c:pt>
                <c:pt idx="1098">
                  <c:v>1.227765770702143E-3</c:v>
                </c:pt>
                <c:pt idx="1099">
                  <c:v>5.29014844804351E-4</c:v>
                </c:pt>
                <c:pt idx="1100">
                  <c:v>1.0860484544695154E-2</c:v>
                </c:pt>
                <c:pt idx="1101">
                  <c:v>1.5748031496063096E-2</c:v>
                </c:pt>
                <c:pt idx="1102">
                  <c:v>4.1252864782276466E-2</c:v>
                </c:pt>
                <c:pt idx="1103">
                  <c:v>2.3437500000000038E-2</c:v>
                </c:pt>
                <c:pt idx="1104">
                  <c:v>0.12926617307925697</c:v>
                </c:pt>
                <c:pt idx="1105">
                  <c:v>1.0389610389610303E-2</c:v>
                </c:pt>
                <c:pt idx="1106">
                  <c:v>2.6698650034176315E-2</c:v>
                </c:pt>
                <c:pt idx="1107">
                  <c:v>5.8157808577976328E-3</c:v>
                </c:pt>
                <c:pt idx="1108">
                  <c:v>3.7258064516129133E-2</c:v>
                </c:pt>
                <c:pt idx="1109">
                  <c:v>1.5720120459250867E-2</c:v>
                </c:pt>
                <c:pt idx="1110">
                  <c:v>1.7295428149086627E-2</c:v>
                </c:pt>
                <c:pt idx="1111">
                  <c:v>5.0893715164328354E-3</c:v>
                </c:pt>
                <c:pt idx="1112">
                  <c:v>7.5520178745984738E-3</c:v>
                </c:pt>
                <c:pt idx="1113">
                  <c:v>2.3878942486085384E-2</c:v>
                </c:pt>
                <c:pt idx="1114">
                  <c:v>9.8493943031827249E-5</c:v>
                </c:pt>
                <c:pt idx="1115">
                  <c:v>6.0818945760121859E-3</c:v>
                </c:pt>
                <c:pt idx="1116">
                  <c:v>2.0334224598930421E-2</c:v>
                </c:pt>
                <c:pt idx="1117">
                  <c:v>1.0389610389610303E-2</c:v>
                </c:pt>
                <c:pt idx="1118">
                  <c:v>6.4419842452627793E-3</c:v>
                </c:pt>
                <c:pt idx="1119">
                  <c:v>1.0296789824349027E-2</c:v>
                </c:pt>
                <c:pt idx="1120">
                  <c:v>7.3319926261101991E-3</c:v>
                </c:pt>
                <c:pt idx="1121">
                  <c:v>3.6491023207195743E-6</c:v>
                </c:pt>
                <c:pt idx="1122">
                  <c:v>3.1197830302689768E-2</c:v>
                </c:pt>
                <c:pt idx="1123">
                  <c:v>7.9417565842906136E-3</c:v>
                </c:pt>
                <c:pt idx="1124">
                  <c:v>1.4660633484162905E-3</c:v>
                </c:pt>
                <c:pt idx="1125">
                  <c:v>1.0296789824349027E-2</c:v>
                </c:pt>
                <c:pt idx="1126">
                  <c:v>2.0214745147900202E-2</c:v>
                </c:pt>
                <c:pt idx="1127">
                  <c:v>2.1994728461808312E-3</c:v>
                </c:pt>
                <c:pt idx="1128">
                  <c:v>2.4085224641037482E-2</c:v>
                </c:pt>
                <c:pt idx="1129">
                  <c:v>2.6364764267990268E-2</c:v>
                </c:pt>
                <c:pt idx="1130">
                  <c:v>7.6258791357741512E-4</c:v>
                </c:pt>
                <c:pt idx="1131">
                  <c:v>3.64145658263305E-2</c:v>
                </c:pt>
                <c:pt idx="1132">
                  <c:v>7.0646620931252256E-3</c:v>
                </c:pt>
                <c:pt idx="1133">
                  <c:v>6.336921668895954E-3</c:v>
                </c:pt>
                <c:pt idx="1134">
                  <c:v>1.206636500754077E-3</c:v>
                </c:pt>
                <c:pt idx="1135">
                  <c:v>1.6266065249629411E-2</c:v>
                </c:pt>
                <c:pt idx="1136">
                  <c:v>2.6364764267990268E-2</c:v>
                </c:pt>
                <c:pt idx="1137">
                  <c:v>8.6617171140301544E-3</c:v>
                </c:pt>
                <c:pt idx="1138">
                  <c:v>2.1164021164021368E-2</c:v>
                </c:pt>
                <c:pt idx="1139">
                  <c:v>5.6818181818181941E-3</c:v>
                </c:pt>
                <c:pt idx="1140">
                  <c:v>5.249960821187805E-3</c:v>
                </c:pt>
                <c:pt idx="1141">
                  <c:v>2.3437500000000038E-2</c:v>
                </c:pt>
                <c:pt idx="1142">
                  <c:v>6.6666666666668883E-3</c:v>
                </c:pt>
                <c:pt idx="1143">
                  <c:v>6.5104166666679814E-4</c:v>
                </c:pt>
                <c:pt idx="1144">
                  <c:v>3.8722933459776161E-3</c:v>
                </c:pt>
                <c:pt idx="1145">
                  <c:v>2.4380333197886249E-3</c:v>
                </c:pt>
                <c:pt idx="1146">
                  <c:v>5.0287356321839852E-3</c:v>
                </c:pt>
                <c:pt idx="1147">
                  <c:v>1.883239171374814E-3</c:v>
                </c:pt>
                <c:pt idx="1148">
                  <c:v>5.0287356321839852E-3</c:v>
                </c:pt>
                <c:pt idx="1149">
                  <c:v>2.5463515556616084E-3</c:v>
                </c:pt>
                <c:pt idx="1150">
                  <c:v>1.6203703703703606E-2</c:v>
                </c:pt>
                <c:pt idx="1151">
                  <c:v>2.3437500000000038E-2</c:v>
                </c:pt>
                <c:pt idx="1152">
                  <c:v>1.8784634169226918E-4</c:v>
                </c:pt>
                <c:pt idx="1153">
                  <c:v>1.3888888888888959E-2</c:v>
                </c:pt>
                <c:pt idx="1154">
                  <c:v>3.7858422939068027E-2</c:v>
                </c:pt>
                <c:pt idx="1155">
                  <c:v>6.9991251093613586E-3</c:v>
                </c:pt>
                <c:pt idx="1156">
                  <c:v>1.3881658858233923E-3</c:v>
                </c:pt>
                <c:pt idx="1157">
                  <c:v>3.0131826741996361E-2</c:v>
                </c:pt>
                <c:pt idx="1158">
                  <c:v>8.1756598925492995E-4</c:v>
                </c:pt>
                <c:pt idx="1159">
                  <c:v>6.6666666666668883E-3</c:v>
                </c:pt>
                <c:pt idx="1160">
                  <c:v>2.4380333197886249E-3</c:v>
                </c:pt>
                <c:pt idx="1161">
                  <c:v>9.2364532019715878E-4</c:v>
                </c:pt>
                <c:pt idx="1162">
                  <c:v>3.328402366864029E-3</c:v>
                </c:pt>
                <c:pt idx="1163">
                  <c:v>4.3572984749454336E-3</c:v>
                </c:pt>
                <c:pt idx="1164">
                  <c:v>4.3048469387756694E-3</c:v>
                </c:pt>
                <c:pt idx="1165">
                  <c:v>1.8939393939394035E-3</c:v>
                </c:pt>
                <c:pt idx="1166">
                  <c:v>1.0484927916120644E-2</c:v>
                </c:pt>
                <c:pt idx="1167">
                  <c:v>6.0258834302952001E-2</c:v>
                </c:pt>
                <c:pt idx="1168">
                  <c:v>1.883239171374814E-3</c:v>
                </c:pt>
                <c:pt idx="1169">
                  <c:v>6.3116370808678449E-2</c:v>
                </c:pt>
                <c:pt idx="1170">
                  <c:v>3.9447731755426251E-3</c:v>
                </c:pt>
                <c:pt idx="1171">
                  <c:v>1.0893246187362665E-3</c:v>
                </c:pt>
                <c:pt idx="1172">
                  <c:v>2.3437500000000038E-2</c:v>
                </c:pt>
                <c:pt idx="1173">
                  <c:v>6.5104166666679814E-4</c:v>
                </c:pt>
                <c:pt idx="1174">
                  <c:v>1.3227513227514738E-3</c:v>
                </c:pt>
                <c:pt idx="1175">
                  <c:v>8.661717114030288E-3</c:v>
                </c:pt>
                <c:pt idx="1176">
                  <c:v>6.5104166666679814E-4</c:v>
                </c:pt>
                <c:pt idx="1177">
                  <c:v>9.7949188858280165E-3</c:v>
                </c:pt>
                <c:pt idx="1178">
                  <c:v>1.1333914559720775E-2</c:v>
                </c:pt>
                <c:pt idx="1179">
                  <c:v>4.3744531933532539E-4</c:v>
                </c:pt>
                <c:pt idx="1180">
                  <c:v>3.7585550061866981E-3</c:v>
                </c:pt>
                <c:pt idx="1181">
                  <c:v>6.4499484004128737E-4</c:v>
                </c:pt>
                <c:pt idx="1182">
                  <c:v>6.9295707929419191E-3</c:v>
                </c:pt>
                <c:pt idx="1183">
                  <c:v>1.6235144312393888E-2</c:v>
                </c:pt>
                <c:pt idx="1184">
                  <c:v>9.6091793249121168E-4</c:v>
                </c:pt>
                <c:pt idx="1185">
                  <c:v>1.6235144312393888E-2</c:v>
                </c:pt>
                <c:pt idx="1186">
                  <c:v>6.4499484004128737E-4</c:v>
                </c:pt>
                <c:pt idx="1187">
                  <c:v>1.5748031496063096E-2</c:v>
                </c:pt>
                <c:pt idx="1188">
                  <c:v>4.3744531933532539E-4</c:v>
                </c:pt>
                <c:pt idx="1189">
                  <c:v>1.7076502732243888E-4</c:v>
                </c:pt>
                <c:pt idx="1190">
                  <c:v>9.8360655737704847E-2</c:v>
                </c:pt>
                <c:pt idx="1191">
                  <c:v>6.5681444991790095E-3</c:v>
                </c:pt>
                <c:pt idx="1192">
                  <c:v>8.5365853658536536E-2</c:v>
                </c:pt>
                <c:pt idx="1193">
                  <c:v>5.9999999999999928E-2</c:v>
                </c:pt>
                <c:pt idx="1194">
                  <c:v>3.1233732431025715E-3</c:v>
                </c:pt>
                <c:pt idx="1195">
                  <c:v>6.5104166666679814E-4</c:v>
                </c:pt>
                <c:pt idx="1196">
                  <c:v>5.796801764544311E-4</c:v>
                </c:pt>
                <c:pt idx="1197">
                  <c:v>1.29376456876459E-2</c:v>
                </c:pt>
                <c:pt idx="1198">
                  <c:v>1.6203703703703606E-2</c:v>
                </c:pt>
                <c:pt idx="1199">
                  <c:v>3.6549707602333709E-4</c:v>
                </c:pt>
                <c:pt idx="1200">
                  <c:v>1.0416666666666938E-2</c:v>
                </c:pt>
                <c:pt idx="1201">
                  <c:v>1.0635034257081455E-2</c:v>
                </c:pt>
                <c:pt idx="1202">
                  <c:v>8.0235185375374524E-3</c:v>
                </c:pt>
                <c:pt idx="1203">
                  <c:v>2.8979948622805717E-3</c:v>
                </c:pt>
                <c:pt idx="1204">
                  <c:v>3.0712905296700075E-4</c:v>
                </c:pt>
                <c:pt idx="1205">
                  <c:v>3.1173826173826382E-3</c:v>
                </c:pt>
                <c:pt idx="1206">
                  <c:v>1.0736842105263183E-2</c:v>
                </c:pt>
                <c:pt idx="1207">
                  <c:v>1.0143158140449141E-2</c:v>
                </c:pt>
                <c:pt idx="1208">
                  <c:v>4.6883495899780348E-4</c:v>
                </c:pt>
                <c:pt idx="1209">
                  <c:v>3.6053130929791309E-2</c:v>
                </c:pt>
                <c:pt idx="1210">
                  <c:v>4.6883495899780348E-4</c:v>
                </c:pt>
                <c:pt idx="1211">
                  <c:v>3.1090848834183539E-3</c:v>
                </c:pt>
                <c:pt idx="1212">
                  <c:v>1.1386379983340239E-2</c:v>
                </c:pt>
                <c:pt idx="1213">
                  <c:v>2.976190476190496E-3</c:v>
                </c:pt>
                <c:pt idx="1214">
                  <c:v>1.2879661668589172E-2</c:v>
                </c:pt>
                <c:pt idx="1215">
                  <c:v>3.2258064516129087E-2</c:v>
                </c:pt>
                <c:pt idx="1216">
                  <c:v>1.0416666666666938E-2</c:v>
                </c:pt>
                <c:pt idx="1217">
                  <c:v>1.5782828282842577E-4</c:v>
                </c:pt>
                <c:pt idx="1218">
                  <c:v>2.976190476190496E-3</c:v>
                </c:pt>
                <c:pt idx="1219">
                  <c:v>5.5555555555555835E-3</c:v>
                </c:pt>
                <c:pt idx="1220">
                  <c:v>6.6666666666668883E-3</c:v>
                </c:pt>
                <c:pt idx="1221">
                  <c:v>1.5914697222877355E-4</c:v>
                </c:pt>
                <c:pt idx="1222">
                  <c:v>1.7532325224631831E-3</c:v>
                </c:pt>
                <c:pt idx="1223">
                  <c:v>3.484553723788203E-3</c:v>
                </c:pt>
                <c:pt idx="1224">
                  <c:v>5.2053209947948076E-3</c:v>
                </c:pt>
                <c:pt idx="1225">
                  <c:v>1.1753950633408203E-3</c:v>
                </c:pt>
                <c:pt idx="1226">
                  <c:v>7.6777743174504089E-3</c:v>
                </c:pt>
                <c:pt idx="1227">
                  <c:v>1.5864447443394908E-2</c:v>
                </c:pt>
                <c:pt idx="1228">
                  <c:v>1.0860484544695154E-2</c:v>
                </c:pt>
                <c:pt idx="1229">
                  <c:v>7.6827350427350512E-3</c:v>
                </c:pt>
                <c:pt idx="1230">
                  <c:v>3.9616558850530332E-3</c:v>
                </c:pt>
                <c:pt idx="1231">
                  <c:v>5.6342243079644562E-3</c:v>
                </c:pt>
                <c:pt idx="1232">
                  <c:v>1.0175010175010308E-2</c:v>
                </c:pt>
                <c:pt idx="1233">
                  <c:v>1.9182271518720061E-2</c:v>
                </c:pt>
                <c:pt idx="1234">
                  <c:v>2.525706771860617E-3</c:v>
                </c:pt>
                <c:pt idx="1235">
                  <c:v>1.5685376097747162E-2</c:v>
                </c:pt>
                <c:pt idx="1236">
                  <c:v>1.2810457516339878E-2</c:v>
                </c:pt>
                <c:pt idx="1237">
                  <c:v>7.9772079772078366E-4</c:v>
                </c:pt>
                <c:pt idx="1238">
                  <c:v>5.5788698305798533E-3</c:v>
                </c:pt>
                <c:pt idx="1239">
                  <c:v>2.3017984955701249E-2</c:v>
                </c:pt>
                <c:pt idx="1240">
                  <c:v>1.3371113115368205E-4</c:v>
                </c:pt>
                <c:pt idx="1241">
                  <c:v>6.8310152343768109E-4</c:v>
                </c:pt>
                <c:pt idx="1242">
                  <c:v>1.2298046780805524E-2</c:v>
                </c:pt>
                <c:pt idx="1243">
                  <c:v>2.3965141612200407E-2</c:v>
                </c:pt>
                <c:pt idx="1244">
                  <c:v>2.2546238389689981E-2</c:v>
                </c:pt>
                <c:pt idx="1245">
                  <c:v>1.4342205011563165E-4</c:v>
                </c:pt>
                <c:pt idx="1246">
                  <c:v>3.4795270089387688E-2</c:v>
                </c:pt>
                <c:pt idx="1247">
                  <c:v>6.8310152343768109E-4</c:v>
                </c:pt>
                <c:pt idx="1248">
                  <c:v>2.3965141612200407E-2</c:v>
                </c:pt>
                <c:pt idx="1249">
                  <c:v>3.0668916702668958E-3</c:v>
                </c:pt>
                <c:pt idx="1250">
                  <c:v>3.8317054845980379E-2</c:v>
                </c:pt>
                <c:pt idx="1251">
                  <c:v>2.1917106436856326E-4</c:v>
                </c:pt>
                <c:pt idx="1252">
                  <c:v>1.096117013072018E-2</c:v>
                </c:pt>
                <c:pt idx="1253">
                  <c:v>1.0513296227581837E-2</c:v>
                </c:pt>
                <c:pt idx="1254">
                  <c:v>3.6235294117646998E-2</c:v>
                </c:pt>
                <c:pt idx="1255">
                  <c:v>1.1271088449142144E-2</c:v>
                </c:pt>
                <c:pt idx="1256">
                  <c:v>9.7980963032866207E-3</c:v>
                </c:pt>
                <c:pt idx="1257">
                  <c:v>6.8310152343768109E-4</c:v>
                </c:pt>
                <c:pt idx="1258">
                  <c:v>2.4621237749967523E-2</c:v>
                </c:pt>
                <c:pt idx="1259">
                  <c:v>3.0080464540863136E-3</c:v>
                </c:pt>
                <c:pt idx="1260">
                  <c:v>6.1285120108648767E-3</c:v>
                </c:pt>
                <c:pt idx="1261">
                  <c:v>6.4441829147711413E-3</c:v>
                </c:pt>
                <c:pt idx="1262">
                  <c:v>0</c:v>
                </c:pt>
                <c:pt idx="1263">
                  <c:v>7.0275897969807556E-3</c:v>
                </c:pt>
                <c:pt idx="1264">
                  <c:v>1.883239171374814E-3</c:v>
                </c:pt>
                <c:pt idx="1265">
                  <c:v>2.7322404371585415E-3</c:v>
                </c:pt>
                <c:pt idx="1266">
                  <c:v>1.0416666666666938E-2</c:v>
                </c:pt>
                <c:pt idx="1267">
                  <c:v>6.5104166666679814E-4</c:v>
                </c:pt>
                <c:pt idx="1268">
                  <c:v>2.3437500000000038E-2</c:v>
                </c:pt>
                <c:pt idx="1269">
                  <c:v>3.0202169625247878E-3</c:v>
                </c:pt>
                <c:pt idx="1270">
                  <c:v>2.976190476190496E-3</c:v>
                </c:pt>
                <c:pt idx="1271">
                  <c:v>4.1050903119862488E-4</c:v>
                </c:pt>
                <c:pt idx="1272">
                  <c:v>4.3744531933532539E-4</c:v>
                </c:pt>
                <c:pt idx="1273">
                  <c:v>2.3269342641071816E-3</c:v>
                </c:pt>
                <c:pt idx="1274">
                  <c:v>9.5888769027913253E-4</c:v>
                </c:pt>
                <c:pt idx="1275">
                  <c:v>1.7076502732243888E-4</c:v>
                </c:pt>
                <c:pt idx="1276">
                  <c:v>1.0176072839258202E-2</c:v>
                </c:pt>
                <c:pt idx="1277">
                  <c:v>2.1739130434782584E-2</c:v>
                </c:pt>
                <c:pt idx="1278">
                  <c:v>3.9447731755424265E-3</c:v>
                </c:pt>
                <c:pt idx="1279">
                  <c:v>6.6666666666668883E-3</c:v>
                </c:pt>
                <c:pt idx="1280">
                  <c:v>1.0416666666666938E-2</c:v>
                </c:pt>
                <c:pt idx="1281">
                  <c:v>5.8968842138815425E-3</c:v>
                </c:pt>
                <c:pt idx="1282">
                  <c:v>6.5104166666679814E-4</c:v>
                </c:pt>
                <c:pt idx="1283">
                  <c:v>0</c:v>
                </c:pt>
                <c:pt idx="1284">
                  <c:v>3.0303030303030245E-2</c:v>
                </c:pt>
                <c:pt idx="1285">
                  <c:v>6.5104166666679814E-4</c:v>
                </c:pt>
                <c:pt idx="1286">
                  <c:v>2.3437500000000038E-2</c:v>
                </c:pt>
                <c:pt idx="1287">
                  <c:v>3.9682539682539889E-3</c:v>
                </c:pt>
                <c:pt idx="1288">
                  <c:v>2.976190476190496E-3</c:v>
                </c:pt>
                <c:pt idx="1289">
                  <c:v>7.2537112010797817E-3</c:v>
                </c:pt>
                <c:pt idx="1290">
                  <c:v>1.3888888888890522E-3</c:v>
                </c:pt>
                <c:pt idx="1291">
                  <c:v>1.2644983039719754E-2</c:v>
                </c:pt>
                <c:pt idx="1292">
                  <c:v>2.2952853598014817E-2</c:v>
                </c:pt>
                <c:pt idx="1293">
                  <c:v>1.2517325017324868E-2</c:v>
                </c:pt>
                <c:pt idx="1294">
                  <c:v>2.2952853598014817E-2</c:v>
                </c:pt>
                <c:pt idx="1295">
                  <c:v>5.0717591040167116E-4</c:v>
                </c:pt>
                <c:pt idx="1296">
                  <c:v>2.1036542775673021E-2</c:v>
                </c:pt>
                <c:pt idx="1297">
                  <c:v>8.5286335286313274E-4</c:v>
                </c:pt>
                <c:pt idx="1298">
                  <c:v>1.1514473052934779E-2</c:v>
                </c:pt>
                <c:pt idx="1299">
                  <c:v>1.4033264033263812E-2</c:v>
                </c:pt>
                <c:pt idx="1300">
                  <c:v>1.3305613305613058E-2</c:v>
                </c:pt>
                <c:pt idx="1301">
                  <c:v>5.9809968900877584E-3</c:v>
                </c:pt>
                <c:pt idx="1302">
                  <c:v>2.297785352291476E-3</c:v>
                </c:pt>
                <c:pt idx="1303">
                  <c:v>2.2952853598014817E-2</c:v>
                </c:pt>
                <c:pt idx="1304">
                  <c:v>2.2952853598014817E-2</c:v>
                </c:pt>
                <c:pt idx="1305">
                  <c:v>1.1333914559720775E-2</c:v>
                </c:pt>
                <c:pt idx="1306">
                  <c:v>3.3099901520951976E-3</c:v>
                </c:pt>
                <c:pt idx="1307">
                  <c:v>2.3152022622361625E-2</c:v>
                </c:pt>
                <c:pt idx="1308">
                  <c:v>5.0717591040167116E-4</c:v>
                </c:pt>
                <c:pt idx="1309">
                  <c:v>3.9752105430055431E-4</c:v>
                </c:pt>
                <c:pt idx="1310">
                  <c:v>3.9752105430055431E-4</c:v>
                </c:pt>
                <c:pt idx="1311">
                  <c:v>3.0793729648062568E-4</c:v>
                </c:pt>
                <c:pt idx="1312">
                  <c:v>5.88048315321043E-2</c:v>
                </c:pt>
                <c:pt idx="1313">
                  <c:v>5.0717591040167116E-4</c:v>
                </c:pt>
                <c:pt idx="1314">
                  <c:v>3.9601084345701172E-3</c:v>
                </c:pt>
                <c:pt idx="1315">
                  <c:v>1.3227513227514738E-3</c:v>
                </c:pt>
                <c:pt idx="1316">
                  <c:v>1.0416666666666938E-2</c:v>
                </c:pt>
                <c:pt idx="1317">
                  <c:v>2.3437500000000038E-2</c:v>
                </c:pt>
                <c:pt idx="1318">
                  <c:v>6.9991251093613586E-3</c:v>
                </c:pt>
                <c:pt idx="1319">
                  <c:v>1.3355460723881862E-2</c:v>
                </c:pt>
                <c:pt idx="1320">
                  <c:v>1.7502067824648613E-2</c:v>
                </c:pt>
                <c:pt idx="1321">
                  <c:v>6.3151247237130882E-4</c:v>
                </c:pt>
                <c:pt idx="1322">
                  <c:v>4.7619047619047589E-2</c:v>
                </c:pt>
                <c:pt idx="1323">
                  <c:v>8.9605734767043196E-4</c:v>
                </c:pt>
                <c:pt idx="1324">
                  <c:v>8.9605734767043196E-4</c:v>
                </c:pt>
                <c:pt idx="1325">
                  <c:v>2.976190476190496E-3</c:v>
                </c:pt>
                <c:pt idx="1326">
                  <c:v>1.0416666666666938E-2</c:v>
                </c:pt>
                <c:pt idx="1327">
                  <c:v>3.5433070866141662E-2</c:v>
                </c:pt>
                <c:pt idx="1328">
                  <c:v>0</c:v>
                </c:pt>
                <c:pt idx="1329">
                  <c:v>8.9605734767043196E-4</c:v>
                </c:pt>
                <c:pt idx="1330">
                  <c:v>8.9605734767043196E-4</c:v>
                </c:pt>
                <c:pt idx="1331">
                  <c:v>6.5104166666679814E-4</c:v>
                </c:pt>
                <c:pt idx="1332">
                  <c:v>1.5748031496063096E-2</c:v>
                </c:pt>
                <c:pt idx="1333">
                  <c:v>1.6111991547807809E-2</c:v>
                </c:pt>
                <c:pt idx="1334">
                  <c:v>3.5433070866141662E-2</c:v>
                </c:pt>
                <c:pt idx="1335">
                  <c:v>1.0416666666666938E-2</c:v>
                </c:pt>
                <c:pt idx="1336">
                  <c:v>2.016129032257999E-3</c:v>
                </c:pt>
                <c:pt idx="1337">
                  <c:v>1.3774104683197297E-3</c:v>
                </c:pt>
                <c:pt idx="1338">
                  <c:v>1.3227513227514738E-3</c:v>
                </c:pt>
                <c:pt idx="1339">
                  <c:v>4.2372881355930824E-3</c:v>
                </c:pt>
                <c:pt idx="1340">
                  <c:v>1.5748031496063096E-2</c:v>
                </c:pt>
                <c:pt idx="1341">
                  <c:v>5.0344462109168844E-3</c:v>
                </c:pt>
                <c:pt idx="1342">
                  <c:v>1.0416666666666938E-2</c:v>
                </c:pt>
                <c:pt idx="1343">
                  <c:v>1.0416666666666938E-2</c:v>
                </c:pt>
                <c:pt idx="1344">
                  <c:v>3.5433070866141662E-2</c:v>
                </c:pt>
                <c:pt idx="1345">
                  <c:v>1.5748031496063096E-2</c:v>
                </c:pt>
                <c:pt idx="1346">
                  <c:v>4.3744531933532539E-4</c:v>
                </c:pt>
                <c:pt idx="1347">
                  <c:v>1.0416666666669065E-3</c:v>
                </c:pt>
                <c:pt idx="1348">
                  <c:v>1.9899285250164463E-3</c:v>
                </c:pt>
                <c:pt idx="1349">
                  <c:v>1.9899285250164463E-3</c:v>
                </c:pt>
                <c:pt idx="1350">
                  <c:v>4.3744531933532539E-4</c:v>
                </c:pt>
                <c:pt idx="1351">
                  <c:v>2.3437500000000038E-2</c:v>
                </c:pt>
                <c:pt idx="1352">
                  <c:v>2.5740025740026411E-3</c:v>
                </c:pt>
                <c:pt idx="1353">
                  <c:v>3.5433070866141662E-2</c:v>
                </c:pt>
                <c:pt idx="1354">
                  <c:v>1.0416666666666938E-2</c:v>
                </c:pt>
                <c:pt idx="1355">
                  <c:v>9.9206349206338554E-4</c:v>
                </c:pt>
                <c:pt idx="1356">
                  <c:v>1.6203703703703606E-2</c:v>
                </c:pt>
                <c:pt idx="1357">
                  <c:v>1.7433586337761011E-2</c:v>
                </c:pt>
                <c:pt idx="1358">
                  <c:v>2.3437500000000038E-2</c:v>
                </c:pt>
                <c:pt idx="1359">
                  <c:v>1.5748031496063096E-2</c:v>
                </c:pt>
                <c:pt idx="1360">
                  <c:v>1.5873015873015844E-2</c:v>
                </c:pt>
                <c:pt idx="1361">
                  <c:v>2.3437500000000038E-2</c:v>
                </c:pt>
                <c:pt idx="1362">
                  <c:v>1.4336917562724075E-2</c:v>
                </c:pt>
                <c:pt idx="1363">
                  <c:v>1.0967741935483678E-2</c:v>
                </c:pt>
                <c:pt idx="1364">
                  <c:v>1.6585365853658652E-2</c:v>
                </c:pt>
                <c:pt idx="1365">
                  <c:v>6.072106261857189E-4</c:v>
                </c:pt>
                <c:pt idx="1366">
                  <c:v>3.5868005738880875E-2</c:v>
                </c:pt>
                <c:pt idx="1367">
                  <c:v>1.7758046614927072E-5</c:v>
                </c:pt>
                <c:pt idx="1368">
                  <c:v>6.3370352174251875E-7</c:v>
                </c:pt>
                <c:pt idx="1369">
                  <c:v>4.7058823529410598E-3</c:v>
                </c:pt>
                <c:pt idx="1370">
                  <c:v>1.0967741935483678E-2</c:v>
                </c:pt>
                <c:pt idx="1371">
                  <c:v>1.0967741935483678E-2</c:v>
                </c:pt>
                <c:pt idx="1372">
                  <c:v>1.2343297974926196E-3</c:v>
                </c:pt>
                <c:pt idx="1373">
                  <c:v>5.8343219235553138E-3</c:v>
                </c:pt>
                <c:pt idx="1374">
                  <c:v>1.0967741935483678E-2</c:v>
                </c:pt>
                <c:pt idx="1375">
                  <c:v>3.2594021215044478E-3</c:v>
                </c:pt>
                <c:pt idx="1376">
                  <c:v>2.2295081967213057E-2</c:v>
                </c:pt>
                <c:pt idx="1377">
                  <c:v>2.2295081967213057E-2</c:v>
                </c:pt>
                <c:pt idx="1378">
                  <c:v>9.0510162875219631E-3</c:v>
                </c:pt>
                <c:pt idx="1379">
                  <c:v>2.3719165085388773E-2</c:v>
                </c:pt>
                <c:pt idx="1380">
                  <c:v>6.0768108896451116E-2</c:v>
                </c:pt>
                <c:pt idx="1381">
                  <c:v>1.0967741935483678E-2</c:v>
                </c:pt>
                <c:pt idx="1382">
                  <c:v>4.4574559294032591E-3</c:v>
                </c:pt>
                <c:pt idx="1383">
                  <c:v>1.6585365853658652E-2</c:v>
                </c:pt>
                <c:pt idx="1384">
                  <c:v>1.6585365853658652E-2</c:v>
                </c:pt>
                <c:pt idx="1385">
                  <c:v>1.6585365853658652E-2</c:v>
                </c:pt>
                <c:pt idx="1386">
                  <c:v>7.8586375261568593E-3</c:v>
                </c:pt>
                <c:pt idx="1387">
                  <c:v>7.8581175793469502E-3</c:v>
                </c:pt>
                <c:pt idx="1388">
                  <c:v>9.9916109531495226E-3</c:v>
                </c:pt>
                <c:pt idx="1389">
                  <c:v>3.7526497892351657E-2</c:v>
                </c:pt>
                <c:pt idx="1390">
                  <c:v>2.7756022067819897E-2</c:v>
                </c:pt>
                <c:pt idx="1391">
                  <c:v>3.1173826173826382E-3</c:v>
                </c:pt>
                <c:pt idx="1392">
                  <c:v>2.2698612862547159E-2</c:v>
                </c:pt>
                <c:pt idx="1393">
                  <c:v>1.0635034257081455E-2</c:v>
                </c:pt>
                <c:pt idx="1394">
                  <c:v>1.5905844818312307E-3</c:v>
                </c:pt>
                <c:pt idx="1395">
                  <c:v>6.5240881567454431E-5</c:v>
                </c:pt>
                <c:pt idx="1396">
                  <c:v>6.1454293737771293E-4</c:v>
                </c:pt>
                <c:pt idx="1397">
                  <c:v>1.0422270037655475E-3</c:v>
                </c:pt>
                <c:pt idx="1398">
                  <c:v>2.3319200484554808E-2</c:v>
                </c:pt>
                <c:pt idx="1399">
                  <c:v>6.1687706966151337E-4</c:v>
                </c:pt>
                <c:pt idx="1400">
                  <c:v>1.412174781739977E-3</c:v>
                </c:pt>
                <c:pt idx="1401">
                  <c:v>2.3319200484554808E-2</c:v>
                </c:pt>
                <c:pt idx="1402">
                  <c:v>1.433052811933077E-2</c:v>
                </c:pt>
                <c:pt idx="1403">
                  <c:v>7.2150072150074037E-4</c:v>
                </c:pt>
                <c:pt idx="1404">
                  <c:v>6.6666666666668883E-3</c:v>
                </c:pt>
                <c:pt idx="1405">
                  <c:v>9.6618357487921833E-3</c:v>
                </c:pt>
                <c:pt idx="1406">
                  <c:v>1.0416666666666938E-2</c:v>
                </c:pt>
                <c:pt idx="1407">
                  <c:v>6.5104166666679814E-4</c:v>
                </c:pt>
                <c:pt idx="1408">
                  <c:v>1.0416666666666938E-2</c:v>
                </c:pt>
                <c:pt idx="1409">
                  <c:v>1.0416666666666938E-2</c:v>
                </c:pt>
                <c:pt idx="1410">
                  <c:v>1.5748031496063096E-2</c:v>
                </c:pt>
                <c:pt idx="1411">
                  <c:v>6.5104166666679814E-4</c:v>
                </c:pt>
                <c:pt idx="1412">
                  <c:v>6.5104166666679814E-4</c:v>
                </c:pt>
                <c:pt idx="1413">
                  <c:v>0.15254237288135578</c:v>
                </c:pt>
                <c:pt idx="1414">
                  <c:v>1.5748031496063096E-2</c:v>
                </c:pt>
                <c:pt idx="1415">
                  <c:v>1.9357336430511073E-4</c:v>
                </c:pt>
                <c:pt idx="1416">
                  <c:v>1.5748031496063096E-2</c:v>
                </c:pt>
                <c:pt idx="1417">
                  <c:v>1.0416666666666938E-2</c:v>
                </c:pt>
                <c:pt idx="1418">
                  <c:v>1.5748031496063096E-2</c:v>
                </c:pt>
                <c:pt idx="1419">
                  <c:v>6.9991251093613586E-3</c:v>
                </c:pt>
                <c:pt idx="1420">
                  <c:v>5.9002143367469463E-3</c:v>
                </c:pt>
                <c:pt idx="1421">
                  <c:v>2.1164021164021368E-2</c:v>
                </c:pt>
                <c:pt idx="1422">
                  <c:v>1.5748031496063096E-2</c:v>
                </c:pt>
                <c:pt idx="1423">
                  <c:v>6.5104166666679814E-4</c:v>
                </c:pt>
                <c:pt idx="1424">
                  <c:v>2.1164021164021368E-2</c:v>
                </c:pt>
                <c:pt idx="1425">
                  <c:v>2.1164021164021368E-2</c:v>
                </c:pt>
                <c:pt idx="1426">
                  <c:v>1.3054830287208905E-3</c:v>
                </c:pt>
                <c:pt idx="1427">
                  <c:v>5.6570931244559674E-3</c:v>
                </c:pt>
                <c:pt idx="1428">
                  <c:v>1.0416666666666938E-2</c:v>
                </c:pt>
                <c:pt idx="1429">
                  <c:v>2.1164021164021368E-2</c:v>
                </c:pt>
                <c:pt idx="1430">
                  <c:v>2.3437500000000038E-2</c:v>
                </c:pt>
                <c:pt idx="1431">
                  <c:v>5.7518733989322508E-2</c:v>
                </c:pt>
                <c:pt idx="1432">
                  <c:v>4.3744531933532539E-4</c:v>
                </c:pt>
                <c:pt idx="1433">
                  <c:v>1.0416666666666938E-2</c:v>
                </c:pt>
                <c:pt idx="1434">
                  <c:v>2.976190476190496E-3</c:v>
                </c:pt>
                <c:pt idx="1435">
                  <c:v>1.6203703703703606E-2</c:v>
                </c:pt>
                <c:pt idx="1436">
                  <c:v>2.3437500000000038E-2</c:v>
                </c:pt>
                <c:pt idx="1437">
                  <c:v>2.3437500000000038E-2</c:v>
                </c:pt>
                <c:pt idx="1438">
                  <c:v>6.5104166666679814E-4</c:v>
                </c:pt>
                <c:pt idx="1439">
                  <c:v>1.0416666666666938E-2</c:v>
                </c:pt>
                <c:pt idx="1440">
                  <c:v>2.3437500000000038E-2</c:v>
                </c:pt>
                <c:pt idx="1441">
                  <c:v>6.9991251093613586E-3</c:v>
                </c:pt>
                <c:pt idx="1442">
                  <c:v>4.3744531933532539E-4</c:v>
                </c:pt>
                <c:pt idx="1443">
                  <c:v>1.0416666666666938E-2</c:v>
                </c:pt>
                <c:pt idx="1444">
                  <c:v>2.5956284153005476E-2</c:v>
                </c:pt>
                <c:pt idx="1445">
                  <c:v>2.1942878028404281E-2</c:v>
                </c:pt>
                <c:pt idx="1446">
                  <c:v>3.9256198347107467E-2</c:v>
                </c:pt>
                <c:pt idx="1447">
                  <c:v>4.2536297640550845E-5</c:v>
                </c:pt>
                <c:pt idx="1448">
                  <c:v>1.6120357072456491E-2</c:v>
                </c:pt>
                <c:pt idx="1449">
                  <c:v>2.5956284153005476E-2</c:v>
                </c:pt>
                <c:pt idx="1450">
                  <c:v>2.5956284153005476E-2</c:v>
                </c:pt>
                <c:pt idx="1451">
                  <c:v>4.2536297640550845E-5</c:v>
                </c:pt>
                <c:pt idx="1452">
                  <c:v>6.1557402277600317E-5</c:v>
                </c:pt>
                <c:pt idx="1453">
                  <c:v>2.5956284153005476E-2</c:v>
                </c:pt>
                <c:pt idx="1454">
                  <c:v>3.0193129883532458E-2</c:v>
                </c:pt>
                <c:pt idx="1455">
                  <c:v>1.2942443828870429E-2</c:v>
                </c:pt>
                <c:pt idx="1456">
                  <c:v>4.3976920911908794E-4</c:v>
                </c:pt>
                <c:pt idx="1457">
                  <c:v>3.9256198347107467E-2</c:v>
                </c:pt>
                <c:pt idx="1458">
                  <c:v>2.1825981225124251E-3</c:v>
                </c:pt>
                <c:pt idx="1459">
                  <c:v>8.6812476193006988E-4</c:v>
                </c:pt>
                <c:pt idx="1460">
                  <c:v>3.8865546218487472E-2</c:v>
                </c:pt>
                <c:pt idx="1461">
                  <c:v>7.9298048048049522E-4</c:v>
                </c:pt>
                <c:pt idx="1462">
                  <c:v>1.2647745238274397E-2</c:v>
                </c:pt>
                <c:pt idx="1463">
                  <c:v>6.0504583530899755E-3</c:v>
                </c:pt>
                <c:pt idx="1464">
                  <c:v>8.3677685950401127E-4</c:v>
                </c:pt>
                <c:pt idx="1465">
                  <c:v>2.582644628099184E-2</c:v>
                </c:pt>
                <c:pt idx="1466">
                  <c:v>2.9138349514561184E-3</c:v>
                </c:pt>
                <c:pt idx="1467">
                  <c:v>5.2521008403361449E-2</c:v>
                </c:pt>
                <c:pt idx="1468">
                  <c:v>1.0578512396694198E-2</c:v>
                </c:pt>
                <c:pt idx="1469">
                  <c:v>6.9800569800572822E-4</c:v>
                </c:pt>
                <c:pt idx="1470">
                  <c:v>2.8248587570621302E-2</c:v>
                </c:pt>
                <c:pt idx="1471">
                  <c:v>3.4027777777771956E-4</c:v>
                </c:pt>
                <c:pt idx="1472">
                  <c:v>6.5104166666679814E-4</c:v>
                </c:pt>
                <c:pt idx="1473">
                  <c:v>1.5748031496063096E-2</c:v>
                </c:pt>
                <c:pt idx="1474">
                  <c:v>6.9991251093613586E-3</c:v>
                </c:pt>
                <c:pt idx="1475">
                  <c:v>2.2038567493112875E-2</c:v>
                </c:pt>
                <c:pt idx="1476">
                  <c:v>4.3744531933532539E-4</c:v>
                </c:pt>
                <c:pt idx="1477">
                  <c:v>1.3199963460308634E-2</c:v>
                </c:pt>
                <c:pt idx="1478">
                  <c:v>4.3744531933532539E-4</c:v>
                </c:pt>
                <c:pt idx="1479">
                  <c:v>3.4722222222222398E-3</c:v>
                </c:pt>
                <c:pt idx="1480">
                  <c:v>2.5864707682889666E-2</c:v>
                </c:pt>
                <c:pt idx="1481">
                  <c:v>3.5433070866141662E-2</c:v>
                </c:pt>
                <c:pt idx="1482">
                  <c:v>7.4992347719621596E-3</c:v>
                </c:pt>
                <c:pt idx="1483">
                  <c:v>2.3437500000000038E-2</c:v>
                </c:pt>
                <c:pt idx="1484">
                  <c:v>2.3437500000000038E-2</c:v>
                </c:pt>
                <c:pt idx="1485">
                  <c:v>1.0416666666666938E-2</c:v>
                </c:pt>
                <c:pt idx="1486">
                  <c:v>0</c:v>
                </c:pt>
                <c:pt idx="1487">
                  <c:v>2.2786458333334501E-3</c:v>
                </c:pt>
                <c:pt idx="1488">
                  <c:v>6.5104166666679814E-4</c:v>
                </c:pt>
                <c:pt idx="1489">
                  <c:v>4.3744531933532539E-4</c:v>
                </c:pt>
                <c:pt idx="1490">
                  <c:v>5.4256410256409051E-4</c:v>
                </c:pt>
                <c:pt idx="1491">
                  <c:v>1.1093333333333358E-2</c:v>
                </c:pt>
                <c:pt idx="1492">
                  <c:v>1.1027725661870622E-3</c:v>
                </c:pt>
                <c:pt idx="1493">
                  <c:v>3.7562334217506779E-2</c:v>
                </c:pt>
                <c:pt idx="1494">
                  <c:v>2.3076923076923002E-2</c:v>
                </c:pt>
                <c:pt idx="1495">
                  <c:v>1.559776943923266E-2</c:v>
                </c:pt>
                <c:pt idx="1496">
                  <c:v>1.559776943923266E-2</c:v>
                </c:pt>
                <c:pt idx="1497">
                  <c:v>5.796801764544311E-4</c:v>
                </c:pt>
                <c:pt idx="1498">
                  <c:v>3.4894540942928057E-2</c:v>
                </c:pt>
                <c:pt idx="1499">
                  <c:v>1.1093333333333358E-2</c:v>
                </c:pt>
                <c:pt idx="1500">
                  <c:v>3.7466338836203679E-3</c:v>
                </c:pt>
                <c:pt idx="1501">
                  <c:v>2.2894821187584406E-2</c:v>
                </c:pt>
                <c:pt idx="1502">
                  <c:v>1.5321966693100731E-2</c:v>
                </c:pt>
                <c:pt idx="1503">
                  <c:v>1.1093333333333358E-2</c:v>
                </c:pt>
                <c:pt idx="1504">
                  <c:v>4.2651395317047248E-3</c:v>
                </c:pt>
                <c:pt idx="1505">
                  <c:v>1.1027725661870622E-3</c:v>
                </c:pt>
                <c:pt idx="1506">
                  <c:v>1.8951699062586223E-2</c:v>
                </c:pt>
                <c:pt idx="1507">
                  <c:v>2.5001858045335698E-3</c:v>
                </c:pt>
                <c:pt idx="1508">
                  <c:v>1.1689034369886456E-3</c:v>
                </c:pt>
                <c:pt idx="1509">
                  <c:v>5.5555555555555643E-2</c:v>
                </c:pt>
                <c:pt idx="1510">
                  <c:v>2.3437500000000038E-2</c:v>
                </c:pt>
                <c:pt idx="1511">
                  <c:v>1.0416666666666938E-2</c:v>
                </c:pt>
                <c:pt idx="1512">
                  <c:v>1.0416666666666938E-2</c:v>
                </c:pt>
                <c:pt idx="1513">
                  <c:v>4.123493533215767E-2</c:v>
                </c:pt>
                <c:pt idx="1514">
                  <c:v>6.4935064935064037E-3</c:v>
                </c:pt>
                <c:pt idx="1515">
                  <c:v>3.4722222222222398E-3</c:v>
                </c:pt>
                <c:pt idx="1516">
                  <c:v>1.9357336430511073E-4</c:v>
                </c:pt>
                <c:pt idx="1517">
                  <c:v>3.0055414670798752E-3</c:v>
                </c:pt>
                <c:pt idx="1518">
                  <c:v>1.6203703703703606E-2</c:v>
                </c:pt>
                <c:pt idx="1519">
                  <c:v>2.3437500000000038E-2</c:v>
                </c:pt>
                <c:pt idx="1520">
                  <c:v>3.64145658263305E-2</c:v>
                </c:pt>
                <c:pt idx="1521">
                  <c:v>1.048000846762469E-2</c:v>
                </c:pt>
                <c:pt idx="1522">
                  <c:v>2.5015147413337626E-2</c:v>
                </c:pt>
                <c:pt idx="1523">
                  <c:v>2.3437500000000038E-2</c:v>
                </c:pt>
                <c:pt idx="1524">
                  <c:v>4.7619047619047589E-2</c:v>
                </c:pt>
                <c:pt idx="1525">
                  <c:v>1.8873576992210993E-2</c:v>
                </c:pt>
                <c:pt idx="1526">
                  <c:v>6.147540983606598E-3</c:v>
                </c:pt>
                <c:pt idx="1527">
                  <c:v>1.0416666666666938E-2</c:v>
                </c:pt>
                <c:pt idx="1528">
                  <c:v>1.0416666666666938E-2</c:v>
                </c:pt>
                <c:pt idx="1529">
                  <c:v>4.3744531933532539E-4</c:v>
                </c:pt>
                <c:pt idx="1530">
                  <c:v>7.2148786831516027E-4</c:v>
                </c:pt>
                <c:pt idx="1531">
                  <c:v>2.66666666666668E-2</c:v>
                </c:pt>
                <c:pt idx="1532">
                  <c:v>2.3437500000000038E-2</c:v>
                </c:pt>
                <c:pt idx="1533">
                  <c:v>0.43069306930693069</c:v>
                </c:pt>
                <c:pt idx="1534">
                  <c:v>0.45000000000000007</c:v>
                </c:pt>
                <c:pt idx="1535">
                  <c:v>2.3437500000000038E-2</c:v>
                </c:pt>
                <c:pt idx="1536">
                  <c:v>3.5433070866141662E-2</c:v>
                </c:pt>
                <c:pt idx="1537">
                  <c:v>2.3437500000000038E-2</c:v>
                </c:pt>
                <c:pt idx="1538">
                  <c:v>1.0416666666666938E-2</c:v>
                </c:pt>
                <c:pt idx="1539">
                  <c:v>2.1164021164021368E-2</c:v>
                </c:pt>
                <c:pt idx="1540">
                  <c:v>1.3227513227514738E-3</c:v>
                </c:pt>
                <c:pt idx="1541">
                  <c:v>1.5748031496063096E-2</c:v>
                </c:pt>
                <c:pt idx="1542">
                  <c:v>8.9605734767043196E-4</c:v>
                </c:pt>
                <c:pt idx="1543">
                  <c:v>6.9716775599128408E-2</c:v>
                </c:pt>
                <c:pt idx="1544">
                  <c:v>0.22566371681415917</c:v>
                </c:pt>
                <c:pt idx="1545">
                  <c:v>0.339622641509434</c:v>
                </c:pt>
                <c:pt idx="1546">
                  <c:v>4.3744531933532539E-4</c:v>
                </c:pt>
                <c:pt idx="1547">
                  <c:v>0.35714285714285704</c:v>
                </c:pt>
                <c:pt idx="1548">
                  <c:v>0.339622641509434</c:v>
                </c:pt>
                <c:pt idx="1549">
                  <c:v>0.34031710079275196</c:v>
                </c:pt>
                <c:pt idx="1550">
                  <c:v>1.1582581579240702E-2</c:v>
                </c:pt>
                <c:pt idx="1551">
                  <c:v>8.7474120082817446E-3</c:v>
                </c:pt>
                <c:pt idx="1552">
                  <c:v>9.7902097902097876E-2</c:v>
                </c:pt>
                <c:pt idx="1553">
                  <c:v>0.35595414201183423</c:v>
                </c:pt>
                <c:pt idx="1554">
                  <c:v>1.0416666666666938E-2</c:v>
                </c:pt>
                <c:pt idx="1555">
                  <c:v>0.30555555555555569</c:v>
                </c:pt>
                <c:pt idx="1556">
                  <c:v>5.88048315321043E-2</c:v>
                </c:pt>
                <c:pt idx="1557">
                  <c:v>9.4993138471402073E-4</c:v>
                </c:pt>
                <c:pt idx="1558">
                  <c:v>6.9991251093613586E-3</c:v>
                </c:pt>
                <c:pt idx="1559">
                  <c:v>3.1249999999999962E-2</c:v>
                </c:pt>
                <c:pt idx="1560">
                  <c:v>5.9999999999999928E-2</c:v>
                </c:pt>
                <c:pt idx="1561">
                  <c:v>0.46969696969696967</c:v>
                </c:pt>
                <c:pt idx="1562">
                  <c:v>1.5384615384615396E-2</c:v>
                </c:pt>
                <c:pt idx="1563">
                  <c:v>1.5384615384615396E-2</c:v>
                </c:pt>
                <c:pt idx="1564">
                  <c:v>1.5384615384615396E-2</c:v>
                </c:pt>
                <c:pt idx="1565">
                  <c:v>1.5384615384615396E-2</c:v>
                </c:pt>
                <c:pt idx="1566">
                  <c:v>1.5384615384615396E-2</c:v>
                </c:pt>
                <c:pt idx="1567">
                  <c:v>1.5384615384615396E-2</c:v>
                </c:pt>
                <c:pt idx="1568">
                  <c:v>1.5384615384615396E-2</c:v>
                </c:pt>
                <c:pt idx="1569">
                  <c:v>1.0416666666666938E-2</c:v>
                </c:pt>
                <c:pt idx="1570">
                  <c:v>2.3437500000000038E-2</c:v>
                </c:pt>
                <c:pt idx="1571">
                  <c:v>4.3744531933532539E-4</c:v>
                </c:pt>
                <c:pt idx="1572">
                  <c:v>0.11157024793388433</c:v>
                </c:pt>
                <c:pt idx="1573">
                  <c:v>6.5104166666679814E-4</c:v>
                </c:pt>
                <c:pt idx="1574">
                  <c:v>6.9991251093613586E-3</c:v>
                </c:pt>
                <c:pt idx="1575">
                  <c:v>4.3744531933532539E-4</c:v>
                </c:pt>
                <c:pt idx="1576">
                  <c:v>1.0416666666666938E-2</c:v>
                </c:pt>
                <c:pt idx="1577">
                  <c:v>2.4962050936077063E-2</c:v>
                </c:pt>
                <c:pt idx="1578">
                  <c:v>0.1784786641929498</c:v>
                </c:pt>
                <c:pt idx="1579">
                  <c:v>6.8971442616762815E-2</c:v>
                </c:pt>
                <c:pt idx="1580">
                  <c:v>6.8971442616762815E-2</c:v>
                </c:pt>
                <c:pt idx="1581">
                  <c:v>3.7755102040816356E-2</c:v>
                </c:pt>
                <c:pt idx="1582">
                  <c:v>7.1225720576355593E-4</c:v>
                </c:pt>
                <c:pt idx="1583">
                  <c:v>6.6666666666668883E-3</c:v>
                </c:pt>
                <c:pt idx="1584">
                  <c:v>1.3103706476976246E-3</c:v>
                </c:pt>
                <c:pt idx="1585">
                  <c:v>3.2400503907856988E-2</c:v>
                </c:pt>
                <c:pt idx="1586">
                  <c:v>2.3437500000000038E-2</c:v>
                </c:pt>
                <c:pt idx="1587">
                  <c:v>1.5748031496063096E-2</c:v>
                </c:pt>
                <c:pt idx="1588">
                  <c:v>1.5748031496063096E-2</c:v>
                </c:pt>
                <c:pt idx="1589">
                  <c:v>1.5748031496063096E-2</c:v>
                </c:pt>
                <c:pt idx="1590">
                  <c:v>1.0416666666666938E-2</c:v>
                </c:pt>
                <c:pt idx="1591">
                  <c:v>1.5748031496063096E-2</c:v>
                </c:pt>
                <c:pt idx="1592">
                  <c:v>6.5104166666679814E-4</c:v>
                </c:pt>
                <c:pt idx="1593">
                  <c:v>5.9999999999999928E-2</c:v>
                </c:pt>
                <c:pt idx="1594">
                  <c:v>9.5338983050847672E-3</c:v>
                </c:pt>
                <c:pt idx="1595">
                  <c:v>2.3437500000000038E-2</c:v>
                </c:pt>
                <c:pt idx="1596">
                  <c:v>0.25488033978600011</c:v>
                </c:pt>
                <c:pt idx="1597">
                  <c:v>6.5104166666679814E-4</c:v>
                </c:pt>
                <c:pt idx="1598">
                  <c:v>2.4132231404958876E-2</c:v>
                </c:pt>
                <c:pt idx="1599">
                  <c:v>2.3022907793254409E-2</c:v>
                </c:pt>
                <c:pt idx="1600">
                  <c:v>3.412570507655358E-3</c:v>
                </c:pt>
                <c:pt idx="1601">
                  <c:v>1.1321181931393752E-2</c:v>
                </c:pt>
                <c:pt idx="1602">
                  <c:v>3.4459692083889028E-2</c:v>
                </c:pt>
                <c:pt idx="1603">
                  <c:v>3.412570507655358E-3</c:v>
                </c:pt>
                <c:pt idx="1604">
                  <c:v>0.10216377544488549</c:v>
                </c:pt>
                <c:pt idx="1605">
                  <c:v>5.9999999999999928E-2</c:v>
                </c:pt>
                <c:pt idx="1606">
                  <c:v>1.0416666666666938E-2</c:v>
                </c:pt>
                <c:pt idx="1607">
                  <c:v>5.8479532163744213E-3</c:v>
                </c:pt>
                <c:pt idx="1608">
                  <c:v>3.3469945355191169E-2</c:v>
                </c:pt>
                <c:pt idx="1609">
                  <c:v>0</c:v>
                </c:pt>
                <c:pt idx="1610">
                  <c:v>1.0416666666666938E-2</c:v>
                </c:pt>
                <c:pt idx="1611">
                  <c:v>3.9447731755425089E-3</c:v>
                </c:pt>
                <c:pt idx="1612">
                  <c:v>2.5864707682889666E-2</c:v>
                </c:pt>
                <c:pt idx="1613">
                  <c:v>5.092946269416095E-4</c:v>
                </c:pt>
                <c:pt idx="1614">
                  <c:v>1.4743118516703327E-2</c:v>
                </c:pt>
                <c:pt idx="1615">
                  <c:v>2.06625683060109E-2</c:v>
                </c:pt>
                <c:pt idx="1616">
                  <c:v>4.2490583804143181E-2</c:v>
                </c:pt>
                <c:pt idx="1617">
                  <c:v>1.6774193548387228E-2</c:v>
                </c:pt>
                <c:pt idx="1618">
                  <c:v>4.6658259773013834E-2</c:v>
                </c:pt>
                <c:pt idx="1619">
                  <c:v>2.2495421245421379E-2</c:v>
                </c:pt>
                <c:pt idx="1620">
                  <c:v>2.2495421245421379E-2</c:v>
                </c:pt>
                <c:pt idx="1621">
                  <c:v>2.2495421245421379E-2</c:v>
                </c:pt>
                <c:pt idx="1622">
                  <c:v>6.3296703296703673E-3</c:v>
                </c:pt>
                <c:pt idx="1623">
                  <c:v>2.3319200484554808E-2</c:v>
                </c:pt>
                <c:pt idx="1624">
                  <c:v>2.8951162473889847E-2</c:v>
                </c:pt>
                <c:pt idx="1625">
                  <c:v>1.7538641134146823E-2</c:v>
                </c:pt>
                <c:pt idx="1626">
                  <c:v>1.0635034257081455E-2</c:v>
                </c:pt>
                <c:pt idx="1627">
                  <c:v>4.6239474810902282E-3</c:v>
                </c:pt>
                <c:pt idx="1628">
                  <c:v>5.5363355856092654E-6</c:v>
                </c:pt>
                <c:pt idx="1629">
                  <c:v>1.2090102259829371E-4</c:v>
                </c:pt>
                <c:pt idx="1630">
                  <c:v>9.6561444173804915E-3</c:v>
                </c:pt>
                <c:pt idx="1631">
                  <c:v>7.6417484954061988E-4</c:v>
                </c:pt>
                <c:pt idx="1632">
                  <c:v>2.4988869223902949E-3</c:v>
                </c:pt>
                <c:pt idx="1633">
                  <c:v>3.1173826173826382E-3</c:v>
                </c:pt>
                <c:pt idx="1634">
                  <c:v>1.6079158936301841E-2</c:v>
                </c:pt>
                <c:pt idx="1635">
                  <c:v>1.0059737874994833E-2</c:v>
                </c:pt>
                <c:pt idx="1636">
                  <c:v>2.3437500000000038E-2</c:v>
                </c:pt>
                <c:pt idx="1637">
                  <c:v>2.016129032257999E-3</c:v>
                </c:pt>
                <c:pt idx="1638">
                  <c:v>2.016129032257999E-3</c:v>
                </c:pt>
                <c:pt idx="1639">
                  <c:v>1.3774104683197297E-3</c:v>
                </c:pt>
                <c:pt idx="1640">
                  <c:v>1.8939393939394035E-3</c:v>
                </c:pt>
                <c:pt idx="1641">
                  <c:v>1.9357336430511073E-4</c:v>
                </c:pt>
                <c:pt idx="1642">
                  <c:v>8.5365853658536536E-2</c:v>
                </c:pt>
                <c:pt idx="1643">
                  <c:v>1.3054830287208905E-3</c:v>
                </c:pt>
                <c:pt idx="1644">
                  <c:v>1.3054830287208905E-3</c:v>
                </c:pt>
                <c:pt idx="1645">
                  <c:v>1.6203703703703606E-2</c:v>
                </c:pt>
                <c:pt idx="1646">
                  <c:v>0.27240528614890508</c:v>
                </c:pt>
                <c:pt idx="1647">
                  <c:v>2.8133248864953757E-3</c:v>
                </c:pt>
                <c:pt idx="1648">
                  <c:v>4.9179894179894303E-2</c:v>
                </c:pt>
                <c:pt idx="1649">
                  <c:v>1.6004495504495335E-2</c:v>
                </c:pt>
                <c:pt idx="1650">
                  <c:v>1.0635034257081455E-2</c:v>
                </c:pt>
                <c:pt idx="1651">
                  <c:v>2.3548058417298946E-2</c:v>
                </c:pt>
                <c:pt idx="1652">
                  <c:v>1.1582581579240702E-2</c:v>
                </c:pt>
                <c:pt idx="1653">
                  <c:v>9.5989480604865382E-2</c:v>
                </c:pt>
                <c:pt idx="1654">
                  <c:v>4.7225577629882463E-4</c:v>
                </c:pt>
                <c:pt idx="1655">
                  <c:v>2.2826766729205875E-2</c:v>
                </c:pt>
                <c:pt idx="1656">
                  <c:v>4.2930528375733926E-2</c:v>
                </c:pt>
                <c:pt idx="1657">
                  <c:v>2.007125294797075E-4</c:v>
                </c:pt>
                <c:pt idx="1658">
                  <c:v>6.4931577974082097E-2</c:v>
                </c:pt>
                <c:pt idx="1659">
                  <c:v>9.6012331379716242E-4</c:v>
                </c:pt>
                <c:pt idx="1660">
                  <c:v>1.0736842105263183E-2</c:v>
                </c:pt>
                <c:pt idx="1661">
                  <c:v>2.2805750589709461E-2</c:v>
                </c:pt>
                <c:pt idx="1662">
                  <c:v>1.7062333136960688E-3</c:v>
                </c:pt>
                <c:pt idx="1663">
                  <c:v>4.6883495899780348E-4</c:v>
                </c:pt>
                <c:pt idx="1664">
                  <c:v>1.0736842105263183E-2</c:v>
                </c:pt>
                <c:pt idx="1665">
                  <c:v>3.8465502193337719E-2</c:v>
                </c:pt>
                <c:pt idx="1666">
                  <c:v>1.4406601801559704E-2</c:v>
                </c:pt>
                <c:pt idx="1667">
                  <c:v>1.4974951338587787E-2</c:v>
                </c:pt>
                <c:pt idx="1668">
                  <c:v>6.912845219296887E-3</c:v>
                </c:pt>
                <c:pt idx="1669">
                  <c:v>1.3846730192884127E-2</c:v>
                </c:pt>
                <c:pt idx="1670">
                  <c:v>6.4408731764104095E-3</c:v>
                </c:pt>
                <c:pt idx="1671">
                  <c:v>1.6112919338532523E-6</c:v>
                </c:pt>
                <c:pt idx="1672">
                  <c:v>3.9797045060202881E-2</c:v>
                </c:pt>
                <c:pt idx="1673">
                  <c:v>3.1173826173826382E-3</c:v>
                </c:pt>
                <c:pt idx="1674">
                  <c:v>1.0635034257081455E-2</c:v>
                </c:pt>
                <c:pt idx="1675">
                  <c:v>1.133317901610611E-2</c:v>
                </c:pt>
                <c:pt idx="1676">
                  <c:v>1.0635034257081455E-2</c:v>
                </c:pt>
                <c:pt idx="1677">
                  <c:v>1.0635034257081455E-2</c:v>
                </c:pt>
                <c:pt idx="1678">
                  <c:v>1.6079158936301841E-2</c:v>
                </c:pt>
                <c:pt idx="1679">
                  <c:v>1.0818389531260818E-2</c:v>
                </c:pt>
                <c:pt idx="1680">
                  <c:v>3.1173826173826382E-3</c:v>
                </c:pt>
                <c:pt idx="1681">
                  <c:v>5.3280053280077089E-4</c:v>
                </c:pt>
                <c:pt idx="1682">
                  <c:v>4.7384615384615261E-2</c:v>
                </c:pt>
                <c:pt idx="1683">
                  <c:v>1.0416666666666938E-2</c:v>
                </c:pt>
                <c:pt idx="1684">
                  <c:v>5.6818181818181941E-3</c:v>
                </c:pt>
                <c:pt idx="1685">
                  <c:v>5.6818181818181941E-3</c:v>
                </c:pt>
                <c:pt idx="1686">
                  <c:v>4.1050903119862488E-4</c:v>
                </c:pt>
                <c:pt idx="1687">
                  <c:v>1.8939393939394035E-3</c:v>
                </c:pt>
                <c:pt idx="1688">
                  <c:v>1.6203703703703606E-2</c:v>
                </c:pt>
                <c:pt idx="1689">
                  <c:v>5.206706237638789E-5</c:v>
                </c:pt>
                <c:pt idx="1690">
                  <c:v>8.1487140310670062E-3</c:v>
                </c:pt>
                <c:pt idx="1691">
                  <c:v>3.3251231527093673E-2</c:v>
                </c:pt>
                <c:pt idx="1692">
                  <c:v>5.206706237638789E-5</c:v>
                </c:pt>
                <c:pt idx="1693">
                  <c:v>2.3437500000000038E-2</c:v>
                </c:pt>
                <c:pt idx="1694">
                  <c:v>1.1198086540552489E-2</c:v>
                </c:pt>
                <c:pt idx="1695">
                  <c:v>1.3227513227514738E-3</c:v>
                </c:pt>
                <c:pt idx="1696">
                  <c:v>1.0416666666666938E-2</c:v>
                </c:pt>
                <c:pt idx="1697">
                  <c:v>8.8757396449705879E-3</c:v>
                </c:pt>
                <c:pt idx="1698">
                  <c:v>3.5433070866141662E-2</c:v>
                </c:pt>
                <c:pt idx="1699">
                  <c:v>2.5735294117647207E-2</c:v>
                </c:pt>
                <c:pt idx="1700">
                  <c:v>2.3011176857330399E-3</c:v>
                </c:pt>
                <c:pt idx="1701">
                  <c:v>2.9659277504105235E-2</c:v>
                </c:pt>
                <c:pt idx="1702">
                  <c:v>2.66666666666668E-2</c:v>
                </c:pt>
                <c:pt idx="1703">
                  <c:v>2.1164021164021368E-2</c:v>
                </c:pt>
                <c:pt idx="1704">
                  <c:v>1.5748031496063096E-2</c:v>
                </c:pt>
                <c:pt idx="1705">
                  <c:v>3.7940379403793946E-2</c:v>
                </c:pt>
                <c:pt idx="1706">
                  <c:v>2.2952761735526984E-3</c:v>
                </c:pt>
                <c:pt idx="1707">
                  <c:v>3.1249999999999962E-2</c:v>
                </c:pt>
                <c:pt idx="1708">
                  <c:v>1.1459129106187558E-3</c:v>
                </c:pt>
                <c:pt idx="1709">
                  <c:v>3.1534688156973287E-3</c:v>
                </c:pt>
                <c:pt idx="1710">
                  <c:v>1.1459129106187558E-3</c:v>
                </c:pt>
                <c:pt idx="1711">
                  <c:v>3.5433070866141662E-2</c:v>
                </c:pt>
                <c:pt idx="1712">
                  <c:v>3.5433070866141662E-2</c:v>
                </c:pt>
                <c:pt idx="1713">
                  <c:v>1.1127063890882962E-2</c:v>
                </c:pt>
                <c:pt idx="1714">
                  <c:v>1.8939393939394035E-3</c:v>
                </c:pt>
                <c:pt idx="1715">
                  <c:v>1.1459129106187558E-3</c:v>
                </c:pt>
                <c:pt idx="1716">
                  <c:v>3.5433070866141662E-2</c:v>
                </c:pt>
                <c:pt idx="1717">
                  <c:v>3.8722933459776161E-3</c:v>
                </c:pt>
                <c:pt idx="1718">
                  <c:v>1.3227513227514738E-3</c:v>
                </c:pt>
                <c:pt idx="1719">
                  <c:v>6.4974312481113549E-3</c:v>
                </c:pt>
                <c:pt idx="1720">
                  <c:v>3.9232781168265125E-3</c:v>
                </c:pt>
                <c:pt idx="1721">
                  <c:v>1.0416666666666938E-2</c:v>
                </c:pt>
                <c:pt idx="1722">
                  <c:v>1.5748031496063096E-2</c:v>
                </c:pt>
                <c:pt idx="1723">
                  <c:v>6.5104166666679814E-4</c:v>
                </c:pt>
                <c:pt idx="1724">
                  <c:v>6.5104166666679814E-4</c:v>
                </c:pt>
                <c:pt idx="1725">
                  <c:v>4.2604735971350494E-5</c:v>
                </c:pt>
                <c:pt idx="1726">
                  <c:v>6.9991251093613586E-3</c:v>
                </c:pt>
                <c:pt idx="1727">
                  <c:v>1.2184508268059195E-2</c:v>
                </c:pt>
                <c:pt idx="1728">
                  <c:v>4.3744531933532539E-4</c:v>
                </c:pt>
                <c:pt idx="1729">
                  <c:v>4.3121881682109814E-2</c:v>
                </c:pt>
                <c:pt idx="1730">
                  <c:v>2.3437500000000038E-2</c:v>
                </c:pt>
                <c:pt idx="1731">
                  <c:v>6.9991251093613586E-3</c:v>
                </c:pt>
                <c:pt idx="1732">
                  <c:v>1.6203703703703606E-2</c:v>
                </c:pt>
                <c:pt idx="1733">
                  <c:v>1.5748031496063096E-2</c:v>
                </c:pt>
                <c:pt idx="1734">
                  <c:v>0</c:v>
                </c:pt>
                <c:pt idx="1735">
                  <c:v>2.2978268614178763E-2</c:v>
                </c:pt>
                <c:pt idx="1736">
                  <c:v>7.5725996943170918E-3</c:v>
                </c:pt>
                <c:pt idx="1737">
                  <c:v>1.620370370370372E-2</c:v>
                </c:pt>
                <c:pt idx="1738">
                  <c:v>2.3422377080913635E-2</c:v>
                </c:pt>
                <c:pt idx="1739">
                  <c:v>1.60384923817156E-3</c:v>
                </c:pt>
                <c:pt idx="1740">
                  <c:v>6.147540983606598E-3</c:v>
                </c:pt>
                <c:pt idx="1741">
                  <c:v>2.9231752991685416E-3</c:v>
                </c:pt>
                <c:pt idx="1742">
                  <c:v>4.2372881355930824E-3</c:v>
                </c:pt>
                <c:pt idx="1743">
                  <c:v>2.7230833682446817E-2</c:v>
                </c:pt>
                <c:pt idx="1744">
                  <c:v>6.5104166666679814E-4</c:v>
                </c:pt>
                <c:pt idx="1745">
                  <c:v>1.3227513227514738E-3</c:v>
                </c:pt>
                <c:pt idx="1746">
                  <c:v>6.5104166666679814E-4</c:v>
                </c:pt>
                <c:pt idx="1747">
                  <c:v>2.06625683060109E-2</c:v>
                </c:pt>
                <c:pt idx="1748">
                  <c:v>7.2148786831516027E-4</c:v>
                </c:pt>
                <c:pt idx="1749">
                  <c:v>1.0296789824349027E-2</c:v>
                </c:pt>
                <c:pt idx="1750">
                  <c:v>1.048000846762469E-2</c:v>
                </c:pt>
                <c:pt idx="1751">
                  <c:v>7.8480422813285468E-4</c:v>
                </c:pt>
                <c:pt idx="1752">
                  <c:v>9.0642765982132303E-3</c:v>
                </c:pt>
                <c:pt idx="1753">
                  <c:v>2.3319200484554808E-2</c:v>
                </c:pt>
                <c:pt idx="1754">
                  <c:v>7.1602709217386297E-3</c:v>
                </c:pt>
                <c:pt idx="1755">
                  <c:v>1.0635034257081455E-2</c:v>
                </c:pt>
                <c:pt idx="1756">
                  <c:v>1.5470477999748978E-4</c:v>
                </c:pt>
                <c:pt idx="1757">
                  <c:v>1.3335348861664229E-3</c:v>
                </c:pt>
                <c:pt idx="1758">
                  <c:v>9.8681805998884634E-4</c:v>
                </c:pt>
                <c:pt idx="1759">
                  <c:v>6.1454293737771293E-4</c:v>
                </c:pt>
                <c:pt idx="1760">
                  <c:v>1.9653199332941233E-2</c:v>
                </c:pt>
                <c:pt idx="1761">
                  <c:v>1.4083477498111698E-2</c:v>
                </c:pt>
                <c:pt idx="1762">
                  <c:v>2.1610389610389521E-2</c:v>
                </c:pt>
                <c:pt idx="1763">
                  <c:v>1.5748031496063096E-2</c:v>
                </c:pt>
                <c:pt idx="1764">
                  <c:v>9.7949188858280165E-3</c:v>
                </c:pt>
                <c:pt idx="1765">
                  <c:v>6.238859180035747E-3</c:v>
                </c:pt>
                <c:pt idx="1766">
                  <c:v>1.4982790038469222E-2</c:v>
                </c:pt>
                <c:pt idx="1767">
                  <c:v>6.5104166666679814E-4</c:v>
                </c:pt>
                <c:pt idx="1768">
                  <c:v>0</c:v>
                </c:pt>
                <c:pt idx="1769">
                  <c:v>6.5104166666679814E-4</c:v>
                </c:pt>
                <c:pt idx="1770">
                  <c:v>4.7619047619047589E-2</c:v>
                </c:pt>
                <c:pt idx="1771">
                  <c:v>2.3437500000000038E-2</c:v>
                </c:pt>
                <c:pt idx="1772">
                  <c:v>6.5104166666679814E-4</c:v>
                </c:pt>
                <c:pt idx="1773">
                  <c:v>8.4876543209878377E-3</c:v>
                </c:pt>
                <c:pt idx="1774">
                  <c:v>1.0416666666666938E-2</c:v>
                </c:pt>
                <c:pt idx="1775">
                  <c:v>1.6079158936301841E-2</c:v>
                </c:pt>
                <c:pt idx="1776">
                  <c:v>2.3837667454688696E-2</c:v>
                </c:pt>
                <c:pt idx="1777">
                  <c:v>2.3069679849340892E-2</c:v>
                </c:pt>
                <c:pt idx="1778">
                  <c:v>6.9991251093613586E-3</c:v>
                </c:pt>
                <c:pt idx="1779">
                  <c:v>1.7076502732243888E-4</c:v>
                </c:pt>
                <c:pt idx="1780">
                  <c:v>4.1091387245386267E-5</c:v>
                </c:pt>
                <c:pt idx="1781">
                  <c:v>4.2308854638865873E-3</c:v>
                </c:pt>
                <c:pt idx="1782">
                  <c:v>6.5104166666679814E-4</c:v>
                </c:pt>
                <c:pt idx="1783">
                  <c:v>2.06625683060109E-2</c:v>
                </c:pt>
                <c:pt idx="1784">
                  <c:v>6.6666666666668883E-3</c:v>
                </c:pt>
                <c:pt idx="1785">
                  <c:v>1.6203703703703606E-2</c:v>
                </c:pt>
                <c:pt idx="1786">
                  <c:v>1.3831967213114787E-2</c:v>
                </c:pt>
                <c:pt idx="1787">
                  <c:v>1.4743118516703327E-2</c:v>
                </c:pt>
                <c:pt idx="1788">
                  <c:v>5.6979504612224329E-4</c:v>
                </c:pt>
                <c:pt idx="1789">
                  <c:v>1.694727514399641E-2</c:v>
                </c:pt>
                <c:pt idx="1790">
                  <c:v>2.9227960813639131E-3</c:v>
                </c:pt>
                <c:pt idx="1791">
                  <c:v>1.9755915084635738E-3</c:v>
                </c:pt>
                <c:pt idx="1792">
                  <c:v>2.3593177108241676E-2</c:v>
                </c:pt>
                <c:pt idx="1793">
                  <c:v>4.2491689550513113E-2</c:v>
                </c:pt>
                <c:pt idx="1794">
                  <c:v>2.7366520932696589E-3</c:v>
                </c:pt>
                <c:pt idx="1795">
                  <c:v>1.7668434623452918E-3</c:v>
                </c:pt>
                <c:pt idx="1796">
                  <c:v>3.8155802861685247E-2</c:v>
                </c:pt>
                <c:pt idx="1797">
                  <c:v>7.4633456986398332E-3</c:v>
                </c:pt>
                <c:pt idx="1798">
                  <c:v>6.0457516339869177E-2</c:v>
                </c:pt>
                <c:pt idx="1799">
                  <c:v>1.2814646855148467E-2</c:v>
                </c:pt>
                <c:pt idx="1800">
                  <c:v>5.6758783856185682E-4</c:v>
                </c:pt>
                <c:pt idx="1801">
                  <c:v>1.7002365524873039E-2</c:v>
                </c:pt>
                <c:pt idx="1802">
                  <c:v>1.185679791383552E-2</c:v>
                </c:pt>
                <c:pt idx="1803">
                  <c:v>3.0828339651869414E-4</c:v>
                </c:pt>
                <c:pt idx="1804">
                  <c:v>5.4848092122409507E-3</c:v>
                </c:pt>
                <c:pt idx="1805">
                  <c:v>1.1680000340524925E-2</c:v>
                </c:pt>
                <c:pt idx="1806">
                  <c:v>3.0828339651869414E-4</c:v>
                </c:pt>
                <c:pt idx="1807">
                  <c:v>6.3263223725354648E-3</c:v>
                </c:pt>
                <c:pt idx="1808">
                  <c:v>1.3495276653171888E-3</c:v>
                </c:pt>
                <c:pt idx="1809">
                  <c:v>5.7836899942167346E-4</c:v>
                </c:pt>
                <c:pt idx="1810">
                  <c:v>3.358967901904339E-3</c:v>
                </c:pt>
                <c:pt idx="1811">
                  <c:v>1.0860484544695154E-2</c:v>
                </c:pt>
                <c:pt idx="1812">
                  <c:v>7.2004798320587801E-2</c:v>
                </c:pt>
                <c:pt idx="1813">
                  <c:v>2.3199023199023172E-2</c:v>
                </c:pt>
                <c:pt idx="1814">
                  <c:v>5.4730553044296847E-3</c:v>
                </c:pt>
                <c:pt idx="1815">
                  <c:v>1.1949772715323552E-4</c:v>
                </c:pt>
                <c:pt idx="1816">
                  <c:v>5.6447733280000904E-2</c:v>
                </c:pt>
                <c:pt idx="1817">
                  <c:v>2.3199023199023172E-2</c:v>
                </c:pt>
                <c:pt idx="1818">
                  <c:v>4.2441667155627139E-3</c:v>
                </c:pt>
                <c:pt idx="1819">
                  <c:v>5.29014844804351E-4</c:v>
                </c:pt>
                <c:pt idx="1820">
                  <c:v>3.769370375541006E-3</c:v>
                </c:pt>
                <c:pt idx="1821">
                  <c:v>5.7315233785822789E-3</c:v>
                </c:pt>
                <c:pt idx="1822">
                  <c:v>6.2918611731275611E-3</c:v>
                </c:pt>
                <c:pt idx="1823">
                  <c:v>1.6421052631579034E-2</c:v>
                </c:pt>
                <c:pt idx="1824">
                  <c:v>1.0860484544695154E-2</c:v>
                </c:pt>
                <c:pt idx="1825">
                  <c:v>2.1935466399484609E-4</c:v>
                </c:pt>
                <c:pt idx="1826">
                  <c:v>1.0618552414218083E-2</c:v>
                </c:pt>
                <c:pt idx="1827">
                  <c:v>6.7476383265857292E-3</c:v>
                </c:pt>
                <c:pt idx="1828">
                  <c:v>5.7836899942167346E-4</c:v>
                </c:pt>
                <c:pt idx="1829">
                  <c:v>1.6638863528815693E-2</c:v>
                </c:pt>
                <c:pt idx="1830">
                  <c:v>6.3263223725354648E-3</c:v>
                </c:pt>
                <c:pt idx="1831">
                  <c:v>5.29014844804351E-4</c:v>
                </c:pt>
                <c:pt idx="1832">
                  <c:v>2.6128172212896254E-2</c:v>
                </c:pt>
                <c:pt idx="1833">
                  <c:v>2.3199023199023172E-2</c:v>
                </c:pt>
                <c:pt idx="1834">
                  <c:v>1.1753950633408203E-3</c:v>
                </c:pt>
                <c:pt idx="1835">
                  <c:v>2.66666666666668E-2</c:v>
                </c:pt>
                <c:pt idx="1836">
                  <c:v>2.1739130434782719E-2</c:v>
                </c:pt>
                <c:pt idx="1837">
                  <c:v>1.0416666666666938E-2</c:v>
                </c:pt>
                <c:pt idx="1838">
                  <c:v>4.1050903119862488E-4</c:v>
                </c:pt>
                <c:pt idx="1839">
                  <c:v>6.3414634146341284E-2</c:v>
                </c:pt>
                <c:pt idx="1840">
                  <c:v>7.4863456326873688E-3</c:v>
                </c:pt>
                <c:pt idx="1841">
                  <c:v>1.5384615384615396E-2</c:v>
                </c:pt>
                <c:pt idx="1842">
                  <c:v>7.9772079772078366E-4</c:v>
                </c:pt>
                <c:pt idx="1843">
                  <c:v>7.9772079772078366E-4</c:v>
                </c:pt>
                <c:pt idx="1844">
                  <c:v>1.5384615384615396E-2</c:v>
                </c:pt>
                <c:pt idx="1845">
                  <c:v>1.500938086296887E-5</c:v>
                </c:pt>
                <c:pt idx="1846">
                  <c:v>3.3094017094026639E-4</c:v>
                </c:pt>
                <c:pt idx="1847">
                  <c:v>4.4762417070109452E-2</c:v>
                </c:pt>
                <c:pt idx="1848">
                  <c:v>8.7449392712538575E-4</c:v>
                </c:pt>
                <c:pt idx="1849">
                  <c:v>3.3094017094026639E-4</c:v>
                </c:pt>
                <c:pt idx="1850">
                  <c:v>9.9927599597566912E-3</c:v>
                </c:pt>
                <c:pt idx="1851">
                  <c:v>8.5470085470085166E-3</c:v>
                </c:pt>
                <c:pt idx="1852">
                  <c:v>1.2946520146520177E-2</c:v>
                </c:pt>
                <c:pt idx="1853">
                  <c:v>6.2162646133380852E-3</c:v>
                </c:pt>
                <c:pt idx="1854">
                  <c:v>2.068129756890558E-2</c:v>
                </c:pt>
                <c:pt idx="1855">
                  <c:v>5.164992826397597E-4</c:v>
                </c:pt>
                <c:pt idx="1856">
                  <c:v>7.4831573655103081E-2</c:v>
                </c:pt>
                <c:pt idx="1857">
                  <c:v>1.6585365853658652E-2</c:v>
                </c:pt>
                <c:pt idx="1858">
                  <c:v>4.8216007714561228E-2</c:v>
                </c:pt>
                <c:pt idx="1859">
                  <c:v>4.219765381045722E-4</c:v>
                </c:pt>
                <c:pt idx="1860">
                  <c:v>1.2776550893394609E-2</c:v>
                </c:pt>
                <c:pt idx="1861">
                  <c:v>1.1154684095860363E-2</c:v>
                </c:pt>
                <c:pt idx="1862">
                  <c:v>6.9440459110471676E-3</c:v>
                </c:pt>
                <c:pt idx="1863">
                  <c:v>6.072106261857189E-4</c:v>
                </c:pt>
                <c:pt idx="1864">
                  <c:v>2.3719165085388773E-2</c:v>
                </c:pt>
                <c:pt idx="1865">
                  <c:v>1.1452631578947166E-2</c:v>
                </c:pt>
                <c:pt idx="1866">
                  <c:v>5.164992826397597E-4</c:v>
                </c:pt>
                <c:pt idx="1867">
                  <c:v>2.3719165085388773E-2</c:v>
                </c:pt>
                <c:pt idx="1868">
                  <c:v>2.3719165085388773E-2</c:v>
                </c:pt>
                <c:pt idx="1869">
                  <c:v>2.2295081967213057E-2</c:v>
                </c:pt>
                <c:pt idx="1870">
                  <c:v>1.0588235294115077E-3</c:v>
                </c:pt>
                <c:pt idx="1871">
                  <c:v>5.4184449805154715E-4</c:v>
                </c:pt>
                <c:pt idx="1872">
                  <c:v>1.6219864995178364E-2</c:v>
                </c:pt>
                <c:pt idx="1873">
                  <c:v>2.976190476190496E-3</c:v>
                </c:pt>
                <c:pt idx="1874">
                  <c:v>1.7337125829608634E-2</c:v>
                </c:pt>
                <c:pt idx="1875">
                  <c:v>1.3227513227514738E-3</c:v>
                </c:pt>
                <c:pt idx="1876">
                  <c:v>5.3376906318082694E-2</c:v>
                </c:pt>
                <c:pt idx="1877">
                  <c:v>5.9999999999999928E-2</c:v>
                </c:pt>
                <c:pt idx="1878">
                  <c:v>1.0416666666666938E-2</c:v>
                </c:pt>
                <c:pt idx="1879">
                  <c:v>1.0416666666666938E-2</c:v>
                </c:pt>
                <c:pt idx="1880">
                  <c:v>3.4722222222222398E-3</c:v>
                </c:pt>
                <c:pt idx="1881">
                  <c:v>0</c:v>
                </c:pt>
                <c:pt idx="1882">
                  <c:v>2.1164021164021368E-2</c:v>
                </c:pt>
                <c:pt idx="1883">
                  <c:v>4.3744531933532539E-4</c:v>
                </c:pt>
                <c:pt idx="1884">
                  <c:v>2.1164021164021368E-2</c:v>
                </c:pt>
                <c:pt idx="1885">
                  <c:v>9.8277265061528818E-5</c:v>
                </c:pt>
                <c:pt idx="1886">
                  <c:v>2.2702128979934257E-2</c:v>
                </c:pt>
                <c:pt idx="1887">
                  <c:v>1.0513296227581837E-2</c:v>
                </c:pt>
                <c:pt idx="1888">
                  <c:v>7.204142262965737E-3</c:v>
                </c:pt>
                <c:pt idx="1889">
                  <c:v>7.204142262965737E-3</c:v>
                </c:pt>
                <c:pt idx="1890">
                  <c:v>8.9596049751655294E-3</c:v>
                </c:pt>
                <c:pt idx="1891">
                  <c:v>2.407845181648912E-2</c:v>
                </c:pt>
                <c:pt idx="1892">
                  <c:v>1.700685091688544E-2</c:v>
                </c:pt>
                <c:pt idx="1893">
                  <c:v>6.2247121070757914E-5</c:v>
                </c:pt>
                <c:pt idx="1894">
                  <c:v>2.5933811292022362E-2</c:v>
                </c:pt>
                <c:pt idx="1895">
                  <c:v>2.9654090375153203E-3</c:v>
                </c:pt>
                <c:pt idx="1896">
                  <c:v>4.3715846994535582E-2</c:v>
                </c:pt>
                <c:pt idx="1897">
                  <c:v>4.7619047619047589E-2</c:v>
                </c:pt>
                <c:pt idx="1898">
                  <c:v>4.3715846994535582E-2</c:v>
                </c:pt>
                <c:pt idx="1899">
                  <c:v>6.6611842105263053E-2</c:v>
                </c:pt>
                <c:pt idx="1900">
                  <c:v>1.5748031496063096E-2</c:v>
                </c:pt>
                <c:pt idx="1901">
                  <c:v>2.1164021164021368E-2</c:v>
                </c:pt>
                <c:pt idx="1902">
                  <c:v>1.0416666666666938E-2</c:v>
                </c:pt>
                <c:pt idx="1903">
                  <c:v>4.2490583804143181E-2</c:v>
                </c:pt>
                <c:pt idx="1904">
                  <c:v>6.5104166666679814E-4</c:v>
                </c:pt>
                <c:pt idx="1905">
                  <c:v>2.8051720359412783E-2</c:v>
                </c:pt>
                <c:pt idx="1906">
                  <c:v>1.0416666666666938E-2</c:v>
                </c:pt>
                <c:pt idx="1907">
                  <c:v>5.5473372781080627E-4</c:v>
                </c:pt>
                <c:pt idx="1908">
                  <c:v>2.8935185185185331E-2</c:v>
                </c:pt>
                <c:pt idx="1909">
                  <c:v>7.2580645161290175E-2</c:v>
                </c:pt>
                <c:pt idx="1910">
                  <c:v>1.587301587301774E-3</c:v>
                </c:pt>
                <c:pt idx="1911">
                  <c:v>3.4722222222222398E-3</c:v>
                </c:pt>
                <c:pt idx="1912">
                  <c:v>6.2055451323745296E-3</c:v>
                </c:pt>
                <c:pt idx="1913">
                  <c:v>2.3437500000000038E-2</c:v>
                </c:pt>
                <c:pt idx="1914">
                  <c:v>6.6666666666668883E-3</c:v>
                </c:pt>
                <c:pt idx="1915">
                  <c:v>9.8360655737704847E-2</c:v>
                </c:pt>
                <c:pt idx="1916">
                  <c:v>2.6666666666666613E-2</c:v>
                </c:pt>
                <c:pt idx="1917">
                  <c:v>2.3437500000000038E-2</c:v>
                </c:pt>
                <c:pt idx="1918">
                  <c:v>2.976190476190496E-3</c:v>
                </c:pt>
                <c:pt idx="1919">
                  <c:v>4.3744531933532539E-4</c:v>
                </c:pt>
                <c:pt idx="1920">
                  <c:v>6.5104166666679814E-4</c:v>
                </c:pt>
                <c:pt idx="1921">
                  <c:v>6.147540983606598E-3</c:v>
                </c:pt>
                <c:pt idx="1922">
                  <c:v>6.6666666666667001E-3</c:v>
                </c:pt>
                <c:pt idx="1923">
                  <c:v>2.5864707682889666E-2</c:v>
                </c:pt>
                <c:pt idx="1924">
                  <c:v>1.0416666666666938E-2</c:v>
                </c:pt>
                <c:pt idx="1925">
                  <c:v>3.5433070866141662E-2</c:v>
                </c:pt>
                <c:pt idx="1926">
                  <c:v>6.6666666666668883E-3</c:v>
                </c:pt>
                <c:pt idx="1927">
                  <c:v>1.0416666666666938E-2</c:v>
                </c:pt>
                <c:pt idx="1928">
                  <c:v>5.9999999999999928E-2</c:v>
                </c:pt>
                <c:pt idx="1929">
                  <c:v>4.7619047619047589E-2</c:v>
                </c:pt>
                <c:pt idx="1930">
                  <c:v>2.3437500000000038E-2</c:v>
                </c:pt>
                <c:pt idx="1931">
                  <c:v>0.16590073529411759</c:v>
                </c:pt>
                <c:pt idx="1932">
                  <c:v>3.3251231527093673E-2</c:v>
                </c:pt>
                <c:pt idx="1933">
                  <c:v>2.6284348864993989E-2</c:v>
                </c:pt>
                <c:pt idx="1934">
                  <c:v>6.5104166666679814E-4</c:v>
                </c:pt>
                <c:pt idx="1935">
                  <c:v>1.5748031496063096E-2</c:v>
                </c:pt>
                <c:pt idx="1936">
                  <c:v>6.5104166666679814E-4</c:v>
                </c:pt>
                <c:pt idx="1937">
                  <c:v>6.5104166666679814E-4</c:v>
                </c:pt>
                <c:pt idx="1938">
                  <c:v>3.5433070866141662E-2</c:v>
                </c:pt>
                <c:pt idx="1939">
                  <c:v>5.6570931244561201E-3</c:v>
                </c:pt>
                <c:pt idx="1940">
                  <c:v>2.3437500000000038E-2</c:v>
                </c:pt>
                <c:pt idx="1941">
                  <c:v>6.5104166666679814E-4</c:v>
                </c:pt>
                <c:pt idx="1942">
                  <c:v>1.0416666666666938E-2</c:v>
                </c:pt>
                <c:pt idx="1943">
                  <c:v>2.976190476190496E-3</c:v>
                </c:pt>
                <c:pt idx="1944">
                  <c:v>0</c:v>
                </c:pt>
                <c:pt idx="1945">
                  <c:v>4.4281263907431999E-2</c:v>
                </c:pt>
                <c:pt idx="1946">
                  <c:v>3.5433070866141662E-2</c:v>
                </c:pt>
                <c:pt idx="1947">
                  <c:v>9.889920880621085E-5</c:v>
                </c:pt>
                <c:pt idx="1948">
                  <c:v>0.29522752497225302</c:v>
                </c:pt>
                <c:pt idx="1949">
                  <c:v>9.1627280427134611E-2</c:v>
                </c:pt>
                <c:pt idx="1950">
                  <c:v>0.14303472296359557</c:v>
                </c:pt>
                <c:pt idx="1951">
                  <c:v>1.0736842105263183E-2</c:v>
                </c:pt>
                <c:pt idx="1952">
                  <c:v>2.748854698351591E-2</c:v>
                </c:pt>
                <c:pt idx="1953">
                  <c:v>1.5748031496063096E-2</c:v>
                </c:pt>
                <c:pt idx="1954">
                  <c:v>2.016129032257999E-3</c:v>
                </c:pt>
                <c:pt idx="1955">
                  <c:v>1.2500000000000063E-2</c:v>
                </c:pt>
                <c:pt idx="1956">
                  <c:v>1.0416666666666938E-2</c:v>
                </c:pt>
                <c:pt idx="1957">
                  <c:v>3.4722222222222398E-3</c:v>
                </c:pt>
                <c:pt idx="1958">
                  <c:v>7.1123755334290457E-4</c:v>
                </c:pt>
                <c:pt idx="1959">
                  <c:v>1.3227513227514738E-3</c:v>
                </c:pt>
                <c:pt idx="1960">
                  <c:v>2.3437500000000038E-2</c:v>
                </c:pt>
                <c:pt idx="1961">
                  <c:v>4.3744531933532539E-4</c:v>
                </c:pt>
                <c:pt idx="1962">
                  <c:v>6.5104166666679814E-4</c:v>
                </c:pt>
                <c:pt idx="1963">
                  <c:v>3.8647342995169143E-2</c:v>
                </c:pt>
                <c:pt idx="1964">
                  <c:v>3.7940379403793946E-2</c:v>
                </c:pt>
                <c:pt idx="1965">
                  <c:v>1.2317604963203416E-2</c:v>
                </c:pt>
                <c:pt idx="1966">
                  <c:v>6.6666666666666888E-2</c:v>
                </c:pt>
                <c:pt idx="1967">
                  <c:v>1.0416666666666938E-2</c:v>
                </c:pt>
                <c:pt idx="1968">
                  <c:v>6.6666666666668883E-3</c:v>
                </c:pt>
                <c:pt idx="1969">
                  <c:v>2.3437500000000038E-2</c:v>
                </c:pt>
                <c:pt idx="1970">
                  <c:v>2.3437500000000038E-2</c:v>
                </c:pt>
                <c:pt idx="1971">
                  <c:v>2.06625683060109E-2</c:v>
                </c:pt>
                <c:pt idx="1972">
                  <c:v>1.5679442508710839E-2</c:v>
                </c:pt>
                <c:pt idx="1973">
                  <c:v>1.5679442508710839E-2</c:v>
                </c:pt>
                <c:pt idx="1974">
                  <c:v>3.8261322228006225E-2</c:v>
                </c:pt>
                <c:pt idx="1975">
                  <c:v>6.6611842105263053E-2</c:v>
                </c:pt>
                <c:pt idx="1976">
                  <c:v>6.147540983606598E-3</c:v>
                </c:pt>
                <c:pt idx="1977">
                  <c:v>3.9447731755424325E-3</c:v>
                </c:pt>
                <c:pt idx="1978">
                  <c:v>2.3437500000000038E-2</c:v>
                </c:pt>
                <c:pt idx="1979">
                  <c:v>5.5555555555555643E-2</c:v>
                </c:pt>
                <c:pt idx="1980">
                  <c:v>1.0416666666666938E-2</c:v>
                </c:pt>
                <c:pt idx="1981">
                  <c:v>6.5104166666679814E-4</c:v>
                </c:pt>
                <c:pt idx="1982">
                  <c:v>2.7322404371585415E-3</c:v>
                </c:pt>
                <c:pt idx="1983">
                  <c:v>2.976190476190496E-3</c:v>
                </c:pt>
                <c:pt idx="1984">
                  <c:v>2.3437500000000038E-2</c:v>
                </c:pt>
                <c:pt idx="1985">
                  <c:v>3.6817882971729034E-2</c:v>
                </c:pt>
                <c:pt idx="1986">
                  <c:v>2.66666666666668E-2</c:v>
                </c:pt>
                <c:pt idx="1987">
                  <c:v>3.097173828881227E-3</c:v>
                </c:pt>
                <c:pt idx="1988">
                  <c:v>2.6666666666666613E-2</c:v>
                </c:pt>
                <c:pt idx="1989">
                  <c:v>6.9991251093613586E-3</c:v>
                </c:pt>
                <c:pt idx="1990">
                  <c:v>2.66666666666668E-2</c:v>
                </c:pt>
                <c:pt idx="1991">
                  <c:v>2.3437500000000038E-2</c:v>
                </c:pt>
                <c:pt idx="1992">
                  <c:v>1.2163050624589115E-2</c:v>
                </c:pt>
                <c:pt idx="1993">
                  <c:v>2.976190476190496E-3</c:v>
                </c:pt>
                <c:pt idx="1994">
                  <c:v>3.7858422939068027E-2</c:v>
                </c:pt>
                <c:pt idx="1995">
                  <c:v>2.8051720359412783E-2</c:v>
                </c:pt>
                <c:pt idx="1996">
                  <c:v>4.1091387245386267E-5</c:v>
                </c:pt>
                <c:pt idx="1997">
                  <c:v>2.66666666666668E-2</c:v>
                </c:pt>
                <c:pt idx="1998">
                  <c:v>1.3881658858233923E-3</c:v>
                </c:pt>
                <c:pt idx="1999">
                  <c:v>1.3881658858233923E-3</c:v>
                </c:pt>
                <c:pt idx="2000">
                  <c:v>5.7610241820768043E-2</c:v>
                </c:pt>
                <c:pt idx="2001">
                  <c:v>6.5104166666679814E-4</c:v>
                </c:pt>
                <c:pt idx="2002">
                  <c:v>1.5873015873015844E-2</c:v>
                </c:pt>
                <c:pt idx="2003">
                  <c:v>6.5104166666679814E-4</c:v>
                </c:pt>
                <c:pt idx="2004">
                  <c:v>6.6666666666668883E-3</c:v>
                </c:pt>
                <c:pt idx="2005">
                  <c:v>0</c:v>
                </c:pt>
                <c:pt idx="2006">
                  <c:v>9.1154261057173766E-2</c:v>
                </c:pt>
                <c:pt idx="2007">
                  <c:v>3.5433070866141662E-2</c:v>
                </c:pt>
                <c:pt idx="2008">
                  <c:v>1.5748031496063096E-2</c:v>
                </c:pt>
                <c:pt idx="2009">
                  <c:v>1.5748031496063096E-2</c:v>
                </c:pt>
                <c:pt idx="2010">
                  <c:v>2.976190476190496E-3</c:v>
                </c:pt>
                <c:pt idx="2011">
                  <c:v>1.5748031496063096E-2</c:v>
                </c:pt>
                <c:pt idx="2012">
                  <c:v>3.5433070866141662E-2</c:v>
                </c:pt>
                <c:pt idx="2013">
                  <c:v>2.3437500000000038E-2</c:v>
                </c:pt>
                <c:pt idx="2014">
                  <c:v>4.9554781262098134E-2</c:v>
                </c:pt>
                <c:pt idx="2015">
                  <c:v>1.0416666666666938E-2</c:v>
                </c:pt>
                <c:pt idx="2016">
                  <c:v>2.3437500000000038E-2</c:v>
                </c:pt>
                <c:pt idx="2017">
                  <c:v>4.3744531933532539E-4</c:v>
                </c:pt>
                <c:pt idx="2018">
                  <c:v>8.8958660387247019E-4</c:v>
                </c:pt>
                <c:pt idx="2019">
                  <c:v>5.4798905489461688E-2</c:v>
                </c:pt>
                <c:pt idx="2020">
                  <c:v>9.7435897435897451E-2</c:v>
                </c:pt>
                <c:pt idx="2021">
                  <c:v>5.9412132582864305E-2</c:v>
                </c:pt>
                <c:pt idx="2022">
                  <c:v>3.5076923076923019E-2</c:v>
                </c:pt>
                <c:pt idx="2023">
                  <c:v>7.0779423006138366E-4</c:v>
                </c:pt>
                <c:pt idx="2024">
                  <c:v>5.9412132582864305E-2</c:v>
                </c:pt>
                <c:pt idx="2025">
                  <c:v>8.4551811824539122E-2</c:v>
                </c:pt>
                <c:pt idx="2026">
                  <c:v>4.552286298457814E-3</c:v>
                </c:pt>
                <c:pt idx="2027">
                  <c:v>1.0635034257081455E-2</c:v>
                </c:pt>
                <c:pt idx="2028">
                  <c:v>1.0635034257081455E-2</c:v>
                </c:pt>
                <c:pt idx="2029">
                  <c:v>4.8166119594678422E-4</c:v>
                </c:pt>
                <c:pt idx="2030">
                  <c:v>2.1698342979342849E-4</c:v>
                </c:pt>
                <c:pt idx="2031">
                  <c:v>1.0635034257081455E-2</c:v>
                </c:pt>
                <c:pt idx="2032">
                  <c:v>1.6393862547708658E-2</c:v>
                </c:pt>
                <c:pt idx="2033">
                  <c:v>1.5679442508710839E-2</c:v>
                </c:pt>
                <c:pt idx="2034">
                  <c:v>1.2184508268059195E-2</c:v>
                </c:pt>
                <c:pt idx="2035">
                  <c:v>1.0416666666666938E-2</c:v>
                </c:pt>
                <c:pt idx="2036">
                  <c:v>2.1164021164021368E-2</c:v>
                </c:pt>
                <c:pt idx="2037">
                  <c:v>8.9605734767043196E-4</c:v>
                </c:pt>
                <c:pt idx="2038">
                  <c:v>2.016129032257999E-3</c:v>
                </c:pt>
                <c:pt idx="2039">
                  <c:v>2.1164021164021368E-2</c:v>
                </c:pt>
                <c:pt idx="2040">
                  <c:v>2.3437500000000038E-2</c:v>
                </c:pt>
                <c:pt idx="2041">
                  <c:v>3.1249999999999962E-2</c:v>
                </c:pt>
                <c:pt idx="2042">
                  <c:v>4.3744531933532539E-4</c:v>
                </c:pt>
                <c:pt idx="2043">
                  <c:v>0</c:v>
                </c:pt>
                <c:pt idx="2044">
                  <c:v>3.2258064516129087E-2</c:v>
                </c:pt>
                <c:pt idx="2045">
                  <c:v>2.976190476190496E-3</c:v>
                </c:pt>
                <c:pt idx="2046">
                  <c:v>2.0214745147900202E-2</c:v>
                </c:pt>
                <c:pt idx="2047">
                  <c:v>0.20425031169886404</c:v>
                </c:pt>
                <c:pt idx="2048">
                  <c:v>2.8850127692944478E-3</c:v>
                </c:pt>
                <c:pt idx="2049">
                  <c:v>1.0296789824349027E-2</c:v>
                </c:pt>
                <c:pt idx="2050">
                  <c:v>1.5567765567765486E-2</c:v>
                </c:pt>
                <c:pt idx="2051">
                  <c:v>1.0671498117696316E-2</c:v>
                </c:pt>
                <c:pt idx="2052">
                  <c:v>3.9588066473603439E-2</c:v>
                </c:pt>
                <c:pt idx="2053">
                  <c:v>3.8365715916736279E-2</c:v>
                </c:pt>
                <c:pt idx="2054">
                  <c:v>3.9588066473603439E-2</c:v>
                </c:pt>
                <c:pt idx="2055">
                  <c:v>1.0726173152787524E-2</c:v>
                </c:pt>
                <c:pt idx="2056">
                  <c:v>3.7955465587044225E-3</c:v>
                </c:pt>
                <c:pt idx="2057">
                  <c:v>1.0051282051282114E-2</c:v>
                </c:pt>
                <c:pt idx="2058">
                  <c:v>3.4742774789558846E-5</c:v>
                </c:pt>
                <c:pt idx="2059">
                  <c:v>3.9588066473603439E-2</c:v>
                </c:pt>
                <c:pt idx="2060">
                  <c:v>9.1331860379481201E-3</c:v>
                </c:pt>
                <c:pt idx="2061">
                  <c:v>1.0051282051282114E-2</c:v>
                </c:pt>
                <c:pt idx="2062">
                  <c:v>6.5239210438273756E-2</c:v>
                </c:pt>
                <c:pt idx="2063">
                  <c:v>3.4742774789558846E-5</c:v>
                </c:pt>
                <c:pt idx="2064">
                  <c:v>8.0525593198405507E-3</c:v>
                </c:pt>
                <c:pt idx="2065">
                  <c:v>1.0051282051282114E-2</c:v>
                </c:pt>
                <c:pt idx="2066">
                  <c:v>1.5198511166253025E-2</c:v>
                </c:pt>
                <c:pt idx="2067">
                  <c:v>1.0051282051282114E-2</c:v>
                </c:pt>
                <c:pt idx="2068">
                  <c:v>4.1906506192220444E-2</c:v>
                </c:pt>
                <c:pt idx="2069">
                  <c:v>0.12141127637495673</c:v>
                </c:pt>
                <c:pt idx="2070">
                  <c:v>8.869258263930627E-4</c:v>
                </c:pt>
                <c:pt idx="2071">
                  <c:v>2.6558022476389945E-2</c:v>
                </c:pt>
                <c:pt idx="2072">
                  <c:v>1.609064552720264E-2</c:v>
                </c:pt>
                <c:pt idx="2073">
                  <c:v>2.8133668686671696E-4</c:v>
                </c:pt>
                <c:pt idx="2074">
                  <c:v>2.4801587301587318E-2</c:v>
                </c:pt>
                <c:pt idx="2075">
                  <c:v>9.6618357487921833E-3</c:v>
                </c:pt>
                <c:pt idx="2076">
                  <c:v>1.666666666666675E-2</c:v>
                </c:pt>
                <c:pt idx="2077">
                  <c:v>1.3227513227514738E-3</c:v>
                </c:pt>
                <c:pt idx="2078">
                  <c:v>5.5110602593440125E-2</c:v>
                </c:pt>
                <c:pt idx="2079">
                  <c:v>1.3227513227514738E-3</c:v>
                </c:pt>
                <c:pt idx="2080">
                  <c:v>1.9357336430511073E-4</c:v>
                </c:pt>
                <c:pt idx="2081">
                  <c:v>1.5679442508710839E-2</c:v>
                </c:pt>
                <c:pt idx="2082">
                  <c:v>9.5338983050847672E-3</c:v>
                </c:pt>
                <c:pt idx="2083">
                  <c:v>0</c:v>
                </c:pt>
                <c:pt idx="2084">
                  <c:v>4.3744531933532539E-4</c:v>
                </c:pt>
                <c:pt idx="2085">
                  <c:v>6.9991251093613586E-3</c:v>
                </c:pt>
                <c:pt idx="2086">
                  <c:v>1.0416666666666938E-2</c:v>
                </c:pt>
                <c:pt idx="2087">
                  <c:v>2.2213823801125417E-2</c:v>
                </c:pt>
                <c:pt idx="2088">
                  <c:v>8.9605734767043196E-4</c:v>
                </c:pt>
                <c:pt idx="2089">
                  <c:v>2.3437500000000038E-2</c:v>
                </c:pt>
                <c:pt idx="2090">
                  <c:v>6.5104166666679814E-4</c:v>
                </c:pt>
                <c:pt idx="2091">
                  <c:v>4.8166119594678422E-4</c:v>
                </c:pt>
                <c:pt idx="2092">
                  <c:v>1.0635034257081455E-2</c:v>
                </c:pt>
                <c:pt idx="2093">
                  <c:v>4.3744531933532539E-4</c:v>
                </c:pt>
                <c:pt idx="2094">
                  <c:v>1.0416666666666938E-2</c:v>
                </c:pt>
                <c:pt idx="2095">
                  <c:v>1.6203703703703606E-2</c:v>
                </c:pt>
                <c:pt idx="2096">
                  <c:v>1.5748031496063096E-2</c:v>
                </c:pt>
                <c:pt idx="2097">
                  <c:v>6.9991251093613586E-3</c:v>
                </c:pt>
                <c:pt idx="2098">
                  <c:v>6.5104166666679814E-4</c:v>
                </c:pt>
                <c:pt idx="2099">
                  <c:v>3.3047470547470731E-2</c:v>
                </c:pt>
                <c:pt idx="2100">
                  <c:v>1.4756944444444444E-2</c:v>
                </c:pt>
                <c:pt idx="2101">
                  <c:v>1.0809451985922812E-2</c:v>
                </c:pt>
                <c:pt idx="2102">
                  <c:v>9.5338983050847672E-3</c:v>
                </c:pt>
                <c:pt idx="2103">
                  <c:v>1.9357336430511073E-4</c:v>
                </c:pt>
                <c:pt idx="2104">
                  <c:v>4.8832139520397725E-3</c:v>
                </c:pt>
                <c:pt idx="2105">
                  <c:v>5.4256410256409051E-4</c:v>
                </c:pt>
                <c:pt idx="2106">
                  <c:v>7.2542400128609592E-3</c:v>
                </c:pt>
                <c:pt idx="2107">
                  <c:v>1.1459129106187558E-3</c:v>
                </c:pt>
                <c:pt idx="2108">
                  <c:v>1.5748031496063096E-2</c:v>
                </c:pt>
                <c:pt idx="2109">
                  <c:v>1.536680349436886E-2</c:v>
                </c:pt>
                <c:pt idx="2110">
                  <c:v>1.9357336430511073E-4</c:v>
                </c:pt>
                <c:pt idx="2111">
                  <c:v>4.3744531933532539E-4</c:v>
                </c:pt>
                <c:pt idx="2112">
                  <c:v>2.3437500000000038E-2</c:v>
                </c:pt>
                <c:pt idx="2113">
                  <c:v>8.6805555555555608E-2</c:v>
                </c:pt>
                <c:pt idx="2114">
                  <c:v>2.3437500000000038E-2</c:v>
                </c:pt>
                <c:pt idx="2115">
                  <c:v>1.0416666666666938E-2</c:v>
                </c:pt>
                <c:pt idx="2116">
                  <c:v>1.4406601801559704E-2</c:v>
                </c:pt>
                <c:pt idx="2117">
                  <c:v>2.3319200484554808E-2</c:v>
                </c:pt>
                <c:pt idx="2118">
                  <c:v>6.1454293737771293E-4</c:v>
                </c:pt>
                <c:pt idx="2119">
                  <c:v>1.0635034257081455E-2</c:v>
                </c:pt>
                <c:pt idx="2120">
                  <c:v>7.4926386638574293E-3</c:v>
                </c:pt>
                <c:pt idx="2121">
                  <c:v>3.5256410256410152E-2</c:v>
                </c:pt>
                <c:pt idx="2122">
                  <c:v>0.11751537935748466</c:v>
                </c:pt>
                <c:pt idx="2123">
                  <c:v>4.8166119594678422E-4</c:v>
                </c:pt>
                <c:pt idx="2124">
                  <c:v>9.8681805998884634E-4</c:v>
                </c:pt>
                <c:pt idx="2125">
                  <c:v>2.7230833682446817E-2</c:v>
                </c:pt>
                <c:pt idx="2126">
                  <c:v>8.8016745159606095E-4</c:v>
                </c:pt>
                <c:pt idx="2127">
                  <c:v>1.0051282051282114E-2</c:v>
                </c:pt>
                <c:pt idx="2128">
                  <c:v>1.1171600144031313E-2</c:v>
                </c:pt>
                <c:pt idx="2129">
                  <c:v>3.4742774789558846E-5</c:v>
                </c:pt>
                <c:pt idx="2130">
                  <c:v>2.5469387755102126E-2</c:v>
                </c:pt>
                <c:pt idx="2131">
                  <c:v>5.1767048282727796E-2</c:v>
                </c:pt>
                <c:pt idx="2132">
                  <c:v>5.092946269416095E-4</c:v>
                </c:pt>
                <c:pt idx="2133">
                  <c:v>2.3437500000000038E-2</c:v>
                </c:pt>
                <c:pt idx="2134">
                  <c:v>2.66666666666668E-2</c:v>
                </c:pt>
                <c:pt idx="2135">
                  <c:v>4.3744531933532539E-4</c:v>
                </c:pt>
                <c:pt idx="2136">
                  <c:v>1.5679442508710839E-2</c:v>
                </c:pt>
                <c:pt idx="2137">
                  <c:v>1.5679442508710839E-2</c:v>
                </c:pt>
                <c:pt idx="2138">
                  <c:v>1.0416666666666938E-2</c:v>
                </c:pt>
                <c:pt idx="2139">
                  <c:v>1.883239171374814E-3</c:v>
                </c:pt>
                <c:pt idx="2140">
                  <c:v>2.1164021164021368E-2</c:v>
                </c:pt>
                <c:pt idx="2141">
                  <c:v>3.5256410256410152E-2</c:v>
                </c:pt>
                <c:pt idx="2142">
                  <c:v>6.1454293737771293E-4</c:v>
                </c:pt>
                <c:pt idx="2143">
                  <c:v>3.1173826173826382E-3</c:v>
                </c:pt>
                <c:pt idx="2144">
                  <c:v>1.2470963789422152E-2</c:v>
                </c:pt>
                <c:pt idx="2145">
                  <c:v>3.0786230576146635E-2</c:v>
                </c:pt>
                <c:pt idx="2146">
                  <c:v>0.13865546218487393</c:v>
                </c:pt>
                <c:pt idx="2147">
                  <c:v>1.4107611548556396E-2</c:v>
                </c:pt>
                <c:pt idx="2148">
                  <c:v>2.3437500000000038E-2</c:v>
                </c:pt>
                <c:pt idx="2149">
                  <c:v>1.2184508268059195E-2</c:v>
                </c:pt>
                <c:pt idx="2150">
                  <c:v>6.6666666666667001E-3</c:v>
                </c:pt>
                <c:pt idx="2151">
                  <c:v>1.5748031496063096E-2</c:v>
                </c:pt>
                <c:pt idx="2152">
                  <c:v>1.7005032101336127E-2</c:v>
                </c:pt>
                <c:pt idx="2153">
                  <c:v>2.3437500000000038E-2</c:v>
                </c:pt>
                <c:pt idx="2154">
                  <c:v>1.6393442622950921E-2</c:v>
                </c:pt>
                <c:pt idx="2155">
                  <c:v>0.11637931034482767</c:v>
                </c:pt>
                <c:pt idx="2156">
                  <c:v>1.3227513227514738E-3</c:v>
                </c:pt>
                <c:pt idx="2157">
                  <c:v>1.0416666666666938E-2</c:v>
                </c:pt>
                <c:pt idx="2158">
                  <c:v>1.0416666666666938E-2</c:v>
                </c:pt>
                <c:pt idx="2159">
                  <c:v>1.0416666666666938E-2</c:v>
                </c:pt>
                <c:pt idx="2160">
                  <c:v>1.0416666666666938E-2</c:v>
                </c:pt>
                <c:pt idx="2161">
                  <c:v>2.4035921817221365E-2</c:v>
                </c:pt>
                <c:pt idx="2162">
                  <c:v>3.64145658263305E-2</c:v>
                </c:pt>
                <c:pt idx="2163">
                  <c:v>1.4285714285714356E-2</c:v>
                </c:pt>
                <c:pt idx="2164">
                  <c:v>4.3744531933532539E-4</c:v>
                </c:pt>
                <c:pt idx="2165">
                  <c:v>1.0416666666666938E-2</c:v>
                </c:pt>
                <c:pt idx="2166">
                  <c:v>1.0416666666666938E-2</c:v>
                </c:pt>
                <c:pt idx="2167">
                  <c:v>8.676036786403832E-5</c:v>
                </c:pt>
                <c:pt idx="2168">
                  <c:v>2.3437500000000038E-2</c:v>
                </c:pt>
                <c:pt idx="2169">
                  <c:v>1.0416666666666938E-2</c:v>
                </c:pt>
                <c:pt idx="2170">
                  <c:v>3.5433070866141662E-2</c:v>
                </c:pt>
                <c:pt idx="2171">
                  <c:v>9.8360655737704847E-2</c:v>
                </c:pt>
                <c:pt idx="2172">
                  <c:v>8.6782376502004543E-3</c:v>
                </c:pt>
                <c:pt idx="2173">
                  <c:v>1.0416666666666938E-2</c:v>
                </c:pt>
                <c:pt idx="2174">
                  <c:v>5.6570931244562736E-3</c:v>
                </c:pt>
                <c:pt idx="2175">
                  <c:v>6.6666666666668883E-3</c:v>
                </c:pt>
                <c:pt idx="2176">
                  <c:v>4.3744531933532539E-4</c:v>
                </c:pt>
                <c:pt idx="2177">
                  <c:v>4.3744531933532539E-4</c:v>
                </c:pt>
                <c:pt idx="2178">
                  <c:v>4.3744531933532539E-4</c:v>
                </c:pt>
                <c:pt idx="2179">
                  <c:v>2.3437500000000038E-2</c:v>
                </c:pt>
                <c:pt idx="2180">
                  <c:v>2.66666666666668E-2</c:v>
                </c:pt>
                <c:pt idx="2181">
                  <c:v>6.147540983606598E-3</c:v>
                </c:pt>
                <c:pt idx="2182">
                  <c:v>4.7619047619047589E-2</c:v>
                </c:pt>
                <c:pt idx="2183">
                  <c:v>3.0303030303030245E-2</c:v>
                </c:pt>
                <c:pt idx="2184">
                  <c:v>1.5679442508710839E-2</c:v>
                </c:pt>
                <c:pt idx="2185">
                  <c:v>2.66666666666668E-2</c:v>
                </c:pt>
                <c:pt idx="2186">
                  <c:v>1.0416666666666938E-2</c:v>
                </c:pt>
                <c:pt idx="2187">
                  <c:v>1.0416666666666938E-2</c:v>
                </c:pt>
                <c:pt idx="2188">
                  <c:v>2.2071307300509393E-2</c:v>
                </c:pt>
                <c:pt idx="2189">
                  <c:v>6.4499484004128737E-4</c:v>
                </c:pt>
                <c:pt idx="2190">
                  <c:v>1.6421052631579034E-2</c:v>
                </c:pt>
                <c:pt idx="2191">
                  <c:v>2.9186553330036143E-3</c:v>
                </c:pt>
                <c:pt idx="2192">
                  <c:v>5.9521324045779178E-3</c:v>
                </c:pt>
                <c:pt idx="2193">
                  <c:v>5.7836899942167346E-4</c:v>
                </c:pt>
                <c:pt idx="2194">
                  <c:v>8.7318087318087202E-3</c:v>
                </c:pt>
                <c:pt idx="2195">
                  <c:v>3.8630547105128775E-4</c:v>
                </c:pt>
                <c:pt idx="2196">
                  <c:v>5.8775292910472465E-3</c:v>
                </c:pt>
                <c:pt idx="2197">
                  <c:v>8.8217338217311077E-5</c:v>
                </c:pt>
                <c:pt idx="2198">
                  <c:v>1.0840468131236701E-3</c:v>
                </c:pt>
                <c:pt idx="2199">
                  <c:v>3.5076923076923019E-2</c:v>
                </c:pt>
                <c:pt idx="2200">
                  <c:v>4.7619047619047589E-2</c:v>
                </c:pt>
                <c:pt idx="2201">
                  <c:v>2.3437500000000038E-2</c:v>
                </c:pt>
                <c:pt idx="2202">
                  <c:v>1.5748031496063096E-2</c:v>
                </c:pt>
                <c:pt idx="2203">
                  <c:v>1.0416666666666938E-2</c:v>
                </c:pt>
                <c:pt idx="2204">
                  <c:v>6.6666666666668883E-3</c:v>
                </c:pt>
                <c:pt idx="2205">
                  <c:v>1.9035842206574804E-3</c:v>
                </c:pt>
                <c:pt idx="2206">
                  <c:v>6.4408731764104095E-3</c:v>
                </c:pt>
                <c:pt idx="2207">
                  <c:v>4.7619047619047589E-2</c:v>
                </c:pt>
                <c:pt idx="2208">
                  <c:v>8.6152525619838608E-3</c:v>
                </c:pt>
                <c:pt idx="2209">
                  <c:v>2.8133668686671696E-4</c:v>
                </c:pt>
                <c:pt idx="2210">
                  <c:v>1.0051282051282114E-2</c:v>
                </c:pt>
                <c:pt idx="2211">
                  <c:v>1.0416666666666938E-2</c:v>
                </c:pt>
                <c:pt idx="2212">
                  <c:v>6.5104166666679814E-4</c:v>
                </c:pt>
                <c:pt idx="2213">
                  <c:v>1.0416666666666938E-2</c:v>
                </c:pt>
                <c:pt idx="2214">
                  <c:v>7.7190097743674562E-3</c:v>
                </c:pt>
                <c:pt idx="2215">
                  <c:v>1.0416666666666938E-2</c:v>
                </c:pt>
                <c:pt idx="2216">
                  <c:v>4.3744531933532539E-4</c:v>
                </c:pt>
                <c:pt idx="2217">
                  <c:v>1.3227513227514738E-3</c:v>
                </c:pt>
                <c:pt idx="2218">
                  <c:v>4.9671592775041122E-2</c:v>
                </c:pt>
                <c:pt idx="2219">
                  <c:v>1.2184508268059195E-2</c:v>
                </c:pt>
                <c:pt idx="2220">
                  <c:v>2.976190476190496E-3</c:v>
                </c:pt>
                <c:pt idx="2221">
                  <c:v>5.0125313283205459E-3</c:v>
                </c:pt>
                <c:pt idx="2222">
                  <c:v>5.9568131049888709E-3</c:v>
                </c:pt>
                <c:pt idx="2223">
                  <c:v>8.3307299802147354E-4</c:v>
                </c:pt>
                <c:pt idx="2224">
                  <c:v>3.2258064516129087E-2</c:v>
                </c:pt>
                <c:pt idx="2225">
                  <c:v>6.1454293737771293E-4</c:v>
                </c:pt>
                <c:pt idx="2226">
                  <c:v>1.3011870266977938E-2</c:v>
                </c:pt>
                <c:pt idx="2227">
                  <c:v>1.5748031496063096E-2</c:v>
                </c:pt>
                <c:pt idx="2228">
                  <c:v>1.734400656814461E-2</c:v>
                </c:pt>
                <c:pt idx="2229">
                  <c:v>3.9447731755424325E-3</c:v>
                </c:pt>
                <c:pt idx="2230">
                  <c:v>0.13865546218487393</c:v>
                </c:pt>
                <c:pt idx="2231">
                  <c:v>3.1173826173826382E-3</c:v>
                </c:pt>
                <c:pt idx="2232">
                  <c:v>3.7423876433164485E-3</c:v>
                </c:pt>
                <c:pt idx="2233">
                  <c:v>6.5104166666679814E-4</c:v>
                </c:pt>
                <c:pt idx="2234">
                  <c:v>1.4336917562724075E-2</c:v>
                </c:pt>
                <c:pt idx="2235">
                  <c:v>7.5345529890987991E-4</c:v>
                </c:pt>
                <c:pt idx="2236">
                  <c:v>2.2698612862547159E-2</c:v>
                </c:pt>
                <c:pt idx="2237">
                  <c:v>8.3028083028081918E-3</c:v>
                </c:pt>
                <c:pt idx="2238">
                  <c:v>9.775929775929797E-3</c:v>
                </c:pt>
                <c:pt idx="2239">
                  <c:v>5.4068971156401727E-3</c:v>
                </c:pt>
                <c:pt idx="2240">
                  <c:v>5.6521739130434838E-2</c:v>
                </c:pt>
                <c:pt idx="2241">
                  <c:v>1.9391025641024801E-3</c:v>
                </c:pt>
                <c:pt idx="2242">
                  <c:v>0.15458937198067643</c:v>
                </c:pt>
                <c:pt idx="2243">
                  <c:v>8.9605734767043196E-4</c:v>
                </c:pt>
                <c:pt idx="2244">
                  <c:v>5.6570931244562736E-3</c:v>
                </c:pt>
                <c:pt idx="2245">
                  <c:v>2.976190476190496E-3</c:v>
                </c:pt>
                <c:pt idx="2246">
                  <c:v>0</c:v>
                </c:pt>
                <c:pt idx="2247">
                  <c:v>2.976190476190496E-3</c:v>
                </c:pt>
                <c:pt idx="2248">
                  <c:v>2.3437500000000038E-2</c:v>
                </c:pt>
                <c:pt idx="2249">
                  <c:v>1.0976702508960743E-2</c:v>
                </c:pt>
                <c:pt idx="2250">
                  <c:v>9.7949188858280165E-3</c:v>
                </c:pt>
                <c:pt idx="2251">
                  <c:v>1.0416666666666938E-2</c:v>
                </c:pt>
                <c:pt idx="2252">
                  <c:v>2.0576131687241343E-3</c:v>
                </c:pt>
                <c:pt idx="2253">
                  <c:v>1.0416666666666938E-2</c:v>
                </c:pt>
                <c:pt idx="2254">
                  <c:v>2.122641509433967E-2</c:v>
                </c:pt>
                <c:pt idx="2255">
                  <c:v>1.1885019347705899E-2</c:v>
                </c:pt>
                <c:pt idx="2256">
                  <c:v>3.8722933459776161E-3</c:v>
                </c:pt>
                <c:pt idx="2257">
                  <c:v>6.7723147771779177E-5</c:v>
                </c:pt>
                <c:pt idx="2258">
                  <c:v>1.3227513227514738E-3</c:v>
                </c:pt>
                <c:pt idx="2259">
                  <c:v>2.1164021164021368E-2</c:v>
                </c:pt>
                <c:pt idx="2260">
                  <c:v>6.2775938189846012E-3</c:v>
                </c:pt>
                <c:pt idx="2261">
                  <c:v>2.9124799767007482E-4</c:v>
                </c:pt>
                <c:pt idx="2262">
                  <c:v>1.3227513227514736E-3</c:v>
                </c:pt>
                <c:pt idx="2263">
                  <c:v>1.5748031496063096E-2</c:v>
                </c:pt>
                <c:pt idx="2264">
                  <c:v>1.5748031496063096E-2</c:v>
                </c:pt>
                <c:pt idx="2265">
                  <c:v>3.5226077812828591E-2</c:v>
                </c:pt>
                <c:pt idx="2266">
                  <c:v>1.0416666666666938E-2</c:v>
                </c:pt>
                <c:pt idx="2267">
                  <c:v>6.5104166666679814E-4</c:v>
                </c:pt>
                <c:pt idx="2268">
                  <c:v>3.7858422939068027E-2</c:v>
                </c:pt>
                <c:pt idx="2269">
                  <c:v>3.7858422939068027E-2</c:v>
                </c:pt>
                <c:pt idx="2270">
                  <c:v>3.7858422939068027E-2</c:v>
                </c:pt>
                <c:pt idx="2271">
                  <c:v>3.7858422939068027E-2</c:v>
                </c:pt>
                <c:pt idx="2272">
                  <c:v>6.5104166666679814E-4</c:v>
                </c:pt>
                <c:pt idx="2273">
                  <c:v>3.7858422939068027E-2</c:v>
                </c:pt>
                <c:pt idx="2274">
                  <c:v>1.0416666666666938E-2</c:v>
                </c:pt>
                <c:pt idx="2275">
                  <c:v>3.2706863064006554E-3</c:v>
                </c:pt>
                <c:pt idx="2276">
                  <c:v>2.0141336075401875E-2</c:v>
                </c:pt>
                <c:pt idx="2277">
                  <c:v>1.0051282051282114E-2</c:v>
                </c:pt>
                <c:pt idx="2278">
                  <c:v>1.9338601729713887E-2</c:v>
                </c:pt>
                <c:pt idx="2279">
                  <c:v>1.1570204745450592E-2</c:v>
                </c:pt>
                <c:pt idx="2280">
                  <c:v>1.4532406369140979E-2</c:v>
                </c:pt>
                <c:pt idx="2281">
                  <c:v>7.2455017510040533E-5</c:v>
                </c:pt>
                <c:pt idx="2282">
                  <c:v>9.2857142857143013E-2</c:v>
                </c:pt>
                <c:pt idx="2283">
                  <c:v>7.2455017510040533E-5</c:v>
                </c:pt>
                <c:pt idx="2284">
                  <c:v>8.8016745159606095E-4</c:v>
                </c:pt>
                <c:pt idx="2285">
                  <c:v>2.0893041384844727E-2</c:v>
                </c:pt>
                <c:pt idx="2286">
                  <c:v>2.5469387755102126E-2</c:v>
                </c:pt>
                <c:pt idx="2287">
                  <c:v>1.1898576488242192E-2</c:v>
                </c:pt>
                <c:pt idx="2288">
                  <c:v>5.972325878649141E-3</c:v>
                </c:pt>
                <c:pt idx="2289">
                  <c:v>4.2936306671709654E-6</c:v>
                </c:pt>
                <c:pt idx="2290">
                  <c:v>5.9875894112815433E-3</c:v>
                </c:pt>
                <c:pt idx="2291">
                  <c:v>1.0416666666666938E-2</c:v>
                </c:pt>
                <c:pt idx="2292">
                  <c:v>6.5104166666679814E-4</c:v>
                </c:pt>
                <c:pt idx="2293">
                  <c:v>6.5104166666679814E-4</c:v>
                </c:pt>
                <c:pt idx="2294">
                  <c:v>1.6079158936301841E-2</c:v>
                </c:pt>
                <c:pt idx="2295">
                  <c:v>1.0635034257081455E-2</c:v>
                </c:pt>
                <c:pt idx="2296">
                  <c:v>6.1454293737771293E-4</c:v>
                </c:pt>
                <c:pt idx="2297">
                  <c:v>1.5905844818312307E-3</c:v>
                </c:pt>
                <c:pt idx="2298">
                  <c:v>2.7230833682446817E-2</c:v>
                </c:pt>
                <c:pt idx="2299">
                  <c:v>2.3319200484554808E-2</c:v>
                </c:pt>
                <c:pt idx="2300">
                  <c:v>1.4083477498111698E-2</c:v>
                </c:pt>
                <c:pt idx="2301">
                  <c:v>3.1173826173826382E-3</c:v>
                </c:pt>
                <c:pt idx="2302">
                  <c:v>5.606854683777765E-2</c:v>
                </c:pt>
                <c:pt idx="2303">
                  <c:v>6.1454293737771293E-4</c:v>
                </c:pt>
                <c:pt idx="2304">
                  <c:v>5.3280053280077089E-4</c:v>
                </c:pt>
                <c:pt idx="2305">
                  <c:v>1.1678738342094945E-2</c:v>
                </c:pt>
                <c:pt idx="2306">
                  <c:v>4.7969092435146146E-2</c:v>
                </c:pt>
                <c:pt idx="2307">
                  <c:v>1.0635034257081455E-2</c:v>
                </c:pt>
                <c:pt idx="2308">
                  <c:v>7.8669354961148172E-2</c:v>
                </c:pt>
                <c:pt idx="2309">
                  <c:v>1.3612513612526605E-4</c:v>
                </c:pt>
                <c:pt idx="2310">
                  <c:v>1.0635034257081455E-2</c:v>
                </c:pt>
                <c:pt idx="2311">
                  <c:v>3.1173826173826382E-3</c:v>
                </c:pt>
                <c:pt idx="2312">
                  <c:v>2.5094137955708634E-3</c:v>
                </c:pt>
                <c:pt idx="2313">
                  <c:v>9.2497272375333616E-4</c:v>
                </c:pt>
                <c:pt idx="2314">
                  <c:v>1.0136205258156545E-2</c:v>
                </c:pt>
                <c:pt idx="2315">
                  <c:v>4.5507813411290515E-3</c:v>
                </c:pt>
                <c:pt idx="2316">
                  <c:v>1.0253613874567633E-3</c:v>
                </c:pt>
                <c:pt idx="2317">
                  <c:v>1.0860484544695154E-2</c:v>
                </c:pt>
                <c:pt idx="2318">
                  <c:v>2.2988505747126586E-2</c:v>
                </c:pt>
                <c:pt idx="2319">
                  <c:v>2.0611520611520835E-2</c:v>
                </c:pt>
                <c:pt idx="2320">
                  <c:v>8.9605734767043196E-4</c:v>
                </c:pt>
                <c:pt idx="2321">
                  <c:v>1.3227513227514736E-3</c:v>
                </c:pt>
                <c:pt idx="2322">
                  <c:v>7.2580645161290175E-2</c:v>
                </c:pt>
                <c:pt idx="2323">
                  <c:v>1.0416666666666938E-2</c:v>
                </c:pt>
                <c:pt idx="2324">
                  <c:v>3.5433070866141662E-2</c:v>
                </c:pt>
                <c:pt idx="2325">
                  <c:v>1.0416666666666938E-2</c:v>
                </c:pt>
                <c:pt idx="2326">
                  <c:v>2.3437500000000038E-2</c:v>
                </c:pt>
                <c:pt idx="2327">
                  <c:v>4.8543689320386775E-3</c:v>
                </c:pt>
                <c:pt idx="2328">
                  <c:v>1.0416666666666938E-2</c:v>
                </c:pt>
                <c:pt idx="2329">
                  <c:v>2.3437500000000038E-2</c:v>
                </c:pt>
                <c:pt idx="2330">
                  <c:v>6.5104166666679814E-4</c:v>
                </c:pt>
                <c:pt idx="2331">
                  <c:v>8.5365853658536536E-2</c:v>
                </c:pt>
                <c:pt idx="2332">
                  <c:v>4.3744531933532539E-4</c:v>
                </c:pt>
                <c:pt idx="2333">
                  <c:v>2.3437500000000038E-2</c:v>
                </c:pt>
                <c:pt idx="2334">
                  <c:v>2.1164021164021368E-2</c:v>
                </c:pt>
                <c:pt idx="2335">
                  <c:v>4.3744531933532539E-4</c:v>
                </c:pt>
                <c:pt idx="2336">
                  <c:v>0.1298820129829156</c:v>
                </c:pt>
                <c:pt idx="2337">
                  <c:v>6.7750677506769365E-4</c:v>
                </c:pt>
                <c:pt idx="2338">
                  <c:v>7.8144078144078311E-2</c:v>
                </c:pt>
                <c:pt idx="2339">
                  <c:v>1.6150418667983044E-2</c:v>
                </c:pt>
                <c:pt idx="2340">
                  <c:v>0.13803780964797904</c:v>
                </c:pt>
                <c:pt idx="2341">
                  <c:v>1.0635034257081455E-2</c:v>
                </c:pt>
                <c:pt idx="2342">
                  <c:v>3.3579865512235848E-6</c:v>
                </c:pt>
                <c:pt idx="2343">
                  <c:v>1.6150418667983044E-2</c:v>
                </c:pt>
                <c:pt idx="2344">
                  <c:v>4.8166119594678422E-4</c:v>
                </c:pt>
                <c:pt idx="2345">
                  <c:v>1.6079158936301841E-2</c:v>
                </c:pt>
                <c:pt idx="2346">
                  <c:v>7.0884187354775655E-2</c:v>
                </c:pt>
                <c:pt idx="2347">
                  <c:v>2.3039432875498308E-2</c:v>
                </c:pt>
                <c:pt idx="2348">
                  <c:v>1.713909030982181E-2</c:v>
                </c:pt>
                <c:pt idx="2349">
                  <c:v>9.429759429759349E-3</c:v>
                </c:pt>
                <c:pt idx="2350">
                  <c:v>1.1333914559720775E-2</c:v>
                </c:pt>
                <c:pt idx="2351">
                  <c:v>7.7317512100119976E-3</c:v>
                </c:pt>
                <c:pt idx="2352">
                  <c:v>2.7027027027025727E-3</c:v>
                </c:pt>
                <c:pt idx="2353">
                  <c:v>1.5722453222450658E-3</c:v>
                </c:pt>
                <c:pt idx="2354">
                  <c:v>3.9752105430055431E-4</c:v>
                </c:pt>
                <c:pt idx="2355">
                  <c:v>2.7490936581766446E-5</c:v>
                </c:pt>
                <c:pt idx="2356">
                  <c:v>1.5722453222450658E-3</c:v>
                </c:pt>
                <c:pt idx="2357">
                  <c:v>3.5135135135134866E-2</c:v>
                </c:pt>
                <c:pt idx="2358">
                  <c:v>4.6658259773013834E-2</c:v>
                </c:pt>
                <c:pt idx="2359">
                  <c:v>1.6203703703703606E-2</c:v>
                </c:pt>
                <c:pt idx="2360">
                  <c:v>2.8051720359412783E-2</c:v>
                </c:pt>
                <c:pt idx="2361">
                  <c:v>1.0296789824349027E-2</c:v>
                </c:pt>
                <c:pt idx="2362">
                  <c:v>2.4085224641037482E-2</c:v>
                </c:pt>
                <c:pt idx="2363">
                  <c:v>7.2148786831516027E-4</c:v>
                </c:pt>
                <c:pt idx="2364">
                  <c:v>1.0296789824349027E-2</c:v>
                </c:pt>
                <c:pt idx="2365">
                  <c:v>2.6492311931080367E-4</c:v>
                </c:pt>
                <c:pt idx="2366">
                  <c:v>7.2148786831516027E-4</c:v>
                </c:pt>
                <c:pt idx="2367">
                  <c:v>4.3744531933532539E-4</c:v>
                </c:pt>
                <c:pt idx="2368">
                  <c:v>1.0416666666666938E-2</c:v>
                </c:pt>
                <c:pt idx="2369">
                  <c:v>6.5104166666679814E-4</c:v>
                </c:pt>
                <c:pt idx="2370">
                  <c:v>6.5104166666679814E-4</c:v>
                </c:pt>
                <c:pt idx="2371">
                  <c:v>6.8310152343768109E-4</c:v>
                </c:pt>
                <c:pt idx="2372">
                  <c:v>6.5104166666679814E-4</c:v>
                </c:pt>
                <c:pt idx="2373">
                  <c:v>6.5104166666679814E-4</c:v>
                </c:pt>
                <c:pt idx="2374">
                  <c:v>3.2258064516129087E-2</c:v>
                </c:pt>
                <c:pt idx="2375">
                  <c:v>9.5338983050847672E-3</c:v>
                </c:pt>
                <c:pt idx="2376">
                  <c:v>1.3227513227514738E-3</c:v>
                </c:pt>
                <c:pt idx="2377">
                  <c:v>2.6205450733739476E-4</c:v>
                </c:pt>
                <c:pt idx="2378">
                  <c:v>2.976190476190496E-3</c:v>
                </c:pt>
                <c:pt idx="2379">
                  <c:v>2.1164021164021368E-2</c:v>
                </c:pt>
                <c:pt idx="2380">
                  <c:v>2.1164021164021368E-2</c:v>
                </c:pt>
                <c:pt idx="2381">
                  <c:v>6.5104166666679814E-4</c:v>
                </c:pt>
                <c:pt idx="2382">
                  <c:v>6.5104166666679814E-4</c:v>
                </c:pt>
                <c:pt idx="2383">
                  <c:v>2.3437500000000038E-2</c:v>
                </c:pt>
                <c:pt idx="2384">
                  <c:v>2.1164021164021368E-2</c:v>
                </c:pt>
                <c:pt idx="2385">
                  <c:v>1.0416666666666938E-2</c:v>
                </c:pt>
                <c:pt idx="2386">
                  <c:v>5.9999999999999928E-2</c:v>
                </c:pt>
                <c:pt idx="2387">
                  <c:v>1.734400656814461E-2</c:v>
                </c:pt>
                <c:pt idx="2388">
                  <c:v>4.227859368046356E-3</c:v>
                </c:pt>
                <c:pt idx="2389">
                  <c:v>3.2258064516129087E-2</c:v>
                </c:pt>
                <c:pt idx="2390">
                  <c:v>0</c:v>
                </c:pt>
                <c:pt idx="2391">
                  <c:v>6.6666666666668883E-3</c:v>
                </c:pt>
                <c:pt idx="2392">
                  <c:v>1.0416666666666938E-2</c:v>
                </c:pt>
                <c:pt idx="2393">
                  <c:v>0</c:v>
                </c:pt>
                <c:pt idx="2394">
                  <c:v>2.3437500000000038E-2</c:v>
                </c:pt>
                <c:pt idx="2395">
                  <c:v>3.5433070866141662E-2</c:v>
                </c:pt>
                <c:pt idx="2396">
                  <c:v>2.3437500000000038E-2</c:v>
                </c:pt>
                <c:pt idx="2397">
                  <c:v>0.20519757337268402</c:v>
                </c:pt>
                <c:pt idx="2398">
                  <c:v>2.3437500000000038E-2</c:v>
                </c:pt>
                <c:pt idx="2399">
                  <c:v>4.3744531933532539E-4</c:v>
                </c:pt>
                <c:pt idx="2400">
                  <c:v>2.1164021164021368E-2</c:v>
                </c:pt>
                <c:pt idx="2401">
                  <c:v>0.19849537037037038</c:v>
                </c:pt>
                <c:pt idx="2402">
                  <c:v>1.5748031496063096E-2</c:v>
                </c:pt>
                <c:pt idx="2403">
                  <c:v>5.3079947575360532E-2</c:v>
                </c:pt>
                <c:pt idx="2404">
                  <c:v>7.2580645161290175E-2</c:v>
                </c:pt>
                <c:pt idx="2405">
                  <c:v>7.2580645161290175E-2</c:v>
                </c:pt>
                <c:pt idx="2406">
                  <c:v>7.2580645161290175E-2</c:v>
                </c:pt>
                <c:pt idx="2407">
                  <c:v>7.2580645161290175E-2</c:v>
                </c:pt>
                <c:pt idx="2408">
                  <c:v>2.66666666666668E-2</c:v>
                </c:pt>
                <c:pt idx="2409">
                  <c:v>3.7940379403793946E-2</c:v>
                </c:pt>
                <c:pt idx="2410">
                  <c:v>3.5433070866141662E-2</c:v>
                </c:pt>
                <c:pt idx="2411">
                  <c:v>3.5433070866141662E-2</c:v>
                </c:pt>
                <c:pt idx="2412">
                  <c:v>1.0416666666666938E-2</c:v>
                </c:pt>
                <c:pt idx="2413">
                  <c:v>0.22638353684644105</c:v>
                </c:pt>
                <c:pt idx="2414">
                  <c:v>0.10062782373995179</c:v>
                </c:pt>
                <c:pt idx="2415">
                  <c:v>1.6421052631579034E-2</c:v>
                </c:pt>
                <c:pt idx="2416">
                  <c:v>0.19400953029271625</c:v>
                </c:pt>
                <c:pt idx="2417">
                  <c:v>5.9412132582864305E-2</c:v>
                </c:pt>
                <c:pt idx="2418">
                  <c:v>9.7435897435897451E-2</c:v>
                </c:pt>
                <c:pt idx="2419">
                  <c:v>9.9761237413059256E-2</c:v>
                </c:pt>
                <c:pt idx="2420">
                  <c:v>1.4644815971351992E-4</c:v>
                </c:pt>
                <c:pt idx="2421">
                  <c:v>2.3199023199023172E-2</c:v>
                </c:pt>
                <c:pt idx="2422">
                  <c:v>2.640716374269006E-2</c:v>
                </c:pt>
                <c:pt idx="2423">
                  <c:v>1.1223344556678182E-3</c:v>
                </c:pt>
                <c:pt idx="2424">
                  <c:v>1.0416666666666938E-2</c:v>
                </c:pt>
                <c:pt idx="2425">
                  <c:v>1.0976702508960743E-2</c:v>
                </c:pt>
                <c:pt idx="2426">
                  <c:v>1.5748031496063096E-2</c:v>
                </c:pt>
                <c:pt idx="2427">
                  <c:v>5.5555555555555835E-3</c:v>
                </c:pt>
                <c:pt idx="2428">
                  <c:v>2.6399407044568297E-2</c:v>
                </c:pt>
                <c:pt idx="2429">
                  <c:v>6.4971319003575331E-3</c:v>
                </c:pt>
                <c:pt idx="2430">
                  <c:v>1.3612513612526605E-4</c:v>
                </c:pt>
                <c:pt idx="2431">
                  <c:v>4.8166119594678422E-4</c:v>
                </c:pt>
                <c:pt idx="2432">
                  <c:v>6.034027605676868E-4</c:v>
                </c:pt>
                <c:pt idx="2433">
                  <c:v>4.8166119594678422E-4</c:v>
                </c:pt>
                <c:pt idx="2434">
                  <c:v>5.0942699630150429E-3</c:v>
                </c:pt>
                <c:pt idx="2435">
                  <c:v>4.3758325008325057E-2</c:v>
                </c:pt>
                <c:pt idx="2436">
                  <c:v>5.3549391784686986E-3</c:v>
                </c:pt>
                <c:pt idx="2437">
                  <c:v>3.1173826173826382E-3</c:v>
                </c:pt>
                <c:pt idx="2438">
                  <c:v>1.6079158936301841E-2</c:v>
                </c:pt>
                <c:pt idx="2439">
                  <c:v>1.9272369714847999E-3</c:v>
                </c:pt>
                <c:pt idx="2440">
                  <c:v>2.8989197530864104E-2</c:v>
                </c:pt>
                <c:pt idx="2441">
                  <c:v>2.8367796182019382E-3</c:v>
                </c:pt>
                <c:pt idx="2442">
                  <c:v>7.7796771130102423E-3</c:v>
                </c:pt>
                <c:pt idx="2443">
                  <c:v>3.0009920634920324E-3</c:v>
                </c:pt>
                <c:pt idx="2444">
                  <c:v>3.934446796832107E-2</c:v>
                </c:pt>
                <c:pt idx="2445">
                  <c:v>5.0839275103980952E-2</c:v>
                </c:pt>
                <c:pt idx="2446">
                  <c:v>2.9734848484848464E-3</c:v>
                </c:pt>
                <c:pt idx="2447">
                  <c:v>3.6454403983815636E-2</c:v>
                </c:pt>
                <c:pt idx="2448">
                  <c:v>1.2515964240102601E-3</c:v>
                </c:pt>
                <c:pt idx="2449">
                  <c:v>5.1731085403401725E-2</c:v>
                </c:pt>
                <c:pt idx="2450">
                  <c:v>3.52095516569215E-4</c:v>
                </c:pt>
                <c:pt idx="2451">
                  <c:v>3.5805084745762416E-3</c:v>
                </c:pt>
                <c:pt idx="2452">
                  <c:v>9.5711173358231528E-3</c:v>
                </c:pt>
                <c:pt idx="2453">
                  <c:v>1.7507002801120497E-2</c:v>
                </c:pt>
                <c:pt idx="2454">
                  <c:v>2.1880209573709548E-3</c:v>
                </c:pt>
                <c:pt idx="2455">
                  <c:v>2.2348526652687935E-3</c:v>
                </c:pt>
                <c:pt idx="2456">
                  <c:v>2.0923076923076878E-2</c:v>
                </c:pt>
                <c:pt idx="2457">
                  <c:v>7.3319926261101991E-3</c:v>
                </c:pt>
                <c:pt idx="2458">
                  <c:v>2.7620055466355233E-2</c:v>
                </c:pt>
                <c:pt idx="2459">
                  <c:v>4.3083944453112852E-2</c:v>
                </c:pt>
                <c:pt idx="2460">
                  <c:v>6.1669829222011308E-2</c:v>
                </c:pt>
                <c:pt idx="2461">
                  <c:v>1.7584909774845961E-2</c:v>
                </c:pt>
                <c:pt idx="2462">
                  <c:v>7.2148786831516027E-4</c:v>
                </c:pt>
                <c:pt idx="2463">
                  <c:v>2.6925178263733657E-3</c:v>
                </c:pt>
                <c:pt idx="2464">
                  <c:v>2.4085224641037482E-2</c:v>
                </c:pt>
                <c:pt idx="2465">
                  <c:v>1.4660633484162905E-3</c:v>
                </c:pt>
                <c:pt idx="2466">
                  <c:v>3.1959390090876669E-3</c:v>
                </c:pt>
                <c:pt idx="2467">
                  <c:v>1.0296789824349027E-2</c:v>
                </c:pt>
                <c:pt idx="2468">
                  <c:v>1.0908209437621495E-3</c:v>
                </c:pt>
                <c:pt idx="2469">
                  <c:v>1.1500248686812393E-2</c:v>
                </c:pt>
                <c:pt idx="2470">
                  <c:v>1.0296789824349027E-2</c:v>
                </c:pt>
                <c:pt idx="2471">
                  <c:v>1.0296789824349027E-2</c:v>
                </c:pt>
                <c:pt idx="2472">
                  <c:v>2.4801587301587318E-2</c:v>
                </c:pt>
                <c:pt idx="2473">
                  <c:v>1.0416666666666938E-2</c:v>
                </c:pt>
                <c:pt idx="2474">
                  <c:v>1.7754868270332281E-2</c:v>
                </c:pt>
                <c:pt idx="2475">
                  <c:v>6.3116370808678449E-2</c:v>
                </c:pt>
                <c:pt idx="2476">
                  <c:v>2.1164021164021368E-2</c:v>
                </c:pt>
                <c:pt idx="2477">
                  <c:v>2.3437500000000038E-2</c:v>
                </c:pt>
                <c:pt idx="2478">
                  <c:v>1.0416666666666938E-2</c:v>
                </c:pt>
                <c:pt idx="2479">
                  <c:v>1.0593220338984692E-3</c:v>
                </c:pt>
                <c:pt idx="2480">
                  <c:v>3.8261322228006225E-2</c:v>
                </c:pt>
                <c:pt idx="2481">
                  <c:v>1.3227513227514738E-3</c:v>
                </c:pt>
                <c:pt idx="2482">
                  <c:v>0</c:v>
                </c:pt>
                <c:pt idx="2483">
                  <c:v>5.8356676003951914E-5</c:v>
                </c:pt>
                <c:pt idx="2484">
                  <c:v>6.9991251093613586E-3</c:v>
                </c:pt>
                <c:pt idx="2485">
                  <c:v>4.3744531933532539E-4</c:v>
                </c:pt>
                <c:pt idx="2486">
                  <c:v>6.9991251093613586E-3</c:v>
                </c:pt>
                <c:pt idx="2487">
                  <c:v>1.5748031496063096E-2</c:v>
                </c:pt>
                <c:pt idx="2488">
                  <c:v>2.06625683060109E-2</c:v>
                </c:pt>
                <c:pt idx="2489">
                  <c:v>1.5748031496063096E-2</c:v>
                </c:pt>
                <c:pt idx="2490">
                  <c:v>1.5748031496063096E-2</c:v>
                </c:pt>
                <c:pt idx="2491">
                  <c:v>2.9605263157894548E-2</c:v>
                </c:pt>
                <c:pt idx="2492">
                  <c:v>3.4722222222222398E-3</c:v>
                </c:pt>
                <c:pt idx="2493">
                  <c:v>1.3774104683197297E-3</c:v>
                </c:pt>
                <c:pt idx="2494">
                  <c:v>1.0416666666666938E-2</c:v>
                </c:pt>
                <c:pt idx="2495">
                  <c:v>6.9991251093613586E-3</c:v>
                </c:pt>
                <c:pt idx="2496">
                  <c:v>7.2542400128609592E-3</c:v>
                </c:pt>
                <c:pt idx="2497">
                  <c:v>3.9682539682539701E-2</c:v>
                </c:pt>
                <c:pt idx="2498">
                  <c:v>6.5104166666679814E-4</c:v>
                </c:pt>
                <c:pt idx="2499">
                  <c:v>6.1966541481734451E-2</c:v>
                </c:pt>
                <c:pt idx="2500">
                  <c:v>2.3437500000000038E-2</c:v>
                </c:pt>
                <c:pt idx="2501">
                  <c:v>1.587301587301774E-3</c:v>
                </c:pt>
                <c:pt idx="2502">
                  <c:v>1.0416666666666938E-2</c:v>
                </c:pt>
                <c:pt idx="2503">
                  <c:v>2.7117418421759783E-4</c:v>
                </c:pt>
                <c:pt idx="2504">
                  <c:v>9.7592065167582194E-4</c:v>
                </c:pt>
                <c:pt idx="2505">
                  <c:v>3.2716927453769369E-2</c:v>
                </c:pt>
                <c:pt idx="2506">
                  <c:v>9.4895772645134518E-3</c:v>
                </c:pt>
                <c:pt idx="2507">
                  <c:v>1.0976702508960743E-2</c:v>
                </c:pt>
                <c:pt idx="2508">
                  <c:v>8.9605734767043196E-4</c:v>
                </c:pt>
                <c:pt idx="2509">
                  <c:v>1.9357336430511073E-4</c:v>
                </c:pt>
                <c:pt idx="2510">
                  <c:v>6.5104166666679814E-4</c:v>
                </c:pt>
                <c:pt idx="2511">
                  <c:v>1.0416666666666938E-2</c:v>
                </c:pt>
                <c:pt idx="2512">
                  <c:v>1.0416666666666938E-2</c:v>
                </c:pt>
                <c:pt idx="2513">
                  <c:v>1.3227513227514738E-3</c:v>
                </c:pt>
                <c:pt idx="2514">
                  <c:v>3.9447731755424325E-3</c:v>
                </c:pt>
                <c:pt idx="2515">
                  <c:v>5.092946269416095E-4</c:v>
                </c:pt>
                <c:pt idx="2516">
                  <c:v>2.3437500000000038E-2</c:v>
                </c:pt>
                <c:pt idx="2517">
                  <c:v>8.3307299802147354E-4</c:v>
                </c:pt>
                <c:pt idx="2518">
                  <c:v>5.0576892682156049E-3</c:v>
                </c:pt>
                <c:pt idx="2519">
                  <c:v>6.6666666666668883E-3</c:v>
                </c:pt>
                <c:pt idx="2520">
                  <c:v>2.016129032257999E-3</c:v>
                </c:pt>
                <c:pt idx="2521">
                  <c:v>6.696428571428702E-3</c:v>
                </c:pt>
                <c:pt idx="2522">
                  <c:v>3.1982942430701477E-3</c:v>
                </c:pt>
                <c:pt idx="2523">
                  <c:v>2.640716374269006E-2</c:v>
                </c:pt>
                <c:pt idx="2524">
                  <c:v>4.3744531933532539E-4</c:v>
                </c:pt>
                <c:pt idx="2525">
                  <c:v>4.3744531933532539E-4</c:v>
                </c:pt>
                <c:pt idx="2526">
                  <c:v>1.9357336430511073E-4</c:v>
                </c:pt>
                <c:pt idx="2527">
                  <c:v>1.0416666666666938E-2</c:v>
                </c:pt>
                <c:pt idx="2528">
                  <c:v>4.1050903119862488E-4</c:v>
                </c:pt>
                <c:pt idx="2529">
                  <c:v>1.2184508268059195E-2</c:v>
                </c:pt>
                <c:pt idx="2530">
                  <c:v>4.2372881355930824E-3</c:v>
                </c:pt>
                <c:pt idx="2531">
                  <c:v>4.3715846994535582E-2</c:v>
                </c:pt>
                <c:pt idx="2532">
                  <c:v>6.5104166666679814E-4</c:v>
                </c:pt>
                <c:pt idx="2533">
                  <c:v>1.5748031496063096E-2</c:v>
                </c:pt>
                <c:pt idx="2534">
                  <c:v>1.3227513227514738E-3</c:v>
                </c:pt>
                <c:pt idx="2535">
                  <c:v>1.0416666666666938E-2</c:v>
                </c:pt>
                <c:pt idx="2536">
                  <c:v>4.3744531933532539E-4</c:v>
                </c:pt>
                <c:pt idx="2537">
                  <c:v>4.3744531933532539E-4</c:v>
                </c:pt>
                <c:pt idx="2538">
                  <c:v>1.0416666666666938E-2</c:v>
                </c:pt>
                <c:pt idx="2539">
                  <c:v>6.5681444991790095E-3</c:v>
                </c:pt>
                <c:pt idx="2540">
                  <c:v>1.5748031496063096E-2</c:v>
                </c:pt>
                <c:pt idx="2541">
                  <c:v>1.0416666666666938E-2</c:v>
                </c:pt>
                <c:pt idx="2542">
                  <c:v>2.3437500000000038E-2</c:v>
                </c:pt>
                <c:pt idx="2543">
                  <c:v>8.2994579945799545E-3</c:v>
                </c:pt>
                <c:pt idx="2544">
                  <c:v>4.8352869352869358E-2</c:v>
                </c:pt>
                <c:pt idx="2545">
                  <c:v>1.9115215269061739E-3</c:v>
                </c:pt>
                <c:pt idx="2546">
                  <c:v>3.4894540942928057E-2</c:v>
                </c:pt>
                <c:pt idx="2547">
                  <c:v>4.1875055070930345E-3</c:v>
                </c:pt>
                <c:pt idx="2548">
                  <c:v>4.1875055070930345E-3</c:v>
                </c:pt>
                <c:pt idx="2549">
                  <c:v>6.8615638525207114E-3</c:v>
                </c:pt>
                <c:pt idx="2550">
                  <c:v>1.8299432682994374E-2</c:v>
                </c:pt>
                <c:pt idx="2551">
                  <c:v>2.5500187501388999E-4</c:v>
                </c:pt>
                <c:pt idx="2552">
                  <c:v>4.3392832433926847E-3</c:v>
                </c:pt>
                <c:pt idx="2553">
                  <c:v>1.6081000595592827E-2</c:v>
                </c:pt>
                <c:pt idx="2554">
                  <c:v>2.7969348659003749E-2</c:v>
                </c:pt>
                <c:pt idx="2555">
                  <c:v>1.0628247520075672E-2</c:v>
                </c:pt>
                <c:pt idx="2556">
                  <c:v>1.739283538245169E-3</c:v>
                </c:pt>
                <c:pt idx="2557">
                  <c:v>2.976190476190496E-3</c:v>
                </c:pt>
                <c:pt idx="2558">
                  <c:v>2.976190476190496E-3</c:v>
                </c:pt>
                <c:pt idx="2559">
                  <c:v>2.016129032257999E-3</c:v>
                </c:pt>
                <c:pt idx="2560">
                  <c:v>2.3437500000000038E-2</c:v>
                </c:pt>
                <c:pt idx="2561">
                  <c:v>1.5679442508710839E-2</c:v>
                </c:pt>
                <c:pt idx="2562">
                  <c:v>8.0551745160798674E-2</c:v>
                </c:pt>
                <c:pt idx="2563">
                  <c:v>1.5748031496063096E-2</c:v>
                </c:pt>
                <c:pt idx="2564">
                  <c:v>1.2716662311645201E-2</c:v>
                </c:pt>
                <c:pt idx="2565">
                  <c:v>1.0416666666666938E-2</c:v>
                </c:pt>
                <c:pt idx="2566">
                  <c:v>2.3437500000000038E-2</c:v>
                </c:pt>
                <c:pt idx="2567">
                  <c:v>6.9991251093613586E-3</c:v>
                </c:pt>
                <c:pt idx="2568">
                  <c:v>2.5864707682889666E-2</c:v>
                </c:pt>
                <c:pt idx="2569">
                  <c:v>6.5104166666679814E-4</c:v>
                </c:pt>
                <c:pt idx="2570">
                  <c:v>9.5338983050847672E-3</c:v>
                </c:pt>
                <c:pt idx="2571">
                  <c:v>6.9991251093613586E-3</c:v>
                </c:pt>
                <c:pt idx="2572">
                  <c:v>9.6618357487921833E-3</c:v>
                </c:pt>
                <c:pt idx="2573">
                  <c:v>1.3881658858233923E-3</c:v>
                </c:pt>
                <c:pt idx="2574">
                  <c:v>4.3744531933532539E-4</c:v>
                </c:pt>
                <c:pt idx="2575">
                  <c:v>2.66666666666668E-2</c:v>
                </c:pt>
                <c:pt idx="2576">
                  <c:v>1.6047684548373933E-3</c:v>
                </c:pt>
                <c:pt idx="2577">
                  <c:v>2.3437500000000038E-2</c:v>
                </c:pt>
                <c:pt idx="2578">
                  <c:v>4.422514619883057E-2</c:v>
                </c:pt>
                <c:pt idx="2579">
                  <c:v>3.2615786040457808E-4</c:v>
                </c:pt>
                <c:pt idx="2580">
                  <c:v>6.5104166666679814E-4</c:v>
                </c:pt>
                <c:pt idx="2581">
                  <c:v>1.5839074998023317E-4</c:v>
                </c:pt>
                <c:pt idx="2582">
                  <c:v>6.5104166666679814E-4</c:v>
                </c:pt>
                <c:pt idx="2583">
                  <c:v>6.6197959746346572E-3</c:v>
                </c:pt>
                <c:pt idx="2584">
                  <c:v>3.8630547105128775E-4</c:v>
                </c:pt>
                <c:pt idx="2585">
                  <c:v>1.1027725661870622E-3</c:v>
                </c:pt>
                <c:pt idx="2586">
                  <c:v>3.2993966817501945E-4</c:v>
                </c:pt>
                <c:pt idx="2587">
                  <c:v>5.4256410256409051E-4</c:v>
                </c:pt>
                <c:pt idx="2588">
                  <c:v>1.5132408575036393E-5</c:v>
                </c:pt>
                <c:pt idx="2589">
                  <c:v>5.4256410256409051E-4</c:v>
                </c:pt>
                <c:pt idx="2590">
                  <c:v>1.0971571906354496E-2</c:v>
                </c:pt>
                <c:pt idx="2591">
                  <c:v>5.796801764544311E-4</c:v>
                </c:pt>
                <c:pt idx="2592">
                  <c:v>1.1027725661870622E-3</c:v>
                </c:pt>
                <c:pt idx="2593">
                  <c:v>5.29014844804351E-4</c:v>
                </c:pt>
                <c:pt idx="2594">
                  <c:v>2.2974686132580944E-2</c:v>
                </c:pt>
                <c:pt idx="2595">
                  <c:v>1.1821429922758009E-2</c:v>
                </c:pt>
                <c:pt idx="2596">
                  <c:v>2.7311869417132775E-2</c:v>
                </c:pt>
                <c:pt idx="2597">
                  <c:v>1.0618552414218083E-2</c:v>
                </c:pt>
                <c:pt idx="2598">
                  <c:v>1.1461813607956642E-3</c:v>
                </c:pt>
                <c:pt idx="2599">
                  <c:v>3.5076923076923019E-2</c:v>
                </c:pt>
                <c:pt idx="2600">
                  <c:v>6.5830617821238847E-6</c:v>
                </c:pt>
                <c:pt idx="2601">
                  <c:v>3.0879022850478456E-3</c:v>
                </c:pt>
                <c:pt idx="2602">
                  <c:v>8.4551811824539122E-2</c:v>
                </c:pt>
                <c:pt idx="2603">
                  <c:v>2.3199023199023172E-2</c:v>
                </c:pt>
                <c:pt idx="2604">
                  <c:v>1.2487006237005969E-2</c:v>
                </c:pt>
                <c:pt idx="2605">
                  <c:v>1.2607253603016325E-2</c:v>
                </c:pt>
                <c:pt idx="2606">
                  <c:v>6.4768910922757611E-3</c:v>
                </c:pt>
                <c:pt idx="2607">
                  <c:v>7.7317512100119976E-3</c:v>
                </c:pt>
                <c:pt idx="2608">
                  <c:v>2.1808937650521894E-2</c:v>
                </c:pt>
                <c:pt idx="2609">
                  <c:v>6.490543075908883E-3</c:v>
                </c:pt>
                <c:pt idx="2610">
                  <c:v>5.9809968900877584E-3</c:v>
                </c:pt>
                <c:pt idx="2611">
                  <c:v>2.0687438450596111E-2</c:v>
                </c:pt>
                <c:pt idx="2612">
                  <c:v>6.3384209725667734E-4</c:v>
                </c:pt>
                <c:pt idx="2613">
                  <c:v>1.0416666666666938E-2</c:v>
                </c:pt>
                <c:pt idx="2614">
                  <c:v>1.0416666666666938E-2</c:v>
                </c:pt>
                <c:pt idx="2615">
                  <c:v>4.3744531933532539E-4</c:v>
                </c:pt>
                <c:pt idx="2616">
                  <c:v>1.7076502732243888E-4</c:v>
                </c:pt>
                <c:pt idx="2617">
                  <c:v>3.5433070866141662E-2</c:v>
                </c:pt>
                <c:pt idx="2618">
                  <c:v>4.3744531933532539E-4</c:v>
                </c:pt>
                <c:pt idx="2619">
                  <c:v>1.0416666666666938E-2</c:v>
                </c:pt>
                <c:pt idx="2620">
                  <c:v>1.9357336430511073E-4</c:v>
                </c:pt>
                <c:pt idx="2621">
                  <c:v>8.9605734767043196E-4</c:v>
                </c:pt>
                <c:pt idx="2622">
                  <c:v>2.3437500000000038E-2</c:v>
                </c:pt>
                <c:pt idx="2623">
                  <c:v>6.912845219296887E-3</c:v>
                </c:pt>
                <c:pt idx="2624">
                  <c:v>4.3744531933532539E-4</c:v>
                </c:pt>
                <c:pt idx="2625">
                  <c:v>6.8903836479158945E-3</c:v>
                </c:pt>
                <c:pt idx="2626">
                  <c:v>6.8310152343768109E-4</c:v>
                </c:pt>
                <c:pt idx="2627">
                  <c:v>4.2441218911805362E-4</c:v>
                </c:pt>
                <c:pt idx="2628">
                  <c:v>8.696971088484705E-4</c:v>
                </c:pt>
                <c:pt idx="2629">
                  <c:v>4.2441218911805362E-4</c:v>
                </c:pt>
                <c:pt idx="2630">
                  <c:v>6.8310152343768109E-4</c:v>
                </c:pt>
                <c:pt idx="2631">
                  <c:v>3.8317054845980379E-2</c:v>
                </c:pt>
                <c:pt idx="2632">
                  <c:v>2.9654090375153203E-3</c:v>
                </c:pt>
                <c:pt idx="2633">
                  <c:v>9.7980963032866207E-3</c:v>
                </c:pt>
                <c:pt idx="2634">
                  <c:v>6.8310152343768109E-4</c:v>
                </c:pt>
                <c:pt idx="2635">
                  <c:v>2.1164021164021368E-2</c:v>
                </c:pt>
                <c:pt idx="2636">
                  <c:v>1.5748031496063096E-2</c:v>
                </c:pt>
                <c:pt idx="2637">
                  <c:v>3.8647342995169143E-2</c:v>
                </c:pt>
                <c:pt idx="2638">
                  <c:v>2.66666666666668E-2</c:v>
                </c:pt>
                <c:pt idx="2639">
                  <c:v>1.0416666666666938E-2</c:v>
                </c:pt>
                <c:pt idx="2640">
                  <c:v>3.4298780487806149E-3</c:v>
                </c:pt>
                <c:pt idx="2641">
                  <c:v>1.5748031496063096E-2</c:v>
                </c:pt>
                <c:pt idx="2642">
                  <c:v>5.5473372781080627E-4</c:v>
                </c:pt>
                <c:pt idx="2643">
                  <c:v>3.4722222222222398E-3</c:v>
                </c:pt>
                <c:pt idx="2644">
                  <c:v>2.9761904761906118E-3</c:v>
                </c:pt>
                <c:pt idx="2645">
                  <c:v>1.5748031496063096E-2</c:v>
                </c:pt>
                <c:pt idx="2646">
                  <c:v>1.0416666666666938E-2</c:v>
                </c:pt>
                <c:pt idx="2647">
                  <c:v>1.7436791630340814E-3</c:v>
                </c:pt>
                <c:pt idx="2648">
                  <c:v>1.883239171374814E-3</c:v>
                </c:pt>
                <c:pt idx="2649">
                  <c:v>4.3744531933532539E-4</c:v>
                </c:pt>
                <c:pt idx="2650">
                  <c:v>6.5104166666679814E-4</c:v>
                </c:pt>
                <c:pt idx="2651">
                  <c:v>1.0416666666666938E-2</c:v>
                </c:pt>
                <c:pt idx="2652">
                  <c:v>1.7045454545454419E-2</c:v>
                </c:pt>
                <c:pt idx="2653">
                  <c:v>6.5104166666679814E-4</c:v>
                </c:pt>
                <c:pt idx="2654">
                  <c:v>1.3227513227514738E-3</c:v>
                </c:pt>
                <c:pt idx="2655">
                  <c:v>2.6666666666666613E-2</c:v>
                </c:pt>
                <c:pt idx="2656">
                  <c:v>1.0416666666666938E-2</c:v>
                </c:pt>
                <c:pt idx="2657">
                  <c:v>2.3069679849340892E-2</c:v>
                </c:pt>
                <c:pt idx="2658">
                  <c:v>6.6666666666668883E-3</c:v>
                </c:pt>
                <c:pt idx="2659">
                  <c:v>5.3907154949655632E-3</c:v>
                </c:pt>
                <c:pt idx="2660">
                  <c:v>2.3437500000000038E-2</c:v>
                </c:pt>
                <c:pt idx="2661">
                  <c:v>2.016129032257999E-3</c:v>
                </c:pt>
                <c:pt idx="2662">
                  <c:v>6.5104166666679814E-4</c:v>
                </c:pt>
                <c:pt idx="2663">
                  <c:v>6.5104166666679814E-4</c:v>
                </c:pt>
                <c:pt idx="2664">
                  <c:v>1.0957703265405497E-4</c:v>
                </c:pt>
                <c:pt idx="2665">
                  <c:v>1.0416666666666938E-2</c:v>
                </c:pt>
                <c:pt idx="2666">
                  <c:v>1.0416666666666938E-2</c:v>
                </c:pt>
                <c:pt idx="2667">
                  <c:v>4.8435532306543915E-5</c:v>
                </c:pt>
                <c:pt idx="2668">
                  <c:v>5.4900085669316789E-3</c:v>
                </c:pt>
                <c:pt idx="2669">
                  <c:v>6.5104166666679814E-4</c:v>
                </c:pt>
                <c:pt idx="2670">
                  <c:v>6.5104166666679814E-4</c:v>
                </c:pt>
                <c:pt idx="2671">
                  <c:v>3.4722222222222398E-3</c:v>
                </c:pt>
                <c:pt idx="2672">
                  <c:v>1.5218126479541166E-3</c:v>
                </c:pt>
                <c:pt idx="2673">
                  <c:v>3.4722222222222398E-3</c:v>
                </c:pt>
                <c:pt idx="2674">
                  <c:v>3.4722222222222398E-3</c:v>
                </c:pt>
                <c:pt idx="2675">
                  <c:v>3.4722222222222398E-3</c:v>
                </c:pt>
                <c:pt idx="2676">
                  <c:v>1.0513296227581837E-2</c:v>
                </c:pt>
                <c:pt idx="2677">
                  <c:v>3.6235294117646998E-2</c:v>
                </c:pt>
                <c:pt idx="2678">
                  <c:v>2.3409627355552706E-3</c:v>
                </c:pt>
                <c:pt idx="2679">
                  <c:v>4.5811873136351371E-2</c:v>
                </c:pt>
                <c:pt idx="2680">
                  <c:v>2.3965141612200407E-2</c:v>
                </c:pt>
                <c:pt idx="2681">
                  <c:v>6.0500268711412473E-2</c:v>
                </c:pt>
                <c:pt idx="2682">
                  <c:v>2.3965141612200407E-2</c:v>
                </c:pt>
                <c:pt idx="2683">
                  <c:v>7.223024446442728E-3</c:v>
                </c:pt>
                <c:pt idx="2684">
                  <c:v>3.3609377529693334E-2</c:v>
                </c:pt>
                <c:pt idx="2685">
                  <c:v>4.8484910669784574E-2</c:v>
                </c:pt>
                <c:pt idx="2686">
                  <c:v>6.6783845836930486E-3</c:v>
                </c:pt>
                <c:pt idx="2687">
                  <c:v>4.7656162207245917E-2</c:v>
                </c:pt>
                <c:pt idx="2688">
                  <c:v>4.9627288932123045E-4</c:v>
                </c:pt>
                <c:pt idx="2689">
                  <c:v>1.0513040167523328E-2</c:v>
                </c:pt>
                <c:pt idx="2690">
                  <c:v>3.5294117647058858E-2</c:v>
                </c:pt>
                <c:pt idx="2691">
                  <c:v>4.8295180141000428E-5</c:v>
                </c:pt>
                <c:pt idx="2692">
                  <c:v>1.1707988980716462E-2</c:v>
                </c:pt>
                <c:pt idx="2693">
                  <c:v>2.333495381623726E-2</c:v>
                </c:pt>
                <c:pt idx="2694">
                  <c:v>3.7387836490511772E-5</c:v>
                </c:pt>
                <c:pt idx="2695">
                  <c:v>4.7454275827978405E-2</c:v>
                </c:pt>
                <c:pt idx="2696">
                  <c:v>1.1707988980716462E-2</c:v>
                </c:pt>
                <c:pt idx="2697">
                  <c:v>6.8082788671051974E-4</c:v>
                </c:pt>
                <c:pt idx="2698">
                  <c:v>1.0092272203000969E-3</c:v>
                </c:pt>
                <c:pt idx="2699">
                  <c:v>3.6324786324786452E-2</c:v>
                </c:pt>
                <c:pt idx="2700">
                  <c:v>3.0991735537190834E-3</c:v>
                </c:pt>
                <c:pt idx="2701">
                  <c:v>1.3774104683195554E-3</c:v>
                </c:pt>
                <c:pt idx="2702">
                  <c:v>1.084010840108398E-2</c:v>
                </c:pt>
                <c:pt idx="2703">
                  <c:v>2.4390243902439174E-2</c:v>
                </c:pt>
                <c:pt idx="2704">
                  <c:v>8.8996763754043088E-3</c:v>
                </c:pt>
                <c:pt idx="2705">
                  <c:v>2.4390243902439174E-2</c:v>
                </c:pt>
                <c:pt idx="2706">
                  <c:v>5.8430873938895463E-3</c:v>
                </c:pt>
                <c:pt idx="2707">
                  <c:v>3.8305920658873168E-4</c:v>
                </c:pt>
                <c:pt idx="2708">
                  <c:v>3.0290565049923353E-3</c:v>
                </c:pt>
                <c:pt idx="2709">
                  <c:v>1.0296789824349027E-2</c:v>
                </c:pt>
                <c:pt idx="2710">
                  <c:v>2.4085224641037482E-2</c:v>
                </c:pt>
                <c:pt idx="2711">
                  <c:v>0.13905288611170988</c:v>
                </c:pt>
                <c:pt idx="2712">
                  <c:v>2.2348526652687935E-3</c:v>
                </c:pt>
                <c:pt idx="2713">
                  <c:v>2.8280542986424254E-3</c:v>
                </c:pt>
                <c:pt idx="2714">
                  <c:v>3.8305920658873168E-4</c:v>
                </c:pt>
                <c:pt idx="2715">
                  <c:v>3.64145658263305E-2</c:v>
                </c:pt>
                <c:pt idx="2716">
                  <c:v>0.55263157894736825</c:v>
                </c:pt>
                <c:pt idx="2717">
                  <c:v>2.66666666666668E-2</c:v>
                </c:pt>
                <c:pt idx="2718">
                  <c:v>1.0416666666666938E-2</c:v>
                </c:pt>
                <c:pt idx="2719">
                  <c:v>1.0416666666666938E-2</c:v>
                </c:pt>
                <c:pt idx="2720">
                  <c:v>6.5104166666679814E-4</c:v>
                </c:pt>
                <c:pt idx="2721">
                  <c:v>4.3744531933532539E-4</c:v>
                </c:pt>
                <c:pt idx="2722">
                  <c:v>5.5886243386243505E-2</c:v>
                </c:pt>
                <c:pt idx="2723">
                  <c:v>4.3744531933532539E-4</c:v>
                </c:pt>
                <c:pt idx="2724">
                  <c:v>3.097173828881227E-3</c:v>
                </c:pt>
                <c:pt idx="2725">
                  <c:v>1.7005032101336127E-2</c:v>
                </c:pt>
                <c:pt idx="2726">
                  <c:v>9.7949188858280165E-3</c:v>
                </c:pt>
                <c:pt idx="2727">
                  <c:v>1.0416666666666938E-2</c:v>
                </c:pt>
                <c:pt idx="2728">
                  <c:v>6.9991251093613586E-3</c:v>
                </c:pt>
                <c:pt idx="2729">
                  <c:v>1.0416666666666938E-2</c:v>
                </c:pt>
                <c:pt idx="2730">
                  <c:v>3.9682539682539882E-2</c:v>
                </c:pt>
                <c:pt idx="2731">
                  <c:v>6.5104166666679814E-4</c:v>
                </c:pt>
                <c:pt idx="2732">
                  <c:v>2.3437500000000038E-2</c:v>
                </c:pt>
                <c:pt idx="2733">
                  <c:v>9.177799500380052E-3</c:v>
                </c:pt>
                <c:pt idx="2734">
                  <c:v>6.6666666666667001E-3</c:v>
                </c:pt>
                <c:pt idx="2735">
                  <c:v>1.5748031496063096E-2</c:v>
                </c:pt>
                <c:pt idx="2736">
                  <c:v>6.9904003267973927E-2</c:v>
                </c:pt>
                <c:pt idx="2737">
                  <c:v>6.5104166666679814E-4</c:v>
                </c:pt>
                <c:pt idx="2738">
                  <c:v>3.4722222222222398E-3</c:v>
                </c:pt>
                <c:pt idx="2739">
                  <c:v>2.8979948622805717E-3</c:v>
                </c:pt>
                <c:pt idx="2740">
                  <c:v>4.4649565310722381E-2</c:v>
                </c:pt>
                <c:pt idx="2741">
                  <c:v>1.0635034257081455E-2</c:v>
                </c:pt>
                <c:pt idx="2742">
                  <c:v>4.1371128871128829E-2</c:v>
                </c:pt>
                <c:pt idx="2743">
                  <c:v>3.1173826173826382E-3</c:v>
                </c:pt>
                <c:pt idx="2744">
                  <c:v>1.6004495504495335E-2</c:v>
                </c:pt>
                <c:pt idx="2745">
                  <c:v>1.0635034257081455E-2</c:v>
                </c:pt>
                <c:pt idx="2746">
                  <c:v>2.7089523894633592E-4</c:v>
                </c:pt>
                <c:pt idx="2747">
                  <c:v>1.4083477498111698E-2</c:v>
                </c:pt>
                <c:pt idx="2748">
                  <c:v>1.2487512487511664E-3</c:v>
                </c:pt>
                <c:pt idx="2749">
                  <c:v>3.9642896785767188E-4</c:v>
                </c:pt>
                <c:pt idx="2750">
                  <c:v>3.9642896785767188E-4</c:v>
                </c:pt>
                <c:pt idx="2751">
                  <c:v>3.9642896785767188E-4</c:v>
                </c:pt>
                <c:pt idx="2752">
                  <c:v>1.0635034257081455E-2</c:v>
                </c:pt>
                <c:pt idx="2753">
                  <c:v>7.3917403714896551E-2</c:v>
                </c:pt>
                <c:pt idx="2754">
                  <c:v>7.85116270478361E-3</c:v>
                </c:pt>
                <c:pt idx="2755">
                  <c:v>7.1676089550966838E-3</c:v>
                </c:pt>
                <c:pt idx="2756">
                  <c:v>6.4768910922757611E-3</c:v>
                </c:pt>
                <c:pt idx="2757">
                  <c:v>6.4768910922757611E-3</c:v>
                </c:pt>
                <c:pt idx="2758">
                  <c:v>1.7099065175988075E-2</c:v>
                </c:pt>
                <c:pt idx="2759">
                  <c:v>1.3305613305613058E-2</c:v>
                </c:pt>
                <c:pt idx="2760">
                  <c:v>9.6479791395045672E-2</c:v>
                </c:pt>
                <c:pt idx="2761">
                  <c:v>1.6238691914366072E-3</c:v>
                </c:pt>
                <c:pt idx="2762">
                  <c:v>3.4709193245778577E-2</c:v>
                </c:pt>
                <c:pt idx="2763">
                  <c:v>2.2859507985367013E-3</c:v>
                </c:pt>
                <c:pt idx="2764">
                  <c:v>5.0717591040167116E-4</c:v>
                </c:pt>
                <c:pt idx="2765">
                  <c:v>3.4709193245778577E-2</c:v>
                </c:pt>
                <c:pt idx="2766">
                  <c:v>1.0416666666666938E-2</c:v>
                </c:pt>
                <c:pt idx="2767">
                  <c:v>4.1050903119862488E-4</c:v>
                </c:pt>
                <c:pt idx="2768">
                  <c:v>6.6666666666668883E-3</c:v>
                </c:pt>
                <c:pt idx="2769">
                  <c:v>1.3258820951128777E-2</c:v>
                </c:pt>
                <c:pt idx="2770">
                  <c:v>2.3437500000000038E-2</c:v>
                </c:pt>
                <c:pt idx="2771">
                  <c:v>6.147540983606598E-3</c:v>
                </c:pt>
                <c:pt idx="2772">
                  <c:v>2.6666666666666613E-2</c:v>
                </c:pt>
                <c:pt idx="2773">
                  <c:v>1.0976702508960743E-2</c:v>
                </c:pt>
                <c:pt idx="2774">
                  <c:v>4.9177808513907227E-3</c:v>
                </c:pt>
                <c:pt idx="2775">
                  <c:v>3.5433070866141662E-2</c:v>
                </c:pt>
                <c:pt idx="2776">
                  <c:v>2.3437500000000038E-2</c:v>
                </c:pt>
                <c:pt idx="2777">
                  <c:v>9.96866989461793E-4</c:v>
                </c:pt>
                <c:pt idx="2778">
                  <c:v>1.0416666666666938E-2</c:v>
                </c:pt>
                <c:pt idx="2779">
                  <c:v>4.7619047619047589E-2</c:v>
                </c:pt>
                <c:pt idx="2780">
                  <c:v>5.8356676003951914E-5</c:v>
                </c:pt>
                <c:pt idx="2781">
                  <c:v>2.0318013397604189E-4</c:v>
                </c:pt>
                <c:pt idx="2782">
                  <c:v>2.9654090375153203E-3</c:v>
                </c:pt>
                <c:pt idx="2783">
                  <c:v>3.4260853802229345E-3</c:v>
                </c:pt>
                <c:pt idx="2784">
                  <c:v>4.6525787348428551E-4</c:v>
                </c:pt>
                <c:pt idx="2785">
                  <c:v>4.6500813764198583E-5</c:v>
                </c:pt>
                <c:pt idx="2786">
                  <c:v>2.3965141612200407E-2</c:v>
                </c:pt>
                <c:pt idx="2787">
                  <c:v>2.2918258212376585E-3</c:v>
                </c:pt>
                <c:pt idx="2788">
                  <c:v>2.0381181657499144E-3</c:v>
                </c:pt>
                <c:pt idx="2789">
                  <c:v>8.6894958737112459E-3</c:v>
                </c:pt>
                <c:pt idx="2790">
                  <c:v>8.632112320487129E-7</c:v>
                </c:pt>
                <c:pt idx="2791">
                  <c:v>8.632112320487129E-7</c:v>
                </c:pt>
                <c:pt idx="2792">
                  <c:v>2.1164948840937986E-3</c:v>
                </c:pt>
                <c:pt idx="2793">
                  <c:v>2.1164948840937986E-3</c:v>
                </c:pt>
                <c:pt idx="2794">
                  <c:v>1.8293628841295415E-3</c:v>
                </c:pt>
                <c:pt idx="2795">
                  <c:v>4.4017607042818241E-3</c:v>
                </c:pt>
                <c:pt idx="2796">
                  <c:v>4.7506464618756209E-4</c:v>
                </c:pt>
                <c:pt idx="2797">
                  <c:v>4.7506464618756209E-4</c:v>
                </c:pt>
                <c:pt idx="2798">
                  <c:v>2.7348293345423883E-2</c:v>
                </c:pt>
                <c:pt idx="2799">
                  <c:v>1.084010840108398E-2</c:v>
                </c:pt>
                <c:pt idx="2800">
                  <c:v>7.2150072150066078E-4</c:v>
                </c:pt>
                <c:pt idx="2801">
                  <c:v>1.084010840108398E-2</c:v>
                </c:pt>
                <c:pt idx="2802">
                  <c:v>6.7750677506769365E-4</c:v>
                </c:pt>
                <c:pt idx="2803">
                  <c:v>1.6393442622950921E-2</c:v>
                </c:pt>
                <c:pt idx="2804">
                  <c:v>2.4390243902439174E-2</c:v>
                </c:pt>
                <c:pt idx="2805">
                  <c:v>1.4952000433195277E-2</c:v>
                </c:pt>
                <c:pt idx="2806">
                  <c:v>1.6150418667983044E-2</c:v>
                </c:pt>
                <c:pt idx="2807">
                  <c:v>2.6399407044568297E-2</c:v>
                </c:pt>
                <c:pt idx="2808">
                  <c:v>4.1106269235475536E-3</c:v>
                </c:pt>
                <c:pt idx="2809">
                  <c:v>1.795956852141034E-5</c:v>
                </c:pt>
                <c:pt idx="2810">
                  <c:v>7.1602709217386297E-3</c:v>
                </c:pt>
                <c:pt idx="2811">
                  <c:v>1.0416666666666938E-2</c:v>
                </c:pt>
                <c:pt idx="2812">
                  <c:v>3.5433070866141662E-2</c:v>
                </c:pt>
                <c:pt idx="2813">
                  <c:v>1.3227513227514738E-3</c:v>
                </c:pt>
                <c:pt idx="2814">
                  <c:v>1.0416666666666938E-2</c:v>
                </c:pt>
                <c:pt idx="2815">
                  <c:v>8.9605734767043196E-4</c:v>
                </c:pt>
                <c:pt idx="2816">
                  <c:v>2.3837667454688696E-2</c:v>
                </c:pt>
                <c:pt idx="2817">
                  <c:v>1.0416666666666938E-2</c:v>
                </c:pt>
                <c:pt idx="2818">
                  <c:v>2.384313725490185E-2</c:v>
                </c:pt>
                <c:pt idx="2819">
                  <c:v>7.0748304981301776E-3</c:v>
                </c:pt>
                <c:pt idx="2820">
                  <c:v>3.2584525038085745E-3</c:v>
                </c:pt>
                <c:pt idx="2821">
                  <c:v>9.1733344055319006E-4</c:v>
                </c:pt>
                <c:pt idx="2822">
                  <c:v>1.1082881097118023E-2</c:v>
                </c:pt>
                <c:pt idx="2823">
                  <c:v>9.9720255842388385E-3</c:v>
                </c:pt>
                <c:pt idx="2824">
                  <c:v>4.2294743609594991E-7</c:v>
                </c:pt>
                <c:pt idx="2825">
                  <c:v>1.7855743230002672E-3</c:v>
                </c:pt>
                <c:pt idx="2826">
                  <c:v>2.8994814481119927E-4</c:v>
                </c:pt>
                <c:pt idx="2827">
                  <c:v>8.8917021457349688E-3</c:v>
                </c:pt>
                <c:pt idx="2828">
                  <c:v>1.6428490523295165E-2</c:v>
                </c:pt>
                <c:pt idx="2829">
                  <c:v>1.7855743230002672E-3</c:v>
                </c:pt>
                <c:pt idx="2830">
                  <c:v>1.0736842105263183E-2</c:v>
                </c:pt>
                <c:pt idx="2831">
                  <c:v>3.0625610568111804E-3</c:v>
                </c:pt>
                <c:pt idx="2832">
                  <c:v>3.3833875670456016E-4</c:v>
                </c:pt>
                <c:pt idx="2833">
                  <c:v>1.0736842105263183E-2</c:v>
                </c:pt>
                <c:pt idx="2834">
                  <c:v>4.6883495899780348E-4</c:v>
                </c:pt>
                <c:pt idx="2835">
                  <c:v>1.1386379983340239E-2</c:v>
                </c:pt>
                <c:pt idx="2836">
                  <c:v>1.6247727161039806E-2</c:v>
                </c:pt>
                <c:pt idx="2837">
                  <c:v>6.7147134954068282E-3</c:v>
                </c:pt>
                <c:pt idx="2838">
                  <c:v>4.6883495899780348E-4</c:v>
                </c:pt>
                <c:pt idx="2839">
                  <c:v>4.3151830110033963E-3</c:v>
                </c:pt>
                <c:pt idx="2840">
                  <c:v>6.5104166666679814E-4</c:v>
                </c:pt>
                <c:pt idx="2841">
                  <c:v>2.7322404371585415E-3</c:v>
                </c:pt>
                <c:pt idx="2842">
                  <c:v>7.4992347719621596E-3</c:v>
                </c:pt>
                <c:pt idx="2843">
                  <c:v>3.0303030303030245E-2</c:v>
                </c:pt>
                <c:pt idx="2844">
                  <c:v>6.9686411149826252E-3</c:v>
                </c:pt>
                <c:pt idx="2845">
                  <c:v>1.0976702508960743E-2</c:v>
                </c:pt>
                <c:pt idx="2846">
                  <c:v>1.1459129106187558E-3</c:v>
                </c:pt>
                <c:pt idx="2847">
                  <c:v>1.0416666666666938E-2</c:v>
                </c:pt>
                <c:pt idx="2848">
                  <c:v>1.5839074998023317E-4</c:v>
                </c:pt>
                <c:pt idx="2849">
                  <c:v>4.3744531933532539E-4</c:v>
                </c:pt>
                <c:pt idx="2850">
                  <c:v>1.2184508268059195E-2</c:v>
                </c:pt>
                <c:pt idx="2851">
                  <c:v>1.9357336430511073E-4</c:v>
                </c:pt>
                <c:pt idx="2852">
                  <c:v>5.6570931244562736E-3</c:v>
                </c:pt>
                <c:pt idx="2853">
                  <c:v>2.6041666666666682E-2</c:v>
                </c:pt>
                <c:pt idx="2854">
                  <c:v>1.0416666666666938E-2</c:v>
                </c:pt>
                <c:pt idx="2855">
                  <c:v>4.1666666666666748E-2</c:v>
                </c:pt>
                <c:pt idx="2856">
                  <c:v>7.4436222692037118E-3</c:v>
                </c:pt>
                <c:pt idx="2857">
                  <c:v>6.5104166666679814E-4</c:v>
                </c:pt>
                <c:pt idx="2858">
                  <c:v>2.3437500000000038E-2</c:v>
                </c:pt>
                <c:pt idx="2859">
                  <c:v>1.0416666666666938E-2</c:v>
                </c:pt>
                <c:pt idx="2860">
                  <c:v>1.0416666666666938E-2</c:v>
                </c:pt>
                <c:pt idx="2861">
                  <c:v>1.4214641080312262E-3</c:v>
                </c:pt>
                <c:pt idx="2862">
                  <c:v>3.0202169625247878E-3</c:v>
                </c:pt>
                <c:pt idx="2863">
                  <c:v>4.3744531933532539E-4</c:v>
                </c:pt>
                <c:pt idx="2864">
                  <c:v>5.0576892682156049E-3</c:v>
                </c:pt>
                <c:pt idx="2865">
                  <c:v>2.1164021164021368E-2</c:v>
                </c:pt>
                <c:pt idx="2866">
                  <c:v>1.4107611548556396E-2</c:v>
                </c:pt>
                <c:pt idx="2867">
                  <c:v>3.1610557926353786E-4</c:v>
                </c:pt>
                <c:pt idx="2868">
                  <c:v>6.2508353501621844E-2</c:v>
                </c:pt>
                <c:pt idx="2869">
                  <c:v>2.1365731043150302E-2</c:v>
                </c:pt>
                <c:pt idx="2870">
                  <c:v>2.8817454596544607E-4</c:v>
                </c:pt>
                <c:pt idx="2871">
                  <c:v>2.3965141612200407E-2</c:v>
                </c:pt>
                <c:pt idx="2872">
                  <c:v>1.0513296227581837E-2</c:v>
                </c:pt>
                <c:pt idx="2873">
                  <c:v>1.0513296227581837E-2</c:v>
                </c:pt>
                <c:pt idx="2874">
                  <c:v>2.1365731043150302E-2</c:v>
                </c:pt>
                <c:pt idx="2875">
                  <c:v>0</c:v>
                </c:pt>
                <c:pt idx="2876">
                  <c:v>4.5537340619304E-4</c:v>
                </c:pt>
                <c:pt idx="2877">
                  <c:v>4.1201982651796781E-2</c:v>
                </c:pt>
                <c:pt idx="2878">
                  <c:v>1.6393442622950921E-2</c:v>
                </c:pt>
                <c:pt idx="2879">
                  <c:v>1.6393442622950921E-2</c:v>
                </c:pt>
                <c:pt idx="2880">
                  <c:v>3.2284100080711472E-3</c:v>
                </c:pt>
                <c:pt idx="2881">
                  <c:v>2.2727272727272853E-2</c:v>
                </c:pt>
                <c:pt idx="2882">
                  <c:v>1.3850732600732701E-2</c:v>
                </c:pt>
                <c:pt idx="2883">
                  <c:v>4.5537340619304E-4</c:v>
                </c:pt>
                <c:pt idx="2884">
                  <c:v>2.7056277056277115E-2</c:v>
                </c:pt>
                <c:pt idx="2885">
                  <c:v>2.2038567493112997E-2</c:v>
                </c:pt>
                <c:pt idx="2886">
                  <c:v>2.5289778714436183E-2</c:v>
                </c:pt>
                <c:pt idx="2887">
                  <c:v>0.16161616161616155</c:v>
                </c:pt>
                <c:pt idx="2888">
                  <c:v>1.2291052114051933E-4</c:v>
                </c:pt>
                <c:pt idx="2889">
                  <c:v>1.0984023238925278E-2</c:v>
                </c:pt>
                <c:pt idx="2890">
                  <c:v>6.8640068640069838E-3</c:v>
                </c:pt>
                <c:pt idx="2891">
                  <c:v>6.7750677506769365E-4</c:v>
                </c:pt>
                <c:pt idx="2892">
                  <c:v>9.0403337969400394E-3</c:v>
                </c:pt>
                <c:pt idx="2893">
                  <c:v>7.2859744990892324E-3</c:v>
                </c:pt>
                <c:pt idx="2894">
                  <c:v>3.7526497892351657E-2</c:v>
                </c:pt>
                <c:pt idx="2895">
                  <c:v>1.3549731983323647E-2</c:v>
                </c:pt>
                <c:pt idx="2896">
                  <c:v>6.0805711761903469E-2</c:v>
                </c:pt>
                <c:pt idx="2897">
                  <c:v>5.5727167569272918E-3</c:v>
                </c:pt>
                <c:pt idx="2898">
                  <c:v>3.3198051948051963E-2</c:v>
                </c:pt>
                <c:pt idx="2899">
                  <c:v>1.6112919338532523E-6</c:v>
                </c:pt>
                <c:pt idx="2900">
                  <c:v>3.8748137108792935E-2</c:v>
                </c:pt>
                <c:pt idx="2901">
                  <c:v>5.6937714691724156E-3</c:v>
                </c:pt>
                <c:pt idx="2902">
                  <c:v>1.6912932776003839E-4</c:v>
                </c:pt>
                <c:pt idx="2903">
                  <c:v>1.6224110940606859E-3</c:v>
                </c:pt>
                <c:pt idx="2904">
                  <c:v>2.2096324727905029E-3</c:v>
                </c:pt>
                <c:pt idx="2905">
                  <c:v>3.1573596790988083E-2</c:v>
                </c:pt>
                <c:pt idx="2906">
                  <c:v>3.2792837414687263E-3</c:v>
                </c:pt>
                <c:pt idx="2907">
                  <c:v>6.1454293737771293E-4</c:v>
                </c:pt>
                <c:pt idx="2908">
                  <c:v>1.1333914559720775E-2</c:v>
                </c:pt>
                <c:pt idx="2909">
                  <c:v>8.3160083160082957E-2</c:v>
                </c:pt>
                <c:pt idx="2910">
                  <c:v>5.3381273540425113E-3</c:v>
                </c:pt>
                <c:pt idx="2911">
                  <c:v>3.5807402610679548E-3</c:v>
                </c:pt>
                <c:pt idx="2912">
                  <c:v>1.1333914559720775E-2</c:v>
                </c:pt>
                <c:pt idx="2913">
                  <c:v>2.3039432875498308E-2</c:v>
                </c:pt>
                <c:pt idx="2914">
                  <c:v>6.3384209725667734E-4</c:v>
                </c:pt>
                <c:pt idx="2915">
                  <c:v>4.2299696145850163E-2</c:v>
                </c:pt>
                <c:pt idx="2916">
                  <c:v>2.3523646165155641E-2</c:v>
                </c:pt>
                <c:pt idx="2917">
                  <c:v>1.0598834128246171E-3</c:v>
                </c:pt>
                <c:pt idx="2918">
                  <c:v>6.5104166666679814E-4</c:v>
                </c:pt>
                <c:pt idx="2919">
                  <c:v>1.3748597081930427E-2</c:v>
                </c:pt>
                <c:pt idx="2920">
                  <c:v>6.5104166666679814E-4</c:v>
                </c:pt>
                <c:pt idx="2921">
                  <c:v>2.976190476190496E-3</c:v>
                </c:pt>
                <c:pt idx="2922">
                  <c:v>2.4154589371982158E-3</c:v>
                </c:pt>
                <c:pt idx="2923">
                  <c:v>7.2580645161290175E-2</c:v>
                </c:pt>
                <c:pt idx="2924">
                  <c:v>1.3227513227514738E-3</c:v>
                </c:pt>
                <c:pt idx="2925">
                  <c:v>3.9447731755424325E-3</c:v>
                </c:pt>
                <c:pt idx="2926">
                  <c:v>2.2093260028507526E-2</c:v>
                </c:pt>
                <c:pt idx="2927">
                  <c:v>1.7173895678567271E-3</c:v>
                </c:pt>
                <c:pt idx="2928">
                  <c:v>1.0416666666666719E-3</c:v>
                </c:pt>
                <c:pt idx="2929">
                  <c:v>3.4722222222222398E-3</c:v>
                </c:pt>
                <c:pt idx="2930">
                  <c:v>7.0275897969807556E-3</c:v>
                </c:pt>
                <c:pt idx="2931">
                  <c:v>1.4702278853222922E-3</c:v>
                </c:pt>
                <c:pt idx="2932">
                  <c:v>1.0217113665389794E-2</c:v>
                </c:pt>
                <c:pt idx="2933">
                  <c:v>6.6666666666667001E-3</c:v>
                </c:pt>
                <c:pt idx="2934">
                  <c:v>5.8606994090864978E-3</c:v>
                </c:pt>
                <c:pt idx="2935">
                  <c:v>4.8875855327466648E-4</c:v>
                </c:pt>
                <c:pt idx="2936">
                  <c:v>6.5104166666679814E-4</c:v>
                </c:pt>
                <c:pt idx="2937">
                  <c:v>7.4992347719621596E-3</c:v>
                </c:pt>
                <c:pt idx="2938">
                  <c:v>0</c:v>
                </c:pt>
                <c:pt idx="2939">
                  <c:v>1.0296789824349027E-2</c:v>
                </c:pt>
                <c:pt idx="2940">
                  <c:v>2.7415143603133036E-2</c:v>
                </c:pt>
                <c:pt idx="2941">
                  <c:v>1.2184508268059195E-2</c:v>
                </c:pt>
                <c:pt idx="2942">
                  <c:v>6.6666666666667001E-3</c:v>
                </c:pt>
                <c:pt idx="2943">
                  <c:v>1.0635034257081455E-2</c:v>
                </c:pt>
                <c:pt idx="2944">
                  <c:v>7.85116270478361E-3</c:v>
                </c:pt>
                <c:pt idx="2945">
                  <c:v>1.8369130869130806E-2</c:v>
                </c:pt>
                <c:pt idx="2946">
                  <c:v>1.0635034257081455E-2</c:v>
                </c:pt>
                <c:pt idx="2947">
                  <c:v>1.2487512487511664E-3</c:v>
                </c:pt>
                <c:pt idx="2948">
                  <c:v>1.2100589562557065E-3</c:v>
                </c:pt>
                <c:pt idx="2949">
                  <c:v>1.0635034257081455E-2</c:v>
                </c:pt>
                <c:pt idx="2950">
                  <c:v>7.2448384948384662E-3</c:v>
                </c:pt>
                <c:pt idx="2951">
                  <c:v>6.7567093328218279E-3</c:v>
                </c:pt>
                <c:pt idx="2952">
                  <c:v>2.3319200484554808E-2</c:v>
                </c:pt>
                <c:pt idx="2953">
                  <c:v>1.2682230050651012E-2</c:v>
                </c:pt>
                <c:pt idx="2954">
                  <c:v>2.1610389610389521E-2</c:v>
                </c:pt>
                <c:pt idx="2955">
                  <c:v>2.1698342979342849E-4</c:v>
                </c:pt>
                <c:pt idx="2956">
                  <c:v>6.912845219296887E-3</c:v>
                </c:pt>
                <c:pt idx="2957">
                  <c:v>1.5919804822679478E-4</c:v>
                </c:pt>
                <c:pt idx="2958">
                  <c:v>1.4154400209105656E-4</c:v>
                </c:pt>
                <c:pt idx="2959">
                  <c:v>1.1834898278560181E-3</c:v>
                </c:pt>
                <c:pt idx="2960">
                  <c:v>1.1556518598772053E-2</c:v>
                </c:pt>
                <c:pt idx="2961">
                  <c:v>6.8857589984350778E-2</c:v>
                </c:pt>
                <c:pt idx="2962">
                  <c:v>1.1556518598772053E-2</c:v>
                </c:pt>
                <c:pt idx="2963">
                  <c:v>2.9583333333333354E-2</c:v>
                </c:pt>
                <c:pt idx="2964">
                  <c:v>1.349765258215877E-3</c:v>
                </c:pt>
                <c:pt idx="2965">
                  <c:v>2.5284900284900363E-2</c:v>
                </c:pt>
                <c:pt idx="2966">
                  <c:v>8.7798986903879231E-2</c:v>
                </c:pt>
                <c:pt idx="2967">
                  <c:v>1.1556518598772053E-2</c:v>
                </c:pt>
                <c:pt idx="2968">
                  <c:v>8.264866979655559E-3</c:v>
                </c:pt>
                <c:pt idx="2969">
                  <c:v>3.3992906715657042E-3</c:v>
                </c:pt>
                <c:pt idx="2970">
                  <c:v>7.7169492539098002E-3</c:v>
                </c:pt>
                <c:pt idx="2971">
                  <c:v>4.0727161131930969E-3</c:v>
                </c:pt>
                <c:pt idx="2972">
                  <c:v>4.0727161131930969E-3</c:v>
                </c:pt>
                <c:pt idx="2973">
                  <c:v>1.8982143400359083E-2</c:v>
                </c:pt>
                <c:pt idx="2974">
                  <c:v>1.1556518598772053E-2</c:v>
                </c:pt>
                <c:pt idx="2975">
                  <c:v>5.3477112676056315E-2</c:v>
                </c:pt>
                <c:pt idx="2976">
                  <c:v>7.3356807511738625E-3</c:v>
                </c:pt>
                <c:pt idx="2977">
                  <c:v>3.1433504406477485E-2</c:v>
                </c:pt>
                <c:pt idx="2978">
                  <c:v>5.0256868438685468E-3</c:v>
                </c:pt>
                <c:pt idx="2979">
                  <c:v>5.6554543280207606E-3</c:v>
                </c:pt>
                <c:pt idx="2980">
                  <c:v>1.4480272212231014E-3</c:v>
                </c:pt>
                <c:pt idx="2981">
                  <c:v>3.5831285831302065E-4</c:v>
                </c:pt>
                <c:pt idx="2982">
                  <c:v>1.5511163337250276E-2</c:v>
                </c:pt>
                <c:pt idx="2983">
                  <c:v>2.2288977159881668E-3</c:v>
                </c:pt>
                <c:pt idx="2984">
                  <c:v>7.9443892750934835E-6</c:v>
                </c:pt>
                <c:pt idx="2985">
                  <c:v>6.4473684210525975E-3</c:v>
                </c:pt>
                <c:pt idx="2986">
                  <c:v>2.7142280253062308E-2</c:v>
                </c:pt>
                <c:pt idx="2987">
                  <c:v>1.0611205432937245E-2</c:v>
                </c:pt>
                <c:pt idx="2988">
                  <c:v>7.7813765182186356E-2</c:v>
                </c:pt>
                <c:pt idx="2989">
                  <c:v>7.1731748726660367E-4</c:v>
                </c:pt>
                <c:pt idx="2990">
                  <c:v>7.4122807017544933E-3</c:v>
                </c:pt>
                <c:pt idx="2991">
                  <c:v>1.5210526315789445E-2</c:v>
                </c:pt>
                <c:pt idx="2992">
                  <c:v>1.0611205432937245E-2</c:v>
                </c:pt>
                <c:pt idx="2993">
                  <c:v>1.3669620118845524E-2</c:v>
                </c:pt>
                <c:pt idx="2994">
                  <c:v>4.9836065573770509E-2</c:v>
                </c:pt>
                <c:pt idx="2995">
                  <c:v>2.9529767040552858E-3</c:v>
                </c:pt>
                <c:pt idx="2996">
                  <c:v>1.0611205432937245E-2</c:v>
                </c:pt>
                <c:pt idx="2997">
                  <c:v>1.9449075176629436E-2</c:v>
                </c:pt>
                <c:pt idx="2998">
                  <c:v>2.3437500000000038E-2</c:v>
                </c:pt>
                <c:pt idx="2999">
                  <c:v>6.5104166666679814E-4</c:v>
                </c:pt>
                <c:pt idx="3000">
                  <c:v>2.2201228153046884E-2</c:v>
                </c:pt>
                <c:pt idx="3001">
                  <c:v>6.2227934458374918E-3</c:v>
                </c:pt>
                <c:pt idx="3002">
                  <c:v>1.6508605549701672E-2</c:v>
                </c:pt>
                <c:pt idx="3003">
                  <c:v>2.8218747983914303E-2</c:v>
                </c:pt>
                <c:pt idx="3004">
                  <c:v>1.5462604001474441E-3</c:v>
                </c:pt>
                <c:pt idx="3005">
                  <c:v>9.2903200858459566E-3</c:v>
                </c:pt>
                <c:pt idx="3006">
                  <c:v>9.8002918309131456E-4</c:v>
                </c:pt>
                <c:pt idx="3007">
                  <c:v>1.1187214611872319E-2</c:v>
                </c:pt>
                <c:pt idx="3008">
                  <c:v>1.3972023677020004E-2</c:v>
                </c:pt>
                <c:pt idx="3009">
                  <c:v>1.4404358469080195E-3</c:v>
                </c:pt>
                <c:pt idx="3010">
                  <c:v>2.2951933301806064E-2</c:v>
                </c:pt>
                <c:pt idx="3011">
                  <c:v>3.4718941898913579E-2</c:v>
                </c:pt>
                <c:pt idx="3012">
                  <c:v>1.1187214611872319E-2</c:v>
                </c:pt>
                <c:pt idx="3013">
                  <c:v>7.43530461351873E-3</c:v>
                </c:pt>
                <c:pt idx="3014">
                  <c:v>4.0656408921635832E-3</c:v>
                </c:pt>
                <c:pt idx="3015">
                  <c:v>1.5021643429104134E-2</c:v>
                </c:pt>
                <c:pt idx="3016">
                  <c:v>1.4660633484162905E-3</c:v>
                </c:pt>
                <c:pt idx="3017">
                  <c:v>2.4085224641037482E-2</c:v>
                </c:pt>
                <c:pt idx="3018">
                  <c:v>2.1754263835725171E-5</c:v>
                </c:pt>
                <c:pt idx="3019">
                  <c:v>2.1242948741920408E-2</c:v>
                </c:pt>
                <c:pt idx="3020">
                  <c:v>2.4085224641037482E-2</c:v>
                </c:pt>
                <c:pt idx="3021">
                  <c:v>2.3136209197591739E-3</c:v>
                </c:pt>
                <c:pt idx="3022">
                  <c:v>7.2148786831516027E-4</c:v>
                </c:pt>
                <c:pt idx="3023">
                  <c:v>3.6491023207195743E-6</c:v>
                </c:pt>
                <c:pt idx="3024">
                  <c:v>1.0671498117696316E-2</c:v>
                </c:pt>
                <c:pt idx="3025">
                  <c:v>3.8305920658873168E-4</c:v>
                </c:pt>
                <c:pt idx="3026">
                  <c:v>1.0296789824349027E-2</c:v>
                </c:pt>
                <c:pt idx="3027">
                  <c:v>9.4725241405048434E-3</c:v>
                </c:pt>
                <c:pt idx="3028">
                  <c:v>7.8480422813285468E-4</c:v>
                </c:pt>
                <c:pt idx="3029">
                  <c:v>2.976190476190496E-3</c:v>
                </c:pt>
                <c:pt idx="3030">
                  <c:v>1.1333914559720775E-2</c:v>
                </c:pt>
                <c:pt idx="3031">
                  <c:v>1.2500000000000219E-2</c:v>
                </c:pt>
                <c:pt idx="3032">
                  <c:v>3.9447731755426251E-3</c:v>
                </c:pt>
                <c:pt idx="3033">
                  <c:v>2.1477098400175497E-2</c:v>
                </c:pt>
                <c:pt idx="3034">
                  <c:v>2.66666666666668E-2</c:v>
                </c:pt>
                <c:pt idx="3035">
                  <c:v>7.4992347719621596E-3</c:v>
                </c:pt>
                <c:pt idx="3036">
                  <c:v>7.4992347719621596E-3</c:v>
                </c:pt>
                <c:pt idx="3037">
                  <c:v>2.5344545666900527E-2</c:v>
                </c:pt>
                <c:pt idx="3038">
                  <c:v>1.4336917562724075E-2</c:v>
                </c:pt>
                <c:pt idx="3039">
                  <c:v>1.5748031496063096E-2</c:v>
                </c:pt>
                <c:pt idx="3040">
                  <c:v>4.4551367726904185E-5</c:v>
                </c:pt>
                <c:pt idx="3041">
                  <c:v>1.3774104683197297E-3</c:v>
                </c:pt>
                <c:pt idx="3042">
                  <c:v>6.3424947145877802E-3</c:v>
                </c:pt>
                <c:pt idx="3043">
                  <c:v>3.5433070866141662E-2</c:v>
                </c:pt>
                <c:pt idx="3044">
                  <c:v>1.3888888888888959E-2</c:v>
                </c:pt>
                <c:pt idx="3045">
                  <c:v>1.620370370370372E-2</c:v>
                </c:pt>
                <c:pt idx="3046">
                  <c:v>1.620370370370372E-2</c:v>
                </c:pt>
                <c:pt idx="3047">
                  <c:v>8.6294934640521997E-3</c:v>
                </c:pt>
                <c:pt idx="3048">
                  <c:v>1.0416666666666938E-2</c:v>
                </c:pt>
                <c:pt idx="3049">
                  <c:v>4.3744531933532539E-4</c:v>
                </c:pt>
                <c:pt idx="3050">
                  <c:v>2.5252525252525099E-3</c:v>
                </c:pt>
                <c:pt idx="3051">
                  <c:v>1.8756698821006505E-3</c:v>
                </c:pt>
                <c:pt idx="3052">
                  <c:v>5.5584060201805438E-4</c:v>
                </c:pt>
                <c:pt idx="3053">
                  <c:v>5.8876811594202362E-3</c:v>
                </c:pt>
                <c:pt idx="3054">
                  <c:v>4.5537340619304E-4</c:v>
                </c:pt>
                <c:pt idx="3055">
                  <c:v>2.2038567493112997E-2</c:v>
                </c:pt>
                <c:pt idx="3056">
                  <c:v>1.084010840108398E-2</c:v>
                </c:pt>
                <c:pt idx="3057">
                  <c:v>1.5210948396094891E-2</c:v>
                </c:pt>
                <c:pt idx="3058">
                  <c:v>6.7750677506769365E-4</c:v>
                </c:pt>
                <c:pt idx="3059">
                  <c:v>1.6393442622950921E-2</c:v>
                </c:pt>
                <c:pt idx="3060">
                  <c:v>1.6393442622950921E-2</c:v>
                </c:pt>
                <c:pt idx="3061">
                  <c:v>3.3613445378151315E-2</c:v>
                </c:pt>
                <c:pt idx="3062">
                  <c:v>2.4390243902439174E-2</c:v>
                </c:pt>
                <c:pt idx="3063">
                  <c:v>0</c:v>
                </c:pt>
                <c:pt idx="3064">
                  <c:v>8.605549701440075E-3</c:v>
                </c:pt>
                <c:pt idx="3065">
                  <c:v>2.0923076923076878E-2</c:v>
                </c:pt>
                <c:pt idx="3066">
                  <c:v>2.4085224641037482E-2</c:v>
                </c:pt>
                <c:pt idx="3067">
                  <c:v>7.433742727860355E-4</c:v>
                </c:pt>
                <c:pt idx="3068">
                  <c:v>2.0923076923076878E-2</c:v>
                </c:pt>
                <c:pt idx="3069">
                  <c:v>2.0923076923076878E-2</c:v>
                </c:pt>
                <c:pt idx="3070">
                  <c:v>1.0296789824349027E-2</c:v>
                </c:pt>
                <c:pt idx="3071">
                  <c:v>1.0296789824349027E-2</c:v>
                </c:pt>
                <c:pt idx="3072">
                  <c:v>2.0923076923076878E-2</c:v>
                </c:pt>
                <c:pt idx="3073">
                  <c:v>2.0923076923076878E-2</c:v>
                </c:pt>
                <c:pt idx="3074">
                  <c:v>1.3227513227514738E-3</c:v>
                </c:pt>
                <c:pt idx="3075">
                  <c:v>2.3437500000000038E-2</c:v>
                </c:pt>
                <c:pt idx="3076">
                  <c:v>1.0416666666666938E-2</c:v>
                </c:pt>
                <c:pt idx="3077">
                  <c:v>6.5104166666679814E-4</c:v>
                </c:pt>
                <c:pt idx="3078">
                  <c:v>1.0416666666666938E-2</c:v>
                </c:pt>
                <c:pt idx="3079">
                  <c:v>1.0416666666666938E-2</c:v>
                </c:pt>
                <c:pt idx="3080">
                  <c:v>1.169654769084342E-3</c:v>
                </c:pt>
                <c:pt idx="3081">
                  <c:v>9.6679277007145504E-3</c:v>
                </c:pt>
                <c:pt idx="3082">
                  <c:v>4.4498744871415641E-2</c:v>
                </c:pt>
                <c:pt idx="3083">
                  <c:v>1.169654769084342E-3</c:v>
                </c:pt>
                <c:pt idx="3084">
                  <c:v>6.5104166666679814E-4</c:v>
                </c:pt>
                <c:pt idx="3085">
                  <c:v>6.9991251093613586E-3</c:v>
                </c:pt>
                <c:pt idx="3086">
                  <c:v>2.06625683060109E-2</c:v>
                </c:pt>
                <c:pt idx="3087">
                  <c:v>2.3437500000000038E-2</c:v>
                </c:pt>
                <c:pt idx="3088">
                  <c:v>2.6205450733739476E-4</c:v>
                </c:pt>
                <c:pt idx="3089">
                  <c:v>3.6086607858861353E-3</c:v>
                </c:pt>
                <c:pt idx="3090">
                  <c:v>5.4563492063491982E-3</c:v>
                </c:pt>
                <c:pt idx="3091">
                  <c:v>2.7322404371585415E-3</c:v>
                </c:pt>
                <c:pt idx="3092">
                  <c:v>3.0934343434343415E-2</c:v>
                </c:pt>
                <c:pt idx="3093">
                  <c:v>2.9659277504105235E-2</c:v>
                </c:pt>
                <c:pt idx="3094">
                  <c:v>2.1574973031283011E-3</c:v>
                </c:pt>
                <c:pt idx="3095">
                  <c:v>2.6666666666666613E-2</c:v>
                </c:pt>
                <c:pt idx="3096">
                  <c:v>1.3227513227514738E-3</c:v>
                </c:pt>
                <c:pt idx="3097">
                  <c:v>1.3227513227514738E-3</c:v>
                </c:pt>
                <c:pt idx="3098">
                  <c:v>6.5104166666679814E-4</c:v>
                </c:pt>
                <c:pt idx="3099">
                  <c:v>6.6666666666667001E-3</c:v>
                </c:pt>
                <c:pt idx="3100">
                  <c:v>4.180496285759449E-2</c:v>
                </c:pt>
                <c:pt idx="3101">
                  <c:v>2.66666666666668E-2</c:v>
                </c:pt>
                <c:pt idx="3102">
                  <c:v>7.85116270478361E-3</c:v>
                </c:pt>
                <c:pt idx="3103">
                  <c:v>4.8166119594678422E-4</c:v>
                </c:pt>
                <c:pt idx="3104">
                  <c:v>6.1454293737771293E-4</c:v>
                </c:pt>
                <c:pt idx="3105">
                  <c:v>4.7384615384615261E-2</c:v>
                </c:pt>
                <c:pt idx="3106">
                  <c:v>2.3319200484554808E-2</c:v>
                </c:pt>
                <c:pt idx="3107">
                  <c:v>3.7124640065816145E-3</c:v>
                </c:pt>
                <c:pt idx="3108">
                  <c:v>1.517232767232798E-3</c:v>
                </c:pt>
                <c:pt idx="3109">
                  <c:v>1.517232767232798E-3</c:v>
                </c:pt>
                <c:pt idx="3110">
                  <c:v>6.1454293737771293E-4</c:v>
                </c:pt>
                <c:pt idx="3111">
                  <c:v>2.3437500000000038E-2</c:v>
                </c:pt>
                <c:pt idx="3112">
                  <c:v>5.6045114000858581E-3</c:v>
                </c:pt>
                <c:pt idx="3113">
                  <c:v>1.1582581579240702E-2</c:v>
                </c:pt>
                <c:pt idx="3114">
                  <c:v>8.4755267163342141E-2</c:v>
                </c:pt>
                <c:pt idx="3115">
                  <c:v>6.9991251093613586E-3</c:v>
                </c:pt>
                <c:pt idx="3116">
                  <c:v>1.2184508268059195E-2</c:v>
                </c:pt>
                <c:pt idx="3117">
                  <c:v>6.912845219296887E-3</c:v>
                </c:pt>
                <c:pt idx="3118">
                  <c:v>1.006464648796593E-2</c:v>
                </c:pt>
                <c:pt idx="3119">
                  <c:v>1.9035842206574804E-3</c:v>
                </c:pt>
                <c:pt idx="3120">
                  <c:v>6.1454293737771293E-4</c:v>
                </c:pt>
                <c:pt idx="3121">
                  <c:v>1.6079158936301841E-2</c:v>
                </c:pt>
                <c:pt idx="3122">
                  <c:v>1.6079158936301841E-2</c:v>
                </c:pt>
                <c:pt idx="3123">
                  <c:v>1.6079158936301841E-2</c:v>
                </c:pt>
                <c:pt idx="3124">
                  <c:v>1.6079158936301841E-2</c:v>
                </c:pt>
                <c:pt idx="3125">
                  <c:v>1.6079158936301841E-2</c:v>
                </c:pt>
                <c:pt idx="3126">
                  <c:v>8.9605734767043196E-4</c:v>
                </c:pt>
                <c:pt idx="3127">
                  <c:v>1.1770244821086376E-4</c:v>
                </c:pt>
                <c:pt idx="3128">
                  <c:v>1.6233766233766976E-3</c:v>
                </c:pt>
                <c:pt idx="3129">
                  <c:v>6.147540983606598E-3</c:v>
                </c:pt>
                <c:pt idx="3130">
                  <c:v>1.0416666666666938E-2</c:v>
                </c:pt>
                <c:pt idx="3131">
                  <c:v>1.3888888888888959E-2</c:v>
                </c:pt>
                <c:pt idx="3132">
                  <c:v>1.0416666666666938E-2</c:v>
                </c:pt>
                <c:pt idx="3133">
                  <c:v>4.3744531933532539E-4</c:v>
                </c:pt>
                <c:pt idx="3134">
                  <c:v>3.6525974025975378E-3</c:v>
                </c:pt>
                <c:pt idx="3135">
                  <c:v>1.1770244821086376E-4</c:v>
                </c:pt>
                <c:pt idx="3136">
                  <c:v>4.3744531933532539E-4</c:v>
                </c:pt>
                <c:pt idx="3137">
                  <c:v>8.1385481755765227E-3</c:v>
                </c:pt>
                <c:pt idx="3138">
                  <c:v>1.0416666666666938E-2</c:v>
                </c:pt>
                <c:pt idx="3139">
                  <c:v>5.3146258503449497E-5</c:v>
                </c:pt>
                <c:pt idx="3140">
                  <c:v>5.0125313283205459E-3</c:v>
                </c:pt>
                <c:pt idx="3141">
                  <c:v>2.3520188161504532E-3</c:v>
                </c:pt>
                <c:pt idx="3142">
                  <c:v>2.3319200484554808E-2</c:v>
                </c:pt>
                <c:pt idx="3143">
                  <c:v>1.6079158936301841E-2</c:v>
                </c:pt>
                <c:pt idx="3144">
                  <c:v>1.0635034257081455E-2</c:v>
                </c:pt>
                <c:pt idx="3145">
                  <c:v>0.11751537935748466</c:v>
                </c:pt>
                <c:pt idx="3146">
                  <c:v>0.1665992737421309</c:v>
                </c:pt>
                <c:pt idx="3147">
                  <c:v>2.5267743009678441E-2</c:v>
                </c:pt>
                <c:pt idx="3148">
                  <c:v>6.2949099093678245E-3</c:v>
                </c:pt>
                <c:pt idx="3149">
                  <c:v>1.0635034257081455E-2</c:v>
                </c:pt>
                <c:pt idx="3150">
                  <c:v>1.3832487141505839E-2</c:v>
                </c:pt>
                <c:pt idx="3151">
                  <c:v>9.5711181938381975E-6</c:v>
                </c:pt>
                <c:pt idx="3152">
                  <c:v>5.8312481878027367E-3</c:v>
                </c:pt>
                <c:pt idx="3153">
                  <c:v>1.0860484544695154E-2</c:v>
                </c:pt>
                <c:pt idx="3154">
                  <c:v>5.2071227673776541E-4</c:v>
                </c:pt>
                <c:pt idx="3155">
                  <c:v>3.2658569500674632E-2</c:v>
                </c:pt>
                <c:pt idx="3156">
                  <c:v>5.2071227673776541E-4</c:v>
                </c:pt>
                <c:pt idx="3157">
                  <c:v>1.4694856800120861E-3</c:v>
                </c:pt>
                <c:pt idx="3158">
                  <c:v>1.0840468131236701E-3</c:v>
                </c:pt>
                <c:pt idx="3159">
                  <c:v>3.2861748026047472E-3</c:v>
                </c:pt>
                <c:pt idx="3160">
                  <c:v>5.2071227673776541E-4</c:v>
                </c:pt>
                <c:pt idx="3161">
                  <c:v>1.79199575230638E-3</c:v>
                </c:pt>
                <c:pt idx="3162">
                  <c:v>3.5076923076923019E-2</c:v>
                </c:pt>
                <c:pt idx="3163">
                  <c:v>2.7137318914507231E-2</c:v>
                </c:pt>
                <c:pt idx="3164">
                  <c:v>3.2861748026047472E-3</c:v>
                </c:pt>
                <c:pt idx="3165">
                  <c:v>5.3151845604675349E-3</c:v>
                </c:pt>
                <c:pt idx="3166">
                  <c:v>3.5618032222372696E-5</c:v>
                </c:pt>
                <c:pt idx="3167">
                  <c:v>1.79199575230638E-3</c:v>
                </c:pt>
                <c:pt idx="3168">
                  <c:v>1.0830034101180545E-3</c:v>
                </c:pt>
                <c:pt idx="3169">
                  <c:v>2.3199023199023172E-2</c:v>
                </c:pt>
                <c:pt idx="3170">
                  <c:v>1.0416666666666938E-2</c:v>
                </c:pt>
                <c:pt idx="3171">
                  <c:v>6.147540983606598E-3</c:v>
                </c:pt>
                <c:pt idx="3172">
                  <c:v>1.0416666666666938E-2</c:v>
                </c:pt>
                <c:pt idx="3173">
                  <c:v>0</c:v>
                </c:pt>
                <c:pt idx="3174">
                  <c:v>9.7949188858280165E-3</c:v>
                </c:pt>
                <c:pt idx="3175">
                  <c:v>2.9990627928772166E-2</c:v>
                </c:pt>
                <c:pt idx="3176">
                  <c:v>4.3744531933532539E-4</c:v>
                </c:pt>
                <c:pt idx="3177">
                  <c:v>6.4087158535610104E-4</c:v>
                </c:pt>
                <c:pt idx="3178">
                  <c:v>6.147540983606598E-3</c:v>
                </c:pt>
                <c:pt idx="3179">
                  <c:v>1.3888888888888959E-2</c:v>
                </c:pt>
                <c:pt idx="3180">
                  <c:v>1.3227513227514738E-3</c:v>
                </c:pt>
                <c:pt idx="3181">
                  <c:v>3.5677879714578532E-3</c:v>
                </c:pt>
                <c:pt idx="3182">
                  <c:v>2.3437500000000038E-2</c:v>
                </c:pt>
                <c:pt idx="3183">
                  <c:v>3.6549707602333709E-4</c:v>
                </c:pt>
                <c:pt idx="3184">
                  <c:v>1.3227513227514738E-3</c:v>
                </c:pt>
                <c:pt idx="3185">
                  <c:v>4.0493204427630491E-2</c:v>
                </c:pt>
                <c:pt idx="3186">
                  <c:v>7.4863456326873688E-3</c:v>
                </c:pt>
                <c:pt idx="3187">
                  <c:v>1.0175010175010308E-2</c:v>
                </c:pt>
                <c:pt idx="3188">
                  <c:v>1.5384615384615396E-2</c:v>
                </c:pt>
                <c:pt idx="3189">
                  <c:v>1.500938086296887E-5</c:v>
                </c:pt>
                <c:pt idx="3190">
                  <c:v>1.6211745244004167E-3</c:v>
                </c:pt>
                <c:pt idx="3191">
                  <c:v>7.6827350427350512E-3</c:v>
                </c:pt>
                <c:pt idx="3192">
                  <c:v>2.4761904761904797E-2</c:v>
                </c:pt>
                <c:pt idx="3193">
                  <c:v>1.5384615384615396E-2</c:v>
                </c:pt>
                <c:pt idx="3194">
                  <c:v>3.2508361204013438E-2</c:v>
                </c:pt>
                <c:pt idx="3195">
                  <c:v>2.4761904761904797E-2</c:v>
                </c:pt>
                <c:pt idx="3196">
                  <c:v>3.2573877735168353E-3</c:v>
                </c:pt>
                <c:pt idx="3197">
                  <c:v>1.3888888888888959E-2</c:v>
                </c:pt>
                <c:pt idx="3198">
                  <c:v>2.976190476190496E-3</c:v>
                </c:pt>
                <c:pt idx="3199">
                  <c:v>1.6203703703703606E-2</c:v>
                </c:pt>
                <c:pt idx="3200">
                  <c:v>2.3437500000000038E-2</c:v>
                </c:pt>
                <c:pt idx="3201">
                  <c:v>0</c:v>
                </c:pt>
                <c:pt idx="3202">
                  <c:v>0.14218304843304855</c:v>
                </c:pt>
                <c:pt idx="3203">
                  <c:v>4.7619047619047589E-2</c:v>
                </c:pt>
                <c:pt idx="3204">
                  <c:v>3.792388167388188E-2</c:v>
                </c:pt>
                <c:pt idx="3205">
                  <c:v>0.15340909090909075</c:v>
                </c:pt>
                <c:pt idx="3206">
                  <c:v>6.0386473429951723E-2</c:v>
                </c:pt>
                <c:pt idx="3207">
                  <c:v>0.39320388349514546</c:v>
                </c:pt>
                <c:pt idx="3208">
                  <c:v>6.1218243036437225E-4</c:v>
                </c:pt>
                <c:pt idx="3209">
                  <c:v>0.27272727272727265</c:v>
                </c:pt>
                <c:pt idx="3210">
                  <c:v>1.0416666666666938E-2</c:v>
                </c:pt>
                <c:pt idx="3211">
                  <c:v>1.0416666666666938E-2</c:v>
                </c:pt>
                <c:pt idx="3212">
                  <c:v>3.5433070866141662E-2</c:v>
                </c:pt>
                <c:pt idx="3213">
                  <c:v>3.5433070866141662E-2</c:v>
                </c:pt>
                <c:pt idx="3214">
                  <c:v>0.18977567354300537</c:v>
                </c:pt>
                <c:pt idx="3215">
                  <c:v>2.1164021164021368E-2</c:v>
                </c:pt>
                <c:pt idx="3216">
                  <c:v>5.092946269416095E-4</c:v>
                </c:pt>
                <c:pt idx="3217">
                  <c:v>4.3744531933532539E-4</c:v>
                </c:pt>
                <c:pt idx="3218">
                  <c:v>2.976190476190496E-3</c:v>
                </c:pt>
                <c:pt idx="3219">
                  <c:v>1.0416666666666938E-2</c:v>
                </c:pt>
                <c:pt idx="3220">
                  <c:v>5.5555555555555643E-2</c:v>
                </c:pt>
                <c:pt idx="3221">
                  <c:v>1.9357336430511073E-4</c:v>
                </c:pt>
                <c:pt idx="3222">
                  <c:v>1.0416666666666938E-2</c:v>
                </c:pt>
                <c:pt idx="3223">
                  <c:v>6.5104166666679814E-4</c:v>
                </c:pt>
                <c:pt idx="3224">
                  <c:v>0.31445849367784501</c:v>
                </c:pt>
                <c:pt idx="3225">
                  <c:v>1.0296789824349027E-2</c:v>
                </c:pt>
                <c:pt idx="3226">
                  <c:v>1.5567765567765486E-2</c:v>
                </c:pt>
                <c:pt idx="3227">
                  <c:v>2.4085224641037482E-2</c:v>
                </c:pt>
                <c:pt idx="3228">
                  <c:v>2.0115066700412871E-2</c:v>
                </c:pt>
                <c:pt idx="3229">
                  <c:v>1.0296789824349027E-2</c:v>
                </c:pt>
                <c:pt idx="3230">
                  <c:v>1.0296789824349027E-2</c:v>
                </c:pt>
                <c:pt idx="3231">
                  <c:v>1.0416666666666938E-2</c:v>
                </c:pt>
                <c:pt idx="3232">
                  <c:v>2.9231752991685416E-3</c:v>
                </c:pt>
                <c:pt idx="3233">
                  <c:v>1.5679442508710839E-2</c:v>
                </c:pt>
                <c:pt idx="3234">
                  <c:v>6.5104166666679814E-4</c:v>
                </c:pt>
                <c:pt idx="3235">
                  <c:v>3.1233732431025715E-3</c:v>
                </c:pt>
                <c:pt idx="3236">
                  <c:v>1.9357336430511073E-4</c:v>
                </c:pt>
                <c:pt idx="3237">
                  <c:v>4.3744531933532539E-4</c:v>
                </c:pt>
                <c:pt idx="3238">
                  <c:v>7.9772079772078366E-4</c:v>
                </c:pt>
                <c:pt idx="3239">
                  <c:v>1.6211745244004167E-3</c:v>
                </c:pt>
                <c:pt idx="3240">
                  <c:v>6.6666666666668883E-3</c:v>
                </c:pt>
                <c:pt idx="3241">
                  <c:v>1.0416666666666938E-2</c:v>
                </c:pt>
                <c:pt idx="3242">
                  <c:v>1.9081795397585342E-3</c:v>
                </c:pt>
                <c:pt idx="3243">
                  <c:v>4.3744531933532539E-4</c:v>
                </c:pt>
                <c:pt idx="3244">
                  <c:v>1.0416666666666938E-2</c:v>
                </c:pt>
                <c:pt idx="3245">
                  <c:v>6.6666666666667001E-3</c:v>
                </c:pt>
                <c:pt idx="3246">
                  <c:v>1.0416666666666938E-2</c:v>
                </c:pt>
                <c:pt idx="3247">
                  <c:v>1.0416666666666938E-2</c:v>
                </c:pt>
                <c:pt idx="3248">
                  <c:v>2.3437500000000038E-2</c:v>
                </c:pt>
                <c:pt idx="3249">
                  <c:v>2.3437500000000038E-2</c:v>
                </c:pt>
                <c:pt idx="3250">
                  <c:v>1.6203703703703606E-2</c:v>
                </c:pt>
                <c:pt idx="3251">
                  <c:v>6.6881252718574858E-3</c:v>
                </c:pt>
                <c:pt idx="3252">
                  <c:v>2.4516129032258076E-2</c:v>
                </c:pt>
                <c:pt idx="3253">
                  <c:v>3.7073170731707482E-2</c:v>
                </c:pt>
                <c:pt idx="3254">
                  <c:v>3.5886128520730004E-3</c:v>
                </c:pt>
                <c:pt idx="3255">
                  <c:v>3.7073170731707482E-2</c:v>
                </c:pt>
                <c:pt idx="3256">
                  <c:v>2.4516129032258076E-2</c:v>
                </c:pt>
                <c:pt idx="3257">
                  <c:v>3.7073170731707482E-2</c:v>
                </c:pt>
                <c:pt idx="3258">
                  <c:v>3.3765880217783996E-3</c:v>
                </c:pt>
                <c:pt idx="3259">
                  <c:v>1.6046213093709905E-2</c:v>
                </c:pt>
                <c:pt idx="3260">
                  <c:v>1.0611205432937245E-2</c:v>
                </c:pt>
                <c:pt idx="3261">
                  <c:v>3.9802631578947111E-2</c:v>
                </c:pt>
                <c:pt idx="3262">
                  <c:v>6.1454293737771293E-4</c:v>
                </c:pt>
                <c:pt idx="3263">
                  <c:v>1.7763748856185872E-2</c:v>
                </c:pt>
                <c:pt idx="3264">
                  <c:v>3.3579865512235848E-6</c:v>
                </c:pt>
                <c:pt idx="3265">
                  <c:v>2.1610389610389521E-2</c:v>
                </c:pt>
                <c:pt idx="3266">
                  <c:v>2.3319200484554808E-2</c:v>
                </c:pt>
                <c:pt idx="3267">
                  <c:v>1.1774931417788785E-2</c:v>
                </c:pt>
                <c:pt idx="3268">
                  <c:v>1.7763748856185872E-2</c:v>
                </c:pt>
                <c:pt idx="3269">
                  <c:v>3.1173826173826382E-3</c:v>
                </c:pt>
                <c:pt idx="3270">
                  <c:v>3.0858427286998912E-2</c:v>
                </c:pt>
                <c:pt idx="3271">
                  <c:v>4.3171114599686502E-3</c:v>
                </c:pt>
                <c:pt idx="3272">
                  <c:v>3.9073731146903297E-3</c:v>
                </c:pt>
                <c:pt idx="3273">
                  <c:v>6.4408731764104095E-3</c:v>
                </c:pt>
                <c:pt idx="3274">
                  <c:v>1.0513296227581837E-2</c:v>
                </c:pt>
                <c:pt idx="3275">
                  <c:v>2.3965141612200407E-2</c:v>
                </c:pt>
                <c:pt idx="3276">
                  <c:v>2.3965141612200407E-2</c:v>
                </c:pt>
                <c:pt idx="3277">
                  <c:v>4.4155844155844073E-2</c:v>
                </c:pt>
                <c:pt idx="3278">
                  <c:v>6.8310152343768109E-4</c:v>
                </c:pt>
                <c:pt idx="3279">
                  <c:v>4.4711846297686722E-4</c:v>
                </c:pt>
                <c:pt idx="3280">
                  <c:v>3.6549707602333709E-4</c:v>
                </c:pt>
                <c:pt idx="3281">
                  <c:v>1.0416666666666938E-2</c:v>
                </c:pt>
                <c:pt idx="3282">
                  <c:v>8.4427767354597182E-3</c:v>
                </c:pt>
                <c:pt idx="3283">
                  <c:v>5.656108597285063E-2</c:v>
                </c:pt>
                <c:pt idx="3284">
                  <c:v>8.267195767214888E-5</c:v>
                </c:pt>
                <c:pt idx="3285">
                  <c:v>0.25675675675675685</c:v>
                </c:pt>
                <c:pt idx="3286">
                  <c:v>0.30555555555555569</c:v>
                </c:pt>
                <c:pt idx="3287">
                  <c:v>2.640716374269006E-2</c:v>
                </c:pt>
                <c:pt idx="3288">
                  <c:v>0.30555555555555569</c:v>
                </c:pt>
                <c:pt idx="3289">
                  <c:v>7.2148786831516027E-4</c:v>
                </c:pt>
                <c:pt idx="3290">
                  <c:v>2.1994728461808312E-3</c:v>
                </c:pt>
                <c:pt idx="3291">
                  <c:v>2.2348526652687935E-3</c:v>
                </c:pt>
                <c:pt idx="3292">
                  <c:v>2.2348526652687935E-3</c:v>
                </c:pt>
                <c:pt idx="3293">
                  <c:v>6.5104166666679814E-4</c:v>
                </c:pt>
                <c:pt idx="3294">
                  <c:v>1.0976702508960743E-2</c:v>
                </c:pt>
                <c:pt idx="3295">
                  <c:v>0.35714285714285704</c:v>
                </c:pt>
                <c:pt idx="3296">
                  <c:v>2.66666666666668E-2</c:v>
                </c:pt>
                <c:pt idx="3297">
                  <c:v>4.3744531933532539E-4</c:v>
                </c:pt>
                <c:pt idx="3298">
                  <c:v>6.6666666666668883E-3</c:v>
                </c:pt>
                <c:pt idx="3299">
                  <c:v>0.25360860817076375</c:v>
                </c:pt>
                <c:pt idx="3300">
                  <c:v>7.7266922094508403E-2</c:v>
                </c:pt>
                <c:pt idx="3301">
                  <c:v>1.0416666666666938E-2</c:v>
                </c:pt>
                <c:pt idx="3302">
                  <c:v>1.0416666666666938E-2</c:v>
                </c:pt>
                <c:pt idx="3303">
                  <c:v>3.5433070866141662E-2</c:v>
                </c:pt>
                <c:pt idx="3304">
                  <c:v>1.6112919338532523E-6</c:v>
                </c:pt>
                <c:pt idx="3305">
                  <c:v>1.0860484544695154E-2</c:v>
                </c:pt>
                <c:pt idx="3306">
                  <c:v>3.1173826173826382E-3</c:v>
                </c:pt>
                <c:pt idx="3307">
                  <c:v>1.133317901610611E-2</c:v>
                </c:pt>
                <c:pt idx="3308">
                  <c:v>2.3437500000000038E-2</c:v>
                </c:pt>
                <c:pt idx="3309">
                  <c:v>1.0416666666666938E-2</c:v>
                </c:pt>
                <c:pt idx="3310">
                  <c:v>1.5748031496063096E-2</c:v>
                </c:pt>
                <c:pt idx="3311">
                  <c:v>3.7940379403793946E-2</c:v>
                </c:pt>
                <c:pt idx="3312">
                  <c:v>3.67965367965368E-2</c:v>
                </c:pt>
                <c:pt idx="3313">
                  <c:v>1.3227513227514738E-3</c:v>
                </c:pt>
                <c:pt idx="3314">
                  <c:v>7.5630252100840498E-2</c:v>
                </c:pt>
                <c:pt idx="3315">
                  <c:v>1.0416666666666938E-2</c:v>
                </c:pt>
                <c:pt idx="3316">
                  <c:v>3.7940379403793946E-2</c:v>
                </c:pt>
                <c:pt idx="3317">
                  <c:v>3.3735332464146034E-2</c:v>
                </c:pt>
                <c:pt idx="3318">
                  <c:v>4.5075465225965523E-3</c:v>
                </c:pt>
                <c:pt idx="3319">
                  <c:v>2.2301228183581132E-2</c:v>
                </c:pt>
                <c:pt idx="3320">
                  <c:v>1.1949655049844124E-2</c:v>
                </c:pt>
                <c:pt idx="3321">
                  <c:v>1.5389671836286478E-2</c:v>
                </c:pt>
                <c:pt idx="3322">
                  <c:v>1.1159884801188938E-2</c:v>
                </c:pt>
                <c:pt idx="3323">
                  <c:v>3.3735332464146034E-2</c:v>
                </c:pt>
                <c:pt idx="3324">
                  <c:v>2.9137247615508576E-2</c:v>
                </c:pt>
                <c:pt idx="3325">
                  <c:v>1.1159884801188938E-2</c:v>
                </c:pt>
                <c:pt idx="3326">
                  <c:v>2.2301228183581132E-2</c:v>
                </c:pt>
                <c:pt idx="3327">
                  <c:v>2.5469387755102126E-2</c:v>
                </c:pt>
                <c:pt idx="3328">
                  <c:v>4.8437520964992875E-3</c:v>
                </c:pt>
                <c:pt idx="3329">
                  <c:v>1.0051282051282114E-2</c:v>
                </c:pt>
                <c:pt idx="3330">
                  <c:v>4.0459540459540149E-3</c:v>
                </c:pt>
                <c:pt idx="3331">
                  <c:v>7.9294365008650367E-3</c:v>
                </c:pt>
                <c:pt idx="3332">
                  <c:v>2.4343976129690453E-2</c:v>
                </c:pt>
                <c:pt idx="3333">
                  <c:v>8.8016745159606095E-4</c:v>
                </c:pt>
                <c:pt idx="3334">
                  <c:v>5.972325878649141E-3</c:v>
                </c:pt>
                <c:pt idx="3335">
                  <c:v>1.2021272746615507E-2</c:v>
                </c:pt>
                <c:pt idx="3336">
                  <c:v>1.2021272746615507E-2</c:v>
                </c:pt>
                <c:pt idx="3337">
                  <c:v>1.3479864519647576E-2</c:v>
                </c:pt>
                <c:pt idx="3338">
                  <c:v>4.4977698038926845E-4</c:v>
                </c:pt>
                <c:pt idx="3339">
                  <c:v>8.042026001209731E-3</c:v>
                </c:pt>
                <c:pt idx="3340">
                  <c:v>4.175416420314393E-3</c:v>
                </c:pt>
                <c:pt idx="3341">
                  <c:v>3.8512179065174526E-2</c:v>
                </c:pt>
                <c:pt idx="3342">
                  <c:v>5.7662395324733183E-4</c:v>
                </c:pt>
                <c:pt idx="3343">
                  <c:v>3.6935286935287268E-3</c:v>
                </c:pt>
                <c:pt idx="3344">
                  <c:v>2.5469387755102126E-2</c:v>
                </c:pt>
                <c:pt idx="3345">
                  <c:v>5.8368076235854764E-2</c:v>
                </c:pt>
                <c:pt idx="3346">
                  <c:v>6.3424464274108416E-4</c:v>
                </c:pt>
                <c:pt idx="3347">
                  <c:v>3.1616563744083455E-2</c:v>
                </c:pt>
                <c:pt idx="3348">
                  <c:v>4.0951087364681368E-6</c:v>
                </c:pt>
                <c:pt idx="3349">
                  <c:v>1.077157241540801E-2</c:v>
                </c:pt>
                <c:pt idx="3350">
                  <c:v>2.7127461910070483E-2</c:v>
                </c:pt>
                <c:pt idx="3351">
                  <c:v>2.1917808219178037E-2</c:v>
                </c:pt>
                <c:pt idx="3352">
                  <c:v>1.077157241540801E-2</c:v>
                </c:pt>
                <c:pt idx="3353">
                  <c:v>5.5198487712665369E-2</c:v>
                </c:pt>
                <c:pt idx="3354">
                  <c:v>1.8877696351346221E-3</c:v>
                </c:pt>
                <c:pt idx="3355">
                  <c:v>5.8231586261665944E-3</c:v>
                </c:pt>
                <c:pt idx="3356">
                  <c:v>3.1616563744083455E-2</c:v>
                </c:pt>
                <c:pt idx="3357">
                  <c:v>9.5980740090245004E-4</c:v>
                </c:pt>
                <c:pt idx="3358">
                  <c:v>1.077157241540801E-2</c:v>
                </c:pt>
                <c:pt idx="3359">
                  <c:v>1.5886229778427779E-2</c:v>
                </c:pt>
                <c:pt idx="3360">
                  <c:v>3.345860104255069E-2</c:v>
                </c:pt>
                <c:pt idx="3361">
                  <c:v>3.345860104255069E-2</c:v>
                </c:pt>
                <c:pt idx="3362">
                  <c:v>3.345860104255069E-2</c:v>
                </c:pt>
                <c:pt idx="3363">
                  <c:v>4.1041979010494743E-2</c:v>
                </c:pt>
                <c:pt idx="3364">
                  <c:v>2.7127461910070483E-2</c:v>
                </c:pt>
                <c:pt idx="3365">
                  <c:v>1.5886229778427779E-2</c:v>
                </c:pt>
                <c:pt idx="3366">
                  <c:v>2.2980941036331075E-2</c:v>
                </c:pt>
                <c:pt idx="3367">
                  <c:v>9.2775003436113717E-4</c:v>
                </c:pt>
                <c:pt idx="3368">
                  <c:v>7.3323411716079744E-3</c:v>
                </c:pt>
                <c:pt idx="3369">
                  <c:v>7.236450268016603E-3</c:v>
                </c:pt>
                <c:pt idx="3370">
                  <c:v>7.236450268016603E-3</c:v>
                </c:pt>
                <c:pt idx="3371">
                  <c:v>6.9991251093613586E-3</c:v>
                </c:pt>
                <c:pt idx="3372">
                  <c:v>6.9991251093613586E-3</c:v>
                </c:pt>
                <c:pt idx="3373">
                  <c:v>8.9605734767043196E-4</c:v>
                </c:pt>
                <c:pt idx="3374">
                  <c:v>1.3888888888888959E-2</c:v>
                </c:pt>
                <c:pt idx="3375">
                  <c:v>3.097173828881227E-3</c:v>
                </c:pt>
                <c:pt idx="3376">
                  <c:v>8.9605734767043196E-4</c:v>
                </c:pt>
                <c:pt idx="3377">
                  <c:v>8.8757396449705879E-3</c:v>
                </c:pt>
                <c:pt idx="3378">
                  <c:v>2.1164021164021368E-2</c:v>
                </c:pt>
                <c:pt idx="3379">
                  <c:v>8.1880612783942503E-3</c:v>
                </c:pt>
                <c:pt idx="3380">
                  <c:v>3.5433070866141662E-2</c:v>
                </c:pt>
                <c:pt idx="3381">
                  <c:v>2.3437500000000038E-2</c:v>
                </c:pt>
                <c:pt idx="3382">
                  <c:v>5.6570931244562736E-3</c:v>
                </c:pt>
                <c:pt idx="3383">
                  <c:v>1.0416666666666938E-2</c:v>
                </c:pt>
                <c:pt idx="3384">
                  <c:v>2.640716374269006E-2</c:v>
                </c:pt>
                <c:pt idx="3385">
                  <c:v>0</c:v>
                </c:pt>
                <c:pt idx="3386">
                  <c:v>1.7532325224631831E-3</c:v>
                </c:pt>
                <c:pt idx="3387">
                  <c:v>3.097173828881227E-3</c:v>
                </c:pt>
                <c:pt idx="3388">
                  <c:v>4.3744531933532539E-4</c:v>
                </c:pt>
                <c:pt idx="3389">
                  <c:v>5.8356676003951914E-5</c:v>
                </c:pt>
                <c:pt idx="3390">
                  <c:v>4.1091387245386267E-5</c:v>
                </c:pt>
                <c:pt idx="3391">
                  <c:v>1.0205144225762793E-2</c:v>
                </c:pt>
                <c:pt idx="3392">
                  <c:v>2.116402116402125E-2</c:v>
                </c:pt>
                <c:pt idx="3393">
                  <c:v>4.5093795093709022E-5</c:v>
                </c:pt>
                <c:pt idx="3394">
                  <c:v>6.5104166666679814E-4</c:v>
                </c:pt>
                <c:pt idx="3395">
                  <c:v>3.1982942430701477E-3</c:v>
                </c:pt>
                <c:pt idx="3396">
                  <c:v>1.0416666666666938E-2</c:v>
                </c:pt>
                <c:pt idx="3397">
                  <c:v>3.6086607858861353E-3</c:v>
                </c:pt>
                <c:pt idx="3398">
                  <c:v>6.5104166666679814E-4</c:v>
                </c:pt>
                <c:pt idx="3399">
                  <c:v>3.7940379403793946E-2</c:v>
                </c:pt>
                <c:pt idx="3400">
                  <c:v>1.0120177103099457E-2</c:v>
                </c:pt>
                <c:pt idx="3401">
                  <c:v>8.1945008804009088E-3</c:v>
                </c:pt>
                <c:pt idx="3402">
                  <c:v>1.1403093434343434E-2</c:v>
                </c:pt>
                <c:pt idx="3403">
                  <c:v>9.2315942695166478E-3</c:v>
                </c:pt>
                <c:pt idx="3404">
                  <c:v>3.0202169625247878E-3</c:v>
                </c:pt>
                <c:pt idx="3405">
                  <c:v>1.5380671622660358E-3</c:v>
                </c:pt>
                <c:pt idx="3406">
                  <c:v>6.5104166666679814E-4</c:v>
                </c:pt>
                <c:pt idx="3407">
                  <c:v>4.3744531933532539E-4</c:v>
                </c:pt>
                <c:pt idx="3408">
                  <c:v>1.5748031496063096E-2</c:v>
                </c:pt>
                <c:pt idx="3409">
                  <c:v>1.1736517218973471E-2</c:v>
                </c:pt>
                <c:pt idx="3410">
                  <c:v>9.1272818204549359E-3</c:v>
                </c:pt>
                <c:pt idx="3411">
                  <c:v>8.9605734767043196E-4</c:v>
                </c:pt>
                <c:pt idx="3412">
                  <c:v>2.7011846405228791E-2</c:v>
                </c:pt>
                <c:pt idx="3413">
                  <c:v>9.2364532019715878E-4</c:v>
                </c:pt>
                <c:pt idx="3414">
                  <c:v>2.976190476190496E-3</c:v>
                </c:pt>
                <c:pt idx="3415">
                  <c:v>2.3437500000000038E-2</c:v>
                </c:pt>
                <c:pt idx="3416">
                  <c:v>1.5748031496063096E-2</c:v>
                </c:pt>
                <c:pt idx="3417">
                  <c:v>5.8356676003951914E-5</c:v>
                </c:pt>
                <c:pt idx="3418">
                  <c:v>1.3258820951128777E-2</c:v>
                </c:pt>
                <c:pt idx="3419">
                  <c:v>2.186657922503079E-2</c:v>
                </c:pt>
                <c:pt idx="3420">
                  <c:v>4.0093341905964884E-2</c:v>
                </c:pt>
                <c:pt idx="3421">
                  <c:v>3.264986287057643E-3</c:v>
                </c:pt>
                <c:pt idx="3422">
                  <c:v>2.2071307300509393E-2</c:v>
                </c:pt>
                <c:pt idx="3423">
                  <c:v>1.4250520041459694E-4</c:v>
                </c:pt>
                <c:pt idx="3424">
                  <c:v>1.6638863528815693E-2</c:v>
                </c:pt>
                <c:pt idx="3425">
                  <c:v>6.5830617821238847E-6</c:v>
                </c:pt>
                <c:pt idx="3426">
                  <c:v>6.7476383265856772E-3</c:v>
                </c:pt>
                <c:pt idx="3427">
                  <c:v>1.6638863528815693E-2</c:v>
                </c:pt>
                <c:pt idx="3428">
                  <c:v>1.8312052320150029E-3</c:v>
                </c:pt>
                <c:pt idx="3429">
                  <c:v>5.29014844804351E-4</c:v>
                </c:pt>
                <c:pt idx="3430">
                  <c:v>3.2951348383997901E-2</c:v>
                </c:pt>
                <c:pt idx="3431">
                  <c:v>1.0026619923737438E-2</c:v>
                </c:pt>
                <c:pt idx="3432">
                  <c:v>6.2725570802695356E-3</c:v>
                </c:pt>
                <c:pt idx="3433">
                  <c:v>3.5433070866141662E-2</c:v>
                </c:pt>
                <c:pt idx="3434">
                  <c:v>1.0416666666666938E-2</c:v>
                </c:pt>
                <c:pt idx="3435">
                  <c:v>1.5748031496063096E-2</c:v>
                </c:pt>
                <c:pt idx="3436">
                  <c:v>1.0416666666666938E-2</c:v>
                </c:pt>
                <c:pt idx="3437">
                  <c:v>2.7230833682446817E-2</c:v>
                </c:pt>
                <c:pt idx="3438">
                  <c:v>1.6079158936301841E-2</c:v>
                </c:pt>
                <c:pt idx="3439">
                  <c:v>5.9708436724565772E-2</c:v>
                </c:pt>
                <c:pt idx="3440">
                  <c:v>2.6418038206483536E-2</c:v>
                </c:pt>
                <c:pt idx="3441">
                  <c:v>2.4475524475524479E-2</c:v>
                </c:pt>
                <c:pt idx="3442">
                  <c:v>8.3789161658014994E-3</c:v>
                </c:pt>
                <c:pt idx="3443">
                  <c:v>6.623115215760203E-2</c:v>
                </c:pt>
                <c:pt idx="3444">
                  <c:v>2.9564930482361522E-2</c:v>
                </c:pt>
                <c:pt idx="3445">
                  <c:v>1.5384615384615396E-2</c:v>
                </c:pt>
                <c:pt idx="3446">
                  <c:v>6.2055451323745296E-3</c:v>
                </c:pt>
                <c:pt idx="3447">
                  <c:v>1.5743309513801335E-2</c:v>
                </c:pt>
                <c:pt idx="3448">
                  <c:v>6.5104166666679814E-4</c:v>
                </c:pt>
                <c:pt idx="3449">
                  <c:v>6.9991251093613586E-3</c:v>
                </c:pt>
                <c:pt idx="3450">
                  <c:v>1.3227513227514738E-3</c:v>
                </c:pt>
                <c:pt idx="3451">
                  <c:v>1.0416666666666938E-2</c:v>
                </c:pt>
                <c:pt idx="3452">
                  <c:v>3.8647342995169143E-2</c:v>
                </c:pt>
                <c:pt idx="3453">
                  <c:v>5.7610241820768043E-2</c:v>
                </c:pt>
                <c:pt idx="3454">
                  <c:v>2.976190476190496E-3</c:v>
                </c:pt>
                <c:pt idx="3455">
                  <c:v>1.4336917562724075E-2</c:v>
                </c:pt>
                <c:pt idx="3456">
                  <c:v>4.2372881355930824E-3</c:v>
                </c:pt>
                <c:pt idx="3457">
                  <c:v>5.5473372781080627E-4</c:v>
                </c:pt>
                <c:pt idx="3458">
                  <c:v>1.7076502732243888E-4</c:v>
                </c:pt>
                <c:pt idx="3459">
                  <c:v>6.6666666666668883E-3</c:v>
                </c:pt>
                <c:pt idx="3460">
                  <c:v>2.3437500000000038E-2</c:v>
                </c:pt>
                <c:pt idx="3461">
                  <c:v>1.9357336430511073E-4</c:v>
                </c:pt>
                <c:pt idx="3462">
                  <c:v>6.9991251093613586E-3</c:v>
                </c:pt>
                <c:pt idx="3463">
                  <c:v>2.3437500000000038E-2</c:v>
                </c:pt>
                <c:pt idx="3464">
                  <c:v>1.9653127246584936E-2</c:v>
                </c:pt>
                <c:pt idx="3465">
                  <c:v>7.3308013825255603E-3</c:v>
                </c:pt>
                <c:pt idx="3466">
                  <c:v>5.4256410256409051E-4</c:v>
                </c:pt>
                <c:pt idx="3467">
                  <c:v>2.6039598038042826E-2</c:v>
                </c:pt>
                <c:pt idx="3468">
                  <c:v>5.796801764544311E-4</c:v>
                </c:pt>
                <c:pt idx="3469">
                  <c:v>1.4558043925132649E-2</c:v>
                </c:pt>
                <c:pt idx="3470">
                  <c:v>1.1093333333333358E-2</c:v>
                </c:pt>
                <c:pt idx="3471">
                  <c:v>2.3076923076923002E-2</c:v>
                </c:pt>
                <c:pt idx="3472">
                  <c:v>1.1093333333333358E-2</c:v>
                </c:pt>
                <c:pt idx="3473">
                  <c:v>7.7579506137729279E-3</c:v>
                </c:pt>
                <c:pt idx="3474">
                  <c:v>1.2976827094474088E-2</c:v>
                </c:pt>
                <c:pt idx="3475">
                  <c:v>2.1486779886780091E-2</c:v>
                </c:pt>
                <c:pt idx="3476">
                  <c:v>4.6718443065475674E-3</c:v>
                </c:pt>
                <c:pt idx="3477">
                  <c:v>1.1093333333333358E-2</c:v>
                </c:pt>
                <c:pt idx="3478">
                  <c:v>2.2038567493112875E-2</c:v>
                </c:pt>
                <c:pt idx="3479">
                  <c:v>6.5681444991790095E-3</c:v>
                </c:pt>
                <c:pt idx="3480">
                  <c:v>2.976190476190496E-3</c:v>
                </c:pt>
                <c:pt idx="3481">
                  <c:v>1.5748031496063096E-2</c:v>
                </c:pt>
                <c:pt idx="3482">
                  <c:v>3.641743484693392E-3</c:v>
                </c:pt>
                <c:pt idx="3483">
                  <c:v>3.6086607858861353E-3</c:v>
                </c:pt>
                <c:pt idx="3484">
                  <c:v>2.7605244996550065E-3</c:v>
                </c:pt>
                <c:pt idx="3485">
                  <c:v>4.3744531933532539E-4</c:v>
                </c:pt>
                <c:pt idx="3486">
                  <c:v>2.976190476190496E-3</c:v>
                </c:pt>
                <c:pt idx="3487">
                  <c:v>5.7836899942167346E-4</c:v>
                </c:pt>
                <c:pt idx="3488">
                  <c:v>1.0860484544695154E-2</c:v>
                </c:pt>
                <c:pt idx="3489">
                  <c:v>2.3199023199023172E-2</c:v>
                </c:pt>
                <c:pt idx="3490">
                  <c:v>3.484553723788203E-3</c:v>
                </c:pt>
                <c:pt idx="3491">
                  <c:v>2.0087659584632224E-3</c:v>
                </c:pt>
                <c:pt idx="3492">
                  <c:v>2.8470944260417963E-2</c:v>
                </c:pt>
                <c:pt idx="3493">
                  <c:v>6.7050916415708683E-3</c:v>
                </c:pt>
                <c:pt idx="3494">
                  <c:v>1.0840468131236701E-3</c:v>
                </c:pt>
                <c:pt idx="3495">
                  <c:v>2.3199023199023172E-2</c:v>
                </c:pt>
                <c:pt idx="3496">
                  <c:v>4.6535436735049954E-5</c:v>
                </c:pt>
                <c:pt idx="3497">
                  <c:v>1.0417623749601604E-2</c:v>
                </c:pt>
                <c:pt idx="3498">
                  <c:v>7.0779423006138366E-4</c:v>
                </c:pt>
                <c:pt idx="3499">
                  <c:v>3.2658569500674632E-2</c:v>
                </c:pt>
                <c:pt idx="3500">
                  <c:v>2.6128172212896254E-2</c:v>
                </c:pt>
                <c:pt idx="3501">
                  <c:v>1.0860484544695154E-2</c:v>
                </c:pt>
                <c:pt idx="3502">
                  <c:v>6.3844349179217373E-3</c:v>
                </c:pt>
                <c:pt idx="3503">
                  <c:v>5.7836899942167346E-4</c:v>
                </c:pt>
                <c:pt idx="3504">
                  <c:v>6.7476383265857292E-3</c:v>
                </c:pt>
                <c:pt idx="3505">
                  <c:v>3.5076923076923019E-2</c:v>
                </c:pt>
                <c:pt idx="3506">
                  <c:v>2.2071307300509393E-2</c:v>
                </c:pt>
                <c:pt idx="3507">
                  <c:v>2.6128172212896254E-2</c:v>
                </c:pt>
                <c:pt idx="3508">
                  <c:v>3.3084711238917566E-3</c:v>
                </c:pt>
                <c:pt idx="3509">
                  <c:v>1.2820512820512751E-3</c:v>
                </c:pt>
                <c:pt idx="3510">
                  <c:v>4.7156177156177134E-2</c:v>
                </c:pt>
                <c:pt idx="3511">
                  <c:v>2.5083612040259538E-5</c:v>
                </c:pt>
                <c:pt idx="3512">
                  <c:v>1.4423076923076915E-2</c:v>
                </c:pt>
                <c:pt idx="3513">
                  <c:v>2.6959382800090727E-2</c:v>
                </c:pt>
                <c:pt idx="3514">
                  <c:v>5.8511878734878356E-2</c:v>
                </c:pt>
                <c:pt idx="3515">
                  <c:v>2.4445893089961035E-2</c:v>
                </c:pt>
                <c:pt idx="3516">
                  <c:v>8.288506365429453E-2</c:v>
                </c:pt>
                <c:pt idx="3517">
                  <c:v>2.8650137741046848E-2</c:v>
                </c:pt>
                <c:pt idx="3518">
                  <c:v>3.5263356980270624E-2</c:v>
                </c:pt>
                <c:pt idx="3519">
                  <c:v>8.368443151049545E-4</c:v>
                </c:pt>
                <c:pt idx="3520">
                  <c:v>1.4423076923077063E-2</c:v>
                </c:pt>
                <c:pt idx="3521">
                  <c:v>1.0678667666750052E-2</c:v>
                </c:pt>
                <c:pt idx="3522">
                  <c:v>9.5359186268280261E-3</c:v>
                </c:pt>
                <c:pt idx="3523">
                  <c:v>4.3333333333333487E-2</c:v>
                </c:pt>
                <c:pt idx="3524">
                  <c:v>2.1776388748864922E-3</c:v>
                </c:pt>
                <c:pt idx="3525">
                  <c:v>3.0703804093840143E-3</c:v>
                </c:pt>
                <c:pt idx="3526">
                  <c:v>2.2082271205078295E-2</c:v>
                </c:pt>
                <c:pt idx="3527">
                  <c:v>6.8740783026497582E-3</c:v>
                </c:pt>
                <c:pt idx="3528">
                  <c:v>6.034027605676868E-4</c:v>
                </c:pt>
                <c:pt idx="3529">
                  <c:v>2.3319200484554808E-2</c:v>
                </c:pt>
                <c:pt idx="3530">
                  <c:v>2.3319200484554808E-2</c:v>
                </c:pt>
                <c:pt idx="3531">
                  <c:v>1.8480785359465998E-4</c:v>
                </c:pt>
                <c:pt idx="3532">
                  <c:v>4.2397920382006684E-3</c:v>
                </c:pt>
                <c:pt idx="3533">
                  <c:v>1.6112919338532523E-6</c:v>
                </c:pt>
                <c:pt idx="3534">
                  <c:v>6.1454293737771293E-4</c:v>
                </c:pt>
                <c:pt idx="3535">
                  <c:v>6.1454293737771293E-4</c:v>
                </c:pt>
                <c:pt idx="3536">
                  <c:v>2.3319200484554808E-2</c:v>
                </c:pt>
                <c:pt idx="3537">
                  <c:v>6.4971319003575331E-3</c:v>
                </c:pt>
                <c:pt idx="3538">
                  <c:v>2.3319200484554808E-2</c:v>
                </c:pt>
                <c:pt idx="3539">
                  <c:v>9.2749355907250988E-3</c:v>
                </c:pt>
                <c:pt idx="3540">
                  <c:v>3.8748137108792935E-2</c:v>
                </c:pt>
                <c:pt idx="3541">
                  <c:v>2.1610389610389521E-2</c:v>
                </c:pt>
                <c:pt idx="3542">
                  <c:v>4.8166119594678422E-4</c:v>
                </c:pt>
                <c:pt idx="3543">
                  <c:v>2.0677666997502785E-3</c:v>
                </c:pt>
                <c:pt idx="3544">
                  <c:v>8.692111101750975E-4</c:v>
                </c:pt>
                <c:pt idx="3545">
                  <c:v>9.5908087916071565E-4</c:v>
                </c:pt>
                <c:pt idx="3546">
                  <c:v>1.4380449163059049E-3</c:v>
                </c:pt>
                <c:pt idx="3547">
                  <c:v>3.8748137108792935E-2</c:v>
                </c:pt>
                <c:pt idx="3548">
                  <c:v>6.4408731764104095E-3</c:v>
                </c:pt>
                <c:pt idx="3549">
                  <c:v>2.6575507825507941E-2</c:v>
                </c:pt>
                <c:pt idx="3550">
                  <c:v>3.2859412250514988E-3</c:v>
                </c:pt>
                <c:pt idx="3551">
                  <c:v>2.7230833682446817E-2</c:v>
                </c:pt>
                <c:pt idx="3552">
                  <c:v>0.11312217194570133</c:v>
                </c:pt>
                <c:pt idx="3553">
                  <c:v>2.3623759458534656E-2</c:v>
                </c:pt>
                <c:pt idx="3554">
                  <c:v>2.2348526652687935E-3</c:v>
                </c:pt>
                <c:pt idx="3555">
                  <c:v>1.8602193524793888E-2</c:v>
                </c:pt>
                <c:pt idx="3556">
                  <c:v>3.2584525038085745E-3</c:v>
                </c:pt>
                <c:pt idx="3557">
                  <c:v>6.4499484004128737E-4</c:v>
                </c:pt>
                <c:pt idx="3558">
                  <c:v>4.2294743609594991E-7</c:v>
                </c:pt>
                <c:pt idx="3559">
                  <c:v>3.6053130929791309E-2</c:v>
                </c:pt>
                <c:pt idx="3560">
                  <c:v>4.6883495899780348E-4</c:v>
                </c:pt>
                <c:pt idx="3561">
                  <c:v>1.7691287041137355E-4</c:v>
                </c:pt>
                <c:pt idx="3562">
                  <c:v>4.2372881355930824E-3</c:v>
                </c:pt>
                <c:pt idx="3563">
                  <c:v>1.0416666666666938E-2</c:v>
                </c:pt>
                <c:pt idx="3564">
                  <c:v>1.1459129106187558E-3</c:v>
                </c:pt>
                <c:pt idx="3565">
                  <c:v>6.5104166666679814E-4</c:v>
                </c:pt>
                <c:pt idx="3566">
                  <c:v>1.833460656990063E-2</c:v>
                </c:pt>
                <c:pt idx="3567">
                  <c:v>2.3437500000000038E-2</c:v>
                </c:pt>
                <c:pt idx="3568">
                  <c:v>1.2184508268059195E-2</c:v>
                </c:pt>
                <c:pt idx="3569">
                  <c:v>6.6666666666668883E-3</c:v>
                </c:pt>
                <c:pt idx="3570">
                  <c:v>1.5748031496063096E-2</c:v>
                </c:pt>
                <c:pt idx="3571">
                  <c:v>1.5748031496063096E-2</c:v>
                </c:pt>
                <c:pt idx="3572">
                  <c:v>6.1542664985288617E-3</c:v>
                </c:pt>
                <c:pt idx="3573">
                  <c:v>1.238823529411778E-2</c:v>
                </c:pt>
                <c:pt idx="3574">
                  <c:v>6.7106833187496936E-3</c:v>
                </c:pt>
                <c:pt idx="3575">
                  <c:v>6.1542664985288617E-3</c:v>
                </c:pt>
                <c:pt idx="3576">
                  <c:v>1.559776943923266E-2</c:v>
                </c:pt>
                <c:pt idx="3577">
                  <c:v>1.559776943923266E-2</c:v>
                </c:pt>
                <c:pt idx="3578">
                  <c:v>5.4256410256409051E-4</c:v>
                </c:pt>
                <c:pt idx="3579">
                  <c:v>1.5132408575036393E-5</c:v>
                </c:pt>
                <c:pt idx="3580">
                  <c:v>2.3076923076923002E-2</c:v>
                </c:pt>
                <c:pt idx="3581">
                  <c:v>1.1027725661870622E-3</c:v>
                </c:pt>
                <c:pt idx="3582">
                  <c:v>3.4193245778610694E-3</c:v>
                </c:pt>
                <c:pt idx="3583">
                  <c:v>3.5187003093284472E-2</c:v>
                </c:pt>
                <c:pt idx="3584">
                  <c:v>6.3296703296703673E-3</c:v>
                </c:pt>
                <c:pt idx="3585">
                  <c:v>1.1074128862590493E-2</c:v>
                </c:pt>
                <c:pt idx="3586">
                  <c:v>2.3076923076923002E-2</c:v>
                </c:pt>
                <c:pt idx="3587">
                  <c:v>2.254742547425468E-2</c:v>
                </c:pt>
                <c:pt idx="3588">
                  <c:v>6.9991251093613586E-3</c:v>
                </c:pt>
                <c:pt idx="3589">
                  <c:v>6.5104166666679814E-4</c:v>
                </c:pt>
                <c:pt idx="3590">
                  <c:v>1.0003306878307095E-2</c:v>
                </c:pt>
                <c:pt idx="3591">
                  <c:v>4.2372881355930824E-3</c:v>
                </c:pt>
                <c:pt idx="3592">
                  <c:v>1.0416666666666938E-2</c:v>
                </c:pt>
                <c:pt idx="3593">
                  <c:v>5.0576892682156049E-3</c:v>
                </c:pt>
                <c:pt idx="3594">
                  <c:v>6.5681444991790095E-3</c:v>
                </c:pt>
                <c:pt idx="3595">
                  <c:v>6.6666666666668883E-3</c:v>
                </c:pt>
                <c:pt idx="3596">
                  <c:v>3.3469945355191169E-2</c:v>
                </c:pt>
                <c:pt idx="3597">
                  <c:v>2.1066760037348465E-2</c:v>
                </c:pt>
                <c:pt idx="3598">
                  <c:v>1.0635034257081455E-2</c:v>
                </c:pt>
                <c:pt idx="3599">
                  <c:v>6.5852868241156682E-3</c:v>
                </c:pt>
                <c:pt idx="3600">
                  <c:v>2.3319200484554808E-2</c:v>
                </c:pt>
                <c:pt idx="3601">
                  <c:v>3.1173826173826382E-3</c:v>
                </c:pt>
                <c:pt idx="3602">
                  <c:v>3.3067139472098037E-2</c:v>
                </c:pt>
                <c:pt idx="3603">
                  <c:v>2.3091954883523971E-2</c:v>
                </c:pt>
                <c:pt idx="3604">
                  <c:v>2.4283245163927106E-2</c:v>
                </c:pt>
                <c:pt idx="3605">
                  <c:v>7.5133200133202386E-3</c:v>
                </c:pt>
                <c:pt idx="3606">
                  <c:v>3.1173826173826382E-3</c:v>
                </c:pt>
                <c:pt idx="3607">
                  <c:v>3.7526497892351657E-2</c:v>
                </c:pt>
                <c:pt idx="3608">
                  <c:v>2.2698612862547159E-2</c:v>
                </c:pt>
                <c:pt idx="3609">
                  <c:v>6.6959110648430853E-2</c:v>
                </c:pt>
                <c:pt idx="3610">
                  <c:v>1.133317901610611E-2</c:v>
                </c:pt>
                <c:pt idx="3611">
                  <c:v>1.5470477999748978E-4</c:v>
                </c:pt>
                <c:pt idx="3612">
                  <c:v>8.0045740423099008E-3</c:v>
                </c:pt>
                <c:pt idx="3613">
                  <c:v>6.5104166666679814E-4</c:v>
                </c:pt>
                <c:pt idx="3614">
                  <c:v>4.7619047619047589E-2</c:v>
                </c:pt>
                <c:pt idx="3615">
                  <c:v>1.0416666666666938E-2</c:v>
                </c:pt>
                <c:pt idx="3616">
                  <c:v>1.0416666666666938E-2</c:v>
                </c:pt>
                <c:pt idx="3617">
                  <c:v>2.976190476190496E-3</c:v>
                </c:pt>
                <c:pt idx="3618">
                  <c:v>9.8360655737704847E-2</c:v>
                </c:pt>
                <c:pt idx="3619">
                  <c:v>9.6618357487921833E-3</c:v>
                </c:pt>
                <c:pt idx="3620">
                  <c:v>1.0416666666666938E-2</c:v>
                </c:pt>
                <c:pt idx="3621">
                  <c:v>2.3437500000000038E-2</c:v>
                </c:pt>
                <c:pt idx="3622">
                  <c:v>6.9169732879611665E-4</c:v>
                </c:pt>
                <c:pt idx="3623">
                  <c:v>6.9169732879611665E-4</c:v>
                </c:pt>
                <c:pt idx="3624">
                  <c:v>6.0645554877710735E-2</c:v>
                </c:pt>
                <c:pt idx="3625">
                  <c:v>3.7495972271814862E-3</c:v>
                </c:pt>
                <c:pt idx="3626">
                  <c:v>1.6699500618500122E-2</c:v>
                </c:pt>
                <c:pt idx="3627">
                  <c:v>4.7225577629882463E-4</c:v>
                </c:pt>
                <c:pt idx="3628">
                  <c:v>1.6699500618500122E-2</c:v>
                </c:pt>
                <c:pt idx="3629">
                  <c:v>1.1378032464687793E-2</c:v>
                </c:pt>
                <c:pt idx="3630">
                  <c:v>1.6699500618500122E-2</c:v>
                </c:pt>
                <c:pt idx="3631">
                  <c:v>4.6408137317228253E-2</c:v>
                </c:pt>
                <c:pt idx="3632">
                  <c:v>1.1582581579240702E-2</c:v>
                </c:pt>
                <c:pt idx="3633">
                  <c:v>1.7516281158769659E-2</c:v>
                </c:pt>
                <c:pt idx="3634">
                  <c:v>4.1611703396178734E-3</c:v>
                </c:pt>
                <c:pt idx="3635">
                  <c:v>5.0318389318224382E-2</c:v>
                </c:pt>
                <c:pt idx="3636">
                  <c:v>4.7225577629882463E-4</c:v>
                </c:pt>
                <c:pt idx="3637">
                  <c:v>3.3348371992088385E-2</c:v>
                </c:pt>
                <c:pt idx="3638">
                  <c:v>1.5395563341045827E-5</c:v>
                </c:pt>
                <c:pt idx="3639">
                  <c:v>1.8842731618193241E-2</c:v>
                </c:pt>
                <c:pt idx="3640">
                  <c:v>1.6699500618500122E-2</c:v>
                </c:pt>
                <c:pt idx="3641">
                  <c:v>1.8778002113687734E-4</c:v>
                </c:pt>
                <c:pt idx="3642">
                  <c:v>4.7311384903614564E-4</c:v>
                </c:pt>
                <c:pt idx="3643">
                  <c:v>6.3598726298031505E-3</c:v>
                </c:pt>
                <c:pt idx="3644">
                  <c:v>5.8989072223343602E-3</c:v>
                </c:pt>
                <c:pt idx="3645">
                  <c:v>2.016129032257999E-3</c:v>
                </c:pt>
                <c:pt idx="3646">
                  <c:v>1.0416666666666938E-2</c:v>
                </c:pt>
                <c:pt idx="3647">
                  <c:v>1.883239171374814E-3</c:v>
                </c:pt>
                <c:pt idx="3648">
                  <c:v>4.0054474084904275E-5</c:v>
                </c:pt>
                <c:pt idx="3649">
                  <c:v>1.0416666666666938E-2</c:v>
                </c:pt>
                <c:pt idx="3650">
                  <c:v>1.0205144225762793E-2</c:v>
                </c:pt>
                <c:pt idx="3651">
                  <c:v>4.3715846994535582E-2</c:v>
                </c:pt>
                <c:pt idx="3652">
                  <c:v>1.6203703703703606E-2</c:v>
                </c:pt>
                <c:pt idx="3653">
                  <c:v>4.3744531933532539E-4</c:v>
                </c:pt>
                <c:pt idx="3654">
                  <c:v>3.097173828881227E-3</c:v>
                </c:pt>
                <c:pt idx="3655">
                  <c:v>5.092946269416095E-4</c:v>
                </c:pt>
                <c:pt idx="3656">
                  <c:v>3.9640591966172076E-4</c:v>
                </c:pt>
                <c:pt idx="3657">
                  <c:v>6.9991251093613586E-3</c:v>
                </c:pt>
                <c:pt idx="3658">
                  <c:v>6.5104166666679814E-4</c:v>
                </c:pt>
                <c:pt idx="3659">
                  <c:v>7.4992347719621596E-3</c:v>
                </c:pt>
                <c:pt idx="3660">
                  <c:v>1.7618040873858387E-4</c:v>
                </c:pt>
                <c:pt idx="3661">
                  <c:v>8.3307299802147354E-4</c:v>
                </c:pt>
                <c:pt idx="3662">
                  <c:v>1.7618040873858387E-4</c:v>
                </c:pt>
                <c:pt idx="3663">
                  <c:v>2.3437500000000038E-2</c:v>
                </c:pt>
                <c:pt idx="3664">
                  <c:v>0</c:v>
                </c:pt>
                <c:pt idx="3665">
                  <c:v>1.0416666666666938E-2</c:v>
                </c:pt>
                <c:pt idx="3666">
                  <c:v>6.6666666666668883E-3</c:v>
                </c:pt>
                <c:pt idx="3667">
                  <c:v>1.0416666666666938E-2</c:v>
                </c:pt>
                <c:pt idx="3668">
                  <c:v>9.7949188858280165E-3</c:v>
                </c:pt>
                <c:pt idx="3669">
                  <c:v>3.7858422939068027E-2</c:v>
                </c:pt>
                <c:pt idx="3670">
                  <c:v>1.0416666666666938E-2</c:v>
                </c:pt>
                <c:pt idx="3671">
                  <c:v>1.1574074074074132E-3</c:v>
                </c:pt>
                <c:pt idx="3672">
                  <c:v>1.6203703703703606E-2</c:v>
                </c:pt>
                <c:pt idx="3673">
                  <c:v>5.9269469331495538E-2</c:v>
                </c:pt>
                <c:pt idx="3674">
                  <c:v>4.3744531933532539E-4</c:v>
                </c:pt>
                <c:pt idx="3675">
                  <c:v>4.3744531933532539E-4</c:v>
                </c:pt>
                <c:pt idx="3676">
                  <c:v>1.0416666666666938E-2</c:v>
                </c:pt>
                <c:pt idx="3677">
                  <c:v>2.3437500000000038E-2</c:v>
                </c:pt>
                <c:pt idx="3678">
                  <c:v>0</c:v>
                </c:pt>
                <c:pt idx="3679">
                  <c:v>2.3152022622361625E-2</c:v>
                </c:pt>
                <c:pt idx="3680">
                  <c:v>6.3384209725667734E-4</c:v>
                </c:pt>
                <c:pt idx="3681">
                  <c:v>6.6666666666667001E-3</c:v>
                </c:pt>
                <c:pt idx="3682">
                  <c:v>7.9566854990583649E-2</c:v>
                </c:pt>
                <c:pt idx="3683">
                  <c:v>1.479857495204169E-2</c:v>
                </c:pt>
                <c:pt idx="3684">
                  <c:v>2.3319200484554808E-2</c:v>
                </c:pt>
                <c:pt idx="3685">
                  <c:v>6.1454293737771293E-4</c:v>
                </c:pt>
                <c:pt idx="3686">
                  <c:v>6.912845219296887E-3</c:v>
                </c:pt>
                <c:pt idx="3687">
                  <c:v>2.3319200484554808E-2</c:v>
                </c:pt>
                <c:pt idx="3688">
                  <c:v>7.8901867363405723E-2</c:v>
                </c:pt>
                <c:pt idx="3689">
                  <c:v>2.976190476190496E-3</c:v>
                </c:pt>
                <c:pt idx="3690">
                  <c:v>6.6666666666667001E-3</c:v>
                </c:pt>
                <c:pt idx="3691">
                  <c:v>3.8647342995169143E-2</c:v>
                </c:pt>
                <c:pt idx="3692">
                  <c:v>6.5104166666679814E-4</c:v>
                </c:pt>
                <c:pt idx="3693">
                  <c:v>1.5748031496063096E-2</c:v>
                </c:pt>
                <c:pt idx="3694">
                  <c:v>1.0416666666666938E-2</c:v>
                </c:pt>
                <c:pt idx="3695">
                  <c:v>2.016129032257999E-3</c:v>
                </c:pt>
                <c:pt idx="3696">
                  <c:v>1.0416666666666938E-2</c:v>
                </c:pt>
                <c:pt idx="3697">
                  <c:v>1.0416666666666938E-2</c:v>
                </c:pt>
                <c:pt idx="3698">
                  <c:v>1.0957703265405497E-4</c:v>
                </c:pt>
                <c:pt idx="3699">
                  <c:v>2.3437500000000038E-2</c:v>
                </c:pt>
                <c:pt idx="3700">
                  <c:v>2.1164021164021368E-2</c:v>
                </c:pt>
                <c:pt idx="3701">
                  <c:v>3.0055414670798752E-3</c:v>
                </c:pt>
                <c:pt idx="3702">
                  <c:v>3.9642896785767188E-4</c:v>
                </c:pt>
                <c:pt idx="3703">
                  <c:v>2.7230833682446817E-2</c:v>
                </c:pt>
                <c:pt idx="3704">
                  <c:v>1.7076502732243888E-4</c:v>
                </c:pt>
                <c:pt idx="3705">
                  <c:v>1.8784634169226918E-4</c:v>
                </c:pt>
                <c:pt idx="3706">
                  <c:v>2.2038567493112875E-2</c:v>
                </c:pt>
                <c:pt idx="3707">
                  <c:v>1.0416666666666938E-2</c:v>
                </c:pt>
                <c:pt idx="3708">
                  <c:v>6.5104166666679814E-4</c:v>
                </c:pt>
                <c:pt idx="3709">
                  <c:v>1.5748031496063096E-2</c:v>
                </c:pt>
                <c:pt idx="3710">
                  <c:v>2.976190476190496E-3</c:v>
                </c:pt>
                <c:pt idx="3711">
                  <c:v>9.2364532019715878E-4</c:v>
                </c:pt>
                <c:pt idx="3712">
                  <c:v>1.0416666666666938E-2</c:v>
                </c:pt>
                <c:pt idx="3713">
                  <c:v>2.66666666666668E-2</c:v>
                </c:pt>
                <c:pt idx="3714">
                  <c:v>2.3011176857330399E-3</c:v>
                </c:pt>
                <c:pt idx="3715">
                  <c:v>1.0416666666666938E-2</c:v>
                </c:pt>
                <c:pt idx="3716">
                  <c:v>3.7988327462011688E-2</c:v>
                </c:pt>
                <c:pt idx="3717">
                  <c:v>3.5256410256410152E-2</c:v>
                </c:pt>
                <c:pt idx="3718">
                  <c:v>1.5664515664515603E-2</c:v>
                </c:pt>
                <c:pt idx="3719">
                  <c:v>6.4408731764104095E-3</c:v>
                </c:pt>
                <c:pt idx="3720">
                  <c:v>6.1454293737771293E-4</c:v>
                </c:pt>
                <c:pt idx="3721">
                  <c:v>6.1454293737771293E-4</c:v>
                </c:pt>
                <c:pt idx="3722">
                  <c:v>1.6112919338532523E-6</c:v>
                </c:pt>
                <c:pt idx="3723">
                  <c:v>5.3280053280077089E-4</c:v>
                </c:pt>
                <c:pt idx="3724">
                  <c:v>6.8740783026497582E-3</c:v>
                </c:pt>
                <c:pt idx="3725">
                  <c:v>6.6666666666667001E-3</c:v>
                </c:pt>
                <c:pt idx="3726">
                  <c:v>6.9991251093613586E-3</c:v>
                </c:pt>
                <c:pt idx="3727">
                  <c:v>1.5679442508710839E-2</c:v>
                </c:pt>
                <c:pt idx="3728">
                  <c:v>6.9991251093613586E-3</c:v>
                </c:pt>
                <c:pt idx="3729">
                  <c:v>6.5104166666679814E-4</c:v>
                </c:pt>
                <c:pt idx="3730">
                  <c:v>2.976190476190496E-3</c:v>
                </c:pt>
                <c:pt idx="3731">
                  <c:v>6.8310152343768109E-4</c:v>
                </c:pt>
                <c:pt idx="3732">
                  <c:v>7.223024446442728E-3</c:v>
                </c:pt>
                <c:pt idx="3733">
                  <c:v>2.7348293345423883E-2</c:v>
                </c:pt>
                <c:pt idx="3734">
                  <c:v>1.0513296227581837E-2</c:v>
                </c:pt>
                <c:pt idx="3735">
                  <c:v>1.476258660443814E-2</c:v>
                </c:pt>
                <c:pt idx="3736">
                  <c:v>3.2740368874836383E-4</c:v>
                </c:pt>
                <c:pt idx="3737">
                  <c:v>6.8310152343768109E-4</c:v>
                </c:pt>
                <c:pt idx="3738">
                  <c:v>1.6421052631579034E-2</c:v>
                </c:pt>
                <c:pt idx="3739">
                  <c:v>5.2053209947948076E-3</c:v>
                </c:pt>
                <c:pt idx="3740">
                  <c:v>5.7836899942165991E-4</c:v>
                </c:pt>
                <c:pt idx="3741">
                  <c:v>3.2303173527274266E-3</c:v>
                </c:pt>
                <c:pt idx="3742">
                  <c:v>2.7235649138813375E-2</c:v>
                </c:pt>
                <c:pt idx="3743">
                  <c:v>7.5624474830035242E-3</c:v>
                </c:pt>
                <c:pt idx="3744">
                  <c:v>3.5076923076923019E-2</c:v>
                </c:pt>
                <c:pt idx="3745">
                  <c:v>1.9884877027734052E-3</c:v>
                </c:pt>
                <c:pt idx="3746">
                  <c:v>1.731795353606008E-4</c:v>
                </c:pt>
                <c:pt idx="3747">
                  <c:v>1.8823529411763024E-3</c:v>
                </c:pt>
                <c:pt idx="3748">
                  <c:v>1.8823529411763024E-3</c:v>
                </c:pt>
                <c:pt idx="3749">
                  <c:v>1.8823529411763024E-3</c:v>
                </c:pt>
                <c:pt idx="3750">
                  <c:v>1.8823529411763024E-3</c:v>
                </c:pt>
                <c:pt idx="3751">
                  <c:v>9.1822094691526926E-4</c:v>
                </c:pt>
                <c:pt idx="3752">
                  <c:v>5.0276520864761954E-4</c:v>
                </c:pt>
                <c:pt idx="3753">
                  <c:v>2.6792416140009729E-2</c:v>
                </c:pt>
                <c:pt idx="3754">
                  <c:v>6.5104166666679814E-4</c:v>
                </c:pt>
                <c:pt idx="3755">
                  <c:v>2.3437500000000038E-2</c:v>
                </c:pt>
                <c:pt idx="3756">
                  <c:v>2.3437500000000038E-2</c:v>
                </c:pt>
                <c:pt idx="3757">
                  <c:v>1.0416666666666938E-2</c:v>
                </c:pt>
                <c:pt idx="3758">
                  <c:v>1.2487512487511664E-3</c:v>
                </c:pt>
                <c:pt idx="3759">
                  <c:v>6.6666666666667001E-3</c:v>
                </c:pt>
                <c:pt idx="3760">
                  <c:v>1.5322226740370471E-2</c:v>
                </c:pt>
                <c:pt idx="3761">
                  <c:v>6.1454293737771293E-4</c:v>
                </c:pt>
                <c:pt idx="3762">
                  <c:v>3.8748137108792935E-2</c:v>
                </c:pt>
                <c:pt idx="3763">
                  <c:v>6.1454293737771293E-4</c:v>
                </c:pt>
                <c:pt idx="3764">
                  <c:v>6.1454293737771293E-4</c:v>
                </c:pt>
                <c:pt idx="3765">
                  <c:v>0.12012941187253097</c:v>
                </c:pt>
                <c:pt idx="3766">
                  <c:v>2.0872790404040321E-2</c:v>
                </c:pt>
                <c:pt idx="3767">
                  <c:v>1.0416666666666938E-2</c:v>
                </c:pt>
                <c:pt idx="3768">
                  <c:v>5.6818181818182774E-3</c:v>
                </c:pt>
                <c:pt idx="3769">
                  <c:v>1.6161616161616019E-2</c:v>
                </c:pt>
                <c:pt idx="3770">
                  <c:v>1.6161616161616019E-2</c:v>
                </c:pt>
                <c:pt idx="3771">
                  <c:v>1.6161616161616019E-2</c:v>
                </c:pt>
                <c:pt idx="3772">
                  <c:v>1.5748031496063096E-2</c:v>
                </c:pt>
                <c:pt idx="3773">
                  <c:v>1.0416666666666938E-2</c:v>
                </c:pt>
                <c:pt idx="3774">
                  <c:v>4.3744531933532539E-4</c:v>
                </c:pt>
                <c:pt idx="3775">
                  <c:v>3.097173828881227E-3</c:v>
                </c:pt>
                <c:pt idx="3776">
                  <c:v>2.1164021164021368E-2</c:v>
                </c:pt>
                <c:pt idx="3777">
                  <c:v>4.3744531933532539E-4</c:v>
                </c:pt>
                <c:pt idx="3778">
                  <c:v>2.7322404371585415E-3</c:v>
                </c:pt>
                <c:pt idx="3779">
                  <c:v>1.6079158936301841E-2</c:v>
                </c:pt>
                <c:pt idx="3780">
                  <c:v>1.6079158936301841E-2</c:v>
                </c:pt>
                <c:pt idx="3781">
                  <c:v>0.12908186038885122</c:v>
                </c:pt>
                <c:pt idx="3782">
                  <c:v>1.6150418667983044E-2</c:v>
                </c:pt>
                <c:pt idx="3783">
                  <c:v>7.7627517760689782E-2</c:v>
                </c:pt>
                <c:pt idx="3784">
                  <c:v>7.0646620931252256E-3</c:v>
                </c:pt>
                <c:pt idx="3785">
                  <c:v>1.0416666666666938E-2</c:v>
                </c:pt>
                <c:pt idx="3786">
                  <c:v>6.5104166666679814E-4</c:v>
                </c:pt>
                <c:pt idx="3787">
                  <c:v>1.5748031496063096E-2</c:v>
                </c:pt>
                <c:pt idx="3788">
                  <c:v>0.30555555555555569</c:v>
                </c:pt>
                <c:pt idx="3789">
                  <c:v>8.4427767354597182E-3</c:v>
                </c:pt>
                <c:pt idx="3790">
                  <c:v>2.3452157598507508E-4</c:v>
                </c:pt>
                <c:pt idx="3791">
                  <c:v>1.5009380863039283E-2</c:v>
                </c:pt>
                <c:pt idx="3792">
                  <c:v>1.5567765567765486E-2</c:v>
                </c:pt>
                <c:pt idx="3793">
                  <c:v>7.2148786831516027E-4</c:v>
                </c:pt>
                <c:pt idx="3794">
                  <c:v>1.5748031496063096E-2</c:v>
                </c:pt>
                <c:pt idx="3795">
                  <c:v>2.66666666666668E-2</c:v>
                </c:pt>
                <c:pt idx="3796">
                  <c:v>4.7619047619047589E-2</c:v>
                </c:pt>
                <c:pt idx="3797">
                  <c:v>1.0635034257081455E-2</c:v>
                </c:pt>
                <c:pt idx="3798">
                  <c:v>6.9634458461903081E-4</c:v>
                </c:pt>
                <c:pt idx="3799">
                  <c:v>6.1454293737771293E-4</c:v>
                </c:pt>
                <c:pt idx="3800">
                  <c:v>3.1173826173826382E-3</c:v>
                </c:pt>
                <c:pt idx="3801">
                  <c:v>8.1487140310670062E-3</c:v>
                </c:pt>
                <c:pt idx="3802">
                  <c:v>1.3227513227514738E-3</c:v>
                </c:pt>
                <c:pt idx="3803">
                  <c:v>1.3227513227514738E-3</c:v>
                </c:pt>
                <c:pt idx="3804">
                  <c:v>0</c:v>
                </c:pt>
                <c:pt idx="3805">
                  <c:v>2.976190476190496E-3</c:v>
                </c:pt>
                <c:pt idx="3806">
                  <c:v>2.3437500000000038E-2</c:v>
                </c:pt>
                <c:pt idx="3807">
                  <c:v>6.5104166666679814E-4</c:v>
                </c:pt>
                <c:pt idx="3808">
                  <c:v>2.7605244996550065E-3</c:v>
                </c:pt>
                <c:pt idx="3809">
                  <c:v>1.5748031496063096E-2</c:v>
                </c:pt>
                <c:pt idx="3810">
                  <c:v>6.5104166666679814E-4</c:v>
                </c:pt>
                <c:pt idx="3811">
                  <c:v>5.8479532163741655E-3</c:v>
                </c:pt>
                <c:pt idx="3812">
                  <c:v>0</c:v>
                </c:pt>
                <c:pt idx="3813">
                  <c:v>4.5644791913448633E-2</c:v>
                </c:pt>
                <c:pt idx="3814">
                  <c:v>1.9402866872576612E-3</c:v>
                </c:pt>
                <c:pt idx="3815">
                  <c:v>1.5782828282842577E-4</c:v>
                </c:pt>
                <c:pt idx="3816">
                  <c:v>6.1218243036437225E-4</c:v>
                </c:pt>
                <c:pt idx="3817">
                  <c:v>1.5748031496063096E-2</c:v>
                </c:pt>
                <c:pt idx="3818">
                  <c:v>6.9991251093613586E-3</c:v>
                </c:pt>
                <c:pt idx="3819">
                  <c:v>4.2441218911805362E-4</c:v>
                </c:pt>
                <c:pt idx="3820">
                  <c:v>4.9142808451623529E-4</c:v>
                </c:pt>
                <c:pt idx="3821">
                  <c:v>1.6853536639632922E-2</c:v>
                </c:pt>
                <c:pt idx="3822">
                  <c:v>4.2750596988235863E-2</c:v>
                </c:pt>
                <c:pt idx="3823">
                  <c:v>6.8256370777376914E-4</c:v>
                </c:pt>
                <c:pt idx="3824">
                  <c:v>1.1635990863325356E-2</c:v>
                </c:pt>
                <c:pt idx="3825">
                  <c:v>4.9502667110458837E-3</c:v>
                </c:pt>
                <c:pt idx="3826">
                  <c:v>6.6783845836930486E-3</c:v>
                </c:pt>
                <c:pt idx="3827">
                  <c:v>7.8286222874361156E-4</c:v>
                </c:pt>
                <c:pt idx="3828">
                  <c:v>6.8903836479158945E-3</c:v>
                </c:pt>
                <c:pt idx="3829">
                  <c:v>3.6470674556416641E-3</c:v>
                </c:pt>
                <c:pt idx="3830">
                  <c:v>6.8903836479158945E-3</c:v>
                </c:pt>
                <c:pt idx="3831">
                  <c:v>4.870335230866546E-2</c:v>
                </c:pt>
                <c:pt idx="3832">
                  <c:v>6.8310152343768109E-4</c:v>
                </c:pt>
                <c:pt idx="3833">
                  <c:v>7.9695177734394017E-3</c:v>
                </c:pt>
                <c:pt idx="3834">
                  <c:v>1.0513296227581837E-2</c:v>
                </c:pt>
                <c:pt idx="3835">
                  <c:v>8.5591967944909017E-3</c:v>
                </c:pt>
                <c:pt idx="3836">
                  <c:v>1.3882385798893663E-3</c:v>
                </c:pt>
                <c:pt idx="3837">
                  <c:v>1.436469811345178E-2</c:v>
                </c:pt>
                <c:pt idx="3838">
                  <c:v>3.6378187638612354E-5</c:v>
                </c:pt>
                <c:pt idx="3839">
                  <c:v>1.0513296227581837E-2</c:v>
                </c:pt>
                <c:pt idx="3840">
                  <c:v>9.0945469096733887E-4</c:v>
                </c:pt>
                <c:pt idx="3841">
                  <c:v>6.8903836479158945E-3</c:v>
                </c:pt>
                <c:pt idx="3842">
                  <c:v>2.0796197266785419E-2</c:v>
                </c:pt>
                <c:pt idx="3843">
                  <c:v>2.3319200484554808E-2</c:v>
                </c:pt>
                <c:pt idx="3844">
                  <c:v>6.1454293737771293E-4</c:v>
                </c:pt>
                <c:pt idx="3845">
                  <c:v>2.3965141612200407E-2</c:v>
                </c:pt>
                <c:pt idx="3846">
                  <c:v>3.6470674556416641E-3</c:v>
                </c:pt>
                <c:pt idx="3847">
                  <c:v>3.9041671965186467E-4</c:v>
                </c:pt>
                <c:pt idx="3848">
                  <c:v>2.9654090375153203E-3</c:v>
                </c:pt>
                <c:pt idx="3849">
                  <c:v>5.0407003747307061E-3</c:v>
                </c:pt>
                <c:pt idx="3850">
                  <c:v>6.8310152343768109E-4</c:v>
                </c:pt>
                <c:pt idx="3851">
                  <c:v>6.8310152343768109E-4</c:v>
                </c:pt>
                <c:pt idx="3852">
                  <c:v>5.3344221701219739E-2</c:v>
                </c:pt>
                <c:pt idx="3853">
                  <c:v>3.2914797620680045E-2</c:v>
                </c:pt>
                <c:pt idx="3854">
                  <c:v>6.8310152343768109E-4</c:v>
                </c:pt>
                <c:pt idx="3855">
                  <c:v>7.223024446442728E-3</c:v>
                </c:pt>
                <c:pt idx="3856">
                  <c:v>7.204142262965737E-3</c:v>
                </c:pt>
                <c:pt idx="3857">
                  <c:v>1.3774104683197297E-3</c:v>
                </c:pt>
                <c:pt idx="3858">
                  <c:v>5.4563492063491982E-3</c:v>
                </c:pt>
                <c:pt idx="3859">
                  <c:v>2.016129032257999E-3</c:v>
                </c:pt>
                <c:pt idx="3860">
                  <c:v>0</c:v>
                </c:pt>
                <c:pt idx="3861">
                  <c:v>6.6666666666668883E-3</c:v>
                </c:pt>
                <c:pt idx="3862">
                  <c:v>1.4270613107822442E-2</c:v>
                </c:pt>
                <c:pt idx="3863">
                  <c:v>2.4154589371982158E-3</c:v>
                </c:pt>
                <c:pt idx="3864">
                  <c:v>6.5681444991790095E-3</c:v>
                </c:pt>
                <c:pt idx="3865">
                  <c:v>6.9991251093613586E-3</c:v>
                </c:pt>
                <c:pt idx="3866">
                  <c:v>1.5748031496063096E-2</c:v>
                </c:pt>
                <c:pt idx="3867">
                  <c:v>2.1164021164021368E-2</c:v>
                </c:pt>
                <c:pt idx="3868">
                  <c:v>8.1487140310670062E-3</c:v>
                </c:pt>
                <c:pt idx="3869">
                  <c:v>2.3437500000000038E-2</c:v>
                </c:pt>
                <c:pt idx="3870">
                  <c:v>2.3199023199023172E-2</c:v>
                </c:pt>
                <c:pt idx="3871">
                  <c:v>1.6421052631579034E-2</c:v>
                </c:pt>
                <c:pt idx="3872">
                  <c:v>2.1273463378726504E-2</c:v>
                </c:pt>
                <c:pt idx="3873">
                  <c:v>5.29014844804351E-4</c:v>
                </c:pt>
                <c:pt idx="3874">
                  <c:v>1.0860484544695154E-2</c:v>
                </c:pt>
                <c:pt idx="3875">
                  <c:v>1.0186352046690489E-2</c:v>
                </c:pt>
                <c:pt idx="3876">
                  <c:v>3.5076923076923019E-2</c:v>
                </c:pt>
                <c:pt idx="3877">
                  <c:v>1.6421052631579034E-2</c:v>
                </c:pt>
                <c:pt idx="3878">
                  <c:v>2.2071307300509393E-2</c:v>
                </c:pt>
                <c:pt idx="3879">
                  <c:v>3.5076923076923019E-2</c:v>
                </c:pt>
                <c:pt idx="3880">
                  <c:v>5.29014844804351E-4</c:v>
                </c:pt>
                <c:pt idx="3881">
                  <c:v>3.0740204113494474E-3</c:v>
                </c:pt>
                <c:pt idx="3882">
                  <c:v>1.7279729668227138E-3</c:v>
                </c:pt>
                <c:pt idx="3883">
                  <c:v>4.0374909877433453E-2</c:v>
                </c:pt>
                <c:pt idx="3884">
                  <c:v>4.0374909877433453E-2</c:v>
                </c:pt>
                <c:pt idx="3885">
                  <c:v>1.6716972370559795E-2</c:v>
                </c:pt>
                <c:pt idx="3886">
                  <c:v>3.9802444668087303E-4</c:v>
                </c:pt>
                <c:pt idx="3887">
                  <c:v>1.1535057243068242E-2</c:v>
                </c:pt>
                <c:pt idx="3888">
                  <c:v>4.4486067394775552E-5</c:v>
                </c:pt>
                <c:pt idx="3889">
                  <c:v>1.1050995740762241E-2</c:v>
                </c:pt>
                <c:pt idx="3890">
                  <c:v>1.0416666666666938E-2</c:v>
                </c:pt>
                <c:pt idx="3891">
                  <c:v>2.3437500000000038E-2</c:v>
                </c:pt>
                <c:pt idx="3892">
                  <c:v>2.3437500000000038E-2</c:v>
                </c:pt>
                <c:pt idx="3893">
                  <c:v>8.5365853658536536E-2</c:v>
                </c:pt>
                <c:pt idx="3894">
                  <c:v>9.8360655737704847E-2</c:v>
                </c:pt>
                <c:pt idx="3895">
                  <c:v>2.6413100898050766E-4</c:v>
                </c:pt>
                <c:pt idx="3896">
                  <c:v>6.5104166666679814E-4</c:v>
                </c:pt>
                <c:pt idx="3897">
                  <c:v>1.3530116577637242E-2</c:v>
                </c:pt>
                <c:pt idx="3898">
                  <c:v>2.3319200484554808E-2</c:v>
                </c:pt>
                <c:pt idx="3899">
                  <c:v>6.1454293737771293E-4</c:v>
                </c:pt>
                <c:pt idx="3900">
                  <c:v>3.5256410256410152E-2</c:v>
                </c:pt>
                <c:pt idx="3901">
                  <c:v>1.0635034257081455E-2</c:v>
                </c:pt>
                <c:pt idx="3902">
                  <c:v>2.1873255968683319E-2</c:v>
                </c:pt>
                <c:pt idx="3903">
                  <c:v>1.5702314926453187E-2</c:v>
                </c:pt>
                <c:pt idx="3904">
                  <c:v>1.4423677284253989E-3</c:v>
                </c:pt>
                <c:pt idx="3905">
                  <c:v>2.1873255968683319E-2</c:v>
                </c:pt>
                <c:pt idx="3906">
                  <c:v>4.8166119594678422E-4</c:v>
                </c:pt>
                <c:pt idx="3907">
                  <c:v>1.5999061179784078E-2</c:v>
                </c:pt>
                <c:pt idx="3908">
                  <c:v>1.0635034257081455E-2</c:v>
                </c:pt>
                <c:pt idx="3909">
                  <c:v>3.5256410256410152E-2</c:v>
                </c:pt>
                <c:pt idx="3910">
                  <c:v>3.6936182097471992E-4</c:v>
                </c:pt>
                <c:pt idx="3911">
                  <c:v>1.5710096355257459E-2</c:v>
                </c:pt>
                <c:pt idx="3912">
                  <c:v>7.5740259740251549E-4</c:v>
                </c:pt>
                <c:pt idx="3913">
                  <c:v>6.3114754098360495E-2</c:v>
                </c:pt>
                <c:pt idx="3914">
                  <c:v>6.6666666666668883E-3</c:v>
                </c:pt>
                <c:pt idx="3915">
                  <c:v>4.3744531933532539E-4</c:v>
                </c:pt>
                <c:pt idx="3916">
                  <c:v>2.1610389610389521E-2</c:v>
                </c:pt>
                <c:pt idx="3917">
                  <c:v>3.7526497892351657E-2</c:v>
                </c:pt>
                <c:pt idx="3918">
                  <c:v>4.8166119594678422E-4</c:v>
                </c:pt>
                <c:pt idx="3919">
                  <c:v>0</c:v>
                </c:pt>
                <c:pt idx="3920">
                  <c:v>9.1863517060368702E-3</c:v>
                </c:pt>
                <c:pt idx="3921">
                  <c:v>6.5104166666679814E-4</c:v>
                </c:pt>
                <c:pt idx="3922">
                  <c:v>6.5104166666679814E-4</c:v>
                </c:pt>
                <c:pt idx="3923">
                  <c:v>6.5104166666679814E-4</c:v>
                </c:pt>
                <c:pt idx="3924">
                  <c:v>6.9991251093613586E-3</c:v>
                </c:pt>
                <c:pt idx="3925">
                  <c:v>4.3744531933532539E-4</c:v>
                </c:pt>
                <c:pt idx="3926">
                  <c:v>1.833460656990063E-2</c:v>
                </c:pt>
                <c:pt idx="3927">
                  <c:v>1.5748031496063096E-2</c:v>
                </c:pt>
                <c:pt idx="3928">
                  <c:v>6.5104166666679814E-4</c:v>
                </c:pt>
                <c:pt idx="3929">
                  <c:v>6.5104166666679814E-4</c:v>
                </c:pt>
                <c:pt idx="3930">
                  <c:v>2.3437500000000038E-2</c:v>
                </c:pt>
                <c:pt idx="3931">
                  <c:v>2.976190476190496E-3</c:v>
                </c:pt>
                <c:pt idx="3932">
                  <c:v>6.5104166666679814E-4</c:v>
                </c:pt>
                <c:pt idx="3933">
                  <c:v>2.1164021164021368E-2</c:v>
                </c:pt>
                <c:pt idx="3934">
                  <c:v>6.6666666666668883E-3</c:v>
                </c:pt>
                <c:pt idx="3935">
                  <c:v>2.5864707682889666E-2</c:v>
                </c:pt>
                <c:pt idx="3936">
                  <c:v>5.0344462109168844E-3</c:v>
                </c:pt>
                <c:pt idx="3937">
                  <c:v>1.0416666666666938E-2</c:v>
                </c:pt>
                <c:pt idx="3938">
                  <c:v>6.9991251093613586E-3</c:v>
                </c:pt>
                <c:pt idx="3939">
                  <c:v>1.7076502732243888E-4</c:v>
                </c:pt>
                <c:pt idx="3940">
                  <c:v>0</c:v>
                </c:pt>
                <c:pt idx="3941">
                  <c:v>2.016129032257999E-3</c:v>
                </c:pt>
                <c:pt idx="3942">
                  <c:v>6.5104166666679814E-4</c:v>
                </c:pt>
                <c:pt idx="3943">
                  <c:v>6.9991251093613586E-3</c:v>
                </c:pt>
                <c:pt idx="3944">
                  <c:v>0</c:v>
                </c:pt>
                <c:pt idx="3945">
                  <c:v>3.7858422939068027E-2</c:v>
                </c:pt>
                <c:pt idx="3946">
                  <c:v>1.4336917562724075E-2</c:v>
                </c:pt>
                <c:pt idx="3947">
                  <c:v>0</c:v>
                </c:pt>
                <c:pt idx="3948">
                  <c:v>2.0073956682514493E-2</c:v>
                </c:pt>
                <c:pt idx="3949">
                  <c:v>1.354024127133354E-2</c:v>
                </c:pt>
                <c:pt idx="3950">
                  <c:v>1.2027491408934721E-2</c:v>
                </c:pt>
                <c:pt idx="3951">
                  <c:v>0</c:v>
                </c:pt>
                <c:pt idx="3952">
                  <c:v>2.66666666666668E-2</c:v>
                </c:pt>
                <c:pt idx="3953">
                  <c:v>6.5104166666679814E-4</c:v>
                </c:pt>
                <c:pt idx="3954">
                  <c:v>0</c:v>
                </c:pt>
                <c:pt idx="3955">
                  <c:v>2.3319200484554808E-2</c:v>
                </c:pt>
                <c:pt idx="3956">
                  <c:v>1.0635034257081455E-2</c:v>
                </c:pt>
                <c:pt idx="3957">
                  <c:v>1.6112919338532523E-6</c:v>
                </c:pt>
                <c:pt idx="3958">
                  <c:v>1.133317901610611E-2</c:v>
                </c:pt>
                <c:pt idx="3959">
                  <c:v>2.6618118723383019E-3</c:v>
                </c:pt>
                <c:pt idx="3960">
                  <c:v>2.3319200484554808E-2</c:v>
                </c:pt>
                <c:pt idx="3961">
                  <c:v>6.1454293737771293E-4</c:v>
                </c:pt>
                <c:pt idx="3962">
                  <c:v>4.8166119594678422E-4</c:v>
                </c:pt>
                <c:pt idx="3963">
                  <c:v>6.1454293737771293E-4</c:v>
                </c:pt>
                <c:pt idx="3964">
                  <c:v>6.9991251093613586E-3</c:v>
                </c:pt>
                <c:pt idx="3965">
                  <c:v>8.9605734767043196E-4</c:v>
                </c:pt>
                <c:pt idx="3966">
                  <c:v>4.3744531933532539E-4</c:v>
                </c:pt>
                <c:pt idx="3967">
                  <c:v>2.6666666666666613E-2</c:v>
                </c:pt>
                <c:pt idx="3968">
                  <c:v>1.0416666666666938E-2</c:v>
                </c:pt>
                <c:pt idx="3969">
                  <c:v>6.0267272834106536E-4</c:v>
                </c:pt>
                <c:pt idx="3970">
                  <c:v>1.3374333690695497E-3</c:v>
                </c:pt>
                <c:pt idx="3971">
                  <c:v>7.4252651880424334E-2</c:v>
                </c:pt>
                <c:pt idx="3972">
                  <c:v>1.5766186264137456E-2</c:v>
                </c:pt>
                <c:pt idx="3973">
                  <c:v>1.1148468106685842E-2</c:v>
                </c:pt>
                <c:pt idx="3974">
                  <c:v>3.2153755184662396E-2</c:v>
                </c:pt>
                <c:pt idx="3975">
                  <c:v>4.4017607042818241E-3</c:v>
                </c:pt>
                <c:pt idx="3976">
                  <c:v>6.9270598682363405E-2</c:v>
                </c:pt>
                <c:pt idx="3977">
                  <c:v>2.1365731043150302E-2</c:v>
                </c:pt>
                <c:pt idx="3978">
                  <c:v>2.3965141612200407E-2</c:v>
                </c:pt>
                <c:pt idx="3979">
                  <c:v>3.0668916702668958E-3</c:v>
                </c:pt>
                <c:pt idx="3980">
                  <c:v>1.0513296227581837E-2</c:v>
                </c:pt>
                <c:pt idx="3981">
                  <c:v>2.8415300546448297E-2</c:v>
                </c:pt>
                <c:pt idx="3982">
                  <c:v>5.4256410256409051E-4</c:v>
                </c:pt>
                <c:pt idx="3983">
                  <c:v>7.4354770912149091E-3</c:v>
                </c:pt>
                <c:pt idx="3984">
                  <c:v>2.254742547425468E-2</c:v>
                </c:pt>
                <c:pt idx="3985">
                  <c:v>1.1027725661870622E-3</c:v>
                </c:pt>
                <c:pt idx="3986">
                  <c:v>2.016129032257999E-3</c:v>
                </c:pt>
                <c:pt idx="3987">
                  <c:v>1.6203703703703606E-2</c:v>
                </c:pt>
                <c:pt idx="3988">
                  <c:v>6.9991251093613586E-3</c:v>
                </c:pt>
                <c:pt idx="3989">
                  <c:v>6.6666666666668883E-3</c:v>
                </c:pt>
                <c:pt idx="3990">
                  <c:v>6.5104166666679814E-4</c:v>
                </c:pt>
                <c:pt idx="3991">
                  <c:v>3.7858422939068027E-2</c:v>
                </c:pt>
                <c:pt idx="3992">
                  <c:v>2.6666666666666613E-2</c:v>
                </c:pt>
                <c:pt idx="3993">
                  <c:v>6.5104166666679814E-4</c:v>
                </c:pt>
                <c:pt idx="3994">
                  <c:v>6.9991251093613586E-3</c:v>
                </c:pt>
                <c:pt idx="3995">
                  <c:v>1.3227513227514738E-3</c:v>
                </c:pt>
                <c:pt idx="3996">
                  <c:v>6.5104166666679814E-4</c:v>
                </c:pt>
                <c:pt idx="3997">
                  <c:v>6.5104166666679814E-4</c:v>
                </c:pt>
                <c:pt idx="3998">
                  <c:v>4.1252864782276466E-2</c:v>
                </c:pt>
                <c:pt idx="3999">
                  <c:v>1.0416666666666938E-2</c:v>
                </c:pt>
                <c:pt idx="4000">
                  <c:v>2.1164021164021368E-2</c:v>
                </c:pt>
                <c:pt idx="4001">
                  <c:v>1.0976702508960743E-2</c:v>
                </c:pt>
                <c:pt idx="4002">
                  <c:v>8.8757396449705879E-3</c:v>
                </c:pt>
                <c:pt idx="4003">
                  <c:v>6.5104166666679814E-4</c:v>
                </c:pt>
                <c:pt idx="4004">
                  <c:v>1.7532325224631831E-3</c:v>
                </c:pt>
                <c:pt idx="4005">
                  <c:v>1.5748031496063096E-2</c:v>
                </c:pt>
                <c:pt idx="4006">
                  <c:v>1.3831967213114787E-2</c:v>
                </c:pt>
                <c:pt idx="4007">
                  <c:v>2.1365731043150302E-2</c:v>
                </c:pt>
                <c:pt idx="4008">
                  <c:v>3.097173828881227E-3</c:v>
                </c:pt>
                <c:pt idx="4009">
                  <c:v>4.3744531933532539E-4</c:v>
                </c:pt>
                <c:pt idx="4010">
                  <c:v>5.1212017753513841E-4</c:v>
                </c:pt>
                <c:pt idx="4011">
                  <c:v>1.3227513227514738E-3</c:v>
                </c:pt>
                <c:pt idx="4012">
                  <c:v>1.5748031496063096E-2</c:v>
                </c:pt>
                <c:pt idx="4013">
                  <c:v>2.1164021164021368E-2</c:v>
                </c:pt>
                <c:pt idx="4014">
                  <c:v>3.747423646243965E-4</c:v>
                </c:pt>
                <c:pt idx="4015">
                  <c:v>4.3744531933532539E-4</c:v>
                </c:pt>
                <c:pt idx="4016">
                  <c:v>6.6666666666668883E-3</c:v>
                </c:pt>
                <c:pt idx="4017">
                  <c:v>6.5104166666679814E-4</c:v>
                </c:pt>
                <c:pt idx="4018">
                  <c:v>1.0976702508960743E-2</c:v>
                </c:pt>
                <c:pt idx="4019">
                  <c:v>2.3437500000000038E-2</c:v>
                </c:pt>
                <c:pt idx="4020">
                  <c:v>6.6666666666668883E-3</c:v>
                </c:pt>
                <c:pt idx="4021">
                  <c:v>2.016129032257999E-3</c:v>
                </c:pt>
                <c:pt idx="4022">
                  <c:v>1.0957703265405497E-4</c:v>
                </c:pt>
                <c:pt idx="4023">
                  <c:v>4.3744531933532539E-4</c:v>
                </c:pt>
                <c:pt idx="4024">
                  <c:v>6.8310152343768109E-4</c:v>
                </c:pt>
                <c:pt idx="4025">
                  <c:v>1.6634219670272784E-2</c:v>
                </c:pt>
                <c:pt idx="4026">
                  <c:v>4.2441218911805362E-4</c:v>
                </c:pt>
                <c:pt idx="4027">
                  <c:v>6.6783845836930486E-3</c:v>
                </c:pt>
                <c:pt idx="4028">
                  <c:v>2.1164948840937986E-3</c:v>
                </c:pt>
                <c:pt idx="4029">
                  <c:v>7.4866310160427085E-3</c:v>
                </c:pt>
                <c:pt idx="4030">
                  <c:v>2.0318013397604189E-4</c:v>
                </c:pt>
                <c:pt idx="4031">
                  <c:v>6.8310152343768109E-4</c:v>
                </c:pt>
                <c:pt idx="4032">
                  <c:v>6.8310152343768109E-4</c:v>
                </c:pt>
                <c:pt idx="4033">
                  <c:v>2.3965141612200407E-2</c:v>
                </c:pt>
                <c:pt idx="4034">
                  <c:v>1.5278838808256977E-4</c:v>
                </c:pt>
                <c:pt idx="4035">
                  <c:v>1.4070274574476252E-2</c:v>
                </c:pt>
                <c:pt idx="4036">
                  <c:v>1.3922733962614321E-2</c:v>
                </c:pt>
                <c:pt idx="4037">
                  <c:v>4.6525787348428551E-4</c:v>
                </c:pt>
                <c:pt idx="4038">
                  <c:v>9.616353916197912E-3</c:v>
                </c:pt>
                <c:pt idx="4039">
                  <c:v>6.8310152343768109E-4</c:v>
                </c:pt>
                <c:pt idx="4040">
                  <c:v>7.4354295668991536E-4</c:v>
                </c:pt>
                <c:pt idx="4041">
                  <c:v>1.3882385798893663E-3</c:v>
                </c:pt>
                <c:pt idx="4042">
                  <c:v>2.9654090375153203E-3</c:v>
                </c:pt>
                <c:pt idx="4043">
                  <c:v>6.8310152343768109E-4</c:v>
                </c:pt>
                <c:pt idx="4044">
                  <c:v>2.5781725937893572E-3</c:v>
                </c:pt>
                <c:pt idx="4045">
                  <c:v>2.8994268494992505E-2</c:v>
                </c:pt>
                <c:pt idx="4046">
                  <c:v>3.5076923076923019E-2</c:v>
                </c:pt>
                <c:pt idx="4047">
                  <c:v>7.6567938063782752E-3</c:v>
                </c:pt>
                <c:pt idx="4048">
                  <c:v>1.4799701371010989E-2</c:v>
                </c:pt>
                <c:pt idx="4049">
                  <c:v>1.227765770702143E-3</c:v>
                </c:pt>
                <c:pt idx="4050">
                  <c:v>1.1461813607956642E-3</c:v>
                </c:pt>
                <c:pt idx="4051">
                  <c:v>9.461035696331795E-4</c:v>
                </c:pt>
                <c:pt idx="4052">
                  <c:v>2.0497474713281911E-2</c:v>
                </c:pt>
                <c:pt idx="4053">
                  <c:v>2.3199023199023172E-2</c:v>
                </c:pt>
                <c:pt idx="4054">
                  <c:v>1.6421052631579034E-2</c:v>
                </c:pt>
                <c:pt idx="4055">
                  <c:v>1.0026619923737438E-2</c:v>
                </c:pt>
                <c:pt idx="4056">
                  <c:v>5.7836899942167346E-4</c:v>
                </c:pt>
                <c:pt idx="4057">
                  <c:v>1.0069552579674025E-2</c:v>
                </c:pt>
                <c:pt idx="4058">
                  <c:v>5.7836899942167346E-4</c:v>
                </c:pt>
                <c:pt idx="4059">
                  <c:v>6.3263223725354648E-3</c:v>
                </c:pt>
                <c:pt idx="4060">
                  <c:v>6.613119143239625E-2</c:v>
                </c:pt>
                <c:pt idx="4061">
                  <c:v>2.2071307300509393E-2</c:v>
                </c:pt>
                <c:pt idx="4062">
                  <c:v>1.0175010175010308E-2</c:v>
                </c:pt>
                <c:pt idx="4063">
                  <c:v>1.0175010175010308E-2</c:v>
                </c:pt>
                <c:pt idx="4064">
                  <c:v>1.5743309513801335E-2</c:v>
                </c:pt>
                <c:pt idx="4065">
                  <c:v>1.2135494382986216E-2</c:v>
                </c:pt>
                <c:pt idx="4066">
                  <c:v>2.359247226556838E-2</c:v>
                </c:pt>
                <c:pt idx="4067">
                  <c:v>1.4116052775216405E-3</c:v>
                </c:pt>
                <c:pt idx="4068">
                  <c:v>2.1433886375062709E-2</c:v>
                </c:pt>
                <c:pt idx="4069">
                  <c:v>7.4863456326873688E-3</c:v>
                </c:pt>
                <c:pt idx="4070">
                  <c:v>2.4761904761904797E-2</c:v>
                </c:pt>
                <c:pt idx="4071">
                  <c:v>2.9239461103867082E-3</c:v>
                </c:pt>
                <c:pt idx="4072">
                  <c:v>3.2662721893489729E-3</c:v>
                </c:pt>
                <c:pt idx="4073">
                  <c:v>1.0175010175010308E-2</c:v>
                </c:pt>
                <c:pt idx="4074">
                  <c:v>1.9380365386966046E-2</c:v>
                </c:pt>
                <c:pt idx="4075">
                  <c:v>2.6799007444168869E-3</c:v>
                </c:pt>
                <c:pt idx="4076">
                  <c:v>2.8176532265750676E-3</c:v>
                </c:pt>
                <c:pt idx="4077">
                  <c:v>4.2536297640550845E-5</c:v>
                </c:pt>
                <c:pt idx="4078">
                  <c:v>4.7479922654584991E-2</c:v>
                </c:pt>
                <c:pt idx="4079">
                  <c:v>1.2126812770981234E-2</c:v>
                </c:pt>
                <c:pt idx="4080">
                  <c:v>5.5401662049861439E-2</c:v>
                </c:pt>
                <c:pt idx="4081">
                  <c:v>1.3997760358342659E-2</c:v>
                </c:pt>
                <c:pt idx="4082">
                  <c:v>2.7446588937919431E-4</c:v>
                </c:pt>
                <c:pt idx="4083">
                  <c:v>2.105263157894742E-2</c:v>
                </c:pt>
                <c:pt idx="4084">
                  <c:v>3.8282667876587968E-2</c:v>
                </c:pt>
                <c:pt idx="4085">
                  <c:v>6.1948656953123677E-4</c:v>
                </c:pt>
                <c:pt idx="4086">
                  <c:v>8.8078803566291855E-4</c:v>
                </c:pt>
                <c:pt idx="4087">
                  <c:v>8.8078803566291855E-4</c:v>
                </c:pt>
                <c:pt idx="4088">
                  <c:v>3.9256198347107467E-2</c:v>
                </c:pt>
                <c:pt idx="4089">
                  <c:v>4.1237113402061834E-2</c:v>
                </c:pt>
                <c:pt idx="4090">
                  <c:v>3.2443568468083385E-5</c:v>
                </c:pt>
                <c:pt idx="4091">
                  <c:v>9.395734413905596E-4</c:v>
                </c:pt>
                <c:pt idx="4092">
                  <c:v>1.8665932732071465E-3</c:v>
                </c:pt>
                <c:pt idx="4093">
                  <c:v>8.9668615984405137E-3</c:v>
                </c:pt>
                <c:pt idx="4094">
                  <c:v>9.4729344729344828E-2</c:v>
                </c:pt>
                <c:pt idx="4095">
                  <c:v>8.5115757430105077E-3</c:v>
                </c:pt>
                <c:pt idx="4096">
                  <c:v>1.919328235117726E-2</c:v>
                </c:pt>
                <c:pt idx="4097">
                  <c:v>7.3968705547652835E-2</c:v>
                </c:pt>
                <c:pt idx="4098">
                  <c:v>2.0910384068279159E-3</c:v>
                </c:pt>
                <c:pt idx="4099">
                  <c:v>3.083214793741032E-3</c:v>
                </c:pt>
                <c:pt idx="4100">
                  <c:v>3.0206369919313751E-4</c:v>
                </c:pt>
                <c:pt idx="4101">
                  <c:v>1.1574074074074226E-2</c:v>
                </c:pt>
                <c:pt idx="4102">
                  <c:v>2.9025054466229774E-3</c:v>
                </c:pt>
                <c:pt idx="4103">
                  <c:v>1.3349206349206484E-2</c:v>
                </c:pt>
                <c:pt idx="4104">
                  <c:v>6.5714285714285276E-3</c:v>
                </c:pt>
                <c:pt idx="4105">
                  <c:v>6.5714285714285276E-3</c:v>
                </c:pt>
                <c:pt idx="4106">
                  <c:v>6.5714285714285276E-3</c:v>
                </c:pt>
                <c:pt idx="4107">
                  <c:v>1.1393596986816945E-3</c:v>
                </c:pt>
                <c:pt idx="4108">
                  <c:v>1.7094017093857128E-5</c:v>
                </c:pt>
                <c:pt idx="4109">
                  <c:v>4.2521666200726225E-3</c:v>
                </c:pt>
                <c:pt idx="4110">
                  <c:v>2.7375295690630439E-2</c:v>
                </c:pt>
                <c:pt idx="4111">
                  <c:v>1.1574074074074226E-2</c:v>
                </c:pt>
                <c:pt idx="4112">
                  <c:v>2.3326432022084075E-2</c:v>
                </c:pt>
                <c:pt idx="4113">
                  <c:v>2.9677113010446014E-2</c:v>
                </c:pt>
                <c:pt idx="4114">
                  <c:v>5.6018518518527406E-4</c:v>
                </c:pt>
                <c:pt idx="4115">
                  <c:v>5.6194444444444498E-2</c:v>
                </c:pt>
                <c:pt idx="4116">
                  <c:v>1.4325268817204393E-2</c:v>
                </c:pt>
                <c:pt idx="4117">
                  <c:v>9.7831978319784119E-3</c:v>
                </c:pt>
                <c:pt idx="4118">
                  <c:v>3.7069103735795742E-4</c:v>
                </c:pt>
                <c:pt idx="4119">
                  <c:v>2.5408220720720784E-2</c:v>
                </c:pt>
                <c:pt idx="4120">
                  <c:v>8.1550412259068401E-4</c:v>
                </c:pt>
                <c:pt idx="4121">
                  <c:v>1.1590735278050856E-2</c:v>
                </c:pt>
                <c:pt idx="4122">
                  <c:v>1.1467505241090158E-2</c:v>
                </c:pt>
                <c:pt idx="4123">
                  <c:v>2.13022113022114E-2</c:v>
                </c:pt>
                <c:pt idx="4124">
                  <c:v>6.8769829588200384E-3</c:v>
                </c:pt>
                <c:pt idx="4125">
                  <c:v>6.8769829588200384E-3</c:v>
                </c:pt>
                <c:pt idx="4126">
                  <c:v>1.7507002801120497E-2</c:v>
                </c:pt>
                <c:pt idx="4127">
                  <c:v>1.0606384356384592E-2</c:v>
                </c:pt>
                <c:pt idx="4128">
                  <c:v>3.928902116402057E-3</c:v>
                </c:pt>
                <c:pt idx="4129">
                  <c:v>2.3319200484554808E-2</c:v>
                </c:pt>
                <c:pt idx="4130">
                  <c:v>2.3319200484554808E-2</c:v>
                </c:pt>
                <c:pt idx="4131">
                  <c:v>1.0253613874567633E-3</c:v>
                </c:pt>
                <c:pt idx="4132">
                  <c:v>2.8979948622805717E-3</c:v>
                </c:pt>
                <c:pt idx="4133">
                  <c:v>2.0872707396712461E-3</c:v>
                </c:pt>
                <c:pt idx="4134">
                  <c:v>1.133317901610611E-2</c:v>
                </c:pt>
                <c:pt idx="4135">
                  <c:v>6.1454293737771293E-4</c:v>
                </c:pt>
                <c:pt idx="4136">
                  <c:v>1.0253613874567633E-3</c:v>
                </c:pt>
                <c:pt idx="4137">
                  <c:v>3.9925733607053997E-3</c:v>
                </c:pt>
                <c:pt idx="4138">
                  <c:v>2.3319200484554808E-2</c:v>
                </c:pt>
                <c:pt idx="4139">
                  <c:v>2.3319200484554808E-2</c:v>
                </c:pt>
                <c:pt idx="4140">
                  <c:v>8.633710786822527E-4</c:v>
                </c:pt>
                <c:pt idx="4141">
                  <c:v>2.3319200484554808E-2</c:v>
                </c:pt>
                <c:pt idx="4142">
                  <c:v>4.3744531933532539E-4</c:v>
                </c:pt>
                <c:pt idx="4143">
                  <c:v>8.9605734767043196E-4</c:v>
                </c:pt>
                <c:pt idx="4144">
                  <c:v>1.0416666666666938E-2</c:v>
                </c:pt>
                <c:pt idx="4145">
                  <c:v>2.2760896779337703E-4</c:v>
                </c:pt>
                <c:pt idx="4146">
                  <c:v>3.5433070866141662E-2</c:v>
                </c:pt>
                <c:pt idx="4147">
                  <c:v>1.7532325224631831E-3</c:v>
                </c:pt>
                <c:pt idx="4148">
                  <c:v>2.66666666666668E-2</c:v>
                </c:pt>
                <c:pt idx="4149">
                  <c:v>4.2359559857698299E-2</c:v>
                </c:pt>
                <c:pt idx="4150">
                  <c:v>2.3437500000000038E-2</c:v>
                </c:pt>
                <c:pt idx="4151">
                  <c:v>4.3744531933532539E-4</c:v>
                </c:pt>
                <c:pt idx="4152">
                  <c:v>1.4702278853222922E-3</c:v>
                </c:pt>
                <c:pt idx="4153">
                  <c:v>3.6549707602333709E-4</c:v>
                </c:pt>
                <c:pt idx="4154">
                  <c:v>4.6296296296296528E-3</c:v>
                </c:pt>
                <c:pt idx="4155">
                  <c:v>2.687494750986885E-3</c:v>
                </c:pt>
                <c:pt idx="4156">
                  <c:v>4.1050903119862488E-4</c:v>
                </c:pt>
                <c:pt idx="4157">
                  <c:v>8.2236842105260497E-4</c:v>
                </c:pt>
                <c:pt idx="4158">
                  <c:v>3.4722222222222398E-3</c:v>
                </c:pt>
                <c:pt idx="4159">
                  <c:v>1.0835703643503729E-3</c:v>
                </c:pt>
                <c:pt idx="4160">
                  <c:v>6.1218243036437225E-4</c:v>
                </c:pt>
                <c:pt idx="4161">
                  <c:v>6.1218243036437225E-4</c:v>
                </c:pt>
                <c:pt idx="4162">
                  <c:v>1.0976702508960743E-2</c:v>
                </c:pt>
                <c:pt idx="4163">
                  <c:v>1.3355460723881862E-2</c:v>
                </c:pt>
                <c:pt idx="4164">
                  <c:v>2.5864707682889666E-2</c:v>
                </c:pt>
                <c:pt idx="4165">
                  <c:v>4.3744531933532539E-4</c:v>
                </c:pt>
                <c:pt idx="4166">
                  <c:v>1.2277165136833901E-3</c:v>
                </c:pt>
                <c:pt idx="4167">
                  <c:v>1.63524869407221E-2</c:v>
                </c:pt>
                <c:pt idx="4168">
                  <c:v>6.0504583530899755E-3</c:v>
                </c:pt>
                <c:pt idx="4169">
                  <c:v>1.0810810810810674E-2</c:v>
                </c:pt>
                <c:pt idx="4170">
                  <c:v>1.6128416552143479E-3</c:v>
                </c:pt>
                <c:pt idx="4171">
                  <c:v>1.8597221299923951E-2</c:v>
                </c:pt>
                <c:pt idx="4172">
                  <c:v>3.6265078637953132E-4</c:v>
                </c:pt>
                <c:pt idx="4173">
                  <c:v>2.9226790349671369E-3</c:v>
                </c:pt>
                <c:pt idx="4174">
                  <c:v>2.5694444444444468E-2</c:v>
                </c:pt>
                <c:pt idx="4175">
                  <c:v>1.2078573418780776E-3</c:v>
                </c:pt>
                <c:pt idx="4176">
                  <c:v>1.6179973076524905E-2</c:v>
                </c:pt>
                <c:pt idx="4177">
                  <c:v>1.2542584601408009E-2</c:v>
                </c:pt>
                <c:pt idx="4178">
                  <c:v>1.0416666666666938E-2</c:v>
                </c:pt>
                <c:pt idx="4179">
                  <c:v>6.5104166666679814E-4</c:v>
                </c:pt>
                <c:pt idx="4180">
                  <c:v>1.5748031496063096E-2</c:v>
                </c:pt>
                <c:pt idx="4181">
                  <c:v>1.0416666666666938E-2</c:v>
                </c:pt>
                <c:pt idx="4182">
                  <c:v>2.66666666666668E-2</c:v>
                </c:pt>
                <c:pt idx="4183">
                  <c:v>2.06625683060109E-2</c:v>
                </c:pt>
                <c:pt idx="4184">
                  <c:v>1.0976702508960743E-2</c:v>
                </c:pt>
                <c:pt idx="4185">
                  <c:v>6.5104166666679814E-4</c:v>
                </c:pt>
                <c:pt idx="4186">
                  <c:v>6.5104166666679814E-4</c:v>
                </c:pt>
                <c:pt idx="4187">
                  <c:v>1.0416666666666938E-2</c:v>
                </c:pt>
                <c:pt idx="4188">
                  <c:v>1.0416666666666938E-2</c:v>
                </c:pt>
                <c:pt idx="4189">
                  <c:v>6.6666666666668883E-3</c:v>
                </c:pt>
                <c:pt idx="4190">
                  <c:v>1.1770244821086376E-4</c:v>
                </c:pt>
                <c:pt idx="4191">
                  <c:v>1.0416666666666938E-2</c:v>
                </c:pt>
                <c:pt idx="4192">
                  <c:v>1.0416666666666938E-2</c:v>
                </c:pt>
                <c:pt idx="4193">
                  <c:v>1.0416666666666938E-2</c:v>
                </c:pt>
                <c:pt idx="4194">
                  <c:v>1.3227513227514738E-3</c:v>
                </c:pt>
                <c:pt idx="4195">
                  <c:v>6.5104166666679814E-4</c:v>
                </c:pt>
                <c:pt idx="4196">
                  <c:v>2.1251733803386769E-2</c:v>
                </c:pt>
                <c:pt idx="4197">
                  <c:v>1.3530116577637242E-2</c:v>
                </c:pt>
                <c:pt idx="4198">
                  <c:v>2.3319200484554808E-2</c:v>
                </c:pt>
                <c:pt idx="4199">
                  <c:v>2.0748482286943332E-3</c:v>
                </c:pt>
                <c:pt idx="4200">
                  <c:v>2.3319200484554808E-2</c:v>
                </c:pt>
                <c:pt idx="4201">
                  <c:v>9.1020368243144405E-3</c:v>
                </c:pt>
                <c:pt idx="4202">
                  <c:v>1.6079158936301841E-2</c:v>
                </c:pt>
                <c:pt idx="4203">
                  <c:v>1.133317901610611E-2</c:v>
                </c:pt>
                <c:pt idx="4204">
                  <c:v>3.2859412250514988E-3</c:v>
                </c:pt>
                <c:pt idx="4205">
                  <c:v>2.8731772429252474E-3</c:v>
                </c:pt>
                <c:pt idx="4206">
                  <c:v>1.0635034257081455E-2</c:v>
                </c:pt>
                <c:pt idx="4207">
                  <c:v>6.3384209725667734E-4</c:v>
                </c:pt>
                <c:pt idx="4208">
                  <c:v>3.5256410256410152E-2</c:v>
                </c:pt>
                <c:pt idx="4209">
                  <c:v>1.6079158936301841E-2</c:v>
                </c:pt>
                <c:pt idx="4210">
                  <c:v>2.3437500000000038E-2</c:v>
                </c:pt>
                <c:pt idx="4211">
                  <c:v>4.2486823706572655E-3</c:v>
                </c:pt>
                <c:pt idx="4212">
                  <c:v>2.1008403361343856E-3</c:v>
                </c:pt>
                <c:pt idx="4213">
                  <c:v>1.0416666666666938E-2</c:v>
                </c:pt>
                <c:pt idx="4214">
                  <c:v>1.6203703703703606E-2</c:v>
                </c:pt>
                <c:pt idx="4215">
                  <c:v>6.9991251093613586E-3</c:v>
                </c:pt>
                <c:pt idx="4216">
                  <c:v>2.599090318388746E-3</c:v>
                </c:pt>
                <c:pt idx="4217">
                  <c:v>1.3227513227514738E-3</c:v>
                </c:pt>
                <c:pt idx="4218">
                  <c:v>1.5748031496063096E-2</c:v>
                </c:pt>
                <c:pt idx="4219">
                  <c:v>6.6666666666667001E-3</c:v>
                </c:pt>
                <c:pt idx="4220">
                  <c:v>6.5104166666679814E-4</c:v>
                </c:pt>
                <c:pt idx="4221">
                  <c:v>1.3888888888888959E-2</c:v>
                </c:pt>
                <c:pt idx="4222">
                  <c:v>6.6666666666667001E-3</c:v>
                </c:pt>
                <c:pt idx="4223">
                  <c:v>2.9605263157894548E-2</c:v>
                </c:pt>
                <c:pt idx="4224">
                  <c:v>2.9605263157894548E-2</c:v>
                </c:pt>
                <c:pt idx="7537">
                  <c:v>4.3744531933532539E-4</c:v>
                </c:pt>
                <c:pt idx="7538">
                  <c:v>1.0416666666666938E-2</c:v>
                </c:pt>
                <c:pt idx="7539">
                  <c:v>4.3744531933532539E-4</c:v>
                </c:pt>
                <c:pt idx="7540">
                  <c:v>6.6666666666668883E-3</c:v>
                </c:pt>
                <c:pt idx="7541">
                  <c:v>2.7415143603133036E-2</c:v>
                </c:pt>
                <c:pt idx="7542">
                  <c:v>1.5748031496063096E-2</c:v>
                </c:pt>
                <c:pt idx="7543">
                  <c:v>7.1123755334290457E-4</c:v>
                </c:pt>
                <c:pt idx="7544">
                  <c:v>1.6203703703703606E-2</c:v>
                </c:pt>
                <c:pt idx="7545">
                  <c:v>4.3744531933532539E-4</c:v>
                </c:pt>
                <c:pt idx="7546">
                  <c:v>6.5104166666679814E-4</c:v>
                </c:pt>
                <c:pt idx="7547">
                  <c:v>1.7618040873858387E-4</c:v>
                </c:pt>
                <c:pt idx="7548">
                  <c:v>6.1454293737771293E-4</c:v>
                </c:pt>
                <c:pt idx="7549">
                  <c:v>1.5470477999748978E-4</c:v>
                </c:pt>
                <c:pt idx="7550">
                  <c:v>2.3319200484554808E-2</c:v>
                </c:pt>
                <c:pt idx="7551">
                  <c:v>3.9642896785767188E-4</c:v>
                </c:pt>
                <c:pt idx="7552">
                  <c:v>6.1454293737771293E-4</c:v>
                </c:pt>
                <c:pt idx="7553">
                  <c:v>6.1454293737771293E-4</c:v>
                </c:pt>
                <c:pt idx="7554">
                  <c:v>2.1610389610389521E-2</c:v>
                </c:pt>
                <c:pt idx="7555">
                  <c:v>1.9425392911260352E-3</c:v>
                </c:pt>
                <c:pt idx="7556">
                  <c:v>1.6079158936301841E-2</c:v>
                </c:pt>
                <c:pt idx="7557">
                  <c:v>1.2487512487511664E-3</c:v>
                </c:pt>
                <c:pt idx="7558">
                  <c:v>2.3319200484554808E-2</c:v>
                </c:pt>
                <c:pt idx="7559">
                  <c:v>3.1173826173826382E-3</c:v>
                </c:pt>
                <c:pt idx="7560">
                  <c:v>2.3319200484554808E-2</c:v>
                </c:pt>
                <c:pt idx="7561">
                  <c:v>2.3319200484554808E-2</c:v>
                </c:pt>
                <c:pt idx="7562">
                  <c:v>1.6079158936301841E-2</c:v>
                </c:pt>
                <c:pt idx="7563">
                  <c:v>1.0635034257081455E-2</c:v>
                </c:pt>
                <c:pt idx="7564">
                  <c:v>1.6079158936301841E-2</c:v>
                </c:pt>
                <c:pt idx="7565">
                  <c:v>1.0635034257081455E-2</c:v>
                </c:pt>
                <c:pt idx="7566">
                  <c:v>3.7124640065816145E-3</c:v>
                </c:pt>
                <c:pt idx="7567">
                  <c:v>3.7124640065816145E-3</c:v>
                </c:pt>
                <c:pt idx="7568">
                  <c:v>7.85116270478361E-3</c:v>
                </c:pt>
                <c:pt idx="7569">
                  <c:v>6.5104166666679814E-4</c:v>
                </c:pt>
                <c:pt idx="7570">
                  <c:v>3.097173828881227E-3</c:v>
                </c:pt>
                <c:pt idx="7571">
                  <c:v>8.696971088484705E-4</c:v>
                </c:pt>
                <c:pt idx="7572">
                  <c:v>2.4380333197886249E-3</c:v>
                </c:pt>
                <c:pt idx="7573">
                  <c:v>2.2210654173173541E-2</c:v>
                </c:pt>
                <c:pt idx="7574">
                  <c:v>9.6618357487924557E-3</c:v>
                </c:pt>
                <c:pt idx="7575">
                  <c:v>9.1526798843870778E-3</c:v>
                </c:pt>
                <c:pt idx="7576">
                  <c:v>0</c:v>
                </c:pt>
                <c:pt idx="7577">
                  <c:v>6.5104166666679814E-4</c:v>
                </c:pt>
                <c:pt idx="7578">
                  <c:v>8.8757396449704717E-3</c:v>
                </c:pt>
                <c:pt idx="7579">
                  <c:v>8.8757396449704717E-3</c:v>
                </c:pt>
                <c:pt idx="7580">
                  <c:v>1.3227513227514738E-3</c:v>
                </c:pt>
                <c:pt idx="7581">
                  <c:v>1.0416666666666938E-2</c:v>
                </c:pt>
                <c:pt idx="7582">
                  <c:v>2.2743425728500397E-2</c:v>
                </c:pt>
                <c:pt idx="7583">
                  <c:v>0</c:v>
                </c:pt>
                <c:pt idx="7584">
                  <c:v>6.6666666666668883E-3</c:v>
                </c:pt>
                <c:pt idx="7585">
                  <c:v>1.3227513227514738E-3</c:v>
                </c:pt>
                <c:pt idx="7586">
                  <c:v>8.9605734767043196E-4</c:v>
                </c:pt>
                <c:pt idx="7587">
                  <c:v>4.3744531933532539E-4</c:v>
                </c:pt>
                <c:pt idx="7588">
                  <c:v>5.0344462109168844E-3</c:v>
                </c:pt>
                <c:pt idx="7589">
                  <c:v>2.2466758367721187E-2</c:v>
                </c:pt>
                <c:pt idx="7590">
                  <c:v>1.0416666666666938E-2</c:v>
                </c:pt>
                <c:pt idx="7591">
                  <c:v>6.9991251093613586E-3</c:v>
                </c:pt>
                <c:pt idx="7592">
                  <c:v>3.5637918745532962E-4</c:v>
                </c:pt>
                <c:pt idx="7593">
                  <c:v>6.5104166666679814E-4</c:v>
                </c:pt>
                <c:pt idx="7594">
                  <c:v>1.0416666666666938E-2</c:v>
                </c:pt>
                <c:pt idx="7595">
                  <c:v>4.3744531933532539E-4</c:v>
                </c:pt>
                <c:pt idx="7596">
                  <c:v>4.3744531933532539E-4</c:v>
                </c:pt>
                <c:pt idx="7597">
                  <c:v>6.3001145475372194E-3</c:v>
                </c:pt>
                <c:pt idx="7598">
                  <c:v>2.8848399906564043E-2</c:v>
                </c:pt>
                <c:pt idx="7599">
                  <c:v>2.976190476190496E-3</c:v>
                </c:pt>
                <c:pt idx="7600">
                  <c:v>2.2038567493112875E-2</c:v>
                </c:pt>
                <c:pt idx="7601">
                  <c:v>1.4336917562724075E-2</c:v>
                </c:pt>
                <c:pt idx="7602">
                  <c:v>5.092946269416095E-4</c:v>
                </c:pt>
                <c:pt idx="7603">
                  <c:v>1.0416666666666938E-2</c:v>
                </c:pt>
                <c:pt idx="7604">
                  <c:v>1.7661476355246733E-3</c:v>
                </c:pt>
                <c:pt idx="7605">
                  <c:v>1.0498004511539113E-2</c:v>
                </c:pt>
                <c:pt idx="7606">
                  <c:v>1.0416666666666938E-2</c:v>
                </c:pt>
                <c:pt idx="7607">
                  <c:v>1.833460656990063E-2</c:v>
                </c:pt>
                <c:pt idx="7608">
                  <c:v>2.3437500000000038E-2</c:v>
                </c:pt>
                <c:pt idx="7609">
                  <c:v>3.9447731755425089E-3</c:v>
                </c:pt>
                <c:pt idx="7610">
                  <c:v>6.696428571428702E-3</c:v>
                </c:pt>
                <c:pt idx="7611">
                  <c:v>2.976190476190496E-3</c:v>
                </c:pt>
                <c:pt idx="7612">
                  <c:v>2.1164021164021368E-2</c:v>
                </c:pt>
                <c:pt idx="7613">
                  <c:v>3.5433070866141662E-2</c:v>
                </c:pt>
                <c:pt idx="7614">
                  <c:v>1.5748031496063096E-2</c:v>
                </c:pt>
                <c:pt idx="7615">
                  <c:v>4.2372881355930824E-3</c:v>
                </c:pt>
                <c:pt idx="7616">
                  <c:v>6.5104166666679814E-4</c:v>
                </c:pt>
                <c:pt idx="7617">
                  <c:v>2.3076923076923002E-2</c:v>
                </c:pt>
                <c:pt idx="7618">
                  <c:v>1.1093333333333358E-2</c:v>
                </c:pt>
                <c:pt idx="7619">
                  <c:v>5.4256410256409051E-4</c:v>
                </c:pt>
                <c:pt idx="7620">
                  <c:v>3.9617078210208975E-2</c:v>
                </c:pt>
                <c:pt idx="7621">
                  <c:v>3.4894540942928057E-2</c:v>
                </c:pt>
                <c:pt idx="7622">
                  <c:v>3.5384615384616222E-3</c:v>
                </c:pt>
                <c:pt idx="7623">
                  <c:v>2.254742547425468E-2</c:v>
                </c:pt>
                <c:pt idx="7624">
                  <c:v>6.3296703296703673E-3</c:v>
                </c:pt>
                <c:pt idx="7625">
                  <c:v>6.3296703296703673E-3</c:v>
                </c:pt>
                <c:pt idx="7626">
                  <c:v>3.4894540942928057E-2</c:v>
                </c:pt>
                <c:pt idx="7627">
                  <c:v>9.1000802476212967E-3</c:v>
                </c:pt>
                <c:pt idx="7628">
                  <c:v>1.5748031496063096E-2</c:v>
                </c:pt>
                <c:pt idx="7629">
                  <c:v>1.3227513227514738E-3</c:v>
                </c:pt>
                <c:pt idx="7630">
                  <c:v>3.5433070866141662E-2</c:v>
                </c:pt>
                <c:pt idx="7631">
                  <c:v>5.7982387304908647E-3</c:v>
                </c:pt>
                <c:pt idx="7632">
                  <c:v>4.2490583804143181E-2</c:v>
                </c:pt>
                <c:pt idx="7633">
                  <c:v>0</c:v>
                </c:pt>
                <c:pt idx="7634">
                  <c:v>1.3456362937331809E-3</c:v>
                </c:pt>
                <c:pt idx="7635">
                  <c:v>1.0893246187362665E-3</c:v>
                </c:pt>
                <c:pt idx="7636">
                  <c:v>8.9605734767043196E-4</c:v>
                </c:pt>
                <c:pt idx="7637">
                  <c:v>1.6278860028860049E-2</c:v>
                </c:pt>
                <c:pt idx="7638">
                  <c:v>1.0416666666666938E-2</c:v>
                </c:pt>
                <c:pt idx="7639">
                  <c:v>3.097173828881227E-3</c:v>
                </c:pt>
                <c:pt idx="7640">
                  <c:v>8.9605734767043196E-4</c:v>
                </c:pt>
                <c:pt idx="7641">
                  <c:v>5.9999999999999928E-2</c:v>
                </c:pt>
                <c:pt idx="7642">
                  <c:v>3.2258064516129087E-2</c:v>
                </c:pt>
                <c:pt idx="7643">
                  <c:v>6.6666666666667001E-3</c:v>
                </c:pt>
                <c:pt idx="7644">
                  <c:v>1.5748031496063096E-2</c:v>
                </c:pt>
                <c:pt idx="7645">
                  <c:v>6.5104166666679814E-4</c:v>
                </c:pt>
                <c:pt idx="7646">
                  <c:v>2.976190476190496E-3</c:v>
                </c:pt>
                <c:pt idx="7647">
                  <c:v>4.3744531933532539E-4</c:v>
                </c:pt>
                <c:pt idx="7648">
                  <c:v>4.3744531933532539E-4</c:v>
                </c:pt>
                <c:pt idx="7649">
                  <c:v>6.5104166666679814E-4</c:v>
                </c:pt>
                <c:pt idx="7650">
                  <c:v>6.9991251093613586E-3</c:v>
                </c:pt>
                <c:pt idx="7651">
                  <c:v>9.7949188858280165E-3</c:v>
                </c:pt>
                <c:pt idx="7652">
                  <c:v>1.5243902439023896E-3</c:v>
                </c:pt>
                <c:pt idx="7653">
                  <c:v>1.0416666666666938E-2</c:v>
                </c:pt>
                <c:pt idx="7654">
                  <c:v>4.1050903119862488E-4</c:v>
                </c:pt>
                <c:pt idx="7655">
                  <c:v>1.5748031496063096E-2</c:v>
                </c:pt>
                <c:pt idx="7656">
                  <c:v>9.5338983050847672E-3</c:v>
                </c:pt>
                <c:pt idx="7657">
                  <c:v>1.5679442508710839E-2</c:v>
                </c:pt>
                <c:pt idx="7658">
                  <c:v>4.3744531933532539E-4</c:v>
                </c:pt>
                <c:pt idx="7659">
                  <c:v>6.9991251093613586E-3</c:v>
                </c:pt>
                <c:pt idx="7660">
                  <c:v>2.1164021164021368E-2</c:v>
                </c:pt>
                <c:pt idx="7661">
                  <c:v>0</c:v>
                </c:pt>
                <c:pt idx="7662">
                  <c:v>2.3437500000000038E-2</c:v>
                </c:pt>
                <c:pt idx="7663">
                  <c:v>2.66666666666668E-2</c:v>
                </c:pt>
                <c:pt idx="7664">
                  <c:v>1.5748031496063096E-2</c:v>
                </c:pt>
                <c:pt idx="7665">
                  <c:v>4.7619047619047589E-2</c:v>
                </c:pt>
                <c:pt idx="7666">
                  <c:v>1.5748031496063096E-2</c:v>
                </c:pt>
                <c:pt idx="7667">
                  <c:v>1.883239171374814E-3</c:v>
                </c:pt>
                <c:pt idx="7668">
                  <c:v>0</c:v>
                </c:pt>
                <c:pt idx="7669">
                  <c:v>6.5104166666679814E-4</c:v>
                </c:pt>
                <c:pt idx="7670">
                  <c:v>4.7619047619047589E-2</c:v>
                </c:pt>
                <c:pt idx="7671">
                  <c:v>3.7940379403793946E-2</c:v>
                </c:pt>
                <c:pt idx="7672">
                  <c:v>6.5104166666679814E-4</c:v>
                </c:pt>
                <c:pt idx="7673">
                  <c:v>1.0416666666666938E-2</c:v>
                </c:pt>
                <c:pt idx="7674">
                  <c:v>2.4654832347162364E-4</c:v>
                </c:pt>
                <c:pt idx="7675">
                  <c:v>1.5748031496063096E-2</c:v>
                </c:pt>
                <c:pt idx="7676">
                  <c:v>1.0416666666666938E-2</c:v>
                </c:pt>
                <c:pt idx="7677">
                  <c:v>0</c:v>
                </c:pt>
                <c:pt idx="7678">
                  <c:v>4.5780847893810206E-2</c:v>
                </c:pt>
                <c:pt idx="7679">
                  <c:v>6.6666666666668883E-3</c:v>
                </c:pt>
                <c:pt idx="7680">
                  <c:v>6.1218243036437225E-4</c:v>
                </c:pt>
                <c:pt idx="7681">
                  <c:v>2.1739130434782719E-2</c:v>
                </c:pt>
                <c:pt idx="7682">
                  <c:v>1.0003306878307095E-2</c:v>
                </c:pt>
                <c:pt idx="7683">
                  <c:v>7.2580645161290175E-2</c:v>
                </c:pt>
                <c:pt idx="7684">
                  <c:v>7.37336601307189E-2</c:v>
                </c:pt>
                <c:pt idx="7685">
                  <c:v>4.7619047619047589E-2</c:v>
                </c:pt>
                <c:pt idx="7686">
                  <c:v>3.5433070866141662E-2</c:v>
                </c:pt>
                <c:pt idx="7687">
                  <c:v>6.5104166666679814E-4</c:v>
                </c:pt>
                <c:pt idx="7688">
                  <c:v>2.4154589371982158E-3</c:v>
                </c:pt>
                <c:pt idx="7689">
                  <c:v>4.4773391812864905E-3</c:v>
                </c:pt>
                <c:pt idx="7690">
                  <c:v>6.4499484004128737E-4</c:v>
                </c:pt>
                <c:pt idx="7691">
                  <c:v>7.101814319506046E-2</c:v>
                </c:pt>
                <c:pt idx="7692">
                  <c:v>1.0736842105263183E-2</c:v>
                </c:pt>
                <c:pt idx="7693">
                  <c:v>7.4559487403524402E-2</c:v>
                </c:pt>
                <c:pt idx="7694">
                  <c:v>0.61956521739130432</c:v>
                </c:pt>
                <c:pt idx="7695">
                  <c:v>0.61956521739130432</c:v>
                </c:pt>
                <c:pt idx="7696">
                  <c:v>0.11384261140457808</c:v>
                </c:pt>
                <c:pt idx="7697">
                  <c:v>1.5748031496063096E-2</c:v>
                </c:pt>
                <c:pt idx="7698">
                  <c:v>5.4289819376026338E-2</c:v>
                </c:pt>
                <c:pt idx="7699">
                  <c:v>2.3437500000000038E-2</c:v>
                </c:pt>
                <c:pt idx="7700">
                  <c:v>1.3227513227514738E-3</c:v>
                </c:pt>
                <c:pt idx="7701">
                  <c:v>6.9991251093613586E-3</c:v>
                </c:pt>
                <c:pt idx="7702">
                  <c:v>4.3744531933532539E-4</c:v>
                </c:pt>
                <c:pt idx="7703">
                  <c:v>1.0416666666666938E-2</c:v>
                </c:pt>
                <c:pt idx="7704">
                  <c:v>3.5433070866141662E-2</c:v>
                </c:pt>
                <c:pt idx="7705">
                  <c:v>4.3744531933532539E-4</c:v>
                </c:pt>
                <c:pt idx="7706">
                  <c:v>2.1164021164021368E-2</c:v>
                </c:pt>
                <c:pt idx="7707">
                  <c:v>6.5104166666679814E-4</c:v>
                </c:pt>
                <c:pt idx="7708">
                  <c:v>6.5104166666679814E-4</c:v>
                </c:pt>
                <c:pt idx="7709">
                  <c:v>6.5104166666679814E-4</c:v>
                </c:pt>
                <c:pt idx="7710">
                  <c:v>6.1218243036437225E-4</c:v>
                </c:pt>
                <c:pt idx="7711">
                  <c:v>6.6666666666668883E-3</c:v>
                </c:pt>
                <c:pt idx="7712">
                  <c:v>4.3744531933532539E-4</c:v>
                </c:pt>
                <c:pt idx="7713">
                  <c:v>1.5748031496063096E-2</c:v>
                </c:pt>
                <c:pt idx="7714">
                  <c:v>2.6205450733739476E-4</c:v>
                </c:pt>
                <c:pt idx="7715">
                  <c:v>1.5748031496063096E-2</c:v>
                </c:pt>
                <c:pt idx="7716">
                  <c:v>2.3437500000000038E-2</c:v>
                </c:pt>
                <c:pt idx="7717">
                  <c:v>9.2364532019715878E-4</c:v>
                </c:pt>
                <c:pt idx="7718">
                  <c:v>0</c:v>
                </c:pt>
                <c:pt idx="7719">
                  <c:v>1.3227513227514738E-3</c:v>
                </c:pt>
                <c:pt idx="7720">
                  <c:v>1.3774104683197297E-3</c:v>
                </c:pt>
                <c:pt idx="7721">
                  <c:v>2.976190476190496E-3</c:v>
                </c:pt>
                <c:pt idx="7722">
                  <c:v>2.672762440654133E-2</c:v>
                </c:pt>
                <c:pt idx="7723">
                  <c:v>1.0416666666666938E-2</c:v>
                </c:pt>
                <c:pt idx="7724">
                  <c:v>8.9007565643082001E-4</c:v>
                </c:pt>
                <c:pt idx="7725">
                  <c:v>1.4990243037076679E-2</c:v>
                </c:pt>
                <c:pt idx="7726">
                  <c:v>6.5104166666679814E-4</c:v>
                </c:pt>
                <c:pt idx="7727">
                  <c:v>1.7695919104369844E-2</c:v>
                </c:pt>
                <c:pt idx="7728">
                  <c:v>1.1244862695920135E-2</c:v>
                </c:pt>
                <c:pt idx="7729">
                  <c:v>1.1169914981167376E-2</c:v>
                </c:pt>
                <c:pt idx="7730">
                  <c:v>4.7738610635213166E-3</c:v>
                </c:pt>
                <c:pt idx="7731">
                  <c:v>6.3263223725354648E-3</c:v>
                </c:pt>
                <c:pt idx="7732">
                  <c:v>1.0860484544695154E-2</c:v>
                </c:pt>
                <c:pt idx="7733">
                  <c:v>1.0860484544695154E-2</c:v>
                </c:pt>
                <c:pt idx="7734">
                  <c:v>3.3251231527093673E-2</c:v>
                </c:pt>
                <c:pt idx="7735">
                  <c:v>1.5694580210709245E-2</c:v>
                </c:pt>
                <c:pt idx="7736">
                  <c:v>3.1233732431025715E-3</c:v>
                </c:pt>
                <c:pt idx="7737">
                  <c:v>2.7415143603133036E-2</c:v>
                </c:pt>
                <c:pt idx="7738">
                  <c:v>3.641743484693392E-3</c:v>
                </c:pt>
                <c:pt idx="7739">
                  <c:v>2.6666666666666613E-2</c:v>
                </c:pt>
                <c:pt idx="7740">
                  <c:v>6.5104166666679814E-4</c:v>
                </c:pt>
                <c:pt idx="7741">
                  <c:v>3.5433070866141662E-2</c:v>
                </c:pt>
                <c:pt idx="7742">
                  <c:v>2.1477098400175497E-2</c:v>
                </c:pt>
                <c:pt idx="7743">
                  <c:v>0</c:v>
                </c:pt>
                <c:pt idx="7744">
                  <c:v>1.9357336430511073E-4</c:v>
                </c:pt>
                <c:pt idx="7745">
                  <c:v>0</c:v>
                </c:pt>
                <c:pt idx="7746">
                  <c:v>0</c:v>
                </c:pt>
                <c:pt idx="7747">
                  <c:v>6.9991251093613586E-3</c:v>
                </c:pt>
                <c:pt idx="7748">
                  <c:v>3.0131826741996361E-2</c:v>
                </c:pt>
                <c:pt idx="7749">
                  <c:v>6.5104166666679814E-4</c:v>
                </c:pt>
                <c:pt idx="7750">
                  <c:v>8.9605734767043196E-4</c:v>
                </c:pt>
                <c:pt idx="7751">
                  <c:v>2.66666666666668E-2</c:v>
                </c:pt>
                <c:pt idx="7752">
                  <c:v>1.0416666666666938E-2</c:v>
                </c:pt>
                <c:pt idx="7753">
                  <c:v>2.976190476190496E-3</c:v>
                </c:pt>
                <c:pt idx="7754">
                  <c:v>2.66666666666668E-2</c:v>
                </c:pt>
                <c:pt idx="7755">
                  <c:v>3.955730878807822E-2</c:v>
                </c:pt>
                <c:pt idx="7756">
                  <c:v>1.0498004511539113E-2</c:v>
                </c:pt>
                <c:pt idx="7757">
                  <c:v>2.3437500000000038E-2</c:v>
                </c:pt>
                <c:pt idx="7758">
                  <c:v>3.9640591966172076E-4</c:v>
                </c:pt>
                <c:pt idx="7759">
                  <c:v>1.7253278122846826E-4</c:v>
                </c:pt>
                <c:pt idx="7760">
                  <c:v>2.2760896779337703E-4</c:v>
                </c:pt>
                <c:pt idx="7761">
                  <c:v>1.2184508268059195E-2</c:v>
                </c:pt>
                <c:pt idx="7762">
                  <c:v>6.1646174863387942E-2</c:v>
                </c:pt>
                <c:pt idx="7763">
                  <c:v>1.4336917562724075E-2</c:v>
                </c:pt>
                <c:pt idx="7764">
                  <c:v>1.0416666666666938E-2</c:v>
                </c:pt>
                <c:pt idx="7765">
                  <c:v>2.1524311151292354E-3</c:v>
                </c:pt>
                <c:pt idx="7766">
                  <c:v>5.9412132582864305E-2</c:v>
                </c:pt>
                <c:pt idx="7767">
                  <c:v>1.0860484544695154E-2</c:v>
                </c:pt>
                <c:pt idx="7768">
                  <c:v>6.7476383265857292E-3</c:v>
                </c:pt>
                <c:pt idx="7769">
                  <c:v>1.1703280900865094E-2</c:v>
                </c:pt>
                <c:pt idx="7770">
                  <c:v>1.164083065223755E-2</c:v>
                </c:pt>
                <c:pt idx="7771">
                  <c:v>1.0416666666666938E-2</c:v>
                </c:pt>
                <c:pt idx="7772">
                  <c:v>1.0976702508960743E-2</c:v>
                </c:pt>
                <c:pt idx="7773">
                  <c:v>1.0416666666666938E-2</c:v>
                </c:pt>
                <c:pt idx="7774">
                  <c:v>6.5104166666679814E-4</c:v>
                </c:pt>
                <c:pt idx="7775">
                  <c:v>6.5104166666679814E-4</c:v>
                </c:pt>
                <c:pt idx="7776">
                  <c:v>2.3199023199023172E-2</c:v>
                </c:pt>
                <c:pt idx="7777">
                  <c:v>1.0860484544695154E-2</c:v>
                </c:pt>
                <c:pt idx="7778">
                  <c:v>2.916006191274317E-5</c:v>
                </c:pt>
                <c:pt idx="7779">
                  <c:v>7.5757575757576141E-3</c:v>
                </c:pt>
                <c:pt idx="7780">
                  <c:v>1.9185799319727918E-2</c:v>
                </c:pt>
                <c:pt idx="7781">
                  <c:v>2.4515526500118135E-3</c:v>
                </c:pt>
                <c:pt idx="7782">
                  <c:v>4.8543689320386775E-3</c:v>
                </c:pt>
                <c:pt idx="7783">
                  <c:v>5.5555555555555448E-2</c:v>
                </c:pt>
                <c:pt idx="7784">
                  <c:v>4.3744531933532539E-4</c:v>
                </c:pt>
                <c:pt idx="7785">
                  <c:v>4.3849346174927618E-3</c:v>
                </c:pt>
                <c:pt idx="7786">
                  <c:v>1.5779092702169595E-2</c:v>
                </c:pt>
                <c:pt idx="7787">
                  <c:v>1.9357336430511073E-4</c:v>
                </c:pt>
                <c:pt idx="7788">
                  <c:v>3.654970760237228E-4</c:v>
                </c:pt>
                <c:pt idx="7789">
                  <c:v>3.3296793642093675E-2</c:v>
                </c:pt>
                <c:pt idx="7790">
                  <c:v>4.4230180593817066E-2</c:v>
                </c:pt>
                <c:pt idx="7791">
                  <c:v>2.016129032257999E-3</c:v>
                </c:pt>
                <c:pt idx="7792">
                  <c:v>9.8425196850402048E-4</c:v>
                </c:pt>
                <c:pt idx="7793">
                  <c:v>1.5679442508710839E-2</c:v>
                </c:pt>
                <c:pt idx="7794">
                  <c:v>1.5748031496063096E-2</c:v>
                </c:pt>
                <c:pt idx="7795">
                  <c:v>1.4778325123152662E-2</c:v>
                </c:pt>
                <c:pt idx="7796">
                  <c:v>8.8757396449704717E-3</c:v>
                </c:pt>
                <c:pt idx="7797">
                  <c:v>3.2258064516129087E-2</c:v>
                </c:pt>
                <c:pt idx="7798">
                  <c:v>3.1249999999999962E-2</c:v>
                </c:pt>
                <c:pt idx="7799">
                  <c:v>4.3744531933532539E-4</c:v>
                </c:pt>
                <c:pt idx="7800">
                  <c:v>1.7337125829608634E-2</c:v>
                </c:pt>
                <c:pt idx="7801">
                  <c:v>3.097173828881227E-3</c:v>
                </c:pt>
                <c:pt idx="7802">
                  <c:v>2.3437500000000038E-2</c:v>
                </c:pt>
                <c:pt idx="7803">
                  <c:v>7.720790987158394E-3</c:v>
                </c:pt>
                <c:pt idx="7804">
                  <c:v>3.6549707602333709E-4</c:v>
                </c:pt>
                <c:pt idx="7805">
                  <c:v>3.4722222222222398E-3</c:v>
                </c:pt>
                <c:pt idx="7806">
                  <c:v>3.210887949260062E-2</c:v>
                </c:pt>
                <c:pt idx="7807">
                  <c:v>6.9991251093613586E-3</c:v>
                </c:pt>
                <c:pt idx="7808">
                  <c:v>1.4419610670513682E-3</c:v>
                </c:pt>
                <c:pt idx="7809">
                  <c:v>4.2490583804143181E-2</c:v>
                </c:pt>
                <c:pt idx="7810">
                  <c:v>4.2490583804143181E-2</c:v>
                </c:pt>
                <c:pt idx="7811">
                  <c:v>1.3888888888888959E-2</c:v>
                </c:pt>
                <c:pt idx="7812">
                  <c:v>4.227859368046199E-3</c:v>
                </c:pt>
                <c:pt idx="7813">
                  <c:v>4.8323471400394599E-2</c:v>
                </c:pt>
                <c:pt idx="7814">
                  <c:v>3.024411319939363E-3</c:v>
                </c:pt>
                <c:pt idx="7815">
                  <c:v>6.9991251093613586E-3</c:v>
                </c:pt>
                <c:pt idx="7816">
                  <c:v>3.2494758909853413E-2</c:v>
                </c:pt>
                <c:pt idx="7817">
                  <c:v>1.0416666666666938E-2</c:v>
                </c:pt>
                <c:pt idx="7818">
                  <c:v>1.3888888888888959E-2</c:v>
                </c:pt>
                <c:pt idx="7819">
                  <c:v>2.4787997390737379E-2</c:v>
                </c:pt>
                <c:pt idx="7820">
                  <c:v>2.2038567493112875E-2</c:v>
                </c:pt>
                <c:pt idx="7821">
                  <c:v>1.5748031496063096E-2</c:v>
                </c:pt>
                <c:pt idx="7822">
                  <c:v>6.5104166666679814E-4</c:v>
                </c:pt>
                <c:pt idx="7823">
                  <c:v>1.5748031496063096E-2</c:v>
                </c:pt>
                <c:pt idx="7824">
                  <c:v>6.6666666666667001E-3</c:v>
                </c:pt>
                <c:pt idx="7825">
                  <c:v>7.2580645161290175E-2</c:v>
                </c:pt>
                <c:pt idx="7826">
                  <c:v>4.3744531933532539E-4</c:v>
                </c:pt>
                <c:pt idx="7827">
                  <c:v>2.66666666666668E-2</c:v>
                </c:pt>
                <c:pt idx="7828">
                  <c:v>1.0416666666666938E-2</c:v>
                </c:pt>
                <c:pt idx="7829">
                  <c:v>2.7322404371585415E-3</c:v>
                </c:pt>
                <c:pt idx="7830">
                  <c:v>2.66666666666668E-2</c:v>
                </c:pt>
                <c:pt idx="7831">
                  <c:v>2.3873093418922228E-2</c:v>
                </c:pt>
                <c:pt idx="7832">
                  <c:v>3.2894736842106198E-3</c:v>
                </c:pt>
                <c:pt idx="7833">
                  <c:v>3.8699690402476651E-2</c:v>
                </c:pt>
                <c:pt idx="7834">
                  <c:v>7.4922600619195734E-3</c:v>
                </c:pt>
                <c:pt idx="7835">
                  <c:v>1.708584987057821E-2</c:v>
                </c:pt>
                <c:pt idx="7836">
                  <c:v>6.1919504644082166E-5</c:v>
                </c:pt>
                <c:pt idx="7837">
                  <c:v>1.708584987057821E-2</c:v>
                </c:pt>
                <c:pt idx="7838">
                  <c:v>7.1731748726660367E-4</c:v>
                </c:pt>
                <c:pt idx="7839">
                  <c:v>3.8699690402476651E-2</c:v>
                </c:pt>
                <c:pt idx="7840">
                  <c:v>2.9529767040552858E-3</c:v>
                </c:pt>
                <c:pt idx="7841">
                  <c:v>8.4210526315792015E-4</c:v>
                </c:pt>
                <c:pt idx="7842">
                  <c:v>1.708584987057821E-2</c:v>
                </c:pt>
                <c:pt idx="7843">
                  <c:v>1.2621656484329613E-2</c:v>
                </c:pt>
                <c:pt idx="7844">
                  <c:v>2.1570319240724892E-2</c:v>
                </c:pt>
                <c:pt idx="7845">
                  <c:v>2.7185732927359745E-2</c:v>
                </c:pt>
                <c:pt idx="7846">
                  <c:v>7.4197689345314359E-3</c:v>
                </c:pt>
                <c:pt idx="7847">
                  <c:v>7.1265767725098997E-3</c:v>
                </c:pt>
                <c:pt idx="7848">
                  <c:v>2.4516129032258076E-2</c:v>
                </c:pt>
                <c:pt idx="7849">
                  <c:v>7.1731748726660367E-4</c:v>
                </c:pt>
                <c:pt idx="7850">
                  <c:v>1.6079158936301841E-2</c:v>
                </c:pt>
                <c:pt idx="7851">
                  <c:v>6.1454293737771293E-4</c:v>
                </c:pt>
                <c:pt idx="7852">
                  <c:v>2.3319200484554808E-2</c:v>
                </c:pt>
                <c:pt idx="7853">
                  <c:v>1.9448144448144609E-3</c:v>
                </c:pt>
                <c:pt idx="7854">
                  <c:v>2.3319200484554808E-2</c:v>
                </c:pt>
                <c:pt idx="7855">
                  <c:v>1.1656617249674405E-2</c:v>
                </c:pt>
                <c:pt idx="7856">
                  <c:v>1.0635034257081455E-2</c:v>
                </c:pt>
                <c:pt idx="7857">
                  <c:v>1.0635034257081455E-2</c:v>
                </c:pt>
                <c:pt idx="7858">
                  <c:v>4.6239474810902282E-3</c:v>
                </c:pt>
                <c:pt idx="7859">
                  <c:v>3.5256410256410152E-2</c:v>
                </c:pt>
                <c:pt idx="7860">
                  <c:v>8.5767589882138878E-3</c:v>
                </c:pt>
                <c:pt idx="7861">
                  <c:v>2.3091954883523971E-2</c:v>
                </c:pt>
                <c:pt idx="7862">
                  <c:v>2.1698342979342849E-4</c:v>
                </c:pt>
                <c:pt idx="7863">
                  <c:v>2.1698342979342849E-4</c:v>
                </c:pt>
                <c:pt idx="7864">
                  <c:v>7.4926386638574293E-3</c:v>
                </c:pt>
                <c:pt idx="7865">
                  <c:v>1.6112919338532523E-6</c:v>
                </c:pt>
                <c:pt idx="7866">
                  <c:v>2.3319200484554808E-2</c:v>
                </c:pt>
                <c:pt idx="7867">
                  <c:v>7.2448384948384662E-3</c:v>
                </c:pt>
                <c:pt idx="7868">
                  <c:v>2.3319200484554808E-2</c:v>
                </c:pt>
                <c:pt idx="7869">
                  <c:v>5.6162682302497349E-3</c:v>
                </c:pt>
                <c:pt idx="7870">
                  <c:v>1.5871733308710576E-3</c:v>
                </c:pt>
                <c:pt idx="7871">
                  <c:v>6.8740783026497582E-3</c:v>
                </c:pt>
                <c:pt idx="7872">
                  <c:v>6.1454293737771293E-4</c:v>
                </c:pt>
                <c:pt idx="7873">
                  <c:v>1.133317901610611E-2</c:v>
                </c:pt>
                <c:pt idx="7874">
                  <c:v>1.6752289479562053E-2</c:v>
                </c:pt>
                <c:pt idx="7875">
                  <c:v>1.1076650420912423E-2</c:v>
                </c:pt>
                <c:pt idx="7876">
                  <c:v>1.9118227231971027E-2</c:v>
                </c:pt>
                <c:pt idx="7877">
                  <c:v>8.1833402187383442E-3</c:v>
                </c:pt>
                <c:pt idx="7878">
                  <c:v>1.588719153936564E-3</c:v>
                </c:pt>
                <c:pt idx="7879">
                  <c:v>7.1506216960763825E-3</c:v>
                </c:pt>
                <c:pt idx="7880">
                  <c:v>1.1076650420912423E-2</c:v>
                </c:pt>
                <c:pt idx="7881">
                  <c:v>1.1076650420912423E-2</c:v>
                </c:pt>
                <c:pt idx="7882">
                  <c:v>7.2114467408584109E-3</c:v>
                </c:pt>
                <c:pt idx="7883">
                  <c:v>1.1076650420912423E-2</c:v>
                </c:pt>
                <c:pt idx="7884">
                  <c:v>2.1750321750320244E-3</c:v>
                </c:pt>
                <c:pt idx="7885">
                  <c:v>3.2522522522521343E-3</c:v>
                </c:pt>
                <c:pt idx="7886">
                  <c:v>3.0371358371358348E-2</c:v>
                </c:pt>
                <c:pt idx="7887">
                  <c:v>7.5466771118944077E-3</c:v>
                </c:pt>
                <c:pt idx="7888">
                  <c:v>3.5315315315314179E-3</c:v>
                </c:pt>
                <c:pt idx="7889">
                  <c:v>7.5466771118944077E-3</c:v>
                </c:pt>
                <c:pt idx="7890">
                  <c:v>1.5972015972035234E-4</c:v>
                </c:pt>
                <c:pt idx="7891">
                  <c:v>1.3981376334317633E-2</c:v>
                </c:pt>
                <c:pt idx="7892">
                  <c:v>3.669421487603336E-2</c:v>
                </c:pt>
                <c:pt idx="7893">
                  <c:v>2.034465395849921E-3</c:v>
                </c:pt>
                <c:pt idx="7894">
                  <c:v>1.5618118118118167E-2</c:v>
                </c:pt>
                <c:pt idx="7895">
                  <c:v>1.5618118118118167E-2</c:v>
                </c:pt>
                <c:pt idx="7896">
                  <c:v>2.6364764267990268E-2</c:v>
                </c:pt>
                <c:pt idx="7897">
                  <c:v>9.059322300457761E-3</c:v>
                </c:pt>
                <c:pt idx="7898">
                  <c:v>2.0961208221836752E-3</c:v>
                </c:pt>
                <c:pt idx="7899">
                  <c:v>6.9716775599128764E-3</c:v>
                </c:pt>
                <c:pt idx="7900">
                  <c:v>2.7144624965070446E-3</c:v>
                </c:pt>
                <c:pt idx="7901">
                  <c:v>3.2942667089008643E-2</c:v>
                </c:pt>
                <c:pt idx="7902">
                  <c:v>1.6112919338532523E-6</c:v>
                </c:pt>
                <c:pt idx="7903">
                  <c:v>3.5256410256410152E-2</c:v>
                </c:pt>
                <c:pt idx="7904">
                  <c:v>1.0635034257081455E-2</c:v>
                </c:pt>
                <c:pt idx="7905">
                  <c:v>3.9765976597659729E-2</c:v>
                </c:pt>
                <c:pt idx="7906">
                  <c:v>6.6454013822628519E-5</c:v>
                </c:pt>
                <c:pt idx="7907">
                  <c:v>3.9062500000000104E-2</c:v>
                </c:pt>
                <c:pt idx="7908">
                  <c:v>7.535842293905291E-4</c:v>
                </c:pt>
                <c:pt idx="7909">
                  <c:v>1.0578512396694198E-2</c:v>
                </c:pt>
                <c:pt idx="7910">
                  <c:v>1.6949152542493444E-5</c:v>
                </c:pt>
                <c:pt idx="7911">
                  <c:v>1.6949152542493444E-5</c:v>
                </c:pt>
                <c:pt idx="7912">
                  <c:v>5.0526315789473746E-2</c:v>
                </c:pt>
                <c:pt idx="7913">
                  <c:v>5.8857096274553679E-4</c:v>
                </c:pt>
                <c:pt idx="7914">
                  <c:v>6.1284332688588024E-2</c:v>
                </c:pt>
                <c:pt idx="7915">
                  <c:v>1.0444444444444315E-2</c:v>
                </c:pt>
                <c:pt idx="7916">
                  <c:v>2.7826439363904644E-2</c:v>
                </c:pt>
                <c:pt idx="7917">
                  <c:v>3.7253694581267826E-4</c:v>
                </c:pt>
                <c:pt idx="7918">
                  <c:v>1.0652173913043572E-2</c:v>
                </c:pt>
                <c:pt idx="7919">
                  <c:v>6.4449152542373159E-3</c:v>
                </c:pt>
                <c:pt idx="7920">
                  <c:v>7.8033421686672664E-3</c:v>
                </c:pt>
                <c:pt idx="7921">
                  <c:v>2.9654090375153203E-3</c:v>
                </c:pt>
                <c:pt idx="7922">
                  <c:v>6.6783845836930486E-3</c:v>
                </c:pt>
                <c:pt idx="7923">
                  <c:v>4.2441218911805362E-4</c:v>
                </c:pt>
                <c:pt idx="7924">
                  <c:v>1.0513296227581837E-2</c:v>
                </c:pt>
                <c:pt idx="7925">
                  <c:v>4.4017607042818241E-3</c:v>
                </c:pt>
                <c:pt idx="7926">
                  <c:v>2.3965141612200407E-2</c:v>
                </c:pt>
                <c:pt idx="7927">
                  <c:v>1.0513296227581837E-2</c:v>
                </c:pt>
                <c:pt idx="7928">
                  <c:v>1.1556518598772053E-2</c:v>
                </c:pt>
                <c:pt idx="7929">
                  <c:v>5.2698855971080412E-4</c:v>
                </c:pt>
                <c:pt idx="7930">
                  <c:v>8.1256771397601214E-4</c:v>
                </c:pt>
                <c:pt idx="7931">
                  <c:v>3.8254310344827631E-2</c:v>
                </c:pt>
                <c:pt idx="7932">
                  <c:v>1.8203407489122012E-2</c:v>
                </c:pt>
                <c:pt idx="7933">
                  <c:v>1.308059028327266E-2</c:v>
                </c:pt>
                <c:pt idx="7934">
                  <c:v>2.3515003061849435E-2</c:v>
                </c:pt>
                <c:pt idx="7935">
                  <c:v>5.2698855971080412E-4</c:v>
                </c:pt>
                <c:pt idx="7936">
                  <c:v>5.2698855971080412E-4</c:v>
                </c:pt>
                <c:pt idx="7937">
                  <c:v>1.6142716530009558E-2</c:v>
                </c:pt>
                <c:pt idx="7938">
                  <c:v>7.5369615352938448E-3</c:v>
                </c:pt>
                <c:pt idx="7939">
                  <c:v>3.5944835680750548E-3</c:v>
                </c:pt>
                <c:pt idx="7940">
                  <c:v>1.6990136966228107E-2</c:v>
                </c:pt>
                <c:pt idx="7941">
                  <c:v>1.1556518598772053E-2</c:v>
                </c:pt>
                <c:pt idx="7942">
                  <c:v>1.1556518598772053E-2</c:v>
                </c:pt>
                <c:pt idx="7943">
                  <c:v>3.3992906715657042E-3</c:v>
                </c:pt>
                <c:pt idx="7944">
                  <c:v>9.7750362595288732E-3</c:v>
                </c:pt>
                <c:pt idx="7945">
                  <c:v>8.0025608194541611E-5</c:v>
                </c:pt>
                <c:pt idx="7946">
                  <c:v>1.6774193548387228E-2</c:v>
                </c:pt>
                <c:pt idx="7947">
                  <c:v>0.25373931623931634</c:v>
                </c:pt>
                <c:pt idx="7948">
                  <c:v>1.1093333333333358E-2</c:v>
                </c:pt>
                <c:pt idx="7949">
                  <c:v>8.0890639758564281E-2</c:v>
                </c:pt>
                <c:pt idx="7950">
                  <c:v>0.25426243435279566</c:v>
                </c:pt>
                <c:pt idx="7951">
                  <c:v>1.5798319327731077E-2</c:v>
                </c:pt>
                <c:pt idx="7952">
                  <c:v>8.5899705014749264E-2</c:v>
                </c:pt>
                <c:pt idx="7953">
                  <c:v>3.7785829307568401E-2</c:v>
                </c:pt>
                <c:pt idx="7954">
                  <c:v>5.9110970996216872E-2</c:v>
                </c:pt>
                <c:pt idx="7955">
                  <c:v>7.0685197155785787E-3</c:v>
                </c:pt>
                <c:pt idx="7956">
                  <c:v>4.6967043967043876E-2</c:v>
                </c:pt>
                <c:pt idx="7957">
                  <c:v>1.1027725661870622E-3</c:v>
                </c:pt>
                <c:pt idx="7958">
                  <c:v>4.6967043967043876E-2</c:v>
                </c:pt>
                <c:pt idx="7959">
                  <c:v>3.1173826173826382E-3</c:v>
                </c:pt>
                <c:pt idx="7960">
                  <c:v>2.1610389610389521E-2</c:v>
                </c:pt>
                <c:pt idx="7961">
                  <c:v>1.0635034257081455E-2</c:v>
                </c:pt>
                <c:pt idx="7962">
                  <c:v>1.6203703703703606E-2</c:v>
                </c:pt>
                <c:pt idx="7963">
                  <c:v>5.6818181818181941E-3</c:v>
                </c:pt>
                <c:pt idx="7964">
                  <c:v>2.1164021164021368E-2</c:v>
                </c:pt>
                <c:pt idx="7965">
                  <c:v>2.1042667831658861E-2</c:v>
                </c:pt>
                <c:pt idx="7966">
                  <c:v>1.3227513227514738E-3</c:v>
                </c:pt>
                <c:pt idx="7967">
                  <c:v>2.3437500000000038E-2</c:v>
                </c:pt>
                <c:pt idx="7968">
                  <c:v>2.3437500000000038E-2</c:v>
                </c:pt>
                <c:pt idx="7969">
                  <c:v>6.6666666666667001E-3</c:v>
                </c:pt>
                <c:pt idx="7970">
                  <c:v>6.5104166666679814E-4</c:v>
                </c:pt>
                <c:pt idx="7971">
                  <c:v>6.147540983606598E-3</c:v>
                </c:pt>
                <c:pt idx="7972">
                  <c:v>4.7619047619047589E-2</c:v>
                </c:pt>
                <c:pt idx="7973">
                  <c:v>2.016129032257999E-3</c:v>
                </c:pt>
                <c:pt idx="7974">
                  <c:v>1.7145604395604482E-2</c:v>
                </c:pt>
                <c:pt idx="7975">
                  <c:v>2.8532467532467517E-2</c:v>
                </c:pt>
                <c:pt idx="7976">
                  <c:v>2.3076923076923002E-2</c:v>
                </c:pt>
                <c:pt idx="7977">
                  <c:v>3.4193245778610694E-3</c:v>
                </c:pt>
                <c:pt idx="7978">
                  <c:v>5.4256410256409051E-4</c:v>
                </c:pt>
                <c:pt idx="7979">
                  <c:v>4.6904315196997975E-2</c:v>
                </c:pt>
                <c:pt idx="7980">
                  <c:v>8.8217338217311077E-5</c:v>
                </c:pt>
                <c:pt idx="7981">
                  <c:v>3.1328320802004893E-2</c:v>
                </c:pt>
                <c:pt idx="7982">
                  <c:v>7.4815270935960618E-2</c:v>
                </c:pt>
                <c:pt idx="7983">
                  <c:v>6.9991251093613586E-3</c:v>
                </c:pt>
                <c:pt idx="7984">
                  <c:v>7.4815270935960618E-2</c:v>
                </c:pt>
                <c:pt idx="7985">
                  <c:v>4.3744531933532539E-4</c:v>
                </c:pt>
                <c:pt idx="7986">
                  <c:v>6.5104166666679814E-4</c:v>
                </c:pt>
                <c:pt idx="7987">
                  <c:v>6.5104166666679814E-4</c:v>
                </c:pt>
                <c:pt idx="7988">
                  <c:v>6.6666666666668883E-3</c:v>
                </c:pt>
                <c:pt idx="7989">
                  <c:v>6.1624649859944071E-2</c:v>
                </c:pt>
                <c:pt idx="7990">
                  <c:v>4.3744531933532539E-4</c:v>
                </c:pt>
                <c:pt idx="7991">
                  <c:v>6.5104166666679814E-4</c:v>
                </c:pt>
                <c:pt idx="7992">
                  <c:v>1.0957703265405497E-4</c:v>
                </c:pt>
                <c:pt idx="7993">
                  <c:v>6.9991251093613586E-3</c:v>
                </c:pt>
                <c:pt idx="7994">
                  <c:v>1.5748031496063096E-2</c:v>
                </c:pt>
                <c:pt idx="7995">
                  <c:v>2.3437500000000038E-2</c:v>
                </c:pt>
                <c:pt idx="7996">
                  <c:v>1.3227513227514738E-3</c:v>
                </c:pt>
                <c:pt idx="7997">
                  <c:v>6.7959001782533163E-3</c:v>
                </c:pt>
                <c:pt idx="7998">
                  <c:v>3.2258064516129087E-2</c:v>
                </c:pt>
                <c:pt idx="7999">
                  <c:v>2.1164021164021368E-2</c:v>
                </c:pt>
                <c:pt idx="8000">
                  <c:v>3.097173828881227E-3</c:v>
                </c:pt>
                <c:pt idx="8001">
                  <c:v>7.0145903479300339E-5</c:v>
                </c:pt>
                <c:pt idx="8002">
                  <c:v>2.4714052287581664E-2</c:v>
                </c:pt>
                <c:pt idx="8003">
                  <c:v>2.1164021164021368E-2</c:v>
                </c:pt>
                <c:pt idx="8004">
                  <c:v>9.3036215485077259E-5</c:v>
                </c:pt>
                <c:pt idx="8005">
                  <c:v>4.7617255600697758E-3</c:v>
                </c:pt>
                <c:pt idx="8006">
                  <c:v>4.7617255600697758E-3</c:v>
                </c:pt>
                <c:pt idx="8007">
                  <c:v>2.1117094287825707E-2</c:v>
                </c:pt>
                <c:pt idx="8008">
                  <c:v>4.7617255600697758E-3</c:v>
                </c:pt>
                <c:pt idx="8009">
                  <c:v>6.052506280066104E-3</c:v>
                </c:pt>
                <c:pt idx="8010">
                  <c:v>3.9783686777355876E-3</c:v>
                </c:pt>
                <c:pt idx="8011">
                  <c:v>3.9783686777355876E-3</c:v>
                </c:pt>
                <c:pt idx="8012">
                  <c:v>3.9783686777355876E-3</c:v>
                </c:pt>
                <c:pt idx="8013">
                  <c:v>2.6612731530764405E-2</c:v>
                </c:pt>
                <c:pt idx="8014">
                  <c:v>1.0976702508960743E-2</c:v>
                </c:pt>
                <c:pt idx="8015">
                  <c:v>2.3437500000000038E-2</c:v>
                </c:pt>
                <c:pt idx="8016">
                  <c:v>8.3234830575255256E-3</c:v>
                </c:pt>
                <c:pt idx="8017">
                  <c:v>2.016129032257999E-3</c:v>
                </c:pt>
                <c:pt idx="8018">
                  <c:v>2.3437500000000038E-2</c:v>
                </c:pt>
                <c:pt idx="8019">
                  <c:v>1.0976702508960743E-2</c:v>
                </c:pt>
                <c:pt idx="8020">
                  <c:v>8.8383838383838467E-3</c:v>
                </c:pt>
                <c:pt idx="8021">
                  <c:v>2.016129032257999E-3</c:v>
                </c:pt>
                <c:pt idx="8022">
                  <c:v>0</c:v>
                </c:pt>
                <c:pt idx="8023">
                  <c:v>1.4241996233521636E-2</c:v>
                </c:pt>
                <c:pt idx="8024">
                  <c:v>3.9447731755424325E-3</c:v>
                </c:pt>
                <c:pt idx="8025">
                  <c:v>2.8136293236964552E-2</c:v>
                </c:pt>
                <c:pt idx="8026">
                  <c:v>2.4154589371982158E-3</c:v>
                </c:pt>
                <c:pt idx="8027">
                  <c:v>2.1164021164021368E-2</c:v>
                </c:pt>
                <c:pt idx="8028">
                  <c:v>2.06625683060109E-2</c:v>
                </c:pt>
                <c:pt idx="8029">
                  <c:v>2.3437500000000038E-2</c:v>
                </c:pt>
                <c:pt idx="8030">
                  <c:v>4.3121881682109814E-2</c:v>
                </c:pt>
                <c:pt idx="8031">
                  <c:v>2.3437500000000038E-2</c:v>
                </c:pt>
                <c:pt idx="8032">
                  <c:v>3.4722222222222398E-3</c:v>
                </c:pt>
                <c:pt idx="8033">
                  <c:v>6.6666666666667001E-3</c:v>
                </c:pt>
                <c:pt idx="8034">
                  <c:v>4.927975739196378E-3</c:v>
                </c:pt>
                <c:pt idx="8035">
                  <c:v>2.4154589371982158E-3</c:v>
                </c:pt>
                <c:pt idx="8036">
                  <c:v>1.0976702508960743E-2</c:v>
                </c:pt>
                <c:pt idx="8037">
                  <c:v>6.238859180035747E-3</c:v>
                </c:pt>
                <c:pt idx="8038">
                  <c:v>2.3437500000000038E-2</c:v>
                </c:pt>
                <c:pt idx="8039">
                  <c:v>1.7076502732243888E-4</c:v>
                </c:pt>
                <c:pt idx="8040">
                  <c:v>1.8673780487804988E-2</c:v>
                </c:pt>
                <c:pt idx="8041">
                  <c:v>6.6666666666668883E-3</c:v>
                </c:pt>
                <c:pt idx="8042">
                  <c:v>7.1123755334290457E-4</c:v>
                </c:pt>
                <c:pt idx="8043">
                  <c:v>2.1164021164021368E-2</c:v>
                </c:pt>
                <c:pt idx="8044">
                  <c:v>2.66666666666668E-2</c:v>
                </c:pt>
                <c:pt idx="8045">
                  <c:v>6.6666666666668883E-3</c:v>
                </c:pt>
                <c:pt idx="8046">
                  <c:v>1.0416666666666938E-2</c:v>
                </c:pt>
                <c:pt idx="8047">
                  <c:v>4.3744531933532539E-4</c:v>
                </c:pt>
                <c:pt idx="8048">
                  <c:v>4.3744531933532539E-4</c:v>
                </c:pt>
                <c:pt idx="8049">
                  <c:v>8.9605734767043196E-4</c:v>
                </c:pt>
                <c:pt idx="8050">
                  <c:v>4.3744531933532539E-4</c:v>
                </c:pt>
                <c:pt idx="8051">
                  <c:v>1.0484927916120644E-2</c:v>
                </c:pt>
                <c:pt idx="8052">
                  <c:v>1.0416666666666938E-2</c:v>
                </c:pt>
                <c:pt idx="8053">
                  <c:v>1.1835849984517708E-2</c:v>
                </c:pt>
                <c:pt idx="8054">
                  <c:v>1.1894784105365529E-2</c:v>
                </c:pt>
                <c:pt idx="8055">
                  <c:v>2.7226620076705906E-3</c:v>
                </c:pt>
                <c:pt idx="8056">
                  <c:v>3.215683837693723E-3</c:v>
                </c:pt>
                <c:pt idx="8057">
                  <c:v>2.2782347540429321E-2</c:v>
                </c:pt>
                <c:pt idx="8058">
                  <c:v>2.3095776772247445E-2</c:v>
                </c:pt>
                <c:pt idx="8059">
                  <c:v>2.3095776772247445E-2</c:v>
                </c:pt>
                <c:pt idx="8060">
                  <c:v>8.7058910590153192E-6</c:v>
                </c:pt>
                <c:pt idx="8061">
                  <c:v>2.6492311931080367E-4</c:v>
                </c:pt>
                <c:pt idx="8062">
                  <c:v>1.5301959371390419E-2</c:v>
                </c:pt>
                <c:pt idx="8063">
                  <c:v>2.9155198955077736E-2</c:v>
                </c:pt>
                <c:pt idx="8064">
                  <c:v>6.4370164939424619E-3</c:v>
                </c:pt>
                <c:pt idx="8065">
                  <c:v>4.9038461538461489E-2</c:v>
                </c:pt>
                <c:pt idx="8066">
                  <c:v>1.0296789824349027E-2</c:v>
                </c:pt>
                <c:pt idx="8067">
                  <c:v>8.6624016122286263E-2</c:v>
                </c:pt>
                <c:pt idx="8068">
                  <c:v>7.2148786831516027E-4</c:v>
                </c:pt>
                <c:pt idx="8069">
                  <c:v>1.7045454545454419E-2</c:v>
                </c:pt>
                <c:pt idx="8070">
                  <c:v>9.3440122044242471E-3</c:v>
                </c:pt>
                <c:pt idx="8071">
                  <c:v>7.0275897969807556E-3</c:v>
                </c:pt>
                <c:pt idx="8072">
                  <c:v>3.1249999999999962E-2</c:v>
                </c:pt>
                <c:pt idx="8073">
                  <c:v>2.3437500000000038E-2</c:v>
                </c:pt>
                <c:pt idx="8074">
                  <c:v>4.8435532306543915E-5</c:v>
                </c:pt>
                <c:pt idx="8075">
                  <c:v>1.620370370370372E-2</c:v>
                </c:pt>
                <c:pt idx="8076">
                  <c:v>1.4336917562724075E-2</c:v>
                </c:pt>
                <c:pt idx="8077">
                  <c:v>1.5748031496063096E-2</c:v>
                </c:pt>
                <c:pt idx="8078">
                  <c:v>3.5433070866141662E-2</c:v>
                </c:pt>
                <c:pt idx="8079">
                  <c:v>2.3437500000000038E-2</c:v>
                </c:pt>
                <c:pt idx="8080">
                  <c:v>3.7858422939068027E-2</c:v>
                </c:pt>
                <c:pt idx="8081">
                  <c:v>3.1610557926353786E-4</c:v>
                </c:pt>
                <c:pt idx="8082">
                  <c:v>6.5104166666679814E-4</c:v>
                </c:pt>
                <c:pt idx="8083">
                  <c:v>0</c:v>
                </c:pt>
                <c:pt idx="8084">
                  <c:v>3.4298780487806149E-3</c:v>
                </c:pt>
                <c:pt idx="8085">
                  <c:v>1.0416666666666938E-2</c:v>
                </c:pt>
                <c:pt idx="8086">
                  <c:v>6.9991251093613586E-3</c:v>
                </c:pt>
                <c:pt idx="8087">
                  <c:v>2.067824648469814E-2</c:v>
                </c:pt>
                <c:pt idx="8088">
                  <c:v>1.5384615384615396E-2</c:v>
                </c:pt>
                <c:pt idx="8089">
                  <c:v>3.0270943631265654E-3</c:v>
                </c:pt>
                <c:pt idx="8090">
                  <c:v>5.7836899942147755E-4</c:v>
                </c:pt>
                <c:pt idx="8091">
                  <c:v>1.0175010175010308E-2</c:v>
                </c:pt>
                <c:pt idx="8092">
                  <c:v>2.4761904761904797E-2</c:v>
                </c:pt>
                <c:pt idx="8093">
                  <c:v>2.9239461103867082E-3</c:v>
                </c:pt>
                <c:pt idx="8094">
                  <c:v>3.7440000000000209E-2</c:v>
                </c:pt>
                <c:pt idx="8095">
                  <c:v>3.9678059656850735E-2</c:v>
                </c:pt>
                <c:pt idx="8096">
                  <c:v>6.5104166666679814E-4</c:v>
                </c:pt>
                <c:pt idx="8097">
                  <c:v>6.9991251093613586E-3</c:v>
                </c:pt>
                <c:pt idx="8098">
                  <c:v>5.1212017753513841E-4</c:v>
                </c:pt>
                <c:pt idx="8099">
                  <c:v>1.8113858539390539E-2</c:v>
                </c:pt>
                <c:pt idx="8100">
                  <c:v>1.7337125829608634E-2</c:v>
                </c:pt>
                <c:pt idx="8101">
                  <c:v>2.6595744680851761E-3</c:v>
                </c:pt>
                <c:pt idx="8102">
                  <c:v>1.1071802935010554E-2</c:v>
                </c:pt>
                <c:pt idx="8103">
                  <c:v>1.0416666666666938E-2</c:v>
                </c:pt>
                <c:pt idx="8104">
                  <c:v>6.9991251093613586E-3</c:v>
                </c:pt>
                <c:pt idx="8105">
                  <c:v>6.6666666666668883E-3</c:v>
                </c:pt>
                <c:pt idx="8106">
                  <c:v>6.6666666666668883E-3</c:v>
                </c:pt>
                <c:pt idx="8107">
                  <c:v>8.373921216782031E-3</c:v>
                </c:pt>
                <c:pt idx="8108">
                  <c:v>1.0416666666666938E-2</c:v>
                </c:pt>
                <c:pt idx="8109">
                  <c:v>9.6618357487924557E-3</c:v>
                </c:pt>
                <c:pt idx="8110">
                  <c:v>6.5104166666679814E-4</c:v>
                </c:pt>
                <c:pt idx="8111">
                  <c:v>1.2317747611865909E-3</c:v>
                </c:pt>
                <c:pt idx="8112">
                  <c:v>1.0296789824349027E-2</c:v>
                </c:pt>
                <c:pt idx="8113">
                  <c:v>5.8635282962302016E-3</c:v>
                </c:pt>
                <c:pt idx="8114">
                  <c:v>1.1907597047031295E-5</c:v>
                </c:pt>
                <c:pt idx="8115">
                  <c:v>2.1605073256067944E-3</c:v>
                </c:pt>
                <c:pt idx="8116">
                  <c:v>4.8216007714561228E-2</c:v>
                </c:pt>
                <c:pt idx="8117">
                  <c:v>5.6030549780549891E-3</c:v>
                </c:pt>
                <c:pt idx="8118">
                  <c:v>2.2417887667887628E-2</c:v>
                </c:pt>
                <c:pt idx="8119">
                  <c:v>6.5878965667102883E-3</c:v>
                </c:pt>
                <c:pt idx="8120">
                  <c:v>1.559776943923266E-2</c:v>
                </c:pt>
                <c:pt idx="8121">
                  <c:v>2.2568340750158861E-2</c:v>
                </c:pt>
                <c:pt idx="8122">
                  <c:v>6.0942578548211848E-3</c:v>
                </c:pt>
                <c:pt idx="8123">
                  <c:v>4.5677180800420478E-2</c:v>
                </c:pt>
                <c:pt idx="8124">
                  <c:v>1.708418085751864E-2</c:v>
                </c:pt>
                <c:pt idx="8125">
                  <c:v>2.4709403749747474E-2</c:v>
                </c:pt>
                <c:pt idx="8126">
                  <c:v>2.3437500000000038E-2</c:v>
                </c:pt>
                <c:pt idx="8127">
                  <c:v>4.4326241134764197E-4</c:v>
                </c:pt>
                <c:pt idx="8128">
                  <c:v>5.8356676003951914E-5</c:v>
                </c:pt>
                <c:pt idx="8129">
                  <c:v>1.0416666666666938E-2</c:v>
                </c:pt>
                <c:pt idx="8130">
                  <c:v>2.0618556701030931E-2</c:v>
                </c:pt>
                <c:pt idx="8131">
                  <c:v>1.5748031496063096E-2</c:v>
                </c:pt>
                <c:pt idx="8132">
                  <c:v>3.3251231527093673E-2</c:v>
                </c:pt>
                <c:pt idx="8133">
                  <c:v>3.5433070866141662E-2</c:v>
                </c:pt>
                <c:pt idx="8134">
                  <c:v>2.1164021164021368E-2</c:v>
                </c:pt>
                <c:pt idx="8135">
                  <c:v>5.0287356321839852E-3</c:v>
                </c:pt>
                <c:pt idx="8136">
                  <c:v>4.3744531933532539E-4</c:v>
                </c:pt>
                <c:pt idx="8137">
                  <c:v>6.5104166666679814E-4</c:v>
                </c:pt>
                <c:pt idx="8138">
                  <c:v>1.2155361825785096E-2</c:v>
                </c:pt>
                <c:pt idx="8139">
                  <c:v>2.2838628101785996E-2</c:v>
                </c:pt>
                <c:pt idx="8140">
                  <c:v>1.9655620532813597E-2</c:v>
                </c:pt>
                <c:pt idx="8141">
                  <c:v>6.9991251093613586E-3</c:v>
                </c:pt>
                <c:pt idx="8142">
                  <c:v>6.6666666666667001E-3</c:v>
                </c:pt>
                <c:pt idx="8143">
                  <c:v>1.7532325224631831E-3</c:v>
                </c:pt>
                <c:pt idx="8144">
                  <c:v>2.976190476190496E-3</c:v>
                </c:pt>
                <c:pt idx="8145">
                  <c:v>1.0416666666666938E-2</c:v>
                </c:pt>
                <c:pt idx="8146">
                  <c:v>1.7145604395604482E-2</c:v>
                </c:pt>
                <c:pt idx="8147">
                  <c:v>1.1093333333333358E-2</c:v>
                </c:pt>
                <c:pt idx="8148">
                  <c:v>5.796801764544311E-4</c:v>
                </c:pt>
                <c:pt idx="8149">
                  <c:v>9.3440122044242471E-3</c:v>
                </c:pt>
                <c:pt idx="8150">
                  <c:v>6.9991251093613586E-3</c:v>
                </c:pt>
                <c:pt idx="8151">
                  <c:v>3.6196911196921338E-4</c:v>
                </c:pt>
                <c:pt idx="8152">
                  <c:v>3.097173828881227E-3</c:v>
                </c:pt>
                <c:pt idx="8153">
                  <c:v>4.8323471400394599E-2</c:v>
                </c:pt>
                <c:pt idx="8154">
                  <c:v>2.976190476190496E-3</c:v>
                </c:pt>
                <c:pt idx="8155">
                  <c:v>6.5104166666679814E-4</c:v>
                </c:pt>
                <c:pt idx="8156">
                  <c:v>8.8757396449705879E-3</c:v>
                </c:pt>
                <c:pt idx="8157">
                  <c:v>1.3157894736842193E-2</c:v>
                </c:pt>
                <c:pt idx="8158">
                  <c:v>1.0736842105263183E-2</c:v>
                </c:pt>
                <c:pt idx="8159">
                  <c:v>4.6883495899780348E-4</c:v>
                </c:pt>
                <c:pt idx="8160">
                  <c:v>6.4499484004128737E-4</c:v>
                </c:pt>
                <c:pt idx="8161">
                  <c:v>5.6633693268417243E-6</c:v>
                </c:pt>
                <c:pt idx="8162">
                  <c:v>1.3821318000326474E-6</c:v>
                </c:pt>
                <c:pt idx="8163">
                  <c:v>3.6100457464996898E-2</c:v>
                </c:pt>
                <c:pt idx="8164">
                  <c:v>1.6235144312393888E-2</c:v>
                </c:pt>
                <c:pt idx="8165">
                  <c:v>3.9653792551504327E-3</c:v>
                </c:pt>
                <c:pt idx="8166">
                  <c:v>1.0967741935483678E-2</c:v>
                </c:pt>
                <c:pt idx="8167">
                  <c:v>8.8572655339508199E-2</c:v>
                </c:pt>
                <c:pt idx="8168">
                  <c:v>1.6428490523295165E-2</c:v>
                </c:pt>
                <c:pt idx="8169">
                  <c:v>3.5826757260662891E-3</c:v>
                </c:pt>
                <c:pt idx="8170">
                  <c:v>4.8166119594678422E-4</c:v>
                </c:pt>
                <c:pt idx="8171">
                  <c:v>2.3319200484554808E-2</c:v>
                </c:pt>
                <c:pt idx="8172">
                  <c:v>3.2805032805033468E-3</c:v>
                </c:pt>
                <c:pt idx="8173">
                  <c:v>1.0635034257081455E-2</c:v>
                </c:pt>
                <c:pt idx="8174">
                  <c:v>1.6224110940606859E-3</c:v>
                </c:pt>
                <c:pt idx="8175">
                  <c:v>3.2859412250514988E-3</c:v>
                </c:pt>
                <c:pt idx="8176">
                  <c:v>1.8559325290095077E-3</c:v>
                </c:pt>
                <c:pt idx="8177">
                  <c:v>3.5256410256410152E-2</c:v>
                </c:pt>
                <c:pt idx="8178">
                  <c:v>9.6057788365216718E-6</c:v>
                </c:pt>
                <c:pt idx="8179">
                  <c:v>1.0635034257081455E-2</c:v>
                </c:pt>
                <c:pt idx="8180">
                  <c:v>6.1454293737771293E-4</c:v>
                </c:pt>
                <c:pt idx="8181">
                  <c:v>3.0225169966811204E-2</c:v>
                </c:pt>
                <c:pt idx="8182">
                  <c:v>1.5514164979405463E-2</c:v>
                </c:pt>
                <c:pt idx="8183">
                  <c:v>7.8447193831896324E-5</c:v>
                </c:pt>
                <c:pt idx="8184">
                  <c:v>6.8740783026497582E-3</c:v>
                </c:pt>
                <c:pt idx="8185">
                  <c:v>3.1173826173826382E-3</c:v>
                </c:pt>
                <c:pt idx="8186">
                  <c:v>7.0440230501206914E-3</c:v>
                </c:pt>
                <c:pt idx="8187">
                  <c:v>3.8057180914325499E-3</c:v>
                </c:pt>
                <c:pt idx="8188">
                  <c:v>1.0635034257081455E-2</c:v>
                </c:pt>
                <c:pt idx="8189">
                  <c:v>3.7526497892351657E-2</c:v>
                </c:pt>
                <c:pt idx="8190">
                  <c:v>2.3319200484554808E-2</c:v>
                </c:pt>
                <c:pt idx="8191">
                  <c:v>1.5470477999748978E-4</c:v>
                </c:pt>
                <c:pt idx="8192">
                  <c:v>6.4971319003575331E-3</c:v>
                </c:pt>
                <c:pt idx="8193">
                  <c:v>2.3319200484554808E-2</c:v>
                </c:pt>
                <c:pt idx="8194">
                  <c:v>1.6079158936301841E-2</c:v>
                </c:pt>
                <c:pt idx="8195">
                  <c:v>2.1610389610389521E-2</c:v>
                </c:pt>
                <c:pt idx="8196">
                  <c:v>7.85116270478361E-3</c:v>
                </c:pt>
                <c:pt idx="8197">
                  <c:v>3.5433070866141662E-2</c:v>
                </c:pt>
                <c:pt idx="8198">
                  <c:v>1.0416666666666938E-2</c:v>
                </c:pt>
                <c:pt idx="8199">
                  <c:v>4.6219874546056397E-3</c:v>
                </c:pt>
                <c:pt idx="8200">
                  <c:v>2.4154589371982158E-3</c:v>
                </c:pt>
                <c:pt idx="8201">
                  <c:v>3.097173828881227E-3</c:v>
                </c:pt>
                <c:pt idx="8202">
                  <c:v>0</c:v>
                </c:pt>
                <c:pt idx="8203">
                  <c:v>0</c:v>
                </c:pt>
                <c:pt idx="8204">
                  <c:v>3.1173826173826382E-3</c:v>
                </c:pt>
                <c:pt idx="8205">
                  <c:v>3.1173826173826382E-3</c:v>
                </c:pt>
                <c:pt idx="8206">
                  <c:v>4.8166119594678422E-4</c:v>
                </c:pt>
                <c:pt idx="8207">
                  <c:v>1.0898670707283143E-2</c:v>
                </c:pt>
                <c:pt idx="8208">
                  <c:v>6.1454293737771293E-4</c:v>
                </c:pt>
                <c:pt idx="8209">
                  <c:v>3.1173826173826382E-3</c:v>
                </c:pt>
                <c:pt idx="8210">
                  <c:v>4.8166119594678422E-4</c:v>
                </c:pt>
                <c:pt idx="8211">
                  <c:v>2.034287832452971E-2</c:v>
                </c:pt>
                <c:pt idx="8212">
                  <c:v>1.0389610389610303E-2</c:v>
                </c:pt>
                <c:pt idx="8213">
                  <c:v>1.5009380863039283E-2</c:v>
                </c:pt>
                <c:pt idx="8214">
                  <c:v>4.3389423076922951E-2</c:v>
                </c:pt>
                <c:pt idx="8215">
                  <c:v>1.5009380863039283E-2</c:v>
                </c:pt>
                <c:pt idx="8216">
                  <c:v>2.6209677419354902E-2</c:v>
                </c:pt>
                <c:pt idx="8217">
                  <c:v>8.230849610162017E-4</c:v>
                </c:pt>
                <c:pt idx="8218">
                  <c:v>1.1093333333333358E-2</c:v>
                </c:pt>
                <c:pt idx="8219">
                  <c:v>5.9110970996216872E-2</c:v>
                </c:pt>
                <c:pt idx="8220">
                  <c:v>1.3567846295118969E-2</c:v>
                </c:pt>
                <c:pt idx="8221">
                  <c:v>1.5506465044926627E-2</c:v>
                </c:pt>
                <c:pt idx="8222">
                  <c:v>7.4354770912149091E-3</c:v>
                </c:pt>
                <c:pt idx="8223">
                  <c:v>1.6846008629989178E-2</c:v>
                </c:pt>
                <c:pt idx="8224">
                  <c:v>3.4380165289256158E-2</c:v>
                </c:pt>
                <c:pt idx="8225">
                  <c:v>3.4193245778610694E-3</c:v>
                </c:pt>
                <c:pt idx="8226">
                  <c:v>8.4134615384615433E-2</c:v>
                </c:pt>
                <c:pt idx="8227">
                  <c:v>5.4256410256409051E-4</c:v>
                </c:pt>
                <c:pt idx="8228">
                  <c:v>8.230849610162017E-4</c:v>
                </c:pt>
                <c:pt idx="8229">
                  <c:v>2.3076923076923002E-2</c:v>
                </c:pt>
                <c:pt idx="8230">
                  <c:v>6.0048144541816539E-3</c:v>
                </c:pt>
                <c:pt idx="8231">
                  <c:v>8.230849610162017E-4</c:v>
                </c:pt>
                <c:pt idx="8232">
                  <c:v>2.3076923076923002E-2</c:v>
                </c:pt>
                <c:pt idx="8233">
                  <c:v>1.5516162029459959E-2</c:v>
                </c:pt>
                <c:pt idx="8234">
                  <c:v>3.6936182097471992E-4</c:v>
                </c:pt>
                <c:pt idx="8235">
                  <c:v>1.571009635525757E-2</c:v>
                </c:pt>
                <c:pt idx="8236">
                  <c:v>1.571009635525757E-2</c:v>
                </c:pt>
                <c:pt idx="8237">
                  <c:v>2.4639999999999978E-2</c:v>
                </c:pt>
                <c:pt idx="8238">
                  <c:v>2.4639999999999978E-2</c:v>
                </c:pt>
                <c:pt idx="8239">
                  <c:v>7.9576117995366414E-4</c:v>
                </c:pt>
                <c:pt idx="8240">
                  <c:v>6.898201454902237E-3</c:v>
                </c:pt>
                <c:pt idx="8241">
                  <c:v>1.571009635525757E-2</c:v>
                </c:pt>
                <c:pt idx="8242">
                  <c:v>4.2597577860735703E-2</c:v>
                </c:pt>
                <c:pt idx="8243">
                  <c:v>2.3437500000000038E-2</c:v>
                </c:pt>
                <c:pt idx="8244">
                  <c:v>1.3881658858233923E-3</c:v>
                </c:pt>
                <c:pt idx="8245">
                  <c:v>0.11311205273069688</c:v>
                </c:pt>
                <c:pt idx="8246">
                  <c:v>3.097173828881227E-3</c:v>
                </c:pt>
                <c:pt idx="8247">
                  <c:v>6.5104166666679814E-4</c:v>
                </c:pt>
                <c:pt idx="8248">
                  <c:v>2.3437500000000038E-2</c:v>
                </c:pt>
                <c:pt idx="8249">
                  <c:v>1.0416666666666938E-2</c:v>
                </c:pt>
                <c:pt idx="8250">
                  <c:v>6.9686411149826252E-3</c:v>
                </c:pt>
                <c:pt idx="8251">
                  <c:v>1.7412935323383078E-2</c:v>
                </c:pt>
                <c:pt idx="8252">
                  <c:v>4.3744531933532539E-4</c:v>
                </c:pt>
                <c:pt idx="8253">
                  <c:v>1.3227513227514738E-3</c:v>
                </c:pt>
                <c:pt idx="8254">
                  <c:v>2.4085224641037482E-2</c:v>
                </c:pt>
                <c:pt idx="8255">
                  <c:v>7.5624266800745389E-4</c:v>
                </c:pt>
                <c:pt idx="8256">
                  <c:v>2.7620055466355233E-2</c:v>
                </c:pt>
                <c:pt idx="8257">
                  <c:v>2.8280542986424254E-3</c:v>
                </c:pt>
                <c:pt idx="8258">
                  <c:v>1.1452451292037683E-4</c:v>
                </c:pt>
                <c:pt idx="8259">
                  <c:v>2.4135777076953673E-2</c:v>
                </c:pt>
                <c:pt idx="8260">
                  <c:v>2.4135777076953673E-2</c:v>
                </c:pt>
                <c:pt idx="8261">
                  <c:v>7.6048518954751968E-6</c:v>
                </c:pt>
                <c:pt idx="8262">
                  <c:v>3.8305920658873168E-4</c:v>
                </c:pt>
                <c:pt idx="8263">
                  <c:v>4.8752989929460944E-3</c:v>
                </c:pt>
                <c:pt idx="8264">
                  <c:v>6.5104166666679814E-4</c:v>
                </c:pt>
                <c:pt idx="8265">
                  <c:v>2.1164021164021368E-2</c:v>
                </c:pt>
                <c:pt idx="8266">
                  <c:v>6.6666666666668883E-3</c:v>
                </c:pt>
                <c:pt idx="8267">
                  <c:v>6.0636600319139852E-2</c:v>
                </c:pt>
                <c:pt idx="8268">
                  <c:v>1.6203703703703606E-2</c:v>
                </c:pt>
                <c:pt idx="8269">
                  <c:v>2.3437500000000038E-2</c:v>
                </c:pt>
                <c:pt idx="8270">
                  <c:v>2.3437500000000038E-2</c:v>
                </c:pt>
                <c:pt idx="8271">
                  <c:v>7.2148786831516027E-4</c:v>
                </c:pt>
                <c:pt idx="8272">
                  <c:v>1.0416666666666938E-2</c:v>
                </c:pt>
                <c:pt idx="8273">
                  <c:v>1.0416666666666938E-2</c:v>
                </c:pt>
                <c:pt idx="8274">
                  <c:v>7.4890849149068878E-2</c:v>
                </c:pt>
                <c:pt idx="8275">
                  <c:v>1.0416666666666938E-2</c:v>
                </c:pt>
                <c:pt idx="8276">
                  <c:v>7.4074074074074056E-2</c:v>
                </c:pt>
                <c:pt idx="8277">
                  <c:v>1.0416666666666938E-2</c:v>
                </c:pt>
                <c:pt idx="8278">
                  <c:v>3.1249999999999962E-2</c:v>
                </c:pt>
                <c:pt idx="8279">
                  <c:v>1.5748031496063096E-2</c:v>
                </c:pt>
                <c:pt idx="8280">
                  <c:v>6.9991251093613586E-3</c:v>
                </c:pt>
                <c:pt idx="8281">
                  <c:v>6.2809917355371739E-2</c:v>
                </c:pt>
                <c:pt idx="8282">
                  <c:v>1.5210526315789445E-2</c:v>
                </c:pt>
                <c:pt idx="8283">
                  <c:v>7.1731748726660367E-4</c:v>
                </c:pt>
                <c:pt idx="8284">
                  <c:v>1.2439485334092741E-2</c:v>
                </c:pt>
                <c:pt idx="8285">
                  <c:v>1.6046213093709905E-2</c:v>
                </c:pt>
                <c:pt idx="8286">
                  <c:v>1.0611205432937245E-2</c:v>
                </c:pt>
                <c:pt idx="8287">
                  <c:v>4.9836065573770509E-2</c:v>
                </c:pt>
                <c:pt idx="8288">
                  <c:v>2.4767801857591488E-4</c:v>
                </c:pt>
                <c:pt idx="8289">
                  <c:v>2.7185732927359745E-2</c:v>
                </c:pt>
                <c:pt idx="8290">
                  <c:v>1.3921052631578891E-2</c:v>
                </c:pt>
                <c:pt idx="8291">
                  <c:v>1.7319923676257889E-3</c:v>
                </c:pt>
                <c:pt idx="8292">
                  <c:v>1.0611205432937245E-2</c:v>
                </c:pt>
                <c:pt idx="8293">
                  <c:v>2.4516129032258076E-2</c:v>
                </c:pt>
                <c:pt idx="8294">
                  <c:v>1.0611205432937245E-2</c:v>
                </c:pt>
                <c:pt idx="8295">
                  <c:v>2.4516129032258076E-2</c:v>
                </c:pt>
                <c:pt idx="8296">
                  <c:v>5.2413793103448118E-2</c:v>
                </c:pt>
                <c:pt idx="8297">
                  <c:v>4.3824267999068803E-3</c:v>
                </c:pt>
                <c:pt idx="8298">
                  <c:v>1.3258820951128777E-2</c:v>
                </c:pt>
                <c:pt idx="8299">
                  <c:v>2.976190476190496E-3</c:v>
                </c:pt>
                <c:pt idx="8300">
                  <c:v>1.0416666666666938E-2</c:v>
                </c:pt>
                <c:pt idx="8301">
                  <c:v>1.0416666666666938E-2</c:v>
                </c:pt>
                <c:pt idx="8302">
                  <c:v>2.4154589371982158E-3</c:v>
                </c:pt>
                <c:pt idx="8303">
                  <c:v>2.9124799767007482E-4</c:v>
                </c:pt>
                <c:pt idx="8304">
                  <c:v>3.7940379403793946E-2</c:v>
                </c:pt>
                <c:pt idx="8305">
                  <c:v>0</c:v>
                </c:pt>
                <c:pt idx="8306">
                  <c:v>2.1517697988286184E-2</c:v>
                </c:pt>
                <c:pt idx="8307">
                  <c:v>1.5679442508710839E-2</c:v>
                </c:pt>
                <c:pt idx="8308">
                  <c:v>1.5679442508710839E-2</c:v>
                </c:pt>
                <c:pt idx="8309">
                  <c:v>2.3437500000000038E-2</c:v>
                </c:pt>
                <c:pt idx="8310">
                  <c:v>1.0416666666666938E-2</c:v>
                </c:pt>
                <c:pt idx="8311">
                  <c:v>2.3069679849340892E-2</c:v>
                </c:pt>
                <c:pt idx="8312">
                  <c:v>2.116402116402125E-2</c:v>
                </c:pt>
                <c:pt idx="8313">
                  <c:v>3.9447731755424325E-3</c:v>
                </c:pt>
                <c:pt idx="8314">
                  <c:v>3.9910600255576305E-5</c:v>
                </c:pt>
                <c:pt idx="8315">
                  <c:v>6.6666666666667001E-3</c:v>
                </c:pt>
                <c:pt idx="8316">
                  <c:v>2.3437500000000038E-2</c:v>
                </c:pt>
                <c:pt idx="8317">
                  <c:v>6.9991251093613586E-3</c:v>
                </c:pt>
                <c:pt idx="8318">
                  <c:v>4.4773391812864905E-3</c:v>
                </c:pt>
                <c:pt idx="8319">
                  <c:v>0</c:v>
                </c:pt>
                <c:pt idx="8320">
                  <c:v>8.9605734767043196E-4</c:v>
                </c:pt>
                <c:pt idx="8321">
                  <c:v>2.8147163120567295E-2</c:v>
                </c:pt>
                <c:pt idx="8322">
                  <c:v>1.5679442508710839E-2</c:v>
                </c:pt>
                <c:pt idx="8323">
                  <c:v>6.5104166666679814E-4</c:v>
                </c:pt>
                <c:pt idx="8324">
                  <c:v>2.976190476190496E-3</c:v>
                </c:pt>
                <c:pt idx="8325">
                  <c:v>2.7322404371585415E-3</c:v>
                </c:pt>
                <c:pt idx="8326">
                  <c:v>3.8461538461538367E-2</c:v>
                </c:pt>
                <c:pt idx="8327">
                  <c:v>1.0416666666666938E-2</c:v>
                </c:pt>
                <c:pt idx="8328">
                  <c:v>2.8280542986424254E-3</c:v>
                </c:pt>
                <c:pt idx="8329">
                  <c:v>2.8280542986424254E-3</c:v>
                </c:pt>
                <c:pt idx="8330">
                  <c:v>1.0296789824349027E-2</c:v>
                </c:pt>
                <c:pt idx="8331">
                  <c:v>7.3319926261101991E-3</c:v>
                </c:pt>
                <c:pt idx="8332">
                  <c:v>2.632440891390685E-3</c:v>
                </c:pt>
                <c:pt idx="8333">
                  <c:v>7.9772079772078366E-4</c:v>
                </c:pt>
                <c:pt idx="8334">
                  <c:v>1.9517771773020151E-2</c:v>
                </c:pt>
                <c:pt idx="8335">
                  <c:v>2.0499333702057305E-3</c:v>
                </c:pt>
                <c:pt idx="8336">
                  <c:v>2.265232275202338E-2</c:v>
                </c:pt>
                <c:pt idx="8337">
                  <c:v>5.8430873938895463E-3</c:v>
                </c:pt>
                <c:pt idx="8338">
                  <c:v>6.6666666666668883E-3</c:v>
                </c:pt>
                <c:pt idx="8339">
                  <c:v>6.5104166666679814E-4</c:v>
                </c:pt>
                <c:pt idx="8340">
                  <c:v>7.2580645161290175E-2</c:v>
                </c:pt>
                <c:pt idx="8341">
                  <c:v>6.5104166666679814E-4</c:v>
                </c:pt>
                <c:pt idx="8342">
                  <c:v>6.5104166666679814E-4</c:v>
                </c:pt>
                <c:pt idx="8343">
                  <c:v>1.5679442508710839E-2</c:v>
                </c:pt>
                <c:pt idx="8344">
                  <c:v>1.5679442508710839E-2</c:v>
                </c:pt>
                <c:pt idx="8345">
                  <c:v>8.696971088484705E-4</c:v>
                </c:pt>
                <c:pt idx="8346">
                  <c:v>6.8310152343768109E-4</c:v>
                </c:pt>
                <c:pt idx="8347">
                  <c:v>1.4034061079188866E-2</c:v>
                </c:pt>
                <c:pt idx="8348">
                  <c:v>3.6470674556416641E-3</c:v>
                </c:pt>
                <c:pt idx="8349">
                  <c:v>6.8310152343768109E-4</c:v>
                </c:pt>
                <c:pt idx="8350">
                  <c:v>3.2740368874836383E-4</c:v>
                </c:pt>
                <c:pt idx="8351">
                  <c:v>6.8310152343768109E-4</c:v>
                </c:pt>
                <c:pt idx="8352">
                  <c:v>1.5585482613397738E-2</c:v>
                </c:pt>
                <c:pt idx="8353">
                  <c:v>1.0416666666666938E-2</c:v>
                </c:pt>
                <c:pt idx="8354">
                  <c:v>2.3437500000000038E-2</c:v>
                </c:pt>
                <c:pt idx="8355">
                  <c:v>2.3437500000000038E-2</c:v>
                </c:pt>
                <c:pt idx="8356">
                  <c:v>1.0416666666666938E-2</c:v>
                </c:pt>
                <c:pt idx="8357">
                  <c:v>2.976190476190496E-3</c:v>
                </c:pt>
                <c:pt idx="8358">
                  <c:v>4.2735042735042701E-2</c:v>
                </c:pt>
                <c:pt idx="8359">
                  <c:v>2.4761904761904797E-2</c:v>
                </c:pt>
                <c:pt idx="8360">
                  <c:v>1.0175010175010308E-2</c:v>
                </c:pt>
                <c:pt idx="8361">
                  <c:v>2.067824648469814E-2</c:v>
                </c:pt>
                <c:pt idx="8362">
                  <c:v>7.9772079772078366E-4</c:v>
                </c:pt>
                <c:pt idx="8363">
                  <c:v>6.5656565656565941E-2</c:v>
                </c:pt>
                <c:pt idx="8364">
                  <c:v>2.3437500000000038E-2</c:v>
                </c:pt>
                <c:pt idx="8365">
                  <c:v>6.147540983606598E-3</c:v>
                </c:pt>
                <c:pt idx="8366">
                  <c:v>6.4446831364125094E-3</c:v>
                </c:pt>
                <c:pt idx="8367">
                  <c:v>6.4446831364125094E-3</c:v>
                </c:pt>
                <c:pt idx="8368">
                  <c:v>1.5854184641932809E-2</c:v>
                </c:pt>
                <c:pt idx="8369">
                  <c:v>9.2009685230024341E-2</c:v>
                </c:pt>
                <c:pt idx="8370">
                  <c:v>1.5449814435778217E-2</c:v>
                </c:pt>
                <c:pt idx="8371">
                  <c:v>3.3680341326194525E-2</c:v>
                </c:pt>
                <c:pt idx="8372">
                  <c:v>7.956877082816935E-2</c:v>
                </c:pt>
                <c:pt idx="8373">
                  <c:v>6.5104166666679814E-4</c:v>
                </c:pt>
                <c:pt idx="8374">
                  <c:v>6.5104166666679814E-4</c:v>
                </c:pt>
                <c:pt idx="8375">
                  <c:v>9.6164788892682974E-3</c:v>
                </c:pt>
                <c:pt idx="8376">
                  <c:v>0</c:v>
                </c:pt>
                <c:pt idx="8377">
                  <c:v>1.3227513227514738E-3</c:v>
                </c:pt>
                <c:pt idx="8378">
                  <c:v>2.3437500000000038E-2</c:v>
                </c:pt>
                <c:pt idx="8379">
                  <c:v>1.0976702508960743E-2</c:v>
                </c:pt>
                <c:pt idx="8380">
                  <c:v>2.3437500000000038E-2</c:v>
                </c:pt>
                <c:pt idx="8381">
                  <c:v>3.097173828881227E-3</c:v>
                </c:pt>
                <c:pt idx="8382">
                  <c:v>2.3437500000000038E-2</c:v>
                </c:pt>
                <c:pt idx="8383">
                  <c:v>4.5780847893810206E-2</c:v>
                </c:pt>
                <c:pt idx="8384">
                  <c:v>3.7858422939068027E-2</c:v>
                </c:pt>
                <c:pt idx="8385">
                  <c:v>1.60384923817156E-3</c:v>
                </c:pt>
                <c:pt idx="8386">
                  <c:v>1.8841322737759542E-2</c:v>
                </c:pt>
                <c:pt idx="8387">
                  <c:v>2.3437500000000038E-2</c:v>
                </c:pt>
                <c:pt idx="8388">
                  <c:v>2.3437500000000038E-2</c:v>
                </c:pt>
                <c:pt idx="8389">
                  <c:v>4.3744531933532539E-4</c:v>
                </c:pt>
                <c:pt idx="8390">
                  <c:v>2.9761904761906118E-3</c:v>
                </c:pt>
                <c:pt idx="8391">
                  <c:v>3.5433070866141662E-2</c:v>
                </c:pt>
                <c:pt idx="8392">
                  <c:v>3.4722222222222398E-3</c:v>
                </c:pt>
                <c:pt idx="8393">
                  <c:v>1.7754868270332281E-2</c:v>
                </c:pt>
                <c:pt idx="8394">
                  <c:v>1.8304212994477724E-3</c:v>
                </c:pt>
                <c:pt idx="8395">
                  <c:v>2.4761904761904797E-2</c:v>
                </c:pt>
                <c:pt idx="8396">
                  <c:v>3.7440000000000209E-2</c:v>
                </c:pt>
                <c:pt idx="8397">
                  <c:v>6.4935064935064971E-2</c:v>
                </c:pt>
                <c:pt idx="8398">
                  <c:v>3.1914987667199519E-3</c:v>
                </c:pt>
                <c:pt idx="8399">
                  <c:v>1.0263929618768076E-2</c:v>
                </c:pt>
                <c:pt idx="8400">
                  <c:v>1.0389610389610223E-2</c:v>
                </c:pt>
                <c:pt idx="8401">
                  <c:v>5.8913813459268282E-3</c:v>
                </c:pt>
                <c:pt idx="8402">
                  <c:v>3.7258064516129133E-2</c:v>
                </c:pt>
                <c:pt idx="8403">
                  <c:v>8.2275539902662012E-4</c:v>
                </c:pt>
                <c:pt idx="8404">
                  <c:v>7.5740259740251549E-4</c:v>
                </c:pt>
                <c:pt idx="8405">
                  <c:v>6.4419842452627793E-3</c:v>
                </c:pt>
                <c:pt idx="8406">
                  <c:v>5.8648431214801859E-3</c:v>
                </c:pt>
                <c:pt idx="8407">
                  <c:v>4.4879581335105388E-3</c:v>
                </c:pt>
                <c:pt idx="8408">
                  <c:v>6.1050903119868336E-3</c:v>
                </c:pt>
                <c:pt idx="8409">
                  <c:v>1.5511088035731811E-2</c:v>
                </c:pt>
                <c:pt idx="8410">
                  <c:v>1.0389610389610303E-2</c:v>
                </c:pt>
                <c:pt idx="8411">
                  <c:v>2.8133248864953757E-3</c:v>
                </c:pt>
                <c:pt idx="8412">
                  <c:v>7.1278693295500611E-3</c:v>
                </c:pt>
                <c:pt idx="8413">
                  <c:v>3.2199205752924613E-2</c:v>
                </c:pt>
                <c:pt idx="8414">
                  <c:v>1.5394361735823487E-3</c:v>
                </c:pt>
                <c:pt idx="8415">
                  <c:v>3.2199205752924613E-2</c:v>
                </c:pt>
                <c:pt idx="8416">
                  <c:v>2.1117094287825707E-2</c:v>
                </c:pt>
                <c:pt idx="8417">
                  <c:v>1.3227513227514738E-3</c:v>
                </c:pt>
                <c:pt idx="8418">
                  <c:v>1.5748031496063096E-2</c:v>
                </c:pt>
                <c:pt idx="8419">
                  <c:v>0</c:v>
                </c:pt>
                <c:pt idx="8420">
                  <c:v>2.3437500000000038E-2</c:v>
                </c:pt>
                <c:pt idx="8421">
                  <c:v>2.3437500000000038E-2</c:v>
                </c:pt>
                <c:pt idx="8422">
                  <c:v>2.1164021164021368E-2</c:v>
                </c:pt>
                <c:pt idx="8423">
                  <c:v>6.6666666666667001E-3</c:v>
                </c:pt>
                <c:pt idx="8424">
                  <c:v>1.0296789824349027E-2</c:v>
                </c:pt>
                <c:pt idx="8425">
                  <c:v>2.0923076923076878E-2</c:v>
                </c:pt>
                <c:pt idx="8426">
                  <c:v>1.5748031496063096E-2</c:v>
                </c:pt>
                <c:pt idx="8427">
                  <c:v>2.3437500000000038E-2</c:v>
                </c:pt>
                <c:pt idx="8428">
                  <c:v>2.3437500000000038E-2</c:v>
                </c:pt>
                <c:pt idx="8429">
                  <c:v>1.0976702508960743E-2</c:v>
                </c:pt>
                <c:pt idx="8430">
                  <c:v>1.0416666666666938E-2</c:v>
                </c:pt>
                <c:pt idx="8431">
                  <c:v>0.16666666666666663</c:v>
                </c:pt>
                <c:pt idx="8432">
                  <c:v>2.9124799767007482E-4</c:v>
                </c:pt>
                <c:pt idx="8433">
                  <c:v>9.544215037008235E-3</c:v>
                </c:pt>
                <c:pt idx="8434">
                  <c:v>2.3437500000000038E-2</c:v>
                </c:pt>
                <c:pt idx="8435">
                  <c:v>2.66666666666668E-2</c:v>
                </c:pt>
                <c:pt idx="8436">
                  <c:v>1.6203703703703606E-2</c:v>
                </c:pt>
                <c:pt idx="8437">
                  <c:v>1.0976702508960743E-2</c:v>
                </c:pt>
                <c:pt idx="8438">
                  <c:v>0.11157024793388433</c:v>
                </c:pt>
                <c:pt idx="8439">
                  <c:v>3.5433070866141662E-2</c:v>
                </c:pt>
                <c:pt idx="8440">
                  <c:v>3.5433070866141662E-2</c:v>
                </c:pt>
                <c:pt idx="8441">
                  <c:v>3.5433070866141662E-2</c:v>
                </c:pt>
                <c:pt idx="8442">
                  <c:v>2.3437500000000038E-2</c:v>
                </c:pt>
                <c:pt idx="8443">
                  <c:v>2.3437500000000038E-2</c:v>
                </c:pt>
                <c:pt idx="8444">
                  <c:v>2.0073956682514681E-2</c:v>
                </c:pt>
                <c:pt idx="8445">
                  <c:v>8.5365853658536536E-2</c:v>
                </c:pt>
                <c:pt idx="8446">
                  <c:v>4.3744531933532539E-4</c:v>
                </c:pt>
                <c:pt idx="8447">
                  <c:v>1.0416666666666938E-2</c:v>
                </c:pt>
                <c:pt idx="8448">
                  <c:v>3.097173828881227E-3</c:v>
                </c:pt>
                <c:pt idx="8449">
                  <c:v>6.5104166666679814E-4</c:v>
                </c:pt>
                <c:pt idx="8450">
                  <c:v>1.9581454506436845E-2</c:v>
                </c:pt>
                <c:pt idx="8451">
                  <c:v>2.0923076923076878E-2</c:v>
                </c:pt>
                <c:pt idx="8452">
                  <c:v>3.64145658263305E-2</c:v>
                </c:pt>
                <c:pt idx="8453">
                  <c:v>1.206636500754077E-3</c:v>
                </c:pt>
                <c:pt idx="8454">
                  <c:v>6.4370164939424619E-3</c:v>
                </c:pt>
                <c:pt idx="8455">
                  <c:v>4.3744531933532539E-4</c:v>
                </c:pt>
                <c:pt idx="8456">
                  <c:v>4.3744531933532539E-4</c:v>
                </c:pt>
                <c:pt idx="8457">
                  <c:v>1.3054830287208905E-3</c:v>
                </c:pt>
                <c:pt idx="8458">
                  <c:v>1.4231499051234047E-3</c:v>
                </c:pt>
                <c:pt idx="8459">
                  <c:v>2.6041666666666682E-2</c:v>
                </c:pt>
                <c:pt idx="8460">
                  <c:v>4.9554781262098134E-2</c:v>
                </c:pt>
                <c:pt idx="8461">
                  <c:v>5.092946269416095E-4</c:v>
                </c:pt>
                <c:pt idx="8462">
                  <c:v>3.4473054734770058E-3</c:v>
                </c:pt>
                <c:pt idx="8463">
                  <c:v>1.5782828282842577E-4</c:v>
                </c:pt>
                <c:pt idx="8464">
                  <c:v>1.3227513227514738E-3</c:v>
                </c:pt>
                <c:pt idx="8465">
                  <c:v>1.4778325123152662E-2</c:v>
                </c:pt>
                <c:pt idx="8466">
                  <c:v>4.3744531933532539E-4</c:v>
                </c:pt>
                <c:pt idx="8467">
                  <c:v>2.6474724911061003E-3</c:v>
                </c:pt>
                <c:pt idx="8468">
                  <c:v>6.5104166666679814E-4</c:v>
                </c:pt>
                <c:pt idx="8469">
                  <c:v>6.6666666666668883E-3</c:v>
                </c:pt>
                <c:pt idx="8470">
                  <c:v>6.6666666666668883E-3</c:v>
                </c:pt>
                <c:pt idx="8471">
                  <c:v>1.0635034257081455E-2</c:v>
                </c:pt>
                <c:pt idx="8472">
                  <c:v>1.883239171374814E-3</c:v>
                </c:pt>
                <c:pt idx="8473">
                  <c:v>6.6666666666668883E-3</c:v>
                </c:pt>
                <c:pt idx="8474">
                  <c:v>3.0303030303030245E-2</c:v>
                </c:pt>
                <c:pt idx="8475">
                  <c:v>1.0416666666666938E-2</c:v>
                </c:pt>
                <c:pt idx="8476">
                  <c:v>2.3437500000000038E-2</c:v>
                </c:pt>
                <c:pt idx="8477">
                  <c:v>2.1024027459954357E-2</c:v>
                </c:pt>
                <c:pt idx="8478">
                  <c:v>2.3437500000000038E-2</c:v>
                </c:pt>
                <c:pt idx="8479">
                  <c:v>2.3437500000000038E-2</c:v>
                </c:pt>
                <c:pt idx="8480">
                  <c:v>6.5104166666679814E-4</c:v>
                </c:pt>
                <c:pt idx="8481">
                  <c:v>2.1164021164021368E-2</c:v>
                </c:pt>
                <c:pt idx="8482">
                  <c:v>0</c:v>
                </c:pt>
                <c:pt idx="8483">
                  <c:v>1.0976702508960743E-2</c:v>
                </c:pt>
                <c:pt idx="8484">
                  <c:v>1.6203703703703606E-2</c:v>
                </c:pt>
                <c:pt idx="8485">
                  <c:v>5.3907154949655632E-3</c:v>
                </c:pt>
                <c:pt idx="8486">
                  <c:v>2.3437500000000038E-2</c:v>
                </c:pt>
                <c:pt idx="8487">
                  <c:v>2.7322404371585415E-3</c:v>
                </c:pt>
                <c:pt idx="8488">
                  <c:v>5.1236449864498577E-3</c:v>
                </c:pt>
                <c:pt idx="8489">
                  <c:v>5.599147534631406E-2</c:v>
                </c:pt>
                <c:pt idx="8490">
                  <c:v>1.5748031496063096E-2</c:v>
                </c:pt>
                <c:pt idx="8491">
                  <c:v>3.4722222222222398E-3</c:v>
                </c:pt>
                <c:pt idx="8492">
                  <c:v>3.6525974025975378E-3</c:v>
                </c:pt>
                <c:pt idx="8493">
                  <c:v>1.5679442508710839E-2</c:v>
                </c:pt>
                <c:pt idx="8494">
                  <c:v>2.06625683060109E-2</c:v>
                </c:pt>
                <c:pt idx="8495">
                  <c:v>0.21285377358490568</c:v>
                </c:pt>
                <c:pt idx="8496">
                  <c:v>1.5748031496063096E-2</c:v>
                </c:pt>
                <c:pt idx="8497">
                  <c:v>1.9632639065837607E-2</c:v>
                </c:pt>
                <c:pt idx="8498">
                  <c:v>1.1821429922758009E-2</c:v>
                </c:pt>
                <c:pt idx="8499">
                  <c:v>5.7836899942167346E-4</c:v>
                </c:pt>
                <c:pt idx="8500">
                  <c:v>4.3286519659180046E-2</c:v>
                </c:pt>
                <c:pt idx="8501">
                  <c:v>1.0618552414218083E-2</c:v>
                </c:pt>
                <c:pt idx="8502">
                  <c:v>4.5740293418325748E-4</c:v>
                </c:pt>
                <c:pt idx="8503">
                  <c:v>5.29014844804351E-4</c:v>
                </c:pt>
                <c:pt idx="8504">
                  <c:v>4.201734993341825E-3</c:v>
                </c:pt>
                <c:pt idx="8505">
                  <c:v>3.7189442711444518E-2</c:v>
                </c:pt>
                <c:pt idx="8506">
                  <c:v>1.0860484544695154E-2</c:v>
                </c:pt>
                <c:pt idx="8507">
                  <c:v>6.7476383265857292E-3</c:v>
                </c:pt>
                <c:pt idx="8508">
                  <c:v>2.9529767040552858E-3</c:v>
                </c:pt>
                <c:pt idx="8509">
                  <c:v>2.4516129032258076E-2</c:v>
                </c:pt>
                <c:pt idx="8510">
                  <c:v>1.0611205432937245E-2</c:v>
                </c:pt>
                <c:pt idx="8511">
                  <c:v>3.7073170731707482E-2</c:v>
                </c:pt>
                <c:pt idx="8512">
                  <c:v>1.708584987057821E-2</c:v>
                </c:pt>
                <c:pt idx="8513">
                  <c:v>3.7073170731707482E-2</c:v>
                </c:pt>
                <c:pt idx="8514">
                  <c:v>6.136475208651617E-5</c:v>
                </c:pt>
                <c:pt idx="8515">
                  <c:v>8.0971659919029521E-3</c:v>
                </c:pt>
                <c:pt idx="8516">
                  <c:v>1.6329680506252334E-3</c:v>
                </c:pt>
                <c:pt idx="8517">
                  <c:v>1.4581535806730958E-3</c:v>
                </c:pt>
                <c:pt idx="8518">
                  <c:v>2.9376949023101561E-3</c:v>
                </c:pt>
                <c:pt idx="8519">
                  <c:v>2.5604551920341452E-2</c:v>
                </c:pt>
                <c:pt idx="8520">
                  <c:v>9.3750000000000465E-3</c:v>
                </c:pt>
                <c:pt idx="8521">
                  <c:v>1.2487512487511664E-3</c:v>
                </c:pt>
                <c:pt idx="8522">
                  <c:v>2.2038567493112875E-2</c:v>
                </c:pt>
                <c:pt idx="8523">
                  <c:v>2.5604551920341452E-2</c:v>
                </c:pt>
                <c:pt idx="8524">
                  <c:v>1.5748031496063096E-2</c:v>
                </c:pt>
                <c:pt idx="8525">
                  <c:v>6.5104166666679814E-4</c:v>
                </c:pt>
                <c:pt idx="8526">
                  <c:v>3.7858422939068027E-2</c:v>
                </c:pt>
                <c:pt idx="8527">
                  <c:v>1.289090475053704E-2</c:v>
                </c:pt>
                <c:pt idx="8528">
                  <c:v>1.289090475053704E-2</c:v>
                </c:pt>
                <c:pt idx="8529">
                  <c:v>4.3744531933532539E-4</c:v>
                </c:pt>
                <c:pt idx="8530">
                  <c:v>4.3744531933532539E-4</c:v>
                </c:pt>
                <c:pt idx="8531">
                  <c:v>6.5104166666679814E-4</c:v>
                </c:pt>
                <c:pt idx="8532">
                  <c:v>8.267195767214888E-5</c:v>
                </c:pt>
                <c:pt idx="8533">
                  <c:v>2.3437500000000038E-2</c:v>
                </c:pt>
                <c:pt idx="8534">
                  <c:v>2.976190476190496E-3</c:v>
                </c:pt>
                <c:pt idx="8535">
                  <c:v>2.4714052287581664E-2</c:v>
                </c:pt>
                <c:pt idx="8536">
                  <c:v>6.5104166666679814E-4</c:v>
                </c:pt>
                <c:pt idx="8537">
                  <c:v>7.5961604861533784E-4</c:v>
                </c:pt>
                <c:pt idx="8538">
                  <c:v>2.3437500000000038E-2</c:v>
                </c:pt>
                <c:pt idx="8539">
                  <c:v>1.73850574712649E-3</c:v>
                </c:pt>
                <c:pt idx="8540">
                  <c:v>0.10212485212485195</c:v>
                </c:pt>
                <c:pt idx="8541">
                  <c:v>6.8751945222533415E-3</c:v>
                </c:pt>
                <c:pt idx="8542">
                  <c:v>1.7507002801120497E-2</c:v>
                </c:pt>
                <c:pt idx="8543">
                  <c:v>2.016129032257999E-3</c:v>
                </c:pt>
                <c:pt idx="8544">
                  <c:v>1.2184508268059195E-2</c:v>
                </c:pt>
                <c:pt idx="8545">
                  <c:v>5.0287356321839852E-3</c:v>
                </c:pt>
                <c:pt idx="8546">
                  <c:v>8.9605734767043196E-4</c:v>
                </c:pt>
                <c:pt idx="8547">
                  <c:v>1.2729034531360112E-2</c:v>
                </c:pt>
                <c:pt idx="8548">
                  <c:v>2.384313725490185E-2</c:v>
                </c:pt>
                <c:pt idx="8549">
                  <c:v>2.384313725490185E-2</c:v>
                </c:pt>
                <c:pt idx="8550">
                  <c:v>1.0003306878307095E-2</c:v>
                </c:pt>
                <c:pt idx="8551">
                  <c:v>0</c:v>
                </c:pt>
                <c:pt idx="8552">
                  <c:v>5.092946269416095E-4</c:v>
                </c:pt>
                <c:pt idx="8553">
                  <c:v>1.3888888888888959E-2</c:v>
                </c:pt>
                <c:pt idx="8554">
                  <c:v>2.7605244996550065E-3</c:v>
                </c:pt>
                <c:pt idx="8555">
                  <c:v>1.4336917562724075E-2</c:v>
                </c:pt>
                <c:pt idx="8556">
                  <c:v>4.3744531933532539E-4</c:v>
                </c:pt>
                <c:pt idx="8557">
                  <c:v>2.3319200484554808E-2</c:v>
                </c:pt>
                <c:pt idx="8558">
                  <c:v>2.976190476190496E-3</c:v>
                </c:pt>
                <c:pt idx="8559">
                  <c:v>5.5261662404519586E-4</c:v>
                </c:pt>
                <c:pt idx="8560">
                  <c:v>1.0853198739695757E-2</c:v>
                </c:pt>
                <c:pt idx="8561">
                  <c:v>7.1225720576355593E-4</c:v>
                </c:pt>
                <c:pt idx="8562">
                  <c:v>7.1225720576355593E-4</c:v>
                </c:pt>
                <c:pt idx="8563">
                  <c:v>2.06625683060109E-2</c:v>
                </c:pt>
                <c:pt idx="8564">
                  <c:v>2.016129032257999E-3</c:v>
                </c:pt>
                <c:pt idx="8565">
                  <c:v>2.2038567493112875E-2</c:v>
                </c:pt>
                <c:pt idx="8566">
                  <c:v>2.3965141612200407E-2</c:v>
                </c:pt>
                <c:pt idx="8567">
                  <c:v>4.7619047619047589E-2</c:v>
                </c:pt>
                <c:pt idx="8568">
                  <c:v>1.1030522816561103E-2</c:v>
                </c:pt>
                <c:pt idx="8569">
                  <c:v>1.883239171374814E-3</c:v>
                </c:pt>
                <c:pt idx="8570">
                  <c:v>3.955730878807822E-2</c:v>
                </c:pt>
                <c:pt idx="8571">
                  <c:v>4.3744531933532539E-4</c:v>
                </c:pt>
                <c:pt idx="8572">
                  <c:v>6.6666666666667001E-3</c:v>
                </c:pt>
                <c:pt idx="8573">
                  <c:v>4.7619047619047589E-2</c:v>
                </c:pt>
                <c:pt idx="8574">
                  <c:v>3.955730878807822E-2</c:v>
                </c:pt>
                <c:pt idx="8575">
                  <c:v>2.976190476190496E-3</c:v>
                </c:pt>
                <c:pt idx="8576">
                  <c:v>1.0416666666666938E-2</c:v>
                </c:pt>
                <c:pt idx="8577">
                  <c:v>4.3744531933532539E-4</c:v>
                </c:pt>
                <c:pt idx="8578">
                  <c:v>8.6805555555555608E-2</c:v>
                </c:pt>
                <c:pt idx="8579">
                  <c:v>6.3116370808678449E-2</c:v>
                </c:pt>
                <c:pt idx="8580">
                  <c:v>2.3437500000000038E-2</c:v>
                </c:pt>
                <c:pt idx="8581">
                  <c:v>2.1164021164021368E-2</c:v>
                </c:pt>
                <c:pt idx="8582">
                  <c:v>1.0416666666666938E-2</c:v>
                </c:pt>
                <c:pt idx="8583">
                  <c:v>6.5104166666679814E-4</c:v>
                </c:pt>
                <c:pt idx="8584">
                  <c:v>2.976190476190496E-3</c:v>
                </c:pt>
                <c:pt idx="8585">
                  <c:v>4.3744531933532539E-4</c:v>
                </c:pt>
                <c:pt idx="8586">
                  <c:v>3.1249999999999962E-2</c:v>
                </c:pt>
                <c:pt idx="8587">
                  <c:v>1.0416666666666938E-2</c:v>
                </c:pt>
                <c:pt idx="8588">
                  <c:v>6.5104166666679814E-4</c:v>
                </c:pt>
                <c:pt idx="8589">
                  <c:v>5.6570931244561201E-3</c:v>
                </c:pt>
                <c:pt idx="8590">
                  <c:v>8.1880612783942503E-3</c:v>
                </c:pt>
                <c:pt idx="8591">
                  <c:v>7.2150072150074037E-4</c:v>
                </c:pt>
                <c:pt idx="8592">
                  <c:v>6.9686411149826252E-3</c:v>
                </c:pt>
                <c:pt idx="8593">
                  <c:v>6.6666666666668883E-3</c:v>
                </c:pt>
                <c:pt idx="8594">
                  <c:v>4.7348484848484876E-2</c:v>
                </c:pt>
                <c:pt idx="8595">
                  <c:v>4.3744531933532539E-4</c:v>
                </c:pt>
                <c:pt idx="8596">
                  <c:v>1.4336917562724075E-2</c:v>
                </c:pt>
                <c:pt idx="8597">
                  <c:v>3.4234995773457261E-2</c:v>
                </c:pt>
                <c:pt idx="8598">
                  <c:v>3.4234995773457261E-2</c:v>
                </c:pt>
                <c:pt idx="8599">
                  <c:v>1.4285714285714356E-2</c:v>
                </c:pt>
                <c:pt idx="8600">
                  <c:v>6.5104166666679814E-4</c:v>
                </c:pt>
                <c:pt idx="8601">
                  <c:v>2.3437500000000038E-2</c:v>
                </c:pt>
                <c:pt idx="8602">
                  <c:v>6.8493150684932336E-3</c:v>
                </c:pt>
                <c:pt idx="8603">
                  <c:v>9.3405405405404505E-3</c:v>
                </c:pt>
                <c:pt idx="8604">
                  <c:v>1.4310019110018952E-2</c:v>
                </c:pt>
                <c:pt idx="8605">
                  <c:v>1.2972972972971489E-3</c:v>
                </c:pt>
                <c:pt idx="8606">
                  <c:v>1.4310019110018952E-2</c:v>
                </c:pt>
                <c:pt idx="8607">
                  <c:v>1.4310019110018952E-2</c:v>
                </c:pt>
                <c:pt idx="8608">
                  <c:v>1.4310019110018952E-2</c:v>
                </c:pt>
                <c:pt idx="8609">
                  <c:v>1.4895208524451297E-2</c:v>
                </c:pt>
                <c:pt idx="8610">
                  <c:v>3.2522522522521343E-3</c:v>
                </c:pt>
                <c:pt idx="8611">
                  <c:v>6.1855309855307879E-3</c:v>
                </c:pt>
                <c:pt idx="8612">
                  <c:v>6.1855309855307879E-3</c:v>
                </c:pt>
                <c:pt idx="8613">
                  <c:v>1.5076026632410559E-3</c:v>
                </c:pt>
                <c:pt idx="8614">
                  <c:v>3.4356390288593518E-2</c:v>
                </c:pt>
                <c:pt idx="8615">
                  <c:v>7.7863577863560636E-4</c:v>
                </c:pt>
                <c:pt idx="8616">
                  <c:v>2.3437500000000038E-2</c:v>
                </c:pt>
                <c:pt idx="8617">
                  <c:v>2.3437500000000038E-2</c:v>
                </c:pt>
                <c:pt idx="8618">
                  <c:v>6.9991251093613586E-3</c:v>
                </c:pt>
                <c:pt idx="8619">
                  <c:v>6.5104166666679814E-4</c:v>
                </c:pt>
                <c:pt idx="8620">
                  <c:v>6.640106241699652E-4</c:v>
                </c:pt>
                <c:pt idx="8621">
                  <c:v>4.3744531933532539E-4</c:v>
                </c:pt>
                <c:pt idx="8622">
                  <c:v>6.5104166666679814E-4</c:v>
                </c:pt>
                <c:pt idx="8623">
                  <c:v>4.3744531933532539E-4</c:v>
                </c:pt>
                <c:pt idx="8624">
                  <c:v>1.0416666666666938E-2</c:v>
                </c:pt>
                <c:pt idx="8625">
                  <c:v>9.2364532019715878E-4</c:v>
                </c:pt>
                <c:pt idx="8626">
                  <c:v>1.0416666666666938E-2</c:v>
                </c:pt>
                <c:pt idx="8627">
                  <c:v>2.976190476190496E-3</c:v>
                </c:pt>
                <c:pt idx="8628">
                  <c:v>2.3437500000000038E-2</c:v>
                </c:pt>
                <c:pt idx="8629">
                  <c:v>2.3437500000000038E-2</c:v>
                </c:pt>
                <c:pt idx="8630">
                  <c:v>1.6203703703703606E-2</c:v>
                </c:pt>
                <c:pt idx="8631">
                  <c:v>2.3437500000000038E-2</c:v>
                </c:pt>
                <c:pt idx="8632">
                  <c:v>2.3437500000000038E-2</c:v>
                </c:pt>
                <c:pt idx="8633">
                  <c:v>2.016129032257999E-3</c:v>
                </c:pt>
                <c:pt idx="8634">
                  <c:v>3.5433070866141662E-2</c:v>
                </c:pt>
                <c:pt idx="8635">
                  <c:v>1.1770244821086376E-4</c:v>
                </c:pt>
                <c:pt idx="8636">
                  <c:v>2.4448056345658789E-2</c:v>
                </c:pt>
                <c:pt idx="8637">
                  <c:v>2.3437500000000038E-2</c:v>
                </c:pt>
                <c:pt idx="8638">
                  <c:v>6.5104166666679814E-4</c:v>
                </c:pt>
                <c:pt idx="8639">
                  <c:v>1.0416666666666938E-2</c:v>
                </c:pt>
                <c:pt idx="8640">
                  <c:v>6.5104166666679814E-4</c:v>
                </c:pt>
                <c:pt idx="8641">
                  <c:v>6.5104166666679814E-4</c:v>
                </c:pt>
                <c:pt idx="8642">
                  <c:v>6.6666666666668883E-3</c:v>
                </c:pt>
                <c:pt idx="8643">
                  <c:v>1.0416666666666938E-2</c:v>
                </c:pt>
                <c:pt idx="8644">
                  <c:v>3.0131826741996361E-2</c:v>
                </c:pt>
                <c:pt idx="8645">
                  <c:v>1.3227513227514738E-3</c:v>
                </c:pt>
                <c:pt idx="8646">
                  <c:v>1.0416666666666938E-2</c:v>
                </c:pt>
                <c:pt idx="8647">
                  <c:v>3.5433070866141662E-2</c:v>
                </c:pt>
                <c:pt idx="8648">
                  <c:v>6.9991251093613586E-3</c:v>
                </c:pt>
                <c:pt idx="8649">
                  <c:v>6.4971319003575331E-3</c:v>
                </c:pt>
                <c:pt idx="8650">
                  <c:v>3.8122813875278862E-2</c:v>
                </c:pt>
                <c:pt idx="8651">
                  <c:v>1.6079158936301841E-2</c:v>
                </c:pt>
                <c:pt idx="8652">
                  <c:v>2.5800645635357059E-3</c:v>
                </c:pt>
                <c:pt idx="8653">
                  <c:v>1.0635034257081455E-2</c:v>
                </c:pt>
                <c:pt idx="8654">
                  <c:v>6.034027605676868E-4</c:v>
                </c:pt>
                <c:pt idx="8655">
                  <c:v>9.9741331939475191E-3</c:v>
                </c:pt>
                <c:pt idx="8656">
                  <c:v>2.9654090375153203E-3</c:v>
                </c:pt>
                <c:pt idx="8657">
                  <c:v>2.9654090375153203E-3</c:v>
                </c:pt>
                <c:pt idx="8658">
                  <c:v>4.2441218911805362E-4</c:v>
                </c:pt>
                <c:pt idx="8659">
                  <c:v>2.7348293345423883E-2</c:v>
                </c:pt>
                <c:pt idx="8660">
                  <c:v>6.9991251093613586E-3</c:v>
                </c:pt>
                <c:pt idx="8661">
                  <c:v>1.0416666666666938E-2</c:v>
                </c:pt>
                <c:pt idx="8662">
                  <c:v>3.5433070866141662E-2</c:v>
                </c:pt>
                <c:pt idx="8663">
                  <c:v>1.3227513227514736E-3</c:v>
                </c:pt>
                <c:pt idx="8664">
                  <c:v>1.0416666666666938E-2</c:v>
                </c:pt>
                <c:pt idx="8665">
                  <c:v>1.5748031496063096E-2</c:v>
                </c:pt>
                <c:pt idx="8666">
                  <c:v>0</c:v>
                </c:pt>
                <c:pt idx="8667">
                  <c:v>1.5748031496063096E-2</c:v>
                </c:pt>
                <c:pt idx="8668">
                  <c:v>1.3227513227514738E-3</c:v>
                </c:pt>
                <c:pt idx="8669">
                  <c:v>4.3744531933532539E-4</c:v>
                </c:pt>
                <c:pt idx="8670">
                  <c:v>1.0416666666666938E-2</c:v>
                </c:pt>
                <c:pt idx="8671">
                  <c:v>1.0937366487225425E-2</c:v>
                </c:pt>
                <c:pt idx="8672">
                  <c:v>2.3422377080913635E-2</c:v>
                </c:pt>
                <c:pt idx="8673">
                  <c:v>2.1164021164021368E-2</c:v>
                </c:pt>
                <c:pt idx="8674">
                  <c:v>4.8274862278921353E-2</c:v>
                </c:pt>
                <c:pt idx="8675">
                  <c:v>3.1520882584713198E-3</c:v>
                </c:pt>
                <c:pt idx="8676">
                  <c:v>6.5104166666679814E-4</c:v>
                </c:pt>
                <c:pt idx="8677">
                  <c:v>2.3437500000000038E-2</c:v>
                </c:pt>
                <c:pt idx="8678">
                  <c:v>3.0612244897959138E-2</c:v>
                </c:pt>
                <c:pt idx="8679">
                  <c:v>5.1212017753513841E-4</c:v>
                </c:pt>
                <c:pt idx="8680">
                  <c:v>1.3227513227514738E-3</c:v>
                </c:pt>
                <c:pt idx="8681">
                  <c:v>2.6990553306352656E-4</c:v>
                </c:pt>
                <c:pt idx="8682">
                  <c:v>1.0860484544695154E-2</c:v>
                </c:pt>
                <c:pt idx="8683">
                  <c:v>3.097173828881227E-3</c:v>
                </c:pt>
                <c:pt idx="8684">
                  <c:v>2.66666666666668E-2</c:v>
                </c:pt>
                <c:pt idx="8685">
                  <c:v>6.5104166666679814E-4</c:v>
                </c:pt>
                <c:pt idx="8686">
                  <c:v>1.3227513227514738E-3</c:v>
                </c:pt>
                <c:pt idx="8687">
                  <c:v>2.640716374269006E-2</c:v>
                </c:pt>
                <c:pt idx="8688">
                  <c:v>1.5748031496063096E-2</c:v>
                </c:pt>
                <c:pt idx="8689">
                  <c:v>1.5748031496063096E-2</c:v>
                </c:pt>
                <c:pt idx="8690">
                  <c:v>4.3744531933532539E-4</c:v>
                </c:pt>
                <c:pt idx="8691">
                  <c:v>6.5104166666679814E-4</c:v>
                </c:pt>
                <c:pt idx="8692">
                  <c:v>0.13865546218487393</c:v>
                </c:pt>
                <c:pt idx="8693">
                  <c:v>1.0416666666666938E-2</c:v>
                </c:pt>
                <c:pt idx="8694">
                  <c:v>1.0635034257081455E-2</c:v>
                </c:pt>
                <c:pt idx="8695">
                  <c:v>2.7230833682446817E-2</c:v>
                </c:pt>
                <c:pt idx="8696">
                  <c:v>6.1454293737771293E-4</c:v>
                </c:pt>
                <c:pt idx="8697">
                  <c:v>1.0635034257081455E-2</c:v>
                </c:pt>
                <c:pt idx="8698">
                  <c:v>0.13078453804260257</c:v>
                </c:pt>
                <c:pt idx="8699">
                  <c:v>8.1061140694167356E-3</c:v>
                </c:pt>
                <c:pt idx="8700">
                  <c:v>1.0635034257081455E-2</c:v>
                </c:pt>
                <c:pt idx="8701">
                  <c:v>6.8903836479158945E-3</c:v>
                </c:pt>
                <c:pt idx="8702">
                  <c:v>2.9654090375153203E-3</c:v>
                </c:pt>
                <c:pt idx="8703">
                  <c:v>1.1926007018385861E-2</c:v>
                </c:pt>
                <c:pt idx="8704">
                  <c:v>6.1218243036437225E-4</c:v>
                </c:pt>
                <c:pt idx="8705">
                  <c:v>5.7610241820768043E-2</c:v>
                </c:pt>
                <c:pt idx="8706">
                  <c:v>2.3437500000000038E-2</c:v>
                </c:pt>
                <c:pt idx="8707">
                  <c:v>1.5748031496063096E-2</c:v>
                </c:pt>
                <c:pt idx="8708">
                  <c:v>3.4722222222222398E-3</c:v>
                </c:pt>
                <c:pt idx="8709">
                  <c:v>3.097173828881227E-3</c:v>
                </c:pt>
                <c:pt idx="8710">
                  <c:v>1.3227513227514738E-3</c:v>
                </c:pt>
                <c:pt idx="8711">
                  <c:v>1.5748031496063096E-2</c:v>
                </c:pt>
                <c:pt idx="8712">
                  <c:v>1.0976702508960743E-2</c:v>
                </c:pt>
                <c:pt idx="8713">
                  <c:v>4.3744531933532539E-4</c:v>
                </c:pt>
                <c:pt idx="8714">
                  <c:v>4.7473719905053802E-3</c:v>
                </c:pt>
                <c:pt idx="8715">
                  <c:v>2.1164021164021368E-2</c:v>
                </c:pt>
                <c:pt idx="8716">
                  <c:v>6.5104166666679814E-4</c:v>
                </c:pt>
                <c:pt idx="8717">
                  <c:v>1.0416666666666938E-2</c:v>
                </c:pt>
                <c:pt idx="8718">
                  <c:v>2.976190476190496E-3</c:v>
                </c:pt>
                <c:pt idx="8719">
                  <c:v>8.7320680744897711E-3</c:v>
                </c:pt>
                <c:pt idx="8720">
                  <c:v>6.5104166666679814E-4</c:v>
                </c:pt>
                <c:pt idx="8721">
                  <c:v>5.8606994090864978E-3</c:v>
                </c:pt>
                <c:pt idx="8722">
                  <c:v>1.0416666666666938E-2</c:v>
                </c:pt>
                <c:pt idx="8723">
                  <c:v>1.4107611548556396E-2</c:v>
                </c:pt>
                <c:pt idx="8724">
                  <c:v>9.4933643320738829E-3</c:v>
                </c:pt>
                <c:pt idx="8725">
                  <c:v>6.238859180035747E-3</c:v>
                </c:pt>
                <c:pt idx="8726">
                  <c:v>6.5104166666679814E-4</c:v>
                </c:pt>
                <c:pt idx="8727">
                  <c:v>2.1739130434782719E-2</c:v>
                </c:pt>
                <c:pt idx="8728">
                  <c:v>3.097173828881227E-3</c:v>
                </c:pt>
                <c:pt idx="8729">
                  <c:v>4.3744531933532539E-4</c:v>
                </c:pt>
                <c:pt idx="8730">
                  <c:v>6.8651474311851785E-2</c:v>
                </c:pt>
                <c:pt idx="8731">
                  <c:v>2.3437500000000038E-2</c:v>
                </c:pt>
                <c:pt idx="8732">
                  <c:v>1.0416666666666938E-2</c:v>
                </c:pt>
                <c:pt idx="8733">
                  <c:v>1.5748031496063096E-2</c:v>
                </c:pt>
                <c:pt idx="8734">
                  <c:v>1.9357336430511073E-4</c:v>
                </c:pt>
                <c:pt idx="8735">
                  <c:v>6.5104166666679814E-4</c:v>
                </c:pt>
                <c:pt idx="8736">
                  <c:v>0</c:v>
                </c:pt>
                <c:pt idx="8737">
                  <c:v>1.9357336430511073E-4</c:v>
                </c:pt>
                <c:pt idx="8738">
                  <c:v>6.9991251093613586E-3</c:v>
                </c:pt>
                <c:pt idx="8739">
                  <c:v>1.3227513227514736E-3</c:v>
                </c:pt>
                <c:pt idx="8740">
                  <c:v>3.097173828881227E-3</c:v>
                </c:pt>
                <c:pt idx="8741">
                  <c:v>1.0416666666666938E-2</c:v>
                </c:pt>
                <c:pt idx="8742">
                  <c:v>1.3831967213114787E-2</c:v>
                </c:pt>
                <c:pt idx="8743">
                  <c:v>6.9991251093613586E-3</c:v>
                </c:pt>
                <c:pt idx="8744">
                  <c:v>3.2258064516129087E-2</c:v>
                </c:pt>
                <c:pt idx="8745">
                  <c:v>1.2305227901558254E-2</c:v>
                </c:pt>
                <c:pt idx="8746">
                  <c:v>3.5256410256410152E-2</c:v>
                </c:pt>
                <c:pt idx="8747">
                  <c:v>1.1185307039898991E-2</c:v>
                </c:pt>
                <c:pt idx="8748">
                  <c:v>1.2487512487511664E-3</c:v>
                </c:pt>
                <c:pt idx="8749">
                  <c:v>6.1454293737771293E-4</c:v>
                </c:pt>
                <c:pt idx="8750">
                  <c:v>3.0688589220913619E-3</c:v>
                </c:pt>
                <c:pt idx="8751">
                  <c:v>7.2148786831516027E-4</c:v>
                </c:pt>
                <c:pt idx="8752">
                  <c:v>6.4370164939424619E-3</c:v>
                </c:pt>
                <c:pt idx="8753">
                  <c:v>1.5567765567765486E-2</c:v>
                </c:pt>
                <c:pt idx="8754">
                  <c:v>3.8305920658873168E-4</c:v>
                </c:pt>
                <c:pt idx="8755">
                  <c:v>4.2947085775315932E-3</c:v>
                </c:pt>
                <c:pt idx="8756">
                  <c:v>5.620977487985748E-4</c:v>
                </c:pt>
                <c:pt idx="8757">
                  <c:v>7.2148786831516027E-4</c:v>
                </c:pt>
                <c:pt idx="8758">
                  <c:v>3.6491023207195743E-6</c:v>
                </c:pt>
                <c:pt idx="8759">
                  <c:v>1.0296789824349027E-2</c:v>
                </c:pt>
                <c:pt idx="8760">
                  <c:v>4.3744531933532539E-4</c:v>
                </c:pt>
                <c:pt idx="8761">
                  <c:v>7.1126489811611767E-3</c:v>
                </c:pt>
                <c:pt idx="8762">
                  <c:v>1.0416666666666938E-2</c:v>
                </c:pt>
                <c:pt idx="8763">
                  <c:v>6.6666666666667001E-3</c:v>
                </c:pt>
                <c:pt idx="8764">
                  <c:v>6.238859180035747E-3</c:v>
                </c:pt>
                <c:pt idx="8765">
                  <c:v>4.3744531933532539E-4</c:v>
                </c:pt>
                <c:pt idx="8766">
                  <c:v>4.3744531933532539E-4</c:v>
                </c:pt>
                <c:pt idx="8767">
                  <c:v>6.9686411149826252E-3</c:v>
                </c:pt>
                <c:pt idx="8768">
                  <c:v>5.5141990625872728E-4</c:v>
                </c:pt>
                <c:pt idx="8769">
                  <c:v>2.976190476190496E-3</c:v>
                </c:pt>
                <c:pt idx="8770">
                  <c:v>8.8757396449703589E-3</c:v>
                </c:pt>
                <c:pt idx="8771">
                  <c:v>1.0416666666666938E-2</c:v>
                </c:pt>
                <c:pt idx="8772">
                  <c:v>6.6666666666667001E-3</c:v>
                </c:pt>
                <c:pt idx="8773">
                  <c:v>5.9999999999999928E-2</c:v>
                </c:pt>
                <c:pt idx="8774">
                  <c:v>1.0416666666666938E-2</c:v>
                </c:pt>
                <c:pt idx="8775">
                  <c:v>2.3199023199023172E-2</c:v>
                </c:pt>
                <c:pt idx="8776">
                  <c:v>2.3199023199023172E-2</c:v>
                </c:pt>
                <c:pt idx="8777">
                  <c:v>5.7836899942167346E-4</c:v>
                </c:pt>
                <c:pt idx="8778">
                  <c:v>5.29014844804351E-4</c:v>
                </c:pt>
                <c:pt idx="8779">
                  <c:v>3.264986287057643E-3</c:v>
                </c:pt>
                <c:pt idx="8780">
                  <c:v>1.0860484544695154E-2</c:v>
                </c:pt>
                <c:pt idx="8781">
                  <c:v>2.2071307300509393E-2</c:v>
                </c:pt>
                <c:pt idx="8782">
                  <c:v>1.1703280900865094E-2</c:v>
                </c:pt>
                <c:pt idx="8783">
                  <c:v>1.79199575230638E-3</c:v>
                </c:pt>
                <c:pt idx="8784">
                  <c:v>7.9834538038874633E-3</c:v>
                </c:pt>
                <c:pt idx="8785">
                  <c:v>7.1689542806360456E-3</c:v>
                </c:pt>
                <c:pt idx="8786">
                  <c:v>1.0860484544695154E-2</c:v>
                </c:pt>
                <c:pt idx="8787">
                  <c:v>2.2199640005837695E-2</c:v>
                </c:pt>
                <c:pt idx="8788">
                  <c:v>4.3260559738672807E-3</c:v>
                </c:pt>
                <c:pt idx="8789">
                  <c:v>2.2071307300509393E-2</c:v>
                </c:pt>
                <c:pt idx="8790">
                  <c:v>5.29014844804351E-4</c:v>
                </c:pt>
                <c:pt idx="8791">
                  <c:v>1.8043764173795241E-3</c:v>
                </c:pt>
                <c:pt idx="8792">
                  <c:v>2.0087659584632224E-3</c:v>
                </c:pt>
                <c:pt idx="8793">
                  <c:v>0</c:v>
                </c:pt>
                <c:pt idx="8794">
                  <c:v>1.1488346145744276E-2</c:v>
                </c:pt>
                <c:pt idx="8795">
                  <c:v>1.6079158936301841E-2</c:v>
                </c:pt>
                <c:pt idx="8796">
                  <c:v>1.0635034257081455E-2</c:v>
                </c:pt>
                <c:pt idx="8797">
                  <c:v>1.0635034257081455E-2</c:v>
                </c:pt>
                <c:pt idx="8798">
                  <c:v>6.1191133246918446E-2</c:v>
                </c:pt>
                <c:pt idx="8799">
                  <c:v>1.2487512487511664E-3</c:v>
                </c:pt>
                <c:pt idx="8800">
                  <c:v>5.0649350649350743E-2</c:v>
                </c:pt>
                <c:pt idx="8801">
                  <c:v>1.0635034257081455E-2</c:v>
                </c:pt>
                <c:pt idx="8802">
                  <c:v>4.8296580996323732E-3</c:v>
                </c:pt>
                <c:pt idx="8803">
                  <c:v>6.5852868241156682E-3</c:v>
                </c:pt>
                <c:pt idx="8804">
                  <c:v>5.501725165590704E-2</c:v>
                </c:pt>
                <c:pt idx="8805">
                  <c:v>7.3559773559773514E-2</c:v>
                </c:pt>
                <c:pt idx="8806">
                  <c:v>1.2487512487511664E-3</c:v>
                </c:pt>
                <c:pt idx="8807">
                  <c:v>1.0635034257081455E-2</c:v>
                </c:pt>
                <c:pt idx="8808">
                  <c:v>1.2487512487511664E-3</c:v>
                </c:pt>
                <c:pt idx="8809">
                  <c:v>1.0860484544695154E-2</c:v>
                </c:pt>
                <c:pt idx="8810">
                  <c:v>5.7836899942167346E-4</c:v>
                </c:pt>
                <c:pt idx="8811">
                  <c:v>1.0860484544695154E-2</c:v>
                </c:pt>
                <c:pt idx="8812">
                  <c:v>1.8556541776355892E-2</c:v>
                </c:pt>
                <c:pt idx="8813">
                  <c:v>1.9193468621386191E-2</c:v>
                </c:pt>
                <c:pt idx="8814">
                  <c:v>7.1689542806360456E-3</c:v>
                </c:pt>
                <c:pt idx="8815">
                  <c:v>1.1703280900865094E-2</c:v>
                </c:pt>
                <c:pt idx="8816">
                  <c:v>3.4688458117999553E-2</c:v>
                </c:pt>
                <c:pt idx="8817">
                  <c:v>3.5433070866141662E-2</c:v>
                </c:pt>
                <c:pt idx="8818">
                  <c:v>3.2258064516129087E-2</c:v>
                </c:pt>
                <c:pt idx="8819">
                  <c:v>2.66666666666668E-2</c:v>
                </c:pt>
                <c:pt idx="8820">
                  <c:v>1.5748031496063096E-2</c:v>
                </c:pt>
                <c:pt idx="8821">
                  <c:v>3.5433070866141662E-2</c:v>
                </c:pt>
                <c:pt idx="8822">
                  <c:v>1.0416666666666938E-2</c:v>
                </c:pt>
                <c:pt idx="8823">
                  <c:v>0.21368737158210846</c:v>
                </c:pt>
                <c:pt idx="8824">
                  <c:v>8.4450830140485517E-2</c:v>
                </c:pt>
                <c:pt idx="8825">
                  <c:v>1.0416666666666938E-2</c:v>
                </c:pt>
                <c:pt idx="8826">
                  <c:v>6.1454293737771293E-4</c:v>
                </c:pt>
                <c:pt idx="8827">
                  <c:v>1.2140837762607441E-4</c:v>
                </c:pt>
                <c:pt idx="8828">
                  <c:v>6.9539835164835924E-3</c:v>
                </c:pt>
                <c:pt idx="8829">
                  <c:v>1.3007825507831345E-4</c:v>
                </c:pt>
                <c:pt idx="8830">
                  <c:v>1.4083477498111698E-2</c:v>
                </c:pt>
                <c:pt idx="8831">
                  <c:v>2.3319200484554808E-2</c:v>
                </c:pt>
                <c:pt idx="8832">
                  <c:v>5.0866812000414721E-3</c:v>
                </c:pt>
                <c:pt idx="8833">
                  <c:v>5.0866812000414721E-3</c:v>
                </c:pt>
                <c:pt idx="8834">
                  <c:v>4.8166119594678422E-4</c:v>
                </c:pt>
                <c:pt idx="8835">
                  <c:v>1.0635034257081455E-2</c:v>
                </c:pt>
                <c:pt idx="8836">
                  <c:v>1.0818389531260818E-2</c:v>
                </c:pt>
                <c:pt idx="8837">
                  <c:v>8.1751786297240333E-3</c:v>
                </c:pt>
                <c:pt idx="8838">
                  <c:v>1.6079158936301841E-2</c:v>
                </c:pt>
                <c:pt idx="8839">
                  <c:v>2.3817030635212375E-2</c:v>
                </c:pt>
                <c:pt idx="8840">
                  <c:v>6.4408731764104095E-3</c:v>
                </c:pt>
                <c:pt idx="8841">
                  <c:v>1.6150418667983044E-2</c:v>
                </c:pt>
                <c:pt idx="8842">
                  <c:v>5.1834130781499852E-3</c:v>
                </c:pt>
                <c:pt idx="8843">
                  <c:v>1.5748031496063096E-2</c:v>
                </c:pt>
                <c:pt idx="8844">
                  <c:v>2.976190476190496E-3</c:v>
                </c:pt>
                <c:pt idx="8845">
                  <c:v>1.0976702508960743E-2</c:v>
                </c:pt>
                <c:pt idx="8846">
                  <c:v>3.5433070866141662E-2</c:v>
                </c:pt>
                <c:pt idx="8847">
                  <c:v>1.3227513227514738E-3</c:v>
                </c:pt>
                <c:pt idx="8848">
                  <c:v>5.092946269416095E-4</c:v>
                </c:pt>
                <c:pt idx="8849">
                  <c:v>0</c:v>
                </c:pt>
                <c:pt idx="8850">
                  <c:v>6.1218243036437225E-4</c:v>
                </c:pt>
                <c:pt idx="8851">
                  <c:v>1.3227513227514738E-3</c:v>
                </c:pt>
                <c:pt idx="8852">
                  <c:v>2.3437500000000038E-2</c:v>
                </c:pt>
                <c:pt idx="8853">
                  <c:v>1.7076502732243888E-4</c:v>
                </c:pt>
                <c:pt idx="8854">
                  <c:v>1.3227513227514738E-3</c:v>
                </c:pt>
                <c:pt idx="8855">
                  <c:v>6.5104166666679814E-4</c:v>
                </c:pt>
                <c:pt idx="8856">
                  <c:v>1.5748031496063096E-2</c:v>
                </c:pt>
                <c:pt idx="8857">
                  <c:v>1.5748031496063096E-2</c:v>
                </c:pt>
                <c:pt idx="8858">
                  <c:v>0</c:v>
                </c:pt>
                <c:pt idx="8859">
                  <c:v>1.3888888888888959E-2</c:v>
                </c:pt>
                <c:pt idx="8860">
                  <c:v>2.3437500000000038E-2</c:v>
                </c:pt>
                <c:pt idx="8861">
                  <c:v>6.5104166666679814E-4</c:v>
                </c:pt>
                <c:pt idx="8862">
                  <c:v>5.5467511885895458E-3</c:v>
                </c:pt>
                <c:pt idx="8863">
                  <c:v>2.06625683060109E-2</c:v>
                </c:pt>
                <c:pt idx="8864">
                  <c:v>1.0416666666666938E-2</c:v>
                </c:pt>
                <c:pt idx="8865">
                  <c:v>2.6666666666666613E-2</c:v>
                </c:pt>
                <c:pt idx="8866">
                  <c:v>2.3437500000000038E-2</c:v>
                </c:pt>
                <c:pt idx="8867">
                  <c:v>6.5104166666679814E-4</c:v>
                </c:pt>
                <c:pt idx="8868">
                  <c:v>6.8310152343768109E-4</c:v>
                </c:pt>
                <c:pt idx="8869">
                  <c:v>1.6634219670272784E-2</c:v>
                </c:pt>
                <c:pt idx="8870">
                  <c:v>6.1374143153196246E-2</c:v>
                </c:pt>
                <c:pt idx="8871">
                  <c:v>3.2740368874836383E-4</c:v>
                </c:pt>
                <c:pt idx="8872">
                  <c:v>2.3965141612200407E-2</c:v>
                </c:pt>
                <c:pt idx="8873">
                  <c:v>2.2252630282322133E-3</c:v>
                </c:pt>
                <c:pt idx="8874">
                  <c:v>4.9502667110458837E-3</c:v>
                </c:pt>
                <c:pt idx="8875">
                  <c:v>1.476258660443814E-2</c:v>
                </c:pt>
                <c:pt idx="8876">
                  <c:v>1.2233057215756198E-3</c:v>
                </c:pt>
                <c:pt idx="8877">
                  <c:v>1.6150418667983044E-2</c:v>
                </c:pt>
                <c:pt idx="8878">
                  <c:v>6.1454293737771293E-4</c:v>
                </c:pt>
                <c:pt idx="8879">
                  <c:v>1.4083477498111698E-2</c:v>
                </c:pt>
                <c:pt idx="8880">
                  <c:v>8.5433434490036313E-3</c:v>
                </c:pt>
                <c:pt idx="8881">
                  <c:v>2.6575507825507941E-2</c:v>
                </c:pt>
                <c:pt idx="8882">
                  <c:v>4.8166119594678422E-4</c:v>
                </c:pt>
                <c:pt idx="8883">
                  <c:v>1.7915757711677248E-3</c:v>
                </c:pt>
                <c:pt idx="8884">
                  <c:v>2.3319200484554808E-2</c:v>
                </c:pt>
                <c:pt idx="8885">
                  <c:v>4.8166119594678422E-4</c:v>
                </c:pt>
                <c:pt idx="8886">
                  <c:v>6.072106261857189E-4</c:v>
                </c:pt>
                <c:pt idx="8887">
                  <c:v>7.1032186459485886E-3</c:v>
                </c:pt>
                <c:pt idx="8888">
                  <c:v>2.9729351842604835E-3</c:v>
                </c:pt>
                <c:pt idx="8889">
                  <c:v>3.8891589693393329E-6</c:v>
                </c:pt>
                <c:pt idx="8890">
                  <c:v>1.6219864995178364E-2</c:v>
                </c:pt>
                <c:pt idx="8891">
                  <c:v>7.1910549343703351E-3</c:v>
                </c:pt>
                <c:pt idx="8892">
                  <c:v>6.7397806580259123E-3</c:v>
                </c:pt>
                <c:pt idx="8893">
                  <c:v>1.6585365853658652E-2</c:v>
                </c:pt>
                <c:pt idx="8894">
                  <c:v>2.2023928215353868E-2</c:v>
                </c:pt>
                <c:pt idx="8895">
                  <c:v>1.0638511814982508E-2</c:v>
                </c:pt>
                <c:pt idx="8896">
                  <c:v>4.4574559294032591E-3</c:v>
                </c:pt>
                <c:pt idx="8897">
                  <c:v>6.072106261857189E-4</c:v>
                </c:pt>
                <c:pt idx="8898">
                  <c:v>1.0967741935483678E-2</c:v>
                </c:pt>
                <c:pt idx="8899">
                  <c:v>6.072106261857189E-4</c:v>
                </c:pt>
                <c:pt idx="8900">
                  <c:v>1.973308532899324E-2</c:v>
                </c:pt>
                <c:pt idx="8901">
                  <c:v>1.6585365853658652E-2</c:v>
                </c:pt>
                <c:pt idx="8902">
                  <c:v>2.3199023199023172E-2</c:v>
                </c:pt>
                <c:pt idx="8903">
                  <c:v>3.9582427142235706E-2</c:v>
                </c:pt>
                <c:pt idx="8904">
                  <c:v>5.7836899942167346E-4</c:v>
                </c:pt>
                <c:pt idx="8905">
                  <c:v>5.29014844804351E-4</c:v>
                </c:pt>
                <c:pt idx="8906">
                  <c:v>6.0728744939271335E-2</c:v>
                </c:pt>
                <c:pt idx="8907">
                  <c:v>3.264986287057643E-3</c:v>
                </c:pt>
                <c:pt idx="8908">
                  <c:v>5.29014844804351E-4</c:v>
                </c:pt>
                <c:pt idx="8909">
                  <c:v>6.4370164939424619E-3</c:v>
                </c:pt>
                <c:pt idx="8910">
                  <c:v>1.0296789824349027E-2</c:v>
                </c:pt>
                <c:pt idx="8911">
                  <c:v>1.0296789824349027E-2</c:v>
                </c:pt>
                <c:pt idx="8912">
                  <c:v>1.8982089665200046E-3</c:v>
                </c:pt>
                <c:pt idx="8913">
                  <c:v>7.2148786831516027E-4</c:v>
                </c:pt>
                <c:pt idx="8914">
                  <c:v>7.5624266800745389E-4</c:v>
                </c:pt>
                <c:pt idx="8915">
                  <c:v>4.8941176470588169E-2</c:v>
                </c:pt>
                <c:pt idx="8916">
                  <c:v>8.1187757460664982E-4</c:v>
                </c:pt>
                <c:pt idx="8917">
                  <c:v>2.1164021164021368E-2</c:v>
                </c:pt>
                <c:pt idx="8918">
                  <c:v>2.7756022067819897E-2</c:v>
                </c:pt>
                <c:pt idx="8919">
                  <c:v>1.2487512487511664E-3</c:v>
                </c:pt>
                <c:pt idx="8920">
                  <c:v>6.8740783026497582E-3</c:v>
                </c:pt>
                <c:pt idx="8921">
                  <c:v>2.3319200484554808E-2</c:v>
                </c:pt>
                <c:pt idx="8922">
                  <c:v>8.8757396449704717E-3</c:v>
                </c:pt>
                <c:pt idx="8923">
                  <c:v>5.5773439892095626E-3</c:v>
                </c:pt>
                <c:pt idx="8924">
                  <c:v>3.5275435388016238E-2</c:v>
                </c:pt>
                <c:pt idx="8925">
                  <c:v>6.9991251093613586E-3</c:v>
                </c:pt>
                <c:pt idx="8926">
                  <c:v>6.9991251093613586E-3</c:v>
                </c:pt>
                <c:pt idx="8927">
                  <c:v>6.9991251093613586E-3</c:v>
                </c:pt>
                <c:pt idx="8928">
                  <c:v>1.0416666666666938E-2</c:v>
                </c:pt>
                <c:pt idx="8929">
                  <c:v>1.0416666666666938E-2</c:v>
                </c:pt>
                <c:pt idx="8930">
                  <c:v>1.5679442508710839E-2</c:v>
                </c:pt>
                <c:pt idx="8931">
                  <c:v>1.5748031496063096E-2</c:v>
                </c:pt>
                <c:pt idx="8932">
                  <c:v>1.4336917562724075E-2</c:v>
                </c:pt>
                <c:pt idx="8933">
                  <c:v>1.3456362937331809E-3</c:v>
                </c:pt>
                <c:pt idx="8934">
                  <c:v>2.8188865398167222E-3</c:v>
                </c:pt>
                <c:pt idx="8935">
                  <c:v>1.0976702508960743E-2</c:v>
                </c:pt>
                <c:pt idx="8936">
                  <c:v>4.3744531933532539E-4</c:v>
                </c:pt>
                <c:pt idx="8937">
                  <c:v>9.4339622641510055E-3</c:v>
                </c:pt>
                <c:pt idx="8938">
                  <c:v>3.5433070866141662E-2</c:v>
                </c:pt>
                <c:pt idx="8939">
                  <c:v>3.5433070866141662E-2</c:v>
                </c:pt>
                <c:pt idx="8940">
                  <c:v>6.5104166666679814E-4</c:v>
                </c:pt>
                <c:pt idx="8941">
                  <c:v>1.3605442176870781E-2</c:v>
                </c:pt>
                <c:pt idx="8942">
                  <c:v>2.976190476190496E-3</c:v>
                </c:pt>
                <c:pt idx="8943">
                  <c:v>6.5104166666679814E-4</c:v>
                </c:pt>
                <c:pt idx="8944">
                  <c:v>3.4722222222222398E-3</c:v>
                </c:pt>
                <c:pt idx="8945">
                  <c:v>1.5748031496063096E-2</c:v>
                </c:pt>
                <c:pt idx="8946">
                  <c:v>6.147540983606598E-3</c:v>
                </c:pt>
                <c:pt idx="8947">
                  <c:v>3.097173828881227E-3</c:v>
                </c:pt>
                <c:pt idx="8948">
                  <c:v>2.976190476190496E-3</c:v>
                </c:pt>
                <c:pt idx="8949">
                  <c:v>1.0416666666666938E-2</c:v>
                </c:pt>
                <c:pt idx="8950">
                  <c:v>4.3744531933532539E-4</c:v>
                </c:pt>
                <c:pt idx="8951">
                  <c:v>1.5243902439023896E-3</c:v>
                </c:pt>
                <c:pt idx="8952">
                  <c:v>1.5679442508710839E-2</c:v>
                </c:pt>
                <c:pt idx="8953">
                  <c:v>1.5802533629358694E-2</c:v>
                </c:pt>
                <c:pt idx="8954">
                  <c:v>1.1623230373230486E-2</c:v>
                </c:pt>
                <c:pt idx="8955">
                  <c:v>2.7322404371585415E-3</c:v>
                </c:pt>
                <c:pt idx="8956">
                  <c:v>2.3437500000000038E-2</c:v>
                </c:pt>
                <c:pt idx="8957">
                  <c:v>1.7804279793622538E-2</c:v>
                </c:pt>
                <c:pt idx="8958">
                  <c:v>4.7168367346938606E-2</c:v>
                </c:pt>
                <c:pt idx="8959">
                  <c:v>3.4714714714714802E-2</c:v>
                </c:pt>
                <c:pt idx="8960">
                  <c:v>2.0567934782608772E-2</c:v>
                </c:pt>
                <c:pt idx="8961">
                  <c:v>1.6421052631579034E-2</c:v>
                </c:pt>
                <c:pt idx="8962">
                  <c:v>1.6421052631579034E-2</c:v>
                </c:pt>
                <c:pt idx="8963">
                  <c:v>1.6421052631579034E-2</c:v>
                </c:pt>
                <c:pt idx="8964">
                  <c:v>1.6421052631579034E-2</c:v>
                </c:pt>
                <c:pt idx="8965">
                  <c:v>1.6421052631579034E-2</c:v>
                </c:pt>
                <c:pt idx="8966">
                  <c:v>1.6421052631579034E-2</c:v>
                </c:pt>
                <c:pt idx="8967">
                  <c:v>1.6421052631579034E-2</c:v>
                </c:pt>
                <c:pt idx="8968">
                  <c:v>1.8779174789404619E-3</c:v>
                </c:pt>
                <c:pt idx="8969">
                  <c:v>3.4377387318563754E-2</c:v>
                </c:pt>
                <c:pt idx="8970">
                  <c:v>4.870335230866546E-2</c:v>
                </c:pt>
                <c:pt idx="8971">
                  <c:v>1.0513296227581837E-2</c:v>
                </c:pt>
                <c:pt idx="8972">
                  <c:v>2.9654090375153203E-3</c:v>
                </c:pt>
                <c:pt idx="8973">
                  <c:v>4.2441218911805362E-4</c:v>
                </c:pt>
                <c:pt idx="8974">
                  <c:v>3.4333234333234156E-3</c:v>
                </c:pt>
                <c:pt idx="8975">
                  <c:v>1.1022193278702465E-2</c:v>
                </c:pt>
                <c:pt idx="8976">
                  <c:v>1.0736842105263183E-2</c:v>
                </c:pt>
                <c:pt idx="8977">
                  <c:v>6.4499484004128737E-4</c:v>
                </c:pt>
                <c:pt idx="8978">
                  <c:v>4.6883495899780348E-4</c:v>
                </c:pt>
                <c:pt idx="8979">
                  <c:v>1.7691287041137355E-4</c:v>
                </c:pt>
                <c:pt idx="8980">
                  <c:v>6.072106261857189E-4</c:v>
                </c:pt>
                <c:pt idx="8981">
                  <c:v>1.0967741935483678E-2</c:v>
                </c:pt>
                <c:pt idx="8982">
                  <c:v>5.6458768842669732E-2</c:v>
                </c:pt>
                <c:pt idx="8983">
                  <c:v>7.1731748726660367E-4</c:v>
                </c:pt>
                <c:pt idx="8984">
                  <c:v>1.0611205432937245E-2</c:v>
                </c:pt>
                <c:pt idx="8985">
                  <c:v>6.6881252718574858E-3</c:v>
                </c:pt>
                <c:pt idx="8986">
                  <c:v>7.4922600619195734E-3</c:v>
                </c:pt>
                <c:pt idx="8987">
                  <c:v>9.7975708502025353E-3</c:v>
                </c:pt>
                <c:pt idx="8988">
                  <c:v>3.7073170731707482E-2</c:v>
                </c:pt>
                <c:pt idx="8989">
                  <c:v>3.0151650312222169E-3</c:v>
                </c:pt>
                <c:pt idx="8990">
                  <c:v>8.8756232686980421E-3</c:v>
                </c:pt>
                <c:pt idx="8991">
                  <c:v>7.1731748726660367E-4</c:v>
                </c:pt>
                <c:pt idx="8992">
                  <c:v>1.0611205432937245E-2</c:v>
                </c:pt>
                <c:pt idx="8993">
                  <c:v>0.13013126248420359</c:v>
                </c:pt>
                <c:pt idx="8994">
                  <c:v>3.64145658263305E-2</c:v>
                </c:pt>
                <c:pt idx="8995">
                  <c:v>7.2148786831516027E-4</c:v>
                </c:pt>
                <c:pt idx="8996">
                  <c:v>4.4974817756071143E-3</c:v>
                </c:pt>
                <c:pt idx="8997">
                  <c:v>2.3269005169457489E-2</c:v>
                </c:pt>
                <c:pt idx="8998">
                  <c:v>0.10929257742983244</c:v>
                </c:pt>
                <c:pt idx="8999">
                  <c:v>3.4787405108260831E-2</c:v>
                </c:pt>
                <c:pt idx="9000">
                  <c:v>2.6364764267990268E-2</c:v>
                </c:pt>
                <c:pt idx="9001">
                  <c:v>1.3665297812854292E-3</c:v>
                </c:pt>
                <c:pt idx="9002">
                  <c:v>6.4370164939424619E-3</c:v>
                </c:pt>
                <c:pt idx="9003">
                  <c:v>1.0296789824349027E-2</c:v>
                </c:pt>
                <c:pt idx="9004">
                  <c:v>2.0923076923076878E-2</c:v>
                </c:pt>
                <c:pt idx="9005">
                  <c:v>1.0296789824349027E-2</c:v>
                </c:pt>
                <c:pt idx="9006">
                  <c:v>2.4085224641037482E-2</c:v>
                </c:pt>
                <c:pt idx="9007">
                  <c:v>3.5433070866141662E-2</c:v>
                </c:pt>
                <c:pt idx="9008">
                  <c:v>1.6203703703703606E-2</c:v>
                </c:pt>
                <c:pt idx="9009">
                  <c:v>1.5748031496063096E-2</c:v>
                </c:pt>
                <c:pt idx="9010">
                  <c:v>2.016129032257999E-3</c:v>
                </c:pt>
                <c:pt idx="9011">
                  <c:v>5.9999999999999928E-2</c:v>
                </c:pt>
                <c:pt idx="9012">
                  <c:v>2.4291497975707918E-3</c:v>
                </c:pt>
                <c:pt idx="9013">
                  <c:v>5.7836899942167346E-4</c:v>
                </c:pt>
                <c:pt idx="9014">
                  <c:v>5.1948944062594777E-4</c:v>
                </c:pt>
                <c:pt idx="9015">
                  <c:v>2.3199023199023172E-2</c:v>
                </c:pt>
                <c:pt idx="9016">
                  <c:v>2.3199023199023172E-2</c:v>
                </c:pt>
                <c:pt idx="9017">
                  <c:v>4.8480099413885699E-3</c:v>
                </c:pt>
                <c:pt idx="9018">
                  <c:v>3.6053130929791309E-2</c:v>
                </c:pt>
                <c:pt idx="9019">
                  <c:v>1.3724010155760494E-5</c:v>
                </c:pt>
                <c:pt idx="9020">
                  <c:v>1.6421052631579034E-2</c:v>
                </c:pt>
                <c:pt idx="9021">
                  <c:v>1.0860484544695154E-2</c:v>
                </c:pt>
                <c:pt idx="9022">
                  <c:v>2.3199023199023172E-2</c:v>
                </c:pt>
                <c:pt idx="9023">
                  <c:v>3.7189442711444518E-2</c:v>
                </c:pt>
                <c:pt idx="9024">
                  <c:v>1.0860484544695154E-2</c:v>
                </c:pt>
                <c:pt idx="9025">
                  <c:v>1.6421052631579034E-2</c:v>
                </c:pt>
                <c:pt idx="9026">
                  <c:v>7.3970350978661854E-3</c:v>
                </c:pt>
                <c:pt idx="9027">
                  <c:v>5.7969083321606343E-2</c:v>
                </c:pt>
                <c:pt idx="9028">
                  <c:v>6.9991251093613586E-3</c:v>
                </c:pt>
                <c:pt idx="9029">
                  <c:v>2.7322404371585415E-3</c:v>
                </c:pt>
                <c:pt idx="9030">
                  <c:v>1.4241996233521636E-2</c:v>
                </c:pt>
                <c:pt idx="9031">
                  <c:v>1.5748031496063096E-2</c:v>
                </c:pt>
                <c:pt idx="9032">
                  <c:v>1.0416666666666938E-2</c:v>
                </c:pt>
                <c:pt idx="9033">
                  <c:v>1.3831967213114787E-2</c:v>
                </c:pt>
                <c:pt idx="9034">
                  <c:v>1.9357336430511073E-4</c:v>
                </c:pt>
                <c:pt idx="9035">
                  <c:v>4.9554781262098134E-2</c:v>
                </c:pt>
                <c:pt idx="9036">
                  <c:v>2.5864707682889666E-2</c:v>
                </c:pt>
                <c:pt idx="9037">
                  <c:v>2.3437500000000038E-2</c:v>
                </c:pt>
                <c:pt idx="9038">
                  <c:v>1.5915781830913204E-4</c:v>
                </c:pt>
                <c:pt idx="9039">
                  <c:v>6.9991251093613586E-3</c:v>
                </c:pt>
                <c:pt idx="9040">
                  <c:v>1.5442251461988146E-2</c:v>
                </c:pt>
                <c:pt idx="9041">
                  <c:v>2.3437500000000038E-2</c:v>
                </c:pt>
                <c:pt idx="9042">
                  <c:v>6.9991251093613586E-3</c:v>
                </c:pt>
                <c:pt idx="9043">
                  <c:v>3.2258064516129087E-2</c:v>
                </c:pt>
                <c:pt idx="9044">
                  <c:v>1.0416666666666938E-2</c:v>
                </c:pt>
                <c:pt idx="9045">
                  <c:v>1.734400656814461E-2</c:v>
                </c:pt>
                <c:pt idx="9046">
                  <c:v>4.7619047619047589E-2</c:v>
                </c:pt>
                <c:pt idx="9047">
                  <c:v>6.5104166666679814E-4</c:v>
                </c:pt>
                <c:pt idx="9048">
                  <c:v>1.7122310951760113E-2</c:v>
                </c:pt>
                <c:pt idx="9049">
                  <c:v>7.8099838969404048E-2</c:v>
                </c:pt>
                <c:pt idx="9050">
                  <c:v>1.1291233163965983E-3</c:v>
                </c:pt>
                <c:pt idx="9051">
                  <c:v>0.11304889442541274</c:v>
                </c:pt>
                <c:pt idx="9052">
                  <c:v>1.0860484544695154E-2</c:v>
                </c:pt>
                <c:pt idx="9053">
                  <c:v>5.7836899942167346E-4</c:v>
                </c:pt>
                <c:pt idx="9054">
                  <c:v>7.0779423006138366E-4</c:v>
                </c:pt>
                <c:pt idx="9055">
                  <c:v>3.3436778366397482E-5</c:v>
                </c:pt>
                <c:pt idx="9056">
                  <c:v>8.0020224079187824E-2</c:v>
                </c:pt>
                <c:pt idx="9057">
                  <c:v>9.9184782608695593E-2</c:v>
                </c:pt>
                <c:pt idx="9058">
                  <c:v>2.1917808219178037E-2</c:v>
                </c:pt>
                <c:pt idx="9059">
                  <c:v>6.5104166666679814E-4</c:v>
                </c:pt>
                <c:pt idx="9060">
                  <c:v>1.6079158936301841E-2</c:v>
                </c:pt>
                <c:pt idx="9061">
                  <c:v>1.2487512487511664E-3</c:v>
                </c:pt>
                <c:pt idx="9062">
                  <c:v>6.8740783026497582E-3</c:v>
                </c:pt>
                <c:pt idx="9063">
                  <c:v>4.8166119594678422E-4</c:v>
                </c:pt>
                <c:pt idx="9064">
                  <c:v>7.2232645403377038E-2</c:v>
                </c:pt>
                <c:pt idx="9065">
                  <c:v>3.2859412250514988E-3</c:v>
                </c:pt>
                <c:pt idx="9066">
                  <c:v>6.1454293737771293E-4</c:v>
                </c:pt>
                <c:pt idx="9067">
                  <c:v>8.2159889580383366E-3</c:v>
                </c:pt>
                <c:pt idx="9068">
                  <c:v>2.1610389610389521E-2</c:v>
                </c:pt>
                <c:pt idx="9069">
                  <c:v>1.6079158936301841E-2</c:v>
                </c:pt>
                <c:pt idx="9070">
                  <c:v>6.8740783026497582E-3</c:v>
                </c:pt>
                <c:pt idx="9071">
                  <c:v>3.2792837414687263E-3</c:v>
                </c:pt>
                <c:pt idx="9072">
                  <c:v>3.7387836490511772E-5</c:v>
                </c:pt>
                <c:pt idx="9073">
                  <c:v>4.7454275827978405E-2</c:v>
                </c:pt>
                <c:pt idx="9074">
                  <c:v>6.4457601222312497E-4</c:v>
                </c:pt>
                <c:pt idx="9075">
                  <c:v>2.4043584825234575E-2</c:v>
                </c:pt>
                <c:pt idx="9076">
                  <c:v>1.1707988980716462E-2</c:v>
                </c:pt>
                <c:pt idx="9077">
                  <c:v>1.5952781715095784E-2</c:v>
                </c:pt>
                <c:pt idx="9078">
                  <c:v>1.1707988980716462E-2</c:v>
                </c:pt>
                <c:pt idx="9079">
                  <c:v>6.1454293737771293E-4</c:v>
                </c:pt>
                <c:pt idx="9080">
                  <c:v>1.6079158936301841E-2</c:v>
                </c:pt>
                <c:pt idx="9081">
                  <c:v>6.1454293737771293E-4</c:v>
                </c:pt>
                <c:pt idx="9082">
                  <c:v>4.0714293410749364E-2</c:v>
                </c:pt>
                <c:pt idx="9083">
                  <c:v>6.912845219296887E-3</c:v>
                </c:pt>
                <c:pt idx="9084">
                  <c:v>3.1173826173826382E-3</c:v>
                </c:pt>
                <c:pt idx="9085">
                  <c:v>2.3319200484554808E-2</c:v>
                </c:pt>
                <c:pt idx="9086">
                  <c:v>9.8681805998884634E-4</c:v>
                </c:pt>
                <c:pt idx="9087">
                  <c:v>4.8166119594678422E-4</c:v>
                </c:pt>
                <c:pt idx="9088">
                  <c:v>2.6399407044568297E-2</c:v>
                </c:pt>
                <c:pt idx="9089">
                  <c:v>3.4009512754453646E-3</c:v>
                </c:pt>
                <c:pt idx="9090">
                  <c:v>1.4335974584421679E-2</c:v>
                </c:pt>
                <c:pt idx="9091">
                  <c:v>6.1218243036437225E-4</c:v>
                </c:pt>
                <c:pt idx="9092">
                  <c:v>1.1544011544011593E-2</c:v>
                </c:pt>
                <c:pt idx="9093">
                  <c:v>4.2308854638865873E-3</c:v>
                </c:pt>
                <c:pt idx="9094">
                  <c:v>1.4756944444444444E-2</c:v>
                </c:pt>
                <c:pt idx="9095">
                  <c:v>6.9991251093613586E-3</c:v>
                </c:pt>
                <c:pt idx="9096">
                  <c:v>1.0416666666666938E-2</c:v>
                </c:pt>
                <c:pt idx="9097">
                  <c:v>1.5748031496063096E-2</c:v>
                </c:pt>
                <c:pt idx="9098">
                  <c:v>6.147540983606598E-3</c:v>
                </c:pt>
                <c:pt idx="9099">
                  <c:v>5.8479532163741655E-3</c:v>
                </c:pt>
                <c:pt idx="9100">
                  <c:v>1.0416666666666938E-2</c:v>
                </c:pt>
                <c:pt idx="9101">
                  <c:v>1.3888888888888959E-2</c:v>
                </c:pt>
                <c:pt idx="9102">
                  <c:v>1.0976702508960743E-2</c:v>
                </c:pt>
                <c:pt idx="9103">
                  <c:v>4.3744531933532539E-4</c:v>
                </c:pt>
                <c:pt idx="9104">
                  <c:v>6.9909820468270984E-3</c:v>
                </c:pt>
                <c:pt idx="9105">
                  <c:v>6.5104166666679814E-4</c:v>
                </c:pt>
                <c:pt idx="9106">
                  <c:v>9.177799500380052E-3</c:v>
                </c:pt>
                <c:pt idx="9107">
                  <c:v>1.5567765567765486E-2</c:v>
                </c:pt>
                <c:pt idx="9108">
                  <c:v>6.5104166666679814E-4</c:v>
                </c:pt>
                <c:pt idx="9109">
                  <c:v>4.3744531933532539E-4</c:v>
                </c:pt>
                <c:pt idx="9110">
                  <c:v>4.6153846153845997E-2</c:v>
                </c:pt>
                <c:pt idx="9111">
                  <c:v>4.3785904441629868E-4</c:v>
                </c:pt>
                <c:pt idx="9112">
                  <c:v>6.4641241111728734E-5</c:v>
                </c:pt>
                <c:pt idx="9113">
                  <c:v>1.1839708561020023E-2</c:v>
                </c:pt>
                <c:pt idx="9114">
                  <c:v>8.903133903133629E-4</c:v>
                </c:pt>
                <c:pt idx="9115">
                  <c:v>7.5345529890987991E-4</c:v>
                </c:pt>
                <c:pt idx="9116">
                  <c:v>4.3785904441629868E-4</c:v>
                </c:pt>
                <c:pt idx="9117">
                  <c:v>2.4074074074074043E-2</c:v>
                </c:pt>
                <c:pt idx="9118">
                  <c:v>1.6508605549701672E-2</c:v>
                </c:pt>
                <c:pt idx="9119">
                  <c:v>2.5202736297084073E-3</c:v>
                </c:pt>
                <c:pt idx="9120">
                  <c:v>8.3486061779680567E-4</c:v>
                </c:pt>
                <c:pt idx="9121">
                  <c:v>2.7992852888624332E-2</c:v>
                </c:pt>
                <c:pt idx="9122">
                  <c:v>9.3592383681021032E-3</c:v>
                </c:pt>
                <c:pt idx="9123">
                  <c:v>3.8493567056668149E-2</c:v>
                </c:pt>
                <c:pt idx="9124">
                  <c:v>1.5748031496063096E-2</c:v>
                </c:pt>
                <c:pt idx="9125">
                  <c:v>3.6458333333333426E-2</c:v>
                </c:pt>
                <c:pt idx="9126">
                  <c:v>6.7060415897625325E-3</c:v>
                </c:pt>
                <c:pt idx="9127">
                  <c:v>6.6666666666667001E-3</c:v>
                </c:pt>
                <c:pt idx="9128">
                  <c:v>1.3227513227514736E-3</c:v>
                </c:pt>
                <c:pt idx="9129">
                  <c:v>7.2515881577370151E-3</c:v>
                </c:pt>
                <c:pt idx="9130">
                  <c:v>2.3437500000000038E-2</c:v>
                </c:pt>
                <c:pt idx="9131">
                  <c:v>6.5104166666679814E-4</c:v>
                </c:pt>
                <c:pt idx="9132">
                  <c:v>6.5104166666679814E-4</c:v>
                </c:pt>
                <c:pt idx="9133">
                  <c:v>4.3744531933532539E-4</c:v>
                </c:pt>
                <c:pt idx="9134">
                  <c:v>4.3744531933532539E-4</c:v>
                </c:pt>
                <c:pt idx="9135">
                  <c:v>1.0416666666666938E-2</c:v>
                </c:pt>
                <c:pt idx="9136">
                  <c:v>6.6666666666667001E-3</c:v>
                </c:pt>
                <c:pt idx="9137">
                  <c:v>6.5310223561918183E-3</c:v>
                </c:pt>
                <c:pt idx="9138">
                  <c:v>1.4107611548556396E-2</c:v>
                </c:pt>
                <c:pt idx="9139">
                  <c:v>3.7224264705882436E-2</c:v>
                </c:pt>
                <c:pt idx="9140">
                  <c:v>0</c:v>
                </c:pt>
                <c:pt idx="9141">
                  <c:v>6.5104166666679814E-4</c:v>
                </c:pt>
                <c:pt idx="9142">
                  <c:v>2.3437500000000038E-2</c:v>
                </c:pt>
                <c:pt idx="9143">
                  <c:v>8.1939228405599716E-3</c:v>
                </c:pt>
                <c:pt idx="9144">
                  <c:v>2.1164021164021368E-2</c:v>
                </c:pt>
                <c:pt idx="9145">
                  <c:v>1.0416666666666938E-2</c:v>
                </c:pt>
                <c:pt idx="9146">
                  <c:v>3.6549707602333709E-4</c:v>
                </c:pt>
                <c:pt idx="9147">
                  <c:v>9.6618357487921833E-3</c:v>
                </c:pt>
                <c:pt idx="9148">
                  <c:v>7.7190097743674562E-3</c:v>
                </c:pt>
                <c:pt idx="9149">
                  <c:v>1.0416666666666905E-2</c:v>
                </c:pt>
                <c:pt idx="9150">
                  <c:v>6.147540983606598E-3</c:v>
                </c:pt>
                <c:pt idx="9151">
                  <c:v>2.7898866608544078E-2</c:v>
                </c:pt>
                <c:pt idx="9152">
                  <c:v>3.9008533116619143E-2</c:v>
                </c:pt>
                <c:pt idx="9153">
                  <c:v>6.5104166666679814E-4</c:v>
                </c:pt>
                <c:pt idx="9154">
                  <c:v>8.9605734767043196E-4</c:v>
                </c:pt>
                <c:pt idx="9155">
                  <c:v>2.1164021164021368E-2</c:v>
                </c:pt>
                <c:pt idx="9156">
                  <c:v>4.833698830409363E-2</c:v>
                </c:pt>
                <c:pt idx="9157">
                  <c:v>1.4271030993042508E-2</c:v>
                </c:pt>
                <c:pt idx="9158">
                  <c:v>3.3296793642093675E-2</c:v>
                </c:pt>
                <c:pt idx="9159">
                  <c:v>1.3888888888888959E-2</c:v>
                </c:pt>
                <c:pt idx="9160">
                  <c:v>3.097173828881227E-3</c:v>
                </c:pt>
                <c:pt idx="9161">
                  <c:v>1.5779092702169595E-2</c:v>
                </c:pt>
                <c:pt idx="9162">
                  <c:v>4.3744531933532539E-4</c:v>
                </c:pt>
                <c:pt idx="9163">
                  <c:v>2.8385796678479791E-2</c:v>
                </c:pt>
                <c:pt idx="9164">
                  <c:v>1.9097222222222307E-2</c:v>
                </c:pt>
                <c:pt idx="9165">
                  <c:v>2.7605244996550065E-3</c:v>
                </c:pt>
                <c:pt idx="9166">
                  <c:v>2.1164021164021368E-2</c:v>
                </c:pt>
                <c:pt idx="9167">
                  <c:v>1.3227513227514738E-3</c:v>
                </c:pt>
                <c:pt idx="9168">
                  <c:v>6.6666666666668883E-3</c:v>
                </c:pt>
                <c:pt idx="9169">
                  <c:v>3.097173828881227E-3</c:v>
                </c:pt>
                <c:pt idx="9170">
                  <c:v>6.5104166666679814E-4</c:v>
                </c:pt>
                <c:pt idx="9171">
                  <c:v>4.0493204427630491E-2</c:v>
                </c:pt>
                <c:pt idx="9172">
                  <c:v>2.7364350079282302E-2</c:v>
                </c:pt>
                <c:pt idx="9173">
                  <c:v>1.5384615384615396E-2</c:v>
                </c:pt>
                <c:pt idx="9174">
                  <c:v>3.3094017094026639E-4</c:v>
                </c:pt>
                <c:pt idx="9175">
                  <c:v>2.3668639053252532E-4</c:v>
                </c:pt>
                <c:pt idx="9176">
                  <c:v>9.7159911427744973E-3</c:v>
                </c:pt>
                <c:pt idx="9177">
                  <c:v>1.0362897576012367E-2</c:v>
                </c:pt>
                <c:pt idx="9178">
                  <c:v>3.7440000000000209E-2</c:v>
                </c:pt>
                <c:pt idx="9179">
                  <c:v>3.0070404172099028E-2</c:v>
                </c:pt>
                <c:pt idx="9180">
                  <c:v>1.0175010175010308E-2</c:v>
                </c:pt>
                <c:pt idx="9181">
                  <c:v>3.7440000000000209E-2</c:v>
                </c:pt>
                <c:pt idx="9182">
                  <c:v>3.6662494785148193E-2</c:v>
                </c:pt>
                <c:pt idx="9183">
                  <c:v>1.7151187719652098E-5</c:v>
                </c:pt>
                <c:pt idx="9184">
                  <c:v>2.8752734635083672E-4</c:v>
                </c:pt>
                <c:pt idx="9185">
                  <c:v>2.9239461103867082E-3</c:v>
                </c:pt>
                <c:pt idx="9186">
                  <c:v>2.2442432451701601E-3</c:v>
                </c:pt>
                <c:pt idx="9187">
                  <c:v>1.5743309513801335E-2</c:v>
                </c:pt>
                <c:pt idx="9188">
                  <c:v>3.1525851197982367E-2</c:v>
                </c:pt>
                <c:pt idx="9189">
                  <c:v>7.1794871794871795E-3</c:v>
                </c:pt>
                <c:pt idx="9190">
                  <c:v>7.9772079772078366E-4</c:v>
                </c:pt>
                <c:pt idx="9191">
                  <c:v>6.3367983367983646E-3</c:v>
                </c:pt>
                <c:pt idx="9192">
                  <c:v>7.9772079772078366E-4</c:v>
                </c:pt>
                <c:pt idx="9193">
                  <c:v>4.0493204427630491E-2</c:v>
                </c:pt>
                <c:pt idx="9194">
                  <c:v>2.0087659584632224E-3</c:v>
                </c:pt>
                <c:pt idx="9195">
                  <c:v>3.6069193963930439E-3</c:v>
                </c:pt>
                <c:pt idx="9196">
                  <c:v>3.6069193963930439E-3</c:v>
                </c:pt>
                <c:pt idx="9197">
                  <c:v>1.0840468131236701E-3</c:v>
                </c:pt>
                <c:pt idx="9198">
                  <c:v>1.0618552414218083E-2</c:v>
                </c:pt>
                <c:pt idx="9199">
                  <c:v>6.5830617821238847E-6</c:v>
                </c:pt>
                <c:pt idx="9200">
                  <c:v>5.29014844804351E-4</c:v>
                </c:pt>
                <c:pt idx="9201">
                  <c:v>1.0840468131236701E-3</c:v>
                </c:pt>
                <c:pt idx="9202">
                  <c:v>6.7476383265857292E-3</c:v>
                </c:pt>
                <c:pt idx="9203">
                  <c:v>1.3448741216436296E-2</c:v>
                </c:pt>
                <c:pt idx="9204">
                  <c:v>3.5076923076923019E-2</c:v>
                </c:pt>
                <c:pt idx="9205">
                  <c:v>6.5104166666679814E-4</c:v>
                </c:pt>
                <c:pt idx="9206">
                  <c:v>2.3437500000000038E-2</c:v>
                </c:pt>
                <c:pt idx="9207">
                  <c:v>6.5104166666679814E-4</c:v>
                </c:pt>
                <c:pt idx="9208">
                  <c:v>1.3832487141505839E-2</c:v>
                </c:pt>
                <c:pt idx="9209">
                  <c:v>3.5256410256410152E-2</c:v>
                </c:pt>
                <c:pt idx="9210">
                  <c:v>1.6080133250888039E-2</c:v>
                </c:pt>
                <c:pt idx="9211">
                  <c:v>1.1523108925706356E-2</c:v>
                </c:pt>
                <c:pt idx="9212">
                  <c:v>1.3335348861664229E-3</c:v>
                </c:pt>
                <c:pt idx="9213">
                  <c:v>1.6079158936301841E-2</c:v>
                </c:pt>
                <c:pt idx="9214">
                  <c:v>6.912845219296887E-3</c:v>
                </c:pt>
                <c:pt idx="9215">
                  <c:v>6.1454293737771293E-4</c:v>
                </c:pt>
                <c:pt idx="9216">
                  <c:v>1.3793728395498398E-2</c:v>
                </c:pt>
                <c:pt idx="9217">
                  <c:v>1.3793728395498398E-2</c:v>
                </c:pt>
                <c:pt idx="9218">
                  <c:v>2.1224495523559177E-3</c:v>
                </c:pt>
                <c:pt idx="9219">
                  <c:v>1.8058577645442074E-2</c:v>
                </c:pt>
                <c:pt idx="9220">
                  <c:v>1.2058518695685753E-3</c:v>
                </c:pt>
                <c:pt idx="9221">
                  <c:v>1.6816620027630905E-3</c:v>
                </c:pt>
                <c:pt idx="9222">
                  <c:v>5.1904176904176312E-3</c:v>
                </c:pt>
                <c:pt idx="9223">
                  <c:v>7.9298048048049522E-4</c:v>
                </c:pt>
                <c:pt idx="9224">
                  <c:v>7.8311069690366396E-4</c:v>
                </c:pt>
                <c:pt idx="9225">
                  <c:v>2.6333460773069247E-3</c:v>
                </c:pt>
                <c:pt idx="9226">
                  <c:v>1.6179973076524905E-2</c:v>
                </c:pt>
                <c:pt idx="9227">
                  <c:v>8.0801298192603125E-3</c:v>
                </c:pt>
                <c:pt idx="9228">
                  <c:v>1.3014193438721714E-2</c:v>
                </c:pt>
                <c:pt idx="9229">
                  <c:v>2.5694444444444468E-2</c:v>
                </c:pt>
                <c:pt idx="9230">
                  <c:v>1.0296789824349027E-2</c:v>
                </c:pt>
                <c:pt idx="9231">
                  <c:v>7.2148786831516027E-4</c:v>
                </c:pt>
                <c:pt idx="9232">
                  <c:v>0.23613371248287593</c:v>
                </c:pt>
                <c:pt idx="9233">
                  <c:v>0.14257228315054835</c:v>
                </c:pt>
                <c:pt idx="9234">
                  <c:v>0.13056309036571184</c:v>
                </c:pt>
                <c:pt idx="9235">
                  <c:v>2.0923076923076878E-2</c:v>
                </c:pt>
                <c:pt idx="9236">
                  <c:v>7.8480422813285468E-4</c:v>
                </c:pt>
                <c:pt idx="9237">
                  <c:v>7.3124406457739807E-2</c:v>
                </c:pt>
                <c:pt idx="9238">
                  <c:v>0.12118937972596507</c:v>
                </c:pt>
                <c:pt idx="9239">
                  <c:v>8.082129846835738E-2</c:v>
                </c:pt>
                <c:pt idx="9240">
                  <c:v>1.4423076923076915E-2</c:v>
                </c:pt>
                <c:pt idx="9241">
                  <c:v>1.0513296227581837E-2</c:v>
                </c:pt>
                <c:pt idx="9242">
                  <c:v>2.8690263984381421E-3</c:v>
                </c:pt>
                <c:pt idx="9243">
                  <c:v>2.3965141612200407E-2</c:v>
                </c:pt>
                <c:pt idx="9244">
                  <c:v>1.0513296227581837E-2</c:v>
                </c:pt>
                <c:pt idx="9245">
                  <c:v>7.204142262965737E-3</c:v>
                </c:pt>
                <c:pt idx="9246">
                  <c:v>1.0513296227581837E-2</c:v>
                </c:pt>
                <c:pt idx="9247">
                  <c:v>1.0513296227581837E-2</c:v>
                </c:pt>
                <c:pt idx="9248">
                  <c:v>3.4377387318563754E-2</c:v>
                </c:pt>
                <c:pt idx="9249">
                  <c:v>6.8903836479158945E-3</c:v>
                </c:pt>
                <c:pt idx="9250">
                  <c:v>2.3965141612200407E-2</c:v>
                </c:pt>
                <c:pt idx="9251">
                  <c:v>1.6634219670272784E-2</c:v>
                </c:pt>
                <c:pt idx="9252">
                  <c:v>6.8310152343768109E-4</c:v>
                </c:pt>
                <c:pt idx="9253">
                  <c:v>6.1285120108648767E-3</c:v>
                </c:pt>
                <c:pt idx="9254">
                  <c:v>6.1285120108648767E-3</c:v>
                </c:pt>
                <c:pt idx="9255">
                  <c:v>5.8834312522757712E-3</c:v>
                </c:pt>
                <c:pt idx="9256">
                  <c:v>1.1022193278702465E-2</c:v>
                </c:pt>
                <c:pt idx="9257">
                  <c:v>2.1365731043150302E-2</c:v>
                </c:pt>
                <c:pt idx="9258">
                  <c:v>2.3965141612200407E-2</c:v>
                </c:pt>
                <c:pt idx="9259">
                  <c:v>1.0416666666666938E-2</c:v>
                </c:pt>
                <c:pt idx="9260">
                  <c:v>2.3437500000000038E-2</c:v>
                </c:pt>
                <c:pt idx="9261">
                  <c:v>2.3437500000000038E-2</c:v>
                </c:pt>
                <c:pt idx="9262">
                  <c:v>4.9973971889640777E-2</c:v>
                </c:pt>
                <c:pt idx="9263">
                  <c:v>3.2856385797562199E-2</c:v>
                </c:pt>
                <c:pt idx="9264">
                  <c:v>7.0611577964520677E-3</c:v>
                </c:pt>
                <c:pt idx="9265">
                  <c:v>2.3437500000000038E-2</c:v>
                </c:pt>
                <c:pt idx="9266">
                  <c:v>6.5104166666679814E-4</c:v>
                </c:pt>
                <c:pt idx="9267">
                  <c:v>2.9659277504105235E-2</c:v>
                </c:pt>
                <c:pt idx="9268">
                  <c:v>8.9605734767043196E-4</c:v>
                </c:pt>
                <c:pt idx="9269">
                  <c:v>7.2580645161290175E-2</c:v>
                </c:pt>
                <c:pt idx="9270">
                  <c:v>2.3437500000000038E-2</c:v>
                </c:pt>
                <c:pt idx="9271">
                  <c:v>1.587301587301774E-3</c:v>
                </c:pt>
                <c:pt idx="9272">
                  <c:v>2.3437500000000038E-2</c:v>
                </c:pt>
                <c:pt idx="9273">
                  <c:v>2.1360069747166647E-2</c:v>
                </c:pt>
                <c:pt idx="9274">
                  <c:v>6.9991251093613586E-3</c:v>
                </c:pt>
                <c:pt idx="9275">
                  <c:v>2.3437500000000038E-2</c:v>
                </c:pt>
                <c:pt idx="9276">
                  <c:v>6.9991251093613586E-3</c:v>
                </c:pt>
                <c:pt idx="9277">
                  <c:v>1.0416666666666938E-2</c:v>
                </c:pt>
                <c:pt idx="9278">
                  <c:v>4.1928721174005288E-3</c:v>
                </c:pt>
                <c:pt idx="9279">
                  <c:v>0</c:v>
                </c:pt>
                <c:pt idx="9280">
                  <c:v>7.5520178745984738E-3</c:v>
                </c:pt>
                <c:pt idx="9281">
                  <c:v>7.3072173727912167E-3</c:v>
                </c:pt>
                <c:pt idx="9282">
                  <c:v>4.9629578342449167E-3</c:v>
                </c:pt>
                <c:pt idx="9283">
                  <c:v>7.3072173727912167E-3</c:v>
                </c:pt>
                <c:pt idx="9284">
                  <c:v>1.0416666666666938E-2</c:v>
                </c:pt>
                <c:pt idx="9285">
                  <c:v>1.7076502732243888E-4</c:v>
                </c:pt>
                <c:pt idx="9286">
                  <c:v>1.6203703703703606E-2</c:v>
                </c:pt>
                <c:pt idx="9287">
                  <c:v>3.6549707602333709E-4</c:v>
                </c:pt>
                <c:pt idx="9288">
                  <c:v>7.2148786831516027E-4</c:v>
                </c:pt>
                <c:pt idx="9289">
                  <c:v>3.8305920658873168E-4</c:v>
                </c:pt>
                <c:pt idx="9290">
                  <c:v>2.6492311931080367E-4</c:v>
                </c:pt>
                <c:pt idx="9291">
                  <c:v>1.0490381649293126E-2</c:v>
                </c:pt>
                <c:pt idx="9292">
                  <c:v>7.2148786831516027E-4</c:v>
                </c:pt>
                <c:pt idx="9293">
                  <c:v>2.0923076923076878E-2</c:v>
                </c:pt>
                <c:pt idx="9294">
                  <c:v>2.4085224641037482E-2</c:v>
                </c:pt>
                <c:pt idx="9295">
                  <c:v>2.4085224641037482E-2</c:v>
                </c:pt>
                <c:pt idx="9296">
                  <c:v>1.0296789824349027E-2</c:v>
                </c:pt>
                <c:pt idx="9297">
                  <c:v>5.2393427006426955E-4</c:v>
                </c:pt>
                <c:pt idx="9298">
                  <c:v>5.796801764544311E-4</c:v>
                </c:pt>
                <c:pt idx="9299">
                  <c:v>5.4256410256409051E-4</c:v>
                </c:pt>
                <c:pt idx="9300">
                  <c:v>3.8134124733365496E-3</c:v>
                </c:pt>
                <c:pt idx="9301">
                  <c:v>1.0944829126647154E-2</c:v>
                </c:pt>
                <c:pt idx="9302">
                  <c:v>1.7970998138012798E-2</c:v>
                </c:pt>
                <c:pt idx="9303">
                  <c:v>1.908140904279914E-3</c:v>
                </c:pt>
                <c:pt idx="9304">
                  <c:v>1.0944829126647154E-2</c:v>
                </c:pt>
                <c:pt idx="9305">
                  <c:v>8.9605734767043196E-4</c:v>
                </c:pt>
                <c:pt idx="9306">
                  <c:v>2.3818248442653931E-3</c:v>
                </c:pt>
                <c:pt idx="9307">
                  <c:v>4.2020479520479478E-3</c:v>
                </c:pt>
                <c:pt idx="9308">
                  <c:v>6.1454293737771293E-4</c:v>
                </c:pt>
                <c:pt idx="9309">
                  <c:v>1.517232767232798E-3</c:v>
                </c:pt>
                <c:pt idx="9310">
                  <c:v>0.12968519575662435</c:v>
                </c:pt>
                <c:pt idx="9311">
                  <c:v>1.0635034257081455E-2</c:v>
                </c:pt>
                <c:pt idx="9312">
                  <c:v>1.5470477999748978E-4</c:v>
                </c:pt>
                <c:pt idx="9313">
                  <c:v>1.6079158936301841E-2</c:v>
                </c:pt>
                <c:pt idx="9314">
                  <c:v>2.1610389610389521E-2</c:v>
                </c:pt>
                <c:pt idx="9315">
                  <c:v>5.9708436724565772E-2</c:v>
                </c:pt>
                <c:pt idx="9316">
                  <c:v>1.4241996233521636E-2</c:v>
                </c:pt>
                <c:pt idx="9317">
                  <c:v>2.66666666666668E-2</c:v>
                </c:pt>
                <c:pt idx="9318">
                  <c:v>3.5433070866141662E-2</c:v>
                </c:pt>
                <c:pt idx="9319">
                  <c:v>1.0416666666666938E-2</c:v>
                </c:pt>
                <c:pt idx="9320">
                  <c:v>4.3744531933532539E-4</c:v>
                </c:pt>
                <c:pt idx="9321">
                  <c:v>1.3258820951128777E-2</c:v>
                </c:pt>
                <c:pt idx="9322">
                  <c:v>7.5757575757576141E-3</c:v>
                </c:pt>
                <c:pt idx="9323">
                  <c:v>1.3227513227514738E-3</c:v>
                </c:pt>
                <c:pt idx="9324">
                  <c:v>2.976190476190496E-3</c:v>
                </c:pt>
                <c:pt idx="9325">
                  <c:v>2.3437500000000038E-2</c:v>
                </c:pt>
                <c:pt idx="9326">
                  <c:v>2.1164021164021368E-2</c:v>
                </c:pt>
                <c:pt idx="9327">
                  <c:v>4.3744531933532539E-4</c:v>
                </c:pt>
                <c:pt idx="9328">
                  <c:v>6.5104166666679814E-4</c:v>
                </c:pt>
                <c:pt idx="9329">
                  <c:v>1.6203703703703606E-2</c:v>
                </c:pt>
                <c:pt idx="9330">
                  <c:v>4.9554781262098134E-2</c:v>
                </c:pt>
                <c:pt idx="9331">
                  <c:v>2.723311546840948E-2</c:v>
                </c:pt>
                <c:pt idx="9332">
                  <c:v>1.0416666666666938E-2</c:v>
                </c:pt>
                <c:pt idx="9333">
                  <c:v>2.084305490745067E-2</c:v>
                </c:pt>
                <c:pt idx="9334">
                  <c:v>2.3437500000000038E-2</c:v>
                </c:pt>
                <c:pt idx="9335">
                  <c:v>2.7459954233409526E-2</c:v>
                </c:pt>
                <c:pt idx="9336">
                  <c:v>6.1454293737771293E-4</c:v>
                </c:pt>
                <c:pt idx="9337">
                  <c:v>2.5303168384172457E-3</c:v>
                </c:pt>
                <c:pt idx="9338">
                  <c:v>6.3281313281313934E-3</c:v>
                </c:pt>
                <c:pt idx="9339">
                  <c:v>6.1454293737771293E-4</c:v>
                </c:pt>
                <c:pt idx="9340">
                  <c:v>2.3319200484554808E-2</c:v>
                </c:pt>
                <c:pt idx="9341">
                  <c:v>1.0635034257081455E-2</c:v>
                </c:pt>
                <c:pt idx="9342">
                  <c:v>2.1610389610389521E-2</c:v>
                </c:pt>
                <c:pt idx="9343">
                  <c:v>3.7526497892351657E-2</c:v>
                </c:pt>
                <c:pt idx="9344">
                  <c:v>1.0635034257081455E-2</c:v>
                </c:pt>
                <c:pt idx="9345">
                  <c:v>2.3437500000000038E-2</c:v>
                </c:pt>
                <c:pt idx="9346">
                  <c:v>3.5433070866141662E-2</c:v>
                </c:pt>
                <c:pt idx="9347">
                  <c:v>6.5104166666679814E-4</c:v>
                </c:pt>
                <c:pt idx="9348">
                  <c:v>3.5433070866141662E-2</c:v>
                </c:pt>
                <c:pt idx="9349">
                  <c:v>1.9700551615449213E-4</c:v>
                </c:pt>
                <c:pt idx="9350">
                  <c:v>2.976190476190496E-3</c:v>
                </c:pt>
                <c:pt idx="9351">
                  <c:v>1.9256783639691341E-2</c:v>
                </c:pt>
                <c:pt idx="9352">
                  <c:v>2.4154589371982158E-3</c:v>
                </c:pt>
                <c:pt idx="9353">
                  <c:v>2.976190476190496E-3</c:v>
                </c:pt>
                <c:pt idx="9354">
                  <c:v>1.5748031496063096E-2</c:v>
                </c:pt>
                <c:pt idx="9355">
                  <c:v>4.3744531933532539E-4</c:v>
                </c:pt>
                <c:pt idx="9356">
                  <c:v>2.8624661246612532E-2</c:v>
                </c:pt>
                <c:pt idx="9357">
                  <c:v>1.032942490228915E-2</c:v>
                </c:pt>
                <c:pt idx="9358">
                  <c:v>9.0909090909087973E-3</c:v>
                </c:pt>
                <c:pt idx="9359">
                  <c:v>6.9686411149826252E-3</c:v>
                </c:pt>
                <c:pt idx="9360">
                  <c:v>2.3437500000000038E-2</c:v>
                </c:pt>
                <c:pt idx="9361">
                  <c:v>2.976190476190496E-3</c:v>
                </c:pt>
                <c:pt idx="9362">
                  <c:v>1.3227513227514738E-3</c:v>
                </c:pt>
                <c:pt idx="9363">
                  <c:v>2.8850127692944478E-3</c:v>
                </c:pt>
                <c:pt idx="9364">
                  <c:v>1.7005396612850405E-2</c:v>
                </c:pt>
                <c:pt idx="9365">
                  <c:v>7.2148786831516027E-4</c:v>
                </c:pt>
                <c:pt idx="9366">
                  <c:v>7.2148786831516027E-4</c:v>
                </c:pt>
                <c:pt idx="9367">
                  <c:v>0.10292374624378603</c:v>
                </c:pt>
                <c:pt idx="9368">
                  <c:v>1.0296789824349027E-2</c:v>
                </c:pt>
                <c:pt idx="9369">
                  <c:v>7.0646620931252256E-3</c:v>
                </c:pt>
                <c:pt idx="9370">
                  <c:v>3.8499562721016388E-3</c:v>
                </c:pt>
                <c:pt idx="9371">
                  <c:v>2.4085224641037482E-2</c:v>
                </c:pt>
                <c:pt idx="9372">
                  <c:v>2.8280542986424254E-3</c:v>
                </c:pt>
                <c:pt idx="9373">
                  <c:v>8.3520319122413582E-3</c:v>
                </c:pt>
                <c:pt idx="9374">
                  <c:v>3.4722222222222398E-3</c:v>
                </c:pt>
                <c:pt idx="9375">
                  <c:v>1.2959454338764718E-2</c:v>
                </c:pt>
                <c:pt idx="9376">
                  <c:v>2.3199023199023172E-2</c:v>
                </c:pt>
                <c:pt idx="9377">
                  <c:v>1.0860484544695154E-2</c:v>
                </c:pt>
                <c:pt idx="9378">
                  <c:v>1.1753950633408203E-3</c:v>
                </c:pt>
                <c:pt idx="9379">
                  <c:v>5.7836899942167346E-4</c:v>
                </c:pt>
                <c:pt idx="9380">
                  <c:v>2.2071307300509393E-2</c:v>
                </c:pt>
                <c:pt idx="9381">
                  <c:v>2.9259670619708675E-3</c:v>
                </c:pt>
                <c:pt idx="9382">
                  <c:v>1.2163050624589115E-2</c:v>
                </c:pt>
                <c:pt idx="9383">
                  <c:v>6.6666666666668883E-3</c:v>
                </c:pt>
                <c:pt idx="9384">
                  <c:v>1.5748031496063096E-2</c:v>
                </c:pt>
                <c:pt idx="9385">
                  <c:v>6.5104166666679814E-4</c:v>
                </c:pt>
                <c:pt idx="9386">
                  <c:v>8.676036786403832E-5</c:v>
                </c:pt>
                <c:pt idx="9387">
                  <c:v>1.5748031496063096E-2</c:v>
                </c:pt>
                <c:pt idx="9388">
                  <c:v>1.8933438155136269E-2</c:v>
                </c:pt>
                <c:pt idx="9389">
                  <c:v>6.9991251093613586E-3</c:v>
                </c:pt>
                <c:pt idx="9390">
                  <c:v>6.6666666666668883E-3</c:v>
                </c:pt>
                <c:pt idx="9391">
                  <c:v>1.7094017094017082E-2</c:v>
                </c:pt>
                <c:pt idx="9392">
                  <c:v>1.0416666666666938E-2</c:v>
                </c:pt>
                <c:pt idx="9393">
                  <c:v>6.147540983606598E-3</c:v>
                </c:pt>
                <c:pt idx="9394">
                  <c:v>1.5679442508710839E-2</c:v>
                </c:pt>
                <c:pt idx="9395">
                  <c:v>1.5748031496063096E-2</c:v>
                </c:pt>
                <c:pt idx="9396">
                  <c:v>6.5104166666679814E-4</c:v>
                </c:pt>
                <c:pt idx="9397">
                  <c:v>1.0416666666666938E-2</c:v>
                </c:pt>
                <c:pt idx="9398">
                  <c:v>1.3054830287208905E-3</c:v>
                </c:pt>
                <c:pt idx="9399">
                  <c:v>5.9999999999999928E-2</c:v>
                </c:pt>
                <c:pt idx="9400">
                  <c:v>4.7619047619047589E-2</c:v>
                </c:pt>
                <c:pt idx="9401">
                  <c:v>6.5104166666679814E-4</c:v>
                </c:pt>
                <c:pt idx="9402">
                  <c:v>6.9991251093613586E-3</c:v>
                </c:pt>
                <c:pt idx="9403">
                  <c:v>6.238859180035747E-3</c:v>
                </c:pt>
                <c:pt idx="9404">
                  <c:v>6.7410213243546624E-2</c:v>
                </c:pt>
                <c:pt idx="9405">
                  <c:v>3.097173828881227E-3</c:v>
                </c:pt>
                <c:pt idx="9406">
                  <c:v>4.3744531933532539E-4</c:v>
                </c:pt>
                <c:pt idx="9407">
                  <c:v>5.9999999999999928E-2</c:v>
                </c:pt>
                <c:pt idx="9408">
                  <c:v>4.3744531933532539E-4</c:v>
                </c:pt>
                <c:pt idx="9409">
                  <c:v>2.7415143603133036E-2</c:v>
                </c:pt>
                <c:pt idx="9410">
                  <c:v>2.1610389610389521E-2</c:v>
                </c:pt>
                <c:pt idx="9411">
                  <c:v>1.0635034257081455E-2</c:v>
                </c:pt>
                <c:pt idx="9412">
                  <c:v>6.5104166666679814E-4</c:v>
                </c:pt>
                <c:pt idx="9413">
                  <c:v>1.0416666666666938E-2</c:v>
                </c:pt>
                <c:pt idx="9414">
                  <c:v>1.0416666666666938E-2</c:v>
                </c:pt>
                <c:pt idx="9415">
                  <c:v>1.7076502732243888E-4</c:v>
                </c:pt>
                <c:pt idx="9416">
                  <c:v>2.3437500000000038E-2</c:v>
                </c:pt>
                <c:pt idx="9417">
                  <c:v>1.3888888888888959E-2</c:v>
                </c:pt>
                <c:pt idx="9418">
                  <c:v>7.2232645403377038E-2</c:v>
                </c:pt>
                <c:pt idx="9419">
                  <c:v>7.2232645403377038E-2</c:v>
                </c:pt>
                <c:pt idx="9420">
                  <c:v>7.2232645403377038E-2</c:v>
                </c:pt>
                <c:pt idx="9421">
                  <c:v>7.2232645403377038E-2</c:v>
                </c:pt>
                <c:pt idx="9422">
                  <c:v>7.2232645403377038E-2</c:v>
                </c:pt>
                <c:pt idx="9423">
                  <c:v>4.8166119594678422E-4</c:v>
                </c:pt>
                <c:pt idx="9424">
                  <c:v>7.6396977635367624E-2</c:v>
                </c:pt>
                <c:pt idx="9425">
                  <c:v>0.28792735042735046</c:v>
                </c:pt>
                <c:pt idx="9426">
                  <c:v>1.0635034257081455E-2</c:v>
                </c:pt>
                <c:pt idx="9427">
                  <c:v>1.0635034257081455E-2</c:v>
                </c:pt>
                <c:pt idx="9428">
                  <c:v>7.8901867363405723E-2</c:v>
                </c:pt>
                <c:pt idx="9429">
                  <c:v>3.2998411844565798E-2</c:v>
                </c:pt>
                <c:pt idx="9430">
                  <c:v>7.8901867363405723E-2</c:v>
                </c:pt>
                <c:pt idx="9431">
                  <c:v>1.6079158936301841E-2</c:v>
                </c:pt>
                <c:pt idx="9432">
                  <c:v>6.1454293737771293E-4</c:v>
                </c:pt>
                <c:pt idx="9433">
                  <c:v>0.11751537935748466</c:v>
                </c:pt>
                <c:pt idx="9434">
                  <c:v>4.9939692941721396E-2</c:v>
                </c:pt>
                <c:pt idx="9435">
                  <c:v>1.9663993890798093E-2</c:v>
                </c:pt>
                <c:pt idx="9436">
                  <c:v>6.147540983606598E-3</c:v>
                </c:pt>
                <c:pt idx="9437">
                  <c:v>1.0416666666666938E-2</c:v>
                </c:pt>
                <c:pt idx="9438">
                  <c:v>6.5104166666679814E-4</c:v>
                </c:pt>
                <c:pt idx="9439">
                  <c:v>2.4132231404958876E-2</c:v>
                </c:pt>
                <c:pt idx="9440">
                  <c:v>1.7123287671233084E-2</c:v>
                </c:pt>
                <c:pt idx="9441">
                  <c:v>1.7386125919427724E-2</c:v>
                </c:pt>
                <c:pt idx="9442">
                  <c:v>1.1380400421497248E-3</c:v>
                </c:pt>
                <c:pt idx="9443">
                  <c:v>4.7562297881617713E-2</c:v>
                </c:pt>
                <c:pt idx="9444">
                  <c:v>1.1321181931393752E-2</c:v>
                </c:pt>
                <c:pt idx="9445">
                  <c:v>1.5748031496063096E-2</c:v>
                </c:pt>
                <c:pt idx="9446">
                  <c:v>1.4336917562724075E-2</c:v>
                </c:pt>
                <c:pt idx="9447">
                  <c:v>1.538461538461533E-2</c:v>
                </c:pt>
                <c:pt idx="9448">
                  <c:v>2.4761904761904797E-2</c:v>
                </c:pt>
                <c:pt idx="9449">
                  <c:v>0.20707964601769913</c:v>
                </c:pt>
                <c:pt idx="9450">
                  <c:v>6.781560879921939E-4</c:v>
                </c:pt>
                <c:pt idx="9451">
                  <c:v>2.4761904761904797E-2</c:v>
                </c:pt>
                <c:pt idx="9452">
                  <c:v>1.5384615384615396E-2</c:v>
                </c:pt>
                <c:pt idx="9453">
                  <c:v>1.4152305766823718E-2</c:v>
                </c:pt>
                <c:pt idx="9454">
                  <c:v>1.0416666666666938E-2</c:v>
                </c:pt>
                <c:pt idx="9455">
                  <c:v>6.779661016949165E-2</c:v>
                </c:pt>
                <c:pt idx="9456">
                  <c:v>2.1164021164021368E-2</c:v>
                </c:pt>
                <c:pt idx="9457">
                  <c:v>1.5748031496063096E-2</c:v>
                </c:pt>
                <c:pt idx="9458">
                  <c:v>6.9991251093613586E-3</c:v>
                </c:pt>
                <c:pt idx="9459">
                  <c:v>1.0416666666666938E-2</c:v>
                </c:pt>
                <c:pt idx="9460">
                  <c:v>1.5748031496063096E-2</c:v>
                </c:pt>
                <c:pt idx="9461">
                  <c:v>2.976190476190496E-3</c:v>
                </c:pt>
                <c:pt idx="9462">
                  <c:v>2.9761904761906118E-3</c:v>
                </c:pt>
                <c:pt idx="9463">
                  <c:v>4.3744531933532539E-4</c:v>
                </c:pt>
                <c:pt idx="9464">
                  <c:v>5.6570931244562736E-3</c:v>
                </c:pt>
                <c:pt idx="9465">
                  <c:v>2.3437500000000038E-2</c:v>
                </c:pt>
                <c:pt idx="9466">
                  <c:v>4.7619047619047589E-2</c:v>
                </c:pt>
                <c:pt idx="9467">
                  <c:v>0.19934410417169024</c:v>
                </c:pt>
                <c:pt idx="9468">
                  <c:v>6.9991251093613586E-3</c:v>
                </c:pt>
                <c:pt idx="9469">
                  <c:v>4.9586776859504245E-2</c:v>
                </c:pt>
                <c:pt idx="9470">
                  <c:v>2.3437500000000038E-2</c:v>
                </c:pt>
                <c:pt idx="9471">
                  <c:v>1.5748031496063096E-2</c:v>
                </c:pt>
                <c:pt idx="9472">
                  <c:v>1.0416666666666938E-2</c:v>
                </c:pt>
                <c:pt idx="9473">
                  <c:v>1.0416666666666938E-2</c:v>
                </c:pt>
                <c:pt idx="9474">
                  <c:v>6.9991251093613586E-3</c:v>
                </c:pt>
                <c:pt idx="9475">
                  <c:v>1.0179276815557607E-2</c:v>
                </c:pt>
                <c:pt idx="9476">
                  <c:v>1.3774104683197297E-3</c:v>
                </c:pt>
                <c:pt idx="9477">
                  <c:v>2.238056088426023E-3</c:v>
                </c:pt>
                <c:pt idx="9478">
                  <c:v>6.5104166666679814E-4</c:v>
                </c:pt>
                <c:pt idx="9479">
                  <c:v>6.5104166666679814E-4</c:v>
                </c:pt>
                <c:pt idx="9480">
                  <c:v>1.4939309056956177E-2</c:v>
                </c:pt>
                <c:pt idx="9481">
                  <c:v>6.5104166666679814E-4</c:v>
                </c:pt>
                <c:pt idx="9482">
                  <c:v>6.5104166666679814E-4</c:v>
                </c:pt>
                <c:pt idx="9483">
                  <c:v>1.0416666666666938E-2</c:v>
                </c:pt>
                <c:pt idx="9484">
                  <c:v>1.0416666666666938E-2</c:v>
                </c:pt>
                <c:pt idx="9485">
                  <c:v>7.2148786831516027E-4</c:v>
                </c:pt>
                <c:pt idx="9486">
                  <c:v>2.8280542986424254E-3</c:v>
                </c:pt>
                <c:pt idx="9487">
                  <c:v>3.64145658263305E-2</c:v>
                </c:pt>
                <c:pt idx="9488">
                  <c:v>1.7798253590875933E-3</c:v>
                </c:pt>
                <c:pt idx="9489">
                  <c:v>1.5567765567765486E-2</c:v>
                </c:pt>
                <c:pt idx="9490">
                  <c:v>7.2148786831516027E-4</c:v>
                </c:pt>
                <c:pt idx="9491">
                  <c:v>6.5104166666679814E-4</c:v>
                </c:pt>
                <c:pt idx="9492">
                  <c:v>6.9686411149826252E-3</c:v>
                </c:pt>
                <c:pt idx="9493">
                  <c:v>1.0416666666666938E-2</c:v>
                </c:pt>
                <c:pt idx="9494">
                  <c:v>6.5104166666679814E-4</c:v>
                </c:pt>
                <c:pt idx="9495">
                  <c:v>1.0635034257081455E-2</c:v>
                </c:pt>
                <c:pt idx="9496">
                  <c:v>1.0635034257081455E-2</c:v>
                </c:pt>
                <c:pt idx="9497">
                  <c:v>1.133317901610611E-2</c:v>
                </c:pt>
                <c:pt idx="9498">
                  <c:v>2.3319200484554808E-2</c:v>
                </c:pt>
                <c:pt idx="9499">
                  <c:v>1.0635034257081455E-2</c:v>
                </c:pt>
                <c:pt idx="9500">
                  <c:v>4.8166119594678422E-4</c:v>
                </c:pt>
                <c:pt idx="9501">
                  <c:v>3.1173826173826382E-3</c:v>
                </c:pt>
                <c:pt idx="9502">
                  <c:v>1.9035842206574804E-3</c:v>
                </c:pt>
                <c:pt idx="9503">
                  <c:v>1.4461930226636128E-2</c:v>
                </c:pt>
                <c:pt idx="9504">
                  <c:v>7.223024446442728E-3</c:v>
                </c:pt>
                <c:pt idx="9505">
                  <c:v>4.1406067228352897E-7</c:v>
                </c:pt>
                <c:pt idx="9506">
                  <c:v>4.2441218911805362E-4</c:v>
                </c:pt>
                <c:pt idx="9507">
                  <c:v>3.6235294117646998E-2</c:v>
                </c:pt>
                <c:pt idx="9508">
                  <c:v>2.3965141612200407E-2</c:v>
                </c:pt>
                <c:pt idx="9509">
                  <c:v>3.4260853802229345E-3</c:v>
                </c:pt>
                <c:pt idx="9510">
                  <c:v>2.3437500000000038E-2</c:v>
                </c:pt>
                <c:pt idx="9511">
                  <c:v>8.5034013605444407E-4</c:v>
                </c:pt>
                <c:pt idx="9512">
                  <c:v>2.1164021164021368E-2</c:v>
                </c:pt>
                <c:pt idx="9513">
                  <c:v>4.3744531933532539E-4</c:v>
                </c:pt>
                <c:pt idx="9514">
                  <c:v>6.5104166666679814E-4</c:v>
                </c:pt>
                <c:pt idx="9515">
                  <c:v>2.976190476190496E-3</c:v>
                </c:pt>
                <c:pt idx="9516">
                  <c:v>1.0416666666666938E-2</c:v>
                </c:pt>
                <c:pt idx="9517">
                  <c:v>1.3227513227514738E-3</c:v>
                </c:pt>
                <c:pt idx="9518">
                  <c:v>1.7076502732243888E-4</c:v>
                </c:pt>
                <c:pt idx="9519">
                  <c:v>2.3422377080913635E-2</c:v>
                </c:pt>
                <c:pt idx="9520">
                  <c:v>6.5104166666679814E-4</c:v>
                </c:pt>
                <c:pt idx="9521">
                  <c:v>2.7322404371585415E-3</c:v>
                </c:pt>
                <c:pt idx="9522">
                  <c:v>1.6211745244004167E-3</c:v>
                </c:pt>
                <c:pt idx="9523">
                  <c:v>1.1898129232750077E-2</c:v>
                </c:pt>
                <c:pt idx="9524">
                  <c:v>6.3893637226970909E-3</c:v>
                </c:pt>
                <c:pt idx="9525">
                  <c:v>1.0175010175010308E-2</c:v>
                </c:pt>
                <c:pt idx="9526">
                  <c:v>1.2171673005805395E-2</c:v>
                </c:pt>
                <c:pt idx="9527">
                  <c:v>4.7619047619047589E-2</c:v>
                </c:pt>
                <c:pt idx="9528">
                  <c:v>2.116402116402125E-2</c:v>
                </c:pt>
                <c:pt idx="9529">
                  <c:v>2.3437500000000038E-2</c:v>
                </c:pt>
                <c:pt idx="9530">
                  <c:v>1.8691588785046814E-2</c:v>
                </c:pt>
                <c:pt idx="9531">
                  <c:v>6.9991251093613586E-3</c:v>
                </c:pt>
                <c:pt idx="9532">
                  <c:v>1.0416666666666938E-2</c:v>
                </c:pt>
                <c:pt idx="9533">
                  <c:v>1.0416666666666938E-2</c:v>
                </c:pt>
                <c:pt idx="9534">
                  <c:v>7.5757575757576141E-3</c:v>
                </c:pt>
                <c:pt idx="9535">
                  <c:v>0</c:v>
                </c:pt>
                <c:pt idx="9536">
                  <c:v>2.3437500000000038E-2</c:v>
                </c:pt>
                <c:pt idx="9537">
                  <c:v>4.3744531933532539E-4</c:v>
                </c:pt>
                <c:pt idx="9538">
                  <c:v>1.0416666666666938E-2</c:v>
                </c:pt>
                <c:pt idx="9539">
                  <c:v>1.0416666666666938E-2</c:v>
                </c:pt>
                <c:pt idx="9540">
                  <c:v>6.9991251093613586E-3</c:v>
                </c:pt>
                <c:pt idx="9541">
                  <c:v>2.1164021164021368E-2</c:v>
                </c:pt>
                <c:pt idx="9542">
                  <c:v>3.4722222222222398E-3</c:v>
                </c:pt>
                <c:pt idx="9543">
                  <c:v>1.0416666666666938E-2</c:v>
                </c:pt>
                <c:pt idx="9544">
                  <c:v>2.1164021164021368E-2</c:v>
                </c:pt>
                <c:pt idx="9545">
                  <c:v>2.3437500000000038E-2</c:v>
                </c:pt>
                <c:pt idx="9546">
                  <c:v>6.1646174863387942E-2</c:v>
                </c:pt>
                <c:pt idx="9547">
                  <c:v>8.5365853658536536E-2</c:v>
                </c:pt>
                <c:pt idx="9548">
                  <c:v>2.3437500000000038E-2</c:v>
                </c:pt>
                <c:pt idx="9549">
                  <c:v>1.0416666666666938E-2</c:v>
                </c:pt>
                <c:pt idx="9550">
                  <c:v>4.3744531933532539E-4</c:v>
                </c:pt>
                <c:pt idx="9551">
                  <c:v>6.238859180035747E-3</c:v>
                </c:pt>
                <c:pt idx="9552">
                  <c:v>4.3744531933532539E-4</c:v>
                </c:pt>
                <c:pt idx="9553">
                  <c:v>2.5864707682889666E-2</c:v>
                </c:pt>
                <c:pt idx="9554">
                  <c:v>2.3422377080913635E-2</c:v>
                </c:pt>
                <c:pt idx="9555">
                  <c:v>1.6203703703703606E-2</c:v>
                </c:pt>
                <c:pt idx="9556">
                  <c:v>6.5104166666679814E-4</c:v>
                </c:pt>
                <c:pt idx="9557">
                  <c:v>7.4354770912149091E-3</c:v>
                </c:pt>
                <c:pt idx="9558">
                  <c:v>8.9605734767043196E-4</c:v>
                </c:pt>
                <c:pt idx="9559">
                  <c:v>1.7005032101336127E-2</c:v>
                </c:pt>
                <c:pt idx="9560">
                  <c:v>1.1703280900865094E-2</c:v>
                </c:pt>
                <c:pt idx="9561">
                  <c:v>4.5740293418325748E-4</c:v>
                </c:pt>
                <c:pt idx="9562">
                  <c:v>1.047047326539163E-2</c:v>
                </c:pt>
                <c:pt idx="9563">
                  <c:v>5.9624585940374628E-3</c:v>
                </c:pt>
                <c:pt idx="9564">
                  <c:v>5.7836899942167346E-4</c:v>
                </c:pt>
                <c:pt idx="9565">
                  <c:v>8.9436782232590157E-4</c:v>
                </c:pt>
                <c:pt idx="9566">
                  <c:v>3.5076923076923019E-2</c:v>
                </c:pt>
                <c:pt idx="9567">
                  <c:v>2.3199023199023172E-2</c:v>
                </c:pt>
                <c:pt idx="9568">
                  <c:v>9.742584441970091E-2</c:v>
                </c:pt>
                <c:pt idx="9569">
                  <c:v>2.3199023199023172E-2</c:v>
                </c:pt>
                <c:pt idx="9570">
                  <c:v>4.1078305519906002E-4</c:v>
                </c:pt>
                <c:pt idx="9571">
                  <c:v>4.1078305519906002E-4</c:v>
                </c:pt>
                <c:pt idx="9572">
                  <c:v>4.1078305519906002E-4</c:v>
                </c:pt>
                <c:pt idx="9573">
                  <c:v>1.0611205432937245E-2</c:v>
                </c:pt>
                <c:pt idx="9574">
                  <c:v>2.2759601706968994E-3</c:v>
                </c:pt>
                <c:pt idx="9575">
                  <c:v>4.1078305519906002E-4</c:v>
                </c:pt>
                <c:pt idx="9576">
                  <c:v>3.0340557275541635E-3</c:v>
                </c:pt>
                <c:pt idx="9577">
                  <c:v>2.4516129032258076E-2</c:v>
                </c:pt>
                <c:pt idx="9578">
                  <c:v>2.9529767040552858E-3</c:v>
                </c:pt>
                <c:pt idx="9579">
                  <c:v>2.9529767040552858E-3</c:v>
                </c:pt>
                <c:pt idx="9580">
                  <c:v>1.0635034257081455E-2</c:v>
                </c:pt>
                <c:pt idx="9581">
                  <c:v>6.8740783026497582E-3</c:v>
                </c:pt>
                <c:pt idx="9582">
                  <c:v>1.3278788519173279E-2</c:v>
                </c:pt>
                <c:pt idx="9583">
                  <c:v>1.2987553571969183E-2</c:v>
                </c:pt>
                <c:pt idx="9584">
                  <c:v>6.1454293737771293E-4</c:v>
                </c:pt>
                <c:pt idx="9585">
                  <c:v>6.9719100775002844E-3</c:v>
                </c:pt>
                <c:pt idx="9586">
                  <c:v>9.8681805998884634E-4</c:v>
                </c:pt>
                <c:pt idx="9587">
                  <c:v>1.0635034257081455E-2</c:v>
                </c:pt>
                <c:pt idx="9588">
                  <c:v>4.2397920382006684E-3</c:v>
                </c:pt>
                <c:pt idx="9589">
                  <c:v>1.2487512487511664E-3</c:v>
                </c:pt>
                <c:pt idx="9590">
                  <c:v>1.6112919338532523E-6</c:v>
                </c:pt>
                <c:pt idx="9591">
                  <c:v>6.7476383265857292E-3</c:v>
                </c:pt>
                <c:pt idx="9592">
                  <c:v>4.6535436735049954E-5</c:v>
                </c:pt>
                <c:pt idx="9593">
                  <c:v>1.4442375554512414E-2</c:v>
                </c:pt>
                <c:pt idx="9594">
                  <c:v>6.7095331283223577E-4</c:v>
                </c:pt>
                <c:pt idx="9595">
                  <c:v>1.1187214611872319E-2</c:v>
                </c:pt>
                <c:pt idx="9596">
                  <c:v>1.4618195614841033E-2</c:v>
                </c:pt>
                <c:pt idx="9597">
                  <c:v>1.1187214611872319E-2</c:v>
                </c:pt>
                <c:pt idx="9598">
                  <c:v>1.6921837228042056E-2</c:v>
                </c:pt>
                <c:pt idx="9599">
                  <c:v>2.8801013814675595E-2</c:v>
                </c:pt>
                <c:pt idx="9600">
                  <c:v>1.3646508057600418E-3</c:v>
                </c:pt>
                <c:pt idx="9601">
                  <c:v>6.7095331283223577E-4</c:v>
                </c:pt>
                <c:pt idx="9602">
                  <c:v>1.3646508057600418E-3</c:v>
                </c:pt>
                <c:pt idx="9603">
                  <c:v>1.3646508057600418E-3</c:v>
                </c:pt>
                <c:pt idx="9604">
                  <c:v>1.3646508057600418E-3</c:v>
                </c:pt>
                <c:pt idx="9605">
                  <c:v>1.4382644232353417E-4</c:v>
                </c:pt>
                <c:pt idx="9606">
                  <c:v>4.2357679872065813E-4</c:v>
                </c:pt>
                <c:pt idx="9607">
                  <c:v>2.2753656837706193E-2</c:v>
                </c:pt>
                <c:pt idx="9608">
                  <c:v>6.9967432002655304E-3</c:v>
                </c:pt>
                <c:pt idx="9609">
                  <c:v>6.9967432002655304E-3</c:v>
                </c:pt>
                <c:pt idx="9610">
                  <c:v>4.8943256363224877E-4</c:v>
                </c:pt>
                <c:pt idx="9611">
                  <c:v>6.9967432002655304E-3</c:v>
                </c:pt>
                <c:pt idx="9612">
                  <c:v>2.0822689018924036E-3</c:v>
                </c:pt>
                <c:pt idx="9613">
                  <c:v>2.0822689018924036E-3</c:v>
                </c:pt>
                <c:pt idx="9614">
                  <c:v>1.1093333333333358E-2</c:v>
                </c:pt>
                <c:pt idx="9615">
                  <c:v>6.6197959746346572E-3</c:v>
                </c:pt>
                <c:pt idx="9616">
                  <c:v>1.1093333333333358E-2</c:v>
                </c:pt>
                <c:pt idx="9617">
                  <c:v>5.6581875758183894E-2</c:v>
                </c:pt>
                <c:pt idx="9618">
                  <c:v>8.4551811824539122E-2</c:v>
                </c:pt>
                <c:pt idx="9619">
                  <c:v>6.7476383265857292E-3</c:v>
                </c:pt>
                <c:pt idx="9620">
                  <c:v>3.9662389350167094E-3</c:v>
                </c:pt>
                <c:pt idx="9621">
                  <c:v>3.264986287057643E-3</c:v>
                </c:pt>
                <c:pt idx="9622">
                  <c:v>3.264986287057643E-3</c:v>
                </c:pt>
                <c:pt idx="9623">
                  <c:v>1.5968049903363082E-3</c:v>
                </c:pt>
                <c:pt idx="9624">
                  <c:v>5.7836899942167346E-4</c:v>
                </c:pt>
                <c:pt idx="9625">
                  <c:v>5.7836899942167346E-4</c:v>
                </c:pt>
                <c:pt idx="9626">
                  <c:v>1.79199575230638E-3</c:v>
                </c:pt>
                <c:pt idx="9627">
                  <c:v>1.5384615384615425E-2</c:v>
                </c:pt>
                <c:pt idx="9628">
                  <c:v>7.1689542806360456E-3</c:v>
                </c:pt>
                <c:pt idx="9629">
                  <c:v>3.484553723788203E-3</c:v>
                </c:pt>
                <c:pt idx="9630">
                  <c:v>1.227765770702143E-3</c:v>
                </c:pt>
                <c:pt idx="9631">
                  <c:v>2.6282534022472816E-3</c:v>
                </c:pt>
                <c:pt idx="9632">
                  <c:v>2.3199023199023172E-2</c:v>
                </c:pt>
                <c:pt idx="9633">
                  <c:v>1.6421052631579034E-2</c:v>
                </c:pt>
                <c:pt idx="9634">
                  <c:v>2.4818851863386115E-2</c:v>
                </c:pt>
                <c:pt idx="9635">
                  <c:v>5.7836899942167346E-4</c:v>
                </c:pt>
                <c:pt idx="9636">
                  <c:v>2.2071307300509393E-2</c:v>
                </c:pt>
                <c:pt idx="9637">
                  <c:v>2.1448605840620276E-3</c:v>
                </c:pt>
                <c:pt idx="9638">
                  <c:v>2.1448605840620276E-3</c:v>
                </c:pt>
                <c:pt idx="9639">
                  <c:v>9.0912236661226588E-4</c:v>
                </c:pt>
                <c:pt idx="9640">
                  <c:v>5.7836899942167346E-4</c:v>
                </c:pt>
                <c:pt idx="9641">
                  <c:v>5.7836899942167346E-4</c:v>
                </c:pt>
                <c:pt idx="9642">
                  <c:v>1.5122888807099291E-2</c:v>
                </c:pt>
                <c:pt idx="9643">
                  <c:v>1.0417623749601604E-2</c:v>
                </c:pt>
                <c:pt idx="9644">
                  <c:v>1.5122888807099291E-2</c:v>
                </c:pt>
                <c:pt idx="9645">
                  <c:v>1.4459224985540737E-2</c:v>
                </c:pt>
                <c:pt idx="9646">
                  <c:v>2.0200387847446627E-2</c:v>
                </c:pt>
                <c:pt idx="9647">
                  <c:v>7.3319926261101991E-3</c:v>
                </c:pt>
                <c:pt idx="9648">
                  <c:v>7.6048518954751968E-6</c:v>
                </c:pt>
                <c:pt idx="9649">
                  <c:v>3.8305920658873168E-4</c:v>
                </c:pt>
                <c:pt idx="9650">
                  <c:v>7.3319926261101991E-3</c:v>
                </c:pt>
                <c:pt idx="9651">
                  <c:v>9.7769877181642113E-3</c:v>
                </c:pt>
                <c:pt idx="9652">
                  <c:v>2.6492311931080367E-4</c:v>
                </c:pt>
                <c:pt idx="9653">
                  <c:v>9.7769877181642113E-3</c:v>
                </c:pt>
                <c:pt idx="9654">
                  <c:v>4.7270543221963899E-3</c:v>
                </c:pt>
                <c:pt idx="9655">
                  <c:v>3.64145658263305E-2</c:v>
                </c:pt>
                <c:pt idx="9656">
                  <c:v>1.1452451292037683E-4</c:v>
                </c:pt>
                <c:pt idx="9657">
                  <c:v>6.6964285714286144E-3</c:v>
                </c:pt>
                <c:pt idx="9658">
                  <c:v>1.129943502824852E-2</c:v>
                </c:pt>
                <c:pt idx="9659">
                  <c:v>6.6964285714286144E-3</c:v>
                </c:pt>
                <c:pt idx="9660">
                  <c:v>1.6896648831315514E-3</c:v>
                </c:pt>
                <c:pt idx="9661">
                  <c:v>7.5973409306743598E-3</c:v>
                </c:pt>
                <c:pt idx="9662">
                  <c:v>6.1454293737771293E-4</c:v>
                </c:pt>
                <c:pt idx="9663">
                  <c:v>1.333534886166575E-3</c:v>
                </c:pt>
                <c:pt idx="9664">
                  <c:v>5.4725179127091848E-3</c:v>
                </c:pt>
                <c:pt idx="9665">
                  <c:v>1.0635034257081455E-2</c:v>
                </c:pt>
                <c:pt idx="9666">
                  <c:v>8.1406688549578846E-4</c:v>
                </c:pt>
                <c:pt idx="9667">
                  <c:v>1.6079158936301841E-2</c:v>
                </c:pt>
                <c:pt idx="9668">
                  <c:v>2.3443223443223579E-2</c:v>
                </c:pt>
                <c:pt idx="9669">
                  <c:v>2.3437500000000038E-2</c:v>
                </c:pt>
                <c:pt idx="9670">
                  <c:v>6.8328246863343475E-2</c:v>
                </c:pt>
                <c:pt idx="9671">
                  <c:v>2.3437500000000038E-2</c:v>
                </c:pt>
                <c:pt idx="9672">
                  <c:v>4.3744531933532539E-4</c:v>
                </c:pt>
                <c:pt idx="9673">
                  <c:v>3.7858422939068027E-2</c:v>
                </c:pt>
                <c:pt idx="9674">
                  <c:v>3.2258064516129087E-2</c:v>
                </c:pt>
                <c:pt idx="9675">
                  <c:v>1.298357180710142E-2</c:v>
                </c:pt>
                <c:pt idx="9676">
                  <c:v>4.854368932038962E-3</c:v>
                </c:pt>
                <c:pt idx="9677">
                  <c:v>1.0416666666666938E-2</c:v>
                </c:pt>
                <c:pt idx="9678">
                  <c:v>2.3437500000000038E-2</c:v>
                </c:pt>
                <c:pt idx="9679">
                  <c:v>1.3774104683197297E-3</c:v>
                </c:pt>
                <c:pt idx="9680">
                  <c:v>6.5104166666679814E-4</c:v>
                </c:pt>
                <c:pt idx="9681">
                  <c:v>1.0416666666666938E-2</c:v>
                </c:pt>
                <c:pt idx="9682">
                  <c:v>1.4285714285714356E-2</c:v>
                </c:pt>
                <c:pt idx="9683">
                  <c:v>8.9605734767043196E-4</c:v>
                </c:pt>
                <c:pt idx="9684">
                  <c:v>2.06625683060109E-2</c:v>
                </c:pt>
                <c:pt idx="9685">
                  <c:v>7.6277650648362029E-4</c:v>
                </c:pt>
                <c:pt idx="9686">
                  <c:v>6.5104166666679814E-4</c:v>
                </c:pt>
                <c:pt idx="9687">
                  <c:v>1.0389610389610303E-2</c:v>
                </c:pt>
                <c:pt idx="9688">
                  <c:v>1.571009635525757E-2</c:v>
                </c:pt>
                <c:pt idx="9689">
                  <c:v>3.7258064516129133E-2</c:v>
                </c:pt>
                <c:pt idx="9690">
                  <c:v>1.0389610389610303E-2</c:v>
                </c:pt>
                <c:pt idx="9691">
                  <c:v>3.9434249960348449E-5</c:v>
                </c:pt>
                <c:pt idx="9692">
                  <c:v>2.8133248864953757E-3</c:v>
                </c:pt>
                <c:pt idx="9693">
                  <c:v>1.0416666666666938E-2</c:v>
                </c:pt>
                <c:pt idx="9694">
                  <c:v>5.7836899942167346E-4</c:v>
                </c:pt>
                <c:pt idx="9695">
                  <c:v>5.29014844804351E-4</c:v>
                </c:pt>
                <c:pt idx="9696">
                  <c:v>2.1862348178137599E-2</c:v>
                </c:pt>
                <c:pt idx="9697">
                  <c:v>2.3199023199023172E-2</c:v>
                </c:pt>
                <c:pt idx="9698">
                  <c:v>1.0860484544695154E-2</c:v>
                </c:pt>
                <c:pt idx="9699">
                  <c:v>2.2071307300509393E-2</c:v>
                </c:pt>
                <c:pt idx="9700">
                  <c:v>1.3227513227514738E-3</c:v>
                </c:pt>
                <c:pt idx="9701">
                  <c:v>0</c:v>
                </c:pt>
                <c:pt idx="9702">
                  <c:v>2.1164021164021368E-2</c:v>
                </c:pt>
                <c:pt idx="9703">
                  <c:v>4.7619047619047589E-2</c:v>
                </c:pt>
                <c:pt idx="9704">
                  <c:v>1.0416666666666938E-2</c:v>
                </c:pt>
                <c:pt idx="9705">
                  <c:v>2.976190476190496E-3</c:v>
                </c:pt>
                <c:pt idx="9706">
                  <c:v>2.3437500000000038E-2</c:v>
                </c:pt>
                <c:pt idx="9707">
                  <c:v>1.734400656814461E-2</c:v>
                </c:pt>
                <c:pt idx="9708">
                  <c:v>2.3437500000000038E-2</c:v>
                </c:pt>
                <c:pt idx="9709">
                  <c:v>6.3001145475372194E-3</c:v>
                </c:pt>
                <c:pt idx="9710">
                  <c:v>6.5104166666679814E-4</c:v>
                </c:pt>
                <c:pt idx="9711">
                  <c:v>3.5433070866141662E-2</c:v>
                </c:pt>
                <c:pt idx="9712">
                  <c:v>6.5104166666679814E-4</c:v>
                </c:pt>
                <c:pt idx="9713">
                  <c:v>3.7500000000000075E-2</c:v>
                </c:pt>
                <c:pt idx="9714">
                  <c:v>6.9686411149826252E-3</c:v>
                </c:pt>
                <c:pt idx="9715">
                  <c:v>1.0416666666666938E-2</c:v>
                </c:pt>
                <c:pt idx="9716">
                  <c:v>7.9189103579346953E-3</c:v>
                </c:pt>
                <c:pt idx="9717">
                  <c:v>2.2074110309404347E-2</c:v>
                </c:pt>
                <c:pt idx="9718">
                  <c:v>6.3834266635235566E-3</c:v>
                </c:pt>
                <c:pt idx="9719">
                  <c:v>7.4042425737339702E-3</c:v>
                </c:pt>
                <c:pt idx="9720">
                  <c:v>5.9330012160198091E-3</c:v>
                </c:pt>
                <c:pt idx="9721">
                  <c:v>4.6658259773013834E-2</c:v>
                </c:pt>
                <c:pt idx="9722">
                  <c:v>2.2952853598014817E-2</c:v>
                </c:pt>
                <c:pt idx="9723">
                  <c:v>1.3258541560428076E-2</c:v>
                </c:pt>
                <c:pt idx="9724">
                  <c:v>2.1855509355509384E-2</c:v>
                </c:pt>
                <c:pt idx="9725">
                  <c:v>2.1855509355509384E-2</c:v>
                </c:pt>
                <c:pt idx="9726">
                  <c:v>6.490543075908883E-3</c:v>
                </c:pt>
                <c:pt idx="9727">
                  <c:v>1.5871733308710576E-3</c:v>
                </c:pt>
                <c:pt idx="9728">
                  <c:v>3.5256410256410152E-2</c:v>
                </c:pt>
                <c:pt idx="9729">
                  <c:v>6.1302334029607825E-3</c:v>
                </c:pt>
                <c:pt idx="9730">
                  <c:v>1.0635034257081455E-2</c:v>
                </c:pt>
                <c:pt idx="9731">
                  <c:v>7.647869372007547E-3</c:v>
                </c:pt>
                <c:pt idx="9732">
                  <c:v>6.1454293737771293E-4</c:v>
                </c:pt>
                <c:pt idx="9733">
                  <c:v>6.912845219296887E-3</c:v>
                </c:pt>
                <c:pt idx="9734">
                  <c:v>6.1454293737771293E-4</c:v>
                </c:pt>
                <c:pt idx="9735">
                  <c:v>9.8681805998884634E-4</c:v>
                </c:pt>
                <c:pt idx="9736">
                  <c:v>4.8166119594678422E-4</c:v>
                </c:pt>
                <c:pt idx="9737">
                  <c:v>4.8166119594678422E-4</c:v>
                </c:pt>
                <c:pt idx="9738">
                  <c:v>1.0635034257081455E-2</c:v>
                </c:pt>
                <c:pt idx="9739">
                  <c:v>3.2792837414687263E-3</c:v>
                </c:pt>
                <c:pt idx="9740">
                  <c:v>2.3437500000000038E-2</c:v>
                </c:pt>
                <c:pt idx="9741">
                  <c:v>1.0416666666666938E-2</c:v>
                </c:pt>
                <c:pt idx="9742">
                  <c:v>6.5104166666679814E-4</c:v>
                </c:pt>
                <c:pt idx="9743">
                  <c:v>1.5748031496063096E-2</c:v>
                </c:pt>
                <c:pt idx="9744">
                  <c:v>3.7858422939068027E-2</c:v>
                </c:pt>
                <c:pt idx="9745">
                  <c:v>1.6203703703703606E-2</c:v>
                </c:pt>
                <c:pt idx="9746">
                  <c:v>4.7384615384615261E-2</c:v>
                </c:pt>
                <c:pt idx="9747">
                  <c:v>5.1280942418237593E-2</c:v>
                </c:pt>
                <c:pt idx="9748">
                  <c:v>6.1454293737771293E-4</c:v>
                </c:pt>
                <c:pt idx="9749">
                  <c:v>3.5256410256410152E-2</c:v>
                </c:pt>
                <c:pt idx="9750">
                  <c:v>4.7384615384615261E-2</c:v>
                </c:pt>
                <c:pt idx="9751">
                  <c:v>1.0635034257081455E-2</c:v>
                </c:pt>
                <c:pt idx="9752">
                  <c:v>1.0635034257081455E-2</c:v>
                </c:pt>
                <c:pt idx="9753">
                  <c:v>5.9708436724565772E-2</c:v>
                </c:pt>
                <c:pt idx="9754">
                  <c:v>2.3319200484554808E-2</c:v>
                </c:pt>
                <c:pt idx="9755">
                  <c:v>3.5433070866141662E-2</c:v>
                </c:pt>
                <c:pt idx="9756">
                  <c:v>3.5433070866141662E-2</c:v>
                </c:pt>
                <c:pt idx="9757">
                  <c:v>2.3437500000000038E-2</c:v>
                </c:pt>
                <c:pt idx="9758">
                  <c:v>2.3437500000000038E-2</c:v>
                </c:pt>
                <c:pt idx="9759">
                  <c:v>4.7619047619047589E-2</c:v>
                </c:pt>
                <c:pt idx="9760">
                  <c:v>6.5104166666679814E-4</c:v>
                </c:pt>
                <c:pt idx="9761">
                  <c:v>6.5104166666679814E-4</c:v>
                </c:pt>
                <c:pt idx="9762">
                  <c:v>1.9357336430511073E-4</c:v>
                </c:pt>
                <c:pt idx="9763">
                  <c:v>1.5748031496063096E-2</c:v>
                </c:pt>
                <c:pt idx="9764">
                  <c:v>1.0416666666666938E-2</c:v>
                </c:pt>
                <c:pt idx="9765">
                  <c:v>2.016129032257999E-3</c:v>
                </c:pt>
                <c:pt idx="9766">
                  <c:v>1.0976702508960743E-2</c:v>
                </c:pt>
                <c:pt idx="9767">
                  <c:v>2.7813055626111183E-2</c:v>
                </c:pt>
                <c:pt idx="9768">
                  <c:v>5.2772305094286466E-2</c:v>
                </c:pt>
                <c:pt idx="9769">
                  <c:v>3.1090848834183539E-3</c:v>
                </c:pt>
                <c:pt idx="9770">
                  <c:v>3.1090848834183539E-3</c:v>
                </c:pt>
                <c:pt idx="9771">
                  <c:v>6.4499484004128737E-4</c:v>
                </c:pt>
                <c:pt idx="9772">
                  <c:v>6.4499484004128737E-4</c:v>
                </c:pt>
                <c:pt idx="9773">
                  <c:v>5.0378704113224225E-2</c:v>
                </c:pt>
                <c:pt idx="9774">
                  <c:v>2.7502157031924112E-2</c:v>
                </c:pt>
                <c:pt idx="9775">
                  <c:v>1.0736842105263183E-2</c:v>
                </c:pt>
                <c:pt idx="9776">
                  <c:v>1.6235144312393888E-2</c:v>
                </c:pt>
                <c:pt idx="9777">
                  <c:v>3.9144736842105073E-2</c:v>
                </c:pt>
                <c:pt idx="9778">
                  <c:v>1.0736842105263183E-2</c:v>
                </c:pt>
                <c:pt idx="9779">
                  <c:v>1.0736842105263183E-2</c:v>
                </c:pt>
                <c:pt idx="9780">
                  <c:v>1.3458662384177376E-3</c:v>
                </c:pt>
                <c:pt idx="9781">
                  <c:v>1.3851785280356358E-2</c:v>
                </c:pt>
                <c:pt idx="9782">
                  <c:v>7.1225720576355593E-4</c:v>
                </c:pt>
                <c:pt idx="9783">
                  <c:v>1.0554942697799725E-2</c:v>
                </c:pt>
                <c:pt idx="9784">
                  <c:v>7.5082735797022543E-3</c:v>
                </c:pt>
                <c:pt idx="9785">
                  <c:v>7.5082735797022543E-3</c:v>
                </c:pt>
                <c:pt idx="9786">
                  <c:v>2.3437500000000038E-2</c:v>
                </c:pt>
                <c:pt idx="9787">
                  <c:v>6.9991251093613586E-3</c:v>
                </c:pt>
                <c:pt idx="9788">
                  <c:v>4.3744531933532539E-4</c:v>
                </c:pt>
                <c:pt idx="9789">
                  <c:v>2.976190476190496E-3</c:v>
                </c:pt>
                <c:pt idx="9790">
                  <c:v>3.2101677148848378E-3</c:v>
                </c:pt>
                <c:pt idx="9791">
                  <c:v>0</c:v>
                </c:pt>
                <c:pt idx="9792">
                  <c:v>6.5104166666679814E-4</c:v>
                </c:pt>
                <c:pt idx="9793">
                  <c:v>7.6277650648362029E-4</c:v>
                </c:pt>
                <c:pt idx="9794">
                  <c:v>1.8862763961688297E-6</c:v>
                </c:pt>
                <c:pt idx="9795">
                  <c:v>6.9991251093613586E-3</c:v>
                </c:pt>
                <c:pt idx="9796">
                  <c:v>5.9659360600063831E-4</c:v>
                </c:pt>
                <c:pt idx="9797">
                  <c:v>6.6666666666668883E-3</c:v>
                </c:pt>
                <c:pt idx="9798">
                  <c:v>6.6666666666668883E-3</c:v>
                </c:pt>
                <c:pt idx="9799">
                  <c:v>3.4722222222222398E-3</c:v>
                </c:pt>
                <c:pt idx="9800">
                  <c:v>2.3437500000000038E-2</c:v>
                </c:pt>
                <c:pt idx="9801">
                  <c:v>6.6666666666668883E-3</c:v>
                </c:pt>
                <c:pt idx="9802">
                  <c:v>2.3437500000000038E-2</c:v>
                </c:pt>
                <c:pt idx="9803">
                  <c:v>1.0416666666666938E-2</c:v>
                </c:pt>
                <c:pt idx="9804">
                  <c:v>1.6778523489933187E-3</c:v>
                </c:pt>
                <c:pt idx="9805">
                  <c:v>6.0457516339869177E-2</c:v>
                </c:pt>
                <c:pt idx="9806">
                  <c:v>7.4633456986398332E-3</c:v>
                </c:pt>
                <c:pt idx="9807">
                  <c:v>5.6758783856185682E-4</c:v>
                </c:pt>
                <c:pt idx="9808">
                  <c:v>5.6758783856185682E-4</c:v>
                </c:pt>
                <c:pt idx="9809">
                  <c:v>1.1746374205921145E-2</c:v>
                </c:pt>
                <c:pt idx="9810">
                  <c:v>1.833460656990063E-2</c:v>
                </c:pt>
                <c:pt idx="9811">
                  <c:v>2.976190476190496E-3</c:v>
                </c:pt>
                <c:pt idx="9812">
                  <c:v>6.1403508771929724E-2</c:v>
                </c:pt>
                <c:pt idx="9813">
                  <c:v>6.5104166666679814E-4</c:v>
                </c:pt>
                <c:pt idx="9814">
                  <c:v>1.0416666666666938E-2</c:v>
                </c:pt>
                <c:pt idx="9815">
                  <c:v>6.5104166666679814E-4</c:v>
                </c:pt>
                <c:pt idx="9816">
                  <c:v>1.0416666666666938E-2</c:v>
                </c:pt>
                <c:pt idx="9817">
                  <c:v>1.0416666666666938E-2</c:v>
                </c:pt>
                <c:pt idx="9818">
                  <c:v>1.0416666666666938E-2</c:v>
                </c:pt>
                <c:pt idx="9819">
                  <c:v>7.6363636363636272E-2</c:v>
                </c:pt>
                <c:pt idx="9820">
                  <c:v>3.6936182097471992E-4</c:v>
                </c:pt>
                <c:pt idx="9821">
                  <c:v>7.273399739419148E-2</c:v>
                </c:pt>
                <c:pt idx="9822">
                  <c:v>1.0976702508960743E-2</c:v>
                </c:pt>
                <c:pt idx="9823">
                  <c:v>4.3744531933532539E-4</c:v>
                </c:pt>
                <c:pt idx="9824">
                  <c:v>2.976190476190496E-3</c:v>
                </c:pt>
                <c:pt idx="9825">
                  <c:v>6.5104166666679814E-4</c:v>
                </c:pt>
                <c:pt idx="9826">
                  <c:v>1.0635034257081455E-2</c:v>
                </c:pt>
                <c:pt idx="9827">
                  <c:v>2.2021346000939399E-3</c:v>
                </c:pt>
                <c:pt idx="9828">
                  <c:v>7.6854722363916472E-3</c:v>
                </c:pt>
                <c:pt idx="9829">
                  <c:v>1.5470477999748978E-4</c:v>
                </c:pt>
                <c:pt idx="9830">
                  <c:v>2.8397250771056912E-2</c:v>
                </c:pt>
                <c:pt idx="9831">
                  <c:v>5.6380455498602662E-2</c:v>
                </c:pt>
                <c:pt idx="9832">
                  <c:v>6.4568889756862063E-3</c:v>
                </c:pt>
                <c:pt idx="9833">
                  <c:v>2.3319200484554808E-2</c:v>
                </c:pt>
                <c:pt idx="9834">
                  <c:v>7.2232645403377038E-2</c:v>
                </c:pt>
                <c:pt idx="9835">
                  <c:v>1.6079158936301841E-2</c:v>
                </c:pt>
                <c:pt idx="9836">
                  <c:v>1.133317901610611E-2</c:v>
                </c:pt>
                <c:pt idx="9837">
                  <c:v>6.912845219296887E-3</c:v>
                </c:pt>
                <c:pt idx="9838">
                  <c:v>4.2397920382006684E-3</c:v>
                </c:pt>
                <c:pt idx="9839">
                  <c:v>6.8370543483667057E-3</c:v>
                </c:pt>
                <c:pt idx="9840">
                  <c:v>1.0635034257081455E-2</c:v>
                </c:pt>
                <c:pt idx="9841">
                  <c:v>7.2232645403377038E-2</c:v>
                </c:pt>
                <c:pt idx="9842">
                  <c:v>6.5852868241156682E-3</c:v>
                </c:pt>
                <c:pt idx="9843">
                  <c:v>1.3597871201042685E-5</c:v>
                </c:pt>
                <c:pt idx="9844">
                  <c:v>1.0635034257081455E-2</c:v>
                </c:pt>
                <c:pt idx="9845">
                  <c:v>1.0635034257081455E-2</c:v>
                </c:pt>
                <c:pt idx="9846">
                  <c:v>2.1610389610389521E-2</c:v>
                </c:pt>
                <c:pt idx="9847">
                  <c:v>2.7230833682446817E-2</c:v>
                </c:pt>
                <c:pt idx="9848">
                  <c:v>6.1454293737771293E-4</c:v>
                </c:pt>
                <c:pt idx="9849">
                  <c:v>7.6396977635367624E-2</c:v>
                </c:pt>
                <c:pt idx="9850">
                  <c:v>2.6666666666666613E-2</c:v>
                </c:pt>
                <c:pt idx="9851">
                  <c:v>6.6666666666667001E-3</c:v>
                </c:pt>
                <c:pt idx="9852">
                  <c:v>2.3437500000000038E-2</c:v>
                </c:pt>
                <c:pt idx="9853">
                  <c:v>3.9447731755424325E-3</c:v>
                </c:pt>
                <c:pt idx="9854">
                  <c:v>1.0416666666666938E-2</c:v>
                </c:pt>
                <c:pt idx="9855">
                  <c:v>1.3227513227514738E-3</c:v>
                </c:pt>
                <c:pt idx="9856">
                  <c:v>6.5104166666679814E-4</c:v>
                </c:pt>
                <c:pt idx="9857">
                  <c:v>4.3744531933532539E-4</c:v>
                </c:pt>
                <c:pt idx="9858">
                  <c:v>1.4833990795529162E-2</c:v>
                </c:pt>
                <c:pt idx="9859">
                  <c:v>7.7390823659479356E-3</c:v>
                </c:pt>
                <c:pt idx="9860">
                  <c:v>6.1218243036437225E-4</c:v>
                </c:pt>
                <c:pt idx="9861">
                  <c:v>1.7412935323383078E-2</c:v>
                </c:pt>
                <c:pt idx="9862">
                  <c:v>2.3437500000000038E-2</c:v>
                </c:pt>
                <c:pt idx="9863">
                  <c:v>2.3437500000000038E-2</c:v>
                </c:pt>
                <c:pt idx="9864">
                  <c:v>2.976190476190496E-3</c:v>
                </c:pt>
                <c:pt idx="9865">
                  <c:v>2.8624661246612532E-2</c:v>
                </c:pt>
                <c:pt idx="9866">
                  <c:v>6.9686411149826252E-3</c:v>
                </c:pt>
                <c:pt idx="9867">
                  <c:v>3.8499562721016388E-3</c:v>
                </c:pt>
                <c:pt idx="9868">
                  <c:v>3.6022060323824476E-3</c:v>
                </c:pt>
                <c:pt idx="9869">
                  <c:v>3.8499562721016388E-3</c:v>
                </c:pt>
                <c:pt idx="9870">
                  <c:v>6.5104166666679814E-4</c:v>
                </c:pt>
                <c:pt idx="9871">
                  <c:v>6.5104166666679814E-4</c:v>
                </c:pt>
                <c:pt idx="9872">
                  <c:v>1.3227513227514738E-3</c:v>
                </c:pt>
                <c:pt idx="9873">
                  <c:v>2.3437500000000038E-2</c:v>
                </c:pt>
                <c:pt idx="9874">
                  <c:v>1.3774104683197297E-3</c:v>
                </c:pt>
                <c:pt idx="9875">
                  <c:v>1.0416666666666938E-2</c:v>
                </c:pt>
                <c:pt idx="9876">
                  <c:v>3.097173828881227E-3</c:v>
                </c:pt>
                <c:pt idx="9877">
                  <c:v>2.4654832347162364E-4</c:v>
                </c:pt>
                <c:pt idx="9878">
                  <c:v>2.3437500000000038E-2</c:v>
                </c:pt>
                <c:pt idx="9879">
                  <c:v>4.8879648879648706E-2</c:v>
                </c:pt>
                <c:pt idx="9880">
                  <c:v>2.2124207540874428E-2</c:v>
                </c:pt>
                <c:pt idx="9881">
                  <c:v>2.4291682987335043E-3</c:v>
                </c:pt>
                <c:pt idx="9882">
                  <c:v>1.5291048624381117E-3</c:v>
                </c:pt>
                <c:pt idx="9883">
                  <c:v>9.2327566554373729E-4</c:v>
                </c:pt>
                <c:pt idx="9884">
                  <c:v>2.8110161443494635E-2</c:v>
                </c:pt>
                <c:pt idx="9885">
                  <c:v>1.0792844126176469E-3</c:v>
                </c:pt>
                <c:pt idx="9886">
                  <c:v>9.1548444996720577E-3</c:v>
                </c:pt>
                <c:pt idx="9887">
                  <c:v>2.6509267888578176E-2</c:v>
                </c:pt>
                <c:pt idx="9888">
                  <c:v>2.1792474622567187E-5</c:v>
                </c:pt>
                <c:pt idx="9889">
                  <c:v>1.1252341450360978E-2</c:v>
                </c:pt>
                <c:pt idx="9890">
                  <c:v>1.3610268980195747E-3</c:v>
                </c:pt>
                <c:pt idx="9891">
                  <c:v>1.4414414414412071E-3</c:v>
                </c:pt>
                <c:pt idx="9892">
                  <c:v>7.1689542806360456E-3</c:v>
                </c:pt>
                <c:pt idx="9893">
                  <c:v>6.9991251093613586E-3</c:v>
                </c:pt>
                <c:pt idx="9894">
                  <c:v>6.5104166666679814E-4</c:v>
                </c:pt>
                <c:pt idx="9895">
                  <c:v>2.976190476190496E-3</c:v>
                </c:pt>
                <c:pt idx="9896">
                  <c:v>5.1989389920425117E-3</c:v>
                </c:pt>
                <c:pt idx="9897">
                  <c:v>2.2674451561596301E-6</c:v>
                </c:pt>
                <c:pt idx="9898">
                  <c:v>9.1367385485047691E-4</c:v>
                </c:pt>
                <c:pt idx="9899">
                  <c:v>1.500938086296887E-5</c:v>
                </c:pt>
                <c:pt idx="9900">
                  <c:v>6.2055451323745296E-3</c:v>
                </c:pt>
                <c:pt idx="9901">
                  <c:v>1.0175010175010308E-2</c:v>
                </c:pt>
                <c:pt idx="9902">
                  <c:v>3.4995307722591985E-4</c:v>
                </c:pt>
                <c:pt idx="9903">
                  <c:v>2.366863905324816E-4</c:v>
                </c:pt>
                <c:pt idx="9904">
                  <c:v>1.5384615384615396E-2</c:v>
                </c:pt>
                <c:pt idx="9905">
                  <c:v>2.9731275014305844E-4</c:v>
                </c:pt>
                <c:pt idx="9906">
                  <c:v>9.2307692307691536E-3</c:v>
                </c:pt>
                <c:pt idx="9907">
                  <c:v>1.925652841781883E-2</c:v>
                </c:pt>
                <c:pt idx="9908">
                  <c:v>1.4908345793875207E-3</c:v>
                </c:pt>
                <c:pt idx="9909">
                  <c:v>4.4444444444444106E-3</c:v>
                </c:pt>
                <c:pt idx="9910">
                  <c:v>1.0175010175010308E-2</c:v>
                </c:pt>
                <c:pt idx="9911">
                  <c:v>5.7836899942147755E-4</c:v>
                </c:pt>
                <c:pt idx="9912">
                  <c:v>1.7151187719652098E-5</c:v>
                </c:pt>
                <c:pt idx="9913">
                  <c:v>1.0416666666666938E-2</c:v>
                </c:pt>
                <c:pt idx="9914">
                  <c:v>1.0416666666666938E-2</c:v>
                </c:pt>
                <c:pt idx="9915">
                  <c:v>1.5748031496063096E-2</c:v>
                </c:pt>
                <c:pt idx="9916">
                  <c:v>2.7777777777777728E-2</c:v>
                </c:pt>
                <c:pt idx="9917">
                  <c:v>3.5433070866141662E-2</c:v>
                </c:pt>
                <c:pt idx="9918">
                  <c:v>6.5104166666679814E-4</c:v>
                </c:pt>
                <c:pt idx="9919">
                  <c:v>2.3422377080913635E-2</c:v>
                </c:pt>
                <c:pt idx="9920">
                  <c:v>1.3774104683197297E-3</c:v>
                </c:pt>
                <c:pt idx="9921">
                  <c:v>6.5104166666679814E-4</c:v>
                </c:pt>
                <c:pt idx="9922">
                  <c:v>4.8875855327466648E-4</c:v>
                </c:pt>
                <c:pt idx="9923">
                  <c:v>1.0416666666666938E-2</c:v>
                </c:pt>
                <c:pt idx="9924">
                  <c:v>2.66666666666668E-2</c:v>
                </c:pt>
                <c:pt idx="9925">
                  <c:v>4.3744531933532539E-4</c:v>
                </c:pt>
                <c:pt idx="9926">
                  <c:v>2.3437500000000038E-2</c:v>
                </c:pt>
                <c:pt idx="9927">
                  <c:v>1.0976702508960743E-2</c:v>
                </c:pt>
                <c:pt idx="9928">
                  <c:v>4.7619047619047589E-2</c:v>
                </c:pt>
                <c:pt idx="9929">
                  <c:v>1.0416666666666938E-2</c:v>
                </c:pt>
                <c:pt idx="9930">
                  <c:v>1.0416666666666938E-2</c:v>
                </c:pt>
                <c:pt idx="9931">
                  <c:v>3.4722222222222398E-3</c:v>
                </c:pt>
                <c:pt idx="9932">
                  <c:v>2.3069679849340892E-2</c:v>
                </c:pt>
                <c:pt idx="9933">
                  <c:v>2.662303214027352E-2</c:v>
                </c:pt>
                <c:pt idx="9934">
                  <c:v>1.0179294389820967E-2</c:v>
                </c:pt>
                <c:pt idx="9935">
                  <c:v>2.3319200484554808E-2</c:v>
                </c:pt>
                <c:pt idx="9936">
                  <c:v>1.0635034257081455E-2</c:v>
                </c:pt>
                <c:pt idx="9937">
                  <c:v>1.200936240697661E-2</c:v>
                </c:pt>
                <c:pt idx="9938">
                  <c:v>2.3319200484554808E-2</c:v>
                </c:pt>
                <c:pt idx="9939">
                  <c:v>4.8166119594678422E-4</c:v>
                </c:pt>
                <c:pt idx="9940">
                  <c:v>2.7230833682446817E-2</c:v>
                </c:pt>
                <c:pt idx="9941">
                  <c:v>1.6079158936301841E-2</c:v>
                </c:pt>
                <c:pt idx="9942">
                  <c:v>2.3319200484554808E-2</c:v>
                </c:pt>
                <c:pt idx="9943">
                  <c:v>5.501725165590704E-2</c:v>
                </c:pt>
                <c:pt idx="9944">
                  <c:v>1.0635034257081455E-2</c:v>
                </c:pt>
                <c:pt idx="9945">
                  <c:v>1.6079158936301841E-2</c:v>
                </c:pt>
                <c:pt idx="9946">
                  <c:v>3.097173828881227E-3</c:v>
                </c:pt>
                <c:pt idx="9947">
                  <c:v>6.5104166666679814E-4</c:v>
                </c:pt>
                <c:pt idx="9948">
                  <c:v>6.9991251093613586E-3</c:v>
                </c:pt>
                <c:pt idx="9949">
                  <c:v>1.7337125829608634E-2</c:v>
                </c:pt>
                <c:pt idx="9950">
                  <c:v>8.9605734767043196E-4</c:v>
                </c:pt>
                <c:pt idx="9951">
                  <c:v>1.5748031496063096E-2</c:v>
                </c:pt>
                <c:pt idx="9952">
                  <c:v>4.3744531933532539E-4</c:v>
                </c:pt>
                <c:pt idx="9953">
                  <c:v>6.6666666666668883E-3</c:v>
                </c:pt>
                <c:pt idx="9954">
                  <c:v>4.9415992812220305E-3</c:v>
                </c:pt>
                <c:pt idx="9955">
                  <c:v>6.6666666666667001E-3</c:v>
                </c:pt>
                <c:pt idx="9956">
                  <c:v>2.976190476190496E-3</c:v>
                </c:pt>
                <c:pt idx="9957">
                  <c:v>6.5746219592363597E-4</c:v>
                </c:pt>
                <c:pt idx="9958">
                  <c:v>6.147540983606598E-3</c:v>
                </c:pt>
                <c:pt idx="9959">
                  <c:v>4.1050903119862488E-4</c:v>
                </c:pt>
                <c:pt idx="9960">
                  <c:v>1.8939393939394035E-3</c:v>
                </c:pt>
                <c:pt idx="9961">
                  <c:v>6.238859180035747E-3</c:v>
                </c:pt>
                <c:pt idx="9962">
                  <c:v>9.5338983050847672E-3</c:v>
                </c:pt>
                <c:pt idx="9963">
                  <c:v>1.7337125829608634E-2</c:v>
                </c:pt>
                <c:pt idx="9964">
                  <c:v>1.423364854215918E-2</c:v>
                </c:pt>
                <c:pt idx="9965">
                  <c:v>2.3437500000000038E-2</c:v>
                </c:pt>
                <c:pt idx="9966">
                  <c:v>3.4606511150984606E-3</c:v>
                </c:pt>
                <c:pt idx="9967">
                  <c:v>1.3888888888890522E-3</c:v>
                </c:pt>
                <c:pt idx="9968">
                  <c:v>0</c:v>
                </c:pt>
                <c:pt idx="9969">
                  <c:v>6.5104166666679814E-4</c:v>
                </c:pt>
                <c:pt idx="9970">
                  <c:v>2.4380333197886249E-3</c:v>
                </c:pt>
                <c:pt idx="9971">
                  <c:v>7.7190097743674562E-3</c:v>
                </c:pt>
                <c:pt idx="9972">
                  <c:v>1.4800718892060488E-3</c:v>
                </c:pt>
                <c:pt idx="9973">
                  <c:v>2.016129032257999E-3</c:v>
                </c:pt>
                <c:pt idx="9974">
                  <c:v>6.6666666666667001E-3</c:v>
                </c:pt>
                <c:pt idx="9975">
                  <c:v>1.9357336430511073E-4</c:v>
                </c:pt>
                <c:pt idx="9976">
                  <c:v>1.9357336430511073E-4</c:v>
                </c:pt>
                <c:pt idx="9977">
                  <c:v>9.3440122044242471E-3</c:v>
                </c:pt>
                <c:pt idx="9978">
                  <c:v>2.3437500000000038E-2</c:v>
                </c:pt>
                <c:pt idx="9979">
                  <c:v>6.4087158535610104E-4</c:v>
                </c:pt>
                <c:pt idx="9980">
                  <c:v>4.4326241134764197E-4</c:v>
                </c:pt>
                <c:pt idx="9981">
                  <c:v>4.2265426880810128E-4</c:v>
                </c:pt>
                <c:pt idx="9982">
                  <c:v>2.3011176857330399E-3</c:v>
                </c:pt>
                <c:pt idx="9983">
                  <c:v>4.4326241134764197E-4</c:v>
                </c:pt>
                <c:pt idx="9984">
                  <c:v>4.2372881355930824E-3</c:v>
                </c:pt>
                <c:pt idx="9985">
                  <c:v>3.7401285132682836E-2</c:v>
                </c:pt>
                <c:pt idx="9986">
                  <c:v>1.6046213093709905E-2</c:v>
                </c:pt>
                <c:pt idx="9987">
                  <c:v>6.4473684210525975E-3</c:v>
                </c:pt>
                <c:pt idx="9988">
                  <c:v>7.4922600619195734E-3</c:v>
                </c:pt>
                <c:pt idx="9989">
                  <c:v>5.4323308270676158E-3</c:v>
                </c:pt>
                <c:pt idx="9990">
                  <c:v>1.1454540290283354E-2</c:v>
                </c:pt>
                <c:pt idx="9991">
                  <c:v>7.1731748726660367E-4</c:v>
                </c:pt>
                <c:pt idx="9992">
                  <c:v>2.4516129032258076E-2</c:v>
                </c:pt>
                <c:pt idx="9993">
                  <c:v>2.3305832147937584E-2</c:v>
                </c:pt>
                <c:pt idx="9994">
                  <c:v>1.8796992481201402E-3</c:v>
                </c:pt>
                <c:pt idx="9995">
                  <c:v>1.2621656484329613E-2</c:v>
                </c:pt>
                <c:pt idx="9996">
                  <c:v>2.4516129032258076E-2</c:v>
                </c:pt>
                <c:pt idx="9997">
                  <c:v>3.0340557275541635E-3</c:v>
                </c:pt>
                <c:pt idx="9998">
                  <c:v>4.3017304169535697E-4</c:v>
                </c:pt>
                <c:pt idx="9999">
                  <c:v>3.3255060265844492E-5</c:v>
                </c:pt>
                <c:pt idx="10000">
                  <c:v>2.5318757897153672E-3</c:v>
                </c:pt>
                <c:pt idx="10001">
                  <c:v>1.0051282051282114E-2</c:v>
                </c:pt>
                <c:pt idx="10002">
                  <c:v>8.8016745159606095E-4</c:v>
                </c:pt>
                <c:pt idx="10003">
                  <c:v>2.8133668686671696E-4</c:v>
                </c:pt>
                <c:pt idx="10004">
                  <c:v>5.972325878649141E-3</c:v>
                </c:pt>
                <c:pt idx="10005">
                  <c:v>5.1800051800030776E-5</c:v>
                </c:pt>
                <c:pt idx="10006">
                  <c:v>1.5198511166253025E-2</c:v>
                </c:pt>
                <c:pt idx="10007">
                  <c:v>3.6417100953443399E-3</c:v>
                </c:pt>
                <c:pt idx="10008">
                  <c:v>2.0429435063581306E-2</c:v>
                </c:pt>
                <c:pt idx="10009">
                  <c:v>8.0525593198405507E-3</c:v>
                </c:pt>
                <c:pt idx="10010">
                  <c:v>4.4977698038926845E-4</c:v>
                </c:pt>
                <c:pt idx="10011">
                  <c:v>2.8133668686671696E-4</c:v>
                </c:pt>
                <c:pt idx="10012">
                  <c:v>1.2798231127072065E-2</c:v>
                </c:pt>
                <c:pt idx="10013">
                  <c:v>1.5573995165832787E-3</c:v>
                </c:pt>
                <c:pt idx="10014">
                  <c:v>4.8701340548129596E-3</c:v>
                </c:pt>
                <c:pt idx="10015">
                  <c:v>2.7415525142586059E-4</c:v>
                </c:pt>
                <c:pt idx="10016">
                  <c:v>1.7874312005503934E-2</c:v>
                </c:pt>
                <c:pt idx="10017">
                  <c:v>2.0982974993343024E-2</c:v>
                </c:pt>
                <c:pt idx="10018">
                  <c:v>1.6235144312393888E-2</c:v>
                </c:pt>
                <c:pt idx="10019">
                  <c:v>1.1072074432809554E-3</c:v>
                </c:pt>
                <c:pt idx="10020">
                  <c:v>1.4500479037489952E-2</c:v>
                </c:pt>
                <c:pt idx="10021">
                  <c:v>3.3833875670456016E-4</c:v>
                </c:pt>
                <c:pt idx="10022">
                  <c:v>2.7100623531146526E-3</c:v>
                </c:pt>
                <c:pt idx="10023">
                  <c:v>3.1090848834183539E-3</c:v>
                </c:pt>
                <c:pt idx="10024">
                  <c:v>3.1090848834183539E-3</c:v>
                </c:pt>
                <c:pt idx="10025">
                  <c:v>3.4399724802206222E-4</c:v>
                </c:pt>
                <c:pt idx="10026">
                  <c:v>2.3737038675119199E-2</c:v>
                </c:pt>
                <c:pt idx="10027">
                  <c:v>5.3874042691868691E-3</c:v>
                </c:pt>
                <c:pt idx="10028">
                  <c:v>2.7235335500774418E-2</c:v>
                </c:pt>
                <c:pt idx="10029">
                  <c:v>5.53228618536149E-3</c:v>
                </c:pt>
                <c:pt idx="10030">
                  <c:v>3.3468316169553776E-3</c:v>
                </c:pt>
                <c:pt idx="10031">
                  <c:v>4.6883495899780348E-4</c:v>
                </c:pt>
                <c:pt idx="10032">
                  <c:v>7.0748304981301776E-3</c:v>
                </c:pt>
                <c:pt idx="10033">
                  <c:v>6.7147134954068282E-3</c:v>
                </c:pt>
                <c:pt idx="10034">
                  <c:v>5.2343327181720526E-3</c:v>
                </c:pt>
                <c:pt idx="10035">
                  <c:v>1.998950950541064E-3</c:v>
                </c:pt>
                <c:pt idx="10036">
                  <c:v>6.4499484004128737E-4</c:v>
                </c:pt>
                <c:pt idx="10037">
                  <c:v>9.2384926207402605E-3</c:v>
                </c:pt>
                <c:pt idx="10038">
                  <c:v>4.6883495899780348E-4</c:v>
                </c:pt>
                <c:pt idx="10039">
                  <c:v>3.2584525038085745E-3</c:v>
                </c:pt>
                <c:pt idx="10040">
                  <c:v>1.1386379983340239E-2</c:v>
                </c:pt>
                <c:pt idx="10041">
                  <c:v>1.4344872197544177E-2</c:v>
                </c:pt>
                <c:pt idx="10042">
                  <c:v>4.2294743609594991E-7</c:v>
                </c:pt>
                <c:pt idx="10043">
                  <c:v>2.6909545097602752E-2</c:v>
                </c:pt>
                <c:pt idx="10044">
                  <c:v>6.7147134954068282E-3</c:v>
                </c:pt>
                <c:pt idx="10045">
                  <c:v>1.5788960255481998E-2</c:v>
                </c:pt>
                <c:pt idx="10046">
                  <c:v>1.6235144312393888E-2</c:v>
                </c:pt>
                <c:pt idx="10047">
                  <c:v>3.4307092715308414E-2</c:v>
                </c:pt>
                <c:pt idx="10048">
                  <c:v>1.0138806306767823E-3</c:v>
                </c:pt>
                <c:pt idx="10049">
                  <c:v>1.3109651220350232E-3</c:v>
                </c:pt>
                <c:pt idx="10050">
                  <c:v>1.6428490523295165E-2</c:v>
                </c:pt>
                <c:pt idx="10051">
                  <c:v>6.4499484004128737E-4</c:v>
                </c:pt>
                <c:pt idx="10052">
                  <c:v>1.3109651220350232E-3</c:v>
                </c:pt>
                <c:pt idx="10053">
                  <c:v>4.6883495899780348E-4</c:v>
                </c:pt>
                <c:pt idx="10054">
                  <c:v>8.9605734767043196E-4</c:v>
                </c:pt>
                <c:pt idx="10055">
                  <c:v>5.3146258503449497E-5</c:v>
                </c:pt>
                <c:pt idx="10056">
                  <c:v>4.7673531655134023E-5</c:v>
                </c:pt>
                <c:pt idx="10057">
                  <c:v>1.5748031496063096E-2</c:v>
                </c:pt>
                <c:pt idx="10058">
                  <c:v>2.9124799767007482E-4</c:v>
                </c:pt>
                <c:pt idx="10059">
                  <c:v>2.7322404371585415E-3</c:v>
                </c:pt>
                <c:pt idx="10060">
                  <c:v>1.0416666666666938E-2</c:v>
                </c:pt>
                <c:pt idx="10061">
                  <c:v>1.0416666666666938E-2</c:v>
                </c:pt>
                <c:pt idx="10062">
                  <c:v>4.1050903119862488E-4</c:v>
                </c:pt>
                <c:pt idx="10063">
                  <c:v>6.6666666666668883E-3</c:v>
                </c:pt>
                <c:pt idx="10064">
                  <c:v>2.4380333197886249E-3</c:v>
                </c:pt>
                <c:pt idx="10065">
                  <c:v>7.7365958978050523E-3</c:v>
                </c:pt>
                <c:pt idx="10066">
                  <c:v>1.1459129106187558E-3</c:v>
                </c:pt>
                <c:pt idx="10067">
                  <c:v>1.0416666666666938E-2</c:v>
                </c:pt>
                <c:pt idx="10068">
                  <c:v>1.7532325224631831E-3</c:v>
                </c:pt>
                <c:pt idx="10069">
                  <c:v>6.1218243036437225E-4</c:v>
                </c:pt>
                <c:pt idx="10070">
                  <c:v>6.9991251093613586E-3</c:v>
                </c:pt>
                <c:pt idx="10071">
                  <c:v>0</c:v>
                </c:pt>
                <c:pt idx="10072">
                  <c:v>2.5322671156004718E-2</c:v>
                </c:pt>
                <c:pt idx="10073">
                  <c:v>6.8740783026497582E-3</c:v>
                </c:pt>
                <c:pt idx="10074">
                  <c:v>2.1080806712547868E-2</c:v>
                </c:pt>
                <c:pt idx="10075">
                  <c:v>9.8681805998884634E-4</c:v>
                </c:pt>
                <c:pt idx="10076">
                  <c:v>6.4971319003575331E-3</c:v>
                </c:pt>
                <c:pt idx="10077">
                  <c:v>3.1173826173826382E-3</c:v>
                </c:pt>
                <c:pt idx="10078">
                  <c:v>6.034027605676868E-4</c:v>
                </c:pt>
                <c:pt idx="10079">
                  <c:v>1.0635034257081455E-2</c:v>
                </c:pt>
                <c:pt idx="10080">
                  <c:v>6.5852868241156682E-3</c:v>
                </c:pt>
                <c:pt idx="10081">
                  <c:v>1.1003037126250276E-2</c:v>
                </c:pt>
                <c:pt idx="10082">
                  <c:v>9.7355769230769128E-3</c:v>
                </c:pt>
                <c:pt idx="10083">
                  <c:v>4.511617414844846E-4</c:v>
                </c:pt>
                <c:pt idx="10084">
                  <c:v>4.6821750243426991E-3</c:v>
                </c:pt>
                <c:pt idx="10085">
                  <c:v>9.9255583126550227E-3</c:v>
                </c:pt>
                <c:pt idx="10086">
                  <c:v>2.0176544766708684E-2</c:v>
                </c:pt>
                <c:pt idx="10087">
                  <c:v>3.0769230769230906E-2</c:v>
                </c:pt>
                <c:pt idx="10088">
                  <c:v>9.9255583126550227E-3</c:v>
                </c:pt>
                <c:pt idx="10089">
                  <c:v>2.3452157598507508E-4</c:v>
                </c:pt>
                <c:pt idx="10090">
                  <c:v>3.4411764705882364E-2</c:v>
                </c:pt>
                <c:pt idx="10091">
                  <c:v>3.1972454500736819E-3</c:v>
                </c:pt>
                <c:pt idx="10092">
                  <c:v>2.2624434389140781E-3</c:v>
                </c:pt>
                <c:pt idx="10093">
                  <c:v>9.6929280397011603E-4</c:v>
                </c:pt>
                <c:pt idx="10094">
                  <c:v>1.0185788787591103E-5</c:v>
                </c:pt>
                <c:pt idx="10095">
                  <c:v>1.0817307692307654E-2</c:v>
                </c:pt>
                <c:pt idx="10096">
                  <c:v>9.9255583126550227E-3</c:v>
                </c:pt>
                <c:pt idx="10097">
                  <c:v>2.3452157598507508E-4</c:v>
                </c:pt>
                <c:pt idx="10098">
                  <c:v>8.0043311677495269E-4</c:v>
                </c:pt>
                <c:pt idx="10099">
                  <c:v>1.2386968908708034E-2</c:v>
                </c:pt>
                <c:pt idx="10100">
                  <c:v>1.9035842206574804E-3</c:v>
                </c:pt>
                <c:pt idx="10101">
                  <c:v>6.1454293737771293E-4</c:v>
                </c:pt>
                <c:pt idx="11781">
                  <c:v>2.3437500000000038E-2</c:v>
                </c:pt>
                <c:pt idx="11782">
                  <c:v>0</c:v>
                </c:pt>
                <c:pt idx="11783">
                  <c:v>1.1770244821086376E-4</c:v>
                </c:pt>
                <c:pt idx="11784">
                  <c:v>1.5748031496063096E-2</c:v>
                </c:pt>
                <c:pt idx="11785">
                  <c:v>1.0957703265405497E-4</c:v>
                </c:pt>
                <c:pt idx="11786">
                  <c:v>4.7619047619047589E-2</c:v>
                </c:pt>
                <c:pt idx="11787">
                  <c:v>3.5433070866141662E-2</c:v>
                </c:pt>
                <c:pt idx="11788">
                  <c:v>6.6666666666668883E-3</c:v>
                </c:pt>
                <c:pt idx="11789">
                  <c:v>6.9991251093613586E-3</c:v>
                </c:pt>
                <c:pt idx="11790">
                  <c:v>2.7592345349354792E-2</c:v>
                </c:pt>
                <c:pt idx="11791">
                  <c:v>3.2258064516129087E-2</c:v>
                </c:pt>
                <c:pt idx="11792">
                  <c:v>1.0416666666666938E-2</c:v>
                </c:pt>
                <c:pt idx="11793">
                  <c:v>1.0325245224576168E-3</c:v>
                </c:pt>
                <c:pt idx="11794">
                  <c:v>1.0976702508960743E-2</c:v>
                </c:pt>
                <c:pt idx="11795">
                  <c:v>1.2879661668589172E-2</c:v>
                </c:pt>
                <c:pt idx="11796">
                  <c:v>2.3437500000000038E-2</c:v>
                </c:pt>
                <c:pt idx="11797">
                  <c:v>2.6666666666666613E-2</c:v>
                </c:pt>
                <c:pt idx="11798">
                  <c:v>2.976190476190496E-3</c:v>
                </c:pt>
                <c:pt idx="11799">
                  <c:v>3.2258064516129087E-2</c:v>
                </c:pt>
                <c:pt idx="11800">
                  <c:v>1.0416666666666938E-2</c:v>
                </c:pt>
                <c:pt idx="11801">
                  <c:v>2.723311546840948E-2</c:v>
                </c:pt>
                <c:pt idx="11802">
                  <c:v>7.0611577964520677E-3</c:v>
                </c:pt>
                <c:pt idx="11803">
                  <c:v>6.5104166666679814E-4</c:v>
                </c:pt>
                <c:pt idx="11804">
                  <c:v>4.2372881355930824E-3</c:v>
                </c:pt>
                <c:pt idx="11805">
                  <c:v>1.7045454545454419E-2</c:v>
                </c:pt>
                <c:pt idx="11806">
                  <c:v>4.3744531933532539E-4</c:v>
                </c:pt>
                <c:pt idx="11807">
                  <c:v>3.5433070866141662E-2</c:v>
                </c:pt>
                <c:pt idx="11808">
                  <c:v>1.9357336430511073E-4</c:v>
                </c:pt>
                <c:pt idx="11809">
                  <c:v>1.0957703265405497E-4</c:v>
                </c:pt>
                <c:pt idx="11810">
                  <c:v>2.3011176857331882E-3</c:v>
                </c:pt>
                <c:pt idx="11811">
                  <c:v>4.3744531933532539E-4</c:v>
                </c:pt>
                <c:pt idx="11812">
                  <c:v>1.0416666666666938E-2</c:v>
                </c:pt>
                <c:pt idx="11813">
                  <c:v>2.976190476190496E-3</c:v>
                </c:pt>
                <c:pt idx="11814">
                  <c:v>2.1164021164021368E-2</c:v>
                </c:pt>
                <c:pt idx="11815">
                  <c:v>2.4154589371982158E-3</c:v>
                </c:pt>
                <c:pt idx="11816">
                  <c:v>2.06625683060109E-2</c:v>
                </c:pt>
                <c:pt idx="11817">
                  <c:v>2.976190476190496E-3</c:v>
                </c:pt>
                <c:pt idx="11818">
                  <c:v>5.3098257552326644E-3</c:v>
                </c:pt>
                <c:pt idx="11819">
                  <c:v>1.6002245929253239E-2</c:v>
                </c:pt>
                <c:pt idx="11820">
                  <c:v>1.0893246187362665E-3</c:v>
                </c:pt>
                <c:pt idx="11821">
                  <c:v>1.3227513227514736E-3</c:v>
                </c:pt>
                <c:pt idx="11822">
                  <c:v>6.6666666666668883E-3</c:v>
                </c:pt>
                <c:pt idx="11823">
                  <c:v>4.3744531933532539E-4</c:v>
                </c:pt>
                <c:pt idx="11824">
                  <c:v>4.3744531933532539E-4</c:v>
                </c:pt>
                <c:pt idx="11825">
                  <c:v>2.976190476190496E-3</c:v>
                </c:pt>
                <c:pt idx="11826">
                  <c:v>1.5679442508710839E-2</c:v>
                </c:pt>
                <c:pt idx="11827">
                  <c:v>1.0416666666666938E-2</c:v>
                </c:pt>
                <c:pt idx="11828">
                  <c:v>2.976190476190496E-3</c:v>
                </c:pt>
                <c:pt idx="11829">
                  <c:v>1.3774104683197297E-3</c:v>
                </c:pt>
                <c:pt idx="11830">
                  <c:v>2.2213823801125417E-2</c:v>
                </c:pt>
                <c:pt idx="11831">
                  <c:v>2.3437500000000038E-2</c:v>
                </c:pt>
                <c:pt idx="11832">
                  <c:v>1.0416666666666938E-2</c:v>
                </c:pt>
                <c:pt idx="11833">
                  <c:v>9.3750000000000465E-3</c:v>
                </c:pt>
                <c:pt idx="11834">
                  <c:v>1.3227513227514738E-3</c:v>
                </c:pt>
                <c:pt idx="11835">
                  <c:v>7.7190097743674562E-3</c:v>
                </c:pt>
                <c:pt idx="11836">
                  <c:v>3.120611639881742E-4</c:v>
                </c:pt>
                <c:pt idx="11837">
                  <c:v>2.6492311931080367E-4</c:v>
                </c:pt>
                <c:pt idx="11838">
                  <c:v>2.1348186282692107E-3</c:v>
                </c:pt>
                <c:pt idx="11839">
                  <c:v>1.3458662384177376E-3</c:v>
                </c:pt>
                <c:pt idx="11840">
                  <c:v>9.8425196850402048E-4</c:v>
                </c:pt>
                <c:pt idx="11841">
                  <c:v>1.3395157135497155E-2</c:v>
                </c:pt>
                <c:pt idx="11842">
                  <c:v>3.097173828881227E-3</c:v>
                </c:pt>
                <c:pt idx="11843">
                  <c:v>2.1164021164021368E-2</c:v>
                </c:pt>
                <c:pt idx="11844">
                  <c:v>1.1162517441433281E-2</c:v>
                </c:pt>
                <c:pt idx="11845">
                  <c:v>1.7076502732243888E-4</c:v>
                </c:pt>
                <c:pt idx="11846">
                  <c:v>6.9991251093613586E-3</c:v>
                </c:pt>
                <c:pt idx="11847">
                  <c:v>3.1610557926353786E-4</c:v>
                </c:pt>
                <c:pt idx="11848">
                  <c:v>8.8757396449705879E-3</c:v>
                </c:pt>
                <c:pt idx="11849">
                  <c:v>3.097173828881227E-3</c:v>
                </c:pt>
                <c:pt idx="11850">
                  <c:v>2.06625683060109E-2</c:v>
                </c:pt>
                <c:pt idx="11851">
                  <c:v>7.8418594547626758E-2</c:v>
                </c:pt>
                <c:pt idx="11852">
                  <c:v>9.7949188858280165E-3</c:v>
                </c:pt>
                <c:pt idx="11853">
                  <c:v>6.6666666666667001E-3</c:v>
                </c:pt>
                <c:pt idx="11854">
                  <c:v>1.6203703703703606E-2</c:v>
                </c:pt>
                <c:pt idx="11855">
                  <c:v>2.3472901939459809E-2</c:v>
                </c:pt>
                <c:pt idx="11856">
                  <c:v>2.2236842105262801E-3</c:v>
                </c:pt>
                <c:pt idx="11857">
                  <c:v>2.4516129032258076E-2</c:v>
                </c:pt>
                <c:pt idx="11858">
                  <c:v>7.1731748726660367E-4</c:v>
                </c:pt>
                <c:pt idx="11859">
                  <c:v>6.6881252718574858E-3</c:v>
                </c:pt>
                <c:pt idx="11860">
                  <c:v>6.154358227585038E-3</c:v>
                </c:pt>
                <c:pt idx="11861">
                  <c:v>1.0329729246716133E-2</c:v>
                </c:pt>
                <c:pt idx="11862">
                  <c:v>4.1078305519906002E-4</c:v>
                </c:pt>
                <c:pt idx="11863">
                  <c:v>0.11437595464312524</c:v>
                </c:pt>
                <c:pt idx="11864">
                  <c:v>2.4516129032258076E-2</c:v>
                </c:pt>
                <c:pt idx="11865">
                  <c:v>3.7073170731707482E-2</c:v>
                </c:pt>
                <c:pt idx="11866">
                  <c:v>5.2631578947368418E-2</c:v>
                </c:pt>
                <c:pt idx="11867">
                  <c:v>5.5592105263156683E-3</c:v>
                </c:pt>
                <c:pt idx="11868">
                  <c:v>2.4767801857585005E-2</c:v>
                </c:pt>
                <c:pt idx="11869">
                  <c:v>2.4516129032258076E-2</c:v>
                </c:pt>
                <c:pt idx="11870">
                  <c:v>1.5851393188854451E-2</c:v>
                </c:pt>
                <c:pt idx="11871">
                  <c:v>3.4722222222222398E-3</c:v>
                </c:pt>
                <c:pt idx="11872">
                  <c:v>1.3888888888888959E-2</c:v>
                </c:pt>
                <c:pt idx="11873">
                  <c:v>6.6666666666668883E-3</c:v>
                </c:pt>
                <c:pt idx="11874">
                  <c:v>8.6294934640521997E-3</c:v>
                </c:pt>
                <c:pt idx="11875">
                  <c:v>1.7532325224631831E-3</c:v>
                </c:pt>
                <c:pt idx="11876">
                  <c:v>1.4336917562724075E-2</c:v>
                </c:pt>
                <c:pt idx="11877">
                  <c:v>4.3744531933532539E-4</c:v>
                </c:pt>
                <c:pt idx="11878">
                  <c:v>7.0031082608482042E-3</c:v>
                </c:pt>
                <c:pt idx="11879">
                  <c:v>9.6091793249121168E-4</c:v>
                </c:pt>
                <c:pt idx="11880">
                  <c:v>1.4451412593827401E-2</c:v>
                </c:pt>
                <c:pt idx="11881">
                  <c:v>6.4499484004128737E-4</c:v>
                </c:pt>
                <c:pt idx="11882">
                  <c:v>2.5648276545857151E-3</c:v>
                </c:pt>
                <c:pt idx="11883">
                  <c:v>1.0736842105263183E-2</c:v>
                </c:pt>
                <c:pt idx="11884">
                  <c:v>5.620960724914949E-4</c:v>
                </c:pt>
                <c:pt idx="11885">
                  <c:v>1.9357336430511073E-4</c:v>
                </c:pt>
                <c:pt idx="11886">
                  <c:v>4.7833649588867738E-3</c:v>
                </c:pt>
                <c:pt idx="11887">
                  <c:v>1.4271030993042508E-2</c:v>
                </c:pt>
                <c:pt idx="11888">
                  <c:v>6.9991251093613586E-3</c:v>
                </c:pt>
                <c:pt idx="11889">
                  <c:v>1.5748031496063096E-2</c:v>
                </c:pt>
                <c:pt idx="11890">
                  <c:v>1.4336917562724075E-2</c:v>
                </c:pt>
                <c:pt idx="11891">
                  <c:v>1.5748031496063096E-2</c:v>
                </c:pt>
                <c:pt idx="11892">
                  <c:v>1.5748031496063096E-2</c:v>
                </c:pt>
                <c:pt idx="11893">
                  <c:v>2.4154589371982158E-3</c:v>
                </c:pt>
                <c:pt idx="11894">
                  <c:v>1.5748031496063096E-2</c:v>
                </c:pt>
                <c:pt idx="11895">
                  <c:v>1.8691588785046748E-2</c:v>
                </c:pt>
                <c:pt idx="11896">
                  <c:v>1.0416666666666938E-2</c:v>
                </c:pt>
                <c:pt idx="11897">
                  <c:v>2.3437500000000038E-2</c:v>
                </c:pt>
                <c:pt idx="11898">
                  <c:v>6.9686411149826252E-3</c:v>
                </c:pt>
                <c:pt idx="11899">
                  <c:v>6.5681444991790095E-3</c:v>
                </c:pt>
                <c:pt idx="11900">
                  <c:v>6.9686411149826252E-3</c:v>
                </c:pt>
                <c:pt idx="11901">
                  <c:v>6.553079947577196E-4</c:v>
                </c:pt>
                <c:pt idx="11902">
                  <c:v>2.3422377080913635E-2</c:v>
                </c:pt>
                <c:pt idx="11903">
                  <c:v>8.9605734767043196E-4</c:v>
                </c:pt>
                <c:pt idx="11904">
                  <c:v>6.5104166666679814E-4</c:v>
                </c:pt>
                <c:pt idx="11905">
                  <c:v>8.676036786403832E-5</c:v>
                </c:pt>
                <c:pt idx="11906">
                  <c:v>1.0893246187362665E-3</c:v>
                </c:pt>
                <c:pt idx="11907">
                  <c:v>3.9258281154606386E-3</c:v>
                </c:pt>
                <c:pt idx="11908">
                  <c:v>1.5567765567765486E-2</c:v>
                </c:pt>
                <c:pt idx="11909">
                  <c:v>2.9291377807297809E-2</c:v>
                </c:pt>
                <c:pt idx="11910">
                  <c:v>9.0128602048106896E-2</c:v>
                </c:pt>
                <c:pt idx="11911">
                  <c:v>2.7348293345423883E-2</c:v>
                </c:pt>
                <c:pt idx="11912">
                  <c:v>2.2348526652687935E-3</c:v>
                </c:pt>
                <c:pt idx="11913">
                  <c:v>1.6501011976125044E-3</c:v>
                </c:pt>
                <c:pt idx="11914">
                  <c:v>7.3319926261101991E-3</c:v>
                </c:pt>
                <c:pt idx="11915">
                  <c:v>8.7865773309443312E-3</c:v>
                </c:pt>
                <c:pt idx="11916">
                  <c:v>7.3319926261101991E-3</c:v>
                </c:pt>
                <c:pt idx="11917">
                  <c:v>2.8280542986424254E-3</c:v>
                </c:pt>
                <c:pt idx="11918">
                  <c:v>3.6491023207195743E-6</c:v>
                </c:pt>
                <c:pt idx="11919">
                  <c:v>1.6837104072398128E-2</c:v>
                </c:pt>
                <c:pt idx="11920">
                  <c:v>1.0671498117696316E-2</c:v>
                </c:pt>
                <c:pt idx="11921">
                  <c:v>2.4526488607701171E-4</c:v>
                </c:pt>
                <c:pt idx="11922">
                  <c:v>1.5342588571508674E-2</c:v>
                </c:pt>
                <c:pt idx="11923">
                  <c:v>2.6492311931080367E-4</c:v>
                </c:pt>
                <c:pt idx="11924">
                  <c:v>6.3494001648402177E-3</c:v>
                </c:pt>
                <c:pt idx="11925">
                  <c:v>3.7515762925598987E-2</c:v>
                </c:pt>
                <c:pt idx="11926">
                  <c:v>2.039815388231317E-4</c:v>
                </c:pt>
                <c:pt idx="11927">
                  <c:v>2.8280542986424254E-3</c:v>
                </c:pt>
                <c:pt idx="11928">
                  <c:v>3.7515762925598987E-2</c:v>
                </c:pt>
                <c:pt idx="11929">
                  <c:v>2.0539025649028808E-3</c:v>
                </c:pt>
                <c:pt idx="11930">
                  <c:v>2.4514108996390966E-2</c:v>
                </c:pt>
                <c:pt idx="11931">
                  <c:v>6.7575968904283698E-5</c:v>
                </c:pt>
                <c:pt idx="11932">
                  <c:v>3.9218010304738616E-4</c:v>
                </c:pt>
                <c:pt idx="11933">
                  <c:v>8.3113459738932572E-3</c:v>
                </c:pt>
                <c:pt idx="11934">
                  <c:v>3.6491023207195743E-6</c:v>
                </c:pt>
                <c:pt idx="11935">
                  <c:v>1.7055342847200319E-3</c:v>
                </c:pt>
                <c:pt idx="11936">
                  <c:v>4.7690502114715472E-3</c:v>
                </c:pt>
                <c:pt idx="11937">
                  <c:v>1.1907597047031295E-5</c:v>
                </c:pt>
                <c:pt idx="11938">
                  <c:v>3.0290565049923353E-3</c:v>
                </c:pt>
                <c:pt idx="11939">
                  <c:v>4.5780847893810206E-2</c:v>
                </c:pt>
                <c:pt idx="11940">
                  <c:v>6.9991251093613586E-3</c:v>
                </c:pt>
                <c:pt idx="11941">
                  <c:v>6.6666666666667001E-3</c:v>
                </c:pt>
                <c:pt idx="11942">
                  <c:v>7.5757575757576141E-3</c:v>
                </c:pt>
                <c:pt idx="11943">
                  <c:v>1.6203703703703606E-2</c:v>
                </c:pt>
                <c:pt idx="11944">
                  <c:v>3.5433070866141662E-2</c:v>
                </c:pt>
                <c:pt idx="11945">
                  <c:v>3.5433070866141662E-2</c:v>
                </c:pt>
                <c:pt idx="11946">
                  <c:v>8.1880612783942503E-3</c:v>
                </c:pt>
                <c:pt idx="11947">
                  <c:v>1.5748031496063096E-2</c:v>
                </c:pt>
                <c:pt idx="11948">
                  <c:v>1.3456362937333162E-3</c:v>
                </c:pt>
                <c:pt idx="11949">
                  <c:v>2.4767801857591488E-4</c:v>
                </c:pt>
                <c:pt idx="11950">
                  <c:v>1.0611205432937245E-2</c:v>
                </c:pt>
                <c:pt idx="11951">
                  <c:v>2.4516129032258076E-2</c:v>
                </c:pt>
                <c:pt idx="11952">
                  <c:v>1.0611205432937245E-2</c:v>
                </c:pt>
                <c:pt idx="11953">
                  <c:v>4.1109530583214614E-2</c:v>
                </c:pt>
                <c:pt idx="11954">
                  <c:v>6.1002178649246792E-4</c:v>
                </c:pt>
                <c:pt idx="11955">
                  <c:v>2.3539230019493325E-2</c:v>
                </c:pt>
                <c:pt idx="11956">
                  <c:v>7.4482758620689607E-2</c:v>
                </c:pt>
                <c:pt idx="11957">
                  <c:v>2.7634460547503997E-2</c:v>
                </c:pt>
                <c:pt idx="11958">
                  <c:v>2.354048964218465E-2</c:v>
                </c:pt>
                <c:pt idx="11959">
                  <c:v>6.9991251093613586E-3</c:v>
                </c:pt>
                <c:pt idx="11960">
                  <c:v>2.3437500000000038E-2</c:v>
                </c:pt>
                <c:pt idx="11961">
                  <c:v>2.0576131687241343E-3</c:v>
                </c:pt>
                <c:pt idx="11962">
                  <c:v>6.7476383265857292E-3</c:v>
                </c:pt>
                <c:pt idx="11963">
                  <c:v>1.0860484544695154E-2</c:v>
                </c:pt>
                <c:pt idx="11964">
                  <c:v>6.909807272778165E-5</c:v>
                </c:pt>
                <c:pt idx="11965">
                  <c:v>7.3970350978661854E-3</c:v>
                </c:pt>
                <c:pt idx="11966">
                  <c:v>1.1949772715323552E-4</c:v>
                </c:pt>
                <c:pt idx="11967">
                  <c:v>9.0912236661226588E-4</c:v>
                </c:pt>
                <c:pt idx="11968">
                  <c:v>1.5802533629358694E-2</c:v>
                </c:pt>
                <c:pt idx="11969">
                  <c:v>1.3722278783585579E-3</c:v>
                </c:pt>
                <c:pt idx="11970">
                  <c:v>7.4855548130970031E-3</c:v>
                </c:pt>
                <c:pt idx="11971">
                  <c:v>1.4431370425033544E-2</c:v>
                </c:pt>
                <c:pt idx="11972">
                  <c:v>1.8312052320150029E-3</c:v>
                </c:pt>
                <c:pt idx="11973">
                  <c:v>1.1949772715323552E-4</c:v>
                </c:pt>
                <c:pt idx="11974">
                  <c:v>2.4468727327104228E-3</c:v>
                </c:pt>
                <c:pt idx="11975">
                  <c:v>5.29014844804351E-4</c:v>
                </c:pt>
                <c:pt idx="11976">
                  <c:v>5.29014844804351E-4</c:v>
                </c:pt>
                <c:pt idx="11977">
                  <c:v>2.3199023199023172E-2</c:v>
                </c:pt>
                <c:pt idx="11978">
                  <c:v>1.5802533629358694E-2</c:v>
                </c:pt>
                <c:pt idx="11979">
                  <c:v>1.1753950633408203E-3</c:v>
                </c:pt>
                <c:pt idx="11980">
                  <c:v>5.1373171892754707E-4</c:v>
                </c:pt>
                <c:pt idx="11981">
                  <c:v>6.4205374774620183E-2</c:v>
                </c:pt>
                <c:pt idx="11982">
                  <c:v>1.3891002810670417E-2</c:v>
                </c:pt>
                <c:pt idx="11983">
                  <c:v>7.1689542806360456E-3</c:v>
                </c:pt>
                <c:pt idx="11984">
                  <c:v>3.7321008443504874E-2</c:v>
                </c:pt>
                <c:pt idx="11985">
                  <c:v>1.0618552414218083E-2</c:v>
                </c:pt>
                <c:pt idx="11986">
                  <c:v>2.9921654117901728E-4</c:v>
                </c:pt>
                <c:pt idx="11987">
                  <c:v>6.9895704570626972E-3</c:v>
                </c:pt>
                <c:pt idx="11988">
                  <c:v>2.1592442645074428E-2</c:v>
                </c:pt>
                <c:pt idx="11989">
                  <c:v>0</c:v>
                </c:pt>
                <c:pt idx="11990">
                  <c:v>2.66666666666668E-2</c:v>
                </c:pt>
                <c:pt idx="11991">
                  <c:v>1.2184508268059195E-2</c:v>
                </c:pt>
                <c:pt idx="11992">
                  <c:v>6.5104166666679814E-4</c:v>
                </c:pt>
                <c:pt idx="11993">
                  <c:v>6.6666666666667001E-3</c:v>
                </c:pt>
                <c:pt idx="11994">
                  <c:v>0</c:v>
                </c:pt>
                <c:pt idx="11995">
                  <c:v>6.5104166666679814E-4</c:v>
                </c:pt>
                <c:pt idx="11996">
                  <c:v>0</c:v>
                </c:pt>
                <c:pt idx="11997">
                  <c:v>6.5104166666679814E-4</c:v>
                </c:pt>
                <c:pt idx="11998">
                  <c:v>2.2760896779337703E-4</c:v>
                </c:pt>
                <c:pt idx="11999">
                  <c:v>6.6666666666668883E-3</c:v>
                </c:pt>
                <c:pt idx="12000">
                  <c:v>2.2760896779337703E-4</c:v>
                </c:pt>
                <c:pt idx="12001">
                  <c:v>2.8690683801438802E-2</c:v>
                </c:pt>
                <c:pt idx="12002">
                  <c:v>6.4370164939424619E-3</c:v>
                </c:pt>
                <c:pt idx="12003">
                  <c:v>5.5774149124530898E-3</c:v>
                </c:pt>
                <c:pt idx="12004">
                  <c:v>9.6018819688658275E-3</c:v>
                </c:pt>
                <c:pt idx="12005">
                  <c:v>8.0553377267112338E-3</c:v>
                </c:pt>
                <c:pt idx="12006">
                  <c:v>4.3744124172046396E-4</c:v>
                </c:pt>
                <c:pt idx="12007">
                  <c:v>6.4370164939424619E-3</c:v>
                </c:pt>
                <c:pt idx="12008">
                  <c:v>3.1959390090876669E-3</c:v>
                </c:pt>
                <c:pt idx="12009">
                  <c:v>2.1692626754843996E-2</c:v>
                </c:pt>
                <c:pt idx="12010">
                  <c:v>7.722426908367567E-3</c:v>
                </c:pt>
                <c:pt idx="12011">
                  <c:v>5.1125476904152797E-2</c:v>
                </c:pt>
                <c:pt idx="12012">
                  <c:v>1.0296789824349027E-2</c:v>
                </c:pt>
                <c:pt idx="12013">
                  <c:v>1.5567765567765486E-2</c:v>
                </c:pt>
                <c:pt idx="12014">
                  <c:v>2.6492311931080367E-4</c:v>
                </c:pt>
                <c:pt idx="12015">
                  <c:v>1.0180995475113086E-2</c:v>
                </c:pt>
                <c:pt idx="12016">
                  <c:v>7.2148786831516027E-4</c:v>
                </c:pt>
                <c:pt idx="12017">
                  <c:v>7.4416904214396219E-3</c:v>
                </c:pt>
                <c:pt idx="12018">
                  <c:v>3.4141149337227776E-2</c:v>
                </c:pt>
                <c:pt idx="12019">
                  <c:v>9.3770240829063288E-3</c:v>
                </c:pt>
                <c:pt idx="12020">
                  <c:v>1.0296789824349027E-2</c:v>
                </c:pt>
                <c:pt idx="12021">
                  <c:v>5.3104575163414236E-4</c:v>
                </c:pt>
                <c:pt idx="12022">
                  <c:v>6.5104166666679814E-4</c:v>
                </c:pt>
                <c:pt idx="12023">
                  <c:v>2.7540685102993175E-2</c:v>
                </c:pt>
                <c:pt idx="12024">
                  <c:v>2.6192445547284695E-3</c:v>
                </c:pt>
                <c:pt idx="12025">
                  <c:v>4.2372881355930824E-3</c:v>
                </c:pt>
                <c:pt idx="12026">
                  <c:v>6.5104166666679814E-4</c:v>
                </c:pt>
                <c:pt idx="12027">
                  <c:v>1.7076502732243888E-4</c:v>
                </c:pt>
                <c:pt idx="12028">
                  <c:v>4.0404040404040612E-3</c:v>
                </c:pt>
                <c:pt idx="12029">
                  <c:v>2.1164021164021368E-2</c:v>
                </c:pt>
                <c:pt idx="12030">
                  <c:v>6.6666666666667001E-3</c:v>
                </c:pt>
                <c:pt idx="12031">
                  <c:v>2.1164021164021368E-2</c:v>
                </c:pt>
                <c:pt idx="12032">
                  <c:v>2.66666666666668E-2</c:v>
                </c:pt>
                <c:pt idx="12033">
                  <c:v>3.5453739687730038E-3</c:v>
                </c:pt>
                <c:pt idx="12034">
                  <c:v>6.5104166666679814E-4</c:v>
                </c:pt>
                <c:pt idx="12035">
                  <c:v>6.1218243036437225E-4</c:v>
                </c:pt>
                <c:pt idx="12036">
                  <c:v>3.5433070866141662E-2</c:v>
                </c:pt>
                <c:pt idx="12037">
                  <c:v>1.5748031496063096E-2</c:v>
                </c:pt>
                <c:pt idx="12038">
                  <c:v>3.9682539682541007E-3</c:v>
                </c:pt>
                <c:pt idx="12039">
                  <c:v>7.4992347719621596E-3</c:v>
                </c:pt>
                <c:pt idx="12040">
                  <c:v>1.0416666666666938E-2</c:v>
                </c:pt>
                <c:pt idx="12041">
                  <c:v>6.5104166666679814E-4</c:v>
                </c:pt>
                <c:pt idx="12042">
                  <c:v>4.5955882352954056E-4</c:v>
                </c:pt>
                <c:pt idx="12043">
                  <c:v>4.3744531933532539E-4</c:v>
                </c:pt>
                <c:pt idx="12044">
                  <c:v>4.7619047619047589E-2</c:v>
                </c:pt>
                <c:pt idx="12045">
                  <c:v>6.6666666666667001E-3</c:v>
                </c:pt>
                <c:pt idx="12046">
                  <c:v>4.5102184637068547E-2</c:v>
                </c:pt>
                <c:pt idx="12047">
                  <c:v>3.1249999999999962E-2</c:v>
                </c:pt>
                <c:pt idx="12048">
                  <c:v>6.6666666666668883E-3</c:v>
                </c:pt>
                <c:pt idx="12049">
                  <c:v>2.3199023199023172E-2</c:v>
                </c:pt>
                <c:pt idx="12050">
                  <c:v>2.3199023199023172E-2</c:v>
                </c:pt>
                <c:pt idx="12051">
                  <c:v>6.7476383265857292E-3</c:v>
                </c:pt>
                <c:pt idx="12052">
                  <c:v>5.29014844804351E-4</c:v>
                </c:pt>
                <c:pt idx="12053">
                  <c:v>1.0860484544695154E-2</c:v>
                </c:pt>
                <c:pt idx="12054">
                  <c:v>1.0860484544695154E-2</c:v>
                </c:pt>
                <c:pt idx="12055">
                  <c:v>3.190894507677032E-2</c:v>
                </c:pt>
                <c:pt idx="12056">
                  <c:v>1.6421052631579034E-2</c:v>
                </c:pt>
                <c:pt idx="12057">
                  <c:v>7.0748304981301776E-3</c:v>
                </c:pt>
                <c:pt idx="12058">
                  <c:v>2.6573426573426671E-2</c:v>
                </c:pt>
                <c:pt idx="12059">
                  <c:v>1.5802533629358694E-2</c:v>
                </c:pt>
                <c:pt idx="12060">
                  <c:v>1.1753950633408203E-3</c:v>
                </c:pt>
                <c:pt idx="12061">
                  <c:v>1.095395832237943E-2</c:v>
                </c:pt>
                <c:pt idx="12062">
                  <c:v>4.9574485664608529E-5</c:v>
                </c:pt>
                <c:pt idx="12063">
                  <c:v>1.3827127718413381E-2</c:v>
                </c:pt>
                <c:pt idx="12064">
                  <c:v>3.5076923076923019E-2</c:v>
                </c:pt>
                <c:pt idx="12065">
                  <c:v>1.0860484544695154E-2</c:v>
                </c:pt>
                <c:pt idx="12066">
                  <c:v>2.2204968729032746E-2</c:v>
                </c:pt>
                <c:pt idx="12067">
                  <c:v>4.2441218911805362E-4</c:v>
                </c:pt>
                <c:pt idx="12068">
                  <c:v>1.5055004479988001E-2</c:v>
                </c:pt>
                <c:pt idx="12069">
                  <c:v>9.9312452253630269E-3</c:v>
                </c:pt>
                <c:pt idx="12070">
                  <c:v>8.696971088484705E-4</c:v>
                </c:pt>
                <c:pt idx="12071">
                  <c:v>4.8753463075713911E-2</c:v>
                </c:pt>
                <c:pt idx="12072">
                  <c:v>6.8903836479158945E-3</c:v>
                </c:pt>
                <c:pt idx="12073">
                  <c:v>5.5335265419299302E-3</c:v>
                </c:pt>
                <c:pt idx="12074">
                  <c:v>8.9318746366471233E-3</c:v>
                </c:pt>
                <c:pt idx="12075">
                  <c:v>1.3258863898250109E-2</c:v>
                </c:pt>
                <c:pt idx="12076">
                  <c:v>7.223024446442728E-3</c:v>
                </c:pt>
                <c:pt idx="12077">
                  <c:v>1.6042780748662975E-2</c:v>
                </c:pt>
                <c:pt idx="12078">
                  <c:v>6.8310152343768109E-4</c:v>
                </c:pt>
                <c:pt idx="12079">
                  <c:v>4.2441218911805362E-4</c:v>
                </c:pt>
                <c:pt idx="12080">
                  <c:v>2.3965141612200407E-2</c:v>
                </c:pt>
                <c:pt idx="12081">
                  <c:v>2.2470259950066039E-2</c:v>
                </c:pt>
                <c:pt idx="12082">
                  <c:v>2.2819426781454052E-3</c:v>
                </c:pt>
                <c:pt idx="12083">
                  <c:v>2.3607402757082402E-3</c:v>
                </c:pt>
                <c:pt idx="12084">
                  <c:v>2.3607402757082402E-3</c:v>
                </c:pt>
                <c:pt idx="12085">
                  <c:v>4.2441218911805362E-4</c:v>
                </c:pt>
                <c:pt idx="12086">
                  <c:v>1.1712674050336488E-2</c:v>
                </c:pt>
                <c:pt idx="12087">
                  <c:v>3.9471446600175724E-3</c:v>
                </c:pt>
                <c:pt idx="12088">
                  <c:v>1.0860484544695154E-2</c:v>
                </c:pt>
                <c:pt idx="12089">
                  <c:v>4.4253901000213813E-3</c:v>
                </c:pt>
                <c:pt idx="12090">
                  <c:v>1.1753950633408203E-3</c:v>
                </c:pt>
                <c:pt idx="12091">
                  <c:v>1.047047326539163E-2</c:v>
                </c:pt>
                <c:pt idx="12092">
                  <c:v>1.6421052631579034E-2</c:v>
                </c:pt>
                <c:pt idx="12093">
                  <c:v>1.3188773759692579E-2</c:v>
                </c:pt>
                <c:pt idx="12094">
                  <c:v>4.5740293418325748E-4</c:v>
                </c:pt>
                <c:pt idx="12095">
                  <c:v>7.1689542806360456E-3</c:v>
                </c:pt>
                <c:pt idx="12096">
                  <c:v>1.0860484544695154E-2</c:v>
                </c:pt>
                <c:pt idx="12097">
                  <c:v>1.2704174228675272E-2</c:v>
                </c:pt>
                <c:pt idx="12098">
                  <c:v>6.7476383265856772E-3</c:v>
                </c:pt>
                <c:pt idx="12099">
                  <c:v>2.2802364000187544E-3</c:v>
                </c:pt>
                <c:pt idx="12100">
                  <c:v>1.9449075176629436E-2</c:v>
                </c:pt>
                <c:pt idx="12101">
                  <c:v>1.6879787433151525E-2</c:v>
                </c:pt>
                <c:pt idx="12102">
                  <c:v>5.9624585940374628E-3</c:v>
                </c:pt>
                <c:pt idx="12103">
                  <c:v>1.9632639065837607E-2</c:v>
                </c:pt>
                <c:pt idx="12104">
                  <c:v>1.6624604011343087E-2</c:v>
                </c:pt>
                <c:pt idx="12105">
                  <c:v>3.7189442711444518E-2</c:v>
                </c:pt>
                <c:pt idx="12106">
                  <c:v>1.1753950633408203E-3</c:v>
                </c:pt>
                <c:pt idx="12107">
                  <c:v>1.0860484544695154E-2</c:v>
                </c:pt>
                <c:pt idx="12108">
                  <c:v>4.1426839842359578E-3</c:v>
                </c:pt>
                <c:pt idx="12109">
                  <c:v>2.3199023199023172E-2</c:v>
                </c:pt>
                <c:pt idx="12110">
                  <c:v>6.7476383265857292E-3</c:v>
                </c:pt>
                <c:pt idx="12111">
                  <c:v>2.3199023199023172E-2</c:v>
                </c:pt>
                <c:pt idx="12112">
                  <c:v>2.2206575524653226E-2</c:v>
                </c:pt>
                <c:pt idx="12113">
                  <c:v>5.2338719571317256E-2</c:v>
                </c:pt>
                <c:pt idx="12114">
                  <c:v>1.0860484544695154E-2</c:v>
                </c:pt>
                <c:pt idx="12115">
                  <c:v>6.543695538910925E-3</c:v>
                </c:pt>
                <c:pt idx="12116">
                  <c:v>1.4586683370105779E-2</c:v>
                </c:pt>
                <c:pt idx="12117">
                  <c:v>8.0526227585051013E-3</c:v>
                </c:pt>
                <c:pt idx="12118">
                  <c:v>1.8099547511312153E-2</c:v>
                </c:pt>
                <c:pt idx="12119">
                  <c:v>3.64145658263305E-2</c:v>
                </c:pt>
                <c:pt idx="12120">
                  <c:v>1.7110916764904094E-4</c:v>
                </c:pt>
                <c:pt idx="12121">
                  <c:v>1.9020022683118696E-4</c:v>
                </c:pt>
                <c:pt idx="12122">
                  <c:v>1.0296789824349027E-2</c:v>
                </c:pt>
                <c:pt idx="12123">
                  <c:v>7.8588502117913919E-2</c:v>
                </c:pt>
                <c:pt idx="12124">
                  <c:v>1.5161916180015804E-2</c:v>
                </c:pt>
                <c:pt idx="12125">
                  <c:v>7.2148786831516027E-4</c:v>
                </c:pt>
                <c:pt idx="12126">
                  <c:v>2.6492311931080367E-4</c:v>
                </c:pt>
                <c:pt idx="12127">
                  <c:v>2.4085224641037482E-2</c:v>
                </c:pt>
                <c:pt idx="12128">
                  <c:v>2.0923076923076878E-2</c:v>
                </c:pt>
                <c:pt idx="12129">
                  <c:v>3.6491023207195743E-6</c:v>
                </c:pt>
                <c:pt idx="12130">
                  <c:v>1.0296789824349027E-2</c:v>
                </c:pt>
                <c:pt idx="12131">
                  <c:v>1.9845170803637173E-2</c:v>
                </c:pt>
                <c:pt idx="12132">
                  <c:v>2.1493212669682778E-3</c:v>
                </c:pt>
                <c:pt idx="12133">
                  <c:v>6.5069014030953174E-3</c:v>
                </c:pt>
                <c:pt idx="12134">
                  <c:v>1.8756936736958676E-2</c:v>
                </c:pt>
                <c:pt idx="12135">
                  <c:v>3.9999999999999938E-2</c:v>
                </c:pt>
                <c:pt idx="12136">
                  <c:v>1.3762486126525505E-3</c:v>
                </c:pt>
                <c:pt idx="12137">
                  <c:v>5.0276520864761954E-4</c:v>
                </c:pt>
                <c:pt idx="12138">
                  <c:v>6.072106261857189E-4</c:v>
                </c:pt>
                <c:pt idx="12139">
                  <c:v>6.072106261857189E-4</c:v>
                </c:pt>
                <c:pt idx="12140">
                  <c:v>6.072106261857189E-4</c:v>
                </c:pt>
                <c:pt idx="12141">
                  <c:v>4.4992591999358242E-3</c:v>
                </c:pt>
                <c:pt idx="12142">
                  <c:v>6.072106261857189E-4</c:v>
                </c:pt>
                <c:pt idx="12143">
                  <c:v>3.8305920658873168E-4</c:v>
                </c:pt>
                <c:pt idx="12144">
                  <c:v>2.8566205037394016E-6</c:v>
                </c:pt>
                <c:pt idx="12145">
                  <c:v>2.4085224641037482E-2</c:v>
                </c:pt>
                <c:pt idx="12146">
                  <c:v>4.8941176470588169E-2</c:v>
                </c:pt>
                <c:pt idx="12147">
                  <c:v>7.2148786831516027E-4</c:v>
                </c:pt>
                <c:pt idx="12148">
                  <c:v>1.5567765567765486E-2</c:v>
                </c:pt>
                <c:pt idx="12149">
                  <c:v>7.2148786831516027E-4</c:v>
                </c:pt>
                <c:pt idx="12150">
                  <c:v>3.6143318296857699E-2</c:v>
                </c:pt>
                <c:pt idx="12151">
                  <c:v>1.206636500754077E-3</c:v>
                </c:pt>
                <c:pt idx="12152">
                  <c:v>1.5567765567765486E-2</c:v>
                </c:pt>
                <c:pt idx="12153">
                  <c:v>1.5384615384615396E-2</c:v>
                </c:pt>
                <c:pt idx="12154">
                  <c:v>7.9772079772078366E-4</c:v>
                </c:pt>
                <c:pt idx="12155">
                  <c:v>1.7076853494763979E-2</c:v>
                </c:pt>
                <c:pt idx="12156">
                  <c:v>9.2029974382926572E-4</c:v>
                </c:pt>
                <c:pt idx="12157">
                  <c:v>1.5384615384615396E-2</c:v>
                </c:pt>
                <c:pt idx="12158">
                  <c:v>5.2751692751692843E-2</c:v>
                </c:pt>
                <c:pt idx="12159">
                  <c:v>7.9772079772078366E-4</c:v>
                </c:pt>
                <c:pt idx="12160">
                  <c:v>4.3547360333662528E-2</c:v>
                </c:pt>
                <c:pt idx="12161">
                  <c:v>3.1290743155195585E-5</c:v>
                </c:pt>
                <c:pt idx="12162">
                  <c:v>5.2893772893772846E-2</c:v>
                </c:pt>
                <c:pt idx="12163">
                  <c:v>2.4761904761904797E-2</c:v>
                </c:pt>
                <c:pt idx="12164">
                  <c:v>2.4761904761904797E-2</c:v>
                </c:pt>
                <c:pt idx="12165">
                  <c:v>3.407561929595828E-2</c:v>
                </c:pt>
                <c:pt idx="12166">
                  <c:v>1.0707666988658673E-2</c:v>
                </c:pt>
                <c:pt idx="12167">
                  <c:v>3.4896648854645676E-2</c:v>
                </c:pt>
                <c:pt idx="12168">
                  <c:v>7.9447824902370168E-3</c:v>
                </c:pt>
                <c:pt idx="12169">
                  <c:v>3.7440000000000209E-2</c:v>
                </c:pt>
                <c:pt idx="12170">
                  <c:v>3.3094017094026639E-4</c:v>
                </c:pt>
                <c:pt idx="12171">
                  <c:v>1.6713139426745801E-5</c:v>
                </c:pt>
                <c:pt idx="12172">
                  <c:v>1.0175010175010308E-2</c:v>
                </c:pt>
                <c:pt idx="12173">
                  <c:v>2.4761904761904797E-2</c:v>
                </c:pt>
                <c:pt idx="12174">
                  <c:v>7.9447824902370168E-3</c:v>
                </c:pt>
                <c:pt idx="12175">
                  <c:v>1.5384615384615304E-2</c:v>
                </c:pt>
                <c:pt idx="12176">
                  <c:v>2.3199023199023172E-2</c:v>
                </c:pt>
                <c:pt idx="12177">
                  <c:v>6.9440459110471676E-3</c:v>
                </c:pt>
                <c:pt idx="12178">
                  <c:v>4.5740293418325748E-4</c:v>
                </c:pt>
                <c:pt idx="12179">
                  <c:v>7.6993713357348436E-3</c:v>
                </c:pt>
                <c:pt idx="12180">
                  <c:v>7.1689542806360456E-3</c:v>
                </c:pt>
                <c:pt idx="12181">
                  <c:v>5.4730553044296847E-3</c:v>
                </c:pt>
                <c:pt idx="12182">
                  <c:v>5.29014844804351E-4</c:v>
                </c:pt>
                <c:pt idx="12183">
                  <c:v>2.3199023199023172E-2</c:v>
                </c:pt>
                <c:pt idx="12184">
                  <c:v>2.3199023199023172E-2</c:v>
                </c:pt>
                <c:pt idx="12185">
                  <c:v>3.7189442711444518E-2</c:v>
                </c:pt>
                <c:pt idx="12186">
                  <c:v>2.4291497975707918E-3</c:v>
                </c:pt>
                <c:pt idx="12187">
                  <c:v>2.7137318914507231E-2</c:v>
                </c:pt>
                <c:pt idx="12188">
                  <c:v>2.3786800833300571E-2</c:v>
                </c:pt>
                <c:pt idx="12189">
                  <c:v>3.0879022850478456E-3</c:v>
                </c:pt>
                <c:pt idx="12190">
                  <c:v>2.0095143499399546E-3</c:v>
                </c:pt>
                <c:pt idx="12191">
                  <c:v>1.0434499062525386E-2</c:v>
                </c:pt>
                <c:pt idx="12192">
                  <c:v>6.478295991973906E-3</c:v>
                </c:pt>
                <c:pt idx="12193">
                  <c:v>4.229546828514172E-3</c:v>
                </c:pt>
                <c:pt idx="12194">
                  <c:v>1.0051282051282114E-2</c:v>
                </c:pt>
                <c:pt idx="12195">
                  <c:v>8.8016745159606095E-4</c:v>
                </c:pt>
                <c:pt idx="12196">
                  <c:v>2.8133668686671696E-4</c:v>
                </c:pt>
                <c:pt idx="12197">
                  <c:v>2.8133668686671696E-4</c:v>
                </c:pt>
                <c:pt idx="12198">
                  <c:v>3.1150667514303725E-2</c:v>
                </c:pt>
                <c:pt idx="12199">
                  <c:v>3.3255060265844492E-5</c:v>
                </c:pt>
                <c:pt idx="12200">
                  <c:v>2.7743846548730139E-3</c:v>
                </c:pt>
                <c:pt idx="12201">
                  <c:v>5.7662395324733183E-4</c:v>
                </c:pt>
                <c:pt idx="12202">
                  <c:v>1.4768488683187957E-2</c:v>
                </c:pt>
                <c:pt idx="12203">
                  <c:v>3.8512179065174526E-2</c:v>
                </c:pt>
                <c:pt idx="12204">
                  <c:v>9.0534543326642404E-4</c:v>
                </c:pt>
                <c:pt idx="12205">
                  <c:v>9.0534543326642404E-4</c:v>
                </c:pt>
                <c:pt idx="12206">
                  <c:v>3.5964689867487073E-3</c:v>
                </c:pt>
                <c:pt idx="12207">
                  <c:v>1.9357336430511073E-4</c:v>
                </c:pt>
                <c:pt idx="12208">
                  <c:v>4.3744531933532539E-4</c:v>
                </c:pt>
                <c:pt idx="12209">
                  <c:v>3.2444124008652966E-3</c:v>
                </c:pt>
                <c:pt idx="12210">
                  <c:v>3.7858422939068027E-2</c:v>
                </c:pt>
                <c:pt idx="12211">
                  <c:v>0</c:v>
                </c:pt>
                <c:pt idx="12212">
                  <c:v>1.0416666666666938E-2</c:v>
                </c:pt>
                <c:pt idx="12213">
                  <c:v>1.263191557403251E-2</c:v>
                </c:pt>
                <c:pt idx="12214">
                  <c:v>3.3469945355191169E-2</c:v>
                </c:pt>
                <c:pt idx="12215">
                  <c:v>2.1164021164021368E-2</c:v>
                </c:pt>
                <c:pt idx="12216">
                  <c:v>2.4654832347162364E-4</c:v>
                </c:pt>
                <c:pt idx="12217">
                  <c:v>6.5104166666679814E-4</c:v>
                </c:pt>
                <c:pt idx="12218">
                  <c:v>1.1949772715323552E-4</c:v>
                </c:pt>
                <c:pt idx="12219">
                  <c:v>1.1366342635692441E-2</c:v>
                </c:pt>
                <c:pt idx="12220">
                  <c:v>5.7836899942167346E-4</c:v>
                </c:pt>
                <c:pt idx="12221">
                  <c:v>1.79199575230638E-3</c:v>
                </c:pt>
                <c:pt idx="12222">
                  <c:v>5.7836899942167346E-4</c:v>
                </c:pt>
                <c:pt idx="12223">
                  <c:v>1.79199575230638E-3</c:v>
                </c:pt>
                <c:pt idx="12224">
                  <c:v>4.3800904977353734E-4</c:v>
                </c:pt>
                <c:pt idx="12225">
                  <c:v>7.0297748729125512E-4</c:v>
                </c:pt>
                <c:pt idx="12226">
                  <c:v>1.6585365853658652E-2</c:v>
                </c:pt>
                <c:pt idx="12227">
                  <c:v>2.0584740827023482E-3</c:v>
                </c:pt>
                <c:pt idx="12228">
                  <c:v>1.0967741935483678E-2</c:v>
                </c:pt>
                <c:pt idx="12229">
                  <c:v>1.0547667342798669E-3</c:v>
                </c:pt>
                <c:pt idx="12230">
                  <c:v>3.0044943262233755E-3</c:v>
                </c:pt>
                <c:pt idx="12231">
                  <c:v>2.0584740827023482E-3</c:v>
                </c:pt>
                <c:pt idx="12232">
                  <c:v>1.0416666666666938E-2</c:v>
                </c:pt>
                <c:pt idx="12233">
                  <c:v>4.3744531933532539E-4</c:v>
                </c:pt>
                <c:pt idx="12234">
                  <c:v>2.3809523809524013E-2</c:v>
                </c:pt>
                <c:pt idx="12235">
                  <c:v>4.9627288932123045E-4</c:v>
                </c:pt>
                <c:pt idx="12236">
                  <c:v>4.9627288932123045E-4</c:v>
                </c:pt>
                <c:pt idx="12237">
                  <c:v>4.9627288932123045E-4</c:v>
                </c:pt>
                <c:pt idx="12238">
                  <c:v>4.9627288932123045E-4</c:v>
                </c:pt>
                <c:pt idx="12239">
                  <c:v>1.1707988980716462E-2</c:v>
                </c:pt>
                <c:pt idx="12240">
                  <c:v>1.342103793084201E-2</c:v>
                </c:pt>
                <c:pt idx="12241">
                  <c:v>8.7848759575514818E-3</c:v>
                </c:pt>
                <c:pt idx="12242">
                  <c:v>9.8884381338765204E-4</c:v>
                </c:pt>
                <c:pt idx="12243">
                  <c:v>1.5397184514832195E-3</c:v>
                </c:pt>
                <c:pt idx="12244">
                  <c:v>2.454650309321597E-2</c:v>
                </c:pt>
                <c:pt idx="12245">
                  <c:v>2.5926387504154227E-2</c:v>
                </c:pt>
                <c:pt idx="12246">
                  <c:v>3.3115658850952912E-2</c:v>
                </c:pt>
                <c:pt idx="12247">
                  <c:v>2.9605263157894548E-2</c:v>
                </c:pt>
                <c:pt idx="12248">
                  <c:v>4.0229666527244634E-2</c:v>
                </c:pt>
                <c:pt idx="12249">
                  <c:v>1.0296789824349027E-2</c:v>
                </c:pt>
                <c:pt idx="12250">
                  <c:v>4.76190476190477E-2</c:v>
                </c:pt>
                <c:pt idx="12251">
                  <c:v>3.0131826741996361E-2</c:v>
                </c:pt>
                <c:pt idx="12252">
                  <c:v>2.7882098554682681E-3</c:v>
                </c:pt>
                <c:pt idx="12253">
                  <c:v>5.8479532163741655E-3</c:v>
                </c:pt>
                <c:pt idx="12254">
                  <c:v>3.097173828881227E-3</c:v>
                </c:pt>
                <c:pt idx="12255">
                  <c:v>8.9605734767043196E-4</c:v>
                </c:pt>
                <c:pt idx="12256">
                  <c:v>2.3437500000000038E-2</c:v>
                </c:pt>
                <c:pt idx="12257">
                  <c:v>1.0416666666666938E-2</c:v>
                </c:pt>
                <c:pt idx="12258">
                  <c:v>3.9447731755424325E-3</c:v>
                </c:pt>
                <c:pt idx="12259">
                  <c:v>1.5679442508710839E-2</c:v>
                </c:pt>
                <c:pt idx="12260">
                  <c:v>1.3638462612356793E-3</c:v>
                </c:pt>
                <c:pt idx="12261">
                  <c:v>1.79199575230638E-3</c:v>
                </c:pt>
                <c:pt idx="12262">
                  <c:v>1.3225371120108066E-2</c:v>
                </c:pt>
                <c:pt idx="12263">
                  <c:v>6.7476383265857292E-3</c:v>
                </c:pt>
                <c:pt idx="12264">
                  <c:v>6.3263223725354648E-3</c:v>
                </c:pt>
                <c:pt idx="12265">
                  <c:v>2.3199023199023172E-2</c:v>
                </c:pt>
                <c:pt idx="12266">
                  <c:v>2.3199023199023172E-2</c:v>
                </c:pt>
                <c:pt idx="12267">
                  <c:v>6.9489664631366141E-3</c:v>
                </c:pt>
                <c:pt idx="12268">
                  <c:v>3.167148640832855E-2</c:v>
                </c:pt>
                <c:pt idx="12269">
                  <c:v>7.1689542806360456E-3</c:v>
                </c:pt>
                <c:pt idx="12270">
                  <c:v>3.8483065580512135E-2</c:v>
                </c:pt>
                <c:pt idx="12271">
                  <c:v>2.3199023199023172E-2</c:v>
                </c:pt>
                <c:pt idx="12272">
                  <c:v>7.5624474830035242E-3</c:v>
                </c:pt>
                <c:pt idx="12273">
                  <c:v>2.3199023199023172E-2</c:v>
                </c:pt>
                <c:pt idx="12274">
                  <c:v>7.1689542806360456E-3</c:v>
                </c:pt>
                <c:pt idx="12275">
                  <c:v>2.3410125040306887E-2</c:v>
                </c:pt>
                <c:pt idx="12276">
                  <c:v>1.0860484544695154E-2</c:v>
                </c:pt>
                <c:pt idx="12277">
                  <c:v>1.0860484544695154E-2</c:v>
                </c:pt>
                <c:pt idx="12278">
                  <c:v>1.0860484544695154E-2</c:v>
                </c:pt>
                <c:pt idx="12279">
                  <c:v>1.4945447059630886E-2</c:v>
                </c:pt>
                <c:pt idx="12280">
                  <c:v>5.8430873938895463E-3</c:v>
                </c:pt>
                <c:pt idx="12281">
                  <c:v>7.2148786831516027E-4</c:v>
                </c:pt>
                <c:pt idx="12282">
                  <c:v>1.0296789824349027E-2</c:v>
                </c:pt>
                <c:pt idx="12283">
                  <c:v>7.2148786831516027E-4</c:v>
                </c:pt>
                <c:pt idx="12284">
                  <c:v>3.8499562721016388E-3</c:v>
                </c:pt>
                <c:pt idx="12285">
                  <c:v>6.4370164939424619E-3</c:v>
                </c:pt>
                <c:pt idx="12286">
                  <c:v>4.9110217099778654E-3</c:v>
                </c:pt>
                <c:pt idx="12287">
                  <c:v>7.2148786831516027E-4</c:v>
                </c:pt>
                <c:pt idx="12288">
                  <c:v>2.8280542986424254E-3</c:v>
                </c:pt>
                <c:pt idx="12289">
                  <c:v>4.896692840031952E-2</c:v>
                </c:pt>
                <c:pt idx="12290">
                  <c:v>7.2148786831516027E-4</c:v>
                </c:pt>
                <c:pt idx="12291">
                  <c:v>7.2148786831516027E-4</c:v>
                </c:pt>
                <c:pt idx="12292">
                  <c:v>7.2148786831516027E-4</c:v>
                </c:pt>
                <c:pt idx="12293">
                  <c:v>8.1137067913853635E-3</c:v>
                </c:pt>
                <c:pt idx="12294">
                  <c:v>1.0296789824349027E-2</c:v>
                </c:pt>
                <c:pt idx="12295">
                  <c:v>1.0296789824349027E-2</c:v>
                </c:pt>
                <c:pt idx="12296">
                  <c:v>2.2348526652687935E-3</c:v>
                </c:pt>
                <c:pt idx="12297">
                  <c:v>1.5361515361515296E-2</c:v>
                </c:pt>
                <c:pt idx="12298">
                  <c:v>2.3437500000000038E-2</c:v>
                </c:pt>
                <c:pt idx="12299">
                  <c:v>1.1770244821086376E-4</c:v>
                </c:pt>
                <c:pt idx="12300">
                  <c:v>1.3157894736842193E-2</c:v>
                </c:pt>
                <c:pt idx="12301">
                  <c:v>1.0416666666666938E-2</c:v>
                </c:pt>
                <c:pt idx="12302">
                  <c:v>6.5104166666679814E-4</c:v>
                </c:pt>
                <c:pt idx="12303">
                  <c:v>6.5681444991790095E-3</c:v>
                </c:pt>
                <c:pt idx="12304">
                  <c:v>6.9991251093613586E-3</c:v>
                </c:pt>
                <c:pt idx="12305">
                  <c:v>1.5748031496063096E-2</c:v>
                </c:pt>
                <c:pt idx="12306">
                  <c:v>6.9686411149826252E-3</c:v>
                </c:pt>
                <c:pt idx="12307">
                  <c:v>1.3227513227514738E-3</c:v>
                </c:pt>
                <c:pt idx="12308">
                  <c:v>1.0003306878307095E-2</c:v>
                </c:pt>
                <c:pt idx="12309">
                  <c:v>1.7094017094017082E-2</c:v>
                </c:pt>
                <c:pt idx="12310">
                  <c:v>6.5104166666679814E-4</c:v>
                </c:pt>
                <c:pt idx="12311">
                  <c:v>5.0287356321839852E-3</c:v>
                </c:pt>
                <c:pt idx="12312">
                  <c:v>1.5748031496063096E-2</c:v>
                </c:pt>
                <c:pt idx="12313">
                  <c:v>1.6203703703703606E-2</c:v>
                </c:pt>
                <c:pt idx="12314">
                  <c:v>4.3744531933532539E-4</c:v>
                </c:pt>
                <c:pt idx="12315">
                  <c:v>4.3744531933532539E-4</c:v>
                </c:pt>
                <c:pt idx="12316">
                  <c:v>3.7675162675162632E-2</c:v>
                </c:pt>
                <c:pt idx="12317">
                  <c:v>1.2487512487512398E-2</c:v>
                </c:pt>
                <c:pt idx="12318">
                  <c:v>2.3045759672699975E-2</c:v>
                </c:pt>
                <c:pt idx="12319">
                  <c:v>6.4408731764104095E-3</c:v>
                </c:pt>
                <c:pt idx="12320">
                  <c:v>1.2873724213930441E-2</c:v>
                </c:pt>
                <c:pt idx="12321">
                  <c:v>5.3280053280077089E-4</c:v>
                </c:pt>
                <c:pt idx="12322">
                  <c:v>1.517232767232798E-3</c:v>
                </c:pt>
                <c:pt idx="12323">
                  <c:v>3.7124640065816145E-3</c:v>
                </c:pt>
                <c:pt idx="12324">
                  <c:v>3.0630011644399552E-3</c:v>
                </c:pt>
                <c:pt idx="12325">
                  <c:v>1.9241102800988185E-2</c:v>
                </c:pt>
                <c:pt idx="12326">
                  <c:v>1.7895905547237228E-2</c:v>
                </c:pt>
                <c:pt idx="12327">
                  <c:v>1.7895905547237228E-2</c:v>
                </c:pt>
                <c:pt idx="12328">
                  <c:v>3.1173826173826382E-3</c:v>
                </c:pt>
                <c:pt idx="12329">
                  <c:v>1.0198135198135189E-2</c:v>
                </c:pt>
                <c:pt idx="12330">
                  <c:v>2.9234312485544194E-2</c:v>
                </c:pt>
                <c:pt idx="12331">
                  <c:v>1.7482517482518567E-4</c:v>
                </c:pt>
                <c:pt idx="12332">
                  <c:v>1.4952000433195277E-2</c:v>
                </c:pt>
                <c:pt idx="12333">
                  <c:v>3.0621945533072848E-3</c:v>
                </c:pt>
                <c:pt idx="12334">
                  <c:v>3.0621945533072848E-3</c:v>
                </c:pt>
                <c:pt idx="12335">
                  <c:v>1.0416666666666938E-2</c:v>
                </c:pt>
                <c:pt idx="12336">
                  <c:v>1.3258820951128777E-2</c:v>
                </c:pt>
                <c:pt idx="12337">
                  <c:v>3.5433070866141662E-2</c:v>
                </c:pt>
                <c:pt idx="12338">
                  <c:v>1.2204424103737656E-2</c:v>
                </c:pt>
                <c:pt idx="12339">
                  <c:v>1.2204424103737656E-2</c:v>
                </c:pt>
                <c:pt idx="12340">
                  <c:v>1.3258820951128777E-2</c:v>
                </c:pt>
                <c:pt idx="12341">
                  <c:v>1.3227513227514738E-3</c:v>
                </c:pt>
                <c:pt idx="12342">
                  <c:v>2.976190476190496E-3</c:v>
                </c:pt>
                <c:pt idx="12343">
                  <c:v>5.330123796423808E-3</c:v>
                </c:pt>
                <c:pt idx="12344">
                  <c:v>1.3774104683197297E-3</c:v>
                </c:pt>
                <c:pt idx="12345">
                  <c:v>6.5104166666679814E-4</c:v>
                </c:pt>
                <c:pt idx="12346">
                  <c:v>2.976190476190496E-3</c:v>
                </c:pt>
                <c:pt idx="12347">
                  <c:v>2.5396825396825525E-2</c:v>
                </c:pt>
                <c:pt idx="12348">
                  <c:v>5.5774149124530898E-3</c:v>
                </c:pt>
                <c:pt idx="12349">
                  <c:v>5.8430873938895463E-3</c:v>
                </c:pt>
                <c:pt idx="12350">
                  <c:v>3.8305920658873168E-4</c:v>
                </c:pt>
                <c:pt idx="12351">
                  <c:v>6.1669829222011308E-2</c:v>
                </c:pt>
                <c:pt idx="12352">
                  <c:v>2.2348526652687935E-3</c:v>
                </c:pt>
                <c:pt idx="12353">
                  <c:v>1.0736842105263183E-2</c:v>
                </c:pt>
                <c:pt idx="12354">
                  <c:v>2.3784141263257952E-2</c:v>
                </c:pt>
                <c:pt idx="12355">
                  <c:v>1.0736842105263183E-2</c:v>
                </c:pt>
                <c:pt idx="12356">
                  <c:v>2.2805750589709461E-2</c:v>
                </c:pt>
                <c:pt idx="12357">
                  <c:v>3.6053130929791309E-2</c:v>
                </c:pt>
                <c:pt idx="12358">
                  <c:v>4.8461661087199001E-2</c:v>
                </c:pt>
                <c:pt idx="12359">
                  <c:v>6.6775936380907339E-5</c:v>
                </c:pt>
                <c:pt idx="12360">
                  <c:v>6.4499484004128737E-4</c:v>
                </c:pt>
                <c:pt idx="12361">
                  <c:v>1.0416666666666938E-2</c:v>
                </c:pt>
                <c:pt idx="12362">
                  <c:v>6.9279635622677527E-2</c:v>
                </c:pt>
                <c:pt idx="12363">
                  <c:v>5.1559157942136481E-2</c:v>
                </c:pt>
                <c:pt idx="12364">
                  <c:v>2.116402116402125E-2</c:v>
                </c:pt>
                <c:pt idx="12365">
                  <c:v>7.4074074074074236E-2</c:v>
                </c:pt>
                <c:pt idx="12366">
                  <c:v>2.1164021164021368E-2</c:v>
                </c:pt>
                <c:pt idx="12367">
                  <c:v>2.3437500000000038E-2</c:v>
                </c:pt>
                <c:pt idx="12368">
                  <c:v>0.65236686390532539</c:v>
                </c:pt>
                <c:pt idx="12369">
                  <c:v>1.5748031496063096E-2</c:v>
                </c:pt>
                <c:pt idx="12370">
                  <c:v>5.2195526097775303E-4</c:v>
                </c:pt>
                <c:pt idx="12371">
                  <c:v>3.4168595072803468E-2</c:v>
                </c:pt>
                <c:pt idx="12372">
                  <c:v>5.2195526097775303E-4</c:v>
                </c:pt>
                <c:pt idx="12373">
                  <c:v>3.610169491525439E-2</c:v>
                </c:pt>
                <c:pt idx="12374">
                  <c:v>1.3821596244131516E-2</c:v>
                </c:pt>
                <c:pt idx="12375">
                  <c:v>1.1835720203574302E-2</c:v>
                </c:pt>
                <c:pt idx="12376">
                  <c:v>5.2195526097775303E-4</c:v>
                </c:pt>
                <c:pt idx="12377">
                  <c:v>5.5276995305163154E-3</c:v>
                </c:pt>
                <c:pt idx="12378">
                  <c:v>1.0617551462620035E-3</c:v>
                </c:pt>
                <c:pt idx="12379">
                  <c:v>8.0820786789704974E-3</c:v>
                </c:pt>
                <c:pt idx="12380">
                  <c:v>2.3437500000000038E-2</c:v>
                </c:pt>
                <c:pt idx="12381">
                  <c:v>2.3437500000000038E-2</c:v>
                </c:pt>
                <c:pt idx="12382">
                  <c:v>6.6666666666668883E-3</c:v>
                </c:pt>
                <c:pt idx="12383">
                  <c:v>4.2372881355930824E-3</c:v>
                </c:pt>
                <c:pt idx="12384">
                  <c:v>2.66666666666668E-2</c:v>
                </c:pt>
                <c:pt idx="12385">
                  <c:v>5.5555555555555835E-3</c:v>
                </c:pt>
                <c:pt idx="12386">
                  <c:v>3.5433070866141662E-2</c:v>
                </c:pt>
                <c:pt idx="12387">
                  <c:v>1.3774104683197297E-3</c:v>
                </c:pt>
                <c:pt idx="12388">
                  <c:v>2.707244243685393E-2</c:v>
                </c:pt>
                <c:pt idx="12389">
                  <c:v>3.6053130929791309E-2</c:v>
                </c:pt>
                <c:pt idx="12390">
                  <c:v>3.396141738429119E-2</c:v>
                </c:pt>
                <c:pt idx="12391">
                  <c:v>3.8084215702450061E-2</c:v>
                </c:pt>
                <c:pt idx="12392">
                  <c:v>3.3833875670456016E-4</c:v>
                </c:pt>
                <c:pt idx="12393">
                  <c:v>4.6883495899780348E-4</c:v>
                </c:pt>
                <c:pt idx="12394">
                  <c:v>1.7135041424341357E-2</c:v>
                </c:pt>
                <c:pt idx="12395">
                  <c:v>1.4451412593827401E-2</c:v>
                </c:pt>
                <c:pt idx="12396">
                  <c:v>4.6883495899780348E-4</c:v>
                </c:pt>
                <c:pt idx="12397">
                  <c:v>1.0736842105263183E-2</c:v>
                </c:pt>
                <c:pt idx="12398">
                  <c:v>2.7502157031924112E-2</c:v>
                </c:pt>
                <c:pt idx="12399">
                  <c:v>1.0736842105263183E-2</c:v>
                </c:pt>
                <c:pt idx="12400">
                  <c:v>7.3894020418084516E-2</c:v>
                </c:pt>
                <c:pt idx="12401">
                  <c:v>3.8754877126758493E-2</c:v>
                </c:pt>
                <c:pt idx="12402">
                  <c:v>1.6235144312393888E-2</c:v>
                </c:pt>
                <c:pt idx="12403">
                  <c:v>3.7574414954613867E-4</c:v>
                </c:pt>
                <c:pt idx="12404">
                  <c:v>6.1073609771777587E-2</c:v>
                </c:pt>
                <c:pt idx="12405">
                  <c:v>1.4650151949925137E-3</c:v>
                </c:pt>
                <c:pt idx="12406">
                  <c:v>2.5865946918578252E-2</c:v>
                </c:pt>
                <c:pt idx="12407">
                  <c:v>2.0517395182872468E-2</c:v>
                </c:pt>
                <c:pt idx="12408">
                  <c:v>1.5258735072976539E-2</c:v>
                </c:pt>
                <c:pt idx="12409">
                  <c:v>4.73930991160732E-4</c:v>
                </c:pt>
                <c:pt idx="12410">
                  <c:v>2.3295388434240905E-3</c:v>
                </c:pt>
                <c:pt idx="12411">
                  <c:v>1.0635034257081455E-2</c:v>
                </c:pt>
                <c:pt idx="12412">
                  <c:v>1.0635034257081455E-2</c:v>
                </c:pt>
                <c:pt idx="12413">
                  <c:v>4.7384615384615261E-2</c:v>
                </c:pt>
                <c:pt idx="12414">
                  <c:v>2.3319200484554808E-2</c:v>
                </c:pt>
                <c:pt idx="12415">
                  <c:v>2.7552431161948217E-3</c:v>
                </c:pt>
                <c:pt idx="12416">
                  <c:v>1.133317901610611E-2</c:v>
                </c:pt>
                <c:pt idx="12417">
                  <c:v>1.2325438911541567E-2</c:v>
                </c:pt>
                <c:pt idx="12418">
                  <c:v>6.1454293737771293E-4</c:v>
                </c:pt>
                <c:pt idx="12419">
                  <c:v>2.1610389610389521E-2</c:v>
                </c:pt>
                <c:pt idx="12420">
                  <c:v>1.133317901610611E-2</c:v>
                </c:pt>
                <c:pt idx="12421">
                  <c:v>1.6079158936301841E-2</c:v>
                </c:pt>
                <c:pt idx="12422">
                  <c:v>0</c:v>
                </c:pt>
                <c:pt idx="12423">
                  <c:v>9.7949188858280165E-3</c:v>
                </c:pt>
                <c:pt idx="12424">
                  <c:v>1.0416666666666938E-2</c:v>
                </c:pt>
                <c:pt idx="12425">
                  <c:v>1.253132832080066E-3</c:v>
                </c:pt>
                <c:pt idx="12426">
                  <c:v>1.5679442508710839E-2</c:v>
                </c:pt>
                <c:pt idx="12427">
                  <c:v>6.5104166666679814E-4</c:v>
                </c:pt>
                <c:pt idx="12428">
                  <c:v>1.3888888888890522E-3</c:v>
                </c:pt>
                <c:pt idx="12429">
                  <c:v>4.1928721174005288E-3</c:v>
                </c:pt>
                <c:pt idx="12430">
                  <c:v>6.5104166666679814E-4</c:v>
                </c:pt>
                <c:pt idx="12431">
                  <c:v>4.7619047619047589E-2</c:v>
                </c:pt>
                <c:pt idx="12432">
                  <c:v>4.1928721174005288E-3</c:v>
                </c:pt>
                <c:pt idx="12433">
                  <c:v>2.1722602367752765E-4</c:v>
                </c:pt>
                <c:pt idx="12434">
                  <c:v>1.5873015873015844E-2</c:v>
                </c:pt>
                <c:pt idx="12435">
                  <c:v>1.4939309056956177E-2</c:v>
                </c:pt>
                <c:pt idx="12436">
                  <c:v>1.5873015873015844E-2</c:v>
                </c:pt>
                <c:pt idx="12437">
                  <c:v>2.3437500000000038E-2</c:v>
                </c:pt>
                <c:pt idx="12438">
                  <c:v>2.9844576719576757E-2</c:v>
                </c:pt>
                <c:pt idx="12439">
                  <c:v>6.9991251093613586E-3</c:v>
                </c:pt>
                <c:pt idx="12440">
                  <c:v>5.8267895755092829E-2</c:v>
                </c:pt>
                <c:pt idx="12441">
                  <c:v>2.2838628101785996E-2</c:v>
                </c:pt>
                <c:pt idx="12442">
                  <c:v>3.5433070866141662E-2</c:v>
                </c:pt>
                <c:pt idx="12443">
                  <c:v>1.0416666666666938E-2</c:v>
                </c:pt>
                <c:pt idx="12444">
                  <c:v>1.0416666666666938E-2</c:v>
                </c:pt>
                <c:pt idx="12445">
                  <c:v>1.5748031496063096E-2</c:v>
                </c:pt>
                <c:pt idx="12446">
                  <c:v>1.1093333333333358E-2</c:v>
                </c:pt>
                <c:pt idx="12447">
                  <c:v>7.9756450446115911E-4</c:v>
                </c:pt>
                <c:pt idx="12448">
                  <c:v>1.2796290529083888E-3</c:v>
                </c:pt>
                <c:pt idx="12449">
                  <c:v>1.1093333333333358E-2</c:v>
                </c:pt>
                <c:pt idx="12450">
                  <c:v>5.3279789346669993E-4</c:v>
                </c:pt>
                <c:pt idx="12451">
                  <c:v>5.796801764544311E-4</c:v>
                </c:pt>
                <c:pt idx="12452">
                  <c:v>2.1813803753238947E-2</c:v>
                </c:pt>
                <c:pt idx="12453">
                  <c:v>2.3076923076923002E-2</c:v>
                </c:pt>
                <c:pt idx="12454">
                  <c:v>7.0685197155785787E-3</c:v>
                </c:pt>
                <c:pt idx="12455">
                  <c:v>1.1093333333333358E-2</c:v>
                </c:pt>
                <c:pt idx="12456">
                  <c:v>1.1093333333333358E-2</c:v>
                </c:pt>
                <c:pt idx="12457">
                  <c:v>2.3437500000000038E-2</c:v>
                </c:pt>
                <c:pt idx="12458">
                  <c:v>2.3437500000000038E-2</c:v>
                </c:pt>
                <c:pt idx="12459">
                  <c:v>9.6333431632752101E-3</c:v>
                </c:pt>
                <c:pt idx="12460">
                  <c:v>1.6211745244004167E-3</c:v>
                </c:pt>
                <c:pt idx="12461">
                  <c:v>4.3744531933532539E-4</c:v>
                </c:pt>
                <c:pt idx="12462">
                  <c:v>1.5380671622660358E-3</c:v>
                </c:pt>
                <c:pt idx="12463">
                  <c:v>1.3227513227514738E-3</c:v>
                </c:pt>
                <c:pt idx="12464">
                  <c:v>2.2038567493112875E-2</c:v>
                </c:pt>
                <c:pt idx="12465">
                  <c:v>1.6233766233766976E-3</c:v>
                </c:pt>
                <c:pt idx="12466">
                  <c:v>1.1770244821086376E-4</c:v>
                </c:pt>
                <c:pt idx="12467">
                  <c:v>5.9568131049888709E-3</c:v>
                </c:pt>
                <c:pt idx="12468">
                  <c:v>1.0416666666666938E-2</c:v>
                </c:pt>
                <c:pt idx="12469">
                  <c:v>1.0416666666666938E-2</c:v>
                </c:pt>
                <c:pt idx="12470">
                  <c:v>4.4696003401360637E-2</c:v>
                </c:pt>
                <c:pt idx="12471">
                  <c:v>2.087646652864053E-2</c:v>
                </c:pt>
                <c:pt idx="12472">
                  <c:v>1.0976702508960743E-2</c:v>
                </c:pt>
                <c:pt idx="12473">
                  <c:v>2.3437500000000038E-2</c:v>
                </c:pt>
                <c:pt idx="12474">
                  <c:v>1.5679442508710839E-2</c:v>
                </c:pt>
                <c:pt idx="12475">
                  <c:v>6.5104166666679814E-4</c:v>
                </c:pt>
                <c:pt idx="12476">
                  <c:v>2.4154589371982158E-3</c:v>
                </c:pt>
                <c:pt idx="12477">
                  <c:v>6.5104166666679814E-4</c:v>
                </c:pt>
                <c:pt idx="12478">
                  <c:v>6.6666666666667001E-3</c:v>
                </c:pt>
                <c:pt idx="12479">
                  <c:v>6.6666666666668883E-3</c:v>
                </c:pt>
                <c:pt idx="12480">
                  <c:v>2.7322404371585415E-3</c:v>
                </c:pt>
                <c:pt idx="12481">
                  <c:v>1.0976702508960743E-2</c:v>
                </c:pt>
                <c:pt idx="12482">
                  <c:v>1.0976702508960743E-2</c:v>
                </c:pt>
                <c:pt idx="12483">
                  <c:v>1.0976702508960743E-2</c:v>
                </c:pt>
                <c:pt idx="12484">
                  <c:v>0</c:v>
                </c:pt>
                <c:pt idx="12485">
                  <c:v>0.14049671592775043</c:v>
                </c:pt>
                <c:pt idx="12486">
                  <c:v>1.3227513227514738E-3</c:v>
                </c:pt>
                <c:pt idx="12487">
                  <c:v>2.1739130434782719E-2</c:v>
                </c:pt>
                <c:pt idx="12488">
                  <c:v>2.3437500000000038E-2</c:v>
                </c:pt>
                <c:pt idx="12489">
                  <c:v>4.3744531933532539E-4</c:v>
                </c:pt>
                <c:pt idx="12490">
                  <c:v>2.5166729583513413E-4</c:v>
                </c:pt>
                <c:pt idx="12491">
                  <c:v>1.0635034257081455E-2</c:v>
                </c:pt>
                <c:pt idx="12492">
                  <c:v>6.0297744890768092E-2</c:v>
                </c:pt>
                <c:pt idx="12493">
                  <c:v>1.0835703643503729E-3</c:v>
                </c:pt>
                <c:pt idx="12494">
                  <c:v>2.7882098554682681E-3</c:v>
                </c:pt>
                <c:pt idx="12495">
                  <c:v>1.0416666666666938E-2</c:v>
                </c:pt>
                <c:pt idx="12496">
                  <c:v>2.016129032257999E-3</c:v>
                </c:pt>
                <c:pt idx="12497">
                  <c:v>2.016129032257999E-3</c:v>
                </c:pt>
                <c:pt idx="12498">
                  <c:v>2.016129032257999E-3</c:v>
                </c:pt>
                <c:pt idx="12499">
                  <c:v>2.016129032257999E-3</c:v>
                </c:pt>
                <c:pt idx="12500">
                  <c:v>2.016129032257999E-3</c:v>
                </c:pt>
                <c:pt idx="12501">
                  <c:v>3.7858422939068027E-2</c:v>
                </c:pt>
                <c:pt idx="12502">
                  <c:v>1.3227513227514738E-3</c:v>
                </c:pt>
                <c:pt idx="12503">
                  <c:v>4.2372881355930824E-3</c:v>
                </c:pt>
                <c:pt idx="12504">
                  <c:v>2.3437500000000038E-2</c:v>
                </c:pt>
                <c:pt idx="12505">
                  <c:v>1.0416666666666938E-2</c:v>
                </c:pt>
                <c:pt idx="12506">
                  <c:v>6.5104166666679814E-4</c:v>
                </c:pt>
                <c:pt idx="12507">
                  <c:v>6.6666666666668883E-3</c:v>
                </c:pt>
                <c:pt idx="12508">
                  <c:v>6.9991251093613586E-3</c:v>
                </c:pt>
                <c:pt idx="12509">
                  <c:v>1.3831967213114787E-2</c:v>
                </c:pt>
                <c:pt idx="12510">
                  <c:v>2.66666666666668E-2</c:v>
                </c:pt>
                <c:pt idx="12511">
                  <c:v>0</c:v>
                </c:pt>
                <c:pt idx="12512">
                  <c:v>6.9991251093613586E-3</c:v>
                </c:pt>
                <c:pt idx="12513">
                  <c:v>6.5104166666679814E-4</c:v>
                </c:pt>
                <c:pt idx="12514">
                  <c:v>4.3744531933532539E-4</c:v>
                </c:pt>
                <c:pt idx="12515">
                  <c:v>6.8358540545149129E-4</c:v>
                </c:pt>
                <c:pt idx="12516">
                  <c:v>2.3437500000000038E-2</c:v>
                </c:pt>
                <c:pt idx="12517">
                  <c:v>6.5104166666679814E-4</c:v>
                </c:pt>
                <c:pt idx="12518">
                  <c:v>4.3744531933532539E-4</c:v>
                </c:pt>
                <c:pt idx="12519">
                  <c:v>6.5104166666679814E-4</c:v>
                </c:pt>
                <c:pt idx="12520">
                  <c:v>6.5104166666679814E-4</c:v>
                </c:pt>
                <c:pt idx="12521">
                  <c:v>2.3437500000000038E-2</c:v>
                </c:pt>
                <c:pt idx="12522">
                  <c:v>2.3437500000000038E-2</c:v>
                </c:pt>
                <c:pt idx="12523">
                  <c:v>1.2184508268059195E-2</c:v>
                </c:pt>
                <c:pt idx="12524">
                  <c:v>6.5104166666679814E-4</c:v>
                </c:pt>
                <c:pt idx="12525">
                  <c:v>1.3355460723881862E-2</c:v>
                </c:pt>
                <c:pt idx="12526">
                  <c:v>8.4668192219679528E-2</c:v>
                </c:pt>
                <c:pt idx="12527">
                  <c:v>3.9120370067799476E-2</c:v>
                </c:pt>
                <c:pt idx="12528">
                  <c:v>2.7117418421759783E-4</c:v>
                </c:pt>
                <c:pt idx="12529">
                  <c:v>5.6437804263891278E-2</c:v>
                </c:pt>
                <c:pt idx="12530">
                  <c:v>1.0535959688501885E-2</c:v>
                </c:pt>
                <c:pt idx="12531">
                  <c:v>4.1128084606344897E-3</c:v>
                </c:pt>
                <c:pt idx="12532">
                  <c:v>1.5043340263070113E-2</c:v>
                </c:pt>
                <c:pt idx="12533">
                  <c:v>4.2140160971420142E-3</c:v>
                </c:pt>
                <c:pt idx="12534">
                  <c:v>1.0736842105263183E-2</c:v>
                </c:pt>
                <c:pt idx="12535">
                  <c:v>4.7591612510342902E-3</c:v>
                </c:pt>
                <c:pt idx="12536">
                  <c:v>7.0031082608482042E-3</c:v>
                </c:pt>
                <c:pt idx="12537">
                  <c:v>1.6609577761675771E-2</c:v>
                </c:pt>
                <c:pt idx="12538">
                  <c:v>2.384313725490185E-2</c:v>
                </c:pt>
                <c:pt idx="12539">
                  <c:v>6.363430127041747E-2</c:v>
                </c:pt>
                <c:pt idx="12540">
                  <c:v>2.1822849807445383E-2</c:v>
                </c:pt>
                <c:pt idx="12541">
                  <c:v>1.3648473808161959E-4</c:v>
                </c:pt>
                <c:pt idx="12542">
                  <c:v>1.0736842105263183E-2</c:v>
                </c:pt>
                <c:pt idx="12543">
                  <c:v>4.8461661087199001E-2</c:v>
                </c:pt>
                <c:pt idx="12544">
                  <c:v>1.6421052631579034E-2</c:v>
                </c:pt>
                <c:pt idx="12545">
                  <c:v>2.2974686132580944E-2</c:v>
                </c:pt>
                <c:pt idx="12546">
                  <c:v>5.4730553044296847E-3</c:v>
                </c:pt>
                <c:pt idx="12547">
                  <c:v>5.7836899942167346E-4</c:v>
                </c:pt>
                <c:pt idx="12548">
                  <c:v>8.2624617898973251E-3</c:v>
                </c:pt>
                <c:pt idx="12549">
                  <c:v>2.588904694167864E-2</c:v>
                </c:pt>
                <c:pt idx="12550">
                  <c:v>1.1753950633408203E-3</c:v>
                </c:pt>
                <c:pt idx="12551">
                  <c:v>1.0860484544695154E-2</c:v>
                </c:pt>
                <c:pt idx="12552">
                  <c:v>5.7836899942167346E-4</c:v>
                </c:pt>
                <c:pt idx="12553">
                  <c:v>6.7476383265857292E-3</c:v>
                </c:pt>
                <c:pt idx="12554">
                  <c:v>3.484553723788203E-3</c:v>
                </c:pt>
                <c:pt idx="12555">
                  <c:v>6.7476383265857292E-3</c:v>
                </c:pt>
                <c:pt idx="12556">
                  <c:v>1.432575521644185E-3</c:v>
                </c:pt>
                <c:pt idx="12557">
                  <c:v>5.7142857142857072E-2</c:v>
                </c:pt>
                <c:pt idx="12558">
                  <c:v>7.9566854990583649E-2</c:v>
                </c:pt>
                <c:pt idx="12559">
                  <c:v>2.4801587301587318E-2</c:v>
                </c:pt>
                <c:pt idx="12560">
                  <c:v>6.6666666666667001E-3</c:v>
                </c:pt>
                <c:pt idx="12561">
                  <c:v>6.5104166666679814E-4</c:v>
                </c:pt>
                <c:pt idx="12562">
                  <c:v>6.8310152343768109E-4</c:v>
                </c:pt>
                <c:pt idx="12563">
                  <c:v>1.3888888888888959E-2</c:v>
                </c:pt>
                <c:pt idx="12564">
                  <c:v>1.0416666666666938E-2</c:v>
                </c:pt>
                <c:pt idx="12565">
                  <c:v>7.7190097743674562E-3</c:v>
                </c:pt>
                <c:pt idx="12566">
                  <c:v>2.66666666666668E-2</c:v>
                </c:pt>
                <c:pt idx="12567">
                  <c:v>1.4336917562724075E-2</c:v>
                </c:pt>
                <c:pt idx="12568">
                  <c:v>1.3774104683197297E-3</c:v>
                </c:pt>
                <c:pt idx="12569">
                  <c:v>1.3227513227514738E-3</c:v>
                </c:pt>
                <c:pt idx="12570">
                  <c:v>2.2071307300509393E-2</c:v>
                </c:pt>
                <c:pt idx="12571">
                  <c:v>2.2071307300509393E-2</c:v>
                </c:pt>
                <c:pt idx="12572">
                  <c:v>0.39320388349514546</c:v>
                </c:pt>
                <c:pt idx="12573">
                  <c:v>0.39320388349514546</c:v>
                </c:pt>
                <c:pt idx="12574">
                  <c:v>1.3157894736842193E-2</c:v>
                </c:pt>
                <c:pt idx="12575">
                  <c:v>6.5104166666679814E-4</c:v>
                </c:pt>
                <c:pt idx="12576">
                  <c:v>6.5104166666679814E-4</c:v>
                </c:pt>
                <c:pt idx="12577">
                  <c:v>4.3744531933532539E-4</c:v>
                </c:pt>
                <c:pt idx="12578">
                  <c:v>4.3744531933532539E-4</c:v>
                </c:pt>
                <c:pt idx="12579">
                  <c:v>6.147540983606598E-3</c:v>
                </c:pt>
                <c:pt idx="12580">
                  <c:v>0.322429906542056</c:v>
                </c:pt>
                <c:pt idx="12581">
                  <c:v>7.2580645161290175E-2</c:v>
                </c:pt>
                <c:pt idx="12582">
                  <c:v>1.0513296227581837E-2</c:v>
                </c:pt>
                <c:pt idx="12583">
                  <c:v>3.7096791107486378E-2</c:v>
                </c:pt>
                <c:pt idx="12584">
                  <c:v>6.9991251093613586E-3</c:v>
                </c:pt>
                <c:pt idx="12585">
                  <c:v>8.9605734767043196E-4</c:v>
                </c:pt>
                <c:pt idx="12586">
                  <c:v>4.6883495899780348E-4</c:v>
                </c:pt>
                <c:pt idx="12587">
                  <c:v>4.8461661087199001E-2</c:v>
                </c:pt>
                <c:pt idx="12588">
                  <c:v>1.1386379983340239E-2</c:v>
                </c:pt>
                <c:pt idx="12589">
                  <c:v>4.5672445179444736E-2</c:v>
                </c:pt>
                <c:pt idx="12590">
                  <c:v>4.1078305519906002E-4</c:v>
                </c:pt>
                <c:pt idx="12591">
                  <c:v>3.2584525038085745E-3</c:v>
                </c:pt>
                <c:pt idx="12592">
                  <c:v>2.384313725490185E-2</c:v>
                </c:pt>
                <c:pt idx="12593">
                  <c:v>2.6953538950442971E-3</c:v>
                </c:pt>
                <c:pt idx="12594">
                  <c:v>6.4499484004128737E-4</c:v>
                </c:pt>
                <c:pt idx="12595">
                  <c:v>2.7502157031924112E-2</c:v>
                </c:pt>
                <c:pt idx="12596">
                  <c:v>2.7502157031924112E-2</c:v>
                </c:pt>
                <c:pt idx="12597">
                  <c:v>6.5104166666679814E-4</c:v>
                </c:pt>
                <c:pt idx="12598">
                  <c:v>5.1258992805755445E-2</c:v>
                </c:pt>
                <c:pt idx="12599">
                  <c:v>9.7247157390761396E-4</c:v>
                </c:pt>
                <c:pt idx="12600">
                  <c:v>6.1454293737771293E-4</c:v>
                </c:pt>
                <c:pt idx="12601">
                  <c:v>1.5915781830913204E-4</c:v>
                </c:pt>
                <c:pt idx="12602">
                  <c:v>2.1873255968683319E-2</c:v>
                </c:pt>
                <c:pt idx="12603">
                  <c:v>1.0635034257081455E-2</c:v>
                </c:pt>
                <c:pt idx="12604">
                  <c:v>1.0635034257081455E-2</c:v>
                </c:pt>
                <c:pt idx="12605">
                  <c:v>1.0635034257081455E-2</c:v>
                </c:pt>
                <c:pt idx="12606">
                  <c:v>2.06625683060109E-2</c:v>
                </c:pt>
                <c:pt idx="12607">
                  <c:v>3.4722222222222398E-3</c:v>
                </c:pt>
                <c:pt idx="12608">
                  <c:v>3.4722222222222398E-3</c:v>
                </c:pt>
                <c:pt idx="12609">
                  <c:v>2.976190476190496E-3</c:v>
                </c:pt>
                <c:pt idx="12610">
                  <c:v>6.3492063492063813E-3</c:v>
                </c:pt>
                <c:pt idx="12611">
                  <c:v>3.1249999999999962E-2</c:v>
                </c:pt>
                <c:pt idx="12612">
                  <c:v>1.253132832080066E-3</c:v>
                </c:pt>
                <c:pt idx="12613">
                  <c:v>2.3437500000000038E-2</c:v>
                </c:pt>
                <c:pt idx="12614">
                  <c:v>1.0416666666666938E-2</c:v>
                </c:pt>
                <c:pt idx="12615">
                  <c:v>1.0416666666666938E-2</c:v>
                </c:pt>
                <c:pt idx="12616">
                  <c:v>2.1739130434782584E-2</c:v>
                </c:pt>
                <c:pt idx="12617">
                  <c:v>5.485574969524596E-3</c:v>
                </c:pt>
                <c:pt idx="12618">
                  <c:v>6.5104166666679814E-4</c:v>
                </c:pt>
                <c:pt idx="12619">
                  <c:v>4.2344173441772771E-5</c:v>
                </c:pt>
                <c:pt idx="12620">
                  <c:v>2.9659277504105235E-2</c:v>
                </c:pt>
                <c:pt idx="12621">
                  <c:v>2.3437500000000038E-2</c:v>
                </c:pt>
                <c:pt idx="12622">
                  <c:v>7.1282188363172084E-4</c:v>
                </c:pt>
                <c:pt idx="12623">
                  <c:v>6.553079947577196E-4</c:v>
                </c:pt>
                <c:pt idx="12624">
                  <c:v>6.553079947577196E-4</c:v>
                </c:pt>
                <c:pt idx="12625">
                  <c:v>6.553079947577196E-4</c:v>
                </c:pt>
                <c:pt idx="12626">
                  <c:v>1.4419610670513682E-3</c:v>
                </c:pt>
                <c:pt idx="12627">
                  <c:v>2.2041369955918136E-3</c:v>
                </c:pt>
                <c:pt idx="12628">
                  <c:v>5.6625141562869773E-4</c:v>
                </c:pt>
                <c:pt idx="12629">
                  <c:v>1.5748031496063096E-2</c:v>
                </c:pt>
                <c:pt idx="12630">
                  <c:v>1.0416666666666938E-2</c:v>
                </c:pt>
                <c:pt idx="12631">
                  <c:v>2.3437500000000038E-2</c:v>
                </c:pt>
                <c:pt idx="12632">
                  <c:v>6.5104166666679814E-4</c:v>
                </c:pt>
                <c:pt idx="12633">
                  <c:v>8.2236842105260497E-4</c:v>
                </c:pt>
                <c:pt idx="12634">
                  <c:v>1.6796842193659168E-4</c:v>
                </c:pt>
                <c:pt idx="12635">
                  <c:v>0</c:v>
                </c:pt>
                <c:pt idx="12636">
                  <c:v>6.1218243036437225E-4</c:v>
                </c:pt>
                <c:pt idx="12637">
                  <c:v>2.1582100070473113E-3</c:v>
                </c:pt>
                <c:pt idx="12638">
                  <c:v>1.0498004511539113E-2</c:v>
                </c:pt>
                <c:pt idx="12639">
                  <c:v>1.7436791630340814E-3</c:v>
                </c:pt>
                <c:pt idx="12640">
                  <c:v>4.1107152644558824E-4</c:v>
                </c:pt>
                <c:pt idx="12641">
                  <c:v>1.3831967213114787E-2</c:v>
                </c:pt>
                <c:pt idx="12642">
                  <c:v>5.4256410256409051E-4</c:v>
                </c:pt>
                <c:pt idx="12643">
                  <c:v>5.3915406530791202E-2</c:v>
                </c:pt>
                <c:pt idx="12644">
                  <c:v>1.3227513227514738E-3</c:v>
                </c:pt>
                <c:pt idx="12645">
                  <c:v>6.5104166666679814E-4</c:v>
                </c:pt>
                <c:pt idx="12646">
                  <c:v>6.9991251093613586E-3</c:v>
                </c:pt>
                <c:pt idx="12647">
                  <c:v>4.3744531933532539E-4</c:v>
                </c:pt>
                <c:pt idx="12648">
                  <c:v>2.4373259052925633E-3</c:v>
                </c:pt>
                <c:pt idx="12649">
                  <c:v>8.676036786403832E-5</c:v>
                </c:pt>
                <c:pt idx="12650">
                  <c:v>4.2372881355930824E-3</c:v>
                </c:pt>
                <c:pt idx="12651">
                  <c:v>1.1459129106187558E-3</c:v>
                </c:pt>
                <c:pt idx="12652">
                  <c:v>1.7532325224631831E-3</c:v>
                </c:pt>
                <c:pt idx="12653">
                  <c:v>1.3831967213114787E-2</c:v>
                </c:pt>
                <c:pt idx="12654">
                  <c:v>1.4336917562724075E-2</c:v>
                </c:pt>
                <c:pt idx="12655">
                  <c:v>3.4237009410521135E-4</c:v>
                </c:pt>
                <c:pt idx="12656">
                  <c:v>9.0169401093771178E-3</c:v>
                </c:pt>
                <c:pt idx="12657">
                  <c:v>3.0501089324618475E-3</c:v>
                </c:pt>
                <c:pt idx="12658">
                  <c:v>4.2487583268614265E-4</c:v>
                </c:pt>
                <c:pt idx="12659">
                  <c:v>1.6774193548387228E-2</c:v>
                </c:pt>
                <c:pt idx="12660">
                  <c:v>0.1266710497479728</c:v>
                </c:pt>
                <c:pt idx="12661">
                  <c:v>2.1164021164021368E-2</c:v>
                </c:pt>
                <c:pt idx="12662">
                  <c:v>4.7619047619047589E-2</c:v>
                </c:pt>
                <c:pt idx="12663">
                  <c:v>3.0131826741996361E-2</c:v>
                </c:pt>
                <c:pt idx="12664">
                  <c:v>2.1477098400175497E-2</c:v>
                </c:pt>
                <c:pt idx="12665">
                  <c:v>9.7949188858280165E-3</c:v>
                </c:pt>
                <c:pt idx="12666">
                  <c:v>1.5748031496063096E-2</c:v>
                </c:pt>
                <c:pt idx="12667">
                  <c:v>6.6666666666668883E-3</c:v>
                </c:pt>
                <c:pt idx="12668">
                  <c:v>2.5864707682889666E-2</c:v>
                </c:pt>
                <c:pt idx="12669">
                  <c:v>2.1164948840937986E-3</c:v>
                </c:pt>
                <c:pt idx="12670">
                  <c:v>6.8310152343768109E-4</c:v>
                </c:pt>
                <c:pt idx="12671">
                  <c:v>6.8310152343768109E-4</c:v>
                </c:pt>
                <c:pt idx="12672">
                  <c:v>1.0513296227581837E-2</c:v>
                </c:pt>
                <c:pt idx="12673">
                  <c:v>4.2441218911805362E-4</c:v>
                </c:pt>
                <c:pt idx="12674">
                  <c:v>6.8310152343768109E-4</c:v>
                </c:pt>
                <c:pt idx="12675">
                  <c:v>1.5896103896103946E-2</c:v>
                </c:pt>
                <c:pt idx="12676">
                  <c:v>6.8310152343768109E-4</c:v>
                </c:pt>
                <c:pt idx="12677">
                  <c:v>1.3882385798893663E-3</c:v>
                </c:pt>
                <c:pt idx="12678">
                  <c:v>6.8310152343768109E-4</c:v>
                </c:pt>
                <c:pt idx="12679">
                  <c:v>1.4862313006998678E-2</c:v>
                </c:pt>
                <c:pt idx="12680">
                  <c:v>1.0198769044496006E-2</c:v>
                </c:pt>
                <c:pt idx="12681">
                  <c:v>2.692429521697819E-2</c:v>
                </c:pt>
                <c:pt idx="12682">
                  <c:v>2.3965141612200407E-2</c:v>
                </c:pt>
                <c:pt idx="12683">
                  <c:v>6.8310152343768109E-4</c:v>
                </c:pt>
                <c:pt idx="12684">
                  <c:v>6.6783845836930486E-3</c:v>
                </c:pt>
                <c:pt idx="12685">
                  <c:v>1.2348515022310678E-3</c:v>
                </c:pt>
                <c:pt idx="12686">
                  <c:v>2.66666666666668E-2</c:v>
                </c:pt>
                <c:pt idx="12687">
                  <c:v>6.3116370808678754E-2</c:v>
                </c:pt>
                <c:pt idx="12688">
                  <c:v>2.3437500000000038E-2</c:v>
                </c:pt>
                <c:pt idx="12689">
                  <c:v>6.5104166666679814E-4</c:v>
                </c:pt>
                <c:pt idx="12690">
                  <c:v>6.9991251093613586E-3</c:v>
                </c:pt>
                <c:pt idx="12691">
                  <c:v>1.6203703703703606E-2</c:v>
                </c:pt>
                <c:pt idx="12692">
                  <c:v>1.3774104683197297E-3</c:v>
                </c:pt>
                <c:pt idx="12693">
                  <c:v>1.6203703703703606E-2</c:v>
                </c:pt>
                <c:pt idx="12694">
                  <c:v>9.4933643320738829E-3</c:v>
                </c:pt>
                <c:pt idx="12695">
                  <c:v>5.8022762776164154E-3</c:v>
                </c:pt>
                <c:pt idx="12696">
                  <c:v>1.041666666666672E-2</c:v>
                </c:pt>
                <c:pt idx="12697">
                  <c:v>6.5104166666679814E-4</c:v>
                </c:pt>
                <c:pt idx="12698">
                  <c:v>1.2399496270464064E-2</c:v>
                </c:pt>
                <c:pt idx="12699">
                  <c:v>7.0921985815603312E-3</c:v>
                </c:pt>
                <c:pt idx="12700">
                  <c:v>1.7076502732243888E-4</c:v>
                </c:pt>
                <c:pt idx="12701">
                  <c:v>6.6666666666667001E-3</c:v>
                </c:pt>
                <c:pt idx="12702">
                  <c:v>3.5433070866141662E-2</c:v>
                </c:pt>
                <c:pt idx="12703">
                  <c:v>4.3744531933532539E-4</c:v>
                </c:pt>
                <c:pt idx="12704">
                  <c:v>2.016129032257999E-3</c:v>
                </c:pt>
                <c:pt idx="12705">
                  <c:v>1.0860484544695154E-2</c:v>
                </c:pt>
                <c:pt idx="12706">
                  <c:v>6.3263223725354648E-3</c:v>
                </c:pt>
                <c:pt idx="12707">
                  <c:v>2.0344807028383486E-2</c:v>
                </c:pt>
                <c:pt idx="12708">
                  <c:v>5.29014844804351E-4</c:v>
                </c:pt>
                <c:pt idx="12709">
                  <c:v>4.0164513848724354E-2</c:v>
                </c:pt>
                <c:pt idx="12710">
                  <c:v>1.5679442508710839E-2</c:v>
                </c:pt>
                <c:pt idx="12711">
                  <c:v>1.0416666666666938E-2</c:v>
                </c:pt>
                <c:pt idx="12712">
                  <c:v>5.6979504612224329E-4</c:v>
                </c:pt>
                <c:pt idx="12713">
                  <c:v>1.1206328279499017E-2</c:v>
                </c:pt>
                <c:pt idx="12714">
                  <c:v>6.8117780268214748E-3</c:v>
                </c:pt>
                <c:pt idx="12715">
                  <c:v>7.2150072150074037E-4</c:v>
                </c:pt>
                <c:pt idx="12716">
                  <c:v>1.0416666666666938E-2</c:v>
                </c:pt>
                <c:pt idx="12717">
                  <c:v>3.5197334166406267E-2</c:v>
                </c:pt>
                <c:pt idx="12718">
                  <c:v>3.0612244897959238E-2</c:v>
                </c:pt>
                <c:pt idx="12719">
                  <c:v>2.06625683060109E-2</c:v>
                </c:pt>
                <c:pt idx="12720">
                  <c:v>3.8722933459776161E-3</c:v>
                </c:pt>
                <c:pt idx="12721">
                  <c:v>8.1939228405599716E-3</c:v>
                </c:pt>
                <c:pt idx="12722">
                  <c:v>8.1939228405599716E-3</c:v>
                </c:pt>
                <c:pt idx="12723">
                  <c:v>5.0125313283206872E-3</c:v>
                </c:pt>
                <c:pt idx="12724">
                  <c:v>6.9991251093613586E-3</c:v>
                </c:pt>
                <c:pt idx="12725">
                  <c:v>5.7273768613972948E-4</c:v>
                </c:pt>
                <c:pt idx="12726">
                  <c:v>2.1164021164021368E-2</c:v>
                </c:pt>
                <c:pt idx="12727">
                  <c:v>6.6666666666668883E-3</c:v>
                </c:pt>
                <c:pt idx="12728">
                  <c:v>6.5104166666679814E-4</c:v>
                </c:pt>
                <c:pt idx="12729">
                  <c:v>1.3227513227514738E-3</c:v>
                </c:pt>
                <c:pt idx="12730">
                  <c:v>8.1939228405599716E-3</c:v>
                </c:pt>
                <c:pt idx="12731">
                  <c:v>3.9447731755424325E-3</c:v>
                </c:pt>
                <c:pt idx="12732">
                  <c:v>9.6618357487921833E-3</c:v>
                </c:pt>
                <c:pt idx="12733">
                  <c:v>7.2148786831516027E-4</c:v>
                </c:pt>
                <c:pt idx="12734">
                  <c:v>4.870335230866546E-2</c:v>
                </c:pt>
                <c:pt idx="12735">
                  <c:v>9.5097600168593931E-3</c:v>
                </c:pt>
                <c:pt idx="12736">
                  <c:v>2.3965141612200407E-2</c:v>
                </c:pt>
                <c:pt idx="12737">
                  <c:v>6.1374143153196246E-2</c:v>
                </c:pt>
                <c:pt idx="12738">
                  <c:v>2.3965141612200407E-2</c:v>
                </c:pt>
                <c:pt idx="12739">
                  <c:v>1.0513296227581837E-2</c:v>
                </c:pt>
                <c:pt idx="12740">
                  <c:v>6.1987922950489443E-3</c:v>
                </c:pt>
                <c:pt idx="12741">
                  <c:v>3.4260853802229345E-3</c:v>
                </c:pt>
                <c:pt idx="12742">
                  <c:v>1.3132525737567973E-2</c:v>
                </c:pt>
                <c:pt idx="12743">
                  <c:v>7.1859988479062746E-3</c:v>
                </c:pt>
                <c:pt idx="12744">
                  <c:v>2.3965141612200407E-2</c:v>
                </c:pt>
                <c:pt idx="12745">
                  <c:v>3.4260853802229345E-3</c:v>
                </c:pt>
                <c:pt idx="12746">
                  <c:v>7.0761703778131936E-3</c:v>
                </c:pt>
                <c:pt idx="12747">
                  <c:v>6.9537474381766691E-3</c:v>
                </c:pt>
                <c:pt idx="12748">
                  <c:v>6.1285120108648767E-3</c:v>
                </c:pt>
                <c:pt idx="12749">
                  <c:v>8.7344028520498995E-2</c:v>
                </c:pt>
                <c:pt idx="12750">
                  <c:v>3.4260853802229345E-3</c:v>
                </c:pt>
                <c:pt idx="12751">
                  <c:v>4.3744531933532539E-4</c:v>
                </c:pt>
                <c:pt idx="12752">
                  <c:v>8.9605734767043196E-4</c:v>
                </c:pt>
                <c:pt idx="12753">
                  <c:v>2.1164021164021368E-2</c:v>
                </c:pt>
                <c:pt idx="12754">
                  <c:v>1.3227513227514738E-3</c:v>
                </c:pt>
                <c:pt idx="12755">
                  <c:v>1.1321181931393752E-2</c:v>
                </c:pt>
                <c:pt idx="12756">
                  <c:v>0.13071673531947503</c:v>
                </c:pt>
                <c:pt idx="12757">
                  <c:v>2.1835064815666196E-2</c:v>
                </c:pt>
                <c:pt idx="12758">
                  <c:v>5.9889052417076726E-4</c:v>
                </c:pt>
                <c:pt idx="12759">
                  <c:v>1.4294470308470567E-2</c:v>
                </c:pt>
                <c:pt idx="12760">
                  <c:v>4.227489440796689E-2</c:v>
                </c:pt>
                <c:pt idx="12761">
                  <c:v>1.1321181931393752E-2</c:v>
                </c:pt>
                <c:pt idx="12762">
                  <c:v>2.4132231404958876E-2</c:v>
                </c:pt>
                <c:pt idx="12763">
                  <c:v>2.2840237285390513E-2</c:v>
                </c:pt>
                <c:pt idx="12764">
                  <c:v>1.1437908496732143E-2</c:v>
                </c:pt>
                <c:pt idx="12765">
                  <c:v>1.5511283878630764E-2</c:v>
                </c:pt>
                <c:pt idx="12766">
                  <c:v>3.0121249367281108E-2</c:v>
                </c:pt>
                <c:pt idx="12767">
                  <c:v>2.6495031264792569E-2</c:v>
                </c:pt>
                <c:pt idx="12768">
                  <c:v>2.4695592522723568E-2</c:v>
                </c:pt>
                <c:pt idx="12769">
                  <c:v>3.2905791542022465E-2</c:v>
                </c:pt>
                <c:pt idx="12770">
                  <c:v>1.4439738159260579E-5</c:v>
                </c:pt>
                <c:pt idx="12771">
                  <c:v>6.8046758933459524E-3</c:v>
                </c:pt>
                <c:pt idx="12772">
                  <c:v>8.2877978777728576E-4</c:v>
                </c:pt>
                <c:pt idx="12773">
                  <c:v>1.8511519834271194E-2</c:v>
                </c:pt>
                <c:pt idx="12774">
                  <c:v>4.1575683771451133E-3</c:v>
                </c:pt>
                <c:pt idx="12775">
                  <c:v>5.0235478806907555E-2</c:v>
                </c:pt>
                <c:pt idx="12776">
                  <c:v>1.0259279150256567E-2</c:v>
                </c:pt>
                <c:pt idx="12777">
                  <c:v>1.0259279150256567E-2</c:v>
                </c:pt>
                <c:pt idx="12778">
                  <c:v>1.0259279150256567E-2</c:v>
                </c:pt>
                <c:pt idx="12779">
                  <c:v>1.0259279150256567E-2</c:v>
                </c:pt>
                <c:pt idx="12780">
                  <c:v>3.0127354925197805E-3</c:v>
                </c:pt>
                <c:pt idx="12781">
                  <c:v>1.8728275200784354E-4</c:v>
                </c:pt>
                <c:pt idx="12782">
                  <c:v>4.6163184461056554E-3</c:v>
                </c:pt>
                <c:pt idx="12783">
                  <c:v>5.4127112238501875E-4</c:v>
                </c:pt>
                <c:pt idx="12784">
                  <c:v>9.1622489836775761E-2</c:v>
                </c:pt>
                <c:pt idx="12785">
                  <c:v>7.5142700758465348E-3</c:v>
                </c:pt>
                <c:pt idx="12786">
                  <c:v>1.4225325085786698E-2</c:v>
                </c:pt>
                <c:pt idx="12787">
                  <c:v>7.5142700758465348E-3</c:v>
                </c:pt>
                <c:pt idx="12788">
                  <c:v>6.3001391032610054E-4</c:v>
                </c:pt>
                <c:pt idx="12789">
                  <c:v>7.0616592501664332E-3</c:v>
                </c:pt>
                <c:pt idx="12790">
                  <c:v>1.0753822601837748E-2</c:v>
                </c:pt>
                <c:pt idx="12791">
                  <c:v>1.1452451292037683E-4</c:v>
                </c:pt>
                <c:pt idx="12792">
                  <c:v>2.8280542986424254E-3</c:v>
                </c:pt>
                <c:pt idx="12793">
                  <c:v>1.6605089459844925E-5</c:v>
                </c:pt>
                <c:pt idx="12794">
                  <c:v>3.9218010304738616E-4</c:v>
                </c:pt>
                <c:pt idx="12795">
                  <c:v>9.4038042567453975E-3</c:v>
                </c:pt>
                <c:pt idx="12796">
                  <c:v>9.4038042567453975E-3</c:v>
                </c:pt>
                <c:pt idx="12797">
                  <c:v>7.5284591569424394E-3</c:v>
                </c:pt>
                <c:pt idx="12798">
                  <c:v>2.3984478735608384E-3</c:v>
                </c:pt>
                <c:pt idx="12799">
                  <c:v>2.0200387847446627E-2</c:v>
                </c:pt>
                <c:pt idx="12800">
                  <c:v>7.2148786831516027E-4</c:v>
                </c:pt>
                <c:pt idx="12801">
                  <c:v>6.4370164939424619E-3</c:v>
                </c:pt>
                <c:pt idx="12802">
                  <c:v>2.5364906586627105E-3</c:v>
                </c:pt>
                <c:pt idx="12803">
                  <c:v>1.8792246243229517E-3</c:v>
                </c:pt>
                <c:pt idx="12804">
                  <c:v>7.2590183673925171E-4</c:v>
                </c:pt>
                <c:pt idx="12805">
                  <c:v>1.1452451292037683E-4</c:v>
                </c:pt>
                <c:pt idx="12806">
                  <c:v>5.8635282962302016E-3</c:v>
                </c:pt>
                <c:pt idx="12807">
                  <c:v>2.8308851838281005E-5</c:v>
                </c:pt>
                <c:pt idx="12808">
                  <c:v>5.039078568490311E-3</c:v>
                </c:pt>
                <c:pt idx="12809">
                  <c:v>7.2148786831516027E-4</c:v>
                </c:pt>
                <c:pt idx="12810">
                  <c:v>5.40105860749345E-5</c:v>
                </c:pt>
                <c:pt idx="12811">
                  <c:v>6.3494001648402177E-3</c:v>
                </c:pt>
                <c:pt idx="12812">
                  <c:v>7.5624266800745389E-4</c:v>
                </c:pt>
                <c:pt idx="12813">
                  <c:v>1.6837104072398128E-2</c:v>
                </c:pt>
                <c:pt idx="12814">
                  <c:v>3.1283168538070584E-3</c:v>
                </c:pt>
                <c:pt idx="12815">
                  <c:v>2.1169061416738944E-3</c:v>
                </c:pt>
                <c:pt idx="12816">
                  <c:v>1.5567765567765486E-2</c:v>
                </c:pt>
                <c:pt idx="12817">
                  <c:v>3.1959390090876669E-3</c:v>
                </c:pt>
                <c:pt idx="12818">
                  <c:v>1.0416666666666938E-2</c:v>
                </c:pt>
                <c:pt idx="12819">
                  <c:v>6.5104166666679814E-4</c:v>
                </c:pt>
                <c:pt idx="12820">
                  <c:v>1.5748031496063096E-2</c:v>
                </c:pt>
                <c:pt idx="12821">
                  <c:v>1.5748031496063096E-2</c:v>
                </c:pt>
                <c:pt idx="12822">
                  <c:v>5.532906231799653E-3</c:v>
                </c:pt>
                <c:pt idx="12823">
                  <c:v>7.2580645161290175E-2</c:v>
                </c:pt>
                <c:pt idx="12824">
                  <c:v>1.5748031496063096E-2</c:v>
                </c:pt>
                <c:pt idx="12825">
                  <c:v>1.5748031496063096E-2</c:v>
                </c:pt>
                <c:pt idx="12826">
                  <c:v>4.1666666666666874E-3</c:v>
                </c:pt>
                <c:pt idx="12827">
                  <c:v>1.0416666666666938E-2</c:v>
                </c:pt>
                <c:pt idx="12828">
                  <c:v>4.3744531933532539E-4</c:v>
                </c:pt>
                <c:pt idx="12829">
                  <c:v>1.0635034257081455E-2</c:v>
                </c:pt>
                <c:pt idx="12830">
                  <c:v>5.9708436724565772E-2</c:v>
                </c:pt>
                <c:pt idx="12831">
                  <c:v>6.5104166666679814E-4</c:v>
                </c:pt>
                <c:pt idx="12832">
                  <c:v>2.3437500000000038E-2</c:v>
                </c:pt>
                <c:pt idx="12833">
                  <c:v>3.8722933459776161E-3</c:v>
                </c:pt>
                <c:pt idx="12834">
                  <c:v>3.64145658263305E-2</c:v>
                </c:pt>
                <c:pt idx="12835">
                  <c:v>3.5433070866141662E-2</c:v>
                </c:pt>
                <c:pt idx="12836">
                  <c:v>0</c:v>
                </c:pt>
                <c:pt idx="12837">
                  <c:v>1.5243902439023896E-3</c:v>
                </c:pt>
                <c:pt idx="12838">
                  <c:v>2.3437500000000038E-2</c:v>
                </c:pt>
                <c:pt idx="12839">
                  <c:v>1.0498004511539113E-2</c:v>
                </c:pt>
                <c:pt idx="12840">
                  <c:v>3.260601577909291E-2</c:v>
                </c:pt>
                <c:pt idx="12841">
                  <c:v>2.2952853598014817E-2</c:v>
                </c:pt>
                <c:pt idx="12842">
                  <c:v>0.10946745562130196</c:v>
                </c:pt>
                <c:pt idx="12843">
                  <c:v>1.1333914559720775E-2</c:v>
                </c:pt>
                <c:pt idx="12844">
                  <c:v>5.0717591040167116E-4</c:v>
                </c:pt>
                <c:pt idx="12845">
                  <c:v>9.6479791395045672E-2</c:v>
                </c:pt>
                <c:pt idx="12846">
                  <c:v>2.2952853598014817E-2</c:v>
                </c:pt>
                <c:pt idx="12847">
                  <c:v>1.1452953065349224E-2</c:v>
                </c:pt>
                <c:pt idx="12848">
                  <c:v>3.5433070866141662E-2</c:v>
                </c:pt>
                <c:pt idx="12849">
                  <c:v>3.5433070866141662E-2</c:v>
                </c:pt>
                <c:pt idx="12850">
                  <c:v>3.5433070866141662E-2</c:v>
                </c:pt>
                <c:pt idx="12851">
                  <c:v>7.2580645161290175E-2</c:v>
                </c:pt>
                <c:pt idx="12852">
                  <c:v>1.5748031496063096E-2</c:v>
                </c:pt>
                <c:pt idx="12853">
                  <c:v>4.6883495899780348E-4</c:v>
                </c:pt>
                <c:pt idx="12854">
                  <c:v>7.3894020418084516E-2</c:v>
                </c:pt>
                <c:pt idx="12855">
                  <c:v>7.0748304981301776E-3</c:v>
                </c:pt>
                <c:pt idx="12856">
                  <c:v>1.4344872197544177E-2</c:v>
                </c:pt>
                <c:pt idx="12857">
                  <c:v>2.384313725490185E-2</c:v>
                </c:pt>
                <c:pt idx="12858">
                  <c:v>4.6883495899780348E-4</c:v>
                </c:pt>
                <c:pt idx="12859">
                  <c:v>1.5722453222450658E-3</c:v>
                </c:pt>
                <c:pt idx="12860">
                  <c:v>5.2408177408176226E-3</c:v>
                </c:pt>
                <c:pt idx="12861">
                  <c:v>4.133545310015898E-2</c:v>
                </c:pt>
                <c:pt idx="12862">
                  <c:v>1.1496060838165782E-2</c:v>
                </c:pt>
                <c:pt idx="12863">
                  <c:v>1.5722453222450658E-3</c:v>
                </c:pt>
                <c:pt idx="12864">
                  <c:v>2.9654529857698182E-4</c:v>
                </c:pt>
                <c:pt idx="12865">
                  <c:v>1.6666666666666698E-2</c:v>
                </c:pt>
                <c:pt idx="12866">
                  <c:v>2.3039432875498308E-2</c:v>
                </c:pt>
                <c:pt idx="12867">
                  <c:v>0.14886488447809182</c:v>
                </c:pt>
                <c:pt idx="12868">
                  <c:v>1.3254977088565056E-2</c:v>
                </c:pt>
                <c:pt idx="12869">
                  <c:v>6.6881252718574858E-3</c:v>
                </c:pt>
                <c:pt idx="12870">
                  <c:v>4.1078305519906002E-4</c:v>
                </c:pt>
                <c:pt idx="12871">
                  <c:v>2.4516129032258076E-2</c:v>
                </c:pt>
                <c:pt idx="12872">
                  <c:v>1.3253555945684553E-2</c:v>
                </c:pt>
                <c:pt idx="12873">
                  <c:v>3.8699690402476651E-2</c:v>
                </c:pt>
                <c:pt idx="12874">
                  <c:v>3.7073170731707482E-2</c:v>
                </c:pt>
                <c:pt idx="12875">
                  <c:v>4.4603033006244575E-2</c:v>
                </c:pt>
                <c:pt idx="12876">
                  <c:v>4.1078305519906002E-4</c:v>
                </c:pt>
                <c:pt idx="12877">
                  <c:v>6.1061552185548811E-3</c:v>
                </c:pt>
                <c:pt idx="12878">
                  <c:v>7.1731748726660367E-4</c:v>
                </c:pt>
                <c:pt idx="12879">
                  <c:v>3.9802631578947111E-2</c:v>
                </c:pt>
                <c:pt idx="12880">
                  <c:v>1.708584987057821E-2</c:v>
                </c:pt>
                <c:pt idx="12881">
                  <c:v>2.7185732927359745E-2</c:v>
                </c:pt>
                <c:pt idx="12882">
                  <c:v>1.474687778768948E-2</c:v>
                </c:pt>
                <c:pt idx="12883">
                  <c:v>1.3492417484397873E-4</c:v>
                </c:pt>
                <c:pt idx="12884">
                  <c:v>5.1033062797768813E-2</c:v>
                </c:pt>
                <c:pt idx="12885">
                  <c:v>2.8850127692944478E-3</c:v>
                </c:pt>
                <c:pt idx="12886">
                  <c:v>7.0646620931252256E-3</c:v>
                </c:pt>
                <c:pt idx="12887">
                  <c:v>1.4499868225197768E-2</c:v>
                </c:pt>
                <c:pt idx="12888">
                  <c:v>3.1583968235552116E-2</c:v>
                </c:pt>
                <c:pt idx="12889">
                  <c:v>7.0055143584555293E-2</c:v>
                </c:pt>
                <c:pt idx="12890">
                  <c:v>2.2697948797964541E-2</c:v>
                </c:pt>
                <c:pt idx="12891">
                  <c:v>9.6389751378361983E-3</c:v>
                </c:pt>
                <c:pt idx="12892">
                  <c:v>7.3319926261101991E-3</c:v>
                </c:pt>
                <c:pt idx="12893">
                  <c:v>0.10111813320369478</c:v>
                </c:pt>
                <c:pt idx="12894">
                  <c:v>7.2148786831516027E-4</c:v>
                </c:pt>
                <c:pt idx="12895">
                  <c:v>1.0296789824349027E-2</c:v>
                </c:pt>
                <c:pt idx="12896">
                  <c:v>1.0296789824349027E-2</c:v>
                </c:pt>
                <c:pt idx="12897">
                  <c:v>3.1894934333958867E-2</c:v>
                </c:pt>
                <c:pt idx="12898">
                  <c:v>2.8850127692944478E-3</c:v>
                </c:pt>
                <c:pt idx="12899">
                  <c:v>1.0296789824349027E-2</c:v>
                </c:pt>
                <c:pt idx="12900">
                  <c:v>3.8305920658873168E-4</c:v>
                </c:pt>
                <c:pt idx="12901">
                  <c:v>0</c:v>
                </c:pt>
                <c:pt idx="12902">
                  <c:v>2.3437500000000038E-2</c:v>
                </c:pt>
                <c:pt idx="12903">
                  <c:v>5.8650008676036675E-2</c:v>
                </c:pt>
                <c:pt idx="12904">
                  <c:v>1.0101010101009017E-3</c:v>
                </c:pt>
                <c:pt idx="12905">
                  <c:v>5.2799362422793535E-3</c:v>
                </c:pt>
                <c:pt idx="12906">
                  <c:v>9.7949188858280165E-3</c:v>
                </c:pt>
                <c:pt idx="12907">
                  <c:v>9.803921568627378E-3</c:v>
                </c:pt>
                <c:pt idx="12908">
                  <c:v>6.5104166666679814E-4</c:v>
                </c:pt>
                <c:pt idx="12909">
                  <c:v>4.7619047619047589E-2</c:v>
                </c:pt>
                <c:pt idx="12910">
                  <c:v>1.0416666666666938E-2</c:v>
                </c:pt>
                <c:pt idx="12911">
                  <c:v>1.6203703703703606E-2</c:v>
                </c:pt>
                <c:pt idx="12912">
                  <c:v>6.5104166666679814E-4</c:v>
                </c:pt>
                <c:pt idx="12913">
                  <c:v>3.3469945355191169E-2</c:v>
                </c:pt>
                <c:pt idx="12914">
                  <c:v>1.0416666666666938E-2</c:v>
                </c:pt>
                <c:pt idx="12915">
                  <c:v>1.3227513227514738E-3</c:v>
                </c:pt>
                <c:pt idx="12916">
                  <c:v>1.0860484544695154E-2</c:v>
                </c:pt>
                <c:pt idx="12917">
                  <c:v>1.0860484544695154E-2</c:v>
                </c:pt>
                <c:pt idx="12918">
                  <c:v>8.8877742347700239E-3</c:v>
                </c:pt>
                <c:pt idx="12919">
                  <c:v>2.6128172212896254E-2</c:v>
                </c:pt>
                <c:pt idx="12920">
                  <c:v>5.2053209947948076E-3</c:v>
                </c:pt>
                <c:pt idx="12921">
                  <c:v>1.0860484544695154E-2</c:v>
                </c:pt>
                <c:pt idx="12922">
                  <c:v>9.000948536386345E-3</c:v>
                </c:pt>
                <c:pt idx="12923">
                  <c:v>4.2664368222172327E-4</c:v>
                </c:pt>
                <c:pt idx="12924">
                  <c:v>3.5076923076923019E-2</c:v>
                </c:pt>
                <c:pt idx="12925">
                  <c:v>5.4875538087218621E-3</c:v>
                </c:pt>
                <c:pt idx="12926">
                  <c:v>3.1007631411878222E-3</c:v>
                </c:pt>
                <c:pt idx="12927">
                  <c:v>1.4018282602352426E-3</c:v>
                </c:pt>
                <c:pt idx="12928">
                  <c:v>3.8630547105128775E-4</c:v>
                </c:pt>
                <c:pt idx="12929">
                  <c:v>6.8117780268214748E-3</c:v>
                </c:pt>
                <c:pt idx="12930">
                  <c:v>1.0860484544695154E-2</c:v>
                </c:pt>
                <c:pt idx="12931">
                  <c:v>6.5830617821238847E-6</c:v>
                </c:pt>
                <c:pt idx="12932">
                  <c:v>6.5830617821238847E-6</c:v>
                </c:pt>
                <c:pt idx="12933">
                  <c:v>4.3744531933532539E-4</c:v>
                </c:pt>
                <c:pt idx="12934">
                  <c:v>6.238859180035747E-3</c:v>
                </c:pt>
                <c:pt idx="12935">
                  <c:v>6.5104166666679814E-4</c:v>
                </c:pt>
                <c:pt idx="12936">
                  <c:v>1.5748031496063096E-2</c:v>
                </c:pt>
                <c:pt idx="12937">
                  <c:v>2.3422377080913635E-2</c:v>
                </c:pt>
                <c:pt idx="12938">
                  <c:v>1.5748031496063096E-2</c:v>
                </c:pt>
                <c:pt idx="12939">
                  <c:v>1.3227513227514738E-3</c:v>
                </c:pt>
                <c:pt idx="12940">
                  <c:v>3.5433070866141662E-2</c:v>
                </c:pt>
                <c:pt idx="12941">
                  <c:v>6.6666666666668883E-3</c:v>
                </c:pt>
                <c:pt idx="12942">
                  <c:v>4.3715846994535582E-2</c:v>
                </c:pt>
                <c:pt idx="12943">
                  <c:v>6.6666666666668883E-3</c:v>
                </c:pt>
                <c:pt idx="12944">
                  <c:v>1.1223344556678182E-3</c:v>
                </c:pt>
                <c:pt idx="12945">
                  <c:v>8.6256469235203325E-4</c:v>
                </c:pt>
                <c:pt idx="12946">
                  <c:v>4.2278593680465113E-3</c:v>
                </c:pt>
                <c:pt idx="12947">
                  <c:v>6.5104166666679814E-4</c:v>
                </c:pt>
                <c:pt idx="12948">
                  <c:v>2.1164021164021368E-2</c:v>
                </c:pt>
                <c:pt idx="12949">
                  <c:v>1.3355460723881862E-2</c:v>
                </c:pt>
                <c:pt idx="12950">
                  <c:v>1.4336917562724075E-2</c:v>
                </c:pt>
                <c:pt idx="12951">
                  <c:v>1.7045454545454419E-2</c:v>
                </c:pt>
                <c:pt idx="12952">
                  <c:v>4.0404040404040612E-3</c:v>
                </c:pt>
                <c:pt idx="12953">
                  <c:v>1.4706158058944041E-3</c:v>
                </c:pt>
                <c:pt idx="12954">
                  <c:v>6.9991251093613586E-3</c:v>
                </c:pt>
                <c:pt idx="12955">
                  <c:v>2.016129032257999E-3</c:v>
                </c:pt>
                <c:pt idx="12956">
                  <c:v>6.5104166666679814E-4</c:v>
                </c:pt>
                <c:pt idx="12957">
                  <c:v>6.9686411149826252E-3</c:v>
                </c:pt>
                <c:pt idx="12958">
                  <c:v>3.097173828881227E-3</c:v>
                </c:pt>
                <c:pt idx="12959">
                  <c:v>1.5748031496063096E-2</c:v>
                </c:pt>
                <c:pt idx="12960">
                  <c:v>2.4848965342015874E-3</c:v>
                </c:pt>
                <c:pt idx="12961">
                  <c:v>2.7322404371585415E-3</c:v>
                </c:pt>
                <c:pt idx="12962">
                  <c:v>2.3422377080913635E-2</c:v>
                </c:pt>
                <c:pt idx="12963">
                  <c:v>3.3251231527093673E-2</c:v>
                </c:pt>
                <c:pt idx="12964">
                  <c:v>3.955730878807822E-2</c:v>
                </c:pt>
                <c:pt idx="12965">
                  <c:v>6.5104166666679814E-4</c:v>
                </c:pt>
                <c:pt idx="12966">
                  <c:v>1.0416666666666938E-2</c:v>
                </c:pt>
                <c:pt idx="12967">
                  <c:v>2.976190476190496E-3</c:v>
                </c:pt>
                <c:pt idx="12968">
                  <c:v>1.0635034257081455E-2</c:v>
                </c:pt>
                <c:pt idx="12969">
                  <c:v>1.0416666666666938E-2</c:v>
                </c:pt>
                <c:pt idx="12970">
                  <c:v>3.5433070866141662E-2</c:v>
                </c:pt>
                <c:pt idx="12971">
                  <c:v>1.0416666666666938E-2</c:v>
                </c:pt>
                <c:pt idx="12972">
                  <c:v>8.8757396449705879E-3</c:v>
                </c:pt>
                <c:pt idx="12973">
                  <c:v>5.8479532163741655E-3</c:v>
                </c:pt>
                <c:pt idx="12974">
                  <c:v>3.0131826741996361E-2</c:v>
                </c:pt>
                <c:pt idx="12975">
                  <c:v>2.976190476190496E-3</c:v>
                </c:pt>
                <c:pt idx="12976">
                  <c:v>3.4722222222222398E-3</c:v>
                </c:pt>
                <c:pt idx="12977">
                  <c:v>3.4722222222222398E-3</c:v>
                </c:pt>
                <c:pt idx="12978">
                  <c:v>4.1252864782276466E-2</c:v>
                </c:pt>
                <c:pt idx="12979">
                  <c:v>4.1252864782276466E-2</c:v>
                </c:pt>
                <c:pt idx="12980">
                  <c:v>1.6053591336200004E-2</c:v>
                </c:pt>
                <c:pt idx="12981">
                  <c:v>1.0308123249299559E-2</c:v>
                </c:pt>
                <c:pt idx="12982">
                  <c:v>3.6491023207195743E-6</c:v>
                </c:pt>
                <c:pt idx="12983">
                  <c:v>5.9463893519621142E-2</c:v>
                </c:pt>
                <c:pt idx="12984">
                  <c:v>2.8308851838281005E-5</c:v>
                </c:pt>
                <c:pt idx="12985">
                  <c:v>7.2148786831516027E-4</c:v>
                </c:pt>
                <c:pt idx="12986">
                  <c:v>7.0372149371432005E-2</c:v>
                </c:pt>
                <c:pt idx="12987">
                  <c:v>9.2366814374271952E-2</c:v>
                </c:pt>
                <c:pt idx="12988">
                  <c:v>1.2556561085972851E-2</c:v>
                </c:pt>
                <c:pt idx="12989">
                  <c:v>7.2148786831516027E-4</c:v>
                </c:pt>
                <c:pt idx="12990">
                  <c:v>4.1342103052198251E-2</c:v>
                </c:pt>
                <c:pt idx="12991">
                  <c:v>6.4370164939424619E-3</c:v>
                </c:pt>
                <c:pt idx="12992">
                  <c:v>7.2148786831516027E-4</c:v>
                </c:pt>
                <c:pt idx="12993">
                  <c:v>1.9923670205780866E-5</c:v>
                </c:pt>
                <c:pt idx="12994">
                  <c:v>1.5567765567765486E-2</c:v>
                </c:pt>
                <c:pt idx="12995">
                  <c:v>1.0296789824349027E-2</c:v>
                </c:pt>
                <c:pt idx="12996">
                  <c:v>6.9991251093613586E-3</c:v>
                </c:pt>
                <c:pt idx="12997">
                  <c:v>3.5433070866141662E-2</c:v>
                </c:pt>
                <c:pt idx="12998">
                  <c:v>1.0976702508960743E-2</c:v>
                </c:pt>
                <c:pt idx="12999">
                  <c:v>6.5104166666679814E-4</c:v>
                </c:pt>
                <c:pt idx="13000">
                  <c:v>2.016129032257999E-3</c:v>
                </c:pt>
                <c:pt idx="13001">
                  <c:v>9.0909090909090245E-3</c:v>
                </c:pt>
                <c:pt idx="13002">
                  <c:v>6.4499484004128737E-4</c:v>
                </c:pt>
                <c:pt idx="13003">
                  <c:v>5.3874042691868691E-3</c:v>
                </c:pt>
                <c:pt idx="13004">
                  <c:v>2.384313725490185E-2</c:v>
                </c:pt>
                <c:pt idx="13005">
                  <c:v>1.3109651220350232E-3</c:v>
                </c:pt>
                <c:pt idx="13006">
                  <c:v>6.4499484004128737E-4</c:v>
                </c:pt>
                <c:pt idx="13007">
                  <c:v>6.9295707929419191E-3</c:v>
                </c:pt>
                <c:pt idx="13008">
                  <c:v>1.6585365853658652E-2</c:v>
                </c:pt>
                <c:pt idx="13009">
                  <c:v>3.2454361054766053E-3</c:v>
                </c:pt>
                <c:pt idx="13010">
                  <c:v>2.4735294117646873E-2</c:v>
                </c:pt>
                <c:pt idx="13011">
                  <c:v>2.573975044563279E-2</c:v>
                </c:pt>
                <c:pt idx="13012">
                  <c:v>2.573975044563279E-2</c:v>
                </c:pt>
                <c:pt idx="13013">
                  <c:v>3.7667927481412644E-3</c:v>
                </c:pt>
                <c:pt idx="13014">
                  <c:v>1.5252660883034782E-3</c:v>
                </c:pt>
                <c:pt idx="13015">
                  <c:v>3.7153958232151535E-2</c:v>
                </c:pt>
                <c:pt idx="13016">
                  <c:v>3.5096391497775499E-2</c:v>
                </c:pt>
                <c:pt idx="13017">
                  <c:v>9.3615866016957859E-4</c:v>
                </c:pt>
                <c:pt idx="13018">
                  <c:v>1.8108651911468959E-2</c:v>
                </c:pt>
                <c:pt idx="13019">
                  <c:v>7.4340700102179102E-4</c:v>
                </c:pt>
                <c:pt idx="13020">
                  <c:v>1.1971830985915541E-2</c:v>
                </c:pt>
                <c:pt idx="13021">
                  <c:v>1.1941329554694437E-2</c:v>
                </c:pt>
                <c:pt idx="13022">
                  <c:v>8.3506232636305338E-3</c:v>
                </c:pt>
                <c:pt idx="13023">
                  <c:v>6.7567093328218279E-3</c:v>
                </c:pt>
                <c:pt idx="13024">
                  <c:v>6.912845219296887E-3</c:v>
                </c:pt>
                <c:pt idx="13025">
                  <c:v>9.1863517060368702E-3</c:v>
                </c:pt>
                <c:pt idx="13026">
                  <c:v>2.3437500000000038E-2</c:v>
                </c:pt>
                <c:pt idx="13027">
                  <c:v>0.17456930614825347</c:v>
                </c:pt>
                <c:pt idx="13028">
                  <c:v>1.7076502732243888E-4</c:v>
                </c:pt>
                <c:pt idx="13029">
                  <c:v>1.9357336430511073E-4</c:v>
                </c:pt>
                <c:pt idx="13030">
                  <c:v>1.3227513227514738E-3</c:v>
                </c:pt>
                <c:pt idx="13031">
                  <c:v>4.1666666666666616E-2</c:v>
                </c:pt>
                <c:pt idx="13032">
                  <c:v>6.5104166666679814E-4</c:v>
                </c:pt>
                <c:pt idx="13033">
                  <c:v>3.5826757260662891E-3</c:v>
                </c:pt>
                <c:pt idx="13034">
                  <c:v>1.694727514399641E-2</c:v>
                </c:pt>
                <c:pt idx="13035">
                  <c:v>3.4749034749034659E-2</c:v>
                </c:pt>
                <c:pt idx="13036">
                  <c:v>2.1164021164021368E-2</c:v>
                </c:pt>
                <c:pt idx="13037">
                  <c:v>2.3011176857330728E-3</c:v>
                </c:pt>
                <c:pt idx="13038">
                  <c:v>2.7322404371585415E-3</c:v>
                </c:pt>
                <c:pt idx="13039">
                  <c:v>2.3437500000000038E-2</c:v>
                </c:pt>
                <c:pt idx="13040">
                  <c:v>2.2838628101785996E-2</c:v>
                </c:pt>
                <c:pt idx="13041">
                  <c:v>1.0416666666666938E-2</c:v>
                </c:pt>
                <c:pt idx="13042">
                  <c:v>4.3744531933532539E-4</c:v>
                </c:pt>
                <c:pt idx="13043">
                  <c:v>1.5950766139160792E-2</c:v>
                </c:pt>
                <c:pt idx="13044">
                  <c:v>6.1646174863387942E-2</c:v>
                </c:pt>
                <c:pt idx="13045">
                  <c:v>6.5104166666679814E-4</c:v>
                </c:pt>
                <c:pt idx="13046">
                  <c:v>4.3744531933532539E-4</c:v>
                </c:pt>
                <c:pt idx="13047">
                  <c:v>1.5748031496063096E-2</c:v>
                </c:pt>
                <c:pt idx="13048">
                  <c:v>1.5748031496063096E-2</c:v>
                </c:pt>
                <c:pt idx="13049">
                  <c:v>1.0416666666666938E-2</c:v>
                </c:pt>
                <c:pt idx="13050">
                  <c:v>1.3227513227514738E-3</c:v>
                </c:pt>
                <c:pt idx="13051">
                  <c:v>2.3319200484554808E-2</c:v>
                </c:pt>
                <c:pt idx="13052">
                  <c:v>1.6079158936301841E-2</c:v>
                </c:pt>
                <c:pt idx="13053">
                  <c:v>1.6079158936301841E-2</c:v>
                </c:pt>
                <c:pt idx="13054">
                  <c:v>0.11105769230769234</c:v>
                </c:pt>
                <c:pt idx="13055">
                  <c:v>8.9799749952681029E-2</c:v>
                </c:pt>
                <c:pt idx="13056">
                  <c:v>6.8740783026497582E-3</c:v>
                </c:pt>
                <c:pt idx="13057">
                  <c:v>3.5256410256410152E-2</c:v>
                </c:pt>
                <c:pt idx="13058">
                  <c:v>2.3319200484554808E-2</c:v>
                </c:pt>
                <c:pt idx="13059">
                  <c:v>2.3828735367196967E-2</c:v>
                </c:pt>
                <c:pt idx="13060">
                  <c:v>0.13940256045519195</c:v>
                </c:pt>
                <c:pt idx="13061">
                  <c:v>1.833460656990063E-2</c:v>
                </c:pt>
                <c:pt idx="13062">
                  <c:v>2.3437500000000038E-2</c:v>
                </c:pt>
                <c:pt idx="13063">
                  <c:v>0.13940256045519195</c:v>
                </c:pt>
                <c:pt idx="13064">
                  <c:v>2.976190476190496E-3</c:v>
                </c:pt>
                <c:pt idx="13065">
                  <c:v>0.13940256045519195</c:v>
                </c:pt>
                <c:pt idx="13066">
                  <c:v>6.6666666666668883E-3</c:v>
                </c:pt>
                <c:pt idx="13067">
                  <c:v>2.06625683060109E-2</c:v>
                </c:pt>
                <c:pt idx="13068">
                  <c:v>1.0416666666666938E-2</c:v>
                </c:pt>
                <c:pt idx="13069">
                  <c:v>1.0416666666666938E-2</c:v>
                </c:pt>
                <c:pt idx="13070">
                  <c:v>2.3437500000000038E-2</c:v>
                </c:pt>
                <c:pt idx="13071">
                  <c:v>3.3469945355191169E-2</c:v>
                </c:pt>
                <c:pt idx="13072">
                  <c:v>2.7322404371585415E-3</c:v>
                </c:pt>
                <c:pt idx="13073">
                  <c:v>2.1164021164021368E-2</c:v>
                </c:pt>
                <c:pt idx="13074">
                  <c:v>2.3437500000000038E-2</c:v>
                </c:pt>
                <c:pt idx="13075">
                  <c:v>2.66666666666668E-2</c:v>
                </c:pt>
                <c:pt idx="13076">
                  <c:v>2.3437500000000038E-2</c:v>
                </c:pt>
                <c:pt idx="13077">
                  <c:v>2.3437500000000038E-2</c:v>
                </c:pt>
                <c:pt idx="13078">
                  <c:v>1.6203703703703606E-2</c:v>
                </c:pt>
                <c:pt idx="13079">
                  <c:v>1.9886363636363751E-2</c:v>
                </c:pt>
                <c:pt idx="13080">
                  <c:v>1.0976702508960743E-2</c:v>
                </c:pt>
                <c:pt idx="13081">
                  <c:v>1.0976702508960743E-2</c:v>
                </c:pt>
                <c:pt idx="13082">
                  <c:v>3.097173828881227E-3</c:v>
                </c:pt>
                <c:pt idx="13083">
                  <c:v>3.7309720425828398E-2</c:v>
                </c:pt>
                <c:pt idx="13084">
                  <c:v>0</c:v>
                </c:pt>
                <c:pt idx="13085">
                  <c:v>1.5679442508710839E-2</c:v>
                </c:pt>
                <c:pt idx="13086">
                  <c:v>2.1610389610389521E-2</c:v>
                </c:pt>
                <c:pt idx="13087">
                  <c:v>1.0635034257081455E-2</c:v>
                </c:pt>
                <c:pt idx="13088">
                  <c:v>1.0635034257081455E-2</c:v>
                </c:pt>
                <c:pt idx="13089">
                  <c:v>6.1191133246918446E-2</c:v>
                </c:pt>
                <c:pt idx="13090">
                  <c:v>2.3319200484554808E-2</c:v>
                </c:pt>
                <c:pt idx="13091">
                  <c:v>2.3319200484554808E-2</c:v>
                </c:pt>
                <c:pt idx="13092">
                  <c:v>2.067824648469814E-2</c:v>
                </c:pt>
                <c:pt idx="13093">
                  <c:v>2.4761904761904797E-2</c:v>
                </c:pt>
                <c:pt idx="13094">
                  <c:v>9.676700111482665E-3</c:v>
                </c:pt>
                <c:pt idx="13095">
                  <c:v>3.3094017094026639E-4</c:v>
                </c:pt>
                <c:pt idx="13096">
                  <c:v>3.3094017094026639E-4</c:v>
                </c:pt>
                <c:pt idx="13097">
                  <c:v>2.7615862398471067E-2</c:v>
                </c:pt>
                <c:pt idx="13098">
                  <c:v>1.0175010175010308E-2</c:v>
                </c:pt>
                <c:pt idx="13099">
                  <c:v>2.6057952887221313E-2</c:v>
                </c:pt>
                <c:pt idx="13100">
                  <c:v>2.9239461103867082E-3</c:v>
                </c:pt>
                <c:pt idx="13101">
                  <c:v>0.18024280690947359</c:v>
                </c:pt>
                <c:pt idx="13102">
                  <c:v>2.3437500000000038E-2</c:v>
                </c:pt>
                <c:pt idx="13103">
                  <c:v>8.5365853658536536E-2</c:v>
                </c:pt>
                <c:pt idx="13104">
                  <c:v>4.5955882352954056E-4</c:v>
                </c:pt>
                <c:pt idx="13105">
                  <c:v>9.4274089510768694E-4</c:v>
                </c:pt>
                <c:pt idx="13106">
                  <c:v>4.7619047619047589E-2</c:v>
                </c:pt>
                <c:pt idx="13107">
                  <c:v>2.3437500000000038E-2</c:v>
                </c:pt>
                <c:pt idx="13108">
                  <c:v>1.0416666666666938E-2</c:v>
                </c:pt>
                <c:pt idx="13109">
                  <c:v>9.468252545175573E-3</c:v>
                </c:pt>
                <c:pt idx="13110">
                  <c:v>0.10400000000000004</c:v>
                </c:pt>
                <c:pt idx="13111">
                  <c:v>2.3437500000000038E-2</c:v>
                </c:pt>
                <c:pt idx="13112">
                  <c:v>8.5365853658536536E-2</c:v>
                </c:pt>
                <c:pt idx="13113">
                  <c:v>1.0416666666666938E-2</c:v>
                </c:pt>
                <c:pt idx="13114">
                  <c:v>1.0976702508960743E-2</c:v>
                </c:pt>
                <c:pt idx="13115">
                  <c:v>1.0416666666666938E-2</c:v>
                </c:pt>
                <c:pt idx="13116">
                  <c:v>1.3227513227514738E-3</c:v>
                </c:pt>
                <c:pt idx="13117">
                  <c:v>1.6546703069416765E-4</c:v>
                </c:pt>
                <c:pt idx="13118">
                  <c:v>9.1863517060368702E-3</c:v>
                </c:pt>
                <c:pt idx="13119">
                  <c:v>2.1156558533144587E-3</c:v>
                </c:pt>
                <c:pt idx="13120">
                  <c:v>6.2499999999999806E-2</c:v>
                </c:pt>
                <c:pt idx="13121">
                  <c:v>1.0416666666666938E-2</c:v>
                </c:pt>
                <c:pt idx="13122">
                  <c:v>2.016129032257999E-3</c:v>
                </c:pt>
                <c:pt idx="13123">
                  <c:v>6.238859180035747E-3</c:v>
                </c:pt>
                <c:pt idx="13124">
                  <c:v>2.1024027459954357E-2</c:v>
                </c:pt>
                <c:pt idx="13125">
                  <c:v>1.0416666666666938E-2</c:v>
                </c:pt>
                <c:pt idx="13126">
                  <c:v>1.8939393939394035E-3</c:v>
                </c:pt>
                <c:pt idx="13127">
                  <c:v>1.298365284422039E-2</c:v>
                </c:pt>
                <c:pt idx="13128">
                  <c:v>1.4960817728983713E-2</c:v>
                </c:pt>
                <c:pt idx="13129">
                  <c:v>1.0635034257081455E-2</c:v>
                </c:pt>
                <c:pt idx="13130">
                  <c:v>1.0635034257081455E-2</c:v>
                </c:pt>
                <c:pt idx="13131">
                  <c:v>7.2448384948384662E-3</c:v>
                </c:pt>
                <c:pt idx="13132">
                  <c:v>6.8740783026497582E-3</c:v>
                </c:pt>
                <c:pt idx="13133">
                  <c:v>1.298365284422039E-2</c:v>
                </c:pt>
                <c:pt idx="13134">
                  <c:v>1.298365284422039E-2</c:v>
                </c:pt>
                <c:pt idx="13135">
                  <c:v>6.1454293737771293E-4</c:v>
                </c:pt>
                <c:pt idx="13136">
                  <c:v>5.8974590224590423E-3</c:v>
                </c:pt>
                <c:pt idx="13137">
                  <c:v>1.6079158936301841E-2</c:v>
                </c:pt>
                <c:pt idx="13138">
                  <c:v>1.1206328279499017E-2</c:v>
                </c:pt>
                <c:pt idx="13139">
                  <c:v>9.051653842466346E-4</c:v>
                </c:pt>
                <c:pt idx="13140">
                  <c:v>2.1698342979342849E-4</c:v>
                </c:pt>
                <c:pt idx="13141">
                  <c:v>7.830878798620617E-3</c:v>
                </c:pt>
                <c:pt idx="13142">
                  <c:v>1.6079158936301841E-2</c:v>
                </c:pt>
                <c:pt idx="13143">
                  <c:v>9.8423743743948438E-4</c:v>
                </c:pt>
                <c:pt idx="13144">
                  <c:v>7.2448384948384662E-3</c:v>
                </c:pt>
                <c:pt idx="13145">
                  <c:v>1.6004495504495335E-2</c:v>
                </c:pt>
                <c:pt idx="13146">
                  <c:v>1.0635034257081455E-2</c:v>
                </c:pt>
                <c:pt idx="13147">
                  <c:v>1.0635034257081455E-2</c:v>
                </c:pt>
                <c:pt idx="13148">
                  <c:v>1.133317901610611E-2</c:v>
                </c:pt>
                <c:pt idx="13149">
                  <c:v>4.8166119594678422E-4</c:v>
                </c:pt>
                <c:pt idx="13150">
                  <c:v>5.164992826397597E-4</c:v>
                </c:pt>
                <c:pt idx="13151">
                  <c:v>5.164992826397597E-4</c:v>
                </c:pt>
                <c:pt idx="13152">
                  <c:v>3.4602076124566616E-3</c:v>
                </c:pt>
                <c:pt idx="13153">
                  <c:v>1.4455612061025726E-2</c:v>
                </c:pt>
                <c:pt idx="13154">
                  <c:v>2.3719165085388773E-2</c:v>
                </c:pt>
                <c:pt idx="13155">
                  <c:v>8.4357298474945538E-2</c:v>
                </c:pt>
                <c:pt idx="13156">
                  <c:v>2.3107435226601577E-2</c:v>
                </c:pt>
                <c:pt idx="13157">
                  <c:v>6.072106261857189E-4</c:v>
                </c:pt>
                <c:pt idx="13158">
                  <c:v>1.0967741935483678E-2</c:v>
                </c:pt>
                <c:pt idx="13159">
                  <c:v>6.072106261857189E-4</c:v>
                </c:pt>
                <c:pt idx="13160">
                  <c:v>1.7510259917920799E-2</c:v>
                </c:pt>
                <c:pt idx="13161">
                  <c:v>4.0300998913648502E-2</c:v>
                </c:pt>
                <c:pt idx="13162">
                  <c:v>4.3090091886668173E-2</c:v>
                </c:pt>
                <c:pt idx="13163">
                  <c:v>4.0300998913648502E-2</c:v>
                </c:pt>
                <c:pt idx="13164">
                  <c:v>3.6619360431670107E-4</c:v>
                </c:pt>
                <c:pt idx="13165">
                  <c:v>1.1337876932228323E-3</c:v>
                </c:pt>
                <c:pt idx="13166">
                  <c:v>8.3486061779680567E-4</c:v>
                </c:pt>
                <c:pt idx="13167">
                  <c:v>8.692372314708598E-3</c:v>
                </c:pt>
                <c:pt idx="13168">
                  <c:v>2.6325279480706773E-2</c:v>
                </c:pt>
                <c:pt idx="13169">
                  <c:v>6.3330141150018823E-2</c:v>
                </c:pt>
                <c:pt idx="13170">
                  <c:v>6.3330141150018823E-2</c:v>
                </c:pt>
                <c:pt idx="13171">
                  <c:v>2.6325279480706773E-2</c:v>
                </c:pt>
                <c:pt idx="13172">
                  <c:v>6.1913087795662826E-2</c:v>
                </c:pt>
                <c:pt idx="13173">
                  <c:v>6.1913087795662826E-2</c:v>
                </c:pt>
                <c:pt idx="13174">
                  <c:v>2.6325279480706773E-2</c:v>
                </c:pt>
                <c:pt idx="13175">
                  <c:v>3.097173828881227E-3</c:v>
                </c:pt>
                <c:pt idx="13176">
                  <c:v>1.5531821045998803E-2</c:v>
                </c:pt>
                <c:pt idx="13177">
                  <c:v>3.5689655172413931E-2</c:v>
                </c:pt>
                <c:pt idx="13178">
                  <c:v>1.6433671070068376E-3</c:v>
                </c:pt>
                <c:pt idx="13179">
                  <c:v>1.5531821045998803E-2</c:v>
                </c:pt>
                <c:pt idx="13180">
                  <c:v>1.8740629685157269E-2</c:v>
                </c:pt>
                <c:pt idx="13181">
                  <c:v>1.8740629685157269E-2</c:v>
                </c:pt>
                <c:pt idx="13182">
                  <c:v>2.0124223602484503E-2</c:v>
                </c:pt>
                <c:pt idx="13183">
                  <c:v>1.8740629685157269E-2</c:v>
                </c:pt>
                <c:pt idx="13184">
                  <c:v>2.5322793148880819E-3</c:v>
                </c:pt>
                <c:pt idx="13185">
                  <c:v>2.3589743589743587E-2</c:v>
                </c:pt>
                <c:pt idx="13186">
                  <c:v>1.3360659737470804E-3</c:v>
                </c:pt>
                <c:pt idx="13187">
                  <c:v>1.4005814202043486E-2</c:v>
                </c:pt>
                <c:pt idx="13188">
                  <c:v>5.8220188151539287E-3</c:v>
                </c:pt>
                <c:pt idx="13189">
                  <c:v>2.5204788909892653E-2</c:v>
                </c:pt>
                <c:pt idx="13190">
                  <c:v>1.9184283039902442E-2</c:v>
                </c:pt>
                <c:pt idx="13191">
                  <c:v>9.8937198067630457E-3</c:v>
                </c:pt>
                <c:pt idx="13192">
                  <c:v>2.5204788909892653E-2</c:v>
                </c:pt>
                <c:pt idx="13193">
                  <c:v>2.3589743589743587E-2</c:v>
                </c:pt>
                <c:pt idx="13194">
                  <c:v>1.6137972543062703E-2</c:v>
                </c:pt>
                <c:pt idx="13195">
                  <c:v>1.6853062212539266E-2</c:v>
                </c:pt>
                <c:pt idx="13196">
                  <c:v>3.9999999999999925E-2</c:v>
                </c:pt>
                <c:pt idx="13197">
                  <c:v>5.6018518518527406E-4</c:v>
                </c:pt>
                <c:pt idx="13198">
                  <c:v>5.6018518518527406E-4</c:v>
                </c:pt>
                <c:pt idx="13199">
                  <c:v>6.7252155172413675E-2</c:v>
                </c:pt>
                <c:pt idx="13200">
                  <c:v>6.1002178649246792E-4</c:v>
                </c:pt>
                <c:pt idx="13201">
                  <c:v>1.7937888198757836E-2</c:v>
                </c:pt>
                <c:pt idx="13202">
                  <c:v>2.9677113010446014E-2</c:v>
                </c:pt>
                <c:pt idx="13203">
                  <c:v>2.7432876123845467E-2</c:v>
                </c:pt>
                <c:pt idx="13204">
                  <c:v>2.3437500000000038E-2</c:v>
                </c:pt>
                <c:pt idx="13205">
                  <c:v>1.0416666666666938E-2</c:v>
                </c:pt>
                <c:pt idx="13206">
                  <c:v>1.5748031496063096E-2</c:v>
                </c:pt>
                <c:pt idx="13207">
                  <c:v>4.3744531933532539E-4</c:v>
                </c:pt>
                <c:pt idx="13208">
                  <c:v>1.0976702508960743E-2</c:v>
                </c:pt>
                <c:pt idx="13209">
                  <c:v>2.66666666666668E-2</c:v>
                </c:pt>
                <c:pt idx="13210">
                  <c:v>2.976190476190496E-3</c:v>
                </c:pt>
                <c:pt idx="13211">
                  <c:v>2.976190476190496E-3</c:v>
                </c:pt>
                <c:pt idx="13212">
                  <c:v>1.1071802935010554E-2</c:v>
                </c:pt>
                <c:pt idx="13213">
                  <c:v>2.4380333197886249E-3</c:v>
                </c:pt>
                <c:pt idx="13214">
                  <c:v>2.1517697988286184E-2</c:v>
                </c:pt>
                <c:pt idx="13215">
                  <c:v>2.3437500000000038E-2</c:v>
                </c:pt>
                <c:pt idx="13216">
                  <c:v>6.5771444231296685E-3</c:v>
                </c:pt>
                <c:pt idx="13217">
                  <c:v>1.0416666666666938E-2</c:v>
                </c:pt>
                <c:pt idx="13218">
                  <c:v>1.5748031496063096E-2</c:v>
                </c:pt>
                <c:pt idx="13219">
                  <c:v>3.4722222222222398E-3</c:v>
                </c:pt>
                <c:pt idx="13220">
                  <c:v>6.9295707929419191E-3</c:v>
                </c:pt>
                <c:pt idx="13221">
                  <c:v>9.2154284461976807E-2</c:v>
                </c:pt>
                <c:pt idx="13222">
                  <c:v>6.9991251093613586E-3</c:v>
                </c:pt>
                <c:pt idx="13223">
                  <c:v>1.3888888888888959E-2</c:v>
                </c:pt>
                <c:pt idx="13224">
                  <c:v>6.6666666666668883E-3</c:v>
                </c:pt>
                <c:pt idx="13225">
                  <c:v>3.5433070866141662E-2</c:v>
                </c:pt>
                <c:pt idx="13226">
                  <c:v>3.5993418346359572E-2</c:v>
                </c:pt>
                <c:pt idx="13227">
                  <c:v>5.9708436724565772E-2</c:v>
                </c:pt>
                <c:pt idx="13228">
                  <c:v>4.8166119594678422E-4</c:v>
                </c:pt>
                <c:pt idx="13229">
                  <c:v>2.3437500000000038E-2</c:v>
                </c:pt>
                <c:pt idx="13230">
                  <c:v>4.3744531933532539E-4</c:v>
                </c:pt>
                <c:pt idx="13231">
                  <c:v>6.5104166666679814E-4</c:v>
                </c:pt>
                <c:pt idx="13232">
                  <c:v>5.3279789346669993E-4</c:v>
                </c:pt>
                <c:pt idx="13233">
                  <c:v>1.1452953065349224E-2</c:v>
                </c:pt>
                <c:pt idx="13234">
                  <c:v>2.976190476190496E-3</c:v>
                </c:pt>
                <c:pt idx="13235">
                  <c:v>0</c:v>
                </c:pt>
                <c:pt idx="13236">
                  <c:v>6.5104166666679814E-4</c:v>
                </c:pt>
                <c:pt idx="13237">
                  <c:v>4.4225146198830348E-2</c:v>
                </c:pt>
                <c:pt idx="13238">
                  <c:v>4.9178578703509028E-3</c:v>
                </c:pt>
                <c:pt idx="13239">
                  <c:v>2.2931206380857178E-2</c:v>
                </c:pt>
                <c:pt idx="13240">
                  <c:v>6.3666539696361117E-3</c:v>
                </c:pt>
                <c:pt idx="13241">
                  <c:v>1.2527634487840807E-2</c:v>
                </c:pt>
                <c:pt idx="13242">
                  <c:v>1.1187214611872319E-2</c:v>
                </c:pt>
                <c:pt idx="13243">
                  <c:v>2.2753656837706193E-2</c:v>
                </c:pt>
                <c:pt idx="13244">
                  <c:v>1.0416666666666938E-2</c:v>
                </c:pt>
                <c:pt idx="13245">
                  <c:v>6.9991251093613586E-3</c:v>
                </c:pt>
                <c:pt idx="13246">
                  <c:v>1.0976702508960743E-2</c:v>
                </c:pt>
                <c:pt idx="13247">
                  <c:v>1.0416666666666938E-2</c:v>
                </c:pt>
                <c:pt idx="13248">
                  <c:v>3.5433070866141662E-2</c:v>
                </c:pt>
                <c:pt idx="13249">
                  <c:v>6.5104166666679814E-4</c:v>
                </c:pt>
                <c:pt idx="13250">
                  <c:v>1.5748031496063096E-2</c:v>
                </c:pt>
                <c:pt idx="13251">
                  <c:v>0.13529601029601035</c:v>
                </c:pt>
                <c:pt idx="13252">
                  <c:v>2.3069679849340892E-2</c:v>
                </c:pt>
                <c:pt idx="13253">
                  <c:v>1.0416666666666938E-2</c:v>
                </c:pt>
                <c:pt idx="13254">
                  <c:v>3.5256410256410152E-2</c:v>
                </c:pt>
                <c:pt idx="13255">
                  <c:v>7.2580645161290175E-2</c:v>
                </c:pt>
                <c:pt idx="13256">
                  <c:v>1.0976702508960743E-2</c:v>
                </c:pt>
                <c:pt idx="13257">
                  <c:v>8.5365853658536536E-2</c:v>
                </c:pt>
                <c:pt idx="13258">
                  <c:v>3.9792822120408453E-2</c:v>
                </c:pt>
                <c:pt idx="13259">
                  <c:v>2.0320713768989761E-2</c:v>
                </c:pt>
                <c:pt idx="13260">
                  <c:v>0.20409734392284093</c:v>
                </c:pt>
                <c:pt idx="13261">
                  <c:v>0.26374877399467567</c:v>
                </c:pt>
                <c:pt idx="13262">
                  <c:v>1.2976827094474088E-2</c:v>
                </c:pt>
                <c:pt idx="13263">
                  <c:v>1.1459129106187558E-3</c:v>
                </c:pt>
                <c:pt idx="13264">
                  <c:v>4.3744531933532539E-4</c:v>
                </c:pt>
                <c:pt idx="13265">
                  <c:v>6.5104166666679814E-4</c:v>
                </c:pt>
                <c:pt idx="13266">
                  <c:v>1.5748031496063096E-2</c:v>
                </c:pt>
                <c:pt idx="13267">
                  <c:v>2.1164021164021368E-2</c:v>
                </c:pt>
                <c:pt idx="13268">
                  <c:v>1.0416666666666938E-2</c:v>
                </c:pt>
                <c:pt idx="13269">
                  <c:v>1.0416666666666938E-2</c:v>
                </c:pt>
                <c:pt idx="13270">
                  <c:v>2.976190476190496E-3</c:v>
                </c:pt>
                <c:pt idx="13271">
                  <c:v>6.5104166666679814E-4</c:v>
                </c:pt>
                <c:pt idx="13272">
                  <c:v>4.3744531933532539E-4</c:v>
                </c:pt>
                <c:pt idx="13273">
                  <c:v>4.3744531933532539E-4</c:v>
                </c:pt>
                <c:pt idx="13274">
                  <c:v>1.0416666666666938E-2</c:v>
                </c:pt>
                <c:pt idx="13275">
                  <c:v>2.9297349866277619E-2</c:v>
                </c:pt>
                <c:pt idx="13276">
                  <c:v>1.9762806100094548E-3</c:v>
                </c:pt>
                <c:pt idx="13277">
                  <c:v>3.3117692084356082E-2</c:v>
                </c:pt>
                <c:pt idx="13278">
                  <c:v>1.0228310502282589E-3</c:v>
                </c:pt>
                <c:pt idx="13279">
                  <c:v>1.0228310502282589E-3</c:v>
                </c:pt>
                <c:pt idx="13280">
                  <c:v>9.9837763634097205E-4</c:v>
                </c:pt>
                <c:pt idx="13281">
                  <c:v>9.3440122044242471E-3</c:v>
                </c:pt>
                <c:pt idx="13282">
                  <c:v>1.883239171374814E-3</c:v>
                </c:pt>
                <c:pt idx="13283">
                  <c:v>6.5104166666679814E-4</c:v>
                </c:pt>
                <c:pt idx="13284">
                  <c:v>1.5779092702169595E-2</c:v>
                </c:pt>
                <c:pt idx="13285">
                  <c:v>1.4336917562724075E-2</c:v>
                </c:pt>
                <c:pt idx="13286">
                  <c:v>1.6203703703703606E-2</c:v>
                </c:pt>
                <c:pt idx="13287">
                  <c:v>1.2184508268059195E-2</c:v>
                </c:pt>
                <c:pt idx="13288">
                  <c:v>2.1008403361343856E-3</c:v>
                </c:pt>
                <c:pt idx="13289">
                  <c:v>1.0416666666666938E-2</c:v>
                </c:pt>
                <c:pt idx="13290">
                  <c:v>3.4756163788422765E-3</c:v>
                </c:pt>
                <c:pt idx="13291">
                  <c:v>0</c:v>
                </c:pt>
                <c:pt idx="13292">
                  <c:v>3.3251231527093673E-2</c:v>
                </c:pt>
                <c:pt idx="13293">
                  <c:v>2.1582100070473113E-3</c:v>
                </c:pt>
                <c:pt idx="13294">
                  <c:v>2.3437500000000038E-2</c:v>
                </c:pt>
                <c:pt idx="13295">
                  <c:v>1.4336917562724075E-2</c:v>
                </c:pt>
                <c:pt idx="13296">
                  <c:v>2.9990627928772166E-2</c:v>
                </c:pt>
                <c:pt idx="13297">
                  <c:v>9.2364532019715878E-4</c:v>
                </c:pt>
                <c:pt idx="13298">
                  <c:v>3.097173828881227E-3</c:v>
                </c:pt>
                <c:pt idx="13299">
                  <c:v>6.1218243036437225E-4</c:v>
                </c:pt>
                <c:pt idx="13300">
                  <c:v>5.206706237638789E-5</c:v>
                </c:pt>
                <c:pt idx="13301">
                  <c:v>1.833460656990063E-2</c:v>
                </c:pt>
                <c:pt idx="13302">
                  <c:v>6.5104166666679814E-4</c:v>
                </c:pt>
                <c:pt idx="13303">
                  <c:v>1.0416666666666938E-2</c:v>
                </c:pt>
                <c:pt idx="13304">
                  <c:v>5.092946269416095E-4</c:v>
                </c:pt>
                <c:pt idx="13305">
                  <c:v>2.9124799767007482E-4</c:v>
                </c:pt>
                <c:pt idx="13306">
                  <c:v>1.9357336430511073E-4</c:v>
                </c:pt>
                <c:pt idx="13307">
                  <c:v>9.7949188858280165E-3</c:v>
                </c:pt>
                <c:pt idx="13308">
                  <c:v>2.3928825238614046E-3</c:v>
                </c:pt>
                <c:pt idx="13309">
                  <c:v>2.9761904761906118E-3</c:v>
                </c:pt>
                <c:pt idx="13310">
                  <c:v>6.9991251093613586E-3</c:v>
                </c:pt>
                <c:pt idx="13311">
                  <c:v>6.5104166666679814E-4</c:v>
                </c:pt>
                <c:pt idx="13312">
                  <c:v>6.5104166666679814E-4</c:v>
                </c:pt>
                <c:pt idx="13313">
                  <c:v>2.1574973031283011E-3</c:v>
                </c:pt>
                <c:pt idx="13314">
                  <c:v>5.8479532163744213E-3</c:v>
                </c:pt>
                <c:pt idx="13315">
                  <c:v>1.8841322737759542E-2</c:v>
                </c:pt>
                <c:pt idx="13316">
                  <c:v>6.696428571428702E-3</c:v>
                </c:pt>
                <c:pt idx="13317">
                  <c:v>4.2372881355930824E-3</c:v>
                </c:pt>
                <c:pt idx="13318">
                  <c:v>1.7600574712643893E-2</c:v>
                </c:pt>
                <c:pt idx="13319">
                  <c:v>1.3881658858233923E-3</c:v>
                </c:pt>
                <c:pt idx="13320">
                  <c:v>1.1459129106187558E-3</c:v>
                </c:pt>
                <c:pt idx="13321">
                  <c:v>8.3307299802147354E-4</c:v>
                </c:pt>
                <c:pt idx="13322">
                  <c:v>2.6474724911061003E-3</c:v>
                </c:pt>
                <c:pt idx="13323">
                  <c:v>6.9991251093613586E-3</c:v>
                </c:pt>
                <c:pt idx="13324">
                  <c:v>1.6544117647058862E-2</c:v>
                </c:pt>
                <c:pt idx="13325">
                  <c:v>4.7619047619047589E-2</c:v>
                </c:pt>
                <c:pt idx="13326">
                  <c:v>1.0976702508960743E-2</c:v>
                </c:pt>
                <c:pt idx="13327">
                  <c:v>9.9821746880570342E-2</c:v>
                </c:pt>
                <c:pt idx="13328">
                  <c:v>7.407407407407407E-2</c:v>
                </c:pt>
                <c:pt idx="13329">
                  <c:v>1.7485227162646541E-2</c:v>
                </c:pt>
                <c:pt idx="13330">
                  <c:v>8.1945008804009088E-3</c:v>
                </c:pt>
                <c:pt idx="13331">
                  <c:v>8.1945008804009088E-3</c:v>
                </c:pt>
                <c:pt idx="13332">
                  <c:v>6.1191133246918446E-2</c:v>
                </c:pt>
                <c:pt idx="13333">
                  <c:v>2.3069679849340892E-2</c:v>
                </c:pt>
                <c:pt idx="13334">
                  <c:v>1.0416666666666938E-2</c:v>
                </c:pt>
                <c:pt idx="13335">
                  <c:v>6.5104166666679814E-4</c:v>
                </c:pt>
                <c:pt idx="13336">
                  <c:v>0</c:v>
                </c:pt>
                <c:pt idx="13337">
                  <c:v>2.2222222222222334E-2</c:v>
                </c:pt>
                <c:pt idx="13338">
                  <c:v>1.0416666666666938E-2</c:v>
                </c:pt>
                <c:pt idx="13339">
                  <c:v>3.097173828881227E-3</c:v>
                </c:pt>
                <c:pt idx="13340">
                  <c:v>8.9605734767043196E-4</c:v>
                </c:pt>
                <c:pt idx="13341">
                  <c:v>1.0416666666666938E-2</c:v>
                </c:pt>
                <c:pt idx="13342">
                  <c:v>3.5433070866141662E-2</c:v>
                </c:pt>
                <c:pt idx="13343">
                  <c:v>6.054490413723434E-3</c:v>
                </c:pt>
                <c:pt idx="13344">
                  <c:v>1.4660633484162905E-3</c:v>
                </c:pt>
                <c:pt idx="13345">
                  <c:v>8.0526227585051013E-3</c:v>
                </c:pt>
                <c:pt idx="13346">
                  <c:v>2.9665314401622952E-2</c:v>
                </c:pt>
                <c:pt idx="13347">
                  <c:v>1.4660633484162905E-3</c:v>
                </c:pt>
                <c:pt idx="13348">
                  <c:v>2.3623759458534656E-2</c:v>
                </c:pt>
                <c:pt idx="13349">
                  <c:v>1.0296789824349027E-2</c:v>
                </c:pt>
                <c:pt idx="13350">
                  <c:v>2.551642331303336E-2</c:v>
                </c:pt>
                <c:pt idx="13351">
                  <c:v>1.8615962733609933E-2</c:v>
                </c:pt>
                <c:pt idx="13352">
                  <c:v>1.4586683370105779E-2</c:v>
                </c:pt>
                <c:pt idx="13353">
                  <c:v>7.2148786831516027E-4</c:v>
                </c:pt>
                <c:pt idx="13354">
                  <c:v>4.8941176470588169E-2</c:v>
                </c:pt>
                <c:pt idx="13355">
                  <c:v>5.9002143367469463E-3</c:v>
                </c:pt>
                <c:pt idx="13356">
                  <c:v>2.976190476190496E-3</c:v>
                </c:pt>
                <c:pt idx="13357">
                  <c:v>3.5433070866141662E-2</c:v>
                </c:pt>
                <c:pt idx="13358">
                  <c:v>4.7619047619047589E-2</c:v>
                </c:pt>
                <c:pt idx="13359">
                  <c:v>6.5104166666679814E-4</c:v>
                </c:pt>
                <c:pt idx="13360">
                  <c:v>2.3437500000000038E-2</c:v>
                </c:pt>
                <c:pt idx="13361">
                  <c:v>4.2372881355930824E-3</c:v>
                </c:pt>
                <c:pt idx="13362">
                  <c:v>3.097173828881227E-3</c:v>
                </c:pt>
                <c:pt idx="13363">
                  <c:v>2.976190476190496E-3</c:v>
                </c:pt>
                <c:pt idx="13364">
                  <c:v>1.0893246187362665E-3</c:v>
                </c:pt>
                <c:pt idx="13365">
                  <c:v>1.0416666666666938E-2</c:v>
                </c:pt>
                <c:pt idx="13366">
                  <c:v>3.4722222222222398E-3</c:v>
                </c:pt>
                <c:pt idx="13367">
                  <c:v>1.0976702508960743E-2</c:v>
                </c:pt>
                <c:pt idx="13368">
                  <c:v>1.5914697222877355E-4</c:v>
                </c:pt>
                <c:pt idx="13369">
                  <c:v>6.9991251093613586E-3</c:v>
                </c:pt>
                <c:pt idx="13370">
                  <c:v>2.976190476190496E-3</c:v>
                </c:pt>
                <c:pt idx="13371">
                  <c:v>6.9991251093613586E-3</c:v>
                </c:pt>
                <c:pt idx="13372">
                  <c:v>1.0976702508960743E-2</c:v>
                </c:pt>
                <c:pt idx="13373">
                  <c:v>2.1164021164021368E-2</c:v>
                </c:pt>
                <c:pt idx="13374">
                  <c:v>6.5104166666679814E-4</c:v>
                </c:pt>
                <c:pt idx="13375">
                  <c:v>1.9357336430511073E-4</c:v>
                </c:pt>
                <c:pt idx="13376">
                  <c:v>1.3888888888888959E-2</c:v>
                </c:pt>
                <c:pt idx="13377">
                  <c:v>3.0303030303030245E-2</c:v>
                </c:pt>
                <c:pt idx="13378">
                  <c:v>5.3254437869822494E-2</c:v>
                </c:pt>
                <c:pt idx="13379">
                  <c:v>2.976190476190496E-3</c:v>
                </c:pt>
                <c:pt idx="13380">
                  <c:v>7.4992347719621596E-3</c:v>
                </c:pt>
                <c:pt idx="13381">
                  <c:v>6.5104166666679814E-4</c:v>
                </c:pt>
                <c:pt idx="13382">
                  <c:v>3.9447731755424325E-3</c:v>
                </c:pt>
                <c:pt idx="13383">
                  <c:v>3.9447731755424325E-3</c:v>
                </c:pt>
                <c:pt idx="13384">
                  <c:v>1.0416666666666938E-2</c:v>
                </c:pt>
                <c:pt idx="13385">
                  <c:v>1.3227513227514738E-3</c:v>
                </c:pt>
                <c:pt idx="13386">
                  <c:v>0</c:v>
                </c:pt>
                <c:pt idx="13387">
                  <c:v>2.66666666666668E-2</c:v>
                </c:pt>
                <c:pt idx="13388">
                  <c:v>4.0183696900114854E-3</c:v>
                </c:pt>
                <c:pt idx="13389">
                  <c:v>4.3744531933532539E-4</c:v>
                </c:pt>
                <c:pt idx="13390">
                  <c:v>1.3888888888888959E-2</c:v>
                </c:pt>
                <c:pt idx="13391">
                  <c:v>7.4992347719621596E-3</c:v>
                </c:pt>
                <c:pt idx="13392">
                  <c:v>0</c:v>
                </c:pt>
                <c:pt idx="13393">
                  <c:v>1.7619951206288397E-3</c:v>
                </c:pt>
                <c:pt idx="13394">
                  <c:v>8.9285714285713622E-3</c:v>
                </c:pt>
                <c:pt idx="13395">
                  <c:v>6.6666666666667001E-3</c:v>
                </c:pt>
                <c:pt idx="13396">
                  <c:v>6.5104166666679814E-4</c:v>
                </c:pt>
                <c:pt idx="13397">
                  <c:v>1.0416666666666938E-2</c:v>
                </c:pt>
                <c:pt idx="13398">
                  <c:v>3.5433070866141662E-2</c:v>
                </c:pt>
                <c:pt idx="13399">
                  <c:v>2.3319200484554808E-2</c:v>
                </c:pt>
                <c:pt idx="13400">
                  <c:v>1.0635034257081455E-2</c:v>
                </c:pt>
                <c:pt idx="13401">
                  <c:v>1.2487512487511664E-3</c:v>
                </c:pt>
                <c:pt idx="13402">
                  <c:v>2.3319200484554808E-2</c:v>
                </c:pt>
                <c:pt idx="13403">
                  <c:v>1.3007825507831345E-4</c:v>
                </c:pt>
                <c:pt idx="13404">
                  <c:v>8.519374865018586E-3</c:v>
                </c:pt>
                <c:pt idx="13405">
                  <c:v>7.85116270478361E-3</c:v>
                </c:pt>
                <c:pt idx="13406">
                  <c:v>6.1454293737771293E-4</c:v>
                </c:pt>
                <c:pt idx="13407">
                  <c:v>3.2859412250514988E-3</c:v>
                </c:pt>
                <c:pt idx="13408">
                  <c:v>5.501725165590704E-2</c:v>
                </c:pt>
                <c:pt idx="13409">
                  <c:v>6.7167644313257738E-3</c:v>
                </c:pt>
                <c:pt idx="13410">
                  <c:v>6.8740783026497582E-3</c:v>
                </c:pt>
                <c:pt idx="13411">
                  <c:v>6.8740783026497582E-3</c:v>
                </c:pt>
                <c:pt idx="13412">
                  <c:v>1.6079158936301841E-2</c:v>
                </c:pt>
                <c:pt idx="13413">
                  <c:v>5.9708436724565772E-2</c:v>
                </c:pt>
                <c:pt idx="13414">
                  <c:v>1.6004495504495335E-2</c:v>
                </c:pt>
                <c:pt idx="13415">
                  <c:v>6.9634458461903081E-4</c:v>
                </c:pt>
                <c:pt idx="13416">
                  <c:v>2.7230833682446817E-2</c:v>
                </c:pt>
                <c:pt idx="13417">
                  <c:v>2.3319200484554808E-2</c:v>
                </c:pt>
                <c:pt idx="13418">
                  <c:v>6.8740783026497582E-3</c:v>
                </c:pt>
                <c:pt idx="13419">
                  <c:v>3.3579865512235848E-6</c:v>
                </c:pt>
                <c:pt idx="13420">
                  <c:v>5.9708436724565772E-2</c:v>
                </c:pt>
                <c:pt idx="13421">
                  <c:v>6.5852868241156682E-3</c:v>
                </c:pt>
                <c:pt idx="13422">
                  <c:v>1.6004495504495335E-2</c:v>
                </c:pt>
                <c:pt idx="13423">
                  <c:v>2.66666666666668E-2</c:v>
                </c:pt>
                <c:pt idx="13424">
                  <c:v>8.6805555555555608E-2</c:v>
                </c:pt>
                <c:pt idx="13425">
                  <c:v>9.1641014361944981E-3</c:v>
                </c:pt>
                <c:pt idx="13426">
                  <c:v>3.1843233312922347E-3</c:v>
                </c:pt>
                <c:pt idx="13427">
                  <c:v>5.29014844804351E-4</c:v>
                </c:pt>
                <c:pt idx="13428">
                  <c:v>1.3827127718413381E-2</c:v>
                </c:pt>
                <c:pt idx="13429">
                  <c:v>1.0335658020168307E-3</c:v>
                </c:pt>
                <c:pt idx="13430">
                  <c:v>2.7311869417132775E-2</c:v>
                </c:pt>
                <c:pt idx="13431">
                  <c:v>3.5076923076923019E-2</c:v>
                </c:pt>
                <c:pt idx="13432">
                  <c:v>1.1753950633408203E-3</c:v>
                </c:pt>
                <c:pt idx="13433">
                  <c:v>3.2390340399493692E-2</c:v>
                </c:pt>
                <c:pt idx="13434">
                  <c:v>1.1131417178933331E-2</c:v>
                </c:pt>
                <c:pt idx="13435">
                  <c:v>6.3263223725354648E-3</c:v>
                </c:pt>
                <c:pt idx="13436">
                  <c:v>5.7836899942167346E-4</c:v>
                </c:pt>
                <c:pt idx="13437">
                  <c:v>9.0947527971121447E-2</c:v>
                </c:pt>
                <c:pt idx="13438">
                  <c:v>1.0860484544695154E-2</c:v>
                </c:pt>
                <c:pt idx="13439">
                  <c:v>6.7476383265856772E-3</c:v>
                </c:pt>
                <c:pt idx="13440">
                  <c:v>6.5830617821238847E-6</c:v>
                </c:pt>
                <c:pt idx="13441">
                  <c:v>2.016129032257999E-3</c:v>
                </c:pt>
                <c:pt idx="13442">
                  <c:v>5.7836899942167346E-4</c:v>
                </c:pt>
                <c:pt idx="13443">
                  <c:v>3.6069193963930439E-3</c:v>
                </c:pt>
                <c:pt idx="13444">
                  <c:v>3.5076923076923019E-2</c:v>
                </c:pt>
                <c:pt idx="13445">
                  <c:v>1.79199575230638E-3</c:v>
                </c:pt>
                <c:pt idx="13446">
                  <c:v>1.3724010155760494E-5</c:v>
                </c:pt>
                <c:pt idx="13447">
                  <c:v>2.6990553306352656E-4</c:v>
                </c:pt>
                <c:pt idx="13448">
                  <c:v>4.5614035087719329E-2</c:v>
                </c:pt>
                <c:pt idx="13449">
                  <c:v>1.3225371120108066E-2</c:v>
                </c:pt>
                <c:pt idx="13450">
                  <c:v>6.7476383265857292E-3</c:v>
                </c:pt>
                <c:pt idx="13451">
                  <c:v>1.5802533629358694E-2</c:v>
                </c:pt>
                <c:pt idx="13452">
                  <c:v>5.7004134403515178E-2</c:v>
                </c:pt>
                <c:pt idx="13453">
                  <c:v>1.0967741935483678E-2</c:v>
                </c:pt>
                <c:pt idx="13454">
                  <c:v>2.2295081967213057E-2</c:v>
                </c:pt>
                <c:pt idx="13455">
                  <c:v>6.072106261857189E-4</c:v>
                </c:pt>
                <c:pt idx="13456">
                  <c:v>1.0860484544695154E-2</c:v>
                </c:pt>
                <c:pt idx="13457">
                  <c:v>6.3263223725354648E-3</c:v>
                </c:pt>
                <c:pt idx="13458">
                  <c:v>6.5104166666679814E-4</c:v>
                </c:pt>
                <c:pt idx="13459">
                  <c:v>1.0416666666666938E-2</c:v>
                </c:pt>
                <c:pt idx="13460">
                  <c:v>2.1292572117346153E-2</c:v>
                </c:pt>
                <c:pt idx="13461">
                  <c:v>2.5195968645022279E-4</c:v>
                </c:pt>
                <c:pt idx="13462">
                  <c:v>1.6427927087208808E-4</c:v>
                </c:pt>
                <c:pt idx="13463">
                  <c:v>2.5195968645022279E-4</c:v>
                </c:pt>
                <c:pt idx="13464">
                  <c:v>3.0171024029361547E-4</c:v>
                </c:pt>
                <c:pt idx="13465">
                  <c:v>2.672762440654133E-2</c:v>
                </c:pt>
                <c:pt idx="13466">
                  <c:v>1.1465242484279487E-2</c:v>
                </c:pt>
                <c:pt idx="13467">
                  <c:v>1.1054306077382885E-2</c:v>
                </c:pt>
                <c:pt idx="13468">
                  <c:v>3.1713900134952767E-2</c:v>
                </c:pt>
                <c:pt idx="13469">
                  <c:v>5.1684038246184601E-4</c:v>
                </c:pt>
                <c:pt idx="13470">
                  <c:v>5.1684038246184601E-4</c:v>
                </c:pt>
                <c:pt idx="13471">
                  <c:v>2.672762440654133E-2</c:v>
                </c:pt>
                <c:pt idx="13472">
                  <c:v>2.6890243015662948E-2</c:v>
                </c:pt>
                <c:pt idx="13473">
                  <c:v>5.9719634647580826E-4</c:v>
                </c:pt>
                <c:pt idx="13474">
                  <c:v>9.4933528584143605E-3</c:v>
                </c:pt>
                <c:pt idx="13475">
                  <c:v>1.0221835580687327E-2</c:v>
                </c:pt>
                <c:pt idx="13476">
                  <c:v>1.2990903911516271E-3</c:v>
                </c:pt>
                <c:pt idx="13477">
                  <c:v>2.3751372194241015E-3</c:v>
                </c:pt>
                <c:pt idx="13478">
                  <c:v>1.0416666666666938E-2</c:v>
                </c:pt>
                <c:pt idx="13479">
                  <c:v>4.3744531933532539E-4</c:v>
                </c:pt>
                <c:pt idx="13480">
                  <c:v>4.3744531933532539E-4</c:v>
                </c:pt>
                <c:pt idx="13481">
                  <c:v>1.5748031496063096E-2</c:v>
                </c:pt>
                <c:pt idx="13482">
                  <c:v>2.3437500000000038E-2</c:v>
                </c:pt>
                <c:pt idx="13483">
                  <c:v>1.6203703703703606E-2</c:v>
                </c:pt>
                <c:pt idx="13484">
                  <c:v>1.5748031496063172E-2</c:v>
                </c:pt>
                <c:pt idx="13485">
                  <c:v>3.2258064516129087E-2</c:v>
                </c:pt>
                <c:pt idx="13486">
                  <c:v>4.3744531933532539E-4</c:v>
                </c:pt>
                <c:pt idx="13487">
                  <c:v>6.6666666666667001E-3</c:v>
                </c:pt>
                <c:pt idx="13488">
                  <c:v>5.5555555555555835E-3</c:v>
                </c:pt>
                <c:pt idx="13489">
                  <c:v>8.9605734767043196E-4</c:v>
                </c:pt>
                <c:pt idx="13490">
                  <c:v>1.6004495504495335E-2</c:v>
                </c:pt>
                <c:pt idx="13491">
                  <c:v>1.0635034257081455E-2</c:v>
                </c:pt>
                <c:pt idx="13492">
                  <c:v>9.6164788892682974E-3</c:v>
                </c:pt>
                <c:pt idx="13493">
                  <c:v>4.3744531933532539E-4</c:v>
                </c:pt>
                <c:pt idx="13494">
                  <c:v>2.116402116402125E-2</c:v>
                </c:pt>
                <c:pt idx="13495">
                  <c:v>1.3355460723881862E-2</c:v>
                </c:pt>
                <c:pt idx="13496">
                  <c:v>1.5679442508710839E-2</c:v>
                </c:pt>
                <c:pt idx="13497">
                  <c:v>1.7076502732243888E-4</c:v>
                </c:pt>
                <c:pt idx="13498">
                  <c:v>1.4336917562724075E-2</c:v>
                </c:pt>
                <c:pt idx="13499">
                  <c:v>3.9640591966172076E-4</c:v>
                </c:pt>
                <c:pt idx="13500">
                  <c:v>1.7721036585365814E-2</c:v>
                </c:pt>
                <c:pt idx="13501">
                  <c:v>6.1454293737771293E-4</c:v>
                </c:pt>
                <c:pt idx="13502">
                  <c:v>4.8166119594678422E-4</c:v>
                </c:pt>
                <c:pt idx="13503">
                  <c:v>1.0635034257081455E-2</c:v>
                </c:pt>
                <c:pt idx="13504">
                  <c:v>3.2740368874836383E-4</c:v>
                </c:pt>
                <c:pt idx="13505">
                  <c:v>1.1531444525899126E-2</c:v>
                </c:pt>
                <c:pt idx="13506">
                  <c:v>6.4030396847747416E-4</c:v>
                </c:pt>
                <c:pt idx="13507">
                  <c:v>1.0635034257081455E-2</c:v>
                </c:pt>
                <c:pt idx="13508">
                  <c:v>8.1939228405599716E-3</c:v>
                </c:pt>
                <c:pt idx="13509">
                  <c:v>1.0416666666666938E-2</c:v>
                </c:pt>
                <c:pt idx="13510">
                  <c:v>6.238859180035747E-3</c:v>
                </c:pt>
                <c:pt idx="13511">
                  <c:v>2.976190476190496E-3</c:v>
                </c:pt>
                <c:pt idx="13512">
                  <c:v>7.5757575757576141E-3</c:v>
                </c:pt>
                <c:pt idx="13513">
                  <c:v>4.3744531933532539E-4</c:v>
                </c:pt>
                <c:pt idx="13514">
                  <c:v>1.3774104683197297E-3</c:v>
                </c:pt>
                <c:pt idx="13515">
                  <c:v>1.0416666666666938E-2</c:v>
                </c:pt>
                <c:pt idx="13516">
                  <c:v>2.9124799767007482E-4</c:v>
                </c:pt>
                <c:pt idx="13517">
                  <c:v>6.5104166666679814E-4</c:v>
                </c:pt>
                <c:pt idx="13518">
                  <c:v>2.976190476190496E-3</c:v>
                </c:pt>
                <c:pt idx="13519">
                  <c:v>1.4336917562724075E-2</c:v>
                </c:pt>
                <c:pt idx="13520">
                  <c:v>2.976190476190496E-3</c:v>
                </c:pt>
                <c:pt idx="13521">
                  <c:v>2.4154589371982158E-3</c:v>
                </c:pt>
                <c:pt idx="13522">
                  <c:v>2.976190476190496E-3</c:v>
                </c:pt>
                <c:pt idx="13523">
                  <c:v>2.7540685102993175E-2</c:v>
                </c:pt>
                <c:pt idx="13524">
                  <c:v>1.5748031496063096E-2</c:v>
                </c:pt>
                <c:pt idx="13525">
                  <c:v>3.5433070866141662E-2</c:v>
                </c:pt>
                <c:pt idx="13526">
                  <c:v>2.1164021164021368E-2</c:v>
                </c:pt>
                <c:pt idx="13527">
                  <c:v>1.0416666666666938E-2</c:v>
                </c:pt>
                <c:pt idx="13528">
                  <c:v>7.8224776500639762E-3</c:v>
                </c:pt>
                <c:pt idx="13529">
                  <c:v>8.9605734767043196E-4</c:v>
                </c:pt>
                <c:pt idx="13530">
                  <c:v>1.0416666666666938E-2</c:v>
                </c:pt>
                <c:pt idx="13531">
                  <c:v>6.5104166666679814E-4</c:v>
                </c:pt>
                <c:pt idx="13532">
                  <c:v>1.0416666666666938E-2</c:v>
                </c:pt>
                <c:pt idx="13533">
                  <c:v>6.9991251093613586E-3</c:v>
                </c:pt>
                <c:pt idx="13534">
                  <c:v>2.016129032257999E-3</c:v>
                </c:pt>
                <c:pt idx="13535">
                  <c:v>1.0416666666666938E-2</c:v>
                </c:pt>
                <c:pt idx="13536">
                  <c:v>6.6682449494948814E-3</c:v>
                </c:pt>
                <c:pt idx="13537">
                  <c:v>1.6683350016682623E-3</c:v>
                </c:pt>
                <c:pt idx="13538">
                  <c:v>2.9429429429429586E-2</c:v>
                </c:pt>
                <c:pt idx="13539">
                  <c:v>1.200936240697661E-2</c:v>
                </c:pt>
                <c:pt idx="13540">
                  <c:v>1.3602743410437103E-3</c:v>
                </c:pt>
                <c:pt idx="13541">
                  <c:v>4.8166119594678422E-4</c:v>
                </c:pt>
                <c:pt idx="13542">
                  <c:v>2.3319200484554808E-2</c:v>
                </c:pt>
                <c:pt idx="13543">
                  <c:v>6.6666666666668883E-3</c:v>
                </c:pt>
                <c:pt idx="13544">
                  <c:v>6.5104166666679814E-4</c:v>
                </c:pt>
                <c:pt idx="13545">
                  <c:v>6.9991251093613586E-3</c:v>
                </c:pt>
                <c:pt idx="13546">
                  <c:v>2.0552344251766302E-2</c:v>
                </c:pt>
                <c:pt idx="13547">
                  <c:v>1.5748031496063096E-2</c:v>
                </c:pt>
                <c:pt idx="13548">
                  <c:v>6.6666666666667001E-3</c:v>
                </c:pt>
                <c:pt idx="13549">
                  <c:v>6.5104166666679814E-4</c:v>
                </c:pt>
                <c:pt idx="13550">
                  <c:v>9.7949188858280165E-3</c:v>
                </c:pt>
                <c:pt idx="13551">
                  <c:v>2.976190476190496E-3</c:v>
                </c:pt>
                <c:pt idx="13552">
                  <c:v>4.3744531933532539E-4</c:v>
                </c:pt>
                <c:pt idx="13553">
                  <c:v>6.5104166666679814E-4</c:v>
                </c:pt>
                <c:pt idx="13554">
                  <c:v>1.5748031496063096E-2</c:v>
                </c:pt>
                <c:pt idx="13555">
                  <c:v>9.7949188858280165E-3</c:v>
                </c:pt>
                <c:pt idx="13556">
                  <c:v>2.4085224641037482E-2</c:v>
                </c:pt>
                <c:pt idx="13557">
                  <c:v>3.64145658263305E-2</c:v>
                </c:pt>
                <c:pt idx="13558">
                  <c:v>6.3885183467790638E-2</c:v>
                </c:pt>
                <c:pt idx="13559">
                  <c:v>1.6837104072398128E-2</c:v>
                </c:pt>
                <c:pt idx="13560">
                  <c:v>1.5785213167834207E-3</c:v>
                </c:pt>
                <c:pt idx="13561">
                  <c:v>6.5104166666679814E-4</c:v>
                </c:pt>
                <c:pt idx="13562">
                  <c:v>1.0416666666666938E-2</c:v>
                </c:pt>
                <c:pt idx="13563">
                  <c:v>0.56640922959572848</c:v>
                </c:pt>
                <c:pt idx="13564">
                  <c:v>1.0416666666666938E-2</c:v>
                </c:pt>
                <c:pt idx="13565">
                  <c:v>6.6666666666668883E-3</c:v>
                </c:pt>
                <c:pt idx="13566">
                  <c:v>5.7836899942167346E-4</c:v>
                </c:pt>
                <c:pt idx="13567">
                  <c:v>2.3199023199023172E-2</c:v>
                </c:pt>
                <c:pt idx="13568">
                  <c:v>8.7958106421988163E-4</c:v>
                </c:pt>
                <c:pt idx="13569">
                  <c:v>1.5748031496063096E-2</c:v>
                </c:pt>
                <c:pt idx="13570">
                  <c:v>3.5433070866141662E-2</c:v>
                </c:pt>
                <c:pt idx="13571">
                  <c:v>9.7949188858280165E-3</c:v>
                </c:pt>
                <c:pt idx="13572">
                  <c:v>8.9605734767043196E-4</c:v>
                </c:pt>
                <c:pt idx="13573">
                  <c:v>4.7619047619047589E-2</c:v>
                </c:pt>
                <c:pt idx="13574">
                  <c:v>3.6196911196921338E-4</c:v>
                </c:pt>
                <c:pt idx="13575">
                  <c:v>1.6783216783215432E-4</c:v>
                </c:pt>
                <c:pt idx="13576">
                  <c:v>3.7440000000000209E-2</c:v>
                </c:pt>
                <c:pt idx="13577">
                  <c:v>1.219126819126826E-2</c:v>
                </c:pt>
                <c:pt idx="13578">
                  <c:v>1.2955792745266296E-2</c:v>
                </c:pt>
                <c:pt idx="13579">
                  <c:v>2.067824648469814E-2</c:v>
                </c:pt>
                <c:pt idx="13580">
                  <c:v>3.3094017094026639E-4</c:v>
                </c:pt>
                <c:pt idx="13581">
                  <c:v>2.4683760683760644E-2</c:v>
                </c:pt>
                <c:pt idx="13582">
                  <c:v>5.4102012987763634E-4</c:v>
                </c:pt>
                <c:pt idx="13583">
                  <c:v>1.0175010175010308E-2</c:v>
                </c:pt>
                <c:pt idx="13584">
                  <c:v>2.4761904761904797E-2</c:v>
                </c:pt>
                <c:pt idx="13585">
                  <c:v>6.8376068376233926E-5</c:v>
                </c:pt>
                <c:pt idx="13586">
                  <c:v>1.9518523755656155E-2</c:v>
                </c:pt>
                <c:pt idx="13587">
                  <c:v>1.2413111253988163E-2</c:v>
                </c:pt>
                <c:pt idx="13588">
                  <c:v>1.0296789824349027E-2</c:v>
                </c:pt>
                <c:pt idx="13589">
                  <c:v>1.0296789824349027E-2</c:v>
                </c:pt>
                <c:pt idx="13590">
                  <c:v>3.64145658263305E-2</c:v>
                </c:pt>
                <c:pt idx="13591">
                  <c:v>7.3319926261101991E-3</c:v>
                </c:pt>
                <c:pt idx="13592">
                  <c:v>2.3965141612200407E-2</c:v>
                </c:pt>
                <c:pt idx="13593">
                  <c:v>1.0513296227581837E-2</c:v>
                </c:pt>
                <c:pt idx="13594">
                  <c:v>1.5896103896103946E-2</c:v>
                </c:pt>
                <c:pt idx="13595">
                  <c:v>1.476258660443814E-2</c:v>
                </c:pt>
                <c:pt idx="13596">
                  <c:v>5.8231461227444678E-3</c:v>
                </c:pt>
                <c:pt idx="13597">
                  <c:v>6.1285120108648767E-3</c:v>
                </c:pt>
                <c:pt idx="13598">
                  <c:v>6.8903836479158945E-3</c:v>
                </c:pt>
                <c:pt idx="13599">
                  <c:v>7.4499896821787967E-3</c:v>
                </c:pt>
                <c:pt idx="13600">
                  <c:v>5.76133325702201E-3</c:v>
                </c:pt>
                <c:pt idx="13601">
                  <c:v>2.3965141612200407E-2</c:v>
                </c:pt>
                <c:pt idx="13602">
                  <c:v>1.0513296227581837E-2</c:v>
                </c:pt>
                <c:pt idx="13603">
                  <c:v>1.7137264888129927E-2</c:v>
                </c:pt>
                <c:pt idx="13604">
                  <c:v>3.0668916702668958E-3</c:v>
                </c:pt>
                <c:pt idx="13605">
                  <c:v>2.2546238389689981E-2</c:v>
                </c:pt>
                <c:pt idx="13606">
                  <c:v>3.9333569098982273E-2</c:v>
                </c:pt>
                <c:pt idx="13607">
                  <c:v>2.3965141612200407E-2</c:v>
                </c:pt>
                <c:pt idx="13608">
                  <c:v>1.0416666666666938E-2</c:v>
                </c:pt>
                <c:pt idx="13609">
                  <c:v>3.7940379403793946E-2</c:v>
                </c:pt>
                <c:pt idx="13610">
                  <c:v>1.0976702508960743E-2</c:v>
                </c:pt>
                <c:pt idx="13611">
                  <c:v>2.016129032257999E-3</c:v>
                </c:pt>
                <c:pt idx="13612">
                  <c:v>6.5104166666679814E-4</c:v>
                </c:pt>
                <c:pt idx="13613">
                  <c:v>3.4722222222222398E-3</c:v>
                </c:pt>
                <c:pt idx="13614">
                  <c:v>3.4722222222222398E-3</c:v>
                </c:pt>
                <c:pt idx="13615">
                  <c:v>1.6203703703703606E-2</c:v>
                </c:pt>
                <c:pt idx="13616">
                  <c:v>1.0957703265405497E-4</c:v>
                </c:pt>
                <c:pt idx="13617">
                  <c:v>1.833460656990063E-2</c:v>
                </c:pt>
                <c:pt idx="13618">
                  <c:v>2.2770398481973472E-2</c:v>
                </c:pt>
                <c:pt idx="13619">
                  <c:v>2.1164021164021368E-2</c:v>
                </c:pt>
                <c:pt idx="13620">
                  <c:v>3.67965367965368E-2</c:v>
                </c:pt>
                <c:pt idx="13621">
                  <c:v>3.9447731755424325E-3</c:v>
                </c:pt>
                <c:pt idx="13622">
                  <c:v>3.5433070866141662E-2</c:v>
                </c:pt>
                <c:pt idx="13623">
                  <c:v>4.3744531933532539E-4</c:v>
                </c:pt>
                <c:pt idx="13624">
                  <c:v>6.6666666666667001E-3</c:v>
                </c:pt>
                <c:pt idx="13625">
                  <c:v>7.2580645161290175E-2</c:v>
                </c:pt>
                <c:pt idx="13626">
                  <c:v>1.3227513227514738E-3</c:v>
                </c:pt>
                <c:pt idx="13627">
                  <c:v>1.6079158936301841E-2</c:v>
                </c:pt>
                <c:pt idx="13628">
                  <c:v>6.4971319003575331E-3</c:v>
                </c:pt>
                <c:pt idx="13629">
                  <c:v>2.3319200484554808E-2</c:v>
                </c:pt>
                <c:pt idx="13630">
                  <c:v>2.6575507825507941E-2</c:v>
                </c:pt>
                <c:pt idx="13631">
                  <c:v>2.976190476190496E-3</c:v>
                </c:pt>
                <c:pt idx="13632">
                  <c:v>1.5679442508710839E-2</c:v>
                </c:pt>
                <c:pt idx="13633">
                  <c:v>1.0416666666666938E-2</c:v>
                </c:pt>
                <c:pt idx="13634">
                  <c:v>7.2580645161290175E-2</c:v>
                </c:pt>
                <c:pt idx="13635">
                  <c:v>1.4336917562724075E-2</c:v>
                </c:pt>
                <c:pt idx="13636">
                  <c:v>6.9991251093613586E-3</c:v>
                </c:pt>
                <c:pt idx="13637">
                  <c:v>4.7348484848484876E-2</c:v>
                </c:pt>
                <c:pt idx="13638">
                  <c:v>5.5467511885895458E-3</c:v>
                </c:pt>
                <c:pt idx="13639">
                  <c:v>3.097173828881227E-3</c:v>
                </c:pt>
                <c:pt idx="13640">
                  <c:v>6.5104166666679814E-4</c:v>
                </c:pt>
                <c:pt idx="13641">
                  <c:v>4.4610912343470713E-2</c:v>
                </c:pt>
                <c:pt idx="13642">
                  <c:v>2.5864707682889666E-2</c:v>
                </c:pt>
                <c:pt idx="13643">
                  <c:v>1.734400656814461E-2</c:v>
                </c:pt>
                <c:pt idx="13644">
                  <c:v>2.66666666666668E-2</c:v>
                </c:pt>
                <c:pt idx="13645">
                  <c:v>1.0416666666666938E-2</c:v>
                </c:pt>
                <c:pt idx="13646">
                  <c:v>0</c:v>
                </c:pt>
                <c:pt idx="13647">
                  <c:v>2.4179620034541953E-3</c:v>
                </c:pt>
                <c:pt idx="13648">
                  <c:v>2.8248587570621302E-2</c:v>
                </c:pt>
                <c:pt idx="13649">
                  <c:v>1.8993352326681986E-4</c:v>
                </c:pt>
                <c:pt idx="13650">
                  <c:v>2.1070375052676281E-3</c:v>
                </c:pt>
                <c:pt idx="13651">
                  <c:v>2.976190476190496E-3</c:v>
                </c:pt>
                <c:pt idx="13652">
                  <c:v>6.5104166666679814E-4</c:v>
                </c:pt>
                <c:pt idx="13653">
                  <c:v>7.2580645161290175E-2</c:v>
                </c:pt>
                <c:pt idx="13654">
                  <c:v>1.0416666666666938E-2</c:v>
                </c:pt>
                <c:pt idx="13655">
                  <c:v>1.5748031496063096E-2</c:v>
                </c:pt>
                <c:pt idx="13656">
                  <c:v>4.3744531933532539E-4</c:v>
                </c:pt>
                <c:pt idx="13657">
                  <c:v>4.3744531933532539E-4</c:v>
                </c:pt>
                <c:pt idx="13658">
                  <c:v>2.3437500000000038E-2</c:v>
                </c:pt>
                <c:pt idx="13659">
                  <c:v>6.6666666666668883E-3</c:v>
                </c:pt>
                <c:pt idx="13660">
                  <c:v>6.1218243036437225E-4</c:v>
                </c:pt>
                <c:pt idx="13661">
                  <c:v>3.2258064516129087E-2</c:v>
                </c:pt>
                <c:pt idx="13662">
                  <c:v>3.5433070866141662E-2</c:v>
                </c:pt>
                <c:pt idx="13663">
                  <c:v>4.3744531933532539E-4</c:v>
                </c:pt>
                <c:pt idx="13664">
                  <c:v>1.3227513227514738E-3</c:v>
                </c:pt>
                <c:pt idx="13665">
                  <c:v>1.2549198307711539E-3</c:v>
                </c:pt>
                <c:pt idx="13666">
                  <c:v>1.4025934576149288E-2</c:v>
                </c:pt>
                <c:pt idx="13667">
                  <c:v>6.8310152343768109E-4</c:v>
                </c:pt>
                <c:pt idx="13668">
                  <c:v>1.3374333690695497E-3</c:v>
                </c:pt>
                <c:pt idx="13669">
                  <c:v>1.0513296227581837E-2</c:v>
                </c:pt>
                <c:pt idx="13670">
                  <c:v>2.9654090375153203E-3</c:v>
                </c:pt>
                <c:pt idx="13671">
                  <c:v>3.0668916702668958E-3</c:v>
                </c:pt>
                <c:pt idx="13672">
                  <c:v>1.0513296227581837E-2</c:v>
                </c:pt>
                <c:pt idx="13673">
                  <c:v>4.2441218911805362E-4</c:v>
                </c:pt>
                <c:pt idx="13674">
                  <c:v>4.3744531933532539E-4</c:v>
                </c:pt>
                <c:pt idx="13675">
                  <c:v>1.1770244821086376E-4</c:v>
                </c:pt>
                <c:pt idx="13676">
                  <c:v>8.1487140310670062E-3</c:v>
                </c:pt>
                <c:pt idx="13677">
                  <c:v>6.4499484004128737E-4</c:v>
                </c:pt>
                <c:pt idx="13678">
                  <c:v>9.0909090909087973E-3</c:v>
                </c:pt>
                <c:pt idx="13679">
                  <c:v>1.3227513227514738E-3</c:v>
                </c:pt>
                <c:pt idx="13680">
                  <c:v>2.3437500000000038E-2</c:v>
                </c:pt>
                <c:pt idx="13681">
                  <c:v>1.5679442508710839E-2</c:v>
                </c:pt>
                <c:pt idx="13682">
                  <c:v>1.3831967213114787E-2</c:v>
                </c:pt>
                <c:pt idx="13683">
                  <c:v>4.7619047619047589E-2</c:v>
                </c:pt>
                <c:pt idx="13684">
                  <c:v>2.9761904761906118E-3</c:v>
                </c:pt>
                <c:pt idx="13685">
                  <c:v>6.9991251093613586E-3</c:v>
                </c:pt>
                <c:pt idx="13686">
                  <c:v>2.5252525252526404E-3</c:v>
                </c:pt>
                <c:pt idx="13687">
                  <c:v>1.6203703703703606E-2</c:v>
                </c:pt>
                <c:pt idx="13688">
                  <c:v>1.2163050624589115E-2</c:v>
                </c:pt>
                <c:pt idx="13689">
                  <c:v>6.5104166666679814E-4</c:v>
                </c:pt>
                <c:pt idx="13690">
                  <c:v>3.5433070866141662E-2</c:v>
                </c:pt>
                <c:pt idx="13691">
                  <c:v>7.4992347719621596E-3</c:v>
                </c:pt>
                <c:pt idx="13692">
                  <c:v>2.3437500000000038E-2</c:v>
                </c:pt>
                <c:pt idx="13693">
                  <c:v>1.713909030982181E-2</c:v>
                </c:pt>
                <c:pt idx="13694">
                  <c:v>9.6688416444015834E-3</c:v>
                </c:pt>
                <c:pt idx="13695">
                  <c:v>3.5807402610679548E-3</c:v>
                </c:pt>
                <c:pt idx="13696">
                  <c:v>6.1147119970464894E-5</c:v>
                </c:pt>
                <c:pt idx="13697">
                  <c:v>7.4042425737339702E-3</c:v>
                </c:pt>
                <c:pt idx="13698">
                  <c:v>6.3384209725667734E-4</c:v>
                </c:pt>
                <c:pt idx="13699">
                  <c:v>2.2079401887094098E-2</c:v>
                </c:pt>
                <c:pt idx="13700">
                  <c:v>7.1153846153845929E-2</c:v>
                </c:pt>
                <c:pt idx="13701">
                  <c:v>1.1333914559720775E-2</c:v>
                </c:pt>
                <c:pt idx="13702">
                  <c:v>4.7112649086333128E-2</c:v>
                </c:pt>
                <c:pt idx="13703">
                  <c:v>1.3040411106486981E-2</c:v>
                </c:pt>
                <c:pt idx="13704">
                  <c:v>5.8989072223343602E-3</c:v>
                </c:pt>
                <c:pt idx="13705">
                  <c:v>8.0018440463647325E-3</c:v>
                </c:pt>
                <c:pt idx="13706">
                  <c:v>1.624975010493615E-2</c:v>
                </c:pt>
                <c:pt idx="13707">
                  <c:v>2.5838854369803914E-4</c:v>
                </c:pt>
                <c:pt idx="13708">
                  <c:v>4.7225577629882463E-4</c:v>
                </c:pt>
                <c:pt idx="13709">
                  <c:v>1.1582581579240702E-2</c:v>
                </c:pt>
                <c:pt idx="13710">
                  <c:v>1.4182701531614817E-3</c:v>
                </c:pt>
                <c:pt idx="13711">
                  <c:v>6.9169732879611665E-4</c:v>
                </c:pt>
                <c:pt idx="13712">
                  <c:v>2.5838854369803914E-4</c:v>
                </c:pt>
                <c:pt idx="13713">
                  <c:v>6.2122459931344166E-2</c:v>
                </c:pt>
                <c:pt idx="13714">
                  <c:v>4.6408137317228253E-2</c:v>
                </c:pt>
                <c:pt idx="13715">
                  <c:v>2.4106761704845167E-3</c:v>
                </c:pt>
                <c:pt idx="13716">
                  <c:v>1.199185268623178E-2</c:v>
                </c:pt>
                <c:pt idx="13717">
                  <c:v>4.7060092173374299E-4</c:v>
                </c:pt>
                <c:pt idx="13718">
                  <c:v>5.9010323970669072E-4</c:v>
                </c:pt>
                <c:pt idx="13719">
                  <c:v>1.7516281158769659E-2</c:v>
                </c:pt>
                <c:pt idx="13720">
                  <c:v>1.5179636677146084E-2</c:v>
                </c:pt>
                <c:pt idx="13721">
                  <c:v>3.7495972271814862E-3</c:v>
                </c:pt>
                <c:pt idx="13722">
                  <c:v>1.1582581579240702E-2</c:v>
                </c:pt>
                <c:pt idx="13723">
                  <c:v>4.6408137317228253E-2</c:v>
                </c:pt>
                <c:pt idx="13724">
                  <c:v>1.1582581579240702E-2</c:v>
                </c:pt>
                <c:pt idx="13725">
                  <c:v>1.3040411106486981E-2</c:v>
                </c:pt>
                <c:pt idx="13726">
                  <c:v>2.1725749291340225E-2</c:v>
                </c:pt>
                <c:pt idx="13727">
                  <c:v>3.4520807061790761E-2</c:v>
                </c:pt>
                <c:pt idx="13728">
                  <c:v>1.1582581579240702E-2</c:v>
                </c:pt>
                <c:pt idx="13729">
                  <c:v>4.0404040404040612E-3</c:v>
                </c:pt>
                <c:pt idx="13730">
                  <c:v>6.5104166666679814E-4</c:v>
                </c:pt>
                <c:pt idx="13731">
                  <c:v>0</c:v>
                </c:pt>
                <c:pt idx="13732">
                  <c:v>6.9991251093613586E-3</c:v>
                </c:pt>
                <c:pt idx="13733">
                  <c:v>4.3744531933532539E-4</c:v>
                </c:pt>
                <c:pt idx="13734">
                  <c:v>6.5104166666679814E-4</c:v>
                </c:pt>
                <c:pt idx="13735">
                  <c:v>2.6610187900511658E-3</c:v>
                </c:pt>
                <c:pt idx="13736">
                  <c:v>1.5679442508710839E-2</c:v>
                </c:pt>
                <c:pt idx="13737">
                  <c:v>1.2804054134281461E-2</c:v>
                </c:pt>
                <c:pt idx="13738">
                  <c:v>1.9930438448566422E-2</c:v>
                </c:pt>
                <c:pt idx="13739">
                  <c:v>3.2859412250514988E-3</c:v>
                </c:pt>
                <c:pt idx="13740">
                  <c:v>1.946105842209834E-3</c:v>
                </c:pt>
                <c:pt idx="13741">
                  <c:v>3.2824318538597831E-4</c:v>
                </c:pt>
                <c:pt idx="13742">
                  <c:v>1.6079158936301841E-2</c:v>
                </c:pt>
                <c:pt idx="13743">
                  <c:v>3.7109459168282975E-2</c:v>
                </c:pt>
                <c:pt idx="14896">
                  <c:v>1.0416666666666938E-2</c:v>
                </c:pt>
                <c:pt idx="14897">
                  <c:v>6.5104166666679814E-4</c:v>
                </c:pt>
                <c:pt idx="14898">
                  <c:v>4.3744531933532539E-4</c:v>
                </c:pt>
                <c:pt idx="14899">
                  <c:v>6.6666666666668883E-3</c:v>
                </c:pt>
                <c:pt idx="14900">
                  <c:v>1.0416666666666938E-2</c:v>
                </c:pt>
                <c:pt idx="14901">
                  <c:v>1.3227513227514738E-3</c:v>
                </c:pt>
                <c:pt idx="14902">
                  <c:v>2.3437500000000038E-2</c:v>
                </c:pt>
                <c:pt idx="14903">
                  <c:v>1.2184508268059195E-2</c:v>
                </c:pt>
                <c:pt idx="14904">
                  <c:v>6.9991251093613586E-3</c:v>
                </c:pt>
                <c:pt idx="14905">
                  <c:v>1.9970414201183648E-2</c:v>
                </c:pt>
                <c:pt idx="14906">
                  <c:v>0</c:v>
                </c:pt>
                <c:pt idx="14907">
                  <c:v>1.3054830287208905E-3</c:v>
                </c:pt>
                <c:pt idx="14908">
                  <c:v>1.6203703703703606E-2</c:v>
                </c:pt>
                <c:pt idx="14909">
                  <c:v>3.5677879714578532E-3</c:v>
                </c:pt>
                <c:pt idx="14910">
                  <c:v>6.5104166666679814E-4</c:v>
                </c:pt>
                <c:pt idx="14911">
                  <c:v>6.9991251093613586E-3</c:v>
                </c:pt>
                <c:pt idx="14912">
                  <c:v>1.4336917562724075E-2</c:v>
                </c:pt>
                <c:pt idx="14913">
                  <c:v>1.6203703703703606E-2</c:v>
                </c:pt>
                <c:pt idx="14914">
                  <c:v>1.6203703703703606E-2</c:v>
                </c:pt>
                <c:pt idx="14915">
                  <c:v>4.0272001056316652E-4</c:v>
                </c:pt>
                <c:pt idx="14916">
                  <c:v>2.4132231404958876E-2</c:v>
                </c:pt>
                <c:pt idx="14917">
                  <c:v>2.4132231404958876E-2</c:v>
                </c:pt>
                <c:pt idx="14918">
                  <c:v>1.1988669140630284E-3</c:v>
                </c:pt>
                <c:pt idx="14919">
                  <c:v>3.0205479452070401E-4</c:v>
                </c:pt>
                <c:pt idx="14920">
                  <c:v>9.1294055060513035E-3</c:v>
                </c:pt>
                <c:pt idx="14921">
                  <c:v>4.1332073689182854E-2</c:v>
                </c:pt>
                <c:pt idx="14922">
                  <c:v>1.1380400421497248E-3</c:v>
                </c:pt>
                <c:pt idx="14923">
                  <c:v>5.5479452054813666E-4</c:v>
                </c:pt>
                <c:pt idx="14924">
                  <c:v>1.1321181931393752E-2</c:v>
                </c:pt>
                <c:pt idx="14925">
                  <c:v>3.5124692658939215E-2</c:v>
                </c:pt>
                <c:pt idx="14926">
                  <c:v>4.2009919697685395E-2</c:v>
                </c:pt>
                <c:pt idx="14927">
                  <c:v>1.7123287671233084E-2</c:v>
                </c:pt>
                <c:pt idx="14928">
                  <c:v>3.412570507655358E-3</c:v>
                </c:pt>
                <c:pt idx="14929">
                  <c:v>2.2518024513338189E-2</c:v>
                </c:pt>
                <c:pt idx="14930">
                  <c:v>1.1321181931393752E-2</c:v>
                </c:pt>
                <c:pt idx="14931">
                  <c:v>1.0416666666666938E-2</c:v>
                </c:pt>
                <c:pt idx="14932">
                  <c:v>5.0576892682156049E-3</c:v>
                </c:pt>
                <c:pt idx="14933">
                  <c:v>1.7005032101336127E-2</c:v>
                </c:pt>
                <c:pt idx="14934">
                  <c:v>5.1696146287275495E-3</c:v>
                </c:pt>
                <c:pt idx="14935">
                  <c:v>1.6203703703703606E-2</c:v>
                </c:pt>
                <c:pt idx="14936">
                  <c:v>3.4722222222222398E-3</c:v>
                </c:pt>
                <c:pt idx="14937">
                  <c:v>6.696428571428702E-3</c:v>
                </c:pt>
                <c:pt idx="14938">
                  <c:v>1.0416666666666938E-2</c:v>
                </c:pt>
                <c:pt idx="14939">
                  <c:v>1.2472587719298163E-2</c:v>
                </c:pt>
                <c:pt idx="14940">
                  <c:v>1.7045454545454419E-2</c:v>
                </c:pt>
                <c:pt idx="14941">
                  <c:v>3.5008752188047053E-3</c:v>
                </c:pt>
                <c:pt idx="14942">
                  <c:v>6.9991251093613586E-3</c:v>
                </c:pt>
                <c:pt idx="14943">
                  <c:v>5.0344462109168844E-3</c:v>
                </c:pt>
                <c:pt idx="14944">
                  <c:v>1.5748031496063096E-2</c:v>
                </c:pt>
                <c:pt idx="14945">
                  <c:v>9.2364532019715878E-4</c:v>
                </c:pt>
                <c:pt idx="14946">
                  <c:v>2.6666666666666613E-2</c:v>
                </c:pt>
                <c:pt idx="14947">
                  <c:v>7.3871247340632183E-3</c:v>
                </c:pt>
                <c:pt idx="14948">
                  <c:v>4.4125758411473008E-4</c:v>
                </c:pt>
                <c:pt idx="14949">
                  <c:v>4.6780426195571363E-4</c:v>
                </c:pt>
                <c:pt idx="14950">
                  <c:v>2.165329605216303E-3</c:v>
                </c:pt>
                <c:pt idx="14951">
                  <c:v>2.3303916161058952E-2</c:v>
                </c:pt>
                <c:pt idx="14952">
                  <c:v>3.1881931465842631E-2</c:v>
                </c:pt>
                <c:pt idx="14953">
                  <c:v>2.6469842381035384E-2</c:v>
                </c:pt>
                <c:pt idx="14954">
                  <c:v>2.4962050936077063E-2</c:v>
                </c:pt>
                <c:pt idx="14955">
                  <c:v>8.0012217350243317E-2</c:v>
                </c:pt>
                <c:pt idx="14956">
                  <c:v>3.1342651450022678E-2</c:v>
                </c:pt>
                <c:pt idx="14957">
                  <c:v>2.0349389201847912E-2</c:v>
                </c:pt>
                <c:pt idx="14958">
                  <c:v>3.0071280071280017E-3</c:v>
                </c:pt>
                <c:pt idx="14959">
                  <c:v>0.1417340237433696</c:v>
                </c:pt>
                <c:pt idx="14960">
                  <c:v>5.6664152578156401E-4</c:v>
                </c:pt>
                <c:pt idx="14961">
                  <c:v>2.4962050936077063E-2</c:v>
                </c:pt>
                <c:pt idx="14962">
                  <c:v>2.851767367505869E-2</c:v>
                </c:pt>
                <c:pt idx="14963">
                  <c:v>3.6907368686010006E-3</c:v>
                </c:pt>
                <c:pt idx="14964">
                  <c:v>4.20826753507768E-3</c:v>
                </c:pt>
                <c:pt idx="14965">
                  <c:v>5.0436743440032596E-3</c:v>
                </c:pt>
                <c:pt idx="14966">
                  <c:v>8.61142030781307E-3</c:v>
                </c:pt>
                <c:pt idx="14967">
                  <c:v>1.655405405405393E-2</c:v>
                </c:pt>
                <c:pt idx="14968">
                  <c:v>2.2257551669316391E-2</c:v>
                </c:pt>
                <c:pt idx="14969">
                  <c:v>6.1156238167916219E-4</c:v>
                </c:pt>
                <c:pt idx="14970">
                  <c:v>4.6626518756024714E-2</c:v>
                </c:pt>
                <c:pt idx="14971">
                  <c:v>6.1156238167916219E-4</c:v>
                </c:pt>
                <c:pt idx="14972">
                  <c:v>6.3991698374264883E-2</c:v>
                </c:pt>
                <c:pt idx="14973">
                  <c:v>1.0944829126647154E-2</c:v>
                </c:pt>
                <c:pt idx="14974">
                  <c:v>5.8982496105232703E-3</c:v>
                </c:pt>
                <c:pt idx="14975">
                  <c:v>1.7057679271419417E-3</c:v>
                </c:pt>
                <c:pt idx="14976">
                  <c:v>5.8598421430279525E-2</c:v>
                </c:pt>
                <c:pt idx="14977">
                  <c:v>2.9377203290249223E-4</c:v>
                </c:pt>
                <c:pt idx="14978">
                  <c:v>4.2323649541067673E-3</c:v>
                </c:pt>
                <c:pt idx="14979">
                  <c:v>3.1583968235552116E-2</c:v>
                </c:pt>
                <c:pt idx="14980">
                  <c:v>1.4775140825577145E-4</c:v>
                </c:pt>
                <c:pt idx="14981">
                  <c:v>7.3319926261101991E-3</c:v>
                </c:pt>
                <c:pt idx="14982">
                  <c:v>7.8480422813285468E-4</c:v>
                </c:pt>
                <c:pt idx="14983">
                  <c:v>3.4787405108260831E-2</c:v>
                </c:pt>
                <c:pt idx="14984">
                  <c:v>6.6666666666668883E-3</c:v>
                </c:pt>
                <c:pt idx="14985">
                  <c:v>4.3744531933532539E-4</c:v>
                </c:pt>
                <c:pt idx="14986">
                  <c:v>8.9605734767043196E-4</c:v>
                </c:pt>
                <c:pt idx="14987">
                  <c:v>6.5104166666679814E-4</c:v>
                </c:pt>
                <c:pt idx="14988">
                  <c:v>4.7619047619047589E-2</c:v>
                </c:pt>
                <c:pt idx="14989">
                  <c:v>2.016129032257999E-3</c:v>
                </c:pt>
                <c:pt idx="14990">
                  <c:v>2.1164021164021368E-2</c:v>
                </c:pt>
                <c:pt idx="14991">
                  <c:v>4.3744531933532539E-4</c:v>
                </c:pt>
                <c:pt idx="14992">
                  <c:v>6.5104166666679814E-4</c:v>
                </c:pt>
                <c:pt idx="14993">
                  <c:v>1.0976702508960743E-2</c:v>
                </c:pt>
                <c:pt idx="14994">
                  <c:v>2.4154589371982158E-3</c:v>
                </c:pt>
                <c:pt idx="14995">
                  <c:v>6.5104166666679814E-4</c:v>
                </c:pt>
                <c:pt idx="14996">
                  <c:v>3.8076152304609104E-2</c:v>
                </c:pt>
                <c:pt idx="14997">
                  <c:v>1.3827127718413381E-2</c:v>
                </c:pt>
                <c:pt idx="14998">
                  <c:v>5.29014844804351E-4</c:v>
                </c:pt>
                <c:pt idx="14999">
                  <c:v>7.5529508727889081E-3</c:v>
                </c:pt>
                <c:pt idx="15000">
                  <c:v>5.29014844804351E-4</c:v>
                </c:pt>
                <c:pt idx="15001">
                  <c:v>1.0840468131236701E-3</c:v>
                </c:pt>
                <c:pt idx="15002">
                  <c:v>3.3053648614290287E-3</c:v>
                </c:pt>
                <c:pt idx="15003">
                  <c:v>1.0860484544695154E-2</c:v>
                </c:pt>
                <c:pt idx="15004">
                  <c:v>2.3199023199023172E-2</c:v>
                </c:pt>
                <c:pt idx="15005">
                  <c:v>4.113978231625238E-3</c:v>
                </c:pt>
                <c:pt idx="15006">
                  <c:v>1.949546749546751E-2</c:v>
                </c:pt>
                <c:pt idx="15007">
                  <c:v>3.6170940170940233E-2</c:v>
                </c:pt>
                <c:pt idx="15008">
                  <c:v>1.5384615384615396E-2</c:v>
                </c:pt>
                <c:pt idx="15009">
                  <c:v>2.067824648469814E-2</c:v>
                </c:pt>
                <c:pt idx="15010">
                  <c:v>2.6057952887221313E-2</c:v>
                </c:pt>
                <c:pt idx="15011">
                  <c:v>7.4288284814596605E-4</c:v>
                </c:pt>
                <c:pt idx="15012">
                  <c:v>3.7440000000000209E-2</c:v>
                </c:pt>
                <c:pt idx="15013">
                  <c:v>3.5343262506722121E-3</c:v>
                </c:pt>
                <c:pt idx="15014">
                  <c:v>3.0921481911114348E-2</c:v>
                </c:pt>
                <c:pt idx="15015">
                  <c:v>1.5384615384615396E-2</c:v>
                </c:pt>
                <c:pt idx="15016">
                  <c:v>1.0175010175010308E-2</c:v>
                </c:pt>
                <c:pt idx="15017">
                  <c:v>2.3266042133966623E-2</c:v>
                </c:pt>
                <c:pt idx="15018">
                  <c:v>1.0416666666666938E-2</c:v>
                </c:pt>
                <c:pt idx="15019">
                  <c:v>1.5679442508710839E-2</c:v>
                </c:pt>
                <c:pt idx="15020">
                  <c:v>6.5104166666679814E-4</c:v>
                </c:pt>
                <c:pt idx="15021">
                  <c:v>8.9605734767043196E-4</c:v>
                </c:pt>
                <c:pt idx="15022">
                  <c:v>6.238859180035747E-3</c:v>
                </c:pt>
                <c:pt idx="15023">
                  <c:v>1.0416666666666938E-2</c:v>
                </c:pt>
                <c:pt idx="15024">
                  <c:v>1.5748031496063096E-2</c:v>
                </c:pt>
                <c:pt idx="15025">
                  <c:v>2.976190476190496E-3</c:v>
                </c:pt>
                <c:pt idx="15026">
                  <c:v>2.640716374269006E-2</c:v>
                </c:pt>
                <c:pt idx="15027">
                  <c:v>5.0576892682156049E-3</c:v>
                </c:pt>
                <c:pt idx="15028">
                  <c:v>1.0416666666666938E-2</c:v>
                </c:pt>
                <c:pt idx="15029">
                  <c:v>6.6666666666668883E-3</c:v>
                </c:pt>
                <c:pt idx="15030">
                  <c:v>6.5104166666679814E-4</c:v>
                </c:pt>
                <c:pt idx="15031">
                  <c:v>1.8939393939394035E-3</c:v>
                </c:pt>
                <c:pt idx="15032">
                  <c:v>6.6666666666668883E-3</c:v>
                </c:pt>
                <c:pt idx="15033">
                  <c:v>1.5748031496063096E-2</c:v>
                </c:pt>
                <c:pt idx="15034">
                  <c:v>7.4992347719621596E-3</c:v>
                </c:pt>
                <c:pt idx="15035">
                  <c:v>2.3437500000000038E-2</c:v>
                </c:pt>
                <c:pt idx="15036">
                  <c:v>1.0860484544695154E-2</c:v>
                </c:pt>
                <c:pt idx="15037">
                  <c:v>1.3891002810670417E-2</c:v>
                </c:pt>
                <c:pt idx="15038">
                  <c:v>1.1949772715323552E-4</c:v>
                </c:pt>
                <c:pt idx="15039">
                  <c:v>2.3199023199023172E-2</c:v>
                </c:pt>
                <c:pt idx="15040">
                  <c:v>1.9449075176629436E-2</c:v>
                </c:pt>
                <c:pt idx="15041">
                  <c:v>6.3263223725354648E-3</c:v>
                </c:pt>
                <c:pt idx="15042">
                  <c:v>6.7476383265857292E-3</c:v>
                </c:pt>
                <c:pt idx="15043">
                  <c:v>3.5076923076923019E-2</c:v>
                </c:pt>
                <c:pt idx="15044">
                  <c:v>6.7476383265857292E-3</c:v>
                </c:pt>
                <c:pt idx="15045">
                  <c:v>2.9259670619708675E-3</c:v>
                </c:pt>
                <c:pt idx="15046">
                  <c:v>2.3199023199023172E-2</c:v>
                </c:pt>
                <c:pt idx="15047">
                  <c:v>1.0860484544695154E-2</c:v>
                </c:pt>
                <c:pt idx="15048">
                  <c:v>5.7836899942167346E-4</c:v>
                </c:pt>
                <c:pt idx="15049">
                  <c:v>1.2811971506176893E-3</c:v>
                </c:pt>
                <c:pt idx="15050">
                  <c:v>2.9715522572659845E-4</c:v>
                </c:pt>
                <c:pt idx="15051">
                  <c:v>3.7258064516129133E-2</c:v>
                </c:pt>
                <c:pt idx="15052">
                  <c:v>2.3199023199023172E-2</c:v>
                </c:pt>
                <c:pt idx="15053">
                  <c:v>3.9801156377643953E-3</c:v>
                </c:pt>
                <c:pt idx="15054">
                  <c:v>1.0860484544695154E-2</c:v>
                </c:pt>
                <c:pt idx="15055">
                  <c:v>2.4291497975707918E-3</c:v>
                </c:pt>
                <c:pt idx="15056">
                  <c:v>3.5076923076923019E-2</c:v>
                </c:pt>
                <c:pt idx="15057">
                  <c:v>1.2016881624587927E-2</c:v>
                </c:pt>
                <c:pt idx="15058">
                  <c:v>1.0860484544695154E-2</c:v>
                </c:pt>
                <c:pt idx="15059">
                  <c:v>1.3724010155760494E-5</c:v>
                </c:pt>
                <c:pt idx="15060">
                  <c:v>7.5624474830035242E-3</c:v>
                </c:pt>
                <c:pt idx="15061">
                  <c:v>3.8051812126276745E-3</c:v>
                </c:pt>
                <c:pt idx="15062">
                  <c:v>1.0860484544695154E-2</c:v>
                </c:pt>
                <c:pt idx="15063">
                  <c:v>1.0860484544695154E-2</c:v>
                </c:pt>
                <c:pt idx="15064">
                  <c:v>2.7813436029097232E-2</c:v>
                </c:pt>
                <c:pt idx="15065">
                  <c:v>4.4834806156063147E-6</c:v>
                </c:pt>
                <c:pt idx="15066">
                  <c:v>6.4499484004128737E-4</c:v>
                </c:pt>
                <c:pt idx="15067">
                  <c:v>2.3817624215677961E-2</c:v>
                </c:pt>
                <c:pt idx="15068">
                  <c:v>5.263157894736842E-3</c:v>
                </c:pt>
                <c:pt idx="15069">
                  <c:v>1.065726517250056E-2</c:v>
                </c:pt>
                <c:pt idx="15070">
                  <c:v>2.2236842105262801E-3</c:v>
                </c:pt>
                <c:pt idx="15071">
                  <c:v>2.4525400049305586E-3</c:v>
                </c:pt>
                <c:pt idx="15072">
                  <c:v>1.0464396284829732E-2</c:v>
                </c:pt>
                <c:pt idx="15073">
                  <c:v>7.1731748726660367E-4</c:v>
                </c:pt>
                <c:pt idx="15074">
                  <c:v>5.6899004268223055E-6</c:v>
                </c:pt>
                <c:pt idx="15075">
                  <c:v>4.7082140497687434E-3</c:v>
                </c:pt>
                <c:pt idx="15076">
                  <c:v>2.5733082706766768E-2</c:v>
                </c:pt>
                <c:pt idx="15077">
                  <c:v>3.0151650312222169E-3</c:v>
                </c:pt>
                <c:pt idx="15078">
                  <c:v>2.8947368421046769E-4</c:v>
                </c:pt>
                <c:pt idx="15079">
                  <c:v>1.2347584503954562E-5</c:v>
                </c:pt>
                <c:pt idx="15080">
                  <c:v>7.1541427826994639E-3</c:v>
                </c:pt>
                <c:pt idx="15081">
                  <c:v>1.8276423372686937E-2</c:v>
                </c:pt>
                <c:pt idx="15082">
                  <c:v>3.8185661567124675E-3</c:v>
                </c:pt>
                <c:pt idx="15083">
                  <c:v>7.4478649453811596E-4</c:v>
                </c:pt>
                <c:pt idx="15084">
                  <c:v>5.785044941671676E-3</c:v>
                </c:pt>
                <c:pt idx="15085">
                  <c:v>6.4473684210526599E-3</c:v>
                </c:pt>
                <c:pt idx="15086">
                  <c:v>3.9527221610770998E-2</c:v>
                </c:pt>
                <c:pt idx="15087">
                  <c:v>3.2824318538597831E-4</c:v>
                </c:pt>
                <c:pt idx="15088">
                  <c:v>6.4971319003575331E-3</c:v>
                </c:pt>
                <c:pt idx="15089">
                  <c:v>5.2260239760239746E-2</c:v>
                </c:pt>
                <c:pt idx="15090">
                  <c:v>2.3319200484554808E-2</c:v>
                </c:pt>
                <c:pt idx="15091">
                  <c:v>2.976190476190496E-3</c:v>
                </c:pt>
                <c:pt idx="15092">
                  <c:v>0</c:v>
                </c:pt>
                <c:pt idx="15093">
                  <c:v>1.3227513227514738E-3</c:v>
                </c:pt>
                <c:pt idx="15094">
                  <c:v>1.3774104683197297E-3</c:v>
                </c:pt>
                <c:pt idx="15095">
                  <c:v>3.3251231527093673E-2</c:v>
                </c:pt>
                <c:pt idx="15096">
                  <c:v>6.5104166666679814E-4</c:v>
                </c:pt>
                <c:pt idx="15097">
                  <c:v>1.5380671622660358E-3</c:v>
                </c:pt>
                <c:pt idx="15098">
                  <c:v>2.016129032257999E-3</c:v>
                </c:pt>
                <c:pt idx="15099">
                  <c:v>1.4336917562724075E-2</c:v>
                </c:pt>
                <c:pt idx="15100">
                  <c:v>1.0957703265405497E-4</c:v>
                </c:pt>
                <c:pt idx="15101">
                  <c:v>4.72334682861011E-3</c:v>
                </c:pt>
                <c:pt idx="15102">
                  <c:v>8.1487140310670062E-3</c:v>
                </c:pt>
                <c:pt idx="15103">
                  <c:v>1.587301587301774E-3</c:v>
                </c:pt>
                <c:pt idx="15104">
                  <c:v>8.676036786403832E-5</c:v>
                </c:pt>
                <c:pt idx="15105">
                  <c:v>8.9605734767043196E-4</c:v>
                </c:pt>
                <c:pt idx="15106">
                  <c:v>4.3744531933532539E-4</c:v>
                </c:pt>
                <c:pt idx="15107">
                  <c:v>1.0416666666666938E-2</c:v>
                </c:pt>
                <c:pt idx="15108">
                  <c:v>1.0416666666666938E-2</c:v>
                </c:pt>
                <c:pt idx="15109">
                  <c:v>4.1050903119862488E-4</c:v>
                </c:pt>
                <c:pt idx="15110">
                  <c:v>3.4722222222222398E-3</c:v>
                </c:pt>
                <c:pt idx="15111">
                  <c:v>6.238859180035747E-3</c:v>
                </c:pt>
                <c:pt idx="15112">
                  <c:v>1.3227513227514738E-3</c:v>
                </c:pt>
                <c:pt idx="15113">
                  <c:v>1.0416666666666938E-2</c:v>
                </c:pt>
                <c:pt idx="15114">
                  <c:v>1.3227513227514738E-3</c:v>
                </c:pt>
                <c:pt idx="15115">
                  <c:v>6.5104166666679814E-4</c:v>
                </c:pt>
                <c:pt idx="15116">
                  <c:v>1.6546703069416765E-4</c:v>
                </c:pt>
                <c:pt idx="15117">
                  <c:v>1.4702278853222922E-3</c:v>
                </c:pt>
                <c:pt idx="15118">
                  <c:v>4.227859368046199E-3</c:v>
                </c:pt>
                <c:pt idx="15119">
                  <c:v>6.5104166666679814E-4</c:v>
                </c:pt>
                <c:pt idx="15120">
                  <c:v>1.3227513227514738E-3</c:v>
                </c:pt>
                <c:pt idx="15121">
                  <c:v>1.5748031496063096E-2</c:v>
                </c:pt>
                <c:pt idx="15122">
                  <c:v>2.976190476190496E-3</c:v>
                </c:pt>
                <c:pt idx="15123">
                  <c:v>1.0416666666666938E-2</c:v>
                </c:pt>
                <c:pt idx="15124">
                  <c:v>1.3227513227514738E-3</c:v>
                </c:pt>
                <c:pt idx="15125">
                  <c:v>1.0416666666666938E-2</c:v>
                </c:pt>
                <c:pt idx="15126">
                  <c:v>3.5433070866141662E-2</c:v>
                </c:pt>
                <c:pt idx="15127">
                  <c:v>0.13220338983050828</c:v>
                </c:pt>
                <c:pt idx="15128">
                  <c:v>1.9760683760683642E-2</c:v>
                </c:pt>
                <c:pt idx="15129">
                  <c:v>6.2700273607895027E-2</c:v>
                </c:pt>
                <c:pt idx="15130">
                  <c:v>1.0736842105263183E-2</c:v>
                </c:pt>
                <c:pt idx="15131">
                  <c:v>6.4499484004128737E-4</c:v>
                </c:pt>
                <c:pt idx="15132">
                  <c:v>2.1822849807445383E-2</c:v>
                </c:pt>
                <c:pt idx="15133">
                  <c:v>3.1674428655852849E-2</c:v>
                </c:pt>
                <c:pt idx="15134">
                  <c:v>5.7354925775978491E-2</c:v>
                </c:pt>
                <c:pt idx="15135">
                  <c:v>1.0736842105263183E-2</c:v>
                </c:pt>
                <c:pt idx="15136">
                  <c:v>1.0736842105263183E-2</c:v>
                </c:pt>
                <c:pt idx="15137">
                  <c:v>0.2339401107221048</c:v>
                </c:pt>
                <c:pt idx="15138">
                  <c:v>3.6053130929791309E-2</c:v>
                </c:pt>
                <c:pt idx="15139">
                  <c:v>2.66666666666668E-2</c:v>
                </c:pt>
                <c:pt idx="15140">
                  <c:v>6.5104166666679814E-4</c:v>
                </c:pt>
                <c:pt idx="15141">
                  <c:v>4.3744531933532539E-4</c:v>
                </c:pt>
                <c:pt idx="15142">
                  <c:v>2.3437500000000038E-2</c:v>
                </c:pt>
                <c:pt idx="15143">
                  <c:v>2.66666666666668E-2</c:v>
                </c:pt>
                <c:pt idx="15144">
                  <c:v>2.1164021164021368E-2</c:v>
                </c:pt>
                <c:pt idx="15145">
                  <c:v>2.3437500000000038E-2</c:v>
                </c:pt>
                <c:pt idx="15146">
                  <c:v>2.3437500000000038E-2</c:v>
                </c:pt>
                <c:pt idx="15147">
                  <c:v>1.0416666666666938E-2</c:v>
                </c:pt>
                <c:pt idx="15148">
                  <c:v>1.5748031496063096E-2</c:v>
                </c:pt>
                <c:pt idx="15149">
                  <c:v>1.6079158936301841E-2</c:v>
                </c:pt>
                <c:pt idx="15150">
                  <c:v>2.6575507825507941E-2</c:v>
                </c:pt>
                <c:pt idx="15151">
                  <c:v>6.1454293737771293E-4</c:v>
                </c:pt>
                <c:pt idx="15152">
                  <c:v>0.29393093537478565</c:v>
                </c:pt>
                <c:pt idx="15153">
                  <c:v>1.6079158936301841E-2</c:v>
                </c:pt>
                <c:pt idx="15154">
                  <c:v>6.1454293737771293E-4</c:v>
                </c:pt>
                <c:pt idx="15155">
                  <c:v>1.0635034257081455E-2</c:v>
                </c:pt>
                <c:pt idx="15156">
                  <c:v>1.0635034257081455E-2</c:v>
                </c:pt>
                <c:pt idx="15157">
                  <c:v>2.5800645635357059E-3</c:v>
                </c:pt>
                <c:pt idx="15158">
                  <c:v>1.0635034257081455E-2</c:v>
                </c:pt>
                <c:pt idx="15159">
                  <c:v>7.9772079772078366E-4</c:v>
                </c:pt>
                <c:pt idx="15160">
                  <c:v>6.9991251093613586E-3</c:v>
                </c:pt>
                <c:pt idx="15161">
                  <c:v>4.3744531933532539E-4</c:v>
                </c:pt>
                <c:pt idx="15162">
                  <c:v>3.7940379403793946E-2</c:v>
                </c:pt>
                <c:pt idx="15163">
                  <c:v>3.5433070866141662E-2</c:v>
                </c:pt>
                <c:pt idx="15164">
                  <c:v>1.3227513227514738E-3</c:v>
                </c:pt>
                <c:pt idx="15165">
                  <c:v>2.3422377080913635E-2</c:v>
                </c:pt>
                <c:pt idx="15166">
                  <c:v>3.5433070866141662E-2</c:v>
                </c:pt>
                <c:pt idx="15167">
                  <c:v>4.3744531933532539E-4</c:v>
                </c:pt>
                <c:pt idx="15168">
                  <c:v>4.7619047619047589E-2</c:v>
                </c:pt>
                <c:pt idx="15169">
                  <c:v>2.3437500000000038E-2</c:v>
                </c:pt>
                <c:pt idx="15170">
                  <c:v>8.057001918333799E-2</c:v>
                </c:pt>
                <c:pt idx="15171">
                  <c:v>2.016129032257999E-3</c:v>
                </c:pt>
                <c:pt idx="15172">
                  <c:v>7.8201368523949689E-3</c:v>
                </c:pt>
                <c:pt idx="15173">
                  <c:v>2.7415143603133036E-2</c:v>
                </c:pt>
                <c:pt idx="15174">
                  <c:v>1.0416666666666938E-2</c:v>
                </c:pt>
                <c:pt idx="15175">
                  <c:v>1.3831967213114787E-2</c:v>
                </c:pt>
                <c:pt idx="15176">
                  <c:v>6.5104166666679814E-4</c:v>
                </c:pt>
                <c:pt idx="15177">
                  <c:v>1.0416666666666938E-2</c:v>
                </c:pt>
                <c:pt idx="15178">
                  <c:v>5.6818181818181941E-3</c:v>
                </c:pt>
                <c:pt idx="15179">
                  <c:v>3.8287010777084676E-3</c:v>
                </c:pt>
                <c:pt idx="15180">
                  <c:v>1.0403816103298241E-2</c:v>
                </c:pt>
                <c:pt idx="15181">
                  <c:v>1.084010840108398E-2</c:v>
                </c:pt>
                <c:pt idx="15182">
                  <c:v>3.3068783068783004E-2</c:v>
                </c:pt>
                <c:pt idx="15183">
                  <c:v>6.9444444444444033E-3</c:v>
                </c:pt>
                <c:pt idx="15184">
                  <c:v>1.6666666666668298E-3</c:v>
                </c:pt>
                <c:pt idx="15185">
                  <c:v>5.420353982300901E-2</c:v>
                </c:pt>
                <c:pt idx="15186">
                  <c:v>1.6393442622950921E-2</c:v>
                </c:pt>
                <c:pt idx="15187">
                  <c:v>1.144688644689293E-4</c:v>
                </c:pt>
                <c:pt idx="15188">
                  <c:v>2.3391812865497085E-2</c:v>
                </c:pt>
                <c:pt idx="15189">
                  <c:v>3.6885245901639496E-2</c:v>
                </c:pt>
                <c:pt idx="15190">
                  <c:v>4.5537340619304E-4</c:v>
                </c:pt>
                <c:pt idx="15191">
                  <c:v>2.4390243902439174E-2</c:v>
                </c:pt>
                <c:pt idx="15192">
                  <c:v>3.2284100080711472E-3</c:v>
                </c:pt>
                <c:pt idx="15193">
                  <c:v>6.9444444444444033E-3</c:v>
                </c:pt>
                <c:pt idx="15194">
                  <c:v>0.11754477482177009</c:v>
                </c:pt>
                <c:pt idx="15195">
                  <c:v>0.11754477482177009</c:v>
                </c:pt>
                <c:pt idx="15196">
                  <c:v>2.4390243902439174E-2</c:v>
                </c:pt>
                <c:pt idx="15197">
                  <c:v>1.8993352326681986E-4</c:v>
                </c:pt>
                <c:pt idx="15198">
                  <c:v>7.2806722689075801E-2</c:v>
                </c:pt>
                <c:pt idx="15199">
                  <c:v>3.3507246376811461E-2</c:v>
                </c:pt>
                <c:pt idx="15200">
                  <c:v>0.10729890264773999</c:v>
                </c:pt>
                <c:pt idx="15201">
                  <c:v>4.0928037479763639E-3</c:v>
                </c:pt>
                <c:pt idx="15202">
                  <c:v>1.7482517482518567E-4</c:v>
                </c:pt>
                <c:pt idx="15203">
                  <c:v>1.6112919338532523E-6</c:v>
                </c:pt>
                <c:pt idx="15204">
                  <c:v>1.6079158936301841E-2</c:v>
                </c:pt>
                <c:pt idx="15205">
                  <c:v>1.2487512487511664E-3</c:v>
                </c:pt>
                <c:pt idx="15206">
                  <c:v>6.5104166666679814E-4</c:v>
                </c:pt>
                <c:pt idx="15207">
                  <c:v>2.5864707682889666E-2</c:v>
                </c:pt>
                <c:pt idx="15208">
                  <c:v>6.6666666666668883E-3</c:v>
                </c:pt>
                <c:pt idx="15209">
                  <c:v>5.485574969524596E-3</c:v>
                </c:pt>
                <c:pt idx="15210">
                  <c:v>4.3744531933532539E-4</c:v>
                </c:pt>
                <c:pt idx="15211">
                  <c:v>2.1634903511926196E-2</c:v>
                </c:pt>
                <c:pt idx="15212">
                  <c:v>1.5748031496063096E-2</c:v>
                </c:pt>
                <c:pt idx="15213">
                  <c:v>6.6666666666668883E-3</c:v>
                </c:pt>
                <c:pt idx="15214">
                  <c:v>6.6666666666668883E-3</c:v>
                </c:pt>
                <c:pt idx="15215">
                  <c:v>4.3744531933532539E-4</c:v>
                </c:pt>
                <c:pt idx="15216">
                  <c:v>2.3437500000000038E-2</c:v>
                </c:pt>
                <c:pt idx="15217">
                  <c:v>0</c:v>
                </c:pt>
                <c:pt idx="15218">
                  <c:v>3.5433070866141662E-2</c:v>
                </c:pt>
                <c:pt idx="15219">
                  <c:v>2.3437500000000038E-2</c:v>
                </c:pt>
                <c:pt idx="15220">
                  <c:v>6.9686411149826252E-3</c:v>
                </c:pt>
                <c:pt idx="15221">
                  <c:v>6.6666666666668883E-3</c:v>
                </c:pt>
                <c:pt idx="15222">
                  <c:v>1.3831967213114787E-2</c:v>
                </c:pt>
                <c:pt idx="15223">
                  <c:v>2.3341523341523351E-2</c:v>
                </c:pt>
                <c:pt idx="15224">
                  <c:v>1.1770244821086376E-4</c:v>
                </c:pt>
                <c:pt idx="15225">
                  <c:v>5.8479532163741655E-3</c:v>
                </c:pt>
                <c:pt idx="15226">
                  <c:v>3.5679845708775415E-2</c:v>
                </c:pt>
                <c:pt idx="15227">
                  <c:v>1.7555252020869144E-2</c:v>
                </c:pt>
                <c:pt idx="15228">
                  <c:v>6.0457516339869177E-2</c:v>
                </c:pt>
                <c:pt idx="15229">
                  <c:v>2.8716216216215933E-2</c:v>
                </c:pt>
                <c:pt idx="15230">
                  <c:v>5.6979504612224329E-4</c:v>
                </c:pt>
                <c:pt idx="15231">
                  <c:v>3.5679845708775415E-2</c:v>
                </c:pt>
                <c:pt idx="15232">
                  <c:v>1.3519730116540623E-2</c:v>
                </c:pt>
                <c:pt idx="15233">
                  <c:v>3.1041080673433703E-2</c:v>
                </c:pt>
                <c:pt idx="15234">
                  <c:v>3.1041080673433703E-2</c:v>
                </c:pt>
                <c:pt idx="15235">
                  <c:v>4.6326284059248664E-2</c:v>
                </c:pt>
                <c:pt idx="15236">
                  <c:v>2.3593177108241676E-2</c:v>
                </c:pt>
                <c:pt idx="15237">
                  <c:v>2.6205450733739476E-4</c:v>
                </c:pt>
                <c:pt idx="15238">
                  <c:v>9.7949188858280165E-3</c:v>
                </c:pt>
                <c:pt idx="15239">
                  <c:v>6.3186498855827733E-4</c:v>
                </c:pt>
                <c:pt idx="15240">
                  <c:v>2.1517697988286184E-2</c:v>
                </c:pt>
                <c:pt idx="15241">
                  <c:v>1.0416666666666938E-2</c:v>
                </c:pt>
                <c:pt idx="15242">
                  <c:v>1.6796842193659168E-4</c:v>
                </c:pt>
                <c:pt idx="15243">
                  <c:v>6.5104166666679814E-4</c:v>
                </c:pt>
                <c:pt idx="15244">
                  <c:v>1.3774104683197297E-3</c:v>
                </c:pt>
                <c:pt idx="15245">
                  <c:v>3.3816425120773104E-2</c:v>
                </c:pt>
                <c:pt idx="15246">
                  <c:v>0</c:v>
                </c:pt>
                <c:pt idx="15247">
                  <c:v>6.5104166666679814E-4</c:v>
                </c:pt>
                <c:pt idx="15248">
                  <c:v>1.5748031496063096E-2</c:v>
                </c:pt>
                <c:pt idx="15249">
                  <c:v>2.66666666666668E-2</c:v>
                </c:pt>
                <c:pt idx="15250">
                  <c:v>6.3492063492063813E-3</c:v>
                </c:pt>
                <c:pt idx="15251">
                  <c:v>4.3572984749454336E-3</c:v>
                </c:pt>
                <c:pt idx="15252">
                  <c:v>5.092946269416095E-4</c:v>
                </c:pt>
                <c:pt idx="15253">
                  <c:v>9.2364532019715878E-4</c:v>
                </c:pt>
                <c:pt idx="15254">
                  <c:v>5.4244336722835459E-3</c:v>
                </c:pt>
                <c:pt idx="15255">
                  <c:v>6.2097182734556854E-2</c:v>
                </c:pt>
                <c:pt idx="15256">
                  <c:v>6.2097182734556854E-2</c:v>
                </c:pt>
                <c:pt idx="15257">
                  <c:v>6.871720925073492E-2</c:v>
                </c:pt>
                <c:pt idx="15258">
                  <c:v>1.7123287671233084E-2</c:v>
                </c:pt>
                <c:pt idx="15259">
                  <c:v>1.2226905514576914E-2</c:v>
                </c:pt>
                <c:pt idx="15260">
                  <c:v>1.1321181931393752E-2</c:v>
                </c:pt>
                <c:pt idx="15261">
                  <c:v>1.1321181931393752E-2</c:v>
                </c:pt>
                <c:pt idx="15262">
                  <c:v>1.3765634306134622E-2</c:v>
                </c:pt>
                <c:pt idx="15263">
                  <c:v>9.933083216419657E-3</c:v>
                </c:pt>
                <c:pt idx="15264">
                  <c:v>6.5231572083515427E-6</c:v>
                </c:pt>
                <c:pt idx="15265">
                  <c:v>6.7536868322737309E-2</c:v>
                </c:pt>
                <c:pt idx="15266">
                  <c:v>1.1321181931393752E-2</c:v>
                </c:pt>
                <c:pt idx="15267">
                  <c:v>4.5090858261112574E-2</c:v>
                </c:pt>
                <c:pt idx="15268">
                  <c:v>7.7674644069013286E-3</c:v>
                </c:pt>
                <c:pt idx="15269">
                  <c:v>0.24460857653365103</c:v>
                </c:pt>
                <c:pt idx="15270">
                  <c:v>0.24460857653365103</c:v>
                </c:pt>
                <c:pt idx="15271">
                  <c:v>2.055150329122931E-2</c:v>
                </c:pt>
                <c:pt idx="15272">
                  <c:v>6.5758068260970536E-3</c:v>
                </c:pt>
                <c:pt idx="15273">
                  <c:v>4.3758325008325057E-2</c:v>
                </c:pt>
                <c:pt idx="15274">
                  <c:v>2.3437500000000038E-2</c:v>
                </c:pt>
                <c:pt idx="15275">
                  <c:v>1.3881658858233923E-3</c:v>
                </c:pt>
                <c:pt idx="15276">
                  <c:v>5.6818181818181941E-3</c:v>
                </c:pt>
                <c:pt idx="15277">
                  <c:v>1.5748031496063096E-2</c:v>
                </c:pt>
                <c:pt idx="15278">
                  <c:v>2.976190476190496E-3</c:v>
                </c:pt>
                <c:pt idx="15279">
                  <c:v>3.3469945355191169E-2</c:v>
                </c:pt>
                <c:pt idx="15280">
                  <c:v>2.0424836601325687E-4</c:v>
                </c:pt>
                <c:pt idx="15281">
                  <c:v>3.6458333333333426E-2</c:v>
                </c:pt>
                <c:pt idx="15282">
                  <c:v>2.3437500000000038E-2</c:v>
                </c:pt>
                <c:pt idx="15283">
                  <c:v>0.11835748792270523</c:v>
                </c:pt>
                <c:pt idx="15284">
                  <c:v>6.8366592756836167E-3</c:v>
                </c:pt>
                <c:pt idx="15285">
                  <c:v>3.4722222222222398E-3</c:v>
                </c:pt>
                <c:pt idx="15286">
                  <c:v>4.7619047619047589E-2</c:v>
                </c:pt>
                <c:pt idx="15287">
                  <c:v>4.3744531933532539E-4</c:v>
                </c:pt>
                <c:pt idx="15288">
                  <c:v>4.3744531933532539E-4</c:v>
                </c:pt>
                <c:pt idx="15289">
                  <c:v>1.5679442508710839E-2</c:v>
                </c:pt>
                <c:pt idx="15290">
                  <c:v>3.210887949260062E-2</c:v>
                </c:pt>
                <c:pt idx="15291">
                  <c:v>1.5679442508710839E-2</c:v>
                </c:pt>
                <c:pt idx="15292">
                  <c:v>7.0921985815603312E-3</c:v>
                </c:pt>
                <c:pt idx="15293">
                  <c:v>7.0921985815603312E-3</c:v>
                </c:pt>
                <c:pt idx="15294">
                  <c:v>3.4722222222222398E-3</c:v>
                </c:pt>
                <c:pt idx="15295">
                  <c:v>3.4722222222222398E-3</c:v>
                </c:pt>
                <c:pt idx="15296">
                  <c:v>3.5433070866141662E-2</c:v>
                </c:pt>
                <c:pt idx="15297">
                  <c:v>1.9969714177550606E-2</c:v>
                </c:pt>
                <c:pt idx="15298">
                  <c:v>3.2258064516129087E-2</c:v>
                </c:pt>
                <c:pt idx="15299">
                  <c:v>1.0416666666666938E-2</c:v>
                </c:pt>
                <c:pt idx="15300">
                  <c:v>6.9991251093613586E-3</c:v>
                </c:pt>
                <c:pt idx="15301">
                  <c:v>3.6086607858861353E-3</c:v>
                </c:pt>
                <c:pt idx="15302">
                  <c:v>0</c:v>
                </c:pt>
                <c:pt idx="15303">
                  <c:v>1.0840108401083938E-2</c:v>
                </c:pt>
                <c:pt idx="15304">
                  <c:v>2.3437500000000038E-2</c:v>
                </c:pt>
                <c:pt idx="15305">
                  <c:v>2.3437500000000038E-2</c:v>
                </c:pt>
                <c:pt idx="15306">
                  <c:v>1.0416666666666938E-2</c:v>
                </c:pt>
                <c:pt idx="15307">
                  <c:v>1.6203703703703606E-2</c:v>
                </c:pt>
                <c:pt idx="15308">
                  <c:v>1.7076502732243888E-4</c:v>
                </c:pt>
                <c:pt idx="15309">
                  <c:v>2.1164021164021368E-2</c:v>
                </c:pt>
                <c:pt idx="15310">
                  <c:v>6.5104166666679814E-4</c:v>
                </c:pt>
                <c:pt idx="15311">
                  <c:v>1.3227513227514738E-3</c:v>
                </c:pt>
                <c:pt idx="15312">
                  <c:v>2.016129032257999E-3</c:v>
                </c:pt>
                <c:pt idx="15313">
                  <c:v>0.15340909090909075</c:v>
                </c:pt>
                <c:pt idx="15314">
                  <c:v>1.5748031496063096E-2</c:v>
                </c:pt>
                <c:pt idx="15315">
                  <c:v>0.15340909090909075</c:v>
                </c:pt>
                <c:pt idx="15316">
                  <c:v>2.976190476190496E-3</c:v>
                </c:pt>
                <c:pt idx="15317">
                  <c:v>2.976190476190496E-3</c:v>
                </c:pt>
                <c:pt idx="15318">
                  <c:v>0.22857142857142865</c:v>
                </c:pt>
                <c:pt idx="15319">
                  <c:v>3.4795270089387688E-2</c:v>
                </c:pt>
                <c:pt idx="15320">
                  <c:v>1.0513296227581837E-2</c:v>
                </c:pt>
                <c:pt idx="15321">
                  <c:v>2.66666666666668E-2</c:v>
                </c:pt>
                <c:pt idx="15322">
                  <c:v>1.0416666666666938E-2</c:v>
                </c:pt>
                <c:pt idx="15323">
                  <c:v>7.2580645161290175E-2</c:v>
                </c:pt>
                <c:pt idx="15324">
                  <c:v>1.0416666666666938E-2</c:v>
                </c:pt>
                <c:pt idx="15325">
                  <c:v>2.3076923076923002E-2</c:v>
                </c:pt>
                <c:pt idx="15326">
                  <c:v>1.6585365853658652E-2</c:v>
                </c:pt>
                <c:pt idx="15327">
                  <c:v>1.559776943923266E-2</c:v>
                </c:pt>
                <c:pt idx="15328">
                  <c:v>1.559776943923266E-2</c:v>
                </c:pt>
                <c:pt idx="15329">
                  <c:v>6.5104166666679814E-4</c:v>
                </c:pt>
                <c:pt idx="15330">
                  <c:v>6.5104166666679814E-4</c:v>
                </c:pt>
                <c:pt idx="15331">
                  <c:v>6.5104166666679814E-4</c:v>
                </c:pt>
                <c:pt idx="15332">
                  <c:v>2.3437500000000038E-2</c:v>
                </c:pt>
                <c:pt idx="15333">
                  <c:v>4.3744531933532539E-4</c:v>
                </c:pt>
                <c:pt idx="15334">
                  <c:v>9.7949188858280165E-3</c:v>
                </c:pt>
                <c:pt idx="15335">
                  <c:v>4.3744531933532539E-4</c:v>
                </c:pt>
                <c:pt idx="15336">
                  <c:v>1.0976702508960743E-2</c:v>
                </c:pt>
                <c:pt idx="15337">
                  <c:v>3.6491023207195743E-6</c:v>
                </c:pt>
                <c:pt idx="15338">
                  <c:v>3.8305920658873168E-4</c:v>
                </c:pt>
                <c:pt idx="15339">
                  <c:v>7.2148786831516027E-4</c:v>
                </c:pt>
                <c:pt idx="15340">
                  <c:v>2.4018718261000876E-4</c:v>
                </c:pt>
                <c:pt idx="15341">
                  <c:v>3.8305920658873168E-4</c:v>
                </c:pt>
                <c:pt idx="15342">
                  <c:v>3.8305920658873168E-4</c:v>
                </c:pt>
                <c:pt idx="15343">
                  <c:v>1.617474251745377E-2</c:v>
                </c:pt>
                <c:pt idx="15344">
                  <c:v>3.8305920658873168E-4</c:v>
                </c:pt>
                <c:pt idx="15345">
                  <c:v>2.2348526652687935E-3</c:v>
                </c:pt>
                <c:pt idx="15346">
                  <c:v>7.2148786831516027E-4</c:v>
                </c:pt>
                <c:pt idx="15347">
                  <c:v>2.0923076923076878E-2</c:v>
                </c:pt>
                <c:pt idx="15348">
                  <c:v>1.4847865062725107E-5</c:v>
                </c:pt>
                <c:pt idx="15349">
                  <c:v>6.4370164939424619E-3</c:v>
                </c:pt>
                <c:pt idx="15350">
                  <c:v>7.0646620931252256E-3</c:v>
                </c:pt>
                <c:pt idx="15351">
                  <c:v>1.0296789824349027E-2</c:v>
                </c:pt>
                <c:pt idx="15352">
                  <c:v>7.4605451936872541E-2</c:v>
                </c:pt>
                <c:pt idx="15353">
                  <c:v>8.7753134040501252E-2</c:v>
                </c:pt>
                <c:pt idx="15354">
                  <c:v>3.1894934333958867E-2</c:v>
                </c:pt>
                <c:pt idx="15355">
                  <c:v>3.6491023207195743E-6</c:v>
                </c:pt>
                <c:pt idx="15356">
                  <c:v>3.7515762925598987E-2</c:v>
                </c:pt>
                <c:pt idx="15357">
                  <c:v>8.0292793940753421E-3</c:v>
                </c:pt>
                <c:pt idx="15358">
                  <c:v>1.0635034257081455E-2</c:v>
                </c:pt>
                <c:pt idx="15359">
                  <c:v>8.0292793940753421E-3</c:v>
                </c:pt>
                <c:pt idx="15360">
                  <c:v>5.9079382156305401E-3</c:v>
                </c:pt>
                <c:pt idx="15361">
                  <c:v>9.0597661447864034E-2</c:v>
                </c:pt>
                <c:pt idx="15362">
                  <c:v>6.4408731764104095E-3</c:v>
                </c:pt>
                <c:pt idx="15363">
                  <c:v>2.3319200484554808E-2</c:v>
                </c:pt>
                <c:pt idx="15364">
                  <c:v>2.7756022067819897E-2</c:v>
                </c:pt>
                <c:pt idx="15365">
                  <c:v>1.8971013578101419E-2</c:v>
                </c:pt>
                <c:pt idx="15366">
                  <c:v>2.66666666666668E-2</c:v>
                </c:pt>
                <c:pt idx="15367">
                  <c:v>6.5104166666679814E-4</c:v>
                </c:pt>
                <c:pt idx="15368">
                  <c:v>1.0416666666666938E-2</c:v>
                </c:pt>
                <c:pt idx="15369">
                  <c:v>6.5104166666679814E-4</c:v>
                </c:pt>
                <c:pt idx="15370">
                  <c:v>5.3146258503449497E-5</c:v>
                </c:pt>
                <c:pt idx="15371">
                  <c:v>2.0424836601325687E-4</c:v>
                </c:pt>
                <c:pt idx="15372">
                  <c:v>6.3492063492063813E-3</c:v>
                </c:pt>
                <c:pt idx="15373">
                  <c:v>2.1164021164021368E-2</c:v>
                </c:pt>
                <c:pt idx="15374">
                  <c:v>6.5104166666679814E-4</c:v>
                </c:pt>
                <c:pt idx="15375">
                  <c:v>7.2580645161290175E-2</c:v>
                </c:pt>
                <c:pt idx="15376">
                  <c:v>3.097173828881227E-3</c:v>
                </c:pt>
                <c:pt idx="15377">
                  <c:v>2.116402116402125E-2</c:v>
                </c:pt>
                <c:pt idx="15378">
                  <c:v>2.116402116402125E-2</c:v>
                </c:pt>
                <c:pt idx="15379">
                  <c:v>2.3437500000000038E-2</c:v>
                </c:pt>
                <c:pt idx="15380">
                  <c:v>2.06625683060109E-2</c:v>
                </c:pt>
                <c:pt idx="15381">
                  <c:v>1.3227513227514738E-3</c:v>
                </c:pt>
                <c:pt idx="15382">
                  <c:v>3.4722222222222398E-3</c:v>
                </c:pt>
                <c:pt idx="15383">
                  <c:v>6.5104166666679814E-4</c:v>
                </c:pt>
                <c:pt idx="15384">
                  <c:v>1.3888888888888959E-2</c:v>
                </c:pt>
                <c:pt idx="15385">
                  <c:v>4.8512128032008134E-2</c:v>
                </c:pt>
                <c:pt idx="15386">
                  <c:v>3.5433070866141662E-2</c:v>
                </c:pt>
                <c:pt idx="15387">
                  <c:v>0.39306972789115646</c:v>
                </c:pt>
                <c:pt idx="15388">
                  <c:v>1.0976702508960743E-2</c:v>
                </c:pt>
                <c:pt idx="15389">
                  <c:v>1.0976702508960743E-2</c:v>
                </c:pt>
                <c:pt idx="15390">
                  <c:v>0.18939393939393931</c:v>
                </c:pt>
                <c:pt idx="15391">
                  <c:v>6.5104166666679814E-4</c:v>
                </c:pt>
                <c:pt idx="15392">
                  <c:v>6.6788450377179901E-4</c:v>
                </c:pt>
                <c:pt idx="15393">
                  <c:v>1.0003306878307095E-2</c:v>
                </c:pt>
                <c:pt idx="15394">
                  <c:v>6.5104166666679814E-4</c:v>
                </c:pt>
                <c:pt idx="15395">
                  <c:v>1.5748031496063096E-2</c:v>
                </c:pt>
                <c:pt idx="15396">
                  <c:v>2.66666666666668E-2</c:v>
                </c:pt>
                <c:pt idx="15397">
                  <c:v>1.0416666666666938E-2</c:v>
                </c:pt>
                <c:pt idx="15398">
                  <c:v>4.7619047619047589E-2</c:v>
                </c:pt>
                <c:pt idx="15399">
                  <c:v>0</c:v>
                </c:pt>
                <c:pt idx="15400">
                  <c:v>2.3437500000000038E-2</c:v>
                </c:pt>
                <c:pt idx="15401">
                  <c:v>9.6618357487921833E-3</c:v>
                </c:pt>
                <c:pt idx="15402">
                  <c:v>0.20845842523961874</c:v>
                </c:pt>
                <c:pt idx="15403">
                  <c:v>0.20845842523961874</c:v>
                </c:pt>
                <c:pt idx="15404">
                  <c:v>7.9772079772078366E-4</c:v>
                </c:pt>
                <c:pt idx="15405">
                  <c:v>1.0416666666666938E-2</c:v>
                </c:pt>
                <c:pt idx="15406">
                  <c:v>4.3744531933532539E-4</c:v>
                </c:pt>
                <c:pt idx="15407">
                  <c:v>6.5104166666679814E-4</c:v>
                </c:pt>
                <c:pt idx="15408">
                  <c:v>6.9991251093613586E-3</c:v>
                </c:pt>
                <c:pt idx="15409">
                  <c:v>1.4778325123152662E-2</c:v>
                </c:pt>
                <c:pt idx="15410">
                  <c:v>4.3744531933532539E-4</c:v>
                </c:pt>
                <c:pt idx="15411">
                  <c:v>3.67965367965368E-2</c:v>
                </c:pt>
                <c:pt idx="15412">
                  <c:v>6.9991251093613586E-3</c:v>
                </c:pt>
                <c:pt idx="15413">
                  <c:v>8.3376713517265374E-2</c:v>
                </c:pt>
                <c:pt idx="15414">
                  <c:v>2.6666666666666613E-2</c:v>
                </c:pt>
                <c:pt idx="15415">
                  <c:v>4.3744531933532539E-4</c:v>
                </c:pt>
                <c:pt idx="15416">
                  <c:v>6.5104166666679814E-4</c:v>
                </c:pt>
                <c:pt idx="15417">
                  <c:v>2.4154589371982158E-3</c:v>
                </c:pt>
                <c:pt idx="15418">
                  <c:v>9.6618357487921833E-3</c:v>
                </c:pt>
                <c:pt idx="15419">
                  <c:v>9.5338983050847672E-3</c:v>
                </c:pt>
                <c:pt idx="15420">
                  <c:v>2.976190476190496E-3</c:v>
                </c:pt>
                <c:pt idx="15421">
                  <c:v>1.7076502732243888E-4</c:v>
                </c:pt>
                <c:pt idx="15422">
                  <c:v>1.883239171374814E-3</c:v>
                </c:pt>
                <c:pt idx="15423">
                  <c:v>6.2082777036047934E-2</c:v>
                </c:pt>
                <c:pt idx="15424">
                  <c:v>1.8436326391260017E-2</c:v>
                </c:pt>
                <c:pt idx="15425">
                  <c:v>1.0976702508960743E-2</c:v>
                </c:pt>
                <c:pt idx="15426">
                  <c:v>3.5433070866141662E-2</c:v>
                </c:pt>
                <c:pt idx="15427">
                  <c:v>3.5433070866141662E-2</c:v>
                </c:pt>
                <c:pt idx="15428">
                  <c:v>1.0976702508960743E-2</c:v>
                </c:pt>
                <c:pt idx="15429">
                  <c:v>2.6666666666666613E-2</c:v>
                </c:pt>
                <c:pt idx="15430">
                  <c:v>6.5104166666679814E-4</c:v>
                </c:pt>
                <c:pt idx="15431">
                  <c:v>2.66666666666668E-2</c:v>
                </c:pt>
                <c:pt idx="15432">
                  <c:v>1.0957703265405497E-4</c:v>
                </c:pt>
                <c:pt idx="15433">
                  <c:v>4.3744531933532539E-4</c:v>
                </c:pt>
                <c:pt idx="15434">
                  <c:v>6.6666666666667001E-3</c:v>
                </c:pt>
                <c:pt idx="15435">
                  <c:v>4.7619047619047589E-2</c:v>
                </c:pt>
                <c:pt idx="15436">
                  <c:v>1.9357336430511073E-4</c:v>
                </c:pt>
                <c:pt idx="15437">
                  <c:v>2.016129032257999E-3</c:v>
                </c:pt>
                <c:pt idx="15438">
                  <c:v>1.0416666666666938E-2</c:v>
                </c:pt>
                <c:pt idx="15439">
                  <c:v>1.9357336430511073E-4</c:v>
                </c:pt>
                <c:pt idx="15440">
                  <c:v>2.3437500000000038E-2</c:v>
                </c:pt>
                <c:pt idx="15441">
                  <c:v>1.0416666666666938E-2</c:v>
                </c:pt>
                <c:pt idx="15442">
                  <c:v>3.7940379403793946E-2</c:v>
                </c:pt>
                <c:pt idx="15443">
                  <c:v>3.8657171922685717E-2</c:v>
                </c:pt>
                <c:pt idx="15444">
                  <c:v>1.6219864995178364E-2</c:v>
                </c:pt>
                <c:pt idx="15445">
                  <c:v>4.1294582655196511E-2</c:v>
                </c:pt>
                <c:pt idx="15446">
                  <c:v>2.3361344537815243E-2</c:v>
                </c:pt>
                <c:pt idx="15447">
                  <c:v>1.9380931405916228E-4</c:v>
                </c:pt>
                <c:pt idx="15448">
                  <c:v>1.8823529411763024E-3</c:v>
                </c:pt>
                <c:pt idx="15449">
                  <c:v>2.3719165085388773E-2</c:v>
                </c:pt>
                <c:pt idx="15450">
                  <c:v>1.0967741935483678E-2</c:v>
                </c:pt>
                <c:pt idx="15451">
                  <c:v>1.8823529411763024E-3</c:v>
                </c:pt>
                <c:pt idx="15452">
                  <c:v>3.8891589693393329E-6</c:v>
                </c:pt>
                <c:pt idx="15453">
                  <c:v>5.164992826397597E-4</c:v>
                </c:pt>
                <c:pt idx="15454">
                  <c:v>6.072106261857189E-4</c:v>
                </c:pt>
                <c:pt idx="15455">
                  <c:v>6.4705882352921438E-4</c:v>
                </c:pt>
                <c:pt idx="15456">
                  <c:v>1.3762486126524681E-3</c:v>
                </c:pt>
                <c:pt idx="15457">
                  <c:v>5.164992826397597E-4</c:v>
                </c:pt>
                <c:pt idx="15458">
                  <c:v>1.6585365853658652E-2</c:v>
                </c:pt>
                <c:pt idx="15459">
                  <c:v>2.3391003460207564E-2</c:v>
                </c:pt>
                <c:pt idx="15460">
                  <c:v>1.0967741935483678E-2</c:v>
                </c:pt>
                <c:pt idx="15461">
                  <c:v>6.072106261857189E-4</c:v>
                </c:pt>
                <c:pt idx="15462">
                  <c:v>6.6359076468997913E-2</c:v>
                </c:pt>
                <c:pt idx="15463">
                  <c:v>5.1624658366232444E-3</c:v>
                </c:pt>
                <c:pt idx="15464">
                  <c:v>5.1624658366232444E-3</c:v>
                </c:pt>
                <c:pt idx="15465">
                  <c:v>6.072106261857189E-4</c:v>
                </c:pt>
                <c:pt idx="15466">
                  <c:v>5.1624658366232444E-3</c:v>
                </c:pt>
                <c:pt idx="15467">
                  <c:v>5.164992826397597E-4</c:v>
                </c:pt>
                <c:pt idx="15468">
                  <c:v>5.1804540467550009E-2</c:v>
                </c:pt>
                <c:pt idx="15469">
                  <c:v>2.5523429710866672E-3</c:v>
                </c:pt>
                <c:pt idx="15470">
                  <c:v>8.6612576064906584E-3</c:v>
                </c:pt>
                <c:pt idx="15471">
                  <c:v>5.164992826397597E-4</c:v>
                </c:pt>
                <c:pt idx="15472">
                  <c:v>1.0175010175010308E-2</c:v>
                </c:pt>
                <c:pt idx="15473">
                  <c:v>7.9772079772078366E-4</c:v>
                </c:pt>
                <c:pt idx="15474">
                  <c:v>1.0175010175010308E-2</c:v>
                </c:pt>
                <c:pt idx="15475">
                  <c:v>6.5709401709401635E-2</c:v>
                </c:pt>
                <c:pt idx="15476">
                  <c:v>2.4761904761904797E-2</c:v>
                </c:pt>
                <c:pt idx="15477">
                  <c:v>2.9472443265542527E-4</c:v>
                </c:pt>
                <c:pt idx="15478">
                  <c:v>3.7440000000000209E-2</c:v>
                </c:pt>
                <c:pt idx="15479">
                  <c:v>6.0424469413233525E-3</c:v>
                </c:pt>
                <c:pt idx="15480">
                  <c:v>6.0424469413233525E-3</c:v>
                </c:pt>
                <c:pt idx="15481">
                  <c:v>6.0424469413233525E-3</c:v>
                </c:pt>
                <c:pt idx="15482">
                  <c:v>2.4761904761904797E-2</c:v>
                </c:pt>
                <c:pt idx="15483">
                  <c:v>4.1757384915278601E-3</c:v>
                </c:pt>
                <c:pt idx="15484">
                  <c:v>4.1757384915278601E-3</c:v>
                </c:pt>
                <c:pt idx="15485">
                  <c:v>1.6211031175059929E-2</c:v>
                </c:pt>
                <c:pt idx="15486">
                  <c:v>7.508472123856632E-3</c:v>
                </c:pt>
                <c:pt idx="15487">
                  <c:v>2.6057952887221313E-2</c:v>
                </c:pt>
                <c:pt idx="15488">
                  <c:v>3.1290743155195585E-5</c:v>
                </c:pt>
                <c:pt idx="15489">
                  <c:v>3.8015569336324037E-2</c:v>
                </c:pt>
                <c:pt idx="15490">
                  <c:v>2.067824648469814E-2</c:v>
                </c:pt>
                <c:pt idx="15491">
                  <c:v>7.9772079772078366E-4</c:v>
                </c:pt>
                <c:pt idx="15492">
                  <c:v>1.8727490996398553E-2</c:v>
                </c:pt>
                <c:pt idx="15493">
                  <c:v>2.2576508160032253E-2</c:v>
                </c:pt>
                <c:pt idx="15494">
                  <c:v>2.2435897435897439E-2</c:v>
                </c:pt>
                <c:pt idx="15495">
                  <c:v>5.9593067996428738E-3</c:v>
                </c:pt>
                <c:pt idx="15496">
                  <c:v>1.238095238095252E-2</c:v>
                </c:pt>
                <c:pt idx="15497">
                  <c:v>1.238095238095252E-2</c:v>
                </c:pt>
                <c:pt idx="15498">
                  <c:v>2.2435897435897439E-2</c:v>
                </c:pt>
                <c:pt idx="15499">
                  <c:v>1.238095238095252E-2</c:v>
                </c:pt>
                <c:pt idx="15500">
                  <c:v>2.7472527472527597E-2</c:v>
                </c:pt>
                <c:pt idx="15501">
                  <c:v>5.1004709576138244E-2</c:v>
                </c:pt>
                <c:pt idx="15502">
                  <c:v>7.5433041534741542E-4</c:v>
                </c:pt>
                <c:pt idx="15503">
                  <c:v>1.1434345621537704E-2</c:v>
                </c:pt>
                <c:pt idx="15504">
                  <c:v>1.8804945054945225E-2</c:v>
                </c:pt>
                <c:pt idx="15505">
                  <c:v>1.8804945054945225E-2</c:v>
                </c:pt>
                <c:pt idx="15506">
                  <c:v>4.3744531933532539E-4</c:v>
                </c:pt>
                <c:pt idx="15507">
                  <c:v>2.3437500000000038E-2</c:v>
                </c:pt>
                <c:pt idx="15508">
                  <c:v>1.2184508268059195E-2</c:v>
                </c:pt>
                <c:pt idx="15509">
                  <c:v>1.3227513227514738E-3</c:v>
                </c:pt>
                <c:pt idx="15510">
                  <c:v>6.9527116402116548E-2</c:v>
                </c:pt>
                <c:pt idx="15511">
                  <c:v>1.0416666666666938E-2</c:v>
                </c:pt>
                <c:pt idx="15512">
                  <c:v>1.2487512487511664E-3</c:v>
                </c:pt>
                <c:pt idx="15513">
                  <c:v>2.3319200484554808E-2</c:v>
                </c:pt>
                <c:pt idx="15514">
                  <c:v>1.2487512487511664E-3</c:v>
                </c:pt>
                <c:pt idx="15515">
                  <c:v>4.8166119594678422E-4</c:v>
                </c:pt>
                <c:pt idx="15516">
                  <c:v>4.1168365045093136E-2</c:v>
                </c:pt>
                <c:pt idx="15517">
                  <c:v>2.3319200484554808E-2</c:v>
                </c:pt>
                <c:pt idx="15518">
                  <c:v>1.0635034257081455E-2</c:v>
                </c:pt>
                <c:pt idx="15519">
                  <c:v>1.0635034257081455E-2</c:v>
                </c:pt>
                <c:pt idx="15520">
                  <c:v>1.3846730192884127E-2</c:v>
                </c:pt>
                <c:pt idx="15521">
                  <c:v>1.2731499269960958E-2</c:v>
                </c:pt>
                <c:pt idx="15522">
                  <c:v>8.1487140310670062E-3</c:v>
                </c:pt>
                <c:pt idx="15523">
                  <c:v>7.2580645161290175E-2</c:v>
                </c:pt>
                <c:pt idx="15524">
                  <c:v>4.2372881355930824E-3</c:v>
                </c:pt>
                <c:pt idx="15525">
                  <c:v>3.2258064516129087E-2</c:v>
                </c:pt>
                <c:pt idx="15526">
                  <c:v>2.976190476190496E-3</c:v>
                </c:pt>
                <c:pt idx="15527">
                  <c:v>1.0976702508960743E-2</c:v>
                </c:pt>
                <c:pt idx="15528">
                  <c:v>1.3157894736842193E-2</c:v>
                </c:pt>
                <c:pt idx="15529">
                  <c:v>5.206706237638789E-5</c:v>
                </c:pt>
                <c:pt idx="15530">
                  <c:v>2.3422377080913635E-2</c:v>
                </c:pt>
                <c:pt idx="15531">
                  <c:v>2.3437500000000038E-2</c:v>
                </c:pt>
                <c:pt idx="15532">
                  <c:v>4.3744531933532539E-4</c:v>
                </c:pt>
                <c:pt idx="15533">
                  <c:v>5.5555555555555835E-3</c:v>
                </c:pt>
                <c:pt idx="15534">
                  <c:v>1.3227513227514738E-3</c:v>
                </c:pt>
                <c:pt idx="15535">
                  <c:v>1.0498004511539113E-2</c:v>
                </c:pt>
                <c:pt idx="15536">
                  <c:v>8.1939228405599716E-3</c:v>
                </c:pt>
                <c:pt idx="15537">
                  <c:v>1.5766186264137456E-2</c:v>
                </c:pt>
                <c:pt idx="15538">
                  <c:v>1.1022193278702465E-2</c:v>
                </c:pt>
                <c:pt idx="15539">
                  <c:v>1.3882385798893663E-3</c:v>
                </c:pt>
                <c:pt idx="15540">
                  <c:v>7.6743025979062519E-6</c:v>
                </c:pt>
                <c:pt idx="15541">
                  <c:v>1.0497750482039514E-2</c:v>
                </c:pt>
                <c:pt idx="15542">
                  <c:v>1.0840468131236701E-3</c:v>
                </c:pt>
                <c:pt idx="15543">
                  <c:v>5.29014844804351E-4</c:v>
                </c:pt>
                <c:pt idx="15544">
                  <c:v>8.2004519612416515E-3</c:v>
                </c:pt>
                <c:pt idx="15545">
                  <c:v>3.0997225505235513E-3</c:v>
                </c:pt>
                <c:pt idx="15546">
                  <c:v>1.227765770702143E-3</c:v>
                </c:pt>
                <c:pt idx="15547">
                  <c:v>1.0341382930268042E-3</c:v>
                </c:pt>
                <c:pt idx="15548">
                  <c:v>1.0840468131236701E-3</c:v>
                </c:pt>
                <c:pt idx="15549">
                  <c:v>1.0860484544695154E-2</c:v>
                </c:pt>
                <c:pt idx="15550">
                  <c:v>4.6620046620049965E-4</c:v>
                </c:pt>
                <c:pt idx="15551">
                  <c:v>3.3523640334786019E-2</c:v>
                </c:pt>
                <c:pt idx="15552">
                  <c:v>2.3199023199023172E-2</c:v>
                </c:pt>
                <c:pt idx="15553">
                  <c:v>1.5968049903363082E-3</c:v>
                </c:pt>
                <c:pt idx="15554">
                  <c:v>1.1753950633408203E-3</c:v>
                </c:pt>
                <c:pt idx="15555">
                  <c:v>3.769370375541006E-3</c:v>
                </c:pt>
                <c:pt idx="15556">
                  <c:v>2.0087659584632224E-3</c:v>
                </c:pt>
                <c:pt idx="15557">
                  <c:v>5.7852498403180219E-4</c:v>
                </c:pt>
                <c:pt idx="15558">
                  <c:v>1.5896103896103946E-2</c:v>
                </c:pt>
                <c:pt idx="15559">
                  <c:v>8.3787180561364124E-4</c:v>
                </c:pt>
                <c:pt idx="15560">
                  <c:v>2.3965141612200407E-2</c:v>
                </c:pt>
                <c:pt idx="15561">
                  <c:v>2.1365731043150302E-2</c:v>
                </c:pt>
                <c:pt idx="15562">
                  <c:v>1.1022193278702465E-2</c:v>
                </c:pt>
                <c:pt idx="15563">
                  <c:v>4.8166119594678422E-4</c:v>
                </c:pt>
                <c:pt idx="15564">
                  <c:v>4.8166119594678422E-4</c:v>
                </c:pt>
                <c:pt idx="15565">
                  <c:v>6.1454293737771293E-4</c:v>
                </c:pt>
                <c:pt idx="15566">
                  <c:v>1.0635034257081455E-2</c:v>
                </c:pt>
                <c:pt idx="15567">
                  <c:v>1.6079158936301841E-2</c:v>
                </c:pt>
                <c:pt idx="15568">
                  <c:v>8.7944254269112267E-3</c:v>
                </c:pt>
                <c:pt idx="15569">
                  <c:v>2.1610389610389521E-2</c:v>
                </c:pt>
                <c:pt idx="15570">
                  <c:v>2.3319200484554808E-2</c:v>
                </c:pt>
                <c:pt idx="15571">
                  <c:v>1.3846730192884127E-2</c:v>
                </c:pt>
                <c:pt idx="15572">
                  <c:v>1.6079158936301841E-2</c:v>
                </c:pt>
                <c:pt idx="15573">
                  <c:v>2.6418038206483536E-2</c:v>
                </c:pt>
                <c:pt idx="15574">
                  <c:v>1.6079158936301841E-2</c:v>
                </c:pt>
                <c:pt idx="15575">
                  <c:v>1.5380671622660358E-3</c:v>
                </c:pt>
                <c:pt idx="15576">
                  <c:v>1.5380671622660358E-3</c:v>
                </c:pt>
                <c:pt idx="15577">
                  <c:v>2.692429521697819E-2</c:v>
                </c:pt>
                <c:pt idx="15578">
                  <c:v>1.3227513227514738E-3</c:v>
                </c:pt>
                <c:pt idx="15579">
                  <c:v>2.66666666666668E-2</c:v>
                </c:pt>
                <c:pt idx="15580">
                  <c:v>6.6666666666668883E-3</c:v>
                </c:pt>
                <c:pt idx="15581">
                  <c:v>2.3437500000000038E-2</c:v>
                </c:pt>
                <c:pt idx="15582">
                  <c:v>2.8051720359412783E-2</c:v>
                </c:pt>
                <c:pt idx="15583">
                  <c:v>2.122641509433967E-2</c:v>
                </c:pt>
                <c:pt idx="15584">
                  <c:v>1.0976702508960743E-2</c:v>
                </c:pt>
                <c:pt idx="15585">
                  <c:v>2.1164021164021368E-2</c:v>
                </c:pt>
                <c:pt idx="15586">
                  <c:v>2.976190476190496E-3</c:v>
                </c:pt>
                <c:pt idx="15587">
                  <c:v>3.2258064516129087E-2</c:v>
                </c:pt>
                <c:pt idx="15588">
                  <c:v>8.025382605449884E-3</c:v>
                </c:pt>
                <c:pt idx="15589">
                  <c:v>1.2184508268059195E-2</c:v>
                </c:pt>
                <c:pt idx="15590">
                  <c:v>1.4778325123152662E-2</c:v>
                </c:pt>
                <c:pt idx="15591">
                  <c:v>1.5748031496063096E-2</c:v>
                </c:pt>
                <c:pt idx="15592">
                  <c:v>2.7415143603133036E-2</c:v>
                </c:pt>
                <c:pt idx="15593">
                  <c:v>2.3437500000000038E-2</c:v>
                </c:pt>
                <c:pt idx="15594">
                  <c:v>1.5914697222877355E-4</c:v>
                </c:pt>
                <c:pt idx="15595">
                  <c:v>1.5748031496063096E-2</c:v>
                </c:pt>
                <c:pt idx="15596">
                  <c:v>1.3888888888888959E-2</c:v>
                </c:pt>
                <c:pt idx="15597">
                  <c:v>1.3227513227514736E-3</c:v>
                </c:pt>
                <c:pt idx="15598">
                  <c:v>6.9686411149826252E-3</c:v>
                </c:pt>
                <c:pt idx="15599">
                  <c:v>0</c:v>
                </c:pt>
                <c:pt idx="15600">
                  <c:v>1.0416666666666938E-2</c:v>
                </c:pt>
                <c:pt idx="15601">
                  <c:v>1.0416666666666938E-2</c:v>
                </c:pt>
                <c:pt idx="15602">
                  <c:v>1.0416666666666938E-2</c:v>
                </c:pt>
                <c:pt idx="15603">
                  <c:v>6.238859180035747E-3</c:v>
                </c:pt>
                <c:pt idx="15604">
                  <c:v>2.1574973031283011E-3</c:v>
                </c:pt>
                <c:pt idx="15605">
                  <c:v>2.3437500000000038E-2</c:v>
                </c:pt>
                <c:pt idx="15606">
                  <c:v>6.6666666666668883E-3</c:v>
                </c:pt>
                <c:pt idx="15607">
                  <c:v>6.5104166666679814E-4</c:v>
                </c:pt>
                <c:pt idx="15608">
                  <c:v>1.7429193899781981E-2</c:v>
                </c:pt>
                <c:pt idx="15609">
                  <c:v>1.0416666666666938E-2</c:v>
                </c:pt>
                <c:pt idx="15610">
                  <c:v>1.1770244821086376E-4</c:v>
                </c:pt>
                <c:pt idx="15611">
                  <c:v>8.5573651530399149E-3</c:v>
                </c:pt>
                <c:pt idx="15612">
                  <c:v>6.490543075908883E-3</c:v>
                </c:pt>
                <c:pt idx="15613">
                  <c:v>1.9350711658403984E-2</c:v>
                </c:pt>
                <c:pt idx="15614">
                  <c:v>5.88048315321043E-2</c:v>
                </c:pt>
                <c:pt idx="15615">
                  <c:v>1.5390153709825719E-2</c:v>
                </c:pt>
                <c:pt idx="15616">
                  <c:v>6.8388226283118352E-6</c:v>
                </c:pt>
                <c:pt idx="15617">
                  <c:v>3.4709193245778577E-2</c:v>
                </c:pt>
                <c:pt idx="15618">
                  <c:v>1.1333914559720775E-2</c:v>
                </c:pt>
                <c:pt idx="15619">
                  <c:v>1.6079158936301841E-2</c:v>
                </c:pt>
                <c:pt idx="15620">
                  <c:v>6.3117525460153236E-3</c:v>
                </c:pt>
                <c:pt idx="15621">
                  <c:v>1.0635034257081455E-2</c:v>
                </c:pt>
                <c:pt idx="15622">
                  <c:v>9.8681805998884634E-4</c:v>
                </c:pt>
                <c:pt idx="15623">
                  <c:v>2.3319200484554808E-2</c:v>
                </c:pt>
                <c:pt idx="15624">
                  <c:v>1.6112919338532523E-6</c:v>
                </c:pt>
                <c:pt idx="15625">
                  <c:v>1.3335348861664229E-3</c:v>
                </c:pt>
                <c:pt idx="15626">
                  <c:v>4.8166119594678422E-4</c:v>
                </c:pt>
                <c:pt idx="15627">
                  <c:v>2.4594251901944548E-2</c:v>
                </c:pt>
                <c:pt idx="15628">
                  <c:v>1.9512900892211471E-2</c:v>
                </c:pt>
                <c:pt idx="15629">
                  <c:v>1.0253613874567633E-3</c:v>
                </c:pt>
                <c:pt idx="15630">
                  <c:v>3.7124640065816145E-3</c:v>
                </c:pt>
                <c:pt idx="15631">
                  <c:v>2.1610389610389521E-2</c:v>
                </c:pt>
                <c:pt idx="15632">
                  <c:v>4.8166119594678422E-4</c:v>
                </c:pt>
                <c:pt idx="15633">
                  <c:v>6.0439560439595307E-4</c:v>
                </c:pt>
                <c:pt idx="15634">
                  <c:v>2.3319200484554808E-2</c:v>
                </c:pt>
                <c:pt idx="15635">
                  <c:v>4.8166119594678422E-4</c:v>
                </c:pt>
                <c:pt idx="15636">
                  <c:v>6.4971319003575331E-3</c:v>
                </c:pt>
                <c:pt idx="15637">
                  <c:v>2.6576884653807736E-2</c:v>
                </c:pt>
                <c:pt idx="15638">
                  <c:v>1.0635034257081455E-2</c:v>
                </c:pt>
                <c:pt idx="15639">
                  <c:v>1.6004495504495335E-2</c:v>
                </c:pt>
                <c:pt idx="15640">
                  <c:v>1.133317901610611E-2</c:v>
                </c:pt>
                <c:pt idx="15641">
                  <c:v>3.3067139472098037E-2</c:v>
                </c:pt>
                <c:pt idx="15642">
                  <c:v>2.2735713590583692E-3</c:v>
                </c:pt>
                <c:pt idx="15643">
                  <c:v>2.7277327935222605E-2</c:v>
                </c:pt>
                <c:pt idx="15644">
                  <c:v>6.6775936380907339E-5</c:v>
                </c:pt>
                <c:pt idx="15645">
                  <c:v>1.6428490523295165E-2</c:v>
                </c:pt>
                <c:pt idx="15646">
                  <c:v>1.0736842105263183E-2</c:v>
                </c:pt>
                <c:pt idx="15647">
                  <c:v>1.5796458068573419E-4</c:v>
                </c:pt>
                <c:pt idx="15648">
                  <c:v>2.5416143976239214E-3</c:v>
                </c:pt>
                <c:pt idx="15649">
                  <c:v>4.1824564188910167E-3</c:v>
                </c:pt>
                <c:pt idx="15650">
                  <c:v>2.384313725490185E-2</c:v>
                </c:pt>
                <c:pt idx="15651">
                  <c:v>1.3109651220350232E-3</c:v>
                </c:pt>
                <c:pt idx="15652">
                  <c:v>1.3109651220350232E-3</c:v>
                </c:pt>
                <c:pt idx="15653">
                  <c:v>1.3109651220350232E-3</c:v>
                </c:pt>
                <c:pt idx="15654">
                  <c:v>8.4542355576040415E-4</c:v>
                </c:pt>
                <c:pt idx="15655">
                  <c:v>3.1090848834183539E-3</c:v>
                </c:pt>
                <c:pt idx="15656">
                  <c:v>7.0031082608482042E-3</c:v>
                </c:pt>
                <c:pt idx="15657">
                  <c:v>1.998950950541064E-3</c:v>
                </c:pt>
                <c:pt idx="15658">
                  <c:v>6.4499484004128737E-4</c:v>
                </c:pt>
                <c:pt idx="15659">
                  <c:v>1.2317604963203416E-2</c:v>
                </c:pt>
                <c:pt idx="15660">
                  <c:v>7.0748304981301776E-3</c:v>
                </c:pt>
                <c:pt idx="15661">
                  <c:v>1.0611205432937245E-2</c:v>
                </c:pt>
                <c:pt idx="15662">
                  <c:v>1.0611205432937245E-2</c:v>
                </c:pt>
                <c:pt idx="15663">
                  <c:v>9.4806094182825987E-3</c:v>
                </c:pt>
                <c:pt idx="15664">
                  <c:v>2.9529767040552858E-3</c:v>
                </c:pt>
                <c:pt idx="15665">
                  <c:v>2.8561492002389405E-2</c:v>
                </c:pt>
                <c:pt idx="15666">
                  <c:v>2.8561492002389405E-2</c:v>
                </c:pt>
                <c:pt idx="15667">
                  <c:v>2.8561492002389405E-2</c:v>
                </c:pt>
                <c:pt idx="15668">
                  <c:v>2.8561492002389405E-2</c:v>
                </c:pt>
                <c:pt idx="15669">
                  <c:v>1.7398869073551841E-6</c:v>
                </c:pt>
                <c:pt idx="15670">
                  <c:v>1.7398869073551841E-6</c:v>
                </c:pt>
                <c:pt idx="15671">
                  <c:v>3.0686081387405029E-4</c:v>
                </c:pt>
                <c:pt idx="15672">
                  <c:v>2.3786800833300571E-2</c:v>
                </c:pt>
                <c:pt idx="15673">
                  <c:v>1.4267283678434483E-3</c:v>
                </c:pt>
                <c:pt idx="15674">
                  <c:v>0</c:v>
                </c:pt>
                <c:pt idx="15675">
                  <c:v>0</c:v>
                </c:pt>
                <c:pt idx="15676">
                  <c:v>1.3827127718413381E-2</c:v>
                </c:pt>
                <c:pt idx="15677">
                  <c:v>2.3199023199023172E-2</c:v>
                </c:pt>
                <c:pt idx="15678">
                  <c:v>4.5740293418325748E-4</c:v>
                </c:pt>
                <c:pt idx="15679">
                  <c:v>2.3199023199023172E-2</c:v>
                </c:pt>
                <c:pt idx="15680">
                  <c:v>2.3437500000000038E-2</c:v>
                </c:pt>
                <c:pt idx="15681">
                  <c:v>5.5555555555555448E-2</c:v>
                </c:pt>
                <c:pt idx="15682">
                  <c:v>1.0416666666666938E-2</c:v>
                </c:pt>
                <c:pt idx="15683">
                  <c:v>1.5668435683598828E-2</c:v>
                </c:pt>
                <c:pt idx="15684">
                  <c:v>6.5104166666679814E-4</c:v>
                </c:pt>
                <c:pt idx="15685">
                  <c:v>2.3437500000000038E-2</c:v>
                </c:pt>
                <c:pt idx="15686">
                  <c:v>2.3437500000000038E-2</c:v>
                </c:pt>
                <c:pt idx="15687">
                  <c:v>2.3437500000000038E-2</c:v>
                </c:pt>
                <c:pt idx="15688">
                  <c:v>1.0416666666666938E-2</c:v>
                </c:pt>
                <c:pt idx="15689">
                  <c:v>4.5729402872259954E-2</c:v>
                </c:pt>
                <c:pt idx="15690">
                  <c:v>1.7045454545454419E-2</c:v>
                </c:pt>
                <c:pt idx="15691">
                  <c:v>4.9333333333333375E-2</c:v>
                </c:pt>
                <c:pt idx="15692">
                  <c:v>1.6855096855096785E-2</c:v>
                </c:pt>
                <c:pt idx="15693">
                  <c:v>8.1833402187383442E-3</c:v>
                </c:pt>
                <c:pt idx="15694">
                  <c:v>4.9333333333333375E-2</c:v>
                </c:pt>
                <c:pt idx="15695">
                  <c:v>2.7571365276282968E-3</c:v>
                </c:pt>
                <c:pt idx="15696">
                  <c:v>9.10925963557419E-4</c:v>
                </c:pt>
                <c:pt idx="15697">
                  <c:v>3.4472208057115239E-3</c:v>
                </c:pt>
                <c:pt idx="15698">
                  <c:v>1.1076650420912423E-2</c:v>
                </c:pt>
                <c:pt idx="15699">
                  <c:v>2.4262295081967235E-2</c:v>
                </c:pt>
                <c:pt idx="15700">
                  <c:v>6.498771498771531E-4</c:v>
                </c:pt>
                <c:pt idx="15701">
                  <c:v>4.5201996421507327E-3</c:v>
                </c:pt>
                <c:pt idx="15702">
                  <c:v>1.1824706061993992E-2</c:v>
                </c:pt>
                <c:pt idx="15703">
                  <c:v>7.5466771118944077E-3</c:v>
                </c:pt>
                <c:pt idx="15704">
                  <c:v>1.0654258441866907E-3</c:v>
                </c:pt>
                <c:pt idx="15705">
                  <c:v>9.6235679214399933E-3</c:v>
                </c:pt>
                <c:pt idx="15706">
                  <c:v>5.0331323058599639E-4</c:v>
                </c:pt>
                <c:pt idx="15707">
                  <c:v>1.9652642333053989E-3</c:v>
                </c:pt>
                <c:pt idx="15708">
                  <c:v>6.4788192447765829E-3</c:v>
                </c:pt>
                <c:pt idx="15709">
                  <c:v>1.9310490554077663E-3</c:v>
                </c:pt>
                <c:pt idx="15710">
                  <c:v>8.0437580437476704E-5</c:v>
                </c:pt>
                <c:pt idx="15711">
                  <c:v>1.0655176916046434E-2</c:v>
                </c:pt>
                <c:pt idx="15712">
                  <c:v>1.0565793727772384E-2</c:v>
                </c:pt>
                <c:pt idx="15713">
                  <c:v>3.669421487603336E-2</c:v>
                </c:pt>
                <c:pt idx="15714">
                  <c:v>2.341621621621599E-2</c:v>
                </c:pt>
                <c:pt idx="15715">
                  <c:v>2.016129032257999E-3</c:v>
                </c:pt>
                <c:pt idx="15716">
                  <c:v>1.0416666666666938E-2</c:v>
                </c:pt>
                <c:pt idx="15717">
                  <c:v>1.0416666666666938E-2</c:v>
                </c:pt>
                <c:pt idx="15718">
                  <c:v>1.7076502732243888E-4</c:v>
                </c:pt>
                <c:pt idx="15719">
                  <c:v>1.0416666666666938E-2</c:v>
                </c:pt>
                <c:pt idx="15720">
                  <c:v>3.9008533116619143E-2</c:v>
                </c:pt>
                <c:pt idx="15721">
                  <c:v>2.3319200484554808E-2</c:v>
                </c:pt>
                <c:pt idx="15722">
                  <c:v>1.0635034257081455E-2</c:v>
                </c:pt>
                <c:pt idx="15723">
                  <c:v>1.6079158936301841E-2</c:v>
                </c:pt>
                <c:pt idx="15724">
                  <c:v>2.3319200484554808E-2</c:v>
                </c:pt>
                <c:pt idx="15725">
                  <c:v>1.0635034257081455E-2</c:v>
                </c:pt>
                <c:pt idx="15726">
                  <c:v>4.7384615384615261E-2</c:v>
                </c:pt>
                <c:pt idx="15727">
                  <c:v>3.5256410256410152E-2</c:v>
                </c:pt>
                <c:pt idx="15728">
                  <c:v>1.3227513227514738E-3</c:v>
                </c:pt>
                <c:pt idx="15729">
                  <c:v>1.6203703703703606E-2</c:v>
                </c:pt>
                <c:pt idx="15730">
                  <c:v>1.5748031496063096E-2</c:v>
                </c:pt>
                <c:pt idx="15731">
                  <c:v>6.5104166666679814E-4</c:v>
                </c:pt>
                <c:pt idx="15732">
                  <c:v>3.1173826173826382E-3</c:v>
                </c:pt>
                <c:pt idx="15733">
                  <c:v>3.3292467395728262E-2</c:v>
                </c:pt>
                <c:pt idx="15734">
                  <c:v>4.6451133407539084E-5</c:v>
                </c:pt>
                <c:pt idx="15735">
                  <c:v>1.8141050749747793E-3</c:v>
                </c:pt>
                <c:pt idx="15736">
                  <c:v>3.2483758120939552E-2</c:v>
                </c:pt>
                <c:pt idx="15737">
                  <c:v>2.8591175952866854E-3</c:v>
                </c:pt>
                <c:pt idx="15738">
                  <c:v>2.2301228183581132E-2</c:v>
                </c:pt>
                <c:pt idx="15739">
                  <c:v>6.1566332218506201E-2</c:v>
                </c:pt>
                <c:pt idx="15740">
                  <c:v>1.8404602643733087E-2</c:v>
                </c:pt>
                <c:pt idx="15741">
                  <c:v>1.2665935939593195E-2</c:v>
                </c:pt>
                <c:pt idx="15742">
                  <c:v>3.3735332464146034E-2</c:v>
                </c:pt>
                <c:pt idx="15743">
                  <c:v>3.3842968625580778E-4</c:v>
                </c:pt>
                <c:pt idx="15744">
                  <c:v>6.3335110594205075E-5</c:v>
                </c:pt>
                <c:pt idx="15745">
                  <c:v>2.8133266058130288E-3</c:v>
                </c:pt>
                <c:pt idx="15746">
                  <c:v>1.2665935939593195E-2</c:v>
                </c:pt>
                <c:pt idx="15747">
                  <c:v>4.4230180593817066E-2</c:v>
                </c:pt>
                <c:pt idx="15748">
                  <c:v>5.3098257552326644E-3</c:v>
                </c:pt>
                <c:pt idx="15749">
                  <c:v>1.0976702508960743E-2</c:v>
                </c:pt>
                <c:pt idx="15750">
                  <c:v>7.6277650648362029E-4</c:v>
                </c:pt>
                <c:pt idx="15751">
                  <c:v>6.3052328467877884E-3</c:v>
                </c:pt>
                <c:pt idx="15752">
                  <c:v>9.6164788892682974E-3</c:v>
                </c:pt>
                <c:pt idx="15753">
                  <c:v>1.0416666666666938E-2</c:v>
                </c:pt>
                <c:pt idx="15754">
                  <c:v>2.976190476190496E-3</c:v>
                </c:pt>
                <c:pt idx="15755">
                  <c:v>1.0416666666666938E-2</c:v>
                </c:pt>
                <c:pt idx="15756">
                  <c:v>0</c:v>
                </c:pt>
                <c:pt idx="15757">
                  <c:v>5.4289819376026338E-2</c:v>
                </c:pt>
                <c:pt idx="15758">
                  <c:v>5.0287356321839852E-3</c:v>
                </c:pt>
                <c:pt idx="15759">
                  <c:v>1.0416666666666938E-2</c:v>
                </c:pt>
                <c:pt idx="15760">
                  <c:v>2.1164021164021368E-2</c:v>
                </c:pt>
                <c:pt idx="15761">
                  <c:v>1.6004495504495335E-2</c:v>
                </c:pt>
                <c:pt idx="15762">
                  <c:v>1.0635034257081455E-2</c:v>
                </c:pt>
                <c:pt idx="15763">
                  <c:v>1.6112919338532523E-6</c:v>
                </c:pt>
                <c:pt idx="15764">
                  <c:v>1.5470477999748978E-4</c:v>
                </c:pt>
                <c:pt idx="15765">
                  <c:v>6.1454293737771293E-4</c:v>
                </c:pt>
                <c:pt idx="15766">
                  <c:v>1.9035842206574804E-3</c:v>
                </c:pt>
                <c:pt idx="15767">
                  <c:v>6.912845219296887E-3</c:v>
                </c:pt>
                <c:pt idx="15768">
                  <c:v>1.4380449163059049E-3</c:v>
                </c:pt>
                <c:pt idx="15769">
                  <c:v>1.6634219670272784E-2</c:v>
                </c:pt>
                <c:pt idx="15770">
                  <c:v>6.8903836479158945E-3</c:v>
                </c:pt>
                <c:pt idx="15771">
                  <c:v>1.7148680072452194E-4</c:v>
                </c:pt>
                <c:pt idx="15772">
                  <c:v>6.8310152343768109E-4</c:v>
                </c:pt>
                <c:pt idx="15773">
                  <c:v>6.8310152343768109E-4</c:v>
                </c:pt>
                <c:pt idx="15774">
                  <c:v>6.8310152343768109E-4</c:v>
                </c:pt>
                <c:pt idx="15775">
                  <c:v>6.8310152343768109E-4</c:v>
                </c:pt>
                <c:pt idx="15776">
                  <c:v>2.2407945736433949E-3</c:v>
                </c:pt>
                <c:pt idx="15777">
                  <c:v>6.147540983606598E-3</c:v>
                </c:pt>
                <c:pt idx="15778">
                  <c:v>1.0416666666666938E-2</c:v>
                </c:pt>
                <c:pt idx="15779">
                  <c:v>6.6666666666667001E-3</c:v>
                </c:pt>
                <c:pt idx="15780">
                  <c:v>2.3422377080913635E-2</c:v>
                </c:pt>
                <c:pt idx="15781">
                  <c:v>6.5104166666679814E-4</c:v>
                </c:pt>
                <c:pt idx="15782">
                  <c:v>5.1212017753513841E-4</c:v>
                </c:pt>
                <c:pt idx="15783">
                  <c:v>1.5679442508710839E-2</c:v>
                </c:pt>
                <c:pt idx="15784">
                  <c:v>6.6666666666668883E-3</c:v>
                </c:pt>
                <c:pt idx="15785">
                  <c:v>5.6570931244562736E-3</c:v>
                </c:pt>
                <c:pt idx="15786">
                  <c:v>1.3888888888888959E-2</c:v>
                </c:pt>
                <c:pt idx="15787">
                  <c:v>3.0303030303030245E-2</c:v>
                </c:pt>
                <c:pt idx="15788">
                  <c:v>3.4722222222222398E-3</c:v>
                </c:pt>
                <c:pt idx="15789">
                  <c:v>3.0055414670798752E-3</c:v>
                </c:pt>
                <c:pt idx="15790">
                  <c:v>6.9991251093613586E-3</c:v>
                </c:pt>
                <c:pt idx="15791">
                  <c:v>6.9991251093613586E-3</c:v>
                </c:pt>
                <c:pt idx="15792">
                  <c:v>1.6203703703703606E-2</c:v>
                </c:pt>
                <c:pt idx="15793">
                  <c:v>1.6203703703703606E-2</c:v>
                </c:pt>
                <c:pt idx="15794">
                  <c:v>1.2500000000000063E-2</c:v>
                </c:pt>
                <c:pt idx="15795">
                  <c:v>6.9991251093613586E-3</c:v>
                </c:pt>
                <c:pt idx="15796">
                  <c:v>1.1703280900865094E-2</c:v>
                </c:pt>
                <c:pt idx="15797">
                  <c:v>3.484553723788203E-3</c:v>
                </c:pt>
                <c:pt idx="15798">
                  <c:v>2.3410125040306887E-2</c:v>
                </c:pt>
                <c:pt idx="15799">
                  <c:v>1.4796583629336774E-2</c:v>
                </c:pt>
                <c:pt idx="15800">
                  <c:v>5.7836899942167346E-4</c:v>
                </c:pt>
                <c:pt idx="15801">
                  <c:v>5.7836899942167346E-4</c:v>
                </c:pt>
                <c:pt idx="15802">
                  <c:v>1.0026619923737438E-2</c:v>
                </c:pt>
                <c:pt idx="15803">
                  <c:v>6.5091395452522387E-4</c:v>
                </c:pt>
                <c:pt idx="15804">
                  <c:v>5.29014844804351E-4</c:v>
                </c:pt>
                <c:pt idx="15805">
                  <c:v>4.8759852587603736E-2</c:v>
                </c:pt>
                <c:pt idx="15806">
                  <c:v>2.4291497975707918E-3</c:v>
                </c:pt>
                <c:pt idx="15807">
                  <c:v>1.8043764173795241E-3</c:v>
                </c:pt>
                <c:pt idx="15808">
                  <c:v>1.0860484544695154E-2</c:v>
                </c:pt>
                <c:pt idx="15809">
                  <c:v>5.7836899942171574E-4</c:v>
                </c:pt>
                <c:pt idx="15810">
                  <c:v>1.1703280900865094E-2</c:v>
                </c:pt>
                <c:pt idx="15811">
                  <c:v>5.7836899942167346E-4</c:v>
                </c:pt>
                <c:pt idx="15812">
                  <c:v>5.7836899942167346E-4</c:v>
                </c:pt>
                <c:pt idx="15813">
                  <c:v>6.7476383265857292E-3</c:v>
                </c:pt>
                <c:pt idx="15814">
                  <c:v>1.6421052631579034E-2</c:v>
                </c:pt>
                <c:pt idx="15815">
                  <c:v>5.8399313934704107E-2</c:v>
                </c:pt>
                <c:pt idx="15816">
                  <c:v>1.6421052631579034E-2</c:v>
                </c:pt>
                <c:pt idx="15817">
                  <c:v>2.7311869417132775E-2</c:v>
                </c:pt>
                <c:pt idx="15818">
                  <c:v>5.7836899942167346E-4</c:v>
                </c:pt>
                <c:pt idx="15819">
                  <c:v>1.0087831385262769E-3</c:v>
                </c:pt>
                <c:pt idx="15820">
                  <c:v>1.0860484544695154E-2</c:v>
                </c:pt>
                <c:pt idx="15821">
                  <c:v>2.3199023199023172E-2</c:v>
                </c:pt>
                <c:pt idx="15822">
                  <c:v>5.9289675153979772E-3</c:v>
                </c:pt>
                <c:pt idx="15823">
                  <c:v>9.2913039341596042E-4</c:v>
                </c:pt>
                <c:pt idx="15824">
                  <c:v>6.8740783026497582E-3</c:v>
                </c:pt>
                <c:pt idx="15825">
                  <c:v>5.7836899942167346E-4</c:v>
                </c:pt>
                <c:pt idx="15826">
                  <c:v>5.29014844804351E-4</c:v>
                </c:pt>
                <c:pt idx="15827">
                  <c:v>9.4635794166148309E-3</c:v>
                </c:pt>
                <c:pt idx="15828">
                  <c:v>2.3319200484554808E-2</c:v>
                </c:pt>
                <c:pt idx="15829">
                  <c:v>6.1454293737771293E-4</c:v>
                </c:pt>
                <c:pt idx="15830">
                  <c:v>3.2056832056834156E-3</c:v>
                </c:pt>
                <c:pt idx="15831">
                  <c:v>3.5849139657944767E-4</c:v>
                </c:pt>
                <c:pt idx="15832">
                  <c:v>6.1454293737771293E-4</c:v>
                </c:pt>
                <c:pt idx="15833">
                  <c:v>6.8740783026497582E-3</c:v>
                </c:pt>
                <c:pt idx="15834">
                  <c:v>6.8740783026497582E-3</c:v>
                </c:pt>
                <c:pt idx="15835">
                  <c:v>1.6004495504495335E-2</c:v>
                </c:pt>
                <c:pt idx="15836">
                  <c:v>3.1173826173826382E-3</c:v>
                </c:pt>
                <c:pt idx="15837">
                  <c:v>1.0635034257081455E-2</c:v>
                </c:pt>
                <c:pt idx="15838">
                  <c:v>1.0635034257081455E-2</c:v>
                </c:pt>
                <c:pt idx="15839">
                  <c:v>1.2487512487511664E-3</c:v>
                </c:pt>
                <c:pt idx="15840">
                  <c:v>1.2487512487511664E-3</c:v>
                </c:pt>
                <c:pt idx="15841">
                  <c:v>7.9756450446115911E-4</c:v>
                </c:pt>
                <c:pt idx="15842">
                  <c:v>3.69352869352886E-3</c:v>
                </c:pt>
                <c:pt idx="15843">
                  <c:v>2.934573251474695E-3</c:v>
                </c:pt>
                <c:pt idx="15844">
                  <c:v>1.1093333333333358E-2</c:v>
                </c:pt>
                <c:pt idx="15845">
                  <c:v>1.5985009060033835E-3</c:v>
                </c:pt>
                <c:pt idx="15846">
                  <c:v>6.0942578548211848E-3</c:v>
                </c:pt>
                <c:pt idx="15847">
                  <c:v>1.1093333333333358E-2</c:v>
                </c:pt>
                <c:pt idx="15848">
                  <c:v>1.1093333333333358E-2</c:v>
                </c:pt>
                <c:pt idx="15849">
                  <c:v>1.1093333333333358E-2</c:v>
                </c:pt>
                <c:pt idx="15850">
                  <c:v>5.796801764544311E-4</c:v>
                </c:pt>
                <c:pt idx="15851">
                  <c:v>4.6904315196997975E-2</c:v>
                </c:pt>
                <c:pt idx="15852">
                  <c:v>6.9991251093613586E-3</c:v>
                </c:pt>
                <c:pt idx="15853">
                  <c:v>6.5104166666679814E-4</c:v>
                </c:pt>
                <c:pt idx="15854">
                  <c:v>6.5104166666679814E-4</c:v>
                </c:pt>
                <c:pt idx="15855">
                  <c:v>2.3437500000000038E-2</c:v>
                </c:pt>
                <c:pt idx="15856">
                  <c:v>2.3422377080913635E-2</c:v>
                </c:pt>
                <c:pt idx="15857">
                  <c:v>1.5748031496063096E-2</c:v>
                </c:pt>
                <c:pt idx="15858">
                  <c:v>1.6203703703703606E-2</c:v>
                </c:pt>
                <c:pt idx="15859">
                  <c:v>1.0835703643503729E-3</c:v>
                </c:pt>
                <c:pt idx="15860">
                  <c:v>4.3744531933532539E-4</c:v>
                </c:pt>
                <c:pt idx="15861">
                  <c:v>1.7076502732243888E-4</c:v>
                </c:pt>
                <c:pt idx="15862">
                  <c:v>3.097173828881227E-3</c:v>
                </c:pt>
                <c:pt idx="15863">
                  <c:v>1.0416666666666938E-2</c:v>
                </c:pt>
                <c:pt idx="15864">
                  <c:v>0</c:v>
                </c:pt>
                <c:pt idx="15865">
                  <c:v>1.2184508268059195E-2</c:v>
                </c:pt>
                <c:pt idx="15866">
                  <c:v>1.4336917562724075E-2</c:v>
                </c:pt>
                <c:pt idx="15867">
                  <c:v>6.5104166666679814E-4</c:v>
                </c:pt>
                <c:pt idx="15868">
                  <c:v>1.3227513227514738E-3</c:v>
                </c:pt>
                <c:pt idx="15869">
                  <c:v>2.3437500000000038E-2</c:v>
                </c:pt>
                <c:pt idx="15870">
                  <c:v>1.0976702508960743E-2</c:v>
                </c:pt>
                <c:pt idx="15871">
                  <c:v>5.5555555555555643E-2</c:v>
                </c:pt>
                <c:pt idx="15872">
                  <c:v>2.976190476190496E-3</c:v>
                </c:pt>
                <c:pt idx="15873">
                  <c:v>2.976190476190496E-3</c:v>
                </c:pt>
                <c:pt idx="15874">
                  <c:v>2.3437500000000038E-2</c:v>
                </c:pt>
                <c:pt idx="15875">
                  <c:v>3.5433070866141662E-2</c:v>
                </c:pt>
                <c:pt idx="15876">
                  <c:v>1.3054830287208905E-3</c:v>
                </c:pt>
                <c:pt idx="15877">
                  <c:v>7.1731748726660367E-4</c:v>
                </c:pt>
                <c:pt idx="15878">
                  <c:v>6.6881252718574858E-3</c:v>
                </c:pt>
                <c:pt idx="15879">
                  <c:v>3.8185661567124675E-3</c:v>
                </c:pt>
                <c:pt idx="15880">
                  <c:v>6.6881252718574858E-3</c:v>
                </c:pt>
                <c:pt idx="15881">
                  <c:v>1.6046213093709905E-2</c:v>
                </c:pt>
                <c:pt idx="15882">
                  <c:v>4.6826625386996412E-4</c:v>
                </c:pt>
                <c:pt idx="15883">
                  <c:v>1.0266770877880727E-3</c:v>
                </c:pt>
                <c:pt idx="15884">
                  <c:v>1.474687778768948E-2</c:v>
                </c:pt>
                <c:pt idx="15885">
                  <c:v>8.4210526315792015E-4</c:v>
                </c:pt>
                <c:pt idx="15886">
                  <c:v>7.4197689345314359E-3</c:v>
                </c:pt>
                <c:pt idx="15887">
                  <c:v>7.4922600619195734E-3</c:v>
                </c:pt>
                <c:pt idx="15888">
                  <c:v>8.3318885448917558E-3</c:v>
                </c:pt>
                <c:pt idx="15889">
                  <c:v>2.1371969248965013E-2</c:v>
                </c:pt>
                <c:pt idx="15890">
                  <c:v>2.6234817813765375E-2</c:v>
                </c:pt>
                <c:pt idx="15891">
                  <c:v>2.4767801857585005E-2</c:v>
                </c:pt>
                <c:pt idx="15892">
                  <c:v>7.4197689345314359E-3</c:v>
                </c:pt>
                <c:pt idx="15893">
                  <c:v>2.2288977159881668E-3</c:v>
                </c:pt>
                <c:pt idx="15894">
                  <c:v>7.2874493927142889E-4</c:v>
                </c:pt>
                <c:pt idx="15895">
                  <c:v>7.1731748726660367E-4</c:v>
                </c:pt>
                <c:pt idx="15896">
                  <c:v>1.708584987057821E-2</c:v>
                </c:pt>
                <c:pt idx="15897">
                  <c:v>1.4542562558581215E-4</c:v>
                </c:pt>
                <c:pt idx="15898">
                  <c:v>1.0967741935483678E-2</c:v>
                </c:pt>
                <c:pt idx="15899">
                  <c:v>9.4074303405572782E-2</c:v>
                </c:pt>
                <c:pt idx="15900">
                  <c:v>1.2892583120204299E-2</c:v>
                </c:pt>
                <c:pt idx="15901">
                  <c:v>1.0588235294115077E-3</c:v>
                </c:pt>
                <c:pt idx="15902">
                  <c:v>1.423529411764685E-2</c:v>
                </c:pt>
                <c:pt idx="15903">
                  <c:v>2.3719165085388773E-2</c:v>
                </c:pt>
                <c:pt idx="15904">
                  <c:v>1.364905284147561E-2</c:v>
                </c:pt>
                <c:pt idx="15905">
                  <c:v>1.2343297974926196E-3</c:v>
                </c:pt>
                <c:pt idx="15906">
                  <c:v>6.2374331550802006E-2</c:v>
                </c:pt>
                <c:pt idx="15907">
                  <c:v>2.3719165085388773E-2</c:v>
                </c:pt>
                <c:pt idx="15908">
                  <c:v>7.7219251336896758E-3</c:v>
                </c:pt>
                <c:pt idx="15909">
                  <c:v>4.9414322250639395E-2</c:v>
                </c:pt>
                <c:pt idx="15910">
                  <c:v>3.5868005738880875E-2</c:v>
                </c:pt>
                <c:pt idx="15911">
                  <c:v>1.2786401714989577E-2</c:v>
                </c:pt>
                <c:pt idx="15912">
                  <c:v>2.2023928215353868E-2</c:v>
                </c:pt>
                <c:pt idx="15913">
                  <c:v>5.0466207759699622E-2</c:v>
                </c:pt>
                <c:pt idx="15914">
                  <c:v>2.3719165085388773E-2</c:v>
                </c:pt>
                <c:pt idx="15915">
                  <c:v>1.2343297974926196E-3</c:v>
                </c:pt>
                <c:pt idx="15916">
                  <c:v>1.7383575124599116E-3</c:v>
                </c:pt>
                <c:pt idx="15917">
                  <c:v>2.4925224327014041E-4</c:v>
                </c:pt>
                <c:pt idx="15918">
                  <c:v>6.9440459110471676E-3</c:v>
                </c:pt>
                <c:pt idx="15919">
                  <c:v>4.8571428571428411E-2</c:v>
                </c:pt>
                <c:pt idx="15920">
                  <c:v>4.8216007714561228E-2</c:v>
                </c:pt>
                <c:pt idx="15921">
                  <c:v>6.2374331550802006E-2</c:v>
                </c:pt>
                <c:pt idx="15922">
                  <c:v>5.164992826397597E-4</c:v>
                </c:pt>
                <c:pt idx="15923">
                  <c:v>5.3214089076055363E-2</c:v>
                </c:pt>
                <c:pt idx="15924">
                  <c:v>0.11157024793388433</c:v>
                </c:pt>
                <c:pt idx="15925">
                  <c:v>6.5104166666679814E-4</c:v>
                </c:pt>
                <c:pt idx="15926">
                  <c:v>7.2580645161290175E-2</c:v>
                </c:pt>
                <c:pt idx="15927">
                  <c:v>0.12155924487883249</c:v>
                </c:pt>
                <c:pt idx="15928">
                  <c:v>8.3536364625473494E-2</c:v>
                </c:pt>
                <c:pt idx="15929">
                  <c:v>0.21039603253888953</c:v>
                </c:pt>
                <c:pt idx="15930">
                  <c:v>0.13234892092034942</c:v>
                </c:pt>
                <c:pt idx="15931">
                  <c:v>1.571009635525757E-2</c:v>
                </c:pt>
                <c:pt idx="15932">
                  <c:v>7.5520178745984738E-3</c:v>
                </c:pt>
                <c:pt idx="15933">
                  <c:v>2.1164021164021368E-2</c:v>
                </c:pt>
                <c:pt idx="15934">
                  <c:v>2.3437500000000038E-2</c:v>
                </c:pt>
                <c:pt idx="15935">
                  <c:v>2.3437500000000038E-2</c:v>
                </c:pt>
                <c:pt idx="15936">
                  <c:v>0.54138344421745233</c:v>
                </c:pt>
                <c:pt idx="17037">
                  <c:v>1.0416666666666938E-2</c:v>
                </c:pt>
                <c:pt idx="17038">
                  <c:v>2.7540685102993175E-2</c:v>
                </c:pt>
                <c:pt idx="17039">
                  <c:v>1.5748031496063096E-2</c:v>
                </c:pt>
                <c:pt idx="17040">
                  <c:v>3.097173828881227E-3</c:v>
                </c:pt>
                <c:pt idx="17041">
                  <c:v>1.0416666666666938E-2</c:v>
                </c:pt>
                <c:pt idx="17042">
                  <c:v>6.9991251093613586E-3</c:v>
                </c:pt>
                <c:pt idx="17043">
                  <c:v>4.3744531933532539E-4</c:v>
                </c:pt>
                <c:pt idx="17044">
                  <c:v>1.0416666666666719E-3</c:v>
                </c:pt>
                <c:pt idx="17045">
                  <c:v>4.3744531933532539E-4</c:v>
                </c:pt>
                <c:pt idx="17046">
                  <c:v>6.0867338702944099E-3</c:v>
                </c:pt>
                <c:pt idx="17047">
                  <c:v>2.5396825396825525E-2</c:v>
                </c:pt>
                <c:pt idx="17048">
                  <c:v>1.2548976864002051E-4</c:v>
                </c:pt>
                <c:pt idx="17049">
                  <c:v>1.0635034257081455E-2</c:v>
                </c:pt>
                <c:pt idx="17050">
                  <c:v>1.8862763961688297E-6</c:v>
                </c:pt>
                <c:pt idx="17051">
                  <c:v>2.2702128979934257E-2</c:v>
                </c:pt>
                <c:pt idx="17052">
                  <c:v>2.1164948840937986E-3</c:v>
                </c:pt>
                <c:pt idx="17053">
                  <c:v>8.696971088484705E-4</c:v>
                </c:pt>
                <c:pt idx="17054">
                  <c:v>6.8310152343768109E-4</c:v>
                </c:pt>
                <c:pt idx="17055">
                  <c:v>6.8310152343768109E-4</c:v>
                </c:pt>
                <c:pt idx="17056">
                  <c:v>7.204142262965737E-3</c:v>
                </c:pt>
                <c:pt idx="17057">
                  <c:v>6.0506745125895427E-3</c:v>
                </c:pt>
                <c:pt idx="17058">
                  <c:v>6.8310152343768109E-4</c:v>
                </c:pt>
                <c:pt idx="17059">
                  <c:v>6.8310152343768109E-4</c:v>
                </c:pt>
                <c:pt idx="17060">
                  <c:v>9.8277265061528818E-5</c:v>
                </c:pt>
                <c:pt idx="17061">
                  <c:v>1.1753950633408203E-3</c:v>
                </c:pt>
                <c:pt idx="17062">
                  <c:v>8.4085954531299377E-3</c:v>
                </c:pt>
                <c:pt idx="17063">
                  <c:v>2.5233799749035262E-2</c:v>
                </c:pt>
                <c:pt idx="17064">
                  <c:v>1.3915979609565816E-2</c:v>
                </c:pt>
                <c:pt idx="17065">
                  <c:v>1.1753950633408203E-3</c:v>
                </c:pt>
                <c:pt idx="17066">
                  <c:v>2.3437500000000038E-2</c:v>
                </c:pt>
                <c:pt idx="17067">
                  <c:v>7.4992347719621596E-3</c:v>
                </c:pt>
                <c:pt idx="17068">
                  <c:v>4.3744531933532539E-4</c:v>
                </c:pt>
                <c:pt idx="17069">
                  <c:v>6.6666666666668883E-3</c:v>
                </c:pt>
                <c:pt idx="17070">
                  <c:v>4.7473719905053802E-3</c:v>
                </c:pt>
                <c:pt idx="17071">
                  <c:v>1.0416666666666938E-2</c:v>
                </c:pt>
                <c:pt idx="17072">
                  <c:v>1.5748031496063096E-2</c:v>
                </c:pt>
                <c:pt idx="17073">
                  <c:v>4.7619047619047589E-2</c:v>
                </c:pt>
                <c:pt idx="17074">
                  <c:v>2.976190476190496E-3</c:v>
                </c:pt>
                <c:pt idx="17075">
                  <c:v>5.0287356321839852E-3</c:v>
                </c:pt>
                <c:pt idx="17076">
                  <c:v>2.3437500000000038E-2</c:v>
                </c:pt>
                <c:pt idx="17077">
                  <c:v>3.5433070866141662E-2</c:v>
                </c:pt>
                <c:pt idx="17078">
                  <c:v>4.4773391812864905E-3</c:v>
                </c:pt>
                <c:pt idx="17079">
                  <c:v>6.5104166666679814E-4</c:v>
                </c:pt>
                <c:pt idx="17080">
                  <c:v>6.696428571428702E-3</c:v>
                </c:pt>
                <c:pt idx="17081">
                  <c:v>1.8691588785046905E-2</c:v>
                </c:pt>
                <c:pt idx="17082">
                  <c:v>6.1218243036437225E-4</c:v>
                </c:pt>
                <c:pt idx="17083">
                  <c:v>4.4230180593817066E-2</c:v>
                </c:pt>
                <c:pt idx="17084">
                  <c:v>1.0416666666666938E-2</c:v>
                </c:pt>
                <c:pt idx="17085">
                  <c:v>2.7882098554682681E-3</c:v>
                </c:pt>
                <c:pt idx="17086">
                  <c:v>5.0201000098047503E-3</c:v>
                </c:pt>
                <c:pt idx="17087">
                  <c:v>1.571009635525757E-2</c:v>
                </c:pt>
                <c:pt idx="17088">
                  <c:v>8.3706312519869121E-3</c:v>
                </c:pt>
                <c:pt idx="17089">
                  <c:v>9.6783001365210748E-3</c:v>
                </c:pt>
                <c:pt idx="17090">
                  <c:v>3.6936182097471992E-4</c:v>
                </c:pt>
                <c:pt idx="17091">
                  <c:v>7.3072173727912167E-3</c:v>
                </c:pt>
                <c:pt idx="17092">
                  <c:v>6.4419842452627793E-3</c:v>
                </c:pt>
                <c:pt idx="17093">
                  <c:v>7.7192331478045878E-3</c:v>
                </c:pt>
                <c:pt idx="17094">
                  <c:v>7.5740259740251549E-4</c:v>
                </c:pt>
                <c:pt idx="17095">
                  <c:v>1.571009635525757E-2</c:v>
                </c:pt>
                <c:pt idx="17096">
                  <c:v>2.4639999999999978E-2</c:v>
                </c:pt>
                <c:pt idx="17097">
                  <c:v>1.0389610389610303E-2</c:v>
                </c:pt>
                <c:pt idx="17098">
                  <c:v>7.5740259740251549E-4</c:v>
                </c:pt>
                <c:pt idx="17099">
                  <c:v>1.571009635525757E-2</c:v>
                </c:pt>
                <c:pt idx="17100">
                  <c:v>1.0389610389610303E-2</c:v>
                </c:pt>
                <c:pt idx="17101">
                  <c:v>5.8138256727598659E-3</c:v>
                </c:pt>
                <c:pt idx="17102">
                  <c:v>7.5740259740251549E-4</c:v>
                </c:pt>
                <c:pt idx="17103">
                  <c:v>2.8133248864953757E-3</c:v>
                </c:pt>
                <c:pt idx="17104">
                  <c:v>1.537693259121823E-2</c:v>
                </c:pt>
                <c:pt idx="17105">
                  <c:v>2.8133248864953757E-3</c:v>
                </c:pt>
                <c:pt idx="17106">
                  <c:v>1.0389610389610303E-2</c:v>
                </c:pt>
                <c:pt idx="17107">
                  <c:v>1.2559808612440028E-2</c:v>
                </c:pt>
                <c:pt idx="17108">
                  <c:v>5.8157808577976328E-3</c:v>
                </c:pt>
                <c:pt idx="17109">
                  <c:v>1.5394361735823487E-3</c:v>
                </c:pt>
                <c:pt idx="17110">
                  <c:v>1.6223851905670043E-2</c:v>
                </c:pt>
                <c:pt idx="17111">
                  <c:v>1.0389610389610303E-2</c:v>
                </c:pt>
                <c:pt idx="17112">
                  <c:v>2.4639999999999978E-2</c:v>
                </c:pt>
                <c:pt idx="17113">
                  <c:v>6.7259959409623083E-4</c:v>
                </c:pt>
                <c:pt idx="17114">
                  <c:v>4.0459540459541338E-3</c:v>
                </c:pt>
                <c:pt idx="17115">
                  <c:v>2.1117094287825707E-2</c:v>
                </c:pt>
                <c:pt idx="17116">
                  <c:v>2.4639999999999978E-2</c:v>
                </c:pt>
                <c:pt idx="17117">
                  <c:v>2.4639999999999978E-2</c:v>
                </c:pt>
                <c:pt idx="17118">
                  <c:v>5.5686923026505013E-2</c:v>
                </c:pt>
                <c:pt idx="17119">
                  <c:v>1.1196990144358465E-2</c:v>
                </c:pt>
                <c:pt idx="17120">
                  <c:v>4.4573510811534656E-2</c:v>
                </c:pt>
                <c:pt idx="17121">
                  <c:v>1.7078950596956084E-2</c:v>
                </c:pt>
                <c:pt idx="17122">
                  <c:v>1.1753950633408203E-3</c:v>
                </c:pt>
                <c:pt idx="17123">
                  <c:v>1.6421052631579034E-2</c:v>
                </c:pt>
                <c:pt idx="17124">
                  <c:v>1.3827127718413381E-2</c:v>
                </c:pt>
                <c:pt idx="17125">
                  <c:v>3.9662389350167094E-3</c:v>
                </c:pt>
                <c:pt idx="17126">
                  <c:v>9.6666961792002438E-3</c:v>
                </c:pt>
                <c:pt idx="17127">
                  <c:v>1.6421052631579034E-2</c:v>
                </c:pt>
                <c:pt idx="17128">
                  <c:v>3.484553723788203E-3</c:v>
                </c:pt>
                <c:pt idx="17129">
                  <c:v>3.264986287057643E-3</c:v>
                </c:pt>
                <c:pt idx="17130">
                  <c:v>3.264986287057643E-3</c:v>
                </c:pt>
                <c:pt idx="17131">
                  <c:v>1.0264959300443919E-2</c:v>
                </c:pt>
                <c:pt idx="17132">
                  <c:v>9.2879256965943905E-3</c:v>
                </c:pt>
                <c:pt idx="17133">
                  <c:v>5.2053209947948076E-3</c:v>
                </c:pt>
                <c:pt idx="17134">
                  <c:v>2.1935466399484609E-4</c:v>
                </c:pt>
                <c:pt idx="17135">
                  <c:v>7.073978652926019E-2</c:v>
                </c:pt>
                <c:pt idx="17136">
                  <c:v>8.8874683334517202E-2</c:v>
                </c:pt>
                <c:pt idx="17137">
                  <c:v>5.0866812000414721E-3</c:v>
                </c:pt>
                <c:pt idx="17138">
                  <c:v>1.6421052631579034E-2</c:v>
                </c:pt>
                <c:pt idx="17139">
                  <c:v>5.0866812000414721E-3</c:v>
                </c:pt>
                <c:pt idx="17140">
                  <c:v>1.6084910821753062E-2</c:v>
                </c:pt>
                <c:pt idx="17141">
                  <c:v>7.1689542806360456E-3</c:v>
                </c:pt>
                <c:pt idx="17142">
                  <c:v>1.4719758989556837E-2</c:v>
                </c:pt>
                <c:pt idx="17143">
                  <c:v>1.0860484544695154E-2</c:v>
                </c:pt>
                <c:pt idx="17144">
                  <c:v>5.7836899942167346E-4</c:v>
                </c:pt>
                <c:pt idx="17145">
                  <c:v>1.3437542849306558E-3</c:v>
                </c:pt>
                <c:pt idx="17146">
                  <c:v>1.5896103896103946E-2</c:v>
                </c:pt>
                <c:pt idx="17147">
                  <c:v>2.1917106436856326E-4</c:v>
                </c:pt>
                <c:pt idx="17148">
                  <c:v>1.0975952152422726E-2</c:v>
                </c:pt>
                <c:pt idx="17149">
                  <c:v>1.951035885288288E-3</c:v>
                </c:pt>
                <c:pt idx="17150">
                  <c:v>1.951035885288288E-3</c:v>
                </c:pt>
                <c:pt idx="17151">
                  <c:v>1.3882385798893663E-3</c:v>
                </c:pt>
                <c:pt idx="17152">
                  <c:v>6.147913710938876E-3</c:v>
                </c:pt>
                <c:pt idx="17153">
                  <c:v>2.9654090375153203E-3</c:v>
                </c:pt>
                <c:pt idx="17154">
                  <c:v>8.696971088484705E-4</c:v>
                </c:pt>
                <c:pt idx="17155">
                  <c:v>5.7272004533667643E-3</c:v>
                </c:pt>
                <c:pt idx="17156">
                  <c:v>6.1987922950489443E-3</c:v>
                </c:pt>
                <c:pt idx="17157">
                  <c:v>2.9654090375153203E-3</c:v>
                </c:pt>
                <c:pt idx="17158">
                  <c:v>5.0785453174508013E-2</c:v>
                </c:pt>
                <c:pt idx="17159">
                  <c:v>3.4260853802229345E-3</c:v>
                </c:pt>
                <c:pt idx="17160">
                  <c:v>1.3374333690695497E-3</c:v>
                </c:pt>
                <c:pt idx="17161">
                  <c:v>1.8293628841295415E-3</c:v>
                </c:pt>
                <c:pt idx="17162">
                  <c:v>1.2254148800921788E-3</c:v>
                </c:pt>
                <c:pt idx="17163">
                  <c:v>1.0513296227581837E-2</c:v>
                </c:pt>
                <c:pt idx="17164">
                  <c:v>6.5525394637211084E-4</c:v>
                </c:pt>
                <c:pt idx="17165">
                  <c:v>1.9389815326100384E-2</c:v>
                </c:pt>
                <c:pt idx="17166">
                  <c:v>2.1917106436856326E-4</c:v>
                </c:pt>
                <c:pt idx="17167">
                  <c:v>5.042016806722607E-3</c:v>
                </c:pt>
                <c:pt idx="17168">
                  <c:v>1.5748031496063096E-2</c:v>
                </c:pt>
                <c:pt idx="17169">
                  <c:v>6.1218243036437225E-4</c:v>
                </c:pt>
                <c:pt idx="17170">
                  <c:v>2.3437500000000038E-2</c:v>
                </c:pt>
                <c:pt idx="17171">
                  <c:v>3.4722222222222398E-3</c:v>
                </c:pt>
                <c:pt idx="17172">
                  <c:v>6.9686411149826252E-3</c:v>
                </c:pt>
                <c:pt idx="17173">
                  <c:v>3.5433070866141662E-2</c:v>
                </c:pt>
                <c:pt idx="17174">
                  <c:v>1.0416666666666938E-2</c:v>
                </c:pt>
                <c:pt idx="17175">
                  <c:v>1.9357336430511073E-4</c:v>
                </c:pt>
                <c:pt idx="17176">
                  <c:v>4.7473719905053802E-3</c:v>
                </c:pt>
                <c:pt idx="17177">
                  <c:v>4.3744531933532539E-4</c:v>
                </c:pt>
                <c:pt idx="17178">
                  <c:v>1.0976702508960743E-2</c:v>
                </c:pt>
                <c:pt idx="17179">
                  <c:v>6.9991251093613586E-3</c:v>
                </c:pt>
                <c:pt idx="17180">
                  <c:v>1.0416666666666938E-2</c:v>
                </c:pt>
                <c:pt idx="17181">
                  <c:v>2.66666666666668E-2</c:v>
                </c:pt>
                <c:pt idx="17182">
                  <c:v>1.0416666666666938E-2</c:v>
                </c:pt>
                <c:pt idx="17183">
                  <c:v>2.1008403361343856E-3</c:v>
                </c:pt>
                <c:pt idx="17184">
                  <c:v>1.9655620532813597E-2</c:v>
                </c:pt>
                <c:pt idx="17185">
                  <c:v>6.5104166666679814E-4</c:v>
                </c:pt>
                <c:pt idx="17186">
                  <c:v>4.3744531933532539E-4</c:v>
                </c:pt>
                <c:pt idx="17187">
                  <c:v>4.3744531933532539E-4</c:v>
                </c:pt>
                <c:pt idx="17188">
                  <c:v>6.5104166666679814E-4</c:v>
                </c:pt>
                <c:pt idx="17189">
                  <c:v>0</c:v>
                </c:pt>
                <c:pt idx="17190">
                  <c:v>6.147540983606598E-3</c:v>
                </c:pt>
                <c:pt idx="17191">
                  <c:v>6.9991251093613586E-3</c:v>
                </c:pt>
                <c:pt idx="17192">
                  <c:v>1.6079158936301841E-2</c:v>
                </c:pt>
                <c:pt idx="17193">
                  <c:v>1.8559325290095077E-3</c:v>
                </c:pt>
                <c:pt idx="17194">
                  <c:v>1.8559325290095077E-3</c:v>
                </c:pt>
                <c:pt idx="17195">
                  <c:v>1.8559325290095077E-3</c:v>
                </c:pt>
                <c:pt idx="17196">
                  <c:v>5.3549391784686986E-3</c:v>
                </c:pt>
                <c:pt idx="17197">
                  <c:v>1.0635034257081455E-2</c:v>
                </c:pt>
                <c:pt idx="17198">
                  <c:v>1.2487512487511664E-3</c:v>
                </c:pt>
                <c:pt idx="17199">
                  <c:v>4.0935953261705543E-2</c:v>
                </c:pt>
                <c:pt idx="17200">
                  <c:v>1.0635034257081455E-2</c:v>
                </c:pt>
                <c:pt idx="17201">
                  <c:v>1.0369716490406411E-2</c:v>
                </c:pt>
                <c:pt idx="17202">
                  <c:v>1.3121287891571272E-2</c:v>
                </c:pt>
                <c:pt idx="17203">
                  <c:v>1.2465493443754555E-2</c:v>
                </c:pt>
                <c:pt idx="17204">
                  <c:v>1.0416666666666938E-2</c:v>
                </c:pt>
                <c:pt idx="17205">
                  <c:v>3.097173828881227E-3</c:v>
                </c:pt>
                <c:pt idx="17206">
                  <c:v>8.267195767214888E-5</c:v>
                </c:pt>
                <c:pt idx="17207">
                  <c:v>1.883239171374814E-3</c:v>
                </c:pt>
                <c:pt idx="17208">
                  <c:v>1.9875070982397053E-3</c:v>
                </c:pt>
                <c:pt idx="17209">
                  <c:v>2.3437500000000038E-2</c:v>
                </c:pt>
                <c:pt idx="17210">
                  <c:v>3.5433070866141662E-2</c:v>
                </c:pt>
                <c:pt idx="17211">
                  <c:v>1.5748031496063096E-2</c:v>
                </c:pt>
                <c:pt idx="17212">
                  <c:v>4.4773391812864905E-3</c:v>
                </c:pt>
                <c:pt idx="17213">
                  <c:v>6.8740783026497582E-3</c:v>
                </c:pt>
                <c:pt idx="17214">
                  <c:v>3.4600582944358887E-3</c:v>
                </c:pt>
                <c:pt idx="17215">
                  <c:v>6.8740783026497582E-3</c:v>
                </c:pt>
                <c:pt idx="17216">
                  <c:v>1.6112919338532523E-6</c:v>
                </c:pt>
                <c:pt idx="17217">
                  <c:v>2.3319200484554808E-2</c:v>
                </c:pt>
                <c:pt idx="17218">
                  <c:v>4.7506840985101851E-3</c:v>
                </c:pt>
                <c:pt idx="17219">
                  <c:v>3.1173826173826382E-3</c:v>
                </c:pt>
                <c:pt idx="17220">
                  <c:v>1.2548976864002051E-4</c:v>
                </c:pt>
                <c:pt idx="17221">
                  <c:v>1.3530116577637242E-2</c:v>
                </c:pt>
                <c:pt idx="17222">
                  <c:v>2.1080806712547868E-2</c:v>
                </c:pt>
                <c:pt idx="17223">
                  <c:v>2.7230833682446817E-2</c:v>
                </c:pt>
                <c:pt idx="17224">
                  <c:v>1.517232767232798E-3</c:v>
                </c:pt>
                <c:pt idx="17225">
                  <c:v>1.994389410011582E-3</c:v>
                </c:pt>
                <c:pt idx="17226">
                  <c:v>2.2770576725563831E-4</c:v>
                </c:pt>
                <c:pt idx="17227">
                  <c:v>1.2698086227497757E-3</c:v>
                </c:pt>
                <c:pt idx="17228">
                  <c:v>1.0635034257081455E-2</c:v>
                </c:pt>
                <c:pt idx="17229">
                  <c:v>6.1454293737771293E-4</c:v>
                </c:pt>
                <c:pt idx="17230">
                  <c:v>1.4380449163059049E-3</c:v>
                </c:pt>
                <c:pt idx="17231">
                  <c:v>7.1602709217386297E-3</c:v>
                </c:pt>
                <c:pt idx="17232">
                  <c:v>4.710406152367224E-2</c:v>
                </c:pt>
                <c:pt idx="17233">
                  <c:v>1.8683827337121723E-2</c:v>
                </c:pt>
                <c:pt idx="17234">
                  <c:v>7.4748448157202984E-4</c:v>
                </c:pt>
                <c:pt idx="17235">
                  <c:v>7.6582813737986491E-2</c:v>
                </c:pt>
                <c:pt idx="17236">
                  <c:v>2.016129032257999E-3</c:v>
                </c:pt>
                <c:pt idx="17237">
                  <c:v>6.9686411149826252E-3</c:v>
                </c:pt>
                <c:pt idx="17238">
                  <c:v>2.3069679849340892E-2</c:v>
                </c:pt>
                <c:pt idx="17239">
                  <c:v>6.5104166666679814E-4</c:v>
                </c:pt>
                <c:pt idx="17240">
                  <c:v>9.6618357487924557E-3</c:v>
                </c:pt>
                <c:pt idx="17241">
                  <c:v>1.0416666666666938E-2</c:v>
                </c:pt>
                <c:pt idx="17242">
                  <c:v>2.976190476190496E-3</c:v>
                </c:pt>
                <c:pt idx="17243">
                  <c:v>2.66666666666668E-2</c:v>
                </c:pt>
                <c:pt idx="17244">
                  <c:v>2.66666666666668E-2</c:v>
                </c:pt>
                <c:pt idx="17245">
                  <c:v>2.976190476190496E-3</c:v>
                </c:pt>
                <c:pt idx="17246">
                  <c:v>8.9605734767043196E-4</c:v>
                </c:pt>
                <c:pt idx="17247">
                  <c:v>6.5104166666679814E-4</c:v>
                </c:pt>
                <c:pt idx="17248">
                  <c:v>6.147540983606598E-3</c:v>
                </c:pt>
                <c:pt idx="17249">
                  <c:v>1.4336917562724075E-2</c:v>
                </c:pt>
                <c:pt idx="17250">
                  <c:v>1.1223344556678182E-3</c:v>
                </c:pt>
                <c:pt idx="17251">
                  <c:v>6.6666666666668883E-3</c:v>
                </c:pt>
                <c:pt idx="17252">
                  <c:v>3.2258064516129087E-2</c:v>
                </c:pt>
                <c:pt idx="17253">
                  <c:v>7.8224776500639762E-3</c:v>
                </c:pt>
                <c:pt idx="17254">
                  <c:v>6.5104166666679814E-4</c:v>
                </c:pt>
                <c:pt idx="17255">
                  <c:v>6.147540983606598E-3</c:v>
                </c:pt>
                <c:pt idx="17256">
                  <c:v>5.8924920832163852E-3</c:v>
                </c:pt>
                <c:pt idx="17257">
                  <c:v>5.7836899942167346E-4</c:v>
                </c:pt>
                <c:pt idx="17258">
                  <c:v>4.7942024814739987E-3</c:v>
                </c:pt>
                <c:pt idx="17259">
                  <c:v>1.5802533629358694E-2</c:v>
                </c:pt>
                <c:pt idx="17260">
                  <c:v>4.5614035087719412E-2</c:v>
                </c:pt>
                <c:pt idx="17261">
                  <c:v>1.1753950633408203E-3</c:v>
                </c:pt>
                <c:pt idx="17262">
                  <c:v>1.0569827315914703E-2</c:v>
                </c:pt>
                <c:pt idx="17263">
                  <c:v>9.045774820972248E-3</c:v>
                </c:pt>
                <c:pt idx="17264">
                  <c:v>9.045774820972248E-3</c:v>
                </c:pt>
                <c:pt idx="17265">
                  <c:v>5.7836899942167346E-4</c:v>
                </c:pt>
                <c:pt idx="17266">
                  <c:v>3.3995244521560289E-2</c:v>
                </c:pt>
                <c:pt idx="17267">
                  <c:v>1.6421052631579034E-2</c:v>
                </c:pt>
                <c:pt idx="17268">
                  <c:v>2.3199023199023172E-2</c:v>
                </c:pt>
                <c:pt idx="17269">
                  <c:v>1.3225371120108066E-2</c:v>
                </c:pt>
                <c:pt idx="17270">
                  <c:v>1.2487512487511664E-3</c:v>
                </c:pt>
                <c:pt idx="17271">
                  <c:v>6.912845219296887E-3</c:v>
                </c:pt>
                <c:pt idx="17272">
                  <c:v>2.3437500000000038E-2</c:v>
                </c:pt>
                <c:pt idx="17273">
                  <c:v>1.1076650420912423E-2</c:v>
                </c:pt>
                <c:pt idx="17274">
                  <c:v>6.3801506424433557E-4</c:v>
                </c:pt>
                <c:pt idx="17275">
                  <c:v>1.0175010175010308E-2</c:v>
                </c:pt>
                <c:pt idx="17276">
                  <c:v>3.7440000000000209E-2</c:v>
                </c:pt>
                <c:pt idx="17277">
                  <c:v>2.4067201703705264E-2</c:v>
                </c:pt>
                <c:pt idx="17278">
                  <c:v>2.3990395334877092E-2</c:v>
                </c:pt>
                <c:pt idx="17279">
                  <c:v>2.4931915112276644E-3</c:v>
                </c:pt>
                <c:pt idx="17280">
                  <c:v>3.3094017094026639E-4</c:v>
                </c:pt>
                <c:pt idx="17281">
                  <c:v>1.7502067824648613E-2</c:v>
                </c:pt>
                <c:pt idx="17282">
                  <c:v>1.0175010175010308E-2</c:v>
                </c:pt>
                <c:pt idx="17283">
                  <c:v>1.0175010175010308E-2</c:v>
                </c:pt>
                <c:pt idx="17284">
                  <c:v>2.6057952887221313E-2</c:v>
                </c:pt>
                <c:pt idx="17285">
                  <c:v>1.6203703703703606E-2</c:v>
                </c:pt>
                <c:pt idx="17286">
                  <c:v>1.9357336430511073E-4</c:v>
                </c:pt>
                <c:pt idx="17287">
                  <c:v>9.0516787706557723E-3</c:v>
                </c:pt>
                <c:pt idx="17288">
                  <c:v>0</c:v>
                </c:pt>
                <c:pt idx="17289">
                  <c:v>1.041666666666672E-2</c:v>
                </c:pt>
                <c:pt idx="17290">
                  <c:v>2.1634903511926196E-2</c:v>
                </c:pt>
                <c:pt idx="17291">
                  <c:v>4.4773391812864905E-3</c:v>
                </c:pt>
                <c:pt idx="17292">
                  <c:v>1.3157894736842193E-2</c:v>
                </c:pt>
                <c:pt idx="17293">
                  <c:v>3.9682539682539889E-3</c:v>
                </c:pt>
                <c:pt idx="17294">
                  <c:v>2.3437500000000038E-2</c:v>
                </c:pt>
                <c:pt idx="17295">
                  <c:v>1.3227513227514738E-3</c:v>
                </c:pt>
                <c:pt idx="17296">
                  <c:v>1.0416666666666938E-2</c:v>
                </c:pt>
                <c:pt idx="17297">
                  <c:v>2.3437500000000038E-2</c:v>
                </c:pt>
                <c:pt idx="17298">
                  <c:v>8.9605734767043196E-4</c:v>
                </c:pt>
                <c:pt idx="17299">
                  <c:v>6.238859180035747E-3</c:v>
                </c:pt>
                <c:pt idx="17300">
                  <c:v>7.1637426900584611E-2</c:v>
                </c:pt>
                <c:pt idx="17301">
                  <c:v>2.66666666666668E-2</c:v>
                </c:pt>
                <c:pt idx="17302">
                  <c:v>6.0386473429951862E-2</c:v>
                </c:pt>
                <c:pt idx="17303">
                  <c:v>4.3744531933532539E-4</c:v>
                </c:pt>
                <c:pt idx="17304">
                  <c:v>1.3888888888888959E-2</c:v>
                </c:pt>
                <c:pt idx="17305">
                  <c:v>1.0416666666666938E-2</c:v>
                </c:pt>
                <c:pt idx="17306">
                  <c:v>8.7260034904017422E-4</c:v>
                </c:pt>
                <c:pt idx="17307">
                  <c:v>2.9990627928772166E-2</c:v>
                </c:pt>
                <c:pt idx="17308">
                  <c:v>1.5748031496063096E-2</c:v>
                </c:pt>
                <c:pt idx="17309">
                  <c:v>8.9688155136268266E-2</c:v>
                </c:pt>
                <c:pt idx="17310">
                  <c:v>1.0416666666666938E-2</c:v>
                </c:pt>
                <c:pt idx="17311">
                  <c:v>6.5104166666679814E-4</c:v>
                </c:pt>
                <c:pt idx="17312">
                  <c:v>6.5104166666679814E-4</c:v>
                </c:pt>
                <c:pt idx="17313">
                  <c:v>6.5104166666679814E-4</c:v>
                </c:pt>
                <c:pt idx="17314">
                  <c:v>5.7836899942167346E-4</c:v>
                </c:pt>
                <c:pt idx="17315">
                  <c:v>3.3523640334786019E-2</c:v>
                </c:pt>
                <c:pt idx="17316">
                  <c:v>1.6421052631579034E-2</c:v>
                </c:pt>
                <c:pt idx="17317">
                  <c:v>1.0860484544695154E-2</c:v>
                </c:pt>
                <c:pt idx="17318">
                  <c:v>6.9991251093613586E-3</c:v>
                </c:pt>
                <c:pt idx="17319">
                  <c:v>2.1574973031283011E-3</c:v>
                </c:pt>
                <c:pt idx="17320">
                  <c:v>5.5473372781080627E-4</c:v>
                </c:pt>
                <c:pt idx="17321">
                  <c:v>4.3744531933532539E-4</c:v>
                </c:pt>
                <c:pt idx="17322">
                  <c:v>6.735421441303785E-2</c:v>
                </c:pt>
                <c:pt idx="17323">
                  <c:v>4.7619047619047589E-2</c:v>
                </c:pt>
                <c:pt idx="17324">
                  <c:v>1.7436791630340814E-3</c:v>
                </c:pt>
                <c:pt idx="17325">
                  <c:v>1.3227513227514736E-3</c:v>
                </c:pt>
                <c:pt idx="17326">
                  <c:v>1.7045454545454419E-2</c:v>
                </c:pt>
                <c:pt idx="17327">
                  <c:v>4.6599679627203775E-3</c:v>
                </c:pt>
                <c:pt idx="17328">
                  <c:v>1.0416666666666938E-2</c:v>
                </c:pt>
                <c:pt idx="17329">
                  <c:v>1.0976702508960743E-2</c:v>
                </c:pt>
                <c:pt idx="17330">
                  <c:v>1.4336917562724075E-2</c:v>
                </c:pt>
                <c:pt idx="17331">
                  <c:v>6.5104166666679814E-4</c:v>
                </c:pt>
                <c:pt idx="17332">
                  <c:v>5.570611261668133E-3</c:v>
                </c:pt>
                <c:pt idx="17333">
                  <c:v>6.9991251093613586E-3</c:v>
                </c:pt>
                <c:pt idx="17334">
                  <c:v>4.0741624890586407E-2</c:v>
                </c:pt>
                <c:pt idx="17335">
                  <c:v>4.3744531933532539E-4</c:v>
                </c:pt>
                <c:pt idx="17336">
                  <c:v>4.3744531933532539E-4</c:v>
                </c:pt>
                <c:pt idx="17337">
                  <c:v>1.5748031496063096E-2</c:v>
                </c:pt>
                <c:pt idx="17338">
                  <c:v>1.0416666666666938E-2</c:v>
                </c:pt>
                <c:pt idx="17339">
                  <c:v>6.9991251093613586E-3</c:v>
                </c:pt>
                <c:pt idx="17340">
                  <c:v>1.3227513227514738E-3</c:v>
                </c:pt>
                <c:pt idx="17341">
                  <c:v>3.1610557926353786E-4</c:v>
                </c:pt>
                <c:pt idx="17342">
                  <c:v>1.0416666666666938E-2</c:v>
                </c:pt>
                <c:pt idx="17343">
                  <c:v>4.6599679627203775E-3</c:v>
                </c:pt>
                <c:pt idx="17344">
                  <c:v>1.734400656814461E-2</c:v>
                </c:pt>
                <c:pt idx="17345">
                  <c:v>2.976190476190496E-3</c:v>
                </c:pt>
                <c:pt idx="17346">
                  <c:v>2.3422377080913635E-2</c:v>
                </c:pt>
                <c:pt idx="17347">
                  <c:v>7.1265767725098997E-3</c:v>
                </c:pt>
                <c:pt idx="17348">
                  <c:v>2.6250022339379772E-2</c:v>
                </c:pt>
                <c:pt idx="17349">
                  <c:v>1.8841322737759542E-2</c:v>
                </c:pt>
                <c:pt idx="17350">
                  <c:v>4.2650918635171141E-3</c:v>
                </c:pt>
                <c:pt idx="17351">
                  <c:v>4.3744531933532539E-4</c:v>
                </c:pt>
                <c:pt idx="17352">
                  <c:v>2.1722602367752765E-4</c:v>
                </c:pt>
                <c:pt idx="17353">
                  <c:v>1.6203703703703606E-2</c:v>
                </c:pt>
                <c:pt idx="17354">
                  <c:v>2.976190476190496E-3</c:v>
                </c:pt>
                <c:pt idx="17355">
                  <c:v>1.094106591488799E-2</c:v>
                </c:pt>
                <c:pt idx="17356">
                  <c:v>6.6666666666667001E-3</c:v>
                </c:pt>
                <c:pt idx="17357">
                  <c:v>1.5748031496063096E-2</c:v>
                </c:pt>
                <c:pt idx="17358">
                  <c:v>1.1379800853485028E-2</c:v>
                </c:pt>
                <c:pt idx="17359">
                  <c:v>1.3130252100852227E-4</c:v>
                </c:pt>
                <c:pt idx="17360">
                  <c:v>4.9554781262098134E-2</c:v>
                </c:pt>
                <c:pt idx="17361">
                  <c:v>6.5104166666679814E-4</c:v>
                </c:pt>
                <c:pt idx="17362">
                  <c:v>2.4154589371982158E-3</c:v>
                </c:pt>
                <c:pt idx="17363">
                  <c:v>1.0598834128246171E-3</c:v>
                </c:pt>
                <c:pt idx="17364">
                  <c:v>6.1218243036437225E-4</c:v>
                </c:pt>
                <c:pt idx="17365">
                  <c:v>4.6599679627203775E-3</c:v>
                </c:pt>
                <c:pt idx="17366">
                  <c:v>3.1714754867464864E-3</c:v>
                </c:pt>
                <c:pt idx="17367">
                  <c:v>1.532879818594135E-3</c:v>
                </c:pt>
                <c:pt idx="17368">
                  <c:v>2.177777777777776E-2</c:v>
                </c:pt>
                <c:pt idx="17369">
                  <c:v>1.4660633484162905E-3</c:v>
                </c:pt>
                <c:pt idx="17370">
                  <c:v>1.3227513227514738E-3</c:v>
                </c:pt>
                <c:pt idx="17371">
                  <c:v>9.1264667535854091E-3</c:v>
                </c:pt>
                <c:pt idx="17372">
                  <c:v>1.1252969533630172E-3</c:v>
                </c:pt>
                <c:pt idx="17373">
                  <c:v>4.77783086478737E-4</c:v>
                </c:pt>
                <c:pt idx="17374">
                  <c:v>6.4039408866995259E-2</c:v>
                </c:pt>
                <c:pt idx="17375">
                  <c:v>3.1476997578692642E-2</c:v>
                </c:pt>
                <c:pt idx="17376">
                  <c:v>8.5470085470085166E-3</c:v>
                </c:pt>
                <c:pt idx="17377">
                  <c:v>1.3806706114398401E-2</c:v>
                </c:pt>
                <c:pt idx="17378">
                  <c:v>1.856763925729445E-2</c:v>
                </c:pt>
                <c:pt idx="17379">
                  <c:v>9.1264667535854091E-3</c:v>
                </c:pt>
                <c:pt idx="17380">
                  <c:v>2.3319200484554808E-2</c:v>
                </c:pt>
                <c:pt idx="17381">
                  <c:v>1.6079158936301841E-2</c:v>
                </c:pt>
                <c:pt idx="17382">
                  <c:v>2.3319200484554808E-2</c:v>
                </c:pt>
                <c:pt idx="17383">
                  <c:v>6.1454293737771293E-4</c:v>
                </c:pt>
                <c:pt idx="17384">
                  <c:v>1.3530116577637242E-2</c:v>
                </c:pt>
                <c:pt idx="17385">
                  <c:v>4.833438245428056E-2</c:v>
                </c:pt>
                <c:pt idx="17386">
                  <c:v>2.976190476190496E-3</c:v>
                </c:pt>
                <c:pt idx="17387">
                  <c:v>6.7095331283223577E-4</c:v>
                </c:pt>
                <c:pt idx="17388">
                  <c:v>2.2753656837706193E-2</c:v>
                </c:pt>
                <c:pt idx="17389">
                  <c:v>1.1187214611872319E-2</c:v>
                </c:pt>
                <c:pt idx="17390">
                  <c:v>9.9513489606368848E-3</c:v>
                </c:pt>
                <c:pt idx="17391">
                  <c:v>1.5053523639607489E-2</c:v>
                </c:pt>
                <c:pt idx="17392">
                  <c:v>0.25814186130189132</c:v>
                </c:pt>
                <c:pt idx="17393">
                  <c:v>0.35466666666666669</c:v>
                </c:pt>
                <c:pt idx="17394">
                  <c:v>9.9513489606368848E-3</c:v>
                </c:pt>
                <c:pt idx="17395">
                  <c:v>3.3801169590643346E-2</c:v>
                </c:pt>
                <c:pt idx="17396">
                  <c:v>2.0242914979757082E-2</c:v>
                </c:pt>
                <c:pt idx="17397">
                  <c:v>2.8384687208216654E-2</c:v>
                </c:pt>
                <c:pt idx="17398">
                  <c:v>9.9513489606368848E-3</c:v>
                </c:pt>
                <c:pt idx="17399">
                  <c:v>2.5521778584392182E-2</c:v>
                </c:pt>
                <c:pt idx="17400">
                  <c:v>9.9513489606368848E-3</c:v>
                </c:pt>
                <c:pt idx="17401">
                  <c:v>9.9513489606368848E-3</c:v>
                </c:pt>
                <c:pt idx="17402">
                  <c:v>1.3790323762622937E-2</c:v>
                </c:pt>
                <c:pt idx="17403">
                  <c:v>6.5830617821238847E-6</c:v>
                </c:pt>
                <c:pt idx="17404">
                  <c:v>1.1703280900865094E-2</c:v>
                </c:pt>
                <c:pt idx="17405">
                  <c:v>7.0275897969807556E-3</c:v>
                </c:pt>
                <c:pt idx="17406">
                  <c:v>2.3437500000000038E-2</c:v>
                </c:pt>
                <c:pt idx="17407">
                  <c:v>3.0055414670798752E-3</c:v>
                </c:pt>
                <c:pt idx="17408">
                  <c:v>3.0156366344005911E-2</c:v>
                </c:pt>
                <c:pt idx="17409">
                  <c:v>1.5679442508710839E-2</c:v>
                </c:pt>
                <c:pt idx="17410">
                  <c:v>0</c:v>
                </c:pt>
                <c:pt idx="17411">
                  <c:v>8.6956521739130335E-2</c:v>
                </c:pt>
                <c:pt idx="17412">
                  <c:v>3.7858422939068027E-2</c:v>
                </c:pt>
                <c:pt idx="17413">
                  <c:v>4.3744531933532539E-4</c:v>
                </c:pt>
                <c:pt idx="17414">
                  <c:v>2.3437500000000038E-2</c:v>
                </c:pt>
                <c:pt idx="17415">
                  <c:v>6.2082777036047934E-2</c:v>
                </c:pt>
                <c:pt idx="17416">
                  <c:v>6.6666666666668883E-3</c:v>
                </c:pt>
                <c:pt idx="17417">
                  <c:v>2.3437500000000038E-2</c:v>
                </c:pt>
                <c:pt idx="17418">
                  <c:v>6.9991251093613586E-3</c:v>
                </c:pt>
                <c:pt idx="17419">
                  <c:v>1.0976702508960743E-2</c:v>
                </c:pt>
                <c:pt idx="17420">
                  <c:v>5.9999999999999928E-2</c:v>
                </c:pt>
                <c:pt idx="17421">
                  <c:v>2.3437500000000038E-2</c:v>
                </c:pt>
                <c:pt idx="17422">
                  <c:v>2.3437500000000038E-2</c:v>
                </c:pt>
                <c:pt idx="17423">
                  <c:v>6.1646174863387942E-2</c:v>
                </c:pt>
                <c:pt idx="17424">
                  <c:v>1.0416666666666938E-2</c:v>
                </c:pt>
                <c:pt idx="17425">
                  <c:v>4.3744531933532539E-4</c:v>
                </c:pt>
                <c:pt idx="17426">
                  <c:v>3.5433070866141662E-2</c:v>
                </c:pt>
                <c:pt idx="17427">
                  <c:v>1.0976702508960743E-2</c:v>
                </c:pt>
                <c:pt idx="17428">
                  <c:v>6.5104166666679814E-4</c:v>
                </c:pt>
                <c:pt idx="17429">
                  <c:v>6.5104166666679814E-4</c:v>
                </c:pt>
                <c:pt idx="17430">
                  <c:v>3.7224264705882436E-2</c:v>
                </c:pt>
                <c:pt idx="17431">
                  <c:v>1.0416666666666938E-2</c:v>
                </c:pt>
                <c:pt idx="17432">
                  <c:v>2.1164948840937986E-3</c:v>
                </c:pt>
                <c:pt idx="17433">
                  <c:v>9.0544217687075976E-3</c:v>
                </c:pt>
                <c:pt idx="17434">
                  <c:v>2.9871675943102765E-3</c:v>
                </c:pt>
                <c:pt idx="17435">
                  <c:v>2.4639999999999978E-2</c:v>
                </c:pt>
                <c:pt idx="17436">
                  <c:v>3.2775051468970427E-3</c:v>
                </c:pt>
                <c:pt idx="17437">
                  <c:v>1.7214509628302805E-2</c:v>
                </c:pt>
                <c:pt idx="17438">
                  <c:v>1.3816832518131187E-2</c:v>
                </c:pt>
                <c:pt idx="17439">
                  <c:v>1.571009635525757E-2</c:v>
                </c:pt>
                <c:pt idx="17440">
                  <c:v>4.8145646501304644E-2</c:v>
                </c:pt>
                <c:pt idx="17441">
                  <c:v>4.2597577860735703E-2</c:v>
                </c:pt>
                <c:pt idx="17442">
                  <c:v>1.0389610389610303E-2</c:v>
                </c:pt>
                <c:pt idx="17443">
                  <c:v>2.4639999999999978E-2</c:v>
                </c:pt>
                <c:pt idx="17444">
                  <c:v>2.4639999999999978E-2</c:v>
                </c:pt>
                <c:pt idx="17445">
                  <c:v>1.5748031496063096E-2</c:v>
                </c:pt>
                <c:pt idx="17446">
                  <c:v>8.9605734767043196E-4</c:v>
                </c:pt>
                <c:pt idx="17447">
                  <c:v>6.5104166666679814E-4</c:v>
                </c:pt>
                <c:pt idx="17448">
                  <c:v>4.2372881355930824E-3</c:v>
                </c:pt>
                <c:pt idx="17449">
                  <c:v>6.147540983606598E-3</c:v>
                </c:pt>
                <c:pt idx="17450">
                  <c:v>1.1770244821086376E-4</c:v>
                </c:pt>
                <c:pt idx="17451">
                  <c:v>9.208103130754076E-4</c:v>
                </c:pt>
                <c:pt idx="17452">
                  <c:v>2.7605244996550065E-3</c:v>
                </c:pt>
                <c:pt idx="17453">
                  <c:v>4.3744531933532539E-4</c:v>
                </c:pt>
                <c:pt idx="17454">
                  <c:v>7.9003342449104619E-3</c:v>
                </c:pt>
                <c:pt idx="17455">
                  <c:v>6.5104166666679814E-4</c:v>
                </c:pt>
                <c:pt idx="17456">
                  <c:v>1.0416666666666938E-2</c:v>
                </c:pt>
                <c:pt idx="17457">
                  <c:v>7.748260594560635E-3</c:v>
                </c:pt>
                <c:pt idx="17458">
                  <c:v>4.8875855327501906E-4</c:v>
                </c:pt>
                <c:pt idx="17459">
                  <c:v>1.3227513227514738E-3</c:v>
                </c:pt>
                <c:pt idx="17460">
                  <c:v>5.5555555555555835E-3</c:v>
                </c:pt>
                <c:pt idx="17461">
                  <c:v>1.1604337691294311E-2</c:v>
                </c:pt>
                <c:pt idx="17462">
                  <c:v>0</c:v>
                </c:pt>
                <c:pt idx="17463">
                  <c:v>2.1929824561404379E-3</c:v>
                </c:pt>
                <c:pt idx="17464">
                  <c:v>1.4336917562724075E-2</c:v>
                </c:pt>
                <c:pt idx="17465">
                  <c:v>3.1233732431025715E-3</c:v>
                </c:pt>
                <c:pt idx="17466">
                  <c:v>3.0055414670798752E-3</c:v>
                </c:pt>
                <c:pt idx="17467">
                  <c:v>1.0759115361625892E-2</c:v>
                </c:pt>
                <c:pt idx="17468">
                  <c:v>1.0416666666666938E-2</c:v>
                </c:pt>
                <c:pt idx="17469">
                  <c:v>6.9686411149826252E-3</c:v>
                </c:pt>
                <c:pt idx="17470">
                  <c:v>4.3744531933532539E-4</c:v>
                </c:pt>
                <c:pt idx="17471">
                  <c:v>1.1574074074072831E-3</c:v>
                </c:pt>
                <c:pt idx="17472">
                  <c:v>8.676036786403832E-5</c:v>
                </c:pt>
                <c:pt idx="17473">
                  <c:v>1.0957703265405497E-4</c:v>
                </c:pt>
                <c:pt idx="17474">
                  <c:v>6.7969755469755901E-3</c:v>
                </c:pt>
                <c:pt idx="17475">
                  <c:v>1.3059708093763604E-2</c:v>
                </c:pt>
                <c:pt idx="17476">
                  <c:v>1.0967741935483678E-2</c:v>
                </c:pt>
                <c:pt idx="17477">
                  <c:v>1.1764705882352771E-2</c:v>
                </c:pt>
                <c:pt idx="17478">
                  <c:v>6.2099192618224859E-3</c:v>
                </c:pt>
                <c:pt idx="17479">
                  <c:v>1.2343297974926196E-3</c:v>
                </c:pt>
                <c:pt idx="17480">
                  <c:v>1.477850756633188E-2</c:v>
                </c:pt>
                <c:pt idx="17481">
                  <c:v>2.2629346388335801E-3</c:v>
                </c:pt>
                <c:pt idx="17482">
                  <c:v>1.0967741935483678E-2</c:v>
                </c:pt>
                <c:pt idx="17483">
                  <c:v>2.3719165085388773E-2</c:v>
                </c:pt>
                <c:pt idx="17484">
                  <c:v>2.5646622285277716E-2</c:v>
                </c:pt>
                <c:pt idx="17485">
                  <c:v>5.2254416801011117E-3</c:v>
                </c:pt>
                <c:pt idx="17486">
                  <c:v>2.7509400867402868E-2</c:v>
                </c:pt>
                <c:pt idx="17487">
                  <c:v>1.2647693498757337E-2</c:v>
                </c:pt>
                <c:pt idx="17488">
                  <c:v>4.8181146053485847E-3</c:v>
                </c:pt>
                <c:pt idx="17489">
                  <c:v>2.7387634361154239E-2</c:v>
                </c:pt>
                <c:pt idx="17490">
                  <c:v>1.8197330851306086E-2</c:v>
                </c:pt>
                <c:pt idx="17491">
                  <c:v>2.7509400867402868E-2</c:v>
                </c:pt>
                <c:pt idx="17492">
                  <c:v>2.1258583244006938E-3</c:v>
                </c:pt>
                <c:pt idx="17493">
                  <c:v>1.0006387055567266E-2</c:v>
                </c:pt>
                <c:pt idx="17494">
                  <c:v>6.1152820319864264E-2</c:v>
                </c:pt>
                <c:pt idx="17495">
                  <c:v>3.2258064516129087E-2</c:v>
                </c:pt>
                <c:pt idx="17496">
                  <c:v>2.06625683060109E-2</c:v>
                </c:pt>
                <c:pt idx="17497">
                  <c:v>3.67965367965368E-2</c:v>
                </c:pt>
                <c:pt idx="17498">
                  <c:v>1.2184508268059195E-2</c:v>
                </c:pt>
                <c:pt idx="17499">
                  <c:v>2.3299859055673163E-2</c:v>
                </c:pt>
                <c:pt idx="17500">
                  <c:v>2.66666666666668E-2</c:v>
                </c:pt>
                <c:pt idx="17501">
                  <c:v>9.7949188858280165E-3</c:v>
                </c:pt>
                <c:pt idx="17502">
                  <c:v>5.9568131049888709E-3</c:v>
                </c:pt>
                <c:pt idx="17503">
                  <c:v>2.3437500000000038E-2</c:v>
                </c:pt>
                <c:pt idx="17504">
                  <c:v>6.5104166666679814E-4</c:v>
                </c:pt>
                <c:pt idx="17505">
                  <c:v>4.3744531933532539E-4</c:v>
                </c:pt>
                <c:pt idx="17506">
                  <c:v>2.3437500000000038E-2</c:v>
                </c:pt>
                <c:pt idx="17507">
                  <c:v>6.5104166666679814E-4</c:v>
                </c:pt>
                <c:pt idx="17508">
                  <c:v>1.0416666666666938E-2</c:v>
                </c:pt>
                <c:pt idx="17509">
                  <c:v>9.6618357487921833E-3</c:v>
                </c:pt>
                <c:pt idx="17510">
                  <c:v>1.6873278236914636E-2</c:v>
                </c:pt>
                <c:pt idx="17511">
                  <c:v>4.5584045584045683E-2</c:v>
                </c:pt>
                <c:pt idx="17512">
                  <c:v>2.8532608695652131E-2</c:v>
                </c:pt>
                <c:pt idx="17513">
                  <c:v>3.6885245901639496E-2</c:v>
                </c:pt>
                <c:pt idx="17514">
                  <c:v>1.084010840108398E-2</c:v>
                </c:pt>
                <c:pt idx="17515">
                  <c:v>3.7281215777440783E-3</c:v>
                </c:pt>
                <c:pt idx="17516">
                  <c:v>3.0991735537190834E-3</c:v>
                </c:pt>
                <c:pt idx="17517">
                  <c:v>2.7502750275025187E-4</c:v>
                </c:pt>
                <c:pt idx="17518">
                  <c:v>2.2038567493112997E-2</c:v>
                </c:pt>
                <c:pt idx="17519">
                  <c:v>4.1208791208792207E-3</c:v>
                </c:pt>
                <c:pt idx="17520">
                  <c:v>6.9444444444444033E-3</c:v>
                </c:pt>
                <c:pt idx="17521">
                  <c:v>3.7153322867608599E-2</c:v>
                </c:pt>
                <c:pt idx="17522">
                  <c:v>6.1802232854864421E-3</c:v>
                </c:pt>
                <c:pt idx="17523">
                  <c:v>2.6213428039910409E-3</c:v>
                </c:pt>
                <c:pt idx="17524">
                  <c:v>8.4841363102231525E-3</c:v>
                </c:pt>
                <c:pt idx="17525">
                  <c:v>1.3989776701641156E-2</c:v>
                </c:pt>
                <c:pt idx="17526">
                  <c:v>7.6176125899879129E-3</c:v>
                </c:pt>
                <c:pt idx="17527">
                  <c:v>2.5252525252525099E-3</c:v>
                </c:pt>
                <c:pt idx="17528">
                  <c:v>7.2859744990892324E-3</c:v>
                </c:pt>
                <c:pt idx="17529">
                  <c:v>3.6885245901639496E-2</c:v>
                </c:pt>
                <c:pt idx="17530">
                  <c:v>1.6873278236914636E-2</c:v>
                </c:pt>
                <c:pt idx="17531">
                  <c:v>1.0683760683759507E-3</c:v>
                </c:pt>
                <c:pt idx="17532">
                  <c:v>1.084010840108398E-2</c:v>
                </c:pt>
                <c:pt idx="17533">
                  <c:v>2.4390243902439174E-2</c:v>
                </c:pt>
                <c:pt idx="17534">
                  <c:v>2.4390243902439174E-2</c:v>
                </c:pt>
                <c:pt idx="17535">
                  <c:v>3.2716927453769369E-2</c:v>
                </c:pt>
                <c:pt idx="17536">
                  <c:v>2.7266028002947387E-2</c:v>
                </c:pt>
                <c:pt idx="17537">
                  <c:v>2.9877840495375705E-2</c:v>
                </c:pt>
                <c:pt idx="17538">
                  <c:v>8.6343432279158104E-3</c:v>
                </c:pt>
                <c:pt idx="17539">
                  <c:v>1.9854937396165426E-3</c:v>
                </c:pt>
                <c:pt idx="17540">
                  <c:v>1.3258820951128777E-2</c:v>
                </c:pt>
                <c:pt idx="17541">
                  <c:v>2.976190476190496E-3</c:v>
                </c:pt>
                <c:pt idx="17542">
                  <c:v>2.016129032257999E-3</c:v>
                </c:pt>
                <c:pt idx="17543">
                  <c:v>8.9605734767043196E-4</c:v>
                </c:pt>
                <c:pt idx="17544">
                  <c:v>5.0576892682156049E-3</c:v>
                </c:pt>
                <c:pt idx="17545">
                  <c:v>9.4029149036220223E-4</c:v>
                </c:pt>
                <c:pt idx="17546">
                  <c:v>6.6666666666668883E-3</c:v>
                </c:pt>
                <c:pt idx="17547">
                  <c:v>2.6666666666666613E-2</c:v>
                </c:pt>
                <c:pt idx="17548">
                  <c:v>1.0628247520075672E-2</c:v>
                </c:pt>
                <c:pt idx="17549">
                  <c:v>2.8476647654730371E-3</c:v>
                </c:pt>
                <c:pt idx="17550">
                  <c:v>1.8484090744364814E-2</c:v>
                </c:pt>
                <c:pt idx="17551">
                  <c:v>1.0287093895975077E-3</c:v>
                </c:pt>
                <c:pt idx="17552">
                  <c:v>1.9420933139460885E-2</c:v>
                </c:pt>
                <c:pt idx="17553">
                  <c:v>5.0717591040167116E-4</c:v>
                </c:pt>
                <c:pt idx="17554">
                  <c:v>6.6261974156709719E-3</c:v>
                </c:pt>
                <c:pt idx="17555">
                  <c:v>6.9300069300056593E-4</c:v>
                </c:pt>
                <c:pt idx="17556">
                  <c:v>1.5390153709825719E-2</c:v>
                </c:pt>
                <c:pt idx="17557">
                  <c:v>1.08314046993276E-3</c:v>
                </c:pt>
                <c:pt idx="17558">
                  <c:v>3.9134156781213915E-3</c:v>
                </c:pt>
                <c:pt idx="17559">
                  <c:v>2.7490936581766446E-5</c:v>
                </c:pt>
                <c:pt idx="17560">
                  <c:v>2.7490936581766446E-5</c:v>
                </c:pt>
                <c:pt idx="17561">
                  <c:v>1.9742302350998012E-2</c:v>
                </c:pt>
                <c:pt idx="17562">
                  <c:v>6.0212607382417955E-3</c:v>
                </c:pt>
                <c:pt idx="17563">
                  <c:v>4.690748440748424E-2</c:v>
                </c:pt>
                <c:pt idx="17564">
                  <c:v>6.1147119970647399E-3</c:v>
                </c:pt>
                <c:pt idx="17565">
                  <c:v>3.6499480249480167E-2</c:v>
                </c:pt>
                <c:pt idx="17566">
                  <c:v>1.2993762993760356E-3</c:v>
                </c:pt>
                <c:pt idx="17567">
                  <c:v>3.9134156781213915E-3</c:v>
                </c:pt>
                <c:pt idx="17568">
                  <c:v>2.7355290513182916E-3</c:v>
                </c:pt>
                <c:pt idx="17569">
                  <c:v>2.2952853598014817E-2</c:v>
                </c:pt>
                <c:pt idx="17570">
                  <c:v>2.2074110309404347E-2</c:v>
                </c:pt>
                <c:pt idx="17571">
                  <c:v>6.9991251093613586E-3</c:v>
                </c:pt>
                <c:pt idx="17572">
                  <c:v>1.744627054361576E-2</c:v>
                </c:pt>
                <c:pt idx="17573">
                  <c:v>2.723311546840948E-2</c:v>
                </c:pt>
                <c:pt idx="17574">
                  <c:v>9.0909090909087973E-3</c:v>
                </c:pt>
                <c:pt idx="17575">
                  <c:v>1.1736517218973471E-2</c:v>
                </c:pt>
                <c:pt idx="17576">
                  <c:v>2.839832151895962E-3</c:v>
                </c:pt>
                <c:pt idx="17577">
                  <c:v>1.0416666666666938E-2</c:v>
                </c:pt>
                <c:pt idx="17578">
                  <c:v>2.3437500000000038E-2</c:v>
                </c:pt>
                <c:pt idx="17579">
                  <c:v>2.3437500000000038E-2</c:v>
                </c:pt>
                <c:pt idx="17580">
                  <c:v>3.3469945355191169E-2</c:v>
                </c:pt>
                <c:pt idx="17581">
                  <c:v>8.0506037952847893E-3</c:v>
                </c:pt>
                <c:pt idx="17582">
                  <c:v>1.3227513227514738E-3</c:v>
                </c:pt>
                <c:pt idx="17583">
                  <c:v>6.4768910922757611E-3</c:v>
                </c:pt>
                <c:pt idx="17584">
                  <c:v>1.767151767151752E-2</c:v>
                </c:pt>
                <c:pt idx="17585">
                  <c:v>5.1131384136742335E-5</c:v>
                </c:pt>
                <c:pt idx="17586">
                  <c:v>5.2408177408176226E-3</c:v>
                </c:pt>
                <c:pt idx="17587">
                  <c:v>5.0717591040167116E-4</c:v>
                </c:pt>
                <c:pt idx="17588">
                  <c:v>1.1333914559720775E-2</c:v>
                </c:pt>
                <c:pt idx="17589">
                  <c:v>1.5722453222450658E-3</c:v>
                </c:pt>
                <c:pt idx="17590">
                  <c:v>1.9427374269841766E-7</c:v>
                </c:pt>
                <c:pt idx="17591">
                  <c:v>4.7225577629882463E-4</c:v>
                </c:pt>
                <c:pt idx="17592">
                  <c:v>1.8217532409545604E-2</c:v>
                </c:pt>
                <c:pt idx="17593">
                  <c:v>2.1725749291340225E-2</c:v>
                </c:pt>
                <c:pt idx="17594">
                  <c:v>4.3905865823821541E-5</c:v>
                </c:pt>
                <c:pt idx="17595">
                  <c:v>1.7516281158769659E-2</c:v>
                </c:pt>
                <c:pt idx="17596">
                  <c:v>7.4091475582409843E-3</c:v>
                </c:pt>
                <c:pt idx="17597">
                  <c:v>2.9680365296803794E-2</c:v>
                </c:pt>
                <c:pt idx="17598">
                  <c:v>1.7516281158769659E-2</c:v>
                </c:pt>
                <c:pt idx="17599">
                  <c:v>2.2826766729205875E-2</c:v>
                </c:pt>
                <c:pt idx="17600">
                  <c:v>1.7516281158769659E-2</c:v>
                </c:pt>
                <c:pt idx="17601">
                  <c:v>2.9680365296803794E-2</c:v>
                </c:pt>
                <c:pt idx="17602">
                  <c:v>5.5266887104393245E-2</c:v>
                </c:pt>
                <c:pt idx="17603">
                  <c:v>1.7516281158769659E-2</c:v>
                </c:pt>
                <c:pt idx="17604">
                  <c:v>1.1582581579240702E-2</c:v>
                </c:pt>
                <c:pt idx="17605">
                  <c:v>3.7495972271814862E-3</c:v>
                </c:pt>
                <c:pt idx="17606">
                  <c:v>1.1582581579240702E-2</c:v>
                </c:pt>
                <c:pt idx="17607">
                  <c:v>1.1582581579240702E-2</c:v>
                </c:pt>
                <c:pt idx="17608">
                  <c:v>1.0635034257081455E-2</c:v>
                </c:pt>
                <c:pt idx="17609">
                  <c:v>1.0635034257081455E-2</c:v>
                </c:pt>
                <c:pt idx="17610">
                  <c:v>2.1117094287825707E-2</c:v>
                </c:pt>
                <c:pt idx="17611">
                  <c:v>1.0635034257081455E-2</c:v>
                </c:pt>
                <c:pt idx="17612">
                  <c:v>1.0635034257081455E-2</c:v>
                </c:pt>
                <c:pt idx="17613">
                  <c:v>2.3319200484554808E-2</c:v>
                </c:pt>
                <c:pt idx="17614">
                  <c:v>9.8681805998884634E-4</c:v>
                </c:pt>
                <c:pt idx="17615">
                  <c:v>6.9991251093613586E-3</c:v>
                </c:pt>
                <c:pt idx="17616">
                  <c:v>1.3227513227514738E-3</c:v>
                </c:pt>
                <c:pt idx="17617">
                  <c:v>1.0416666666666938E-2</c:v>
                </c:pt>
                <c:pt idx="17618">
                  <c:v>7.4992347719621596E-3</c:v>
                </c:pt>
                <c:pt idx="17619">
                  <c:v>1.0416666666666938E-2</c:v>
                </c:pt>
                <c:pt idx="17620">
                  <c:v>2.3437500000000038E-2</c:v>
                </c:pt>
                <c:pt idx="17621">
                  <c:v>1.0416666666666938E-2</c:v>
                </c:pt>
                <c:pt idx="17622">
                  <c:v>6.5104166666679814E-4</c:v>
                </c:pt>
                <c:pt idx="17623">
                  <c:v>7.1072319201995054E-2</c:v>
                </c:pt>
                <c:pt idx="17624">
                  <c:v>6.5104166666679814E-4</c:v>
                </c:pt>
                <c:pt idx="17625">
                  <c:v>2.6192445547284695E-3</c:v>
                </c:pt>
                <c:pt idx="17626">
                  <c:v>1.6036878327490022E-2</c:v>
                </c:pt>
                <c:pt idx="17627">
                  <c:v>0</c:v>
                </c:pt>
                <c:pt idx="17628">
                  <c:v>0</c:v>
                </c:pt>
                <c:pt idx="17629">
                  <c:v>7.1819191660257936E-2</c:v>
                </c:pt>
                <c:pt idx="17630">
                  <c:v>1.1578500106224942E-2</c:v>
                </c:pt>
                <c:pt idx="17631">
                  <c:v>2.3437500000000038E-2</c:v>
                </c:pt>
                <c:pt idx="17632">
                  <c:v>6.6666666666667001E-3</c:v>
                </c:pt>
                <c:pt idx="17633">
                  <c:v>3.4722222222222398E-3</c:v>
                </c:pt>
                <c:pt idx="17634">
                  <c:v>4.3744531933532539E-4</c:v>
                </c:pt>
                <c:pt idx="17635">
                  <c:v>1.5748031496063096E-2</c:v>
                </c:pt>
                <c:pt idx="17636">
                  <c:v>3.484553723788203E-3</c:v>
                </c:pt>
                <c:pt idx="17637">
                  <c:v>1.6421052631579034E-2</c:v>
                </c:pt>
                <c:pt idx="17638">
                  <c:v>5.29014844804351E-4</c:v>
                </c:pt>
                <c:pt idx="17639">
                  <c:v>6.7476383265856772E-3</c:v>
                </c:pt>
                <c:pt idx="17640">
                  <c:v>6.5830617821238847E-6</c:v>
                </c:pt>
                <c:pt idx="17641">
                  <c:v>2.3199023199023172E-2</c:v>
                </c:pt>
                <c:pt idx="17642">
                  <c:v>1.6079158936301841E-2</c:v>
                </c:pt>
                <c:pt idx="17643">
                  <c:v>1.0635034257081455E-2</c:v>
                </c:pt>
                <c:pt idx="17644">
                  <c:v>6.8740783026497582E-3</c:v>
                </c:pt>
                <c:pt idx="17645">
                  <c:v>1.0198135198135189E-2</c:v>
                </c:pt>
                <c:pt idx="17646">
                  <c:v>3.1989801965588227E-3</c:v>
                </c:pt>
                <c:pt idx="17647">
                  <c:v>1.0635034257081455E-2</c:v>
                </c:pt>
                <c:pt idx="17648">
                  <c:v>4.8166119594678422E-4</c:v>
                </c:pt>
                <c:pt idx="17649">
                  <c:v>2.2038567493112997E-2</c:v>
                </c:pt>
                <c:pt idx="17650">
                  <c:v>8.6206896551723113E-3</c:v>
                </c:pt>
                <c:pt idx="17651">
                  <c:v>2.8490028490029567E-3</c:v>
                </c:pt>
                <c:pt idx="17652">
                  <c:v>2.7777777777777794E-2</c:v>
                </c:pt>
                <c:pt idx="17653">
                  <c:v>4.5537340619304E-4</c:v>
                </c:pt>
                <c:pt idx="17654">
                  <c:v>1.5444015444015401E-2</c:v>
                </c:pt>
                <c:pt idx="17655">
                  <c:v>5.698819141148611E-3</c:v>
                </c:pt>
                <c:pt idx="17656">
                  <c:v>1.6343825665859634E-2</c:v>
                </c:pt>
                <c:pt idx="17657">
                  <c:v>5.2910052910052586E-3</c:v>
                </c:pt>
                <c:pt idx="17658">
                  <c:v>2.2277227722772547E-2</c:v>
                </c:pt>
                <c:pt idx="17659">
                  <c:v>1.0101010101010039E-2</c:v>
                </c:pt>
                <c:pt idx="17660">
                  <c:v>7.9365079365076828E-3</c:v>
                </c:pt>
                <c:pt idx="17661">
                  <c:v>3.4740092640247184E-3</c:v>
                </c:pt>
                <c:pt idx="17662">
                  <c:v>-1.1264438155693552E-16</c:v>
                </c:pt>
                <c:pt idx="17663">
                  <c:v>6.7750677506769365E-4</c:v>
                </c:pt>
                <c:pt idx="17664">
                  <c:v>4.5537340619304E-4</c:v>
                </c:pt>
                <c:pt idx="17665">
                  <c:v>2.4390243902439174E-2</c:v>
                </c:pt>
                <c:pt idx="17666">
                  <c:v>9.6659803248683451E-3</c:v>
                </c:pt>
                <c:pt idx="17667">
                  <c:v>6.5104166666679814E-4</c:v>
                </c:pt>
                <c:pt idx="17668">
                  <c:v>6.5104166666679814E-4</c:v>
                </c:pt>
                <c:pt idx="17669">
                  <c:v>6.238859180035747E-3</c:v>
                </c:pt>
                <c:pt idx="17670">
                  <c:v>1.9357336430511073E-4</c:v>
                </c:pt>
                <c:pt idx="17671">
                  <c:v>6.9991251093613586E-3</c:v>
                </c:pt>
                <c:pt idx="17672">
                  <c:v>1.5679442508710839E-2</c:v>
                </c:pt>
                <c:pt idx="17673">
                  <c:v>6.5104166666679814E-4</c:v>
                </c:pt>
                <c:pt idx="17674">
                  <c:v>6.5104166666679814E-4</c:v>
                </c:pt>
                <c:pt idx="17675">
                  <c:v>1.2298046780805524E-2</c:v>
                </c:pt>
                <c:pt idx="17676">
                  <c:v>8.9605734767043196E-4</c:v>
                </c:pt>
                <c:pt idx="17677">
                  <c:v>1.0191787152573997E-3</c:v>
                </c:pt>
                <c:pt idx="17678">
                  <c:v>1.0092272203000969E-3</c:v>
                </c:pt>
                <c:pt idx="17679">
                  <c:v>3.5426341589267239E-2</c:v>
                </c:pt>
                <c:pt idx="17680">
                  <c:v>7.7685421994886832E-3</c:v>
                </c:pt>
                <c:pt idx="17681">
                  <c:v>2.3809523809524013E-2</c:v>
                </c:pt>
                <c:pt idx="17682">
                  <c:v>3.0014124293785294E-2</c:v>
                </c:pt>
                <c:pt idx="17683">
                  <c:v>6.6019673862813526E-3</c:v>
                </c:pt>
                <c:pt idx="17684">
                  <c:v>9.5996801439354636E-3</c:v>
                </c:pt>
                <c:pt idx="17685">
                  <c:v>4.2386520357378395E-2</c:v>
                </c:pt>
                <c:pt idx="17686">
                  <c:v>1.9181585677749229E-2</c:v>
                </c:pt>
                <c:pt idx="17687">
                  <c:v>3.6324786324786452E-2</c:v>
                </c:pt>
                <c:pt idx="17688">
                  <c:v>8.9285714285713622E-3</c:v>
                </c:pt>
                <c:pt idx="17689">
                  <c:v>6.9991251093613586E-3</c:v>
                </c:pt>
                <c:pt idx="17690">
                  <c:v>2.3437500000000038E-2</c:v>
                </c:pt>
                <c:pt idx="17691">
                  <c:v>2.3437500000000038E-2</c:v>
                </c:pt>
                <c:pt idx="17692">
                  <c:v>1.3888888888888959E-2</c:v>
                </c:pt>
                <c:pt idx="17693">
                  <c:v>1.3888888888888959E-2</c:v>
                </c:pt>
                <c:pt idx="17694">
                  <c:v>2.4154589371982158E-3</c:v>
                </c:pt>
                <c:pt idx="17695">
                  <c:v>2.1164021164021368E-2</c:v>
                </c:pt>
                <c:pt idx="17696">
                  <c:v>4.3715846994535582E-2</c:v>
                </c:pt>
                <c:pt idx="17697">
                  <c:v>6.9991251093613586E-3</c:v>
                </c:pt>
                <c:pt idx="17698">
                  <c:v>2.640716374269006E-2</c:v>
                </c:pt>
                <c:pt idx="17699">
                  <c:v>1.0416666666666938E-2</c:v>
                </c:pt>
                <c:pt idx="17700">
                  <c:v>4.1057848414936253E-2</c:v>
                </c:pt>
                <c:pt idx="17701">
                  <c:v>1.0416666666666938E-2</c:v>
                </c:pt>
                <c:pt idx="17702">
                  <c:v>6.9686411149826252E-3</c:v>
                </c:pt>
                <c:pt idx="17703">
                  <c:v>6.9991251093613586E-3</c:v>
                </c:pt>
                <c:pt idx="17704">
                  <c:v>1.1437908496732202E-2</c:v>
                </c:pt>
                <c:pt idx="17705">
                  <c:v>2.976190476190496E-3</c:v>
                </c:pt>
                <c:pt idx="17706">
                  <c:v>6.1454293737771293E-4</c:v>
                </c:pt>
                <c:pt idx="17707">
                  <c:v>4.8166119594678422E-4</c:v>
                </c:pt>
                <c:pt idx="17708">
                  <c:v>1.0635034257081455E-2</c:v>
                </c:pt>
                <c:pt idx="17709">
                  <c:v>1.0003306878307095E-2</c:v>
                </c:pt>
                <c:pt idx="17710">
                  <c:v>4.3715846994535582E-2</c:v>
                </c:pt>
                <c:pt idx="17711">
                  <c:v>2.1164021164021368E-2</c:v>
                </c:pt>
                <c:pt idx="17712">
                  <c:v>6.9991251093613586E-3</c:v>
                </c:pt>
                <c:pt idx="17713">
                  <c:v>1.4459665144596895E-2</c:v>
                </c:pt>
                <c:pt idx="17714">
                  <c:v>1.091805588166234E-2</c:v>
                </c:pt>
                <c:pt idx="17715">
                  <c:v>9.9616097431824077E-3</c:v>
                </c:pt>
                <c:pt idx="17716">
                  <c:v>5.5555555555555448E-2</c:v>
                </c:pt>
                <c:pt idx="17717">
                  <c:v>6.9686411149826252E-3</c:v>
                </c:pt>
                <c:pt idx="17718">
                  <c:v>1.0030039065694147E-2</c:v>
                </c:pt>
                <c:pt idx="17719">
                  <c:v>1.1206328279499017E-2</c:v>
                </c:pt>
                <c:pt idx="17720">
                  <c:v>4.7966293955598892E-2</c:v>
                </c:pt>
                <c:pt idx="17721">
                  <c:v>7.4633456986398332E-3</c:v>
                </c:pt>
                <c:pt idx="17722">
                  <c:v>2.3847376788555664E-3</c:v>
                </c:pt>
                <c:pt idx="17723">
                  <c:v>4.9621003904893896E-3</c:v>
                </c:pt>
                <c:pt idx="17724">
                  <c:v>1.1086390650285174E-2</c:v>
                </c:pt>
                <c:pt idx="17725">
                  <c:v>1.3271583604064391E-2</c:v>
                </c:pt>
                <c:pt idx="17726">
                  <c:v>2.3593177108241676E-2</c:v>
                </c:pt>
                <c:pt idx="17727">
                  <c:v>1.1206328279499017E-2</c:v>
                </c:pt>
                <c:pt idx="17728">
                  <c:v>1.394694717429217E-2</c:v>
                </c:pt>
                <c:pt idx="17729">
                  <c:v>1.1206328279499017E-2</c:v>
                </c:pt>
                <c:pt idx="17730">
                  <c:v>0.15295684724282863</c:v>
                </c:pt>
                <c:pt idx="17731">
                  <c:v>4.0612191605072671E-2</c:v>
                </c:pt>
                <c:pt idx="17732">
                  <c:v>3.0134657571392045E-3</c:v>
                </c:pt>
                <c:pt idx="17733">
                  <c:v>4.712404712404715E-2</c:v>
                </c:pt>
                <c:pt idx="17734">
                  <c:v>5.6979504612224329E-4</c:v>
                </c:pt>
                <c:pt idx="17735">
                  <c:v>6.9053030593214035E-3</c:v>
                </c:pt>
                <c:pt idx="17736">
                  <c:v>2.6278702749288894E-4</c:v>
                </c:pt>
                <c:pt idx="17737">
                  <c:v>1.1206328279499017E-2</c:v>
                </c:pt>
                <c:pt idx="17738">
                  <c:v>6.9991251093613586E-3</c:v>
                </c:pt>
                <c:pt idx="17739">
                  <c:v>6.9686411149826252E-3</c:v>
                </c:pt>
                <c:pt idx="17740">
                  <c:v>1.5748031496063096E-2</c:v>
                </c:pt>
                <c:pt idx="17741">
                  <c:v>2.2038567493112875E-2</c:v>
                </c:pt>
                <c:pt idx="17742">
                  <c:v>2.2038567493112875E-2</c:v>
                </c:pt>
                <c:pt idx="17743">
                  <c:v>1.5748031496063096E-2</c:v>
                </c:pt>
                <c:pt idx="17744">
                  <c:v>2.976190476190496E-3</c:v>
                </c:pt>
                <c:pt idx="17745">
                  <c:v>0</c:v>
                </c:pt>
                <c:pt idx="17746">
                  <c:v>9.9961553248750397E-3</c:v>
                </c:pt>
                <c:pt idx="17747">
                  <c:v>2.976190476190496E-3</c:v>
                </c:pt>
                <c:pt idx="17748">
                  <c:v>0</c:v>
                </c:pt>
                <c:pt idx="17749">
                  <c:v>2.976190476190496E-3</c:v>
                </c:pt>
                <c:pt idx="17750">
                  <c:v>1.4336917562724075E-2</c:v>
                </c:pt>
                <c:pt idx="17751">
                  <c:v>6.9991251093613586E-3</c:v>
                </c:pt>
                <c:pt idx="17752">
                  <c:v>1.0416666666666938E-2</c:v>
                </c:pt>
                <c:pt idx="17753">
                  <c:v>6.9991251093613586E-3</c:v>
                </c:pt>
                <c:pt idx="17754">
                  <c:v>4.3744531933532539E-4</c:v>
                </c:pt>
                <c:pt idx="17755">
                  <c:v>2.976190476190496E-3</c:v>
                </c:pt>
                <c:pt idx="17756">
                  <c:v>4.2265426880810128E-4</c:v>
                </c:pt>
                <c:pt idx="17757">
                  <c:v>2.3437500000000038E-2</c:v>
                </c:pt>
                <c:pt idx="17758">
                  <c:v>3.1249999999999962E-2</c:v>
                </c:pt>
                <c:pt idx="17759">
                  <c:v>6.5104166666679814E-4</c:v>
                </c:pt>
                <c:pt idx="17760">
                  <c:v>1.0416666666666938E-2</c:v>
                </c:pt>
                <c:pt idx="17761">
                  <c:v>4.3744531933532539E-4</c:v>
                </c:pt>
                <c:pt idx="17762">
                  <c:v>4.9554781262098134E-2</c:v>
                </c:pt>
                <c:pt idx="17763">
                  <c:v>1.5748031496063096E-2</c:v>
                </c:pt>
                <c:pt idx="17764">
                  <c:v>3.1249999999999962E-2</c:v>
                </c:pt>
                <c:pt idx="17765">
                  <c:v>7.096665826824485E-3</c:v>
                </c:pt>
                <c:pt idx="17766">
                  <c:v>2.3011176857330728E-3</c:v>
                </c:pt>
                <c:pt idx="17767">
                  <c:v>2.1477098400175497E-2</c:v>
                </c:pt>
                <c:pt idx="17768">
                  <c:v>2.3437500000000038E-2</c:v>
                </c:pt>
                <c:pt idx="17769">
                  <c:v>2.3422377080913635E-2</c:v>
                </c:pt>
                <c:pt idx="17770">
                  <c:v>6.9991251093613586E-3</c:v>
                </c:pt>
                <c:pt idx="17771">
                  <c:v>6.6666666666667001E-3</c:v>
                </c:pt>
                <c:pt idx="17772">
                  <c:v>6.6666666666668883E-3</c:v>
                </c:pt>
                <c:pt idx="17773">
                  <c:v>2.1477098400175497E-2</c:v>
                </c:pt>
                <c:pt idx="17774">
                  <c:v>1.5748031496063096E-2</c:v>
                </c:pt>
                <c:pt idx="17775">
                  <c:v>2.976190476190496E-3</c:v>
                </c:pt>
                <c:pt idx="17776">
                  <c:v>4.3744531933532539E-4</c:v>
                </c:pt>
                <c:pt idx="17777">
                  <c:v>2.005012531328303E-2</c:v>
                </c:pt>
                <c:pt idx="17778">
                  <c:v>9.2364532019715878E-4</c:v>
                </c:pt>
                <c:pt idx="17779">
                  <c:v>1.0976702508960743E-2</c:v>
                </c:pt>
                <c:pt idx="17780">
                  <c:v>4.3744531933532539E-4</c:v>
                </c:pt>
                <c:pt idx="17781">
                  <c:v>1.3329167968343136E-2</c:v>
                </c:pt>
                <c:pt idx="17782">
                  <c:v>1.0416666666666938E-2</c:v>
                </c:pt>
                <c:pt idx="17783">
                  <c:v>4.3744531933532539E-4</c:v>
                </c:pt>
                <c:pt idx="17784">
                  <c:v>2.3437500000000038E-2</c:v>
                </c:pt>
                <c:pt idx="17785">
                  <c:v>6.9991251093613586E-3</c:v>
                </c:pt>
                <c:pt idx="17786">
                  <c:v>2.4609074596257417E-2</c:v>
                </c:pt>
                <c:pt idx="17787">
                  <c:v>2.4609074596257417E-2</c:v>
                </c:pt>
                <c:pt idx="17788">
                  <c:v>2.4609074596257417E-2</c:v>
                </c:pt>
                <c:pt idx="17789">
                  <c:v>2.4609074596257417E-2</c:v>
                </c:pt>
                <c:pt idx="17790">
                  <c:v>2.4609074596257417E-2</c:v>
                </c:pt>
                <c:pt idx="17791">
                  <c:v>2.4609074596257417E-2</c:v>
                </c:pt>
                <c:pt idx="17792">
                  <c:v>1.5748031496063096E-2</c:v>
                </c:pt>
                <c:pt idx="17793">
                  <c:v>2.1164021164021368E-2</c:v>
                </c:pt>
                <c:pt idx="17794">
                  <c:v>1.7076502732243888E-4</c:v>
                </c:pt>
                <c:pt idx="17795">
                  <c:v>6.5104166666679814E-4</c:v>
                </c:pt>
                <c:pt idx="17796">
                  <c:v>1.2729034531360112E-2</c:v>
                </c:pt>
                <c:pt idx="17797">
                  <c:v>7.2148786831516027E-4</c:v>
                </c:pt>
                <c:pt idx="17798">
                  <c:v>5.8430873938895463E-3</c:v>
                </c:pt>
                <c:pt idx="17799">
                  <c:v>1.0296789824349027E-2</c:v>
                </c:pt>
                <c:pt idx="17800">
                  <c:v>1.4660633484162905E-3</c:v>
                </c:pt>
                <c:pt idx="17801">
                  <c:v>1.5567765567765486E-2</c:v>
                </c:pt>
                <c:pt idx="17802">
                  <c:v>7.1596397514853034E-3</c:v>
                </c:pt>
                <c:pt idx="17803">
                  <c:v>7.2148786831516027E-4</c:v>
                </c:pt>
                <c:pt idx="17804">
                  <c:v>6.5104166666679814E-4</c:v>
                </c:pt>
                <c:pt idx="17805">
                  <c:v>1.5748031496063096E-2</c:v>
                </c:pt>
                <c:pt idx="17806">
                  <c:v>6.5104166666679814E-4</c:v>
                </c:pt>
                <c:pt idx="17807">
                  <c:v>1.0416666666666938E-2</c:v>
                </c:pt>
                <c:pt idx="17808">
                  <c:v>1.5748031496063096E-2</c:v>
                </c:pt>
                <c:pt idx="17809">
                  <c:v>2.976190476190496E-3</c:v>
                </c:pt>
                <c:pt idx="17810">
                  <c:v>3.097173828881227E-3</c:v>
                </c:pt>
                <c:pt idx="17811">
                  <c:v>5.9930480642340365E-5</c:v>
                </c:pt>
                <c:pt idx="17812">
                  <c:v>1.3605442176870781E-2</c:v>
                </c:pt>
                <c:pt idx="17813">
                  <c:v>6.238859180035747E-3</c:v>
                </c:pt>
                <c:pt idx="17814">
                  <c:v>1.084010840108398E-2</c:v>
                </c:pt>
                <c:pt idx="17815">
                  <c:v>2.2038567493112997E-2</c:v>
                </c:pt>
                <c:pt idx="17816">
                  <c:v>7.2859744990892324E-3</c:v>
                </c:pt>
                <c:pt idx="17817">
                  <c:v>1.4939309056956073E-2</c:v>
                </c:pt>
                <c:pt idx="17818">
                  <c:v>1.084010840108398E-2</c:v>
                </c:pt>
                <c:pt idx="17819">
                  <c:v>1.4367816091953854E-3</c:v>
                </c:pt>
                <c:pt idx="17820">
                  <c:v>1.084010840108398E-2</c:v>
                </c:pt>
                <c:pt idx="17821">
                  <c:v>5.164992826397597E-4</c:v>
                </c:pt>
                <c:pt idx="17822">
                  <c:v>1.6585365853658652E-2</c:v>
                </c:pt>
                <c:pt idx="17823">
                  <c:v>9.8395721925138542E-4</c:v>
                </c:pt>
                <c:pt idx="17824">
                  <c:v>1.0967741935483678E-2</c:v>
                </c:pt>
                <c:pt idx="17825">
                  <c:v>1.3840830449813422E-4</c:v>
                </c:pt>
                <c:pt idx="17826">
                  <c:v>6.9440459110471676E-3</c:v>
                </c:pt>
                <c:pt idx="17827">
                  <c:v>3.8891589693393329E-6</c:v>
                </c:pt>
                <c:pt idx="17828">
                  <c:v>1.6790123456790994E-3</c:v>
                </c:pt>
                <c:pt idx="17829">
                  <c:v>1.3840830449813422E-4</c:v>
                </c:pt>
                <c:pt idx="17830">
                  <c:v>9.8395721925138542E-4</c:v>
                </c:pt>
                <c:pt idx="17831">
                  <c:v>7.8586375261568593E-3</c:v>
                </c:pt>
                <c:pt idx="17832">
                  <c:v>1.2986033098036599E-2</c:v>
                </c:pt>
                <c:pt idx="17833">
                  <c:v>3.0740204113494474E-3</c:v>
                </c:pt>
                <c:pt idx="17834">
                  <c:v>1.1050995740762241E-2</c:v>
                </c:pt>
                <c:pt idx="17835">
                  <c:v>5.1454918032786769E-2</c:v>
                </c:pt>
                <c:pt idx="17836">
                  <c:v>9.3664717348929064E-3</c:v>
                </c:pt>
                <c:pt idx="17837">
                  <c:v>5.2521008403361449E-2</c:v>
                </c:pt>
                <c:pt idx="17838">
                  <c:v>3.7253694581267826E-4</c:v>
                </c:pt>
                <c:pt idx="17839">
                  <c:v>2.1512605042016884E-2</c:v>
                </c:pt>
                <c:pt idx="17840">
                  <c:v>0.11183858580508486</c:v>
                </c:pt>
                <c:pt idx="17841">
                  <c:v>4.350721420643684E-3</c:v>
                </c:pt>
                <c:pt idx="17842">
                  <c:v>1.8609632139399691E-2</c:v>
                </c:pt>
                <c:pt idx="17843">
                  <c:v>8.0277777777777257E-3</c:v>
                </c:pt>
                <c:pt idx="17844">
                  <c:v>6.5104166666679814E-4</c:v>
                </c:pt>
                <c:pt idx="17845">
                  <c:v>3.5433070866141662E-2</c:v>
                </c:pt>
                <c:pt idx="17846">
                  <c:v>1.5748031496063096E-2</c:v>
                </c:pt>
                <c:pt idx="17847">
                  <c:v>2.8624661246612532E-2</c:v>
                </c:pt>
                <c:pt idx="17848">
                  <c:v>0.25675675675675685</c:v>
                </c:pt>
                <c:pt idx="17849">
                  <c:v>9.7949188858280165E-3</c:v>
                </c:pt>
                <c:pt idx="17850">
                  <c:v>1.0416666666666938E-2</c:v>
                </c:pt>
                <c:pt idx="17851">
                  <c:v>3.5433070866141662E-2</c:v>
                </c:pt>
                <c:pt idx="17852">
                  <c:v>1.5748031496063096E-2</c:v>
                </c:pt>
                <c:pt idx="17853">
                  <c:v>6.5104166666679814E-4</c:v>
                </c:pt>
                <c:pt idx="17854">
                  <c:v>2.4378698224853026E-3</c:v>
                </c:pt>
                <c:pt idx="17855">
                  <c:v>2.8115985496396118E-2</c:v>
                </c:pt>
                <c:pt idx="17856">
                  <c:v>4.6027800791681705E-4</c:v>
                </c:pt>
                <c:pt idx="17857">
                  <c:v>1.5355342423433959E-2</c:v>
                </c:pt>
                <c:pt idx="17858">
                  <c:v>2.3202614379084888E-2</c:v>
                </c:pt>
                <c:pt idx="17859">
                  <c:v>1.7076502732243888E-4</c:v>
                </c:pt>
                <c:pt idx="17860">
                  <c:v>2.3437500000000038E-2</c:v>
                </c:pt>
                <c:pt idx="17861">
                  <c:v>6.5104166666679814E-4</c:v>
                </c:pt>
                <c:pt idx="17862">
                  <c:v>1.0416666666666938E-2</c:v>
                </c:pt>
                <c:pt idx="17863">
                  <c:v>6.5104166666679814E-4</c:v>
                </c:pt>
                <c:pt idx="17864">
                  <c:v>8.9605734767043196E-4</c:v>
                </c:pt>
                <c:pt idx="17865">
                  <c:v>2.8619553887846622E-2</c:v>
                </c:pt>
                <c:pt idx="17866">
                  <c:v>1.0416666666666938E-2</c:v>
                </c:pt>
                <c:pt idx="17867">
                  <c:v>6.553079947577196E-4</c:v>
                </c:pt>
                <c:pt idx="17868">
                  <c:v>0</c:v>
                </c:pt>
                <c:pt idx="17869">
                  <c:v>6.5104166666679814E-4</c:v>
                </c:pt>
                <c:pt idx="17870">
                  <c:v>1.0416666666666938E-2</c:v>
                </c:pt>
                <c:pt idx="17871">
                  <c:v>2.976190476190496E-3</c:v>
                </c:pt>
                <c:pt idx="17872">
                  <c:v>3.5433070866141662E-2</c:v>
                </c:pt>
                <c:pt idx="17873">
                  <c:v>6.5104166666679814E-4</c:v>
                </c:pt>
                <c:pt idx="17874">
                  <c:v>9.8757890450010787E-3</c:v>
                </c:pt>
                <c:pt idx="17875">
                  <c:v>2.7322404371585415E-3</c:v>
                </c:pt>
                <c:pt idx="17876">
                  <c:v>2.3437500000000038E-2</c:v>
                </c:pt>
                <c:pt idx="17877">
                  <c:v>2.7898866608544078E-2</c:v>
                </c:pt>
                <c:pt idx="17878">
                  <c:v>4.7776988075496586E-3</c:v>
                </c:pt>
                <c:pt idx="17879">
                  <c:v>5.7915057915058294E-3</c:v>
                </c:pt>
                <c:pt idx="17880">
                  <c:v>6.5104166666679814E-4</c:v>
                </c:pt>
                <c:pt idx="17881">
                  <c:v>6.9991251093613586E-3</c:v>
                </c:pt>
                <c:pt idx="17882">
                  <c:v>1.3227513227514738E-3</c:v>
                </c:pt>
                <c:pt idx="17883">
                  <c:v>6.9991251093613586E-3</c:v>
                </c:pt>
                <c:pt idx="17884">
                  <c:v>2.1164021164021368E-2</c:v>
                </c:pt>
                <c:pt idx="17885">
                  <c:v>2.1739130434782584E-2</c:v>
                </c:pt>
                <c:pt idx="17886">
                  <c:v>4.3744531933532539E-4</c:v>
                </c:pt>
                <c:pt idx="17887">
                  <c:v>1.0835703643503729E-3</c:v>
                </c:pt>
                <c:pt idx="17888">
                  <c:v>2.1135265700484023E-3</c:v>
                </c:pt>
                <c:pt idx="17889">
                  <c:v>6.6666666666668883E-3</c:v>
                </c:pt>
                <c:pt idx="17890">
                  <c:v>6.6666666666668883E-3</c:v>
                </c:pt>
                <c:pt idx="17891">
                  <c:v>6.4974312481113549E-3</c:v>
                </c:pt>
                <c:pt idx="17892">
                  <c:v>2.3437500000000038E-2</c:v>
                </c:pt>
                <c:pt idx="17893">
                  <c:v>5.092946269416095E-4</c:v>
                </c:pt>
                <c:pt idx="17894">
                  <c:v>2.1164021164021368E-2</c:v>
                </c:pt>
                <c:pt idx="17895">
                  <c:v>1.5748031496063096E-2</c:v>
                </c:pt>
                <c:pt idx="17896">
                  <c:v>6.5104166666679814E-4</c:v>
                </c:pt>
                <c:pt idx="17897">
                  <c:v>4.3744531933532539E-4</c:v>
                </c:pt>
                <c:pt idx="17898">
                  <c:v>1.0416666666666938E-2</c:v>
                </c:pt>
                <c:pt idx="17899">
                  <c:v>1.0416666666666938E-2</c:v>
                </c:pt>
                <c:pt idx="17900">
                  <c:v>2.0748482286943332E-3</c:v>
                </c:pt>
                <c:pt idx="17901">
                  <c:v>1.7453719242983667E-2</c:v>
                </c:pt>
                <c:pt idx="17902">
                  <c:v>1.464688126886518E-3</c:v>
                </c:pt>
                <c:pt idx="17903">
                  <c:v>4.8166119594678422E-4</c:v>
                </c:pt>
                <c:pt idx="17904">
                  <c:v>6.8740783026497582E-3</c:v>
                </c:pt>
                <c:pt idx="17905">
                  <c:v>1.0179294389820967E-2</c:v>
                </c:pt>
                <c:pt idx="17906">
                  <c:v>3.5256410256410152E-2</c:v>
                </c:pt>
                <c:pt idx="17907">
                  <c:v>9.9916109531495226E-3</c:v>
                </c:pt>
                <c:pt idx="17908">
                  <c:v>6.8740783026497582E-3</c:v>
                </c:pt>
                <c:pt idx="17909">
                  <c:v>4.8166119594678422E-4</c:v>
                </c:pt>
                <c:pt idx="17910">
                  <c:v>2.8365451752548534E-3</c:v>
                </c:pt>
                <c:pt idx="17911">
                  <c:v>6.1454293737771293E-4</c:v>
                </c:pt>
                <c:pt idx="17912">
                  <c:v>6.1454293737771293E-4</c:v>
                </c:pt>
                <c:pt idx="17913">
                  <c:v>1.713909030982181E-2</c:v>
                </c:pt>
                <c:pt idx="17914">
                  <c:v>2.3039432875498308E-2</c:v>
                </c:pt>
                <c:pt idx="17915">
                  <c:v>1.5152986650998342E-2</c:v>
                </c:pt>
                <c:pt idx="17916">
                  <c:v>2.3548058417298946E-2</c:v>
                </c:pt>
                <c:pt idx="17917">
                  <c:v>1.6592502108600301E-2</c:v>
                </c:pt>
                <c:pt idx="17918">
                  <c:v>1.1582581579240702E-2</c:v>
                </c:pt>
                <c:pt idx="17919">
                  <c:v>6.5104166666679814E-4</c:v>
                </c:pt>
                <c:pt idx="17920">
                  <c:v>2.3437500000000038E-2</c:v>
                </c:pt>
                <c:pt idx="17921">
                  <c:v>1.0416666666666938E-2</c:v>
                </c:pt>
                <c:pt idx="17922">
                  <c:v>1.0860484544695154E-2</c:v>
                </c:pt>
                <c:pt idx="17923">
                  <c:v>2.1592442645074428E-2</c:v>
                </c:pt>
                <c:pt idx="17924">
                  <c:v>2.6153306910405068E-3</c:v>
                </c:pt>
                <c:pt idx="17925">
                  <c:v>1.0860484544695154E-2</c:v>
                </c:pt>
                <c:pt idx="17926">
                  <c:v>1.0860484544695154E-2</c:v>
                </c:pt>
                <c:pt idx="17927">
                  <c:v>6.5830617821238847E-6</c:v>
                </c:pt>
                <c:pt idx="17928">
                  <c:v>6.1454293737771293E-4</c:v>
                </c:pt>
                <c:pt idx="17929">
                  <c:v>3.5256410256410152E-2</c:v>
                </c:pt>
                <c:pt idx="17930">
                  <c:v>4.7384615384615261E-2</c:v>
                </c:pt>
                <c:pt idx="17931">
                  <c:v>8.5365853658536536E-2</c:v>
                </c:pt>
                <c:pt idx="17932">
                  <c:v>8.9605734767043196E-4</c:v>
                </c:pt>
                <c:pt idx="17933">
                  <c:v>1.0416666666666938E-2</c:v>
                </c:pt>
                <c:pt idx="17934">
                  <c:v>4.2372881355930824E-3</c:v>
                </c:pt>
                <c:pt idx="17935">
                  <c:v>0</c:v>
                </c:pt>
                <c:pt idx="17936">
                  <c:v>4.5955882352954056E-4</c:v>
                </c:pt>
                <c:pt idx="17937">
                  <c:v>0</c:v>
                </c:pt>
                <c:pt idx="17938">
                  <c:v>8.5365853658536536E-2</c:v>
                </c:pt>
                <c:pt idx="17939">
                  <c:v>6.6666666666668883E-3</c:v>
                </c:pt>
                <c:pt idx="17940">
                  <c:v>8.373921216782031E-3</c:v>
                </c:pt>
                <c:pt idx="17941">
                  <c:v>3.5433070866141662E-2</c:v>
                </c:pt>
                <c:pt idx="17942">
                  <c:v>1.0635034257081455E-2</c:v>
                </c:pt>
                <c:pt idx="17943">
                  <c:v>2.3319200484554808E-2</c:v>
                </c:pt>
                <c:pt idx="17944">
                  <c:v>7.0748304981301776E-3</c:v>
                </c:pt>
                <c:pt idx="17945">
                  <c:v>1.6079158936301841E-2</c:v>
                </c:pt>
                <c:pt idx="17946">
                  <c:v>5.2243429647277403E-3</c:v>
                </c:pt>
                <c:pt idx="17947">
                  <c:v>2.6399407044568297E-2</c:v>
                </c:pt>
                <c:pt idx="17948">
                  <c:v>1.3335348861664229E-3</c:v>
                </c:pt>
                <c:pt idx="17949">
                  <c:v>4.7506840985101851E-3</c:v>
                </c:pt>
                <c:pt idx="17950">
                  <c:v>1.006464648796593E-2</c:v>
                </c:pt>
                <c:pt idx="17951">
                  <c:v>6.1454293737771293E-4</c:v>
                </c:pt>
                <c:pt idx="17952">
                  <c:v>2.3091954883523971E-2</c:v>
                </c:pt>
                <c:pt idx="17953">
                  <c:v>1.4083477498111698E-2</c:v>
                </c:pt>
                <c:pt idx="17954">
                  <c:v>3.2859412250514988E-3</c:v>
                </c:pt>
                <c:pt idx="17955">
                  <c:v>4.7384615384615261E-2</c:v>
                </c:pt>
                <c:pt idx="17956">
                  <c:v>6.5104166666679814E-4</c:v>
                </c:pt>
                <c:pt idx="17957">
                  <c:v>3.9454401983996792E-4</c:v>
                </c:pt>
                <c:pt idx="17958">
                  <c:v>1.0416666666666938E-2</c:v>
                </c:pt>
                <c:pt idx="17959">
                  <c:v>6.5104166666679814E-4</c:v>
                </c:pt>
                <c:pt idx="17960">
                  <c:v>6.1218243036437225E-4</c:v>
                </c:pt>
                <c:pt idx="17961">
                  <c:v>1.0416666666666938E-2</c:v>
                </c:pt>
                <c:pt idx="17962">
                  <c:v>2.3437500000000038E-2</c:v>
                </c:pt>
                <c:pt idx="17963">
                  <c:v>2.66666666666668E-2</c:v>
                </c:pt>
                <c:pt idx="17964">
                  <c:v>0.14201183431952669</c:v>
                </c:pt>
                <c:pt idx="17965">
                  <c:v>6.9991251093613586E-3</c:v>
                </c:pt>
                <c:pt idx="17966">
                  <c:v>1.0416666666666938E-2</c:v>
                </c:pt>
                <c:pt idx="17967">
                  <c:v>1.6203703703703606E-2</c:v>
                </c:pt>
                <c:pt idx="17968">
                  <c:v>0</c:v>
                </c:pt>
                <c:pt idx="17969">
                  <c:v>8.1880612783942503E-3</c:v>
                </c:pt>
                <c:pt idx="17970">
                  <c:v>2.5345622119815617E-2</c:v>
                </c:pt>
                <c:pt idx="17971">
                  <c:v>7.8571428571428528E-2</c:v>
                </c:pt>
                <c:pt idx="17972">
                  <c:v>1.0263929618768076E-2</c:v>
                </c:pt>
                <c:pt idx="17973">
                  <c:v>6.6666666666668883E-3</c:v>
                </c:pt>
                <c:pt idx="17974">
                  <c:v>0</c:v>
                </c:pt>
                <c:pt idx="17975">
                  <c:v>1.8436326391260017E-2</c:v>
                </c:pt>
                <c:pt idx="17976">
                  <c:v>1.0416666666666938E-2</c:v>
                </c:pt>
                <c:pt idx="17977">
                  <c:v>6.2229503296114296E-4</c:v>
                </c:pt>
                <c:pt idx="17978">
                  <c:v>2.3465123754419562E-2</c:v>
                </c:pt>
                <c:pt idx="17979">
                  <c:v>3.8977337627274901E-3</c:v>
                </c:pt>
                <c:pt idx="17980">
                  <c:v>3.5523566287439037E-2</c:v>
                </c:pt>
                <c:pt idx="17981">
                  <c:v>3.5523566287439037E-2</c:v>
                </c:pt>
                <c:pt idx="17982">
                  <c:v>9.0232116378994476E-2</c:v>
                </c:pt>
                <c:pt idx="17983">
                  <c:v>5.1033062797768813E-2</c:v>
                </c:pt>
                <c:pt idx="17984">
                  <c:v>2.0923076923076878E-2</c:v>
                </c:pt>
                <c:pt idx="17985">
                  <c:v>0.48979591836734687</c:v>
                </c:pt>
                <c:pt idx="18728">
                  <c:v>0.3017475728155341</c:v>
                </c:pt>
                <c:pt idx="18729">
                  <c:v>3.669421487603336E-2</c:v>
                </c:pt>
                <c:pt idx="18730">
                  <c:v>2.4262295081967235E-2</c:v>
                </c:pt>
                <c:pt idx="18731">
                  <c:v>4.9047477618906078E-2</c:v>
                </c:pt>
                <c:pt idx="18732">
                  <c:v>2.1164021164021368E-2</c:v>
                </c:pt>
                <c:pt idx="18733">
                  <c:v>2.3437500000000038E-2</c:v>
                </c:pt>
                <c:pt idx="18734">
                  <c:v>4.7619047619047589E-2</c:v>
                </c:pt>
                <c:pt idx="18735">
                  <c:v>2.3069679849340892E-2</c:v>
                </c:pt>
                <c:pt idx="18736">
                  <c:v>2.1164021164021368E-2</c:v>
                </c:pt>
                <c:pt idx="18737">
                  <c:v>2.1164021164021368E-2</c:v>
                </c:pt>
                <c:pt idx="18738">
                  <c:v>0</c:v>
                </c:pt>
                <c:pt idx="18739">
                  <c:v>6.9991251093613586E-3</c:v>
                </c:pt>
                <c:pt idx="18740">
                  <c:v>3.5433070866141662E-2</c:v>
                </c:pt>
                <c:pt idx="18741">
                  <c:v>4.9554781262098134E-2</c:v>
                </c:pt>
                <c:pt idx="18742">
                  <c:v>3.2258064516129087E-2</c:v>
                </c:pt>
                <c:pt idx="18743">
                  <c:v>2.3437500000000038E-2</c:v>
                </c:pt>
                <c:pt idx="18744">
                  <c:v>6.6666666666668883E-3</c:v>
                </c:pt>
                <c:pt idx="18745">
                  <c:v>6.5104166666679814E-4</c:v>
                </c:pt>
                <c:pt idx="18746">
                  <c:v>4.3744531933532539E-4</c:v>
                </c:pt>
                <c:pt idx="18747">
                  <c:v>6.5104166666679814E-4</c:v>
                </c:pt>
                <c:pt idx="18748">
                  <c:v>1.8935214375788132E-2</c:v>
                </c:pt>
                <c:pt idx="18749">
                  <c:v>1.0447803549131583E-2</c:v>
                </c:pt>
                <c:pt idx="18750">
                  <c:v>1.4237035876547208E-2</c:v>
                </c:pt>
                <c:pt idx="18751">
                  <c:v>1.3262599469483918E-4</c:v>
                </c:pt>
                <c:pt idx="18752">
                  <c:v>9.6929280397011603E-4</c:v>
                </c:pt>
                <c:pt idx="18753">
                  <c:v>1.2295888254966177E-3</c:v>
                </c:pt>
                <c:pt idx="18754">
                  <c:v>9.6929280397011603E-4</c:v>
                </c:pt>
                <c:pt idx="18755">
                  <c:v>3.0769230769230906E-2</c:v>
                </c:pt>
                <c:pt idx="18756">
                  <c:v>9.6929280397011603E-4</c:v>
                </c:pt>
                <c:pt idx="18757">
                  <c:v>2.9027576197381813E-4</c:v>
                </c:pt>
                <c:pt idx="18758">
                  <c:v>6.9878432662434946E-4</c:v>
                </c:pt>
                <c:pt idx="18759">
                  <c:v>1.0656039457284943E-3</c:v>
                </c:pt>
                <c:pt idx="18760">
                  <c:v>3.9120940247354185E-4</c:v>
                </c:pt>
                <c:pt idx="18761">
                  <c:v>7.2580645161290175E-2</c:v>
                </c:pt>
                <c:pt idx="18762">
                  <c:v>1.0416666666666938E-2</c:v>
                </c:pt>
                <c:pt idx="18763">
                  <c:v>6.9991251093613586E-3</c:v>
                </c:pt>
                <c:pt idx="18764">
                  <c:v>5.9999999999999928E-2</c:v>
                </c:pt>
                <c:pt idx="18765">
                  <c:v>1.6203703703703606E-2</c:v>
                </c:pt>
                <c:pt idx="18766">
                  <c:v>1.0635034257081455E-2</c:v>
                </c:pt>
                <c:pt idx="18767">
                  <c:v>0.37538720743438275</c:v>
                </c:pt>
                <c:pt idx="18768">
                  <c:v>2.8850127692944478E-3</c:v>
                </c:pt>
                <c:pt idx="18769">
                  <c:v>0.37538720743438275</c:v>
                </c:pt>
                <c:pt idx="18770">
                  <c:v>0.37538720743438275</c:v>
                </c:pt>
                <c:pt idx="18771">
                  <c:v>1.0296789824349027E-2</c:v>
                </c:pt>
                <c:pt idx="18772">
                  <c:v>1.0296789824349027E-2</c:v>
                </c:pt>
                <c:pt idx="18773">
                  <c:v>0.1447977853348697</c:v>
                </c:pt>
                <c:pt idx="18774">
                  <c:v>1.0296789824349027E-2</c:v>
                </c:pt>
                <c:pt idx="18775">
                  <c:v>0.37538720743438275</c:v>
                </c:pt>
                <c:pt idx="18776">
                  <c:v>1.5567765567765486E-2</c:v>
                </c:pt>
                <c:pt idx="18777">
                  <c:v>0.37538720743438275</c:v>
                </c:pt>
                <c:pt idx="18778">
                  <c:v>0.22698262947417946</c:v>
                </c:pt>
                <c:pt idx="18779">
                  <c:v>3.7440000000000209E-2</c:v>
                </c:pt>
                <c:pt idx="18780">
                  <c:v>0.37538720743438275</c:v>
                </c:pt>
                <c:pt idx="18781">
                  <c:v>0.17139959432048693</c:v>
                </c:pt>
                <c:pt idx="18782">
                  <c:v>1.206636500754077E-3</c:v>
                </c:pt>
                <c:pt idx="18783">
                  <c:v>2.6364764267990268E-2</c:v>
                </c:pt>
                <c:pt idx="18784">
                  <c:v>4.8543689320386775E-3</c:v>
                </c:pt>
                <c:pt idx="18785">
                  <c:v>1.0416666666666938E-2</c:v>
                </c:pt>
                <c:pt idx="18786">
                  <c:v>1.3227513227514738E-3</c:v>
                </c:pt>
                <c:pt idx="18787">
                  <c:v>1.0416666666666938E-2</c:v>
                </c:pt>
                <c:pt idx="18788">
                  <c:v>1.2549541961306745E-2</c:v>
                </c:pt>
                <c:pt idx="18789">
                  <c:v>5.5658782211577253E-2</c:v>
                </c:pt>
                <c:pt idx="18790">
                  <c:v>3.5256410256410152E-2</c:v>
                </c:pt>
                <c:pt idx="18791">
                  <c:v>1.0635034257081455E-2</c:v>
                </c:pt>
                <c:pt idx="18792">
                  <c:v>6.1454293737771293E-4</c:v>
                </c:pt>
                <c:pt idx="18793">
                  <c:v>1.0635034257081455E-2</c:v>
                </c:pt>
                <c:pt idx="18794">
                  <c:v>1.0416666666666938E-2</c:v>
                </c:pt>
                <c:pt idx="18795">
                  <c:v>6.5104166666679814E-4</c:v>
                </c:pt>
                <c:pt idx="18796">
                  <c:v>1.0416666666666938E-2</c:v>
                </c:pt>
                <c:pt idx="18797">
                  <c:v>2.3422377080913635E-2</c:v>
                </c:pt>
                <c:pt idx="18798">
                  <c:v>6.6666666666668883E-3</c:v>
                </c:pt>
                <c:pt idx="18799">
                  <c:v>6.0386473429951723E-2</c:v>
                </c:pt>
                <c:pt idx="18800">
                  <c:v>7.4815270935960618E-2</c:v>
                </c:pt>
                <c:pt idx="18801">
                  <c:v>1.0416666666666938E-2</c:v>
                </c:pt>
                <c:pt idx="18802">
                  <c:v>2.66666666666668E-2</c:v>
                </c:pt>
                <c:pt idx="18803">
                  <c:v>0.32515911643579171</c:v>
                </c:pt>
                <c:pt idx="18804">
                  <c:v>3.1249999999999962E-2</c:v>
                </c:pt>
                <c:pt idx="18805">
                  <c:v>2.6666666666666613E-2</c:v>
                </c:pt>
                <c:pt idx="18806">
                  <c:v>2.976190476190496E-3</c:v>
                </c:pt>
                <c:pt idx="18807">
                  <c:v>0.12525354969574035</c:v>
                </c:pt>
                <c:pt idx="18808">
                  <c:v>3.5433070866141662E-2</c:v>
                </c:pt>
                <c:pt idx="18809">
                  <c:v>1.883239171374814E-3</c:v>
                </c:pt>
                <c:pt idx="18810">
                  <c:v>0.30555555555555569</c:v>
                </c:pt>
                <c:pt idx="18811">
                  <c:v>6.6666666666668883E-3</c:v>
                </c:pt>
                <c:pt idx="18812">
                  <c:v>1.5748031496063096E-2</c:v>
                </c:pt>
                <c:pt idx="18813">
                  <c:v>7.0646620931252256E-3</c:v>
                </c:pt>
                <c:pt idx="18814">
                  <c:v>1.0296789824349027E-2</c:v>
                </c:pt>
                <c:pt idx="18815">
                  <c:v>7.2148786831516027E-4</c:v>
                </c:pt>
                <c:pt idx="18816">
                  <c:v>1.8939393939394035E-3</c:v>
                </c:pt>
                <c:pt idx="18817">
                  <c:v>9.8360655737704847E-2</c:v>
                </c:pt>
                <c:pt idx="18818">
                  <c:v>9.8360655737704847E-2</c:v>
                </c:pt>
                <c:pt idx="18819">
                  <c:v>1.0416666666666938E-2</c:v>
                </c:pt>
                <c:pt idx="18820">
                  <c:v>4.3744531933532539E-4</c:v>
                </c:pt>
                <c:pt idx="18821">
                  <c:v>4.0093440122044327E-2</c:v>
                </c:pt>
                <c:pt idx="18822">
                  <c:v>6.5104166666679814E-4</c:v>
                </c:pt>
                <c:pt idx="18823">
                  <c:v>2.3437500000000038E-2</c:v>
                </c:pt>
                <c:pt idx="18824">
                  <c:v>2.3437500000000038E-2</c:v>
                </c:pt>
                <c:pt idx="18825">
                  <c:v>2.3437500000000038E-2</c:v>
                </c:pt>
                <c:pt idx="18826">
                  <c:v>6.5104166666679814E-4</c:v>
                </c:pt>
                <c:pt idx="18827">
                  <c:v>1.3227513227514738E-3</c:v>
                </c:pt>
                <c:pt idx="18828">
                  <c:v>0.22383922383922378</c:v>
                </c:pt>
                <c:pt idx="18829">
                  <c:v>3.264986287057643E-3</c:v>
                </c:pt>
                <c:pt idx="18830">
                  <c:v>4.6680748049341258E-3</c:v>
                </c:pt>
                <c:pt idx="18831">
                  <c:v>1.0353753235547858E-2</c:v>
                </c:pt>
                <c:pt idx="18832">
                  <c:v>1.7486338797814187E-2</c:v>
                </c:pt>
                <c:pt idx="18833">
                  <c:v>5.2259887005649874E-2</c:v>
                </c:pt>
                <c:pt idx="18834">
                  <c:v>1.0848376981100062E-3</c:v>
                </c:pt>
                <c:pt idx="18835">
                  <c:v>6.1948656953123677E-4</c:v>
                </c:pt>
                <c:pt idx="18836">
                  <c:v>2.6536930561698247E-2</c:v>
                </c:pt>
                <c:pt idx="18837">
                  <c:v>1.6195475651318687E-2</c:v>
                </c:pt>
                <c:pt idx="18838">
                  <c:v>1.0353753235547858E-2</c:v>
                </c:pt>
                <c:pt idx="18839">
                  <c:v>6.1557402277600317E-5</c:v>
                </c:pt>
                <c:pt idx="18840">
                  <c:v>2.1473512422429159E-3</c:v>
                </c:pt>
                <c:pt idx="18841">
                  <c:v>2.5956284153005476E-2</c:v>
                </c:pt>
                <c:pt idx="18842">
                  <c:v>0.1091954022988505</c:v>
                </c:pt>
                <c:pt idx="18843">
                  <c:v>6.1993218339967595E-3</c:v>
                </c:pt>
                <c:pt idx="18844">
                  <c:v>6.5104166666679814E-4</c:v>
                </c:pt>
                <c:pt idx="18845">
                  <c:v>1.0416666666666938E-2</c:v>
                </c:pt>
                <c:pt idx="18846">
                  <c:v>1.4778325123152662E-2</c:v>
                </c:pt>
                <c:pt idx="18847">
                  <c:v>1.3227513227514738E-3</c:v>
                </c:pt>
                <c:pt idx="18848">
                  <c:v>1.0416666666666938E-2</c:v>
                </c:pt>
                <c:pt idx="18849">
                  <c:v>1.0416666666666938E-2</c:v>
                </c:pt>
                <c:pt idx="18850">
                  <c:v>6.1572466056207054E-3</c:v>
                </c:pt>
                <c:pt idx="18851">
                  <c:v>6.5104166666679814E-4</c:v>
                </c:pt>
                <c:pt idx="18852">
                  <c:v>1.3227513227514738E-3</c:v>
                </c:pt>
                <c:pt idx="18853">
                  <c:v>2.016129032257999E-3</c:v>
                </c:pt>
                <c:pt idx="18854">
                  <c:v>1.0416666666666938E-2</c:v>
                </c:pt>
                <c:pt idx="18855">
                  <c:v>3.5433070866141662E-2</c:v>
                </c:pt>
                <c:pt idx="18856">
                  <c:v>1.4972861688190549E-3</c:v>
                </c:pt>
                <c:pt idx="18857">
                  <c:v>2.3437500000000038E-2</c:v>
                </c:pt>
                <c:pt idx="18858">
                  <c:v>1.0296789824349027E-2</c:v>
                </c:pt>
                <c:pt idx="18859">
                  <c:v>2.8280542986424254E-3</c:v>
                </c:pt>
                <c:pt idx="18860">
                  <c:v>7.2148786831516027E-4</c:v>
                </c:pt>
                <c:pt idx="18861">
                  <c:v>1.6079158936301841E-2</c:v>
                </c:pt>
                <c:pt idx="18862">
                  <c:v>1.9035842206574804E-3</c:v>
                </c:pt>
                <c:pt idx="18863">
                  <c:v>6.1454293737771293E-4</c:v>
                </c:pt>
                <c:pt idx="18864">
                  <c:v>1.333534886166575E-3</c:v>
                </c:pt>
                <c:pt idx="18865">
                  <c:v>3.5256410256410152E-2</c:v>
                </c:pt>
                <c:pt idx="18866">
                  <c:v>2.3319200484554808E-2</c:v>
                </c:pt>
                <c:pt idx="18867">
                  <c:v>6.4971319003575331E-3</c:v>
                </c:pt>
                <c:pt idx="18868">
                  <c:v>2.3319200484554808E-2</c:v>
                </c:pt>
                <c:pt idx="18869">
                  <c:v>6.1454293737771293E-4</c:v>
                </c:pt>
                <c:pt idx="18870">
                  <c:v>3.2137965127655911E-2</c:v>
                </c:pt>
                <c:pt idx="18871">
                  <c:v>1.0635034257081455E-2</c:v>
                </c:pt>
                <c:pt idx="18872">
                  <c:v>1.0635034257081455E-2</c:v>
                </c:pt>
                <c:pt idx="18873">
                  <c:v>2.6399407044568297E-2</c:v>
                </c:pt>
                <c:pt idx="18874">
                  <c:v>2.6399407044568297E-2</c:v>
                </c:pt>
                <c:pt idx="18875">
                  <c:v>6.1621683329414704E-3</c:v>
                </c:pt>
                <c:pt idx="18876">
                  <c:v>6.1454293737771293E-4</c:v>
                </c:pt>
                <c:pt idx="18877">
                  <c:v>2.3319200484554808E-2</c:v>
                </c:pt>
                <c:pt idx="18878">
                  <c:v>4.7833649588867738E-3</c:v>
                </c:pt>
                <c:pt idx="18879">
                  <c:v>6.5104166666679814E-4</c:v>
                </c:pt>
                <c:pt idx="18880">
                  <c:v>2.1164021164021368E-2</c:v>
                </c:pt>
                <c:pt idx="18881">
                  <c:v>6.5104166666679814E-4</c:v>
                </c:pt>
                <c:pt idx="18882">
                  <c:v>2.4154589371982158E-3</c:v>
                </c:pt>
                <c:pt idx="18883">
                  <c:v>1.6083043749443006E-2</c:v>
                </c:pt>
                <c:pt idx="18884">
                  <c:v>1.6083043749443006E-2</c:v>
                </c:pt>
                <c:pt idx="18885">
                  <c:v>4.9554781262098134E-2</c:v>
                </c:pt>
                <c:pt idx="18886">
                  <c:v>7.8201368523949689E-3</c:v>
                </c:pt>
                <c:pt idx="18887">
                  <c:v>1.6752289479562053E-2</c:v>
                </c:pt>
                <c:pt idx="18888">
                  <c:v>1.6267050749797755E-4</c:v>
                </c:pt>
                <c:pt idx="18889">
                  <c:v>2.2833178005580285E-4</c:v>
                </c:pt>
                <c:pt idx="18890">
                  <c:v>7.2114467408584109E-3</c:v>
                </c:pt>
                <c:pt idx="18891">
                  <c:v>2.4262295081967235E-2</c:v>
                </c:pt>
                <c:pt idx="18892">
                  <c:v>1.8688514298270238E-2</c:v>
                </c:pt>
                <c:pt idx="18893">
                  <c:v>2.4262295081967235E-2</c:v>
                </c:pt>
                <c:pt idx="18894">
                  <c:v>2.4262295081967235E-2</c:v>
                </c:pt>
                <c:pt idx="18895">
                  <c:v>7.2114467408584109E-3</c:v>
                </c:pt>
                <c:pt idx="18896">
                  <c:v>3.9654429264813671E-4</c:v>
                </c:pt>
                <c:pt idx="18897">
                  <c:v>3.9654429264813671E-4</c:v>
                </c:pt>
                <c:pt idx="18898">
                  <c:v>5.1904176904176312E-3</c:v>
                </c:pt>
                <c:pt idx="18899">
                  <c:v>7.6467832311989019E-3</c:v>
                </c:pt>
                <c:pt idx="18900">
                  <c:v>3.9654429264813671E-4</c:v>
                </c:pt>
                <c:pt idx="18901">
                  <c:v>7.3738691352828499E-3</c:v>
                </c:pt>
                <c:pt idx="18902">
                  <c:v>3.9654429264813671E-4</c:v>
                </c:pt>
                <c:pt idx="18903">
                  <c:v>3.9654429264813671E-4</c:v>
                </c:pt>
                <c:pt idx="18904">
                  <c:v>3.543272211862505E-6</c:v>
                </c:pt>
                <c:pt idx="18905">
                  <c:v>3.9654429264813671E-4</c:v>
                </c:pt>
                <c:pt idx="18906">
                  <c:v>3.9654429264813671E-4</c:v>
                </c:pt>
                <c:pt idx="18907">
                  <c:v>1.0635034257081455E-2</c:v>
                </c:pt>
                <c:pt idx="18908">
                  <c:v>6.4971319003575331E-3</c:v>
                </c:pt>
                <c:pt idx="18909">
                  <c:v>6.8740783026497582E-3</c:v>
                </c:pt>
                <c:pt idx="18910">
                  <c:v>1.6112919338532523E-6</c:v>
                </c:pt>
                <c:pt idx="18911">
                  <c:v>1.6079158936301841E-2</c:v>
                </c:pt>
                <c:pt idx="18912">
                  <c:v>2.3319200484554808E-2</c:v>
                </c:pt>
                <c:pt idx="18913">
                  <c:v>1.0635034257081455E-2</c:v>
                </c:pt>
                <c:pt idx="18914">
                  <c:v>3.8748527814134268E-3</c:v>
                </c:pt>
                <c:pt idx="18915">
                  <c:v>3.9335664335666265E-3</c:v>
                </c:pt>
                <c:pt idx="18916">
                  <c:v>1.5470477999748978E-4</c:v>
                </c:pt>
                <c:pt idx="18917">
                  <c:v>4.8166119594678422E-4</c:v>
                </c:pt>
                <c:pt idx="18918">
                  <c:v>5.3665536314466494E-2</c:v>
                </c:pt>
                <c:pt idx="18919">
                  <c:v>9.063004589843663E-3</c:v>
                </c:pt>
                <c:pt idx="18920">
                  <c:v>1.6079158936301841E-2</c:v>
                </c:pt>
                <c:pt idx="18921">
                  <c:v>7.9741499987701879E-3</c:v>
                </c:pt>
                <c:pt idx="18922">
                  <c:v>1.679558098254608E-2</c:v>
                </c:pt>
                <c:pt idx="18923">
                  <c:v>1.5748031496063096E-2</c:v>
                </c:pt>
                <c:pt idx="18924">
                  <c:v>1.0416666666666938E-2</c:v>
                </c:pt>
                <c:pt idx="18925">
                  <c:v>9.2154284461976807E-2</c:v>
                </c:pt>
                <c:pt idx="18926">
                  <c:v>3.4722222222222398E-3</c:v>
                </c:pt>
                <c:pt idx="18927">
                  <c:v>2.976190476190496E-3</c:v>
                </c:pt>
                <c:pt idx="18928">
                  <c:v>2.976190476190496E-3</c:v>
                </c:pt>
                <c:pt idx="18929">
                  <c:v>8.1945008804009088E-3</c:v>
                </c:pt>
                <c:pt idx="18930">
                  <c:v>0</c:v>
                </c:pt>
                <c:pt idx="18931">
                  <c:v>1.4737161956852112E-2</c:v>
                </c:pt>
                <c:pt idx="18932">
                  <c:v>1.0416666666666938E-2</c:v>
                </c:pt>
                <c:pt idx="18933">
                  <c:v>1.3774104683197297E-3</c:v>
                </c:pt>
                <c:pt idx="18934">
                  <c:v>4.2650918635171141E-3</c:v>
                </c:pt>
                <c:pt idx="18935">
                  <c:v>2.0491454808264496E-2</c:v>
                </c:pt>
                <c:pt idx="18936">
                  <c:v>8.4551811824539122E-2</c:v>
                </c:pt>
                <c:pt idx="18937">
                  <c:v>4.7146401985111608E-2</c:v>
                </c:pt>
                <c:pt idx="18938">
                  <c:v>3.1173826173826382E-3</c:v>
                </c:pt>
                <c:pt idx="18939">
                  <c:v>9.8681805998884634E-4</c:v>
                </c:pt>
                <c:pt idx="18940">
                  <c:v>1.0253613874567633E-3</c:v>
                </c:pt>
                <c:pt idx="18941">
                  <c:v>3.2942667089008643E-2</c:v>
                </c:pt>
                <c:pt idx="18942">
                  <c:v>2.7552431161948217E-3</c:v>
                </c:pt>
                <c:pt idx="18943">
                  <c:v>6.1454293737771293E-4</c:v>
                </c:pt>
                <c:pt idx="18944">
                  <c:v>6.5852868241156682E-3</c:v>
                </c:pt>
                <c:pt idx="18945">
                  <c:v>1.0635034257081455E-2</c:v>
                </c:pt>
                <c:pt idx="18946">
                  <c:v>2.254742547425468E-2</c:v>
                </c:pt>
                <c:pt idx="18947">
                  <c:v>2.254742547425468E-2</c:v>
                </c:pt>
                <c:pt idx="18948">
                  <c:v>1.1093333333333358E-2</c:v>
                </c:pt>
                <c:pt idx="18949">
                  <c:v>1.833460656990063E-2</c:v>
                </c:pt>
                <c:pt idx="18950">
                  <c:v>2.5204788909892653E-2</c:v>
                </c:pt>
                <c:pt idx="18951">
                  <c:v>1.0416666666666938E-2</c:v>
                </c:pt>
                <c:pt idx="18952">
                  <c:v>3.0131826741996361E-2</c:v>
                </c:pt>
                <c:pt idx="18953">
                  <c:v>6.5104166666679814E-4</c:v>
                </c:pt>
                <c:pt idx="18954">
                  <c:v>2.4380333197886249E-3</c:v>
                </c:pt>
                <c:pt idx="18955">
                  <c:v>2.3437500000000038E-2</c:v>
                </c:pt>
                <c:pt idx="18956">
                  <c:v>3.6549707602333709E-4</c:v>
                </c:pt>
                <c:pt idx="18957">
                  <c:v>4.7619047619047589E-2</c:v>
                </c:pt>
                <c:pt idx="18958">
                  <c:v>6.1966541481734451E-2</c:v>
                </c:pt>
                <c:pt idx="18959">
                  <c:v>1.3888888888888959E-2</c:v>
                </c:pt>
                <c:pt idx="18960">
                  <c:v>2.2960296684118899E-2</c:v>
                </c:pt>
                <c:pt idx="18961">
                  <c:v>6.5104166666679814E-4</c:v>
                </c:pt>
                <c:pt idx="18962">
                  <c:v>2.4085224641037482E-2</c:v>
                </c:pt>
                <c:pt idx="18963">
                  <c:v>6.9991251093613586E-3</c:v>
                </c:pt>
                <c:pt idx="18964">
                  <c:v>6.5104166666679814E-4</c:v>
                </c:pt>
                <c:pt idx="18965">
                  <c:v>3.4722222222222398E-3</c:v>
                </c:pt>
                <c:pt idx="18966">
                  <c:v>4.5102184637068547E-2</c:v>
                </c:pt>
                <c:pt idx="18967">
                  <c:v>3.9449112978524832E-2</c:v>
                </c:pt>
                <c:pt idx="18968">
                  <c:v>2.3319200484554808E-2</c:v>
                </c:pt>
                <c:pt idx="18969">
                  <c:v>6.1454293737771293E-4</c:v>
                </c:pt>
                <c:pt idx="18970">
                  <c:v>6.0758712441404711E-2</c:v>
                </c:pt>
                <c:pt idx="18971">
                  <c:v>3.7526497892351657E-2</c:v>
                </c:pt>
                <c:pt idx="18972">
                  <c:v>1.4406601801559704E-2</c:v>
                </c:pt>
                <c:pt idx="18973">
                  <c:v>1.0434949665718974E-2</c:v>
                </c:pt>
                <c:pt idx="18974">
                  <c:v>6.1454293737771293E-4</c:v>
                </c:pt>
                <c:pt idx="18975">
                  <c:v>8.0292793940753421E-3</c:v>
                </c:pt>
                <c:pt idx="18976">
                  <c:v>1.0635034257081455E-2</c:v>
                </c:pt>
                <c:pt idx="18977">
                  <c:v>5.4725179127091848E-3</c:v>
                </c:pt>
                <c:pt idx="18978">
                  <c:v>2.3319200484554808E-2</c:v>
                </c:pt>
                <c:pt idx="18979">
                  <c:v>7.4992347719621596E-3</c:v>
                </c:pt>
                <c:pt idx="18980">
                  <c:v>1.0416666666666905E-2</c:v>
                </c:pt>
                <c:pt idx="18981">
                  <c:v>1.0416666666669065E-3</c:v>
                </c:pt>
                <c:pt idx="18982">
                  <c:v>2.976190476190496E-3</c:v>
                </c:pt>
                <c:pt idx="18983">
                  <c:v>1.3227513227514738E-3</c:v>
                </c:pt>
                <c:pt idx="18984">
                  <c:v>3.1233732431025715E-3</c:v>
                </c:pt>
                <c:pt idx="18985">
                  <c:v>4.3744531933532539E-4</c:v>
                </c:pt>
                <c:pt idx="18986">
                  <c:v>8.9605734767043196E-4</c:v>
                </c:pt>
                <c:pt idx="18987">
                  <c:v>2.976190476190496E-3</c:v>
                </c:pt>
                <c:pt idx="18988">
                  <c:v>6.5104166666679814E-4</c:v>
                </c:pt>
                <c:pt idx="18989">
                  <c:v>6.5104166666679814E-4</c:v>
                </c:pt>
                <c:pt idx="18990">
                  <c:v>1.0416666666666938E-2</c:v>
                </c:pt>
                <c:pt idx="18991">
                  <c:v>5.092946269416095E-4</c:v>
                </c:pt>
                <c:pt idx="18992">
                  <c:v>4.3744531933532539E-4</c:v>
                </c:pt>
                <c:pt idx="18993">
                  <c:v>7.5757575757576141E-3</c:v>
                </c:pt>
                <c:pt idx="18994">
                  <c:v>1.3227513227514738E-3</c:v>
                </c:pt>
                <c:pt idx="18995">
                  <c:v>6.5104166666679814E-4</c:v>
                </c:pt>
                <c:pt idx="18996">
                  <c:v>6.553079947577196E-4</c:v>
                </c:pt>
                <c:pt idx="18997">
                  <c:v>6.4971319003575331E-3</c:v>
                </c:pt>
                <c:pt idx="18998">
                  <c:v>3.5256410256410152E-2</c:v>
                </c:pt>
                <c:pt idx="18999">
                  <c:v>1.0635034257081455E-2</c:v>
                </c:pt>
                <c:pt idx="19000">
                  <c:v>2.4016738728469531E-3</c:v>
                </c:pt>
                <c:pt idx="19001">
                  <c:v>2.3319200484554808E-2</c:v>
                </c:pt>
                <c:pt idx="19002">
                  <c:v>1.0635034257081455E-2</c:v>
                </c:pt>
                <c:pt idx="19003">
                  <c:v>1.0635034257081455E-2</c:v>
                </c:pt>
                <c:pt idx="19004">
                  <c:v>2.3319200484554808E-2</c:v>
                </c:pt>
                <c:pt idx="19005">
                  <c:v>7.647869372007547E-3</c:v>
                </c:pt>
                <c:pt idx="19006">
                  <c:v>6.5104166666679814E-4</c:v>
                </c:pt>
                <c:pt idx="19007">
                  <c:v>2.3437500000000038E-2</c:v>
                </c:pt>
                <c:pt idx="19008">
                  <c:v>2.3437500000000038E-2</c:v>
                </c:pt>
                <c:pt idx="19009">
                  <c:v>4.3744531933532539E-4</c:v>
                </c:pt>
                <c:pt idx="19010">
                  <c:v>6.9991251093613586E-3</c:v>
                </c:pt>
                <c:pt idx="19011">
                  <c:v>1.4336917562724075E-2</c:v>
                </c:pt>
                <c:pt idx="19012">
                  <c:v>2.66666666666668E-2</c:v>
                </c:pt>
                <c:pt idx="19013">
                  <c:v>7.407407407407407E-2</c:v>
                </c:pt>
                <c:pt idx="19014">
                  <c:v>5.6570931244561201E-3</c:v>
                </c:pt>
                <c:pt idx="19015">
                  <c:v>2.3422377080913635E-2</c:v>
                </c:pt>
                <c:pt idx="19016">
                  <c:v>1.4336917562724075E-2</c:v>
                </c:pt>
                <c:pt idx="19017">
                  <c:v>2.3437500000000038E-2</c:v>
                </c:pt>
                <c:pt idx="19018">
                  <c:v>6.9991251093613586E-3</c:v>
                </c:pt>
                <c:pt idx="19019">
                  <c:v>2.0576131687241343E-3</c:v>
                </c:pt>
                <c:pt idx="19020">
                  <c:v>1.0416666666666938E-2</c:v>
                </c:pt>
                <c:pt idx="19021">
                  <c:v>2.1008403361343856E-3</c:v>
                </c:pt>
                <c:pt idx="19022">
                  <c:v>2.3437500000000038E-2</c:v>
                </c:pt>
                <c:pt idx="19023">
                  <c:v>1.6203703703703606E-2</c:v>
                </c:pt>
                <c:pt idx="19024">
                  <c:v>7.0275897969807556E-3</c:v>
                </c:pt>
                <c:pt idx="19025">
                  <c:v>2.976190476190496E-3</c:v>
                </c:pt>
                <c:pt idx="19026">
                  <c:v>1.4336917562724075E-2</c:v>
                </c:pt>
                <c:pt idx="19027">
                  <c:v>3.4722222222222398E-3</c:v>
                </c:pt>
                <c:pt idx="19028">
                  <c:v>1.0416666666666938E-2</c:v>
                </c:pt>
                <c:pt idx="19029">
                  <c:v>2.6754026754026591E-2</c:v>
                </c:pt>
                <c:pt idx="19030">
                  <c:v>8.9605734767043196E-4</c:v>
                </c:pt>
                <c:pt idx="19031">
                  <c:v>5.5555555555555835E-3</c:v>
                </c:pt>
                <c:pt idx="19032">
                  <c:v>1.9357336430511073E-4</c:v>
                </c:pt>
                <c:pt idx="19033">
                  <c:v>1.8690245129754177E-3</c:v>
                </c:pt>
                <c:pt idx="19034">
                  <c:v>6.1218243036437225E-4</c:v>
                </c:pt>
                <c:pt idx="19035">
                  <c:v>5.4563492063491982E-3</c:v>
                </c:pt>
                <c:pt idx="19036">
                  <c:v>5.8479532163744213E-3</c:v>
                </c:pt>
                <c:pt idx="19037">
                  <c:v>0</c:v>
                </c:pt>
                <c:pt idx="19038">
                  <c:v>1.2204424103737656E-2</c:v>
                </c:pt>
                <c:pt idx="19039">
                  <c:v>2.0872790404040321E-2</c:v>
                </c:pt>
                <c:pt idx="19040">
                  <c:v>2.8764204545454725E-2</c:v>
                </c:pt>
                <c:pt idx="19041">
                  <c:v>6.5104166666679814E-4</c:v>
                </c:pt>
                <c:pt idx="19042">
                  <c:v>2.7322404371585415E-3</c:v>
                </c:pt>
                <c:pt idx="19043">
                  <c:v>3.5433070866141662E-2</c:v>
                </c:pt>
                <c:pt idx="19044">
                  <c:v>9.6618357487921833E-3</c:v>
                </c:pt>
                <c:pt idx="19045">
                  <c:v>1.7738198667825863E-3</c:v>
                </c:pt>
                <c:pt idx="19046">
                  <c:v>1.6721266721267459E-3</c:v>
                </c:pt>
                <c:pt idx="19047">
                  <c:v>2.9865908167411605E-2</c:v>
                </c:pt>
                <c:pt idx="19048">
                  <c:v>1.9970414201183648E-2</c:v>
                </c:pt>
                <c:pt idx="19049">
                  <c:v>3.1249999999999962E-2</c:v>
                </c:pt>
                <c:pt idx="19050">
                  <c:v>4.7619047619047589E-2</c:v>
                </c:pt>
                <c:pt idx="19051">
                  <c:v>2.3437500000000038E-2</c:v>
                </c:pt>
                <c:pt idx="19052">
                  <c:v>1.0416666666666938E-2</c:v>
                </c:pt>
                <c:pt idx="19053">
                  <c:v>9.3750000000000465E-3</c:v>
                </c:pt>
                <c:pt idx="19054">
                  <c:v>0</c:v>
                </c:pt>
                <c:pt idx="19055">
                  <c:v>2.976190476190496E-3</c:v>
                </c:pt>
                <c:pt idx="19056">
                  <c:v>2.384737678855435E-3</c:v>
                </c:pt>
                <c:pt idx="19057">
                  <c:v>4.3744531933532539E-4</c:v>
                </c:pt>
                <c:pt idx="19058">
                  <c:v>3.5433070866141662E-2</c:v>
                </c:pt>
                <c:pt idx="19059">
                  <c:v>1.5748031496063096E-2</c:v>
                </c:pt>
                <c:pt idx="19060">
                  <c:v>2.2038567493112875E-2</c:v>
                </c:pt>
                <c:pt idx="19061">
                  <c:v>7.4992347719621596E-3</c:v>
                </c:pt>
                <c:pt idx="19062">
                  <c:v>2.1164021164021368E-2</c:v>
                </c:pt>
                <c:pt idx="19063">
                  <c:v>1.1187214611872319E-2</c:v>
                </c:pt>
                <c:pt idx="19064">
                  <c:v>4.8943256363224877E-4</c:v>
                </c:pt>
                <c:pt idx="19065">
                  <c:v>5.793852678929786E-2</c:v>
                </c:pt>
                <c:pt idx="19066">
                  <c:v>2.482993197278914E-2</c:v>
                </c:pt>
                <c:pt idx="19067">
                  <c:v>1.0893246187362665E-3</c:v>
                </c:pt>
                <c:pt idx="19068">
                  <c:v>1.295546558704623E-3</c:v>
                </c:pt>
                <c:pt idx="19069">
                  <c:v>1.6046213093709905E-2</c:v>
                </c:pt>
                <c:pt idx="19070">
                  <c:v>4.4019138755972947E-4</c:v>
                </c:pt>
                <c:pt idx="19071">
                  <c:v>4.1078305519906002E-4</c:v>
                </c:pt>
                <c:pt idx="19072">
                  <c:v>1.7004257866169929E-2</c:v>
                </c:pt>
                <c:pt idx="19073">
                  <c:v>2.9529767040552858E-3</c:v>
                </c:pt>
                <c:pt idx="19074">
                  <c:v>5.2265489359591362E-2</c:v>
                </c:pt>
                <c:pt idx="19075">
                  <c:v>1.5789473684209763E-3</c:v>
                </c:pt>
                <c:pt idx="19076">
                  <c:v>1.6046213093709905E-2</c:v>
                </c:pt>
                <c:pt idx="19077">
                  <c:v>3.9928306043574696E-3</c:v>
                </c:pt>
                <c:pt idx="19078">
                  <c:v>1.5851393188854451E-2</c:v>
                </c:pt>
                <c:pt idx="19079">
                  <c:v>1.4581535806730958E-3</c:v>
                </c:pt>
                <c:pt idx="19080">
                  <c:v>4.9836065573770509E-2</c:v>
                </c:pt>
                <c:pt idx="19081">
                  <c:v>2.976190476190496E-3</c:v>
                </c:pt>
                <c:pt idx="19082">
                  <c:v>2.3437500000000038E-2</c:v>
                </c:pt>
                <c:pt idx="19083">
                  <c:v>3.0131826741996361E-2</c:v>
                </c:pt>
                <c:pt idx="19084">
                  <c:v>2.3437500000000038E-2</c:v>
                </c:pt>
                <c:pt idx="19085">
                  <c:v>1.0976702508960743E-2</c:v>
                </c:pt>
                <c:pt idx="19086">
                  <c:v>6.5104166666679814E-4</c:v>
                </c:pt>
                <c:pt idx="19087">
                  <c:v>1.5748031496063096E-2</c:v>
                </c:pt>
                <c:pt idx="19088">
                  <c:v>2.0205792050452327E-2</c:v>
                </c:pt>
                <c:pt idx="19089">
                  <c:v>1.1071802935010554E-2</c:v>
                </c:pt>
                <c:pt idx="19090">
                  <c:v>2.976190476190496E-3</c:v>
                </c:pt>
                <c:pt idx="19091">
                  <c:v>1.5748031496063096E-2</c:v>
                </c:pt>
                <c:pt idx="19092">
                  <c:v>6.5104166666679814E-4</c:v>
                </c:pt>
                <c:pt idx="19093">
                  <c:v>1.0416666666666938E-2</c:v>
                </c:pt>
                <c:pt idx="19094">
                  <c:v>2.976190476190496E-3</c:v>
                </c:pt>
                <c:pt idx="19095">
                  <c:v>9.7949188858280165E-3</c:v>
                </c:pt>
                <c:pt idx="19096">
                  <c:v>1.3227513227514738E-3</c:v>
                </c:pt>
                <c:pt idx="19097">
                  <c:v>1.3227513227514738E-3</c:v>
                </c:pt>
                <c:pt idx="19098">
                  <c:v>1.587301587301774E-3</c:v>
                </c:pt>
                <c:pt idx="19099">
                  <c:v>1.7005032101336127E-2</c:v>
                </c:pt>
                <c:pt idx="19100">
                  <c:v>2.9124799767007482E-4</c:v>
                </c:pt>
                <c:pt idx="19101">
                  <c:v>8.1566068515507651E-4</c:v>
                </c:pt>
                <c:pt idx="19102">
                  <c:v>1.0416666666666938E-2</c:v>
                </c:pt>
                <c:pt idx="19103">
                  <c:v>0</c:v>
                </c:pt>
                <c:pt idx="19104">
                  <c:v>2.3437500000000038E-2</c:v>
                </c:pt>
                <c:pt idx="19105">
                  <c:v>2.1164021164021368E-2</c:v>
                </c:pt>
                <c:pt idx="19106">
                  <c:v>4.4773391812864905E-3</c:v>
                </c:pt>
                <c:pt idx="19107">
                  <c:v>3.097173828881227E-3</c:v>
                </c:pt>
                <c:pt idx="19108">
                  <c:v>2.3437500000000038E-2</c:v>
                </c:pt>
                <c:pt idx="19109">
                  <c:v>1.9357336430511073E-4</c:v>
                </c:pt>
                <c:pt idx="19110">
                  <c:v>0</c:v>
                </c:pt>
                <c:pt idx="19111">
                  <c:v>8.4134615384616872E-3</c:v>
                </c:pt>
                <c:pt idx="19112">
                  <c:v>6.147540983606598E-3</c:v>
                </c:pt>
                <c:pt idx="19113">
                  <c:v>2.2024983563445042E-2</c:v>
                </c:pt>
                <c:pt idx="19114">
                  <c:v>5.092946269416095E-4</c:v>
                </c:pt>
                <c:pt idx="19115">
                  <c:v>2.3437500000000038E-2</c:v>
                </c:pt>
                <c:pt idx="19116">
                  <c:v>6.5104166666679814E-4</c:v>
                </c:pt>
                <c:pt idx="19117">
                  <c:v>2.4761904761904797E-2</c:v>
                </c:pt>
                <c:pt idx="19118">
                  <c:v>6.3414634146341284E-2</c:v>
                </c:pt>
                <c:pt idx="19119">
                  <c:v>1.0175010175010308E-2</c:v>
                </c:pt>
                <c:pt idx="19120">
                  <c:v>6.3414634146341284E-2</c:v>
                </c:pt>
                <c:pt idx="19121">
                  <c:v>1.1183153228041044E-2</c:v>
                </c:pt>
                <c:pt idx="19122">
                  <c:v>7.9772079772078366E-4</c:v>
                </c:pt>
                <c:pt idx="19123">
                  <c:v>1.0175010175010308E-2</c:v>
                </c:pt>
                <c:pt idx="19124">
                  <c:v>7.9772079772078366E-4</c:v>
                </c:pt>
                <c:pt idx="19125">
                  <c:v>1.0175010175010308E-2</c:v>
                </c:pt>
                <c:pt idx="19126">
                  <c:v>3.3094017094026639E-4</c:v>
                </c:pt>
                <c:pt idx="19127">
                  <c:v>6.5104166666679814E-4</c:v>
                </c:pt>
                <c:pt idx="19128">
                  <c:v>1.0416666666666938E-2</c:v>
                </c:pt>
                <c:pt idx="19129">
                  <c:v>1.3227513227514738E-3</c:v>
                </c:pt>
                <c:pt idx="19130">
                  <c:v>1.0416666666666938E-2</c:v>
                </c:pt>
                <c:pt idx="19131">
                  <c:v>1.0416666666666938E-2</c:v>
                </c:pt>
                <c:pt idx="19132">
                  <c:v>6.5681444991790095E-3</c:v>
                </c:pt>
                <c:pt idx="19133">
                  <c:v>1.0416666666666938E-2</c:v>
                </c:pt>
                <c:pt idx="19134">
                  <c:v>4.3744531933532539E-4</c:v>
                </c:pt>
                <c:pt idx="19135">
                  <c:v>0</c:v>
                </c:pt>
                <c:pt idx="19136">
                  <c:v>2.3437500000000038E-2</c:v>
                </c:pt>
                <c:pt idx="19137">
                  <c:v>1.2184508268059195E-2</c:v>
                </c:pt>
                <c:pt idx="19138">
                  <c:v>2.3437500000000038E-2</c:v>
                </c:pt>
                <c:pt idx="19139">
                  <c:v>1.0416666666666938E-2</c:v>
                </c:pt>
                <c:pt idx="19140">
                  <c:v>4.0947645510381828E-3</c:v>
                </c:pt>
                <c:pt idx="19141">
                  <c:v>6.6666666666668883E-3</c:v>
                </c:pt>
                <c:pt idx="19142">
                  <c:v>1.0416666666666938E-2</c:v>
                </c:pt>
                <c:pt idx="19143">
                  <c:v>1.883239171374814E-3</c:v>
                </c:pt>
                <c:pt idx="19144">
                  <c:v>8.9605734767043196E-4</c:v>
                </c:pt>
                <c:pt idx="19145">
                  <c:v>1.0710382513660976E-2</c:v>
                </c:pt>
                <c:pt idx="19146">
                  <c:v>1.0710382513660976E-2</c:v>
                </c:pt>
                <c:pt idx="19147">
                  <c:v>7.5387532061990247E-4</c:v>
                </c:pt>
                <c:pt idx="19148">
                  <c:v>5.6689342403628253E-2</c:v>
                </c:pt>
                <c:pt idx="19149">
                  <c:v>3.9654429264813671E-4</c:v>
                </c:pt>
                <c:pt idx="19150">
                  <c:v>2.177777777777776E-2</c:v>
                </c:pt>
                <c:pt idx="19151">
                  <c:v>5.3425365262100094E-2</c:v>
                </c:pt>
                <c:pt idx="19152">
                  <c:v>7.5387532061990247E-4</c:v>
                </c:pt>
                <c:pt idx="19153">
                  <c:v>7.6467832311989019E-3</c:v>
                </c:pt>
                <c:pt idx="19154">
                  <c:v>1.619834710743815E-2</c:v>
                </c:pt>
                <c:pt idx="19155">
                  <c:v>2.177777777777776E-2</c:v>
                </c:pt>
                <c:pt idx="19156">
                  <c:v>7.6467832311989019E-3</c:v>
                </c:pt>
                <c:pt idx="19157">
                  <c:v>2.5092004014720729E-2</c:v>
                </c:pt>
                <c:pt idx="19158">
                  <c:v>1.0710382513660976E-2</c:v>
                </c:pt>
                <c:pt idx="19159">
                  <c:v>3.2743764172335543E-2</c:v>
                </c:pt>
                <c:pt idx="19160">
                  <c:v>6.6957068541702615E-3</c:v>
                </c:pt>
                <c:pt idx="19161">
                  <c:v>2.7996083723637829E-3</c:v>
                </c:pt>
                <c:pt idx="19162">
                  <c:v>1.5567765567765486E-2</c:v>
                </c:pt>
                <c:pt idx="19163">
                  <c:v>1.1057054400707903E-2</c:v>
                </c:pt>
                <c:pt idx="19164">
                  <c:v>7.2148786831516027E-4</c:v>
                </c:pt>
                <c:pt idx="19165">
                  <c:v>3.8305920658873168E-4</c:v>
                </c:pt>
                <c:pt idx="19166">
                  <c:v>1.5567765567765486E-2</c:v>
                </c:pt>
                <c:pt idx="19167">
                  <c:v>4.266860590390039E-2</c:v>
                </c:pt>
                <c:pt idx="19168">
                  <c:v>1.2440191387559946E-2</c:v>
                </c:pt>
                <c:pt idx="19169">
                  <c:v>6.912845219296887E-3</c:v>
                </c:pt>
                <c:pt idx="19170">
                  <c:v>2.5800645635357059E-3</c:v>
                </c:pt>
                <c:pt idx="19171">
                  <c:v>3.1173826173826382E-3</c:v>
                </c:pt>
                <c:pt idx="19172">
                  <c:v>1.133317901610611E-2</c:v>
                </c:pt>
                <c:pt idx="19173">
                  <c:v>1.0635034257081455E-2</c:v>
                </c:pt>
                <c:pt idx="19174">
                  <c:v>2.3319200484554808E-2</c:v>
                </c:pt>
                <c:pt idx="19175">
                  <c:v>6.1454293737771293E-4</c:v>
                </c:pt>
                <c:pt idx="19176">
                  <c:v>3.9335664335666265E-3</c:v>
                </c:pt>
                <c:pt idx="19177">
                  <c:v>2.3437500000000038E-2</c:v>
                </c:pt>
                <c:pt idx="19178">
                  <c:v>3.5433070866141662E-2</c:v>
                </c:pt>
                <c:pt idx="19179">
                  <c:v>6.5104166666679814E-4</c:v>
                </c:pt>
                <c:pt idx="19180">
                  <c:v>3.669421487603336E-2</c:v>
                </c:pt>
                <c:pt idx="19181">
                  <c:v>3.669421487603336E-2</c:v>
                </c:pt>
                <c:pt idx="19182">
                  <c:v>3.669421487603336E-2</c:v>
                </c:pt>
                <c:pt idx="19183">
                  <c:v>1.1076650420912423E-2</c:v>
                </c:pt>
                <c:pt idx="19184">
                  <c:v>1.6752289479562053E-2</c:v>
                </c:pt>
                <c:pt idx="19185">
                  <c:v>1.6752289479562053E-2</c:v>
                </c:pt>
                <c:pt idx="19186">
                  <c:v>1.6657657657657747E-2</c:v>
                </c:pt>
                <c:pt idx="19187">
                  <c:v>3.157296333766943E-2</c:v>
                </c:pt>
                <c:pt idx="19188">
                  <c:v>7.7674644069013286E-3</c:v>
                </c:pt>
                <c:pt idx="19189">
                  <c:v>0</c:v>
                </c:pt>
                <c:pt idx="19190">
                  <c:v>6.9991251093613586E-3</c:v>
                </c:pt>
                <c:pt idx="19191">
                  <c:v>2.7459954233409526E-2</c:v>
                </c:pt>
                <c:pt idx="19192">
                  <c:v>3.5611449864498483E-2</c:v>
                </c:pt>
                <c:pt idx="19193">
                  <c:v>6.3492063492063813E-3</c:v>
                </c:pt>
                <c:pt idx="19194">
                  <c:v>2.976190476190496E-3</c:v>
                </c:pt>
                <c:pt idx="19195">
                  <c:v>1.5748031496063096E-2</c:v>
                </c:pt>
                <c:pt idx="19196">
                  <c:v>3.8461538461538367E-2</c:v>
                </c:pt>
                <c:pt idx="19197">
                  <c:v>6.5104166666679814E-4</c:v>
                </c:pt>
                <c:pt idx="19198">
                  <c:v>6.9991251093613586E-3</c:v>
                </c:pt>
                <c:pt idx="19199">
                  <c:v>1.0416666666666938E-2</c:v>
                </c:pt>
                <c:pt idx="19200">
                  <c:v>1.0416666666666938E-2</c:v>
                </c:pt>
                <c:pt idx="19201">
                  <c:v>2.3437500000000038E-2</c:v>
                </c:pt>
                <c:pt idx="19202">
                  <c:v>1.5384615384615396E-2</c:v>
                </c:pt>
                <c:pt idx="19203">
                  <c:v>3.4722222222222398E-3</c:v>
                </c:pt>
                <c:pt idx="19204">
                  <c:v>5.098039215686306E-3</c:v>
                </c:pt>
                <c:pt idx="19205">
                  <c:v>6.4499484004128737E-4</c:v>
                </c:pt>
                <c:pt idx="19206">
                  <c:v>6.1778077203962826E-4</c:v>
                </c:pt>
                <c:pt idx="19207">
                  <c:v>3.7515762925598987E-2</c:v>
                </c:pt>
                <c:pt idx="19208">
                  <c:v>2.839832151895962E-3</c:v>
                </c:pt>
                <c:pt idx="19209">
                  <c:v>2.4085224641037482E-2</c:v>
                </c:pt>
                <c:pt idx="19210">
                  <c:v>1.8016125825933888E-2</c:v>
                </c:pt>
                <c:pt idx="19211">
                  <c:v>4.1270088937447544E-4</c:v>
                </c:pt>
                <c:pt idx="19212">
                  <c:v>1.0296789824349027E-2</c:v>
                </c:pt>
                <c:pt idx="19213">
                  <c:v>2.8308851838281005E-5</c:v>
                </c:pt>
                <c:pt idx="19214">
                  <c:v>2.4770194909776208E-2</c:v>
                </c:pt>
                <c:pt idx="19215">
                  <c:v>7.2148786831516027E-4</c:v>
                </c:pt>
                <c:pt idx="19216">
                  <c:v>1.7415810103718544E-2</c:v>
                </c:pt>
                <c:pt idx="19217">
                  <c:v>1.3665297812854292E-3</c:v>
                </c:pt>
                <c:pt idx="19218">
                  <c:v>1.5567765567765486E-2</c:v>
                </c:pt>
                <c:pt idx="19219">
                  <c:v>2.7423556835431709E-5</c:v>
                </c:pt>
                <c:pt idx="19220">
                  <c:v>1.0671498117696316E-2</c:v>
                </c:pt>
                <c:pt idx="19221">
                  <c:v>1.5438600330839988E-3</c:v>
                </c:pt>
                <c:pt idx="19222">
                  <c:v>2.1117094287825707E-2</c:v>
                </c:pt>
                <c:pt idx="19223">
                  <c:v>8.0420260012095037E-3</c:v>
                </c:pt>
                <c:pt idx="19224">
                  <c:v>7.8448979591836821E-3</c:v>
                </c:pt>
                <c:pt idx="19225">
                  <c:v>2.8280542986424254E-3</c:v>
                </c:pt>
                <c:pt idx="19226">
                  <c:v>1.7110916764904094E-4</c:v>
                </c:pt>
                <c:pt idx="19227">
                  <c:v>2.469238900401963E-2</c:v>
                </c:pt>
                <c:pt idx="19228">
                  <c:v>1.3635748788285731E-5</c:v>
                </c:pt>
                <c:pt idx="19229">
                  <c:v>7.2148786831516027E-4</c:v>
                </c:pt>
                <c:pt idx="19230">
                  <c:v>1.3227513227514738E-3</c:v>
                </c:pt>
                <c:pt idx="19231">
                  <c:v>6.5104166666679814E-4</c:v>
                </c:pt>
                <c:pt idx="19232">
                  <c:v>2.3437500000000038E-2</c:v>
                </c:pt>
                <c:pt idx="19233">
                  <c:v>5.485574969524596E-3</c:v>
                </c:pt>
                <c:pt idx="19234">
                  <c:v>1.3227513227514736E-3</c:v>
                </c:pt>
                <c:pt idx="19235">
                  <c:v>3.7858422939068027E-2</c:v>
                </c:pt>
                <c:pt idx="19236">
                  <c:v>2.3011176857331882E-3</c:v>
                </c:pt>
                <c:pt idx="19237">
                  <c:v>4.1050903119862488E-4</c:v>
                </c:pt>
                <c:pt idx="19238">
                  <c:v>3.5433070866141662E-2</c:v>
                </c:pt>
                <c:pt idx="19239">
                  <c:v>8.2090405681955868E-3</c:v>
                </c:pt>
                <c:pt idx="19240">
                  <c:v>1.559776943923266E-2</c:v>
                </c:pt>
                <c:pt idx="19241">
                  <c:v>9.5338983050847672E-3</c:v>
                </c:pt>
                <c:pt idx="19242">
                  <c:v>1.0416666666669065E-3</c:v>
                </c:pt>
                <c:pt idx="19243">
                  <c:v>5.549661896412176E-4</c:v>
                </c:pt>
                <c:pt idx="19244">
                  <c:v>1.4461641299879653E-3</c:v>
                </c:pt>
                <c:pt idx="19245">
                  <c:v>2.5263729009255558E-3</c:v>
                </c:pt>
                <c:pt idx="19246">
                  <c:v>2.8308851838281005E-5</c:v>
                </c:pt>
                <c:pt idx="19247">
                  <c:v>3.8664904163913691E-3</c:v>
                </c:pt>
                <c:pt idx="19248">
                  <c:v>8.9605734767043196E-4</c:v>
                </c:pt>
                <c:pt idx="19249">
                  <c:v>0</c:v>
                </c:pt>
                <c:pt idx="19250">
                  <c:v>2.384737678855435E-3</c:v>
                </c:pt>
                <c:pt idx="19251">
                  <c:v>5.0287356321839852E-3</c:v>
                </c:pt>
                <c:pt idx="19252">
                  <c:v>9.5888769027913253E-4</c:v>
                </c:pt>
                <c:pt idx="19253">
                  <c:v>3.8647342995169143E-2</c:v>
                </c:pt>
                <c:pt idx="19254">
                  <c:v>1.1333914559720775E-2</c:v>
                </c:pt>
                <c:pt idx="19255">
                  <c:v>4.2074415967661739E-2</c:v>
                </c:pt>
                <c:pt idx="19256">
                  <c:v>5.4000054000055741E-3</c:v>
                </c:pt>
                <c:pt idx="19257">
                  <c:v>2.2952853598014817E-2</c:v>
                </c:pt>
                <c:pt idx="19258">
                  <c:v>3.586762689218188E-3</c:v>
                </c:pt>
                <c:pt idx="19259">
                  <c:v>2.2952853598014817E-2</c:v>
                </c:pt>
                <c:pt idx="19260">
                  <c:v>1.5917359667358012E-3</c:v>
                </c:pt>
                <c:pt idx="19261">
                  <c:v>1.1333914559720775E-2</c:v>
                </c:pt>
                <c:pt idx="19262">
                  <c:v>6.490543075908883E-3</c:v>
                </c:pt>
                <c:pt idx="19263">
                  <c:v>1.1736517218973471E-2</c:v>
                </c:pt>
                <c:pt idx="19264">
                  <c:v>1.7076502732243888E-4</c:v>
                </c:pt>
                <c:pt idx="19265">
                  <c:v>6.5104166666679814E-4</c:v>
                </c:pt>
                <c:pt idx="19266">
                  <c:v>4.3744531933532539E-4</c:v>
                </c:pt>
                <c:pt idx="19267">
                  <c:v>1.7110916764904094E-4</c:v>
                </c:pt>
                <c:pt idx="19268">
                  <c:v>7.0646620931252256E-3</c:v>
                </c:pt>
                <c:pt idx="19269">
                  <c:v>4.9567312958705406E-3</c:v>
                </c:pt>
                <c:pt idx="19270">
                  <c:v>2.0499333702057305E-3</c:v>
                </c:pt>
                <c:pt idx="19271">
                  <c:v>6.2374706455131375E-4</c:v>
                </c:pt>
                <c:pt idx="19272">
                  <c:v>6.4370164939424619E-3</c:v>
                </c:pt>
                <c:pt idx="19273">
                  <c:v>3.2153313814215845E-4</c:v>
                </c:pt>
                <c:pt idx="19274">
                  <c:v>5.2517104946766819E-4</c:v>
                </c:pt>
                <c:pt idx="19275">
                  <c:v>8.7865773309443312E-3</c:v>
                </c:pt>
                <c:pt idx="19276">
                  <c:v>5.4899703279166082E-3</c:v>
                </c:pt>
                <c:pt idx="19277">
                  <c:v>7.4416904214396219E-3</c:v>
                </c:pt>
                <c:pt idx="19278">
                  <c:v>4.3453278747393779E-4</c:v>
                </c:pt>
                <c:pt idx="19279">
                  <c:v>2.3053107882829209E-2</c:v>
                </c:pt>
                <c:pt idx="19280">
                  <c:v>1.0296789824349027E-2</c:v>
                </c:pt>
                <c:pt idx="19281">
                  <c:v>7.4416904214396219E-3</c:v>
                </c:pt>
                <c:pt idx="19282">
                  <c:v>1.3972084560319818E-2</c:v>
                </c:pt>
                <c:pt idx="19283">
                  <c:v>1.9575179891854814E-2</c:v>
                </c:pt>
                <c:pt idx="19284">
                  <c:v>7.6048518954751968E-6</c:v>
                </c:pt>
                <c:pt idx="19285">
                  <c:v>2.4085224641037482E-2</c:v>
                </c:pt>
                <c:pt idx="19286">
                  <c:v>3.64145658263305E-2</c:v>
                </c:pt>
                <c:pt idx="19287">
                  <c:v>6.6939629358530747E-2</c:v>
                </c:pt>
                <c:pt idx="19288">
                  <c:v>6.3631221719456885E-2</c:v>
                </c:pt>
                <c:pt idx="19289">
                  <c:v>7.3319926261101991E-3</c:v>
                </c:pt>
                <c:pt idx="19290">
                  <c:v>8.0526227585051013E-3</c:v>
                </c:pt>
                <c:pt idx="19291">
                  <c:v>3.8305920658873168E-4</c:v>
                </c:pt>
                <c:pt idx="19292">
                  <c:v>1.8721891375207741E-2</c:v>
                </c:pt>
                <c:pt idx="19293">
                  <c:v>3.3326150973209859E-2</c:v>
                </c:pt>
                <c:pt idx="19294">
                  <c:v>1.3665297812854292E-3</c:v>
                </c:pt>
                <c:pt idx="19295">
                  <c:v>6.4370164939424619E-3</c:v>
                </c:pt>
                <c:pt idx="19296">
                  <c:v>1.617474251745377E-2</c:v>
                </c:pt>
                <c:pt idx="19297">
                  <c:v>1.6399799412241271E-4</c:v>
                </c:pt>
                <c:pt idx="19298">
                  <c:v>3.8305920658873168E-4</c:v>
                </c:pt>
                <c:pt idx="19299">
                  <c:v>4.179235796882768E-3</c:v>
                </c:pt>
                <c:pt idx="19300">
                  <c:v>2.6492311931080367E-4</c:v>
                </c:pt>
                <c:pt idx="19301">
                  <c:v>4.4339561367425003E-3</c:v>
                </c:pt>
                <c:pt idx="19302">
                  <c:v>1.0296789824349027E-2</c:v>
                </c:pt>
                <c:pt idx="19303">
                  <c:v>6.6957068541702615E-3</c:v>
                </c:pt>
                <c:pt idx="19304">
                  <c:v>7.6467832311989019E-3</c:v>
                </c:pt>
                <c:pt idx="19305">
                  <c:v>1.0710382513660976E-2</c:v>
                </c:pt>
                <c:pt idx="19306">
                  <c:v>6.0802251935256763E-3</c:v>
                </c:pt>
                <c:pt idx="19307">
                  <c:v>1.6198347107437894E-2</c:v>
                </c:pt>
                <c:pt idx="19308">
                  <c:v>2.177777777777776E-2</c:v>
                </c:pt>
                <c:pt idx="19309">
                  <c:v>1.0710382513660976E-2</c:v>
                </c:pt>
                <c:pt idx="19310">
                  <c:v>1.3978756414846501E-2</c:v>
                </c:pt>
                <c:pt idx="19311">
                  <c:v>6.0802251935256763E-3</c:v>
                </c:pt>
                <c:pt idx="19312">
                  <c:v>1.2517006802722538E-3</c:v>
                </c:pt>
                <c:pt idx="19313">
                  <c:v>3.7949063923090005E-2</c:v>
                </c:pt>
                <c:pt idx="19314">
                  <c:v>1.0710382513660976E-2</c:v>
                </c:pt>
                <c:pt idx="19315">
                  <c:v>3.9654429264813671E-4</c:v>
                </c:pt>
                <c:pt idx="19316">
                  <c:v>7.5387532061990247E-4</c:v>
                </c:pt>
                <c:pt idx="19317">
                  <c:v>2.28560161124511E-3</c:v>
                </c:pt>
                <c:pt idx="19318">
                  <c:v>7.5387532061990247E-4</c:v>
                </c:pt>
                <c:pt idx="19319">
                  <c:v>1.2517006802722538E-3</c:v>
                </c:pt>
                <c:pt idx="19320">
                  <c:v>7.7775285938553023E-3</c:v>
                </c:pt>
                <c:pt idx="19321">
                  <c:v>1.3480621606520758E-5</c:v>
                </c:pt>
                <c:pt idx="19322">
                  <c:v>4.115932087204765E-6</c:v>
                </c:pt>
                <c:pt idx="19323">
                  <c:v>1.1446740858486059E-4</c:v>
                </c:pt>
                <c:pt idx="19324">
                  <c:v>1.1076650420912423E-2</c:v>
                </c:pt>
                <c:pt idx="19325">
                  <c:v>3.4333234333234156E-3</c:v>
                </c:pt>
                <c:pt idx="19326">
                  <c:v>1.1076650420912423E-2</c:v>
                </c:pt>
                <c:pt idx="19327">
                  <c:v>5.349777672052713E-3</c:v>
                </c:pt>
                <c:pt idx="19328">
                  <c:v>1.0322186593372318E-3</c:v>
                </c:pt>
                <c:pt idx="19329">
                  <c:v>4.1698841698838921E-3</c:v>
                </c:pt>
                <c:pt idx="19330">
                  <c:v>5.0331323058599639E-4</c:v>
                </c:pt>
                <c:pt idx="19331">
                  <c:v>1.2972972972971489E-3</c:v>
                </c:pt>
                <c:pt idx="19332">
                  <c:v>6.3801506424433557E-4</c:v>
                </c:pt>
                <c:pt idx="19333">
                  <c:v>6.8740783026497582E-3</c:v>
                </c:pt>
                <c:pt idx="19334">
                  <c:v>6.912845219296887E-3</c:v>
                </c:pt>
                <c:pt idx="19335">
                  <c:v>1.9035842206574804E-3</c:v>
                </c:pt>
                <c:pt idx="19336">
                  <c:v>3.9642896785767188E-4</c:v>
                </c:pt>
                <c:pt idx="19337">
                  <c:v>1.2487512487512398E-2</c:v>
                </c:pt>
                <c:pt idx="19338">
                  <c:v>6.4971319003575331E-3</c:v>
                </c:pt>
                <c:pt idx="19339">
                  <c:v>5.3581622459175889E-3</c:v>
                </c:pt>
                <c:pt idx="19340">
                  <c:v>3.2859412250514988E-3</c:v>
                </c:pt>
                <c:pt idx="19341">
                  <c:v>1.1135689707118406E-2</c:v>
                </c:pt>
                <c:pt idx="19342">
                  <c:v>9.8681805998884634E-4</c:v>
                </c:pt>
                <c:pt idx="19343">
                  <c:v>8.1528361088562731E-3</c:v>
                </c:pt>
                <c:pt idx="19344">
                  <c:v>1.4349084619180275E-2</c:v>
                </c:pt>
                <c:pt idx="19345">
                  <c:v>3.7495972271814862E-3</c:v>
                </c:pt>
                <c:pt idx="19346">
                  <c:v>4.8166119594678422E-4</c:v>
                </c:pt>
                <c:pt idx="19347">
                  <c:v>6.9295707929419191E-3</c:v>
                </c:pt>
                <c:pt idx="19348">
                  <c:v>2.384313725490185E-2</c:v>
                </c:pt>
                <c:pt idx="19349">
                  <c:v>6.4271838766465795E-3</c:v>
                </c:pt>
                <c:pt idx="19350">
                  <c:v>4.6883495899780348E-4</c:v>
                </c:pt>
                <c:pt idx="19351">
                  <c:v>1.7986089570640939E-3</c:v>
                </c:pt>
                <c:pt idx="19352">
                  <c:v>2.361295395351069E-3</c:v>
                </c:pt>
                <c:pt idx="19353">
                  <c:v>3.6053130929791309E-2</c:v>
                </c:pt>
                <c:pt idx="19354">
                  <c:v>1.0011362333343819E-2</c:v>
                </c:pt>
                <c:pt idx="19355">
                  <c:v>4.6883495899780348E-4</c:v>
                </c:pt>
                <c:pt idx="19356">
                  <c:v>1.0175010175010308E-2</c:v>
                </c:pt>
                <c:pt idx="19357">
                  <c:v>1.0175010175010308E-2</c:v>
                </c:pt>
                <c:pt idx="19358">
                  <c:v>1.0175010175010308E-2</c:v>
                </c:pt>
                <c:pt idx="19359">
                  <c:v>2.3752182149091788E-2</c:v>
                </c:pt>
                <c:pt idx="19360">
                  <c:v>1.0175010175010308E-2</c:v>
                </c:pt>
                <c:pt idx="19361">
                  <c:v>7.9772079772078366E-4</c:v>
                </c:pt>
                <c:pt idx="19362">
                  <c:v>1.5607127335940886E-2</c:v>
                </c:pt>
                <c:pt idx="19363">
                  <c:v>6.8499230238360364E-3</c:v>
                </c:pt>
                <c:pt idx="19364">
                  <c:v>2.2564102564102181E-3</c:v>
                </c:pt>
                <c:pt idx="19365">
                  <c:v>5.9924177571236761E-3</c:v>
                </c:pt>
                <c:pt idx="19366">
                  <c:v>7.9772079772078366E-4</c:v>
                </c:pt>
                <c:pt idx="19367">
                  <c:v>1.500938086296887E-5</c:v>
                </c:pt>
                <c:pt idx="19368">
                  <c:v>3.2245669767793123E-3</c:v>
                </c:pt>
                <c:pt idx="19369">
                  <c:v>2.3851134620365359E-2</c:v>
                </c:pt>
                <c:pt idx="19370">
                  <c:v>3.407561929595828E-2</c:v>
                </c:pt>
                <c:pt idx="19371">
                  <c:v>2.8768951845873221E-4</c:v>
                </c:pt>
                <c:pt idx="19372">
                  <c:v>1.919527500923622E-4</c:v>
                </c:pt>
                <c:pt idx="19373">
                  <c:v>2.471626733922005E-3</c:v>
                </c:pt>
                <c:pt idx="19374">
                  <c:v>9.4937541091387086E-3</c:v>
                </c:pt>
                <c:pt idx="19375">
                  <c:v>3.7028873704917468E-5</c:v>
                </c:pt>
                <c:pt idx="19376">
                  <c:v>1.3482895665416069E-2</c:v>
                </c:pt>
                <c:pt idx="19377">
                  <c:v>6.762468300929885E-3</c:v>
                </c:pt>
                <c:pt idx="19378">
                  <c:v>0</c:v>
                </c:pt>
                <c:pt idx="19379">
                  <c:v>1.7076502732243888E-4</c:v>
                </c:pt>
                <c:pt idx="19380">
                  <c:v>2.7322404371585415E-3</c:v>
                </c:pt>
                <c:pt idx="19381">
                  <c:v>8.9605734767043196E-4</c:v>
                </c:pt>
                <c:pt idx="19382">
                  <c:v>2.3437500000000038E-2</c:v>
                </c:pt>
                <c:pt idx="19383">
                  <c:v>2.2046535544414696E-2</c:v>
                </c:pt>
                <c:pt idx="19384">
                  <c:v>1.0416666666666938E-2</c:v>
                </c:pt>
                <c:pt idx="19385">
                  <c:v>6.5104166666679814E-4</c:v>
                </c:pt>
                <c:pt idx="19386">
                  <c:v>1.3774104683197297E-3</c:v>
                </c:pt>
                <c:pt idx="19387">
                  <c:v>1.7045454545454419E-2</c:v>
                </c:pt>
                <c:pt idx="19388">
                  <c:v>1.0957703265405497E-4</c:v>
                </c:pt>
                <c:pt idx="19389">
                  <c:v>0</c:v>
                </c:pt>
                <c:pt idx="19390">
                  <c:v>1.833460656990063E-2</c:v>
                </c:pt>
                <c:pt idx="19391">
                  <c:v>6.5426997245178553E-3</c:v>
                </c:pt>
                <c:pt idx="19392">
                  <c:v>8.2236842105260497E-4</c:v>
                </c:pt>
                <c:pt idx="19393">
                  <c:v>6.9686411149826252E-3</c:v>
                </c:pt>
                <c:pt idx="19394">
                  <c:v>0</c:v>
                </c:pt>
                <c:pt idx="19395">
                  <c:v>6.5104166666679814E-4</c:v>
                </c:pt>
                <c:pt idx="19396">
                  <c:v>5.6818181818182193E-3</c:v>
                </c:pt>
                <c:pt idx="19397">
                  <c:v>9.5338983050847672E-3</c:v>
                </c:pt>
                <c:pt idx="19398">
                  <c:v>3.097173828881227E-3</c:v>
                </c:pt>
                <c:pt idx="19399">
                  <c:v>1.8269845619795351E-4</c:v>
                </c:pt>
                <c:pt idx="19400">
                  <c:v>2.3437500000000038E-2</c:v>
                </c:pt>
                <c:pt idx="19401">
                  <c:v>8.9605734767043196E-4</c:v>
                </c:pt>
                <c:pt idx="19402">
                  <c:v>2.6666666666666613E-2</c:v>
                </c:pt>
                <c:pt idx="19403">
                  <c:v>8.9605734767043196E-4</c:v>
                </c:pt>
                <c:pt idx="19404">
                  <c:v>5.9930480642340365E-5</c:v>
                </c:pt>
                <c:pt idx="19405">
                  <c:v>4.9404611097035311E-3</c:v>
                </c:pt>
                <c:pt idx="19406">
                  <c:v>3.1249999999999962E-2</c:v>
                </c:pt>
                <c:pt idx="19407">
                  <c:v>7.8201368523949689E-3</c:v>
                </c:pt>
                <c:pt idx="19408">
                  <c:v>1.3258820951128777E-2</c:v>
                </c:pt>
                <c:pt idx="19409">
                  <c:v>8.6782376502002982E-3</c:v>
                </c:pt>
                <c:pt idx="19410">
                  <c:v>4.3335137085137115E-2</c:v>
                </c:pt>
                <c:pt idx="19411">
                  <c:v>3.097173828881227E-3</c:v>
                </c:pt>
                <c:pt idx="19412">
                  <c:v>6.6109951287402179E-3</c:v>
                </c:pt>
                <c:pt idx="19413">
                  <c:v>1.4254126194424722E-2</c:v>
                </c:pt>
                <c:pt idx="19414">
                  <c:v>1.2184508268059195E-2</c:v>
                </c:pt>
                <c:pt idx="19415">
                  <c:v>3.1249999999999962E-2</c:v>
                </c:pt>
                <c:pt idx="19416">
                  <c:v>5.5473372781080627E-4</c:v>
                </c:pt>
                <c:pt idx="19417">
                  <c:v>6.5104166666679814E-4</c:v>
                </c:pt>
                <c:pt idx="19418">
                  <c:v>2.3011176857331882E-3</c:v>
                </c:pt>
                <c:pt idx="19419">
                  <c:v>2.7322404371585415E-3</c:v>
                </c:pt>
                <c:pt idx="19420">
                  <c:v>6.9991251093613586E-3</c:v>
                </c:pt>
                <c:pt idx="19421">
                  <c:v>6.6666666666668883E-3</c:v>
                </c:pt>
                <c:pt idx="19422">
                  <c:v>6.5681444991790095E-3</c:v>
                </c:pt>
                <c:pt idx="19423">
                  <c:v>1.3227513227514738E-3</c:v>
                </c:pt>
                <c:pt idx="19424">
                  <c:v>1.0416666666666938E-2</c:v>
                </c:pt>
                <c:pt idx="19425">
                  <c:v>7.4436222692037118E-3</c:v>
                </c:pt>
                <c:pt idx="19426">
                  <c:v>2.976190476190496E-3</c:v>
                </c:pt>
                <c:pt idx="19427">
                  <c:v>1.3456362937333162E-3</c:v>
                </c:pt>
                <c:pt idx="19428">
                  <c:v>6.5104166666679814E-4</c:v>
                </c:pt>
                <c:pt idx="19429">
                  <c:v>3.2258064516129087E-2</c:v>
                </c:pt>
                <c:pt idx="19430">
                  <c:v>2.1739130434782719E-2</c:v>
                </c:pt>
                <c:pt idx="19431">
                  <c:v>2.3437500000000038E-2</c:v>
                </c:pt>
                <c:pt idx="19432">
                  <c:v>1.0416666666666938E-2</c:v>
                </c:pt>
                <c:pt idx="19433">
                  <c:v>1.3227513227514738E-3</c:v>
                </c:pt>
                <c:pt idx="19434">
                  <c:v>1.5679442508710839E-2</c:v>
                </c:pt>
                <c:pt idx="19435">
                  <c:v>1.0416666666666938E-2</c:v>
                </c:pt>
                <c:pt idx="19436">
                  <c:v>1.3227513227514738E-3</c:v>
                </c:pt>
                <c:pt idx="19437">
                  <c:v>1.3227513227514738E-3</c:v>
                </c:pt>
                <c:pt idx="19438">
                  <c:v>8.5365853658536536E-2</c:v>
                </c:pt>
                <c:pt idx="20163">
                  <c:v>7.5558650437999153E-5</c:v>
                </c:pt>
                <c:pt idx="20164">
                  <c:v>1.5726933830382064E-2</c:v>
                </c:pt>
                <c:pt idx="20165">
                  <c:v>4.5504964423883597E-3</c:v>
                </c:pt>
                <c:pt idx="20166">
                  <c:v>2.2091056573819414E-4</c:v>
                </c:pt>
                <c:pt idx="20167">
                  <c:v>9.1797060218113784E-3</c:v>
                </c:pt>
                <c:pt idx="20168">
                  <c:v>4.2528735632183935E-2</c:v>
                </c:pt>
                <c:pt idx="20169">
                  <c:v>2.2091056573819414E-4</c:v>
                </c:pt>
                <c:pt idx="20170">
                  <c:v>2.3995443719581684E-2</c:v>
                </c:pt>
                <c:pt idx="20171">
                  <c:v>2.8110161443494635E-2</c:v>
                </c:pt>
                <c:pt idx="20172">
                  <c:v>2.8472040001165555E-3</c:v>
                </c:pt>
                <c:pt idx="20173">
                  <c:v>1.6695736140180554E-2</c:v>
                </c:pt>
                <c:pt idx="20174">
                  <c:v>4.1883106510766092E-2</c:v>
                </c:pt>
                <c:pt idx="20175">
                  <c:v>4.3263689221134886E-3</c:v>
                </c:pt>
                <c:pt idx="20176">
                  <c:v>2.3828415571536025E-3</c:v>
                </c:pt>
                <c:pt idx="20177">
                  <c:v>2.0604748893037202E-2</c:v>
                </c:pt>
                <c:pt idx="20178">
                  <c:v>1.5726933830382064E-2</c:v>
                </c:pt>
                <c:pt idx="20179">
                  <c:v>4.2528735632183935E-2</c:v>
                </c:pt>
                <c:pt idx="20180">
                  <c:v>1.0395010395010319E-2</c:v>
                </c:pt>
                <c:pt idx="20181">
                  <c:v>7.3529411764706367E-3</c:v>
                </c:pt>
                <c:pt idx="20182">
                  <c:v>0</c:v>
                </c:pt>
                <c:pt idx="20183">
                  <c:v>1.0416666666666938E-2</c:v>
                </c:pt>
                <c:pt idx="20184">
                  <c:v>1.5748031496063096E-2</c:v>
                </c:pt>
                <c:pt idx="20185">
                  <c:v>1.0416666666666938E-2</c:v>
                </c:pt>
                <c:pt idx="20186">
                  <c:v>6.8632228719949593E-3</c:v>
                </c:pt>
                <c:pt idx="20187">
                  <c:v>1.0416666666666938E-2</c:v>
                </c:pt>
                <c:pt idx="20188">
                  <c:v>8.0459770114942611E-2</c:v>
                </c:pt>
                <c:pt idx="20189">
                  <c:v>8.9605734767043196E-4</c:v>
                </c:pt>
                <c:pt idx="20190">
                  <c:v>6.9991251093613586E-3</c:v>
                </c:pt>
                <c:pt idx="20191">
                  <c:v>1.0416666666666938E-2</c:v>
                </c:pt>
                <c:pt idx="20192">
                  <c:v>6.5104166666679814E-4</c:v>
                </c:pt>
                <c:pt idx="20193">
                  <c:v>6.9991251093613586E-3</c:v>
                </c:pt>
                <c:pt idx="20194">
                  <c:v>4.3744531933532539E-4</c:v>
                </c:pt>
                <c:pt idx="20195">
                  <c:v>1.0416666666666938E-2</c:v>
                </c:pt>
                <c:pt idx="20196">
                  <c:v>4.3744531933532539E-4</c:v>
                </c:pt>
                <c:pt idx="20197">
                  <c:v>6.7723147771779177E-5</c:v>
                </c:pt>
                <c:pt idx="20198">
                  <c:v>6.1218243036437225E-4</c:v>
                </c:pt>
                <c:pt idx="20199">
                  <c:v>1.3506768981221565E-2</c:v>
                </c:pt>
                <c:pt idx="20200">
                  <c:v>1.5748031496063096E-2</c:v>
                </c:pt>
                <c:pt idx="20201">
                  <c:v>4.3744531933532539E-4</c:v>
                </c:pt>
                <c:pt idx="20202">
                  <c:v>6.6666666666667001E-3</c:v>
                </c:pt>
                <c:pt idx="20203">
                  <c:v>2.3437500000000038E-2</c:v>
                </c:pt>
                <c:pt idx="20204">
                  <c:v>6.5104166666679814E-4</c:v>
                </c:pt>
                <c:pt idx="20205">
                  <c:v>1.0416666666666938E-2</c:v>
                </c:pt>
                <c:pt idx="20206">
                  <c:v>1.5748031496063096E-2</c:v>
                </c:pt>
                <c:pt idx="20207">
                  <c:v>2.0304200869145542E-2</c:v>
                </c:pt>
                <c:pt idx="20208">
                  <c:v>1.4476438348619224E-3</c:v>
                </c:pt>
                <c:pt idx="20209">
                  <c:v>2.7319357716325174E-3</c:v>
                </c:pt>
                <c:pt idx="20210">
                  <c:v>5.488319729805123E-4</c:v>
                </c:pt>
                <c:pt idx="20211">
                  <c:v>8.8078803566291855E-4</c:v>
                </c:pt>
                <c:pt idx="20212">
                  <c:v>1.8503289473684185E-2</c:v>
                </c:pt>
                <c:pt idx="20213">
                  <c:v>1.8503289473684185E-2</c:v>
                </c:pt>
                <c:pt idx="20214">
                  <c:v>4.2536297640550845E-5</c:v>
                </c:pt>
                <c:pt idx="20215">
                  <c:v>2.5956284153005476E-2</c:v>
                </c:pt>
                <c:pt idx="20216">
                  <c:v>4.2536297640550845E-5</c:v>
                </c:pt>
                <c:pt idx="20217">
                  <c:v>4.3012600229094977E-2</c:v>
                </c:pt>
                <c:pt idx="20218">
                  <c:v>8.1678024261757371E-3</c:v>
                </c:pt>
                <c:pt idx="20219">
                  <c:v>1.8503289473684185E-2</c:v>
                </c:pt>
                <c:pt idx="20220">
                  <c:v>4.8166119594678422E-4</c:v>
                </c:pt>
                <c:pt idx="20221">
                  <c:v>3.7474487235252693E-2</c:v>
                </c:pt>
                <c:pt idx="20222">
                  <c:v>9.8681805998884634E-4</c:v>
                </c:pt>
                <c:pt idx="20223">
                  <c:v>3.5256410256410152E-2</c:v>
                </c:pt>
                <c:pt idx="20224">
                  <c:v>6.912845219296887E-3</c:v>
                </c:pt>
                <c:pt idx="20225">
                  <c:v>1.0635034257081455E-2</c:v>
                </c:pt>
                <c:pt idx="20226">
                  <c:v>1.2487512487511664E-3</c:v>
                </c:pt>
                <c:pt idx="20227">
                  <c:v>1.2487512487511664E-3</c:v>
                </c:pt>
                <c:pt idx="20228">
                  <c:v>4.552286298457814E-3</c:v>
                </c:pt>
                <c:pt idx="20229">
                  <c:v>2.9989503673909391E-5</c:v>
                </c:pt>
                <c:pt idx="20230">
                  <c:v>1.9130110011568849E-2</c:v>
                </c:pt>
                <c:pt idx="20231">
                  <c:v>1.9130110011568849E-2</c:v>
                </c:pt>
                <c:pt idx="20232">
                  <c:v>1.9130110011568849E-2</c:v>
                </c:pt>
                <c:pt idx="20233">
                  <c:v>2.6710879373334339E-2</c:v>
                </c:pt>
                <c:pt idx="20234">
                  <c:v>7.85116270478361E-3</c:v>
                </c:pt>
                <c:pt idx="20235">
                  <c:v>3.7526497892351657E-2</c:v>
                </c:pt>
                <c:pt idx="20236">
                  <c:v>4.8166119594678422E-4</c:v>
                </c:pt>
                <c:pt idx="20237">
                  <c:v>4.8166119594678422E-4</c:v>
                </c:pt>
                <c:pt idx="20238">
                  <c:v>9.8423743743948438E-4</c:v>
                </c:pt>
                <c:pt idx="20239">
                  <c:v>4.4150877802886642E-3</c:v>
                </c:pt>
                <c:pt idx="20240">
                  <c:v>6.8740783026497582E-3</c:v>
                </c:pt>
                <c:pt idx="20241">
                  <c:v>1.0635034257081455E-2</c:v>
                </c:pt>
                <c:pt idx="20242">
                  <c:v>1.0198135198135189E-2</c:v>
                </c:pt>
                <c:pt idx="20243">
                  <c:v>1.4264662540525456E-3</c:v>
                </c:pt>
                <c:pt idx="20244">
                  <c:v>2.6749008567191457E-3</c:v>
                </c:pt>
                <c:pt idx="20245">
                  <c:v>7.9772079772078366E-4</c:v>
                </c:pt>
                <c:pt idx="20246">
                  <c:v>2.9472443265542527E-4</c:v>
                </c:pt>
                <c:pt idx="20247">
                  <c:v>7.9772079772078366E-4</c:v>
                </c:pt>
                <c:pt idx="20248">
                  <c:v>1.5384615384615396E-2</c:v>
                </c:pt>
                <c:pt idx="20249">
                  <c:v>2.6057952887221313E-2</c:v>
                </c:pt>
                <c:pt idx="20250">
                  <c:v>7.9772079772078366E-4</c:v>
                </c:pt>
                <c:pt idx="20251">
                  <c:v>6.8376068376115504E-5</c:v>
                </c:pt>
                <c:pt idx="20252">
                  <c:v>4.1002924723852529E-4</c:v>
                </c:pt>
                <c:pt idx="20253">
                  <c:v>2.9239461103867082E-3</c:v>
                </c:pt>
                <c:pt idx="20254">
                  <c:v>2.471626733922005E-3</c:v>
                </c:pt>
                <c:pt idx="20255">
                  <c:v>1.047490648083089E-2</c:v>
                </c:pt>
                <c:pt idx="20256">
                  <c:v>4.0493204427630491E-2</c:v>
                </c:pt>
                <c:pt idx="20257">
                  <c:v>1.5384615384615396E-2</c:v>
                </c:pt>
                <c:pt idx="20258">
                  <c:v>8.9388216920846322E-3</c:v>
                </c:pt>
                <c:pt idx="20259">
                  <c:v>3.0070404172099028E-2</c:v>
                </c:pt>
                <c:pt idx="20260">
                  <c:v>7.9772079772078366E-4</c:v>
                </c:pt>
                <c:pt idx="20261">
                  <c:v>1.5384615384615396E-2</c:v>
                </c:pt>
                <c:pt idx="20262">
                  <c:v>4.9395821569734131E-3</c:v>
                </c:pt>
                <c:pt idx="20263">
                  <c:v>3.1290743155195585E-5</c:v>
                </c:pt>
                <c:pt idx="20264">
                  <c:v>4.2590178183399214E-3</c:v>
                </c:pt>
                <c:pt idx="20265">
                  <c:v>2.8050751181185857E-2</c:v>
                </c:pt>
                <c:pt idx="20266">
                  <c:v>3.3094017094026639E-4</c:v>
                </c:pt>
                <c:pt idx="20267">
                  <c:v>1.860646887771664E-2</c:v>
                </c:pt>
                <c:pt idx="20268">
                  <c:v>4.2735042735042701E-2</c:v>
                </c:pt>
                <c:pt idx="20269">
                  <c:v>2.5970855154824179E-2</c:v>
                </c:pt>
                <c:pt idx="20270">
                  <c:v>1.4336917562724075E-2</c:v>
                </c:pt>
                <c:pt idx="20271">
                  <c:v>8.8922764227651304E-4</c:v>
                </c:pt>
                <c:pt idx="20272">
                  <c:v>6.9991251093613586E-3</c:v>
                </c:pt>
                <c:pt idx="20273">
                  <c:v>5.1483849811444514E-2</c:v>
                </c:pt>
                <c:pt idx="20274">
                  <c:v>6.5104166666679814E-4</c:v>
                </c:pt>
                <c:pt idx="20275">
                  <c:v>6.5104166666679814E-4</c:v>
                </c:pt>
                <c:pt idx="20276">
                  <c:v>0</c:v>
                </c:pt>
                <c:pt idx="20277">
                  <c:v>2.66666666666668E-2</c:v>
                </c:pt>
                <c:pt idx="20278">
                  <c:v>6.5104166666679814E-4</c:v>
                </c:pt>
                <c:pt idx="20279">
                  <c:v>4.7036688617141891E-4</c:v>
                </c:pt>
                <c:pt idx="20280">
                  <c:v>6.3492063492063813E-3</c:v>
                </c:pt>
                <c:pt idx="20281">
                  <c:v>1.5380671622660358E-3</c:v>
                </c:pt>
                <c:pt idx="20282">
                  <c:v>2.2041369955918136E-3</c:v>
                </c:pt>
                <c:pt idx="20283">
                  <c:v>5.5555555555555448E-2</c:v>
                </c:pt>
                <c:pt idx="20284">
                  <c:v>2.016129032257999E-3</c:v>
                </c:pt>
                <c:pt idx="20285">
                  <c:v>1.5748031496063096E-2</c:v>
                </c:pt>
                <c:pt idx="20286">
                  <c:v>1.5668435683598828E-2</c:v>
                </c:pt>
                <c:pt idx="20287">
                  <c:v>6.9991251093613586E-3</c:v>
                </c:pt>
                <c:pt idx="20288">
                  <c:v>6.9991251093613586E-3</c:v>
                </c:pt>
                <c:pt idx="20289">
                  <c:v>2.3068050749712253E-3</c:v>
                </c:pt>
                <c:pt idx="20290">
                  <c:v>6.147540983606598E-3</c:v>
                </c:pt>
                <c:pt idx="20291">
                  <c:v>4.3744531933532539E-4</c:v>
                </c:pt>
                <c:pt idx="20292">
                  <c:v>2.3011176857331882E-3</c:v>
                </c:pt>
                <c:pt idx="20293">
                  <c:v>1.3888888888888959E-2</c:v>
                </c:pt>
                <c:pt idx="20294">
                  <c:v>3.0616150019135897E-3</c:v>
                </c:pt>
                <c:pt idx="20295">
                  <c:v>4.2724087840643057E-5</c:v>
                </c:pt>
                <c:pt idx="20296">
                  <c:v>9.5338983050847672E-3</c:v>
                </c:pt>
                <c:pt idx="20297">
                  <c:v>3.328402366864029E-3</c:v>
                </c:pt>
                <c:pt idx="20298">
                  <c:v>3.6196911196921338E-4</c:v>
                </c:pt>
                <c:pt idx="20299">
                  <c:v>6.5104166666679814E-4</c:v>
                </c:pt>
                <c:pt idx="20300">
                  <c:v>2.1164021164021368E-2</c:v>
                </c:pt>
                <c:pt idx="20301">
                  <c:v>2.1164021164021368E-2</c:v>
                </c:pt>
                <c:pt idx="20302">
                  <c:v>7.3529411764706367E-3</c:v>
                </c:pt>
                <c:pt idx="20303">
                  <c:v>3.8722933459776161E-3</c:v>
                </c:pt>
                <c:pt idx="20304">
                  <c:v>1.0686518450493446E-3</c:v>
                </c:pt>
                <c:pt idx="20305">
                  <c:v>6.7567093328218279E-3</c:v>
                </c:pt>
                <c:pt idx="20306">
                  <c:v>1.5915781830913204E-4</c:v>
                </c:pt>
                <c:pt idx="20307">
                  <c:v>3.9582427142235706E-2</c:v>
                </c:pt>
                <c:pt idx="20308">
                  <c:v>4.3715846994535582E-2</c:v>
                </c:pt>
                <c:pt idx="20309">
                  <c:v>5.5555555555555643E-2</c:v>
                </c:pt>
                <c:pt idx="20310">
                  <c:v>2.976190476190496E-3</c:v>
                </c:pt>
                <c:pt idx="20311">
                  <c:v>1.5748031496063096E-2</c:v>
                </c:pt>
                <c:pt idx="20312">
                  <c:v>1.5748031496063096E-2</c:v>
                </c:pt>
                <c:pt idx="20313">
                  <c:v>1.6774193548387228E-2</c:v>
                </c:pt>
                <c:pt idx="20314">
                  <c:v>6.6197959746346572E-3</c:v>
                </c:pt>
                <c:pt idx="20315">
                  <c:v>5.1105216622458031E-3</c:v>
                </c:pt>
                <c:pt idx="20316">
                  <c:v>7.0685197155785787E-3</c:v>
                </c:pt>
                <c:pt idx="20317">
                  <c:v>6.4692307692309527E-3</c:v>
                </c:pt>
                <c:pt idx="20318">
                  <c:v>7.4354770912149091E-3</c:v>
                </c:pt>
                <c:pt idx="20319">
                  <c:v>1.6815003178639171E-3</c:v>
                </c:pt>
                <c:pt idx="20320">
                  <c:v>1.1027725661870622E-3</c:v>
                </c:pt>
                <c:pt idx="20321">
                  <c:v>1.293579263606483E-3</c:v>
                </c:pt>
                <c:pt idx="20322">
                  <c:v>5.4256410256409051E-4</c:v>
                </c:pt>
                <c:pt idx="20323">
                  <c:v>5.796801764544311E-4</c:v>
                </c:pt>
                <c:pt idx="20324">
                  <c:v>3.4193245778610694E-3</c:v>
                </c:pt>
                <c:pt idx="20325">
                  <c:v>1.8736425816051922E-4</c:v>
                </c:pt>
                <c:pt idx="20326">
                  <c:v>1.9385163855752299E-2</c:v>
                </c:pt>
                <c:pt idx="20327">
                  <c:v>6.6197959746346572E-3</c:v>
                </c:pt>
                <c:pt idx="20328">
                  <c:v>1.1458633958634033E-2</c:v>
                </c:pt>
                <c:pt idx="20329">
                  <c:v>1.1093333333333358E-2</c:v>
                </c:pt>
                <c:pt idx="20330">
                  <c:v>1.0291837665298556E-2</c:v>
                </c:pt>
                <c:pt idx="20331">
                  <c:v>1.8274663189917246E-3</c:v>
                </c:pt>
                <c:pt idx="20332">
                  <c:v>2.5001858045335698E-3</c:v>
                </c:pt>
                <c:pt idx="20333">
                  <c:v>1.1093333333333358E-2</c:v>
                </c:pt>
                <c:pt idx="20334">
                  <c:v>4.6907484407488468E-4</c:v>
                </c:pt>
                <c:pt idx="20335">
                  <c:v>3.4193245778610694E-3</c:v>
                </c:pt>
                <c:pt idx="20336">
                  <c:v>4.2883865248227099E-2</c:v>
                </c:pt>
                <c:pt idx="20337">
                  <c:v>2.6881917477493255E-2</c:v>
                </c:pt>
                <c:pt idx="20338">
                  <c:v>9.8088531187124177E-3</c:v>
                </c:pt>
                <c:pt idx="20339">
                  <c:v>1.1027725661870622E-3</c:v>
                </c:pt>
                <c:pt idx="20340">
                  <c:v>5.4256410256409051E-4</c:v>
                </c:pt>
                <c:pt idx="20341">
                  <c:v>1.5658982166159227E-2</c:v>
                </c:pt>
                <c:pt idx="20342">
                  <c:v>2.7355290513184386E-3</c:v>
                </c:pt>
                <c:pt idx="20343">
                  <c:v>2.5956284153005476E-2</c:v>
                </c:pt>
                <c:pt idx="20344">
                  <c:v>4.7129886118802951E-3</c:v>
                </c:pt>
                <c:pt idx="20345">
                  <c:v>4.5878294061522094E-4</c:v>
                </c:pt>
                <c:pt idx="20346">
                  <c:v>3.9486737677514019E-4</c:v>
                </c:pt>
                <c:pt idx="20347">
                  <c:v>8.8078803566291855E-4</c:v>
                </c:pt>
                <c:pt idx="20348">
                  <c:v>8.8078803566291855E-4</c:v>
                </c:pt>
                <c:pt idx="20349">
                  <c:v>4.2536297640550845E-5</c:v>
                </c:pt>
                <c:pt idx="20350">
                  <c:v>4.3976920911908794E-4</c:v>
                </c:pt>
                <c:pt idx="20351">
                  <c:v>7.6998996035187073E-4</c:v>
                </c:pt>
                <c:pt idx="20352">
                  <c:v>2.3156167493276113E-2</c:v>
                </c:pt>
                <c:pt idx="20353">
                  <c:v>4.2205544927867988E-2</c:v>
                </c:pt>
                <c:pt idx="20354">
                  <c:v>1.3847900378104421E-2</c:v>
                </c:pt>
                <c:pt idx="20355">
                  <c:v>6.1993218339967595E-3</c:v>
                </c:pt>
                <c:pt idx="20356">
                  <c:v>7.8149920255163199E-4</c:v>
                </c:pt>
                <c:pt idx="20357">
                  <c:v>1.0752014043446801E-2</c:v>
                </c:pt>
                <c:pt idx="20358">
                  <c:v>1.3053467000835189E-3</c:v>
                </c:pt>
                <c:pt idx="20359">
                  <c:v>1.676592091850448E-3</c:v>
                </c:pt>
                <c:pt idx="20360">
                  <c:v>1.3053467000835189E-3</c:v>
                </c:pt>
                <c:pt idx="20361">
                  <c:v>3.0206369919313751E-4</c:v>
                </c:pt>
                <c:pt idx="20362">
                  <c:v>1.3053467000835189E-3</c:v>
                </c:pt>
                <c:pt idx="20363">
                  <c:v>1.3053467000835189E-3</c:v>
                </c:pt>
                <c:pt idx="20364">
                  <c:v>2.105263157894742E-2</c:v>
                </c:pt>
                <c:pt idx="20365">
                  <c:v>2.5956284153005476E-2</c:v>
                </c:pt>
                <c:pt idx="20366">
                  <c:v>6.148785425101169E-3</c:v>
                </c:pt>
                <c:pt idx="20367">
                  <c:v>1.0353753235547858E-2</c:v>
                </c:pt>
                <c:pt idx="20368">
                  <c:v>9.5347063310457331E-4</c:v>
                </c:pt>
                <c:pt idx="20369">
                  <c:v>1.728980536619101E-2</c:v>
                </c:pt>
                <c:pt idx="20370">
                  <c:v>8.8078803566291855E-4</c:v>
                </c:pt>
                <c:pt idx="20371">
                  <c:v>4.6872231082757496E-2</c:v>
                </c:pt>
                <c:pt idx="20372">
                  <c:v>1.6452094676345976E-2</c:v>
                </c:pt>
                <c:pt idx="20373">
                  <c:v>1.4293736280565669E-3</c:v>
                </c:pt>
                <c:pt idx="20374">
                  <c:v>9.5347063310457331E-4</c:v>
                </c:pt>
                <c:pt idx="20375">
                  <c:v>1.5042949253475702E-2</c:v>
                </c:pt>
                <c:pt idx="20376">
                  <c:v>2.3437500000000038E-2</c:v>
                </c:pt>
                <c:pt idx="20377">
                  <c:v>1.6087516087530656E-4</c:v>
                </c:pt>
                <c:pt idx="20378">
                  <c:v>8.3234830575255256E-3</c:v>
                </c:pt>
                <c:pt idx="20379">
                  <c:v>6.5104166666679814E-4</c:v>
                </c:pt>
                <c:pt idx="20380">
                  <c:v>3.5637918745532962E-4</c:v>
                </c:pt>
                <c:pt idx="20381">
                  <c:v>1.3227513227514738E-3</c:v>
                </c:pt>
                <c:pt idx="20382">
                  <c:v>1.0416666666666938E-2</c:v>
                </c:pt>
                <c:pt idx="20383">
                  <c:v>1.0416666666666938E-2</c:v>
                </c:pt>
                <c:pt idx="20384">
                  <c:v>3.6549707602333709E-4</c:v>
                </c:pt>
                <c:pt idx="20385">
                  <c:v>1.5748031496063096E-2</c:v>
                </c:pt>
                <c:pt idx="20386">
                  <c:v>6.5104166666679814E-4</c:v>
                </c:pt>
                <c:pt idx="20387">
                  <c:v>1.0976702508960743E-2</c:v>
                </c:pt>
                <c:pt idx="20388">
                  <c:v>2.6666666666666613E-2</c:v>
                </c:pt>
                <c:pt idx="20389">
                  <c:v>9.6618357487924557E-3</c:v>
                </c:pt>
                <c:pt idx="20390">
                  <c:v>2.3437500000000038E-2</c:v>
                </c:pt>
                <c:pt idx="20391">
                  <c:v>1.883239171374814E-3</c:v>
                </c:pt>
                <c:pt idx="20392">
                  <c:v>1.3227513227514738E-3</c:v>
                </c:pt>
                <c:pt idx="20393">
                  <c:v>2.976190476190496E-3</c:v>
                </c:pt>
                <c:pt idx="20394">
                  <c:v>2.016129032257999E-3</c:v>
                </c:pt>
                <c:pt idx="20395">
                  <c:v>1.7619951206289666E-3</c:v>
                </c:pt>
                <c:pt idx="20396">
                  <c:v>1.0840468131236701E-3</c:v>
                </c:pt>
                <c:pt idx="20397">
                  <c:v>1.5122888807099291E-2</c:v>
                </c:pt>
                <c:pt idx="20398">
                  <c:v>3.5511363636362483E-4</c:v>
                </c:pt>
                <c:pt idx="20399">
                  <c:v>1.5021643429104134E-2</c:v>
                </c:pt>
                <c:pt idx="20400">
                  <c:v>1.5748031496063096E-2</c:v>
                </c:pt>
                <c:pt idx="20401">
                  <c:v>1.4336917562724075E-2</c:v>
                </c:pt>
                <c:pt idx="20402">
                  <c:v>5.2631578947369912E-3</c:v>
                </c:pt>
                <c:pt idx="20403">
                  <c:v>2.9529767040552858E-3</c:v>
                </c:pt>
                <c:pt idx="20404">
                  <c:v>7.1731748726660367E-4</c:v>
                </c:pt>
                <c:pt idx="20405">
                  <c:v>1.4581535806730958E-3</c:v>
                </c:pt>
                <c:pt idx="20406">
                  <c:v>7.1731748726660367E-4</c:v>
                </c:pt>
                <c:pt idx="20407">
                  <c:v>1.0611205432937245E-2</c:v>
                </c:pt>
                <c:pt idx="20408">
                  <c:v>1.9736842105262203E-4</c:v>
                </c:pt>
                <c:pt idx="20409">
                  <c:v>1.0520625889046899E-2</c:v>
                </c:pt>
                <c:pt idx="20410">
                  <c:v>2.5837320574163079E-3</c:v>
                </c:pt>
                <c:pt idx="20411">
                  <c:v>1.1465171168627008E-2</c:v>
                </c:pt>
                <c:pt idx="20412">
                  <c:v>7.2874493927142889E-4</c:v>
                </c:pt>
                <c:pt idx="20413">
                  <c:v>4.1078305519906002E-4</c:v>
                </c:pt>
                <c:pt idx="20414">
                  <c:v>7.1731748726660367E-4</c:v>
                </c:pt>
                <c:pt idx="20415">
                  <c:v>1.5210526315789445E-2</c:v>
                </c:pt>
                <c:pt idx="20416">
                  <c:v>1.7398869073551841E-6</c:v>
                </c:pt>
                <c:pt idx="20417">
                  <c:v>1.4581535806730958E-3</c:v>
                </c:pt>
                <c:pt idx="20418">
                  <c:v>7.1731748726660367E-4</c:v>
                </c:pt>
                <c:pt idx="20419">
                  <c:v>4.1078305519906002E-4</c:v>
                </c:pt>
                <c:pt idx="20420">
                  <c:v>1.9035842206574804E-3</c:v>
                </c:pt>
                <c:pt idx="20421">
                  <c:v>2.0989620459116638E-2</c:v>
                </c:pt>
                <c:pt idx="20422">
                  <c:v>9.8681805998884634E-4</c:v>
                </c:pt>
                <c:pt idx="20423">
                  <c:v>2.3319200484554808E-2</c:v>
                </c:pt>
                <c:pt idx="20424">
                  <c:v>9.137916770083572E-2</c:v>
                </c:pt>
                <c:pt idx="20425">
                  <c:v>1.1459129106187558E-3</c:v>
                </c:pt>
                <c:pt idx="20426">
                  <c:v>6.5104166666679814E-4</c:v>
                </c:pt>
                <c:pt idx="20427">
                  <c:v>1.0416666666666938E-2</c:v>
                </c:pt>
                <c:pt idx="20428">
                  <c:v>2.9659277504105235E-2</c:v>
                </c:pt>
                <c:pt idx="20429">
                  <c:v>6.9991251093613586E-3</c:v>
                </c:pt>
                <c:pt idx="20430">
                  <c:v>9.5338983050847672E-3</c:v>
                </c:pt>
                <c:pt idx="20431">
                  <c:v>8.1487140310670062E-3</c:v>
                </c:pt>
                <c:pt idx="20432">
                  <c:v>4.2650918635171141E-3</c:v>
                </c:pt>
                <c:pt idx="20433">
                  <c:v>1.0416666666666938E-2</c:v>
                </c:pt>
                <c:pt idx="20434">
                  <c:v>1.2163050624589115E-2</c:v>
                </c:pt>
                <c:pt idx="20435">
                  <c:v>2.976190476190496E-3</c:v>
                </c:pt>
                <c:pt idx="20436">
                  <c:v>3.7858422939068027E-2</c:v>
                </c:pt>
                <c:pt idx="20437">
                  <c:v>5.6570931244562736E-3</c:v>
                </c:pt>
                <c:pt idx="20438">
                  <c:v>3.1708595387840627E-2</c:v>
                </c:pt>
                <c:pt idx="20439">
                  <c:v>1.6774193548387228E-2</c:v>
                </c:pt>
                <c:pt idx="20440">
                  <c:v>5.4256410256409051E-4</c:v>
                </c:pt>
                <c:pt idx="20441">
                  <c:v>1.271147855259869E-3</c:v>
                </c:pt>
                <c:pt idx="20442">
                  <c:v>1.1093333333333358E-2</c:v>
                </c:pt>
                <c:pt idx="20443">
                  <c:v>2.3076923076923002E-2</c:v>
                </c:pt>
                <c:pt idx="20444">
                  <c:v>2.8992320952828505E-3</c:v>
                </c:pt>
                <c:pt idx="20445">
                  <c:v>6.8842961819557476E-4</c:v>
                </c:pt>
                <c:pt idx="20446">
                  <c:v>1.3227513227514738E-3</c:v>
                </c:pt>
                <c:pt idx="20447">
                  <c:v>6.6666666666667001E-3</c:v>
                </c:pt>
                <c:pt idx="20448">
                  <c:v>1.5748031496063096E-2</c:v>
                </c:pt>
                <c:pt idx="20449">
                  <c:v>1.6203703703703606E-2</c:v>
                </c:pt>
                <c:pt idx="20450">
                  <c:v>1.0416666666666938E-2</c:v>
                </c:pt>
                <c:pt idx="20451">
                  <c:v>6.5104166666679814E-4</c:v>
                </c:pt>
                <c:pt idx="20452">
                  <c:v>9.9961553248750397E-3</c:v>
                </c:pt>
                <c:pt idx="20453">
                  <c:v>1.571009635525757E-2</c:v>
                </c:pt>
                <c:pt idx="20454">
                  <c:v>6.9991251093613586E-3</c:v>
                </c:pt>
                <c:pt idx="20455">
                  <c:v>6.5104166666679814E-4</c:v>
                </c:pt>
                <c:pt idx="20456">
                  <c:v>1.5748031496063096E-2</c:v>
                </c:pt>
                <c:pt idx="20457">
                  <c:v>2.3319200484554808E-2</c:v>
                </c:pt>
                <c:pt idx="20458">
                  <c:v>4.8166119594678422E-4</c:v>
                </c:pt>
                <c:pt idx="20459">
                  <c:v>4.8166119594678422E-4</c:v>
                </c:pt>
                <c:pt idx="20460">
                  <c:v>2.0748482286943332E-3</c:v>
                </c:pt>
                <c:pt idx="20461">
                  <c:v>6.7221310799292444E-2</c:v>
                </c:pt>
                <c:pt idx="20462">
                  <c:v>1.6150418667983044E-2</c:v>
                </c:pt>
                <c:pt idx="20463">
                  <c:v>1.6150418667983044E-2</c:v>
                </c:pt>
                <c:pt idx="20464">
                  <c:v>2.6575507825507941E-2</c:v>
                </c:pt>
                <c:pt idx="20465">
                  <c:v>3.2029554023688823E-2</c:v>
                </c:pt>
                <c:pt idx="20466">
                  <c:v>4.8166119594678422E-4</c:v>
                </c:pt>
                <c:pt idx="20467">
                  <c:v>1.6079158936301841E-2</c:v>
                </c:pt>
                <c:pt idx="20468">
                  <c:v>4.8296580996323732E-3</c:v>
                </c:pt>
                <c:pt idx="20469">
                  <c:v>1.2487512487511664E-3</c:v>
                </c:pt>
                <c:pt idx="20470">
                  <c:v>2.3319200484554808E-2</c:v>
                </c:pt>
                <c:pt idx="20471">
                  <c:v>1.4335974584421679E-2</c:v>
                </c:pt>
                <c:pt idx="20472">
                  <c:v>3.1173826173826382E-3</c:v>
                </c:pt>
                <c:pt idx="20473">
                  <c:v>4.8166119594678422E-4</c:v>
                </c:pt>
                <c:pt idx="20474">
                  <c:v>6.8740783026497582E-3</c:v>
                </c:pt>
                <c:pt idx="20475">
                  <c:v>1.6079158936301841E-2</c:v>
                </c:pt>
                <c:pt idx="20476">
                  <c:v>6.7567093328218279E-3</c:v>
                </c:pt>
                <c:pt idx="20477">
                  <c:v>2.5800645635357059E-3</c:v>
                </c:pt>
                <c:pt idx="20478">
                  <c:v>2.7756022067819897E-2</c:v>
                </c:pt>
                <c:pt idx="20479">
                  <c:v>2.8173036304812753E-2</c:v>
                </c:pt>
                <c:pt idx="20480">
                  <c:v>3.5256410256410152E-2</c:v>
                </c:pt>
                <c:pt idx="20481">
                  <c:v>5.7662395324733183E-4</c:v>
                </c:pt>
                <c:pt idx="20482">
                  <c:v>1.5198511166253025E-2</c:v>
                </c:pt>
                <c:pt idx="20483">
                  <c:v>2.8133668686671696E-4</c:v>
                </c:pt>
                <c:pt idx="20484">
                  <c:v>3.9253888212666033E-5</c:v>
                </c:pt>
                <c:pt idx="20485">
                  <c:v>4.9534645227452372E-3</c:v>
                </c:pt>
                <c:pt idx="20486">
                  <c:v>1.0362897576012367E-2</c:v>
                </c:pt>
                <c:pt idx="20487">
                  <c:v>1.0362897576012367E-2</c:v>
                </c:pt>
                <c:pt idx="20488">
                  <c:v>1.2936983920034652E-2</c:v>
                </c:pt>
                <c:pt idx="20489">
                  <c:v>1.0362897576012367E-2</c:v>
                </c:pt>
                <c:pt idx="20490">
                  <c:v>3.7440000000000209E-2</c:v>
                </c:pt>
                <c:pt idx="20491">
                  <c:v>6.2055451323745296E-3</c:v>
                </c:pt>
                <c:pt idx="20492">
                  <c:v>3.3094017094026639E-4</c:v>
                </c:pt>
                <c:pt idx="20493">
                  <c:v>7.0492430658811948E-4</c:v>
                </c:pt>
                <c:pt idx="20494">
                  <c:v>2.471626733922005E-3</c:v>
                </c:pt>
                <c:pt idx="20495">
                  <c:v>1.7532325224631831E-3</c:v>
                </c:pt>
                <c:pt idx="20496">
                  <c:v>1.3227513227514738E-3</c:v>
                </c:pt>
                <c:pt idx="20497">
                  <c:v>7.4436222692037118E-3</c:v>
                </c:pt>
                <c:pt idx="20498">
                  <c:v>1.0416666666666938E-2</c:v>
                </c:pt>
                <c:pt idx="20499">
                  <c:v>6.7239595766690977E-3</c:v>
                </c:pt>
                <c:pt idx="20500">
                  <c:v>6.5104166666679814E-4</c:v>
                </c:pt>
                <c:pt idx="20501">
                  <c:v>1.1405150138109164E-2</c:v>
                </c:pt>
                <c:pt idx="20502">
                  <c:v>2.3437500000000038E-2</c:v>
                </c:pt>
                <c:pt idx="20503">
                  <c:v>4.3048469387756694E-3</c:v>
                </c:pt>
                <c:pt idx="20504">
                  <c:v>1.0416666666666938E-2</c:v>
                </c:pt>
                <c:pt idx="20505">
                  <c:v>1.0416666666666938E-2</c:v>
                </c:pt>
                <c:pt idx="20506">
                  <c:v>6.8206544480710219E-3</c:v>
                </c:pt>
                <c:pt idx="20507">
                  <c:v>1.0416666666666938E-2</c:v>
                </c:pt>
                <c:pt idx="20508">
                  <c:v>6.7758603880276515E-3</c:v>
                </c:pt>
                <c:pt idx="20509">
                  <c:v>2.3011176857331882E-3</c:v>
                </c:pt>
                <c:pt idx="20510">
                  <c:v>1.0416666666666938E-2</c:v>
                </c:pt>
                <c:pt idx="20511">
                  <c:v>8.1939228405599716E-3</c:v>
                </c:pt>
                <c:pt idx="20512">
                  <c:v>1.0957703265405497E-4</c:v>
                </c:pt>
                <c:pt idx="20513">
                  <c:v>1.0957703265405497E-4</c:v>
                </c:pt>
                <c:pt idx="20514">
                  <c:v>1.9357336430511073E-4</c:v>
                </c:pt>
                <c:pt idx="20515">
                  <c:v>3.2258064516129087E-2</c:v>
                </c:pt>
                <c:pt idx="20516">
                  <c:v>2.1822849807445383E-2</c:v>
                </c:pt>
                <c:pt idx="20517">
                  <c:v>1.0957703265405497E-4</c:v>
                </c:pt>
                <c:pt idx="20518">
                  <c:v>1.0835703643503729E-3</c:v>
                </c:pt>
                <c:pt idx="20519">
                  <c:v>1.0416666666666938E-2</c:v>
                </c:pt>
                <c:pt idx="20520">
                  <c:v>1.5748031496063096E-2</c:v>
                </c:pt>
                <c:pt idx="20521">
                  <c:v>1.5679442508710839E-2</c:v>
                </c:pt>
                <c:pt idx="20522">
                  <c:v>3.3469945355191169E-2</c:v>
                </c:pt>
                <c:pt idx="20523">
                  <c:v>3.67965367965368E-2</c:v>
                </c:pt>
                <c:pt idx="20524">
                  <c:v>6.9991251093613586E-3</c:v>
                </c:pt>
                <c:pt idx="20525">
                  <c:v>6.5104166666679814E-4</c:v>
                </c:pt>
                <c:pt idx="20526">
                  <c:v>2.5737249763223475E-3</c:v>
                </c:pt>
                <c:pt idx="20527">
                  <c:v>4.8166119594678422E-4</c:v>
                </c:pt>
                <c:pt idx="20528">
                  <c:v>7.6483519418302101E-2</c:v>
                </c:pt>
                <c:pt idx="20529">
                  <c:v>1.0635034257081455E-2</c:v>
                </c:pt>
                <c:pt idx="20530">
                  <c:v>2.1610389610389521E-2</c:v>
                </c:pt>
                <c:pt idx="20531">
                  <c:v>3.5256410256410152E-2</c:v>
                </c:pt>
                <c:pt idx="20532">
                  <c:v>6.8740783026497582E-3</c:v>
                </c:pt>
                <c:pt idx="20533">
                  <c:v>6.1454293737771293E-4</c:v>
                </c:pt>
                <c:pt idx="20534">
                  <c:v>1.2487512487511664E-3</c:v>
                </c:pt>
                <c:pt idx="20535">
                  <c:v>9.5338983050847672E-3</c:v>
                </c:pt>
                <c:pt idx="20536">
                  <c:v>1.0416666666666938E-2</c:v>
                </c:pt>
                <c:pt idx="20537">
                  <c:v>3.7858422939068027E-2</c:v>
                </c:pt>
                <c:pt idx="20538">
                  <c:v>2.06625683060109E-2</c:v>
                </c:pt>
                <c:pt idx="20539">
                  <c:v>2.976190476190496E-3</c:v>
                </c:pt>
                <c:pt idx="20540">
                  <c:v>0.14049671592775043</c:v>
                </c:pt>
                <c:pt idx="20541">
                  <c:v>2.3437500000000038E-2</c:v>
                </c:pt>
                <c:pt idx="20542">
                  <c:v>2.5864707682889666E-2</c:v>
                </c:pt>
                <c:pt idx="20543">
                  <c:v>2.3437500000000038E-2</c:v>
                </c:pt>
                <c:pt idx="20544">
                  <c:v>6.6666666666667001E-3</c:v>
                </c:pt>
                <c:pt idx="20545">
                  <c:v>6.5104166666679814E-4</c:v>
                </c:pt>
                <c:pt idx="20546">
                  <c:v>6.1454293737771293E-4</c:v>
                </c:pt>
                <c:pt idx="20547">
                  <c:v>1.1203634621354524E-3</c:v>
                </c:pt>
                <c:pt idx="20548">
                  <c:v>6.8740783026497582E-3</c:v>
                </c:pt>
                <c:pt idx="20549">
                  <c:v>4.8166119594678422E-4</c:v>
                </c:pt>
                <c:pt idx="20550">
                  <c:v>2.1610389610389521E-2</c:v>
                </c:pt>
                <c:pt idx="20551">
                  <c:v>1.0635034257081455E-2</c:v>
                </c:pt>
                <c:pt idx="20552">
                  <c:v>1.4374514374514495E-2</c:v>
                </c:pt>
                <c:pt idx="20553">
                  <c:v>1.2487512487511664E-3</c:v>
                </c:pt>
                <c:pt idx="20554">
                  <c:v>8.4017666271553396E-3</c:v>
                </c:pt>
                <c:pt idx="20555">
                  <c:v>5.2243429647277403E-3</c:v>
                </c:pt>
                <c:pt idx="20556">
                  <c:v>6.1454293737771293E-4</c:v>
                </c:pt>
                <c:pt idx="20557">
                  <c:v>1.2440191387559946E-2</c:v>
                </c:pt>
                <c:pt idx="20558">
                  <c:v>2.3286315499017312E-3</c:v>
                </c:pt>
                <c:pt idx="20559">
                  <c:v>1.2487512487511664E-3</c:v>
                </c:pt>
                <c:pt idx="20560">
                  <c:v>1.6112919338532523E-6</c:v>
                </c:pt>
                <c:pt idx="20561">
                  <c:v>6.1454293737771293E-4</c:v>
                </c:pt>
                <c:pt idx="20562">
                  <c:v>2.3437500000000038E-2</c:v>
                </c:pt>
                <c:pt idx="20563">
                  <c:v>6.9991251093613586E-3</c:v>
                </c:pt>
                <c:pt idx="20564">
                  <c:v>2.5345622119815617E-2</c:v>
                </c:pt>
                <c:pt idx="20565">
                  <c:v>3.0206369919313751E-4</c:v>
                </c:pt>
                <c:pt idx="20566">
                  <c:v>3.9256198347107467E-2</c:v>
                </c:pt>
                <c:pt idx="20567">
                  <c:v>2.2189620392444459E-2</c:v>
                </c:pt>
                <c:pt idx="20568">
                  <c:v>8.4880169172931799E-3</c:v>
                </c:pt>
                <c:pt idx="20569">
                  <c:v>3.0206369919313751E-4</c:v>
                </c:pt>
                <c:pt idx="20570">
                  <c:v>8.1678024261757371E-3</c:v>
                </c:pt>
                <c:pt idx="20571">
                  <c:v>5.5137844611528493E-3</c:v>
                </c:pt>
                <c:pt idx="20572">
                  <c:v>1.3157894736842193E-2</c:v>
                </c:pt>
                <c:pt idx="20573">
                  <c:v>3.9447731755424325E-3</c:v>
                </c:pt>
                <c:pt idx="20574">
                  <c:v>3.1249999999999962E-2</c:v>
                </c:pt>
                <c:pt idx="20575">
                  <c:v>1.0416666666666938E-2</c:v>
                </c:pt>
                <c:pt idx="20576">
                  <c:v>1.3227513227514738E-3</c:v>
                </c:pt>
                <c:pt idx="20577">
                  <c:v>1.0416666666666938E-2</c:v>
                </c:pt>
                <c:pt idx="20578">
                  <c:v>1.0416666666666938E-2</c:v>
                </c:pt>
                <c:pt idx="20579">
                  <c:v>1.0416666666666938E-2</c:v>
                </c:pt>
                <c:pt idx="20580">
                  <c:v>2.3199023199023172E-2</c:v>
                </c:pt>
                <c:pt idx="20581">
                  <c:v>1.79199575230638E-3</c:v>
                </c:pt>
                <c:pt idx="20582">
                  <c:v>1.4196329985803789E-3</c:v>
                </c:pt>
                <c:pt idx="20583">
                  <c:v>1.4945447059630886E-2</c:v>
                </c:pt>
                <c:pt idx="20584">
                  <c:v>5.29014844804351E-4</c:v>
                </c:pt>
                <c:pt idx="20585">
                  <c:v>9.6312077736227381E-3</c:v>
                </c:pt>
                <c:pt idx="20586">
                  <c:v>9.6312077736227381E-3</c:v>
                </c:pt>
                <c:pt idx="20587">
                  <c:v>7.0503840766009541E-4</c:v>
                </c:pt>
                <c:pt idx="20588">
                  <c:v>4.7146401985111608E-2</c:v>
                </c:pt>
                <c:pt idx="20589">
                  <c:v>6.3263223725354648E-3</c:v>
                </c:pt>
                <c:pt idx="20590">
                  <c:v>1.2298046780805524E-2</c:v>
                </c:pt>
                <c:pt idx="20591">
                  <c:v>8.632112320487129E-7</c:v>
                </c:pt>
                <c:pt idx="20592">
                  <c:v>1.5896103896103946E-2</c:v>
                </c:pt>
                <c:pt idx="20593">
                  <c:v>4.0185343603153607E-3</c:v>
                </c:pt>
                <c:pt idx="20594">
                  <c:v>2.3965141612200407E-2</c:v>
                </c:pt>
                <c:pt idx="20595">
                  <c:v>3.4377387318563754E-2</c:v>
                </c:pt>
                <c:pt idx="20596">
                  <c:v>1.5896103896103946E-2</c:v>
                </c:pt>
                <c:pt idx="20597">
                  <c:v>1.3882385798893663E-3</c:v>
                </c:pt>
                <c:pt idx="20598">
                  <c:v>1.0513296227581837E-2</c:v>
                </c:pt>
                <c:pt idx="20599">
                  <c:v>6.8310152343768109E-4</c:v>
                </c:pt>
                <c:pt idx="20600">
                  <c:v>1.8127116166329802E-3</c:v>
                </c:pt>
                <c:pt idx="20601">
                  <c:v>3.6235294117646998E-2</c:v>
                </c:pt>
                <c:pt idx="20602">
                  <c:v>6.2247121070757914E-5</c:v>
                </c:pt>
                <c:pt idx="20603">
                  <c:v>2.0541549953316429E-3</c:v>
                </c:pt>
                <c:pt idx="20604">
                  <c:v>4.1406067228352897E-7</c:v>
                </c:pt>
                <c:pt idx="20605">
                  <c:v>4.870335230866546E-2</c:v>
                </c:pt>
                <c:pt idx="20606">
                  <c:v>3.2573983393655477E-2</c:v>
                </c:pt>
                <c:pt idx="20607">
                  <c:v>7.223024446442728E-3</c:v>
                </c:pt>
                <c:pt idx="20608">
                  <c:v>7.204142262965737E-3</c:v>
                </c:pt>
                <c:pt idx="20609">
                  <c:v>6.8310152343768109E-4</c:v>
                </c:pt>
                <c:pt idx="20610">
                  <c:v>4.1406067228352897E-7</c:v>
                </c:pt>
                <c:pt idx="20611">
                  <c:v>2.3965141612200407E-2</c:v>
                </c:pt>
                <c:pt idx="20612">
                  <c:v>2.2879183346632061E-2</c:v>
                </c:pt>
                <c:pt idx="20613">
                  <c:v>7.223024446442728E-3</c:v>
                </c:pt>
                <c:pt idx="20614">
                  <c:v>2.9654090375153203E-3</c:v>
                </c:pt>
                <c:pt idx="20615">
                  <c:v>2.2879183346632061E-2</c:v>
                </c:pt>
                <c:pt idx="20616">
                  <c:v>2.369670927060076E-2</c:v>
                </c:pt>
                <c:pt idx="20617">
                  <c:v>1.5458159100639151E-2</c:v>
                </c:pt>
                <c:pt idx="20618">
                  <c:v>5.7707637976789914E-3</c:v>
                </c:pt>
                <c:pt idx="20619">
                  <c:v>3.2615844438954262E-3</c:v>
                </c:pt>
                <c:pt idx="20620">
                  <c:v>1.1697302458820646E-2</c:v>
                </c:pt>
                <c:pt idx="20621">
                  <c:v>1.9858722499345238E-2</c:v>
                </c:pt>
                <c:pt idx="20622">
                  <c:v>7.1859729807582915E-5</c:v>
                </c:pt>
                <c:pt idx="20623">
                  <c:v>5.8482764720190535E-3</c:v>
                </c:pt>
                <c:pt idx="20624">
                  <c:v>1.8305320645678762E-3</c:v>
                </c:pt>
                <c:pt idx="20625">
                  <c:v>1.6112919338532523E-6</c:v>
                </c:pt>
                <c:pt idx="20626">
                  <c:v>3.5256410256410152E-2</c:v>
                </c:pt>
                <c:pt idx="20627">
                  <c:v>3.5433070866141662E-2</c:v>
                </c:pt>
                <c:pt idx="20628">
                  <c:v>4.3744531933532539E-4</c:v>
                </c:pt>
                <c:pt idx="20629">
                  <c:v>6.3116370808678754E-2</c:v>
                </c:pt>
                <c:pt idx="20630">
                  <c:v>2.1164021164021368E-2</c:v>
                </c:pt>
                <c:pt idx="20631">
                  <c:v>2.1739130434782719E-2</c:v>
                </c:pt>
                <c:pt idx="20632">
                  <c:v>2.3437500000000038E-2</c:v>
                </c:pt>
                <c:pt idx="20633">
                  <c:v>7.0275897969807556E-3</c:v>
                </c:pt>
                <c:pt idx="20634">
                  <c:v>0.12499999999999985</c:v>
                </c:pt>
                <c:pt idx="20635">
                  <c:v>0.12852199703410769</c:v>
                </c:pt>
                <c:pt idx="20636">
                  <c:v>4.4281263907431999E-2</c:v>
                </c:pt>
                <c:pt idx="20637">
                  <c:v>7.2580645161290175E-2</c:v>
                </c:pt>
                <c:pt idx="20638">
                  <c:v>0</c:v>
                </c:pt>
                <c:pt idx="20639">
                  <c:v>1.0416666666666938E-2</c:v>
                </c:pt>
                <c:pt idx="20640">
                  <c:v>6.5104166666679814E-4</c:v>
                </c:pt>
                <c:pt idx="20641">
                  <c:v>6.238859180035747E-3</c:v>
                </c:pt>
                <c:pt idx="20642">
                  <c:v>2.3068050749712253E-3</c:v>
                </c:pt>
                <c:pt idx="20643">
                  <c:v>4.7619047619047589E-2</c:v>
                </c:pt>
                <c:pt idx="20644">
                  <c:v>8.5365853658536536E-2</c:v>
                </c:pt>
                <c:pt idx="20645">
                  <c:v>2.1164021164021368E-2</c:v>
                </c:pt>
                <c:pt idx="20646">
                  <c:v>6.238859180035747E-3</c:v>
                </c:pt>
                <c:pt idx="20647">
                  <c:v>4.1050903119862488E-4</c:v>
                </c:pt>
                <c:pt idx="20648">
                  <c:v>0</c:v>
                </c:pt>
                <c:pt idx="20649">
                  <c:v>5.0125313283205459E-3</c:v>
                </c:pt>
                <c:pt idx="20650">
                  <c:v>4.7619047619047589E-2</c:v>
                </c:pt>
                <c:pt idx="20651">
                  <c:v>2.1164021164021368E-2</c:v>
                </c:pt>
                <c:pt idx="20652">
                  <c:v>6.5104166666679814E-4</c:v>
                </c:pt>
                <c:pt idx="20653">
                  <c:v>6.1002178649246792E-4</c:v>
                </c:pt>
                <c:pt idx="20654">
                  <c:v>8.1900081900076723E-4</c:v>
                </c:pt>
                <c:pt idx="20655">
                  <c:v>2.4236778262979101E-2</c:v>
                </c:pt>
                <c:pt idx="20656">
                  <c:v>1.8719280027691661E-3</c:v>
                </c:pt>
                <c:pt idx="20657">
                  <c:v>3.6512158054711722E-3</c:v>
                </c:pt>
                <c:pt idx="20658">
                  <c:v>3.6820112344156788E-2</c:v>
                </c:pt>
                <c:pt idx="20659">
                  <c:v>1.2210485133020465E-2</c:v>
                </c:pt>
                <c:pt idx="20660">
                  <c:v>1.7381324986958806E-2</c:v>
                </c:pt>
                <c:pt idx="20661">
                  <c:v>1.5764136293048504E-2</c:v>
                </c:pt>
                <c:pt idx="20662">
                  <c:v>1.5748031496063096E-2</c:v>
                </c:pt>
                <c:pt idx="20663">
                  <c:v>6.9587040839606401E-3</c:v>
                </c:pt>
                <c:pt idx="20664">
                  <c:v>4.3744531933532539E-4</c:v>
                </c:pt>
                <c:pt idx="20665">
                  <c:v>1.3774104683197297E-3</c:v>
                </c:pt>
                <c:pt idx="20666">
                  <c:v>3.097173828881227E-3</c:v>
                </c:pt>
                <c:pt idx="20667">
                  <c:v>1.620370370370372E-2</c:v>
                </c:pt>
                <c:pt idx="20668">
                  <c:v>9.1638029782359406E-3</c:v>
                </c:pt>
                <c:pt idx="20669">
                  <c:v>2.6666666666666613E-2</c:v>
                </c:pt>
                <c:pt idx="20670">
                  <c:v>1.5679442508710839E-2</c:v>
                </c:pt>
                <c:pt idx="20671">
                  <c:v>2.3011176857331882E-3</c:v>
                </c:pt>
                <c:pt idx="20672">
                  <c:v>1.0416666666666938E-2</c:v>
                </c:pt>
                <c:pt idx="20673">
                  <c:v>1.0296789824349027E-2</c:v>
                </c:pt>
                <c:pt idx="20674">
                  <c:v>6.6666666666668883E-3</c:v>
                </c:pt>
                <c:pt idx="20675">
                  <c:v>3.5076923076923019E-2</c:v>
                </c:pt>
                <c:pt idx="20676">
                  <c:v>3.0879022850478456E-3</c:v>
                </c:pt>
                <c:pt idx="20677">
                  <c:v>3.9662389350167094E-3</c:v>
                </c:pt>
                <c:pt idx="20678">
                  <c:v>1.0860484544695154E-2</c:v>
                </c:pt>
                <c:pt idx="20679">
                  <c:v>2.0438884698480639E-3</c:v>
                </c:pt>
                <c:pt idx="20680">
                  <c:v>6.4408731764104095E-3</c:v>
                </c:pt>
                <c:pt idx="20681">
                  <c:v>6.4971319003575331E-3</c:v>
                </c:pt>
                <c:pt idx="20682">
                  <c:v>2.6622181646105109E-2</c:v>
                </c:pt>
                <c:pt idx="20683">
                  <c:v>6.912845219296887E-3</c:v>
                </c:pt>
                <c:pt idx="20684">
                  <c:v>6.1454293737771293E-4</c:v>
                </c:pt>
                <c:pt idx="20685">
                  <c:v>1.2101056837899044E-2</c:v>
                </c:pt>
                <c:pt idx="20686">
                  <c:v>3.1132602956192301E-4</c:v>
                </c:pt>
                <c:pt idx="20687">
                  <c:v>4.8166119594678422E-4</c:v>
                </c:pt>
                <c:pt idx="20688">
                  <c:v>3.617489966174179E-2</c:v>
                </c:pt>
                <c:pt idx="20689">
                  <c:v>9.5472709109073548E-3</c:v>
                </c:pt>
                <c:pt idx="20690">
                  <c:v>9.7884043667177678E-3</c:v>
                </c:pt>
                <c:pt idx="20691">
                  <c:v>1.6112919338532523E-6</c:v>
                </c:pt>
                <c:pt idx="20692">
                  <c:v>6.1454293737771293E-4</c:v>
                </c:pt>
                <c:pt idx="20693">
                  <c:v>2.1653346653346523E-2</c:v>
                </c:pt>
                <c:pt idx="20694">
                  <c:v>3.1173826173826382E-3</c:v>
                </c:pt>
                <c:pt idx="20695">
                  <c:v>4.8166119594678422E-4</c:v>
                </c:pt>
                <c:pt idx="20696">
                  <c:v>6.4971319003575331E-3</c:v>
                </c:pt>
                <c:pt idx="20697">
                  <c:v>2.7230833682446817E-2</c:v>
                </c:pt>
                <c:pt idx="20698">
                  <c:v>1.0635034257081455E-2</c:v>
                </c:pt>
                <c:pt idx="20699">
                  <c:v>4.8166119594678422E-4</c:v>
                </c:pt>
                <c:pt idx="20700">
                  <c:v>2.1610389610389521E-2</c:v>
                </c:pt>
                <c:pt idx="20701">
                  <c:v>1.0860484544695154E-2</c:v>
                </c:pt>
                <c:pt idx="20702">
                  <c:v>2.3199023199023172E-2</c:v>
                </c:pt>
                <c:pt idx="20703">
                  <c:v>6.3263223725354648E-3</c:v>
                </c:pt>
                <c:pt idx="20704">
                  <c:v>1.6421052631579034E-2</c:v>
                </c:pt>
                <c:pt idx="20705">
                  <c:v>1.6421052631579034E-2</c:v>
                </c:pt>
                <c:pt idx="20706">
                  <c:v>3.2658569500674632E-2</c:v>
                </c:pt>
                <c:pt idx="20707">
                  <c:v>1.5802533629358694E-2</c:v>
                </c:pt>
                <c:pt idx="20708">
                  <c:v>1.2704174228675272E-2</c:v>
                </c:pt>
                <c:pt idx="20709">
                  <c:v>1.0860484544695154E-2</c:v>
                </c:pt>
                <c:pt idx="20710">
                  <c:v>7.8979624152309691E-2</c:v>
                </c:pt>
                <c:pt idx="20711">
                  <c:v>3.264986287057643E-3</c:v>
                </c:pt>
                <c:pt idx="20712">
                  <c:v>6.5104166666679814E-4</c:v>
                </c:pt>
                <c:pt idx="20713">
                  <c:v>2.1164021164021368E-2</c:v>
                </c:pt>
                <c:pt idx="20714">
                  <c:v>8.9605734767043196E-4</c:v>
                </c:pt>
                <c:pt idx="20715">
                  <c:v>1.0976702508960743E-2</c:v>
                </c:pt>
                <c:pt idx="20716">
                  <c:v>1.0416666666666938E-2</c:v>
                </c:pt>
                <c:pt idx="20717">
                  <c:v>2.3437500000000038E-2</c:v>
                </c:pt>
                <c:pt idx="20718">
                  <c:v>0</c:v>
                </c:pt>
                <c:pt idx="20719">
                  <c:v>4.9254151421283213E-5</c:v>
                </c:pt>
                <c:pt idx="20720">
                  <c:v>3.1090848834183539E-3</c:v>
                </c:pt>
                <c:pt idx="20721">
                  <c:v>1.6235144312393888E-2</c:v>
                </c:pt>
                <c:pt idx="20722">
                  <c:v>1.0736842105263183E-2</c:v>
                </c:pt>
                <c:pt idx="20723">
                  <c:v>6.5104166666679814E-4</c:v>
                </c:pt>
                <c:pt idx="20724">
                  <c:v>1.0416666666666938E-2</c:v>
                </c:pt>
                <c:pt idx="20725">
                  <c:v>2.66666666666668E-2</c:v>
                </c:pt>
                <c:pt idx="20726">
                  <c:v>6.9991251093613586E-3</c:v>
                </c:pt>
                <c:pt idx="20727">
                  <c:v>1.0416666666666938E-2</c:v>
                </c:pt>
                <c:pt idx="20728">
                  <c:v>1.0416666666666938E-2</c:v>
                </c:pt>
                <c:pt idx="20729">
                  <c:v>1.5748031496063096E-2</c:v>
                </c:pt>
                <c:pt idx="20730">
                  <c:v>2.3069679849340892E-2</c:v>
                </c:pt>
                <c:pt idx="20731">
                  <c:v>4.2372881355930824E-3</c:v>
                </c:pt>
                <c:pt idx="20732">
                  <c:v>1.0416666666666938E-2</c:v>
                </c:pt>
                <c:pt idx="20733">
                  <c:v>1.5748031496063096E-2</c:v>
                </c:pt>
                <c:pt idx="20734">
                  <c:v>2.976190476190496E-3</c:v>
                </c:pt>
                <c:pt idx="20735">
                  <c:v>1.4423677284253989E-3</c:v>
                </c:pt>
                <c:pt idx="20736">
                  <c:v>3.5256410256410152E-2</c:v>
                </c:pt>
                <c:pt idx="20737">
                  <c:v>1.2101056837899044E-2</c:v>
                </c:pt>
                <c:pt idx="20738">
                  <c:v>1.0635034257081455E-2</c:v>
                </c:pt>
                <c:pt idx="20739">
                  <c:v>6.8740783026497582E-3</c:v>
                </c:pt>
                <c:pt idx="20740">
                  <c:v>6.4971319003575331E-3</c:v>
                </c:pt>
                <c:pt idx="20741">
                  <c:v>6.1454293737771293E-4</c:v>
                </c:pt>
                <c:pt idx="20742">
                  <c:v>1.6004495504495335E-2</c:v>
                </c:pt>
                <c:pt idx="20743">
                  <c:v>2.4722410616906158E-2</c:v>
                </c:pt>
                <c:pt idx="20744">
                  <c:v>2.1698342979342849E-4</c:v>
                </c:pt>
                <c:pt idx="20745">
                  <c:v>6.7567093328218279E-3</c:v>
                </c:pt>
                <c:pt idx="20746">
                  <c:v>6.7567093328218279E-3</c:v>
                </c:pt>
                <c:pt idx="20747">
                  <c:v>6.1454293737771293E-4</c:v>
                </c:pt>
                <c:pt idx="20748">
                  <c:v>2.3125023125023257E-2</c:v>
                </c:pt>
                <c:pt idx="20749">
                  <c:v>5.3280053280077089E-4</c:v>
                </c:pt>
                <c:pt idx="20750">
                  <c:v>1.6112919338532523E-6</c:v>
                </c:pt>
                <c:pt idx="20751">
                  <c:v>1.0635034257081455E-2</c:v>
                </c:pt>
                <c:pt idx="20752">
                  <c:v>5.3777449986836326E-3</c:v>
                </c:pt>
                <c:pt idx="20753">
                  <c:v>1.1520011520012045E-3</c:v>
                </c:pt>
                <c:pt idx="20754">
                  <c:v>2.0266015200868504E-2</c:v>
                </c:pt>
                <c:pt idx="20755">
                  <c:v>1.6867962073441067E-3</c:v>
                </c:pt>
                <c:pt idx="20756">
                  <c:v>3.2056832056834156E-3</c:v>
                </c:pt>
                <c:pt idx="20757">
                  <c:v>1.6004495504495335E-2</c:v>
                </c:pt>
                <c:pt idx="20758">
                  <c:v>6.6751622799388621E-2</c:v>
                </c:pt>
                <c:pt idx="20759">
                  <c:v>1.6079158936301841E-2</c:v>
                </c:pt>
                <c:pt idx="20760">
                  <c:v>1.0628247520075672E-2</c:v>
                </c:pt>
                <c:pt idx="20761">
                  <c:v>3.3452088246608598E-4</c:v>
                </c:pt>
                <c:pt idx="20762">
                  <c:v>3.3717744504620237E-3</c:v>
                </c:pt>
                <c:pt idx="20763">
                  <c:v>1.0628247520075672E-2</c:v>
                </c:pt>
                <c:pt idx="20764">
                  <c:v>1.7349529089383281E-2</c:v>
                </c:pt>
                <c:pt idx="20765">
                  <c:v>5.2366456476066702E-4</c:v>
                </c:pt>
                <c:pt idx="20766">
                  <c:v>2.5500187501388999E-4</c:v>
                </c:pt>
                <c:pt idx="20767">
                  <c:v>3.7936639620134487E-2</c:v>
                </c:pt>
                <c:pt idx="20768">
                  <c:v>3.2870785684460092E-2</c:v>
                </c:pt>
                <c:pt idx="20769">
                  <c:v>2.9028760159569289E-3</c:v>
                </c:pt>
                <c:pt idx="20770">
                  <c:v>8.2794865167573305E-3</c:v>
                </c:pt>
                <c:pt idx="20771">
                  <c:v>9.0990918997007689E-3</c:v>
                </c:pt>
                <c:pt idx="20772">
                  <c:v>8.2794865167573305E-3</c:v>
                </c:pt>
                <c:pt idx="20773">
                  <c:v>1.0287093895975077E-3</c:v>
                </c:pt>
                <c:pt idx="20774">
                  <c:v>8.2236745962690344E-3</c:v>
                </c:pt>
                <c:pt idx="20775">
                  <c:v>1.0838306173711128E-3</c:v>
                </c:pt>
                <c:pt idx="20776">
                  <c:v>1.0838306173711128E-3</c:v>
                </c:pt>
                <c:pt idx="20777">
                  <c:v>1.0628247520075672E-2</c:v>
                </c:pt>
                <c:pt idx="20778">
                  <c:v>1.0287093895975077E-3</c:v>
                </c:pt>
                <c:pt idx="20779">
                  <c:v>1.2726337919960983E-5</c:v>
                </c:pt>
                <c:pt idx="20780">
                  <c:v>1.6081000595592827E-2</c:v>
                </c:pt>
                <c:pt idx="20781">
                  <c:v>1.6081000595592827E-2</c:v>
                </c:pt>
                <c:pt idx="20782">
                  <c:v>2.7969348659003749E-2</c:v>
                </c:pt>
                <c:pt idx="20783">
                  <c:v>1.4235541566302518E-3</c:v>
                </c:pt>
                <c:pt idx="20784">
                  <c:v>1.8762049720953692E-2</c:v>
                </c:pt>
                <c:pt idx="20785">
                  <c:v>7.1559222559973209E-3</c:v>
                </c:pt>
                <c:pt idx="20786">
                  <c:v>8.7811731647483054E-5</c:v>
                </c:pt>
                <c:pt idx="20787">
                  <c:v>1.7828998784582542E-4</c:v>
                </c:pt>
                <c:pt idx="20788">
                  <c:v>1.3882385798893663E-3</c:v>
                </c:pt>
                <c:pt idx="20789">
                  <c:v>1.6301831932254884E-2</c:v>
                </c:pt>
                <c:pt idx="20790">
                  <c:v>6.8903836479158945E-3</c:v>
                </c:pt>
                <c:pt idx="20791">
                  <c:v>1.1022193278702465E-2</c:v>
                </c:pt>
                <c:pt idx="20792">
                  <c:v>7.204142262965737E-3</c:v>
                </c:pt>
                <c:pt idx="20793">
                  <c:v>6.6783845836930486E-3</c:v>
                </c:pt>
                <c:pt idx="20794">
                  <c:v>9.7980963032866207E-3</c:v>
                </c:pt>
                <c:pt idx="20795">
                  <c:v>1.0513296227581837E-2</c:v>
                </c:pt>
                <c:pt idx="20796">
                  <c:v>3.6470674556416641E-3</c:v>
                </c:pt>
                <c:pt idx="20797">
                  <c:v>2.976190476190496E-3</c:v>
                </c:pt>
                <c:pt idx="20798">
                  <c:v>6.5681444991790095E-3</c:v>
                </c:pt>
                <c:pt idx="20799">
                  <c:v>2.3437500000000038E-2</c:v>
                </c:pt>
                <c:pt idx="20800">
                  <c:v>8.2236842105260497E-4</c:v>
                </c:pt>
                <c:pt idx="20801">
                  <c:v>1.0416666666666938E-2</c:v>
                </c:pt>
                <c:pt idx="20802">
                  <c:v>6.9909820468270984E-3</c:v>
                </c:pt>
                <c:pt idx="20803">
                  <c:v>4.3744531933532539E-4</c:v>
                </c:pt>
                <c:pt idx="20804">
                  <c:v>1.694727514399641E-2</c:v>
                </c:pt>
                <c:pt idx="20805">
                  <c:v>4.7225577629882463E-4</c:v>
                </c:pt>
                <c:pt idx="20806">
                  <c:v>0.1009187167564586</c:v>
                </c:pt>
                <c:pt idx="20807">
                  <c:v>2.3833286050093543E-2</c:v>
                </c:pt>
                <c:pt idx="20808">
                  <c:v>2.2826766729205875E-2</c:v>
                </c:pt>
                <c:pt idx="20809">
                  <c:v>5.6024431904599058E-4</c:v>
                </c:pt>
                <c:pt idx="20810">
                  <c:v>4.7060092173374299E-4</c:v>
                </c:pt>
                <c:pt idx="20811">
                  <c:v>2.3548058417298946E-2</c:v>
                </c:pt>
                <c:pt idx="20812">
                  <c:v>1.7516281158769659E-2</c:v>
                </c:pt>
                <c:pt idx="20813">
                  <c:v>1.624975010493615E-2</c:v>
                </c:pt>
                <c:pt idx="20814">
                  <c:v>6.9169732879611665E-4</c:v>
                </c:pt>
                <c:pt idx="20815">
                  <c:v>6.5104166666679814E-4</c:v>
                </c:pt>
                <c:pt idx="20816">
                  <c:v>8.8757396449703485E-3</c:v>
                </c:pt>
                <c:pt idx="20817">
                  <c:v>2.1164021164021368E-2</c:v>
                </c:pt>
                <c:pt idx="20818">
                  <c:v>1.883239171374814E-3</c:v>
                </c:pt>
                <c:pt idx="20819">
                  <c:v>6.0297744890768092E-2</c:v>
                </c:pt>
                <c:pt idx="20820">
                  <c:v>6.238859180035747E-3</c:v>
                </c:pt>
                <c:pt idx="20821">
                  <c:v>6.9991251093613586E-3</c:v>
                </c:pt>
                <c:pt idx="20822">
                  <c:v>6.1218243036437225E-4</c:v>
                </c:pt>
                <c:pt idx="20823">
                  <c:v>2.016129032257999E-3</c:v>
                </c:pt>
                <c:pt idx="20824">
                  <c:v>2.976190476190496E-3</c:v>
                </c:pt>
                <c:pt idx="20825">
                  <c:v>1.7225421637187745E-3</c:v>
                </c:pt>
                <c:pt idx="20826">
                  <c:v>1.0416666666666938E-2</c:v>
                </c:pt>
                <c:pt idx="20827">
                  <c:v>1.8933438155136269E-2</c:v>
                </c:pt>
                <c:pt idx="20828">
                  <c:v>6.5104166666679814E-4</c:v>
                </c:pt>
                <c:pt idx="20829">
                  <c:v>3.7940379403793946E-2</c:v>
                </c:pt>
                <c:pt idx="20830">
                  <c:v>2.4154589371982158E-3</c:v>
                </c:pt>
                <c:pt idx="20831">
                  <c:v>2.976190476190496E-3</c:v>
                </c:pt>
                <c:pt idx="20832">
                  <c:v>6.6666666666668883E-3</c:v>
                </c:pt>
                <c:pt idx="20833">
                  <c:v>4.3744531933532539E-4</c:v>
                </c:pt>
                <c:pt idx="20834">
                  <c:v>8.5216322498581146E-3</c:v>
                </c:pt>
                <c:pt idx="20835">
                  <c:v>8.1097631618151243E-4</c:v>
                </c:pt>
                <c:pt idx="20836">
                  <c:v>3.5433070866141662E-2</c:v>
                </c:pt>
                <c:pt idx="20837">
                  <c:v>4.227859368046199E-3</c:v>
                </c:pt>
                <c:pt idx="20838">
                  <c:v>2.976190476190496E-3</c:v>
                </c:pt>
                <c:pt idx="20839">
                  <c:v>6.5104166666679814E-4</c:v>
                </c:pt>
                <c:pt idx="20840">
                  <c:v>6.5104166666679814E-4</c:v>
                </c:pt>
                <c:pt idx="20841">
                  <c:v>4.5093795093709022E-5</c:v>
                </c:pt>
                <c:pt idx="20842">
                  <c:v>1.3227513227514738E-3</c:v>
                </c:pt>
                <c:pt idx="20843">
                  <c:v>1.3227513227514738E-3</c:v>
                </c:pt>
                <c:pt idx="20844">
                  <c:v>1.7076502732243888E-4</c:v>
                </c:pt>
                <c:pt idx="20845">
                  <c:v>1.0976702508960743E-2</c:v>
                </c:pt>
                <c:pt idx="20846">
                  <c:v>1.3227513227514738E-3</c:v>
                </c:pt>
                <c:pt idx="20847">
                  <c:v>8.8757396449705879E-3</c:v>
                </c:pt>
                <c:pt idx="20848">
                  <c:v>1.0416666666666938E-2</c:v>
                </c:pt>
                <c:pt idx="20849">
                  <c:v>1.3831967213114787E-2</c:v>
                </c:pt>
                <c:pt idx="20850">
                  <c:v>4.2344173441772771E-5</c:v>
                </c:pt>
                <c:pt idx="20851">
                  <c:v>4.8166119594678422E-4</c:v>
                </c:pt>
                <c:pt idx="20852">
                  <c:v>6.1454293737771293E-4</c:v>
                </c:pt>
                <c:pt idx="20853">
                  <c:v>1.6004495504495335E-2</c:v>
                </c:pt>
                <c:pt idx="20854">
                  <c:v>1.6004495504495335E-2</c:v>
                </c:pt>
                <c:pt idx="20855">
                  <c:v>1.5523230568823274E-3</c:v>
                </c:pt>
                <c:pt idx="20856">
                  <c:v>2.8365451752548534E-3</c:v>
                </c:pt>
                <c:pt idx="20857">
                  <c:v>2.5800645635357059E-3</c:v>
                </c:pt>
                <c:pt idx="20858">
                  <c:v>1.0253613874567633E-3</c:v>
                </c:pt>
                <c:pt idx="20859">
                  <c:v>8.0274214949135961E-3</c:v>
                </c:pt>
                <c:pt idx="20860">
                  <c:v>8.8078803566291855E-4</c:v>
                </c:pt>
                <c:pt idx="20861">
                  <c:v>4.8131692868518276E-4</c:v>
                </c:pt>
                <c:pt idx="20862">
                  <c:v>2.976190476190496E-3</c:v>
                </c:pt>
                <c:pt idx="20863">
                  <c:v>3.5433070866141662E-2</c:v>
                </c:pt>
                <c:pt idx="20864">
                  <c:v>1.0416666666666938E-2</c:v>
                </c:pt>
                <c:pt idx="20865">
                  <c:v>6.5104166666679814E-4</c:v>
                </c:pt>
                <c:pt idx="20866">
                  <c:v>6.9991251093613586E-3</c:v>
                </c:pt>
                <c:pt idx="20867">
                  <c:v>1.9357336430511073E-4</c:v>
                </c:pt>
                <c:pt idx="20868">
                  <c:v>1.883239171374814E-3</c:v>
                </c:pt>
                <c:pt idx="20869">
                  <c:v>3.8647342995169143E-2</c:v>
                </c:pt>
                <c:pt idx="20870">
                  <c:v>2.3437500000000038E-2</c:v>
                </c:pt>
                <c:pt idx="20871">
                  <c:v>8.3234830575255256E-3</c:v>
                </c:pt>
                <c:pt idx="20872">
                  <c:v>8.9605734767043196E-4</c:v>
                </c:pt>
                <c:pt idx="20873">
                  <c:v>2.976190476190496E-3</c:v>
                </c:pt>
                <c:pt idx="20874">
                  <c:v>8.3307299802147354E-4</c:v>
                </c:pt>
                <c:pt idx="20875">
                  <c:v>2.3437500000000038E-2</c:v>
                </c:pt>
                <c:pt idx="20876">
                  <c:v>1.4336917562724075E-2</c:v>
                </c:pt>
                <c:pt idx="20877">
                  <c:v>1.3227513227514736E-3</c:v>
                </c:pt>
                <c:pt idx="20878">
                  <c:v>4.3744531933532539E-4</c:v>
                </c:pt>
                <c:pt idx="20879">
                  <c:v>4.3171114599686502E-3</c:v>
                </c:pt>
                <c:pt idx="20880">
                  <c:v>6.4971319003575331E-3</c:v>
                </c:pt>
                <c:pt idx="20881">
                  <c:v>2.7277327935222605E-2</c:v>
                </c:pt>
                <c:pt idx="20882">
                  <c:v>1.517232767232798E-3</c:v>
                </c:pt>
                <c:pt idx="20883">
                  <c:v>4.8166119594678422E-4</c:v>
                </c:pt>
                <c:pt idx="20884">
                  <c:v>1.517232767232798E-3</c:v>
                </c:pt>
                <c:pt idx="20885">
                  <c:v>6.1454293737771293E-4</c:v>
                </c:pt>
                <c:pt idx="20886">
                  <c:v>2.5292517006802878E-2</c:v>
                </c:pt>
                <c:pt idx="20887">
                  <c:v>2.3319200484554808E-2</c:v>
                </c:pt>
                <c:pt idx="20888">
                  <c:v>6.4408731764104095E-3</c:v>
                </c:pt>
                <c:pt idx="20889">
                  <c:v>3.4747860834846837E-5</c:v>
                </c:pt>
                <c:pt idx="20890">
                  <c:v>3.3579865512235848E-6</c:v>
                </c:pt>
                <c:pt idx="20891">
                  <c:v>1.3909774436090289E-2</c:v>
                </c:pt>
                <c:pt idx="20892">
                  <c:v>1.0389610389598E-4</c:v>
                </c:pt>
                <c:pt idx="20893">
                  <c:v>1.2244897959183477E-2</c:v>
                </c:pt>
                <c:pt idx="20894">
                  <c:v>1.2244897959183477E-2</c:v>
                </c:pt>
                <c:pt idx="20895">
                  <c:v>1.0018552875695537E-2</c:v>
                </c:pt>
                <c:pt idx="20896">
                  <c:v>1.0018552875695537E-2</c:v>
                </c:pt>
                <c:pt idx="20897">
                  <c:v>2.3728813559321892E-2</c:v>
                </c:pt>
                <c:pt idx="20898">
                  <c:v>2.5974025974023385E-3</c:v>
                </c:pt>
                <c:pt idx="20899">
                  <c:v>2.5974025974023385E-3</c:v>
                </c:pt>
                <c:pt idx="20900">
                  <c:v>8.3445491251683043E-3</c:v>
                </c:pt>
                <c:pt idx="20901">
                  <c:v>2.5974025974023385E-3</c:v>
                </c:pt>
                <c:pt idx="20902">
                  <c:v>9.8522167487674899E-4</c:v>
                </c:pt>
                <c:pt idx="20903">
                  <c:v>6.5934065934065587E-3</c:v>
                </c:pt>
                <c:pt idx="20904">
                  <c:v>6.5934065934065587E-3</c:v>
                </c:pt>
                <c:pt idx="20905">
                  <c:v>6.1043886581180979E-3</c:v>
                </c:pt>
                <c:pt idx="20906">
                  <c:v>1.476258660443814E-2</c:v>
                </c:pt>
                <c:pt idx="20907">
                  <c:v>3.8837547788955402E-3</c:v>
                </c:pt>
                <c:pt idx="20908">
                  <c:v>1.700685091688544E-2</c:v>
                </c:pt>
                <c:pt idx="20909">
                  <c:v>7.2635448916408663E-2</c:v>
                </c:pt>
                <c:pt idx="20910">
                  <c:v>1.6046213093709905E-2</c:v>
                </c:pt>
                <c:pt idx="20911">
                  <c:v>1.0520625889046899E-2</c:v>
                </c:pt>
                <c:pt idx="20912">
                  <c:v>1.0520625889046899E-2</c:v>
                </c:pt>
                <c:pt idx="20913">
                  <c:v>3.6885964912280592E-2</c:v>
                </c:pt>
                <c:pt idx="20914">
                  <c:v>1.4127516778523337E-2</c:v>
                </c:pt>
                <c:pt idx="20915">
                  <c:v>2.1570319240724892E-2</c:v>
                </c:pt>
                <c:pt idx="20916">
                  <c:v>3.7073170731707482E-2</c:v>
                </c:pt>
                <c:pt idx="20917">
                  <c:v>2.9529767040552858E-3</c:v>
                </c:pt>
                <c:pt idx="20918">
                  <c:v>6.6370213048409278E-4</c:v>
                </c:pt>
                <c:pt idx="20919">
                  <c:v>2.0579706285699138E-2</c:v>
                </c:pt>
                <c:pt idx="20920">
                  <c:v>2.0579706285699138E-2</c:v>
                </c:pt>
                <c:pt idx="20921">
                  <c:v>7.4197689345314359E-3</c:v>
                </c:pt>
                <c:pt idx="20922">
                  <c:v>2.3400809716599195E-2</c:v>
                </c:pt>
                <c:pt idx="20923">
                  <c:v>2.9021227705438657E-3</c:v>
                </c:pt>
                <c:pt idx="20924">
                  <c:v>3.3056292444821708E-2</c:v>
                </c:pt>
                <c:pt idx="20925">
                  <c:v>1.3998632946001449E-2</c:v>
                </c:pt>
                <c:pt idx="20926">
                  <c:v>7.2480851892616632E-2</c:v>
                </c:pt>
                <c:pt idx="20927">
                  <c:v>7.2148786831516027E-4</c:v>
                </c:pt>
                <c:pt idx="20928">
                  <c:v>6.3631221719456885E-2</c:v>
                </c:pt>
                <c:pt idx="20929">
                  <c:v>2.4085224641037482E-2</c:v>
                </c:pt>
                <c:pt idx="20930">
                  <c:v>0.11796579674053234</c:v>
                </c:pt>
                <c:pt idx="20931">
                  <c:v>0.11969587835134067</c:v>
                </c:pt>
                <c:pt idx="20932">
                  <c:v>7.1777306833151949E-2</c:v>
                </c:pt>
                <c:pt idx="20933">
                  <c:v>3.1894934333958867E-2</c:v>
                </c:pt>
                <c:pt idx="20934">
                  <c:v>5.1856640091934192E-2</c:v>
                </c:pt>
                <c:pt idx="20935">
                  <c:v>2.4085224641037482E-2</c:v>
                </c:pt>
                <c:pt idx="20936">
                  <c:v>2.0398928802290245E-2</c:v>
                </c:pt>
                <c:pt idx="20937">
                  <c:v>2.1169061416738944E-3</c:v>
                </c:pt>
                <c:pt idx="20938">
                  <c:v>4.8548265460031511E-3</c:v>
                </c:pt>
                <c:pt idx="20939">
                  <c:v>2.8280542986424254E-3</c:v>
                </c:pt>
                <c:pt idx="20940">
                  <c:v>1.0296789824349027E-2</c:v>
                </c:pt>
                <c:pt idx="20941">
                  <c:v>1.0860484544695154E-2</c:v>
                </c:pt>
                <c:pt idx="20942">
                  <c:v>5.7836899942167346E-4</c:v>
                </c:pt>
                <c:pt idx="20943">
                  <c:v>5.8312481878027367E-3</c:v>
                </c:pt>
                <c:pt idx="20944">
                  <c:v>2.7562308595079237E-2</c:v>
                </c:pt>
                <c:pt idx="20945">
                  <c:v>2.3464368116320633E-2</c:v>
                </c:pt>
                <c:pt idx="20946">
                  <c:v>2.3357209592027479E-2</c:v>
                </c:pt>
                <c:pt idx="20947">
                  <c:v>2.1164021164021368E-2</c:v>
                </c:pt>
                <c:pt idx="20948">
                  <c:v>4.3744531933532539E-4</c:v>
                </c:pt>
                <c:pt idx="20949">
                  <c:v>6.5104166666679814E-4</c:v>
                </c:pt>
                <c:pt idx="20950">
                  <c:v>9.5338983050847672E-3</c:v>
                </c:pt>
                <c:pt idx="20951">
                  <c:v>3.2258064516129087E-2</c:v>
                </c:pt>
                <c:pt idx="20952">
                  <c:v>3.2258064516129087E-2</c:v>
                </c:pt>
                <c:pt idx="20953">
                  <c:v>1.0416666666666938E-2</c:v>
                </c:pt>
                <c:pt idx="20954">
                  <c:v>0</c:v>
                </c:pt>
                <c:pt idx="20955">
                  <c:v>7.7390823659479356E-3</c:v>
                </c:pt>
                <c:pt idx="20956">
                  <c:v>1.5679442508710839E-2</c:v>
                </c:pt>
                <c:pt idx="20957">
                  <c:v>2.976190476190496E-3</c:v>
                </c:pt>
                <c:pt idx="20958">
                  <c:v>1.5748031496063096E-2</c:v>
                </c:pt>
                <c:pt idx="20959">
                  <c:v>3.2101677148848378E-3</c:v>
                </c:pt>
                <c:pt idx="20960">
                  <c:v>6.5104166666679814E-4</c:v>
                </c:pt>
                <c:pt idx="20961">
                  <c:v>1.0416666666666938E-2</c:v>
                </c:pt>
                <c:pt idx="20962">
                  <c:v>6.5104166666679814E-4</c:v>
                </c:pt>
                <c:pt idx="20963">
                  <c:v>2.976190476190496E-3</c:v>
                </c:pt>
                <c:pt idx="20964">
                  <c:v>1.0416666666666938E-2</c:v>
                </c:pt>
                <c:pt idx="20965">
                  <c:v>4.3744531933532539E-4</c:v>
                </c:pt>
                <c:pt idx="20966">
                  <c:v>2.9659277504105235E-2</c:v>
                </c:pt>
                <c:pt idx="20967">
                  <c:v>1.5748031496063096E-2</c:v>
                </c:pt>
                <c:pt idx="20968">
                  <c:v>4.3744531933532539E-4</c:v>
                </c:pt>
                <c:pt idx="20969">
                  <c:v>1.3227513227514738E-3</c:v>
                </c:pt>
                <c:pt idx="20970">
                  <c:v>6.9991251093613586E-3</c:v>
                </c:pt>
                <c:pt idx="20971">
                  <c:v>9.3580385551141545E-5</c:v>
                </c:pt>
                <c:pt idx="20972">
                  <c:v>0</c:v>
                </c:pt>
                <c:pt idx="20973">
                  <c:v>4.3744531933532539E-4</c:v>
                </c:pt>
                <c:pt idx="20974">
                  <c:v>2.1164021164021368E-2</c:v>
                </c:pt>
                <c:pt idx="20975">
                  <c:v>3.4722222222222398E-3</c:v>
                </c:pt>
                <c:pt idx="20976">
                  <c:v>2.0073956682514681E-2</c:v>
                </c:pt>
                <c:pt idx="20977">
                  <c:v>8.2236842105260497E-4</c:v>
                </c:pt>
                <c:pt idx="20978">
                  <c:v>3.4722222222222398E-3</c:v>
                </c:pt>
                <c:pt idx="20979">
                  <c:v>1.0976702508960743E-2</c:v>
                </c:pt>
                <c:pt idx="20980">
                  <c:v>0.10701423426513464</c:v>
                </c:pt>
                <c:pt idx="20981">
                  <c:v>1.0051282051282114E-2</c:v>
                </c:pt>
                <c:pt idx="20982">
                  <c:v>1.8510805682817204E-2</c:v>
                </c:pt>
                <c:pt idx="20983">
                  <c:v>1.1059472318553395E-3</c:v>
                </c:pt>
                <c:pt idx="20984">
                  <c:v>1.0976702508960743E-2</c:v>
                </c:pt>
                <c:pt idx="20985">
                  <c:v>6.9686411149826252E-3</c:v>
                </c:pt>
                <c:pt idx="20986">
                  <c:v>1.0416666666666938E-2</c:v>
                </c:pt>
                <c:pt idx="20987">
                  <c:v>2.2257551669316398E-2</c:v>
                </c:pt>
                <c:pt idx="20988">
                  <c:v>4.3744531933532539E-4</c:v>
                </c:pt>
                <c:pt idx="20989">
                  <c:v>4.3744531933532539E-4</c:v>
                </c:pt>
                <c:pt idx="20990">
                  <c:v>6.6666666666668883E-3</c:v>
                </c:pt>
                <c:pt idx="20991">
                  <c:v>6.9991251093613586E-3</c:v>
                </c:pt>
                <c:pt idx="20992">
                  <c:v>6.6666666666668883E-3</c:v>
                </c:pt>
                <c:pt idx="20993">
                  <c:v>1.0416666666666938E-2</c:v>
                </c:pt>
                <c:pt idx="20994">
                  <c:v>1.0957703265405497E-4</c:v>
                </c:pt>
                <c:pt idx="20995">
                  <c:v>5.8430873938895463E-3</c:v>
                </c:pt>
                <c:pt idx="20996">
                  <c:v>2.3437500000000038E-2</c:v>
                </c:pt>
                <c:pt idx="20997">
                  <c:v>2.3437500000000038E-2</c:v>
                </c:pt>
                <c:pt idx="20998">
                  <c:v>4.3715846994535582E-2</c:v>
                </c:pt>
                <c:pt idx="20999">
                  <c:v>1.0416666666666938E-2</c:v>
                </c:pt>
                <c:pt idx="21000">
                  <c:v>1.0416666666666938E-2</c:v>
                </c:pt>
                <c:pt idx="21001">
                  <c:v>4.0503231992593786E-2</c:v>
                </c:pt>
                <c:pt idx="21002">
                  <c:v>2.3076923076923002E-2</c:v>
                </c:pt>
                <c:pt idx="21003">
                  <c:v>1.1093333333333358E-2</c:v>
                </c:pt>
                <c:pt idx="21004">
                  <c:v>5.4256410256409051E-4</c:v>
                </c:pt>
                <c:pt idx="21005">
                  <c:v>5.4256410256409051E-4</c:v>
                </c:pt>
                <c:pt idx="21006">
                  <c:v>1.1027725661870622E-3</c:v>
                </c:pt>
                <c:pt idx="21007">
                  <c:v>3.4894540942928057E-2</c:v>
                </c:pt>
                <c:pt idx="21008">
                  <c:v>0.11446414950419523</c:v>
                </c:pt>
                <c:pt idx="21009">
                  <c:v>1.0416666666666938E-2</c:v>
                </c:pt>
                <c:pt idx="21010">
                  <c:v>1.5748031496063096E-2</c:v>
                </c:pt>
                <c:pt idx="21011">
                  <c:v>1.5748031496063096E-2</c:v>
                </c:pt>
                <c:pt idx="21012">
                  <c:v>6.5104166666679814E-4</c:v>
                </c:pt>
                <c:pt idx="21013">
                  <c:v>1.0416666666666938E-2</c:v>
                </c:pt>
                <c:pt idx="21014">
                  <c:v>1.0416666666666938E-2</c:v>
                </c:pt>
                <c:pt idx="21015">
                  <c:v>4.3744531933532539E-4</c:v>
                </c:pt>
                <c:pt idx="21016">
                  <c:v>2.3437500000000038E-2</c:v>
                </c:pt>
                <c:pt idx="21017">
                  <c:v>1.3227513227514738E-3</c:v>
                </c:pt>
                <c:pt idx="21018">
                  <c:v>2.7322404371585415E-3</c:v>
                </c:pt>
                <c:pt idx="21019">
                  <c:v>6.9991251093613586E-3</c:v>
                </c:pt>
                <c:pt idx="21020">
                  <c:v>1.9357336430511073E-4</c:v>
                </c:pt>
                <c:pt idx="21021">
                  <c:v>2.3437500000000038E-2</c:v>
                </c:pt>
                <c:pt idx="21022">
                  <c:v>4.3744531933532539E-4</c:v>
                </c:pt>
                <c:pt idx="21023">
                  <c:v>6.6666666666668883E-3</c:v>
                </c:pt>
                <c:pt idx="21024">
                  <c:v>3.110107693782866E-2</c:v>
                </c:pt>
                <c:pt idx="21025">
                  <c:v>1.6079158936301841E-2</c:v>
                </c:pt>
                <c:pt idx="21026">
                  <c:v>4.1691178731903923E-4</c:v>
                </c:pt>
                <c:pt idx="21027">
                  <c:v>1.0983192387407043E-2</c:v>
                </c:pt>
                <c:pt idx="21028">
                  <c:v>1.5854184641932809E-2</c:v>
                </c:pt>
                <c:pt idx="21029">
                  <c:v>1.07415146509732E-2</c:v>
                </c:pt>
                <c:pt idx="21030">
                  <c:v>6.1454293737771293E-4</c:v>
                </c:pt>
                <c:pt idx="21031">
                  <c:v>6.8740783026497582E-3</c:v>
                </c:pt>
                <c:pt idx="21032">
                  <c:v>6.7476383265857292E-3</c:v>
                </c:pt>
                <c:pt idx="21033">
                  <c:v>2.7813436029097232E-2</c:v>
                </c:pt>
                <c:pt idx="21034">
                  <c:v>3.2951348383997901E-2</c:v>
                </c:pt>
                <c:pt idx="21035">
                  <c:v>1.6421052631579034E-2</c:v>
                </c:pt>
                <c:pt idx="21036">
                  <c:v>3.1328320802004893E-2</c:v>
                </c:pt>
                <c:pt idx="21037">
                  <c:v>3.2856385797562199E-2</c:v>
                </c:pt>
                <c:pt idx="21038">
                  <c:v>2.3437500000000038E-2</c:v>
                </c:pt>
                <c:pt idx="21039">
                  <c:v>3.4722222222222398E-3</c:v>
                </c:pt>
                <c:pt idx="21040">
                  <c:v>1.3831967213114787E-2</c:v>
                </c:pt>
                <c:pt idx="21041">
                  <c:v>3.5677879714578532E-3</c:v>
                </c:pt>
                <c:pt idx="21042">
                  <c:v>4.7619047619047589E-2</c:v>
                </c:pt>
                <c:pt idx="21043">
                  <c:v>2.1164021164021368E-2</c:v>
                </c:pt>
                <c:pt idx="21044">
                  <c:v>1.6079158936301841E-2</c:v>
                </c:pt>
                <c:pt idx="21045">
                  <c:v>7.0611577964520677E-3</c:v>
                </c:pt>
                <c:pt idx="21046">
                  <c:v>7.2580645161290175E-2</c:v>
                </c:pt>
                <c:pt idx="21047">
                  <c:v>1.766402307137695E-2</c:v>
                </c:pt>
                <c:pt idx="21048">
                  <c:v>6.6666666666668883E-3</c:v>
                </c:pt>
                <c:pt idx="21049">
                  <c:v>8.4876543209878377E-3</c:v>
                </c:pt>
                <c:pt idx="21050">
                  <c:v>6.5104166666679814E-4</c:v>
                </c:pt>
                <c:pt idx="21051">
                  <c:v>6.7164179104477459E-2</c:v>
                </c:pt>
                <c:pt idx="21052">
                  <c:v>7.6277650648362029E-4</c:v>
                </c:pt>
                <c:pt idx="21053">
                  <c:v>5.8699939970854051E-4</c:v>
                </c:pt>
                <c:pt idx="21054">
                  <c:v>3.7954826328686443E-2</c:v>
                </c:pt>
                <c:pt idx="21055">
                  <c:v>1.517232767232798E-3</c:v>
                </c:pt>
                <c:pt idx="21056">
                  <c:v>1.0686518450493446E-3</c:v>
                </c:pt>
                <c:pt idx="21057">
                  <c:v>1.0179294389820967E-2</c:v>
                </c:pt>
                <c:pt idx="21058">
                  <c:v>3.1173826173826382E-3</c:v>
                </c:pt>
                <c:pt idx="21059">
                  <c:v>9.1078124553474499E-2</c:v>
                </c:pt>
                <c:pt idx="21060">
                  <c:v>3.1218781218782243E-3</c:v>
                </c:pt>
                <c:pt idx="21061">
                  <c:v>6.8740783026497582E-3</c:v>
                </c:pt>
                <c:pt idx="21062">
                  <c:v>1.2731499269960958E-2</c:v>
                </c:pt>
                <c:pt idx="21063">
                  <c:v>1.2487512487511664E-3</c:v>
                </c:pt>
                <c:pt idx="21064">
                  <c:v>2.3319200484554808E-2</c:v>
                </c:pt>
                <c:pt idx="21065">
                  <c:v>6.1454293737771293E-4</c:v>
                </c:pt>
                <c:pt idx="21066">
                  <c:v>2.3319200484554808E-2</c:v>
                </c:pt>
                <c:pt idx="21067">
                  <c:v>2.3319200484554808E-2</c:v>
                </c:pt>
                <c:pt idx="21068">
                  <c:v>3.7526497892351657E-2</c:v>
                </c:pt>
                <c:pt idx="21069">
                  <c:v>6.1191133246918446E-2</c:v>
                </c:pt>
                <c:pt idx="21070">
                  <c:v>2.7230833682446817E-2</c:v>
                </c:pt>
                <c:pt idx="21071">
                  <c:v>1.0635034257081455E-2</c:v>
                </c:pt>
                <c:pt idx="21072">
                  <c:v>6.912845219296887E-3</c:v>
                </c:pt>
                <c:pt idx="21073">
                  <c:v>4.8166119594678422E-4</c:v>
                </c:pt>
                <c:pt idx="21074">
                  <c:v>1.0603431656065476E-3</c:v>
                </c:pt>
                <c:pt idx="21075">
                  <c:v>1.0686518450493446E-3</c:v>
                </c:pt>
                <c:pt idx="21076">
                  <c:v>2.7230833682446817E-2</c:v>
                </c:pt>
                <c:pt idx="21077">
                  <c:v>3.2859412250514988E-3</c:v>
                </c:pt>
                <c:pt idx="21078">
                  <c:v>1.0420956594426177E-2</c:v>
                </c:pt>
                <c:pt idx="21079">
                  <c:v>3.2792837414687263E-3</c:v>
                </c:pt>
                <c:pt idx="21080">
                  <c:v>2.1610389610389521E-2</c:v>
                </c:pt>
                <c:pt idx="21081">
                  <c:v>6.5104166666679814E-4</c:v>
                </c:pt>
                <c:pt idx="21082">
                  <c:v>4.3744531933532539E-4</c:v>
                </c:pt>
                <c:pt idx="21083">
                  <c:v>3.4722222222222398E-3</c:v>
                </c:pt>
                <c:pt idx="21084">
                  <c:v>1.0416666666666938E-2</c:v>
                </c:pt>
                <c:pt idx="21085">
                  <c:v>2.2038567493112875E-2</c:v>
                </c:pt>
                <c:pt idx="21086">
                  <c:v>6.6666666666668883E-3</c:v>
                </c:pt>
                <c:pt idx="21087">
                  <c:v>3.5433070866141662E-2</c:v>
                </c:pt>
                <c:pt idx="21088">
                  <c:v>4.3744531933532539E-4</c:v>
                </c:pt>
                <c:pt idx="21089">
                  <c:v>4.3744531933532539E-4</c:v>
                </c:pt>
                <c:pt idx="21090">
                  <c:v>8.933886054421783E-2</c:v>
                </c:pt>
                <c:pt idx="21091">
                  <c:v>2.116402116402125E-2</c:v>
                </c:pt>
                <c:pt idx="21092">
                  <c:v>0.28899082568807349</c:v>
                </c:pt>
                <c:pt idx="21093">
                  <c:v>3.2258064516129087E-2</c:v>
                </c:pt>
                <c:pt idx="21094">
                  <c:v>3.5433070866141662E-2</c:v>
                </c:pt>
                <c:pt idx="22083">
                  <c:v>4.3744531933532539E-4</c:v>
                </c:pt>
                <c:pt idx="22084">
                  <c:v>3.9640591966172076E-4</c:v>
                </c:pt>
                <c:pt idx="22085">
                  <c:v>1.5694580210709245E-2</c:v>
                </c:pt>
                <c:pt idx="22086">
                  <c:v>0.18618925831202049</c:v>
                </c:pt>
                <c:pt idx="22087">
                  <c:v>0.22566371681415917</c:v>
                </c:pt>
                <c:pt idx="22088">
                  <c:v>1.0416666666666938E-2</c:v>
                </c:pt>
                <c:pt idx="22089">
                  <c:v>3.9589442815249204E-2</c:v>
                </c:pt>
                <c:pt idx="22090">
                  <c:v>3.4606511150984606E-3</c:v>
                </c:pt>
                <c:pt idx="22091">
                  <c:v>1.0416666666666938E-2</c:v>
                </c:pt>
                <c:pt idx="22092">
                  <c:v>2.3437500000000038E-2</c:v>
                </c:pt>
                <c:pt idx="22093">
                  <c:v>5.092946269416095E-4</c:v>
                </c:pt>
                <c:pt idx="22094">
                  <c:v>6.5104166666679814E-4</c:v>
                </c:pt>
                <c:pt idx="22095">
                  <c:v>2.3437500000000038E-2</c:v>
                </c:pt>
                <c:pt idx="22096">
                  <c:v>6.5104166666679814E-4</c:v>
                </c:pt>
                <c:pt idx="22097">
                  <c:v>2.3437500000000038E-2</c:v>
                </c:pt>
                <c:pt idx="22098">
                  <c:v>2.976190476190496E-3</c:v>
                </c:pt>
                <c:pt idx="22099">
                  <c:v>5.6570931244559674E-3</c:v>
                </c:pt>
                <c:pt idx="22100">
                  <c:v>2.3437500000000038E-2</c:v>
                </c:pt>
                <c:pt idx="22101">
                  <c:v>1.0296789824349027E-2</c:v>
                </c:pt>
                <c:pt idx="22102">
                  <c:v>2.1739130434782719E-2</c:v>
                </c:pt>
                <c:pt idx="22103">
                  <c:v>6.5104166666679814E-4</c:v>
                </c:pt>
                <c:pt idx="22104">
                  <c:v>1.0957703265405497E-4</c:v>
                </c:pt>
                <c:pt idx="22105">
                  <c:v>8.1487140310670062E-3</c:v>
                </c:pt>
                <c:pt idx="22106">
                  <c:v>2.3011176857331882E-3</c:v>
                </c:pt>
                <c:pt idx="22107">
                  <c:v>2.3422377080913635E-2</c:v>
                </c:pt>
                <c:pt idx="22108">
                  <c:v>4.3744531933532539E-4</c:v>
                </c:pt>
                <c:pt idx="22109">
                  <c:v>2.1164021164021368E-2</c:v>
                </c:pt>
                <c:pt idx="22110">
                  <c:v>6.5104166666679814E-4</c:v>
                </c:pt>
                <c:pt idx="22111">
                  <c:v>4.3744531933532539E-4</c:v>
                </c:pt>
                <c:pt idx="22112">
                  <c:v>6.147540983606598E-3</c:v>
                </c:pt>
                <c:pt idx="22113">
                  <c:v>2.3437500000000038E-2</c:v>
                </c:pt>
                <c:pt idx="22114">
                  <c:v>2.005012531328303E-2</c:v>
                </c:pt>
                <c:pt idx="22115">
                  <c:v>0</c:v>
                </c:pt>
                <c:pt idx="22116">
                  <c:v>1.3774104683197297E-3</c:v>
                </c:pt>
                <c:pt idx="22117">
                  <c:v>6.5104166666679814E-4</c:v>
                </c:pt>
                <c:pt idx="22118">
                  <c:v>1.3888888888888959E-2</c:v>
                </c:pt>
                <c:pt idx="22119">
                  <c:v>1.5748031496063096E-2</c:v>
                </c:pt>
                <c:pt idx="22120">
                  <c:v>1.0416666666666938E-2</c:v>
                </c:pt>
                <c:pt idx="22121">
                  <c:v>6.5104166666679814E-4</c:v>
                </c:pt>
                <c:pt idx="22122">
                  <c:v>6.5104166666679814E-4</c:v>
                </c:pt>
                <c:pt idx="22123">
                  <c:v>1.343318948132627E-2</c:v>
                </c:pt>
                <c:pt idx="22124">
                  <c:v>1.0136205258156545E-2</c:v>
                </c:pt>
                <c:pt idx="22125">
                  <c:v>1.0136205258156545E-2</c:v>
                </c:pt>
                <c:pt idx="22126">
                  <c:v>8.3061292077686189E-3</c:v>
                </c:pt>
                <c:pt idx="22127">
                  <c:v>1.0136205258156545E-2</c:v>
                </c:pt>
                <c:pt idx="22128">
                  <c:v>1.8805230582090381E-3</c:v>
                </c:pt>
                <c:pt idx="22129">
                  <c:v>3.64145658263305E-2</c:v>
                </c:pt>
                <c:pt idx="22130">
                  <c:v>2.3136209197591739E-3</c:v>
                </c:pt>
                <c:pt idx="22131">
                  <c:v>2.4085224641037482E-2</c:v>
                </c:pt>
                <c:pt idx="22132">
                  <c:v>2.6492311931080367E-4</c:v>
                </c:pt>
                <c:pt idx="22133">
                  <c:v>1.6837104072398128E-2</c:v>
                </c:pt>
                <c:pt idx="22134">
                  <c:v>7.2148786831516027E-4</c:v>
                </c:pt>
                <c:pt idx="22135">
                  <c:v>2.8280542986424254E-3</c:v>
                </c:pt>
                <c:pt idx="22136">
                  <c:v>2.4085224641037482E-2</c:v>
                </c:pt>
                <c:pt idx="22137">
                  <c:v>9.3770240829063288E-3</c:v>
                </c:pt>
                <c:pt idx="22138">
                  <c:v>1.5567765567765486E-2</c:v>
                </c:pt>
                <c:pt idx="22139">
                  <c:v>3.1894934333958867E-2</c:v>
                </c:pt>
                <c:pt idx="22140">
                  <c:v>1.0296789824349027E-2</c:v>
                </c:pt>
                <c:pt idx="22141">
                  <c:v>1.0296789824349027E-2</c:v>
                </c:pt>
                <c:pt idx="22142">
                  <c:v>7.3319926261101991E-3</c:v>
                </c:pt>
                <c:pt idx="22143">
                  <c:v>1.5021643429104134E-2</c:v>
                </c:pt>
                <c:pt idx="22144">
                  <c:v>2.8173374613003035E-2</c:v>
                </c:pt>
                <c:pt idx="22145">
                  <c:v>7.8480422813285468E-4</c:v>
                </c:pt>
                <c:pt idx="22146">
                  <c:v>4.2590178183399214E-3</c:v>
                </c:pt>
                <c:pt idx="22147">
                  <c:v>6.3893637226970909E-3</c:v>
                </c:pt>
                <c:pt idx="22148">
                  <c:v>7.6827350427350512E-3</c:v>
                </c:pt>
                <c:pt idx="22149">
                  <c:v>5.0322580645161361E-2</c:v>
                </c:pt>
                <c:pt idx="22150">
                  <c:v>1.0175010175010308E-2</c:v>
                </c:pt>
                <c:pt idx="22151">
                  <c:v>1.5384615384615396E-2</c:v>
                </c:pt>
                <c:pt idx="22152">
                  <c:v>6.8376068376115504E-5</c:v>
                </c:pt>
                <c:pt idx="22153">
                  <c:v>1.5384615384615396E-2</c:v>
                </c:pt>
                <c:pt idx="22154">
                  <c:v>1.5384615384615396E-2</c:v>
                </c:pt>
                <c:pt idx="22155">
                  <c:v>2.6749008567191457E-3</c:v>
                </c:pt>
                <c:pt idx="22156">
                  <c:v>5.5384615384615659E-3</c:v>
                </c:pt>
                <c:pt idx="22157">
                  <c:v>3.2245669767793123E-3</c:v>
                </c:pt>
                <c:pt idx="22158">
                  <c:v>1.0175010175010308E-2</c:v>
                </c:pt>
                <c:pt idx="22159">
                  <c:v>1.0175010175010308E-2</c:v>
                </c:pt>
                <c:pt idx="22160">
                  <c:v>1.0175010175010308E-2</c:v>
                </c:pt>
                <c:pt idx="22161">
                  <c:v>6.5104166666679814E-4</c:v>
                </c:pt>
                <c:pt idx="22162">
                  <c:v>4.7619047619047589E-2</c:v>
                </c:pt>
                <c:pt idx="22163">
                  <c:v>0.45000000000000007</c:v>
                </c:pt>
                <c:pt idx="22164">
                  <c:v>0.40109464303012704</c:v>
                </c:pt>
                <c:pt idx="22165">
                  <c:v>1.517232767232798E-3</c:v>
                </c:pt>
                <c:pt idx="22166">
                  <c:v>1.6079158936301841E-2</c:v>
                </c:pt>
                <c:pt idx="22167">
                  <c:v>5.9708436724565772E-2</c:v>
                </c:pt>
                <c:pt idx="22168">
                  <c:v>1.0635034257081455E-2</c:v>
                </c:pt>
                <c:pt idx="22169">
                  <c:v>1.5748031496063096E-2</c:v>
                </c:pt>
                <c:pt idx="22170">
                  <c:v>4.3744531933532539E-4</c:v>
                </c:pt>
                <c:pt idx="22171">
                  <c:v>0</c:v>
                </c:pt>
                <c:pt idx="22172">
                  <c:v>6.5104166666679814E-4</c:v>
                </c:pt>
                <c:pt idx="22173">
                  <c:v>8.9605734767043196E-4</c:v>
                </c:pt>
                <c:pt idx="22174">
                  <c:v>6.8310152343768109E-4</c:v>
                </c:pt>
                <c:pt idx="22175">
                  <c:v>1.0513296227581837E-2</c:v>
                </c:pt>
                <c:pt idx="22176">
                  <c:v>2.2500456336999691E-2</c:v>
                </c:pt>
                <c:pt idx="22177">
                  <c:v>1.0513296227581837E-2</c:v>
                </c:pt>
                <c:pt idx="22178">
                  <c:v>3.6235294117646998E-2</c:v>
                </c:pt>
                <c:pt idx="22179">
                  <c:v>2.9654090375153203E-3</c:v>
                </c:pt>
                <c:pt idx="22180">
                  <c:v>2.1917106436856326E-4</c:v>
                </c:pt>
                <c:pt idx="22181">
                  <c:v>2.1917106436856326E-4</c:v>
                </c:pt>
                <c:pt idx="22182">
                  <c:v>1.0513296227581837E-2</c:v>
                </c:pt>
                <c:pt idx="22183">
                  <c:v>3.8807972269881648E-2</c:v>
                </c:pt>
                <c:pt idx="22184">
                  <c:v>6.6788450377179901E-4</c:v>
                </c:pt>
                <c:pt idx="22185">
                  <c:v>2.3965141612200407E-2</c:v>
                </c:pt>
                <c:pt idx="22186">
                  <c:v>7.6743025979062519E-6</c:v>
                </c:pt>
                <c:pt idx="22187">
                  <c:v>2.3965141612200407E-2</c:v>
                </c:pt>
                <c:pt idx="22188">
                  <c:v>2.335318269570661E-2</c:v>
                </c:pt>
                <c:pt idx="22189">
                  <c:v>1.1093333333333358E-2</c:v>
                </c:pt>
                <c:pt idx="22190">
                  <c:v>1.1093333333333358E-2</c:v>
                </c:pt>
                <c:pt idx="22191">
                  <c:v>5.796801764544311E-4</c:v>
                </c:pt>
                <c:pt idx="22192">
                  <c:v>2.2796811032104645E-3</c:v>
                </c:pt>
                <c:pt idx="22193">
                  <c:v>6.150259996413829E-3</c:v>
                </c:pt>
                <c:pt idx="22194">
                  <c:v>7.0440230501206914E-3</c:v>
                </c:pt>
                <c:pt idx="22195">
                  <c:v>1.7874900329028703E-2</c:v>
                </c:pt>
                <c:pt idx="22196">
                  <c:v>1.2487512487511664E-3</c:v>
                </c:pt>
                <c:pt idx="22197">
                  <c:v>2.1407164264600206E-5</c:v>
                </c:pt>
                <c:pt idx="22198">
                  <c:v>1.2487512487511664E-3</c:v>
                </c:pt>
                <c:pt idx="22199">
                  <c:v>8.6463565353099604E-3</c:v>
                </c:pt>
                <c:pt idx="22200">
                  <c:v>3.4022176479234015E-3</c:v>
                </c:pt>
                <c:pt idx="22201">
                  <c:v>1.9035842206574804E-3</c:v>
                </c:pt>
                <c:pt idx="22202">
                  <c:v>2.0989620459116638E-2</c:v>
                </c:pt>
                <c:pt idx="22203">
                  <c:v>3.1173826173826382E-3</c:v>
                </c:pt>
                <c:pt idx="22204">
                  <c:v>1.6079158936301841E-2</c:v>
                </c:pt>
                <c:pt idx="22205">
                  <c:v>1.0635034257081455E-2</c:v>
                </c:pt>
                <c:pt idx="22206">
                  <c:v>4.9950049950056585E-4</c:v>
                </c:pt>
                <c:pt idx="22207">
                  <c:v>6.912845219296887E-3</c:v>
                </c:pt>
                <c:pt idx="22208">
                  <c:v>9.766095972992498E-3</c:v>
                </c:pt>
                <c:pt idx="22209">
                  <c:v>3.2946891817859474E-2</c:v>
                </c:pt>
                <c:pt idx="22210">
                  <c:v>6.1454293737771293E-4</c:v>
                </c:pt>
                <c:pt idx="22211">
                  <c:v>2.3319200484554808E-2</c:v>
                </c:pt>
                <c:pt idx="22212">
                  <c:v>1.5915781830913204E-4</c:v>
                </c:pt>
                <c:pt idx="22213">
                  <c:v>4.8166119594678422E-4</c:v>
                </c:pt>
                <c:pt idx="22214">
                  <c:v>6.1454293737771293E-4</c:v>
                </c:pt>
                <c:pt idx="22215">
                  <c:v>1.8243036700789049E-2</c:v>
                </c:pt>
                <c:pt idx="22216">
                  <c:v>3.5764474759691204E-3</c:v>
                </c:pt>
                <c:pt idx="22217">
                  <c:v>2.3319200484554808E-2</c:v>
                </c:pt>
                <c:pt idx="22218">
                  <c:v>1.3602743410437103E-3</c:v>
                </c:pt>
                <c:pt idx="22219">
                  <c:v>3.2859412250514988E-3</c:v>
                </c:pt>
                <c:pt idx="22220">
                  <c:v>0</c:v>
                </c:pt>
                <c:pt idx="22221">
                  <c:v>2.3437500000000038E-2</c:v>
                </c:pt>
                <c:pt idx="22222">
                  <c:v>6.5104166666679814E-4</c:v>
                </c:pt>
                <c:pt idx="22223">
                  <c:v>3.3613445378151315E-2</c:v>
                </c:pt>
                <c:pt idx="22224">
                  <c:v>1.6203703703703606E-2</c:v>
                </c:pt>
                <c:pt idx="22225">
                  <c:v>2.1574973031283011E-3</c:v>
                </c:pt>
                <c:pt idx="22226">
                  <c:v>1.7076502732243888E-4</c:v>
                </c:pt>
                <c:pt idx="22227">
                  <c:v>1.9357336430511073E-4</c:v>
                </c:pt>
                <c:pt idx="22228">
                  <c:v>2.4133175728918701E-3</c:v>
                </c:pt>
                <c:pt idx="22229">
                  <c:v>4.3744531933532539E-4</c:v>
                </c:pt>
                <c:pt idx="22230">
                  <c:v>1.0416666666666938E-2</c:v>
                </c:pt>
                <c:pt idx="22231">
                  <c:v>8.5365853658536536E-2</c:v>
                </c:pt>
                <c:pt idx="22232">
                  <c:v>6.6162109375000028E-2</c:v>
                </c:pt>
                <c:pt idx="22233">
                  <c:v>6.5104166666679814E-4</c:v>
                </c:pt>
                <c:pt idx="22234">
                  <c:v>2.3437500000000038E-2</c:v>
                </c:pt>
                <c:pt idx="22235">
                  <c:v>1.0416666666666938E-2</c:v>
                </c:pt>
                <c:pt idx="22236">
                  <c:v>8.9605734767043196E-4</c:v>
                </c:pt>
                <c:pt idx="22237">
                  <c:v>2.1169061416738944E-3</c:v>
                </c:pt>
                <c:pt idx="22238">
                  <c:v>2.6364764267990268E-2</c:v>
                </c:pt>
                <c:pt idx="22239">
                  <c:v>5.620977487985748E-4</c:v>
                </c:pt>
                <c:pt idx="22240">
                  <c:v>5.620977487985748E-4</c:v>
                </c:pt>
                <c:pt idx="22241">
                  <c:v>6.9089140600100138E-4</c:v>
                </c:pt>
                <c:pt idx="22242">
                  <c:v>2.2700898680316314E-2</c:v>
                </c:pt>
                <c:pt idx="22243">
                  <c:v>3.6491023207195743E-6</c:v>
                </c:pt>
                <c:pt idx="22244">
                  <c:v>4.0241821823305537E-3</c:v>
                </c:pt>
                <c:pt idx="22245">
                  <c:v>3.5944807787369813E-3</c:v>
                </c:pt>
                <c:pt idx="22246">
                  <c:v>3.6491023207195743E-6</c:v>
                </c:pt>
                <c:pt idx="22247">
                  <c:v>1.5567765567765486E-2</c:v>
                </c:pt>
                <c:pt idx="22248">
                  <c:v>1.2730633006679622E-3</c:v>
                </c:pt>
                <c:pt idx="22249">
                  <c:v>7.0646620931252256E-3</c:v>
                </c:pt>
                <c:pt idx="22250">
                  <c:v>1.1419160424353146E-3</c:v>
                </c:pt>
                <c:pt idx="22251">
                  <c:v>6.0290657439445398E-3</c:v>
                </c:pt>
                <c:pt idx="22252">
                  <c:v>9.349466874326133E-3</c:v>
                </c:pt>
                <c:pt idx="22253">
                  <c:v>6.7855847477330686E-2</c:v>
                </c:pt>
                <c:pt idx="22254">
                  <c:v>1.6585365853658652E-2</c:v>
                </c:pt>
                <c:pt idx="22255">
                  <c:v>1.3031674208144689E-2</c:v>
                </c:pt>
                <c:pt idx="22256">
                  <c:v>1.2343297974926196E-3</c:v>
                </c:pt>
                <c:pt idx="22257">
                  <c:v>6.072106261857189E-4</c:v>
                </c:pt>
                <c:pt idx="22258">
                  <c:v>3.8891589693393329E-6</c:v>
                </c:pt>
                <c:pt idx="22259">
                  <c:v>2.3719165085388773E-2</c:v>
                </c:pt>
                <c:pt idx="22260">
                  <c:v>1.1764705882352771E-2</c:v>
                </c:pt>
                <c:pt idx="22261">
                  <c:v>7.2148786831516027E-4</c:v>
                </c:pt>
                <c:pt idx="22262">
                  <c:v>1.0296789824349027E-2</c:v>
                </c:pt>
                <c:pt idx="22263">
                  <c:v>2.06625683060109E-2</c:v>
                </c:pt>
                <c:pt idx="22264">
                  <c:v>2.3437500000000038E-2</c:v>
                </c:pt>
                <c:pt idx="22265">
                  <c:v>1.0416666666666938E-2</c:v>
                </c:pt>
                <c:pt idx="22266">
                  <c:v>6.7350998647251036E-3</c:v>
                </c:pt>
                <c:pt idx="22267">
                  <c:v>2.3865546218487379E-2</c:v>
                </c:pt>
                <c:pt idx="22268">
                  <c:v>1.8779342722995143E-4</c:v>
                </c:pt>
                <c:pt idx="22269">
                  <c:v>1.5973351352493259E-3</c:v>
                </c:pt>
                <c:pt idx="22270">
                  <c:v>1.3733414982650162E-3</c:v>
                </c:pt>
                <c:pt idx="22271">
                  <c:v>2.3865546218487379E-2</c:v>
                </c:pt>
                <c:pt idx="22272">
                  <c:v>8.0820786789704974E-3</c:v>
                </c:pt>
                <c:pt idx="22273">
                  <c:v>1.0462884835897288E-2</c:v>
                </c:pt>
                <c:pt idx="22274">
                  <c:v>1.6526022230247704E-2</c:v>
                </c:pt>
                <c:pt idx="22275">
                  <c:v>1.6203306797307902E-3</c:v>
                </c:pt>
                <c:pt idx="22276">
                  <c:v>1.0617551462620035E-3</c:v>
                </c:pt>
                <c:pt idx="22277">
                  <c:v>4.3212168213544261E-2</c:v>
                </c:pt>
                <c:pt idx="22278">
                  <c:v>7.7788857036021801E-3</c:v>
                </c:pt>
                <c:pt idx="22279">
                  <c:v>1.1835720203574302E-2</c:v>
                </c:pt>
                <c:pt idx="22280">
                  <c:v>1.1835720203574302E-2</c:v>
                </c:pt>
                <c:pt idx="22281">
                  <c:v>8.5708204549240739E-3</c:v>
                </c:pt>
                <c:pt idx="22282">
                  <c:v>6.4881271862450417E-3</c:v>
                </c:pt>
                <c:pt idx="22283">
                  <c:v>1.1835720203574302E-2</c:v>
                </c:pt>
                <c:pt idx="22284">
                  <c:v>4.4990439531597949E-4</c:v>
                </c:pt>
                <c:pt idx="22285">
                  <c:v>1.2535388431216217E-2</c:v>
                </c:pt>
                <c:pt idx="22286">
                  <c:v>5.2195526097775303E-4</c:v>
                </c:pt>
                <c:pt idx="22287">
                  <c:v>2.8247261345846786E-4</c:v>
                </c:pt>
                <c:pt idx="22288">
                  <c:v>2.4076080414108521E-2</c:v>
                </c:pt>
                <c:pt idx="22289">
                  <c:v>3.9444893661031655E-2</c:v>
                </c:pt>
                <c:pt idx="22290">
                  <c:v>5.2195526097775303E-4</c:v>
                </c:pt>
                <c:pt idx="22291">
                  <c:v>1.3080628699734635E-2</c:v>
                </c:pt>
                <c:pt idx="22292">
                  <c:v>1.1166323785409136E-2</c:v>
                </c:pt>
                <c:pt idx="22293">
                  <c:v>6.7350998647251036E-3</c:v>
                </c:pt>
                <c:pt idx="22294">
                  <c:v>6.5312264617029173E-2</c:v>
                </c:pt>
                <c:pt idx="22295">
                  <c:v>6.3383811641780892E-3</c:v>
                </c:pt>
                <c:pt idx="22296">
                  <c:v>2.3865546218487379E-2</c:v>
                </c:pt>
                <c:pt idx="22297">
                  <c:v>2.3865546218487379E-2</c:v>
                </c:pt>
                <c:pt idx="22298">
                  <c:v>2.2834050717809259E-3</c:v>
                </c:pt>
                <c:pt idx="22299">
                  <c:v>3.9506250989080595E-2</c:v>
                </c:pt>
                <c:pt idx="22300">
                  <c:v>8.7395157461624606E-4</c:v>
                </c:pt>
                <c:pt idx="22301">
                  <c:v>1.0617551462620035E-3</c:v>
                </c:pt>
                <c:pt idx="22302">
                  <c:v>8.0820786789704974E-3</c:v>
                </c:pt>
                <c:pt idx="22303">
                  <c:v>1.9357336430511073E-4</c:v>
                </c:pt>
                <c:pt idx="22304">
                  <c:v>1.3831967213114787E-2</c:v>
                </c:pt>
                <c:pt idx="22305">
                  <c:v>2.1164021164021368E-2</c:v>
                </c:pt>
                <c:pt idx="22306">
                  <c:v>6.7723147771779177E-5</c:v>
                </c:pt>
                <c:pt idx="22307">
                  <c:v>6.5104166666679814E-4</c:v>
                </c:pt>
                <c:pt idx="22308">
                  <c:v>5.8962264150941486E-4</c:v>
                </c:pt>
                <c:pt idx="22309">
                  <c:v>1.0416666666666938E-2</c:v>
                </c:pt>
                <c:pt idx="22310">
                  <c:v>1.3006317354143019E-3</c:v>
                </c:pt>
                <c:pt idx="22311">
                  <c:v>1.9988577955454717E-3</c:v>
                </c:pt>
                <c:pt idx="22312">
                  <c:v>3.4722222222222398E-3</c:v>
                </c:pt>
                <c:pt idx="22313">
                  <c:v>0</c:v>
                </c:pt>
                <c:pt idx="22314">
                  <c:v>0</c:v>
                </c:pt>
                <c:pt idx="22315">
                  <c:v>2.016129032257999E-3</c:v>
                </c:pt>
                <c:pt idx="22316">
                  <c:v>4.3744531933532539E-4</c:v>
                </c:pt>
                <c:pt idx="22317">
                  <c:v>5.8962264150941486E-4</c:v>
                </c:pt>
                <c:pt idx="22318">
                  <c:v>7.2580645161290175E-2</c:v>
                </c:pt>
                <c:pt idx="22319">
                  <c:v>1.4336917562724075E-2</c:v>
                </c:pt>
                <c:pt idx="22320">
                  <c:v>1.253132832080066E-3</c:v>
                </c:pt>
                <c:pt idx="22321">
                  <c:v>1.253132832080066E-3</c:v>
                </c:pt>
                <c:pt idx="22322">
                  <c:v>1.253132832080066E-3</c:v>
                </c:pt>
                <c:pt idx="22323">
                  <c:v>1.253132832080066E-3</c:v>
                </c:pt>
                <c:pt idx="22324">
                  <c:v>6.6666666666667001E-3</c:v>
                </c:pt>
                <c:pt idx="22325">
                  <c:v>6.5104166666679814E-4</c:v>
                </c:pt>
                <c:pt idx="22326">
                  <c:v>6.3492063492063813E-3</c:v>
                </c:pt>
                <c:pt idx="22327">
                  <c:v>2.2210654173173541E-2</c:v>
                </c:pt>
                <c:pt idx="22328">
                  <c:v>1.3355460723881862E-2</c:v>
                </c:pt>
                <c:pt idx="22329">
                  <c:v>4.3744531933532539E-4</c:v>
                </c:pt>
                <c:pt idx="22330">
                  <c:v>1.3355460723881862E-2</c:v>
                </c:pt>
                <c:pt idx="22331">
                  <c:v>5.8962264150941486E-4</c:v>
                </c:pt>
                <c:pt idx="22332">
                  <c:v>2.3437500000000038E-2</c:v>
                </c:pt>
                <c:pt idx="22333">
                  <c:v>2.976190476190496E-3</c:v>
                </c:pt>
                <c:pt idx="22334">
                  <c:v>6.8358540545149129E-4</c:v>
                </c:pt>
                <c:pt idx="22335">
                  <c:v>1.5748031496063096E-2</c:v>
                </c:pt>
                <c:pt idx="22336">
                  <c:v>1.7162471395881791E-3</c:v>
                </c:pt>
                <c:pt idx="22337">
                  <c:v>1.253132832080066E-3</c:v>
                </c:pt>
                <c:pt idx="22338">
                  <c:v>5.485574969524596E-3</c:v>
                </c:pt>
                <c:pt idx="22339">
                  <c:v>1.0416666666666938E-2</c:v>
                </c:pt>
                <c:pt idx="22340">
                  <c:v>5.7836899942167346E-4</c:v>
                </c:pt>
                <c:pt idx="22341">
                  <c:v>5.4537825435652066E-4</c:v>
                </c:pt>
                <c:pt idx="22342">
                  <c:v>6.9489664631366141E-3</c:v>
                </c:pt>
                <c:pt idx="22343">
                  <c:v>6.1454293737771293E-4</c:v>
                </c:pt>
                <c:pt idx="22344">
                  <c:v>2.5540285090080373E-2</c:v>
                </c:pt>
                <c:pt idx="22345">
                  <c:v>3.5256410256410152E-2</c:v>
                </c:pt>
                <c:pt idx="22346">
                  <c:v>1.6004495504495335E-2</c:v>
                </c:pt>
                <c:pt idx="22347">
                  <c:v>1.6112919338532523E-6</c:v>
                </c:pt>
                <c:pt idx="22348">
                  <c:v>2.3319200484554808E-2</c:v>
                </c:pt>
                <c:pt idx="22349">
                  <c:v>6.1454293737771293E-4</c:v>
                </c:pt>
                <c:pt idx="22350">
                  <c:v>2.3965141612200407E-2</c:v>
                </c:pt>
                <c:pt idx="22351">
                  <c:v>1.5896103896103946E-2</c:v>
                </c:pt>
                <c:pt idx="22352">
                  <c:v>8.696971088484705E-4</c:v>
                </c:pt>
                <c:pt idx="22353">
                  <c:v>1.0513296227581837E-2</c:v>
                </c:pt>
                <c:pt idx="22354">
                  <c:v>6.6783845836930486E-3</c:v>
                </c:pt>
                <c:pt idx="22355">
                  <c:v>1.5896103896103946E-2</c:v>
                </c:pt>
                <c:pt idx="22356">
                  <c:v>2.7348293345423883E-2</c:v>
                </c:pt>
                <c:pt idx="22357">
                  <c:v>2.3965141612200407E-2</c:v>
                </c:pt>
                <c:pt idx="22358">
                  <c:v>1.0975952152422726E-2</c:v>
                </c:pt>
                <c:pt idx="22359">
                  <c:v>1.0077874002913E-2</c:v>
                </c:pt>
                <c:pt idx="22360">
                  <c:v>1.3882385798893663E-3</c:v>
                </c:pt>
                <c:pt idx="22361">
                  <c:v>1.6203703703703606E-2</c:v>
                </c:pt>
                <c:pt idx="22362">
                  <c:v>6.9991251093613586E-3</c:v>
                </c:pt>
                <c:pt idx="22363">
                  <c:v>8.9285714285713622E-3</c:v>
                </c:pt>
                <c:pt idx="22364">
                  <c:v>3.5502958579881727E-2</c:v>
                </c:pt>
                <c:pt idx="22365">
                  <c:v>3.2444124008652966E-3</c:v>
                </c:pt>
                <c:pt idx="22366">
                  <c:v>4.7619047619047589E-2</c:v>
                </c:pt>
                <c:pt idx="22367">
                  <c:v>1.3774104683197297E-3</c:v>
                </c:pt>
                <c:pt idx="22368">
                  <c:v>4.3744531933532539E-4</c:v>
                </c:pt>
                <c:pt idx="22369">
                  <c:v>6.6666666666668883E-3</c:v>
                </c:pt>
                <c:pt idx="22370">
                  <c:v>1.0416666666666719E-3</c:v>
                </c:pt>
                <c:pt idx="22371">
                  <c:v>3.5433070866141662E-2</c:v>
                </c:pt>
                <c:pt idx="22372">
                  <c:v>1.3227513227514738E-3</c:v>
                </c:pt>
                <c:pt idx="22373">
                  <c:v>1.0976702508960743E-2</c:v>
                </c:pt>
                <c:pt idx="22374">
                  <c:v>3.5433070866141662E-2</c:v>
                </c:pt>
                <c:pt idx="22375">
                  <c:v>3.097173828881227E-3</c:v>
                </c:pt>
                <c:pt idx="22376">
                  <c:v>1.0416666666666938E-2</c:v>
                </c:pt>
                <c:pt idx="22377">
                  <c:v>1.3227513227514738E-3</c:v>
                </c:pt>
                <c:pt idx="22378">
                  <c:v>9.7949188858280165E-3</c:v>
                </c:pt>
                <c:pt idx="22379">
                  <c:v>9.7949188858280165E-3</c:v>
                </c:pt>
                <c:pt idx="22380">
                  <c:v>1.0416666666666938E-2</c:v>
                </c:pt>
                <c:pt idx="22381">
                  <c:v>1.833460656990063E-2</c:v>
                </c:pt>
                <c:pt idx="22382">
                  <c:v>3.4722222222222398E-3</c:v>
                </c:pt>
                <c:pt idx="22383">
                  <c:v>4.6770804786699621E-2</c:v>
                </c:pt>
                <c:pt idx="22384">
                  <c:v>1.0416666666666938E-2</c:v>
                </c:pt>
                <c:pt idx="22385">
                  <c:v>1.0416666666666938E-2</c:v>
                </c:pt>
                <c:pt idx="22386">
                  <c:v>6.5104166666679814E-4</c:v>
                </c:pt>
                <c:pt idx="22387">
                  <c:v>3.264986287057643E-3</c:v>
                </c:pt>
                <c:pt idx="22388">
                  <c:v>1.2016881624587927E-2</c:v>
                </c:pt>
                <c:pt idx="22389">
                  <c:v>1.6421052631579034E-2</c:v>
                </c:pt>
                <c:pt idx="22390">
                  <c:v>1.6670635865681739E-3</c:v>
                </c:pt>
                <c:pt idx="22391">
                  <c:v>3.593686030114097E-3</c:v>
                </c:pt>
                <c:pt idx="22392">
                  <c:v>2.3199023199023172E-2</c:v>
                </c:pt>
                <c:pt idx="22393">
                  <c:v>0.12385919165580166</c:v>
                </c:pt>
                <c:pt idx="22394">
                  <c:v>2.4085224641037482E-2</c:v>
                </c:pt>
                <c:pt idx="22395">
                  <c:v>1.6501011976125044E-3</c:v>
                </c:pt>
                <c:pt idx="22396">
                  <c:v>2.4085224641037482E-2</c:v>
                </c:pt>
                <c:pt idx="22397">
                  <c:v>1.0296789824349027E-2</c:v>
                </c:pt>
                <c:pt idx="22398">
                  <c:v>1.0296789824349027E-2</c:v>
                </c:pt>
                <c:pt idx="22399">
                  <c:v>4.6904315196997975E-2</c:v>
                </c:pt>
                <c:pt idx="22400">
                  <c:v>6.1542664985288617E-3</c:v>
                </c:pt>
                <c:pt idx="22401">
                  <c:v>2.254742547425468E-2</c:v>
                </c:pt>
                <c:pt idx="22402">
                  <c:v>6.1542664985288617E-3</c:v>
                </c:pt>
                <c:pt idx="22403">
                  <c:v>2.3076923076923002E-2</c:v>
                </c:pt>
                <c:pt idx="22404">
                  <c:v>5.9110970996216872E-2</c:v>
                </c:pt>
                <c:pt idx="22405">
                  <c:v>1.6774193548387228E-2</c:v>
                </c:pt>
                <c:pt idx="22406">
                  <c:v>9.6961861667744051E-2</c:v>
                </c:pt>
                <c:pt idx="22407">
                  <c:v>1.1093333333333358E-2</c:v>
                </c:pt>
                <c:pt idx="22408">
                  <c:v>1.6203703703703606E-2</c:v>
                </c:pt>
                <c:pt idx="22409">
                  <c:v>3.5433070866141662E-2</c:v>
                </c:pt>
                <c:pt idx="22410">
                  <c:v>0.22034163924149819</c:v>
                </c:pt>
                <c:pt idx="22411">
                  <c:v>6.5104166666679814E-4</c:v>
                </c:pt>
                <c:pt idx="22412">
                  <c:v>1.0416666666666938E-2</c:v>
                </c:pt>
                <c:pt idx="22413">
                  <c:v>4.3744531933532539E-4</c:v>
                </c:pt>
                <c:pt idx="22414">
                  <c:v>1.0416666666666938E-2</c:v>
                </c:pt>
                <c:pt idx="22415">
                  <c:v>1.3227513227514738E-3</c:v>
                </c:pt>
                <c:pt idx="22416">
                  <c:v>2.7322404371585415E-3</c:v>
                </c:pt>
                <c:pt idx="22417">
                  <c:v>4.3744531933532539E-4</c:v>
                </c:pt>
                <c:pt idx="22418">
                  <c:v>6.9991251093613586E-3</c:v>
                </c:pt>
                <c:pt idx="22419">
                  <c:v>2.3437500000000038E-2</c:v>
                </c:pt>
                <c:pt idx="22420">
                  <c:v>6.6666666666668883E-3</c:v>
                </c:pt>
                <c:pt idx="22421">
                  <c:v>9.2857142857143013E-2</c:v>
                </c:pt>
                <c:pt idx="22422">
                  <c:v>1.0051282051282114E-2</c:v>
                </c:pt>
                <c:pt idx="22423">
                  <c:v>6.238859180035747E-3</c:v>
                </c:pt>
                <c:pt idx="22424">
                  <c:v>2.3437500000000038E-2</c:v>
                </c:pt>
                <c:pt idx="22425">
                  <c:v>0.21052631578947356</c:v>
                </c:pt>
                <c:pt idx="22426">
                  <c:v>9.6618357487924557E-3</c:v>
                </c:pt>
                <c:pt idx="22427">
                  <c:v>2.3437500000000038E-2</c:v>
                </c:pt>
                <c:pt idx="22428">
                  <c:v>0</c:v>
                </c:pt>
                <c:pt idx="22429">
                  <c:v>6.1646174863387942E-2</c:v>
                </c:pt>
                <c:pt idx="22430">
                  <c:v>6.1646174863387942E-2</c:v>
                </c:pt>
                <c:pt idx="22431">
                  <c:v>8.9605734767043196E-4</c:v>
                </c:pt>
                <c:pt idx="22432">
                  <c:v>2.66666666666668E-2</c:v>
                </c:pt>
                <c:pt idx="22433">
                  <c:v>1.6211745244004167E-3</c:v>
                </c:pt>
                <c:pt idx="22434">
                  <c:v>3.3094017094026639E-4</c:v>
                </c:pt>
                <c:pt idx="22435">
                  <c:v>3.7440000000000209E-2</c:v>
                </c:pt>
                <c:pt idx="22436">
                  <c:v>6.7036014016122442E-2</c:v>
                </c:pt>
                <c:pt idx="22437">
                  <c:v>5.2372104546019246E-3</c:v>
                </c:pt>
                <c:pt idx="22438">
                  <c:v>6.4370164939424619E-3</c:v>
                </c:pt>
                <c:pt idx="22439">
                  <c:v>0.1322080490878447</c:v>
                </c:pt>
                <c:pt idx="22440">
                  <c:v>1.0296789824349027E-2</c:v>
                </c:pt>
                <c:pt idx="22441">
                  <c:v>1.1452451292037683E-4</c:v>
                </c:pt>
                <c:pt idx="22442">
                  <c:v>1.0296789824349027E-2</c:v>
                </c:pt>
                <c:pt idx="22443">
                  <c:v>3.8305920658873168E-4</c:v>
                </c:pt>
                <c:pt idx="22444">
                  <c:v>3.8305920658873168E-4</c:v>
                </c:pt>
                <c:pt idx="22445">
                  <c:v>1.0296789824349027E-2</c:v>
                </c:pt>
                <c:pt idx="22446">
                  <c:v>2.5864707682889666E-2</c:v>
                </c:pt>
                <c:pt idx="22447">
                  <c:v>2.3437500000000038E-2</c:v>
                </c:pt>
                <c:pt idx="22448">
                  <c:v>3.097173828881227E-3</c:v>
                </c:pt>
                <c:pt idx="22449">
                  <c:v>3.2258064516129087E-2</c:v>
                </c:pt>
                <c:pt idx="22450">
                  <c:v>4.3744531933532539E-4</c:v>
                </c:pt>
                <c:pt idx="22451">
                  <c:v>1.3227513227514738E-3</c:v>
                </c:pt>
                <c:pt idx="22452">
                  <c:v>2.3437500000000038E-2</c:v>
                </c:pt>
                <c:pt idx="22453">
                  <c:v>5.1236449864498577E-3</c:v>
                </c:pt>
                <c:pt idx="22454">
                  <c:v>1.0416666666666938E-2</c:v>
                </c:pt>
                <c:pt idx="22455">
                  <c:v>6.534346156988987E-4</c:v>
                </c:pt>
                <c:pt idx="22456">
                  <c:v>1.0416666666666938E-2</c:v>
                </c:pt>
                <c:pt idx="22457">
                  <c:v>2.016129032257999E-3</c:v>
                </c:pt>
                <c:pt idx="22458">
                  <c:v>7.407407407407407E-2</c:v>
                </c:pt>
                <c:pt idx="22459">
                  <c:v>2.976190476190496E-3</c:v>
                </c:pt>
                <c:pt idx="22460">
                  <c:v>8.6140887606043148E-5</c:v>
                </c:pt>
                <c:pt idx="22461">
                  <c:v>4.1106269235475536E-3</c:v>
                </c:pt>
                <c:pt idx="22462">
                  <c:v>6.912845219296887E-3</c:v>
                </c:pt>
                <c:pt idx="22463">
                  <c:v>2.3319200484554808E-2</c:v>
                </c:pt>
                <c:pt idx="22464">
                  <c:v>1.0635034257081455E-2</c:v>
                </c:pt>
                <c:pt idx="22465">
                  <c:v>6.1454293737771293E-4</c:v>
                </c:pt>
                <c:pt idx="22466">
                  <c:v>1.0635034257081455E-2</c:v>
                </c:pt>
                <c:pt idx="22467">
                  <c:v>4.646901770796041E-4</c:v>
                </c:pt>
                <c:pt idx="22468">
                  <c:v>1.2487512487511664E-3</c:v>
                </c:pt>
                <c:pt idx="22469">
                  <c:v>4.8166119594678422E-4</c:v>
                </c:pt>
                <c:pt idx="22470">
                  <c:v>2.1610389610389521E-2</c:v>
                </c:pt>
                <c:pt idx="22471">
                  <c:v>2.7655030946670212E-2</c:v>
                </c:pt>
                <c:pt idx="22472">
                  <c:v>2.976190476190496E-3</c:v>
                </c:pt>
                <c:pt idx="22473">
                  <c:v>2.3437500000000038E-2</c:v>
                </c:pt>
                <c:pt idx="22474">
                  <c:v>2.3437500000000038E-2</c:v>
                </c:pt>
                <c:pt idx="22475">
                  <c:v>1.3888888888890522E-3</c:v>
                </c:pt>
                <c:pt idx="22476">
                  <c:v>1.6079158936301841E-2</c:v>
                </c:pt>
                <c:pt idx="22477">
                  <c:v>6.8740783026497582E-3</c:v>
                </c:pt>
                <c:pt idx="22478">
                  <c:v>6.5104166666679814E-4</c:v>
                </c:pt>
                <c:pt idx="22479">
                  <c:v>8.2236842105260497E-4</c:v>
                </c:pt>
                <c:pt idx="22480">
                  <c:v>1.3054830287208905E-3</c:v>
                </c:pt>
                <c:pt idx="22481">
                  <c:v>1.0416666666666938E-2</c:v>
                </c:pt>
                <c:pt idx="22482">
                  <c:v>2.66666666666668E-2</c:v>
                </c:pt>
                <c:pt idx="22483">
                  <c:v>2.06625683060109E-2</c:v>
                </c:pt>
                <c:pt idx="22484">
                  <c:v>2.7636486944727003E-2</c:v>
                </c:pt>
                <c:pt idx="22485">
                  <c:v>0.10080183276059565</c:v>
                </c:pt>
                <c:pt idx="22486">
                  <c:v>1.0416666666666938E-2</c:v>
                </c:pt>
                <c:pt idx="22487">
                  <c:v>1.0416666666666938E-2</c:v>
                </c:pt>
                <c:pt idx="22488">
                  <c:v>1.1717178118217809E-3</c:v>
                </c:pt>
                <c:pt idx="22489">
                  <c:v>2.3719165085388773E-2</c:v>
                </c:pt>
                <c:pt idx="22490">
                  <c:v>2.8099173553719034E-2</c:v>
                </c:pt>
                <c:pt idx="22491">
                  <c:v>1.4235294117646931E-2</c:v>
                </c:pt>
                <c:pt idx="22492">
                  <c:v>3.5868005738880875E-2</c:v>
                </c:pt>
                <c:pt idx="22493">
                  <c:v>1.0967741935483678E-2</c:v>
                </c:pt>
                <c:pt idx="22494">
                  <c:v>6.7942081447963765E-2</c:v>
                </c:pt>
                <c:pt idx="22495">
                  <c:v>1.6428490523295165E-2</c:v>
                </c:pt>
                <c:pt idx="22496">
                  <c:v>5.0073446695833908E-3</c:v>
                </c:pt>
                <c:pt idx="22497">
                  <c:v>1.1121408397153816E-2</c:v>
                </c:pt>
                <c:pt idx="22498">
                  <c:v>7.5349864490803029E-3</c:v>
                </c:pt>
                <c:pt idx="22499">
                  <c:v>2.1822849807445383E-2</c:v>
                </c:pt>
                <c:pt idx="22500">
                  <c:v>3.40404704320025E-2</c:v>
                </c:pt>
                <c:pt idx="22501">
                  <c:v>3.4571152002213952E-3</c:v>
                </c:pt>
                <c:pt idx="22502">
                  <c:v>1.6235144312393888E-2</c:v>
                </c:pt>
                <c:pt idx="22503">
                  <c:v>3.5903572713781411E-2</c:v>
                </c:pt>
                <c:pt idx="22504">
                  <c:v>1.3109651220350232E-3</c:v>
                </c:pt>
                <c:pt idx="22505">
                  <c:v>1.0736842105263183E-2</c:v>
                </c:pt>
                <c:pt idx="22506">
                  <c:v>9.6755518638776128E-3</c:v>
                </c:pt>
                <c:pt idx="22507">
                  <c:v>3.1604023803323479E-2</c:v>
                </c:pt>
                <c:pt idx="22508">
                  <c:v>1.9460506525659244E-2</c:v>
                </c:pt>
                <c:pt idx="22509">
                  <c:v>8.3061292077686189E-3</c:v>
                </c:pt>
                <c:pt idx="22510">
                  <c:v>4.6061261970352887E-2</c:v>
                </c:pt>
                <c:pt idx="22511">
                  <c:v>1.1621457951097742E-2</c:v>
                </c:pt>
                <c:pt idx="22512">
                  <c:v>5.0507208102900901E-3</c:v>
                </c:pt>
                <c:pt idx="22513">
                  <c:v>1.4452618992260894E-2</c:v>
                </c:pt>
                <c:pt idx="22514">
                  <c:v>1.7151326933935587E-2</c:v>
                </c:pt>
                <c:pt idx="22515">
                  <c:v>8.0243073817838021E-3</c:v>
                </c:pt>
                <c:pt idx="22516">
                  <c:v>1.1524856657600172E-3</c:v>
                </c:pt>
                <c:pt idx="22517">
                  <c:v>2.6686655785020493E-4</c:v>
                </c:pt>
                <c:pt idx="22518">
                  <c:v>3.8755576829289291E-3</c:v>
                </c:pt>
                <c:pt idx="22519">
                  <c:v>1.5294221930156693E-2</c:v>
                </c:pt>
                <c:pt idx="22520">
                  <c:v>2.6686655785020493E-4</c:v>
                </c:pt>
                <c:pt idx="22521">
                  <c:v>2.0300838183611091E-3</c:v>
                </c:pt>
                <c:pt idx="22522">
                  <c:v>2.0607491681871759E-2</c:v>
                </c:pt>
                <c:pt idx="22523">
                  <c:v>1.160037878787871E-2</c:v>
                </c:pt>
                <c:pt idx="22524">
                  <c:v>1.760057471264356E-2</c:v>
                </c:pt>
                <c:pt idx="22525">
                  <c:v>3.1260175838489161E-2</c:v>
                </c:pt>
                <c:pt idx="22526">
                  <c:v>1.1993141112686084E-3</c:v>
                </c:pt>
                <c:pt idx="22527">
                  <c:v>5.9747438804391489E-3</c:v>
                </c:pt>
                <c:pt idx="22528">
                  <c:v>8.9204355167092229E-4</c:v>
                </c:pt>
                <c:pt idx="22529">
                  <c:v>1.1270020457676515E-2</c:v>
                </c:pt>
                <c:pt idx="22530">
                  <c:v>1.5748031496063172E-2</c:v>
                </c:pt>
                <c:pt idx="22531">
                  <c:v>8.9526217726909663E-2</c:v>
                </c:pt>
                <c:pt idx="22532">
                  <c:v>3.097173828881227E-3</c:v>
                </c:pt>
                <c:pt idx="22533">
                  <c:v>4.7619047619047589E-2</c:v>
                </c:pt>
                <c:pt idx="22534">
                  <c:v>6.5104166666679814E-4</c:v>
                </c:pt>
                <c:pt idx="22535">
                  <c:v>3.7940379403793946E-2</c:v>
                </c:pt>
                <c:pt idx="22536">
                  <c:v>1.0416666666666938E-2</c:v>
                </c:pt>
                <c:pt idx="22537">
                  <c:v>0.322429906542056</c:v>
                </c:pt>
                <c:pt idx="22538">
                  <c:v>0.11909795630725865</c:v>
                </c:pt>
                <c:pt idx="22539">
                  <c:v>2.2038567493112875E-2</c:v>
                </c:pt>
                <c:pt idx="22540">
                  <c:v>3.6458333333333426E-2</c:v>
                </c:pt>
                <c:pt idx="22541">
                  <c:v>0.13865546218487393</c:v>
                </c:pt>
                <c:pt idx="22542">
                  <c:v>3.6458333333333426E-2</c:v>
                </c:pt>
                <c:pt idx="22543">
                  <c:v>9.2364532019715878E-4</c:v>
                </c:pt>
                <c:pt idx="22544">
                  <c:v>6.5104166666679814E-4</c:v>
                </c:pt>
                <c:pt idx="22545">
                  <c:v>3.1328320802004893E-2</c:v>
                </c:pt>
                <c:pt idx="22546">
                  <c:v>2.4154589371982158E-3</c:v>
                </c:pt>
                <c:pt idx="22547">
                  <c:v>1.2096524098720803E-2</c:v>
                </c:pt>
                <c:pt idx="22548">
                  <c:v>3.67965367965368E-2</c:v>
                </c:pt>
                <c:pt idx="22549">
                  <c:v>1.0544662309368073E-2</c:v>
                </c:pt>
                <c:pt idx="22550">
                  <c:v>2.2291021671824434E-3</c:v>
                </c:pt>
                <c:pt idx="22551">
                  <c:v>7.8586375261568593E-3</c:v>
                </c:pt>
                <c:pt idx="22552">
                  <c:v>1.6219864995178364E-2</c:v>
                </c:pt>
                <c:pt idx="22553">
                  <c:v>1.6219864995178364E-2</c:v>
                </c:pt>
                <c:pt idx="22554">
                  <c:v>7.5555555555555402E-3</c:v>
                </c:pt>
                <c:pt idx="22555">
                  <c:v>1.0588235294115077E-3</c:v>
                </c:pt>
                <c:pt idx="22556">
                  <c:v>1.423529411764685E-2</c:v>
                </c:pt>
                <c:pt idx="22557">
                  <c:v>2.9411764705881624E-4</c:v>
                </c:pt>
                <c:pt idx="22558">
                  <c:v>4.7354171794239093E-3</c:v>
                </c:pt>
                <c:pt idx="22559">
                  <c:v>5.164992826397597E-4</c:v>
                </c:pt>
                <c:pt idx="22560">
                  <c:v>1.6585365853658652E-2</c:v>
                </c:pt>
                <c:pt idx="22561">
                  <c:v>1.0967741935483678E-2</c:v>
                </c:pt>
                <c:pt idx="22562">
                  <c:v>1.6219864995178364E-2</c:v>
                </c:pt>
                <c:pt idx="22563">
                  <c:v>3.5868005738880875E-2</c:v>
                </c:pt>
                <c:pt idx="22564">
                  <c:v>1.0967741935483678E-2</c:v>
                </c:pt>
                <c:pt idx="22565">
                  <c:v>5.0068283961960296E-3</c:v>
                </c:pt>
                <c:pt idx="22566">
                  <c:v>1.5032057092940908E-2</c:v>
                </c:pt>
                <c:pt idx="22567">
                  <c:v>1.7345328719722899E-2</c:v>
                </c:pt>
                <c:pt idx="22568">
                  <c:v>5.164992826397597E-4</c:v>
                </c:pt>
                <c:pt idx="22569">
                  <c:v>5.0276520864761954E-4</c:v>
                </c:pt>
                <c:pt idx="22570">
                  <c:v>1.0513296227581837E-2</c:v>
                </c:pt>
                <c:pt idx="22571">
                  <c:v>1.0513296227581837E-2</c:v>
                </c:pt>
                <c:pt idx="22572">
                  <c:v>1.1960287536324382E-2</c:v>
                </c:pt>
                <c:pt idx="22573">
                  <c:v>3.2153755184662396E-2</c:v>
                </c:pt>
                <c:pt idx="22574">
                  <c:v>4.2176147439306868E-3</c:v>
                </c:pt>
                <c:pt idx="22575">
                  <c:v>7.6725311765120626E-3</c:v>
                </c:pt>
                <c:pt idx="22576">
                  <c:v>2.6854968031438994E-3</c:v>
                </c:pt>
                <c:pt idx="22577">
                  <c:v>1.0513296227581837E-2</c:v>
                </c:pt>
                <c:pt idx="22578">
                  <c:v>4.1406067228352897E-7</c:v>
                </c:pt>
                <c:pt idx="22579">
                  <c:v>1.0513296227581837E-2</c:v>
                </c:pt>
                <c:pt idx="22580">
                  <c:v>2.692429521697819E-2</c:v>
                </c:pt>
                <c:pt idx="22581">
                  <c:v>1.0513296227581837E-2</c:v>
                </c:pt>
                <c:pt idx="22582">
                  <c:v>4.0402036967619778E-2</c:v>
                </c:pt>
                <c:pt idx="22583">
                  <c:v>1.5896103896103946E-2</c:v>
                </c:pt>
                <c:pt idx="22584">
                  <c:v>1.3374333690695497E-3</c:v>
                </c:pt>
                <c:pt idx="22585">
                  <c:v>2.9654090375153203E-3</c:v>
                </c:pt>
                <c:pt idx="22586">
                  <c:v>1.69764875646905E-5</c:v>
                </c:pt>
                <c:pt idx="22587">
                  <c:v>1.0513296227581837E-2</c:v>
                </c:pt>
                <c:pt idx="22588">
                  <c:v>5.2106113240720311E-4</c:v>
                </c:pt>
                <c:pt idx="22589">
                  <c:v>3.1052337340369718E-2</c:v>
                </c:pt>
                <c:pt idx="22590">
                  <c:v>2.9654090375153203E-3</c:v>
                </c:pt>
                <c:pt idx="22591">
                  <c:v>2.3965141612200407E-2</c:v>
                </c:pt>
                <c:pt idx="22592">
                  <c:v>1.0513296227581837E-2</c:v>
                </c:pt>
                <c:pt idx="22593">
                  <c:v>6.1285120108648767E-3</c:v>
                </c:pt>
                <c:pt idx="22594">
                  <c:v>2.7484292745114162E-2</c:v>
                </c:pt>
                <c:pt idx="22595">
                  <c:v>6.8310152343768109E-4</c:v>
                </c:pt>
                <c:pt idx="22596">
                  <c:v>1.0513296227581837E-2</c:v>
                </c:pt>
                <c:pt idx="22597">
                  <c:v>3.6345053135031988E-2</c:v>
                </c:pt>
                <c:pt idx="22598">
                  <c:v>5.347635514931795E-2</c:v>
                </c:pt>
                <c:pt idx="22599">
                  <c:v>5.1939271006208154E-2</c:v>
                </c:pt>
                <c:pt idx="22600">
                  <c:v>3.1236524647405739E-3</c:v>
                </c:pt>
                <c:pt idx="22601">
                  <c:v>6.3920470148843944E-2</c:v>
                </c:pt>
                <c:pt idx="22602">
                  <c:v>1.0513296227581837E-2</c:v>
                </c:pt>
                <c:pt idx="22603">
                  <c:v>6.3920470148843944E-2</c:v>
                </c:pt>
                <c:pt idx="22604">
                  <c:v>6.3920470148843944E-2</c:v>
                </c:pt>
                <c:pt idx="22605">
                  <c:v>7.7227834171080645E-2</c:v>
                </c:pt>
                <c:pt idx="22606">
                  <c:v>6.8310152343768109E-4</c:v>
                </c:pt>
                <c:pt idx="22607">
                  <c:v>2.5516983050440662E-2</c:v>
                </c:pt>
                <c:pt idx="22608">
                  <c:v>6.8903836479158945E-3</c:v>
                </c:pt>
                <c:pt idx="22609">
                  <c:v>1.3882385798893663E-3</c:v>
                </c:pt>
                <c:pt idx="22610">
                  <c:v>1.8406034448815216E-2</c:v>
                </c:pt>
                <c:pt idx="22611">
                  <c:v>5.5900297386364808E-3</c:v>
                </c:pt>
                <c:pt idx="22612">
                  <c:v>1.5896103896103946E-2</c:v>
                </c:pt>
                <c:pt idx="22613">
                  <c:v>1.5896103896103946E-2</c:v>
                </c:pt>
                <c:pt idx="22614">
                  <c:v>4.2441218911805362E-4</c:v>
                </c:pt>
                <c:pt idx="22615">
                  <c:v>8.8757396449705879E-3</c:v>
                </c:pt>
                <c:pt idx="22616">
                  <c:v>6.5104166666679814E-4</c:v>
                </c:pt>
                <c:pt idx="22617">
                  <c:v>2.5307797537619733E-2</c:v>
                </c:pt>
                <c:pt idx="22618">
                  <c:v>3.3311841822481559E-3</c:v>
                </c:pt>
                <c:pt idx="22619">
                  <c:v>1.8436326391260017E-2</c:v>
                </c:pt>
                <c:pt idx="22620">
                  <c:v>1.0416666666666938E-2</c:v>
                </c:pt>
                <c:pt idx="22621">
                  <c:v>6.147540983606598E-3</c:v>
                </c:pt>
                <c:pt idx="22622">
                  <c:v>1.0416666666666938E-2</c:v>
                </c:pt>
                <c:pt idx="22623">
                  <c:v>0</c:v>
                </c:pt>
                <c:pt idx="22624">
                  <c:v>1.4778325123152662E-2</c:v>
                </c:pt>
                <c:pt idx="22625">
                  <c:v>1.4778325123152662E-2</c:v>
                </c:pt>
                <c:pt idx="22626">
                  <c:v>1.4778325123152662E-2</c:v>
                </c:pt>
                <c:pt idx="22627">
                  <c:v>2.1164021164021368E-2</c:v>
                </c:pt>
                <c:pt idx="22628">
                  <c:v>3.7500000000000075E-2</c:v>
                </c:pt>
                <c:pt idx="22629">
                  <c:v>3.5433070866141662E-2</c:v>
                </c:pt>
                <c:pt idx="22630">
                  <c:v>3.7500000000000075E-2</c:v>
                </c:pt>
                <c:pt idx="22631">
                  <c:v>1.4450591990698924E-3</c:v>
                </c:pt>
                <c:pt idx="22632">
                  <c:v>2.1517697988286184E-2</c:v>
                </c:pt>
                <c:pt idx="22633">
                  <c:v>1.1459129106187558E-3</c:v>
                </c:pt>
                <c:pt idx="22634">
                  <c:v>6.9991251093613586E-3</c:v>
                </c:pt>
                <c:pt idx="22635">
                  <c:v>3.1233732431025715E-3</c:v>
                </c:pt>
                <c:pt idx="22636">
                  <c:v>1.9357336430511073E-4</c:v>
                </c:pt>
                <c:pt idx="22637">
                  <c:v>2.7152650668703288E-2</c:v>
                </c:pt>
                <c:pt idx="22638">
                  <c:v>9.6716149347730058E-3</c:v>
                </c:pt>
                <c:pt idx="22639">
                  <c:v>2.5629844961240572E-2</c:v>
                </c:pt>
                <c:pt idx="22640">
                  <c:v>1.1654039746405368E-2</c:v>
                </c:pt>
                <c:pt idx="22641">
                  <c:v>3.5902816190086687E-2</c:v>
                </c:pt>
                <c:pt idx="22642">
                  <c:v>3.3726251929116482E-3</c:v>
                </c:pt>
                <c:pt idx="22643">
                  <c:v>6.1476238624873628E-2</c:v>
                </c:pt>
                <c:pt idx="22644">
                  <c:v>9.3185124084233591E-4</c:v>
                </c:pt>
                <c:pt idx="22645">
                  <c:v>4.9474972621273983E-3</c:v>
                </c:pt>
                <c:pt idx="22646">
                  <c:v>1.1953029375764994E-2</c:v>
                </c:pt>
                <c:pt idx="22647">
                  <c:v>7.6257194197765664E-3</c:v>
                </c:pt>
                <c:pt idx="22648">
                  <c:v>5.8236020598520979E-5</c:v>
                </c:pt>
                <c:pt idx="22649">
                  <c:v>1.7949368600172684E-3</c:v>
                </c:pt>
                <c:pt idx="22650">
                  <c:v>1.3252995425312115E-2</c:v>
                </c:pt>
                <c:pt idx="22651">
                  <c:v>1.9679633867277033E-2</c:v>
                </c:pt>
                <c:pt idx="22652">
                  <c:v>9.6716149347730058E-3</c:v>
                </c:pt>
                <c:pt idx="22653">
                  <c:v>7.6429205080123597E-3</c:v>
                </c:pt>
                <c:pt idx="22654">
                  <c:v>4.5709703287891049E-2</c:v>
                </c:pt>
                <c:pt idx="22655">
                  <c:v>1.0199918400808731E-5</c:v>
                </c:pt>
                <c:pt idx="22656">
                  <c:v>6.1476238624873628E-2</c:v>
                </c:pt>
                <c:pt idx="22657">
                  <c:v>3.0106768755798975E-2</c:v>
                </c:pt>
                <c:pt idx="22658">
                  <c:v>3.8718338901937875E-3</c:v>
                </c:pt>
                <c:pt idx="22659">
                  <c:v>2.384313725490185E-2</c:v>
                </c:pt>
                <c:pt idx="22660">
                  <c:v>1.0736842105263183E-2</c:v>
                </c:pt>
                <c:pt idx="22661">
                  <c:v>1.0736842105263183E-2</c:v>
                </c:pt>
                <c:pt idx="22662">
                  <c:v>3.8066011261384571E-3</c:v>
                </c:pt>
                <c:pt idx="22663">
                  <c:v>2.384313725490185E-2</c:v>
                </c:pt>
                <c:pt idx="22664">
                  <c:v>1.0736842105263183E-2</c:v>
                </c:pt>
                <c:pt idx="22665">
                  <c:v>4.6883495899780348E-4</c:v>
                </c:pt>
                <c:pt idx="22666">
                  <c:v>6.4499484004128737E-4</c:v>
                </c:pt>
                <c:pt idx="22667">
                  <c:v>8.0467192519766367E-4</c:v>
                </c:pt>
                <c:pt idx="22668">
                  <c:v>4.2148262813897511E-2</c:v>
                </c:pt>
                <c:pt idx="22669">
                  <c:v>2.4861797310555274E-2</c:v>
                </c:pt>
                <c:pt idx="22670">
                  <c:v>3.1090848834183539E-3</c:v>
                </c:pt>
                <c:pt idx="22671">
                  <c:v>7.0748304981301776E-3</c:v>
                </c:pt>
                <c:pt idx="22672">
                  <c:v>1.0736842105263183E-2</c:v>
                </c:pt>
                <c:pt idx="22673">
                  <c:v>1.6235144312393888E-2</c:v>
                </c:pt>
                <c:pt idx="22674">
                  <c:v>1.6235144312393888E-2</c:v>
                </c:pt>
                <c:pt idx="22675">
                  <c:v>3.4787405108260831E-2</c:v>
                </c:pt>
                <c:pt idx="22676">
                  <c:v>1.0296789824349027E-2</c:v>
                </c:pt>
                <c:pt idx="22677">
                  <c:v>3.9145176519638558E-2</c:v>
                </c:pt>
                <c:pt idx="22678">
                  <c:v>1.0296789824349027E-2</c:v>
                </c:pt>
                <c:pt idx="22679">
                  <c:v>1.5567765567765486E-2</c:v>
                </c:pt>
                <c:pt idx="22680">
                  <c:v>3.8305920658873168E-4</c:v>
                </c:pt>
                <c:pt idx="22681">
                  <c:v>1.4660633484162905E-3</c:v>
                </c:pt>
                <c:pt idx="22682">
                  <c:v>7.0646620931252256E-3</c:v>
                </c:pt>
                <c:pt idx="22683">
                  <c:v>2.8280542986424254E-3</c:v>
                </c:pt>
                <c:pt idx="22684">
                  <c:v>2.4085224641037482E-2</c:v>
                </c:pt>
                <c:pt idx="22685">
                  <c:v>1.5567765567765486E-2</c:v>
                </c:pt>
                <c:pt idx="22686">
                  <c:v>2.2345120384336233E-2</c:v>
                </c:pt>
                <c:pt idx="22687">
                  <c:v>1.0671498117696316E-2</c:v>
                </c:pt>
                <c:pt idx="22688">
                  <c:v>5.5500055500245127E-5</c:v>
                </c:pt>
                <c:pt idx="22689">
                  <c:v>1.1135689707118406E-2</c:v>
                </c:pt>
                <c:pt idx="22690">
                  <c:v>2.3319200484554808E-2</c:v>
                </c:pt>
                <c:pt idx="22691">
                  <c:v>4.8166119594678422E-4</c:v>
                </c:pt>
                <c:pt idx="22692">
                  <c:v>6.1454293737771293E-4</c:v>
                </c:pt>
                <c:pt idx="22693">
                  <c:v>4.3707974394381109E-3</c:v>
                </c:pt>
                <c:pt idx="22694">
                  <c:v>3.1772109402344452E-3</c:v>
                </c:pt>
                <c:pt idx="22695">
                  <c:v>1.1254531550923347E-2</c:v>
                </c:pt>
                <c:pt idx="22696">
                  <c:v>2.433563607538112E-3</c:v>
                </c:pt>
                <c:pt idx="22697">
                  <c:v>9.5908087916071565E-4</c:v>
                </c:pt>
                <c:pt idx="22698">
                  <c:v>2.156434896373083E-3</c:v>
                </c:pt>
                <c:pt idx="22699">
                  <c:v>1.6079158936301841E-2</c:v>
                </c:pt>
                <c:pt idx="22700">
                  <c:v>1.3793728395498398E-2</c:v>
                </c:pt>
                <c:pt idx="22701">
                  <c:v>1.2487512487511664E-3</c:v>
                </c:pt>
                <c:pt idx="22702">
                  <c:v>1.0635034257081455E-2</c:v>
                </c:pt>
                <c:pt idx="22703">
                  <c:v>6.8740783026497582E-3</c:v>
                </c:pt>
                <c:pt idx="22704">
                  <c:v>9.1020368243144405E-3</c:v>
                </c:pt>
                <c:pt idx="22705">
                  <c:v>4.3204611981903888E-3</c:v>
                </c:pt>
                <c:pt idx="22706">
                  <c:v>4.83048478070623E-3</c:v>
                </c:pt>
                <c:pt idx="22707">
                  <c:v>3.7135837135836916E-2</c:v>
                </c:pt>
                <c:pt idx="22708">
                  <c:v>4.4782803403491285E-3</c:v>
                </c:pt>
                <c:pt idx="22709">
                  <c:v>1.552106430155193E-2</c:v>
                </c:pt>
                <c:pt idx="22710">
                  <c:v>2.6207885751703294E-2</c:v>
                </c:pt>
                <c:pt idx="22711">
                  <c:v>7.9189103579346953E-3</c:v>
                </c:pt>
                <c:pt idx="22712">
                  <c:v>1.1524822695035452E-2</c:v>
                </c:pt>
                <c:pt idx="22713">
                  <c:v>2.016129032257999E-3</c:v>
                </c:pt>
                <c:pt idx="22714">
                  <c:v>1.0416666666666938E-2</c:v>
                </c:pt>
                <c:pt idx="22715">
                  <c:v>3.5384615384616222E-3</c:v>
                </c:pt>
                <c:pt idx="22716">
                  <c:v>4.2342756958143315E-3</c:v>
                </c:pt>
                <c:pt idx="22717">
                  <c:v>2.3076923076923002E-2</c:v>
                </c:pt>
                <c:pt idx="22718">
                  <c:v>2.3076923076923002E-2</c:v>
                </c:pt>
                <c:pt idx="22719">
                  <c:v>1.2246963562753839E-3</c:v>
                </c:pt>
                <c:pt idx="22720">
                  <c:v>2.3076923076923002E-2</c:v>
                </c:pt>
                <c:pt idx="22721">
                  <c:v>8.8217338217311077E-5</c:v>
                </c:pt>
                <c:pt idx="22722">
                  <c:v>9.9352448079823366E-3</c:v>
                </c:pt>
                <c:pt idx="22723">
                  <c:v>5.4256410256409051E-4</c:v>
                </c:pt>
                <c:pt idx="22724">
                  <c:v>3.8630547105128775E-4</c:v>
                </c:pt>
                <c:pt idx="22725">
                  <c:v>5.4256410256409051E-4</c:v>
                </c:pt>
                <c:pt idx="22726">
                  <c:v>4.2342756958143315E-3</c:v>
                </c:pt>
                <c:pt idx="22727">
                  <c:v>1.6774193548387228E-2</c:v>
                </c:pt>
                <c:pt idx="22728">
                  <c:v>1.1057028345163946E-2</c:v>
                </c:pt>
                <c:pt idx="22729">
                  <c:v>3.2993966817501945E-4</c:v>
                </c:pt>
                <c:pt idx="22730">
                  <c:v>2.3622099206806885E-2</c:v>
                </c:pt>
                <c:pt idx="22731">
                  <c:v>7.4354770912149091E-3</c:v>
                </c:pt>
                <c:pt idx="22732">
                  <c:v>2.7968108954024885E-3</c:v>
                </c:pt>
                <c:pt idx="22733">
                  <c:v>7.3356807511738625E-3</c:v>
                </c:pt>
                <c:pt idx="22734">
                  <c:v>8.3056888992959199E-4</c:v>
                </c:pt>
                <c:pt idx="22735">
                  <c:v>4.6904315196997975E-2</c:v>
                </c:pt>
                <c:pt idx="22736">
                  <c:v>1.1100011107685778E-7</c:v>
                </c:pt>
                <c:pt idx="22737">
                  <c:v>2.3965141612200407E-2</c:v>
                </c:pt>
                <c:pt idx="22738">
                  <c:v>1.700685091688544E-2</c:v>
                </c:pt>
                <c:pt idx="22739">
                  <c:v>1.5766186264137456E-2</c:v>
                </c:pt>
                <c:pt idx="22740">
                  <c:v>6.5104191596895176E-3</c:v>
                </c:pt>
                <c:pt idx="22741">
                  <c:v>1.0513296227581837E-2</c:v>
                </c:pt>
                <c:pt idx="22742">
                  <c:v>2.3965141612200407E-2</c:v>
                </c:pt>
                <c:pt idx="22743">
                  <c:v>6.8310152343768109E-4</c:v>
                </c:pt>
                <c:pt idx="22744">
                  <c:v>4.629951153974203E-6</c:v>
                </c:pt>
                <c:pt idx="22745">
                  <c:v>1.0513296227581837E-2</c:v>
                </c:pt>
                <c:pt idx="22746">
                  <c:v>1.3882385798893663E-3</c:v>
                </c:pt>
                <c:pt idx="22747">
                  <c:v>2.1365731043150302E-2</c:v>
                </c:pt>
                <c:pt idx="22748">
                  <c:v>1.6634219670272784E-2</c:v>
                </c:pt>
                <c:pt idx="22749">
                  <c:v>2.3965141612200407E-2</c:v>
                </c:pt>
                <c:pt idx="22750">
                  <c:v>3.4260853802229345E-3</c:v>
                </c:pt>
                <c:pt idx="22751">
                  <c:v>2.1365731043150302E-2</c:v>
                </c:pt>
                <c:pt idx="22752">
                  <c:v>3.4706604250308373E-3</c:v>
                </c:pt>
                <c:pt idx="22753">
                  <c:v>5.0785453174508013E-2</c:v>
                </c:pt>
                <c:pt idx="22754">
                  <c:v>2.3184613448305188E-2</c:v>
                </c:pt>
                <c:pt idx="22755">
                  <c:v>2.1917106436856326E-4</c:v>
                </c:pt>
                <c:pt idx="22756">
                  <c:v>1.0513296227581837E-2</c:v>
                </c:pt>
                <c:pt idx="22757">
                  <c:v>2.3409627355552706E-3</c:v>
                </c:pt>
                <c:pt idx="22758">
                  <c:v>1.6634219670272784E-2</c:v>
                </c:pt>
                <c:pt idx="22759">
                  <c:v>6.9991251093613586E-3</c:v>
                </c:pt>
                <c:pt idx="22760">
                  <c:v>8.9605734767043196E-4</c:v>
                </c:pt>
                <c:pt idx="22761">
                  <c:v>3.097173828881227E-3</c:v>
                </c:pt>
                <c:pt idx="22762">
                  <c:v>1.0416666666666938E-2</c:v>
                </c:pt>
                <c:pt idx="22763">
                  <c:v>1.6203703703703606E-2</c:v>
                </c:pt>
                <c:pt idx="22764">
                  <c:v>2.6666666666666613E-2</c:v>
                </c:pt>
                <c:pt idx="22765">
                  <c:v>1.3227513227514738E-3</c:v>
                </c:pt>
                <c:pt idx="22766">
                  <c:v>2.3437500000000038E-2</c:v>
                </c:pt>
                <c:pt idx="22767">
                  <c:v>2.9865908167411605E-2</c:v>
                </c:pt>
                <c:pt idx="22768">
                  <c:v>5.8479532163741655E-3</c:v>
                </c:pt>
                <c:pt idx="22769">
                  <c:v>6.5104166666679814E-4</c:v>
                </c:pt>
                <c:pt idx="22770">
                  <c:v>1.6203703703703606E-2</c:v>
                </c:pt>
                <c:pt idx="22771">
                  <c:v>3.2258064516129087E-2</c:v>
                </c:pt>
                <c:pt idx="22772">
                  <c:v>0</c:v>
                </c:pt>
                <c:pt idx="22773">
                  <c:v>4.3744531933532539E-4</c:v>
                </c:pt>
                <c:pt idx="22774">
                  <c:v>2.1135265700484023E-3</c:v>
                </c:pt>
                <c:pt idx="22775">
                  <c:v>6.1454293737771293E-4</c:v>
                </c:pt>
                <c:pt idx="22776">
                  <c:v>1.2487512487511664E-3</c:v>
                </c:pt>
                <c:pt idx="22777">
                  <c:v>1.0635034257081455E-2</c:v>
                </c:pt>
                <c:pt idx="22778">
                  <c:v>1.0118515460021578E-2</c:v>
                </c:pt>
                <c:pt idx="22779">
                  <c:v>4.7384615384615261E-2</c:v>
                </c:pt>
                <c:pt idx="22780">
                  <c:v>4.2397920382006684E-3</c:v>
                </c:pt>
                <c:pt idx="22781">
                  <c:v>4.646901770796041E-4</c:v>
                </c:pt>
                <c:pt idx="22782">
                  <c:v>2.6399407044568297E-2</c:v>
                </c:pt>
                <c:pt idx="22783">
                  <c:v>8.9734826576932554E-3</c:v>
                </c:pt>
                <c:pt idx="22784">
                  <c:v>1.0635034257081455E-2</c:v>
                </c:pt>
                <c:pt idx="22785">
                  <c:v>6.1454293737771293E-4</c:v>
                </c:pt>
                <c:pt idx="22786">
                  <c:v>1.6079158936301841E-2</c:v>
                </c:pt>
                <c:pt idx="22787">
                  <c:v>1.6079158936301841E-2</c:v>
                </c:pt>
                <c:pt idx="22788">
                  <c:v>5.9091198749704355E-3</c:v>
                </c:pt>
                <c:pt idx="22789">
                  <c:v>3.7810201162474708E-3</c:v>
                </c:pt>
                <c:pt idx="22790">
                  <c:v>4.8166119594678422E-4</c:v>
                </c:pt>
                <c:pt idx="22791">
                  <c:v>6.8740783026497582E-3</c:v>
                </c:pt>
                <c:pt idx="22792">
                  <c:v>6.1454293737771293E-4</c:v>
                </c:pt>
                <c:pt idx="22793">
                  <c:v>1.0635034257081455E-2</c:v>
                </c:pt>
                <c:pt idx="22794">
                  <c:v>6.1454293737771293E-4</c:v>
                </c:pt>
                <c:pt idx="22795">
                  <c:v>1.2487512487511664E-3</c:v>
                </c:pt>
                <c:pt idx="22796">
                  <c:v>5.7422840317576654E-3</c:v>
                </c:pt>
                <c:pt idx="22797">
                  <c:v>3.4722222222222398E-3</c:v>
                </c:pt>
                <c:pt idx="22798">
                  <c:v>6.9991251093613586E-3</c:v>
                </c:pt>
                <c:pt idx="22799">
                  <c:v>6.5104166666679814E-4</c:v>
                </c:pt>
                <c:pt idx="22800">
                  <c:v>1.5748031496063096E-2</c:v>
                </c:pt>
                <c:pt idx="22801">
                  <c:v>2.3437500000000038E-2</c:v>
                </c:pt>
                <c:pt idx="22802">
                  <c:v>6.6666666666668883E-3</c:v>
                </c:pt>
                <c:pt idx="22803">
                  <c:v>2.3437500000000038E-2</c:v>
                </c:pt>
                <c:pt idx="22804">
                  <c:v>1.1459129106187558E-3</c:v>
                </c:pt>
                <c:pt idx="22805">
                  <c:v>1.0416666666666938E-2</c:v>
                </c:pt>
                <c:pt idx="22806">
                  <c:v>1.0951188986232435E-3</c:v>
                </c:pt>
                <c:pt idx="22807">
                  <c:v>1.4336917562724075E-2</c:v>
                </c:pt>
                <c:pt idx="22808">
                  <c:v>4.5740293418325748E-4</c:v>
                </c:pt>
                <c:pt idx="22809">
                  <c:v>1.6670635865681739E-3</c:v>
                </c:pt>
                <c:pt idx="22810">
                  <c:v>3.484553723788203E-3</c:v>
                </c:pt>
                <c:pt idx="22811">
                  <c:v>6.9443962193696442E-6</c:v>
                </c:pt>
                <c:pt idx="22812">
                  <c:v>3.7159925622123523E-2</c:v>
                </c:pt>
                <c:pt idx="22813">
                  <c:v>1.3225371120108066E-2</c:v>
                </c:pt>
                <c:pt idx="22814">
                  <c:v>6.3263223725354648E-3</c:v>
                </c:pt>
                <c:pt idx="22815">
                  <c:v>1.2359649410307535E-2</c:v>
                </c:pt>
                <c:pt idx="22816">
                  <c:v>2.4291497975707918E-3</c:v>
                </c:pt>
                <c:pt idx="22817">
                  <c:v>4.5740293418325748E-4</c:v>
                </c:pt>
                <c:pt idx="22818">
                  <c:v>1.9309616832796644E-5</c:v>
                </c:pt>
                <c:pt idx="22819">
                  <c:v>2.3199023199023172E-2</c:v>
                </c:pt>
                <c:pt idx="22820">
                  <c:v>6.1912512172000213E-4</c:v>
                </c:pt>
                <c:pt idx="22821">
                  <c:v>1.0860484544695154E-2</c:v>
                </c:pt>
                <c:pt idx="22822">
                  <c:v>1.6421052631579034E-2</c:v>
                </c:pt>
                <c:pt idx="22823">
                  <c:v>1.1703280900865094E-2</c:v>
                </c:pt>
                <c:pt idx="22824">
                  <c:v>3.9097744360901739E-3</c:v>
                </c:pt>
                <c:pt idx="22825">
                  <c:v>4.962045826074183E-3</c:v>
                </c:pt>
                <c:pt idx="22826">
                  <c:v>9.0006574621861451E-5</c:v>
                </c:pt>
                <c:pt idx="22827">
                  <c:v>1.79199575230638E-3</c:v>
                </c:pt>
                <c:pt idx="22828">
                  <c:v>1.0860484544695154E-2</c:v>
                </c:pt>
                <c:pt idx="22829">
                  <c:v>3.264986287057643E-3</c:v>
                </c:pt>
                <c:pt idx="22830">
                  <c:v>2.1810425617489991E-2</c:v>
                </c:pt>
                <c:pt idx="22831">
                  <c:v>6.7476383265857292E-3</c:v>
                </c:pt>
                <c:pt idx="22832">
                  <c:v>6.7476383265857292E-3</c:v>
                </c:pt>
                <c:pt idx="22833">
                  <c:v>1.3794397660594055E-2</c:v>
                </c:pt>
                <c:pt idx="22834">
                  <c:v>1.5133626703874753E-2</c:v>
                </c:pt>
                <c:pt idx="22835">
                  <c:v>1.6385257146727197E-4</c:v>
                </c:pt>
                <c:pt idx="22836">
                  <c:v>1.0192109947951488E-3</c:v>
                </c:pt>
                <c:pt idx="22837">
                  <c:v>3.592152528323014E-4</c:v>
                </c:pt>
                <c:pt idx="22838">
                  <c:v>1.1706102117061029E-2</c:v>
                </c:pt>
                <c:pt idx="22839">
                  <c:v>2.0723956894169136E-3</c:v>
                </c:pt>
                <c:pt idx="22840">
                  <c:v>4.5446682706671475E-3</c:v>
                </c:pt>
                <c:pt idx="22841">
                  <c:v>3.3153699978851536E-2</c:v>
                </c:pt>
                <c:pt idx="22842">
                  <c:v>1.0006387055567266E-2</c:v>
                </c:pt>
                <c:pt idx="22843">
                  <c:v>5.4354479347759599E-4</c:v>
                </c:pt>
                <c:pt idx="22844">
                  <c:v>9.5155946219767557E-4</c:v>
                </c:pt>
                <c:pt idx="22845">
                  <c:v>5.1906549425681453E-3</c:v>
                </c:pt>
                <c:pt idx="22846">
                  <c:v>4.8784670941675861E-3</c:v>
                </c:pt>
                <c:pt idx="22847">
                  <c:v>1.8861804245708436E-3</c:v>
                </c:pt>
                <c:pt idx="22848">
                  <c:v>2.5324493409599599E-3</c:v>
                </c:pt>
                <c:pt idx="22849">
                  <c:v>6.944027295553276E-4</c:v>
                </c:pt>
                <c:pt idx="22850">
                  <c:v>1.0192109947951488E-3</c:v>
                </c:pt>
                <c:pt idx="22851">
                  <c:v>1.1454918474654576E-2</c:v>
                </c:pt>
                <c:pt idx="22852">
                  <c:v>3.2621854093669715E-4</c:v>
                </c:pt>
                <c:pt idx="22853">
                  <c:v>3.6500000000000248E-2</c:v>
                </c:pt>
                <c:pt idx="22854">
                  <c:v>1.3765634306134622E-2</c:v>
                </c:pt>
                <c:pt idx="22855">
                  <c:v>6.4787115883006438E-2</c:v>
                </c:pt>
                <c:pt idx="22856">
                  <c:v>3.1596799612074317E-2</c:v>
                </c:pt>
                <c:pt idx="22857">
                  <c:v>1.1321181931393752E-2</c:v>
                </c:pt>
                <c:pt idx="22858">
                  <c:v>1.1321181931393752E-2</c:v>
                </c:pt>
                <c:pt idx="22859">
                  <c:v>2.7299955908960528E-3</c:v>
                </c:pt>
                <c:pt idx="22860">
                  <c:v>5.9889052417076726E-4</c:v>
                </c:pt>
                <c:pt idx="22861">
                  <c:v>1.1321181931393752E-2</c:v>
                </c:pt>
                <c:pt idx="22862">
                  <c:v>2.8048275292952715E-2</c:v>
                </c:pt>
                <c:pt idx="22863">
                  <c:v>5.1616161616161692E-2</c:v>
                </c:pt>
                <c:pt idx="22864">
                  <c:v>5.9889052417076726E-4</c:v>
                </c:pt>
                <c:pt idx="22865">
                  <c:v>2.0219654556283495E-2</c:v>
                </c:pt>
                <c:pt idx="22866">
                  <c:v>1.9544166273027842E-2</c:v>
                </c:pt>
                <c:pt idx="22867">
                  <c:v>6.1455489823517683E-3</c:v>
                </c:pt>
                <c:pt idx="22868">
                  <c:v>7.4896679823542919E-3</c:v>
                </c:pt>
                <c:pt idx="22869">
                  <c:v>6.5104166666679814E-4</c:v>
                </c:pt>
                <c:pt idx="22870">
                  <c:v>4.7619047619047589E-2</c:v>
                </c:pt>
                <c:pt idx="22871">
                  <c:v>1.883239171374814E-3</c:v>
                </c:pt>
                <c:pt idx="22872">
                  <c:v>3.5433070866141662E-2</c:v>
                </c:pt>
                <c:pt idx="22873">
                  <c:v>1.0416666666666938E-2</c:v>
                </c:pt>
                <c:pt idx="22874">
                  <c:v>2.3437500000000038E-2</c:v>
                </c:pt>
                <c:pt idx="22875">
                  <c:v>4.7619047619047589E-2</c:v>
                </c:pt>
                <c:pt idx="22876">
                  <c:v>6.5681444991790095E-3</c:v>
                </c:pt>
                <c:pt idx="22877">
                  <c:v>6.5104166666679814E-4</c:v>
                </c:pt>
                <c:pt idx="22878">
                  <c:v>1.0976702508960743E-2</c:v>
                </c:pt>
                <c:pt idx="22879">
                  <c:v>5.1906779661016922E-2</c:v>
                </c:pt>
                <c:pt idx="22880">
                  <c:v>1.5839074998023317E-4</c:v>
                </c:pt>
                <c:pt idx="22881">
                  <c:v>8.3234830575255256E-3</c:v>
                </c:pt>
                <c:pt idx="22882">
                  <c:v>7.0921985815603312E-3</c:v>
                </c:pt>
                <c:pt idx="22883">
                  <c:v>2.1164021164021368E-2</c:v>
                </c:pt>
                <c:pt idx="22884">
                  <c:v>6.5104166666679814E-4</c:v>
                </c:pt>
                <c:pt idx="22885">
                  <c:v>8.2236842105260497E-4</c:v>
                </c:pt>
                <c:pt idx="22886">
                  <c:v>1.7412935323383238E-2</c:v>
                </c:pt>
                <c:pt idx="22887">
                  <c:v>2.599090318388746E-3</c:v>
                </c:pt>
                <c:pt idx="22888">
                  <c:v>3.5433070866141662E-2</c:v>
                </c:pt>
                <c:pt idx="22889">
                  <c:v>0.12499999999999985</c:v>
                </c:pt>
                <c:pt idx="23676">
                  <c:v>1.0635034257081455E-2</c:v>
                </c:pt>
                <c:pt idx="23677">
                  <c:v>6.4408731764104095E-3</c:v>
                </c:pt>
                <c:pt idx="23678">
                  <c:v>1.3387370205552192E-2</c:v>
                </c:pt>
                <c:pt idx="23679">
                  <c:v>1.0452099696950818E-2</c:v>
                </c:pt>
                <c:pt idx="23680">
                  <c:v>2.804520938053208E-2</c:v>
                </c:pt>
                <c:pt idx="23681">
                  <c:v>2.6219473394396023E-2</c:v>
                </c:pt>
                <c:pt idx="23682">
                  <c:v>2.2276744116144151E-2</c:v>
                </c:pt>
                <c:pt idx="23683">
                  <c:v>3.3275337103088151E-2</c:v>
                </c:pt>
                <c:pt idx="23684">
                  <c:v>6.4499484004128737E-4</c:v>
                </c:pt>
                <c:pt idx="23685">
                  <c:v>9.6091793249121168E-4</c:v>
                </c:pt>
                <c:pt idx="23686">
                  <c:v>1.0736842105263183E-2</c:v>
                </c:pt>
                <c:pt idx="23687">
                  <c:v>4.7591612510342902E-3</c:v>
                </c:pt>
                <c:pt idx="23688">
                  <c:v>2.2084289345112429E-4</c:v>
                </c:pt>
                <c:pt idx="23689">
                  <c:v>2.384313725490185E-2</c:v>
                </c:pt>
                <c:pt idx="23690">
                  <c:v>1.0416666666666938E-2</c:v>
                </c:pt>
                <c:pt idx="23691">
                  <c:v>6.147540983606598E-3</c:v>
                </c:pt>
                <c:pt idx="23692">
                  <c:v>2.116402116402125E-2</c:v>
                </c:pt>
                <c:pt idx="23693">
                  <c:v>6.5104166666679814E-4</c:v>
                </c:pt>
                <c:pt idx="23694">
                  <c:v>2.1317829457364434E-2</c:v>
                </c:pt>
                <c:pt idx="23695">
                  <c:v>3.9447731755424325E-3</c:v>
                </c:pt>
                <c:pt idx="23696">
                  <c:v>2.8133668686671696E-4</c:v>
                </c:pt>
                <c:pt idx="23697">
                  <c:v>6.9991251093613586E-3</c:v>
                </c:pt>
                <c:pt idx="23698">
                  <c:v>2.2210654173173541E-2</c:v>
                </c:pt>
                <c:pt idx="23699">
                  <c:v>4.3744531933532539E-4</c:v>
                </c:pt>
                <c:pt idx="23700">
                  <c:v>1.7532325224631831E-3</c:v>
                </c:pt>
                <c:pt idx="23701">
                  <c:v>1.0416666666666938E-2</c:v>
                </c:pt>
                <c:pt idx="23702">
                  <c:v>6.9991251093613586E-3</c:v>
                </c:pt>
                <c:pt idx="23703">
                  <c:v>1.0671498117696316E-2</c:v>
                </c:pt>
                <c:pt idx="23704">
                  <c:v>3.6491023207195743E-6</c:v>
                </c:pt>
                <c:pt idx="23705">
                  <c:v>4.5167054285552809E-3</c:v>
                </c:pt>
                <c:pt idx="23706">
                  <c:v>9.8185980979219913E-3</c:v>
                </c:pt>
                <c:pt idx="23707">
                  <c:v>2.0923076923076878E-2</c:v>
                </c:pt>
                <c:pt idx="23708">
                  <c:v>8.1187757460664982E-4</c:v>
                </c:pt>
                <c:pt idx="23709">
                  <c:v>3.8305920658873168E-4</c:v>
                </c:pt>
                <c:pt idx="23710">
                  <c:v>2.3928825238614046E-3</c:v>
                </c:pt>
                <c:pt idx="23711">
                  <c:v>1.0296789824349027E-2</c:v>
                </c:pt>
                <c:pt idx="23712">
                  <c:v>1.0296789824349027E-2</c:v>
                </c:pt>
                <c:pt idx="23713">
                  <c:v>2.8280542986424254E-3</c:v>
                </c:pt>
                <c:pt idx="23714">
                  <c:v>1.7110916764904094E-4</c:v>
                </c:pt>
                <c:pt idx="23715">
                  <c:v>1.0296789824349027E-2</c:v>
                </c:pt>
                <c:pt idx="23716">
                  <c:v>1.0296789824349027E-2</c:v>
                </c:pt>
                <c:pt idx="23717">
                  <c:v>1.0296789824349027E-2</c:v>
                </c:pt>
                <c:pt idx="23718">
                  <c:v>1.0296789824349027E-2</c:v>
                </c:pt>
                <c:pt idx="23719">
                  <c:v>3.1959390090876669E-3</c:v>
                </c:pt>
                <c:pt idx="23720">
                  <c:v>3.8843053579894781E-3</c:v>
                </c:pt>
                <c:pt idx="23721">
                  <c:v>7.1506216960763825E-3</c:v>
                </c:pt>
                <c:pt idx="23722">
                  <c:v>2.8222508222506019E-3</c:v>
                </c:pt>
                <c:pt idx="23723">
                  <c:v>7.1506216960763825E-3</c:v>
                </c:pt>
                <c:pt idx="23724">
                  <c:v>6.3801506424433557E-4</c:v>
                </c:pt>
                <c:pt idx="23725">
                  <c:v>1.0322186593372318E-3</c:v>
                </c:pt>
                <c:pt idx="23726">
                  <c:v>1.0322186593372318E-3</c:v>
                </c:pt>
                <c:pt idx="23727">
                  <c:v>5.6061776061775087E-3</c:v>
                </c:pt>
                <c:pt idx="23728">
                  <c:v>2.2640332640331221E-3</c:v>
                </c:pt>
                <c:pt idx="23729">
                  <c:v>3.4139402560452344E-3</c:v>
                </c:pt>
                <c:pt idx="23730">
                  <c:v>2.4262295081967235E-2</c:v>
                </c:pt>
                <c:pt idx="23731">
                  <c:v>7.0342870342870725E-3</c:v>
                </c:pt>
                <c:pt idx="23732">
                  <c:v>1.6855096855096785E-2</c:v>
                </c:pt>
                <c:pt idx="23733">
                  <c:v>1.1076650420912423E-2</c:v>
                </c:pt>
                <c:pt idx="23734">
                  <c:v>3.9459024591767818E-2</c:v>
                </c:pt>
                <c:pt idx="23735">
                  <c:v>3.2522522522521343E-3</c:v>
                </c:pt>
                <c:pt idx="23736">
                  <c:v>1.6752289479562053E-2</c:v>
                </c:pt>
                <c:pt idx="23737">
                  <c:v>1.694727514399641E-2</c:v>
                </c:pt>
                <c:pt idx="23738">
                  <c:v>6.6181940170055857E-4</c:v>
                </c:pt>
                <c:pt idx="23739">
                  <c:v>5.6979504612224329E-4</c:v>
                </c:pt>
                <c:pt idx="23740">
                  <c:v>3.4167006092139379E-3</c:v>
                </c:pt>
                <c:pt idx="23741">
                  <c:v>4.1992119997235032E-3</c:v>
                </c:pt>
                <c:pt idx="23742">
                  <c:v>5.0886130660464972E-5</c:v>
                </c:pt>
                <c:pt idx="23743">
                  <c:v>7.3456998293599515E-2</c:v>
                </c:pt>
                <c:pt idx="23744">
                  <c:v>1.6008290740911132E-2</c:v>
                </c:pt>
                <c:pt idx="23745">
                  <c:v>5.6979504612224329E-4</c:v>
                </c:pt>
                <c:pt idx="23746">
                  <c:v>1.1206328279499017E-2</c:v>
                </c:pt>
                <c:pt idx="23747">
                  <c:v>8.5683534706560826E-3</c:v>
                </c:pt>
                <c:pt idx="23748">
                  <c:v>1.2870089806962337E-2</c:v>
                </c:pt>
                <c:pt idx="23749">
                  <c:v>2.3593177108241676E-2</c:v>
                </c:pt>
                <c:pt idx="23750">
                  <c:v>2.3593177108241676E-2</c:v>
                </c:pt>
                <c:pt idx="23751">
                  <c:v>5.6979504612224329E-4</c:v>
                </c:pt>
                <c:pt idx="23752">
                  <c:v>1.1206328279499017E-2</c:v>
                </c:pt>
                <c:pt idx="23753">
                  <c:v>5.6979504612224329E-4</c:v>
                </c:pt>
                <c:pt idx="23754">
                  <c:v>6.3593004769475214E-3</c:v>
                </c:pt>
                <c:pt idx="23755">
                  <c:v>2.3437500000000038E-2</c:v>
                </c:pt>
                <c:pt idx="23756">
                  <c:v>6.9991251093613586E-3</c:v>
                </c:pt>
                <c:pt idx="23757">
                  <c:v>2.8051720359412783E-2</c:v>
                </c:pt>
                <c:pt idx="23758">
                  <c:v>7.0275897969807556E-3</c:v>
                </c:pt>
                <c:pt idx="23759">
                  <c:v>1.0416666666666938E-2</c:v>
                </c:pt>
                <c:pt idx="23760">
                  <c:v>3.1249999999999962E-2</c:v>
                </c:pt>
                <c:pt idx="23761">
                  <c:v>4.3744531933532539E-4</c:v>
                </c:pt>
                <c:pt idx="23762">
                  <c:v>2.6610187900511658E-3</c:v>
                </c:pt>
                <c:pt idx="23763">
                  <c:v>1.0416666666666938E-2</c:v>
                </c:pt>
                <c:pt idx="23764">
                  <c:v>6.5104166666679814E-4</c:v>
                </c:pt>
                <c:pt idx="23765">
                  <c:v>4.3744531933532539E-4</c:v>
                </c:pt>
                <c:pt idx="23766">
                  <c:v>3.67965367965368E-2</c:v>
                </c:pt>
                <c:pt idx="23767">
                  <c:v>3.6525974025975378E-3</c:v>
                </c:pt>
                <c:pt idx="23768">
                  <c:v>1.4241996233521636E-2</c:v>
                </c:pt>
                <c:pt idx="23769">
                  <c:v>1.0416666666666938E-2</c:v>
                </c:pt>
                <c:pt idx="23770">
                  <c:v>0</c:v>
                </c:pt>
                <c:pt idx="23771">
                  <c:v>5.6570931244561201E-3</c:v>
                </c:pt>
                <c:pt idx="23772">
                  <c:v>5.5706112616683437E-3</c:v>
                </c:pt>
                <c:pt idx="23773">
                  <c:v>3.9232781168265125E-3</c:v>
                </c:pt>
                <c:pt idx="23774">
                  <c:v>2.4654832347162364E-4</c:v>
                </c:pt>
                <c:pt idx="23775">
                  <c:v>1.5748031496063096E-2</c:v>
                </c:pt>
                <c:pt idx="23776">
                  <c:v>6.1218243036437225E-4</c:v>
                </c:pt>
                <c:pt idx="23777">
                  <c:v>3.4722222222222398E-3</c:v>
                </c:pt>
                <c:pt idx="23778">
                  <c:v>1.0416666666666938E-2</c:v>
                </c:pt>
                <c:pt idx="23779">
                  <c:v>6.5104166666679814E-4</c:v>
                </c:pt>
                <c:pt idx="23780">
                  <c:v>1.0416666666666938E-2</c:v>
                </c:pt>
                <c:pt idx="23781">
                  <c:v>3.5433070866141662E-2</c:v>
                </c:pt>
                <c:pt idx="23782">
                  <c:v>1.5748031496063096E-2</c:v>
                </c:pt>
                <c:pt idx="23783">
                  <c:v>1.4336917562724075E-2</c:v>
                </c:pt>
                <c:pt idx="23784">
                  <c:v>6.5104166666679814E-4</c:v>
                </c:pt>
                <c:pt idx="23785">
                  <c:v>4.8543689320386775E-3</c:v>
                </c:pt>
                <c:pt idx="23786">
                  <c:v>1.1770244821086376E-4</c:v>
                </c:pt>
                <c:pt idx="23787">
                  <c:v>1.3881658858233923E-3</c:v>
                </c:pt>
                <c:pt idx="23788">
                  <c:v>5.9656182710347529E-5</c:v>
                </c:pt>
                <c:pt idx="23789">
                  <c:v>2.3865546218487379E-2</c:v>
                </c:pt>
                <c:pt idx="23790">
                  <c:v>1.2136959689169497E-2</c:v>
                </c:pt>
                <c:pt idx="23791">
                  <c:v>1.6892272554244459E-2</c:v>
                </c:pt>
                <c:pt idx="23792">
                  <c:v>1.9062089201877783E-2</c:v>
                </c:pt>
                <c:pt idx="23793">
                  <c:v>1.2109103018204199E-5</c:v>
                </c:pt>
                <c:pt idx="23794">
                  <c:v>4.8166119594678422E-4</c:v>
                </c:pt>
                <c:pt idx="23795">
                  <c:v>6.1454293737771293E-4</c:v>
                </c:pt>
                <c:pt idx="23796">
                  <c:v>1.133317901610611E-2</c:v>
                </c:pt>
                <c:pt idx="23797">
                  <c:v>2.0292858348766974E-2</c:v>
                </c:pt>
                <c:pt idx="23798">
                  <c:v>1.9035842206574804E-3</c:v>
                </c:pt>
                <c:pt idx="23799">
                  <c:v>1.3774104683197297E-3</c:v>
                </c:pt>
                <c:pt idx="23800">
                  <c:v>2.976190476190496E-3</c:v>
                </c:pt>
                <c:pt idx="23801">
                  <c:v>1.3774104683197297E-3</c:v>
                </c:pt>
                <c:pt idx="23802">
                  <c:v>2.1164021164021368E-2</c:v>
                </c:pt>
                <c:pt idx="23803">
                  <c:v>2.5252525252526404E-3</c:v>
                </c:pt>
                <c:pt idx="23804">
                  <c:v>2.976190476190496E-3</c:v>
                </c:pt>
                <c:pt idx="23805">
                  <c:v>1.3227513227514738E-3</c:v>
                </c:pt>
                <c:pt idx="23806">
                  <c:v>4.5531321142691251E-3</c:v>
                </c:pt>
                <c:pt idx="23807">
                  <c:v>1.3227513227514738E-3</c:v>
                </c:pt>
                <c:pt idx="23808">
                  <c:v>5.0287356321839852E-3</c:v>
                </c:pt>
                <c:pt idx="23809">
                  <c:v>5.0287356321839852E-3</c:v>
                </c:pt>
                <c:pt idx="23810">
                  <c:v>5.0287356321839852E-3</c:v>
                </c:pt>
                <c:pt idx="23811">
                  <c:v>8.8757396449705879E-3</c:v>
                </c:pt>
                <c:pt idx="23812">
                  <c:v>6.9991251093613586E-3</c:v>
                </c:pt>
                <c:pt idx="23813">
                  <c:v>2.1066760037348465E-2</c:v>
                </c:pt>
                <c:pt idx="23814">
                  <c:v>6.5104166666679814E-4</c:v>
                </c:pt>
                <c:pt idx="23815">
                  <c:v>2.4154589371982158E-3</c:v>
                </c:pt>
                <c:pt idx="23816">
                  <c:v>8.9605734767043196E-4</c:v>
                </c:pt>
                <c:pt idx="23817">
                  <c:v>1.587301587301774E-3</c:v>
                </c:pt>
                <c:pt idx="23818">
                  <c:v>1.9357336430511073E-4</c:v>
                </c:pt>
                <c:pt idx="23819">
                  <c:v>3.9447731755424325E-3</c:v>
                </c:pt>
                <c:pt idx="23820">
                  <c:v>3.4722222222222398E-3</c:v>
                </c:pt>
                <c:pt idx="23821">
                  <c:v>1.833460656990063E-2</c:v>
                </c:pt>
                <c:pt idx="23822">
                  <c:v>3.7467700258397893E-2</c:v>
                </c:pt>
                <c:pt idx="23823">
                  <c:v>1.3888888888888959E-2</c:v>
                </c:pt>
                <c:pt idx="23824">
                  <c:v>2.66666666666668E-2</c:v>
                </c:pt>
                <c:pt idx="23825">
                  <c:v>3.1249999999999962E-2</c:v>
                </c:pt>
                <c:pt idx="23826">
                  <c:v>1.5624782457361939E-2</c:v>
                </c:pt>
                <c:pt idx="23827">
                  <c:v>2.8850127692944478E-3</c:v>
                </c:pt>
                <c:pt idx="23828">
                  <c:v>3.8305920658873168E-4</c:v>
                </c:pt>
                <c:pt idx="23829">
                  <c:v>3.8305920658873168E-4</c:v>
                </c:pt>
                <c:pt idx="23830">
                  <c:v>2.8850127692944478E-3</c:v>
                </c:pt>
                <c:pt idx="23831">
                  <c:v>7.3319926261101991E-3</c:v>
                </c:pt>
                <c:pt idx="23832">
                  <c:v>3.8305920658873168E-4</c:v>
                </c:pt>
                <c:pt idx="23833">
                  <c:v>1.6501011976125044E-3</c:v>
                </c:pt>
                <c:pt idx="23834">
                  <c:v>7.2148786831516027E-4</c:v>
                </c:pt>
                <c:pt idx="23835">
                  <c:v>2.4085224641037482E-2</c:v>
                </c:pt>
                <c:pt idx="23836">
                  <c:v>5.2393427006426955E-4</c:v>
                </c:pt>
                <c:pt idx="23837">
                  <c:v>1.0416666666666938E-2</c:v>
                </c:pt>
                <c:pt idx="23838">
                  <c:v>1.2184508268059195E-2</c:v>
                </c:pt>
                <c:pt idx="23839">
                  <c:v>1.7076502732243888E-4</c:v>
                </c:pt>
                <c:pt idx="23840">
                  <c:v>2.66666666666668E-2</c:v>
                </c:pt>
                <c:pt idx="23841">
                  <c:v>1.0416666666666938E-2</c:v>
                </c:pt>
                <c:pt idx="23842">
                  <c:v>5.092946269416095E-4</c:v>
                </c:pt>
                <c:pt idx="23843">
                  <c:v>7.0909090909089595E-3</c:v>
                </c:pt>
                <c:pt idx="23844">
                  <c:v>1.6018639871941597E-5</c:v>
                </c:pt>
                <c:pt idx="23845">
                  <c:v>2.1031281464921253E-2</c:v>
                </c:pt>
                <c:pt idx="23846">
                  <c:v>6.4419842452627793E-3</c:v>
                </c:pt>
                <c:pt idx="23847">
                  <c:v>1.2091068183911334E-2</c:v>
                </c:pt>
                <c:pt idx="23848">
                  <c:v>9.8324757578804288E-3</c:v>
                </c:pt>
                <c:pt idx="23849">
                  <c:v>1.9129627381963638E-2</c:v>
                </c:pt>
                <c:pt idx="23850">
                  <c:v>1.0389610389610303E-2</c:v>
                </c:pt>
                <c:pt idx="23851">
                  <c:v>3.6278889230320654E-3</c:v>
                </c:pt>
                <c:pt idx="23852">
                  <c:v>1.0011216853321963E-2</c:v>
                </c:pt>
                <c:pt idx="23853">
                  <c:v>2.1117094287825707E-2</c:v>
                </c:pt>
                <c:pt idx="23854">
                  <c:v>6.812859271777781E-6</c:v>
                </c:pt>
                <c:pt idx="23855">
                  <c:v>1.5394361735823487E-3</c:v>
                </c:pt>
                <c:pt idx="23856">
                  <c:v>6.4419842452627793E-3</c:v>
                </c:pt>
                <c:pt idx="23857">
                  <c:v>2.2532655750046943E-2</c:v>
                </c:pt>
                <c:pt idx="23858">
                  <c:v>4.0433544151016299E-2</c:v>
                </c:pt>
                <c:pt idx="23859">
                  <c:v>7.3072173727912167E-3</c:v>
                </c:pt>
                <c:pt idx="23860">
                  <c:v>7.5520178745984738E-3</c:v>
                </c:pt>
                <c:pt idx="23861">
                  <c:v>6.4419842452627793E-3</c:v>
                </c:pt>
                <c:pt idx="23862">
                  <c:v>1.9129627381963638E-2</c:v>
                </c:pt>
                <c:pt idx="23863">
                  <c:v>7.3072173727912167E-3</c:v>
                </c:pt>
                <c:pt idx="23864">
                  <c:v>2.4639999999999978E-2</c:v>
                </c:pt>
                <c:pt idx="23865">
                  <c:v>7.5703910414637928E-4</c:v>
                </c:pt>
                <c:pt idx="23866">
                  <c:v>2.9715522572659845E-4</c:v>
                </c:pt>
                <c:pt idx="23867">
                  <c:v>6.4419842452627793E-3</c:v>
                </c:pt>
                <c:pt idx="23868">
                  <c:v>1.8939393939394035E-3</c:v>
                </c:pt>
                <c:pt idx="23869">
                  <c:v>3.4722222222222398E-3</c:v>
                </c:pt>
                <c:pt idx="23870">
                  <c:v>1.3774104683197297E-3</c:v>
                </c:pt>
                <c:pt idx="23871">
                  <c:v>1.1770244821086376E-4</c:v>
                </c:pt>
                <c:pt idx="23872">
                  <c:v>6.4499484004128737E-4</c:v>
                </c:pt>
                <c:pt idx="23873">
                  <c:v>8.0348943985315781E-4</c:v>
                </c:pt>
                <c:pt idx="23874">
                  <c:v>1.3227513227514736E-3</c:v>
                </c:pt>
                <c:pt idx="23875">
                  <c:v>6.9686411149826252E-3</c:v>
                </c:pt>
                <c:pt idx="23876">
                  <c:v>1.3054830287208905E-3</c:v>
                </c:pt>
                <c:pt idx="23877">
                  <c:v>6.5104166666679814E-4</c:v>
                </c:pt>
                <c:pt idx="23878">
                  <c:v>2.8051720359412783E-2</c:v>
                </c:pt>
                <c:pt idx="23879">
                  <c:v>6.5104166666679814E-4</c:v>
                </c:pt>
                <c:pt idx="23880">
                  <c:v>1.5748031496063096E-2</c:v>
                </c:pt>
                <c:pt idx="23881">
                  <c:v>5.1059289742418513E-3</c:v>
                </c:pt>
                <c:pt idx="23882">
                  <c:v>2.9761904761906118E-3</c:v>
                </c:pt>
                <c:pt idx="23883">
                  <c:v>2.1517697988286184E-2</c:v>
                </c:pt>
                <c:pt idx="23884">
                  <c:v>4.1666666666666874E-3</c:v>
                </c:pt>
                <c:pt idx="23885">
                  <c:v>2.6666666666666613E-2</c:v>
                </c:pt>
                <c:pt idx="23886">
                  <c:v>6.5104166666679814E-4</c:v>
                </c:pt>
                <c:pt idx="23887">
                  <c:v>1.3227513227514738E-3</c:v>
                </c:pt>
                <c:pt idx="23888">
                  <c:v>7.4992347719621596E-3</c:v>
                </c:pt>
                <c:pt idx="23889">
                  <c:v>6.147540983606598E-3</c:v>
                </c:pt>
                <c:pt idx="23890">
                  <c:v>3.5433070866141662E-2</c:v>
                </c:pt>
                <c:pt idx="23891">
                  <c:v>3.7258064516129133E-2</c:v>
                </c:pt>
                <c:pt idx="23892">
                  <c:v>6.9991251093613586E-3</c:v>
                </c:pt>
                <c:pt idx="23893">
                  <c:v>1.5679442508710839E-2</c:v>
                </c:pt>
                <c:pt idx="23894">
                  <c:v>2.7230833682446817E-2</c:v>
                </c:pt>
                <c:pt idx="23895">
                  <c:v>2.3061553830785709E-3</c:v>
                </c:pt>
                <c:pt idx="23896">
                  <c:v>1.1529024642186492E-2</c:v>
                </c:pt>
                <c:pt idx="23897">
                  <c:v>2.5800645635357059E-3</c:v>
                </c:pt>
                <c:pt idx="23898">
                  <c:v>1.2487512487511664E-3</c:v>
                </c:pt>
                <c:pt idx="23899">
                  <c:v>1.0635034257081455E-2</c:v>
                </c:pt>
                <c:pt idx="23900">
                  <c:v>3.1610557926353786E-4</c:v>
                </c:pt>
                <c:pt idx="23901">
                  <c:v>6.6666666666667001E-3</c:v>
                </c:pt>
                <c:pt idx="23902">
                  <c:v>2.8782894736841171E-3</c:v>
                </c:pt>
                <c:pt idx="23903">
                  <c:v>0</c:v>
                </c:pt>
                <c:pt idx="23904">
                  <c:v>6.490543075908883E-3</c:v>
                </c:pt>
                <c:pt idx="23905">
                  <c:v>6.6666666666668883E-3</c:v>
                </c:pt>
                <c:pt idx="23906">
                  <c:v>1.5748031496063096E-2</c:v>
                </c:pt>
                <c:pt idx="23907">
                  <c:v>2.1739130434782719E-2</c:v>
                </c:pt>
                <c:pt idx="23908">
                  <c:v>4.6085283095312268E-3</c:v>
                </c:pt>
                <c:pt idx="23909">
                  <c:v>5.092946269416095E-4</c:v>
                </c:pt>
                <c:pt idx="23910">
                  <c:v>6.9686411149826252E-3</c:v>
                </c:pt>
                <c:pt idx="23911">
                  <c:v>1.4241996233521636E-2</c:v>
                </c:pt>
                <c:pt idx="23912">
                  <c:v>2.06625683060109E-2</c:v>
                </c:pt>
                <c:pt idx="23913">
                  <c:v>9.3370681605978157E-4</c:v>
                </c:pt>
                <c:pt idx="23914">
                  <c:v>1.0416666666666938E-2</c:v>
                </c:pt>
                <c:pt idx="23915">
                  <c:v>2.4154589371982158E-3</c:v>
                </c:pt>
                <c:pt idx="23916">
                  <c:v>2.3200698671858847E-4</c:v>
                </c:pt>
                <c:pt idx="23917">
                  <c:v>1.5748031496063096E-2</c:v>
                </c:pt>
                <c:pt idx="23918">
                  <c:v>8.1487140310670062E-3</c:v>
                </c:pt>
                <c:pt idx="23919">
                  <c:v>3.2258064516129087E-2</c:v>
                </c:pt>
                <c:pt idx="23920">
                  <c:v>3.1708595387840627E-2</c:v>
                </c:pt>
                <c:pt idx="23921">
                  <c:v>2.66666666666668E-2</c:v>
                </c:pt>
                <c:pt idx="23922">
                  <c:v>6.5104166666679814E-4</c:v>
                </c:pt>
                <c:pt idx="23923">
                  <c:v>1.883239171374814E-3</c:v>
                </c:pt>
                <c:pt idx="23924">
                  <c:v>1.3157894736842193E-2</c:v>
                </c:pt>
                <c:pt idx="23925">
                  <c:v>9.6618357487924557E-3</c:v>
                </c:pt>
                <c:pt idx="23926">
                  <c:v>6.5104166666679814E-4</c:v>
                </c:pt>
                <c:pt idx="23927">
                  <c:v>2.3437500000000038E-2</c:v>
                </c:pt>
                <c:pt idx="23928">
                  <c:v>6.8886337543054418E-3</c:v>
                </c:pt>
                <c:pt idx="23929">
                  <c:v>8.4606751273418046E-3</c:v>
                </c:pt>
                <c:pt idx="23930">
                  <c:v>1.7754868270332281E-2</c:v>
                </c:pt>
                <c:pt idx="23931">
                  <c:v>3.8615560640733694E-3</c:v>
                </c:pt>
                <c:pt idx="23932">
                  <c:v>1.7436791630340814E-3</c:v>
                </c:pt>
                <c:pt idx="23933">
                  <c:v>2.005012531328303E-2</c:v>
                </c:pt>
                <c:pt idx="23934">
                  <c:v>6.5104166666679814E-4</c:v>
                </c:pt>
                <c:pt idx="23935">
                  <c:v>2.06625683060109E-2</c:v>
                </c:pt>
                <c:pt idx="23936">
                  <c:v>1.4336917562724075E-2</c:v>
                </c:pt>
                <c:pt idx="23937">
                  <c:v>6.5104166666679814E-4</c:v>
                </c:pt>
                <c:pt idx="23938">
                  <c:v>1.0635034257081455E-2</c:v>
                </c:pt>
                <c:pt idx="23939">
                  <c:v>8.1406688549578846E-4</c:v>
                </c:pt>
                <c:pt idx="23940">
                  <c:v>3.4733206227613824E-4</c:v>
                </c:pt>
                <c:pt idx="23941">
                  <c:v>2.3091954883523971E-2</c:v>
                </c:pt>
                <c:pt idx="23942">
                  <c:v>1.9035842206574804E-3</c:v>
                </c:pt>
                <c:pt idx="23943">
                  <c:v>6.5104166666679814E-4</c:v>
                </c:pt>
                <c:pt idx="23944">
                  <c:v>6.5104166666679814E-4</c:v>
                </c:pt>
                <c:pt idx="23945">
                  <c:v>1.0976702508960743E-2</c:v>
                </c:pt>
                <c:pt idx="23946">
                  <c:v>2.3437500000000038E-2</c:v>
                </c:pt>
                <c:pt idx="23947">
                  <c:v>1.6203703703703606E-2</c:v>
                </c:pt>
                <c:pt idx="23948">
                  <c:v>2.5252525252526404E-3</c:v>
                </c:pt>
                <c:pt idx="23949">
                  <c:v>1.0416666666666938E-2</c:v>
                </c:pt>
                <c:pt idx="23950">
                  <c:v>2.1517697988286184E-2</c:v>
                </c:pt>
                <c:pt idx="23951">
                  <c:v>7.5757575757576141E-3</c:v>
                </c:pt>
                <c:pt idx="23952">
                  <c:v>6.762468300929885E-3</c:v>
                </c:pt>
                <c:pt idx="23953">
                  <c:v>3.2258064516129087E-2</c:v>
                </c:pt>
                <c:pt idx="23954">
                  <c:v>1.0416666666666938E-2</c:v>
                </c:pt>
                <c:pt idx="23955">
                  <c:v>1.883239171374814E-3</c:v>
                </c:pt>
                <c:pt idx="23956">
                  <c:v>1.5748031496063096E-2</c:v>
                </c:pt>
                <c:pt idx="23957">
                  <c:v>2.06625683060109E-2</c:v>
                </c:pt>
                <c:pt idx="23958">
                  <c:v>2.3437500000000038E-2</c:v>
                </c:pt>
                <c:pt idx="23959">
                  <c:v>1.0976702508960743E-2</c:v>
                </c:pt>
                <c:pt idx="23960">
                  <c:v>2.8051720359412783E-2</c:v>
                </c:pt>
                <c:pt idx="23961">
                  <c:v>2.7076824481294622E-2</c:v>
                </c:pt>
                <c:pt idx="23962">
                  <c:v>2.4443474465299025E-2</c:v>
                </c:pt>
                <c:pt idx="23963">
                  <c:v>1.0416666666666938E-2</c:v>
                </c:pt>
                <c:pt idx="23964">
                  <c:v>1.0416666666666938E-2</c:v>
                </c:pt>
                <c:pt idx="23965">
                  <c:v>6.147540983606598E-3</c:v>
                </c:pt>
                <c:pt idx="23966">
                  <c:v>3.7940379403793946E-2</c:v>
                </c:pt>
                <c:pt idx="23967">
                  <c:v>4.3744531933532539E-4</c:v>
                </c:pt>
                <c:pt idx="23968">
                  <c:v>1.3227513227514738E-3</c:v>
                </c:pt>
                <c:pt idx="23969">
                  <c:v>5.092946269416095E-4</c:v>
                </c:pt>
                <c:pt idx="23970">
                  <c:v>2.8051720359412783E-2</c:v>
                </c:pt>
                <c:pt idx="23971">
                  <c:v>6.6666666666667001E-3</c:v>
                </c:pt>
                <c:pt idx="23972">
                  <c:v>5.9999999999999928E-2</c:v>
                </c:pt>
                <c:pt idx="23973">
                  <c:v>1.1770244821086376E-4</c:v>
                </c:pt>
                <c:pt idx="23974">
                  <c:v>4.9973971889640777E-2</c:v>
                </c:pt>
                <c:pt idx="23975">
                  <c:v>2.3422377080913635E-2</c:v>
                </c:pt>
                <c:pt idx="23976">
                  <c:v>2.2760896779337703E-4</c:v>
                </c:pt>
                <c:pt idx="23977">
                  <c:v>8.7320680744897711E-3</c:v>
                </c:pt>
                <c:pt idx="23978">
                  <c:v>1.7076502732243888E-4</c:v>
                </c:pt>
                <c:pt idx="23979">
                  <c:v>1.7076502732243888E-4</c:v>
                </c:pt>
                <c:pt idx="23980">
                  <c:v>6.6666666666668883E-3</c:v>
                </c:pt>
                <c:pt idx="23981">
                  <c:v>2.66666666666668E-2</c:v>
                </c:pt>
                <c:pt idx="23982">
                  <c:v>6.5104166666679814E-4</c:v>
                </c:pt>
                <c:pt idx="23983">
                  <c:v>6.5104166666679814E-4</c:v>
                </c:pt>
                <c:pt idx="23984">
                  <c:v>1.0416666666666938E-2</c:v>
                </c:pt>
                <c:pt idx="23985">
                  <c:v>1.0681586978636838E-2</c:v>
                </c:pt>
                <c:pt idx="23986">
                  <c:v>1.0976702508960743E-2</c:v>
                </c:pt>
                <c:pt idx="23987">
                  <c:v>1.0416666666666938E-2</c:v>
                </c:pt>
                <c:pt idx="23988">
                  <c:v>1.1379800853485028E-2</c:v>
                </c:pt>
                <c:pt idx="23989">
                  <c:v>2.5400426204716019E-2</c:v>
                </c:pt>
                <c:pt idx="23990">
                  <c:v>0</c:v>
                </c:pt>
                <c:pt idx="23991">
                  <c:v>6.9991251093613586E-3</c:v>
                </c:pt>
                <c:pt idx="23992">
                  <c:v>1.0416666666666938E-2</c:v>
                </c:pt>
                <c:pt idx="23993">
                  <c:v>4.3744531933532539E-4</c:v>
                </c:pt>
                <c:pt idx="23994">
                  <c:v>4.3744531933532539E-4</c:v>
                </c:pt>
                <c:pt idx="23995">
                  <c:v>2.3437500000000038E-2</c:v>
                </c:pt>
                <c:pt idx="23996">
                  <c:v>2.6429341963322535E-2</c:v>
                </c:pt>
                <c:pt idx="23997">
                  <c:v>1.3227513227514738E-3</c:v>
                </c:pt>
                <c:pt idx="23998">
                  <c:v>2.9761904761906118E-3</c:v>
                </c:pt>
                <c:pt idx="23999">
                  <c:v>2.3437500000000038E-2</c:v>
                </c:pt>
                <c:pt idx="24000">
                  <c:v>2.1164021164021368E-2</c:v>
                </c:pt>
                <c:pt idx="24001">
                  <c:v>7.4992347719621596E-3</c:v>
                </c:pt>
                <c:pt idx="24002">
                  <c:v>2.3437500000000038E-2</c:v>
                </c:pt>
                <c:pt idx="24003">
                  <c:v>1.0416666666666938E-2</c:v>
                </c:pt>
                <c:pt idx="24004">
                  <c:v>7.8601219120949702E-3</c:v>
                </c:pt>
                <c:pt idx="24005">
                  <c:v>1.883239171374814E-3</c:v>
                </c:pt>
                <c:pt idx="24006">
                  <c:v>3.1427915518825659E-3</c:v>
                </c:pt>
                <c:pt idx="24007">
                  <c:v>1.2444962444961693E-3</c:v>
                </c:pt>
                <c:pt idx="24008">
                  <c:v>3.1932489451476913E-2</c:v>
                </c:pt>
                <c:pt idx="24009">
                  <c:v>1.1309208590761901E-2</c:v>
                </c:pt>
                <c:pt idx="24010">
                  <c:v>4.1862411998775849E-2</c:v>
                </c:pt>
                <c:pt idx="24011">
                  <c:v>2.1403162055336784E-3</c:v>
                </c:pt>
                <c:pt idx="24012">
                  <c:v>3.1769226243012615E-2</c:v>
                </c:pt>
                <c:pt idx="24013">
                  <c:v>3.0213640833108303E-4</c:v>
                </c:pt>
                <c:pt idx="24014">
                  <c:v>1.0028490028490033E-2</c:v>
                </c:pt>
                <c:pt idx="24015">
                  <c:v>5.6090001134944979E-2</c:v>
                </c:pt>
                <c:pt idx="24016">
                  <c:v>1.4716126785091545E-4</c:v>
                </c:pt>
                <c:pt idx="24017">
                  <c:v>3.2885235332043995E-2</c:v>
                </c:pt>
                <c:pt idx="24018">
                  <c:v>2.06625683060109E-2</c:v>
                </c:pt>
                <c:pt idx="24019">
                  <c:v>6.6666666666667001E-3</c:v>
                </c:pt>
                <c:pt idx="24020">
                  <c:v>0</c:v>
                </c:pt>
                <c:pt idx="24021">
                  <c:v>1.5748031496063096E-2</c:v>
                </c:pt>
                <c:pt idx="24022">
                  <c:v>2.705011389521686E-3</c:v>
                </c:pt>
                <c:pt idx="24023">
                  <c:v>2.7322404371585415E-3</c:v>
                </c:pt>
                <c:pt idx="24024">
                  <c:v>6.147540983606598E-3</c:v>
                </c:pt>
                <c:pt idx="24025">
                  <c:v>2.1164021164021368E-2</c:v>
                </c:pt>
                <c:pt idx="24026">
                  <c:v>1.1524822695035452E-2</c:v>
                </c:pt>
                <c:pt idx="24027">
                  <c:v>2.976190476190496E-3</c:v>
                </c:pt>
                <c:pt idx="24028">
                  <c:v>5.8278267254040584E-3</c:v>
                </c:pt>
                <c:pt idx="24029">
                  <c:v>1.6112919338532523E-6</c:v>
                </c:pt>
                <c:pt idx="24030">
                  <c:v>2.2735713590583692E-3</c:v>
                </c:pt>
                <c:pt idx="24031">
                  <c:v>2.049707481017388E-2</c:v>
                </c:pt>
                <c:pt idx="24032">
                  <c:v>2.6575507825507941E-2</c:v>
                </c:pt>
                <c:pt idx="24033">
                  <c:v>1.0635034257081455E-2</c:v>
                </c:pt>
                <c:pt idx="24034">
                  <c:v>0.13336890382344929</c:v>
                </c:pt>
                <c:pt idx="24035">
                  <c:v>1.0635034257081455E-2</c:v>
                </c:pt>
                <c:pt idx="24036">
                  <c:v>3.1173826173826382E-3</c:v>
                </c:pt>
                <c:pt idx="24037">
                  <c:v>5.0330621759194331E-3</c:v>
                </c:pt>
                <c:pt idx="24038">
                  <c:v>3.1173826173826382E-3</c:v>
                </c:pt>
                <c:pt idx="24039">
                  <c:v>1.0635034257081455E-2</c:v>
                </c:pt>
                <c:pt idx="24040">
                  <c:v>4.8166119594678422E-4</c:v>
                </c:pt>
                <c:pt idx="24041">
                  <c:v>1.6392050931524571E-2</c:v>
                </c:pt>
                <c:pt idx="24042">
                  <c:v>1.3612513612526605E-4</c:v>
                </c:pt>
                <c:pt idx="24043">
                  <c:v>1.0635034257081455E-2</c:v>
                </c:pt>
                <c:pt idx="24044">
                  <c:v>4.8166119594678422E-4</c:v>
                </c:pt>
                <c:pt idx="24045">
                  <c:v>1.0635034257081455E-2</c:v>
                </c:pt>
                <c:pt idx="24046">
                  <c:v>6.9991251093613586E-3</c:v>
                </c:pt>
                <c:pt idx="24047">
                  <c:v>2.3437500000000038E-2</c:v>
                </c:pt>
                <c:pt idx="24048">
                  <c:v>1.0578512396694198E-2</c:v>
                </c:pt>
                <c:pt idx="24049">
                  <c:v>1.0772792022792013E-2</c:v>
                </c:pt>
                <c:pt idx="24050">
                  <c:v>1.0444444444444315E-2</c:v>
                </c:pt>
                <c:pt idx="24051">
                  <c:v>9.3700026652451904E-2</c:v>
                </c:pt>
                <c:pt idx="24052">
                  <c:v>1.0578512396694198E-2</c:v>
                </c:pt>
                <c:pt idx="24053">
                  <c:v>1.828256302521012E-2</c:v>
                </c:pt>
                <c:pt idx="24054">
                  <c:v>2.77836134453806E-3</c:v>
                </c:pt>
                <c:pt idx="24055">
                  <c:v>9.3664717348929064E-3</c:v>
                </c:pt>
                <c:pt idx="24056">
                  <c:v>2.5961538461538448E-3</c:v>
                </c:pt>
                <c:pt idx="24057">
                  <c:v>4.9720578566732343E-3</c:v>
                </c:pt>
                <c:pt idx="24058">
                  <c:v>4.9720578566732343E-3</c:v>
                </c:pt>
                <c:pt idx="24059">
                  <c:v>9.7949188858280165E-3</c:v>
                </c:pt>
                <c:pt idx="24060">
                  <c:v>1.3774104683197297E-3</c:v>
                </c:pt>
                <c:pt idx="24061">
                  <c:v>2.016129032257999E-3</c:v>
                </c:pt>
                <c:pt idx="24062">
                  <c:v>7.1282188363172084E-4</c:v>
                </c:pt>
                <c:pt idx="24063">
                  <c:v>1.6203703703703606E-2</c:v>
                </c:pt>
                <c:pt idx="24064">
                  <c:v>7.4992347719621596E-3</c:v>
                </c:pt>
                <c:pt idx="24065">
                  <c:v>1.0976702508960743E-2</c:v>
                </c:pt>
                <c:pt idx="24066">
                  <c:v>2.976190476190496E-3</c:v>
                </c:pt>
                <c:pt idx="24067">
                  <c:v>2.976190476190496E-3</c:v>
                </c:pt>
                <c:pt idx="24068">
                  <c:v>2.976190476190496E-3</c:v>
                </c:pt>
                <c:pt idx="24069">
                  <c:v>8.9605734767043196E-4</c:v>
                </c:pt>
                <c:pt idx="24070">
                  <c:v>5.7836899942167346E-4</c:v>
                </c:pt>
                <c:pt idx="24071">
                  <c:v>7.5529508727889081E-3</c:v>
                </c:pt>
                <c:pt idx="24072">
                  <c:v>2.2071307300509393E-2</c:v>
                </c:pt>
                <c:pt idx="24073">
                  <c:v>1.4459224985540991E-2</c:v>
                </c:pt>
                <c:pt idx="24074">
                  <c:v>1.0840468131236701E-3</c:v>
                </c:pt>
                <c:pt idx="24075">
                  <c:v>1.3724010155760494E-5</c:v>
                </c:pt>
                <c:pt idx="24076">
                  <c:v>5.7836899942167346E-4</c:v>
                </c:pt>
                <c:pt idx="24077">
                  <c:v>1.1703280900865094E-2</c:v>
                </c:pt>
                <c:pt idx="24078">
                  <c:v>6.7476383265857292E-3</c:v>
                </c:pt>
                <c:pt idx="24079">
                  <c:v>1.0840468131236701E-3</c:v>
                </c:pt>
                <c:pt idx="24080">
                  <c:v>1.1753950633408203E-3</c:v>
                </c:pt>
                <c:pt idx="24081">
                  <c:v>2.6128172212896254E-2</c:v>
                </c:pt>
                <c:pt idx="24082">
                  <c:v>2.3199023199023172E-2</c:v>
                </c:pt>
                <c:pt idx="24083">
                  <c:v>1.1753950633408203E-3</c:v>
                </c:pt>
                <c:pt idx="24084">
                  <c:v>6.7476383265857292E-3</c:v>
                </c:pt>
                <c:pt idx="24085">
                  <c:v>1.0380982040889929E-4</c:v>
                </c:pt>
                <c:pt idx="24086">
                  <c:v>3.5076923076923019E-2</c:v>
                </c:pt>
                <c:pt idx="24087">
                  <c:v>1.5802533629358694E-2</c:v>
                </c:pt>
                <c:pt idx="24088">
                  <c:v>6.5104166666679814E-4</c:v>
                </c:pt>
                <c:pt idx="24089">
                  <c:v>2.1739130434782584E-2</c:v>
                </c:pt>
                <c:pt idx="24090">
                  <c:v>1.1379800853485028E-2</c:v>
                </c:pt>
                <c:pt idx="24091">
                  <c:v>3.1249999999999962E-2</c:v>
                </c:pt>
                <c:pt idx="24092">
                  <c:v>3.0303030303030245E-2</c:v>
                </c:pt>
                <c:pt idx="24093">
                  <c:v>2.3422377080913635E-2</c:v>
                </c:pt>
                <c:pt idx="24094">
                  <c:v>1.9723686602435963E-2</c:v>
                </c:pt>
                <c:pt idx="24095">
                  <c:v>2.976190476190496E-3</c:v>
                </c:pt>
                <c:pt idx="24096">
                  <c:v>4.3744531933532539E-4</c:v>
                </c:pt>
                <c:pt idx="24097">
                  <c:v>1.7076502732243888E-4</c:v>
                </c:pt>
                <c:pt idx="24098">
                  <c:v>4.1168191414496812E-2</c:v>
                </c:pt>
                <c:pt idx="24099">
                  <c:v>0</c:v>
                </c:pt>
                <c:pt idx="24100">
                  <c:v>9.0073529411764802E-2</c:v>
                </c:pt>
                <c:pt idx="24101">
                  <c:v>9.2364532019715878E-4</c:v>
                </c:pt>
                <c:pt idx="24102">
                  <c:v>4.3744531933532539E-4</c:v>
                </c:pt>
                <c:pt idx="24103">
                  <c:v>2.5252525252526404E-3</c:v>
                </c:pt>
                <c:pt idx="24104">
                  <c:v>4.4230180593817066E-2</c:v>
                </c:pt>
                <c:pt idx="24105">
                  <c:v>2.016129032257999E-3</c:v>
                </c:pt>
                <c:pt idx="24106">
                  <c:v>9.1840339102790859E-3</c:v>
                </c:pt>
                <c:pt idx="24107">
                  <c:v>4.3744531933532539E-4</c:v>
                </c:pt>
                <c:pt idx="24108">
                  <c:v>4.3744531933532539E-4</c:v>
                </c:pt>
                <c:pt idx="24109">
                  <c:v>4.2315042315044142E-3</c:v>
                </c:pt>
                <c:pt idx="24110">
                  <c:v>1.0416666666666938E-2</c:v>
                </c:pt>
                <c:pt idx="24111">
                  <c:v>3.097173828881227E-3</c:v>
                </c:pt>
                <c:pt idx="24112">
                  <c:v>1.6203703703703606E-2</c:v>
                </c:pt>
                <c:pt idx="24113">
                  <c:v>6.9527116402116548E-2</c:v>
                </c:pt>
                <c:pt idx="24114">
                  <c:v>1.0416666666666938E-2</c:v>
                </c:pt>
                <c:pt idx="24115">
                  <c:v>1.0416666666666938E-2</c:v>
                </c:pt>
                <c:pt idx="24116">
                  <c:v>7.1337308347531481E-3</c:v>
                </c:pt>
                <c:pt idx="24117">
                  <c:v>5.7142857142857072E-2</c:v>
                </c:pt>
                <c:pt idx="24118">
                  <c:v>3.8248775090880295E-2</c:v>
                </c:pt>
                <c:pt idx="24119">
                  <c:v>1.3258820951128777E-2</c:v>
                </c:pt>
                <c:pt idx="24120">
                  <c:v>6.6666666666667001E-3</c:v>
                </c:pt>
                <c:pt idx="24121">
                  <c:v>2.3437500000000038E-2</c:v>
                </c:pt>
                <c:pt idx="24122">
                  <c:v>3.097173828881227E-3</c:v>
                </c:pt>
                <c:pt idx="24123">
                  <c:v>1.0416666666666938E-2</c:v>
                </c:pt>
                <c:pt idx="24124">
                  <c:v>2.976190476190496E-3</c:v>
                </c:pt>
                <c:pt idx="24125">
                  <c:v>1.4285714285714356E-2</c:v>
                </c:pt>
                <c:pt idx="24126">
                  <c:v>4.3744531933532539E-4</c:v>
                </c:pt>
                <c:pt idx="24127">
                  <c:v>1.7429193899781981E-2</c:v>
                </c:pt>
                <c:pt idx="24128">
                  <c:v>1.8939393939394035E-3</c:v>
                </c:pt>
                <c:pt idx="24129">
                  <c:v>2.4154589371982158E-3</c:v>
                </c:pt>
                <c:pt idx="24130">
                  <c:v>8.1487140310670062E-3</c:v>
                </c:pt>
                <c:pt idx="24131">
                  <c:v>6.5104166666679814E-4</c:v>
                </c:pt>
                <c:pt idx="24132">
                  <c:v>6.5104166666679814E-4</c:v>
                </c:pt>
                <c:pt idx="24133">
                  <c:v>2.976190476190496E-3</c:v>
                </c:pt>
                <c:pt idx="24134">
                  <c:v>3.210887949260062E-2</c:v>
                </c:pt>
                <c:pt idx="24135">
                  <c:v>1.5215553677092042E-2</c:v>
                </c:pt>
                <c:pt idx="24136">
                  <c:v>1.2465493443754555E-2</c:v>
                </c:pt>
                <c:pt idx="24137">
                  <c:v>4.4230180593817066E-2</c:v>
                </c:pt>
                <c:pt idx="24138">
                  <c:v>1.1837470303924093E-2</c:v>
                </c:pt>
                <c:pt idx="24139">
                  <c:v>1.2465493443754555E-2</c:v>
                </c:pt>
                <c:pt idx="24140">
                  <c:v>1.0611735330836456E-2</c:v>
                </c:pt>
                <c:pt idx="24141">
                  <c:v>2.016129032257999E-3</c:v>
                </c:pt>
                <c:pt idx="24142">
                  <c:v>6.5104166666679814E-4</c:v>
                </c:pt>
                <c:pt idx="24143">
                  <c:v>2.2770398481973472E-2</c:v>
                </c:pt>
                <c:pt idx="24144">
                  <c:v>1.3227513227514738E-3</c:v>
                </c:pt>
                <c:pt idx="24145">
                  <c:v>1.6203703703703606E-2</c:v>
                </c:pt>
                <c:pt idx="24146">
                  <c:v>2.227384531292733E-2</c:v>
                </c:pt>
                <c:pt idx="24147">
                  <c:v>1.1379800853485028E-2</c:v>
                </c:pt>
                <c:pt idx="24148">
                  <c:v>0</c:v>
                </c:pt>
                <c:pt idx="24149">
                  <c:v>1.9357336430511073E-4</c:v>
                </c:pt>
                <c:pt idx="24150">
                  <c:v>3.7230081906178991E-4</c:v>
                </c:pt>
                <c:pt idx="24151">
                  <c:v>2.7322404371585415E-3</c:v>
                </c:pt>
                <c:pt idx="24152">
                  <c:v>1.0416666666666938E-2</c:v>
                </c:pt>
                <c:pt idx="24153">
                  <c:v>1.8939393939394035E-3</c:v>
                </c:pt>
                <c:pt idx="24154">
                  <c:v>4.1928721174005288E-3</c:v>
                </c:pt>
                <c:pt idx="24155">
                  <c:v>6.5104166666679814E-4</c:v>
                </c:pt>
                <c:pt idx="24156">
                  <c:v>1.2829650748396435E-2</c:v>
                </c:pt>
                <c:pt idx="24157">
                  <c:v>3.1750983670114762E-3</c:v>
                </c:pt>
                <c:pt idx="24158">
                  <c:v>2.7502157031924112E-2</c:v>
                </c:pt>
                <c:pt idx="24159">
                  <c:v>3.5914913176972402E-2</c:v>
                </c:pt>
                <c:pt idx="24160">
                  <c:v>3.1090848834183539E-3</c:v>
                </c:pt>
                <c:pt idx="24161">
                  <c:v>4.6883495899780348E-4</c:v>
                </c:pt>
                <c:pt idx="24162">
                  <c:v>4.8963133640552776E-2</c:v>
                </c:pt>
                <c:pt idx="24163">
                  <c:v>1.6247727161039806E-2</c:v>
                </c:pt>
                <c:pt idx="24164">
                  <c:v>2.2575401842152707E-2</c:v>
                </c:pt>
                <c:pt idx="24165">
                  <c:v>3.6053130929791309E-2</c:v>
                </c:pt>
                <c:pt idx="24166">
                  <c:v>1.2493694516846675E-3</c:v>
                </c:pt>
                <c:pt idx="24167">
                  <c:v>1.9756354554207253E-4</c:v>
                </c:pt>
                <c:pt idx="24168">
                  <c:v>1.0736842105263183E-2</c:v>
                </c:pt>
                <c:pt idx="24169">
                  <c:v>2.1822849807445383E-2</c:v>
                </c:pt>
                <c:pt idx="24170">
                  <c:v>1.0736842105263183E-2</c:v>
                </c:pt>
                <c:pt idx="24171">
                  <c:v>2.5293915297250932E-6</c:v>
                </c:pt>
                <c:pt idx="24172">
                  <c:v>2.3031722178971231E-2</c:v>
                </c:pt>
                <c:pt idx="24173">
                  <c:v>5.0378704113224225E-2</c:v>
                </c:pt>
                <c:pt idx="24174">
                  <c:v>1.0736842105263183E-2</c:v>
                </c:pt>
                <c:pt idx="24175">
                  <c:v>1.998950950541064E-3</c:v>
                </c:pt>
                <c:pt idx="24176">
                  <c:v>1.0736842105263183E-2</c:v>
                </c:pt>
                <c:pt idx="24177">
                  <c:v>1.0736842105263183E-2</c:v>
                </c:pt>
                <c:pt idx="24178">
                  <c:v>1.2559808612440109E-2</c:v>
                </c:pt>
                <c:pt idx="24179">
                  <c:v>8.9605734767043196E-4</c:v>
                </c:pt>
                <c:pt idx="24180">
                  <c:v>1.5748031496063096E-2</c:v>
                </c:pt>
                <c:pt idx="24181">
                  <c:v>1.6203703703703606E-2</c:v>
                </c:pt>
                <c:pt idx="24182">
                  <c:v>3.097173828881227E-3</c:v>
                </c:pt>
                <c:pt idx="24183">
                  <c:v>1.8773466833543273E-3</c:v>
                </c:pt>
                <c:pt idx="24184">
                  <c:v>7.0275897969807556E-3</c:v>
                </c:pt>
                <c:pt idx="24185">
                  <c:v>5.092946269416095E-4</c:v>
                </c:pt>
                <c:pt idx="24186">
                  <c:v>4.8875855327466648E-4</c:v>
                </c:pt>
                <c:pt idx="24187">
                  <c:v>5.0036446943663333E-2</c:v>
                </c:pt>
                <c:pt idx="24188">
                  <c:v>6.3116370808678449E-2</c:v>
                </c:pt>
                <c:pt idx="24189">
                  <c:v>1.1349146297250075E-4</c:v>
                </c:pt>
                <c:pt idx="24190">
                  <c:v>1.3309164585899298E-2</c:v>
                </c:pt>
                <c:pt idx="24191">
                  <c:v>1.3258863898250109E-2</c:v>
                </c:pt>
                <c:pt idx="24192">
                  <c:v>4.2441218911805362E-4</c:v>
                </c:pt>
                <c:pt idx="24193">
                  <c:v>4.3744531933532539E-4</c:v>
                </c:pt>
                <c:pt idx="24194">
                  <c:v>4.4611357687492768E-2</c:v>
                </c:pt>
                <c:pt idx="24195">
                  <c:v>6.5104166666679814E-4</c:v>
                </c:pt>
                <c:pt idx="24196">
                  <c:v>6.5104166666679814E-4</c:v>
                </c:pt>
                <c:pt idx="24197">
                  <c:v>1.0416666666666938E-2</c:v>
                </c:pt>
                <c:pt idx="24198">
                  <c:v>1.0416666666666938E-2</c:v>
                </c:pt>
                <c:pt idx="24199">
                  <c:v>1.3774104683197297E-3</c:v>
                </c:pt>
                <c:pt idx="24200">
                  <c:v>6.1454293737771293E-4</c:v>
                </c:pt>
                <c:pt idx="24201">
                  <c:v>6.8740783026497582E-3</c:v>
                </c:pt>
                <c:pt idx="24202">
                  <c:v>2.7230833682446817E-2</c:v>
                </c:pt>
                <c:pt idx="24203">
                  <c:v>1.6079158936301841E-2</c:v>
                </c:pt>
                <c:pt idx="24204">
                  <c:v>2.1698342979342849E-4</c:v>
                </c:pt>
                <c:pt idx="24205">
                  <c:v>9.5908087916071565E-4</c:v>
                </c:pt>
                <c:pt idx="24206">
                  <c:v>5.2578999948140866E-6</c:v>
                </c:pt>
                <c:pt idx="24207">
                  <c:v>2.8731772429252474E-3</c:v>
                </c:pt>
                <c:pt idx="24208">
                  <c:v>1.4083477498111698E-2</c:v>
                </c:pt>
                <c:pt idx="24209">
                  <c:v>1.6112919338532523E-6</c:v>
                </c:pt>
                <c:pt idx="24210">
                  <c:v>9.8681805998884634E-4</c:v>
                </c:pt>
                <c:pt idx="24211">
                  <c:v>1.6079158936301841E-2</c:v>
                </c:pt>
                <c:pt idx="24212">
                  <c:v>4.8166119594678422E-4</c:v>
                </c:pt>
                <c:pt idx="24213">
                  <c:v>2.1610389610389521E-2</c:v>
                </c:pt>
                <c:pt idx="24214">
                  <c:v>1.0635034257081455E-2</c:v>
                </c:pt>
                <c:pt idx="24215">
                  <c:v>1.133317901610611E-2</c:v>
                </c:pt>
                <c:pt idx="24216">
                  <c:v>1.0253613874567633E-3</c:v>
                </c:pt>
                <c:pt idx="24217">
                  <c:v>1.0635034257081455E-2</c:v>
                </c:pt>
                <c:pt idx="24218">
                  <c:v>5.9708436724565772E-2</c:v>
                </c:pt>
                <c:pt idx="24219">
                  <c:v>4.8166119594678422E-4</c:v>
                </c:pt>
                <c:pt idx="24220">
                  <c:v>4.0024078485617178E-3</c:v>
                </c:pt>
                <c:pt idx="24221">
                  <c:v>1.6079158936301841E-2</c:v>
                </c:pt>
                <c:pt idx="24222">
                  <c:v>5.2578999948140866E-6</c:v>
                </c:pt>
                <c:pt idx="24223">
                  <c:v>2.1610389610389521E-2</c:v>
                </c:pt>
                <c:pt idx="24224">
                  <c:v>2.1610389610389521E-2</c:v>
                </c:pt>
                <c:pt idx="24225">
                  <c:v>1.0635034257081455E-2</c:v>
                </c:pt>
                <c:pt idx="24226">
                  <c:v>1.4406601801559704E-2</c:v>
                </c:pt>
                <c:pt idx="24227">
                  <c:v>1.0635034257081455E-2</c:v>
                </c:pt>
                <c:pt idx="24228">
                  <c:v>2.3319200484554808E-2</c:v>
                </c:pt>
                <c:pt idx="24229">
                  <c:v>2.1610389610389521E-2</c:v>
                </c:pt>
                <c:pt idx="24230">
                  <c:v>1.4406601801559704E-2</c:v>
                </c:pt>
                <c:pt idx="24231">
                  <c:v>2.8976001874231966E-2</c:v>
                </c:pt>
                <c:pt idx="24232">
                  <c:v>1.6004495504495335E-2</c:v>
                </c:pt>
                <c:pt idx="24233">
                  <c:v>2.3319200484554808E-2</c:v>
                </c:pt>
                <c:pt idx="24234">
                  <c:v>1.6004495504495335E-2</c:v>
                </c:pt>
                <c:pt idx="24235">
                  <c:v>1.6746411483253398E-2</c:v>
                </c:pt>
                <c:pt idx="24236">
                  <c:v>1.6746411483253398E-2</c:v>
                </c:pt>
                <c:pt idx="24237">
                  <c:v>8.3787180561364124E-4</c:v>
                </c:pt>
                <c:pt idx="24238">
                  <c:v>2.5345622119815617E-2</c:v>
                </c:pt>
                <c:pt idx="24239">
                  <c:v>2.5484719362270192E-3</c:v>
                </c:pt>
                <c:pt idx="24240">
                  <c:v>3.6665263977730717E-3</c:v>
                </c:pt>
                <c:pt idx="24241">
                  <c:v>1.3157894736842353E-2</c:v>
                </c:pt>
                <c:pt idx="24242">
                  <c:v>8.6460074578884744E-3</c:v>
                </c:pt>
                <c:pt idx="24243">
                  <c:v>2.1466137168429017E-5</c:v>
                </c:pt>
                <c:pt idx="24244">
                  <c:v>1.7032148179688261E-3</c:v>
                </c:pt>
                <c:pt idx="24245">
                  <c:v>1.7032148179688261E-3</c:v>
                </c:pt>
                <c:pt idx="24246">
                  <c:v>1.7990206514796551E-2</c:v>
                </c:pt>
                <c:pt idx="24247">
                  <c:v>3.89766296128743E-4</c:v>
                </c:pt>
                <c:pt idx="24248">
                  <c:v>1.5399121773118991E-2</c:v>
                </c:pt>
                <c:pt idx="24249">
                  <c:v>7.7026421853988681E-4</c:v>
                </c:pt>
                <c:pt idx="24250">
                  <c:v>3.7135837135836916E-2</c:v>
                </c:pt>
                <c:pt idx="24251">
                  <c:v>9.990009990009565E-4</c:v>
                </c:pt>
                <c:pt idx="24252">
                  <c:v>1.0810810810810674E-2</c:v>
                </c:pt>
                <c:pt idx="24253">
                  <c:v>1.3530116577637242E-2</c:v>
                </c:pt>
                <c:pt idx="24254">
                  <c:v>2.3319200484554808E-2</c:v>
                </c:pt>
                <c:pt idx="24255">
                  <c:v>2.1080806712547868E-2</c:v>
                </c:pt>
                <c:pt idx="24256">
                  <c:v>6.8740783026497582E-3</c:v>
                </c:pt>
                <c:pt idx="24257">
                  <c:v>6.1454293737771293E-4</c:v>
                </c:pt>
                <c:pt idx="24258">
                  <c:v>6.1454293737771293E-4</c:v>
                </c:pt>
                <c:pt idx="24259">
                  <c:v>2.6399407044568297E-2</c:v>
                </c:pt>
                <c:pt idx="24260">
                  <c:v>6.6666666666668883E-3</c:v>
                </c:pt>
                <c:pt idx="24261">
                  <c:v>1.4419610670513682E-3</c:v>
                </c:pt>
                <c:pt idx="24262">
                  <c:v>3.67965367965368E-2</c:v>
                </c:pt>
                <c:pt idx="24263">
                  <c:v>1.8436326391260017E-2</c:v>
                </c:pt>
                <c:pt idx="24264">
                  <c:v>7.4436222692037118E-3</c:v>
                </c:pt>
                <c:pt idx="24265">
                  <c:v>2.1164021164021368E-2</c:v>
                </c:pt>
                <c:pt idx="24266">
                  <c:v>3.097173828881227E-3</c:v>
                </c:pt>
                <c:pt idx="24267">
                  <c:v>4.3744531933532539E-4</c:v>
                </c:pt>
                <c:pt idx="24268">
                  <c:v>1.0416666666666938E-2</c:v>
                </c:pt>
                <c:pt idx="24269">
                  <c:v>3.0101285990668067E-2</c:v>
                </c:pt>
                <c:pt idx="24270">
                  <c:v>4.9493554327807946E-3</c:v>
                </c:pt>
                <c:pt idx="24271">
                  <c:v>1.5679442508710839E-2</c:v>
                </c:pt>
                <c:pt idx="24272">
                  <c:v>3.1249999999999962E-2</c:v>
                </c:pt>
                <c:pt idx="24273">
                  <c:v>5.29014844804351E-4</c:v>
                </c:pt>
                <c:pt idx="24274">
                  <c:v>2.8502430164480119E-2</c:v>
                </c:pt>
                <c:pt idx="24275">
                  <c:v>1.0860484544695154E-2</c:v>
                </c:pt>
                <c:pt idx="24276">
                  <c:v>2.1862348178137599E-2</c:v>
                </c:pt>
                <c:pt idx="24277">
                  <c:v>5.7836899942167346E-4</c:v>
                </c:pt>
                <c:pt idx="24278">
                  <c:v>3.484553723788203E-3</c:v>
                </c:pt>
                <c:pt idx="24279">
                  <c:v>5.29014844804351E-4</c:v>
                </c:pt>
                <c:pt idx="24280">
                  <c:v>2.4291497975707918E-3</c:v>
                </c:pt>
                <c:pt idx="24281">
                  <c:v>2.4291497975707918E-3</c:v>
                </c:pt>
                <c:pt idx="24282">
                  <c:v>5.7836899942167346E-4</c:v>
                </c:pt>
                <c:pt idx="24283">
                  <c:v>1.1703280900865094E-2</c:v>
                </c:pt>
                <c:pt idx="24284">
                  <c:v>4.870335230866546E-2</c:v>
                </c:pt>
                <c:pt idx="24285">
                  <c:v>1.3258863898250109E-2</c:v>
                </c:pt>
                <c:pt idx="24286">
                  <c:v>6.8310152343768109E-4</c:v>
                </c:pt>
                <c:pt idx="24287">
                  <c:v>7.223024446442728E-3</c:v>
                </c:pt>
                <c:pt idx="24288">
                  <c:v>2.3409627355552706E-3</c:v>
                </c:pt>
                <c:pt idx="24289">
                  <c:v>8.632112320487129E-7</c:v>
                </c:pt>
                <c:pt idx="24290">
                  <c:v>3.4260853802229345E-3</c:v>
                </c:pt>
                <c:pt idx="24291">
                  <c:v>3.9845919596049828E-2</c:v>
                </c:pt>
                <c:pt idx="24292">
                  <c:v>1.5871526707439832E-3</c:v>
                </c:pt>
                <c:pt idx="24293">
                  <c:v>1.476258660443814E-2</c:v>
                </c:pt>
                <c:pt idx="24294">
                  <c:v>1.8779174789404619E-3</c:v>
                </c:pt>
                <c:pt idx="24295">
                  <c:v>1.5896103896103946E-2</c:v>
                </c:pt>
                <c:pt idx="24296">
                  <c:v>4.4155844155844073E-2</c:v>
                </c:pt>
                <c:pt idx="24297">
                  <c:v>8.632112320487129E-7</c:v>
                </c:pt>
                <c:pt idx="24298">
                  <c:v>2.9654090375153203E-3</c:v>
                </c:pt>
                <c:pt idx="24299">
                  <c:v>6.6783845836930486E-3</c:v>
                </c:pt>
                <c:pt idx="24300">
                  <c:v>1.4342205011563165E-4</c:v>
                </c:pt>
                <c:pt idx="24301">
                  <c:v>2.2746032976212502E-3</c:v>
                </c:pt>
                <c:pt idx="24302">
                  <c:v>2.1917106436856326E-4</c:v>
                </c:pt>
                <c:pt idx="24303">
                  <c:v>1.6853536639632922E-2</c:v>
                </c:pt>
                <c:pt idx="24304">
                  <c:v>9.0945469096733887E-4</c:v>
                </c:pt>
                <c:pt idx="24305">
                  <c:v>8.1512228715940459E-4</c:v>
                </c:pt>
                <c:pt idx="24306">
                  <c:v>4.4519375148178277E-3</c:v>
                </c:pt>
                <c:pt idx="24307">
                  <c:v>6.1987922950489443E-3</c:v>
                </c:pt>
                <c:pt idx="24308">
                  <c:v>3.4377387318563754E-2</c:v>
                </c:pt>
                <c:pt idx="24309">
                  <c:v>6.1454293737771293E-4</c:v>
                </c:pt>
                <c:pt idx="24310">
                  <c:v>2.049707481017388E-2</c:v>
                </c:pt>
                <c:pt idx="24311">
                  <c:v>4.8166119594678422E-4</c:v>
                </c:pt>
                <c:pt idx="24312">
                  <c:v>1.0635034257081455E-2</c:v>
                </c:pt>
                <c:pt idx="24313">
                  <c:v>1.5580999407247074E-2</c:v>
                </c:pt>
                <c:pt idx="24314">
                  <c:v>6.1191133246918446E-2</c:v>
                </c:pt>
                <c:pt idx="24315">
                  <c:v>1.2487512487511664E-3</c:v>
                </c:pt>
                <c:pt idx="24316">
                  <c:v>1.6105197479839177E-2</c:v>
                </c:pt>
                <c:pt idx="24317">
                  <c:v>1.3328707845678038E-3</c:v>
                </c:pt>
                <c:pt idx="24318">
                  <c:v>6.4408731764104095E-3</c:v>
                </c:pt>
                <c:pt idx="24319">
                  <c:v>6.1454293737771293E-4</c:v>
                </c:pt>
                <c:pt idx="24320">
                  <c:v>1.4406601801559704E-2</c:v>
                </c:pt>
                <c:pt idx="24321">
                  <c:v>4.8151746696093716E-3</c:v>
                </c:pt>
                <c:pt idx="24322">
                  <c:v>6.1454293737771293E-4</c:v>
                </c:pt>
                <c:pt idx="24323">
                  <c:v>3.129952256037128E-2</c:v>
                </c:pt>
                <c:pt idx="24324">
                  <c:v>1.2440191387559946E-2</c:v>
                </c:pt>
                <c:pt idx="24325">
                  <c:v>4.842273111503979E-3</c:v>
                </c:pt>
                <c:pt idx="24326">
                  <c:v>2.3828735367196967E-2</c:v>
                </c:pt>
                <c:pt idx="24327">
                  <c:v>3.5256410256410152E-2</c:v>
                </c:pt>
                <c:pt idx="24328">
                  <c:v>1.6150418667983044E-2</c:v>
                </c:pt>
                <c:pt idx="24329">
                  <c:v>1.6004495504495335E-2</c:v>
                </c:pt>
                <c:pt idx="24330">
                  <c:v>3.2859412250514988E-3</c:v>
                </c:pt>
                <c:pt idx="24331">
                  <c:v>4.916044143210406E-2</c:v>
                </c:pt>
                <c:pt idx="24332">
                  <c:v>2.1653346653346523E-2</c:v>
                </c:pt>
                <c:pt idx="24333">
                  <c:v>1.9035842206574804E-3</c:v>
                </c:pt>
                <c:pt idx="24334">
                  <c:v>1.4401095272765915E-2</c:v>
                </c:pt>
                <c:pt idx="24335">
                  <c:v>5.5254480033241271E-3</c:v>
                </c:pt>
                <c:pt idx="24336">
                  <c:v>4.8166119594678422E-4</c:v>
                </c:pt>
                <c:pt idx="24337">
                  <c:v>5.5254480033241271E-3</c:v>
                </c:pt>
                <c:pt idx="24338">
                  <c:v>9.7106454856354385E-3</c:v>
                </c:pt>
                <c:pt idx="24339">
                  <c:v>3.1173826173826382E-3</c:v>
                </c:pt>
                <c:pt idx="24340">
                  <c:v>9.8681805998884634E-4</c:v>
                </c:pt>
                <c:pt idx="24341">
                  <c:v>1.1520011520012045E-3</c:v>
                </c:pt>
                <c:pt idx="24342">
                  <c:v>3.5684962303125E-3</c:v>
                </c:pt>
                <c:pt idx="24343">
                  <c:v>1.0635034257081455E-2</c:v>
                </c:pt>
                <c:pt idx="24344">
                  <c:v>1.6079158936301841E-2</c:v>
                </c:pt>
                <c:pt idx="24345">
                  <c:v>9.7402597402596099E-3</c:v>
                </c:pt>
                <c:pt idx="24346">
                  <c:v>8.8519327149881658E-3</c:v>
                </c:pt>
                <c:pt idx="24347">
                  <c:v>1.5920407078301696E-2</c:v>
                </c:pt>
                <c:pt idx="24348">
                  <c:v>1.2313612313612631E-3</c:v>
                </c:pt>
                <c:pt idx="24349">
                  <c:v>1.4733165993670071E-2</c:v>
                </c:pt>
                <c:pt idx="24350">
                  <c:v>1.4733165993670071E-2</c:v>
                </c:pt>
                <c:pt idx="24351">
                  <c:v>1.0729836071450857E-2</c:v>
                </c:pt>
                <c:pt idx="24352">
                  <c:v>6.6846779115686428E-2</c:v>
                </c:pt>
                <c:pt idx="24353">
                  <c:v>4.7619047619047589E-2</c:v>
                </c:pt>
                <c:pt idx="24354">
                  <c:v>0</c:v>
                </c:pt>
                <c:pt idx="24355">
                  <c:v>8.9605734767043196E-4</c:v>
                </c:pt>
                <c:pt idx="24356">
                  <c:v>2.2041369955918136E-3</c:v>
                </c:pt>
                <c:pt idx="24357">
                  <c:v>2.4154589371982158E-3</c:v>
                </c:pt>
                <c:pt idx="24358">
                  <c:v>2.0424836601325687E-4</c:v>
                </c:pt>
                <c:pt idx="24359">
                  <c:v>1.7957351290684698E-2</c:v>
                </c:pt>
                <c:pt idx="24360">
                  <c:v>9.6618357487924557E-3</c:v>
                </c:pt>
                <c:pt idx="24361">
                  <c:v>1.3456362937333162E-3</c:v>
                </c:pt>
                <c:pt idx="24362">
                  <c:v>1.3888888888888959E-2</c:v>
                </c:pt>
                <c:pt idx="24363">
                  <c:v>7.1590052750564633E-3</c:v>
                </c:pt>
                <c:pt idx="24364">
                  <c:v>4.2372881355930824E-3</c:v>
                </c:pt>
                <c:pt idx="24365">
                  <c:v>6.147540983606598E-3</c:v>
                </c:pt>
                <c:pt idx="24366">
                  <c:v>1.7045454545454419E-2</c:v>
                </c:pt>
                <c:pt idx="24367">
                  <c:v>1.3831967213114787E-2</c:v>
                </c:pt>
                <c:pt idx="24368">
                  <c:v>1.0681586978636718E-2</c:v>
                </c:pt>
                <c:pt idx="24369">
                  <c:v>4.3744531933532539E-4</c:v>
                </c:pt>
                <c:pt idx="24370">
                  <c:v>4.3744531933532539E-4</c:v>
                </c:pt>
                <c:pt idx="24371">
                  <c:v>6.1218243036437225E-4</c:v>
                </c:pt>
                <c:pt idx="24372">
                  <c:v>6.1218243036437225E-4</c:v>
                </c:pt>
                <c:pt idx="24373">
                  <c:v>1.2625794900290059E-2</c:v>
                </c:pt>
                <c:pt idx="24374">
                  <c:v>2.6666666666666613E-2</c:v>
                </c:pt>
                <c:pt idx="24375">
                  <c:v>0</c:v>
                </c:pt>
                <c:pt idx="24376">
                  <c:v>2.3437500000000038E-2</c:v>
                </c:pt>
                <c:pt idx="24377">
                  <c:v>4.7619047619047589E-2</c:v>
                </c:pt>
                <c:pt idx="24378">
                  <c:v>1.4419610670513682E-3</c:v>
                </c:pt>
                <c:pt idx="24379">
                  <c:v>3.6196911196921338E-4</c:v>
                </c:pt>
                <c:pt idx="24380">
                  <c:v>2.1164021164021368E-2</c:v>
                </c:pt>
                <c:pt idx="24381">
                  <c:v>1.0416666666666938E-2</c:v>
                </c:pt>
                <c:pt idx="24382">
                  <c:v>1.1770244821086376E-4</c:v>
                </c:pt>
                <c:pt idx="24383">
                  <c:v>3.5433070866141662E-2</c:v>
                </c:pt>
                <c:pt idx="24384">
                  <c:v>1.7532325224631831E-3</c:v>
                </c:pt>
                <c:pt idx="24385">
                  <c:v>7.4537865235607155E-5</c:v>
                </c:pt>
                <c:pt idx="24386">
                  <c:v>1.3227513227514738E-3</c:v>
                </c:pt>
                <c:pt idx="24387">
                  <c:v>1.5748031496063096E-2</c:v>
                </c:pt>
                <c:pt idx="24388">
                  <c:v>4.2174320524836087E-3</c:v>
                </c:pt>
                <c:pt idx="24389">
                  <c:v>4.5112781954887174E-2</c:v>
                </c:pt>
                <c:pt idx="24390">
                  <c:v>4.3744531933532539E-4</c:v>
                </c:pt>
                <c:pt idx="24391">
                  <c:v>3.1610557926353786E-4</c:v>
                </c:pt>
                <c:pt idx="24392">
                  <c:v>5.9999999999999928E-2</c:v>
                </c:pt>
                <c:pt idx="24393">
                  <c:v>3.3469945355191169E-2</c:v>
                </c:pt>
                <c:pt idx="24394">
                  <c:v>1.0416666666666938E-2</c:v>
                </c:pt>
                <c:pt idx="24395">
                  <c:v>6.6666666666668883E-3</c:v>
                </c:pt>
                <c:pt idx="24396">
                  <c:v>1.5748031496063096E-2</c:v>
                </c:pt>
                <c:pt idx="24397">
                  <c:v>5.0344462109168844E-3</c:v>
                </c:pt>
                <c:pt idx="24398">
                  <c:v>1.0416666666666938E-2</c:v>
                </c:pt>
                <c:pt idx="24399">
                  <c:v>6.6666666666668883E-3</c:v>
                </c:pt>
                <c:pt idx="24400">
                  <c:v>1.3888888888888959E-2</c:v>
                </c:pt>
                <c:pt idx="24401">
                  <c:v>1.9357336430511073E-4</c:v>
                </c:pt>
                <c:pt idx="24402">
                  <c:v>5.1906779661016922E-2</c:v>
                </c:pt>
                <c:pt idx="24403">
                  <c:v>3.9642896785767188E-4</c:v>
                </c:pt>
                <c:pt idx="24404">
                  <c:v>0</c:v>
                </c:pt>
                <c:pt idx="24405">
                  <c:v>7.8033912620377611E-3</c:v>
                </c:pt>
                <c:pt idx="24406">
                  <c:v>6.9295707929419191E-3</c:v>
                </c:pt>
                <c:pt idx="24407">
                  <c:v>4.7916961062652629E-3</c:v>
                </c:pt>
                <c:pt idx="24408">
                  <c:v>1.0736842105263183E-2</c:v>
                </c:pt>
                <c:pt idx="24409">
                  <c:v>2.3437500000000038E-2</c:v>
                </c:pt>
                <c:pt idx="24410">
                  <c:v>2.976190476190496E-3</c:v>
                </c:pt>
                <c:pt idx="24411">
                  <c:v>1.0976702508960743E-2</c:v>
                </c:pt>
                <c:pt idx="24412">
                  <c:v>6.238859180035747E-3</c:v>
                </c:pt>
                <c:pt idx="24413">
                  <c:v>1.0416666666666938E-2</c:v>
                </c:pt>
                <c:pt idx="24414">
                  <c:v>3.1233732431025715E-3</c:v>
                </c:pt>
                <c:pt idx="24415">
                  <c:v>6.9991251093613586E-3</c:v>
                </c:pt>
                <c:pt idx="24416">
                  <c:v>3.0055414670798752E-3</c:v>
                </c:pt>
                <c:pt idx="24417">
                  <c:v>4.3744531933532539E-4</c:v>
                </c:pt>
                <c:pt idx="24418">
                  <c:v>6.9686411149826252E-3</c:v>
                </c:pt>
                <c:pt idx="24419">
                  <c:v>4.6296296296296528E-3</c:v>
                </c:pt>
                <c:pt idx="24420">
                  <c:v>4.3744531933532539E-4</c:v>
                </c:pt>
                <c:pt idx="24421">
                  <c:v>6.9686411149826252E-3</c:v>
                </c:pt>
                <c:pt idx="24422">
                  <c:v>2.5252525252526404E-3</c:v>
                </c:pt>
                <c:pt idx="24423">
                  <c:v>1.0578512396694198E-2</c:v>
                </c:pt>
                <c:pt idx="24424">
                  <c:v>1.6203703703703606E-2</c:v>
                </c:pt>
                <c:pt idx="24425">
                  <c:v>5.1906779661016922E-2</c:v>
                </c:pt>
                <c:pt idx="24426">
                  <c:v>1.4285714285714356E-2</c:v>
                </c:pt>
                <c:pt idx="24427">
                  <c:v>1.3227513227514738E-3</c:v>
                </c:pt>
                <c:pt idx="24428">
                  <c:v>2.3437500000000038E-2</c:v>
                </c:pt>
                <c:pt idx="24429">
                  <c:v>3.9447731755425089E-3</c:v>
                </c:pt>
                <c:pt idx="24430">
                  <c:v>8.9605734767043196E-4</c:v>
                </c:pt>
                <c:pt idx="24431">
                  <c:v>6.5104166666679814E-4</c:v>
                </c:pt>
                <c:pt idx="24432">
                  <c:v>2.1822849807445383E-2</c:v>
                </c:pt>
                <c:pt idx="24433">
                  <c:v>6.359300476947485E-3</c:v>
                </c:pt>
                <c:pt idx="24434">
                  <c:v>4.9671592775041122E-2</c:v>
                </c:pt>
                <c:pt idx="24435">
                  <c:v>5.1582532051282258E-3</c:v>
                </c:pt>
                <c:pt idx="24436">
                  <c:v>1.3881658858233923E-3</c:v>
                </c:pt>
                <c:pt idx="24437">
                  <c:v>2.3437500000000038E-2</c:v>
                </c:pt>
                <c:pt idx="24438">
                  <c:v>6.5104166666679814E-4</c:v>
                </c:pt>
                <c:pt idx="24439">
                  <c:v>1.0014127815175E-2</c:v>
                </c:pt>
                <c:pt idx="24440">
                  <c:v>1.1022193278702465E-2</c:v>
                </c:pt>
                <c:pt idx="24441">
                  <c:v>1.5278838808256977E-4</c:v>
                </c:pt>
                <c:pt idx="24442">
                  <c:v>8.7344028520498995E-2</c:v>
                </c:pt>
                <c:pt idx="24443">
                  <c:v>8.4845450654274054E-2</c:v>
                </c:pt>
                <c:pt idx="24444">
                  <c:v>8.4599392291675448E-4</c:v>
                </c:pt>
                <c:pt idx="24445">
                  <c:v>2.2952853598014817E-2</c:v>
                </c:pt>
                <c:pt idx="24446">
                  <c:v>1.8241160366043816E-2</c:v>
                </c:pt>
                <c:pt idx="24447">
                  <c:v>8.7754471912887787E-3</c:v>
                </c:pt>
                <c:pt idx="24448">
                  <c:v>1.6383006791270284E-2</c:v>
                </c:pt>
                <c:pt idx="24449">
                  <c:v>1.1333914559720775E-2</c:v>
                </c:pt>
                <c:pt idx="24450">
                  <c:v>1.2993762993760356E-3</c:v>
                </c:pt>
                <c:pt idx="24451">
                  <c:v>4.6777546777546856E-2</c:v>
                </c:pt>
                <c:pt idx="24452">
                  <c:v>1.2993762993760356E-3</c:v>
                </c:pt>
                <c:pt idx="24453">
                  <c:v>3.7551975051974165E-3</c:v>
                </c:pt>
                <c:pt idx="24454">
                  <c:v>1.999040460578856E-3</c:v>
                </c:pt>
                <c:pt idx="24455">
                  <c:v>5.3279789346669993E-4</c:v>
                </c:pt>
                <c:pt idx="24456">
                  <c:v>6.1147119970464894E-5</c:v>
                </c:pt>
                <c:pt idx="24457">
                  <c:v>1.609075919420723E-2</c:v>
                </c:pt>
                <c:pt idx="24458">
                  <c:v>4.1138419364960578E-2</c:v>
                </c:pt>
                <c:pt idx="24459">
                  <c:v>5.0717591040167116E-4</c:v>
                </c:pt>
                <c:pt idx="24460">
                  <c:v>2.4358102161308446E-3</c:v>
                </c:pt>
                <c:pt idx="24461">
                  <c:v>1.1333914559720775E-2</c:v>
                </c:pt>
                <c:pt idx="24462">
                  <c:v>3.8768087548575682E-3</c:v>
                </c:pt>
                <c:pt idx="24463">
                  <c:v>6.1147119970464894E-5</c:v>
                </c:pt>
                <c:pt idx="24464">
                  <c:v>1.950969692906733E-4</c:v>
                </c:pt>
                <c:pt idx="24465">
                  <c:v>1.694727514399641E-2</c:v>
                </c:pt>
                <c:pt idx="24466">
                  <c:v>2.2074110309404347E-2</c:v>
                </c:pt>
                <c:pt idx="24467">
                  <c:v>5.8356676003951914E-5</c:v>
                </c:pt>
                <c:pt idx="24468">
                  <c:v>1.3227513227514738E-3</c:v>
                </c:pt>
                <c:pt idx="24469">
                  <c:v>6.5104166666679814E-4</c:v>
                </c:pt>
                <c:pt idx="24470">
                  <c:v>5.0287356321839852E-3</c:v>
                </c:pt>
                <c:pt idx="24471">
                  <c:v>1.5748031496063096E-2</c:v>
                </c:pt>
                <c:pt idx="24472">
                  <c:v>1.9357336430511073E-4</c:v>
                </c:pt>
                <c:pt idx="24473">
                  <c:v>2.976190476190496E-3</c:v>
                </c:pt>
                <c:pt idx="24474">
                  <c:v>8.9605734767043196E-4</c:v>
                </c:pt>
                <c:pt idx="24475">
                  <c:v>6.6666666666668883E-3</c:v>
                </c:pt>
                <c:pt idx="24476">
                  <c:v>1.4419610670513682E-3</c:v>
                </c:pt>
                <c:pt idx="24477">
                  <c:v>1.273671861907167E-2</c:v>
                </c:pt>
                <c:pt idx="24478">
                  <c:v>5.2517104946766819E-4</c:v>
                </c:pt>
                <c:pt idx="24479">
                  <c:v>7.8760084999823104E-4</c:v>
                </c:pt>
                <c:pt idx="24480">
                  <c:v>7.2488487122647309E-4</c:v>
                </c:pt>
                <c:pt idx="24481">
                  <c:v>1.7110916764904094E-4</c:v>
                </c:pt>
                <c:pt idx="24482">
                  <c:v>3.5944807787369813E-3</c:v>
                </c:pt>
                <c:pt idx="24483">
                  <c:v>3.8305920658873168E-4</c:v>
                </c:pt>
                <c:pt idx="24484">
                  <c:v>2.4415314675681039E-2</c:v>
                </c:pt>
                <c:pt idx="24485">
                  <c:v>1.0296789824349027E-2</c:v>
                </c:pt>
                <c:pt idx="24486">
                  <c:v>2.7620055466355233E-2</c:v>
                </c:pt>
                <c:pt idx="24487">
                  <c:v>8.291103215921845E-5</c:v>
                </c:pt>
                <c:pt idx="24488">
                  <c:v>8.291103215921845E-5</c:v>
                </c:pt>
                <c:pt idx="24489">
                  <c:v>1.048352588789059E-2</c:v>
                </c:pt>
                <c:pt idx="24490">
                  <c:v>6.1454293737771293E-4</c:v>
                </c:pt>
                <c:pt idx="24491">
                  <c:v>5.3280053280077089E-4</c:v>
                </c:pt>
                <c:pt idx="24492">
                  <c:v>6.912845219296887E-3</c:v>
                </c:pt>
                <c:pt idx="24493">
                  <c:v>3.2942667089008643E-2</c:v>
                </c:pt>
                <c:pt idx="24494">
                  <c:v>1.133317901610611E-2</c:v>
                </c:pt>
                <c:pt idx="24495">
                  <c:v>4.9415992812220305E-3</c:v>
                </c:pt>
                <c:pt idx="24496">
                  <c:v>2.1164021164021368E-2</c:v>
                </c:pt>
                <c:pt idx="24497">
                  <c:v>0</c:v>
                </c:pt>
                <c:pt idx="24498">
                  <c:v>2.9850746268656823E-2</c:v>
                </c:pt>
                <c:pt idx="24499">
                  <c:v>1.7743979721165915E-2</c:v>
                </c:pt>
                <c:pt idx="24500">
                  <c:v>6.5104166666679814E-4</c:v>
                </c:pt>
                <c:pt idx="24501">
                  <c:v>3.7940379403793946E-2</c:v>
                </c:pt>
                <c:pt idx="24502">
                  <c:v>1.1954992967651196E-2</c:v>
                </c:pt>
                <c:pt idx="24503">
                  <c:v>5.0344462109168844E-3</c:v>
                </c:pt>
                <c:pt idx="24504">
                  <c:v>6.5104166666679814E-4</c:v>
                </c:pt>
                <c:pt idx="24505">
                  <c:v>6.3424947145877802E-3</c:v>
                </c:pt>
                <c:pt idx="24506">
                  <c:v>1.5748031496063096E-2</c:v>
                </c:pt>
                <c:pt idx="24507">
                  <c:v>4.2174320524836087E-3</c:v>
                </c:pt>
                <c:pt idx="24508">
                  <c:v>4.2174320524836087E-3</c:v>
                </c:pt>
                <c:pt idx="24509">
                  <c:v>4.6599679627203775E-3</c:v>
                </c:pt>
                <c:pt idx="24510">
                  <c:v>2.976190476190496E-3</c:v>
                </c:pt>
                <c:pt idx="24511">
                  <c:v>1.5748031496063096E-2</c:v>
                </c:pt>
                <c:pt idx="24512">
                  <c:v>5.7915057915058294E-3</c:v>
                </c:pt>
                <c:pt idx="24513">
                  <c:v>0</c:v>
                </c:pt>
                <c:pt idx="24514">
                  <c:v>1.5748031496063096E-2</c:v>
                </c:pt>
                <c:pt idx="24515">
                  <c:v>4.3744531933532539E-4</c:v>
                </c:pt>
                <c:pt idx="24516">
                  <c:v>6.5104166666679814E-4</c:v>
                </c:pt>
                <c:pt idx="24517">
                  <c:v>1.1188686000735613E-5</c:v>
                </c:pt>
                <c:pt idx="24518">
                  <c:v>7.9576117995366414E-4</c:v>
                </c:pt>
                <c:pt idx="24519">
                  <c:v>3.1233732431025715E-3</c:v>
                </c:pt>
                <c:pt idx="24520">
                  <c:v>0</c:v>
                </c:pt>
                <c:pt idx="24521">
                  <c:v>1.7463546965072976E-2</c:v>
                </c:pt>
                <c:pt idx="24522">
                  <c:v>2.3422377080913635E-2</c:v>
                </c:pt>
                <c:pt idx="24523">
                  <c:v>4.3744531933532539E-4</c:v>
                </c:pt>
                <c:pt idx="24524">
                  <c:v>2.5604551920341452E-2</c:v>
                </c:pt>
                <c:pt idx="24525">
                  <c:v>1.0374010374010548E-2</c:v>
                </c:pt>
                <c:pt idx="24526">
                  <c:v>8.1439393939393936E-2</c:v>
                </c:pt>
                <c:pt idx="24527">
                  <c:v>8.8757396449704734E-3</c:v>
                </c:pt>
                <c:pt idx="24528">
                  <c:v>8.676036786403832E-5</c:v>
                </c:pt>
                <c:pt idx="24529">
                  <c:v>1.9899285250164463E-3</c:v>
                </c:pt>
                <c:pt idx="24530">
                  <c:v>6.238859180035747E-3</c:v>
                </c:pt>
                <c:pt idx="24531">
                  <c:v>2.976190476190496E-3</c:v>
                </c:pt>
                <c:pt idx="24532">
                  <c:v>1.0416666666666938E-2</c:v>
                </c:pt>
                <c:pt idx="24533">
                  <c:v>1.5748031496063096E-2</c:v>
                </c:pt>
                <c:pt idx="24534">
                  <c:v>6.5104166666679814E-4</c:v>
                </c:pt>
                <c:pt idx="24535">
                  <c:v>1.3054830287208905E-3</c:v>
                </c:pt>
                <c:pt idx="24536">
                  <c:v>2.3437500000000038E-2</c:v>
                </c:pt>
                <c:pt idx="24537">
                  <c:v>4.3744531933532539E-4</c:v>
                </c:pt>
                <c:pt idx="24538">
                  <c:v>6.5104166666679814E-4</c:v>
                </c:pt>
                <c:pt idx="24539">
                  <c:v>1.3227513227514738E-3</c:v>
                </c:pt>
                <c:pt idx="24540">
                  <c:v>2.3965141612200407E-2</c:v>
                </c:pt>
                <c:pt idx="24541">
                  <c:v>2.3965141612200407E-2</c:v>
                </c:pt>
                <c:pt idx="24542">
                  <c:v>1.6634219670272784E-2</c:v>
                </c:pt>
                <c:pt idx="24543">
                  <c:v>2.407845181648912E-2</c:v>
                </c:pt>
                <c:pt idx="24544">
                  <c:v>1.6634219670272784E-2</c:v>
                </c:pt>
                <c:pt idx="24545">
                  <c:v>2.0796197266785419E-2</c:v>
                </c:pt>
                <c:pt idx="24546">
                  <c:v>3.2573983393655477E-2</c:v>
                </c:pt>
                <c:pt idx="24547">
                  <c:v>2.3965141612200407E-2</c:v>
                </c:pt>
                <c:pt idx="24548">
                  <c:v>1.6634219670272784E-2</c:v>
                </c:pt>
                <c:pt idx="24549">
                  <c:v>1.5278838808256977E-4</c:v>
                </c:pt>
                <c:pt idx="24550">
                  <c:v>1.0513296227581837E-2</c:v>
                </c:pt>
                <c:pt idx="24551">
                  <c:v>2.692429521697819E-2</c:v>
                </c:pt>
                <c:pt idx="24552">
                  <c:v>1.4241996233521636E-2</c:v>
                </c:pt>
                <c:pt idx="24553">
                  <c:v>2.9124799767007482E-4</c:v>
                </c:pt>
                <c:pt idx="24554">
                  <c:v>7.2515881577370151E-3</c:v>
                </c:pt>
                <c:pt idx="24555">
                  <c:v>2.3437500000000038E-2</c:v>
                </c:pt>
                <c:pt idx="24556">
                  <c:v>1.3227513227514738E-3</c:v>
                </c:pt>
                <c:pt idx="24557">
                  <c:v>6.6666666666667001E-3</c:v>
                </c:pt>
                <c:pt idx="24558">
                  <c:v>2.1164021164021368E-2</c:v>
                </c:pt>
                <c:pt idx="24559">
                  <c:v>2.3437500000000038E-2</c:v>
                </c:pt>
                <c:pt idx="24560">
                  <c:v>6.147540983606598E-3</c:v>
                </c:pt>
                <c:pt idx="24561">
                  <c:v>4.2372881355930824E-3</c:v>
                </c:pt>
                <c:pt idx="24562">
                  <c:v>9.177799500380052E-3</c:v>
                </c:pt>
                <c:pt idx="24563">
                  <c:v>2.3437500000000038E-2</c:v>
                </c:pt>
                <c:pt idx="24564">
                  <c:v>4.7619047619047589E-2</c:v>
                </c:pt>
                <c:pt idx="24565">
                  <c:v>6.9991251093613586E-3</c:v>
                </c:pt>
                <c:pt idx="24566">
                  <c:v>2.976190476190496E-3</c:v>
                </c:pt>
                <c:pt idx="24567">
                  <c:v>3.9041671965186467E-4</c:v>
                </c:pt>
                <c:pt idx="25147">
                  <c:v>3.6645299145299098E-2</c:v>
                </c:pt>
                <c:pt idx="25148">
                  <c:v>1.4768488683187957E-2</c:v>
                </c:pt>
                <c:pt idx="25149">
                  <c:v>2.5469387755102126E-2</c:v>
                </c:pt>
                <c:pt idx="25150">
                  <c:v>4.4448875090590222E-3</c:v>
                </c:pt>
                <c:pt idx="25151">
                  <c:v>1.0051282051282114E-2</c:v>
                </c:pt>
                <c:pt idx="25152">
                  <c:v>2.5469387755102126E-2</c:v>
                </c:pt>
                <c:pt idx="25153">
                  <c:v>2.5318757897153672E-3</c:v>
                </c:pt>
                <c:pt idx="25154">
                  <c:v>1.8200682399288553E-2</c:v>
                </c:pt>
                <c:pt idx="25155">
                  <c:v>2.976190476190496E-3</c:v>
                </c:pt>
                <c:pt idx="25156">
                  <c:v>6.9991251093613586E-3</c:v>
                </c:pt>
                <c:pt idx="25157">
                  <c:v>6.147540983606598E-3</c:v>
                </c:pt>
                <c:pt idx="25158">
                  <c:v>1.3227513227514738E-3</c:v>
                </c:pt>
                <c:pt idx="25159">
                  <c:v>2.976190476190496E-3</c:v>
                </c:pt>
                <c:pt idx="25160">
                  <c:v>1.0416666666666938E-2</c:v>
                </c:pt>
                <c:pt idx="25161">
                  <c:v>1.3888888888890522E-3</c:v>
                </c:pt>
                <c:pt idx="25162">
                  <c:v>7.5757575757576141E-3</c:v>
                </c:pt>
                <c:pt idx="25163">
                  <c:v>3.5433070866141662E-2</c:v>
                </c:pt>
                <c:pt idx="25164">
                  <c:v>2.9659277504105235E-2</c:v>
                </c:pt>
                <c:pt idx="25165">
                  <c:v>1.0416666666666938E-2</c:v>
                </c:pt>
                <c:pt idx="25166">
                  <c:v>6.9991251093613586E-3</c:v>
                </c:pt>
                <c:pt idx="25167">
                  <c:v>9.7949188858280165E-3</c:v>
                </c:pt>
                <c:pt idx="25168">
                  <c:v>1.9132653061225365E-3</c:v>
                </c:pt>
                <c:pt idx="25169">
                  <c:v>8.9605734767043196E-4</c:v>
                </c:pt>
                <c:pt idx="25170">
                  <c:v>6.5104166666679814E-4</c:v>
                </c:pt>
                <c:pt idx="25171">
                  <c:v>6.6666666666668883E-3</c:v>
                </c:pt>
                <c:pt idx="25172">
                  <c:v>3.1249999999999962E-2</c:v>
                </c:pt>
                <c:pt idx="25173">
                  <c:v>5.485574969524596E-3</c:v>
                </c:pt>
                <c:pt idx="25174">
                  <c:v>1.3227513227514738E-3</c:v>
                </c:pt>
                <c:pt idx="25175">
                  <c:v>2.3437500000000038E-2</c:v>
                </c:pt>
                <c:pt idx="25176">
                  <c:v>6.9686411149826252E-3</c:v>
                </c:pt>
                <c:pt idx="25177">
                  <c:v>1.4336917562724075E-2</c:v>
                </c:pt>
                <c:pt idx="25178">
                  <c:v>1.4336917562724075E-2</c:v>
                </c:pt>
                <c:pt idx="25179">
                  <c:v>1.7618040873858387E-4</c:v>
                </c:pt>
                <c:pt idx="25180">
                  <c:v>7.8201368523949689E-3</c:v>
                </c:pt>
                <c:pt idx="25181">
                  <c:v>2.3437500000000038E-2</c:v>
                </c:pt>
                <c:pt idx="25182">
                  <c:v>2.66666666666668E-2</c:v>
                </c:pt>
                <c:pt idx="25183">
                  <c:v>6.5104166666679814E-4</c:v>
                </c:pt>
                <c:pt idx="25184">
                  <c:v>6.5104166666679814E-4</c:v>
                </c:pt>
                <c:pt idx="25185">
                  <c:v>2.6986506746626532E-2</c:v>
                </c:pt>
                <c:pt idx="25186">
                  <c:v>1.9542548035580451E-3</c:v>
                </c:pt>
                <c:pt idx="25187">
                  <c:v>1.415653589562955E-5</c:v>
                </c:pt>
                <c:pt idx="25188">
                  <c:v>8.7432152649545881E-3</c:v>
                </c:pt>
                <c:pt idx="25189">
                  <c:v>1.0353725617653223E-3</c:v>
                </c:pt>
                <c:pt idx="25190">
                  <c:v>3.9662933684672753E-2</c:v>
                </c:pt>
                <c:pt idx="25191">
                  <c:v>5.9268015383417598E-3</c:v>
                </c:pt>
                <c:pt idx="25192">
                  <c:v>5.5575701747438776E-2</c:v>
                </c:pt>
                <c:pt idx="25193">
                  <c:v>9.1216653716651875E-3</c:v>
                </c:pt>
                <c:pt idx="25194">
                  <c:v>1.7260466988728011E-2</c:v>
                </c:pt>
                <c:pt idx="25195">
                  <c:v>1.10153256704982E-2</c:v>
                </c:pt>
                <c:pt idx="25196">
                  <c:v>8.7432152649545881E-3</c:v>
                </c:pt>
                <c:pt idx="25197">
                  <c:v>2.6986506746626532E-2</c:v>
                </c:pt>
                <c:pt idx="25198">
                  <c:v>8.4050969684239356E-3</c:v>
                </c:pt>
                <c:pt idx="25199">
                  <c:v>1.7260466988728011E-2</c:v>
                </c:pt>
                <c:pt idx="25200">
                  <c:v>2.6986506746626532E-2</c:v>
                </c:pt>
                <c:pt idx="25201">
                  <c:v>3.1574990602681326E-2</c:v>
                </c:pt>
                <c:pt idx="25202">
                  <c:v>1.7042485150392365E-2</c:v>
                </c:pt>
                <c:pt idx="25203">
                  <c:v>4.6599679627203775E-3</c:v>
                </c:pt>
                <c:pt idx="25204">
                  <c:v>6.6666666666668883E-3</c:v>
                </c:pt>
                <c:pt idx="25205">
                  <c:v>0</c:v>
                </c:pt>
                <c:pt idx="25206">
                  <c:v>6.5104166666679814E-4</c:v>
                </c:pt>
                <c:pt idx="25207">
                  <c:v>5.0287356321839852E-3</c:v>
                </c:pt>
                <c:pt idx="25208">
                  <c:v>1.4336917562724075E-2</c:v>
                </c:pt>
                <c:pt idx="25209">
                  <c:v>3.1249999999999962E-2</c:v>
                </c:pt>
                <c:pt idx="25210">
                  <c:v>1.0416666666666938E-2</c:v>
                </c:pt>
                <c:pt idx="25211">
                  <c:v>6.5104166666679814E-4</c:v>
                </c:pt>
                <c:pt idx="25212">
                  <c:v>7.2148786831516027E-4</c:v>
                </c:pt>
                <c:pt idx="25213">
                  <c:v>1.0296789824349027E-2</c:v>
                </c:pt>
                <c:pt idx="25214">
                  <c:v>2.0923076923076878E-2</c:v>
                </c:pt>
                <c:pt idx="25215">
                  <c:v>3.8305920658873168E-4</c:v>
                </c:pt>
                <c:pt idx="25216">
                  <c:v>7.3319926261101991E-3</c:v>
                </c:pt>
                <c:pt idx="25217">
                  <c:v>9.7769877181642113E-3</c:v>
                </c:pt>
                <c:pt idx="25218">
                  <c:v>9.0642765982132303E-3</c:v>
                </c:pt>
                <c:pt idx="25219">
                  <c:v>2.4085224641037482E-2</c:v>
                </c:pt>
                <c:pt idx="25220">
                  <c:v>2.6492311931080367E-4</c:v>
                </c:pt>
                <c:pt idx="25221">
                  <c:v>7.6048518954751968E-6</c:v>
                </c:pt>
                <c:pt idx="25222">
                  <c:v>4.1890205213598996E-3</c:v>
                </c:pt>
                <c:pt idx="25223">
                  <c:v>3.5955890353094738E-2</c:v>
                </c:pt>
                <c:pt idx="25224">
                  <c:v>3.1443060672710502E-3</c:v>
                </c:pt>
                <c:pt idx="25225">
                  <c:v>1.1452451292037683E-4</c:v>
                </c:pt>
                <c:pt idx="25226">
                  <c:v>5.3159440414343286E-3</c:v>
                </c:pt>
                <c:pt idx="25227">
                  <c:v>4.3744531933532539E-4</c:v>
                </c:pt>
                <c:pt idx="25228">
                  <c:v>2.4380333197886249E-3</c:v>
                </c:pt>
                <c:pt idx="25229">
                  <c:v>7.0275897969807556E-3</c:v>
                </c:pt>
                <c:pt idx="25230">
                  <c:v>7.5167316879424934E-3</c:v>
                </c:pt>
                <c:pt idx="25231">
                  <c:v>1.2566706083072653E-3</c:v>
                </c:pt>
                <c:pt idx="25232">
                  <c:v>7.2148786831516027E-4</c:v>
                </c:pt>
                <c:pt idx="25233">
                  <c:v>2.8280542986424254E-3</c:v>
                </c:pt>
                <c:pt idx="25234">
                  <c:v>1.3665297812854292E-3</c:v>
                </c:pt>
                <c:pt idx="25235">
                  <c:v>1.5567765567765486E-2</c:v>
                </c:pt>
                <c:pt idx="25236">
                  <c:v>5.6442010002383395E-3</c:v>
                </c:pt>
                <c:pt idx="25237">
                  <c:v>2.4085224641037482E-2</c:v>
                </c:pt>
                <c:pt idx="25238">
                  <c:v>9.114604006245048E-3</c:v>
                </c:pt>
                <c:pt idx="25239">
                  <c:v>1.0296789824349027E-2</c:v>
                </c:pt>
                <c:pt idx="25240">
                  <c:v>9.3370681605983057E-4</c:v>
                </c:pt>
                <c:pt idx="25241">
                  <c:v>1.6393442622950921E-2</c:v>
                </c:pt>
                <c:pt idx="25242">
                  <c:v>1.1574074074072801E-3</c:v>
                </c:pt>
                <c:pt idx="25243">
                  <c:v>6.7750677506769365E-4</c:v>
                </c:pt>
                <c:pt idx="25244">
                  <c:v>2.6792255363684899E-3</c:v>
                </c:pt>
                <c:pt idx="25245">
                  <c:v>3.6885245901639496E-2</c:v>
                </c:pt>
                <c:pt idx="25246">
                  <c:v>1.3774104683195554E-3</c:v>
                </c:pt>
                <c:pt idx="25247">
                  <c:v>4.5537340619304E-4</c:v>
                </c:pt>
                <c:pt idx="25248">
                  <c:v>3.0991735537190834E-3</c:v>
                </c:pt>
                <c:pt idx="25249">
                  <c:v>2.4390243902439174E-2</c:v>
                </c:pt>
                <c:pt idx="25250">
                  <c:v>2.4390243902439174E-2</c:v>
                </c:pt>
                <c:pt idx="25251">
                  <c:v>1.6529398307023626E-2</c:v>
                </c:pt>
                <c:pt idx="25252">
                  <c:v>2.2038567493112997E-2</c:v>
                </c:pt>
                <c:pt idx="25253">
                  <c:v>3.6231884057970794E-3</c:v>
                </c:pt>
                <c:pt idx="25254">
                  <c:v>1.6873278236914636E-2</c:v>
                </c:pt>
                <c:pt idx="25255">
                  <c:v>2.3707177282792796E-2</c:v>
                </c:pt>
                <c:pt idx="25256">
                  <c:v>1.4685792349726872E-2</c:v>
                </c:pt>
                <c:pt idx="25257">
                  <c:v>3.6885245901639496E-2</c:v>
                </c:pt>
                <c:pt idx="25258">
                  <c:v>1.6393442622950921E-2</c:v>
                </c:pt>
                <c:pt idx="25259">
                  <c:v>1.7664723547063514E-4</c:v>
                </c:pt>
                <c:pt idx="25260">
                  <c:v>2.3437500000000038E-2</c:v>
                </c:pt>
                <c:pt idx="25261">
                  <c:v>2.3437500000000038E-2</c:v>
                </c:pt>
                <c:pt idx="25262">
                  <c:v>5.8606994090864978E-3</c:v>
                </c:pt>
                <c:pt idx="25263">
                  <c:v>0</c:v>
                </c:pt>
                <c:pt idx="25264">
                  <c:v>6.5104166666679814E-4</c:v>
                </c:pt>
                <c:pt idx="25265">
                  <c:v>4.7268907563025311E-3</c:v>
                </c:pt>
                <c:pt idx="25266">
                  <c:v>6.8632228719949593E-3</c:v>
                </c:pt>
                <c:pt idx="25267">
                  <c:v>5.0287356321839852E-3</c:v>
                </c:pt>
                <c:pt idx="25268">
                  <c:v>1.5748031496063096E-2</c:v>
                </c:pt>
                <c:pt idx="25269">
                  <c:v>1.0416666666666938E-2</c:v>
                </c:pt>
                <c:pt idx="25270">
                  <c:v>6.5104166666679814E-4</c:v>
                </c:pt>
                <c:pt idx="25271">
                  <c:v>7.5757575757576141E-3</c:v>
                </c:pt>
                <c:pt idx="25272">
                  <c:v>3.9447731755424325E-3</c:v>
                </c:pt>
                <c:pt idx="25273">
                  <c:v>6.5104166666679814E-4</c:v>
                </c:pt>
                <c:pt idx="25274">
                  <c:v>1.5748031496063096E-2</c:v>
                </c:pt>
                <c:pt idx="25275">
                  <c:v>1.6203703703703606E-2</c:v>
                </c:pt>
                <c:pt idx="25276">
                  <c:v>2.8624661246612532E-2</c:v>
                </c:pt>
                <c:pt idx="25277">
                  <c:v>6.5104166666679814E-4</c:v>
                </c:pt>
                <c:pt idx="25278">
                  <c:v>2.8624661246612532E-2</c:v>
                </c:pt>
                <c:pt idx="25279">
                  <c:v>2.3422377080913635E-2</c:v>
                </c:pt>
                <c:pt idx="25280">
                  <c:v>6.5104166666679814E-4</c:v>
                </c:pt>
                <c:pt idx="25281">
                  <c:v>6.553079947577196E-4</c:v>
                </c:pt>
                <c:pt idx="25282">
                  <c:v>6.5104166666679814E-4</c:v>
                </c:pt>
                <c:pt idx="25283">
                  <c:v>5.1212017753513841E-4</c:v>
                </c:pt>
                <c:pt idx="25284">
                  <c:v>1.4231499051234047E-3</c:v>
                </c:pt>
                <c:pt idx="25285">
                  <c:v>0</c:v>
                </c:pt>
                <c:pt idx="25286">
                  <c:v>2.1164021164021368E-2</c:v>
                </c:pt>
                <c:pt idx="25287">
                  <c:v>1.0416666666666938E-2</c:v>
                </c:pt>
                <c:pt idx="25288">
                  <c:v>2.3437500000000038E-2</c:v>
                </c:pt>
                <c:pt idx="25289">
                  <c:v>3.5433070866141662E-2</c:v>
                </c:pt>
                <c:pt idx="25290">
                  <c:v>2.66666666666668E-2</c:v>
                </c:pt>
                <c:pt idx="25291">
                  <c:v>3.3251231527093673E-2</c:v>
                </c:pt>
                <c:pt idx="25292">
                  <c:v>2.3818248442653931E-3</c:v>
                </c:pt>
                <c:pt idx="25293">
                  <c:v>2.3437500000000038E-2</c:v>
                </c:pt>
                <c:pt idx="25294">
                  <c:v>1.0416666666666938E-2</c:v>
                </c:pt>
                <c:pt idx="25295">
                  <c:v>1.3227513227514738E-3</c:v>
                </c:pt>
                <c:pt idx="25296">
                  <c:v>1.0416666666666938E-2</c:v>
                </c:pt>
                <c:pt idx="25297">
                  <c:v>1.833460656990063E-2</c:v>
                </c:pt>
                <c:pt idx="25298">
                  <c:v>1.0416666666666938E-2</c:v>
                </c:pt>
                <c:pt idx="25299">
                  <c:v>3.7224264705882436E-2</c:v>
                </c:pt>
                <c:pt idx="25300">
                  <c:v>1.5567765567765486E-2</c:v>
                </c:pt>
                <c:pt idx="25301">
                  <c:v>1.0296789824349027E-2</c:v>
                </c:pt>
                <c:pt idx="25302">
                  <c:v>1.0671498117696316E-2</c:v>
                </c:pt>
                <c:pt idx="25303">
                  <c:v>2.6492311931080367E-4</c:v>
                </c:pt>
                <c:pt idx="25304">
                  <c:v>7.0646620931252256E-3</c:v>
                </c:pt>
                <c:pt idx="25305">
                  <c:v>3.6491023207195743E-6</c:v>
                </c:pt>
                <c:pt idx="25306">
                  <c:v>1.0416666666666938E-2</c:v>
                </c:pt>
                <c:pt idx="25307">
                  <c:v>6.9991251093613586E-3</c:v>
                </c:pt>
                <c:pt idx="25308">
                  <c:v>2.976190476190496E-3</c:v>
                </c:pt>
                <c:pt idx="25309">
                  <c:v>4.3744531933532539E-4</c:v>
                </c:pt>
                <c:pt idx="25310">
                  <c:v>2.0869377162629689E-2</c:v>
                </c:pt>
                <c:pt idx="25311">
                  <c:v>3.5433070866141662E-2</c:v>
                </c:pt>
                <c:pt idx="25312">
                  <c:v>6.5104166666679814E-4</c:v>
                </c:pt>
                <c:pt idx="25313">
                  <c:v>1.734400656814461E-2</c:v>
                </c:pt>
                <c:pt idx="25314">
                  <c:v>9.1863517060368702E-3</c:v>
                </c:pt>
                <c:pt idx="25315">
                  <c:v>1.587301587301774E-3</c:v>
                </c:pt>
                <c:pt idx="25316">
                  <c:v>3.5433070866141662E-2</c:v>
                </c:pt>
                <c:pt idx="25317">
                  <c:v>7.096665826824485E-3</c:v>
                </c:pt>
                <c:pt idx="25318">
                  <c:v>2.3069679849340892E-2</c:v>
                </c:pt>
                <c:pt idx="25319">
                  <c:v>1.6244314489943234E-4</c:v>
                </c:pt>
                <c:pt idx="25320">
                  <c:v>8.6294934640521997E-3</c:v>
                </c:pt>
                <c:pt idx="25321">
                  <c:v>3.3469945355191169E-2</c:v>
                </c:pt>
                <c:pt idx="25322">
                  <c:v>1.6203703703703606E-2</c:v>
                </c:pt>
                <c:pt idx="25323">
                  <c:v>1.3227513227514738E-3</c:v>
                </c:pt>
                <c:pt idx="25324">
                  <c:v>3.097173828881227E-3</c:v>
                </c:pt>
                <c:pt idx="25325">
                  <c:v>4.3744531933532539E-4</c:v>
                </c:pt>
                <c:pt idx="25326">
                  <c:v>7.4259256193331498E-3</c:v>
                </c:pt>
                <c:pt idx="25327">
                  <c:v>1.0736842105263183E-2</c:v>
                </c:pt>
                <c:pt idx="25328">
                  <c:v>3.1090848834183539E-3</c:v>
                </c:pt>
                <c:pt idx="25329">
                  <c:v>1.2980576567756647E-3</c:v>
                </c:pt>
                <c:pt idx="25330">
                  <c:v>5.9933541150225447E-3</c:v>
                </c:pt>
                <c:pt idx="25331">
                  <c:v>1.4144936192454636E-2</c:v>
                </c:pt>
                <c:pt idx="25332">
                  <c:v>6.9295707929419191E-3</c:v>
                </c:pt>
                <c:pt idx="25333">
                  <c:v>4.3151510643769384E-3</c:v>
                </c:pt>
                <c:pt idx="25334">
                  <c:v>1.8084154947493533E-2</c:v>
                </c:pt>
                <c:pt idx="25335">
                  <c:v>1.2980576567756647E-3</c:v>
                </c:pt>
                <c:pt idx="25336">
                  <c:v>6.1930891199418983E-2</c:v>
                </c:pt>
                <c:pt idx="25337">
                  <c:v>3.1674428655852849E-2</c:v>
                </c:pt>
                <c:pt idx="25338">
                  <c:v>1.998950950541064E-3</c:v>
                </c:pt>
                <c:pt idx="25339">
                  <c:v>6.4499484004128737E-4</c:v>
                </c:pt>
                <c:pt idx="25340">
                  <c:v>3.2377807644205524E-2</c:v>
                </c:pt>
                <c:pt idx="25341">
                  <c:v>4.6797034919073138E-2</c:v>
                </c:pt>
                <c:pt idx="25342">
                  <c:v>1.0736842105263183E-2</c:v>
                </c:pt>
                <c:pt idx="25343">
                  <c:v>6.4499484004128737E-4</c:v>
                </c:pt>
                <c:pt idx="25344">
                  <c:v>1.0138878153100796E-2</c:v>
                </c:pt>
                <c:pt idx="25345">
                  <c:v>3.8465502193337719E-2</c:v>
                </c:pt>
                <c:pt idx="25346">
                  <c:v>7.4259256193331498E-3</c:v>
                </c:pt>
                <c:pt idx="25347">
                  <c:v>1.0736842105263183E-2</c:v>
                </c:pt>
                <c:pt idx="25348">
                  <c:v>1.0736842105263183E-2</c:v>
                </c:pt>
                <c:pt idx="25349">
                  <c:v>4.1824564188910167E-3</c:v>
                </c:pt>
                <c:pt idx="25350">
                  <c:v>2.384313725490185E-2</c:v>
                </c:pt>
                <c:pt idx="25351">
                  <c:v>1.5896103896103946E-2</c:v>
                </c:pt>
                <c:pt idx="25352">
                  <c:v>9.2471892983401055E-3</c:v>
                </c:pt>
                <c:pt idx="25353">
                  <c:v>6.6783845836930486E-3</c:v>
                </c:pt>
                <c:pt idx="25354">
                  <c:v>3.8837547788955402E-3</c:v>
                </c:pt>
                <c:pt idx="25355">
                  <c:v>2.3184613448305188E-2</c:v>
                </c:pt>
                <c:pt idx="25356">
                  <c:v>2.9910498312856106E-3</c:v>
                </c:pt>
                <c:pt idx="25357">
                  <c:v>1.1635990863325356E-2</c:v>
                </c:pt>
                <c:pt idx="25358">
                  <c:v>2.3474125504318799E-3</c:v>
                </c:pt>
                <c:pt idx="25359">
                  <c:v>6.8310152343768109E-4</c:v>
                </c:pt>
                <c:pt idx="25360">
                  <c:v>4.2906116293669715E-3</c:v>
                </c:pt>
                <c:pt idx="25361">
                  <c:v>2.3965141612200407E-2</c:v>
                </c:pt>
                <c:pt idx="25362">
                  <c:v>4.4017607042818241E-3</c:v>
                </c:pt>
                <c:pt idx="25363">
                  <c:v>1.0513296227581837E-2</c:v>
                </c:pt>
                <c:pt idx="25364">
                  <c:v>1.3882385798893663E-3</c:v>
                </c:pt>
                <c:pt idx="25365">
                  <c:v>2.4803309753648544E-4</c:v>
                </c:pt>
                <c:pt idx="25366">
                  <c:v>1.5766186264137456E-2</c:v>
                </c:pt>
                <c:pt idx="25367">
                  <c:v>1.0513296227581837E-2</c:v>
                </c:pt>
                <c:pt idx="25368">
                  <c:v>2.3965141612200407E-2</c:v>
                </c:pt>
                <c:pt idx="25369">
                  <c:v>2.976190476190496E-3</c:v>
                </c:pt>
                <c:pt idx="25370">
                  <c:v>1.0416666666666938E-2</c:v>
                </c:pt>
                <c:pt idx="25371">
                  <c:v>4.1050903119862488E-4</c:v>
                </c:pt>
                <c:pt idx="25372">
                  <c:v>5.9046961325966721E-2</c:v>
                </c:pt>
                <c:pt idx="25373">
                  <c:v>1.1405150138109164E-2</c:v>
                </c:pt>
                <c:pt idx="25374">
                  <c:v>2.976190476190496E-3</c:v>
                </c:pt>
                <c:pt idx="25375">
                  <c:v>7.4815270935960618E-2</c:v>
                </c:pt>
                <c:pt idx="25376">
                  <c:v>4.1666666666666874E-3</c:v>
                </c:pt>
                <c:pt idx="25377">
                  <c:v>1.7714650494733357E-2</c:v>
                </c:pt>
                <c:pt idx="25378">
                  <c:v>8.1939228405599716E-3</c:v>
                </c:pt>
                <c:pt idx="25379">
                  <c:v>1.833460656990063E-2</c:v>
                </c:pt>
                <c:pt idx="25380">
                  <c:v>6.5104166666679814E-4</c:v>
                </c:pt>
                <c:pt idx="25381">
                  <c:v>3.5226077812828591E-2</c:v>
                </c:pt>
                <c:pt idx="25382">
                  <c:v>4.040404040404047E-2</c:v>
                </c:pt>
                <c:pt idx="25383">
                  <c:v>6.5104166666679814E-4</c:v>
                </c:pt>
                <c:pt idx="25384">
                  <c:v>1.00405749260713E-2</c:v>
                </c:pt>
                <c:pt idx="25385">
                  <c:v>1.9495504098034277E-3</c:v>
                </c:pt>
                <c:pt idx="25386">
                  <c:v>1.0635034257081455E-2</c:v>
                </c:pt>
                <c:pt idx="25387">
                  <c:v>1.5748031496063096E-2</c:v>
                </c:pt>
                <c:pt idx="25388">
                  <c:v>0.11835748792270523</c:v>
                </c:pt>
                <c:pt idx="25389">
                  <c:v>6.735421441303785E-2</c:v>
                </c:pt>
                <c:pt idx="25390">
                  <c:v>4.0745964582353279E-3</c:v>
                </c:pt>
                <c:pt idx="25391">
                  <c:v>1.0416666666666938E-2</c:v>
                </c:pt>
                <c:pt idx="25392">
                  <c:v>3.4656708595387886E-2</c:v>
                </c:pt>
                <c:pt idx="25393">
                  <c:v>1.3054830287208905E-3</c:v>
                </c:pt>
                <c:pt idx="25394">
                  <c:v>6.5104166666679814E-4</c:v>
                </c:pt>
                <c:pt idx="25395">
                  <c:v>6.9686411149826252E-3</c:v>
                </c:pt>
                <c:pt idx="25396">
                  <c:v>6.9991251093613586E-3</c:v>
                </c:pt>
                <c:pt idx="25397">
                  <c:v>6.6666666666668883E-3</c:v>
                </c:pt>
                <c:pt idx="25398">
                  <c:v>4.3938912174206264E-2</c:v>
                </c:pt>
                <c:pt idx="25399">
                  <c:v>1.1076650420912423E-2</c:v>
                </c:pt>
                <c:pt idx="25400">
                  <c:v>6.2454023109759903E-3</c:v>
                </c:pt>
                <c:pt idx="25401">
                  <c:v>3.3517306780464488E-2</c:v>
                </c:pt>
                <c:pt idx="25402">
                  <c:v>1.2972972972971489E-3</c:v>
                </c:pt>
                <c:pt idx="25403">
                  <c:v>1.6657657657657747E-2</c:v>
                </c:pt>
                <c:pt idx="25404">
                  <c:v>1.8169429932068191E-6</c:v>
                </c:pt>
                <c:pt idx="25405">
                  <c:v>1.2301283824463081E-4</c:v>
                </c:pt>
                <c:pt idx="25406">
                  <c:v>1.1076650420912423E-2</c:v>
                </c:pt>
                <c:pt idx="25407">
                  <c:v>2.6841274263954745E-2</c:v>
                </c:pt>
                <c:pt idx="25408">
                  <c:v>2.6840633737184689E-3</c:v>
                </c:pt>
                <c:pt idx="25409">
                  <c:v>8.0437580437476704E-5</c:v>
                </c:pt>
                <c:pt idx="25410">
                  <c:v>5.8354560190551977E-4</c:v>
                </c:pt>
                <c:pt idx="25411">
                  <c:v>1.8881010881010817E-2</c:v>
                </c:pt>
                <c:pt idx="25412">
                  <c:v>1.1076650420912423E-2</c:v>
                </c:pt>
                <c:pt idx="25413">
                  <c:v>5.075184275184259E-3</c:v>
                </c:pt>
                <c:pt idx="25414">
                  <c:v>1.1163465943126998E-2</c:v>
                </c:pt>
                <c:pt idx="25415">
                  <c:v>1.7441441441441285E-3</c:v>
                </c:pt>
                <c:pt idx="25416">
                  <c:v>2.4262295081967235E-2</c:v>
                </c:pt>
                <c:pt idx="25417">
                  <c:v>3.669421487603336E-2</c:v>
                </c:pt>
                <c:pt idx="25418">
                  <c:v>1.1105445067709321E-2</c:v>
                </c:pt>
                <c:pt idx="25419">
                  <c:v>5.7963717141799173E-3</c:v>
                </c:pt>
                <c:pt idx="25420">
                  <c:v>2.4262295081967235E-2</c:v>
                </c:pt>
                <c:pt idx="25421">
                  <c:v>2.2833178005580285E-4</c:v>
                </c:pt>
                <c:pt idx="25422">
                  <c:v>2.4262295081967235E-2</c:v>
                </c:pt>
                <c:pt idx="25423">
                  <c:v>2.4262295081967235E-2</c:v>
                </c:pt>
                <c:pt idx="25424">
                  <c:v>5.0331323058599639E-4</c:v>
                </c:pt>
                <c:pt idx="25425">
                  <c:v>4.8140498937558196E-5</c:v>
                </c:pt>
                <c:pt idx="25426">
                  <c:v>1.4963846963846908E-2</c:v>
                </c:pt>
                <c:pt idx="25427">
                  <c:v>1.0175010175010308E-2</c:v>
                </c:pt>
                <c:pt idx="25428">
                  <c:v>5.6342243079644562E-3</c:v>
                </c:pt>
                <c:pt idx="25429">
                  <c:v>1.0175010175010308E-2</c:v>
                </c:pt>
                <c:pt idx="25430">
                  <c:v>3.7440000000000209E-2</c:v>
                </c:pt>
                <c:pt idx="25431">
                  <c:v>1.0175010175010308E-2</c:v>
                </c:pt>
                <c:pt idx="25432">
                  <c:v>2.067824648469814E-2</c:v>
                </c:pt>
                <c:pt idx="25433">
                  <c:v>1.0399471772862302E-2</c:v>
                </c:pt>
                <c:pt idx="25434">
                  <c:v>6.6666666666668883E-3</c:v>
                </c:pt>
                <c:pt idx="25435">
                  <c:v>6.5104166666679814E-4</c:v>
                </c:pt>
                <c:pt idx="25436">
                  <c:v>2.3437500000000038E-2</c:v>
                </c:pt>
                <c:pt idx="25437">
                  <c:v>3.9447731755424325E-3</c:v>
                </c:pt>
                <c:pt idx="25438">
                  <c:v>3.1610557926353786E-4</c:v>
                </c:pt>
                <c:pt idx="25439">
                  <c:v>1.3227513227514736E-3</c:v>
                </c:pt>
                <c:pt idx="25440">
                  <c:v>1.0416666666666938E-2</c:v>
                </c:pt>
                <c:pt idx="25441">
                  <c:v>9.6618357487921833E-3</c:v>
                </c:pt>
                <c:pt idx="25442">
                  <c:v>3.1610557926353786E-4</c:v>
                </c:pt>
                <c:pt idx="25443">
                  <c:v>1.4270692504131234E-3</c:v>
                </c:pt>
                <c:pt idx="25444">
                  <c:v>3.6549707602333709E-4</c:v>
                </c:pt>
                <c:pt idx="25445">
                  <c:v>2.016129032257999E-3</c:v>
                </c:pt>
                <c:pt idx="25446">
                  <c:v>3.1610557926353786E-4</c:v>
                </c:pt>
                <c:pt idx="25447">
                  <c:v>2.1135265700484023E-3</c:v>
                </c:pt>
                <c:pt idx="25448">
                  <c:v>1.8518518518518483E-2</c:v>
                </c:pt>
                <c:pt idx="25449">
                  <c:v>7.7737912181787801E-3</c:v>
                </c:pt>
                <c:pt idx="25450">
                  <c:v>3.6549707602333709E-4</c:v>
                </c:pt>
                <c:pt idx="25451">
                  <c:v>1.3831967213114787E-2</c:v>
                </c:pt>
                <c:pt idx="25452">
                  <c:v>6.5104166666679814E-4</c:v>
                </c:pt>
                <c:pt idx="25453">
                  <c:v>0</c:v>
                </c:pt>
                <c:pt idx="25454">
                  <c:v>1.0416666666666938E-2</c:v>
                </c:pt>
                <c:pt idx="25455">
                  <c:v>3.5511363636362483E-4</c:v>
                </c:pt>
                <c:pt idx="25456">
                  <c:v>2.1929824561404379E-3</c:v>
                </c:pt>
                <c:pt idx="25457">
                  <c:v>9.6618357487921833E-3</c:v>
                </c:pt>
                <c:pt idx="25458">
                  <c:v>0</c:v>
                </c:pt>
                <c:pt idx="25459">
                  <c:v>2.3134759976875044E-4</c:v>
                </c:pt>
                <c:pt idx="25460">
                  <c:v>1.0635034257081455E-2</c:v>
                </c:pt>
                <c:pt idx="25461">
                  <c:v>6.1621683329414704E-3</c:v>
                </c:pt>
                <c:pt idx="25462">
                  <c:v>4.916044143210406E-2</c:v>
                </c:pt>
                <c:pt idx="25463">
                  <c:v>4.8166119594678422E-4</c:v>
                </c:pt>
                <c:pt idx="25464">
                  <c:v>1.133317901610611E-2</c:v>
                </c:pt>
                <c:pt idx="25465">
                  <c:v>2.3319200484554808E-2</c:v>
                </c:pt>
                <c:pt idx="25466">
                  <c:v>1.6004495504495335E-2</c:v>
                </c:pt>
                <c:pt idx="25467">
                  <c:v>2.3319200484554808E-2</c:v>
                </c:pt>
                <c:pt idx="25468">
                  <c:v>2.9084114643121033E-2</c:v>
                </c:pt>
                <c:pt idx="25469">
                  <c:v>6.1454293737771293E-4</c:v>
                </c:pt>
                <c:pt idx="25470">
                  <c:v>1.0635034257081455E-2</c:v>
                </c:pt>
                <c:pt idx="25471">
                  <c:v>1.1254531550923347E-2</c:v>
                </c:pt>
                <c:pt idx="25472">
                  <c:v>8.633710786822527E-4</c:v>
                </c:pt>
                <c:pt idx="25473">
                  <c:v>1.354024127133354E-2</c:v>
                </c:pt>
                <c:pt idx="25474">
                  <c:v>7.2417470170279288E-2</c:v>
                </c:pt>
                <c:pt idx="25475">
                  <c:v>5.3280053280077089E-4</c:v>
                </c:pt>
                <c:pt idx="25476">
                  <c:v>1.4083477498111698E-2</c:v>
                </c:pt>
                <c:pt idx="25477">
                  <c:v>5.9708436724565772E-2</c:v>
                </c:pt>
                <c:pt idx="25478">
                  <c:v>2.1610389610389521E-2</c:v>
                </c:pt>
                <c:pt idx="25479">
                  <c:v>3.2805032805033468E-3</c:v>
                </c:pt>
                <c:pt idx="25480">
                  <c:v>6.8740783026497582E-3</c:v>
                </c:pt>
                <c:pt idx="25481">
                  <c:v>6.1454293737771293E-4</c:v>
                </c:pt>
                <c:pt idx="25482">
                  <c:v>6.1454293737771293E-4</c:v>
                </c:pt>
                <c:pt idx="25483">
                  <c:v>1.2487512487511664E-3</c:v>
                </c:pt>
                <c:pt idx="25484">
                  <c:v>2.4935103413678404E-2</c:v>
                </c:pt>
                <c:pt idx="25485">
                  <c:v>2.3319200484554808E-2</c:v>
                </c:pt>
                <c:pt idx="25486">
                  <c:v>2.3319200484554808E-2</c:v>
                </c:pt>
                <c:pt idx="25487">
                  <c:v>2.3319200484554808E-2</c:v>
                </c:pt>
                <c:pt idx="25488">
                  <c:v>1.3832487141505839E-2</c:v>
                </c:pt>
                <c:pt idx="25489">
                  <c:v>4.8166119594678422E-4</c:v>
                </c:pt>
                <c:pt idx="25490">
                  <c:v>9.9916109531495226E-3</c:v>
                </c:pt>
                <c:pt idx="25491">
                  <c:v>6.1454293737771293E-4</c:v>
                </c:pt>
                <c:pt idx="25492">
                  <c:v>6.4971319003575331E-3</c:v>
                </c:pt>
                <c:pt idx="25493">
                  <c:v>1.3308696401305989E-3</c:v>
                </c:pt>
                <c:pt idx="25494">
                  <c:v>1.0635034257081455E-2</c:v>
                </c:pt>
                <c:pt idx="25495">
                  <c:v>1.621832943703802E-2</c:v>
                </c:pt>
                <c:pt idx="25496">
                  <c:v>3.8139846102375294E-2</c:v>
                </c:pt>
                <c:pt idx="25497">
                  <c:v>7.9576117995366414E-4</c:v>
                </c:pt>
                <c:pt idx="25498">
                  <c:v>4.482660774124566E-3</c:v>
                </c:pt>
                <c:pt idx="25499">
                  <c:v>5.1798751537228726E-3</c:v>
                </c:pt>
                <c:pt idx="25500">
                  <c:v>1.048352588789059E-2</c:v>
                </c:pt>
                <c:pt idx="25501">
                  <c:v>2.8117465923543543E-3</c:v>
                </c:pt>
                <c:pt idx="25502">
                  <c:v>1.1188686000735613E-5</c:v>
                </c:pt>
                <c:pt idx="25503">
                  <c:v>1.5468586869739475E-3</c:v>
                </c:pt>
                <c:pt idx="25504">
                  <c:v>7.7836570348588981E-3</c:v>
                </c:pt>
                <c:pt idx="25505">
                  <c:v>4.0140375569464775E-3</c:v>
                </c:pt>
                <c:pt idx="25506">
                  <c:v>7.2811079318961601E-4</c:v>
                </c:pt>
                <c:pt idx="25507">
                  <c:v>3.328972725831207E-4</c:v>
                </c:pt>
                <c:pt idx="25508">
                  <c:v>2.5219844035175125E-2</c:v>
                </c:pt>
                <c:pt idx="25509">
                  <c:v>4.482660774124566E-3</c:v>
                </c:pt>
                <c:pt idx="25510">
                  <c:v>3.0880773361976551E-3</c:v>
                </c:pt>
                <c:pt idx="25511">
                  <c:v>6.7643598792901018E-3</c:v>
                </c:pt>
                <c:pt idx="25512">
                  <c:v>1.1204118671062013E-3</c:v>
                </c:pt>
                <c:pt idx="25513">
                  <c:v>1.1188686000735613E-5</c:v>
                </c:pt>
                <c:pt idx="25514">
                  <c:v>1.0883781106072495E-2</c:v>
                </c:pt>
                <c:pt idx="25515">
                  <c:v>5.759443036847142E-3</c:v>
                </c:pt>
                <c:pt idx="25516">
                  <c:v>2.0752910899789587E-3</c:v>
                </c:pt>
                <c:pt idx="25517">
                  <c:v>2.8117465923543543E-3</c:v>
                </c:pt>
                <c:pt idx="25518">
                  <c:v>1.1204118671062013E-3</c:v>
                </c:pt>
                <c:pt idx="25519">
                  <c:v>1.5104726100965971E-4</c:v>
                </c:pt>
                <c:pt idx="25520">
                  <c:v>3.8139846102375294E-2</c:v>
                </c:pt>
                <c:pt idx="25521">
                  <c:v>1.048352588789059E-2</c:v>
                </c:pt>
                <c:pt idx="25522">
                  <c:v>3.7675162675162632E-2</c:v>
                </c:pt>
                <c:pt idx="25523">
                  <c:v>1.1529024642186492E-2</c:v>
                </c:pt>
                <c:pt idx="25524">
                  <c:v>1.6112919338532523E-6</c:v>
                </c:pt>
                <c:pt idx="25525">
                  <c:v>1.436469811345178E-2</c:v>
                </c:pt>
                <c:pt idx="25526">
                  <c:v>1.4406601801559704E-2</c:v>
                </c:pt>
                <c:pt idx="25527">
                  <c:v>3.1173826173826382E-3</c:v>
                </c:pt>
                <c:pt idx="25528">
                  <c:v>6.1454293737771293E-4</c:v>
                </c:pt>
                <c:pt idx="25529">
                  <c:v>1.2487512487511664E-3</c:v>
                </c:pt>
                <c:pt idx="25530">
                  <c:v>6.1454293737771293E-4</c:v>
                </c:pt>
                <c:pt idx="25531">
                  <c:v>1.7904034375746086E-2</c:v>
                </c:pt>
                <c:pt idx="25532">
                  <c:v>8.4195234298874121E-3</c:v>
                </c:pt>
                <c:pt idx="25533">
                  <c:v>3.4439851050953414E-3</c:v>
                </c:pt>
                <c:pt idx="25534">
                  <c:v>3.7564704466112554E-3</c:v>
                </c:pt>
                <c:pt idx="25535">
                  <c:v>6.2015541525012432E-3</c:v>
                </c:pt>
                <c:pt idx="25536">
                  <c:v>1.0140845070422413E-3</c:v>
                </c:pt>
                <c:pt idx="25537">
                  <c:v>4.1173355925024054E-3</c:v>
                </c:pt>
                <c:pt idx="25538">
                  <c:v>4.208175884497581E-6</c:v>
                </c:pt>
                <c:pt idx="25539">
                  <c:v>9.6966025543920517E-4</c:v>
                </c:pt>
                <c:pt idx="25540">
                  <c:v>7.4406438631790667E-2</c:v>
                </c:pt>
                <c:pt idx="25541">
                  <c:v>1.0372276826426247E-2</c:v>
                </c:pt>
                <c:pt idx="25542">
                  <c:v>3.0248435054773003E-2</c:v>
                </c:pt>
                <c:pt idx="25543">
                  <c:v>2.3011176857331882E-3</c:v>
                </c:pt>
                <c:pt idx="25544">
                  <c:v>1.0416666666666938E-2</c:v>
                </c:pt>
                <c:pt idx="25545">
                  <c:v>4.3744531933532539E-4</c:v>
                </c:pt>
                <c:pt idx="25546">
                  <c:v>1.0416666666666938E-2</c:v>
                </c:pt>
                <c:pt idx="25547">
                  <c:v>6.238859180035747E-3</c:v>
                </c:pt>
                <c:pt idx="25548">
                  <c:v>2.6666666666666613E-2</c:v>
                </c:pt>
                <c:pt idx="25549">
                  <c:v>1.5748031496063096E-2</c:v>
                </c:pt>
                <c:pt idx="25550">
                  <c:v>6.5104166666679814E-4</c:v>
                </c:pt>
                <c:pt idx="25551">
                  <c:v>1.0416666666666938E-2</c:v>
                </c:pt>
                <c:pt idx="25552">
                  <c:v>1.0416666666666938E-2</c:v>
                </c:pt>
                <c:pt idx="25553">
                  <c:v>1.0416666666666938E-2</c:v>
                </c:pt>
                <c:pt idx="25554">
                  <c:v>2.3422377080913635E-2</c:v>
                </c:pt>
                <c:pt idx="25555">
                  <c:v>1.0416666666666938E-2</c:v>
                </c:pt>
                <c:pt idx="25556">
                  <c:v>1.0416666666666938E-2</c:v>
                </c:pt>
                <c:pt idx="25557">
                  <c:v>2.3437500000000038E-2</c:v>
                </c:pt>
                <c:pt idx="25558">
                  <c:v>1.2305227901558254E-2</c:v>
                </c:pt>
                <c:pt idx="25559">
                  <c:v>1.0416666666666938E-2</c:v>
                </c:pt>
                <c:pt idx="25560">
                  <c:v>2.3437500000000038E-2</c:v>
                </c:pt>
                <c:pt idx="25561">
                  <c:v>4.3744531933532539E-4</c:v>
                </c:pt>
                <c:pt idx="25562">
                  <c:v>2.3437500000000038E-2</c:v>
                </c:pt>
                <c:pt idx="25563">
                  <c:v>1.6203703703703606E-2</c:v>
                </c:pt>
                <c:pt idx="25564">
                  <c:v>1.1689411350715185E-2</c:v>
                </c:pt>
                <c:pt idx="25565">
                  <c:v>1.2010716556170968E-2</c:v>
                </c:pt>
                <c:pt idx="25566">
                  <c:v>9.9900099900116575E-4</c:v>
                </c:pt>
                <c:pt idx="25567">
                  <c:v>8.2271848814146533E-3</c:v>
                </c:pt>
                <c:pt idx="25568">
                  <c:v>2.4278676988036728E-2</c:v>
                </c:pt>
                <c:pt idx="25569">
                  <c:v>2.9577048210582824E-4</c:v>
                </c:pt>
                <c:pt idx="25570">
                  <c:v>4.7880746501499087E-2</c:v>
                </c:pt>
                <c:pt idx="25571">
                  <c:v>6.6935784640498779E-3</c:v>
                </c:pt>
                <c:pt idx="25572">
                  <c:v>5.0994910707922482E-4</c:v>
                </c:pt>
                <c:pt idx="25573">
                  <c:v>7.2099413174238661E-4</c:v>
                </c:pt>
                <c:pt idx="25574">
                  <c:v>2.4278676988036728E-2</c:v>
                </c:pt>
                <c:pt idx="25575">
                  <c:v>7.7439144300669397E-3</c:v>
                </c:pt>
                <c:pt idx="25576">
                  <c:v>1.1305742075956986E-2</c:v>
                </c:pt>
                <c:pt idx="25577">
                  <c:v>5.1433466939999383E-3</c:v>
                </c:pt>
                <c:pt idx="25578">
                  <c:v>9.9134106416173665E-4</c:v>
                </c:pt>
                <c:pt idx="25579">
                  <c:v>2.4917365878464371E-2</c:v>
                </c:pt>
                <c:pt idx="25580">
                  <c:v>7.9091217807573787E-3</c:v>
                </c:pt>
                <c:pt idx="25581">
                  <c:v>1.5812177467519777E-4</c:v>
                </c:pt>
                <c:pt idx="25582">
                  <c:v>1.2243878060969561E-2</c:v>
                </c:pt>
                <c:pt idx="25583">
                  <c:v>2.5055243847573074E-4</c:v>
                </c:pt>
                <c:pt idx="25584">
                  <c:v>1.85255198487713E-2</c:v>
                </c:pt>
                <c:pt idx="25585">
                  <c:v>5.0994910707922482E-4</c:v>
                </c:pt>
                <c:pt idx="25586">
                  <c:v>4.0299469094950665E-3</c:v>
                </c:pt>
                <c:pt idx="25587">
                  <c:v>1.2859586178485744E-5</c:v>
                </c:pt>
                <c:pt idx="25588">
                  <c:v>6.38883742699181E-2</c:v>
                </c:pt>
                <c:pt idx="25589">
                  <c:v>2.4278676988036728E-2</c:v>
                </c:pt>
                <c:pt idx="25590">
                  <c:v>3.6734693877551079E-2</c:v>
                </c:pt>
                <c:pt idx="25591">
                  <c:v>3.1455085247324086E-2</c:v>
                </c:pt>
                <c:pt idx="25592">
                  <c:v>3.9462009059916996E-3</c:v>
                </c:pt>
                <c:pt idx="25593">
                  <c:v>2.3630041371608443E-2</c:v>
                </c:pt>
                <c:pt idx="25594">
                  <c:v>2.7348293345423883E-2</c:v>
                </c:pt>
                <c:pt idx="25595">
                  <c:v>6.8310152343768109E-4</c:v>
                </c:pt>
                <c:pt idx="25596">
                  <c:v>6.8310152343768109E-4</c:v>
                </c:pt>
                <c:pt idx="25597">
                  <c:v>5.5964583249002988E-3</c:v>
                </c:pt>
                <c:pt idx="25598">
                  <c:v>7.204142262965737E-3</c:v>
                </c:pt>
                <c:pt idx="25599">
                  <c:v>6.8310152343768109E-4</c:v>
                </c:pt>
                <c:pt idx="25600">
                  <c:v>1.4413998875776694E-5</c:v>
                </c:pt>
                <c:pt idx="25601">
                  <c:v>1.6283663342487424E-3</c:v>
                </c:pt>
                <c:pt idx="25602">
                  <c:v>6.8310152343768109E-4</c:v>
                </c:pt>
                <c:pt idx="25603">
                  <c:v>2.9654090375153203E-3</c:v>
                </c:pt>
                <c:pt idx="25604">
                  <c:v>2.5679785983134747E-2</c:v>
                </c:pt>
                <c:pt idx="25605">
                  <c:v>2.3965141612200407E-2</c:v>
                </c:pt>
                <c:pt idx="25606">
                  <c:v>3.2573983393655477E-2</c:v>
                </c:pt>
                <c:pt idx="25607">
                  <c:v>2.3965141612200407E-2</c:v>
                </c:pt>
                <c:pt idx="25608">
                  <c:v>4.2441218911805362E-4</c:v>
                </c:pt>
                <c:pt idx="25609">
                  <c:v>7.7819097426940018E-3</c:v>
                </c:pt>
                <c:pt idx="25610">
                  <c:v>4.9062049062049105E-3</c:v>
                </c:pt>
                <c:pt idx="25611">
                  <c:v>9.1330891330892727E-3</c:v>
                </c:pt>
                <c:pt idx="25612">
                  <c:v>1.0513296227581837E-2</c:v>
                </c:pt>
                <c:pt idx="25613">
                  <c:v>2.3584437930066461E-2</c:v>
                </c:pt>
                <c:pt idx="25614">
                  <c:v>8.696971088484705E-4</c:v>
                </c:pt>
                <c:pt idx="25615">
                  <c:v>2.3622493267665473E-3</c:v>
                </c:pt>
                <c:pt idx="25616">
                  <c:v>1.419818339844609E-3</c:v>
                </c:pt>
                <c:pt idx="25617">
                  <c:v>2.5001795590030663E-2</c:v>
                </c:pt>
                <c:pt idx="25618">
                  <c:v>3.9262820512820529E-3</c:v>
                </c:pt>
                <c:pt idx="25619">
                  <c:v>1.1839708561020023E-2</c:v>
                </c:pt>
                <c:pt idx="25620">
                  <c:v>7.0861678004542487E-4</c:v>
                </c:pt>
                <c:pt idx="25621">
                  <c:v>3.9262820512820529E-3</c:v>
                </c:pt>
                <c:pt idx="25622">
                  <c:v>2.3429299745086861E-3</c:v>
                </c:pt>
                <c:pt idx="25623">
                  <c:v>4.1289896362360093E-2</c:v>
                </c:pt>
                <c:pt idx="25624">
                  <c:v>1.3333574774252548E-2</c:v>
                </c:pt>
                <c:pt idx="25625">
                  <c:v>1.3333574774252548E-2</c:v>
                </c:pt>
                <c:pt idx="25626">
                  <c:v>1.3495276653169104E-4</c:v>
                </c:pt>
                <c:pt idx="25627">
                  <c:v>8.3028083028081918E-3</c:v>
                </c:pt>
                <c:pt idx="25628">
                  <c:v>5.25613094240545E-2</c:v>
                </c:pt>
                <c:pt idx="25629">
                  <c:v>4.5465645465645396E-2</c:v>
                </c:pt>
                <c:pt idx="25630">
                  <c:v>6.2277789550516218E-3</c:v>
                </c:pt>
                <c:pt idx="25631">
                  <c:v>6.4783653846153699E-2</c:v>
                </c:pt>
                <c:pt idx="25632">
                  <c:v>1.7906336088154319E-2</c:v>
                </c:pt>
                <c:pt idx="25633">
                  <c:v>1.4897544480121627E-2</c:v>
                </c:pt>
                <c:pt idx="25634">
                  <c:v>2.2698612862547159E-2</c:v>
                </c:pt>
                <c:pt idx="25635">
                  <c:v>4.3785904441629868E-4</c:v>
                </c:pt>
                <c:pt idx="25636">
                  <c:v>2.4085224641037482E-2</c:v>
                </c:pt>
                <c:pt idx="25637">
                  <c:v>2.4085224641037482E-2</c:v>
                </c:pt>
                <c:pt idx="25638">
                  <c:v>7.3319926261101991E-3</c:v>
                </c:pt>
                <c:pt idx="25639">
                  <c:v>2.4085224641037482E-2</c:v>
                </c:pt>
                <c:pt idx="25640">
                  <c:v>4.8941176470588169E-2</c:v>
                </c:pt>
                <c:pt idx="25641">
                  <c:v>7.3319926261101991E-3</c:v>
                </c:pt>
                <c:pt idx="25642">
                  <c:v>1.1907597047031295E-5</c:v>
                </c:pt>
                <c:pt idx="25643">
                  <c:v>5.1840880236972235E-4</c:v>
                </c:pt>
                <c:pt idx="25644">
                  <c:v>4.3229497774952344E-2</c:v>
                </c:pt>
                <c:pt idx="25645">
                  <c:v>2.3095776772247445E-2</c:v>
                </c:pt>
                <c:pt idx="25646">
                  <c:v>2.8070175438596771E-3</c:v>
                </c:pt>
                <c:pt idx="25647">
                  <c:v>2.6628676421638618E-3</c:v>
                </c:pt>
                <c:pt idx="25648">
                  <c:v>2.9529767040552858E-3</c:v>
                </c:pt>
                <c:pt idx="25649">
                  <c:v>6.6881252718574858E-3</c:v>
                </c:pt>
                <c:pt idx="25650">
                  <c:v>3.7073170731707482E-2</c:v>
                </c:pt>
                <c:pt idx="25651">
                  <c:v>1.0611205432937245E-2</c:v>
                </c:pt>
                <c:pt idx="25652">
                  <c:v>2.2236842105262801E-3</c:v>
                </c:pt>
                <c:pt idx="25653">
                  <c:v>1.7398869073551841E-6</c:v>
                </c:pt>
                <c:pt idx="25654">
                  <c:v>4.8166119594678422E-4</c:v>
                </c:pt>
                <c:pt idx="25655">
                  <c:v>1.0635034257081455E-2</c:v>
                </c:pt>
                <c:pt idx="25656">
                  <c:v>1.0635034257081455E-2</c:v>
                </c:pt>
                <c:pt idx="25657">
                  <c:v>1.354024127133354E-2</c:v>
                </c:pt>
                <c:pt idx="25658">
                  <c:v>1.0635034257081455E-2</c:v>
                </c:pt>
                <c:pt idx="25659">
                  <c:v>1.7453719242983782E-2</c:v>
                </c:pt>
                <c:pt idx="25660">
                  <c:v>1.6112919338532523E-6</c:v>
                </c:pt>
                <c:pt idx="25661">
                  <c:v>6.1454293737771293E-4</c:v>
                </c:pt>
                <c:pt idx="25662">
                  <c:v>1.3387370205552192E-2</c:v>
                </c:pt>
                <c:pt idx="25663">
                  <c:v>1.4952000433195277E-2</c:v>
                </c:pt>
                <c:pt idx="25664">
                  <c:v>1.0635034257081455E-2</c:v>
                </c:pt>
                <c:pt idx="25665">
                  <c:v>1.6079158936301841E-2</c:v>
                </c:pt>
                <c:pt idx="25666">
                  <c:v>4.2459698574806443E-2</c:v>
                </c:pt>
                <c:pt idx="25667">
                  <c:v>3.8748137108792935E-2</c:v>
                </c:pt>
                <c:pt idx="25668">
                  <c:v>3.7685528756957534E-2</c:v>
                </c:pt>
                <c:pt idx="25669">
                  <c:v>1.0635034257081455E-2</c:v>
                </c:pt>
                <c:pt idx="25670">
                  <c:v>6.1454293737771293E-4</c:v>
                </c:pt>
                <c:pt idx="25671">
                  <c:v>1.0372706024879946E-2</c:v>
                </c:pt>
                <c:pt idx="25672">
                  <c:v>1.021598847685966E-3</c:v>
                </c:pt>
                <c:pt idx="25673">
                  <c:v>1.5748031496063096E-2</c:v>
                </c:pt>
                <c:pt idx="25674">
                  <c:v>1.6837104072398128E-2</c:v>
                </c:pt>
                <c:pt idx="25675">
                  <c:v>8.2092401680028335E-3</c:v>
                </c:pt>
                <c:pt idx="25676">
                  <c:v>2.5962191076030153E-3</c:v>
                </c:pt>
                <c:pt idx="25677">
                  <c:v>8.8757396449705879E-3</c:v>
                </c:pt>
                <c:pt idx="25678">
                  <c:v>6.5104166666679814E-4</c:v>
                </c:pt>
                <c:pt idx="25679">
                  <c:v>2.016129032257999E-3</c:v>
                </c:pt>
                <c:pt idx="25680">
                  <c:v>8.8757396449705879E-3</c:v>
                </c:pt>
                <c:pt idx="25681">
                  <c:v>2.1164021164021368E-2</c:v>
                </c:pt>
                <c:pt idx="25682">
                  <c:v>4.3744531933532539E-4</c:v>
                </c:pt>
                <c:pt idx="25683">
                  <c:v>1.4083477498111698E-2</c:v>
                </c:pt>
                <c:pt idx="25684">
                  <c:v>3.3067139472098037E-2</c:v>
                </c:pt>
                <c:pt idx="25685">
                  <c:v>6.1454293737771293E-4</c:v>
                </c:pt>
                <c:pt idx="25686">
                  <c:v>6.1454293737771293E-4</c:v>
                </c:pt>
                <c:pt idx="25687">
                  <c:v>1.6112919338532523E-6</c:v>
                </c:pt>
                <c:pt idx="25688">
                  <c:v>6.4971319003575331E-3</c:v>
                </c:pt>
                <c:pt idx="25689">
                  <c:v>1.5470477999748978E-4</c:v>
                </c:pt>
                <c:pt idx="25690">
                  <c:v>1.5470477999748978E-4</c:v>
                </c:pt>
                <c:pt idx="25691">
                  <c:v>6.5104166666679814E-4</c:v>
                </c:pt>
                <c:pt idx="25692">
                  <c:v>6.5104166666679814E-4</c:v>
                </c:pt>
                <c:pt idx="25693">
                  <c:v>6.6666666666668883E-3</c:v>
                </c:pt>
                <c:pt idx="25694">
                  <c:v>1.0416666666666938E-2</c:v>
                </c:pt>
                <c:pt idx="25695">
                  <c:v>1.0416666666666938E-2</c:v>
                </c:pt>
                <c:pt idx="25696">
                  <c:v>2.2961574507966251E-2</c:v>
                </c:pt>
                <c:pt idx="25697">
                  <c:v>1.292067307692322E-2</c:v>
                </c:pt>
                <c:pt idx="25698">
                  <c:v>2.1164021164021368E-2</c:v>
                </c:pt>
                <c:pt idx="25699">
                  <c:v>1.0416666666666938E-2</c:v>
                </c:pt>
                <c:pt idx="25700">
                  <c:v>6.9991251093613586E-3</c:v>
                </c:pt>
                <c:pt idx="25701">
                  <c:v>2.1164021164021368E-2</c:v>
                </c:pt>
                <c:pt idx="25702">
                  <c:v>6.5104166666679814E-4</c:v>
                </c:pt>
                <c:pt idx="25703">
                  <c:v>6.5104166666679814E-4</c:v>
                </c:pt>
                <c:pt idx="25704">
                  <c:v>5.092946269416095E-4</c:v>
                </c:pt>
                <c:pt idx="25705">
                  <c:v>4.3744531933532539E-4</c:v>
                </c:pt>
                <c:pt idx="25706">
                  <c:v>4.3744531933532539E-4</c:v>
                </c:pt>
                <c:pt idx="25707">
                  <c:v>4.9554781262098134E-2</c:v>
                </c:pt>
                <c:pt idx="25708">
                  <c:v>1.3258820951128777E-2</c:v>
                </c:pt>
                <c:pt idx="25709">
                  <c:v>4.3744531933532539E-4</c:v>
                </c:pt>
                <c:pt idx="25710">
                  <c:v>6.6453194180898276E-2</c:v>
                </c:pt>
                <c:pt idx="25711">
                  <c:v>2.098556086532075E-3</c:v>
                </c:pt>
                <c:pt idx="25712">
                  <c:v>7.2036377415687747E-2</c:v>
                </c:pt>
                <c:pt idx="25713">
                  <c:v>2.976190476190496E-3</c:v>
                </c:pt>
                <c:pt idx="25714">
                  <c:v>4.3744531933532539E-4</c:v>
                </c:pt>
                <c:pt idx="25715">
                  <c:v>1.4255682564708943E-2</c:v>
                </c:pt>
                <c:pt idx="25716">
                  <c:v>5.1696146287275495E-3</c:v>
                </c:pt>
                <c:pt idx="25717">
                  <c:v>6.9991251093613586E-3</c:v>
                </c:pt>
                <c:pt idx="25718">
                  <c:v>1.0416666666666938E-2</c:v>
                </c:pt>
                <c:pt idx="25719">
                  <c:v>4.3744531933532539E-4</c:v>
                </c:pt>
                <c:pt idx="25720">
                  <c:v>1.0736842105263183E-2</c:v>
                </c:pt>
                <c:pt idx="25721">
                  <c:v>3.1090848834183539E-3</c:v>
                </c:pt>
                <c:pt idx="25722">
                  <c:v>1.2487512487511664E-3</c:v>
                </c:pt>
                <c:pt idx="25723">
                  <c:v>9.5472709109073548E-3</c:v>
                </c:pt>
                <c:pt idx="25724">
                  <c:v>3.776058302252458E-2</c:v>
                </c:pt>
                <c:pt idx="25725">
                  <c:v>6.8740783026497582E-3</c:v>
                </c:pt>
                <c:pt idx="25726">
                  <c:v>1.133317901610611E-2</c:v>
                </c:pt>
                <c:pt idx="25727">
                  <c:v>1.1511216056670356E-3</c:v>
                </c:pt>
                <c:pt idx="25728">
                  <c:v>1.0635034257081455E-2</c:v>
                </c:pt>
                <c:pt idx="25729">
                  <c:v>6.912845219296887E-3</c:v>
                </c:pt>
                <c:pt idx="25730">
                  <c:v>2.7230833682446817E-2</c:v>
                </c:pt>
                <c:pt idx="25731">
                  <c:v>3.2942667089008643E-2</c:v>
                </c:pt>
                <c:pt idx="25732">
                  <c:v>6.5329872644074953E-4</c:v>
                </c:pt>
                <c:pt idx="25733">
                  <c:v>2.52911645317183E-5</c:v>
                </c:pt>
                <c:pt idx="25734">
                  <c:v>2.9607489284920821E-4</c:v>
                </c:pt>
                <c:pt idx="25735">
                  <c:v>3.3579865512235848E-6</c:v>
                </c:pt>
                <c:pt idx="25736">
                  <c:v>2.7230833682446817E-2</c:v>
                </c:pt>
                <c:pt idx="25737">
                  <c:v>5.0649350649350743E-2</c:v>
                </c:pt>
                <c:pt idx="25738">
                  <c:v>5.0649350649350743E-2</c:v>
                </c:pt>
                <c:pt idx="25739">
                  <c:v>4.8166119594678422E-4</c:v>
                </c:pt>
                <c:pt idx="25740">
                  <c:v>6.5104166666679814E-4</c:v>
                </c:pt>
                <c:pt idx="25741">
                  <c:v>1.0416666666666938E-2</c:v>
                </c:pt>
                <c:pt idx="25742">
                  <c:v>2.3437500000000038E-2</c:v>
                </c:pt>
                <c:pt idx="25743">
                  <c:v>1.6634219670272784E-2</c:v>
                </c:pt>
                <c:pt idx="25744">
                  <c:v>2.7259929388878416E-3</c:v>
                </c:pt>
                <c:pt idx="25745">
                  <c:v>6.8310152343768109E-4</c:v>
                </c:pt>
                <c:pt idx="25746">
                  <c:v>1.1022193278702465E-2</c:v>
                </c:pt>
                <c:pt idx="25747">
                  <c:v>2.3666164910520288E-2</c:v>
                </c:pt>
                <c:pt idx="25748">
                  <c:v>2.3422377080913635E-2</c:v>
                </c:pt>
                <c:pt idx="26371">
                  <c:v>6.1454293737771293E-4</c:v>
                </c:pt>
                <c:pt idx="26372">
                  <c:v>7.2232645403377038E-2</c:v>
                </c:pt>
                <c:pt idx="26373">
                  <c:v>1.3258820951128777E-2</c:v>
                </c:pt>
                <c:pt idx="26374">
                  <c:v>1.1949772715323552E-4</c:v>
                </c:pt>
                <c:pt idx="26375">
                  <c:v>7.0779423006138366E-4</c:v>
                </c:pt>
                <c:pt idx="26376">
                  <c:v>4.0602470207164766E-3</c:v>
                </c:pt>
                <c:pt idx="26377">
                  <c:v>2.3199023199023172E-2</c:v>
                </c:pt>
                <c:pt idx="26378">
                  <c:v>2.9356195919663441E-2</c:v>
                </c:pt>
                <c:pt idx="26379">
                  <c:v>5.7836899942167346E-4</c:v>
                </c:pt>
                <c:pt idx="26380">
                  <c:v>1.26290121177508E-3</c:v>
                </c:pt>
                <c:pt idx="26381">
                  <c:v>2.3437500000000038E-2</c:v>
                </c:pt>
                <c:pt idx="26382">
                  <c:v>6.1454293737771293E-4</c:v>
                </c:pt>
                <c:pt idx="26383">
                  <c:v>2.5604551920341452E-2</c:v>
                </c:pt>
                <c:pt idx="26384">
                  <c:v>6.6666666666668883E-3</c:v>
                </c:pt>
                <c:pt idx="26385">
                  <c:v>2.3437500000000038E-2</c:v>
                </c:pt>
                <c:pt idx="26386">
                  <c:v>9.3370681605978157E-4</c:v>
                </c:pt>
                <c:pt idx="26387">
                  <c:v>2.976190476190496E-3</c:v>
                </c:pt>
                <c:pt idx="26388">
                  <c:v>5.9505884714798488E-3</c:v>
                </c:pt>
                <c:pt idx="26389">
                  <c:v>7.9298048048049522E-4</c:v>
                </c:pt>
                <c:pt idx="26390">
                  <c:v>1.63524869407221E-2</c:v>
                </c:pt>
                <c:pt idx="26391">
                  <c:v>7.9298048048049522E-4</c:v>
                </c:pt>
                <c:pt idx="26392">
                  <c:v>7.7000076997320593E-6</c:v>
                </c:pt>
                <c:pt idx="26393">
                  <c:v>7.7000076997320593E-6</c:v>
                </c:pt>
                <c:pt idx="26394">
                  <c:v>2.1988089784699894E-2</c:v>
                </c:pt>
                <c:pt idx="26395">
                  <c:v>2.7720027720027417E-2</c:v>
                </c:pt>
                <c:pt idx="26396">
                  <c:v>6.7031317031308174E-4</c:v>
                </c:pt>
                <c:pt idx="26397">
                  <c:v>2.269610082110092E-2</c:v>
                </c:pt>
                <c:pt idx="26398">
                  <c:v>1.5061058344640518E-2</c:v>
                </c:pt>
                <c:pt idx="26399">
                  <c:v>0.11633421959508911</c:v>
                </c:pt>
                <c:pt idx="26400">
                  <c:v>1.0810810810810674E-2</c:v>
                </c:pt>
                <c:pt idx="26401">
                  <c:v>1.4440404490449778E-3</c:v>
                </c:pt>
                <c:pt idx="26402">
                  <c:v>6.5104166666679814E-4</c:v>
                </c:pt>
                <c:pt idx="26403">
                  <c:v>2.976190476190496E-3</c:v>
                </c:pt>
                <c:pt idx="26404">
                  <c:v>9.2364532019715878E-4</c:v>
                </c:pt>
                <c:pt idx="26405">
                  <c:v>1.1459129106187558E-3</c:v>
                </c:pt>
                <c:pt idx="26406">
                  <c:v>1.6203703703703606E-2</c:v>
                </c:pt>
                <c:pt idx="26407">
                  <c:v>8.8757396449705879E-3</c:v>
                </c:pt>
                <c:pt idx="26408">
                  <c:v>1.3774104683197297E-3</c:v>
                </c:pt>
                <c:pt idx="26409">
                  <c:v>6.5104166666679814E-4</c:v>
                </c:pt>
                <c:pt idx="26410">
                  <c:v>1.0416666666666938E-2</c:v>
                </c:pt>
                <c:pt idx="26411">
                  <c:v>4.3744531933532539E-4</c:v>
                </c:pt>
                <c:pt idx="26412">
                  <c:v>5.1895316840969742E-3</c:v>
                </c:pt>
                <c:pt idx="26413">
                  <c:v>6.1890485803529349E-3</c:v>
                </c:pt>
                <c:pt idx="26414">
                  <c:v>2.0285175033458756E-2</c:v>
                </c:pt>
                <c:pt idx="26415">
                  <c:v>3.3842968625580778E-4</c:v>
                </c:pt>
                <c:pt idx="26416">
                  <c:v>5.3910801891456285E-2</c:v>
                </c:pt>
                <c:pt idx="26417">
                  <c:v>5.8229251302206542E-3</c:v>
                </c:pt>
                <c:pt idx="26418">
                  <c:v>2.2301228183581132E-2</c:v>
                </c:pt>
                <c:pt idx="26419">
                  <c:v>2.2301228183581132E-2</c:v>
                </c:pt>
                <c:pt idx="26420">
                  <c:v>1.0976702508960743E-2</c:v>
                </c:pt>
                <c:pt idx="26421">
                  <c:v>1.0598834128246171E-3</c:v>
                </c:pt>
                <c:pt idx="26422">
                  <c:v>3.5256410256410152E-2</c:v>
                </c:pt>
                <c:pt idx="26423">
                  <c:v>6.6666666666668883E-3</c:v>
                </c:pt>
                <c:pt idx="26424">
                  <c:v>6.5104166666679814E-4</c:v>
                </c:pt>
                <c:pt idx="26425">
                  <c:v>1.2500000000000219E-2</c:v>
                </c:pt>
                <c:pt idx="26426">
                  <c:v>1.5748031496063096E-2</c:v>
                </c:pt>
                <c:pt idx="26427">
                  <c:v>1.5748031496063096E-2</c:v>
                </c:pt>
                <c:pt idx="26428">
                  <c:v>3.182363854632653E-3</c:v>
                </c:pt>
                <c:pt idx="26429">
                  <c:v>7.5703910414637928E-4</c:v>
                </c:pt>
                <c:pt idx="26430">
                  <c:v>7.5740259740251549E-4</c:v>
                </c:pt>
                <c:pt idx="26431">
                  <c:v>4.5860585197934567E-2</c:v>
                </c:pt>
                <c:pt idx="26432">
                  <c:v>7.5520178745984738E-3</c:v>
                </c:pt>
                <c:pt idx="26433">
                  <c:v>1.1065523576239985E-2</c:v>
                </c:pt>
                <c:pt idx="26434">
                  <c:v>1.675461979035358E-2</c:v>
                </c:pt>
                <c:pt idx="26435">
                  <c:v>8.230849610162017E-4</c:v>
                </c:pt>
                <c:pt idx="26436">
                  <c:v>4.2012707056953919E-3</c:v>
                </c:pt>
                <c:pt idx="26437">
                  <c:v>2.6174566174565739E-3</c:v>
                </c:pt>
                <c:pt idx="26438">
                  <c:v>8.298272075362602E-4</c:v>
                </c:pt>
                <c:pt idx="26439">
                  <c:v>1.1027725661870622E-3</c:v>
                </c:pt>
                <c:pt idx="26440">
                  <c:v>1.1027725661870622E-3</c:v>
                </c:pt>
                <c:pt idx="26441">
                  <c:v>8.9941001418734262E-2</c:v>
                </c:pt>
                <c:pt idx="26442">
                  <c:v>5.4256410256409051E-4</c:v>
                </c:pt>
                <c:pt idx="26443">
                  <c:v>2.2885262885262709E-3</c:v>
                </c:pt>
                <c:pt idx="26444">
                  <c:v>2.3076923076923002E-2</c:v>
                </c:pt>
                <c:pt idx="26445">
                  <c:v>1.5132408575036393E-5</c:v>
                </c:pt>
                <c:pt idx="26446">
                  <c:v>1.9257676479898816E-2</c:v>
                </c:pt>
                <c:pt idx="26447">
                  <c:v>7.8495795702273208E-3</c:v>
                </c:pt>
                <c:pt idx="26448">
                  <c:v>2.3076923076923002E-2</c:v>
                </c:pt>
                <c:pt idx="26449">
                  <c:v>3.5384615384616222E-3</c:v>
                </c:pt>
                <c:pt idx="26450">
                  <c:v>2.3076923076923002E-2</c:v>
                </c:pt>
                <c:pt idx="26451">
                  <c:v>2.254742547425468E-2</c:v>
                </c:pt>
                <c:pt idx="26452">
                  <c:v>1.0970455247564632E-3</c:v>
                </c:pt>
                <c:pt idx="26453">
                  <c:v>1.8736425816051922E-4</c:v>
                </c:pt>
                <c:pt idx="26454">
                  <c:v>1.238823529411778E-2</c:v>
                </c:pt>
                <c:pt idx="26455">
                  <c:v>5.5998588567395804E-3</c:v>
                </c:pt>
                <c:pt idx="26456">
                  <c:v>1.883239171374814E-3</c:v>
                </c:pt>
                <c:pt idx="26457">
                  <c:v>6.6666666666668883E-3</c:v>
                </c:pt>
                <c:pt idx="26458">
                  <c:v>2.3437500000000038E-2</c:v>
                </c:pt>
                <c:pt idx="26459">
                  <c:v>5.5555555555555448E-2</c:v>
                </c:pt>
                <c:pt idx="26460">
                  <c:v>2.9844576719576757E-2</c:v>
                </c:pt>
                <c:pt idx="26461">
                  <c:v>2.5661587810745838E-2</c:v>
                </c:pt>
                <c:pt idx="26462">
                  <c:v>2.0324179054337758E-2</c:v>
                </c:pt>
                <c:pt idx="26463">
                  <c:v>5.042016806722607E-3</c:v>
                </c:pt>
                <c:pt idx="26464">
                  <c:v>1.9756354554207253E-4</c:v>
                </c:pt>
                <c:pt idx="26465">
                  <c:v>1.2254148800921788E-3</c:v>
                </c:pt>
                <c:pt idx="26466">
                  <c:v>1.5896103896103946E-2</c:v>
                </c:pt>
                <c:pt idx="26467">
                  <c:v>6.1285120108648767E-3</c:v>
                </c:pt>
                <c:pt idx="26468">
                  <c:v>2.7348293345423883E-2</c:v>
                </c:pt>
                <c:pt idx="26469">
                  <c:v>4.2441218911805362E-4</c:v>
                </c:pt>
                <c:pt idx="26470">
                  <c:v>2.3965141612200407E-2</c:v>
                </c:pt>
                <c:pt idx="26471">
                  <c:v>6.6788450377179901E-4</c:v>
                </c:pt>
                <c:pt idx="26472">
                  <c:v>1.1022193278702465E-2</c:v>
                </c:pt>
                <c:pt idx="26473">
                  <c:v>5.5473372781080627E-4</c:v>
                </c:pt>
                <c:pt idx="26474">
                  <c:v>4.3744531933532539E-4</c:v>
                </c:pt>
                <c:pt idx="26475">
                  <c:v>6.238859180035747E-3</c:v>
                </c:pt>
                <c:pt idx="26476">
                  <c:v>2.976190476190496E-3</c:v>
                </c:pt>
                <c:pt idx="26477">
                  <c:v>1.0416666666666938E-2</c:v>
                </c:pt>
                <c:pt idx="26478">
                  <c:v>1.3605442176870656E-2</c:v>
                </c:pt>
                <c:pt idx="26479">
                  <c:v>1.0003306878307095E-2</c:v>
                </c:pt>
                <c:pt idx="26480">
                  <c:v>6.5104166666679814E-4</c:v>
                </c:pt>
                <c:pt idx="26481">
                  <c:v>6.5104166666679814E-4</c:v>
                </c:pt>
                <c:pt idx="26482">
                  <c:v>9.7949188858280165E-3</c:v>
                </c:pt>
                <c:pt idx="26483">
                  <c:v>1.5748031496063096E-2</c:v>
                </c:pt>
                <c:pt idx="26484">
                  <c:v>2.976190476190496E-3</c:v>
                </c:pt>
                <c:pt idx="26485">
                  <c:v>1.5748031496063096E-2</c:v>
                </c:pt>
                <c:pt idx="26486">
                  <c:v>2.976190476190496E-3</c:v>
                </c:pt>
                <c:pt idx="26487">
                  <c:v>6.5104166666679814E-4</c:v>
                </c:pt>
                <c:pt idx="26488">
                  <c:v>3.747423646243965E-4</c:v>
                </c:pt>
                <c:pt idx="26489">
                  <c:v>1.2204424103737656E-2</c:v>
                </c:pt>
                <c:pt idx="26490">
                  <c:v>6.9686411149826252E-3</c:v>
                </c:pt>
                <c:pt idx="26491">
                  <c:v>1.587301587301774E-3</c:v>
                </c:pt>
                <c:pt idx="26492">
                  <c:v>6.5104166666679814E-4</c:v>
                </c:pt>
                <c:pt idx="26493">
                  <c:v>4.4773391812864905E-3</c:v>
                </c:pt>
                <c:pt idx="26494">
                  <c:v>1.5679442508710839E-2</c:v>
                </c:pt>
                <c:pt idx="26495">
                  <c:v>1.5748031496063096E-2</c:v>
                </c:pt>
                <c:pt idx="26496">
                  <c:v>1.7076502732243888E-4</c:v>
                </c:pt>
                <c:pt idx="26497">
                  <c:v>4.7833649588867738E-3</c:v>
                </c:pt>
                <c:pt idx="26498">
                  <c:v>1.5748031496063096E-2</c:v>
                </c:pt>
                <c:pt idx="26499">
                  <c:v>2.026971126003117E-3</c:v>
                </c:pt>
                <c:pt idx="26500">
                  <c:v>0</c:v>
                </c:pt>
                <c:pt idx="26501">
                  <c:v>9.8425196850402048E-4</c:v>
                </c:pt>
                <c:pt idx="26502">
                  <c:v>1.0416666666666938E-2</c:v>
                </c:pt>
                <c:pt idx="26503">
                  <c:v>4.3744531933532539E-4</c:v>
                </c:pt>
                <c:pt idx="26504">
                  <c:v>1.734400656814461E-2</c:v>
                </c:pt>
                <c:pt idx="26505">
                  <c:v>1.734400656814461E-2</c:v>
                </c:pt>
                <c:pt idx="26506">
                  <c:v>1.734400656814461E-2</c:v>
                </c:pt>
                <c:pt idx="26507">
                  <c:v>1.734400656814461E-2</c:v>
                </c:pt>
                <c:pt idx="26508">
                  <c:v>6.5104166666679814E-4</c:v>
                </c:pt>
                <c:pt idx="26509">
                  <c:v>5.092946269416095E-4</c:v>
                </c:pt>
                <c:pt idx="26510">
                  <c:v>7.0275897969807556E-3</c:v>
                </c:pt>
                <c:pt idx="26511">
                  <c:v>3.097173828881227E-3</c:v>
                </c:pt>
                <c:pt idx="26512">
                  <c:v>1.0416666666666938E-2</c:v>
                </c:pt>
                <c:pt idx="26513">
                  <c:v>3.7858422939068027E-2</c:v>
                </c:pt>
                <c:pt idx="26514">
                  <c:v>3.9447731755425089E-3</c:v>
                </c:pt>
                <c:pt idx="26515">
                  <c:v>3.8722933459776161E-3</c:v>
                </c:pt>
                <c:pt idx="26516">
                  <c:v>1.0205144225762793E-2</c:v>
                </c:pt>
                <c:pt idx="26517">
                  <c:v>1.587301587301774E-3</c:v>
                </c:pt>
                <c:pt idx="26518">
                  <c:v>2.3437500000000038E-2</c:v>
                </c:pt>
                <c:pt idx="26519">
                  <c:v>1.0976702508960743E-2</c:v>
                </c:pt>
                <c:pt idx="26520">
                  <c:v>6.4499484004128737E-4</c:v>
                </c:pt>
                <c:pt idx="26521">
                  <c:v>6.4499484004128737E-4</c:v>
                </c:pt>
                <c:pt idx="26522">
                  <c:v>6.4499484004128737E-4</c:v>
                </c:pt>
                <c:pt idx="26523">
                  <c:v>3.7919779210573629E-2</c:v>
                </c:pt>
                <c:pt idx="26524">
                  <c:v>7.0748304981301776E-3</c:v>
                </c:pt>
                <c:pt idx="26525">
                  <c:v>2.1822849807445383E-2</c:v>
                </c:pt>
                <c:pt idx="26526">
                  <c:v>6.4499484004128737E-4</c:v>
                </c:pt>
                <c:pt idx="26527">
                  <c:v>2.3719165085388773E-2</c:v>
                </c:pt>
                <c:pt idx="26528">
                  <c:v>6.7147134954068282E-3</c:v>
                </c:pt>
                <c:pt idx="26529">
                  <c:v>8.1687888816639829E-3</c:v>
                </c:pt>
                <c:pt idx="26530">
                  <c:v>6.4499484004128737E-4</c:v>
                </c:pt>
                <c:pt idx="26531">
                  <c:v>3.3275337103088151E-2</c:v>
                </c:pt>
                <c:pt idx="26532">
                  <c:v>1.6247727161039806E-2</c:v>
                </c:pt>
                <c:pt idx="26533">
                  <c:v>3.2709092816421599E-2</c:v>
                </c:pt>
                <c:pt idx="26534">
                  <c:v>3.0514051539761625E-2</c:v>
                </c:pt>
                <c:pt idx="26535">
                  <c:v>4.6883495899780348E-4</c:v>
                </c:pt>
                <c:pt idx="26536">
                  <c:v>1.8049133529009751E-2</c:v>
                </c:pt>
                <c:pt idx="26537">
                  <c:v>4.5112781954887209E-2</c:v>
                </c:pt>
                <c:pt idx="26538">
                  <c:v>2.5769911731088804E-2</c:v>
                </c:pt>
                <c:pt idx="26539">
                  <c:v>6.9295707929419191E-3</c:v>
                </c:pt>
                <c:pt idx="26540">
                  <c:v>1.7420619563614308E-3</c:v>
                </c:pt>
                <c:pt idx="26541">
                  <c:v>1.5972015972035234E-4</c:v>
                </c:pt>
                <c:pt idx="26542">
                  <c:v>2.2522522522522369E-2</c:v>
                </c:pt>
                <c:pt idx="26543">
                  <c:v>2.7488530547353937E-2</c:v>
                </c:pt>
                <c:pt idx="26544">
                  <c:v>1.9789280806230898E-3</c:v>
                </c:pt>
                <c:pt idx="26545">
                  <c:v>5.0331323058599639E-4</c:v>
                </c:pt>
                <c:pt idx="26546">
                  <c:v>1.2972972972971489E-3</c:v>
                </c:pt>
                <c:pt idx="26547">
                  <c:v>1.1076650420912423E-2</c:v>
                </c:pt>
                <c:pt idx="26548">
                  <c:v>1.5055476529160543E-2</c:v>
                </c:pt>
                <c:pt idx="26549">
                  <c:v>5.204220263043683E-3</c:v>
                </c:pt>
                <c:pt idx="26550">
                  <c:v>2.2522522522522369E-2</c:v>
                </c:pt>
                <c:pt idx="26551">
                  <c:v>8.4610324610325631E-3</c:v>
                </c:pt>
                <c:pt idx="26552">
                  <c:v>1.6267050749797755E-4</c:v>
                </c:pt>
                <c:pt idx="26553">
                  <c:v>1.0860484544695154E-2</c:v>
                </c:pt>
                <c:pt idx="26554">
                  <c:v>1.1753950633408203E-3</c:v>
                </c:pt>
                <c:pt idx="26555">
                  <c:v>1.1154259274560121E-2</c:v>
                </c:pt>
                <c:pt idx="26556">
                  <c:v>9.8965362123263657E-4</c:v>
                </c:pt>
                <c:pt idx="26557">
                  <c:v>2.3199023199023172E-2</c:v>
                </c:pt>
                <c:pt idx="26558">
                  <c:v>2.1862348178137599E-2</c:v>
                </c:pt>
                <c:pt idx="26559">
                  <c:v>1.9309616832796644E-5</c:v>
                </c:pt>
                <c:pt idx="26560">
                  <c:v>1.79199575230638E-3</c:v>
                </c:pt>
                <c:pt idx="26561">
                  <c:v>1.6421052631579034E-2</c:v>
                </c:pt>
                <c:pt idx="26562">
                  <c:v>1.6421052631579034E-2</c:v>
                </c:pt>
                <c:pt idx="26563">
                  <c:v>1.0840468131236701E-3</c:v>
                </c:pt>
                <c:pt idx="26564">
                  <c:v>3.9662389350167094E-3</c:v>
                </c:pt>
                <c:pt idx="26565">
                  <c:v>1.9655647995729005E-2</c:v>
                </c:pt>
                <c:pt idx="26566">
                  <c:v>3.9801156377643953E-3</c:v>
                </c:pt>
                <c:pt idx="26567">
                  <c:v>3.8917017122023223E-3</c:v>
                </c:pt>
                <c:pt idx="26568">
                  <c:v>1.0860484544695154E-2</c:v>
                </c:pt>
                <c:pt idx="26569">
                  <c:v>1.1149329555662339E-2</c:v>
                </c:pt>
                <c:pt idx="26570">
                  <c:v>1.6421052631579034E-2</c:v>
                </c:pt>
                <c:pt idx="26571">
                  <c:v>2.1935466399484609E-4</c:v>
                </c:pt>
                <c:pt idx="26572">
                  <c:v>5.7836899942167346E-4</c:v>
                </c:pt>
                <c:pt idx="26573">
                  <c:v>5.9412132582864305E-2</c:v>
                </c:pt>
                <c:pt idx="26574">
                  <c:v>1.0840468131236701E-3</c:v>
                </c:pt>
                <c:pt idx="26575">
                  <c:v>1.5802533629358694E-2</c:v>
                </c:pt>
                <c:pt idx="26576">
                  <c:v>1.9700551615449213E-4</c:v>
                </c:pt>
                <c:pt idx="26577">
                  <c:v>2.3437500000000038E-2</c:v>
                </c:pt>
                <c:pt idx="26578">
                  <c:v>2.3437500000000038E-2</c:v>
                </c:pt>
                <c:pt idx="26579">
                  <c:v>1.0416666666666938E-2</c:v>
                </c:pt>
                <c:pt idx="26580">
                  <c:v>2.9761904761906118E-3</c:v>
                </c:pt>
                <c:pt idx="26581">
                  <c:v>3.5197334166406267E-2</c:v>
                </c:pt>
                <c:pt idx="26582">
                  <c:v>1.5748031496063172E-2</c:v>
                </c:pt>
                <c:pt idx="26583">
                  <c:v>2.5310090512906745E-2</c:v>
                </c:pt>
                <c:pt idx="26584">
                  <c:v>1.0416666666666938E-2</c:v>
                </c:pt>
                <c:pt idx="26585">
                  <c:v>3.5433070866141662E-2</c:v>
                </c:pt>
                <c:pt idx="26586">
                  <c:v>4.3744531933532539E-4</c:v>
                </c:pt>
                <c:pt idx="26587">
                  <c:v>4.3744531933532539E-4</c:v>
                </c:pt>
                <c:pt idx="26588">
                  <c:v>2.2257551669316398E-2</c:v>
                </c:pt>
                <c:pt idx="26589">
                  <c:v>1.8939393939394035E-3</c:v>
                </c:pt>
                <c:pt idx="26590">
                  <c:v>6.6666666666668883E-3</c:v>
                </c:pt>
                <c:pt idx="26591">
                  <c:v>1.0860484544695154E-2</c:v>
                </c:pt>
                <c:pt idx="26592">
                  <c:v>2.3199023199023172E-2</c:v>
                </c:pt>
                <c:pt idx="26593">
                  <c:v>3.9915069409986098E-2</c:v>
                </c:pt>
                <c:pt idx="26594">
                  <c:v>2.2071307300509393E-2</c:v>
                </c:pt>
                <c:pt idx="26595">
                  <c:v>1.0860484544695154E-2</c:v>
                </c:pt>
                <c:pt idx="26596">
                  <c:v>7.1878940731399624E-2</c:v>
                </c:pt>
                <c:pt idx="26597">
                  <c:v>5.7836899942158889E-4</c:v>
                </c:pt>
                <c:pt idx="26598">
                  <c:v>6.5830617821238847E-6</c:v>
                </c:pt>
                <c:pt idx="26599">
                  <c:v>4.4720554702406032E-2</c:v>
                </c:pt>
                <c:pt idx="26600">
                  <c:v>2.3199023199023172E-2</c:v>
                </c:pt>
                <c:pt idx="26601">
                  <c:v>1.6421052631579034E-2</c:v>
                </c:pt>
                <c:pt idx="26602">
                  <c:v>1.1753950633408203E-3</c:v>
                </c:pt>
                <c:pt idx="26603">
                  <c:v>1.79199575230638E-3</c:v>
                </c:pt>
                <c:pt idx="26604">
                  <c:v>6.5830617821238847E-6</c:v>
                </c:pt>
                <c:pt idx="26605">
                  <c:v>5.7983942908117765E-2</c:v>
                </c:pt>
                <c:pt idx="26606">
                  <c:v>3.264986287057643E-3</c:v>
                </c:pt>
                <c:pt idx="26607">
                  <c:v>1.6638863528815693E-2</c:v>
                </c:pt>
                <c:pt idx="26608">
                  <c:v>7.3970350978661854E-3</c:v>
                </c:pt>
                <c:pt idx="26609">
                  <c:v>1.0860484544695154E-2</c:v>
                </c:pt>
                <c:pt idx="26610">
                  <c:v>0.10628903910327708</c:v>
                </c:pt>
                <c:pt idx="26611">
                  <c:v>2.3410125040306887E-2</c:v>
                </c:pt>
                <c:pt idx="26612">
                  <c:v>4.8369269850574784E-2</c:v>
                </c:pt>
                <c:pt idx="26613">
                  <c:v>3.9662389350167094E-3</c:v>
                </c:pt>
                <c:pt idx="26614">
                  <c:v>1.0746024815852845E-2</c:v>
                </c:pt>
                <c:pt idx="26615">
                  <c:v>3.3094017094026639E-4</c:v>
                </c:pt>
                <c:pt idx="26616">
                  <c:v>1.0362897576012367E-2</c:v>
                </c:pt>
                <c:pt idx="26617">
                  <c:v>1.0175010175010308E-2</c:v>
                </c:pt>
                <c:pt idx="26618">
                  <c:v>1.0416666666666938E-2</c:v>
                </c:pt>
                <c:pt idx="26619">
                  <c:v>1.6203703703703606E-2</c:v>
                </c:pt>
                <c:pt idx="26620">
                  <c:v>4.5955882352954056E-4</c:v>
                </c:pt>
                <c:pt idx="26621">
                  <c:v>3.3504273504274098E-3</c:v>
                </c:pt>
                <c:pt idx="26622">
                  <c:v>4.3744531933532539E-4</c:v>
                </c:pt>
                <c:pt idx="26623">
                  <c:v>1.5748031496063096E-2</c:v>
                </c:pt>
                <c:pt idx="26624">
                  <c:v>3.328402366864029E-3</c:v>
                </c:pt>
                <c:pt idx="26625">
                  <c:v>1.3355460723881862E-2</c:v>
                </c:pt>
                <c:pt idx="26626">
                  <c:v>3.097173828881227E-3</c:v>
                </c:pt>
                <c:pt idx="26627">
                  <c:v>3.6525974025975378E-3</c:v>
                </c:pt>
                <c:pt idx="26628">
                  <c:v>6.5104166666679814E-4</c:v>
                </c:pt>
                <c:pt idx="26629">
                  <c:v>9.9206349206338554E-4</c:v>
                </c:pt>
                <c:pt idx="26630">
                  <c:v>2.66666666666668E-2</c:v>
                </c:pt>
                <c:pt idx="26631">
                  <c:v>1.883239171374814E-3</c:v>
                </c:pt>
                <c:pt idx="26632">
                  <c:v>7.6287965408422132E-3</c:v>
                </c:pt>
                <c:pt idx="26633">
                  <c:v>1.3109651220350232E-3</c:v>
                </c:pt>
                <c:pt idx="26634">
                  <c:v>6.4499484004128737E-4</c:v>
                </c:pt>
                <c:pt idx="26635">
                  <c:v>3.6053130929791309E-2</c:v>
                </c:pt>
                <c:pt idx="26636">
                  <c:v>6.8984547461431117E-5</c:v>
                </c:pt>
                <c:pt idx="26637">
                  <c:v>1.0416666666666938E-2</c:v>
                </c:pt>
                <c:pt idx="26638">
                  <c:v>6.5104166666679814E-4</c:v>
                </c:pt>
                <c:pt idx="26639">
                  <c:v>6.5104166666679814E-4</c:v>
                </c:pt>
                <c:pt idx="26640">
                  <c:v>1.3227513227514738E-3</c:v>
                </c:pt>
                <c:pt idx="26641">
                  <c:v>1.0416666666666938E-2</c:v>
                </c:pt>
                <c:pt idx="26642">
                  <c:v>4.0165115995197669E-2</c:v>
                </c:pt>
                <c:pt idx="26643">
                  <c:v>6.8310152343768109E-4</c:v>
                </c:pt>
                <c:pt idx="26644">
                  <c:v>3.6235294117646998E-2</c:v>
                </c:pt>
                <c:pt idx="26645">
                  <c:v>3.0668916702668958E-3</c:v>
                </c:pt>
                <c:pt idx="26646">
                  <c:v>4.234519805453983E-3</c:v>
                </c:pt>
                <c:pt idx="26647">
                  <c:v>2.1365731043150302E-2</c:v>
                </c:pt>
                <c:pt idx="26648">
                  <c:v>3.8317054845980379E-2</c:v>
                </c:pt>
                <c:pt idx="26649">
                  <c:v>2.1365731043150302E-2</c:v>
                </c:pt>
                <c:pt idx="26650">
                  <c:v>3.4377387318563754E-2</c:v>
                </c:pt>
                <c:pt idx="26651">
                  <c:v>4.1824604358888812E-3</c:v>
                </c:pt>
                <c:pt idx="26652">
                  <c:v>3.4009512754453646E-3</c:v>
                </c:pt>
                <c:pt idx="26653">
                  <c:v>3.1173826173826382E-3</c:v>
                </c:pt>
                <c:pt idx="26654">
                  <c:v>7.830878798620617E-3</c:v>
                </c:pt>
                <c:pt idx="26655">
                  <c:v>6.1454293737771293E-4</c:v>
                </c:pt>
                <c:pt idx="26656">
                  <c:v>4.8166119594678422E-4</c:v>
                </c:pt>
                <c:pt idx="26657">
                  <c:v>8.9191710708739682E-3</c:v>
                </c:pt>
                <c:pt idx="26658">
                  <c:v>1.0635034257081455E-2</c:v>
                </c:pt>
                <c:pt idx="26659">
                  <c:v>6.4408731764104095E-3</c:v>
                </c:pt>
                <c:pt idx="26660">
                  <c:v>1.3530116577637242E-2</c:v>
                </c:pt>
                <c:pt idx="26661">
                  <c:v>6.1454293737771293E-4</c:v>
                </c:pt>
                <c:pt idx="26662">
                  <c:v>3.2859412250514988E-3</c:v>
                </c:pt>
                <c:pt idx="26663">
                  <c:v>3.5256410256410152E-2</c:v>
                </c:pt>
                <c:pt idx="26664">
                  <c:v>2.1164948840937986E-3</c:v>
                </c:pt>
                <c:pt idx="26665">
                  <c:v>1.3374333690695497E-3</c:v>
                </c:pt>
                <c:pt idx="26666">
                  <c:v>3.5433070866141662E-2</c:v>
                </c:pt>
                <c:pt idx="26667">
                  <c:v>1.9357336430511073E-4</c:v>
                </c:pt>
                <c:pt idx="26668">
                  <c:v>0</c:v>
                </c:pt>
                <c:pt idx="26669">
                  <c:v>2.6205450733739476E-4</c:v>
                </c:pt>
                <c:pt idx="26670">
                  <c:v>4.2372881355930824E-3</c:v>
                </c:pt>
                <c:pt idx="26671">
                  <c:v>4.2724087840643057E-5</c:v>
                </c:pt>
                <c:pt idx="26672">
                  <c:v>3.1610557926353786E-4</c:v>
                </c:pt>
                <c:pt idx="26673">
                  <c:v>7.4992347719621596E-3</c:v>
                </c:pt>
                <c:pt idx="26674">
                  <c:v>2.3437500000000038E-2</c:v>
                </c:pt>
                <c:pt idx="26675">
                  <c:v>1.3888888888888959E-2</c:v>
                </c:pt>
                <c:pt idx="26676">
                  <c:v>1.0416666666666938E-2</c:v>
                </c:pt>
                <c:pt idx="26677">
                  <c:v>2.3437500000000038E-2</c:v>
                </c:pt>
                <c:pt idx="26678">
                  <c:v>3.0131826741996361E-2</c:v>
                </c:pt>
                <c:pt idx="26679">
                  <c:v>4.7384615384615261E-2</c:v>
                </c:pt>
                <c:pt idx="26680">
                  <c:v>1.3530116577637242E-2</c:v>
                </c:pt>
                <c:pt idx="26681">
                  <c:v>1.8239795918367527E-2</c:v>
                </c:pt>
                <c:pt idx="26682">
                  <c:v>4.646901770796041E-4</c:v>
                </c:pt>
                <c:pt idx="26683">
                  <c:v>1.0635034257081455E-2</c:v>
                </c:pt>
                <c:pt idx="26684">
                  <c:v>1.0635034257081455E-2</c:v>
                </c:pt>
                <c:pt idx="26685">
                  <c:v>4.8166119594678422E-4</c:v>
                </c:pt>
                <c:pt idx="26686">
                  <c:v>8.967143220171548E-3</c:v>
                </c:pt>
                <c:pt idx="26687">
                  <c:v>1.0253613874567633E-3</c:v>
                </c:pt>
                <c:pt idx="26688">
                  <c:v>6.912845219296887E-3</c:v>
                </c:pt>
                <c:pt idx="26689">
                  <c:v>1.0377911652838248E-3</c:v>
                </c:pt>
                <c:pt idx="26690">
                  <c:v>1.2243878060969561E-2</c:v>
                </c:pt>
                <c:pt idx="26691">
                  <c:v>1.4570057271921608E-3</c:v>
                </c:pt>
                <c:pt idx="26692">
                  <c:v>4.5332071740246021E-3</c:v>
                </c:pt>
                <c:pt idx="26693">
                  <c:v>1.85255198487713E-2</c:v>
                </c:pt>
                <c:pt idx="26694">
                  <c:v>1.2243878060969561E-2</c:v>
                </c:pt>
                <c:pt idx="26695">
                  <c:v>6.3345129893489383E-3</c:v>
                </c:pt>
                <c:pt idx="26696">
                  <c:v>1.2243878060969561E-2</c:v>
                </c:pt>
                <c:pt idx="26697">
                  <c:v>1.2243878060969561E-2</c:v>
                </c:pt>
                <c:pt idx="26698">
                  <c:v>1.4581535806730958E-3</c:v>
                </c:pt>
                <c:pt idx="26699">
                  <c:v>7.1731748726660367E-4</c:v>
                </c:pt>
                <c:pt idx="26700">
                  <c:v>6.9991251093613586E-3</c:v>
                </c:pt>
                <c:pt idx="26701">
                  <c:v>2.976190476190496E-3</c:v>
                </c:pt>
                <c:pt idx="26702">
                  <c:v>4.3744531933532539E-4</c:v>
                </c:pt>
                <c:pt idx="26703">
                  <c:v>3.5511363636362483E-4</c:v>
                </c:pt>
                <c:pt idx="26704">
                  <c:v>6.5104166666679814E-4</c:v>
                </c:pt>
                <c:pt idx="26705">
                  <c:v>1.0416666666666938E-2</c:v>
                </c:pt>
                <c:pt idx="26706">
                  <c:v>2.3437500000000038E-2</c:v>
                </c:pt>
                <c:pt idx="26707">
                  <c:v>1.795956852141034E-5</c:v>
                </c:pt>
                <c:pt idx="26708">
                  <c:v>4.4519375148178277E-3</c:v>
                </c:pt>
                <c:pt idx="26709">
                  <c:v>4.1406067228352897E-7</c:v>
                </c:pt>
                <c:pt idx="26710">
                  <c:v>3.8807972269881648E-2</c:v>
                </c:pt>
                <c:pt idx="26711">
                  <c:v>2.0748482286943332E-3</c:v>
                </c:pt>
                <c:pt idx="26712">
                  <c:v>2.2050022050022031E-2</c:v>
                </c:pt>
                <c:pt idx="26713">
                  <c:v>1.6079158936301841E-2</c:v>
                </c:pt>
                <c:pt idx="26714">
                  <c:v>2.2002798788513217E-2</c:v>
                </c:pt>
                <c:pt idx="26715">
                  <c:v>1.354024127133354E-2</c:v>
                </c:pt>
                <c:pt idx="26716">
                  <c:v>3.9335664335666265E-3</c:v>
                </c:pt>
                <c:pt idx="26717">
                  <c:v>4.8166119594678422E-4</c:v>
                </c:pt>
                <c:pt idx="26718">
                  <c:v>3.0786230576146635E-2</c:v>
                </c:pt>
                <c:pt idx="26719">
                  <c:v>1.8353850097271269E-2</c:v>
                </c:pt>
                <c:pt idx="26720">
                  <c:v>7.1602709217386297E-3</c:v>
                </c:pt>
                <c:pt idx="26721">
                  <c:v>4.8166119594678422E-4</c:v>
                </c:pt>
                <c:pt idx="26722">
                  <c:v>1.0635034257081455E-2</c:v>
                </c:pt>
                <c:pt idx="26723">
                  <c:v>1.452455785505905E-2</c:v>
                </c:pt>
                <c:pt idx="26724">
                  <c:v>2.3319200484554808E-2</c:v>
                </c:pt>
                <c:pt idx="26725">
                  <c:v>1.6112919338532523E-6</c:v>
                </c:pt>
                <c:pt idx="26726">
                  <c:v>2.0748482286943332E-3</c:v>
                </c:pt>
                <c:pt idx="26727">
                  <c:v>2.6128172212896254E-2</c:v>
                </c:pt>
                <c:pt idx="26728">
                  <c:v>5.0346232908386412E-2</c:v>
                </c:pt>
                <c:pt idx="26729">
                  <c:v>2.2071307300509393E-2</c:v>
                </c:pt>
                <c:pt idx="26730">
                  <c:v>2.0541058471080383E-3</c:v>
                </c:pt>
                <c:pt idx="26731">
                  <c:v>6.7476383265857292E-3</c:v>
                </c:pt>
                <c:pt idx="26732">
                  <c:v>3.0361625805459241E-2</c:v>
                </c:pt>
                <c:pt idx="26733">
                  <c:v>6.9489664631366141E-3</c:v>
                </c:pt>
                <c:pt idx="26734">
                  <c:v>7.1689542806360456E-3</c:v>
                </c:pt>
                <c:pt idx="26735">
                  <c:v>3.0879022850478456E-3</c:v>
                </c:pt>
                <c:pt idx="26736">
                  <c:v>5.7836899942167346E-4</c:v>
                </c:pt>
                <c:pt idx="26737">
                  <c:v>2.3199023199023172E-2</c:v>
                </c:pt>
                <c:pt idx="26738">
                  <c:v>1.1452451292037683E-4</c:v>
                </c:pt>
                <c:pt idx="26739">
                  <c:v>8.5004264669739493E-3</c:v>
                </c:pt>
                <c:pt idx="26740">
                  <c:v>7.0646620931252256E-3</c:v>
                </c:pt>
                <c:pt idx="26741">
                  <c:v>1.2643595440929032E-2</c:v>
                </c:pt>
                <c:pt idx="26742">
                  <c:v>2.2204968729032746E-2</c:v>
                </c:pt>
                <c:pt idx="26743">
                  <c:v>1.0296789824349027E-2</c:v>
                </c:pt>
                <c:pt idx="26744">
                  <c:v>7.2148786831516027E-4</c:v>
                </c:pt>
                <c:pt idx="26745">
                  <c:v>1.0296789824349027E-2</c:v>
                </c:pt>
                <c:pt idx="26746">
                  <c:v>7.2148786831516027E-4</c:v>
                </c:pt>
                <c:pt idx="26747">
                  <c:v>7.433742727860355E-4</c:v>
                </c:pt>
                <c:pt idx="26748">
                  <c:v>1.0296789824349027E-2</c:v>
                </c:pt>
                <c:pt idx="26749">
                  <c:v>1.5567765567765486E-2</c:v>
                </c:pt>
                <c:pt idx="26750">
                  <c:v>1.0296789824349027E-2</c:v>
                </c:pt>
                <c:pt idx="26751">
                  <c:v>1.0671498117696316E-2</c:v>
                </c:pt>
                <c:pt idx="26752">
                  <c:v>2.4085224641037482E-2</c:v>
                </c:pt>
                <c:pt idx="26753">
                  <c:v>2.7813436029097232E-2</c:v>
                </c:pt>
                <c:pt idx="26754">
                  <c:v>3.0812972962464255E-2</c:v>
                </c:pt>
                <c:pt idx="26755">
                  <c:v>1.4267283678434483E-3</c:v>
                </c:pt>
                <c:pt idx="26756">
                  <c:v>4.6535436735049954E-5</c:v>
                </c:pt>
                <c:pt idx="26757">
                  <c:v>5.7836899942167346E-4</c:v>
                </c:pt>
                <c:pt idx="26758">
                  <c:v>1.3724010155760494E-5</c:v>
                </c:pt>
                <c:pt idx="26759">
                  <c:v>3.769370375541006E-3</c:v>
                </c:pt>
                <c:pt idx="26760">
                  <c:v>1.6665832540913812E-2</c:v>
                </c:pt>
                <c:pt idx="26761">
                  <c:v>1.0860484544695154E-2</c:v>
                </c:pt>
                <c:pt idx="26762">
                  <c:v>4.5740293418325748E-4</c:v>
                </c:pt>
                <c:pt idx="26763">
                  <c:v>4.552286298457814E-3</c:v>
                </c:pt>
                <c:pt idx="26764">
                  <c:v>2.1862348178137599E-2</c:v>
                </c:pt>
                <c:pt idx="26765">
                  <c:v>1.87614785952737E-2</c:v>
                </c:pt>
                <c:pt idx="26766">
                  <c:v>1.6670635865681739E-3</c:v>
                </c:pt>
                <c:pt idx="26767">
                  <c:v>4.5740293418325748E-4</c:v>
                </c:pt>
                <c:pt idx="26768">
                  <c:v>1.4459224985540737E-2</c:v>
                </c:pt>
                <c:pt idx="26769">
                  <c:v>1.4459224985540737E-2</c:v>
                </c:pt>
                <c:pt idx="26770">
                  <c:v>1.0860484544695154E-2</c:v>
                </c:pt>
                <c:pt idx="26771">
                  <c:v>5.7836899942167346E-4</c:v>
                </c:pt>
                <c:pt idx="26772">
                  <c:v>1.4459224985540737E-2</c:v>
                </c:pt>
                <c:pt idx="26773">
                  <c:v>1.4459224985540737E-2</c:v>
                </c:pt>
                <c:pt idx="26774">
                  <c:v>3.484553723788203E-3</c:v>
                </c:pt>
                <c:pt idx="26775">
                  <c:v>7.1689542806360456E-3</c:v>
                </c:pt>
                <c:pt idx="26776">
                  <c:v>8.0140572500504159E-3</c:v>
                </c:pt>
                <c:pt idx="26777">
                  <c:v>2.3006834123410553E-2</c:v>
                </c:pt>
                <c:pt idx="26778">
                  <c:v>2.3199023199023172E-2</c:v>
                </c:pt>
                <c:pt idx="26779">
                  <c:v>2.086438152011905E-2</c:v>
                </c:pt>
                <c:pt idx="26780">
                  <c:v>8.3787180561364124E-4</c:v>
                </c:pt>
                <c:pt idx="26781">
                  <c:v>1.7350238694111325E-3</c:v>
                </c:pt>
                <c:pt idx="26782">
                  <c:v>5.5029716046665345E-3</c:v>
                </c:pt>
                <c:pt idx="26783">
                  <c:v>1.0263929618768076E-2</c:v>
                </c:pt>
                <c:pt idx="26784">
                  <c:v>5.4682159945316959E-3</c:v>
                </c:pt>
                <c:pt idx="26785">
                  <c:v>3.6371696573402712E-3</c:v>
                </c:pt>
                <c:pt idx="26786">
                  <c:v>8.3787180561364124E-4</c:v>
                </c:pt>
                <c:pt idx="26787">
                  <c:v>5.1522248243559839E-2</c:v>
                </c:pt>
                <c:pt idx="26788">
                  <c:v>1.2273440844869352E-2</c:v>
                </c:pt>
                <c:pt idx="26789">
                  <c:v>5.1522248243559839E-2</c:v>
                </c:pt>
                <c:pt idx="26790">
                  <c:v>7.9189103579346953E-3</c:v>
                </c:pt>
                <c:pt idx="26791">
                  <c:v>1.0263929618768076E-2</c:v>
                </c:pt>
                <c:pt idx="26792">
                  <c:v>3.0273175100761097E-2</c:v>
                </c:pt>
                <c:pt idx="26793">
                  <c:v>2.5864707682889666E-2</c:v>
                </c:pt>
                <c:pt idx="26794">
                  <c:v>6.9991251093613586E-3</c:v>
                </c:pt>
                <c:pt idx="26795">
                  <c:v>8.5365853658536536E-2</c:v>
                </c:pt>
                <c:pt idx="26796">
                  <c:v>3.5433070866141662E-2</c:v>
                </c:pt>
                <c:pt idx="26797">
                  <c:v>8.6233304510615533E-2</c:v>
                </c:pt>
                <c:pt idx="27113">
                  <c:v>6.5104166666679814E-4</c:v>
                </c:pt>
                <c:pt idx="27114">
                  <c:v>2.976190476190496E-3</c:v>
                </c:pt>
                <c:pt idx="27115">
                  <c:v>5.9999999999999928E-2</c:v>
                </c:pt>
                <c:pt idx="27116">
                  <c:v>6.5104166666679814E-4</c:v>
                </c:pt>
                <c:pt idx="27117">
                  <c:v>3.1520882584713198E-3</c:v>
                </c:pt>
                <c:pt idx="27118">
                  <c:v>2.976190476190496E-3</c:v>
                </c:pt>
                <c:pt idx="27119">
                  <c:v>2.3437500000000038E-2</c:v>
                </c:pt>
                <c:pt idx="27120">
                  <c:v>1.883239171374814E-3</c:v>
                </c:pt>
                <c:pt idx="27121">
                  <c:v>4.3744531933532539E-4</c:v>
                </c:pt>
                <c:pt idx="27122">
                  <c:v>2.3437500000000038E-2</c:v>
                </c:pt>
                <c:pt idx="27123">
                  <c:v>2.1164021164021368E-2</c:v>
                </c:pt>
                <c:pt idx="27124">
                  <c:v>3.6196911196921338E-4</c:v>
                </c:pt>
                <c:pt idx="27125">
                  <c:v>0</c:v>
                </c:pt>
                <c:pt idx="27126">
                  <c:v>6.6334617390961716E-4</c:v>
                </c:pt>
                <c:pt idx="27127">
                  <c:v>6.6334617390961716E-4</c:v>
                </c:pt>
                <c:pt idx="27128">
                  <c:v>4.765999193816086E-2</c:v>
                </c:pt>
                <c:pt idx="27129">
                  <c:v>4.765999193816086E-2</c:v>
                </c:pt>
                <c:pt idx="27130">
                  <c:v>4.8029923937823113E-2</c:v>
                </c:pt>
                <c:pt idx="27131">
                  <c:v>1.1556518598772053E-2</c:v>
                </c:pt>
                <c:pt idx="27132">
                  <c:v>7.4503534617668555E-3</c:v>
                </c:pt>
                <c:pt idx="27133">
                  <c:v>1.7484215638659619E-2</c:v>
                </c:pt>
                <c:pt idx="27134">
                  <c:v>7.8748162374922583E-3</c:v>
                </c:pt>
                <c:pt idx="27135">
                  <c:v>1.0632307769972437E-2</c:v>
                </c:pt>
                <c:pt idx="27136">
                  <c:v>6.2023517250290948E-2</c:v>
                </c:pt>
                <c:pt idx="27137">
                  <c:v>3.3992906715657042E-3</c:v>
                </c:pt>
                <c:pt idx="27138">
                  <c:v>2.408878949371161E-4</c:v>
                </c:pt>
                <c:pt idx="27139">
                  <c:v>1.5649452269170507E-2</c:v>
                </c:pt>
                <c:pt idx="27140">
                  <c:v>1.6505281690150277E-4</c:v>
                </c:pt>
                <c:pt idx="27141">
                  <c:v>2.7968108954024885E-3</c:v>
                </c:pt>
                <c:pt idx="27142">
                  <c:v>3.5896796709460312E-2</c:v>
                </c:pt>
                <c:pt idx="27143">
                  <c:v>5.2698855971080412E-4</c:v>
                </c:pt>
                <c:pt idx="27144">
                  <c:v>3.8254310344827631E-2</c:v>
                </c:pt>
                <c:pt idx="27145">
                  <c:v>6.8239366477750489E-3</c:v>
                </c:pt>
                <c:pt idx="27146">
                  <c:v>5.6613594611146251E-3</c:v>
                </c:pt>
                <c:pt idx="27147">
                  <c:v>1.4792899408283544E-3</c:v>
                </c:pt>
                <c:pt idx="27148">
                  <c:v>6.5104166666679814E-4</c:v>
                </c:pt>
                <c:pt idx="27149">
                  <c:v>6.9991251093613586E-3</c:v>
                </c:pt>
                <c:pt idx="27150">
                  <c:v>2.976190476190496E-3</c:v>
                </c:pt>
                <c:pt idx="27151">
                  <c:v>6.6666666666668883E-3</c:v>
                </c:pt>
                <c:pt idx="27152">
                  <c:v>1.6203703703703606E-2</c:v>
                </c:pt>
                <c:pt idx="27153">
                  <c:v>6.6666666666667001E-3</c:v>
                </c:pt>
                <c:pt idx="27154">
                  <c:v>1.0416666666666938E-2</c:v>
                </c:pt>
                <c:pt idx="27155">
                  <c:v>2.9124799767007482E-4</c:v>
                </c:pt>
                <c:pt idx="27156">
                  <c:v>6.1454293737771293E-4</c:v>
                </c:pt>
                <c:pt idx="27157">
                  <c:v>9.9916109531495226E-3</c:v>
                </c:pt>
                <c:pt idx="27158">
                  <c:v>4.8166119594678422E-4</c:v>
                </c:pt>
                <c:pt idx="27159">
                  <c:v>1.6079158936301841E-2</c:v>
                </c:pt>
                <c:pt idx="27160">
                  <c:v>1.6773364250429884E-3</c:v>
                </c:pt>
                <c:pt idx="27161">
                  <c:v>6.8740783026497582E-3</c:v>
                </c:pt>
                <c:pt idx="27162">
                  <c:v>1.0635034257081455E-2</c:v>
                </c:pt>
                <c:pt idx="27163">
                  <c:v>1.7175901022054862E-2</c:v>
                </c:pt>
                <c:pt idx="27164">
                  <c:v>1.2090102259829371E-4</c:v>
                </c:pt>
                <c:pt idx="27165">
                  <c:v>1.3882385798893663E-3</c:v>
                </c:pt>
                <c:pt idx="27166">
                  <c:v>2.3319200484554808E-2</c:v>
                </c:pt>
                <c:pt idx="27167">
                  <c:v>1.2487512487511664E-3</c:v>
                </c:pt>
                <c:pt idx="27168">
                  <c:v>5.5727167569274436E-3</c:v>
                </c:pt>
                <c:pt idx="27169">
                  <c:v>6.1454293737771293E-4</c:v>
                </c:pt>
                <c:pt idx="27170">
                  <c:v>2.407845181648912E-2</c:v>
                </c:pt>
                <c:pt idx="27171">
                  <c:v>3.6235294117646998E-2</c:v>
                </c:pt>
                <c:pt idx="27172">
                  <c:v>2.2348526652687935E-3</c:v>
                </c:pt>
                <c:pt idx="27173">
                  <c:v>7.2148786831516027E-4</c:v>
                </c:pt>
                <c:pt idx="27174">
                  <c:v>7.2148786831516027E-4</c:v>
                </c:pt>
                <c:pt idx="27175">
                  <c:v>2.3437500000000038E-2</c:v>
                </c:pt>
                <c:pt idx="27176">
                  <c:v>2.016129032257999E-3</c:v>
                </c:pt>
                <c:pt idx="27177">
                  <c:v>1.2465493443754555E-2</c:v>
                </c:pt>
                <c:pt idx="27178">
                  <c:v>8.9605734767043196E-4</c:v>
                </c:pt>
                <c:pt idx="27179">
                  <c:v>3.67965367965368E-2</c:v>
                </c:pt>
                <c:pt idx="27180">
                  <c:v>0</c:v>
                </c:pt>
                <c:pt idx="27181">
                  <c:v>7.9298048048049522E-4</c:v>
                </c:pt>
                <c:pt idx="27182">
                  <c:v>7.9298048048049522E-4</c:v>
                </c:pt>
                <c:pt idx="27183">
                  <c:v>6.5104166666679814E-4</c:v>
                </c:pt>
                <c:pt idx="27184">
                  <c:v>2.7011846405228791E-2</c:v>
                </c:pt>
                <c:pt idx="27185">
                  <c:v>2.3437500000000038E-2</c:v>
                </c:pt>
                <c:pt idx="27186">
                  <c:v>4.6924880008929219E-3</c:v>
                </c:pt>
                <c:pt idx="27187">
                  <c:v>9.1822094691526926E-4</c:v>
                </c:pt>
                <c:pt idx="27188">
                  <c:v>1.0967741935483678E-2</c:v>
                </c:pt>
                <c:pt idx="27189">
                  <c:v>4.167346636006259E-2</c:v>
                </c:pt>
                <c:pt idx="27190">
                  <c:v>2.3167420814479565E-2</c:v>
                </c:pt>
                <c:pt idx="27191">
                  <c:v>1.0967741935483678E-2</c:v>
                </c:pt>
                <c:pt idx="27192">
                  <c:v>1.8823529411763024E-3</c:v>
                </c:pt>
                <c:pt idx="27193">
                  <c:v>6.9440459110471676E-3</c:v>
                </c:pt>
                <c:pt idx="27194">
                  <c:v>1.7493606138107409E-2</c:v>
                </c:pt>
                <c:pt idx="27195">
                  <c:v>4.8216007714561228E-2</c:v>
                </c:pt>
                <c:pt idx="27196">
                  <c:v>1.0967741935483678E-2</c:v>
                </c:pt>
                <c:pt idx="27197">
                  <c:v>5.164992826397597E-4</c:v>
                </c:pt>
                <c:pt idx="27198">
                  <c:v>2.8049903177676363E-3</c:v>
                </c:pt>
                <c:pt idx="27199">
                  <c:v>5.164992826397597E-4</c:v>
                </c:pt>
                <c:pt idx="27200">
                  <c:v>7.3529411764705802E-2</c:v>
                </c:pt>
                <c:pt idx="27201">
                  <c:v>3.5294117647059319E-3</c:v>
                </c:pt>
                <c:pt idx="27202">
                  <c:v>3.2594021215044478E-3</c:v>
                </c:pt>
                <c:pt idx="27203">
                  <c:v>5.2287581699318579E-5</c:v>
                </c:pt>
                <c:pt idx="27204">
                  <c:v>1.0967741935483678E-2</c:v>
                </c:pt>
                <c:pt idx="27205">
                  <c:v>5.6381798002217509E-3</c:v>
                </c:pt>
                <c:pt idx="27206">
                  <c:v>1.6785439376251792E-4</c:v>
                </c:pt>
                <c:pt idx="27207">
                  <c:v>6.072106261857189E-4</c:v>
                </c:pt>
                <c:pt idx="27208">
                  <c:v>9.3494668743262441E-3</c:v>
                </c:pt>
                <c:pt idx="27209">
                  <c:v>3.9269776876265268E-3</c:v>
                </c:pt>
                <c:pt idx="27210">
                  <c:v>5.3475935828853967E-4</c:v>
                </c:pt>
                <c:pt idx="27211">
                  <c:v>1.3831967213114787E-2</c:v>
                </c:pt>
                <c:pt idx="27212">
                  <c:v>5.206706237638789E-5</c:v>
                </c:pt>
                <c:pt idx="27213">
                  <c:v>6.9991251093613586E-3</c:v>
                </c:pt>
                <c:pt idx="27214">
                  <c:v>8.4207798937707798E-4</c:v>
                </c:pt>
                <c:pt idx="27215">
                  <c:v>6.147540983606598E-3</c:v>
                </c:pt>
                <c:pt idx="27216">
                  <c:v>0</c:v>
                </c:pt>
                <c:pt idx="27217">
                  <c:v>1.4367816091955801E-3</c:v>
                </c:pt>
                <c:pt idx="27218">
                  <c:v>1.3227513227514738E-3</c:v>
                </c:pt>
                <c:pt idx="27219">
                  <c:v>2.4154589371982158E-3</c:v>
                </c:pt>
                <c:pt idx="27220">
                  <c:v>3.9447731755424325E-3</c:v>
                </c:pt>
                <c:pt idx="27221">
                  <c:v>6.6666666666668883E-3</c:v>
                </c:pt>
                <c:pt idx="27222">
                  <c:v>1.5748031496063096E-2</c:v>
                </c:pt>
                <c:pt idx="27223">
                  <c:v>2.66666666666668E-2</c:v>
                </c:pt>
                <c:pt idx="27224">
                  <c:v>3.3251231527093673E-2</c:v>
                </c:pt>
                <c:pt idx="27225">
                  <c:v>3.1320492798889508E-2</c:v>
                </c:pt>
                <c:pt idx="27226">
                  <c:v>1.4241996233521636E-2</c:v>
                </c:pt>
                <c:pt idx="27227">
                  <c:v>6.3492063492063813E-3</c:v>
                </c:pt>
                <c:pt idx="27228">
                  <c:v>2.5252525252526404E-3</c:v>
                </c:pt>
                <c:pt idx="27229">
                  <c:v>1.0976702508960743E-2</c:v>
                </c:pt>
                <c:pt idx="27230">
                  <c:v>1.0635034257081455E-2</c:v>
                </c:pt>
                <c:pt idx="27231">
                  <c:v>4.7756747283561251E-3</c:v>
                </c:pt>
                <c:pt idx="27232">
                  <c:v>6.9991251093613586E-3</c:v>
                </c:pt>
                <c:pt idx="27233">
                  <c:v>6.5104166666679814E-4</c:v>
                </c:pt>
                <c:pt idx="27234">
                  <c:v>3.4836619566001065E-2</c:v>
                </c:pt>
                <c:pt idx="27235">
                  <c:v>2.447552447552495E-3</c:v>
                </c:pt>
                <c:pt idx="27236">
                  <c:v>1.0635034257081455E-2</c:v>
                </c:pt>
                <c:pt idx="27237">
                  <c:v>1.4406601801559704E-2</c:v>
                </c:pt>
                <c:pt idx="27238">
                  <c:v>1.133317901610611E-2</c:v>
                </c:pt>
                <c:pt idx="27239">
                  <c:v>4.916044143210406E-2</c:v>
                </c:pt>
                <c:pt idx="27240">
                  <c:v>6.8740783026497582E-3</c:v>
                </c:pt>
                <c:pt idx="27241">
                  <c:v>2.1698342979342849E-4</c:v>
                </c:pt>
                <c:pt idx="27242">
                  <c:v>2.1873255968683319E-2</c:v>
                </c:pt>
                <c:pt idx="27243">
                  <c:v>1.6393862547708658E-2</c:v>
                </c:pt>
                <c:pt idx="27244">
                  <c:v>1.0635034257081455E-2</c:v>
                </c:pt>
                <c:pt idx="27245">
                  <c:v>1.3007825507831345E-4</c:v>
                </c:pt>
                <c:pt idx="27246">
                  <c:v>2.3319200484554808E-2</c:v>
                </c:pt>
                <c:pt idx="27247">
                  <c:v>9.8681805998884634E-4</c:v>
                </c:pt>
                <c:pt idx="27248">
                  <c:v>6.150259996413829E-3</c:v>
                </c:pt>
                <c:pt idx="27249">
                  <c:v>2.156434896373083E-3</c:v>
                </c:pt>
                <c:pt idx="27250">
                  <c:v>1.8038017882738511E-2</c:v>
                </c:pt>
                <c:pt idx="27251">
                  <c:v>1.0635034257081455E-2</c:v>
                </c:pt>
                <c:pt idx="27252">
                  <c:v>5.3104038818324671E-2</c:v>
                </c:pt>
                <c:pt idx="27253">
                  <c:v>1.6079158936301841E-2</c:v>
                </c:pt>
                <c:pt idx="27254">
                  <c:v>1.7691287041137355E-4</c:v>
                </c:pt>
                <c:pt idx="27255">
                  <c:v>2.09669142318991E-2</c:v>
                </c:pt>
                <c:pt idx="27256">
                  <c:v>1.6235144312393888E-2</c:v>
                </c:pt>
                <c:pt idx="27257">
                  <c:v>2.1822849807445383E-2</c:v>
                </c:pt>
                <c:pt idx="27258">
                  <c:v>1.396468029936432E-2</c:v>
                </c:pt>
                <c:pt idx="27259">
                  <c:v>2.384313725490185E-2</c:v>
                </c:pt>
                <c:pt idx="27260">
                  <c:v>1.6428490523295165E-2</c:v>
                </c:pt>
                <c:pt idx="27261">
                  <c:v>2.384313725490185E-2</c:v>
                </c:pt>
                <c:pt idx="27262">
                  <c:v>2.384313725490185E-2</c:v>
                </c:pt>
                <c:pt idx="27263">
                  <c:v>7.0031082608482042E-3</c:v>
                </c:pt>
                <c:pt idx="27264">
                  <c:v>4.2294743609594991E-7</c:v>
                </c:pt>
                <c:pt idx="27265">
                  <c:v>1.7628847204517405E-3</c:v>
                </c:pt>
                <c:pt idx="27266">
                  <c:v>2.9494587466723485E-2</c:v>
                </c:pt>
                <c:pt idx="27267">
                  <c:v>1.0736842105263183E-2</c:v>
                </c:pt>
                <c:pt idx="27268">
                  <c:v>2.384313725490185E-2</c:v>
                </c:pt>
                <c:pt idx="27269">
                  <c:v>6.4499484004128737E-4</c:v>
                </c:pt>
                <c:pt idx="27270">
                  <c:v>2.384313725490185E-2</c:v>
                </c:pt>
                <c:pt idx="27271">
                  <c:v>4.6883495899780348E-4</c:v>
                </c:pt>
                <c:pt idx="27272">
                  <c:v>6.7012450913903743E-6</c:v>
                </c:pt>
                <c:pt idx="27273">
                  <c:v>6.7012450913903743E-6</c:v>
                </c:pt>
                <c:pt idx="27274">
                  <c:v>1.998950950541064E-3</c:v>
                </c:pt>
                <c:pt idx="27275">
                  <c:v>9.6091793249121168E-4</c:v>
                </c:pt>
                <c:pt idx="27276">
                  <c:v>4.0480433337576158E-2</c:v>
                </c:pt>
                <c:pt idx="27277">
                  <c:v>1.1697302458820646E-2</c:v>
                </c:pt>
                <c:pt idx="27278">
                  <c:v>2.2257551669316391E-2</c:v>
                </c:pt>
                <c:pt idx="27279">
                  <c:v>2.8057718735684599E-2</c:v>
                </c:pt>
                <c:pt idx="27280">
                  <c:v>1.0944829126647154E-2</c:v>
                </c:pt>
                <c:pt idx="27281">
                  <c:v>7.1225720576355593E-4</c:v>
                </c:pt>
                <c:pt idx="27282">
                  <c:v>3.6364054221197021E-3</c:v>
                </c:pt>
                <c:pt idx="27283">
                  <c:v>1.0944829126647154E-2</c:v>
                </c:pt>
                <c:pt idx="27284">
                  <c:v>1.0944829126647154E-2</c:v>
                </c:pt>
                <c:pt idx="27285">
                  <c:v>6.9914167658535926E-4</c:v>
                </c:pt>
                <c:pt idx="27286">
                  <c:v>1.8293468502018944E-2</c:v>
                </c:pt>
                <c:pt idx="27287">
                  <c:v>1.4914506343077503E-2</c:v>
                </c:pt>
                <c:pt idx="27288">
                  <c:v>6.9306218374540771E-3</c:v>
                </c:pt>
                <c:pt idx="27289">
                  <c:v>3.0497206491313399E-3</c:v>
                </c:pt>
                <c:pt idx="27290">
                  <c:v>3.1956531780596865E-3</c:v>
                </c:pt>
                <c:pt idx="27291">
                  <c:v>6.9914167658535926E-4</c:v>
                </c:pt>
                <c:pt idx="27292">
                  <c:v>2.2257551669316391E-2</c:v>
                </c:pt>
                <c:pt idx="27293">
                  <c:v>1.4484558302084603E-3</c:v>
                </c:pt>
                <c:pt idx="27294">
                  <c:v>2.5127771785055198E-2</c:v>
                </c:pt>
                <c:pt idx="27295">
                  <c:v>3.0875284476723783E-3</c:v>
                </c:pt>
                <c:pt idx="27296">
                  <c:v>9.0729577679570673E-3</c:v>
                </c:pt>
                <c:pt idx="27297">
                  <c:v>7.5082735797022543E-3</c:v>
                </c:pt>
                <c:pt idx="27298">
                  <c:v>1.0772890237174878E-3</c:v>
                </c:pt>
                <c:pt idx="27299">
                  <c:v>9.0514376228662593E-4</c:v>
                </c:pt>
                <c:pt idx="27300">
                  <c:v>6.5104166666679814E-4</c:v>
                </c:pt>
                <c:pt idx="27301">
                  <c:v>9.6164788892682974E-3</c:v>
                </c:pt>
                <c:pt idx="27302">
                  <c:v>1.3329167968343136E-2</c:v>
                </c:pt>
                <c:pt idx="27303">
                  <c:v>3.7940379403793946E-2</c:v>
                </c:pt>
                <c:pt idx="27304">
                  <c:v>2.976190476190496E-3</c:v>
                </c:pt>
                <c:pt idx="27305">
                  <c:v>4.6495926542737341E-2</c:v>
                </c:pt>
                <c:pt idx="27306">
                  <c:v>1.6211745244004167E-3</c:v>
                </c:pt>
                <c:pt idx="27307">
                  <c:v>1.0416666666666938E-2</c:v>
                </c:pt>
                <c:pt idx="27308">
                  <c:v>6.5104166666679814E-4</c:v>
                </c:pt>
                <c:pt idx="27309">
                  <c:v>4.2372881355930824E-3</c:v>
                </c:pt>
                <c:pt idx="27310">
                  <c:v>3.9447731755425089E-3</c:v>
                </c:pt>
                <c:pt idx="27311">
                  <c:v>1.6203703703703606E-2</c:v>
                </c:pt>
                <c:pt idx="27312">
                  <c:v>3.8655308234862878E-2</c:v>
                </c:pt>
                <c:pt idx="27313">
                  <c:v>1.2184508268059195E-2</c:v>
                </c:pt>
                <c:pt idx="27314">
                  <c:v>1.3227513227514738E-3</c:v>
                </c:pt>
                <c:pt idx="27315">
                  <c:v>1.4660633484162905E-3</c:v>
                </c:pt>
                <c:pt idx="27316">
                  <c:v>2.0214745147900202E-2</c:v>
                </c:pt>
                <c:pt idx="27317">
                  <c:v>7.8480422813285468E-4</c:v>
                </c:pt>
                <c:pt idx="27318">
                  <c:v>1.6209545621310758E-3</c:v>
                </c:pt>
                <c:pt idx="27319">
                  <c:v>7.2148786831516027E-4</c:v>
                </c:pt>
                <c:pt idx="27320">
                  <c:v>2.8850127692944478E-3</c:v>
                </c:pt>
                <c:pt idx="27321">
                  <c:v>5.9002143367469463E-3</c:v>
                </c:pt>
                <c:pt idx="27322">
                  <c:v>2.7967051078435182E-2</c:v>
                </c:pt>
                <c:pt idx="27323">
                  <c:v>6.8389299039455778E-3</c:v>
                </c:pt>
                <c:pt idx="27324">
                  <c:v>2.8280542986424254E-3</c:v>
                </c:pt>
                <c:pt idx="27325">
                  <c:v>7.2148786831516027E-4</c:v>
                </c:pt>
                <c:pt idx="27326">
                  <c:v>6.1669829222011308E-2</c:v>
                </c:pt>
                <c:pt idx="27327">
                  <c:v>2.3437500000000038E-2</c:v>
                </c:pt>
                <c:pt idx="27328">
                  <c:v>1.0416666666666938E-2</c:v>
                </c:pt>
                <c:pt idx="27329">
                  <c:v>1.7429193899782223E-2</c:v>
                </c:pt>
                <c:pt idx="27330">
                  <c:v>9.6618357487924557E-3</c:v>
                </c:pt>
                <c:pt idx="27331">
                  <c:v>1.3888888888888959E-2</c:v>
                </c:pt>
                <c:pt idx="27332">
                  <c:v>2.4028992357991077E-3</c:v>
                </c:pt>
                <c:pt idx="27333">
                  <c:v>1.3273736963293878E-2</c:v>
                </c:pt>
                <c:pt idx="27334">
                  <c:v>3.3469945355191169E-2</c:v>
                </c:pt>
                <c:pt idx="27335">
                  <c:v>1.734400656814461E-2</c:v>
                </c:pt>
                <c:pt idx="27336">
                  <c:v>8.373921216782031E-3</c:v>
                </c:pt>
                <c:pt idx="27337">
                  <c:v>6.9991251093613586E-3</c:v>
                </c:pt>
                <c:pt idx="27338">
                  <c:v>3.7940379403793946E-2</c:v>
                </c:pt>
                <c:pt idx="27339">
                  <c:v>4.8543689320390271E-3</c:v>
                </c:pt>
                <c:pt idx="27340">
                  <c:v>7.0275897969807556E-3</c:v>
                </c:pt>
                <c:pt idx="27341">
                  <c:v>7.407407407407407E-2</c:v>
                </c:pt>
                <c:pt idx="27342">
                  <c:v>5.7142857142857072E-2</c:v>
                </c:pt>
                <c:pt idx="27343">
                  <c:v>4.9720578566732343E-3</c:v>
                </c:pt>
                <c:pt idx="27344">
                  <c:v>1.5748031496063096E-2</c:v>
                </c:pt>
                <c:pt idx="27345">
                  <c:v>9.114583333333379E-3</c:v>
                </c:pt>
                <c:pt idx="27346">
                  <c:v>9.2364532019715878E-4</c:v>
                </c:pt>
                <c:pt idx="27347">
                  <c:v>6.5104166666679814E-4</c:v>
                </c:pt>
                <c:pt idx="27348">
                  <c:v>1.0416666666666938E-2</c:v>
                </c:pt>
                <c:pt idx="27349">
                  <c:v>0</c:v>
                </c:pt>
                <c:pt idx="27350">
                  <c:v>3.8461538461538367E-2</c:v>
                </c:pt>
                <c:pt idx="27351">
                  <c:v>2.016129032257999E-3</c:v>
                </c:pt>
                <c:pt idx="27352">
                  <c:v>1.0416666666666678E-2</c:v>
                </c:pt>
                <c:pt idx="27353">
                  <c:v>4.3744531933532539E-4</c:v>
                </c:pt>
                <c:pt idx="27354">
                  <c:v>2.602330631675441E-2</c:v>
                </c:pt>
                <c:pt idx="27355">
                  <c:v>1.2375076907727343E-2</c:v>
                </c:pt>
                <c:pt idx="27356">
                  <c:v>1.5262849956003388E-2</c:v>
                </c:pt>
                <c:pt idx="27357">
                  <c:v>1.0263929618768076E-2</c:v>
                </c:pt>
                <c:pt idx="27358">
                  <c:v>3.1818181818181614E-2</c:v>
                </c:pt>
                <c:pt idx="27359">
                  <c:v>3.1818181818181614E-2</c:v>
                </c:pt>
                <c:pt idx="27360">
                  <c:v>1.0263929618768076E-2</c:v>
                </c:pt>
                <c:pt idx="27361">
                  <c:v>1.1067193675889058E-2</c:v>
                </c:pt>
                <c:pt idx="27362">
                  <c:v>1.1067193675889058E-2</c:v>
                </c:pt>
                <c:pt idx="27363">
                  <c:v>1.1067193675889058E-2</c:v>
                </c:pt>
                <c:pt idx="27364">
                  <c:v>1.1067193675889058E-2</c:v>
                </c:pt>
                <c:pt idx="27365">
                  <c:v>3.5219018269866194E-3</c:v>
                </c:pt>
                <c:pt idx="27366">
                  <c:v>2.5345622119815617E-2</c:v>
                </c:pt>
                <c:pt idx="27367">
                  <c:v>1.9865727492846035E-2</c:v>
                </c:pt>
                <c:pt idx="27368">
                  <c:v>9.8015192354582474E-5</c:v>
                </c:pt>
                <c:pt idx="27369">
                  <c:v>5.9111370719226025E-4</c:v>
                </c:pt>
                <c:pt idx="27370">
                  <c:v>8.9910089910090283E-3</c:v>
                </c:pt>
                <c:pt idx="27371">
                  <c:v>1.0263929618768076E-2</c:v>
                </c:pt>
                <c:pt idx="27372">
                  <c:v>2.5345622119815617E-2</c:v>
                </c:pt>
                <c:pt idx="27373">
                  <c:v>6.2729723107080356E-3</c:v>
                </c:pt>
                <c:pt idx="27374">
                  <c:v>3.1675641431731018E-4</c:v>
                </c:pt>
                <c:pt idx="27375">
                  <c:v>1.9865727492846035E-2</c:v>
                </c:pt>
                <c:pt idx="27376">
                  <c:v>1.2858428700000894E-4</c:v>
                </c:pt>
                <c:pt idx="27377">
                  <c:v>1.6034985422740421E-2</c:v>
                </c:pt>
                <c:pt idx="27378">
                  <c:v>8.9293015829748097E-3</c:v>
                </c:pt>
                <c:pt idx="27379">
                  <c:v>1.6034985422740421E-2</c:v>
                </c:pt>
                <c:pt idx="27380">
                  <c:v>2.6348201618308317E-3</c:v>
                </c:pt>
                <c:pt idx="27381">
                  <c:v>1.6034985422740421E-2</c:v>
                </c:pt>
                <c:pt idx="27382">
                  <c:v>5.1522248243559839E-2</c:v>
                </c:pt>
                <c:pt idx="27383">
                  <c:v>2.4822904368358548E-2</c:v>
                </c:pt>
                <c:pt idx="27384">
                  <c:v>2.3437500000000038E-2</c:v>
                </c:pt>
                <c:pt idx="27385">
                  <c:v>1.5748031496063096E-2</c:v>
                </c:pt>
                <c:pt idx="27386">
                  <c:v>2.66666666666668E-2</c:v>
                </c:pt>
                <c:pt idx="27387">
                  <c:v>1.0416666666666938E-2</c:v>
                </c:pt>
                <c:pt idx="27388">
                  <c:v>6.5104166666679814E-4</c:v>
                </c:pt>
                <c:pt idx="27389">
                  <c:v>2.1164021164021368E-2</c:v>
                </c:pt>
                <c:pt idx="27390">
                  <c:v>6.5104166666679814E-4</c:v>
                </c:pt>
                <c:pt idx="27391">
                  <c:v>6.5104166666679814E-4</c:v>
                </c:pt>
                <c:pt idx="27392">
                  <c:v>6.5104166666679814E-4</c:v>
                </c:pt>
                <c:pt idx="27393">
                  <c:v>6.9991251093613586E-3</c:v>
                </c:pt>
                <c:pt idx="27394">
                  <c:v>2.4008086934546777E-3</c:v>
                </c:pt>
                <c:pt idx="27395">
                  <c:v>4.3744531933532539E-4</c:v>
                </c:pt>
                <c:pt idx="27396">
                  <c:v>4.7483380816726317E-4</c:v>
                </c:pt>
                <c:pt idx="27397">
                  <c:v>3.2327586206897297E-3</c:v>
                </c:pt>
                <c:pt idx="27398">
                  <c:v>3.3415166393889572E-3</c:v>
                </c:pt>
                <c:pt idx="27399">
                  <c:v>1.709401709401711E-2</c:v>
                </c:pt>
                <c:pt idx="27400">
                  <c:v>6.3314226159457962E-2</c:v>
                </c:pt>
                <c:pt idx="27401">
                  <c:v>8.004949552636588E-2</c:v>
                </c:pt>
                <c:pt idx="27402">
                  <c:v>4.7619047619047665E-2</c:v>
                </c:pt>
                <c:pt idx="27403">
                  <c:v>4.7619047619047665E-2</c:v>
                </c:pt>
                <c:pt idx="27404">
                  <c:v>3.8461538461538491E-2</c:v>
                </c:pt>
                <c:pt idx="27405">
                  <c:v>3.2327586206897297E-3</c:v>
                </c:pt>
                <c:pt idx="27406">
                  <c:v>7.1877807726862548E-3</c:v>
                </c:pt>
                <c:pt idx="27407">
                  <c:v>3.7813102119460165E-2</c:v>
                </c:pt>
                <c:pt idx="27408">
                  <c:v>1.7094017094017203E-2</c:v>
                </c:pt>
                <c:pt idx="27409">
                  <c:v>0</c:v>
                </c:pt>
                <c:pt idx="27410">
                  <c:v>1.129943502824852E-2</c:v>
                </c:pt>
                <c:pt idx="27411">
                  <c:v>4.017236586043909E-2</c:v>
                </c:pt>
                <c:pt idx="27412">
                  <c:v>5.7893564907593115E-3</c:v>
                </c:pt>
                <c:pt idx="27413">
                  <c:v>3.7878787878787143E-3</c:v>
                </c:pt>
                <c:pt idx="27414">
                  <c:v>6.5104166666679814E-4</c:v>
                </c:pt>
                <c:pt idx="27415">
                  <c:v>4.4773391812864905E-3</c:v>
                </c:pt>
                <c:pt idx="27416">
                  <c:v>4.4551367726904185E-5</c:v>
                </c:pt>
                <c:pt idx="27417">
                  <c:v>1.0416666666666938E-2</c:v>
                </c:pt>
                <c:pt idx="27418">
                  <c:v>2.9844576719576757E-2</c:v>
                </c:pt>
                <c:pt idx="27419">
                  <c:v>2.2222222222222334E-2</c:v>
                </c:pt>
                <c:pt idx="27420">
                  <c:v>2.3437500000000038E-2</c:v>
                </c:pt>
                <c:pt idx="27421">
                  <c:v>1.0416666666666938E-2</c:v>
                </c:pt>
                <c:pt idx="27422">
                  <c:v>1.3831967213114787E-2</c:v>
                </c:pt>
                <c:pt idx="27423">
                  <c:v>2.016129032257999E-3</c:v>
                </c:pt>
                <c:pt idx="27424">
                  <c:v>1.3831967213114787E-2</c:v>
                </c:pt>
                <c:pt idx="27425">
                  <c:v>2.3319200484554808E-2</c:v>
                </c:pt>
                <c:pt idx="27426">
                  <c:v>2.2257551669316398E-2</c:v>
                </c:pt>
                <c:pt idx="27427">
                  <c:v>1.7045454545454419E-2</c:v>
                </c:pt>
                <c:pt idx="27428">
                  <c:v>2.3437500000000038E-2</c:v>
                </c:pt>
                <c:pt idx="27429">
                  <c:v>4.2344173441772771E-5</c:v>
                </c:pt>
                <c:pt idx="27430">
                  <c:v>6.6666666666667001E-3</c:v>
                </c:pt>
                <c:pt idx="27431">
                  <c:v>2.4154589371982158E-3</c:v>
                </c:pt>
                <c:pt idx="27432">
                  <c:v>6.5104166666679814E-4</c:v>
                </c:pt>
                <c:pt idx="27433">
                  <c:v>3.1320492798889508E-2</c:v>
                </c:pt>
                <c:pt idx="27434">
                  <c:v>0</c:v>
                </c:pt>
                <c:pt idx="27435">
                  <c:v>2.5974025974025892E-2</c:v>
                </c:pt>
                <c:pt idx="27436">
                  <c:v>6.5104166666679814E-4</c:v>
                </c:pt>
                <c:pt idx="27437">
                  <c:v>2.1164021164021368E-2</c:v>
                </c:pt>
                <c:pt idx="27438">
                  <c:v>3.222836095764276E-3</c:v>
                </c:pt>
                <c:pt idx="27439">
                  <c:v>6.5104166666679814E-4</c:v>
                </c:pt>
                <c:pt idx="27440">
                  <c:v>9.9961553248750397E-3</c:v>
                </c:pt>
                <c:pt idx="27441">
                  <c:v>4.3744531933532539E-4</c:v>
                </c:pt>
                <c:pt idx="27442">
                  <c:v>3.097173828881227E-3</c:v>
                </c:pt>
                <c:pt idx="27443">
                  <c:v>4.3744531933532539E-4</c:v>
                </c:pt>
                <c:pt idx="27444">
                  <c:v>6.5104166666679814E-4</c:v>
                </c:pt>
                <c:pt idx="27445">
                  <c:v>2.3437500000000038E-2</c:v>
                </c:pt>
                <c:pt idx="27446">
                  <c:v>2.9832347140039746E-2</c:v>
                </c:pt>
                <c:pt idx="27447">
                  <c:v>0</c:v>
                </c:pt>
                <c:pt idx="27448">
                  <c:v>3.2258064516129087E-2</c:v>
                </c:pt>
                <c:pt idx="27449">
                  <c:v>1.0976702508960743E-2</c:v>
                </c:pt>
                <c:pt idx="27450">
                  <c:v>2.4609074596257417E-2</c:v>
                </c:pt>
                <c:pt idx="27451">
                  <c:v>7.2859744990892324E-3</c:v>
                </c:pt>
                <c:pt idx="27452">
                  <c:v>7.2859744990892324E-3</c:v>
                </c:pt>
                <c:pt idx="27453">
                  <c:v>1.3774104683195554E-3</c:v>
                </c:pt>
                <c:pt idx="27454">
                  <c:v>1.6393442622950921E-2</c:v>
                </c:pt>
                <c:pt idx="27455">
                  <c:v>2.1545584045584199E-2</c:v>
                </c:pt>
                <c:pt idx="27456">
                  <c:v>6.7750677506769365E-4</c:v>
                </c:pt>
                <c:pt idx="27457">
                  <c:v>1.534526854219939E-2</c:v>
                </c:pt>
                <c:pt idx="27458">
                  <c:v>1.4367816091953854E-3</c:v>
                </c:pt>
                <c:pt idx="27459">
                  <c:v>2.4577572964669669E-2</c:v>
                </c:pt>
                <c:pt idx="27460">
                  <c:v>1.084010840108398E-2</c:v>
                </c:pt>
                <c:pt idx="27461">
                  <c:v>2.6551927037363948E-2</c:v>
                </c:pt>
                <c:pt idx="27462">
                  <c:v>6.7750677506769365E-4</c:v>
                </c:pt>
                <c:pt idx="27463">
                  <c:v>1.084010840108398E-2</c:v>
                </c:pt>
                <c:pt idx="27464">
                  <c:v>1.0101010101010039E-2</c:v>
                </c:pt>
                <c:pt idx="27465">
                  <c:v>2.4390243902439174E-2</c:v>
                </c:pt>
                <c:pt idx="27466">
                  <c:v>6.7750677506769365E-4</c:v>
                </c:pt>
                <c:pt idx="27467">
                  <c:v>4.1666666666666616E-2</c:v>
                </c:pt>
                <c:pt idx="27468">
                  <c:v>1.5748031496063096E-2</c:v>
                </c:pt>
                <c:pt idx="27469">
                  <c:v>8.9605734767043196E-4</c:v>
                </c:pt>
                <c:pt idx="27470">
                  <c:v>6.5104166666679814E-4</c:v>
                </c:pt>
                <c:pt idx="27471">
                  <c:v>6.5104166666679814E-4</c:v>
                </c:pt>
                <c:pt idx="27472">
                  <c:v>6.7476383265857292E-3</c:v>
                </c:pt>
                <c:pt idx="27473">
                  <c:v>1.0860484544695154E-2</c:v>
                </c:pt>
                <c:pt idx="27474">
                  <c:v>4.8759852587603736E-2</c:v>
                </c:pt>
                <c:pt idx="27475">
                  <c:v>2.7100623531146526E-3</c:v>
                </c:pt>
                <c:pt idx="27476">
                  <c:v>1.0635034257081455E-2</c:v>
                </c:pt>
                <c:pt idx="27477">
                  <c:v>4.8166119594678422E-4</c:v>
                </c:pt>
                <c:pt idx="27478">
                  <c:v>4.8166119594678422E-4</c:v>
                </c:pt>
                <c:pt idx="27479">
                  <c:v>4.8166119594678422E-4</c:v>
                </c:pt>
                <c:pt idx="28066">
                  <c:v>7.9772079772078366E-4</c:v>
                </c:pt>
                <c:pt idx="28067">
                  <c:v>1.0362897576012367E-2</c:v>
                </c:pt>
                <c:pt idx="28068">
                  <c:v>4.1367521367521309E-2</c:v>
                </c:pt>
                <c:pt idx="28069">
                  <c:v>6.2055451323745296E-3</c:v>
                </c:pt>
                <c:pt idx="28070">
                  <c:v>7.6827350427350512E-3</c:v>
                </c:pt>
                <c:pt idx="28071">
                  <c:v>5.6782983098773426E-3</c:v>
                </c:pt>
                <c:pt idx="28072">
                  <c:v>1.2946520146520177E-2</c:v>
                </c:pt>
                <c:pt idx="28073">
                  <c:v>3.0153846153846094E-2</c:v>
                </c:pt>
                <c:pt idx="28074">
                  <c:v>9.2695230936273524E-3</c:v>
                </c:pt>
                <c:pt idx="28075">
                  <c:v>1.6521256521256498E-2</c:v>
                </c:pt>
                <c:pt idx="28076">
                  <c:v>8.8730799038213223E-3</c:v>
                </c:pt>
                <c:pt idx="28077">
                  <c:v>3.3415705234794001E-2</c:v>
                </c:pt>
                <c:pt idx="28078">
                  <c:v>2.8768951845873221E-4</c:v>
                </c:pt>
                <c:pt idx="28079">
                  <c:v>9.0746636541027634E-3</c:v>
                </c:pt>
                <c:pt idx="28080">
                  <c:v>8.4503695254391296E-4</c:v>
                </c:pt>
                <c:pt idx="28081">
                  <c:v>4.2469607701445069E-7</c:v>
                </c:pt>
                <c:pt idx="28082">
                  <c:v>1.0175010175010308E-2</c:v>
                </c:pt>
                <c:pt idx="28083">
                  <c:v>7.5077643246155971E-4</c:v>
                </c:pt>
                <c:pt idx="28084">
                  <c:v>5.7836899942147755E-4</c:v>
                </c:pt>
                <c:pt idx="28085">
                  <c:v>2.6799007444168869E-3</c:v>
                </c:pt>
                <c:pt idx="28086">
                  <c:v>3.3504273504274098E-3</c:v>
                </c:pt>
                <c:pt idx="28087">
                  <c:v>7.9772079772078366E-4</c:v>
                </c:pt>
                <c:pt idx="28088">
                  <c:v>5.2249637155303693E-4</c:v>
                </c:pt>
                <c:pt idx="28089">
                  <c:v>3.3094017094026639E-4</c:v>
                </c:pt>
                <c:pt idx="28090">
                  <c:v>7.9772079772078366E-4</c:v>
                </c:pt>
                <c:pt idx="28091">
                  <c:v>1.2813711487452645E-3</c:v>
                </c:pt>
                <c:pt idx="28092">
                  <c:v>2.9239461103867082E-3</c:v>
                </c:pt>
                <c:pt idx="28093">
                  <c:v>2.4761904761904797E-2</c:v>
                </c:pt>
                <c:pt idx="28094">
                  <c:v>1.3056933832557131E-3</c:v>
                </c:pt>
                <c:pt idx="28095">
                  <c:v>7.9772079772078366E-4</c:v>
                </c:pt>
                <c:pt idx="28096">
                  <c:v>6.3414634146341284E-2</c:v>
                </c:pt>
                <c:pt idx="28097">
                  <c:v>3.0356983530939433E-3</c:v>
                </c:pt>
                <c:pt idx="28098">
                  <c:v>8.0249414079453709E-3</c:v>
                </c:pt>
                <c:pt idx="28099">
                  <c:v>3.8221916447023736E-5</c:v>
                </c:pt>
                <c:pt idx="28100">
                  <c:v>1.1653670322039478E-2</c:v>
                </c:pt>
                <c:pt idx="28101">
                  <c:v>2.7100623531146526E-3</c:v>
                </c:pt>
                <c:pt idx="28102">
                  <c:v>1.0143158140449141E-2</c:v>
                </c:pt>
                <c:pt idx="28103">
                  <c:v>4.2294743609594991E-7</c:v>
                </c:pt>
                <c:pt idx="28104">
                  <c:v>1.4873858253128789E-2</c:v>
                </c:pt>
                <c:pt idx="28105">
                  <c:v>9.8493943031827249E-5</c:v>
                </c:pt>
                <c:pt idx="28106">
                  <c:v>1.2682230050651012E-2</c:v>
                </c:pt>
                <c:pt idx="28107">
                  <c:v>3.6936182097471992E-4</c:v>
                </c:pt>
                <c:pt idx="28108">
                  <c:v>1.0389610389610303E-2</c:v>
                </c:pt>
                <c:pt idx="28109">
                  <c:v>2.5115955473098226E-2</c:v>
                </c:pt>
                <c:pt idx="28110">
                  <c:v>7.3072173727912167E-3</c:v>
                </c:pt>
                <c:pt idx="28111">
                  <c:v>7.3072173727912167E-3</c:v>
                </c:pt>
                <c:pt idx="28112">
                  <c:v>7.5703910414637928E-4</c:v>
                </c:pt>
                <c:pt idx="28113">
                  <c:v>7.5740259740251549E-4</c:v>
                </c:pt>
                <c:pt idx="28114">
                  <c:v>6.4419842452627793E-3</c:v>
                </c:pt>
                <c:pt idx="28115">
                  <c:v>7.5740259740251549E-4</c:v>
                </c:pt>
                <c:pt idx="28116">
                  <c:v>1.0707666988658673E-2</c:v>
                </c:pt>
                <c:pt idx="28117">
                  <c:v>1.6079158936301841E-2</c:v>
                </c:pt>
                <c:pt idx="28118">
                  <c:v>2.3319200484554808E-2</c:v>
                </c:pt>
                <c:pt idx="28119">
                  <c:v>1.2101056837899044E-2</c:v>
                </c:pt>
                <c:pt idx="28120">
                  <c:v>1.6079158936301841E-2</c:v>
                </c:pt>
                <c:pt idx="28121">
                  <c:v>1.2681159420289819E-2</c:v>
                </c:pt>
                <c:pt idx="28122">
                  <c:v>3.0991735537190834E-3</c:v>
                </c:pt>
                <c:pt idx="28123">
                  <c:v>2.2038567493112997E-2</c:v>
                </c:pt>
                <c:pt idx="28124">
                  <c:v>7.2859744990892324E-3</c:v>
                </c:pt>
                <c:pt idx="28125">
                  <c:v>2.7502157031924112E-2</c:v>
                </c:pt>
                <c:pt idx="28126">
                  <c:v>6.4499484004128737E-4</c:v>
                </c:pt>
                <c:pt idx="28127">
                  <c:v>1.8084154947493533E-2</c:v>
                </c:pt>
                <c:pt idx="28128">
                  <c:v>6.4499484004128737E-4</c:v>
                </c:pt>
                <c:pt idx="28129">
                  <c:v>6.9686411149826252E-3</c:v>
                </c:pt>
                <c:pt idx="28130">
                  <c:v>6.9991251093613586E-3</c:v>
                </c:pt>
                <c:pt idx="28131">
                  <c:v>1.0416666666666938E-2</c:v>
                </c:pt>
                <c:pt idx="28132">
                  <c:v>2.5735294117647207E-2</c:v>
                </c:pt>
                <c:pt idx="28133">
                  <c:v>2.4154589371982158E-3</c:v>
                </c:pt>
                <c:pt idx="28134">
                  <c:v>1.0416666666666938E-2</c:v>
                </c:pt>
                <c:pt idx="28135">
                  <c:v>6.9991251093613586E-3</c:v>
                </c:pt>
                <c:pt idx="28136">
                  <c:v>2.1722602367752765E-4</c:v>
                </c:pt>
                <c:pt idx="28137">
                  <c:v>6.9991251093613586E-3</c:v>
                </c:pt>
                <c:pt idx="28138">
                  <c:v>6.147540983606598E-3</c:v>
                </c:pt>
                <c:pt idx="28139">
                  <c:v>6.4499484004128737E-4</c:v>
                </c:pt>
                <c:pt idx="28140">
                  <c:v>6.4499484004128737E-4</c:v>
                </c:pt>
                <c:pt idx="28141">
                  <c:v>6.4499484004128737E-4</c:v>
                </c:pt>
                <c:pt idx="28142">
                  <c:v>3.6053130929791309E-2</c:v>
                </c:pt>
                <c:pt idx="28143">
                  <c:v>5.1197636382823231E-3</c:v>
                </c:pt>
                <c:pt idx="28144">
                  <c:v>3.7593107472604466E-4</c:v>
                </c:pt>
                <c:pt idx="28145">
                  <c:v>4.103743000294735E-2</c:v>
                </c:pt>
                <c:pt idx="28146">
                  <c:v>1.5384615384615396E-2</c:v>
                </c:pt>
                <c:pt idx="28147">
                  <c:v>8.5941644562333823E-3</c:v>
                </c:pt>
                <c:pt idx="28148">
                  <c:v>3.296703296703285E-2</c:v>
                </c:pt>
                <c:pt idx="28149">
                  <c:v>2.6799007444168869E-3</c:v>
                </c:pt>
                <c:pt idx="28150">
                  <c:v>1.5384615384615396E-2</c:v>
                </c:pt>
                <c:pt idx="28151">
                  <c:v>9.2029974382926572E-4</c:v>
                </c:pt>
                <c:pt idx="28152">
                  <c:v>3.3094017094026639E-4</c:v>
                </c:pt>
                <c:pt idx="28153">
                  <c:v>3.3094017094026639E-4</c:v>
                </c:pt>
                <c:pt idx="28154">
                  <c:v>2.067824648469814E-2</c:v>
                </c:pt>
                <c:pt idx="28155">
                  <c:v>4.9012933968590012E-5</c:v>
                </c:pt>
                <c:pt idx="28156">
                  <c:v>6.238859180035747E-3</c:v>
                </c:pt>
                <c:pt idx="28157">
                  <c:v>1.0416666666666938E-2</c:v>
                </c:pt>
                <c:pt idx="28693">
                  <c:v>1.0976702508960743E-2</c:v>
                </c:pt>
                <c:pt idx="28694">
                  <c:v>6.5104166666679814E-4</c:v>
                </c:pt>
                <c:pt idx="28695">
                  <c:v>7.2580645161290175E-2</c:v>
                </c:pt>
                <c:pt idx="28696">
                  <c:v>2.016129032257999E-3</c:v>
                </c:pt>
                <c:pt idx="28697">
                  <c:v>4.8648648648648686E-2</c:v>
                </c:pt>
                <c:pt idx="28698">
                  <c:v>1.0169491525423457E-2</c:v>
                </c:pt>
                <c:pt idx="28699">
                  <c:v>2.1818181818181234E-3</c:v>
                </c:pt>
                <c:pt idx="28700">
                  <c:v>1.0911074740868041E-4</c:v>
                </c:pt>
                <c:pt idx="28701">
                  <c:v>3.3846773381657209E-2</c:v>
                </c:pt>
                <c:pt idx="28702">
                  <c:v>6.6445182724245166E-4</c:v>
                </c:pt>
                <c:pt idx="28703">
                  <c:v>1.7969451931712608E-4</c:v>
                </c:pt>
                <c:pt idx="28704">
                  <c:v>1.4005602240896352E-2</c:v>
                </c:pt>
                <c:pt idx="28705">
                  <c:v>1.0584114361450667E-2</c:v>
                </c:pt>
                <c:pt idx="28706">
                  <c:v>1.1733783910635497E-2</c:v>
                </c:pt>
                <c:pt idx="28707">
                  <c:v>2.4732563115104605E-2</c:v>
                </c:pt>
                <c:pt idx="28708">
                  <c:v>6.0606060606059791E-3</c:v>
                </c:pt>
                <c:pt idx="28709">
                  <c:v>7.3260073260065194E-4</c:v>
                </c:pt>
                <c:pt idx="28710">
                  <c:v>9.7465886939571283E-3</c:v>
                </c:pt>
                <c:pt idx="28711">
                  <c:v>6.4344184275651264E-3</c:v>
                </c:pt>
                <c:pt idx="28712">
                  <c:v>6.9341258048537843E-4</c:v>
                </c:pt>
                <c:pt idx="28713">
                  <c:v>1.5560314061384816E-2</c:v>
                </c:pt>
                <c:pt idx="28714">
                  <c:v>3.5087719298247592E-3</c:v>
                </c:pt>
                <c:pt idx="28715">
                  <c:v>2.1403162055336784E-3</c:v>
                </c:pt>
                <c:pt idx="28716">
                  <c:v>5.4231791600213583E-3</c:v>
                </c:pt>
                <c:pt idx="28717">
                  <c:v>2.2222222222222143E-2</c:v>
                </c:pt>
                <c:pt idx="28718">
                  <c:v>1.538461538461554E-2</c:v>
                </c:pt>
                <c:pt idx="28719">
                  <c:v>2.2988505747126298E-3</c:v>
                </c:pt>
                <c:pt idx="28720">
                  <c:v>5.8686539357241793E-3</c:v>
                </c:pt>
                <c:pt idx="28721">
                  <c:v>1.0416666666666938E-2</c:v>
                </c:pt>
                <c:pt idx="28722">
                  <c:v>5.6570931244562736E-3</c:v>
                </c:pt>
                <c:pt idx="28723">
                  <c:v>4.3744531933532539E-4</c:v>
                </c:pt>
                <c:pt idx="28724">
                  <c:v>1.1770244821086376E-4</c:v>
                </c:pt>
                <c:pt idx="28725">
                  <c:v>1.0416666666666938E-2</c:v>
                </c:pt>
                <c:pt idx="28726">
                  <c:v>2.976190476190496E-3</c:v>
                </c:pt>
                <c:pt idx="28727">
                  <c:v>6.1454293737771293E-4</c:v>
                </c:pt>
                <c:pt idx="28728">
                  <c:v>3.2615786040457808E-4</c:v>
                </c:pt>
                <c:pt idx="28729">
                  <c:v>1.0416666666666938E-2</c:v>
                </c:pt>
                <c:pt idx="28730">
                  <c:v>2.3437500000000038E-2</c:v>
                </c:pt>
                <c:pt idx="28731">
                  <c:v>1.6203703703703606E-2</c:v>
                </c:pt>
                <c:pt idx="28732">
                  <c:v>6.5104166666679814E-4</c:v>
                </c:pt>
                <c:pt idx="28733">
                  <c:v>3.7858422939068027E-2</c:v>
                </c:pt>
                <c:pt idx="28734">
                  <c:v>2.2038567493112875E-2</c:v>
                </c:pt>
                <c:pt idx="28735">
                  <c:v>1.0416666666666938E-2</c:v>
                </c:pt>
                <c:pt idx="28736">
                  <c:v>1.0416666666666938E-2</c:v>
                </c:pt>
                <c:pt idx="28737">
                  <c:v>2.3437500000000038E-2</c:v>
                </c:pt>
                <c:pt idx="28738">
                  <c:v>6.5104166666679814E-4</c:v>
                </c:pt>
                <c:pt idx="28739">
                  <c:v>2.3437500000000038E-2</c:v>
                </c:pt>
                <c:pt idx="28740">
                  <c:v>1.0416666666666938E-2</c:v>
                </c:pt>
                <c:pt idx="28741">
                  <c:v>1.3774104683197297E-3</c:v>
                </c:pt>
                <c:pt idx="28742">
                  <c:v>1.9357336430511073E-4</c:v>
                </c:pt>
                <c:pt idx="28743">
                  <c:v>2.7322404371585415E-3</c:v>
                </c:pt>
                <c:pt idx="28744">
                  <c:v>5.6213916742631018E-3</c:v>
                </c:pt>
                <c:pt idx="28745">
                  <c:v>6.5104166666679814E-4</c:v>
                </c:pt>
                <c:pt idx="28746">
                  <c:v>1.2919742795905044E-3</c:v>
                </c:pt>
                <c:pt idx="28747">
                  <c:v>7.3319926261101991E-3</c:v>
                </c:pt>
                <c:pt idx="28748">
                  <c:v>3.1173826173826382E-3</c:v>
                </c:pt>
                <c:pt idx="28749">
                  <c:v>3.7526497892351657E-2</c:v>
                </c:pt>
                <c:pt idx="28750">
                  <c:v>2.3319200484554808E-2</c:v>
                </c:pt>
                <c:pt idx="28751">
                  <c:v>4.8166119594678422E-4</c:v>
                </c:pt>
                <c:pt idx="28752">
                  <c:v>1.0635034257081455E-2</c:v>
                </c:pt>
                <c:pt idx="28753">
                  <c:v>2.3828735367196967E-2</c:v>
                </c:pt>
                <c:pt idx="28754">
                  <c:v>2.6399407044568297E-2</c:v>
                </c:pt>
                <c:pt idx="28755">
                  <c:v>1.6112919338532523E-6</c:v>
                </c:pt>
                <c:pt idx="28756">
                  <c:v>2.3319200484554808E-2</c:v>
                </c:pt>
                <c:pt idx="28757">
                  <c:v>1.0635034257081455E-2</c:v>
                </c:pt>
                <c:pt idx="28758">
                  <c:v>1.9035842206574804E-3</c:v>
                </c:pt>
                <c:pt idx="28759">
                  <c:v>1.0635034257081455E-2</c:v>
                </c:pt>
                <c:pt idx="28760">
                  <c:v>1.433052811933077E-2</c:v>
                </c:pt>
                <c:pt idx="28761">
                  <c:v>1.9035842206574804E-3</c:v>
                </c:pt>
                <c:pt idx="28762">
                  <c:v>1.1835824603204171E-2</c:v>
                </c:pt>
                <c:pt idx="28763">
                  <c:v>3.3649698015530652E-2</c:v>
                </c:pt>
                <c:pt idx="28764">
                  <c:v>6.9895704570626972E-3</c:v>
                </c:pt>
                <c:pt idx="28765">
                  <c:v>3.5019502402627548E-3</c:v>
                </c:pt>
                <c:pt idx="28766">
                  <c:v>7.9993741320972707E-3</c:v>
                </c:pt>
                <c:pt idx="28767">
                  <c:v>5.7836899942167346E-4</c:v>
                </c:pt>
                <c:pt idx="28768">
                  <c:v>1.3188773759692579E-2</c:v>
                </c:pt>
                <c:pt idx="28769">
                  <c:v>7.3970350978661854E-3</c:v>
                </c:pt>
                <c:pt idx="28770">
                  <c:v>6.5830617821238847E-6</c:v>
                </c:pt>
                <c:pt idx="28771">
                  <c:v>2.0069305074270774E-3</c:v>
                </c:pt>
                <c:pt idx="28772">
                  <c:v>5.0053969756504461E-4</c:v>
                </c:pt>
                <c:pt idx="28773">
                  <c:v>5.1824530277663535E-3</c:v>
                </c:pt>
                <c:pt idx="28774">
                  <c:v>1.5748031496063096E-2</c:v>
                </c:pt>
                <c:pt idx="28775">
                  <c:v>2.3437500000000038E-2</c:v>
                </c:pt>
                <c:pt idx="28776">
                  <c:v>1.6203703703703606E-2</c:v>
                </c:pt>
                <c:pt idx="28777">
                  <c:v>6.9991251093613586E-3</c:v>
                </c:pt>
                <c:pt idx="28778">
                  <c:v>1.3774104683197297E-3</c:v>
                </c:pt>
                <c:pt idx="28779">
                  <c:v>2.9051987767583956E-2</c:v>
                </c:pt>
                <c:pt idx="28780">
                  <c:v>1.5748031496063096E-2</c:v>
                </c:pt>
                <c:pt idx="28781">
                  <c:v>1.0416666666666938E-2</c:v>
                </c:pt>
                <c:pt idx="28782">
                  <c:v>6.6666666666667001E-3</c:v>
                </c:pt>
                <c:pt idx="28783">
                  <c:v>0</c:v>
                </c:pt>
                <c:pt idx="28784">
                  <c:v>8.1939228405599716E-3</c:v>
                </c:pt>
                <c:pt idx="28785">
                  <c:v>1.1770244821086376E-4</c:v>
                </c:pt>
                <c:pt idx="28786">
                  <c:v>4.6296296296296528E-3</c:v>
                </c:pt>
                <c:pt idx="28787">
                  <c:v>6.6666666666668883E-3</c:v>
                </c:pt>
                <c:pt idx="28788">
                  <c:v>1.0561745589600671E-2</c:v>
                </c:pt>
                <c:pt idx="28789">
                  <c:v>3.2258064516129087E-2</c:v>
                </c:pt>
                <c:pt idx="28790">
                  <c:v>1.8518518518518483E-2</c:v>
                </c:pt>
                <c:pt idx="28791">
                  <c:v>6.9991251093613586E-3</c:v>
                </c:pt>
                <c:pt idx="28792">
                  <c:v>8.676036786403832E-5</c:v>
                </c:pt>
                <c:pt idx="28793">
                  <c:v>1.2500000000000063E-2</c:v>
                </c:pt>
                <c:pt idx="28794">
                  <c:v>3.4722222222222398E-3</c:v>
                </c:pt>
                <c:pt idx="28795">
                  <c:v>4.1050903119862488E-4</c:v>
                </c:pt>
                <c:pt idx="28796">
                  <c:v>3.1610557926353786E-4</c:v>
                </c:pt>
                <c:pt idx="28797">
                  <c:v>1.1379800853485028E-2</c:v>
                </c:pt>
                <c:pt idx="28798">
                  <c:v>8.4876543209878377E-3</c:v>
                </c:pt>
                <c:pt idx="28799">
                  <c:v>1.3227513227514738E-3</c:v>
                </c:pt>
                <c:pt idx="28800">
                  <c:v>5.0576892682156049E-3</c:v>
                </c:pt>
                <c:pt idx="28801">
                  <c:v>6.147540983606598E-3</c:v>
                </c:pt>
                <c:pt idx="28802">
                  <c:v>1.0416666666666938E-2</c:v>
                </c:pt>
                <c:pt idx="28803">
                  <c:v>6.147540983606598E-3</c:v>
                </c:pt>
                <c:pt idx="28804">
                  <c:v>1.0416666666666938E-2</c:v>
                </c:pt>
                <c:pt idx="28805">
                  <c:v>9.7949188858280165E-3</c:v>
                </c:pt>
                <c:pt idx="28806">
                  <c:v>2.976190476190496E-3</c:v>
                </c:pt>
                <c:pt idx="28807">
                  <c:v>1.5567765567765486E-2</c:v>
                </c:pt>
                <c:pt idx="28808">
                  <c:v>3.8305920658873168E-4</c:v>
                </c:pt>
                <c:pt idx="28809">
                  <c:v>3.6022060323824476E-3</c:v>
                </c:pt>
                <c:pt idx="28810">
                  <c:v>2.6364764267990268E-2</c:v>
                </c:pt>
                <c:pt idx="28811">
                  <c:v>1.5567765567765486E-2</c:v>
                </c:pt>
                <c:pt idx="28812">
                  <c:v>6.912845219296887E-3</c:v>
                </c:pt>
                <c:pt idx="28813">
                  <c:v>4.8166119594678422E-4</c:v>
                </c:pt>
                <c:pt idx="28814">
                  <c:v>1.452455785505905E-2</c:v>
                </c:pt>
                <c:pt idx="28815">
                  <c:v>2.1698342979342849E-4</c:v>
                </c:pt>
                <c:pt idx="28816">
                  <c:v>2.1698342979342849E-4</c:v>
                </c:pt>
                <c:pt idx="28817">
                  <c:v>2.1698342979342849E-4</c:v>
                </c:pt>
                <c:pt idx="28818">
                  <c:v>6.4971319003575331E-3</c:v>
                </c:pt>
                <c:pt idx="28819">
                  <c:v>4.2397920382006684E-3</c:v>
                </c:pt>
                <c:pt idx="28820">
                  <c:v>6.4971319003575331E-3</c:v>
                </c:pt>
                <c:pt idx="28821">
                  <c:v>1.0635034257081455E-2</c:v>
                </c:pt>
                <c:pt idx="28822">
                  <c:v>1.0635034257081455E-2</c:v>
                </c:pt>
                <c:pt idx="28823">
                  <c:v>2.3700766010036105E-2</c:v>
                </c:pt>
                <c:pt idx="28824">
                  <c:v>1.0635034257081455E-2</c:v>
                </c:pt>
                <c:pt idx="28825">
                  <c:v>4.8166119594678422E-4</c:v>
                </c:pt>
                <c:pt idx="28826">
                  <c:v>1.3696581472167358E-4</c:v>
                </c:pt>
                <c:pt idx="28827">
                  <c:v>9.2749355907250988E-3</c:v>
                </c:pt>
                <c:pt idx="28828">
                  <c:v>5.4364143783194822E-3</c:v>
                </c:pt>
                <c:pt idx="28829">
                  <c:v>3.0828339651869414E-4</c:v>
                </c:pt>
                <c:pt idx="28830">
                  <c:v>3.6727013297301373E-3</c:v>
                </c:pt>
                <c:pt idx="28831">
                  <c:v>3.4167006092139379E-3</c:v>
                </c:pt>
                <c:pt idx="28832">
                  <c:v>1.6181697506654647E-2</c:v>
                </c:pt>
                <c:pt idx="28833">
                  <c:v>2.3593177108241676E-2</c:v>
                </c:pt>
                <c:pt idx="28834">
                  <c:v>1.0294269929157392E-3</c:v>
                </c:pt>
                <c:pt idx="28835">
                  <c:v>2.1333083336263037E-2</c:v>
                </c:pt>
                <c:pt idx="28836">
                  <c:v>2.907108789461724E-2</c:v>
                </c:pt>
                <c:pt idx="28837">
                  <c:v>1.1637935513367646E-3</c:v>
                </c:pt>
                <c:pt idx="28838">
                  <c:v>1.6008290740911132E-2</c:v>
                </c:pt>
                <c:pt idx="28839">
                  <c:v>1.1206328279499017E-2</c:v>
                </c:pt>
                <c:pt idx="28840">
                  <c:v>7.4633456986398332E-3</c:v>
                </c:pt>
                <c:pt idx="28841">
                  <c:v>1.5513616082876223E-3</c:v>
                </c:pt>
                <c:pt idx="28842">
                  <c:v>1.1206328279499017E-2</c:v>
                </c:pt>
                <c:pt idx="28843">
                  <c:v>2.3465123754419562E-2</c:v>
                </c:pt>
                <c:pt idx="28844">
                  <c:v>0</c:v>
                </c:pt>
                <c:pt idx="28845">
                  <c:v>6.6666666666668883E-3</c:v>
                </c:pt>
                <c:pt idx="28846">
                  <c:v>6.9991251093613586E-3</c:v>
                </c:pt>
                <c:pt idx="28847">
                  <c:v>8.267195767214888E-5</c:v>
                </c:pt>
                <c:pt idx="28848">
                  <c:v>6.9991251093613586E-3</c:v>
                </c:pt>
                <c:pt idx="28849">
                  <c:v>8.9605734767043196E-4</c:v>
                </c:pt>
                <c:pt idx="28850">
                  <c:v>3.097173828881227E-3</c:v>
                </c:pt>
                <c:pt idx="28851">
                  <c:v>3.7467700258397893E-2</c:v>
                </c:pt>
                <c:pt idx="28852">
                  <c:v>1.2184508268059195E-2</c:v>
                </c:pt>
                <c:pt idx="28853">
                  <c:v>1.8066847335139432E-3</c:v>
                </c:pt>
                <c:pt idx="28854">
                  <c:v>3.955730878807822E-2</c:v>
                </c:pt>
                <c:pt idx="28855">
                  <c:v>6.147540983606598E-3</c:v>
                </c:pt>
                <c:pt idx="28856">
                  <c:v>2.3437500000000038E-2</c:v>
                </c:pt>
                <c:pt idx="28857">
                  <c:v>4.8166119594678422E-4</c:v>
                </c:pt>
                <c:pt idx="28858">
                  <c:v>1.6203703703703606E-2</c:v>
                </c:pt>
                <c:pt idx="28859">
                  <c:v>6.5104166666679814E-4</c:v>
                </c:pt>
                <c:pt idx="28860">
                  <c:v>1.5679442508710839E-2</c:v>
                </c:pt>
                <c:pt idx="28861">
                  <c:v>2.06625683060109E-2</c:v>
                </c:pt>
                <c:pt idx="28862">
                  <c:v>4.7619047619047589E-2</c:v>
                </c:pt>
                <c:pt idx="28863">
                  <c:v>1.0416666666666938E-2</c:v>
                </c:pt>
                <c:pt idx="28864">
                  <c:v>2.2775423728813811E-2</c:v>
                </c:pt>
                <c:pt idx="28865">
                  <c:v>3.5433070866141662E-2</c:v>
                </c:pt>
                <c:pt idx="28866">
                  <c:v>1.5957446808510675E-2</c:v>
                </c:pt>
                <c:pt idx="28867">
                  <c:v>8.5365853658536536E-2</c:v>
                </c:pt>
                <c:pt idx="28868">
                  <c:v>3.4722222222222398E-3</c:v>
                </c:pt>
                <c:pt idx="28869">
                  <c:v>5.9999999999999928E-2</c:v>
                </c:pt>
                <c:pt idx="28870">
                  <c:v>7.407407407407407E-2</c:v>
                </c:pt>
                <c:pt idx="28871">
                  <c:v>3.2258064516129087E-2</c:v>
                </c:pt>
                <c:pt idx="28872">
                  <c:v>7.407407407407407E-2</c:v>
                </c:pt>
                <c:pt idx="28873">
                  <c:v>9.2364532019715878E-4</c:v>
                </c:pt>
                <c:pt idx="28874">
                  <c:v>1.0957703265405497E-4</c:v>
                </c:pt>
                <c:pt idx="28875">
                  <c:v>1.0957703265405497E-4</c:v>
                </c:pt>
                <c:pt idx="28876">
                  <c:v>0.25675675675675685</c:v>
                </c:pt>
                <c:pt idx="28877">
                  <c:v>6.6666666666668883E-3</c:v>
                </c:pt>
                <c:pt idx="28878">
                  <c:v>3.8700430004777873E-2</c:v>
                </c:pt>
                <c:pt idx="28879">
                  <c:v>0.18741808650065533</c:v>
                </c:pt>
                <c:pt idx="28880">
                  <c:v>3.1476997578692642E-2</c:v>
                </c:pt>
                <c:pt idx="28881">
                  <c:v>6.4039408866995259E-2</c:v>
                </c:pt>
                <c:pt idx="28882">
                  <c:v>5.6968527223486788E-3</c:v>
                </c:pt>
                <c:pt idx="29120">
                  <c:v>1.2508229098090951E-2</c:v>
                </c:pt>
                <c:pt idx="29121">
                  <c:v>5.7806314590517572E-5</c:v>
                </c:pt>
                <c:pt idx="29122">
                  <c:v>2.5466893039050513E-3</c:v>
                </c:pt>
                <c:pt idx="29123">
                  <c:v>1.2508229098090951E-2</c:v>
                </c:pt>
                <c:pt idx="29124">
                  <c:v>8.4789731314822044E-3</c:v>
                </c:pt>
                <c:pt idx="29125">
                  <c:v>2.553763440860218E-2</c:v>
                </c:pt>
                <c:pt idx="29126">
                  <c:v>3.9121482498284163E-2</c:v>
                </c:pt>
                <c:pt idx="29127">
                  <c:v>1.2473580264023853E-3</c:v>
                </c:pt>
                <c:pt idx="29128">
                  <c:v>1.0787694210584665E-2</c:v>
                </c:pt>
                <c:pt idx="29129">
                  <c:v>6.2375433675353788E-3</c:v>
                </c:pt>
                <c:pt idx="29130">
                  <c:v>5.8949058716642449E-3</c:v>
                </c:pt>
                <c:pt idx="29131">
                  <c:v>5.9098035941253747E-3</c:v>
                </c:pt>
                <c:pt idx="29132">
                  <c:v>3.3297529538131122E-2</c:v>
                </c:pt>
                <c:pt idx="29133">
                  <c:v>1.0787694210584665E-2</c:v>
                </c:pt>
                <c:pt idx="29134">
                  <c:v>1.2508229098090951E-2</c:v>
                </c:pt>
                <c:pt idx="29135">
                  <c:v>2.9958970005659363E-2</c:v>
                </c:pt>
                <c:pt idx="29136">
                  <c:v>3.3297529538131122E-2</c:v>
                </c:pt>
                <c:pt idx="29137">
                  <c:v>1.2330070199520808E-2</c:v>
                </c:pt>
                <c:pt idx="29138">
                  <c:v>1.6057942408857157E-3</c:v>
                </c:pt>
                <c:pt idx="29139">
                  <c:v>1.0787694210584665E-2</c:v>
                </c:pt>
                <c:pt idx="29140">
                  <c:v>2.0693388450087662E-2</c:v>
                </c:pt>
                <c:pt idx="29141">
                  <c:v>2.4211233729484954E-2</c:v>
                </c:pt>
                <c:pt idx="29142">
                  <c:v>2.3520903322135064E-2</c:v>
                </c:pt>
                <c:pt idx="29143">
                  <c:v>3.4014557670771104E-3</c:v>
                </c:pt>
                <c:pt idx="29144">
                  <c:v>1.3194444444444439E-2</c:v>
                </c:pt>
                <c:pt idx="29145">
                  <c:v>3.786949051508358E-4</c:v>
                </c:pt>
                <c:pt idx="29146">
                  <c:v>1.9999999999999903E-2</c:v>
                </c:pt>
                <c:pt idx="29147">
                  <c:v>3.9396737457679754E-4</c:v>
                </c:pt>
                <c:pt idx="29148">
                  <c:v>1.2615809185886628E-3</c:v>
                </c:pt>
                <c:pt idx="29149">
                  <c:v>1.9999999999999903E-2</c:v>
                </c:pt>
                <c:pt idx="29150">
                  <c:v>1.3194444444444439E-2</c:v>
                </c:pt>
                <c:pt idx="29151">
                  <c:v>1.3291980505094245E-3</c:v>
                </c:pt>
                <c:pt idx="29152">
                  <c:v>1.4794082367052982E-2</c:v>
                </c:pt>
                <c:pt idx="29153">
                  <c:v>6.6777512573395689E-4</c:v>
                </c:pt>
                <c:pt idx="29154">
                  <c:v>1.5243484915616055E-2</c:v>
                </c:pt>
                <c:pt idx="29155">
                  <c:v>5.2062588904694007E-2</c:v>
                </c:pt>
                <c:pt idx="29156">
                  <c:v>5.2062588904694007E-2</c:v>
                </c:pt>
                <c:pt idx="29157">
                  <c:v>1.1997071013464434E-2</c:v>
                </c:pt>
                <c:pt idx="29158">
                  <c:v>1.3653817752178438E-3</c:v>
                </c:pt>
                <c:pt idx="29159">
                  <c:v>2.0612060747730736E-2</c:v>
                </c:pt>
                <c:pt idx="29160">
                  <c:v>2.0612060747730736E-2</c:v>
                </c:pt>
                <c:pt idx="29161">
                  <c:v>1.8029378685116428E-2</c:v>
                </c:pt>
                <c:pt idx="29162">
                  <c:v>1.263661202185778E-2</c:v>
                </c:pt>
                <c:pt idx="29163">
                  <c:v>1.0799334185049629E-2</c:v>
                </c:pt>
                <c:pt idx="29164">
                  <c:v>3.5134594810724736E-3</c:v>
                </c:pt>
                <c:pt idx="29165">
                  <c:v>7.6684502914050844E-5</c:v>
                </c:pt>
                <c:pt idx="29166">
                  <c:v>4.5389230924547185E-4</c:v>
                </c:pt>
                <c:pt idx="29167">
                  <c:v>1.2473580264023853E-3</c:v>
                </c:pt>
                <c:pt idx="29168">
                  <c:v>7.6010133460613048E-3</c:v>
                </c:pt>
                <c:pt idx="29169">
                  <c:v>0.87854251012145745</c:v>
                </c:pt>
                <c:pt idx="29170">
                  <c:v>0.87854251012145745</c:v>
                </c:pt>
                <c:pt idx="29171">
                  <c:v>3.3297529538131122E-2</c:v>
                </c:pt>
                <c:pt idx="29172">
                  <c:v>3.2258064516129205E-2</c:v>
                </c:pt>
                <c:pt idx="29173">
                  <c:v>1.2508229098090951E-2</c:v>
                </c:pt>
                <c:pt idx="29174">
                  <c:v>4.6132500867152468E-2</c:v>
                </c:pt>
                <c:pt idx="29175">
                  <c:v>0.10414333706606944</c:v>
                </c:pt>
                <c:pt idx="29176">
                  <c:v>0.10414333706606944</c:v>
                </c:pt>
                <c:pt idx="29177">
                  <c:v>0.10414333706606944</c:v>
                </c:pt>
                <c:pt idx="29178">
                  <c:v>2.553763440860218E-2</c:v>
                </c:pt>
                <c:pt idx="29179">
                  <c:v>2.5466893039050513E-3</c:v>
                </c:pt>
                <c:pt idx="29180">
                  <c:v>2.8588264809011461E-4</c:v>
                </c:pt>
                <c:pt idx="29181">
                  <c:v>1.7535944530851211E-2</c:v>
                </c:pt>
                <c:pt idx="29182">
                  <c:v>3.3297529538131122E-2</c:v>
                </c:pt>
                <c:pt idx="29183">
                  <c:v>0.12280701754385985</c:v>
                </c:pt>
                <c:pt idx="29184">
                  <c:v>2.553763440860218E-2</c:v>
                </c:pt>
                <c:pt idx="29185">
                  <c:v>0.10871056881243633</c:v>
                </c:pt>
                <c:pt idx="29186">
                  <c:v>2.8400866891476529E-3</c:v>
                </c:pt>
                <c:pt idx="29187">
                  <c:v>1.2508229098090951E-2</c:v>
                </c:pt>
                <c:pt idx="29188">
                  <c:v>6.7982456140350866E-2</c:v>
                </c:pt>
                <c:pt idx="29189">
                  <c:v>2.8588264809011461E-4</c:v>
                </c:pt>
                <c:pt idx="29190">
                  <c:v>1.2508229098090951E-2</c:v>
                </c:pt>
                <c:pt idx="29191">
                  <c:v>3.3509069788250503E-5</c:v>
                </c:pt>
                <c:pt idx="29192">
                  <c:v>5.046120455778616E-2</c:v>
                </c:pt>
                <c:pt idx="29193">
                  <c:v>6.7982456140350866E-2</c:v>
                </c:pt>
                <c:pt idx="29194">
                  <c:v>2.8588264809011461E-4</c:v>
                </c:pt>
                <c:pt idx="29195">
                  <c:v>1.242450388265752E-2</c:v>
                </c:pt>
                <c:pt idx="29196">
                  <c:v>1.3559322033898334E-2</c:v>
                </c:pt>
                <c:pt idx="29197">
                  <c:v>2.0555355210962842E-2</c:v>
                </c:pt>
                <c:pt idx="29198">
                  <c:v>2.115047049005767E-3</c:v>
                </c:pt>
                <c:pt idx="29199">
                  <c:v>1.2473580264023853E-3</c:v>
                </c:pt>
                <c:pt idx="29200">
                  <c:v>1.2473580264023853E-3</c:v>
                </c:pt>
                <c:pt idx="29201">
                  <c:v>1.0569456427955383E-2</c:v>
                </c:pt>
                <c:pt idx="29202">
                  <c:v>6.2985332182916567E-3</c:v>
                </c:pt>
                <c:pt idx="29203">
                  <c:v>8.2279376835900878E-2</c:v>
                </c:pt>
                <c:pt idx="29204">
                  <c:v>1.2844346797363638E-2</c:v>
                </c:pt>
                <c:pt idx="29205">
                  <c:v>3.5605297226499273E-4</c:v>
                </c:pt>
                <c:pt idx="29206">
                  <c:v>4.1292734051827859E-2</c:v>
                </c:pt>
                <c:pt idx="29207">
                  <c:v>5.8223415923727984E-2</c:v>
                </c:pt>
                <c:pt idx="29208">
                  <c:v>1.4490169763819557E-2</c:v>
                </c:pt>
                <c:pt idx="29209">
                  <c:v>1.7243662609117829E-2</c:v>
                </c:pt>
                <c:pt idx="29210">
                  <c:v>1.2304622547389446E-2</c:v>
                </c:pt>
                <c:pt idx="29211">
                  <c:v>3.4586163618420237E-3</c:v>
                </c:pt>
                <c:pt idx="29212">
                  <c:v>1.2304622547389446E-2</c:v>
                </c:pt>
                <c:pt idx="29213">
                  <c:v>7.1130084478251039E-3</c:v>
                </c:pt>
                <c:pt idx="29214">
                  <c:v>1.1819051101049116E-2</c:v>
                </c:pt>
                <c:pt idx="29215">
                  <c:v>4.1292734051827859E-2</c:v>
                </c:pt>
                <c:pt idx="29216">
                  <c:v>5.246366536689126E-2</c:v>
                </c:pt>
                <c:pt idx="29217">
                  <c:v>1.2304622547389446E-2</c:v>
                </c:pt>
                <c:pt idx="29218">
                  <c:v>3.2648736936201198E-2</c:v>
                </c:pt>
                <c:pt idx="29219">
                  <c:v>2.5320239834394801E-2</c:v>
                </c:pt>
                <c:pt idx="29220">
                  <c:v>1.69809125114504E-2</c:v>
                </c:pt>
                <c:pt idx="29221">
                  <c:v>1.0812259851666603E-2</c:v>
                </c:pt>
                <c:pt idx="29222">
                  <c:v>2.8588264809011461E-4</c:v>
                </c:pt>
                <c:pt idx="29223">
                  <c:v>3.3297529538131122E-2</c:v>
                </c:pt>
                <c:pt idx="29224">
                  <c:v>1.2508229098090951E-2</c:v>
                </c:pt>
                <c:pt idx="29225">
                  <c:v>2.4948122995661248E-2</c:v>
                </c:pt>
                <c:pt idx="29226">
                  <c:v>1.2508229098090951E-2</c:v>
                </c:pt>
                <c:pt idx="29227">
                  <c:v>1.0787694210584665E-2</c:v>
                </c:pt>
                <c:pt idx="29228">
                  <c:v>1.2330070199520808E-2</c:v>
                </c:pt>
                <c:pt idx="29229">
                  <c:v>2.8400866891476529E-3</c:v>
                </c:pt>
                <c:pt idx="29230">
                  <c:v>2.8588264809011461E-4</c:v>
                </c:pt>
                <c:pt idx="29231">
                  <c:v>3.3297529538131122E-2</c:v>
                </c:pt>
                <c:pt idx="29232">
                  <c:v>5.7064482064481954E-2</c:v>
                </c:pt>
                <c:pt idx="29233">
                  <c:v>1.298245614035074E-2</c:v>
                </c:pt>
                <c:pt idx="29234">
                  <c:v>3.979326548770981E-3</c:v>
                </c:pt>
                <c:pt idx="29235">
                  <c:v>4.7962962962962923E-2</c:v>
                </c:pt>
                <c:pt idx="29236">
                  <c:v>6.5821439416942958E-3</c:v>
                </c:pt>
                <c:pt idx="29237">
                  <c:v>5.1753881541115515E-2</c:v>
                </c:pt>
                <c:pt idx="29238">
                  <c:v>6.4072529188807003E-3</c:v>
                </c:pt>
                <c:pt idx="29239">
                  <c:v>2.5053775685798189E-2</c:v>
                </c:pt>
                <c:pt idx="29240">
                  <c:v>2.2586265510796694E-3</c:v>
                </c:pt>
                <c:pt idx="29241">
                  <c:v>1.6775396085728697E-4</c:v>
                </c:pt>
                <c:pt idx="29242">
                  <c:v>5.046120455778616E-2</c:v>
                </c:pt>
                <c:pt idx="29243">
                  <c:v>5.046120455778616E-2</c:v>
                </c:pt>
                <c:pt idx="29244">
                  <c:v>2.1739130434782709E-2</c:v>
                </c:pt>
                <c:pt idx="29245">
                  <c:v>0.10000000000000005</c:v>
                </c:pt>
                <c:pt idx="29246">
                  <c:v>1.4336917562724266E-2</c:v>
                </c:pt>
                <c:pt idx="29247">
                  <c:v>3.7037037037037104E-2</c:v>
                </c:pt>
                <c:pt idx="29248">
                  <c:v>4.8913043478260872E-2</c:v>
                </c:pt>
                <c:pt idx="29249">
                  <c:v>0.14141414141414141</c:v>
                </c:pt>
                <c:pt idx="29250">
                  <c:v>1.4336917562724266E-2</c:v>
                </c:pt>
                <c:pt idx="29251">
                  <c:v>1.9670880557977125E-2</c:v>
                </c:pt>
                <c:pt idx="29252">
                  <c:v>1.2304622547389446E-2</c:v>
                </c:pt>
                <c:pt idx="29253">
                  <c:v>6.9747166521359996E-2</c:v>
                </c:pt>
                <c:pt idx="29254">
                  <c:v>1.1634420968669247E-2</c:v>
                </c:pt>
                <c:pt idx="29255">
                  <c:v>1.8649193548387129E-2</c:v>
                </c:pt>
                <c:pt idx="29256">
                  <c:v>7.0554765291607355E-2</c:v>
                </c:pt>
                <c:pt idx="29257">
                  <c:v>0.10794512134890316</c:v>
                </c:pt>
                <c:pt idx="29258">
                  <c:v>5.046120455778616E-2</c:v>
                </c:pt>
                <c:pt idx="29259">
                  <c:v>2.8588264809011461E-4</c:v>
                </c:pt>
                <c:pt idx="29260">
                  <c:v>6.2375433675353788E-3</c:v>
                </c:pt>
                <c:pt idx="29261">
                  <c:v>4.6132500867152468E-2</c:v>
                </c:pt>
                <c:pt idx="29262">
                  <c:v>1.8955769870302515E-2</c:v>
                </c:pt>
                <c:pt idx="29263">
                  <c:v>2.553763440860218E-2</c:v>
                </c:pt>
                <c:pt idx="29264">
                  <c:v>0.10414333706606944</c:v>
                </c:pt>
                <c:pt idx="29265">
                  <c:v>1.2508229098090951E-2</c:v>
                </c:pt>
                <c:pt idx="29266">
                  <c:v>7.9236764932859971E-2</c:v>
                </c:pt>
                <c:pt idx="29267">
                  <c:v>7.1061931842916551E-2</c:v>
                </c:pt>
                <c:pt idx="29268">
                  <c:v>1.2508229098090951E-2</c:v>
                </c:pt>
                <c:pt idx="29269">
                  <c:v>1.0450029125750819E-2</c:v>
                </c:pt>
                <c:pt idx="29270">
                  <c:v>0.23577702128150207</c:v>
                </c:pt>
                <c:pt idx="29271">
                  <c:v>1.8955769870302515E-2</c:v>
                </c:pt>
                <c:pt idx="29272">
                  <c:v>0.13698470574531704</c:v>
                </c:pt>
                <c:pt idx="29273">
                  <c:v>0.36303893373987978</c:v>
                </c:pt>
                <c:pt idx="29274">
                  <c:v>3.3297529538131122E-2</c:v>
                </c:pt>
                <c:pt idx="29275">
                  <c:v>3.2258064516129205E-2</c:v>
                </c:pt>
                <c:pt idx="29276">
                  <c:v>5.046120455778616E-2</c:v>
                </c:pt>
                <c:pt idx="29277">
                  <c:v>0.54385964912280704</c:v>
                </c:pt>
                <c:pt idx="29278">
                  <c:v>0.12213958810068659</c:v>
                </c:pt>
                <c:pt idx="29279">
                  <c:v>3.3098209441128831E-2</c:v>
                </c:pt>
                <c:pt idx="29280">
                  <c:v>0.95784441547153409</c:v>
                </c:pt>
                <c:pt idx="29281">
                  <c:v>1</c:v>
                </c:pt>
                <c:pt idx="29282">
                  <c:v>1</c:v>
                </c:pt>
                <c:pt idx="29283">
                  <c:v>1</c:v>
                </c:pt>
                <c:pt idx="29284">
                  <c:v>3.3098209441128831E-2</c:v>
                </c:pt>
                <c:pt idx="29285">
                  <c:v>0.1411220358588782</c:v>
                </c:pt>
                <c:pt idx="29286">
                  <c:v>5.3295932678821933E-2</c:v>
                </c:pt>
                <c:pt idx="29287">
                  <c:v>1.2508229098090951E-2</c:v>
                </c:pt>
                <c:pt idx="29288">
                  <c:v>2.9888228636106122E-3</c:v>
                </c:pt>
                <c:pt idx="29289">
                  <c:v>3.9121482498284163E-2</c:v>
                </c:pt>
                <c:pt idx="29290">
                  <c:v>1</c:v>
                </c:pt>
                <c:pt idx="29291">
                  <c:v>1.3194444444444439E-2</c:v>
                </c:pt>
                <c:pt idx="29292">
                  <c:v>8.2608695652173728E-2</c:v>
                </c:pt>
                <c:pt idx="29293">
                  <c:v>0.14250000000000013</c:v>
                </c:pt>
                <c:pt idx="29294">
                  <c:v>4.9861495844875363E-2</c:v>
                </c:pt>
                <c:pt idx="29295">
                  <c:v>1.2304622547389446E-2</c:v>
                </c:pt>
                <c:pt idx="29296">
                  <c:v>1.1456517000871904E-2</c:v>
                </c:pt>
                <c:pt idx="29297">
                  <c:v>1.8649193548387129E-2</c:v>
                </c:pt>
                <c:pt idx="29298">
                  <c:v>1.2304622547389446E-2</c:v>
                </c:pt>
                <c:pt idx="29299">
                  <c:v>8.7225101143187392E-2</c:v>
                </c:pt>
                <c:pt idx="29300">
                  <c:v>4.5901639344262092E-2</c:v>
                </c:pt>
                <c:pt idx="29301">
                  <c:v>3.3297529538131122E-2</c:v>
                </c:pt>
                <c:pt idx="29302">
                  <c:v>3.3297529538131122E-2</c:v>
                </c:pt>
                <c:pt idx="29303">
                  <c:v>1.2508229098090951E-2</c:v>
                </c:pt>
                <c:pt idx="29304">
                  <c:v>0.48735475051264526</c:v>
                </c:pt>
                <c:pt idx="29305">
                  <c:v>1.8955769870302515E-2</c:v>
                </c:pt>
                <c:pt idx="29306">
                  <c:v>3.3297529538131122E-2</c:v>
                </c:pt>
                <c:pt idx="29307">
                  <c:v>2.9888228636106122E-3</c:v>
                </c:pt>
                <c:pt idx="29308">
                  <c:v>0.31077694235588965</c:v>
                </c:pt>
                <c:pt idx="29309">
                  <c:v>3.2258064516129205E-2</c:v>
                </c:pt>
                <c:pt idx="29310">
                  <c:v>2.553763440860218E-2</c:v>
                </c:pt>
                <c:pt idx="29311">
                  <c:v>0.20430107526881716</c:v>
                </c:pt>
                <c:pt idx="29312">
                  <c:v>0.10414333706606944</c:v>
                </c:pt>
                <c:pt idx="29313">
                  <c:v>1.2508229098090951E-2</c:v>
                </c:pt>
                <c:pt idx="29314">
                  <c:v>4.6132500867152468E-2</c:v>
                </c:pt>
                <c:pt idx="29315">
                  <c:v>7.2733863795806111E-2</c:v>
                </c:pt>
                <c:pt idx="29316">
                  <c:v>1</c:v>
                </c:pt>
                <c:pt idx="29317">
                  <c:v>5.046120455778616E-2</c:v>
                </c:pt>
                <c:pt idx="29318">
                  <c:v>1</c:v>
                </c:pt>
                <c:pt idx="29319">
                  <c:v>0.76265703070856383</c:v>
                </c:pt>
                <c:pt idx="29320">
                  <c:v>6.7189249720044794E-2</c:v>
                </c:pt>
                <c:pt idx="29321">
                  <c:v>0.60044477390659745</c:v>
                </c:pt>
                <c:pt idx="29322">
                  <c:v>4.9861495844875363E-2</c:v>
                </c:pt>
                <c:pt idx="29323">
                  <c:v>5.6296296296296094E-2</c:v>
                </c:pt>
                <c:pt idx="29324">
                  <c:v>0.10297482837528631</c:v>
                </c:pt>
                <c:pt idx="29325">
                  <c:v>4.9861495844875363E-2</c:v>
                </c:pt>
                <c:pt idx="29326">
                  <c:v>5.5430711610486676E-2</c:v>
                </c:pt>
                <c:pt idx="29327">
                  <c:v>1</c:v>
                </c:pt>
                <c:pt idx="29328">
                  <c:v>6.9747166521359996E-2</c:v>
                </c:pt>
                <c:pt idx="29329">
                  <c:v>1.2508229098090951E-2</c:v>
                </c:pt>
                <c:pt idx="29330">
                  <c:v>1</c:v>
                </c:pt>
                <c:pt idx="29331">
                  <c:v>1.8955769870302515E-2</c:v>
                </c:pt>
                <c:pt idx="29332">
                  <c:v>1.2508229098090951E-2</c:v>
                </c:pt>
                <c:pt idx="29333">
                  <c:v>3.3297529538131122E-2</c:v>
                </c:pt>
                <c:pt idx="29334">
                  <c:v>2.6229508196721353E-2</c:v>
                </c:pt>
                <c:pt idx="29335">
                  <c:v>1.2844346797363638E-2</c:v>
                </c:pt>
                <c:pt idx="29336">
                  <c:v>3.3098209441128831E-2</c:v>
                </c:pt>
                <c:pt idx="29337">
                  <c:v>0.44848939967785478</c:v>
                </c:pt>
                <c:pt idx="29338">
                  <c:v>3.2258064516129205E-2</c:v>
                </c:pt>
                <c:pt idx="29339">
                  <c:v>7.5752084088437699E-2</c:v>
                </c:pt>
                <c:pt idx="29340">
                  <c:v>3.3194935413034782E-2</c:v>
                </c:pt>
                <c:pt idx="29341">
                  <c:v>1.8955769870302515E-2</c:v>
                </c:pt>
                <c:pt idx="29342">
                  <c:v>0.17528955563016438</c:v>
                </c:pt>
                <c:pt idx="29343">
                  <c:v>1.3718946978123946E-2</c:v>
                </c:pt>
                <c:pt idx="29344">
                  <c:v>2.553763440860218E-2</c:v>
                </c:pt>
                <c:pt idx="29345">
                  <c:v>0.43355456088902616</c:v>
                </c:pt>
                <c:pt idx="29346">
                  <c:v>4.7428322304177803E-2</c:v>
                </c:pt>
                <c:pt idx="29347">
                  <c:v>0.12280701754385985</c:v>
                </c:pt>
                <c:pt idx="29348">
                  <c:v>1.2508229098090951E-2</c:v>
                </c:pt>
                <c:pt idx="29349">
                  <c:v>0.12280701754385985</c:v>
                </c:pt>
                <c:pt idx="29350">
                  <c:v>0.91776315789473684</c:v>
                </c:pt>
                <c:pt idx="29351">
                  <c:v>3.2258064516129205E-2</c:v>
                </c:pt>
                <c:pt idx="29352">
                  <c:v>1.8955769870302515E-2</c:v>
                </c:pt>
                <c:pt idx="29353">
                  <c:v>1.8955769870302515E-2</c:v>
                </c:pt>
                <c:pt idx="29354">
                  <c:v>2.553763440860218E-2</c:v>
                </c:pt>
                <c:pt idx="29355">
                  <c:v>0.84051036682615643</c:v>
                </c:pt>
                <c:pt idx="29356">
                  <c:v>1.2508229098090951E-2</c:v>
                </c:pt>
                <c:pt idx="29357">
                  <c:v>5.046120455778616E-2</c:v>
                </c:pt>
                <c:pt idx="29358">
                  <c:v>0.22248803827751196</c:v>
                </c:pt>
                <c:pt idx="29359">
                  <c:v>3.3297529538131122E-2</c:v>
                </c:pt>
                <c:pt idx="29360">
                  <c:v>3.5460992907801414E-2</c:v>
                </c:pt>
                <c:pt idx="29361">
                  <c:v>2.5466893039050513E-3</c:v>
                </c:pt>
                <c:pt idx="29362">
                  <c:v>1.0787694210584665E-2</c:v>
                </c:pt>
                <c:pt idx="29363">
                  <c:v>1.2508229098090951E-2</c:v>
                </c:pt>
                <c:pt idx="29364">
                  <c:v>1.8336162988115339E-2</c:v>
                </c:pt>
                <c:pt idx="29365">
                  <c:v>5.034030043092701E-4</c:v>
                </c:pt>
                <c:pt idx="29366">
                  <c:v>1.8336162988115339E-2</c:v>
                </c:pt>
                <c:pt idx="29367">
                  <c:v>0.36145404663923186</c:v>
                </c:pt>
                <c:pt idx="29368">
                  <c:v>0.10752056404230319</c:v>
                </c:pt>
                <c:pt idx="29369">
                  <c:v>0.91591591591591592</c:v>
                </c:pt>
                <c:pt idx="29370">
                  <c:v>5.2062588904694007E-2</c:v>
                </c:pt>
                <c:pt idx="29371">
                  <c:v>1.1884550084889749E-2</c:v>
                </c:pt>
                <c:pt idx="29372">
                  <c:v>0.87650760146515672</c:v>
                </c:pt>
                <c:pt idx="29373">
                  <c:v>0.91776315789473684</c:v>
                </c:pt>
                <c:pt idx="29374">
                  <c:v>0.91776315789473684</c:v>
                </c:pt>
                <c:pt idx="29375">
                  <c:v>1.2096774193548236E-2</c:v>
                </c:pt>
                <c:pt idx="29376">
                  <c:v>0.62191358024691357</c:v>
                </c:pt>
                <c:pt idx="29377">
                  <c:v>1.8955769870302515E-2</c:v>
                </c:pt>
                <c:pt idx="29378">
                  <c:v>1.2508229098090951E-2</c:v>
                </c:pt>
                <c:pt idx="29379">
                  <c:v>0.16136495083863503</c:v>
                </c:pt>
                <c:pt idx="29380">
                  <c:v>1.166781056966357E-2</c:v>
                </c:pt>
                <c:pt idx="29381">
                  <c:v>3.2894736842105352E-2</c:v>
                </c:pt>
                <c:pt idx="29382">
                  <c:v>0.16756756756756741</c:v>
                </c:pt>
                <c:pt idx="29383">
                  <c:v>1.8649193548387129E-2</c:v>
                </c:pt>
                <c:pt idx="29384">
                  <c:v>0.3230218169977207</c:v>
                </c:pt>
                <c:pt idx="29385">
                  <c:v>5.2364864864864802E-2</c:v>
                </c:pt>
                <c:pt idx="29386">
                  <c:v>5.2364864864864802E-2</c:v>
                </c:pt>
                <c:pt idx="29387">
                  <c:v>1.2304622547389446E-2</c:v>
                </c:pt>
                <c:pt idx="29388">
                  <c:v>2.553763440860218E-2</c:v>
                </c:pt>
                <c:pt idx="29389">
                  <c:v>3.3297529538131122E-2</c:v>
                </c:pt>
                <c:pt idx="29390">
                  <c:v>0.16355404640633844</c:v>
                </c:pt>
                <c:pt idx="29391">
                  <c:v>1.8955769870302515E-2</c:v>
                </c:pt>
                <c:pt idx="29392">
                  <c:v>0.21534437663469927</c:v>
                </c:pt>
                <c:pt idx="29393">
                  <c:v>5.046120455778616E-2</c:v>
                </c:pt>
                <c:pt idx="29394">
                  <c:v>1.2508229098090951E-2</c:v>
                </c:pt>
                <c:pt idx="29395">
                  <c:v>3.3297529538131122E-2</c:v>
                </c:pt>
                <c:pt idx="29396">
                  <c:v>3.2258064516129205E-2</c:v>
                </c:pt>
                <c:pt idx="29397">
                  <c:v>1.2508229098090951E-2</c:v>
                </c:pt>
                <c:pt idx="29398">
                  <c:v>6.8100358422939267E-2</c:v>
                </c:pt>
                <c:pt idx="29399">
                  <c:v>3.6974155819656671E-2</c:v>
                </c:pt>
                <c:pt idx="29400">
                  <c:v>4.0190375462718232E-2</c:v>
                </c:pt>
                <c:pt idx="29401">
                  <c:v>2.3869261159802171E-2</c:v>
                </c:pt>
                <c:pt idx="29402">
                  <c:v>1.2844346797363638E-2</c:v>
                </c:pt>
                <c:pt idx="29403">
                  <c:v>4.0190375462718232E-2</c:v>
                </c:pt>
                <c:pt idx="29404">
                  <c:v>0.12008690499703732</c:v>
                </c:pt>
                <c:pt idx="29405">
                  <c:v>2.1795989537930647E-4</c:v>
                </c:pt>
                <c:pt idx="29406">
                  <c:v>1.2304622547389446E-2</c:v>
                </c:pt>
                <c:pt idx="29407">
                  <c:v>8.5515045952343535E-2</c:v>
                </c:pt>
                <c:pt idx="29408">
                  <c:v>6.3450787032914985E-2</c:v>
                </c:pt>
                <c:pt idx="29409">
                  <c:v>6.061680255228627E-2</c:v>
                </c:pt>
                <c:pt idx="29410">
                  <c:v>6.061680255228627E-2</c:v>
                </c:pt>
                <c:pt idx="29411">
                  <c:v>5.046120455778616E-2</c:v>
                </c:pt>
                <c:pt idx="29412">
                  <c:v>5.046120455778616E-2</c:v>
                </c:pt>
                <c:pt idx="29413">
                  <c:v>1.8955769870302515E-2</c:v>
                </c:pt>
                <c:pt idx="29414">
                  <c:v>1</c:v>
                </c:pt>
                <c:pt idx="29415">
                  <c:v>3.3098209441128831E-2</c:v>
                </c:pt>
                <c:pt idx="29416">
                  <c:v>0.65438375257184567</c:v>
                </c:pt>
                <c:pt idx="29417">
                  <c:v>1.2304622547389446E-2</c:v>
                </c:pt>
                <c:pt idx="29418">
                  <c:v>1.2304622547389446E-2</c:v>
                </c:pt>
                <c:pt idx="29419">
                  <c:v>3.4550013931457214E-2</c:v>
                </c:pt>
                <c:pt idx="29420">
                  <c:v>4.5406732117812043E-2</c:v>
                </c:pt>
                <c:pt idx="29421">
                  <c:v>3.4550013931457214E-2</c:v>
                </c:pt>
                <c:pt idx="29422">
                  <c:v>1.2508229098090951E-2</c:v>
                </c:pt>
                <c:pt idx="29423">
                  <c:v>5.3295932678821933E-2</c:v>
                </c:pt>
                <c:pt idx="29424">
                  <c:v>8.5872576177285415E-2</c:v>
                </c:pt>
                <c:pt idx="29425">
                  <c:v>0.31077694235588965</c:v>
                </c:pt>
                <c:pt idx="29426">
                  <c:v>1.2304622547389446E-2</c:v>
                </c:pt>
                <c:pt idx="29427">
                  <c:v>5.046120455778616E-2</c:v>
                </c:pt>
                <c:pt idx="29428">
                  <c:v>6.7982456140350866E-2</c:v>
                </c:pt>
                <c:pt idx="29429">
                  <c:v>1.7966351883872269E-2</c:v>
                </c:pt>
                <c:pt idx="29430">
                  <c:v>1.8955769870302515E-2</c:v>
                </c:pt>
                <c:pt idx="29431">
                  <c:v>3.3297529538131122E-2</c:v>
                </c:pt>
                <c:pt idx="29432">
                  <c:v>2.8588264809011461E-4</c:v>
                </c:pt>
                <c:pt idx="29433">
                  <c:v>9.1583240637745728E-2</c:v>
                </c:pt>
                <c:pt idx="29434">
                  <c:v>2.553763440860218E-2</c:v>
                </c:pt>
                <c:pt idx="29435">
                  <c:v>1.8955769870302515E-2</c:v>
                </c:pt>
                <c:pt idx="29436">
                  <c:v>9.1491489032913001E-2</c:v>
                </c:pt>
                <c:pt idx="29437">
                  <c:v>3.3297529538131122E-2</c:v>
                </c:pt>
                <c:pt idx="29438">
                  <c:v>0.40249811111990785</c:v>
                </c:pt>
                <c:pt idx="29439">
                  <c:v>3.3297529538131122E-2</c:v>
                </c:pt>
                <c:pt idx="29440">
                  <c:v>0.12372147915027527</c:v>
                </c:pt>
                <c:pt idx="29441">
                  <c:v>1.2508229098090951E-2</c:v>
                </c:pt>
                <c:pt idx="29442">
                  <c:v>3.3297529538131122E-2</c:v>
                </c:pt>
                <c:pt idx="29443">
                  <c:v>1.8955769870302515E-2</c:v>
                </c:pt>
                <c:pt idx="29444">
                  <c:v>1.2508229098090951E-2</c:v>
                </c:pt>
                <c:pt idx="29445">
                  <c:v>3.2653858871276885E-2</c:v>
                </c:pt>
                <c:pt idx="29446">
                  <c:v>1.2330070199520808E-2</c:v>
                </c:pt>
                <c:pt idx="29447">
                  <c:v>2.4211233729484954E-2</c:v>
                </c:pt>
                <c:pt idx="29448">
                  <c:v>1.8955769870302515E-2</c:v>
                </c:pt>
                <c:pt idx="29449">
                  <c:v>3.9121482498284163E-2</c:v>
                </c:pt>
                <c:pt idx="29450">
                  <c:v>1.2508229098090951E-2</c:v>
                </c:pt>
                <c:pt idx="29451">
                  <c:v>1.2508229098090951E-2</c:v>
                </c:pt>
                <c:pt idx="29452">
                  <c:v>2.553763440860218E-2</c:v>
                </c:pt>
                <c:pt idx="29453">
                  <c:v>3.0350897923054228E-2</c:v>
                </c:pt>
                <c:pt idx="29454">
                  <c:v>5.046120455778616E-2</c:v>
                </c:pt>
                <c:pt idx="29455">
                  <c:v>3.6974155819656671E-2</c:v>
                </c:pt>
                <c:pt idx="29456">
                  <c:v>5.046120455778616E-2</c:v>
                </c:pt>
                <c:pt idx="29457">
                  <c:v>0.24379915305505145</c:v>
                </c:pt>
                <c:pt idx="29458">
                  <c:v>1.2508229098090951E-2</c:v>
                </c:pt>
                <c:pt idx="29459">
                  <c:v>1.2508229098090951E-2</c:v>
                </c:pt>
                <c:pt idx="29460">
                  <c:v>0.65319430514676702</c:v>
                </c:pt>
                <c:pt idx="29461">
                  <c:v>1.8955769870302515E-2</c:v>
                </c:pt>
                <c:pt idx="29462">
                  <c:v>0.33417882054533921</c:v>
                </c:pt>
                <c:pt idx="29463">
                  <c:v>1.2473580264023853E-3</c:v>
                </c:pt>
                <c:pt idx="29464">
                  <c:v>3.4550013931457214E-2</c:v>
                </c:pt>
                <c:pt idx="29465">
                  <c:v>6.7982456140350866E-2</c:v>
                </c:pt>
                <c:pt idx="29466">
                  <c:v>0.33417882054533921</c:v>
                </c:pt>
                <c:pt idx="29467">
                  <c:v>5.821421075951177E-3</c:v>
                </c:pt>
                <c:pt idx="29468">
                  <c:v>6.7969707296205731E-2</c:v>
                </c:pt>
                <c:pt idx="29469">
                  <c:v>1.2844346797363638E-2</c:v>
                </c:pt>
                <c:pt idx="29470">
                  <c:v>1.2844346797363638E-2</c:v>
                </c:pt>
                <c:pt idx="29471">
                  <c:v>5.2665050132397147E-2</c:v>
                </c:pt>
                <c:pt idx="29472">
                  <c:v>5.1264985695472449E-2</c:v>
                </c:pt>
                <c:pt idx="29473">
                  <c:v>1.2473580264023853E-3</c:v>
                </c:pt>
                <c:pt idx="29474">
                  <c:v>1.8955769870302515E-2</c:v>
                </c:pt>
                <c:pt idx="29475">
                  <c:v>1.2473580264023853E-3</c:v>
                </c:pt>
                <c:pt idx="29476">
                  <c:v>1.2508229098090951E-2</c:v>
                </c:pt>
                <c:pt idx="29477">
                  <c:v>2.5127334465195467E-2</c:v>
                </c:pt>
                <c:pt idx="29478">
                  <c:v>1.2304622547389446E-2</c:v>
                </c:pt>
                <c:pt idx="29479">
                  <c:v>8.9131684876365455E-2</c:v>
                </c:pt>
                <c:pt idx="29480">
                  <c:v>3.9121482498284163E-2</c:v>
                </c:pt>
                <c:pt idx="29481">
                  <c:v>5.046120455778616E-2</c:v>
                </c:pt>
                <c:pt idx="29482">
                  <c:v>1.4557432516836341E-4</c:v>
                </c:pt>
                <c:pt idx="29483">
                  <c:v>3.2258064516129205E-2</c:v>
                </c:pt>
                <c:pt idx="29484">
                  <c:v>4.2052029469756468E-2</c:v>
                </c:pt>
                <c:pt idx="29485">
                  <c:v>1.2473580264023853E-3</c:v>
                </c:pt>
                <c:pt idx="29486">
                  <c:v>4.5514121544271823E-3</c:v>
                </c:pt>
                <c:pt idx="29487">
                  <c:v>1.2508229098090951E-2</c:v>
                </c:pt>
                <c:pt idx="29488">
                  <c:v>1.3068121425226835E-2</c:v>
                </c:pt>
                <c:pt idx="29489">
                  <c:v>1.2508229098090951E-2</c:v>
                </c:pt>
                <c:pt idx="29490">
                  <c:v>3.3297529538131122E-2</c:v>
                </c:pt>
                <c:pt idx="29491">
                  <c:v>3.3297529538131122E-2</c:v>
                </c:pt>
                <c:pt idx="29492">
                  <c:v>1.2508229098090951E-2</c:v>
                </c:pt>
                <c:pt idx="29493">
                  <c:v>3.3297529538131122E-2</c:v>
                </c:pt>
                <c:pt idx="29494">
                  <c:v>1.1321068172927053E-2</c:v>
                </c:pt>
                <c:pt idx="29495">
                  <c:v>3.3098209441128831E-2</c:v>
                </c:pt>
                <c:pt idx="29496">
                  <c:v>3.3703623813654122E-4</c:v>
                </c:pt>
                <c:pt idx="29497">
                  <c:v>1.0569456427955383E-2</c:v>
                </c:pt>
                <c:pt idx="29498">
                  <c:v>3.3098209441128831E-2</c:v>
                </c:pt>
                <c:pt idx="29499">
                  <c:v>1.2844346797363638E-2</c:v>
                </c:pt>
                <c:pt idx="29500">
                  <c:v>7.6010133460613048E-3</c:v>
                </c:pt>
                <c:pt idx="29501">
                  <c:v>1.2844346797363638E-2</c:v>
                </c:pt>
                <c:pt idx="29502">
                  <c:v>6.9581674970088084E-4</c:v>
                </c:pt>
                <c:pt idx="29503">
                  <c:v>1.0569456427955383E-2</c:v>
                </c:pt>
                <c:pt idx="29504">
                  <c:v>3.3098209441128831E-2</c:v>
                </c:pt>
                <c:pt idx="29505">
                  <c:v>1.4600247408963034E-2</c:v>
                </c:pt>
                <c:pt idx="29506">
                  <c:v>6.6583545876042066E-3</c:v>
                </c:pt>
                <c:pt idx="29507">
                  <c:v>1.0446728749516654E-2</c:v>
                </c:pt>
                <c:pt idx="29508">
                  <c:v>2.1627824858756694E-3</c:v>
                </c:pt>
                <c:pt idx="29509">
                  <c:v>9.4551870703676599E-3</c:v>
                </c:pt>
                <c:pt idx="29510">
                  <c:v>2.617719709797918E-3</c:v>
                </c:pt>
                <c:pt idx="29511">
                  <c:v>5.22769042270778E-2</c:v>
                </c:pt>
                <c:pt idx="29512">
                  <c:v>1.2188154637211839E-2</c:v>
                </c:pt>
                <c:pt idx="29513">
                  <c:v>1.2188154637211839E-2</c:v>
                </c:pt>
                <c:pt idx="29514">
                  <c:v>8.5092449922958294E-2</c:v>
                </c:pt>
                <c:pt idx="29515">
                  <c:v>3.3297529538131122E-2</c:v>
                </c:pt>
                <c:pt idx="29516">
                  <c:v>8.5872576177285415E-2</c:v>
                </c:pt>
                <c:pt idx="29517">
                  <c:v>1.2604825847610912E-3</c:v>
                </c:pt>
                <c:pt idx="29518">
                  <c:v>2.4211233729484954E-2</c:v>
                </c:pt>
                <c:pt idx="29519">
                  <c:v>0.12213958810068659</c:v>
                </c:pt>
                <c:pt idx="29520">
                  <c:v>1.2844346797363638E-2</c:v>
                </c:pt>
                <c:pt idx="29521">
                  <c:v>1.2844346797363638E-2</c:v>
                </c:pt>
                <c:pt idx="29522">
                  <c:v>3.3098209441128831E-2</c:v>
                </c:pt>
                <c:pt idx="29523">
                  <c:v>1.4975358129039319E-2</c:v>
                </c:pt>
                <c:pt idx="29524">
                  <c:v>3.3098209441128831E-2</c:v>
                </c:pt>
                <c:pt idx="29525">
                  <c:v>2.6423641069888409E-3</c:v>
                </c:pt>
                <c:pt idx="29526">
                  <c:v>3.2301195938494801E-2</c:v>
                </c:pt>
                <c:pt idx="29527">
                  <c:v>1.5453640406185994E-2</c:v>
                </c:pt>
                <c:pt idx="29528">
                  <c:v>3.3098209441128831E-2</c:v>
                </c:pt>
                <c:pt idx="29529">
                  <c:v>1.2844346797363638E-2</c:v>
                </c:pt>
                <c:pt idx="29530">
                  <c:v>8.5386338185890379E-2</c:v>
                </c:pt>
                <c:pt idx="29531">
                  <c:v>6.6583545876042066E-3</c:v>
                </c:pt>
                <c:pt idx="29532">
                  <c:v>1.1763607091076641E-3</c:v>
                </c:pt>
                <c:pt idx="29533">
                  <c:v>5.0164473684210668E-2</c:v>
                </c:pt>
                <c:pt idx="29534">
                  <c:v>1.5775308101460307E-4</c:v>
                </c:pt>
                <c:pt idx="29535">
                  <c:v>7.4483971593547324E-3</c:v>
                </c:pt>
                <c:pt idx="29536">
                  <c:v>3.1890014077473679E-3</c:v>
                </c:pt>
                <c:pt idx="29537">
                  <c:v>3.2686980609418256E-2</c:v>
                </c:pt>
                <c:pt idx="29538">
                  <c:v>3.2422973993001393E-3</c:v>
                </c:pt>
                <c:pt idx="29539">
                  <c:v>1.1780027881722841E-2</c:v>
                </c:pt>
                <c:pt idx="29540">
                  <c:v>6.6779852857951447E-2</c:v>
                </c:pt>
                <c:pt idx="29541">
                  <c:v>2.115047049005767E-3</c:v>
                </c:pt>
                <c:pt idx="29542">
                  <c:v>1.4018912993043369E-2</c:v>
                </c:pt>
                <c:pt idx="29543">
                  <c:v>3.2686980609418256E-2</c:v>
                </c:pt>
                <c:pt idx="29544">
                  <c:v>1.6904910667528885E-2</c:v>
                </c:pt>
                <c:pt idx="29545">
                  <c:v>8.4889643463497672E-2</c:v>
                </c:pt>
                <c:pt idx="29546">
                  <c:v>2.7312320070865094E-3</c:v>
                </c:pt>
                <c:pt idx="29547">
                  <c:v>2.4211233729484954E-2</c:v>
                </c:pt>
                <c:pt idx="29548">
                  <c:v>1.8955769870302515E-2</c:v>
                </c:pt>
                <c:pt idx="29549">
                  <c:v>3.3297529538131122E-2</c:v>
                </c:pt>
                <c:pt idx="29550">
                  <c:v>2.9504886890286103E-2</c:v>
                </c:pt>
                <c:pt idx="29551">
                  <c:v>1.4590091284192557E-3</c:v>
                </c:pt>
                <c:pt idx="29552">
                  <c:v>9.6086669999204496E-2</c:v>
                </c:pt>
                <c:pt idx="29553">
                  <c:v>2.5466893039050513E-3</c:v>
                </c:pt>
                <c:pt idx="29554">
                  <c:v>1.2508229098090951E-2</c:v>
                </c:pt>
                <c:pt idx="29555">
                  <c:v>2.553763440860218E-2</c:v>
                </c:pt>
                <c:pt idx="29556">
                  <c:v>3.3297529538131122E-2</c:v>
                </c:pt>
                <c:pt idx="29557">
                  <c:v>5.9879092162861977E-7</c:v>
                </c:pt>
                <c:pt idx="29558">
                  <c:v>4.0710064903613202E-2</c:v>
                </c:pt>
                <c:pt idx="29559">
                  <c:v>1.0730333310978453E-2</c:v>
                </c:pt>
                <c:pt idx="29560">
                  <c:v>2.7543247831873911E-3</c:v>
                </c:pt>
                <c:pt idx="29561">
                  <c:v>5.6070656912171654E-2</c:v>
                </c:pt>
                <c:pt idx="29562">
                  <c:v>1.2704625081903955E-2</c:v>
                </c:pt>
                <c:pt idx="29563">
                  <c:v>4.283854829061548E-2</c:v>
                </c:pt>
                <c:pt idx="29564">
                  <c:v>2.2716583306563584E-3</c:v>
                </c:pt>
                <c:pt idx="29565">
                  <c:v>2.5127334465195467E-2</c:v>
                </c:pt>
                <c:pt idx="29566">
                  <c:v>1.4167195950877008E-2</c:v>
                </c:pt>
                <c:pt idx="29567">
                  <c:v>1.8649193548387129E-2</c:v>
                </c:pt>
                <c:pt idx="29568">
                  <c:v>1.3291980505094245E-3</c:v>
                </c:pt>
                <c:pt idx="29569">
                  <c:v>1.263661202185778E-2</c:v>
                </c:pt>
                <c:pt idx="29570">
                  <c:v>1.9154443485763516E-2</c:v>
                </c:pt>
                <c:pt idx="29571">
                  <c:v>2.7964729948765899E-3</c:v>
                </c:pt>
                <c:pt idx="29572">
                  <c:v>5.4265571667064232E-3</c:v>
                </c:pt>
                <c:pt idx="29573">
                  <c:v>1.8955769870302515E-2</c:v>
                </c:pt>
                <c:pt idx="29574">
                  <c:v>1.2473580264023853E-3</c:v>
                </c:pt>
                <c:pt idx="29575">
                  <c:v>7.2379590742562665E-3</c:v>
                </c:pt>
                <c:pt idx="29576">
                  <c:v>2.553763440860218E-2</c:v>
                </c:pt>
                <c:pt idx="29577">
                  <c:v>1.2473580264023853E-3</c:v>
                </c:pt>
                <c:pt idx="29578">
                  <c:v>7.2379590742562665E-3</c:v>
                </c:pt>
                <c:pt idx="29579">
                  <c:v>2.8588264809011461E-4</c:v>
                </c:pt>
                <c:pt idx="29580">
                  <c:v>1.0787694210584665E-2</c:v>
                </c:pt>
                <c:pt idx="29581">
                  <c:v>1.456777517898074E-2</c:v>
                </c:pt>
                <c:pt idx="29582">
                  <c:v>2.2263964647376861E-2</c:v>
                </c:pt>
                <c:pt idx="29583">
                  <c:v>5.2364864864864802E-2</c:v>
                </c:pt>
                <c:pt idx="29584">
                  <c:v>2.2062228194258799E-3</c:v>
                </c:pt>
                <c:pt idx="29585">
                  <c:v>1.0030179573065011E-2</c:v>
                </c:pt>
                <c:pt idx="29586">
                  <c:v>1.8974668479149776E-2</c:v>
                </c:pt>
                <c:pt idx="29587">
                  <c:v>5.6133276740237881E-2</c:v>
                </c:pt>
                <c:pt idx="29588">
                  <c:v>3.3297529538131122E-2</c:v>
                </c:pt>
                <c:pt idx="29589">
                  <c:v>3.3297529538131122E-2</c:v>
                </c:pt>
                <c:pt idx="29590">
                  <c:v>2.8588264809011461E-4</c:v>
                </c:pt>
                <c:pt idx="29591">
                  <c:v>3.3297529538131122E-2</c:v>
                </c:pt>
                <c:pt idx="29592">
                  <c:v>2.2099244263655685E-3</c:v>
                </c:pt>
                <c:pt idx="29593">
                  <c:v>4.0404040404040366E-2</c:v>
                </c:pt>
                <c:pt idx="29594">
                  <c:v>1.7356241234221532E-2</c:v>
                </c:pt>
                <c:pt idx="29595">
                  <c:v>1.1446409989594203E-2</c:v>
                </c:pt>
                <c:pt idx="29596">
                  <c:v>1.0569456427955383E-2</c:v>
                </c:pt>
                <c:pt idx="29597">
                  <c:v>5.3213655087012209E-2</c:v>
                </c:pt>
                <c:pt idx="29598">
                  <c:v>0.10356536502546719</c:v>
                </c:pt>
                <c:pt idx="29599">
                  <c:v>1.9467213114754262E-2</c:v>
                </c:pt>
                <c:pt idx="29600">
                  <c:v>0.14977110772685226</c:v>
                </c:pt>
                <c:pt idx="29601">
                  <c:v>2.1253404569044437E-2</c:v>
                </c:pt>
                <c:pt idx="29602">
                  <c:v>3.3098209441128831E-2</c:v>
                </c:pt>
                <c:pt idx="29603">
                  <c:v>2.6229508196721353E-2</c:v>
                </c:pt>
                <c:pt idx="29604">
                  <c:v>5.0164473684210668E-2</c:v>
                </c:pt>
                <c:pt idx="29605">
                  <c:v>5.0164473684210668E-2</c:v>
                </c:pt>
                <c:pt idx="29606">
                  <c:v>8.5386338185890379E-2</c:v>
                </c:pt>
                <c:pt idx="29607">
                  <c:v>2.6229508196721353E-2</c:v>
                </c:pt>
                <c:pt idx="29608">
                  <c:v>1.1763607091076641E-3</c:v>
                </c:pt>
                <c:pt idx="29609">
                  <c:v>1.2844346797363638E-2</c:v>
                </c:pt>
                <c:pt idx="29610">
                  <c:v>1.2844346797363638E-2</c:v>
                </c:pt>
                <c:pt idx="29611">
                  <c:v>0.24265605875153007</c:v>
                </c:pt>
                <c:pt idx="29612">
                  <c:v>1.2844346797363638E-2</c:v>
                </c:pt>
                <c:pt idx="29613">
                  <c:v>3.3703623813654122E-4</c:v>
                </c:pt>
                <c:pt idx="29614">
                  <c:v>3.3098209441128831E-2</c:v>
                </c:pt>
                <c:pt idx="29615">
                  <c:v>0.9163851351351352</c:v>
                </c:pt>
                <c:pt idx="29616">
                  <c:v>0.1081081081081081</c:v>
                </c:pt>
                <c:pt idx="29617">
                  <c:v>2.553763440860218E-2</c:v>
                </c:pt>
                <c:pt idx="29618">
                  <c:v>1.7966351883872269E-2</c:v>
                </c:pt>
                <c:pt idx="29619">
                  <c:v>1.0787694210584665E-2</c:v>
                </c:pt>
                <c:pt idx="29620">
                  <c:v>2.4708304735758278E-2</c:v>
                </c:pt>
                <c:pt idx="29621">
                  <c:v>2.5101020478049362E-2</c:v>
                </c:pt>
                <c:pt idx="29622">
                  <c:v>2.8333829175244597E-5</c:v>
                </c:pt>
                <c:pt idx="29623">
                  <c:v>1.1446409989594203E-2</c:v>
                </c:pt>
                <c:pt idx="29624">
                  <c:v>5.438596491228067E-2</c:v>
                </c:pt>
                <c:pt idx="29625">
                  <c:v>5.438596491228067E-2</c:v>
                </c:pt>
                <c:pt idx="29626">
                  <c:v>7.3286052009456149E-2</c:v>
                </c:pt>
                <c:pt idx="29627">
                  <c:v>1.2096774193548236E-2</c:v>
                </c:pt>
                <c:pt idx="29628">
                  <c:v>1.2096774193548236E-2</c:v>
                </c:pt>
                <c:pt idx="29629">
                  <c:v>3.2465845930081219E-4</c:v>
                </c:pt>
                <c:pt idx="29630">
                  <c:v>1.2096774193548236E-2</c:v>
                </c:pt>
                <c:pt idx="29631">
                  <c:v>2.8728141631367377E-2</c:v>
                </c:pt>
                <c:pt idx="29632">
                  <c:v>1.8682442028092335E-2</c:v>
                </c:pt>
                <c:pt idx="29633">
                  <c:v>1.2844346797363638E-2</c:v>
                </c:pt>
                <c:pt idx="29634">
                  <c:v>1.2844346797363638E-2</c:v>
                </c:pt>
                <c:pt idx="29635">
                  <c:v>1.9467213114754262E-2</c:v>
                </c:pt>
                <c:pt idx="29636">
                  <c:v>1.2844346797363638E-2</c:v>
                </c:pt>
                <c:pt idx="29637">
                  <c:v>5.046120455778616E-2</c:v>
                </c:pt>
                <c:pt idx="29638">
                  <c:v>3.3297529538131122E-2</c:v>
                </c:pt>
                <c:pt idx="29639">
                  <c:v>0.12280701754385985</c:v>
                </c:pt>
                <c:pt idx="29640">
                  <c:v>6.7982456140350866E-2</c:v>
                </c:pt>
                <c:pt idx="29641">
                  <c:v>1.263661202185778E-2</c:v>
                </c:pt>
                <c:pt idx="29642">
                  <c:v>1.1232112181206179E-2</c:v>
                </c:pt>
                <c:pt idx="29643">
                  <c:v>1.9154443485763516E-2</c:v>
                </c:pt>
                <c:pt idx="29644">
                  <c:v>4.9008391802617214E-2</c:v>
                </c:pt>
                <c:pt idx="29645">
                  <c:v>9.6663894975145812E-2</c:v>
                </c:pt>
                <c:pt idx="29646">
                  <c:v>1.263661202185778E-2</c:v>
                </c:pt>
                <c:pt idx="29647">
                  <c:v>1.1232112181206179E-2</c:v>
                </c:pt>
                <c:pt idx="29648">
                  <c:v>1.263661202185778E-2</c:v>
                </c:pt>
                <c:pt idx="29649">
                  <c:v>1.3291980505094245E-3</c:v>
                </c:pt>
                <c:pt idx="29650">
                  <c:v>2.3196753417708535E-2</c:v>
                </c:pt>
                <c:pt idx="29651">
                  <c:v>1.7539996639181432E-2</c:v>
                </c:pt>
                <c:pt idx="29652">
                  <c:v>1.8955769870302515E-2</c:v>
                </c:pt>
                <c:pt idx="29653">
                  <c:v>3.9121482498284163E-2</c:v>
                </c:pt>
                <c:pt idx="29654">
                  <c:v>0.26223544973544982</c:v>
                </c:pt>
                <c:pt idx="29655">
                  <c:v>0.16312715037441816</c:v>
                </c:pt>
                <c:pt idx="29656">
                  <c:v>2.4022523954409136E-3</c:v>
                </c:pt>
                <c:pt idx="29657">
                  <c:v>3.8951407119123364E-2</c:v>
                </c:pt>
                <c:pt idx="29658">
                  <c:v>8.5386338185890379E-2</c:v>
                </c:pt>
                <c:pt idx="29659">
                  <c:v>3.3297529538131122E-2</c:v>
                </c:pt>
                <c:pt idx="29660">
                  <c:v>6.8477645727221301E-2</c:v>
                </c:pt>
                <c:pt idx="29661">
                  <c:v>6.8477645727221301E-2</c:v>
                </c:pt>
                <c:pt idx="29662">
                  <c:v>1.2508229098090951E-2</c:v>
                </c:pt>
                <c:pt idx="29663">
                  <c:v>0.38271604938271608</c:v>
                </c:pt>
                <c:pt idx="29664">
                  <c:v>0.91776315789473684</c:v>
                </c:pt>
                <c:pt idx="29665">
                  <c:v>1.2508229098090951E-2</c:v>
                </c:pt>
                <c:pt idx="29666">
                  <c:v>8.5872576177285415E-2</c:v>
                </c:pt>
                <c:pt idx="29667">
                  <c:v>0.91776315789473684</c:v>
                </c:pt>
                <c:pt idx="29668">
                  <c:v>0.91776315789473684</c:v>
                </c:pt>
                <c:pt idx="29669">
                  <c:v>7.1098697972499861E-3</c:v>
                </c:pt>
                <c:pt idx="29670">
                  <c:v>1.8955769870302515E-2</c:v>
                </c:pt>
                <c:pt idx="29671">
                  <c:v>0.15322580645161316</c:v>
                </c:pt>
                <c:pt idx="29672">
                  <c:v>5.046120455778616E-2</c:v>
                </c:pt>
                <c:pt idx="29673">
                  <c:v>3.3297529538131122E-2</c:v>
                </c:pt>
                <c:pt idx="29674">
                  <c:v>1.2508229098090951E-2</c:v>
                </c:pt>
                <c:pt idx="29675">
                  <c:v>3.3297529538131122E-2</c:v>
                </c:pt>
                <c:pt idx="29676">
                  <c:v>6.7982456140350866E-2</c:v>
                </c:pt>
                <c:pt idx="29677">
                  <c:v>1.2508229098090951E-2</c:v>
                </c:pt>
                <c:pt idx="29678">
                  <c:v>1</c:v>
                </c:pt>
                <c:pt idx="29679">
                  <c:v>1</c:v>
                </c:pt>
                <c:pt idx="29680">
                  <c:v>1</c:v>
                </c:pt>
                <c:pt idx="29681">
                  <c:v>1.2508229098090951E-2</c:v>
                </c:pt>
                <c:pt idx="29682">
                  <c:v>1</c:v>
                </c:pt>
                <c:pt idx="29683">
                  <c:v>1</c:v>
                </c:pt>
                <c:pt idx="29684">
                  <c:v>0.95822890559732665</c:v>
                </c:pt>
                <c:pt idx="29685">
                  <c:v>1</c:v>
                </c:pt>
                <c:pt idx="29686">
                  <c:v>1</c:v>
                </c:pt>
                <c:pt idx="29687">
                  <c:v>1</c:v>
                </c:pt>
                <c:pt idx="29688">
                  <c:v>0.95797962648556878</c:v>
                </c:pt>
                <c:pt idx="29689">
                  <c:v>1.4642739183089198E-2</c:v>
                </c:pt>
                <c:pt idx="29690">
                  <c:v>3.3297529538131122E-2</c:v>
                </c:pt>
                <c:pt idx="29691">
                  <c:v>0.58886780518659088</c:v>
                </c:pt>
                <c:pt idx="29692">
                  <c:v>1.2508229098090951E-2</c:v>
                </c:pt>
                <c:pt idx="29693">
                  <c:v>0.91776315789473684</c:v>
                </c:pt>
                <c:pt idx="29694">
                  <c:v>3.3297529538131122E-2</c:v>
                </c:pt>
                <c:pt idx="29695">
                  <c:v>3.3297529538131122E-2</c:v>
                </c:pt>
                <c:pt idx="29696">
                  <c:v>1.2508229098090951E-2</c:v>
                </c:pt>
                <c:pt idx="29697">
                  <c:v>0.73302822273073998</c:v>
                </c:pt>
                <c:pt idx="29698">
                  <c:v>0.12280701754385985</c:v>
                </c:pt>
                <c:pt idx="29699">
                  <c:v>6.7982456140350866E-2</c:v>
                </c:pt>
                <c:pt idx="29700">
                  <c:v>3.0131159163417277E-2</c:v>
                </c:pt>
                <c:pt idx="29701">
                  <c:v>1.166781056966357E-2</c:v>
                </c:pt>
                <c:pt idx="29702">
                  <c:v>1.2508229098090951E-2</c:v>
                </c:pt>
                <c:pt idx="29703">
                  <c:v>2.553763440860218E-2</c:v>
                </c:pt>
                <c:pt idx="29704">
                  <c:v>1.2508229098090951E-2</c:v>
                </c:pt>
                <c:pt idx="29705">
                  <c:v>1.2508229098090951E-2</c:v>
                </c:pt>
                <c:pt idx="29706">
                  <c:v>2.553763440860218E-2</c:v>
                </c:pt>
                <c:pt idx="29707">
                  <c:v>6.7982456140350866E-2</c:v>
                </c:pt>
                <c:pt idx="29708">
                  <c:v>0.73302822273073998</c:v>
                </c:pt>
                <c:pt idx="29709">
                  <c:v>1.2844346797363638E-2</c:v>
                </c:pt>
                <c:pt idx="29710">
                  <c:v>1.1220196353436242E-2</c:v>
                </c:pt>
                <c:pt idx="29711">
                  <c:v>1.1220196353436242E-2</c:v>
                </c:pt>
                <c:pt idx="29712">
                  <c:v>0.55736301369863006</c:v>
                </c:pt>
                <c:pt idx="29713">
                  <c:v>2.4653751753156146E-3</c:v>
                </c:pt>
                <c:pt idx="29714">
                  <c:v>8.6111111111111097E-2</c:v>
                </c:pt>
                <c:pt idx="29715">
                  <c:v>1.3987102071084426E-2</c:v>
                </c:pt>
                <c:pt idx="29716">
                  <c:v>5.0164473684210668E-2</c:v>
                </c:pt>
                <c:pt idx="29717">
                  <c:v>5.0164473684210668E-2</c:v>
                </c:pt>
                <c:pt idx="29718">
                  <c:v>5.0164473684210668E-2</c:v>
                </c:pt>
                <c:pt idx="29719">
                  <c:v>3.1890014077473679E-3</c:v>
                </c:pt>
                <c:pt idx="29720">
                  <c:v>3.3098209441128831E-2</c:v>
                </c:pt>
                <c:pt idx="29721">
                  <c:v>0.6330615270570793</c:v>
                </c:pt>
                <c:pt idx="29722">
                  <c:v>0.22141560798548107</c:v>
                </c:pt>
                <c:pt idx="29723">
                  <c:v>3.6808706059173464E-3</c:v>
                </c:pt>
                <c:pt idx="29724">
                  <c:v>1.6348814376248534E-3</c:v>
                </c:pt>
                <c:pt idx="29725">
                  <c:v>3.3098209441128831E-2</c:v>
                </c:pt>
                <c:pt idx="29726">
                  <c:v>8.5872576177285415E-2</c:v>
                </c:pt>
                <c:pt idx="29727">
                  <c:v>1.2508229098090951E-2</c:v>
                </c:pt>
                <c:pt idx="29728">
                  <c:v>2.8588264809011461E-4</c:v>
                </c:pt>
                <c:pt idx="29729">
                  <c:v>2.6341513608067177E-2</c:v>
                </c:pt>
                <c:pt idx="29730">
                  <c:v>1.528013582342974E-2</c:v>
                </c:pt>
                <c:pt idx="29731">
                  <c:v>3.3297529538131122E-2</c:v>
                </c:pt>
                <c:pt idx="29732">
                  <c:v>1.8955769870302692E-2</c:v>
                </c:pt>
                <c:pt idx="29733">
                  <c:v>0.6992481203007519</c:v>
                </c:pt>
                <c:pt idx="29734">
                  <c:v>5.046120455778616E-2</c:v>
                </c:pt>
                <c:pt idx="29735">
                  <c:v>8.5872576177285415E-2</c:v>
                </c:pt>
                <c:pt idx="29736">
                  <c:v>3.3297529538131122E-2</c:v>
                </c:pt>
                <c:pt idx="29737">
                  <c:v>4.6132500867152468E-2</c:v>
                </c:pt>
                <c:pt idx="29738">
                  <c:v>0.12280701754385985</c:v>
                </c:pt>
                <c:pt idx="29739">
                  <c:v>2.2263964647376861E-2</c:v>
                </c:pt>
                <c:pt idx="29740">
                  <c:v>5.046120455778616E-2</c:v>
                </c:pt>
                <c:pt idx="29741">
                  <c:v>1.2508229098090951E-2</c:v>
                </c:pt>
                <c:pt idx="29742">
                  <c:v>3.3297529538131122E-2</c:v>
                </c:pt>
                <c:pt idx="29743">
                  <c:v>1.8955769870302515E-2</c:v>
                </c:pt>
                <c:pt idx="29744">
                  <c:v>2.8588264809011461E-4</c:v>
                </c:pt>
                <c:pt idx="29745">
                  <c:v>3.3297529538131122E-2</c:v>
                </c:pt>
                <c:pt idx="29746">
                  <c:v>1.2473580264023853E-3</c:v>
                </c:pt>
                <c:pt idx="29747">
                  <c:v>5.55773105497573E-2</c:v>
                </c:pt>
                <c:pt idx="29748">
                  <c:v>3.9013112740669126E-3</c:v>
                </c:pt>
                <c:pt idx="29749">
                  <c:v>7.5370528297862287E-4</c:v>
                </c:pt>
                <c:pt idx="29750">
                  <c:v>5.046120455778616E-2</c:v>
                </c:pt>
                <c:pt idx="29751">
                  <c:v>1.2473580264023853E-3</c:v>
                </c:pt>
                <c:pt idx="29752">
                  <c:v>1.5035774466943834E-3</c:v>
                </c:pt>
                <c:pt idx="29753">
                  <c:v>1.263661202185778E-2</c:v>
                </c:pt>
                <c:pt idx="29754">
                  <c:v>3.9063653817752036E-2</c:v>
                </c:pt>
                <c:pt idx="29755">
                  <c:v>3.9063653817752036E-2</c:v>
                </c:pt>
                <c:pt idx="29756">
                  <c:v>1.263661202185778E-2</c:v>
                </c:pt>
                <c:pt idx="29757">
                  <c:v>1.263661202185778E-2</c:v>
                </c:pt>
                <c:pt idx="29758">
                  <c:v>1.5243484915616055E-2</c:v>
                </c:pt>
                <c:pt idx="29759">
                  <c:v>5.0164473684210668E-2</c:v>
                </c:pt>
                <c:pt idx="29760">
                  <c:v>1.9467213114754262E-2</c:v>
                </c:pt>
                <c:pt idx="29761">
                  <c:v>3.9636121431060191E-2</c:v>
                </c:pt>
                <c:pt idx="29762">
                  <c:v>1.9467213114754262E-2</c:v>
                </c:pt>
                <c:pt idx="29763">
                  <c:v>1.2844346797363638E-2</c:v>
                </c:pt>
                <c:pt idx="29764">
                  <c:v>2.6229508196721353E-2</c:v>
                </c:pt>
                <c:pt idx="29765">
                  <c:v>3.3659304108823139E-3</c:v>
                </c:pt>
                <c:pt idx="29766">
                  <c:v>1.2844346797363638E-2</c:v>
                </c:pt>
                <c:pt idx="29767">
                  <c:v>5.8239861949957337E-3</c:v>
                </c:pt>
                <c:pt idx="29768">
                  <c:v>6.2000146745909479E-2</c:v>
                </c:pt>
                <c:pt idx="29769">
                  <c:v>1.5159490472679777E-3</c:v>
                </c:pt>
                <c:pt idx="29770">
                  <c:v>1.1008021785345165E-2</c:v>
                </c:pt>
                <c:pt idx="29771">
                  <c:v>7.4920634920634943E-2</c:v>
                </c:pt>
                <c:pt idx="29772">
                  <c:v>3.6645962732919105E-2</c:v>
                </c:pt>
                <c:pt idx="29773">
                  <c:v>4.754567466431733E-3</c:v>
                </c:pt>
                <c:pt idx="29774">
                  <c:v>2.6365348399246837E-2</c:v>
                </c:pt>
                <c:pt idx="29775">
                  <c:v>7.3373966769643409E-3</c:v>
                </c:pt>
                <c:pt idx="29776">
                  <c:v>3.6645962732919105E-2</c:v>
                </c:pt>
                <c:pt idx="29777">
                  <c:v>5.6771214595416342E-2</c:v>
                </c:pt>
                <c:pt idx="29778">
                  <c:v>1.5159490472679777E-3</c:v>
                </c:pt>
                <c:pt idx="29779">
                  <c:v>9.0726494416690714E-3</c:v>
                </c:pt>
                <c:pt idx="29780">
                  <c:v>1.3262599469496089E-2</c:v>
                </c:pt>
                <c:pt idx="29781">
                  <c:v>1.5159490472679777E-3</c:v>
                </c:pt>
                <c:pt idx="29782">
                  <c:v>6.7982456140350866E-2</c:v>
                </c:pt>
                <c:pt idx="29783">
                  <c:v>3.6836041717195835E-3</c:v>
                </c:pt>
                <c:pt idx="29784">
                  <c:v>1.8315018315018211E-3</c:v>
                </c:pt>
                <c:pt idx="29785">
                  <c:v>3.1249999999999917E-2</c:v>
                </c:pt>
                <c:pt idx="29786">
                  <c:v>1.2664165103189757E-2</c:v>
                </c:pt>
                <c:pt idx="29787">
                  <c:v>9.0595986822401327E-3</c:v>
                </c:pt>
                <c:pt idx="29788">
                  <c:v>2.9304029304029137E-2</c:v>
                </c:pt>
                <c:pt idx="29789">
                  <c:v>4.8913043478260872E-2</c:v>
                </c:pt>
                <c:pt idx="29790">
                  <c:v>1.4336917562724266E-2</c:v>
                </c:pt>
                <c:pt idx="29791">
                  <c:v>0.19040084388185657</c:v>
                </c:pt>
                <c:pt idx="29792">
                  <c:v>1.4336917562724266E-2</c:v>
                </c:pt>
                <c:pt idx="29793">
                  <c:v>3.4188034188034247E-2</c:v>
                </c:pt>
                <c:pt idx="29794">
                  <c:v>2.9304029304029137E-2</c:v>
                </c:pt>
                <c:pt idx="29795">
                  <c:v>4.8913043478260872E-2</c:v>
                </c:pt>
                <c:pt idx="29796">
                  <c:v>1.4336917562724266E-2</c:v>
                </c:pt>
                <c:pt idx="29797">
                  <c:v>1.528013582342974E-2</c:v>
                </c:pt>
                <c:pt idx="29798">
                  <c:v>1.2508229098090951E-2</c:v>
                </c:pt>
                <c:pt idx="29799">
                  <c:v>1.0787694210584665E-2</c:v>
                </c:pt>
                <c:pt idx="29800">
                  <c:v>1.2473580264023853E-3</c:v>
                </c:pt>
                <c:pt idx="29801">
                  <c:v>3.3160251531540856E-3</c:v>
                </c:pt>
                <c:pt idx="29802">
                  <c:v>1.7966351883872269E-2</c:v>
                </c:pt>
                <c:pt idx="29803">
                  <c:v>9.141961603762078E-4</c:v>
                </c:pt>
                <c:pt idx="29804">
                  <c:v>8.9357519435302217E-5</c:v>
                </c:pt>
                <c:pt idx="29805">
                  <c:v>9.141961603762078E-4</c:v>
                </c:pt>
                <c:pt idx="29806">
                  <c:v>2.1267633659199205E-3</c:v>
                </c:pt>
                <c:pt idx="29807">
                  <c:v>2.8588264809011461E-4</c:v>
                </c:pt>
                <c:pt idx="29808">
                  <c:v>1.1763607091076641E-3</c:v>
                </c:pt>
                <c:pt idx="29809">
                  <c:v>1.050887595689606E-2</c:v>
                </c:pt>
                <c:pt idx="29810">
                  <c:v>6.4105049878334791E-3</c:v>
                </c:pt>
                <c:pt idx="29811">
                  <c:v>3.3703623813654122E-4</c:v>
                </c:pt>
                <c:pt idx="29812">
                  <c:v>1.2844346797363638E-2</c:v>
                </c:pt>
                <c:pt idx="29813">
                  <c:v>5.0164473684210668E-2</c:v>
                </c:pt>
                <c:pt idx="29814">
                  <c:v>1.9999999999999903E-2</c:v>
                </c:pt>
                <c:pt idx="29815">
                  <c:v>1.3194444444444439E-2</c:v>
                </c:pt>
                <c:pt idx="29816">
                  <c:v>3.4547908232118958E-2</c:v>
                </c:pt>
                <c:pt idx="29817">
                  <c:v>3.4050179211469675E-2</c:v>
                </c:pt>
                <c:pt idx="29818">
                  <c:v>1.1056286549708195E-3</c:v>
                </c:pt>
                <c:pt idx="29819">
                  <c:v>4.9861495844875363E-2</c:v>
                </c:pt>
                <c:pt idx="29820">
                  <c:v>6.5789473684203564E-4</c:v>
                </c:pt>
                <c:pt idx="29821">
                  <c:v>2.6950354609929068E-2</c:v>
                </c:pt>
                <c:pt idx="29822">
                  <c:v>7.9475289089358976E-3</c:v>
                </c:pt>
                <c:pt idx="29823">
                  <c:v>1.6444095312909135E-2</c:v>
                </c:pt>
                <c:pt idx="29824">
                  <c:v>4.6547389816005182E-3</c:v>
                </c:pt>
                <c:pt idx="29825">
                  <c:v>1.1763607091076641E-3</c:v>
                </c:pt>
                <c:pt idx="29826">
                  <c:v>1.2844346797363638E-2</c:v>
                </c:pt>
                <c:pt idx="29827">
                  <c:v>5.0164473684210668E-2</c:v>
                </c:pt>
                <c:pt idx="29828">
                  <c:v>3.3392793089741459E-3</c:v>
                </c:pt>
                <c:pt idx="29829">
                  <c:v>1.9467213114754262E-2</c:v>
                </c:pt>
                <c:pt idx="29830">
                  <c:v>9.0918100066282054E-3</c:v>
                </c:pt>
                <c:pt idx="29831">
                  <c:v>1.6491737748606547E-3</c:v>
                </c:pt>
                <c:pt idx="29832">
                  <c:v>1.4876082234983048E-3</c:v>
                </c:pt>
                <c:pt idx="29833">
                  <c:v>3.3098209441128831E-2</c:v>
                </c:pt>
                <c:pt idx="29834">
                  <c:v>5.0164473684210668E-2</c:v>
                </c:pt>
                <c:pt idx="29835">
                  <c:v>3.3098209441128831E-2</c:v>
                </c:pt>
                <c:pt idx="29836">
                  <c:v>1.0569456427955383E-2</c:v>
                </c:pt>
                <c:pt idx="29837">
                  <c:v>1.6592553262096185E-2</c:v>
                </c:pt>
                <c:pt idx="29838">
                  <c:v>1.2844346797363638E-2</c:v>
                </c:pt>
                <c:pt idx="29839">
                  <c:v>1.1763607091076641E-3</c:v>
                </c:pt>
                <c:pt idx="29840">
                  <c:v>1.223951937294256E-2</c:v>
                </c:pt>
                <c:pt idx="29841">
                  <c:v>1.2844346797363638E-2</c:v>
                </c:pt>
                <c:pt idx="29842">
                  <c:v>1.9349119318911121E-2</c:v>
                </c:pt>
                <c:pt idx="29843">
                  <c:v>5.093378607809858E-3</c:v>
                </c:pt>
                <c:pt idx="29844">
                  <c:v>1.2508229098090951E-2</c:v>
                </c:pt>
                <c:pt idx="29845">
                  <c:v>1.6791358047708218E-4</c:v>
                </c:pt>
                <c:pt idx="29846">
                  <c:v>1.3348468952678784E-4</c:v>
                </c:pt>
                <c:pt idx="29847">
                  <c:v>1.2508229098090951E-2</c:v>
                </c:pt>
                <c:pt idx="29848">
                  <c:v>7.7815506508216599E-4</c:v>
                </c:pt>
                <c:pt idx="29849">
                  <c:v>1.2473580264023853E-3</c:v>
                </c:pt>
                <c:pt idx="29850">
                  <c:v>2.4903644672842343E-2</c:v>
                </c:pt>
                <c:pt idx="29851">
                  <c:v>1.9467213114754262E-2</c:v>
                </c:pt>
                <c:pt idx="29852">
                  <c:v>1.3805004314063369E-3</c:v>
                </c:pt>
                <c:pt idx="29853">
                  <c:v>1.4581535806730496E-3</c:v>
                </c:pt>
                <c:pt idx="29854">
                  <c:v>6.9747166521359996E-2</c:v>
                </c:pt>
                <c:pt idx="29855">
                  <c:v>3.3703623813654122E-4</c:v>
                </c:pt>
                <c:pt idx="29856">
                  <c:v>3.3703623813654122E-4</c:v>
                </c:pt>
                <c:pt idx="29857">
                  <c:v>3.3703623813654122E-4</c:v>
                </c:pt>
                <c:pt idx="29858">
                  <c:v>2.6229508196721353E-2</c:v>
                </c:pt>
                <c:pt idx="29859">
                  <c:v>1.1763607091076641E-3</c:v>
                </c:pt>
                <c:pt idx="29860">
                  <c:v>1.9721434734416385E-4</c:v>
                </c:pt>
                <c:pt idx="29861">
                  <c:v>6.6583545876042066E-3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EDB-4BE0-97B8-ADCAEE6BEDDC}"/>
            </c:ext>
          </c:extLst>
        </c:ser>
        <c:ser>
          <c:idx val="1"/>
          <c:order val="1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Sheet1!$I$2:$I$30449</c:f>
              <c:numCache>
                <c:formatCode>General</c:formatCode>
                <c:ptCount val="30448"/>
                <c:pt idx="4225">
                  <c:v>2.7788212651916694E-5</c:v>
                </c:pt>
                <c:pt idx="4226">
                  <c:v>5.8873273743055687E-3</c:v>
                </c:pt>
                <c:pt idx="4227">
                  <c:v>1.9380126649128004E-3</c:v>
                </c:pt>
                <c:pt idx="4228">
                  <c:v>1.5355342423433959E-2</c:v>
                </c:pt>
                <c:pt idx="4229">
                  <c:v>1.8108651911468959E-2</c:v>
                </c:pt>
                <c:pt idx="4230">
                  <c:v>1.1971830985915541E-2</c:v>
                </c:pt>
                <c:pt idx="4231">
                  <c:v>2.3202614379084888E-2</c:v>
                </c:pt>
                <c:pt idx="4232">
                  <c:v>3.7110232762406874E-3</c:v>
                </c:pt>
                <c:pt idx="4233">
                  <c:v>1.164492206166714E-3</c:v>
                </c:pt>
                <c:pt idx="4234">
                  <c:v>1.0682619378251961E-4</c:v>
                </c:pt>
                <c:pt idx="4235">
                  <c:v>3.8780824194564588E-4</c:v>
                </c:pt>
                <c:pt idx="4236">
                  <c:v>1.0682619378251961E-4</c:v>
                </c:pt>
                <c:pt idx="4237">
                  <c:v>3.1661012449688852E-3</c:v>
                </c:pt>
                <c:pt idx="4238">
                  <c:v>2.4816504701349815E-2</c:v>
                </c:pt>
                <c:pt idx="4239">
                  <c:v>2.7266028002947387E-2</c:v>
                </c:pt>
                <c:pt idx="4240">
                  <c:v>1.9611815713764622E-2</c:v>
                </c:pt>
                <c:pt idx="4241">
                  <c:v>2.5932979456215668E-3</c:v>
                </c:pt>
                <c:pt idx="4242">
                  <c:v>2.7117418421759783E-4</c:v>
                </c:pt>
                <c:pt idx="4243">
                  <c:v>4.5324827933522034E-3</c:v>
                </c:pt>
                <c:pt idx="4244">
                  <c:v>3.8226299694198818E-4</c:v>
                </c:pt>
                <c:pt idx="4245">
                  <c:v>4.1067761806982519E-3</c:v>
                </c:pt>
                <c:pt idx="4246">
                  <c:v>2.7777777777777794E-2</c:v>
                </c:pt>
                <c:pt idx="4247">
                  <c:v>2.2054334554334632E-2</c:v>
                </c:pt>
                <c:pt idx="4248">
                  <c:v>1.084010840108398E-2</c:v>
                </c:pt>
                <c:pt idx="4249">
                  <c:v>0</c:v>
                </c:pt>
                <c:pt idx="4250">
                  <c:v>2.4390243902439174E-2</c:v>
                </c:pt>
                <c:pt idx="4251">
                  <c:v>1.7268830373545787E-2</c:v>
                </c:pt>
                <c:pt idx="4252">
                  <c:v>2.8109595573900956E-2</c:v>
                </c:pt>
                <c:pt idx="4253">
                  <c:v>7.4400917611339341E-4</c:v>
                </c:pt>
                <c:pt idx="4254">
                  <c:v>7.8392029636965548E-3</c:v>
                </c:pt>
                <c:pt idx="4255">
                  <c:v>7.4400917611339341E-4</c:v>
                </c:pt>
                <c:pt idx="4256">
                  <c:v>2.3851670139589934E-3</c:v>
                </c:pt>
                <c:pt idx="4257">
                  <c:v>6.5104166666679814E-4</c:v>
                </c:pt>
                <c:pt idx="4258">
                  <c:v>2.1477098400175497E-2</c:v>
                </c:pt>
                <c:pt idx="4259">
                  <c:v>2.3437500000000038E-2</c:v>
                </c:pt>
                <c:pt idx="4260">
                  <c:v>6.8740783026497582E-3</c:v>
                </c:pt>
                <c:pt idx="4261">
                  <c:v>3.5256410256410152E-2</c:v>
                </c:pt>
                <c:pt idx="4262">
                  <c:v>1.6079158936301841E-2</c:v>
                </c:pt>
                <c:pt idx="4263">
                  <c:v>3.2824318538597831E-4</c:v>
                </c:pt>
                <c:pt idx="4264">
                  <c:v>6.7567093328218279E-3</c:v>
                </c:pt>
                <c:pt idx="4265">
                  <c:v>1.5523230568823274E-3</c:v>
                </c:pt>
                <c:pt idx="4266">
                  <c:v>2.1720361086875902E-3</c:v>
                </c:pt>
                <c:pt idx="4267">
                  <c:v>3.5256410256410152E-2</c:v>
                </c:pt>
                <c:pt idx="4268">
                  <c:v>1.0635034257081455E-2</c:v>
                </c:pt>
                <c:pt idx="4269">
                  <c:v>6.1454293737771293E-4</c:v>
                </c:pt>
                <c:pt idx="4270">
                  <c:v>1.0635034257081455E-2</c:v>
                </c:pt>
                <c:pt idx="4271">
                  <c:v>2.5852879361076019E-2</c:v>
                </c:pt>
                <c:pt idx="4272">
                  <c:v>6.3296703296703673E-3</c:v>
                </c:pt>
                <c:pt idx="4273">
                  <c:v>3.8630547105128775E-4</c:v>
                </c:pt>
                <c:pt idx="4274">
                  <c:v>1.8736425816051922E-4</c:v>
                </c:pt>
                <c:pt idx="4275">
                  <c:v>3.4894540942928057E-2</c:v>
                </c:pt>
                <c:pt idx="4276">
                  <c:v>1.9385163855752299E-2</c:v>
                </c:pt>
                <c:pt idx="4277">
                  <c:v>3.6200776357488473E-2</c:v>
                </c:pt>
                <c:pt idx="4278">
                  <c:v>3.0506320602474487E-2</c:v>
                </c:pt>
                <c:pt idx="4279">
                  <c:v>1.1093333333333358E-2</c:v>
                </c:pt>
                <c:pt idx="4280">
                  <c:v>3.6496974040452344E-2</c:v>
                </c:pt>
                <c:pt idx="4281">
                  <c:v>3.6496974040452344E-2</c:v>
                </c:pt>
                <c:pt idx="4282">
                  <c:v>2.0190806963382265E-2</c:v>
                </c:pt>
                <c:pt idx="4283">
                  <c:v>2.3076923076923002E-2</c:v>
                </c:pt>
                <c:pt idx="4284">
                  <c:v>1.6815003178639171E-3</c:v>
                </c:pt>
                <c:pt idx="4285">
                  <c:v>5.6533336639719468E-2</c:v>
                </c:pt>
                <c:pt idx="4286">
                  <c:v>5.796801764544311E-4</c:v>
                </c:pt>
                <c:pt idx="4287">
                  <c:v>9.810282310282381E-4</c:v>
                </c:pt>
                <c:pt idx="4288">
                  <c:v>2.3076923076923002E-2</c:v>
                </c:pt>
                <c:pt idx="4289">
                  <c:v>8.230849610162017E-4</c:v>
                </c:pt>
                <c:pt idx="4290">
                  <c:v>6.4469647161954271E-3</c:v>
                </c:pt>
                <c:pt idx="4291">
                  <c:v>1.6815003178639171E-3</c:v>
                </c:pt>
                <c:pt idx="4292">
                  <c:v>5.288135593220343E-2</c:v>
                </c:pt>
                <c:pt idx="4293">
                  <c:v>6.3296703296703673E-3</c:v>
                </c:pt>
                <c:pt idx="4294">
                  <c:v>3.9374705809488396E-2</c:v>
                </c:pt>
                <c:pt idx="4295">
                  <c:v>7.4354770912149091E-3</c:v>
                </c:pt>
                <c:pt idx="4296">
                  <c:v>2.3076923076923002E-2</c:v>
                </c:pt>
                <c:pt idx="4297">
                  <c:v>1.8133394383394608E-3</c:v>
                </c:pt>
                <c:pt idx="4298">
                  <c:v>1.0179294389820967E-2</c:v>
                </c:pt>
                <c:pt idx="4299">
                  <c:v>6.8992545915623127E-3</c:v>
                </c:pt>
                <c:pt idx="4300">
                  <c:v>1.2487512487511664E-3</c:v>
                </c:pt>
                <c:pt idx="4301">
                  <c:v>2.8972345293497806E-2</c:v>
                </c:pt>
                <c:pt idx="4302">
                  <c:v>3.518993478805002E-2</c:v>
                </c:pt>
                <c:pt idx="4303">
                  <c:v>1.6079158936301841E-2</c:v>
                </c:pt>
                <c:pt idx="4304">
                  <c:v>1.9357336430511073E-4</c:v>
                </c:pt>
                <c:pt idx="4305">
                  <c:v>7.9003342449104619E-3</c:v>
                </c:pt>
                <c:pt idx="4306">
                  <c:v>1.1459129106187558E-3</c:v>
                </c:pt>
                <c:pt idx="4307">
                  <c:v>6.147540983606598E-3</c:v>
                </c:pt>
                <c:pt idx="4308">
                  <c:v>2.3437500000000038E-2</c:v>
                </c:pt>
                <c:pt idx="4309">
                  <c:v>5.7684973302822191E-3</c:v>
                </c:pt>
                <c:pt idx="4310">
                  <c:v>3.9447731755424265E-3</c:v>
                </c:pt>
                <c:pt idx="4311">
                  <c:v>1.5748031496063096E-2</c:v>
                </c:pt>
                <c:pt idx="4312">
                  <c:v>8.8757396449705879E-3</c:v>
                </c:pt>
                <c:pt idx="4313">
                  <c:v>3.5433070866141662E-2</c:v>
                </c:pt>
                <c:pt idx="4314">
                  <c:v>1.3227513227514738E-3</c:v>
                </c:pt>
                <c:pt idx="4315">
                  <c:v>1.0976702508960743E-2</c:v>
                </c:pt>
                <c:pt idx="4316">
                  <c:v>1.0416666666666938E-2</c:v>
                </c:pt>
                <c:pt idx="4317">
                  <c:v>1.0416666666666938E-2</c:v>
                </c:pt>
                <c:pt idx="4318">
                  <c:v>4.3744531933532539E-4</c:v>
                </c:pt>
                <c:pt idx="4319">
                  <c:v>2.3422377080913635E-2</c:v>
                </c:pt>
                <c:pt idx="4320">
                  <c:v>3.5814786390380013E-3</c:v>
                </c:pt>
                <c:pt idx="4321">
                  <c:v>6.5104166666679814E-4</c:v>
                </c:pt>
                <c:pt idx="4322">
                  <c:v>6.7723147771779177E-5</c:v>
                </c:pt>
                <c:pt idx="4323">
                  <c:v>8.9605734767043196E-4</c:v>
                </c:pt>
                <c:pt idx="4324">
                  <c:v>1.2531328320802069E-3</c:v>
                </c:pt>
                <c:pt idx="4325">
                  <c:v>2.2038567493112875E-2</c:v>
                </c:pt>
                <c:pt idx="4326">
                  <c:v>4.3744531933532539E-4</c:v>
                </c:pt>
                <c:pt idx="4327">
                  <c:v>0</c:v>
                </c:pt>
                <c:pt idx="4328">
                  <c:v>1.5748031496063096E-2</c:v>
                </c:pt>
                <c:pt idx="4329">
                  <c:v>1.7754868270332028E-2</c:v>
                </c:pt>
                <c:pt idx="4330">
                  <c:v>0</c:v>
                </c:pt>
                <c:pt idx="4331">
                  <c:v>5.4347826086956798E-3</c:v>
                </c:pt>
                <c:pt idx="4332">
                  <c:v>0</c:v>
                </c:pt>
                <c:pt idx="4333">
                  <c:v>7.2537112010797817E-3</c:v>
                </c:pt>
                <c:pt idx="4334">
                  <c:v>5.5473372781080627E-4</c:v>
                </c:pt>
                <c:pt idx="4335">
                  <c:v>2.8173374613003035E-2</c:v>
                </c:pt>
                <c:pt idx="4336">
                  <c:v>2.3593177108241676E-2</c:v>
                </c:pt>
                <c:pt idx="4337">
                  <c:v>3.8829373628713184E-3</c:v>
                </c:pt>
                <c:pt idx="4338">
                  <c:v>3.7096051013335948E-2</c:v>
                </c:pt>
                <c:pt idx="4339">
                  <c:v>1.1584262921160724E-3</c:v>
                </c:pt>
                <c:pt idx="4340">
                  <c:v>2.976190476190496E-3</c:v>
                </c:pt>
                <c:pt idx="4341">
                  <c:v>6.5104166666679814E-4</c:v>
                </c:pt>
                <c:pt idx="4342">
                  <c:v>6.9991251093613586E-3</c:v>
                </c:pt>
                <c:pt idx="4343">
                  <c:v>6.5104166666679814E-4</c:v>
                </c:pt>
                <c:pt idx="4344">
                  <c:v>6.9991251093613586E-3</c:v>
                </c:pt>
                <c:pt idx="4345">
                  <c:v>6.5104166666679814E-4</c:v>
                </c:pt>
                <c:pt idx="4346">
                  <c:v>6.5104166666679814E-4</c:v>
                </c:pt>
                <c:pt idx="4347">
                  <c:v>5.8479532163741655E-3</c:v>
                </c:pt>
                <c:pt idx="4348">
                  <c:v>5.9049344375431391E-2</c:v>
                </c:pt>
                <c:pt idx="4349">
                  <c:v>7.2515881577370151E-3</c:v>
                </c:pt>
                <c:pt idx="4350">
                  <c:v>3.8305920658873168E-4</c:v>
                </c:pt>
                <c:pt idx="4351">
                  <c:v>3.64145658263305E-2</c:v>
                </c:pt>
                <c:pt idx="4352">
                  <c:v>1.5021643429104134E-2</c:v>
                </c:pt>
                <c:pt idx="4353">
                  <c:v>2.4085224641037482E-2</c:v>
                </c:pt>
                <c:pt idx="4354">
                  <c:v>1.0296789824349027E-2</c:v>
                </c:pt>
                <c:pt idx="4355">
                  <c:v>2.6364764267990268E-2</c:v>
                </c:pt>
                <c:pt idx="4356">
                  <c:v>2.4085224641037482E-2</c:v>
                </c:pt>
                <c:pt idx="4357">
                  <c:v>2.4085224641037482E-2</c:v>
                </c:pt>
                <c:pt idx="4358">
                  <c:v>1.0296789824349027E-2</c:v>
                </c:pt>
                <c:pt idx="4359">
                  <c:v>1.0296789824349027E-2</c:v>
                </c:pt>
                <c:pt idx="4360">
                  <c:v>3.0290565049923353E-3</c:v>
                </c:pt>
                <c:pt idx="4361">
                  <c:v>3.8305920658873168E-4</c:v>
                </c:pt>
                <c:pt idx="4362">
                  <c:v>6.4370164939424619E-3</c:v>
                </c:pt>
                <c:pt idx="4363">
                  <c:v>2.4085224641037482E-2</c:v>
                </c:pt>
                <c:pt idx="4364">
                  <c:v>1.6581614213638355E-2</c:v>
                </c:pt>
                <c:pt idx="4365">
                  <c:v>4.8941176470588169E-2</c:v>
                </c:pt>
                <c:pt idx="4366">
                  <c:v>1.4406601801559704E-2</c:v>
                </c:pt>
                <c:pt idx="4367">
                  <c:v>1.7763748856185872E-2</c:v>
                </c:pt>
                <c:pt idx="4368">
                  <c:v>1.6079158936301841E-2</c:v>
                </c:pt>
                <c:pt idx="4369">
                  <c:v>1.0635034257081455E-2</c:v>
                </c:pt>
                <c:pt idx="4370">
                  <c:v>3.5076923076923019E-2</c:v>
                </c:pt>
                <c:pt idx="4371">
                  <c:v>1.6638863528815693E-2</c:v>
                </c:pt>
                <c:pt idx="4372">
                  <c:v>2.6151134184374675E-3</c:v>
                </c:pt>
                <c:pt idx="4373">
                  <c:v>6.3263223725354648E-3</c:v>
                </c:pt>
                <c:pt idx="4374">
                  <c:v>4.5780130800373797E-2</c:v>
                </c:pt>
                <c:pt idx="4375">
                  <c:v>5.7836899942167346E-4</c:v>
                </c:pt>
                <c:pt idx="4376">
                  <c:v>1.7330450766983529E-3</c:v>
                </c:pt>
                <c:pt idx="4377">
                  <c:v>1.4792899408283544E-3</c:v>
                </c:pt>
                <c:pt idx="4378">
                  <c:v>8.8757396449703589E-3</c:v>
                </c:pt>
                <c:pt idx="4379">
                  <c:v>6.9991251093613586E-3</c:v>
                </c:pt>
                <c:pt idx="4380">
                  <c:v>0.13865546218487393</c:v>
                </c:pt>
                <c:pt idx="4381">
                  <c:v>6.5104166666679814E-4</c:v>
                </c:pt>
                <c:pt idx="4382">
                  <c:v>0.11157024793388433</c:v>
                </c:pt>
                <c:pt idx="4383">
                  <c:v>4.3744531933532539E-4</c:v>
                </c:pt>
                <c:pt idx="4384">
                  <c:v>6.9991251093613586E-3</c:v>
                </c:pt>
                <c:pt idx="4385">
                  <c:v>6.9991251093613586E-3</c:v>
                </c:pt>
                <c:pt idx="4386">
                  <c:v>1.048352588789059E-2</c:v>
                </c:pt>
                <c:pt idx="4387">
                  <c:v>1.7776695280112945E-2</c:v>
                </c:pt>
                <c:pt idx="4388">
                  <c:v>3.5510321471125507E-4</c:v>
                </c:pt>
                <c:pt idx="4389">
                  <c:v>7.2811079318961601E-4</c:v>
                </c:pt>
                <c:pt idx="4390">
                  <c:v>3.2507739938080565E-2</c:v>
                </c:pt>
                <c:pt idx="4391">
                  <c:v>2.9461408623599836E-2</c:v>
                </c:pt>
                <c:pt idx="4392">
                  <c:v>2.0200529322310274E-2</c:v>
                </c:pt>
                <c:pt idx="4393">
                  <c:v>2.6048250672310709E-2</c:v>
                </c:pt>
                <c:pt idx="4394">
                  <c:v>5.759443036847142E-3</c:v>
                </c:pt>
                <c:pt idx="4395">
                  <c:v>7.9576117995366414E-4</c:v>
                </c:pt>
                <c:pt idx="4396">
                  <c:v>1.344977350207828E-2</c:v>
                </c:pt>
                <c:pt idx="4397">
                  <c:v>2.5219844035175125E-2</c:v>
                </c:pt>
                <c:pt idx="4398">
                  <c:v>2.5219844035175125E-2</c:v>
                </c:pt>
                <c:pt idx="4399">
                  <c:v>1.5854184641932809E-2</c:v>
                </c:pt>
                <c:pt idx="4400">
                  <c:v>7.0778158855496398E-4</c:v>
                </c:pt>
                <c:pt idx="4401">
                  <c:v>6.4446831364125094E-3</c:v>
                </c:pt>
                <c:pt idx="4402">
                  <c:v>2.3414085914313918E-5</c:v>
                </c:pt>
                <c:pt idx="4403">
                  <c:v>8.0110230678412525E-2</c:v>
                </c:pt>
                <c:pt idx="4404">
                  <c:v>4.5111138861139034E-3</c:v>
                </c:pt>
                <c:pt idx="4405">
                  <c:v>1.0592689164117474E-3</c:v>
                </c:pt>
                <c:pt idx="4406">
                  <c:v>1.0136205258156545E-2</c:v>
                </c:pt>
                <c:pt idx="4407">
                  <c:v>2.6084010840108519E-2</c:v>
                </c:pt>
                <c:pt idx="4408">
                  <c:v>5.1904114404115291E-3</c:v>
                </c:pt>
                <c:pt idx="4409">
                  <c:v>2.6686655785020493E-4</c:v>
                </c:pt>
                <c:pt idx="4410">
                  <c:v>1.0835394763966106E-2</c:v>
                </c:pt>
                <c:pt idx="4411">
                  <c:v>4.0056118450514967E-2</c:v>
                </c:pt>
                <c:pt idx="4412">
                  <c:v>4.2624042624042673E-2</c:v>
                </c:pt>
                <c:pt idx="4413">
                  <c:v>3.9446721311475461E-2</c:v>
                </c:pt>
                <c:pt idx="4414">
                  <c:v>8.5822976833413292E-2</c:v>
                </c:pt>
                <c:pt idx="4415">
                  <c:v>9.0128602048106896E-2</c:v>
                </c:pt>
                <c:pt idx="4416">
                  <c:v>7.2148786831516027E-4</c:v>
                </c:pt>
                <c:pt idx="4417">
                  <c:v>3.2893851612928043E-2</c:v>
                </c:pt>
                <c:pt idx="4418">
                  <c:v>2.4682283660611783E-2</c:v>
                </c:pt>
                <c:pt idx="4419">
                  <c:v>7.2148786831516027E-4</c:v>
                </c:pt>
                <c:pt idx="4420">
                  <c:v>1.0296789824349027E-2</c:v>
                </c:pt>
                <c:pt idx="4421">
                  <c:v>2.8280542986424254E-3</c:v>
                </c:pt>
                <c:pt idx="4422">
                  <c:v>1.3379742429516166E-2</c:v>
                </c:pt>
                <c:pt idx="4423">
                  <c:v>2.2004437869822615E-2</c:v>
                </c:pt>
                <c:pt idx="4424">
                  <c:v>7.2148786831516027E-4</c:v>
                </c:pt>
                <c:pt idx="4425">
                  <c:v>1.2626382905020571E-2</c:v>
                </c:pt>
                <c:pt idx="4426">
                  <c:v>3.8305920658873168E-4</c:v>
                </c:pt>
                <c:pt idx="4427">
                  <c:v>1.0296789824349027E-2</c:v>
                </c:pt>
                <c:pt idx="4428">
                  <c:v>1.9498266104599774E-4</c:v>
                </c:pt>
                <c:pt idx="4429">
                  <c:v>2.4085224641037482E-2</c:v>
                </c:pt>
                <c:pt idx="4430">
                  <c:v>3.8305920658873168E-4</c:v>
                </c:pt>
                <c:pt idx="4431">
                  <c:v>3.2567487810456941E-3</c:v>
                </c:pt>
                <c:pt idx="4432">
                  <c:v>2.7342859200403549E-2</c:v>
                </c:pt>
                <c:pt idx="4433">
                  <c:v>1.0296789824349027E-2</c:v>
                </c:pt>
                <c:pt idx="4434">
                  <c:v>1.9498266104599774E-4</c:v>
                </c:pt>
                <c:pt idx="4435">
                  <c:v>1.4660633484162905E-3</c:v>
                </c:pt>
                <c:pt idx="4436">
                  <c:v>1.6242690789143097E-4</c:v>
                </c:pt>
                <c:pt idx="4437">
                  <c:v>8.2151177883588687E-3</c:v>
                </c:pt>
                <c:pt idx="4438">
                  <c:v>3.0290565049923353E-3</c:v>
                </c:pt>
                <c:pt idx="4439">
                  <c:v>3.1894934333958867E-2</c:v>
                </c:pt>
                <c:pt idx="4440">
                  <c:v>1.5567765567765486E-2</c:v>
                </c:pt>
                <c:pt idx="4441">
                  <c:v>1.6837104072398128E-2</c:v>
                </c:pt>
                <c:pt idx="4442">
                  <c:v>4.3229497774952344E-2</c:v>
                </c:pt>
                <c:pt idx="4443">
                  <c:v>7.6048518954751968E-6</c:v>
                </c:pt>
                <c:pt idx="4444">
                  <c:v>6.9991251093613586E-3</c:v>
                </c:pt>
                <c:pt idx="4445">
                  <c:v>1.0416666666666938E-2</c:v>
                </c:pt>
                <c:pt idx="4446">
                  <c:v>4.3744531933532539E-4</c:v>
                </c:pt>
                <c:pt idx="4447">
                  <c:v>1.5748031496063096E-2</c:v>
                </c:pt>
                <c:pt idx="4448">
                  <c:v>6.5104166666679814E-4</c:v>
                </c:pt>
                <c:pt idx="4449">
                  <c:v>1.0416666666666938E-2</c:v>
                </c:pt>
                <c:pt idx="4450">
                  <c:v>1.0143158140449141E-2</c:v>
                </c:pt>
                <c:pt idx="4451">
                  <c:v>3.0037102041723003E-2</c:v>
                </c:pt>
                <c:pt idx="4452">
                  <c:v>6.4499484004128737E-4</c:v>
                </c:pt>
                <c:pt idx="4453">
                  <c:v>2.2276744116144151E-2</c:v>
                </c:pt>
                <c:pt idx="4454">
                  <c:v>1.0736842105263183E-2</c:v>
                </c:pt>
                <c:pt idx="4455">
                  <c:v>6.5104166666679814E-4</c:v>
                </c:pt>
                <c:pt idx="4456">
                  <c:v>1.3227513227514736E-3</c:v>
                </c:pt>
                <c:pt idx="4457">
                  <c:v>5.6570931244562736E-3</c:v>
                </c:pt>
                <c:pt idx="4458">
                  <c:v>6.6666666666667001E-3</c:v>
                </c:pt>
                <c:pt idx="4459">
                  <c:v>1.7076502732243888E-4</c:v>
                </c:pt>
                <c:pt idx="4460">
                  <c:v>1.4792899408283544E-3</c:v>
                </c:pt>
                <c:pt idx="4461">
                  <c:v>8.9605734767043196E-4</c:v>
                </c:pt>
                <c:pt idx="4462">
                  <c:v>3.3897694142592069E-2</c:v>
                </c:pt>
                <c:pt idx="4463">
                  <c:v>2.9985132025949789E-3</c:v>
                </c:pt>
                <c:pt idx="4464">
                  <c:v>8.110266328753753E-3</c:v>
                </c:pt>
                <c:pt idx="4465">
                  <c:v>4.7935587761674746E-2</c:v>
                </c:pt>
                <c:pt idx="4466">
                  <c:v>2.5092004014720729E-2</c:v>
                </c:pt>
                <c:pt idx="4467">
                  <c:v>1.0710382513660976E-2</c:v>
                </c:pt>
                <c:pt idx="4468">
                  <c:v>1.0710382513660976E-2</c:v>
                </c:pt>
                <c:pt idx="4469">
                  <c:v>7.4288284814596605E-4</c:v>
                </c:pt>
                <c:pt idx="4470">
                  <c:v>2.4761904761904797E-2</c:v>
                </c:pt>
                <c:pt idx="4471">
                  <c:v>1.7502067824648613E-2</c:v>
                </c:pt>
                <c:pt idx="4472">
                  <c:v>1.7502067824648613E-2</c:v>
                </c:pt>
                <c:pt idx="4473">
                  <c:v>1.0175010175010308E-2</c:v>
                </c:pt>
                <c:pt idx="4474">
                  <c:v>1.5743309513801335E-2</c:v>
                </c:pt>
                <c:pt idx="4475">
                  <c:v>3.4896648854645676E-2</c:v>
                </c:pt>
                <c:pt idx="4476">
                  <c:v>5.2893772893772846E-2</c:v>
                </c:pt>
                <c:pt idx="4477">
                  <c:v>5.1989389920425117E-3</c:v>
                </c:pt>
                <c:pt idx="4478">
                  <c:v>5.0322580645161361E-2</c:v>
                </c:pt>
                <c:pt idx="4479">
                  <c:v>2.9472443265542527E-4</c:v>
                </c:pt>
                <c:pt idx="4480">
                  <c:v>1.8382590645364826E-3</c:v>
                </c:pt>
                <c:pt idx="4481">
                  <c:v>2.7062864446041222E-3</c:v>
                </c:pt>
                <c:pt idx="4482">
                  <c:v>1.0175010175010308E-2</c:v>
                </c:pt>
                <c:pt idx="4483">
                  <c:v>9.5633557381130164E-4</c:v>
                </c:pt>
                <c:pt idx="4484">
                  <c:v>5.051938243633077E-3</c:v>
                </c:pt>
                <c:pt idx="4485">
                  <c:v>7.9772079772078366E-4</c:v>
                </c:pt>
                <c:pt idx="4486">
                  <c:v>1.0175010175010308E-2</c:v>
                </c:pt>
                <c:pt idx="4487">
                  <c:v>3.3094017094026639E-4</c:v>
                </c:pt>
                <c:pt idx="4488">
                  <c:v>6.7575968904283698E-5</c:v>
                </c:pt>
                <c:pt idx="4489">
                  <c:v>3.8305920658873168E-4</c:v>
                </c:pt>
                <c:pt idx="4490">
                  <c:v>2.7620055466355233E-2</c:v>
                </c:pt>
                <c:pt idx="4491">
                  <c:v>2.2700898680316314E-2</c:v>
                </c:pt>
                <c:pt idx="4492">
                  <c:v>1.0296789824349027E-2</c:v>
                </c:pt>
                <c:pt idx="4493">
                  <c:v>1.3851199466975374E-3</c:v>
                </c:pt>
                <c:pt idx="4494">
                  <c:v>9.4038042567453975E-3</c:v>
                </c:pt>
                <c:pt idx="4495">
                  <c:v>2.1493212669682778E-3</c:v>
                </c:pt>
                <c:pt idx="4496">
                  <c:v>7.8480422813285468E-4</c:v>
                </c:pt>
                <c:pt idx="4497">
                  <c:v>1.6618503925867293E-3</c:v>
                </c:pt>
                <c:pt idx="4498">
                  <c:v>2.4085224641037482E-2</c:v>
                </c:pt>
                <c:pt idx="4499">
                  <c:v>2.4085224641037482E-2</c:v>
                </c:pt>
                <c:pt idx="4500">
                  <c:v>1.4660633484162905E-3</c:v>
                </c:pt>
                <c:pt idx="4501">
                  <c:v>1.0296789824349027E-2</c:v>
                </c:pt>
                <c:pt idx="4502">
                  <c:v>1.0296789824349027E-2</c:v>
                </c:pt>
                <c:pt idx="4503">
                  <c:v>2.4085224641037482E-2</c:v>
                </c:pt>
                <c:pt idx="4504">
                  <c:v>4.5248868778280382E-3</c:v>
                </c:pt>
                <c:pt idx="4505">
                  <c:v>2.2437508862848336E-2</c:v>
                </c:pt>
                <c:pt idx="4506">
                  <c:v>5.6442010002383395E-3</c:v>
                </c:pt>
                <c:pt idx="4507">
                  <c:v>2.3136209197591739E-3</c:v>
                </c:pt>
                <c:pt idx="4508">
                  <c:v>1.0296789824349027E-2</c:v>
                </c:pt>
                <c:pt idx="4509">
                  <c:v>5.2303022891260148E-3</c:v>
                </c:pt>
                <c:pt idx="4510">
                  <c:v>1.0296789824349027E-2</c:v>
                </c:pt>
                <c:pt idx="4511">
                  <c:v>7.4416904214396219E-3</c:v>
                </c:pt>
                <c:pt idx="4512">
                  <c:v>2.6176738638038974E-2</c:v>
                </c:pt>
                <c:pt idx="4513">
                  <c:v>6.4499484004128737E-4</c:v>
                </c:pt>
                <c:pt idx="4514">
                  <c:v>1.0736842105263183E-2</c:v>
                </c:pt>
                <c:pt idx="4515">
                  <c:v>2.0121015502463872E-3</c:v>
                </c:pt>
                <c:pt idx="4516">
                  <c:v>3.1090848834183539E-3</c:v>
                </c:pt>
                <c:pt idx="4517">
                  <c:v>1.0736842105263183E-2</c:v>
                </c:pt>
                <c:pt idx="4518">
                  <c:v>7.0748304981301776E-3</c:v>
                </c:pt>
                <c:pt idx="4519">
                  <c:v>6.847590850339926E-4</c:v>
                </c:pt>
                <c:pt idx="4520">
                  <c:v>1.5766186264137456E-2</c:v>
                </c:pt>
                <c:pt idx="4521">
                  <c:v>2.2746032976212502E-3</c:v>
                </c:pt>
                <c:pt idx="4522">
                  <c:v>2.5781725937893572E-3</c:v>
                </c:pt>
                <c:pt idx="4523">
                  <c:v>6.8310152343768109E-4</c:v>
                </c:pt>
                <c:pt idx="4524">
                  <c:v>2.2176489643476356E-2</c:v>
                </c:pt>
                <c:pt idx="4525">
                  <c:v>1.0513296227581837E-2</c:v>
                </c:pt>
                <c:pt idx="4526">
                  <c:v>8.696971088484705E-4</c:v>
                </c:pt>
                <c:pt idx="4527">
                  <c:v>6.4563286927677159E-4</c:v>
                </c:pt>
                <c:pt idx="4528">
                  <c:v>5.5773439892095626E-3</c:v>
                </c:pt>
                <c:pt idx="4529">
                  <c:v>4.2441218911805362E-4</c:v>
                </c:pt>
                <c:pt idx="4530">
                  <c:v>3.2153755184662396E-2</c:v>
                </c:pt>
                <c:pt idx="4531">
                  <c:v>2.9323023975528055E-5</c:v>
                </c:pt>
                <c:pt idx="4532">
                  <c:v>5.5156608097784596E-2</c:v>
                </c:pt>
                <c:pt idx="4533">
                  <c:v>3.2573983393655477E-2</c:v>
                </c:pt>
                <c:pt idx="4534">
                  <c:v>3.3468570841414885E-2</c:v>
                </c:pt>
                <c:pt idx="4535">
                  <c:v>2.0318013397604189E-4</c:v>
                </c:pt>
                <c:pt idx="4536">
                  <c:v>4.8291826309069859E-3</c:v>
                </c:pt>
                <c:pt idx="4537">
                  <c:v>8.1487140310670062E-3</c:v>
                </c:pt>
                <c:pt idx="4538">
                  <c:v>6.5104166666679814E-4</c:v>
                </c:pt>
                <c:pt idx="4539">
                  <c:v>7.1812494492904952E-3</c:v>
                </c:pt>
                <c:pt idx="4540">
                  <c:v>6.6666666666667001E-3</c:v>
                </c:pt>
                <c:pt idx="4541">
                  <c:v>1.1459129106187558E-3</c:v>
                </c:pt>
                <c:pt idx="4542">
                  <c:v>6.5104166666679814E-4</c:v>
                </c:pt>
                <c:pt idx="4543">
                  <c:v>2.3437500000000038E-2</c:v>
                </c:pt>
                <c:pt idx="4544">
                  <c:v>1.7034990791896749E-2</c:v>
                </c:pt>
                <c:pt idx="4545">
                  <c:v>2.3437500000000038E-2</c:v>
                </c:pt>
                <c:pt idx="4546">
                  <c:v>1.0944829126647154E-2</c:v>
                </c:pt>
                <c:pt idx="4547">
                  <c:v>3.1881931465842631E-2</c:v>
                </c:pt>
                <c:pt idx="4548">
                  <c:v>2.8057718735684599E-2</c:v>
                </c:pt>
                <c:pt idx="4549">
                  <c:v>7.1225720576355593E-4</c:v>
                </c:pt>
                <c:pt idx="4550">
                  <c:v>9.0514376228662593E-4</c:v>
                </c:pt>
                <c:pt idx="4551">
                  <c:v>4.4125758411473008E-4</c:v>
                </c:pt>
                <c:pt idx="4552">
                  <c:v>2.4962050936077063E-2</c:v>
                </c:pt>
                <c:pt idx="4553">
                  <c:v>2.3437500000000038E-2</c:v>
                </c:pt>
                <c:pt idx="4554">
                  <c:v>2.3437500000000038E-2</c:v>
                </c:pt>
                <c:pt idx="4555">
                  <c:v>4.7619047619047589E-2</c:v>
                </c:pt>
                <c:pt idx="4556">
                  <c:v>2.976190476190496E-3</c:v>
                </c:pt>
                <c:pt idx="4557">
                  <c:v>6.5104166666679814E-4</c:v>
                </c:pt>
                <c:pt idx="4558">
                  <c:v>1.0416666666666938E-2</c:v>
                </c:pt>
                <c:pt idx="4559">
                  <c:v>5.6570931244561201E-3</c:v>
                </c:pt>
                <c:pt idx="4560">
                  <c:v>4.7619047619047589E-2</c:v>
                </c:pt>
                <c:pt idx="4561">
                  <c:v>4.536290322580498E-3</c:v>
                </c:pt>
                <c:pt idx="4562">
                  <c:v>4.3744531933532539E-4</c:v>
                </c:pt>
                <c:pt idx="4563">
                  <c:v>1.5679442508710839E-2</c:v>
                </c:pt>
                <c:pt idx="4564">
                  <c:v>1.0416666666666938E-2</c:v>
                </c:pt>
                <c:pt idx="4565">
                  <c:v>2.016129032257999E-3</c:v>
                </c:pt>
                <c:pt idx="4566">
                  <c:v>1.0416666666666938E-2</c:v>
                </c:pt>
                <c:pt idx="4567">
                  <c:v>1.4756944444444444E-2</c:v>
                </c:pt>
                <c:pt idx="4568">
                  <c:v>2.6666666666666613E-2</c:v>
                </c:pt>
                <c:pt idx="4569">
                  <c:v>2.6474724911061003E-3</c:v>
                </c:pt>
                <c:pt idx="4570">
                  <c:v>6.5104166666679814E-4</c:v>
                </c:pt>
                <c:pt idx="4571">
                  <c:v>1.0736842105263183E-2</c:v>
                </c:pt>
                <c:pt idx="4572">
                  <c:v>2.6720262846084374E-2</c:v>
                </c:pt>
                <c:pt idx="4573">
                  <c:v>4.712404712404715E-2</c:v>
                </c:pt>
                <c:pt idx="4574">
                  <c:v>9.898973439792264E-4</c:v>
                </c:pt>
                <c:pt idx="4575">
                  <c:v>6.5510447703254048E-3</c:v>
                </c:pt>
                <c:pt idx="4576">
                  <c:v>1.0736842105263183E-2</c:v>
                </c:pt>
                <c:pt idx="4577">
                  <c:v>3.4749034749034895E-2</c:v>
                </c:pt>
                <c:pt idx="4578">
                  <c:v>5.1020408163265528E-3</c:v>
                </c:pt>
                <c:pt idx="4579">
                  <c:v>3.6885245901639496E-2</c:v>
                </c:pt>
                <c:pt idx="4580">
                  <c:v>3.6885245901639496E-2</c:v>
                </c:pt>
                <c:pt idx="4581">
                  <c:v>9.6525096525095378E-4</c:v>
                </c:pt>
                <c:pt idx="4582">
                  <c:v>1.0101010101010039E-2</c:v>
                </c:pt>
                <c:pt idx="4583">
                  <c:v>2.4738121960344139E-2</c:v>
                </c:pt>
                <c:pt idx="4584">
                  <c:v>1.7857142857142749E-2</c:v>
                </c:pt>
                <c:pt idx="4585">
                  <c:v>2.2038567493112997E-2</c:v>
                </c:pt>
                <c:pt idx="4586">
                  <c:v>1.6393442622950921E-2</c:v>
                </c:pt>
                <c:pt idx="4587">
                  <c:v>4.5537340619304E-4</c:v>
                </c:pt>
                <c:pt idx="4588">
                  <c:v>9.3749999999999917E-2</c:v>
                </c:pt>
                <c:pt idx="4589">
                  <c:v>2.7777777777777794E-2</c:v>
                </c:pt>
                <c:pt idx="4590">
                  <c:v>2.2038567493112997E-2</c:v>
                </c:pt>
                <c:pt idx="4591">
                  <c:v>7.2639225181598517E-3</c:v>
                </c:pt>
                <c:pt idx="4592">
                  <c:v>1.084010840108398E-2</c:v>
                </c:pt>
                <c:pt idx="4593">
                  <c:v>2.5252525252525099E-3</c:v>
                </c:pt>
                <c:pt idx="4594">
                  <c:v>4.5537340619304E-4</c:v>
                </c:pt>
                <c:pt idx="4595">
                  <c:v>1.3227513227514738E-3</c:v>
                </c:pt>
                <c:pt idx="4596">
                  <c:v>6.5104166666679814E-4</c:v>
                </c:pt>
                <c:pt idx="4597">
                  <c:v>1.4336917562724075E-2</c:v>
                </c:pt>
                <c:pt idx="4598">
                  <c:v>1.0416666666666938E-2</c:v>
                </c:pt>
                <c:pt idx="4599">
                  <c:v>1.0416666666666938E-2</c:v>
                </c:pt>
                <c:pt idx="4600">
                  <c:v>4.9554781262098134E-2</c:v>
                </c:pt>
                <c:pt idx="4601">
                  <c:v>8.267195767214888E-5</c:v>
                </c:pt>
                <c:pt idx="4602">
                  <c:v>2.4448056345658789E-2</c:v>
                </c:pt>
                <c:pt idx="4603">
                  <c:v>1.8939393939394035E-3</c:v>
                </c:pt>
                <c:pt idx="4604">
                  <c:v>2.9761904761906118E-3</c:v>
                </c:pt>
                <c:pt idx="4605">
                  <c:v>1.0416666666666938E-2</c:v>
                </c:pt>
                <c:pt idx="4606">
                  <c:v>3.8647342995169143E-2</c:v>
                </c:pt>
                <c:pt idx="4607">
                  <c:v>6.5104166666679814E-4</c:v>
                </c:pt>
                <c:pt idx="4608">
                  <c:v>2.3437500000000038E-2</c:v>
                </c:pt>
                <c:pt idx="4609">
                  <c:v>2.06625683060109E-2</c:v>
                </c:pt>
                <c:pt idx="4610">
                  <c:v>8.9605734767043196E-4</c:v>
                </c:pt>
                <c:pt idx="4611">
                  <c:v>0</c:v>
                </c:pt>
                <c:pt idx="4612">
                  <c:v>5.0344462109168844E-3</c:v>
                </c:pt>
                <c:pt idx="4613">
                  <c:v>4.3214202289186101E-3</c:v>
                </c:pt>
                <c:pt idx="4614">
                  <c:v>1.9357336430511073E-4</c:v>
                </c:pt>
                <c:pt idx="4615">
                  <c:v>0</c:v>
                </c:pt>
                <c:pt idx="4616">
                  <c:v>8.1487140310670062E-3</c:v>
                </c:pt>
                <c:pt idx="4617">
                  <c:v>2.3437500000000038E-2</c:v>
                </c:pt>
                <c:pt idx="4618">
                  <c:v>4.3744531933532539E-4</c:v>
                </c:pt>
                <c:pt idx="4619">
                  <c:v>4.3744531933532539E-4</c:v>
                </c:pt>
                <c:pt idx="4620">
                  <c:v>2.3437500000000038E-2</c:v>
                </c:pt>
                <c:pt idx="4621">
                  <c:v>1.3227513227514738E-3</c:v>
                </c:pt>
                <c:pt idx="4622">
                  <c:v>6.5104166666679814E-4</c:v>
                </c:pt>
                <c:pt idx="4623">
                  <c:v>1.3227513227514738E-3</c:v>
                </c:pt>
                <c:pt idx="4624">
                  <c:v>1.6203703703703606E-2</c:v>
                </c:pt>
                <c:pt idx="4625">
                  <c:v>6.9991251093613586E-3</c:v>
                </c:pt>
                <c:pt idx="4626">
                  <c:v>1.3227513227514738E-3</c:v>
                </c:pt>
                <c:pt idx="4627">
                  <c:v>1.3888888888888959E-2</c:v>
                </c:pt>
                <c:pt idx="4628">
                  <c:v>1.3227513227514738E-3</c:v>
                </c:pt>
                <c:pt idx="4629">
                  <c:v>6.5104166666679814E-4</c:v>
                </c:pt>
                <c:pt idx="4630">
                  <c:v>3.5677879714578532E-3</c:v>
                </c:pt>
                <c:pt idx="4631">
                  <c:v>1.3227513227514738E-3</c:v>
                </c:pt>
                <c:pt idx="4632">
                  <c:v>2.3437500000000038E-2</c:v>
                </c:pt>
                <c:pt idx="4633">
                  <c:v>1.3774104683197297E-3</c:v>
                </c:pt>
                <c:pt idx="4634">
                  <c:v>3.5433070866141662E-2</c:v>
                </c:pt>
                <c:pt idx="4635">
                  <c:v>3.5433070866141662E-2</c:v>
                </c:pt>
                <c:pt idx="4636">
                  <c:v>1.3227513227514738E-3</c:v>
                </c:pt>
                <c:pt idx="4637">
                  <c:v>4.3744531933532539E-4</c:v>
                </c:pt>
                <c:pt idx="4638">
                  <c:v>6.735421441303785E-2</c:v>
                </c:pt>
                <c:pt idx="4639">
                  <c:v>2.3319200484554808E-2</c:v>
                </c:pt>
                <c:pt idx="4640">
                  <c:v>3.1173826173826382E-3</c:v>
                </c:pt>
                <c:pt idx="4641">
                  <c:v>6.8740783026497582E-3</c:v>
                </c:pt>
                <c:pt idx="4642">
                  <c:v>1.0635034257081455E-2</c:v>
                </c:pt>
                <c:pt idx="4643">
                  <c:v>1.9035842206574804E-3</c:v>
                </c:pt>
                <c:pt idx="4644">
                  <c:v>6.1454293737771293E-4</c:v>
                </c:pt>
                <c:pt idx="4645">
                  <c:v>6.8740783026497582E-3</c:v>
                </c:pt>
                <c:pt idx="4646">
                  <c:v>2.1653346653346523E-2</c:v>
                </c:pt>
                <c:pt idx="4647">
                  <c:v>6.1646174863387942E-2</c:v>
                </c:pt>
                <c:pt idx="4648">
                  <c:v>6.5104166666679814E-4</c:v>
                </c:pt>
                <c:pt idx="4649">
                  <c:v>1.4041909699718201E-3</c:v>
                </c:pt>
                <c:pt idx="4650">
                  <c:v>2.06625683060109E-2</c:v>
                </c:pt>
                <c:pt idx="4651">
                  <c:v>3.6549707602333709E-4</c:v>
                </c:pt>
                <c:pt idx="4652">
                  <c:v>4.3744531933532539E-4</c:v>
                </c:pt>
                <c:pt idx="4653">
                  <c:v>1.6203703703703606E-2</c:v>
                </c:pt>
                <c:pt idx="4654">
                  <c:v>2.5549671567370248E-3</c:v>
                </c:pt>
                <c:pt idx="4655">
                  <c:v>2.5666033571165447E-4</c:v>
                </c:pt>
                <c:pt idx="4656">
                  <c:v>3.1675641431731018E-4</c:v>
                </c:pt>
                <c:pt idx="4657">
                  <c:v>5.4000053999925887E-5</c:v>
                </c:pt>
                <c:pt idx="4658">
                  <c:v>1.9980019980016645E-3</c:v>
                </c:pt>
                <c:pt idx="4659">
                  <c:v>1.0263929618768076E-2</c:v>
                </c:pt>
                <c:pt idx="4660">
                  <c:v>7.3465586909888074E-3</c:v>
                </c:pt>
                <c:pt idx="4661">
                  <c:v>2.1872863978127079E-2</c:v>
                </c:pt>
                <c:pt idx="4662">
                  <c:v>5.6946208365767446E-3</c:v>
                </c:pt>
                <c:pt idx="4663">
                  <c:v>2.310321257689445E-3</c:v>
                </c:pt>
                <c:pt idx="4664">
                  <c:v>9.7402597402596689E-3</c:v>
                </c:pt>
                <c:pt idx="4665">
                  <c:v>1.5482089416250023E-2</c:v>
                </c:pt>
                <c:pt idx="4666">
                  <c:v>1.5482089416250023E-2</c:v>
                </c:pt>
                <c:pt idx="4667">
                  <c:v>1.0263929618768076E-2</c:v>
                </c:pt>
                <c:pt idx="4668">
                  <c:v>8.3787180561364124E-4</c:v>
                </c:pt>
                <c:pt idx="4669">
                  <c:v>4.8892284186401944E-2</c:v>
                </c:pt>
                <c:pt idx="4670">
                  <c:v>2.0287820287820207E-2</c:v>
                </c:pt>
                <c:pt idx="4671">
                  <c:v>1.5748031496063096E-2</c:v>
                </c:pt>
                <c:pt idx="4672">
                  <c:v>0.12499999999999985</c:v>
                </c:pt>
                <c:pt idx="4673">
                  <c:v>1.0416666666666938E-2</c:v>
                </c:pt>
                <c:pt idx="4674">
                  <c:v>1.4756944444444444E-2</c:v>
                </c:pt>
                <c:pt idx="4675">
                  <c:v>4.9973971889640777E-2</c:v>
                </c:pt>
                <c:pt idx="4676">
                  <c:v>1.5748031496063096E-2</c:v>
                </c:pt>
                <c:pt idx="4677">
                  <c:v>4.7833649588867738E-3</c:v>
                </c:pt>
                <c:pt idx="4678">
                  <c:v>1.3888888888888959E-2</c:v>
                </c:pt>
                <c:pt idx="4679">
                  <c:v>4.3744531933532539E-4</c:v>
                </c:pt>
                <c:pt idx="4680">
                  <c:v>2.3437500000000038E-2</c:v>
                </c:pt>
                <c:pt idx="4681">
                  <c:v>1.5748031496063096E-2</c:v>
                </c:pt>
                <c:pt idx="4682">
                  <c:v>1.5748031496063096E-2</c:v>
                </c:pt>
                <c:pt idx="4683">
                  <c:v>1.0416666666666938E-2</c:v>
                </c:pt>
                <c:pt idx="4684">
                  <c:v>1.1770244821086376E-4</c:v>
                </c:pt>
                <c:pt idx="4685">
                  <c:v>2.3437500000000038E-2</c:v>
                </c:pt>
                <c:pt idx="4686">
                  <c:v>1.4070063171712359E-2</c:v>
                </c:pt>
                <c:pt idx="4687">
                  <c:v>1.0416666666666905E-2</c:v>
                </c:pt>
                <c:pt idx="4688">
                  <c:v>3.5433070866141662E-2</c:v>
                </c:pt>
                <c:pt idx="4689">
                  <c:v>1.8939393939394035E-3</c:v>
                </c:pt>
                <c:pt idx="4690">
                  <c:v>4.3744531933532539E-4</c:v>
                </c:pt>
                <c:pt idx="4691">
                  <c:v>6.238859180035747E-3</c:v>
                </c:pt>
                <c:pt idx="4692">
                  <c:v>3.5433070866141662E-2</c:v>
                </c:pt>
                <c:pt idx="4693">
                  <c:v>1.7076502732243888E-4</c:v>
                </c:pt>
                <c:pt idx="4694">
                  <c:v>1.8744142455483521E-3</c:v>
                </c:pt>
                <c:pt idx="4695">
                  <c:v>3.5433070866141662E-2</c:v>
                </c:pt>
                <c:pt idx="4696">
                  <c:v>4.4773391812864905E-3</c:v>
                </c:pt>
                <c:pt idx="4697">
                  <c:v>1.0976702508960743E-2</c:v>
                </c:pt>
                <c:pt idx="4698">
                  <c:v>1.3774104683197297E-3</c:v>
                </c:pt>
                <c:pt idx="4699">
                  <c:v>1.0416666666666938E-2</c:v>
                </c:pt>
                <c:pt idx="4700">
                  <c:v>1.7629320343307629E-2</c:v>
                </c:pt>
                <c:pt idx="4701">
                  <c:v>2.7322404371585415E-3</c:v>
                </c:pt>
                <c:pt idx="4702">
                  <c:v>4.3744531933532539E-4</c:v>
                </c:pt>
                <c:pt idx="4703">
                  <c:v>2.3422377080913635E-2</c:v>
                </c:pt>
                <c:pt idx="4704">
                  <c:v>1.0333863275039783E-2</c:v>
                </c:pt>
                <c:pt idx="4705">
                  <c:v>8.1945008804009088E-3</c:v>
                </c:pt>
                <c:pt idx="4706">
                  <c:v>2.3437500000000038E-2</c:v>
                </c:pt>
                <c:pt idx="4707">
                  <c:v>1.883239171374814E-3</c:v>
                </c:pt>
                <c:pt idx="4708">
                  <c:v>2.3069679849340892E-2</c:v>
                </c:pt>
                <c:pt idx="4709">
                  <c:v>5.0125313283206872E-3</c:v>
                </c:pt>
                <c:pt idx="4710">
                  <c:v>6.5681444991790095E-3</c:v>
                </c:pt>
                <c:pt idx="4711">
                  <c:v>4.1107152644558824E-4</c:v>
                </c:pt>
                <c:pt idx="4712">
                  <c:v>3.5433070866141662E-2</c:v>
                </c:pt>
                <c:pt idx="4713">
                  <c:v>6.5681444991790095E-3</c:v>
                </c:pt>
                <c:pt idx="4714">
                  <c:v>6.5104166666679814E-4</c:v>
                </c:pt>
                <c:pt idx="4715">
                  <c:v>2.3437500000000038E-2</c:v>
                </c:pt>
                <c:pt idx="4716">
                  <c:v>5.1295896328294602E-3</c:v>
                </c:pt>
                <c:pt idx="4717">
                  <c:v>2.0050125313283172E-2</c:v>
                </c:pt>
                <c:pt idx="4718">
                  <c:v>2.3437500000000038E-2</c:v>
                </c:pt>
                <c:pt idx="4719">
                  <c:v>1.5748031496063096E-2</c:v>
                </c:pt>
                <c:pt idx="4720">
                  <c:v>3.2085771371485688E-2</c:v>
                </c:pt>
                <c:pt idx="4721">
                  <c:v>1.6112919338532523E-6</c:v>
                </c:pt>
                <c:pt idx="4722">
                  <c:v>4.8166119594678422E-4</c:v>
                </c:pt>
                <c:pt idx="4723">
                  <c:v>1.6718130354493495E-3</c:v>
                </c:pt>
                <c:pt idx="4724">
                  <c:v>3.5326411266261022E-2</c:v>
                </c:pt>
                <c:pt idx="4725">
                  <c:v>9.5281306715064955E-3</c:v>
                </c:pt>
                <c:pt idx="4726">
                  <c:v>9.9192794878464954E-2</c:v>
                </c:pt>
                <c:pt idx="4727">
                  <c:v>5.9682964094728813E-2</c:v>
                </c:pt>
                <c:pt idx="4728">
                  <c:v>0.11242763646609799</c:v>
                </c:pt>
                <c:pt idx="4729">
                  <c:v>9.1428631050647011E-2</c:v>
                </c:pt>
                <c:pt idx="4730">
                  <c:v>1.3387370205552192E-2</c:v>
                </c:pt>
                <c:pt idx="4731">
                  <c:v>3.5256410256410152E-2</c:v>
                </c:pt>
                <c:pt idx="4732">
                  <c:v>2.3437500000000038E-2</c:v>
                </c:pt>
                <c:pt idx="4733">
                  <c:v>5.0287356321839852E-3</c:v>
                </c:pt>
                <c:pt idx="4734">
                  <c:v>2.2222222222222334E-2</c:v>
                </c:pt>
                <c:pt idx="4735">
                  <c:v>6.9991251093613586E-3</c:v>
                </c:pt>
                <c:pt idx="4736">
                  <c:v>0</c:v>
                </c:pt>
                <c:pt idx="4737">
                  <c:v>6.5104166666679814E-4</c:v>
                </c:pt>
                <c:pt idx="4738">
                  <c:v>5.0576892682156049E-3</c:v>
                </c:pt>
                <c:pt idx="4739">
                  <c:v>3.2258064516129087E-2</c:v>
                </c:pt>
                <c:pt idx="4740">
                  <c:v>2.599090318388746E-3</c:v>
                </c:pt>
                <c:pt idx="4741">
                  <c:v>2.976190476190496E-3</c:v>
                </c:pt>
                <c:pt idx="4742">
                  <c:v>1.0416666666666938E-2</c:v>
                </c:pt>
                <c:pt idx="4743">
                  <c:v>2.1776326022709619E-3</c:v>
                </c:pt>
                <c:pt idx="4744">
                  <c:v>2.8731772429252474E-3</c:v>
                </c:pt>
                <c:pt idx="4745">
                  <c:v>6.6666666666667001E-3</c:v>
                </c:pt>
                <c:pt idx="4746">
                  <c:v>3.2101677148848378E-3</c:v>
                </c:pt>
                <c:pt idx="4747">
                  <c:v>1.5748031496063096E-2</c:v>
                </c:pt>
                <c:pt idx="4748">
                  <c:v>4.3744531933532539E-4</c:v>
                </c:pt>
                <c:pt idx="4749">
                  <c:v>1.0976702508960743E-2</c:v>
                </c:pt>
                <c:pt idx="4750">
                  <c:v>3.7858422939068027E-2</c:v>
                </c:pt>
                <c:pt idx="4751">
                  <c:v>5.0864699898268951E-4</c:v>
                </c:pt>
                <c:pt idx="4752">
                  <c:v>6.5104166666679814E-4</c:v>
                </c:pt>
                <c:pt idx="4753">
                  <c:v>6.5104166666679814E-4</c:v>
                </c:pt>
                <c:pt idx="4754">
                  <c:v>2.976190476190496E-3</c:v>
                </c:pt>
                <c:pt idx="4755">
                  <c:v>6.9991251093613586E-3</c:v>
                </c:pt>
                <c:pt idx="4756">
                  <c:v>6.9991251093613586E-3</c:v>
                </c:pt>
                <c:pt idx="4757">
                  <c:v>4.2650918635171141E-3</c:v>
                </c:pt>
                <c:pt idx="4758">
                  <c:v>6.9991251093613586E-3</c:v>
                </c:pt>
                <c:pt idx="4759">
                  <c:v>1.0976702508960743E-2</c:v>
                </c:pt>
                <c:pt idx="4760">
                  <c:v>6.5104166666679814E-4</c:v>
                </c:pt>
                <c:pt idx="4761">
                  <c:v>1.3774104683197297E-3</c:v>
                </c:pt>
                <c:pt idx="4762">
                  <c:v>6.147540983606598E-3</c:v>
                </c:pt>
                <c:pt idx="4763">
                  <c:v>4.3744531933532539E-4</c:v>
                </c:pt>
                <c:pt idx="4764">
                  <c:v>2.976190476190496E-3</c:v>
                </c:pt>
                <c:pt idx="4765">
                  <c:v>0</c:v>
                </c:pt>
                <c:pt idx="4766">
                  <c:v>1.0416666666666938E-2</c:v>
                </c:pt>
                <c:pt idx="4767">
                  <c:v>2.66666666666668E-2</c:v>
                </c:pt>
                <c:pt idx="4768">
                  <c:v>4.9586776859504245E-2</c:v>
                </c:pt>
                <c:pt idx="4769">
                  <c:v>4.9586776859504245E-2</c:v>
                </c:pt>
                <c:pt idx="4770">
                  <c:v>1.0635034257081455E-2</c:v>
                </c:pt>
                <c:pt idx="4771">
                  <c:v>4.8166119594678422E-4</c:v>
                </c:pt>
                <c:pt idx="4772">
                  <c:v>1.6079158936301841E-2</c:v>
                </c:pt>
                <c:pt idx="4773">
                  <c:v>6.1454293737771293E-4</c:v>
                </c:pt>
                <c:pt idx="4774">
                  <c:v>1.0635034257081455E-2</c:v>
                </c:pt>
                <c:pt idx="4775">
                  <c:v>6.912845219296887E-3</c:v>
                </c:pt>
                <c:pt idx="4776">
                  <c:v>5.3680208680208882E-2</c:v>
                </c:pt>
                <c:pt idx="4777">
                  <c:v>1.6079158936301841E-2</c:v>
                </c:pt>
                <c:pt idx="4778">
                  <c:v>6.8740783026497582E-3</c:v>
                </c:pt>
                <c:pt idx="4779">
                  <c:v>7.4731775074240822E-2</c:v>
                </c:pt>
                <c:pt idx="4780">
                  <c:v>1.1835824603204171E-2</c:v>
                </c:pt>
                <c:pt idx="4781">
                  <c:v>4.8166119594678422E-4</c:v>
                </c:pt>
                <c:pt idx="4782">
                  <c:v>1.9035842206574804E-3</c:v>
                </c:pt>
                <c:pt idx="4783">
                  <c:v>6.5104166666679814E-4</c:v>
                </c:pt>
                <c:pt idx="4784">
                  <c:v>6.5104166666679814E-4</c:v>
                </c:pt>
                <c:pt idx="4785">
                  <c:v>2.471626733922005E-3</c:v>
                </c:pt>
                <c:pt idx="4786">
                  <c:v>1.0175010175010308E-2</c:v>
                </c:pt>
                <c:pt idx="4787">
                  <c:v>5.4878048780487694E-2</c:v>
                </c:pt>
                <c:pt idx="4788">
                  <c:v>4.3744531933532539E-4</c:v>
                </c:pt>
                <c:pt idx="4789">
                  <c:v>1.0416666666666938E-2</c:v>
                </c:pt>
                <c:pt idx="4790">
                  <c:v>1.0416666666666938E-2</c:v>
                </c:pt>
                <c:pt idx="4791">
                  <c:v>1.0416666666666938E-2</c:v>
                </c:pt>
                <c:pt idx="4792">
                  <c:v>5.9999999999999928E-2</c:v>
                </c:pt>
                <c:pt idx="4793">
                  <c:v>1.5748031496063096E-2</c:v>
                </c:pt>
                <c:pt idx="4794">
                  <c:v>6.9991251093613586E-3</c:v>
                </c:pt>
                <c:pt idx="4795">
                  <c:v>1.5679442508710839E-2</c:v>
                </c:pt>
                <c:pt idx="4796">
                  <c:v>5.9999999999999928E-2</c:v>
                </c:pt>
                <c:pt idx="4797">
                  <c:v>2.3437500000000038E-2</c:v>
                </c:pt>
                <c:pt idx="4798">
                  <c:v>3.5433070866141662E-2</c:v>
                </c:pt>
                <c:pt idx="4799">
                  <c:v>1.4336917562724075E-2</c:v>
                </c:pt>
                <c:pt idx="4800">
                  <c:v>1.3227513227514738E-3</c:v>
                </c:pt>
                <c:pt idx="4801">
                  <c:v>1.2976827094474088E-2</c:v>
                </c:pt>
                <c:pt idx="4802">
                  <c:v>2.3076923076923002E-2</c:v>
                </c:pt>
                <c:pt idx="4803">
                  <c:v>5.4256410256409051E-4</c:v>
                </c:pt>
                <c:pt idx="4804">
                  <c:v>1.1093333333333358E-2</c:v>
                </c:pt>
                <c:pt idx="4805">
                  <c:v>5.4256410256409051E-4</c:v>
                </c:pt>
                <c:pt idx="4806">
                  <c:v>1.1093333333333358E-2</c:v>
                </c:pt>
                <c:pt idx="4807">
                  <c:v>1.0416666666666938E-2</c:v>
                </c:pt>
                <c:pt idx="4808">
                  <c:v>1.0416666666666938E-2</c:v>
                </c:pt>
                <c:pt idx="4809">
                  <c:v>2.3437500000000038E-2</c:v>
                </c:pt>
                <c:pt idx="4810">
                  <c:v>2.6666666666666613E-2</c:v>
                </c:pt>
                <c:pt idx="4811">
                  <c:v>5.9999999999999928E-2</c:v>
                </c:pt>
                <c:pt idx="4812">
                  <c:v>1.0416666666666938E-2</c:v>
                </c:pt>
                <c:pt idx="4813">
                  <c:v>1.7436791630340814E-3</c:v>
                </c:pt>
                <c:pt idx="4814">
                  <c:v>6.5104166666679814E-4</c:v>
                </c:pt>
                <c:pt idx="4815">
                  <c:v>4.8323471400394599E-2</c:v>
                </c:pt>
                <c:pt idx="4816">
                  <c:v>2.3678360877550093E-3</c:v>
                </c:pt>
                <c:pt idx="4817">
                  <c:v>5.092946269416095E-4</c:v>
                </c:pt>
                <c:pt idx="4818">
                  <c:v>5.092946269416095E-4</c:v>
                </c:pt>
                <c:pt idx="4819">
                  <c:v>3.4722222222222398E-3</c:v>
                </c:pt>
                <c:pt idx="4820">
                  <c:v>2.4526488607701171E-4</c:v>
                </c:pt>
                <c:pt idx="4821">
                  <c:v>1.1412030875698894E-2</c:v>
                </c:pt>
                <c:pt idx="4822">
                  <c:v>1.6837104072398128E-2</c:v>
                </c:pt>
                <c:pt idx="4823">
                  <c:v>3.7515762925598987E-2</c:v>
                </c:pt>
                <c:pt idx="4824">
                  <c:v>7.7604620443495212E-2</c:v>
                </c:pt>
                <c:pt idx="4825">
                  <c:v>1.5785213167834207E-3</c:v>
                </c:pt>
                <c:pt idx="4826">
                  <c:v>1.0296789824349027E-2</c:v>
                </c:pt>
                <c:pt idx="4827">
                  <c:v>1.5567765567765486E-2</c:v>
                </c:pt>
                <c:pt idx="4828">
                  <c:v>9.4761203612220749E-2</c:v>
                </c:pt>
                <c:pt idx="4829">
                  <c:v>1.9020022683118696E-4</c:v>
                </c:pt>
                <c:pt idx="4830">
                  <c:v>1.0296789824349027E-2</c:v>
                </c:pt>
                <c:pt idx="4831">
                  <c:v>2.7620055466355233E-2</c:v>
                </c:pt>
                <c:pt idx="4832">
                  <c:v>3.9941372258962951E-2</c:v>
                </c:pt>
                <c:pt idx="4833">
                  <c:v>3.6143318296857699E-2</c:v>
                </c:pt>
                <c:pt idx="4834">
                  <c:v>1.4660633484162905E-3</c:v>
                </c:pt>
                <c:pt idx="4835">
                  <c:v>1.0296789824349027E-2</c:v>
                </c:pt>
                <c:pt idx="4836">
                  <c:v>2.4085224641037482E-2</c:v>
                </c:pt>
                <c:pt idx="4837">
                  <c:v>1.4722993269706159E-2</c:v>
                </c:pt>
                <c:pt idx="4838">
                  <c:v>1.1907597047031295E-5</c:v>
                </c:pt>
                <c:pt idx="4839">
                  <c:v>1.8792246243229517E-3</c:v>
                </c:pt>
                <c:pt idx="4840">
                  <c:v>6.5104166666679814E-4</c:v>
                </c:pt>
                <c:pt idx="4841">
                  <c:v>1.3227513227514738E-3</c:v>
                </c:pt>
                <c:pt idx="4842">
                  <c:v>9.5087163232964178E-3</c:v>
                </c:pt>
                <c:pt idx="4843">
                  <c:v>6.1646174863387942E-2</c:v>
                </c:pt>
                <c:pt idx="4844">
                  <c:v>6.5104166666679814E-4</c:v>
                </c:pt>
                <c:pt idx="4845">
                  <c:v>1.0416666666666938E-2</c:v>
                </c:pt>
                <c:pt idx="4846">
                  <c:v>6.9991251093613586E-3</c:v>
                </c:pt>
                <c:pt idx="4847">
                  <c:v>2.3437500000000038E-2</c:v>
                </c:pt>
                <c:pt idx="4848">
                  <c:v>1.1544011544011593E-2</c:v>
                </c:pt>
                <c:pt idx="4849">
                  <c:v>9.7949188858280165E-3</c:v>
                </c:pt>
                <c:pt idx="4850">
                  <c:v>1.0416666666666938E-2</c:v>
                </c:pt>
                <c:pt idx="4851">
                  <c:v>1.0416666666666938E-2</c:v>
                </c:pt>
                <c:pt idx="4852">
                  <c:v>6.5104166666679814E-4</c:v>
                </c:pt>
                <c:pt idx="4853">
                  <c:v>7.9772079772078366E-4</c:v>
                </c:pt>
                <c:pt idx="4854">
                  <c:v>1.0416666666666938E-2</c:v>
                </c:pt>
                <c:pt idx="4855">
                  <c:v>8.2236842105260497E-4</c:v>
                </c:pt>
                <c:pt idx="4856">
                  <c:v>1.0860484544695154E-2</c:v>
                </c:pt>
                <c:pt idx="4857">
                  <c:v>2.6284348864993989E-2</c:v>
                </c:pt>
                <c:pt idx="4858">
                  <c:v>4.7619047619047589E-2</c:v>
                </c:pt>
                <c:pt idx="4859">
                  <c:v>7.2580645161290175E-2</c:v>
                </c:pt>
                <c:pt idx="4860">
                  <c:v>4.7619047619047589E-2</c:v>
                </c:pt>
                <c:pt idx="4861">
                  <c:v>4.7619047619047589E-2</c:v>
                </c:pt>
                <c:pt idx="4862">
                  <c:v>1.0976702508960743E-2</c:v>
                </c:pt>
                <c:pt idx="4863">
                  <c:v>1.0416666666666938E-2</c:v>
                </c:pt>
                <c:pt idx="4864">
                  <c:v>6.5104166666679814E-4</c:v>
                </c:pt>
                <c:pt idx="4865">
                  <c:v>0.31598735366999908</c:v>
                </c:pt>
                <c:pt idx="4866">
                  <c:v>2.3437500000000038E-2</c:v>
                </c:pt>
                <c:pt idx="4867">
                  <c:v>3.097173828881227E-3</c:v>
                </c:pt>
                <c:pt idx="4868">
                  <c:v>6.1646174863387942E-2</c:v>
                </c:pt>
                <c:pt idx="4869">
                  <c:v>1.3881658858233923E-3</c:v>
                </c:pt>
                <c:pt idx="4870">
                  <c:v>1.2184508268059195E-2</c:v>
                </c:pt>
                <c:pt idx="4871">
                  <c:v>6.6666666666668883E-3</c:v>
                </c:pt>
                <c:pt idx="4872">
                  <c:v>6.5104166666679814E-4</c:v>
                </c:pt>
                <c:pt idx="4873">
                  <c:v>1.7076502732243888E-4</c:v>
                </c:pt>
                <c:pt idx="4874">
                  <c:v>1.0416666666666678E-2</c:v>
                </c:pt>
                <c:pt idx="4875">
                  <c:v>1.0416666666666678E-2</c:v>
                </c:pt>
                <c:pt idx="4876">
                  <c:v>3.9447731755424325E-3</c:v>
                </c:pt>
                <c:pt idx="4877">
                  <c:v>6.9991251093613586E-3</c:v>
                </c:pt>
                <c:pt idx="4878">
                  <c:v>1.5748031496063096E-2</c:v>
                </c:pt>
                <c:pt idx="4879">
                  <c:v>6.3001391032610054E-4</c:v>
                </c:pt>
                <c:pt idx="4880">
                  <c:v>3.4510761976748544E-2</c:v>
                </c:pt>
                <c:pt idx="4881">
                  <c:v>2.8892455858748077E-2</c:v>
                </c:pt>
                <c:pt idx="4882">
                  <c:v>6.3335679099226119E-2</c:v>
                </c:pt>
                <c:pt idx="4883">
                  <c:v>5.2837573385518748E-2</c:v>
                </c:pt>
                <c:pt idx="4884">
                  <c:v>6.3001391032610054E-4</c:v>
                </c:pt>
                <c:pt idx="4885">
                  <c:v>2.3266856600189956E-2</c:v>
                </c:pt>
                <c:pt idx="4886">
                  <c:v>5.1992351214369167E-2</c:v>
                </c:pt>
                <c:pt idx="4887">
                  <c:v>1.7505498439977611E-2</c:v>
                </c:pt>
                <c:pt idx="4888">
                  <c:v>3.97322455552271E-2</c:v>
                </c:pt>
                <c:pt idx="4889">
                  <c:v>9.1928663360524665E-6</c:v>
                </c:pt>
                <c:pt idx="4890">
                  <c:v>1.1437908496732143E-2</c:v>
                </c:pt>
                <c:pt idx="4891">
                  <c:v>4.7259288330718961E-3</c:v>
                </c:pt>
                <c:pt idx="4892">
                  <c:v>3.8620689655172485E-2</c:v>
                </c:pt>
                <c:pt idx="4893">
                  <c:v>2.3266856600189956E-2</c:v>
                </c:pt>
                <c:pt idx="4894">
                  <c:v>6.3001391032610054E-4</c:v>
                </c:pt>
                <c:pt idx="4895">
                  <c:v>2.3266856600189956E-2</c:v>
                </c:pt>
                <c:pt idx="4896">
                  <c:v>7.5142700758465348E-3</c:v>
                </c:pt>
                <c:pt idx="4897">
                  <c:v>2.4695592522723568E-2</c:v>
                </c:pt>
                <c:pt idx="4898">
                  <c:v>9.2748439582017519E-3</c:v>
                </c:pt>
                <c:pt idx="4899">
                  <c:v>2.3266856600189956E-2</c:v>
                </c:pt>
                <c:pt idx="4900">
                  <c:v>2.1164021164021368E-2</c:v>
                </c:pt>
                <c:pt idx="4901">
                  <c:v>2.9472443265542527E-4</c:v>
                </c:pt>
                <c:pt idx="4902">
                  <c:v>6.6666666666667001E-3</c:v>
                </c:pt>
                <c:pt idx="4903">
                  <c:v>1.0416666666666938E-2</c:v>
                </c:pt>
                <c:pt idx="4904">
                  <c:v>0</c:v>
                </c:pt>
                <c:pt idx="4905">
                  <c:v>2.3437500000000038E-2</c:v>
                </c:pt>
                <c:pt idx="4906">
                  <c:v>1.1321181931393752E-2</c:v>
                </c:pt>
                <c:pt idx="4907">
                  <c:v>5.5479452054813666E-4</c:v>
                </c:pt>
                <c:pt idx="4908">
                  <c:v>2.4132231404958876E-2</c:v>
                </c:pt>
                <c:pt idx="4909">
                  <c:v>1.1321181931393752E-2</c:v>
                </c:pt>
                <c:pt idx="4910">
                  <c:v>1.7123287671233084E-2</c:v>
                </c:pt>
                <c:pt idx="4911">
                  <c:v>6.803428031580995E-3</c:v>
                </c:pt>
                <c:pt idx="4912">
                  <c:v>7.1689542806360456E-3</c:v>
                </c:pt>
                <c:pt idx="4913">
                  <c:v>1.5802533629358694E-2</c:v>
                </c:pt>
                <c:pt idx="4914">
                  <c:v>1.9309616832796644E-5</c:v>
                </c:pt>
                <c:pt idx="4915">
                  <c:v>2.2071307300509393E-2</c:v>
                </c:pt>
                <c:pt idx="4916">
                  <c:v>6.5830617821238847E-6</c:v>
                </c:pt>
                <c:pt idx="4917">
                  <c:v>2.6990553306352656E-4</c:v>
                </c:pt>
                <c:pt idx="4918">
                  <c:v>1.0722176441785313E-2</c:v>
                </c:pt>
                <c:pt idx="4919">
                  <c:v>2.6128172212896254E-2</c:v>
                </c:pt>
                <c:pt idx="4920">
                  <c:v>2.7813436029097232E-2</c:v>
                </c:pt>
                <c:pt idx="4921">
                  <c:v>1.5802533629358694E-2</c:v>
                </c:pt>
                <c:pt idx="4922">
                  <c:v>7.1689542806360456E-3</c:v>
                </c:pt>
                <c:pt idx="4923">
                  <c:v>1.1898471662835088E-2</c:v>
                </c:pt>
                <c:pt idx="4924">
                  <c:v>6.6666666666668883E-3</c:v>
                </c:pt>
                <c:pt idx="4925">
                  <c:v>1.5380671622660358E-3</c:v>
                </c:pt>
                <c:pt idx="4926">
                  <c:v>1.5380671622660358E-3</c:v>
                </c:pt>
                <c:pt idx="4927">
                  <c:v>5.1906779661016922E-2</c:v>
                </c:pt>
                <c:pt idx="4928">
                  <c:v>3.097173828881227E-3</c:v>
                </c:pt>
                <c:pt idx="4929">
                  <c:v>1.0416666666666938E-2</c:v>
                </c:pt>
                <c:pt idx="4930">
                  <c:v>4.3744531933532539E-4</c:v>
                </c:pt>
                <c:pt idx="4931">
                  <c:v>1.0416666666666938E-2</c:v>
                </c:pt>
                <c:pt idx="4932">
                  <c:v>3.5433070866141662E-2</c:v>
                </c:pt>
                <c:pt idx="4933">
                  <c:v>3.5433070866141662E-2</c:v>
                </c:pt>
                <c:pt idx="4934">
                  <c:v>9.5498228433254333E-3</c:v>
                </c:pt>
                <c:pt idx="4935">
                  <c:v>2.5020424836602411E-3</c:v>
                </c:pt>
                <c:pt idx="4936">
                  <c:v>1.0416666666666938E-2</c:v>
                </c:pt>
                <c:pt idx="4937">
                  <c:v>2.3437500000000038E-2</c:v>
                </c:pt>
                <c:pt idx="4938">
                  <c:v>6.6666666666668883E-3</c:v>
                </c:pt>
                <c:pt idx="4939">
                  <c:v>0.15904815904815897</c:v>
                </c:pt>
                <c:pt idx="4940">
                  <c:v>0.15904815904815897</c:v>
                </c:pt>
                <c:pt idx="4941">
                  <c:v>1.2487512487511664E-3</c:v>
                </c:pt>
                <c:pt idx="4942">
                  <c:v>1.6079158936301841E-2</c:v>
                </c:pt>
                <c:pt idx="4943">
                  <c:v>3.0131826741996361E-2</c:v>
                </c:pt>
                <c:pt idx="4944">
                  <c:v>4.7303812974016021E-3</c:v>
                </c:pt>
                <c:pt idx="4945">
                  <c:v>6.3593004769475214E-3</c:v>
                </c:pt>
                <c:pt idx="4946">
                  <c:v>1.0018862960039907E-2</c:v>
                </c:pt>
                <c:pt idx="4947">
                  <c:v>5.6979504612224329E-4</c:v>
                </c:pt>
                <c:pt idx="4948">
                  <c:v>6.696428571428702E-3</c:v>
                </c:pt>
                <c:pt idx="4949">
                  <c:v>4.3744531933532539E-4</c:v>
                </c:pt>
                <c:pt idx="4950">
                  <c:v>6.147540983606598E-3</c:v>
                </c:pt>
                <c:pt idx="4951">
                  <c:v>4.3744531933532539E-4</c:v>
                </c:pt>
                <c:pt idx="4952">
                  <c:v>6.5104166666679814E-4</c:v>
                </c:pt>
                <c:pt idx="4953">
                  <c:v>0</c:v>
                </c:pt>
                <c:pt idx="4954">
                  <c:v>4.3744531933532539E-4</c:v>
                </c:pt>
                <c:pt idx="4955">
                  <c:v>3.2327586206897744E-3</c:v>
                </c:pt>
                <c:pt idx="4956">
                  <c:v>2.6610187900511658E-3</c:v>
                </c:pt>
                <c:pt idx="4957">
                  <c:v>2.3437500000000038E-2</c:v>
                </c:pt>
                <c:pt idx="4958">
                  <c:v>9.6164788892682974E-3</c:v>
                </c:pt>
                <c:pt idx="4959">
                  <c:v>4.3744531933532539E-4</c:v>
                </c:pt>
                <c:pt idx="4960">
                  <c:v>5.1694337408624488E-3</c:v>
                </c:pt>
                <c:pt idx="4961">
                  <c:v>1.5447450076426115E-3</c:v>
                </c:pt>
                <c:pt idx="4962">
                  <c:v>3.8805107558722615E-2</c:v>
                </c:pt>
                <c:pt idx="4963">
                  <c:v>1.0635034257081455E-2</c:v>
                </c:pt>
                <c:pt idx="4964">
                  <c:v>5.9708436724565772E-2</c:v>
                </c:pt>
                <c:pt idx="4965">
                  <c:v>4.3162698545473548E-2</c:v>
                </c:pt>
                <c:pt idx="4966">
                  <c:v>1.0635034257081455E-2</c:v>
                </c:pt>
                <c:pt idx="4967">
                  <c:v>5.9708436724565772E-2</c:v>
                </c:pt>
                <c:pt idx="4968">
                  <c:v>1.3832487141505839E-2</c:v>
                </c:pt>
                <c:pt idx="4969">
                  <c:v>6.1454293737771293E-4</c:v>
                </c:pt>
                <c:pt idx="4970">
                  <c:v>1.0635034257081455E-2</c:v>
                </c:pt>
                <c:pt idx="4971">
                  <c:v>3.5256410256410152E-2</c:v>
                </c:pt>
                <c:pt idx="4972">
                  <c:v>6.1454293737771293E-4</c:v>
                </c:pt>
                <c:pt idx="4973">
                  <c:v>1.2217470983507449E-3</c:v>
                </c:pt>
                <c:pt idx="4974">
                  <c:v>5.9999999999999928E-2</c:v>
                </c:pt>
                <c:pt idx="4975">
                  <c:v>6.5104166666679814E-4</c:v>
                </c:pt>
                <c:pt idx="4976">
                  <c:v>3.5677879714578532E-3</c:v>
                </c:pt>
                <c:pt idx="4977">
                  <c:v>2.66666666666668E-2</c:v>
                </c:pt>
                <c:pt idx="4978">
                  <c:v>4.3744531933532539E-4</c:v>
                </c:pt>
                <c:pt idx="4979">
                  <c:v>7.0275897969807556E-3</c:v>
                </c:pt>
                <c:pt idx="4980">
                  <c:v>1.0416666666666938E-2</c:v>
                </c:pt>
                <c:pt idx="4981">
                  <c:v>2.3437500000000038E-2</c:v>
                </c:pt>
                <c:pt idx="4982">
                  <c:v>2.3011176857331882E-3</c:v>
                </c:pt>
                <c:pt idx="4983">
                  <c:v>6.9991251093613586E-3</c:v>
                </c:pt>
                <c:pt idx="4984">
                  <c:v>1.0416666666666938E-2</c:v>
                </c:pt>
                <c:pt idx="4985">
                  <c:v>7.4992347719621596E-3</c:v>
                </c:pt>
                <c:pt idx="4986">
                  <c:v>1.3227513227514738E-3</c:v>
                </c:pt>
                <c:pt idx="4987">
                  <c:v>4.3744531933532539E-4</c:v>
                </c:pt>
                <c:pt idx="4988">
                  <c:v>1.5748031496063096E-2</c:v>
                </c:pt>
                <c:pt idx="4989">
                  <c:v>1.0416666666666938E-2</c:v>
                </c:pt>
                <c:pt idx="4990">
                  <c:v>4.3744531933532539E-4</c:v>
                </c:pt>
                <c:pt idx="4991">
                  <c:v>6.5104166666679814E-4</c:v>
                </c:pt>
                <c:pt idx="4992">
                  <c:v>4.0054474084904275E-5</c:v>
                </c:pt>
                <c:pt idx="4993">
                  <c:v>2.3437500000000038E-2</c:v>
                </c:pt>
                <c:pt idx="4994">
                  <c:v>3.396141738429119E-2</c:v>
                </c:pt>
                <c:pt idx="4995">
                  <c:v>1.0736842105263183E-2</c:v>
                </c:pt>
                <c:pt idx="4996">
                  <c:v>3.1090848834183539E-3</c:v>
                </c:pt>
                <c:pt idx="4997">
                  <c:v>2.7100623531146526E-3</c:v>
                </c:pt>
                <c:pt idx="4998">
                  <c:v>7.0748304981301776E-3</c:v>
                </c:pt>
                <c:pt idx="4999">
                  <c:v>6.4499484004128737E-4</c:v>
                </c:pt>
                <c:pt idx="5000">
                  <c:v>6.4499484004128737E-4</c:v>
                </c:pt>
                <c:pt idx="5001">
                  <c:v>1.998950950541064E-3</c:v>
                </c:pt>
                <c:pt idx="5002">
                  <c:v>3.5256410256410152E-2</c:v>
                </c:pt>
                <c:pt idx="5003">
                  <c:v>8.5237343301860988E-3</c:v>
                </c:pt>
                <c:pt idx="5004">
                  <c:v>4.2397920382006684E-3</c:v>
                </c:pt>
                <c:pt idx="5005">
                  <c:v>6.912845219296887E-3</c:v>
                </c:pt>
                <c:pt idx="5006">
                  <c:v>3.2805032805033468E-3</c:v>
                </c:pt>
                <c:pt idx="5007">
                  <c:v>6.912845219296887E-3</c:v>
                </c:pt>
                <c:pt idx="5008">
                  <c:v>2.3319200484554808E-2</c:v>
                </c:pt>
                <c:pt idx="5009">
                  <c:v>8.0235185375374524E-3</c:v>
                </c:pt>
                <c:pt idx="5010">
                  <c:v>2.0748482286943332E-3</c:v>
                </c:pt>
                <c:pt idx="5011">
                  <c:v>3.1173826173826382E-3</c:v>
                </c:pt>
                <c:pt idx="5012">
                  <c:v>2.0748482286943332E-3</c:v>
                </c:pt>
                <c:pt idx="5013">
                  <c:v>3.2859412250514988E-3</c:v>
                </c:pt>
                <c:pt idx="5014">
                  <c:v>1.5664515664515603E-2</c:v>
                </c:pt>
                <c:pt idx="5015">
                  <c:v>6.8740783026497582E-3</c:v>
                </c:pt>
                <c:pt idx="5016">
                  <c:v>6.8740783026497582E-3</c:v>
                </c:pt>
                <c:pt idx="5017">
                  <c:v>2.3319200484554808E-2</c:v>
                </c:pt>
                <c:pt idx="5018">
                  <c:v>2.2431774200642147E-2</c:v>
                </c:pt>
                <c:pt idx="5019">
                  <c:v>4.6346965136773426E-3</c:v>
                </c:pt>
                <c:pt idx="5020">
                  <c:v>1.1403093434343434E-2</c:v>
                </c:pt>
                <c:pt idx="5021">
                  <c:v>2.5342519996831734E-3</c:v>
                </c:pt>
                <c:pt idx="5022">
                  <c:v>4.7833649588867738E-3</c:v>
                </c:pt>
                <c:pt idx="5023">
                  <c:v>1.4232384507699463E-2</c:v>
                </c:pt>
                <c:pt idx="5024">
                  <c:v>6.5104166666679814E-4</c:v>
                </c:pt>
                <c:pt idx="5025">
                  <c:v>3.5691696033252544E-3</c:v>
                </c:pt>
                <c:pt idx="5026">
                  <c:v>1.3227513227514738E-3</c:v>
                </c:pt>
                <c:pt idx="5027">
                  <c:v>1.0416666666666938E-2</c:v>
                </c:pt>
                <c:pt idx="5028">
                  <c:v>2.6799007444168869E-3</c:v>
                </c:pt>
                <c:pt idx="5029">
                  <c:v>8.9605734767043196E-4</c:v>
                </c:pt>
                <c:pt idx="5030">
                  <c:v>1.3831967213114787E-2</c:v>
                </c:pt>
                <c:pt idx="5031">
                  <c:v>2.3437500000000038E-2</c:v>
                </c:pt>
                <c:pt idx="5032">
                  <c:v>2.3437500000000038E-2</c:v>
                </c:pt>
                <c:pt idx="5033">
                  <c:v>4.2278593680465113E-3</c:v>
                </c:pt>
                <c:pt idx="5034">
                  <c:v>4.9671592775041122E-2</c:v>
                </c:pt>
                <c:pt idx="5035">
                  <c:v>4.0093440122044327E-2</c:v>
                </c:pt>
                <c:pt idx="5036">
                  <c:v>1.8057963834530923E-3</c:v>
                </c:pt>
                <c:pt idx="5037">
                  <c:v>7.5520178745984738E-3</c:v>
                </c:pt>
                <c:pt idx="5038">
                  <c:v>9.8324757578804288E-3</c:v>
                </c:pt>
                <c:pt idx="5039">
                  <c:v>2.8133248864953757E-3</c:v>
                </c:pt>
                <c:pt idx="5040">
                  <c:v>1.571009635525757E-2</c:v>
                </c:pt>
                <c:pt idx="5041">
                  <c:v>5.7836899942167346E-4</c:v>
                </c:pt>
                <c:pt idx="5042">
                  <c:v>1.0860484544695154E-2</c:v>
                </c:pt>
                <c:pt idx="5043">
                  <c:v>3.264986287057643E-3</c:v>
                </c:pt>
                <c:pt idx="5044">
                  <c:v>4.6535436735049954E-5</c:v>
                </c:pt>
                <c:pt idx="5045">
                  <c:v>1.047047326539163E-2</c:v>
                </c:pt>
                <c:pt idx="5046">
                  <c:v>4.7619047619047589E-2</c:v>
                </c:pt>
                <c:pt idx="5047">
                  <c:v>1.0416666666666938E-2</c:v>
                </c:pt>
                <c:pt idx="5048">
                  <c:v>4.3744531933532539E-4</c:v>
                </c:pt>
                <c:pt idx="5049">
                  <c:v>6.5104166666679814E-4</c:v>
                </c:pt>
                <c:pt idx="5050">
                  <c:v>6.6666666666668883E-3</c:v>
                </c:pt>
                <c:pt idx="5051">
                  <c:v>2.3437500000000038E-2</c:v>
                </c:pt>
                <c:pt idx="5052">
                  <c:v>1.3227513227514738E-3</c:v>
                </c:pt>
                <c:pt idx="5053">
                  <c:v>1.3888888888888959E-2</c:v>
                </c:pt>
                <c:pt idx="5054">
                  <c:v>4.3744531933532539E-4</c:v>
                </c:pt>
                <c:pt idx="5055">
                  <c:v>6.6666666666667001E-3</c:v>
                </c:pt>
                <c:pt idx="5056">
                  <c:v>2.976190476190496E-3</c:v>
                </c:pt>
                <c:pt idx="5057">
                  <c:v>7.8447193831896324E-5</c:v>
                </c:pt>
                <c:pt idx="5058">
                  <c:v>1.3227513227514738E-3</c:v>
                </c:pt>
                <c:pt idx="5059">
                  <c:v>2.66666666666668E-2</c:v>
                </c:pt>
                <c:pt idx="5060">
                  <c:v>2.1164021164021368E-2</c:v>
                </c:pt>
                <c:pt idx="5061">
                  <c:v>5.7915057915058294E-3</c:v>
                </c:pt>
                <c:pt idx="5062">
                  <c:v>5.8269506418901005E-4</c:v>
                </c:pt>
                <c:pt idx="5063">
                  <c:v>1.6112919338532523E-6</c:v>
                </c:pt>
                <c:pt idx="5064">
                  <c:v>4.8166119594678422E-4</c:v>
                </c:pt>
                <c:pt idx="5065">
                  <c:v>2.5322288310140505E-2</c:v>
                </c:pt>
                <c:pt idx="5066">
                  <c:v>6.3384209725667734E-4</c:v>
                </c:pt>
                <c:pt idx="5067">
                  <c:v>6.4885408363669295E-2</c:v>
                </c:pt>
                <c:pt idx="5068">
                  <c:v>5.0717591040167116E-4</c:v>
                </c:pt>
                <c:pt idx="5069">
                  <c:v>5.9809968900877584E-3</c:v>
                </c:pt>
                <c:pt idx="5070">
                  <c:v>2.5573443755261934E-2</c:v>
                </c:pt>
                <c:pt idx="5071">
                  <c:v>6.9108329977891425E-4</c:v>
                </c:pt>
                <c:pt idx="5072">
                  <c:v>1.6238691914366072E-3</c:v>
                </c:pt>
                <c:pt idx="5073">
                  <c:v>1.3305613305613058E-2</c:v>
                </c:pt>
                <c:pt idx="5074">
                  <c:v>6.3384209725667734E-4</c:v>
                </c:pt>
                <c:pt idx="5075">
                  <c:v>1.2607253603016325E-2</c:v>
                </c:pt>
                <c:pt idx="5076">
                  <c:v>1.1514473052934779E-2</c:v>
                </c:pt>
                <c:pt idx="5077">
                  <c:v>6.1147119970464894E-5</c:v>
                </c:pt>
                <c:pt idx="5078">
                  <c:v>2.976190476190496E-3</c:v>
                </c:pt>
                <c:pt idx="5079">
                  <c:v>1.0416666666666938E-2</c:v>
                </c:pt>
                <c:pt idx="5080">
                  <c:v>6.9991251093613586E-3</c:v>
                </c:pt>
                <c:pt idx="5081">
                  <c:v>9.5338983050847672E-3</c:v>
                </c:pt>
                <c:pt idx="5082">
                  <c:v>1.1954992967651196E-2</c:v>
                </c:pt>
                <c:pt idx="5083">
                  <c:v>6.6920091866635419E-3</c:v>
                </c:pt>
                <c:pt idx="5084">
                  <c:v>6.6666666666668883E-3</c:v>
                </c:pt>
                <c:pt idx="5085">
                  <c:v>6.5104166666679814E-4</c:v>
                </c:pt>
                <c:pt idx="5086">
                  <c:v>1.701680672268882E-3</c:v>
                </c:pt>
                <c:pt idx="5087">
                  <c:v>3.4027777777771956E-4</c:v>
                </c:pt>
                <c:pt idx="5088">
                  <c:v>1.1093333333333358E-2</c:v>
                </c:pt>
                <c:pt idx="5089">
                  <c:v>8.230849610162017E-4</c:v>
                </c:pt>
                <c:pt idx="5090">
                  <c:v>1.6774193548387228E-2</c:v>
                </c:pt>
                <c:pt idx="5091">
                  <c:v>6.1542664985288617E-3</c:v>
                </c:pt>
                <c:pt idx="5092">
                  <c:v>1.6774193548387228E-2</c:v>
                </c:pt>
                <c:pt idx="5093">
                  <c:v>2.3076923076923002E-2</c:v>
                </c:pt>
                <c:pt idx="5094">
                  <c:v>3.4193245778610694E-3</c:v>
                </c:pt>
                <c:pt idx="5095">
                  <c:v>2.3076923076923002E-2</c:v>
                </c:pt>
                <c:pt idx="5096">
                  <c:v>8.7609439435923694E-3</c:v>
                </c:pt>
                <c:pt idx="5097">
                  <c:v>3.4380165289256158E-2</c:v>
                </c:pt>
                <c:pt idx="5098">
                  <c:v>2.8415300546448297E-2</c:v>
                </c:pt>
                <c:pt idx="5099">
                  <c:v>1.2834538680692668E-2</c:v>
                </c:pt>
                <c:pt idx="5100">
                  <c:v>7.9756450446115911E-4</c:v>
                </c:pt>
                <c:pt idx="5101">
                  <c:v>1.291774402068515E-2</c:v>
                </c:pt>
                <c:pt idx="5102">
                  <c:v>2.3076923076923002E-2</c:v>
                </c:pt>
                <c:pt idx="5103">
                  <c:v>4.2012707056953919E-3</c:v>
                </c:pt>
                <c:pt idx="5104">
                  <c:v>2.254742547425468E-2</c:v>
                </c:pt>
                <c:pt idx="5105">
                  <c:v>2.254742547425468E-2</c:v>
                </c:pt>
                <c:pt idx="5106">
                  <c:v>2.0430001371177967E-2</c:v>
                </c:pt>
                <c:pt idx="5107">
                  <c:v>5.4256410256409051E-4</c:v>
                </c:pt>
                <c:pt idx="5108">
                  <c:v>2.254742547425468E-2</c:v>
                </c:pt>
                <c:pt idx="5109">
                  <c:v>1.1093333333333358E-2</c:v>
                </c:pt>
                <c:pt idx="5110">
                  <c:v>1.1093333333333358E-2</c:v>
                </c:pt>
                <c:pt idx="5111">
                  <c:v>4.2426246432950634E-3</c:v>
                </c:pt>
                <c:pt idx="5112">
                  <c:v>1.3882385798893663E-3</c:v>
                </c:pt>
                <c:pt idx="5113">
                  <c:v>1.6634219670272784E-2</c:v>
                </c:pt>
                <c:pt idx="5114">
                  <c:v>2.9071274746015736E-3</c:v>
                </c:pt>
                <c:pt idx="5115">
                  <c:v>6.8310152343768109E-4</c:v>
                </c:pt>
                <c:pt idx="5116">
                  <c:v>2.893719471259801E-3</c:v>
                </c:pt>
                <c:pt idx="5117">
                  <c:v>6.8310152343768109E-4</c:v>
                </c:pt>
                <c:pt idx="5118">
                  <c:v>6.8310152343768109E-4</c:v>
                </c:pt>
                <c:pt idx="5119">
                  <c:v>6.8310152343768109E-4</c:v>
                </c:pt>
                <c:pt idx="5120">
                  <c:v>4.2441218911805362E-4</c:v>
                </c:pt>
                <c:pt idx="5121">
                  <c:v>1.5896103896103946E-2</c:v>
                </c:pt>
                <c:pt idx="5122">
                  <c:v>1.0513296227581837E-2</c:v>
                </c:pt>
                <c:pt idx="5123">
                  <c:v>8.3184789067137404E-4</c:v>
                </c:pt>
                <c:pt idx="5124">
                  <c:v>7.204142262965737E-3</c:v>
                </c:pt>
                <c:pt idx="5125">
                  <c:v>4.2441218911805362E-4</c:v>
                </c:pt>
                <c:pt idx="5126">
                  <c:v>1.0513296227581837E-2</c:v>
                </c:pt>
                <c:pt idx="5127">
                  <c:v>2.384313725490185E-2</c:v>
                </c:pt>
                <c:pt idx="5128">
                  <c:v>1.998950950541064E-3</c:v>
                </c:pt>
                <c:pt idx="5129">
                  <c:v>6.4499484004128737E-4</c:v>
                </c:pt>
                <c:pt idx="5130">
                  <c:v>3.6053130929791309E-2</c:v>
                </c:pt>
                <c:pt idx="5131">
                  <c:v>5.7836899942167346E-4</c:v>
                </c:pt>
                <c:pt idx="5132">
                  <c:v>1.0722176441785313E-2</c:v>
                </c:pt>
                <c:pt idx="5133">
                  <c:v>1.6079158936301841E-2</c:v>
                </c:pt>
                <c:pt idx="5134">
                  <c:v>4.4649565310722381E-2</c:v>
                </c:pt>
                <c:pt idx="5135">
                  <c:v>1.0635034257081455E-2</c:v>
                </c:pt>
                <c:pt idx="5136">
                  <c:v>6.1454293737771293E-4</c:v>
                </c:pt>
                <c:pt idx="5137">
                  <c:v>5.7610241820768043E-2</c:v>
                </c:pt>
                <c:pt idx="5138">
                  <c:v>1.0416666666666938E-2</c:v>
                </c:pt>
                <c:pt idx="5139">
                  <c:v>6.6666666666668883E-3</c:v>
                </c:pt>
                <c:pt idx="5140">
                  <c:v>2.976190476190496E-3</c:v>
                </c:pt>
                <c:pt idx="5141">
                  <c:v>4.7501643655489929E-2</c:v>
                </c:pt>
                <c:pt idx="5142">
                  <c:v>4.7501643655489929E-2</c:v>
                </c:pt>
                <c:pt idx="5143">
                  <c:v>3.8374521406195752E-2</c:v>
                </c:pt>
                <c:pt idx="5144">
                  <c:v>1.5021643429104134E-2</c:v>
                </c:pt>
                <c:pt idx="5145">
                  <c:v>1.7014850774460166E-4</c:v>
                </c:pt>
                <c:pt idx="5146">
                  <c:v>1.0296789824349027E-2</c:v>
                </c:pt>
                <c:pt idx="5147">
                  <c:v>2.384313725490185E-2</c:v>
                </c:pt>
                <c:pt idx="5148">
                  <c:v>1.0736842105263183E-2</c:v>
                </c:pt>
                <c:pt idx="5149">
                  <c:v>6.4499484004128737E-4</c:v>
                </c:pt>
                <c:pt idx="5150">
                  <c:v>4.2294743609594991E-7</c:v>
                </c:pt>
                <c:pt idx="5151">
                  <c:v>1.2487512487511664E-3</c:v>
                </c:pt>
                <c:pt idx="5152">
                  <c:v>2.8937243128224797E-2</c:v>
                </c:pt>
                <c:pt idx="5153">
                  <c:v>1.7937318363454715E-2</c:v>
                </c:pt>
                <c:pt idx="5154">
                  <c:v>3.7810201162474708E-3</c:v>
                </c:pt>
                <c:pt idx="5155">
                  <c:v>3.7810201162474708E-3</c:v>
                </c:pt>
                <c:pt idx="5156">
                  <c:v>8.748826930645115E-2</c:v>
                </c:pt>
                <c:pt idx="5157">
                  <c:v>2.6618118723383019E-3</c:v>
                </c:pt>
                <c:pt idx="5158">
                  <c:v>4.8995104274607244E-2</c:v>
                </c:pt>
                <c:pt idx="5159">
                  <c:v>1.1622044230739899E-2</c:v>
                </c:pt>
                <c:pt idx="5160">
                  <c:v>2.1080806712547868E-2</c:v>
                </c:pt>
                <c:pt idx="5161">
                  <c:v>2.3319200484554808E-2</c:v>
                </c:pt>
                <c:pt idx="5162">
                  <c:v>3.2805032805033468E-3</c:v>
                </c:pt>
                <c:pt idx="5163">
                  <c:v>2.3319200484554808E-2</c:v>
                </c:pt>
                <c:pt idx="5164">
                  <c:v>8.7558866083207541E-3</c:v>
                </c:pt>
                <c:pt idx="5165">
                  <c:v>1.333534886166575E-3</c:v>
                </c:pt>
                <c:pt idx="5166">
                  <c:v>6.5852868241156682E-3</c:v>
                </c:pt>
                <c:pt idx="5167">
                  <c:v>7.6854722363916472E-3</c:v>
                </c:pt>
                <c:pt idx="5168">
                  <c:v>8.1155439734529149E-3</c:v>
                </c:pt>
                <c:pt idx="5169">
                  <c:v>1.6079158936301841E-2</c:v>
                </c:pt>
                <c:pt idx="5170">
                  <c:v>3.2805032805033468E-3</c:v>
                </c:pt>
                <c:pt idx="5171">
                  <c:v>3.6111276782918693E-2</c:v>
                </c:pt>
                <c:pt idx="5172">
                  <c:v>3.5256410256410152E-2</c:v>
                </c:pt>
                <c:pt idx="5173">
                  <c:v>1.6079158936301841E-2</c:v>
                </c:pt>
                <c:pt idx="5174">
                  <c:v>4.3171114599686502E-3</c:v>
                </c:pt>
                <c:pt idx="5175">
                  <c:v>1.7538641134146823E-2</c:v>
                </c:pt>
                <c:pt idx="5176">
                  <c:v>4.3744531933532539E-4</c:v>
                </c:pt>
                <c:pt idx="5177">
                  <c:v>4.3744531933532539E-4</c:v>
                </c:pt>
                <c:pt idx="5178">
                  <c:v>2.1164021164021368E-2</c:v>
                </c:pt>
                <c:pt idx="5179">
                  <c:v>2.06625683060109E-2</c:v>
                </c:pt>
                <c:pt idx="5180">
                  <c:v>8.676036786403832E-5</c:v>
                </c:pt>
                <c:pt idx="5181">
                  <c:v>2.1517697988286184E-2</c:v>
                </c:pt>
                <c:pt idx="5182">
                  <c:v>1.7076502732243888E-4</c:v>
                </c:pt>
                <c:pt idx="5183">
                  <c:v>6.147540983606598E-3</c:v>
                </c:pt>
                <c:pt idx="5184">
                  <c:v>4.7233468286099669E-3</c:v>
                </c:pt>
                <c:pt idx="5185">
                  <c:v>7.0921985815603312E-3</c:v>
                </c:pt>
                <c:pt idx="5186">
                  <c:v>1.5748031496063096E-2</c:v>
                </c:pt>
                <c:pt idx="5187">
                  <c:v>2.3437500000000038E-2</c:v>
                </c:pt>
                <c:pt idx="5188">
                  <c:v>2.1164021164021368E-2</c:v>
                </c:pt>
                <c:pt idx="5189">
                  <c:v>9.6164788892682974E-3</c:v>
                </c:pt>
                <c:pt idx="5190">
                  <c:v>4.3744531933532539E-4</c:v>
                </c:pt>
                <c:pt idx="5191">
                  <c:v>1.7005032101336127E-2</c:v>
                </c:pt>
                <c:pt idx="5192">
                  <c:v>1.7076502732243888E-4</c:v>
                </c:pt>
                <c:pt idx="5193">
                  <c:v>4.3744531933532539E-4</c:v>
                </c:pt>
                <c:pt idx="5194">
                  <c:v>1.6111991547807809E-2</c:v>
                </c:pt>
                <c:pt idx="5195">
                  <c:v>6.9991251093613586E-3</c:v>
                </c:pt>
                <c:pt idx="5196">
                  <c:v>7.8418594547626758E-2</c:v>
                </c:pt>
                <c:pt idx="5197">
                  <c:v>1.7813116370809023E-2</c:v>
                </c:pt>
                <c:pt idx="5198">
                  <c:v>8.9605734767043196E-4</c:v>
                </c:pt>
                <c:pt idx="5199">
                  <c:v>3.1429434874584439E-2</c:v>
                </c:pt>
                <c:pt idx="5200">
                  <c:v>4.9554781262098134E-2</c:v>
                </c:pt>
                <c:pt idx="5201">
                  <c:v>3.9447731755424325E-3</c:v>
                </c:pt>
                <c:pt idx="5202">
                  <c:v>2.5864707682889666E-2</c:v>
                </c:pt>
                <c:pt idx="5203">
                  <c:v>1.0416666666666938E-2</c:v>
                </c:pt>
                <c:pt idx="5204">
                  <c:v>1.0416666666666938E-2</c:v>
                </c:pt>
                <c:pt idx="5205">
                  <c:v>1.5748031496063096E-2</c:v>
                </c:pt>
                <c:pt idx="5206">
                  <c:v>0.13462938692296489</c:v>
                </c:pt>
                <c:pt idx="5207">
                  <c:v>4.3744531933532539E-4</c:v>
                </c:pt>
                <c:pt idx="5208">
                  <c:v>2.5322671156004718E-2</c:v>
                </c:pt>
                <c:pt idx="5209">
                  <c:v>3.5433070866141662E-2</c:v>
                </c:pt>
                <c:pt idx="5210">
                  <c:v>2.3437500000000038E-2</c:v>
                </c:pt>
                <c:pt idx="5211">
                  <c:v>4.1666666666666874E-3</c:v>
                </c:pt>
                <c:pt idx="5212">
                  <c:v>2.3437500000000038E-2</c:v>
                </c:pt>
                <c:pt idx="5213">
                  <c:v>1.4455612061025726E-2</c:v>
                </c:pt>
                <c:pt idx="5214">
                  <c:v>9.2864044168391186E-3</c:v>
                </c:pt>
                <c:pt idx="5215">
                  <c:v>2.2045088566827672E-2</c:v>
                </c:pt>
                <c:pt idx="5216">
                  <c:v>1.5143929912390262E-3</c:v>
                </c:pt>
                <c:pt idx="5217">
                  <c:v>1.3711967545638812E-2</c:v>
                </c:pt>
                <c:pt idx="5218">
                  <c:v>2.76593994241052E-2</c:v>
                </c:pt>
                <c:pt idx="5219">
                  <c:v>2.76593994241052E-2</c:v>
                </c:pt>
                <c:pt idx="5220">
                  <c:v>2.3719165085388773E-2</c:v>
                </c:pt>
                <c:pt idx="5221">
                  <c:v>9.9987871437233998E-3</c:v>
                </c:pt>
                <c:pt idx="5222">
                  <c:v>2.8616852146261919E-3</c:v>
                </c:pt>
                <c:pt idx="5223">
                  <c:v>3.5868005738880875E-2</c:v>
                </c:pt>
                <c:pt idx="5224">
                  <c:v>3.5868005738880875E-2</c:v>
                </c:pt>
                <c:pt idx="5225">
                  <c:v>6.1176470588236893E-3</c:v>
                </c:pt>
                <c:pt idx="5226">
                  <c:v>3.6199095022618254E-4</c:v>
                </c:pt>
                <c:pt idx="5227">
                  <c:v>1.3840830449813422E-4</c:v>
                </c:pt>
                <c:pt idx="5228">
                  <c:v>7.204142262965737E-3</c:v>
                </c:pt>
                <c:pt idx="5229">
                  <c:v>7.2326451241652937E-3</c:v>
                </c:pt>
                <c:pt idx="5230">
                  <c:v>6.8310152343768109E-4</c:v>
                </c:pt>
                <c:pt idx="5231">
                  <c:v>3.7610205677433093E-3</c:v>
                </c:pt>
                <c:pt idx="5232">
                  <c:v>1.3882385798893663E-3</c:v>
                </c:pt>
                <c:pt idx="5233">
                  <c:v>6.9991251093613586E-3</c:v>
                </c:pt>
                <c:pt idx="5234">
                  <c:v>6.5104166666679814E-4</c:v>
                </c:pt>
                <c:pt idx="5235">
                  <c:v>1.0087323095453413E-2</c:v>
                </c:pt>
                <c:pt idx="5236">
                  <c:v>9.8360655737704847E-2</c:v>
                </c:pt>
                <c:pt idx="5237">
                  <c:v>2.1164021164021368E-2</c:v>
                </c:pt>
                <c:pt idx="5238">
                  <c:v>6.5104166666679814E-4</c:v>
                </c:pt>
                <c:pt idx="5239">
                  <c:v>1.3774104683197297E-3</c:v>
                </c:pt>
                <c:pt idx="5240">
                  <c:v>2.976190476190496E-3</c:v>
                </c:pt>
                <c:pt idx="5241">
                  <c:v>1.3888888888888959E-2</c:v>
                </c:pt>
                <c:pt idx="5242">
                  <c:v>5.092946269416095E-4</c:v>
                </c:pt>
                <c:pt idx="5243">
                  <c:v>1.3227513227514738E-3</c:v>
                </c:pt>
                <c:pt idx="5244">
                  <c:v>1.263532952812311E-2</c:v>
                </c:pt>
                <c:pt idx="5245">
                  <c:v>1.6079158936301841E-2</c:v>
                </c:pt>
                <c:pt idx="5246">
                  <c:v>1.6079158936301841E-2</c:v>
                </c:pt>
                <c:pt idx="5247">
                  <c:v>1.0860484544695154E-2</c:v>
                </c:pt>
                <c:pt idx="5248">
                  <c:v>1.0860484544695154E-2</c:v>
                </c:pt>
                <c:pt idx="5249">
                  <c:v>2.4291497975707918E-3</c:v>
                </c:pt>
                <c:pt idx="5250">
                  <c:v>2.3199023199023172E-2</c:v>
                </c:pt>
                <c:pt idx="5251">
                  <c:v>6.5104166666679814E-4</c:v>
                </c:pt>
                <c:pt idx="5252">
                  <c:v>1.0416666666666938E-2</c:v>
                </c:pt>
                <c:pt idx="5253">
                  <c:v>6.9991251093613586E-3</c:v>
                </c:pt>
                <c:pt idx="5254">
                  <c:v>1.3774104683197297E-3</c:v>
                </c:pt>
                <c:pt idx="5255">
                  <c:v>1.6203703703703606E-2</c:v>
                </c:pt>
                <c:pt idx="5256">
                  <c:v>4.7619047619047589E-2</c:v>
                </c:pt>
                <c:pt idx="5257">
                  <c:v>2.8821638399291688E-3</c:v>
                </c:pt>
                <c:pt idx="5258">
                  <c:v>2.8403967538322944E-2</c:v>
                </c:pt>
                <c:pt idx="5259">
                  <c:v>1.0416666666666938E-2</c:v>
                </c:pt>
                <c:pt idx="5260">
                  <c:v>1.3227513227514738E-3</c:v>
                </c:pt>
                <c:pt idx="5261">
                  <c:v>7.2580645161290175E-2</c:v>
                </c:pt>
                <c:pt idx="5262">
                  <c:v>1.587301587301774E-3</c:v>
                </c:pt>
                <c:pt idx="5263">
                  <c:v>4.3744531933532539E-4</c:v>
                </c:pt>
                <c:pt idx="5264">
                  <c:v>6.6666666666668883E-3</c:v>
                </c:pt>
                <c:pt idx="5265">
                  <c:v>1.0674540086304819E-2</c:v>
                </c:pt>
                <c:pt idx="5266">
                  <c:v>2.6835345984281959E-3</c:v>
                </c:pt>
                <c:pt idx="5267">
                  <c:v>1.0674540086304819E-2</c:v>
                </c:pt>
                <c:pt idx="5268">
                  <c:v>1.6700412194780125E-3</c:v>
                </c:pt>
                <c:pt idx="5269">
                  <c:v>2.7578724387234592E-3</c:v>
                </c:pt>
                <c:pt idx="5270">
                  <c:v>1.6147503435639105E-2</c:v>
                </c:pt>
                <c:pt idx="5271">
                  <c:v>8.2256169212689811E-3</c:v>
                </c:pt>
                <c:pt idx="5272">
                  <c:v>1.8814845942505654E-2</c:v>
                </c:pt>
                <c:pt idx="5273">
                  <c:v>1.0416666666666938E-2</c:v>
                </c:pt>
                <c:pt idx="5274">
                  <c:v>1.0416666666666938E-2</c:v>
                </c:pt>
                <c:pt idx="5275">
                  <c:v>2.3437500000000038E-2</c:v>
                </c:pt>
                <c:pt idx="5276">
                  <c:v>4.3744531933532539E-4</c:v>
                </c:pt>
                <c:pt idx="5277">
                  <c:v>1.0416666666666938E-2</c:v>
                </c:pt>
                <c:pt idx="5278">
                  <c:v>1.3054830287208905E-3</c:v>
                </c:pt>
                <c:pt idx="5279">
                  <c:v>1.0416666666666938E-2</c:v>
                </c:pt>
                <c:pt idx="5280">
                  <c:v>1.6203703703703606E-2</c:v>
                </c:pt>
                <c:pt idx="5281">
                  <c:v>1.133317901610611E-2</c:v>
                </c:pt>
                <c:pt idx="5282">
                  <c:v>6.5104166666679814E-4</c:v>
                </c:pt>
                <c:pt idx="5283">
                  <c:v>1.4336917562724075E-2</c:v>
                </c:pt>
                <c:pt idx="5284">
                  <c:v>7.096665826824485E-3</c:v>
                </c:pt>
                <c:pt idx="5285">
                  <c:v>7.7899169227267639E-2</c:v>
                </c:pt>
                <c:pt idx="5286">
                  <c:v>6.6666666666667001E-3</c:v>
                </c:pt>
                <c:pt idx="5287">
                  <c:v>9.2364532019715878E-4</c:v>
                </c:pt>
                <c:pt idx="5288">
                  <c:v>2.4390243902439067E-2</c:v>
                </c:pt>
                <c:pt idx="5289">
                  <c:v>9.0105101869807289E-3</c:v>
                </c:pt>
                <c:pt idx="5290">
                  <c:v>6.2055451323745296E-3</c:v>
                </c:pt>
                <c:pt idx="5291">
                  <c:v>2.4761904761904797E-2</c:v>
                </c:pt>
                <c:pt idx="5292">
                  <c:v>2.4761904761904797E-2</c:v>
                </c:pt>
                <c:pt idx="5293">
                  <c:v>3.4995307722591985E-4</c:v>
                </c:pt>
                <c:pt idx="5294">
                  <c:v>7.9772079772078366E-4</c:v>
                </c:pt>
                <c:pt idx="5295">
                  <c:v>1.500938086296887E-5</c:v>
                </c:pt>
                <c:pt idx="5296">
                  <c:v>1.500938086296887E-5</c:v>
                </c:pt>
                <c:pt idx="5297">
                  <c:v>1.5384615384615396E-2</c:v>
                </c:pt>
                <c:pt idx="5298">
                  <c:v>1.0175010175010308E-2</c:v>
                </c:pt>
                <c:pt idx="5299">
                  <c:v>2.4761904761904655E-2</c:v>
                </c:pt>
                <c:pt idx="5300">
                  <c:v>2.471626733922005E-3</c:v>
                </c:pt>
                <c:pt idx="5301">
                  <c:v>1.7943409247755818E-3</c:v>
                </c:pt>
                <c:pt idx="5302">
                  <c:v>2.4761904761904655E-2</c:v>
                </c:pt>
                <c:pt idx="5303">
                  <c:v>1.95129817771326E-2</c:v>
                </c:pt>
                <c:pt idx="5304">
                  <c:v>2.66666666666668E-2</c:v>
                </c:pt>
                <c:pt idx="5305">
                  <c:v>1.5748031496063096E-2</c:v>
                </c:pt>
                <c:pt idx="5306">
                  <c:v>3.2101677148848378E-3</c:v>
                </c:pt>
                <c:pt idx="5307">
                  <c:v>1.3258820951128777E-2</c:v>
                </c:pt>
                <c:pt idx="5308">
                  <c:v>1.5748031496063096E-2</c:v>
                </c:pt>
                <c:pt idx="5309">
                  <c:v>2.1739130434782719E-2</c:v>
                </c:pt>
                <c:pt idx="5310">
                  <c:v>4.3744531933532539E-4</c:v>
                </c:pt>
                <c:pt idx="5311">
                  <c:v>1.5748031496063096E-2</c:v>
                </c:pt>
                <c:pt idx="5312">
                  <c:v>5.9999999999999928E-2</c:v>
                </c:pt>
                <c:pt idx="5313">
                  <c:v>5.9999999999999928E-2</c:v>
                </c:pt>
                <c:pt idx="5314">
                  <c:v>2.976190476190496E-3</c:v>
                </c:pt>
                <c:pt idx="5315">
                  <c:v>1.5748031496063096E-2</c:v>
                </c:pt>
                <c:pt idx="5316">
                  <c:v>2.7322404371585415E-3</c:v>
                </c:pt>
                <c:pt idx="5317">
                  <c:v>2.1164021164021368E-2</c:v>
                </c:pt>
                <c:pt idx="5318">
                  <c:v>1.8939393939394035E-3</c:v>
                </c:pt>
                <c:pt idx="5319">
                  <c:v>1.0416666666666938E-2</c:v>
                </c:pt>
                <c:pt idx="5320">
                  <c:v>1.5748031496063096E-2</c:v>
                </c:pt>
                <c:pt idx="5321">
                  <c:v>4.7619047619047589E-2</c:v>
                </c:pt>
                <c:pt idx="5322">
                  <c:v>3.67965367965368E-2</c:v>
                </c:pt>
                <c:pt idx="5323">
                  <c:v>6.5104166666679814E-4</c:v>
                </c:pt>
                <c:pt idx="5324">
                  <c:v>1.0416666666666938E-2</c:v>
                </c:pt>
                <c:pt idx="5325">
                  <c:v>8.373921216782031E-3</c:v>
                </c:pt>
                <c:pt idx="5326">
                  <c:v>1.0976702508960743E-2</c:v>
                </c:pt>
                <c:pt idx="5327">
                  <c:v>2.4262295081967235E-2</c:v>
                </c:pt>
                <c:pt idx="5328">
                  <c:v>5.0331323058599639E-4</c:v>
                </c:pt>
                <c:pt idx="5329">
                  <c:v>7.1506216960763825E-3</c:v>
                </c:pt>
                <c:pt idx="5330">
                  <c:v>1.4454454454454422E-2</c:v>
                </c:pt>
                <c:pt idx="5331">
                  <c:v>1.8819892011381241E-2</c:v>
                </c:pt>
                <c:pt idx="5332">
                  <c:v>1.4963846963846908E-2</c:v>
                </c:pt>
                <c:pt idx="5333">
                  <c:v>7.1506216960763825E-3</c:v>
                </c:pt>
                <c:pt idx="5334">
                  <c:v>6.9895704570626972E-3</c:v>
                </c:pt>
                <c:pt idx="5335">
                  <c:v>3.7321008443504874E-2</c:v>
                </c:pt>
                <c:pt idx="5336">
                  <c:v>6.543695538910925E-3</c:v>
                </c:pt>
                <c:pt idx="5337">
                  <c:v>1.0860484544695154E-2</c:v>
                </c:pt>
                <c:pt idx="5338">
                  <c:v>5.29014844804351E-4</c:v>
                </c:pt>
                <c:pt idx="5339">
                  <c:v>1.1703280900865094E-2</c:v>
                </c:pt>
                <c:pt idx="5340">
                  <c:v>1.0860484544695154E-2</c:v>
                </c:pt>
                <c:pt idx="5341">
                  <c:v>6.3263223725354648E-3</c:v>
                </c:pt>
                <c:pt idx="5342">
                  <c:v>1.6421052631579072E-2</c:v>
                </c:pt>
                <c:pt idx="5343">
                  <c:v>1.0860484544695154E-2</c:v>
                </c:pt>
                <c:pt idx="5344">
                  <c:v>6.909807272778165E-5</c:v>
                </c:pt>
                <c:pt idx="5345">
                  <c:v>2.3199023199023172E-2</c:v>
                </c:pt>
                <c:pt idx="5346">
                  <c:v>2.3199023199023172E-2</c:v>
                </c:pt>
                <c:pt idx="5347">
                  <c:v>1.6421052631579034E-2</c:v>
                </c:pt>
                <c:pt idx="5348">
                  <c:v>7.0779423006138366E-4</c:v>
                </c:pt>
                <c:pt idx="5349">
                  <c:v>2.3870066529346264E-2</c:v>
                </c:pt>
                <c:pt idx="5350">
                  <c:v>1.6421052631579034E-2</c:v>
                </c:pt>
                <c:pt idx="5351">
                  <c:v>2.3199023199023172E-2</c:v>
                </c:pt>
                <c:pt idx="5352">
                  <c:v>4.0618955512572635E-2</c:v>
                </c:pt>
                <c:pt idx="5353">
                  <c:v>4.4587339574717937E-2</c:v>
                </c:pt>
                <c:pt idx="5354">
                  <c:v>1.948973012802796E-2</c:v>
                </c:pt>
                <c:pt idx="5355">
                  <c:v>1.0006387055567266E-2</c:v>
                </c:pt>
                <c:pt idx="5356">
                  <c:v>5.3542948279790323E-2</c:v>
                </c:pt>
                <c:pt idx="5357">
                  <c:v>4.6738663845525084E-3</c:v>
                </c:pt>
                <c:pt idx="5358">
                  <c:v>1.5510653808595905E-5</c:v>
                </c:pt>
                <c:pt idx="5359">
                  <c:v>2.1998984545151031E-4</c:v>
                </c:pt>
                <c:pt idx="5360">
                  <c:v>3.66300366300365E-3</c:v>
                </c:pt>
                <c:pt idx="5361">
                  <c:v>2.3437500000000038E-2</c:v>
                </c:pt>
                <c:pt idx="5362">
                  <c:v>2.6666666666666613E-2</c:v>
                </c:pt>
                <c:pt idx="5363">
                  <c:v>6.5104166666679814E-4</c:v>
                </c:pt>
                <c:pt idx="5364">
                  <c:v>1.0416666666666938E-2</c:v>
                </c:pt>
                <c:pt idx="5365">
                  <c:v>6.5104166666679814E-4</c:v>
                </c:pt>
                <c:pt idx="5366">
                  <c:v>7.407407407407407E-2</c:v>
                </c:pt>
                <c:pt idx="5367">
                  <c:v>4.3744531933532539E-4</c:v>
                </c:pt>
                <c:pt idx="5368">
                  <c:v>1.8556541776355892E-2</c:v>
                </c:pt>
                <c:pt idx="5369">
                  <c:v>1.1223344556678182E-3</c:v>
                </c:pt>
                <c:pt idx="5370">
                  <c:v>0</c:v>
                </c:pt>
                <c:pt idx="5371">
                  <c:v>1.6203703703703606E-2</c:v>
                </c:pt>
                <c:pt idx="5372">
                  <c:v>5.5555555555555448E-2</c:v>
                </c:pt>
                <c:pt idx="5373">
                  <c:v>6.5104166666679814E-4</c:v>
                </c:pt>
                <c:pt idx="5374">
                  <c:v>6.5104166666679814E-4</c:v>
                </c:pt>
                <c:pt idx="5375">
                  <c:v>1.3831967213114787E-2</c:v>
                </c:pt>
                <c:pt idx="5376">
                  <c:v>2.6666666666666613E-2</c:v>
                </c:pt>
                <c:pt idx="5377">
                  <c:v>1.0416666666666938E-2</c:v>
                </c:pt>
                <c:pt idx="5378">
                  <c:v>1.5748031496063096E-2</c:v>
                </c:pt>
                <c:pt idx="5379">
                  <c:v>0.1802675585284281</c:v>
                </c:pt>
                <c:pt idx="5380">
                  <c:v>2.5800645635357059E-3</c:v>
                </c:pt>
                <c:pt idx="5381">
                  <c:v>2.7230833682446817E-2</c:v>
                </c:pt>
                <c:pt idx="5382">
                  <c:v>1.0416666666666938E-2</c:v>
                </c:pt>
                <c:pt idx="5383">
                  <c:v>6.5104166666679814E-4</c:v>
                </c:pt>
                <c:pt idx="5384">
                  <c:v>3.2258064516129087E-2</c:v>
                </c:pt>
                <c:pt idx="5385">
                  <c:v>4.3744531933532539E-4</c:v>
                </c:pt>
                <c:pt idx="5386">
                  <c:v>2.1164021164021368E-2</c:v>
                </c:pt>
                <c:pt idx="5387">
                  <c:v>1.0416666666666938E-2</c:v>
                </c:pt>
                <c:pt idx="5388">
                  <c:v>2.3437500000000038E-2</c:v>
                </c:pt>
                <c:pt idx="5389">
                  <c:v>2.3437500000000038E-2</c:v>
                </c:pt>
                <c:pt idx="5390">
                  <c:v>2.3437500000000038E-2</c:v>
                </c:pt>
                <c:pt idx="5391">
                  <c:v>9.8360655737704847E-2</c:v>
                </c:pt>
                <c:pt idx="5392">
                  <c:v>8.9605734767043196E-4</c:v>
                </c:pt>
                <c:pt idx="5393">
                  <c:v>3.5433070866141662E-2</c:v>
                </c:pt>
                <c:pt idx="5394">
                  <c:v>2.3437500000000038E-2</c:v>
                </c:pt>
                <c:pt idx="5395">
                  <c:v>1.3227513227514738E-3</c:v>
                </c:pt>
                <c:pt idx="5396">
                  <c:v>2.1164021164021368E-2</c:v>
                </c:pt>
                <c:pt idx="5397">
                  <c:v>2.5469387755102126E-2</c:v>
                </c:pt>
                <c:pt idx="5398">
                  <c:v>2.5318757897153672E-3</c:v>
                </c:pt>
                <c:pt idx="5399">
                  <c:v>2.0429435063581306E-2</c:v>
                </c:pt>
                <c:pt idx="5400">
                  <c:v>2.8102935711630519E-3</c:v>
                </c:pt>
                <c:pt idx="5401">
                  <c:v>3.5283804514573712E-2</c:v>
                </c:pt>
                <c:pt idx="5402">
                  <c:v>3.0862447958991218E-4</c:v>
                </c:pt>
                <c:pt idx="5403">
                  <c:v>5.2631085879166779E-3</c:v>
                </c:pt>
                <c:pt idx="5404">
                  <c:v>7.9285247068666895E-2</c:v>
                </c:pt>
                <c:pt idx="5405">
                  <c:v>2.7797576621525131E-2</c:v>
                </c:pt>
                <c:pt idx="5406">
                  <c:v>2.0723956894169136E-3</c:v>
                </c:pt>
                <c:pt idx="5407">
                  <c:v>2.1998984545151031E-4</c:v>
                </c:pt>
                <c:pt idx="5408">
                  <c:v>8.7150994483507545E-3</c:v>
                </c:pt>
                <c:pt idx="5409">
                  <c:v>1.5133626703874753E-2</c:v>
                </c:pt>
                <c:pt idx="5410">
                  <c:v>0.20851063829787236</c:v>
                </c:pt>
                <c:pt idx="5411">
                  <c:v>1.0192109947951488E-3</c:v>
                </c:pt>
                <c:pt idx="5412">
                  <c:v>0.11105769230769234</c:v>
                </c:pt>
                <c:pt idx="5413">
                  <c:v>0.74038461538461542</c:v>
                </c:pt>
                <c:pt idx="5414">
                  <c:v>1.6079158936301841E-2</c:v>
                </c:pt>
                <c:pt idx="5415">
                  <c:v>0.11105769230769234</c:v>
                </c:pt>
                <c:pt idx="5416">
                  <c:v>5.7309662814250088E-2</c:v>
                </c:pt>
                <c:pt idx="5417">
                  <c:v>1.0416666666666938E-2</c:v>
                </c:pt>
                <c:pt idx="5418">
                  <c:v>1.0416666666666938E-2</c:v>
                </c:pt>
                <c:pt idx="5419">
                  <c:v>1.3227513227514738E-3</c:v>
                </c:pt>
                <c:pt idx="5420">
                  <c:v>4.3744531933532539E-4</c:v>
                </c:pt>
                <c:pt idx="5421">
                  <c:v>2.3437500000000038E-2</c:v>
                </c:pt>
                <c:pt idx="5422">
                  <c:v>1.734400656814461E-2</c:v>
                </c:pt>
                <c:pt idx="5423">
                  <c:v>6.5104166666679814E-4</c:v>
                </c:pt>
                <c:pt idx="5424">
                  <c:v>2.3437500000000038E-2</c:v>
                </c:pt>
                <c:pt idx="5425">
                  <c:v>1.5748031496063096E-2</c:v>
                </c:pt>
                <c:pt idx="5426">
                  <c:v>1.0416666666666938E-2</c:v>
                </c:pt>
                <c:pt idx="5427">
                  <c:v>0.13865546218487393</c:v>
                </c:pt>
                <c:pt idx="5428">
                  <c:v>0</c:v>
                </c:pt>
                <c:pt idx="5429">
                  <c:v>1.0416666666666938E-2</c:v>
                </c:pt>
                <c:pt idx="5430">
                  <c:v>2.3437500000000038E-2</c:v>
                </c:pt>
                <c:pt idx="5431">
                  <c:v>2.3437500000000038E-2</c:v>
                </c:pt>
                <c:pt idx="5432">
                  <c:v>6.5104166666679814E-4</c:v>
                </c:pt>
                <c:pt idx="5433">
                  <c:v>1.0416666666666938E-2</c:v>
                </c:pt>
                <c:pt idx="5434">
                  <c:v>1.5748031496063096E-2</c:v>
                </c:pt>
                <c:pt idx="5435">
                  <c:v>2.2939272796497386E-2</c:v>
                </c:pt>
                <c:pt idx="5436">
                  <c:v>1.3227513227514738E-3</c:v>
                </c:pt>
                <c:pt idx="5437">
                  <c:v>2.3069679849340892E-2</c:v>
                </c:pt>
                <c:pt idx="5438">
                  <c:v>8.5365853658536536E-2</c:v>
                </c:pt>
                <c:pt idx="5439">
                  <c:v>1.3227513227514738E-3</c:v>
                </c:pt>
                <c:pt idx="5440">
                  <c:v>3.4722222222222398E-3</c:v>
                </c:pt>
                <c:pt idx="5441">
                  <c:v>1.0860484544695154E-2</c:v>
                </c:pt>
                <c:pt idx="5442">
                  <c:v>5.2053209947948076E-3</c:v>
                </c:pt>
                <c:pt idx="5443">
                  <c:v>2.4291497975707918E-3</c:v>
                </c:pt>
                <c:pt idx="5444">
                  <c:v>6.5830617821238847E-6</c:v>
                </c:pt>
                <c:pt idx="5445">
                  <c:v>1.4506847645915308E-3</c:v>
                </c:pt>
                <c:pt idx="5446">
                  <c:v>1.2112220350206614E-2</c:v>
                </c:pt>
                <c:pt idx="5447">
                  <c:v>1.4431370425033544E-2</c:v>
                </c:pt>
                <c:pt idx="5448">
                  <c:v>3.64145658263305E-2</c:v>
                </c:pt>
                <c:pt idx="5449">
                  <c:v>2.8280542986424254E-3</c:v>
                </c:pt>
                <c:pt idx="5450">
                  <c:v>3.8305920658873168E-4</c:v>
                </c:pt>
                <c:pt idx="5451">
                  <c:v>1.0296789824349027E-2</c:v>
                </c:pt>
                <c:pt idx="5452">
                  <c:v>2.8850127692944478E-3</c:v>
                </c:pt>
                <c:pt idx="5453">
                  <c:v>2.5800645635357059E-3</c:v>
                </c:pt>
                <c:pt idx="5454">
                  <c:v>1.6004495504495335E-2</c:v>
                </c:pt>
                <c:pt idx="5455">
                  <c:v>8.9963607820752519E-3</c:v>
                </c:pt>
                <c:pt idx="5456">
                  <c:v>1.0198135198135189E-2</c:v>
                </c:pt>
                <c:pt idx="5457">
                  <c:v>6.7567093328218279E-3</c:v>
                </c:pt>
                <c:pt idx="5458">
                  <c:v>3.1598733797377293E-2</c:v>
                </c:pt>
                <c:pt idx="5459">
                  <c:v>4.0425930177483027E-2</c:v>
                </c:pt>
                <c:pt idx="5460">
                  <c:v>9.128282499140666E-3</c:v>
                </c:pt>
                <c:pt idx="5461">
                  <c:v>4.8109139018230511E-3</c:v>
                </c:pt>
                <c:pt idx="5462">
                  <c:v>1.0394199440135971E-2</c:v>
                </c:pt>
                <c:pt idx="5463">
                  <c:v>2.9700029700297624E-5</c:v>
                </c:pt>
                <c:pt idx="5464">
                  <c:v>3.0140738615674911E-2</c:v>
                </c:pt>
                <c:pt idx="5465">
                  <c:v>1.2549541961306745E-2</c:v>
                </c:pt>
                <c:pt idx="5466">
                  <c:v>1.6112919338532523E-6</c:v>
                </c:pt>
                <c:pt idx="5467">
                  <c:v>1.9215849716093679E-3</c:v>
                </c:pt>
                <c:pt idx="5468">
                  <c:v>5.2427730999174763E-4</c:v>
                </c:pt>
                <c:pt idx="5469">
                  <c:v>6.6666666666667001E-3</c:v>
                </c:pt>
                <c:pt idx="5470">
                  <c:v>0.22566371681415917</c:v>
                </c:pt>
                <c:pt idx="5471">
                  <c:v>6.9991251093613586E-3</c:v>
                </c:pt>
                <c:pt idx="5472">
                  <c:v>1.7076502732243888E-4</c:v>
                </c:pt>
                <c:pt idx="5473">
                  <c:v>1.4241996233521636E-2</c:v>
                </c:pt>
                <c:pt idx="5474">
                  <c:v>4.3744531933532539E-4</c:v>
                </c:pt>
                <c:pt idx="5475">
                  <c:v>1.8823529411764739E-2</c:v>
                </c:pt>
                <c:pt idx="5476">
                  <c:v>6.5104166666679814E-4</c:v>
                </c:pt>
                <c:pt idx="5477">
                  <c:v>6.5104166666679814E-4</c:v>
                </c:pt>
                <c:pt idx="5478">
                  <c:v>6.5104166666679814E-4</c:v>
                </c:pt>
                <c:pt idx="5479">
                  <c:v>1.0416666666666938E-2</c:v>
                </c:pt>
                <c:pt idx="5480">
                  <c:v>6.5104166666679814E-4</c:v>
                </c:pt>
                <c:pt idx="5481">
                  <c:v>2.976190476190496E-3</c:v>
                </c:pt>
                <c:pt idx="5482">
                  <c:v>4.6239474810902282E-3</c:v>
                </c:pt>
                <c:pt idx="5483">
                  <c:v>2.3319200484554808E-2</c:v>
                </c:pt>
                <c:pt idx="5484">
                  <c:v>2.3319200484554808E-2</c:v>
                </c:pt>
                <c:pt idx="5485">
                  <c:v>3.2007903404799318E-4</c:v>
                </c:pt>
                <c:pt idx="5486">
                  <c:v>6.1454293737771293E-4</c:v>
                </c:pt>
                <c:pt idx="5487">
                  <c:v>1.6112919338532523E-6</c:v>
                </c:pt>
                <c:pt idx="5488">
                  <c:v>2.4016738728469531E-3</c:v>
                </c:pt>
                <c:pt idx="5489">
                  <c:v>1.6112919338532523E-6</c:v>
                </c:pt>
                <c:pt idx="5490">
                  <c:v>3.5256410256410152E-2</c:v>
                </c:pt>
                <c:pt idx="5491">
                  <c:v>1.0296789824349027E-2</c:v>
                </c:pt>
                <c:pt idx="5492">
                  <c:v>3.120611639881742E-4</c:v>
                </c:pt>
                <c:pt idx="5493">
                  <c:v>1.5567765567765486E-2</c:v>
                </c:pt>
                <c:pt idx="5494">
                  <c:v>9.7769877181642113E-3</c:v>
                </c:pt>
                <c:pt idx="5495">
                  <c:v>2.0923076923076878E-2</c:v>
                </c:pt>
                <c:pt idx="5496">
                  <c:v>1.3922186973867431E-2</c:v>
                </c:pt>
                <c:pt idx="5497">
                  <c:v>9.059322300457761E-3</c:v>
                </c:pt>
                <c:pt idx="5498">
                  <c:v>2.4085224641037482E-2</c:v>
                </c:pt>
                <c:pt idx="5499">
                  <c:v>1.0296789824349027E-2</c:v>
                </c:pt>
                <c:pt idx="5500">
                  <c:v>3.64145658263305E-2</c:v>
                </c:pt>
                <c:pt idx="5501">
                  <c:v>2.8850127692944478E-3</c:v>
                </c:pt>
                <c:pt idx="5502">
                  <c:v>7.3319926261101991E-3</c:v>
                </c:pt>
                <c:pt idx="5503">
                  <c:v>2.3134080159322976E-2</c:v>
                </c:pt>
                <c:pt idx="5504">
                  <c:v>3.3094017094026639E-4</c:v>
                </c:pt>
                <c:pt idx="5505">
                  <c:v>5.3254437869822389E-2</c:v>
                </c:pt>
                <c:pt idx="5506">
                  <c:v>1.2691878912616316E-4</c:v>
                </c:pt>
                <c:pt idx="5507">
                  <c:v>1.0562009419152451E-2</c:v>
                </c:pt>
                <c:pt idx="5508">
                  <c:v>3.2662721893489729E-3</c:v>
                </c:pt>
                <c:pt idx="5509">
                  <c:v>2.1797819039198429E-2</c:v>
                </c:pt>
                <c:pt idx="5510">
                  <c:v>1.5780639672042386E-2</c:v>
                </c:pt>
                <c:pt idx="5511">
                  <c:v>2.067824648469814E-2</c:v>
                </c:pt>
                <c:pt idx="5512">
                  <c:v>2.067824648469814E-2</c:v>
                </c:pt>
                <c:pt idx="5513">
                  <c:v>1.0175010175010308E-2</c:v>
                </c:pt>
                <c:pt idx="5514">
                  <c:v>1.0175010175010308E-2</c:v>
                </c:pt>
                <c:pt idx="5515">
                  <c:v>1.4492888243831607E-2</c:v>
                </c:pt>
                <c:pt idx="5516">
                  <c:v>1.8888065233506314E-2</c:v>
                </c:pt>
                <c:pt idx="5517">
                  <c:v>1.3507286417163382E-2</c:v>
                </c:pt>
                <c:pt idx="5518">
                  <c:v>4.3744531933532539E-4</c:v>
                </c:pt>
                <c:pt idx="5519">
                  <c:v>8.4876543209878377E-3</c:v>
                </c:pt>
                <c:pt idx="5520">
                  <c:v>5.7610241820768043E-2</c:v>
                </c:pt>
                <c:pt idx="5521">
                  <c:v>2.3011176857330399E-3</c:v>
                </c:pt>
                <c:pt idx="5522">
                  <c:v>1.3227513227514738E-3</c:v>
                </c:pt>
                <c:pt idx="5523">
                  <c:v>5.8641975308642277E-2</c:v>
                </c:pt>
                <c:pt idx="5524">
                  <c:v>1.3227513227514738E-3</c:v>
                </c:pt>
                <c:pt idx="5525">
                  <c:v>4.3744531933532539E-4</c:v>
                </c:pt>
                <c:pt idx="5526">
                  <c:v>2.3437500000000038E-2</c:v>
                </c:pt>
                <c:pt idx="5527">
                  <c:v>7.2580645161290175E-2</c:v>
                </c:pt>
                <c:pt idx="5528">
                  <c:v>2.5864707682889666E-2</c:v>
                </c:pt>
                <c:pt idx="5529">
                  <c:v>1.0835703643503729E-3</c:v>
                </c:pt>
                <c:pt idx="5530">
                  <c:v>1.1206328279499017E-2</c:v>
                </c:pt>
                <c:pt idx="5531">
                  <c:v>2.2783113692204617E-2</c:v>
                </c:pt>
                <c:pt idx="5532">
                  <c:v>2.66666666666668E-2</c:v>
                </c:pt>
                <c:pt idx="5533">
                  <c:v>1.5748031496063096E-2</c:v>
                </c:pt>
                <c:pt idx="5534">
                  <c:v>2.3437500000000038E-2</c:v>
                </c:pt>
                <c:pt idx="5535">
                  <c:v>2.5974025974026115E-2</c:v>
                </c:pt>
                <c:pt idx="5536">
                  <c:v>6.5104166666679814E-4</c:v>
                </c:pt>
                <c:pt idx="5537">
                  <c:v>1.5748031496063096E-2</c:v>
                </c:pt>
                <c:pt idx="5538">
                  <c:v>0.27739401327373697</c:v>
                </c:pt>
                <c:pt idx="5539">
                  <c:v>4.7619047619047589E-2</c:v>
                </c:pt>
                <c:pt idx="5540">
                  <c:v>1.7094017094017193E-2</c:v>
                </c:pt>
                <c:pt idx="5541">
                  <c:v>1.0416666666666938E-2</c:v>
                </c:pt>
                <c:pt idx="5542">
                  <c:v>2.976190476190496E-3</c:v>
                </c:pt>
                <c:pt idx="5543">
                  <c:v>1.5748031496063096E-2</c:v>
                </c:pt>
                <c:pt idx="5544">
                  <c:v>1.6203703703703606E-2</c:v>
                </c:pt>
                <c:pt idx="5545">
                  <c:v>5.6758783856185682E-4</c:v>
                </c:pt>
                <c:pt idx="5546">
                  <c:v>1.694727514399641E-2</c:v>
                </c:pt>
                <c:pt idx="5547">
                  <c:v>5.0447993767043439E-2</c:v>
                </c:pt>
                <c:pt idx="5548">
                  <c:v>7.3158675234799853E-2</c:v>
                </c:pt>
                <c:pt idx="5549">
                  <c:v>1.1206328279499017E-2</c:v>
                </c:pt>
                <c:pt idx="5550">
                  <c:v>1.377448068624654E-3</c:v>
                </c:pt>
                <c:pt idx="5551">
                  <c:v>2.3593177108241676E-2</c:v>
                </c:pt>
                <c:pt idx="5552">
                  <c:v>5.6758783856185682E-4</c:v>
                </c:pt>
                <c:pt idx="5553">
                  <c:v>8.6075108009305276E-2</c:v>
                </c:pt>
                <c:pt idx="5554">
                  <c:v>3.3111165464106779E-2</c:v>
                </c:pt>
                <c:pt idx="5555">
                  <c:v>7.4633456986398332E-3</c:v>
                </c:pt>
                <c:pt idx="5556">
                  <c:v>0.11918294271235448</c:v>
                </c:pt>
                <c:pt idx="5557">
                  <c:v>5.6758783856185682E-4</c:v>
                </c:pt>
                <c:pt idx="5558">
                  <c:v>0.17431818007265582</c:v>
                </c:pt>
                <c:pt idx="5559">
                  <c:v>1.0136205258156545E-2</c:v>
                </c:pt>
                <c:pt idx="5560">
                  <c:v>1.0136205258156545E-2</c:v>
                </c:pt>
                <c:pt idx="5561">
                  <c:v>1.0136205258156545E-2</c:v>
                </c:pt>
                <c:pt idx="5562">
                  <c:v>5.0507208102900901E-3</c:v>
                </c:pt>
                <c:pt idx="5563">
                  <c:v>6.0150375939849732E-2</c:v>
                </c:pt>
                <c:pt idx="5564">
                  <c:v>2.66666666666668E-2</c:v>
                </c:pt>
                <c:pt idx="5565">
                  <c:v>2.3437500000000038E-2</c:v>
                </c:pt>
                <c:pt idx="5566">
                  <c:v>1.5748031496063096E-2</c:v>
                </c:pt>
                <c:pt idx="5567">
                  <c:v>2.3437500000000038E-2</c:v>
                </c:pt>
                <c:pt idx="5568">
                  <c:v>2.016129032257999E-3</c:v>
                </c:pt>
                <c:pt idx="5569">
                  <c:v>1.3227513227514738E-3</c:v>
                </c:pt>
                <c:pt idx="5570">
                  <c:v>4.3744531933532539E-4</c:v>
                </c:pt>
                <c:pt idx="5571">
                  <c:v>7.1123755334290457E-4</c:v>
                </c:pt>
                <c:pt idx="5572">
                  <c:v>3.097173828881227E-3</c:v>
                </c:pt>
                <c:pt idx="5573">
                  <c:v>1.0416666666666938E-2</c:v>
                </c:pt>
                <c:pt idx="5574">
                  <c:v>3.097173828881227E-3</c:v>
                </c:pt>
                <c:pt idx="5575">
                  <c:v>2.6666666666666613E-2</c:v>
                </c:pt>
                <c:pt idx="5576">
                  <c:v>0</c:v>
                </c:pt>
                <c:pt idx="5577">
                  <c:v>4.3744531933532539E-4</c:v>
                </c:pt>
                <c:pt idx="5578">
                  <c:v>0.24107142857142863</c:v>
                </c:pt>
                <c:pt idx="5579">
                  <c:v>1.6079158936301841E-2</c:v>
                </c:pt>
                <c:pt idx="5580">
                  <c:v>9.7902097902097876E-2</c:v>
                </c:pt>
                <c:pt idx="5581">
                  <c:v>2.2038567493112875E-2</c:v>
                </c:pt>
                <c:pt idx="5582">
                  <c:v>4.3744531933532539E-4</c:v>
                </c:pt>
                <c:pt idx="5583">
                  <c:v>1.5748031496063096E-2</c:v>
                </c:pt>
                <c:pt idx="5584">
                  <c:v>1.6278860028860049E-2</c:v>
                </c:pt>
                <c:pt idx="5585">
                  <c:v>9.8360655737704847E-2</c:v>
                </c:pt>
                <c:pt idx="5586">
                  <c:v>6.5104166666679814E-4</c:v>
                </c:pt>
                <c:pt idx="5587">
                  <c:v>9.8360655737704847E-2</c:v>
                </c:pt>
                <c:pt idx="5588">
                  <c:v>1.0416666666666938E-2</c:v>
                </c:pt>
                <c:pt idx="5589">
                  <c:v>4.3744531933532539E-4</c:v>
                </c:pt>
                <c:pt idx="5590">
                  <c:v>2.976190476190496E-3</c:v>
                </c:pt>
                <c:pt idx="5591">
                  <c:v>7.2580645161290175E-2</c:v>
                </c:pt>
                <c:pt idx="5592">
                  <c:v>1.3199963460308634E-2</c:v>
                </c:pt>
                <c:pt idx="5593">
                  <c:v>9.3537653657954287E-2</c:v>
                </c:pt>
                <c:pt idx="5594">
                  <c:v>2.415877176558702E-2</c:v>
                </c:pt>
                <c:pt idx="5595">
                  <c:v>1.0710382513660976E-2</c:v>
                </c:pt>
                <c:pt idx="5596">
                  <c:v>1.7894114167383988E-4</c:v>
                </c:pt>
                <c:pt idx="5597">
                  <c:v>6.1454293737771293E-4</c:v>
                </c:pt>
                <c:pt idx="5598">
                  <c:v>3.7526497892351657E-2</c:v>
                </c:pt>
                <c:pt idx="5599">
                  <c:v>3.1173826173826382E-3</c:v>
                </c:pt>
                <c:pt idx="5600">
                  <c:v>5.0050007996645194E-3</c:v>
                </c:pt>
                <c:pt idx="5601">
                  <c:v>4.108531917520768E-3</c:v>
                </c:pt>
                <c:pt idx="5602">
                  <c:v>6.9264069264069458E-2</c:v>
                </c:pt>
                <c:pt idx="5603">
                  <c:v>6.9264069264069458E-2</c:v>
                </c:pt>
                <c:pt idx="5604">
                  <c:v>3.2859412250514988E-3</c:v>
                </c:pt>
                <c:pt idx="5605">
                  <c:v>3.2032238887720006E-2</c:v>
                </c:pt>
                <c:pt idx="5606">
                  <c:v>2.9611414226798794E-2</c:v>
                </c:pt>
                <c:pt idx="5607">
                  <c:v>2.3319200484554808E-2</c:v>
                </c:pt>
                <c:pt idx="5608">
                  <c:v>9.8619329388571764E-4</c:v>
                </c:pt>
                <c:pt idx="5609">
                  <c:v>4.4230180593817066E-2</c:v>
                </c:pt>
                <c:pt idx="5610">
                  <c:v>4.7619047619047589E-2</c:v>
                </c:pt>
                <c:pt idx="5611">
                  <c:v>1.5748031496063096E-2</c:v>
                </c:pt>
                <c:pt idx="5612">
                  <c:v>2.1517697988286184E-2</c:v>
                </c:pt>
                <c:pt idx="5613">
                  <c:v>5.092946269416095E-4</c:v>
                </c:pt>
                <c:pt idx="5614">
                  <c:v>3.097173828881227E-3</c:v>
                </c:pt>
                <c:pt idx="5615">
                  <c:v>2.4154589371982158E-3</c:v>
                </c:pt>
                <c:pt idx="5616">
                  <c:v>1.8933438155136269E-2</c:v>
                </c:pt>
                <c:pt idx="5617">
                  <c:v>1.0416666666666938E-2</c:v>
                </c:pt>
                <c:pt idx="5618">
                  <c:v>9.7949188858280165E-3</c:v>
                </c:pt>
                <c:pt idx="5619">
                  <c:v>0.11157024793388433</c:v>
                </c:pt>
                <c:pt idx="5620">
                  <c:v>1.5748031496063096E-2</c:v>
                </c:pt>
                <c:pt idx="5621">
                  <c:v>1.3157894736842193E-2</c:v>
                </c:pt>
                <c:pt idx="5622">
                  <c:v>2.3437500000000038E-2</c:v>
                </c:pt>
                <c:pt idx="5623">
                  <c:v>4.1666666666666616E-2</c:v>
                </c:pt>
                <c:pt idx="5624">
                  <c:v>1.0416666666666938E-2</c:v>
                </c:pt>
                <c:pt idx="5625">
                  <c:v>6.5104166666679814E-4</c:v>
                </c:pt>
                <c:pt idx="5626">
                  <c:v>4.3744531933532539E-4</c:v>
                </c:pt>
                <c:pt idx="5627">
                  <c:v>2.1164021164021368E-2</c:v>
                </c:pt>
                <c:pt idx="5628">
                  <c:v>4.1666666666666874E-3</c:v>
                </c:pt>
                <c:pt idx="5629">
                  <c:v>6.3492063492063813E-3</c:v>
                </c:pt>
                <c:pt idx="5630">
                  <c:v>4.1050903119862488E-4</c:v>
                </c:pt>
                <c:pt idx="5631">
                  <c:v>1.0416666666666938E-2</c:v>
                </c:pt>
                <c:pt idx="5632">
                  <c:v>1.0416666666666938E-2</c:v>
                </c:pt>
                <c:pt idx="5633">
                  <c:v>1.0416666666666938E-2</c:v>
                </c:pt>
                <c:pt idx="5634">
                  <c:v>3.4894540942928057E-2</c:v>
                </c:pt>
                <c:pt idx="5635">
                  <c:v>1.5132408575036393E-5</c:v>
                </c:pt>
                <c:pt idx="5636">
                  <c:v>5.4256410256409051E-4</c:v>
                </c:pt>
                <c:pt idx="5637">
                  <c:v>5.9241738653503214E-3</c:v>
                </c:pt>
                <c:pt idx="5638">
                  <c:v>1.5132408575036393E-5</c:v>
                </c:pt>
                <c:pt idx="5639">
                  <c:v>1.5132408575036393E-5</c:v>
                </c:pt>
                <c:pt idx="5640">
                  <c:v>1.5132408575036393E-5</c:v>
                </c:pt>
                <c:pt idx="5641">
                  <c:v>1.5132408575036393E-5</c:v>
                </c:pt>
                <c:pt idx="5642">
                  <c:v>1.0139480497785088E-3</c:v>
                </c:pt>
                <c:pt idx="5643">
                  <c:v>5.5743406686802966E-3</c:v>
                </c:pt>
                <c:pt idx="5644">
                  <c:v>1.6976127320960367E-4</c:v>
                </c:pt>
                <c:pt idx="5645">
                  <c:v>1.1206328279499017E-2</c:v>
                </c:pt>
                <c:pt idx="5646">
                  <c:v>1.1637935513367646E-3</c:v>
                </c:pt>
                <c:pt idx="5647">
                  <c:v>2.2783113692204617E-2</c:v>
                </c:pt>
                <c:pt idx="5648">
                  <c:v>1.1040452216727963E-5</c:v>
                </c:pt>
                <c:pt idx="5649">
                  <c:v>1.1040452216727963E-5</c:v>
                </c:pt>
                <c:pt idx="5650">
                  <c:v>5.945888298829002E-4</c:v>
                </c:pt>
                <c:pt idx="5651">
                  <c:v>2.4154589371982158E-3</c:v>
                </c:pt>
                <c:pt idx="5652">
                  <c:v>9.0909090909087973E-3</c:v>
                </c:pt>
                <c:pt idx="5653">
                  <c:v>1.5748031496063096E-2</c:v>
                </c:pt>
                <c:pt idx="5654">
                  <c:v>1.0416666666666938E-2</c:v>
                </c:pt>
                <c:pt idx="5655">
                  <c:v>2.016129032257999E-3</c:v>
                </c:pt>
                <c:pt idx="5656">
                  <c:v>2.9761904761906118E-3</c:v>
                </c:pt>
                <c:pt idx="5657">
                  <c:v>4.3744531933532539E-4</c:v>
                </c:pt>
                <c:pt idx="5658">
                  <c:v>6.9991251093613586E-3</c:v>
                </c:pt>
                <c:pt idx="5659">
                  <c:v>6.5104166666679814E-4</c:v>
                </c:pt>
                <c:pt idx="5660">
                  <c:v>8.053911900065755E-3</c:v>
                </c:pt>
                <c:pt idx="5661">
                  <c:v>1.5748031496063096E-2</c:v>
                </c:pt>
                <c:pt idx="5662">
                  <c:v>1.0416666666666938E-2</c:v>
                </c:pt>
                <c:pt idx="5663">
                  <c:v>4.3744531933532539E-4</c:v>
                </c:pt>
                <c:pt idx="5664">
                  <c:v>1.0416666666666938E-2</c:v>
                </c:pt>
                <c:pt idx="5665">
                  <c:v>2.6666666666666613E-2</c:v>
                </c:pt>
                <c:pt idx="5666">
                  <c:v>3.2679738562092359E-3</c:v>
                </c:pt>
                <c:pt idx="5667">
                  <c:v>4.3744531933532539E-4</c:v>
                </c:pt>
                <c:pt idx="5668">
                  <c:v>6.9991251093613586E-3</c:v>
                </c:pt>
                <c:pt idx="5669">
                  <c:v>4.3744531933532539E-4</c:v>
                </c:pt>
                <c:pt idx="5670">
                  <c:v>4.3744531933532539E-4</c:v>
                </c:pt>
                <c:pt idx="5671">
                  <c:v>4.8166119594678422E-4</c:v>
                </c:pt>
                <c:pt idx="5672">
                  <c:v>2.5800645635357059E-3</c:v>
                </c:pt>
                <c:pt idx="5673">
                  <c:v>3.4009512754453646E-3</c:v>
                </c:pt>
                <c:pt idx="5674">
                  <c:v>2.291947510320946E-3</c:v>
                </c:pt>
                <c:pt idx="5675">
                  <c:v>1.5817515817515559E-3</c:v>
                </c:pt>
                <c:pt idx="5676">
                  <c:v>1.2487512487511664E-3</c:v>
                </c:pt>
                <c:pt idx="5677">
                  <c:v>1.0635034257081455E-2</c:v>
                </c:pt>
                <c:pt idx="5678">
                  <c:v>1.9035842206574804E-3</c:v>
                </c:pt>
                <c:pt idx="5679">
                  <c:v>3.4177125086216867E-3</c:v>
                </c:pt>
                <c:pt idx="5680">
                  <c:v>5.9708436724565772E-2</c:v>
                </c:pt>
                <c:pt idx="5681">
                  <c:v>1.0635034257081455E-2</c:v>
                </c:pt>
                <c:pt idx="5682">
                  <c:v>2.3319200484554808E-2</c:v>
                </c:pt>
                <c:pt idx="5683">
                  <c:v>6.912845219296887E-3</c:v>
                </c:pt>
                <c:pt idx="5684">
                  <c:v>9.843223823252395E-3</c:v>
                </c:pt>
                <c:pt idx="5685">
                  <c:v>1.4083477498111698E-2</c:v>
                </c:pt>
                <c:pt idx="5686">
                  <c:v>6.7567093328218279E-3</c:v>
                </c:pt>
                <c:pt idx="5687">
                  <c:v>6.7567093328218279E-3</c:v>
                </c:pt>
                <c:pt idx="5688">
                  <c:v>6.212594465792279E-4</c:v>
                </c:pt>
                <c:pt idx="5689">
                  <c:v>1.0635034257081455E-2</c:v>
                </c:pt>
                <c:pt idx="5690">
                  <c:v>6.1454293737771293E-4</c:v>
                </c:pt>
                <c:pt idx="5691">
                  <c:v>3.1173826173826382E-3</c:v>
                </c:pt>
                <c:pt idx="5692">
                  <c:v>1.517232767232798E-3</c:v>
                </c:pt>
                <c:pt idx="5693">
                  <c:v>1.6773364250429884E-3</c:v>
                </c:pt>
                <c:pt idx="5694">
                  <c:v>1.3936617029400664E-2</c:v>
                </c:pt>
                <c:pt idx="5695">
                  <c:v>8.4876543209878377E-3</c:v>
                </c:pt>
                <c:pt idx="5696">
                  <c:v>4.7619047619047589E-2</c:v>
                </c:pt>
                <c:pt idx="5697">
                  <c:v>6.5104166666679814E-4</c:v>
                </c:pt>
                <c:pt idx="5698">
                  <c:v>5.6818181818181941E-3</c:v>
                </c:pt>
                <c:pt idx="5699">
                  <c:v>1.3227513227514738E-3</c:v>
                </c:pt>
                <c:pt idx="5700">
                  <c:v>1.0976702508960743E-2</c:v>
                </c:pt>
                <c:pt idx="5701">
                  <c:v>1.0416666666666938E-2</c:v>
                </c:pt>
                <c:pt idx="5702">
                  <c:v>3.1520882584713198E-3</c:v>
                </c:pt>
                <c:pt idx="5703">
                  <c:v>3.1520882584713198E-3</c:v>
                </c:pt>
                <c:pt idx="5704">
                  <c:v>5.054334091484468E-4</c:v>
                </c:pt>
                <c:pt idx="5705">
                  <c:v>0</c:v>
                </c:pt>
                <c:pt idx="5706">
                  <c:v>2.1070375052687651E-4</c:v>
                </c:pt>
                <c:pt idx="5707">
                  <c:v>7.2463768115942359E-3</c:v>
                </c:pt>
                <c:pt idx="5708">
                  <c:v>9.0144230769241931E-4</c:v>
                </c:pt>
                <c:pt idx="5709">
                  <c:v>0</c:v>
                </c:pt>
                <c:pt idx="5710">
                  <c:v>0</c:v>
                </c:pt>
                <c:pt idx="5711">
                  <c:v>6.5104166666679814E-4</c:v>
                </c:pt>
                <c:pt idx="5712">
                  <c:v>4.8875855327466648E-4</c:v>
                </c:pt>
                <c:pt idx="5713">
                  <c:v>4.8875855327466648E-4</c:v>
                </c:pt>
                <c:pt idx="5714">
                  <c:v>2.3299859055673163E-2</c:v>
                </c:pt>
                <c:pt idx="5715">
                  <c:v>2.3437500000000038E-2</c:v>
                </c:pt>
                <c:pt idx="5716">
                  <c:v>0</c:v>
                </c:pt>
                <c:pt idx="5717">
                  <c:v>6.5852868241156682E-3</c:v>
                </c:pt>
                <c:pt idx="5718">
                  <c:v>2.3319200484554808E-2</c:v>
                </c:pt>
                <c:pt idx="5719">
                  <c:v>6.1454293737771293E-4</c:v>
                </c:pt>
                <c:pt idx="5720">
                  <c:v>1.6079158936301841E-2</c:v>
                </c:pt>
                <c:pt idx="5721">
                  <c:v>1.4083477498111698E-2</c:v>
                </c:pt>
                <c:pt idx="5722">
                  <c:v>2.3319200484554808E-2</c:v>
                </c:pt>
                <c:pt idx="5723">
                  <c:v>1.3188773759692579E-2</c:v>
                </c:pt>
                <c:pt idx="5724">
                  <c:v>1.2487512487511664E-3</c:v>
                </c:pt>
                <c:pt idx="5725">
                  <c:v>6.8740783026497582E-3</c:v>
                </c:pt>
                <c:pt idx="5726">
                  <c:v>9.7902097902098448E-3</c:v>
                </c:pt>
                <c:pt idx="5727">
                  <c:v>6.1454293737771293E-4</c:v>
                </c:pt>
                <c:pt idx="5728">
                  <c:v>1.0635034257081455E-2</c:v>
                </c:pt>
                <c:pt idx="5729">
                  <c:v>8.766233766233842E-3</c:v>
                </c:pt>
                <c:pt idx="5730">
                  <c:v>1.0635034257081455E-2</c:v>
                </c:pt>
                <c:pt idx="5731">
                  <c:v>9.1428631050647011E-2</c:v>
                </c:pt>
                <c:pt idx="5732">
                  <c:v>4.3171114599686502E-3</c:v>
                </c:pt>
                <c:pt idx="5733">
                  <c:v>1.133317901610611E-2</c:v>
                </c:pt>
                <c:pt idx="5734">
                  <c:v>1.7453719242983667E-2</c:v>
                </c:pt>
                <c:pt idx="5735">
                  <c:v>1.6079158936301841E-2</c:v>
                </c:pt>
                <c:pt idx="5736">
                  <c:v>1.6079158936301841E-2</c:v>
                </c:pt>
                <c:pt idx="5737">
                  <c:v>6.4370164939424619E-3</c:v>
                </c:pt>
                <c:pt idx="5738">
                  <c:v>7.2148786831516027E-4</c:v>
                </c:pt>
                <c:pt idx="5739">
                  <c:v>7.232891959226672E-3</c:v>
                </c:pt>
                <c:pt idx="5740">
                  <c:v>7.2148786831516027E-4</c:v>
                </c:pt>
                <c:pt idx="5741">
                  <c:v>1.0296789824349027E-2</c:v>
                </c:pt>
                <c:pt idx="5742">
                  <c:v>1.0635034257081455E-2</c:v>
                </c:pt>
                <c:pt idx="5743">
                  <c:v>1.0198135198135189E-2</c:v>
                </c:pt>
                <c:pt idx="5744">
                  <c:v>4.8166119594678422E-4</c:v>
                </c:pt>
                <c:pt idx="5745">
                  <c:v>1.0976702508960743E-2</c:v>
                </c:pt>
                <c:pt idx="5746">
                  <c:v>1.0416666666666938E-2</c:v>
                </c:pt>
                <c:pt idx="5747">
                  <c:v>9.9206349206338554E-4</c:v>
                </c:pt>
                <c:pt idx="5748">
                  <c:v>4.3744531933532539E-4</c:v>
                </c:pt>
                <c:pt idx="5749">
                  <c:v>1.3888888888888959E-2</c:v>
                </c:pt>
                <c:pt idx="5750">
                  <c:v>1.3774104683197297E-3</c:v>
                </c:pt>
                <c:pt idx="5751">
                  <c:v>4.3744531933532539E-4</c:v>
                </c:pt>
                <c:pt idx="5752">
                  <c:v>1.7076502732243888E-4</c:v>
                </c:pt>
                <c:pt idx="5753">
                  <c:v>6.6666666666667001E-3</c:v>
                </c:pt>
                <c:pt idx="5754">
                  <c:v>1.6203703703703606E-2</c:v>
                </c:pt>
                <c:pt idx="5755">
                  <c:v>4.3744531933532539E-4</c:v>
                </c:pt>
                <c:pt idx="5756">
                  <c:v>1.5748031496063096E-2</c:v>
                </c:pt>
                <c:pt idx="5757">
                  <c:v>6.1454293737771293E-4</c:v>
                </c:pt>
                <c:pt idx="5758">
                  <c:v>6.912845219296887E-3</c:v>
                </c:pt>
                <c:pt idx="5759">
                  <c:v>6.8740783026497582E-3</c:v>
                </c:pt>
                <c:pt idx="5760">
                  <c:v>2.2198017293711035E-2</c:v>
                </c:pt>
                <c:pt idx="5761">
                  <c:v>1.0635034257081455E-2</c:v>
                </c:pt>
                <c:pt idx="5762">
                  <c:v>1.6004495504495335E-2</c:v>
                </c:pt>
                <c:pt idx="5763">
                  <c:v>3.2370810758084484E-2</c:v>
                </c:pt>
                <c:pt idx="5764">
                  <c:v>2.8976001874231966E-2</c:v>
                </c:pt>
                <c:pt idx="5765">
                  <c:v>2.1610389610389521E-2</c:v>
                </c:pt>
                <c:pt idx="5766">
                  <c:v>4.0714293410749364E-2</c:v>
                </c:pt>
                <c:pt idx="5767">
                  <c:v>1.0635034257081455E-2</c:v>
                </c:pt>
                <c:pt idx="5768">
                  <c:v>6.1454293737771293E-4</c:v>
                </c:pt>
                <c:pt idx="5769">
                  <c:v>2.1610389610389521E-2</c:v>
                </c:pt>
                <c:pt idx="5770">
                  <c:v>8.3211574521734263E-3</c:v>
                </c:pt>
                <c:pt idx="5771">
                  <c:v>1.0635034257081455E-2</c:v>
                </c:pt>
                <c:pt idx="5772">
                  <c:v>1.6079158936301841E-2</c:v>
                </c:pt>
                <c:pt idx="5773">
                  <c:v>3.1173826173826382E-3</c:v>
                </c:pt>
                <c:pt idx="5774">
                  <c:v>1.0635034257081455E-2</c:v>
                </c:pt>
                <c:pt idx="5775">
                  <c:v>3.1173826173826382E-3</c:v>
                </c:pt>
                <c:pt idx="5776">
                  <c:v>3.1173826173826382E-3</c:v>
                </c:pt>
                <c:pt idx="5777">
                  <c:v>4.1736154541030879E-3</c:v>
                </c:pt>
                <c:pt idx="5778">
                  <c:v>7.0548130756729246E-3</c:v>
                </c:pt>
                <c:pt idx="5779">
                  <c:v>2.302722342624363E-2</c:v>
                </c:pt>
                <c:pt idx="5780">
                  <c:v>5.0235478806907555E-2</c:v>
                </c:pt>
                <c:pt idx="5781">
                  <c:v>2.4695592522723568E-2</c:v>
                </c:pt>
                <c:pt idx="5782">
                  <c:v>4.0492387431272683E-5</c:v>
                </c:pt>
                <c:pt idx="5783">
                  <c:v>1.1437908496732143E-2</c:v>
                </c:pt>
                <c:pt idx="5784">
                  <c:v>2.9251732804425729E-4</c:v>
                </c:pt>
                <c:pt idx="5785">
                  <c:v>5.8900485383555691E-4</c:v>
                </c:pt>
                <c:pt idx="5786">
                  <c:v>1.1206328279499017E-2</c:v>
                </c:pt>
                <c:pt idx="5787">
                  <c:v>5.6758783856185682E-4</c:v>
                </c:pt>
                <c:pt idx="5788">
                  <c:v>4.5625799712756314E-2</c:v>
                </c:pt>
                <c:pt idx="5789">
                  <c:v>3.2522522522521343E-3</c:v>
                </c:pt>
                <c:pt idx="5790">
                  <c:v>1.8881010881010817E-2</c:v>
                </c:pt>
                <c:pt idx="5791">
                  <c:v>2.3593177108241676E-2</c:v>
                </c:pt>
                <c:pt idx="5792">
                  <c:v>1.0761589403973548E-2</c:v>
                </c:pt>
                <c:pt idx="5793">
                  <c:v>2.976190476190496E-3</c:v>
                </c:pt>
                <c:pt idx="5794">
                  <c:v>1.5748031496063096E-2</c:v>
                </c:pt>
                <c:pt idx="5795">
                  <c:v>1.0416666666666938E-2</c:v>
                </c:pt>
                <c:pt idx="5796">
                  <c:v>3.0934343434343467E-2</c:v>
                </c:pt>
                <c:pt idx="5797">
                  <c:v>4.3744531933532539E-4</c:v>
                </c:pt>
                <c:pt idx="5798">
                  <c:v>1.5748031496063096E-2</c:v>
                </c:pt>
                <c:pt idx="5799">
                  <c:v>2.3437500000000038E-2</c:v>
                </c:pt>
                <c:pt idx="5800">
                  <c:v>6.6666666666668883E-3</c:v>
                </c:pt>
                <c:pt idx="5801">
                  <c:v>2.2568340750158861E-2</c:v>
                </c:pt>
                <c:pt idx="5802">
                  <c:v>0.14523674909802334</c:v>
                </c:pt>
                <c:pt idx="5803">
                  <c:v>1.2105692003259273E-2</c:v>
                </c:pt>
                <c:pt idx="5804">
                  <c:v>0.23406593406593396</c:v>
                </c:pt>
                <c:pt idx="5805">
                  <c:v>2.2568340750158861E-2</c:v>
                </c:pt>
                <c:pt idx="5806">
                  <c:v>8.2167211413273307E-4</c:v>
                </c:pt>
                <c:pt idx="5807">
                  <c:v>4.0404537843727881E-4</c:v>
                </c:pt>
                <c:pt idx="5808">
                  <c:v>4.5895281189398798E-2</c:v>
                </c:pt>
                <c:pt idx="5809">
                  <c:v>2.06625683060109E-2</c:v>
                </c:pt>
                <c:pt idx="5810">
                  <c:v>0.11157024793388433</c:v>
                </c:pt>
                <c:pt idx="5811">
                  <c:v>0.55263157894736825</c:v>
                </c:pt>
                <c:pt idx="5812">
                  <c:v>0.55263157894736825</c:v>
                </c:pt>
                <c:pt idx="5813">
                  <c:v>4.3744531933532539E-4</c:v>
                </c:pt>
                <c:pt idx="5814">
                  <c:v>2.5322671156004718E-2</c:v>
                </c:pt>
                <c:pt idx="5815">
                  <c:v>0.46700607782776854</c:v>
                </c:pt>
                <c:pt idx="5816">
                  <c:v>1.5748031496063096E-2</c:v>
                </c:pt>
                <c:pt idx="5817">
                  <c:v>4.204204204204192E-2</c:v>
                </c:pt>
                <c:pt idx="5818">
                  <c:v>0.76298309178743962</c:v>
                </c:pt>
                <c:pt idx="5819">
                  <c:v>1.5748031496063096E-2</c:v>
                </c:pt>
                <c:pt idx="5820">
                  <c:v>2.692429521697819E-2</c:v>
                </c:pt>
                <c:pt idx="5821">
                  <c:v>2.3965141612200407E-2</c:v>
                </c:pt>
                <c:pt idx="5822">
                  <c:v>1.1027725661870622E-3</c:v>
                </c:pt>
                <c:pt idx="5823">
                  <c:v>7.4354770912149091E-3</c:v>
                </c:pt>
                <c:pt idx="5824">
                  <c:v>3.4193245778610694E-3</c:v>
                </c:pt>
                <c:pt idx="5825">
                  <c:v>1.7145604395604482E-2</c:v>
                </c:pt>
                <c:pt idx="5826">
                  <c:v>0.1004281854484283</c:v>
                </c:pt>
                <c:pt idx="5827">
                  <c:v>2.3199023199023172E-2</c:v>
                </c:pt>
                <c:pt idx="5828">
                  <c:v>0.36148062463851927</c:v>
                </c:pt>
                <c:pt idx="5829">
                  <c:v>1.1753950633408203E-3</c:v>
                </c:pt>
                <c:pt idx="5830">
                  <c:v>1.0860484544695154E-2</c:v>
                </c:pt>
                <c:pt idx="5831">
                  <c:v>2.4919388068781155E-3</c:v>
                </c:pt>
                <c:pt idx="5832">
                  <c:v>5.427167477028965E-2</c:v>
                </c:pt>
                <c:pt idx="5833">
                  <c:v>3.5076923076923019E-2</c:v>
                </c:pt>
                <c:pt idx="5834">
                  <c:v>1.047047326539163E-2</c:v>
                </c:pt>
                <c:pt idx="5835">
                  <c:v>2.3199023199023172E-2</c:v>
                </c:pt>
                <c:pt idx="5836">
                  <c:v>0.15119363395225455</c:v>
                </c:pt>
                <c:pt idx="5837">
                  <c:v>5.7836899942167346E-4</c:v>
                </c:pt>
                <c:pt idx="5838">
                  <c:v>4.3744531933532539E-4</c:v>
                </c:pt>
                <c:pt idx="5839">
                  <c:v>1.3054830287208905E-3</c:v>
                </c:pt>
                <c:pt idx="5840">
                  <c:v>2.1164021164021368E-2</c:v>
                </c:pt>
                <c:pt idx="5841">
                  <c:v>4.7619047619047589E-2</c:v>
                </c:pt>
                <c:pt idx="5842">
                  <c:v>2.3437500000000038E-2</c:v>
                </c:pt>
                <c:pt idx="5843">
                  <c:v>9.5338983050847672E-3</c:v>
                </c:pt>
                <c:pt idx="5844">
                  <c:v>7.4992347719621596E-3</c:v>
                </c:pt>
                <c:pt idx="5845">
                  <c:v>2.976190476190496E-3</c:v>
                </c:pt>
                <c:pt idx="5846">
                  <c:v>2.3437500000000038E-2</c:v>
                </c:pt>
                <c:pt idx="5847">
                  <c:v>2.66666666666668E-2</c:v>
                </c:pt>
                <c:pt idx="5848">
                  <c:v>8.5365853658536536E-2</c:v>
                </c:pt>
                <c:pt idx="5849">
                  <c:v>0.18103448275862072</c:v>
                </c:pt>
                <c:pt idx="5850">
                  <c:v>8.9605734767043196E-4</c:v>
                </c:pt>
                <c:pt idx="5851">
                  <c:v>6.6666666666668883E-3</c:v>
                </c:pt>
                <c:pt idx="5852">
                  <c:v>2.1164021164021368E-2</c:v>
                </c:pt>
                <c:pt idx="5853">
                  <c:v>2.9124799767007482E-4</c:v>
                </c:pt>
                <c:pt idx="5854">
                  <c:v>1.6203703703703606E-2</c:v>
                </c:pt>
                <c:pt idx="5855">
                  <c:v>4.7619047619047589E-2</c:v>
                </c:pt>
                <c:pt idx="5856">
                  <c:v>2.9124799767007482E-4</c:v>
                </c:pt>
                <c:pt idx="5857">
                  <c:v>1.6634219670272784E-2</c:v>
                </c:pt>
                <c:pt idx="5858">
                  <c:v>1.3882385798893663E-3</c:v>
                </c:pt>
                <c:pt idx="5859">
                  <c:v>6.8903836479158945E-3</c:v>
                </c:pt>
                <c:pt idx="5860">
                  <c:v>1.2487512487511664E-3</c:v>
                </c:pt>
                <c:pt idx="5861">
                  <c:v>1.5748031496063096E-2</c:v>
                </c:pt>
                <c:pt idx="5862">
                  <c:v>1.0416666666666938E-2</c:v>
                </c:pt>
                <c:pt idx="5863">
                  <c:v>6.5104166666679814E-4</c:v>
                </c:pt>
                <c:pt idx="5864">
                  <c:v>6.5104166666679814E-4</c:v>
                </c:pt>
                <c:pt idx="5865">
                  <c:v>1.7412935323383078E-2</c:v>
                </c:pt>
                <c:pt idx="5866">
                  <c:v>2.016129032257999E-3</c:v>
                </c:pt>
                <c:pt idx="5867">
                  <c:v>6.5104166666679814E-4</c:v>
                </c:pt>
                <c:pt idx="5868">
                  <c:v>4.3744531933532539E-4</c:v>
                </c:pt>
                <c:pt idx="5869">
                  <c:v>7.4992347719621596E-3</c:v>
                </c:pt>
                <c:pt idx="5870">
                  <c:v>3.5433070866141662E-2</c:v>
                </c:pt>
                <c:pt idx="5871">
                  <c:v>1.0741510741510717E-2</c:v>
                </c:pt>
                <c:pt idx="5872">
                  <c:v>1.5748031496063096E-2</c:v>
                </c:pt>
                <c:pt idx="5873">
                  <c:v>1.5380671622660358E-3</c:v>
                </c:pt>
                <c:pt idx="5874">
                  <c:v>1.9357336430511073E-4</c:v>
                </c:pt>
                <c:pt idx="5875">
                  <c:v>1.5748031496063096E-2</c:v>
                </c:pt>
                <c:pt idx="5876">
                  <c:v>1.5782828282842577E-4</c:v>
                </c:pt>
                <c:pt idx="5877">
                  <c:v>3.5637918745532962E-4</c:v>
                </c:pt>
                <c:pt idx="5878">
                  <c:v>4.3744531933532539E-4</c:v>
                </c:pt>
                <c:pt idx="5879">
                  <c:v>6.3396742546225947E-3</c:v>
                </c:pt>
                <c:pt idx="5880">
                  <c:v>0.12853521427294157</c:v>
                </c:pt>
                <c:pt idx="5881">
                  <c:v>3.0152774053754455E-6</c:v>
                </c:pt>
                <c:pt idx="5882">
                  <c:v>8.1933911159271552E-4</c:v>
                </c:pt>
                <c:pt idx="5883">
                  <c:v>8.1933911159271552E-4</c:v>
                </c:pt>
                <c:pt idx="5884">
                  <c:v>5.4651516526211539E-3</c:v>
                </c:pt>
                <c:pt idx="5885">
                  <c:v>2.3647580431415027E-3</c:v>
                </c:pt>
                <c:pt idx="5886">
                  <c:v>1.4749697278694761E-2</c:v>
                </c:pt>
                <c:pt idx="5887">
                  <c:v>1.2535766869461304E-3</c:v>
                </c:pt>
                <c:pt idx="5888">
                  <c:v>1.4749128253684375E-3</c:v>
                </c:pt>
                <c:pt idx="5889">
                  <c:v>4.6667382240573894E-2</c:v>
                </c:pt>
                <c:pt idx="5890">
                  <c:v>6.0942578548211848E-3</c:v>
                </c:pt>
                <c:pt idx="5891">
                  <c:v>5.4652968868347668E-3</c:v>
                </c:pt>
                <c:pt idx="5892">
                  <c:v>2.3437500000000038E-2</c:v>
                </c:pt>
                <c:pt idx="5893">
                  <c:v>1.9357336430511073E-4</c:v>
                </c:pt>
                <c:pt idx="5894">
                  <c:v>1.3227513227514738E-3</c:v>
                </c:pt>
                <c:pt idx="5895">
                  <c:v>4.9554781262098134E-2</c:v>
                </c:pt>
                <c:pt idx="5896">
                  <c:v>2.4154589371982158E-3</c:v>
                </c:pt>
                <c:pt idx="5897">
                  <c:v>1.1071802935010554E-2</c:v>
                </c:pt>
                <c:pt idx="5898">
                  <c:v>3.5433070866141662E-2</c:v>
                </c:pt>
                <c:pt idx="5899">
                  <c:v>6.5104166666679814E-4</c:v>
                </c:pt>
                <c:pt idx="5900">
                  <c:v>6.5104166666679814E-4</c:v>
                </c:pt>
                <c:pt idx="5901">
                  <c:v>3.0131826741996361E-2</c:v>
                </c:pt>
                <c:pt idx="5902">
                  <c:v>1.5021643429104134E-2</c:v>
                </c:pt>
                <c:pt idx="5903">
                  <c:v>1.7195783242147595E-3</c:v>
                </c:pt>
                <c:pt idx="5904">
                  <c:v>3.6491023207195743E-6</c:v>
                </c:pt>
                <c:pt idx="5905">
                  <c:v>1.4587604478789133E-3</c:v>
                </c:pt>
                <c:pt idx="5906">
                  <c:v>3.8305920658873168E-4</c:v>
                </c:pt>
                <c:pt idx="5907">
                  <c:v>2.4085224641037482E-2</c:v>
                </c:pt>
                <c:pt idx="5908">
                  <c:v>3.64145658263305E-2</c:v>
                </c:pt>
                <c:pt idx="5909">
                  <c:v>3.8305920658873168E-4</c:v>
                </c:pt>
                <c:pt idx="5910">
                  <c:v>4.1335696229861047E-3</c:v>
                </c:pt>
                <c:pt idx="5911">
                  <c:v>1.0296789824349027E-2</c:v>
                </c:pt>
                <c:pt idx="5912">
                  <c:v>1.5567765567765486E-2</c:v>
                </c:pt>
                <c:pt idx="5913">
                  <c:v>2.4085224641037482E-2</c:v>
                </c:pt>
                <c:pt idx="5914">
                  <c:v>1.0296789824349027E-2</c:v>
                </c:pt>
                <c:pt idx="5915">
                  <c:v>4.6262659714313868E-3</c:v>
                </c:pt>
                <c:pt idx="5916">
                  <c:v>3.8305920658873168E-4</c:v>
                </c:pt>
                <c:pt idx="5917">
                  <c:v>2.5588885996876622E-2</c:v>
                </c:pt>
                <c:pt idx="5918">
                  <c:v>1.041666666666672E-2</c:v>
                </c:pt>
                <c:pt idx="5919">
                  <c:v>1.0416666666666938E-2</c:v>
                </c:pt>
                <c:pt idx="5920">
                  <c:v>1.5748031496063096E-2</c:v>
                </c:pt>
                <c:pt idx="5921">
                  <c:v>4.3744531933532539E-4</c:v>
                </c:pt>
                <c:pt idx="5922">
                  <c:v>6.5104166666679814E-4</c:v>
                </c:pt>
                <c:pt idx="5923">
                  <c:v>2.5252525252525044E-2</c:v>
                </c:pt>
                <c:pt idx="5924">
                  <c:v>2.06625683060109E-2</c:v>
                </c:pt>
                <c:pt idx="5925">
                  <c:v>1.0416666666666938E-2</c:v>
                </c:pt>
                <c:pt idx="5926">
                  <c:v>1.0416666666666938E-2</c:v>
                </c:pt>
                <c:pt idx="5927">
                  <c:v>2.4714052287581664E-2</c:v>
                </c:pt>
                <c:pt idx="5928">
                  <c:v>2.3437500000000038E-2</c:v>
                </c:pt>
                <c:pt idx="5929">
                  <c:v>1.0416666666666938E-2</c:v>
                </c:pt>
                <c:pt idx="5930">
                  <c:v>2.3437500000000038E-2</c:v>
                </c:pt>
                <c:pt idx="5931">
                  <c:v>1.6203703703703606E-2</c:v>
                </c:pt>
                <c:pt idx="5932">
                  <c:v>9.8360655737704847E-2</c:v>
                </c:pt>
                <c:pt idx="5933">
                  <c:v>9.8360655737704847E-2</c:v>
                </c:pt>
                <c:pt idx="5934">
                  <c:v>2.4154589371982158E-3</c:v>
                </c:pt>
                <c:pt idx="5935">
                  <c:v>2.3437500000000038E-2</c:v>
                </c:pt>
                <c:pt idx="5936">
                  <c:v>9.8360655737704847E-2</c:v>
                </c:pt>
                <c:pt idx="5937">
                  <c:v>3.1233732431025715E-3</c:v>
                </c:pt>
                <c:pt idx="5938">
                  <c:v>1.0416666666666938E-2</c:v>
                </c:pt>
                <c:pt idx="5939">
                  <c:v>4.3744531933532539E-4</c:v>
                </c:pt>
                <c:pt idx="5940">
                  <c:v>6.5104166666679814E-4</c:v>
                </c:pt>
                <c:pt idx="5941">
                  <c:v>1.9357336430511073E-4</c:v>
                </c:pt>
                <c:pt idx="5942">
                  <c:v>2.4154589371982158E-3</c:v>
                </c:pt>
                <c:pt idx="5943">
                  <c:v>2.3437500000000038E-2</c:v>
                </c:pt>
                <c:pt idx="5944">
                  <c:v>1.4083477498111698E-2</c:v>
                </c:pt>
                <c:pt idx="5945">
                  <c:v>1.0635034257081455E-2</c:v>
                </c:pt>
                <c:pt idx="5946">
                  <c:v>2.4594251901944548E-2</c:v>
                </c:pt>
                <c:pt idx="5947">
                  <c:v>1.0635034257081455E-2</c:v>
                </c:pt>
                <c:pt idx="5948">
                  <c:v>1.4083477498111698E-2</c:v>
                </c:pt>
                <c:pt idx="5949">
                  <c:v>3.175340487141216E-6</c:v>
                </c:pt>
                <c:pt idx="5950">
                  <c:v>2.4516129032258076E-2</c:v>
                </c:pt>
                <c:pt idx="5951">
                  <c:v>8.1635627530364255E-2</c:v>
                </c:pt>
                <c:pt idx="5952">
                  <c:v>1.4581535806730958E-3</c:v>
                </c:pt>
                <c:pt idx="5953">
                  <c:v>1.295546558704623E-3</c:v>
                </c:pt>
                <c:pt idx="5954">
                  <c:v>1.0611205432937245E-2</c:v>
                </c:pt>
                <c:pt idx="5955">
                  <c:v>7.1265767725098997E-3</c:v>
                </c:pt>
                <c:pt idx="5956">
                  <c:v>2.4516129032258076E-2</c:v>
                </c:pt>
                <c:pt idx="5957">
                  <c:v>5.6899004268223055E-6</c:v>
                </c:pt>
                <c:pt idx="5958">
                  <c:v>1.500938086296887E-5</c:v>
                </c:pt>
                <c:pt idx="5959">
                  <c:v>1.0175010175010308E-2</c:v>
                </c:pt>
                <c:pt idx="5960">
                  <c:v>4.8480930833871887E-2</c:v>
                </c:pt>
                <c:pt idx="5961">
                  <c:v>1.0175010175010308E-2</c:v>
                </c:pt>
                <c:pt idx="5962">
                  <c:v>4.8480930833871887E-2</c:v>
                </c:pt>
                <c:pt idx="5963">
                  <c:v>2.878206712157785E-2</c:v>
                </c:pt>
                <c:pt idx="5964">
                  <c:v>2.4761904761904797E-2</c:v>
                </c:pt>
                <c:pt idx="5965">
                  <c:v>2.4761904761904797E-2</c:v>
                </c:pt>
                <c:pt idx="5966">
                  <c:v>0.20707964601769913</c:v>
                </c:pt>
                <c:pt idx="5967">
                  <c:v>1.3530116577637242E-2</c:v>
                </c:pt>
                <c:pt idx="5968">
                  <c:v>1.0635034257081455E-2</c:v>
                </c:pt>
                <c:pt idx="5969">
                  <c:v>2.3319200484554808E-2</c:v>
                </c:pt>
                <c:pt idx="5970">
                  <c:v>2.3319200484554808E-2</c:v>
                </c:pt>
                <c:pt idx="5971">
                  <c:v>1.6079158936301841E-2</c:v>
                </c:pt>
                <c:pt idx="5972">
                  <c:v>1.2487512487511664E-3</c:v>
                </c:pt>
                <c:pt idx="5973">
                  <c:v>2.1251733803386769E-2</c:v>
                </c:pt>
                <c:pt idx="5974">
                  <c:v>1.0635034257081455E-2</c:v>
                </c:pt>
                <c:pt idx="5975">
                  <c:v>2.3319200484554808E-2</c:v>
                </c:pt>
                <c:pt idx="5976">
                  <c:v>2.1610389610389521E-2</c:v>
                </c:pt>
                <c:pt idx="5977">
                  <c:v>3.2494387333100431E-4</c:v>
                </c:pt>
                <c:pt idx="5978">
                  <c:v>2.6491842300488751E-3</c:v>
                </c:pt>
                <c:pt idx="5979">
                  <c:v>2.1610389610389521E-2</c:v>
                </c:pt>
                <c:pt idx="5980">
                  <c:v>2.3091954883523971E-2</c:v>
                </c:pt>
                <c:pt idx="5981">
                  <c:v>4.7384615384615261E-2</c:v>
                </c:pt>
                <c:pt idx="5982">
                  <c:v>7.7195531740986605E-5</c:v>
                </c:pt>
                <c:pt idx="5983">
                  <c:v>7.7195531740986605E-5</c:v>
                </c:pt>
                <c:pt idx="5984">
                  <c:v>7.7195531740986605E-5</c:v>
                </c:pt>
                <c:pt idx="5985">
                  <c:v>4.9833579881656868E-2</c:v>
                </c:pt>
                <c:pt idx="5986">
                  <c:v>6.1454293737771293E-4</c:v>
                </c:pt>
                <c:pt idx="5987">
                  <c:v>4.8166119594678422E-4</c:v>
                </c:pt>
                <c:pt idx="5988">
                  <c:v>1.1835720203574302E-2</c:v>
                </c:pt>
                <c:pt idx="5989">
                  <c:v>1.1835720203574302E-2</c:v>
                </c:pt>
                <c:pt idx="5990">
                  <c:v>0.11507968299091183</c:v>
                </c:pt>
                <c:pt idx="5991">
                  <c:v>2.3865546218487379E-2</c:v>
                </c:pt>
                <c:pt idx="5992">
                  <c:v>3.7564704466112554E-3</c:v>
                </c:pt>
                <c:pt idx="5993">
                  <c:v>3.7564704466112554E-3</c:v>
                </c:pt>
                <c:pt idx="5994">
                  <c:v>4.2845070422535325E-2</c:v>
                </c:pt>
                <c:pt idx="5995">
                  <c:v>2.4255577714072014E-2</c:v>
                </c:pt>
                <c:pt idx="5996">
                  <c:v>0.11410714285714303</c:v>
                </c:pt>
                <c:pt idx="5997">
                  <c:v>2.4076080414108521E-2</c:v>
                </c:pt>
                <c:pt idx="5998">
                  <c:v>2.1164021164021368E-2</c:v>
                </c:pt>
                <c:pt idx="5999">
                  <c:v>1.298357180710142E-2</c:v>
                </c:pt>
                <c:pt idx="6000">
                  <c:v>1.0976702508960743E-2</c:v>
                </c:pt>
                <c:pt idx="6001">
                  <c:v>6.9991251093613586E-3</c:v>
                </c:pt>
                <c:pt idx="6002">
                  <c:v>2.3437500000000038E-2</c:v>
                </c:pt>
                <c:pt idx="6003">
                  <c:v>4.0425531914893766E-2</c:v>
                </c:pt>
                <c:pt idx="6004">
                  <c:v>8.5736282194849873E-3</c:v>
                </c:pt>
                <c:pt idx="6005">
                  <c:v>2.0787262273330529E-2</c:v>
                </c:pt>
                <c:pt idx="6006">
                  <c:v>2.0787262273330529E-2</c:v>
                </c:pt>
                <c:pt idx="6007">
                  <c:v>1.9477883538633771E-2</c:v>
                </c:pt>
                <c:pt idx="6008">
                  <c:v>1.5460526315789473E-2</c:v>
                </c:pt>
                <c:pt idx="6009">
                  <c:v>2.0787262273330529E-2</c:v>
                </c:pt>
                <c:pt idx="6010">
                  <c:v>2.3319200484554808E-2</c:v>
                </c:pt>
                <c:pt idx="6011">
                  <c:v>0.48979591836734687</c:v>
                </c:pt>
                <c:pt idx="6012">
                  <c:v>0.48979591836734687</c:v>
                </c:pt>
                <c:pt idx="6013">
                  <c:v>6.147540983606598E-3</c:v>
                </c:pt>
                <c:pt idx="6014">
                  <c:v>0.51030927835051554</c:v>
                </c:pt>
                <c:pt idx="6015">
                  <c:v>2.5694444444444468E-2</c:v>
                </c:pt>
                <c:pt idx="6016">
                  <c:v>2.3437500000000038E-2</c:v>
                </c:pt>
                <c:pt idx="6017">
                  <c:v>1.0416666666666938E-2</c:v>
                </c:pt>
                <c:pt idx="6018">
                  <c:v>1.5748031496063096E-2</c:v>
                </c:pt>
                <c:pt idx="6019">
                  <c:v>3.5433070866141662E-2</c:v>
                </c:pt>
                <c:pt idx="6020">
                  <c:v>2.3437500000000038E-2</c:v>
                </c:pt>
                <c:pt idx="6021">
                  <c:v>1.7045454545454419E-2</c:v>
                </c:pt>
                <c:pt idx="6022">
                  <c:v>0.53125</c:v>
                </c:pt>
                <c:pt idx="6023">
                  <c:v>0.27272727272727265</c:v>
                </c:pt>
                <c:pt idx="6024">
                  <c:v>0.61956521739130432</c:v>
                </c:pt>
                <c:pt idx="6025">
                  <c:v>0.61956521739130432</c:v>
                </c:pt>
                <c:pt idx="6026">
                  <c:v>0.58908612754766598</c:v>
                </c:pt>
                <c:pt idx="6027">
                  <c:v>4.7619047619047589E-2</c:v>
                </c:pt>
                <c:pt idx="6028">
                  <c:v>0.42016806722689065</c:v>
                </c:pt>
                <c:pt idx="6029">
                  <c:v>0.68399452804377558</c:v>
                </c:pt>
                <c:pt idx="6030">
                  <c:v>3.4027777777771956E-4</c:v>
                </c:pt>
                <c:pt idx="6031">
                  <c:v>1.0635034257081455E-2</c:v>
                </c:pt>
                <c:pt idx="6032">
                  <c:v>0.63865546218487412</c:v>
                </c:pt>
                <c:pt idx="6033">
                  <c:v>7.4605451936872541E-2</c:v>
                </c:pt>
                <c:pt idx="6034">
                  <c:v>6.6611842105263053E-2</c:v>
                </c:pt>
                <c:pt idx="6035">
                  <c:v>3.5256410256410152E-2</c:v>
                </c:pt>
                <c:pt idx="6036">
                  <c:v>0.57320099255583123</c:v>
                </c:pt>
                <c:pt idx="6037">
                  <c:v>0.39320388349514546</c:v>
                </c:pt>
                <c:pt idx="6038">
                  <c:v>0.46345811051693403</c:v>
                </c:pt>
                <c:pt idx="6039">
                  <c:v>4.6989209885138737E-3</c:v>
                </c:pt>
                <c:pt idx="6040">
                  <c:v>1.0416666666666938E-2</c:v>
                </c:pt>
                <c:pt idx="6041">
                  <c:v>0.15254237288135578</c:v>
                </c:pt>
                <c:pt idx="6042">
                  <c:v>1.0416666666666938E-2</c:v>
                </c:pt>
                <c:pt idx="6043">
                  <c:v>2.0923076923076878E-2</c:v>
                </c:pt>
                <c:pt idx="6044">
                  <c:v>1.5567765567765486E-2</c:v>
                </c:pt>
                <c:pt idx="6045">
                  <c:v>1.0736842105263183E-2</c:v>
                </c:pt>
                <c:pt idx="6046">
                  <c:v>3.1090848834183539E-3</c:v>
                </c:pt>
                <c:pt idx="6047">
                  <c:v>3.1090848834183539E-3</c:v>
                </c:pt>
                <c:pt idx="6048">
                  <c:v>0.12915950005733284</c:v>
                </c:pt>
                <c:pt idx="6049">
                  <c:v>8.7266717518432076E-3</c:v>
                </c:pt>
                <c:pt idx="6050">
                  <c:v>2.3589743589743587E-2</c:v>
                </c:pt>
                <c:pt idx="6051">
                  <c:v>3.1782354436816658E-2</c:v>
                </c:pt>
                <c:pt idx="6052">
                  <c:v>1.2386968908708034E-2</c:v>
                </c:pt>
                <c:pt idx="6053">
                  <c:v>1.2178167796835559E-2</c:v>
                </c:pt>
                <c:pt idx="6054">
                  <c:v>1.2463212838025419E-2</c:v>
                </c:pt>
                <c:pt idx="6055">
                  <c:v>8.6249999999999993E-2</c:v>
                </c:pt>
                <c:pt idx="6056">
                  <c:v>6.7085953878406615E-2</c:v>
                </c:pt>
                <c:pt idx="6057">
                  <c:v>3.4656708595387886E-2</c:v>
                </c:pt>
                <c:pt idx="6058">
                  <c:v>4.3744531933532539E-4</c:v>
                </c:pt>
                <c:pt idx="6059">
                  <c:v>1.3054830287208905E-3</c:v>
                </c:pt>
                <c:pt idx="6060">
                  <c:v>4.4230180593817066E-2</c:v>
                </c:pt>
                <c:pt idx="6061">
                  <c:v>1.0416666666666938E-2</c:v>
                </c:pt>
                <c:pt idx="6062">
                  <c:v>3.5433070866141662E-2</c:v>
                </c:pt>
                <c:pt idx="6063">
                  <c:v>2.2038567493112875E-2</c:v>
                </c:pt>
                <c:pt idx="6064">
                  <c:v>3.097173828881227E-3</c:v>
                </c:pt>
                <c:pt idx="6065">
                  <c:v>6.5104166666679814E-4</c:v>
                </c:pt>
                <c:pt idx="6066">
                  <c:v>6.5104166666679814E-4</c:v>
                </c:pt>
                <c:pt idx="6067">
                  <c:v>2.3437500000000038E-2</c:v>
                </c:pt>
                <c:pt idx="6068">
                  <c:v>2.06625683060109E-2</c:v>
                </c:pt>
                <c:pt idx="6069">
                  <c:v>4.3744531933532539E-4</c:v>
                </c:pt>
                <c:pt idx="6070">
                  <c:v>2.66666666666668E-2</c:v>
                </c:pt>
                <c:pt idx="6071">
                  <c:v>1.0416666666666938E-2</c:v>
                </c:pt>
                <c:pt idx="6072">
                  <c:v>1.0416666666666938E-2</c:v>
                </c:pt>
                <c:pt idx="6073">
                  <c:v>6.1454293737771293E-4</c:v>
                </c:pt>
                <c:pt idx="6074">
                  <c:v>4.8166119594678422E-4</c:v>
                </c:pt>
                <c:pt idx="6075">
                  <c:v>6.1454293737771293E-4</c:v>
                </c:pt>
                <c:pt idx="6076">
                  <c:v>3.0786230576146635E-2</c:v>
                </c:pt>
                <c:pt idx="6077">
                  <c:v>3.1173826173826382E-3</c:v>
                </c:pt>
                <c:pt idx="6078">
                  <c:v>2.3437500000000038E-2</c:v>
                </c:pt>
                <c:pt idx="6079">
                  <c:v>1.5748031496063096E-2</c:v>
                </c:pt>
                <c:pt idx="6080">
                  <c:v>2.976190476190496E-3</c:v>
                </c:pt>
                <c:pt idx="6081">
                  <c:v>8.1487140310670062E-3</c:v>
                </c:pt>
                <c:pt idx="6082">
                  <c:v>6.6666666666667001E-3</c:v>
                </c:pt>
                <c:pt idx="6083">
                  <c:v>1.0416666666666938E-2</c:v>
                </c:pt>
                <c:pt idx="6084">
                  <c:v>3.7940379403793946E-2</c:v>
                </c:pt>
                <c:pt idx="6085">
                  <c:v>1.0976702508960743E-2</c:v>
                </c:pt>
                <c:pt idx="6086">
                  <c:v>1.3831967213114787E-2</c:v>
                </c:pt>
                <c:pt idx="6087">
                  <c:v>1.8933438155136269E-2</c:v>
                </c:pt>
                <c:pt idx="6088">
                  <c:v>2.3437500000000038E-2</c:v>
                </c:pt>
                <c:pt idx="6089">
                  <c:v>1.5748031496063096E-2</c:v>
                </c:pt>
                <c:pt idx="6090">
                  <c:v>1.1459129106187558E-3</c:v>
                </c:pt>
                <c:pt idx="6091">
                  <c:v>3.3816425120773104E-2</c:v>
                </c:pt>
                <c:pt idx="6092">
                  <c:v>6.7476383265857292E-3</c:v>
                </c:pt>
                <c:pt idx="6093">
                  <c:v>1.2112220350206614E-2</c:v>
                </c:pt>
                <c:pt idx="6094">
                  <c:v>3.7321008443504874E-2</c:v>
                </c:pt>
                <c:pt idx="6095">
                  <c:v>1.0860484544695154E-2</c:v>
                </c:pt>
                <c:pt idx="6096">
                  <c:v>5.7836899942167346E-4</c:v>
                </c:pt>
                <c:pt idx="6097">
                  <c:v>1.0860484544695154E-2</c:v>
                </c:pt>
                <c:pt idx="6098">
                  <c:v>1.3495276653171888E-3</c:v>
                </c:pt>
                <c:pt idx="6099">
                  <c:v>5.29014844804351E-4</c:v>
                </c:pt>
                <c:pt idx="6100">
                  <c:v>5.4528883356560771E-3</c:v>
                </c:pt>
                <c:pt idx="6101">
                  <c:v>6.4499484004128737E-4</c:v>
                </c:pt>
                <c:pt idx="6102">
                  <c:v>4.05923979498919E-3</c:v>
                </c:pt>
                <c:pt idx="6103">
                  <c:v>7.1738714979171295E-3</c:v>
                </c:pt>
                <c:pt idx="6104">
                  <c:v>8.7667177450455162E-4</c:v>
                </c:pt>
                <c:pt idx="6105">
                  <c:v>6.847590850339926E-4</c:v>
                </c:pt>
                <c:pt idx="6106">
                  <c:v>4.6883495899780348E-4</c:v>
                </c:pt>
                <c:pt idx="6107">
                  <c:v>4.7591612510342902E-3</c:v>
                </c:pt>
                <c:pt idx="6108">
                  <c:v>2.384313725490185E-2</c:v>
                </c:pt>
                <c:pt idx="6109">
                  <c:v>2.2303702926308799E-2</c:v>
                </c:pt>
                <c:pt idx="6110">
                  <c:v>1.7847007223942189E-2</c:v>
                </c:pt>
                <c:pt idx="6111">
                  <c:v>7.0031082608482042E-3</c:v>
                </c:pt>
                <c:pt idx="6112">
                  <c:v>4.2294743609594991E-7</c:v>
                </c:pt>
                <c:pt idx="6113">
                  <c:v>2.976190476190496E-3</c:v>
                </c:pt>
                <c:pt idx="6114">
                  <c:v>6.9686411149826252E-3</c:v>
                </c:pt>
                <c:pt idx="6115">
                  <c:v>6.5104166666679814E-4</c:v>
                </c:pt>
                <c:pt idx="6116">
                  <c:v>5.485574969524596E-3</c:v>
                </c:pt>
                <c:pt idx="6117">
                  <c:v>6.5104166666679814E-4</c:v>
                </c:pt>
                <c:pt idx="6118">
                  <c:v>4.3744531933532539E-4</c:v>
                </c:pt>
                <c:pt idx="6119">
                  <c:v>6.5104166666679814E-4</c:v>
                </c:pt>
                <c:pt idx="6120">
                  <c:v>1.0416666666666938E-2</c:v>
                </c:pt>
                <c:pt idx="6121">
                  <c:v>1.0416666666666938E-2</c:v>
                </c:pt>
                <c:pt idx="6122">
                  <c:v>4.8543689320386775E-3</c:v>
                </c:pt>
                <c:pt idx="6123">
                  <c:v>2.9761904761906118E-3</c:v>
                </c:pt>
                <c:pt idx="6124">
                  <c:v>4.3744531933532539E-4</c:v>
                </c:pt>
                <c:pt idx="6125">
                  <c:v>1.0976702508960743E-2</c:v>
                </c:pt>
                <c:pt idx="6126">
                  <c:v>1.7436791630340814E-3</c:v>
                </c:pt>
                <c:pt idx="6127">
                  <c:v>2.9231752991685416E-3</c:v>
                </c:pt>
                <c:pt idx="6128">
                  <c:v>1.7076502732243888E-4</c:v>
                </c:pt>
                <c:pt idx="6129">
                  <c:v>1.0416666666666938E-2</c:v>
                </c:pt>
                <c:pt idx="6130">
                  <c:v>3.4722222222222398E-3</c:v>
                </c:pt>
                <c:pt idx="6131">
                  <c:v>0</c:v>
                </c:pt>
                <c:pt idx="6132">
                  <c:v>1.0416666666666938E-2</c:v>
                </c:pt>
                <c:pt idx="6133">
                  <c:v>1.0416666666666938E-2</c:v>
                </c:pt>
                <c:pt idx="6134">
                  <c:v>1.0416666666666938E-2</c:v>
                </c:pt>
                <c:pt idx="6135">
                  <c:v>1.0416666666666938E-2</c:v>
                </c:pt>
                <c:pt idx="6136">
                  <c:v>9.3370681605983057E-4</c:v>
                </c:pt>
                <c:pt idx="6137">
                  <c:v>1.6343825665859634E-2</c:v>
                </c:pt>
                <c:pt idx="6138">
                  <c:v>1.084010840108398E-2</c:v>
                </c:pt>
                <c:pt idx="6139">
                  <c:v>1.084010840108398E-2</c:v>
                </c:pt>
                <c:pt idx="6140">
                  <c:v>4.5537340619304E-4</c:v>
                </c:pt>
                <c:pt idx="6141">
                  <c:v>2.3238925199709565E-2</c:v>
                </c:pt>
                <c:pt idx="6142">
                  <c:v>1.0470751124956585E-2</c:v>
                </c:pt>
                <c:pt idx="6143">
                  <c:v>3.3278327832783339E-2</c:v>
                </c:pt>
                <c:pt idx="6144">
                  <c:v>7.4416904214396219E-3</c:v>
                </c:pt>
                <c:pt idx="6145">
                  <c:v>1.0840468131236701E-3</c:v>
                </c:pt>
                <c:pt idx="6146">
                  <c:v>3.9662389350167094E-3</c:v>
                </c:pt>
                <c:pt idx="6147">
                  <c:v>5.29014844804351E-4</c:v>
                </c:pt>
                <c:pt idx="6148">
                  <c:v>3.9662389350167094E-3</c:v>
                </c:pt>
                <c:pt idx="6149">
                  <c:v>3.6691383028011525E-2</c:v>
                </c:pt>
                <c:pt idx="6150">
                  <c:v>1.0860484544695154E-2</c:v>
                </c:pt>
                <c:pt idx="6151">
                  <c:v>9.4128770248081954E-6</c:v>
                </c:pt>
                <c:pt idx="6152">
                  <c:v>5.7836899942167346E-4</c:v>
                </c:pt>
                <c:pt idx="6153">
                  <c:v>5.7836899942167346E-4</c:v>
                </c:pt>
                <c:pt idx="6154">
                  <c:v>5.7836899942167346E-4</c:v>
                </c:pt>
                <c:pt idx="6155">
                  <c:v>5.7836899942167346E-4</c:v>
                </c:pt>
                <c:pt idx="6156">
                  <c:v>5.7836899942167346E-4</c:v>
                </c:pt>
                <c:pt idx="6157">
                  <c:v>5.7836899942167346E-4</c:v>
                </c:pt>
                <c:pt idx="6158">
                  <c:v>8.1746171448688742E-3</c:v>
                </c:pt>
                <c:pt idx="6159">
                  <c:v>5.7836899942167346E-4</c:v>
                </c:pt>
                <c:pt idx="6160">
                  <c:v>1.423529411764685E-2</c:v>
                </c:pt>
                <c:pt idx="6161">
                  <c:v>6.7476383265857292E-3</c:v>
                </c:pt>
                <c:pt idx="6162">
                  <c:v>3.264986287057643E-3</c:v>
                </c:pt>
                <c:pt idx="6163">
                  <c:v>2.3199023199023172E-2</c:v>
                </c:pt>
                <c:pt idx="6164">
                  <c:v>4.1443526051649681E-3</c:v>
                </c:pt>
                <c:pt idx="6165">
                  <c:v>2.976190476190496E-3</c:v>
                </c:pt>
                <c:pt idx="6166">
                  <c:v>1.0416666666666938E-2</c:v>
                </c:pt>
                <c:pt idx="6167">
                  <c:v>1.1770244821086376E-4</c:v>
                </c:pt>
                <c:pt idx="6168">
                  <c:v>1.0976702508960743E-2</c:v>
                </c:pt>
                <c:pt idx="6169">
                  <c:v>2.3437500000000038E-2</c:v>
                </c:pt>
                <c:pt idx="6170">
                  <c:v>1.5748031496063096E-2</c:v>
                </c:pt>
                <c:pt idx="6171">
                  <c:v>6.9991251093613586E-3</c:v>
                </c:pt>
                <c:pt idx="6172">
                  <c:v>4.3744531933532539E-4</c:v>
                </c:pt>
                <c:pt idx="6173">
                  <c:v>1.5748031496063096E-2</c:v>
                </c:pt>
                <c:pt idx="6174">
                  <c:v>9.7949188858280165E-3</c:v>
                </c:pt>
                <c:pt idx="6175">
                  <c:v>1.5679442508710839E-2</c:v>
                </c:pt>
                <c:pt idx="6176">
                  <c:v>2.2210654173173541E-2</c:v>
                </c:pt>
                <c:pt idx="6177">
                  <c:v>6.6666666666667001E-3</c:v>
                </c:pt>
                <c:pt idx="6178">
                  <c:v>4.2490583804143181E-2</c:v>
                </c:pt>
                <c:pt idx="6179">
                  <c:v>1.0003306878307095E-2</c:v>
                </c:pt>
                <c:pt idx="6180">
                  <c:v>2.3437500000000038E-2</c:v>
                </c:pt>
                <c:pt idx="6181">
                  <c:v>2.3437500000000038E-2</c:v>
                </c:pt>
                <c:pt idx="6182">
                  <c:v>2.2038567493112875E-2</c:v>
                </c:pt>
                <c:pt idx="6183">
                  <c:v>1.3888888888888959E-2</c:v>
                </c:pt>
                <c:pt idx="6184">
                  <c:v>1.3888888888888959E-2</c:v>
                </c:pt>
                <c:pt idx="6185">
                  <c:v>7.5757575757576141E-3</c:v>
                </c:pt>
                <c:pt idx="6186">
                  <c:v>0</c:v>
                </c:pt>
                <c:pt idx="6187">
                  <c:v>1.2531328320802069E-3</c:v>
                </c:pt>
                <c:pt idx="6188">
                  <c:v>0</c:v>
                </c:pt>
                <c:pt idx="6189">
                  <c:v>1.479857495204169E-2</c:v>
                </c:pt>
                <c:pt idx="6190">
                  <c:v>7.0611577964520677E-3</c:v>
                </c:pt>
                <c:pt idx="6191">
                  <c:v>1.7485227162646541E-2</c:v>
                </c:pt>
                <c:pt idx="6192">
                  <c:v>5.0898579866784095E-2</c:v>
                </c:pt>
                <c:pt idx="6193">
                  <c:v>3.5433070866141662E-2</c:v>
                </c:pt>
                <c:pt idx="6194">
                  <c:v>3.5433070866141662E-2</c:v>
                </c:pt>
                <c:pt idx="6195">
                  <c:v>6.5104166666679814E-4</c:v>
                </c:pt>
                <c:pt idx="6196">
                  <c:v>1.0416666666666938E-2</c:v>
                </c:pt>
                <c:pt idx="6197">
                  <c:v>2.016129032257999E-3</c:v>
                </c:pt>
                <c:pt idx="6198">
                  <c:v>1.7076502732243888E-4</c:v>
                </c:pt>
                <c:pt idx="6199">
                  <c:v>1.6203703703703606E-2</c:v>
                </c:pt>
                <c:pt idx="6200">
                  <c:v>1.9357336430511073E-4</c:v>
                </c:pt>
                <c:pt idx="6201">
                  <c:v>6.5104166666679814E-4</c:v>
                </c:pt>
                <c:pt idx="6202">
                  <c:v>1.0416666666666938E-2</c:v>
                </c:pt>
                <c:pt idx="6203">
                  <c:v>2.3437500000000038E-2</c:v>
                </c:pt>
                <c:pt idx="6204">
                  <c:v>5.485574969524596E-3</c:v>
                </c:pt>
                <c:pt idx="6205">
                  <c:v>1.5567765567765486E-2</c:v>
                </c:pt>
                <c:pt idx="6206">
                  <c:v>1.5567765567765486E-2</c:v>
                </c:pt>
                <c:pt idx="6207">
                  <c:v>1.5567765567765486E-2</c:v>
                </c:pt>
                <c:pt idx="6208">
                  <c:v>1.0296789824349027E-2</c:v>
                </c:pt>
                <c:pt idx="6209">
                  <c:v>7.5765290310018214E-4</c:v>
                </c:pt>
                <c:pt idx="6210">
                  <c:v>1.3665297812854292E-3</c:v>
                </c:pt>
                <c:pt idx="6211">
                  <c:v>7.8480422813285468E-4</c:v>
                </c:pt>
                <c:pt idx="6212">
                  <c:v>1.5567765567765486E-2</c:v>
                </c:pt>
                <c:pt idx="6213">
                  <c:v>2.0214745147900202E-2</c:v>
                </c:pt>
                <c:pt idx="6214">
                  <c:v>2.0214745147900202E-2</c:v>
                </c:pt>
                <c:pt idx="6215">
                  <c:v>5.8430873938895463E-3</c:v>
                </c:pt>
                <c:pt idx="6216">
                  <c:v>7.6048518954751968E-6</c:v>
                </c:pt>
                <c:pt idx="6217">
                  <c:v>4.3744531933532539E-4</c:v>
                </c:pt>
                <c:pt idx="6218">
                  <c:v>1.3888888888888959E-2</c:v>
                </c:pt>
                <c:pt idx="6219">
                  <c:v>2.3437500000000038E-2</c:v>
                </c:pt>
                <c:pt idx="6220">
                  <c:v>2.3437500000000038E-2</c:v>
                </c:pt>
                <c:pt idx="6221">
                  <c:v>1.4107611548556396E-2</c:v>
                </c:pt>
                <c:pt idx="6222">
                  <c:v>0</c:v>
                </c:pt>
                <c:pt idx="6223">
                  <c:v>1.0416666666666938E-2</c:v>
                </c:pt>
                <c:pt idx="6224">
                  <c:v>1.0416666666666938E-2</c:v>
                </c:pt>
                <c:pt idx="6225">
                  <c:v>6.8751945222533415E-3</c:v>
                </c:pt>
                <c:pt idx="6226">
                  <c:v>1.133317901610611E-2</c:v>
                </c:pt>
                <c:pt idx="6227">
                  <c:v>2.1653346653346523E-2</c:v>
                </c:pt>
                <c:pt idx="6228">
                  <c:v>2.1764442454097716E-2</c:v>
                </c:pt>
                <c:pt idx="6229">
                  <c:v>2.0446815089671328E-3</c:v>
                </c:pt>
                <c:pt idx="6230">
                  <c:v>1.5394361735823487E-3</c:v>
                </c:pt>
                <c:pt idx="6231">
                  <c:v>1.5915781830913204E-4</c:v>
                </c:pt>
                <c:pt idx="6232">
                  <c:v>2.3319200484554808E-2</c:v>
                </c:pt>
                <c:pt idx="6233">
                  <c:v>1.5915781830913204E-4</c:v>
                </c:pt>
                <c:pt idx="6234">
                  <c:v>4.8166119594678422E-4</c:v>
                </c:pt>
                <c:pt idx="6235">
                  <c:v>1.4870142244213349E-2</c:v>
                </c:pt>
                <c:pt idx="6236">
                  <c:v>4.7410216901732843E-5</c:v>
                </c:pt>
                <c:pt idx="6237">
                  <c:v>3.5067496605959273E-3</c:v>
                </c:pt>
                <c:pt idx="6238">
                  <c:v>1.6219864995178364E-2</c:v>
                </c:pt>
                <c:pt idx="6239">
                  <c:v>2.0989620459116638E-2</c:v>
                </c:pt>
                <c:pt idx="6240">
                  <c:v>1.0635034257081455E-2</c:v>
                </c:pt>
                <c:pt idx="6241">
                  <c:v>6.5104166666679814E-4</c:v>
                </c:pt>
                <c:pt idx="6242">
                  <c:v>3.097173828881227E-3</c:v>
                </c:pt>
                <c:pt idx="6243">
                  <c:v>3.1320492798889508E-2</c:v>
                </c:pt>
                <c:pt idx="6244">
                  <c:v>1.5748031496063096E-2</c:v>
                </c:pt>
                <c:pt idx="6245">
                  <c:v>4.4551367726904185E-5</c:v>
                </c:pt>
                <c:pt idx="6246">
                  <c:v>1.041666666666685E-2</c:v>
                </c:pt>
                <c:pt idx="6247">
                  <c:v>4.3599508599508473E-2</c:v>
                </c:pt>
                <c:pt idx="6248">
                  <c:v>6.9991251093613586E-3</c:v>
                </c:pt>
                <c:pt idx="6249">
                  <c:v>3.4722222222222398E-3</c:v>
                </c:pt>
                <c:pt idx="6250">
                  <c:v>1.3881658858233923E-3</c:v>
                </c:pt>
                <c:pt idx="6251">
                  <c:v>2.3437500000000038E-2</c:v>
                </c:pt>
                <c:pt idx="6252">
                  <c:v>7.7060931899641721E-2</c:v>
                </c:pt>
                <c:pt idx="6253">
                  <c:v>1.0416666666666938E-2</c:v>
                </c:pt>
                <c:pt idx="6254">
                  <c:v>2.6205450733739476E-4</c:v>
                </c:pt>
                <c:pt idx="6255">
                  <c:v>1.5748031496063096E-2</c:v>
                </c:pt>
                <c:pt idx="6256">
                  <c:v>1.9035842206574804E-3</c:v>
                </c:pt>
                <c:pt idx="6257">
                  <c:v>1.354024127133354E-2</c:v>
                </c:pt>
                <c:pt idx="6258">
                  <c:v>5.5384615384615659E-3</c:v>
                </c:pt>
                <c:pt idx="6259">
                  <c:v>1.5607127335940886E-2</c:v>
                </c:pt>
                <c:pt idx="6260">
                  <c:v>7.6827350427350512E-3</c:v>
                </c:pt>
                <c:pt idx="6261">
                  <c:v>8.5687920732169937E-3</c:v>
                </c:pt>
                <c:pt idx="6262">
                  <c:v>4.638616002471433E-2</c:v>
                </c:pt>
                <c:pt idx="6263">
                  <c:v>3.3094017094026639E-4</c:v>
                </c:pt>
                <c:pt idx="6264">
                  <c:v>5.2893772893772846E-2</c:v>
                </c:pt>
                <c:pt idx="6265">
                  <c:v>1.6211745244004167E-3</c:v>
                </c:pt>
                <c:pt idx="6266">
                  <c:v>2.6799007444168869E-3</c:v>
                </c:pt>
                <c:pt idx="6267">
                  <c:v>2.4761904761904797E-2</c:v>
                </c:pt>
                <c:pt idx="6268">
                  <c:v>1.0175010175010308E-2</c:v>
                </c:pt>
                <c:pt idx="6269">
                  <c:v>5.5384615384615659E-3</c:v>
                </c:pt>
                <c:pt idx="6270">
                  <c:v>3.3094017094026639E-4</c:v>
                </c:pt>
                <c:pt idx="6271">
                  <c:v>1.0428786899377082E-3</c:v>
                </c:pt>
                <c:pt idx="6272">
                  <c:v>6.17183985605038E-3</c:v>
                </c:pt>
                <c:pt idx="6273">
                  <c:v>1.7775197548783712E-3</c:v>
                </c:pt>
                <c:pt idx="6274">
                  <c:v>2.4761904761904797E-2</c:v>
                </c:pt>
                <c:pt idx="6275">
                  <c:v>2.9239461103867082E-3</c:v>
                </c:pt>
                <c:pt idx="6276">
                  <c:v>3.3094017094026639E-4</c:v>
                </c:pt>
                <c:pt idx="6277">
                  <c:v>2.3437500000000038E-2</c:v>
                </c:pt>
                <c:pt idx="6278">
                  <c:v>6.5104166666679814E-4</c:v>
                </c:pt>
                <c:pt idx="6279">
                  <c:v>3.5511363636362483E-4</c:v>
                </c:pt>
                <c:pt idx="6280">
                  <c:v>1.4214641080312262E-3</c:v>
                </c:pt>
                <c:pt idx="6281">
                  <c:v>1.9333964646463279E-3</c:v>
                </c:pt>
                <c:pt idx="6282">
                  <c:v>3.9447731755424325E-3</c:v>
                </c:pt>
                <c:pt idx="6283">
                  <c:v>3.5648574057036563E-3</c:v>
                </c:pt>
                <c:pt idx="6284">
                  <c:v>1.5748031496063096E-2</c:v>
                </c:pt>
                <c:pt idx="6285">
                  <c:v>8.8757396449703485E-3</c:v>
                </c:pt>
                <c:pt idx="6286">
                  <c:v>3.119280655685518E-2</c:v>
                </c:pt>
                <c:pt idx="6287">
                  <c:v>1.1403093434343434E-2</c:v>
                </c:pt>
                <c:pt idx="6288">
                  <c:v>1.6083043749443006E-2</c:v>
                </c:pt>
                <c:pt idx="6289">
                  <c:v>6.9991251093613586E-3</c:v>
                </c:pt>
                <c:pt idx="6290">
                  <c:v>9.0909090909090245E-3</c:v>
                </c:pt>
                <c:pt idx="6291">
                  <c:v>1.9357336430511073E-4</c:v>
                </c:pt>
                <c:pt idx="6292">
                  <c:v>6.5104166666679814E-4</c:v>
                </c:pt>
                <c:pt idx="6293">
                  <c:v>4.3744531933532539E-4</c:v>
                </c:pt>
                <c:pt idx="6294">
                  <c:v>5.29014844804351E-4</c:v>
                </c:pt>
                <c:pt idx="6295">
                  <c:v>3.684444756751707E-2</c:v>
                </c:pt>
                <c:pt idx="6296">
                  <c:v>2.3199023199023172E-2</c:v>
                </c:pt>
                <c:pt idx="6297">
                  <c:v>1.0860484544695154E-2</c:v>
                </c:pt>
                <c:pt idx="6298">
                  <c:v>6.543695538910925E-3</c:v>
                </c:pt>
                <c:pt idx="6299">
                  <c:v>2.3786800833300571E-2</c:v>
                </c:pt>
                <c:pt idx="6300">
                  <c:v>5.7836899942167346E-4</c:v>
                </c:pt>
                <c:pt idx="6301">
                  <c:v>2.7813436029097232E-2</c:v>
                </c:pt>
                <c:pt idx="6302">
                  <c:v>5.7836899942167346E-4</c:v>
                </c:pt>
                <c:pt idx="6303">
                  <c:v>2.1448605840620276E-3</c:v>
                </c:pt>
                <c:pt idx="6304">
                  <c:v>1.6421052631579034E-2</c:v>
                </c:pt>
                <c:pt idx="6305">
                  <c:v>3.264986287057643E-3</c:v>
                </c:pt>
                <c:pt idx="6306">
                  <c:v>6.7476383265857292E-3</c:v>
                </c:pt>
                <c:pt idx="6307">
                  <c:v>1.0860484544695154E-2</c:v>
                </c:pt>
                <c:pt idx="6308">
                  <c:v>8.4255464272881934E-3</c:v>
                </c:pt>
                <c:pt idx="6309">
                  <c:v>2.6542324246783686E-4</c:v>
                </c:pt>
                <c:pt idx="6310">
                  <c:v>1.4705882352940283E-3</c:v>
                </c:pt>
                <c:pt idx="6311">
                  <c:v>2.2348526652687935E-3</c:v>
                </c:pt>
                <c:pt idx="6312">
                  <c:v>1.2044534412955485E-2</c:v>
                </c:pt>
                <c:pt idx="6313">
                  <c:v>7.2148786831516027E-4</c:v>
                </c:pt>
                <c:pt idx="6314">
                  <c:v>7.3319926261101991E-3</c:v>
                </c:pt>
                <c:pt idx="6315">
                  <c:v>7.2148786831516027E-4</c:v>
                </c:pt>
                <c:pt idx="6316">
                  <c:v>4.6989209885138737E-3</c:v>
                </c:pt>
                <c:pt idx="6317">
                  <c:v>1.0296789824349027E-2</c:v>
                </c:pt>
                <c:pt idx="6318">
                  <c:v>2.7280256755357776E-2</c:v>
                </c:pt>
                <c:pt idx="6319">
                  <c:v>4.2963766044523823E-2</c:v>
                </c:pt>
                <c:pt idx="6320">
                  <c:v>3.0959752321985186E-3</c:v>
                </c:pt>
                <c:pt idx="6321">
                  <c:v>2.3091954883523971E-2</c:v>
                </c:pt>
                <c:pt idx="6322">
                  <c:v>5.1249112099350218E-3</c:v>
                </c:pt>
                <c:pt idx="6323">
                  <c:v>1.56686429313965E-3</c:v>
                </c:pt>
                <c:pt idx="6324">
                  <c:v>2.3319200484554808E-2</c:v>
                </c:pt>
                <c:pt idx="6325">
                  <c:v>8.9910089910090283E-3</c:v>
                </c:pt>
                <c:pt idx="6326">
                  <c:v>3.1675641431731018E-4</c:v>
                </c:pt>
                <c:pt idx="6327">
                  <c:v>3.1914987667199519E-3</c:v>
                </c:pt>
                <c:pt idx="6328">
                  <c:v>1.552106430155193E-2</c:v>
                </c:pt>
                <c:pt idx="6329">
                  <c:v>5.3008216273509046E-4</c:v>
                </c:pt>
                <c:pt idx="6330">
                  <c:v>2.66666666666668E-2</c:v>
                </c:pt>
                <c:pt idx="6331">
                  <c:v>1.5748031496063096E-2</c:v>
                </c:pt>
                <c:pt idx="6332">
                  <c:v>1.5748031496063096E-2</c:v>
                </c:pt>
                <c:pt idx="6333">
                  <c:v>1.3831967213114787E-2</c:v>
                </c:pt>
                <c:pt idx="6334">
                  <c:v>1.0416666666666938E-2</c:v>
                </c:pt>
                <c:pt idx="6335">
                  <c:v>5.9999999999999928E-2</c:v>
                </c:pt>
                <c:pt idx="6336">
                  <c:v>4.3744531933532539E-4</c:v>
                </c:pt>
                <c:pt idx="6337">
                  <c:v>6.6721132897604504E-3</c:v>
                </c:pt>
                <c:pt idx="6338">
                  <c:v>4.3744531933532539E-4</c:v>
                </c:pt>
                <c:pt idx="6339">
                  <c:v>2.1653346653346523E-2</c:v>
                </c:pt>
                <c:pt idx="6340">
                  <c:v>6.912845219296887E-3</c:v>
                </c:pt>
                <c:pt idx="6341">
                  <c:v>9.9916109531495226E-3</c:v>
                </c:pt>
                <c:pt idx="6342">
                  <c:v>4.8166119594678422E-4</c:v>
                </c:pt>
                <c:pt idx="6343">
                  <c:v>1.5748031496063096E-2</c:v>
                </c:pt>
                <c:pt idx="6344">
                  <c:v>9.7592065167582194E-4</c:v>
                </c:pt>
                <c:pt idx="6345">
                  <c:v>1.6562960320429669E-4</c:v>
                </c:pt>
                <c:pt idx="6346">
                  <c:v>1.804994308742159E-4</c:v>
                </c:pt>
                <c:pt idx="6347">
                  <c:v>5.5956577695621365E-5</c:v>
                </c:pt>
                <c:pt idx="6348">
                  <c:v>4.8385981889816787E-4</c:v>
                </c:pt>
                <c:pt idx="6349">
                  <c:v>4.8385981889816787E-4</c:v>
                </c:pt>
                <c:pt idx="6350">
                  <c:v>1.3415312097415995E-3</c:v>
                </c:pt>
                <c:pt idx="6351">
                  <c:v>5.2344834953529078E-3</c:v>
                </c:pt>
                <c:pt idx="6352">
                  <c:v>1.0682619378251961E-4</c:v>
                </c:pt>
                <c:pt idx="6353">
                  <c:v>2.6706548445677137E-3</c:v>
                </c:pt>
                <c:pt idx="6354">
                  <c:v>1.1677894475618279E-4</c:v>
                </c:pt>
                <c:pt idx="6355">
                  <c:v>6.49635747172932E-3</c:v>
                </c:pt>
                <c:pt idx="6356">
                  <c:v>2.7117418421759783E-4</c:v>
                </c:pt>
                <c:pt idx="6357">
                  <c:v>2.143522833177991E-2</c:v>
                </c:pt>
                <c:pt idx="6358">
                  <c:v>1.4271400117311957E-2</c:v>
                </c:pt>
                <c:pt idx="6359">
                  <c:v>2.143522833177991E-2</c:v>
                </c:pt>
                <c:pt idx="6360">
                  <c:v>4.0828811224512158E-2</c:v>
                </c:pt>
                <c:pt idx="6361">
                  <c:v>5.1090788330596467E-5</c:v>
                </c:pt>
                <c:pt idx="6362">
                  <c:v>5.2344834953529078E-3</c:v>
                </c:pt>
                <c:pt idx="6363">
                  <c:v>1.5154328736475575E-2</c:v>
                </c:pt>
                <c:pt idx="6364">
                  <c:v>1.0535959688501885E-2</c:v>
                </c:pt>
                <c:pt idx="6365">
                  <c:v>2.0312237703541975E-2</c:v>
                </c:pt>
                <c:pt idx="6366">
                  <c:v>1.5939015939015776E-2</c:v>
                </c:pt>
                <c:pt idx="6367">
                  <c:v>2.6729006900211839E-2</c:v>
                </c:pt>
                <c:pt idx="6368">
                  <c:v>2.098371663570932E-5</c:v>
                </c:pt>
                <c:pt idx="6369">
                  <c:v>9.7592065167582194E-4</c:v>
                </c:pt>
                <c:pt idx="6370">
                  <c:v>4.3744531933532539E-4</c:v>
                </c:pt>
                <c:pt idx="6371">
                  <c:v>6.5104166666679814E-4</c:v>
                </c:pt>
                <c:pt idx="6372">
                  <c:v>7.4992347719621596E-3</c:v>
                </c:pt>
                <c:pt idx="6373">
                  <c:v>6.5104166666679814E-4</c:v>
                </c:pt>
                <c:pt idx="6374">
                  <c:v>6.9991251093613586E-3</c:v>
                </c:pt>
                <c:pt idx="6375">
                  <c:v>6.5104166666679814E-4</c:v>
                </c:pt>
                <c:pt idx="6376">
                  <c:v>2.976190476190496E-3</c:v>
                </c:pt>
                <c:pt idx="6377">
                  <c:v>1.3135521885522094E-2</c:v>
                </c:pt>
                <c:pt idx="6378">
                  <c:v>5.5283251231526928E-2</c:v>
                </c:pt>
                <c:pt idx="6379">
                  <c:v>2.9898305084745634E-2</c:v>
                </c:pt>
                <c:pt idx="6380">
                  <c:v>2.9898305084745634E-2</c:v>
                </c:pt>
                <c:pt idx="6381">
                  <c:v>6.4295580110497836E-3</c:v>
                </c:pt>
                <c:pt idx="6382">
                  <c:v>1.701680672268882E-3</c:v>
                </c:pt>
                <c:pt idx="6383">
                  <c:v>2.1512605042016884E-2</c:v>
                </c:pt>
                <c:pt idx="6384">
                  <c:v>5.6625141562869773E-4</c:v>
                </c:pt>
                <c:pt idx="6385">
                  <c:v>1.5748031496063096E-2</c:v>
                </c:pt>
                <c:pt idx="6386">
                  <c:v>1.0416666666666938E-2</c:v>
                </c:pt>
                <c:pt idx="6387">
                  <c:v>3.9447731755424325E-3</c:v>
                </c:pt>
                <c:pt idx="6388">
                  <c:v>1.7076502732243888E-4</c:v>
                </c:pt>
                <c:pt idx="6389">
                  <c:v>7.1123755334290457E-4</c:v>
                </c:pt>
                <c:pt idx="6390">
                  <c:v>0</c:v>
                </c:pt>
                <c:pt idx="6391">
                  <c:v>4.5955882352954056E-4</c:v>
                </c:pt>
                <c:pt idx="6392">
                  <c:v>1.9357336430511073E-4</c:v>
                </c:pt>
                <c:pt idx="6393">
                  <c:v>2.4516129032258076E-2</c:v>
                </c:pt>
                <c:pt idx="6394">
                  <c:v>1.0611205432937245E-2</c:v>
                </c:pt>
                <c:pt idx="6395">
                  <c:v>2.4516129032258076E-2</c:v>
                </c:pt>
                <c:pt idx="6396">
                  <c:v>4.1078305519906002E-4</c:v>
                </c:pt>
                <c:pt idx="6397">
                  <c:v>7.5999999999999887E-2</c:v>
                </c:pt>
                <c:pt idx="6398">
                  <c:v>1.0611205432937245E-2</c:v>
                </c:pt>
                <c:pt idx="6399">
                  <c:v>3.6297640651545021E-6</c:v>
                </c:pt>
                <c:pt idx="6400">
                  <c:v>2.6622181646105109E-2</c:v>
                </c:pt>
                <c:pt idx="6401">
                  <c:v>1.6079158936301841E-2</c:v>
                </c:pt>
                <c:pt idx="6402">
                  <c:v>2.1201167253798871E-2</c:v>
                </c:pt>
                <c:pt idx="6403">
                  <c:v>2.3319200484554808E-2</c:v>
                </c:pt>
                <c:pt idx="6404">
                  <c:v>4.646901770796041E-4</c:v>
                </c:pt>
                <c:pt idx="6405">
                  <c:v>1.2440191387559946E-2</c:v>
                </c:pt>
                <c:pt idx="6406">
                  <c:v>3.1173826173826382E-3</c:v>
                </c:pt>
                <c:pt idx="6407">
                  <c:v>4.8166119594678422E-4</c:v>
                </c:pt>
                <c:pt idx="6408">
                  <c:v>1.2487512487511664E-3</c:v>
                </c:pt>
                <c:pt idx="6409">
                  <c:v>6.1454293737771293E-4</c:v>
                </c:pt>
                <c:pt idx="6410">
                  <c:v>1.2487512487511664E-3</c:v>
                </c:pt>
                <c:pt idx="6411">
                  <c:v>9.8681805998884634E-4</c:v>
                </c:pt>
                <c:pt idx="6412">
                  <c:v>2.1502579988818297E-3</c:v>
                </c:pt>
                <c:pt idx="6413">
                  <c:v>1.5470477999748978E-4</c:v>
                </c:pt>
                <c:pt idx="6414">
                  <c:v>6.8740783026497582E-3</c:v>
                </c:pt>
                <c:pt idx="6415">
                  <c:v>1.0635034257081455E-2</c:v>
                </c:pt>
                <c:pt idx="6416">
                  <c:v>2.3319200484554808E-2</c:v>
                </c:pt>
                <c:pt idx="6417">
                  <c:v>6.1454293737771293E-4</c:v>
                </c:pt>
                <c:pt idx="6418">
                  <c:v>7.5133200133202386E-3</c:v>
                </c:pt>
                <c:pt idx="6419">
                  <c:v>1.5748031496063096E-2</c:v>
                </c:pt>
                <c:pt idx="6420">
                  <c:v>1.5748031496063096E-2</c:v>
                </c:pt>
                <c:pt idx="6421">
                  <c:v>9.2154284461976807E-2</c:v>
                </c:pt>
                <c:pt idx="6422">
                  <c:v>2.1164021164021368E-2</c:v>
                </c:pt>
                <c:pt idx="6423">
                  <c:v>1.0416666666666938E-2</c:v>
                </c:pt>
                <c:pt idx="6424">
                  <c:v>4.3744531933532539E-4</c:v>
                </c:pt>
                <c:pt idx="6425">
                  <c:v>1.7600574712643893E-2</c:v>
                </c:pt>
                <c:pt idx="6426">
                  <c:v>1.3258820951128777E-2</c:v>
                </c:pt>
                <c:pt idx="6427">
                  <c:v>6.5104166666679814E-4</c:v>
                </c:pt>
                <c:pt idx="6428">
                  <c:v>1.0416666666666938E-2</c:v>
                </c:pt>
                <c:pt idx="6429">
                  <c:v>3.7940379403793946E-2</c:v>
                </c:pt>
                <c:pt idx="6430">
                  <c:v>2.5864707682889666E-2</c:v>
                </c:pt>
                <c:pt idx="6431">
                  <c:v>3.5433070866141739E-2</c:v>
                </c:pt>
                <c:pt idx="6432">
                  <c:v>3.5433070866141662E-2</c:v>
                </c:pt>
                <c:pt idx="6433">
                  <c:v>3.5433070866141662E-2</c:v>
                </c:pt>
                <c:pt idx="6434">
                  <c:v>1.0416666666666938E-2</c:v>
                </c:pt>
                <c:pt idx="6435">
                  <c:v>2.1164021164021368E-2</c:v>
                </c:pt>
                <c:pt idx="6436">
                  <c:v>4.2265426880810128E-4</c:v>
                </c:pt>
                <c:pt idx="6437">
                  <c:v>4.2265426880810128E-4</c:v>
                </c:pt>
                <c:pt idx="6438">
                  <c:v>6.6666666666668883E-3</c:v>
                </c:pt>
                <c:pt idx="6439">
                  <c:v>0</c:v>
                </c:pt>
                <c:pt idx="6440">
                  <c:v>9.3440122044242471E-3</c:v>
                </c:pt>
                <c:pt idx="6441">
                  <c:v>2.5735294117647207E-2</c:v>
                </c:pt>
                <c:pt idx="6442">
                  <c:v>6.9686411149826252E-3</c:v>
                </c:pt>
                <c:pt idx="6443">
                  <c:v>1.0416666666666938E-2</c:v>
                </c:pt>
                <c:pt idx="6444">
                  <c:v>3.4722222222222398E-3</c:v>
                </c:pt>
                <c:pt idx="6445">
                  <c:v>4.3744531933532539E-4</c:v>
                </c:pt>
                <c:pt idx="6446">
                  <c:v>1.0416666666666938E-2</c:v>
                </c:pt>
                <c:pt idx="6447">
                  <c:v>1.253132832080066E-3</c:v>
                </c:pt>
                <c:pt idx="6448">
                  <c:v>2.7348293345423883E-2</c:v>
                </c:pt>
                <c:pt idx="6449">
                  <c:v>5.5900297386364808E-3</c:v>
                </c:pt>
                <c:pt idx="6450">
                  <c:v>9.8277265061528818E-5</c:v>
                </c:pt>
                <c:pt idx="6451">
                  <c:v>1.1349146297250075E-4</c:v>
                </c:pt>
                <c:pt idx="6452">
                  <c:v>1.1349146297250075E-4</c:v>
                </c:pt>
                <c:pt idx="6453">
                  <c:v>4.1406067228352897E-7</c:v>
                </c:pt>
                <c:pt idx="6454">
                  <c:v>5.5682059092119649E-3</c:v>
                </c:pt>
                <c:pt idx="6455">
                  <c:v>4.2441218911805362E-4</c:v>
                </c:pt>
                <c:pt idx="6456">
                  <c:v>2.9654090375153203E-3</c:v>
                </c:pt>
                <c:pt idx="6457">
                  <c:v>7.223024446442728E-3</c:v>
                </c:pt>
                <c:pt idx="6458">
                  <c:v>1.0487276151689641E-3</c:v>
                </c:pt>
                <c:pt idx="6459">
                  <c:v>4.8908452269802276E-4</c:v>
                </c:pt>
                <c:pt idx="6460">
                  <c:v>1.0513296227581837E-2</c:v>
                </c:pt>
                <c:pt idx="6461">
                  <c:v>1.8520453068604074E-3</c:v>
                </c:pt>
                <c:pt idx="6462">
                  <c:v>1.3882385798893663E-3</c:v>
                </c:pt>
                <c:pt idx="6463">
                  <c:v>4.0808864338276202E-3</c:v>
                </c:pt>
                <c:pt idx="6464">
                  <c:v>1.427722604193195E-2</c:v>
                </c:pt>
                <c:pt idx="6465">
                  <c:v>3.7158535428433175E-3</c:v>
                </c:pt>
                <c:pt idx="6466">
                  <c:v>4.2441218911805362E-4</c:v>
                </c:pt>
                <c:pt idx="6467">
                  <c:v>9.9312452253630269E-3</c:v>
                </c:pt>
                <c:pt idx="6468">
                  <c:v>7.8977320261744456E-3</c:v>
                </c:pt>
                <c:pt idx="6469">
                  <c:v>1.0105052121859322E-4</c:v>
                </c:pt>
                <c:pt idx="6470">
                  <c:v>1.69764875646905E-5</c:v>
                </c:pt>
                <c:pt idx="6471">
                  <c:v>1.0513296227581837E-2</c:v>
                </c:pt>
                <c:pt idx="6472">
                  <c:v>6.6775936380907339E-5</c:v>
                </c:pt>
                <c:pt idx="6473">
                  <c:v>2.3858689585892034E-3</c:v>
                </c:pt>
                <c:pt idx="6474">
                  <c:v>2.2014624031430684E-2</c:v>
                </c:pt>
                <c:pt idx="6475">
                  <c:v>8.696971088484705E-4</c:v>
                </c:pt>
                <c:pt idx="6476">
                  <c:v>9.2471892983401055E-3</c:v>
                </c:pt>
                <c:pt idx="6477">
                  <c:v>4.2441218911805362E-4</c:v>
                </c:pt>
                <c:pt idx="6478">
                  <c:v>2.1164948840937986E-3</c:v>
                </c:pt>
                <c:pt idx="6479">
                  <c:v>2.1164948840937986E-3</c:v>
                </c:pt>
                <c:pt idx="6480">
                  <c:v>4.1406067228352897E-7</c:v>
                </c:pt>
                <c:pt idx="6481">
                  <c:v>4.1406067228352897E-7</c:v>
                </c:pt>
                <c:pt idx="6482">
                  <c:v>4.1406067228352897E-7</c:v>
                </c:pt>
                <c:pt idx="6483">
                  <c:v>8.8429976096009461E-3</c:v>
                </c:pt>
                <c:pt idx="6484">
                  <c:v>2.3437500000000038E-2</c:v>
                </c:pt>
                <c:pt idx="6485">
                  <c:v>1.6544117647058862E-2</c:v>
                </c:pt>
                <c:pt idx="6486">
                  <c:v>2.3437500000000038E-2</c:v>
                </c:pt>
                <c:pt idx="6487">
                  <c:v>2.3437500000000038E-2</c:v>
                </c:pt>
                <c:pt idx="6488">
                  <c:v>1.0416666666666938E-2</c:v>
                </c:pt>
                <c:pt idx="6489">
                  <c:v>1.0416666666666938E-2</c:v>
                </c:pt>
                <c:pt idx="6490">
                  <c:v>1.0416666666666938E-2</c:v>
                </c:pt>
                <c:pt idx="6491">
                  <c:v>1.8436326391260017E-2</c:v>
                </c:pt>
                <c:pt idx="6492">
                  <c:v>1.7005032101336127E-2</c:v>
                </c:pt>
                <c:pt idx="6493">
                  <c:v>5.5124438348122268E-3</c:v>
                </c:pt>
                <c:pt idx="6494">
                  <c:v>2.5694444444444468E-2</c:v>
                </c:pt>
                <c:pt idx="6495">
                  <c:v>1.6128416552143479E-3</c:v>
                </c:pt>
                <c:pt idx="6496">
                  <c:v>2.1513258541557586E-4</c:v>
                </c:pt>
                <c:pt idx="6497">
                  <c:v>2.1513258541557586E-4</c:v>
                </c:pt>
                <c:pt idx="6498">
                  <c:v>4.7384615384615261E-2</c:v>
                </c:pt>
                <c:pt idx="6499">
                  <c:v>1.3832487141505839E-2</c:v>
                </c:pt>
                <c:pt idx="6500">
                  <c:v>2.3319200484554808E-2</c:v>
                </c:pt>
                <c:pt idx="6501">
                  <c:v>1.3054830287208905E-3</c:v>
                </c:pt>
                <c:pt idx="6502">
                  <c:v>3.1444099378882179E-2</c:v>
                </c:pt>
                <c:pt idx="6503">
                  <c:v>2.3437500000000038E-2</c:v>
                </c:pt>
                <c:pt idx="6504">
                  <c:v>2.3437500000000038E-2</c:v>
                </c:pt>
                <c:pt idx="6505">
                  <c:v>2.3437500000000038E-2</c:v>
                </c:pt>
                <c:pt idx="6506">
                  <c:v>1.0416666666666938E-2</c:v>
                </c:pt>
                <c:pt idx="6507">
                  <c:v>1.9357336430511073E-4</c:v>
                </c:pt>
                <c:pt idx="6508">
                  <c:v>2.016129032257999E-3</c:v>
                </c:pt>
                <c:pt idx="6509">
                  <c:v>3.8461538461538256E-2</c:v>
                </c:pt>
                <c:pt idx="6510">
                  <c:v>2.2333637192342881E-2</c:v>
                </c:pt>
                <c:pt idx="6511">
                  <c:v>3.2101677148848378E-3</c:v>
                </c:pt>
                <c:pt idx="6512">
                  <c:v>6.5104166666679814E-4</c:v>
                </c:pt>
                <c:pt idx="6513">
                  <c:v>3.6885245901639496E-2</c:v>
                </c:pt>
                <c:pt idx="6514">
                  <c:v>2.4390243902439174E-2</c:v>
                </c:pt>
                <c:pt idx="6515">
                  <c:v>2.0161290322580406E-3</c:v>
                </c:pt>
                <c:pt idx="6516">
                  <c:v>3.8314176245210622E-3</c:v>
                </c:pt>
                <c:pt idx="6517">
                  <c:v>1.6278860028859921E-2</c:v>
                </c:pt>
                <c:pt idx="6518">
                  <c:v>4.8840048840048701E-3</c:v>
                </c:pt>
                <c:pt idx="6519">
                  <c:v>6.9444444444444033E-3</c:v>
                </c:pt>
                <c:pt idx="6520">
                  <c:v>2.2988505747126374E-2</c:v>
                </c:pt>
                <c:pt idx="6521">
                  <c:v>1.0761589403973681E-2</c:v>
                </c:pt>
                <c:pt idx="6522">
                  <c:v>4.5537340619304E-4</c:v>
                </c:pt>
                <c:pt idx="6523">
                  <c:v>4.5537340619304E-4</c:v>
                </c:pt>
                <c:pt idx="6524">
                  <c:v>2.7777777777777794E-2</c:v>
                </c:pt>
                <c:pt idx="6525">
                  <c:v>6.9444444444444033E-3</c:v>
                </c:pt>
                <c:pt idx="6526">
                  <c:v>4.5537340619304E-4</c:v>
                </c:pt>
                <c:pt idx="6527">
                  <c:v>4.5537340619304E-4</c:v>
                </c:pt>
                <c:pt idx="6528">
                  <c:v>2.66666666666668E-2</c:v>
                </c:pt>
                <c:pt idx="6529">
                  <c:v>1.4778325123152662E-2</c:v>
                </c:pt>
                <c:pt idx="6530">
                  <c:v>4.9586776859504245E-2</c:v>
                </c:pt>
                <c:pt idx="6531">
                  <c:v>1.5748031496063096E-2</c:v>
                </c:pt>
                <c:pt idx="6532">
                  <c:v>6.5104166666679814E-4</c:v>
                </c:pt>
                <c:pt idx="6533">
                  <c:v>1.0416666666666938E-2</c:v>
                </c:pt>
                <c:pt idx="6534">
                  <c:v>1.0416666666666938E-2</c:v>
                </c:pt>
                <c:pt idx="6535">
                  <c:v>6.9991251093613586E-3</c:v>
                </c:pt>
                <c:pt idx="6536">
                  <c:v>2.3437500000000038E-2</c:v>
                </c:pt>
                <c:pt idx="6537">
                  <c:v>1.0416666666666938E-2</c:v>
                </c:pt>
                <c:pt idx="6538">
                  <c:v>1.0416666666666938E-2</c:v>
                </c:pt>
                <c:pt idx="6539">
                  <c:v>2.66666666666668E-2</c:v>
                </c:pt>
                <c:pt idx="6540">
                  <c:v>1.0416666666666938E-2</c:v>
                </c:pt>
                <c:pt idx="6541">
                  <c:v>1.1746374205921145E-2</c:v>
                </c:pt>
                <c:pt idx="6542">
                  <c:v>4.8543689320386775E-3</c:v>
                </c:pt>
                <c:pt idx="6543">
                  <c:v>2.238056088426023E-3</c:v>
                </c:pt>
                <c:pt idx="6544">
                  <c:v>2.238056088426023E-3</c:v>
                </c:pt>
                <c:pt idx="6545">
                  <c:v>2.3437500000000038E-2</c:v>
                </c:pt>
                <c:pt idx="6546">
                  <c:v>1.3622603430877933E-2</c:v>
                </c:pt>
                <c:pt idx="6547">
                  <c:v>1.0416666666666938E-2</c:v>
                </c:pt>
                <c:pt idx="6548">
                  <c:v>8.1756598925492995E-4</c:v>
                </c:pt>
                <c:pt idx="6549">
                  <c:v>2.3199023199023172E-2</c:v>
                </c:pt>
                <c:pt idx="6550">
                  <c:v>2.2952853598014817E-2</c:v>
                </c:pt>
                <c:pt idx="6551">
                  <c:v>1.0860484544695154E-2</c:v>
                </c:pt>
                <c:pt idx="6552">
                  <c:v>1.0976702508960743E-2</c:v>
                </c:pt>
                <c:pt idx="6553">
                  <c:v>1.6837104072398128E-2</c:v>
                </c:pt>
                <c:pt idx="6554">
                  <c:v>7.433742727860355E-4</c:v>
                </c:pt>
                <c:pt idx="6555">
                  <c:v>1.6837104072398128E-2</c:v>
                </c:pt>
                <c:pt idx="6556">
                  <c:v>2.5646470751588121E-3</c:v>
                </c:pt>
                <c:pt idx="6557">
                  <c:v>2.8280542986424254E-3</c:v>
                </c:pt>
                <c:pt idx="6558">
                  <c:v>7.2148786831516027E-4</c:v>
                </c:pt>
                <c:pt idx="6559">
                  <c:v>7.5624266800745389E-4</c:v>
                </c:pt>
                <c:pt idx="6560">
                  <c:v>2.3737038675119199E-2</c:v>
                </c:pt>
                <c:pt idx="6561">
                  <c:v>3.6053130929791309E-2</c:v>
                </c:pt>
                <c:pt idx="6562">
                  <c:v>3.6053130929791309E-2</c:v>
                </c:pt>
                <c:pt idx="6563">
                  <c:v>3.6053130929791309E-2</c:v>
                </c:pt>
                <c:pt idx="6564">
                  <c:v>3.6053130929791309E-2</c:v>
                </c:pt>
                <c:pt idx="6565">
                  <c:v>3.6053130929791309E-2</c:v>
                </c:pt>
                <c:pt idx="6566">
                  <c:v>1.3109651220350232E-3</c:v>
                </c:pt>
                <c:pt idx="6567">
                  <c:v>3.6053130929791309E-2</c:v>
                </c:pt>
                <c:pt idx="6568">
                  <c:v>9.9761071476644723E-3</c:v>
                </c:pt>
                <c:pt idx="6569">
                  <c:v>3.1090848834183539E-3</c:v>
                </c:pt>
                <c:pt idx="6570">
                  <c:v>1.6235144312393888E-2</c:v>
                </c:pt>
                <c:pt idx="6571">
                  <c:v>1.998950950541064E-3</c:v>
                </c:pt>
                <c:pt idx="6572">
                  <c:v>2.384313725490185E-2</c:v>
                </c:pt>
                <c:pt idx="6573">
                  <c:v>6.4271838766465795E-3</c:v>
                </c:pt>
                <c:pt idx="6574">
                  <c:v>2.384313725490185E-2</c:v>
                </c:pt>
                <c:pt idx="6575">
                  <c:v>6.034027605676868E-4</c:v>
                </c:pt>
                <c:pt idx="6576">
                  <c:v>2.5800645635357059E-3</c:v>
                </c:pt>
                <c:pt idx="6577">
                  <c:v>6.9991251093613586E-3</c:v>
                </c:pt>
                <c:pt idx="6578">
                  <c:v>6.9991251093613586E-3</c:v>
                </c:pt>
                <c:pt idx="6579">
                  <c:v>2.3437500000000038E-2</c:v>
                </c:pt>
                <c:pt idx="6580">
                  <c:v>1.0416666666666938E-2</c:v>
                </c:pt>
                <c:pt idx="6581">
                  <c:v>3.4836619566001065E-2</c:v>
                </c:pt>
                <c:pt idx="6582">
                  <c:v>4.1441442033937098E-2</c:v>
                </c:pt>
                <c:pt idx="6583">
                  <c:v>3.2942667089008643E-2</c:v>
                </c:pt>
                <c:pt idx="6584">
                  <c:v>1.6112919338532523E-6</c:v>
                </c:pt>
                <c:pt idx="6585">
                  <c:v>2.3319200484554808E-2</c:v>
                </c:pt>
                <c:pt idx="6586">
                  <c:v>5.0981835501959435E-2</c:v>
                </c:pt>
                <c:pt idx="6587">
                  <c:v>1.1985938296265278E-3</c:v>
                </c:pt>
                <c:pt idx="6588">
                  <c:v>9.8681805998884634E-4</c:v>
                </c:pt>
                <c:pt idx="6589">
                  <c:v>6.1454293737771293E-4</c:v>
                </c:pt>
                <c:pt idx="6590">
                  <c:v>2.9491366447888252E-2</c:v>
                </c:pt>
                <c:pt idx="6591">
                  <c:v>3.2942667089008643E-2</c:v>
                </c:pt>
                <c:pt idx="6592">
                  <c:v>2.3319200484554808E-2</c:v>
                </c:pt>
                <c:pt idx="6593">
                  <c:v>1.0635034257081455E-2</c:v>
                </c:pt>
                <c:pt idx="6594">
                  <c:v>7.5757575757576141E-3</c:v>
                </c:pt>
                <c:pt idx="6595">
                  <c:v>1.0835703643503729E-3</c:v>
                </c:pt>
                <c:pt idx="6596">
                  <c:v>0</c:v>
                </c:pt>
                <c:pt idx="6597">
                  <c:v>1.0416666666666938E-2</c:v>
                </c:pt>
                <c:pt idx="6598">
                  <c:v>7.5757575757576141E-3</c:v>
                </c:pt>
                <c:pt idx="6599">
                  <c:v>4.6599679627203775E-3</c:v>
                </c:pt>
                <c:pt idx="6600">
                  <c:v>5.485574969524596E-3</c:v>
                </c:pt>
                <c:pt idx="6601">
                  <c:v>9.8425196850402048E-4</c:v>
                </c:pt>
                <c:pt idx="6602">
                  <c:v>2.3437500000000038E-2</c:v>
                </c:pt>
                <c:pt idx="6603">
                  <c:v>2.66666666666668E-2</c:v>
                </c:pt>
                <c:pt idx="6604">
                  <c:v>2.4154589371982158E-3</c:v>
                </c:pt>
                <c:pt idx="6605">
                  <c:v>3.4722222222222398E-3</c:v>
                </c:pt>
                <c:pt idx="6606">
                  <c:v>1.3227513227514738E-3</c:v>
                </c:pt>
                <c:pt idx="6607">
                  <c:v>4.3744531933532539E-4</c:v>
                </c:pt>
                <c:pt idx="6608">
                  <c:v>6.6666666666668883E-3</c:v>
                </c:pt>
                <c:pt idx="6609">
                  <c:v>6.5104166666679814E-4</c:v>
                </c:pt>
                <c:pt idx="6610">
                  <c:v>3.5904255319149016E-2</c:v>
                </c:pt>
                <c:pt idx="6611">
                  <c:v>1.1405150138109164E-2</c:v>
                </c:pt>
                <c:pt idx="6612">
                  <c:v>1.0416666666666938E-2</c:v>
                </c:pt>
                <c:pt idx="6613">
                  <c:v>4.7473719905053802E-3</c:v>
                </c:pt>
                <c:pt idx="6614">
                  <c:v>1.3227513227514738E-3</c:v>
                </c:pt>
                <c:pt idx="6615">
                  <c:v>3.0116724583444658E-2</c:v>
                </c:pt>
                <c:pt idx="6616">
                  <c:v>2.5634318597959622E-2</c:v>
                </c:pt>
                <c:pt idx="6617">
                  <c:v>3.4531360112755496E-2</c:v>
                </c:pt>
                <c:pt idx="6618">
                  <c:v>6.5104166666679814E-4</c:v>
                </c:pt>
                <c:pt idx="6619">
                  <c:v>6.5104166666679814E-4</c:v>
                </c:pt>
                <c:pt idx="6620">
                  <c:v>1.1770244821086376E-4</c:v>
                </c:pt>
                <c:pt idx="6621">
                  <c:v>6.9991251093613586E-3</c:v>
                </c:pt>
                <c:pt idx="6622">
                  <c:v>1.5679442508710839E-2</c:v>
                </c:pt>
                <c:pt idx="6623">
                  <c:v>2.1164021164021368E-2</c:v>
                </c:pt>
                <c:pt idx="6624">
                  <c:v>3.5433070866141662E-2</c:v>
                </c:pt>
                <c:pt idx="6625">
                  <c:v>1.5748031496063096E-2</c:v>
                </c:pt>
                <c:pt idx="6626">
                  <c:v>6.072106261857189E-4</c:v>
                </c:pt>
                <c:pt idx="6627">
                  <c:v>1.0588235294115077E-3</c:v>
                </c:pt>
                <c:pt idx="6628">
                  <c:v>2.3719165085388773E-2</c:v>
                </c:pt>
                <c:pt idx="6629">
                  <c:v>3.4602076124566616E-3</c:v>
                </c:pt>
                <c:pt idx="6630">
                  <c:v>6.7476383265857292E-3</c:v>
                </c:pt>
                <c:pt idx="6631">
                  <c:v>1.3276729662836742E-3</c:v>
                </c:pt>
                <c:pt idx="6632">
                  <c:v>3.264986287057643E-3</c:v>
                </c:pt>
                <c:pt idx="6633">
                  <c:v>2.4468727327104228E-3</c:v>
                </c:pt>
                <c:pt idx="6634">
                  <c:v>1.9456333140543784E-2</c:v>
                </c:pt>
                <c:pt idx="6635">
                  <c:v>3.264986287057643E-3</c:v>
                </c:pt>
                <c:pt idx="6636">
                  <c:v>5.7836899942167346E-4</c:v>
                </c:pt>
                <c:pt idx="6637">
                  <c:v>1.4144009924843643E-2</c:v>
                </c:pt>
                <c:pt idx="6638">
                  <c:v>1.0860484544695154E-2</c:v>
                </c:pt>
                <c:pt idx="6639">
                  <c:v>4.9207148118453579E-3</c:v>
                </c:pt>
                <c:pt idx="6640">
                  <c:v>1.0860484544695154E-2</c:v>
                </c:pt>
                <c:pt idx="6641">
                  <c:v>1.1703280900865094E-2</c:v>
                </c:pt>
                <c:pt idx="6642">
                  <c:v>1.1703280900865094E-2</c:v>
                </c:pt>
                <c:pt idx="6643">
                  <c:v>5.9624585940374628E-3</c:v>
                </c:pt>
                <c:pt idx="6644">
                  <c:v>1.0860484544695154E-2</c:v>
                </c:pt>
                <c:pt idx="6645">
                  <c:v>4.3804507497056042E-3</c:v>
                </c:pt>
                <c:pt idx="6646">
                  <c:v>2.3076923076923002E-2</c:v>
                </c:pt>
                <c:pt idx="6647">
                  <c:v>1.661085286816285E-2</c:v>
                </c:pt>
                <c:pt idx="6648">
                  <c:v>2.0986346956866769E-3</c:v>
                </c:pt>
                <c:pt idx="6649">
                  <c:v>5.7836899942167346E-4</c:v>
                </c:pt>
                <c:pt idx="6650">
                  <c:v>6.1454293737771293E-4</c:v>
                </c:pt>
                <c:pt idx="6651">
                  <c:v>3.5256410256410152E-2</c:v>
                </c:pt>
                <c:pt idx="6652">
                  <c:v>6.912845219296887E-3</c:v>
                </c:pt>
                <c:pt idx="6653">
                  <c:v>2.3319200484554808E-2</c:v>
                </c:pt>
                <c:pt idx="6654">
                  <c:v>1.0635034257081455E-2</c:v>
                </c:pt>
                <c:pt idx="6655">
                  <c:v>1.0635034257081455E-2</c:v>
                </c:pt>
                <c:pt idx="6656">
                  <c:v>4.8166119594678422E-4</c:v>
                </c:pt>
                <c:pt idx="6657">
                  <c:v>5.3280053280077089E-4</c:v>
                </c:pt>
                <c:pt idx="6658">
                  <c:v>4.479999999999993E-2</c:v>
                </c:pt>
                <c:pt idx="6659">
                  <c:v>4.479999999999993E-2</c:v>
                </c:pt>
                <c:pt idx="6660">
                  <c:v>4.479999999999993E-2</c:v>
                </c:pt>
                <c:pt idx="6661">
                  <c:v>2.6728110599078415E-2</c:v>
                </c:pt>
                <c:pt idx="6662">
                  <c:v>2.3728813559321892E-2</c:v>
                </c:pt>
                <c:pt idx="6663">
                  <c:v>1.210653753026609E-2</c:v>
                </c:pt>
                <c:pt idx="6664">
                  <c:v>1.210653753026609E-2</c:v>
                </c:pt>
                <c:pt idx="6665">
                  <c:v>2.2857142857142774E-2</c:v>
                </c:pt>
                <c:pt idx="6666">
                  <c:v>1.831501831501825E-2</c:v>
                </c:pt>
                <c:pt idx="6667">
                  <c:v>4.4247787610619309E-2</c:v>
                </c:pt>
                <c:pt idx="6668">
                  <c:v>3.5745207173778298E-2</c:v>
                </c:pt>
                <c:pt idx="6669">
                  <c:v>5.5400878433707806E-2</c:v>
                </c:pt>
                <c:pt idx="6670">
                  <c:v>5.5400878433707806E-2</c:v>
                </c:pt>
                <c:pt idx="6671">
                  <c:v>4.84261501210288E-4</c:v>
                </c:pt>
                <c:pt idx="6672">
                  <c:v>1.9107820119198135E-2</c:v>
                </c:pt>
                <c:pt idx="6673">
                  <c:v>2.5223435948361208E-2</c:v>
                </c:pt>
                <c:pt idx="6674">
                  <c:v>2.3437500000000038E-2</c:v>
                </c:pt>
                <c:pt idx="6675">
                  <c:v>4.7619047619047589E-2</c:v>
                </c:pt>
                <c:pt idx="6676">
                  <c:v>6.5104166666679814E-4</c:v>
                </c:pt>
                <c:pt idx="6677">
                  <c:v>2.976190476190496E-3</c:v>
                </c:pt>
                <c:pt idx="6678">
                  <c:v>6.9686411149826252E-3</c:v>
                </c:pt>
                <c:pt idx="6679">
                  <c:v>3.5433070866141662E-2</c:v>
                </c:pt>
                <c:pt idx="6680">
                  <c:v>2.4008086934546782E-3</c:v>
                </c:pt>
                <c:pt idx="6681">
                  <c:v>2.3437500000000038E-2</c:v>
                </c:pt>
                <c:pt idx="6682">
                  <c:v>2.6205450733739476E-4</c:v>
                </c:pt>
                <c:pt idx="6683">
                  <c:v>1.0296789824349027E-2</c:v>
                </c:pt>
                <c:pt idx="6684">
                  <c:v>2.3437500000000038E-2</c:v>
                </c:pt>
                <c:pt idx="6685">
                  <c:v>5.092946269416095E-4</c:v>
                </c:pt>
                <c:pt idx="6686">
                  <c:v>3.5433070866141662E-2</c:v>
                </c:pt>
                <c:pt idx="6687">
                  <c:v>3.5433070866141662E-2</c:v>
                </c:pt>
                <c:pt idx="6688">
                  <c:v>4.9554781262098134E-2</c:v>
                </c:pt>
                <c:pt idx="6689">
                  <c:v>2.3437500000000038E-2</c:v>
                </c:pt>
                <c:pt idx="6690">
                  <c:v>1.0611205432937245E-2</c:v>
                </c:pt>
                <c:pt idx="6691">
                  <c:v>2.3437500000000038E-2</c:v>
                </c:pt>
                <c:pt idx="6692">
                  <c:v>6.147540983606598E-3</c:v>
                </c:pt>
                <c:pt idx="6693">
                  <c:v>2.6666666666666613E-2</c:v>
                </c:pt>
                <c:pt idx="6694">
                  <c:v>3.2444124008652966E-3</c:v>
                </c:pt>
                <c:pt idx="6695">
                  <c:v>1.6235144312393888E-2</c:v>
                </c:pt>
                <c:pt idx="6696">
                  <c:v>2.707244243685393E-2</c:v>
                </c:pt>
                <c:pt idx="6697">
                  <c:v>1.998950950541064E-3</c:v>
                </c:pt>
                <c:pt idx="6698">
                  <c:v>2.6492828350402028E-4</c:v>
                </c:pt>
                <c:pt idx="6699">
                  <c:v>9.6091793249121168E-4</c:v>
                </c:pt>
                <c:pt idx="6700">
                  <c:v>1.0736842105263183E-2</c:v>
                </c:pt>
                <c:pt idx="6701">
                  <c:v>6.4499484004128737E-4</c:v>
                </c:pt>
                <c:pt idx="6702">
                  <c:v>1.0736842105263183E-2</c:v>
                </c:pt>
                <c:pt idx="6703">
                  <c:v>2.7502157031924112E-2</c:v>
                </c:pt>
                <c:pt idx="6704">
                  <c:v>1.6235144312393888E-2</c:v>
                </c:pt>
                <c:pt idx="6705">
                  <c:v>1.0736842105263183E-2</c:v>
                </c:pt>
                <c:pt idx="6706">
                  <c:v>1.0736842105263183E-2</c:v>
                </c:pt>
                <c:pt idx="6707">
                  <c:v>7.0748304981301776E-3</c:v>
                </c:pt>
                <c:pt idx="6708">
                  <c:v>3.0601537677008971E-3</c:v>
                </c:pt>
                <c:pt idx="6709">
                  <c:v>2.1318580640613781E-3</c:v>
                </c:pt>
                <c:pt idx="6710">
                  <c:v>1.2607253603016325E-2</c:v>
                </c:pt>
                <c:pt idx="6711">
                  <c:v>1.0034093247867277E-3</c:v>
                </c:pt>
                <c:pt idx="6712">
                  <c:v>5.0717591040167116E-4</c:v>
                </c:pt>
                <c:pt idx="6713">
                  <c:v>2.976190476190496E-3</c:v>
                </c:pt>
                <c:pt idx="6714">
                  <c:v>6.9991251093613586E-3</c:v>
                </c:pt>
                <c:pt idx="6715">
                  <c:v>1.0416666666666938E-2</c:v>
                </c:pt>
                <c:pt idx="6716">
                  <c:v>3.3685812705279365E-2</c:v>
                </c:pt>
                <c:pt idx="6717">
                  <c:v>1.5748031496063096E-2</c:v>
                </c:pt>
                <c:pt idx="6718">
                  <c:v>1.0416666666666938E-2</c:v>
                </c:pt>
                <c:pt idx="6719">
                  <c:v>2.06625683060109E-2</c:v>
                </c:pt>
                <c:pt idx="6720">
                  <c:v>6.5104166666679814E-4</c:v>
                </c:pt>
                <c:pt idx="6721">
                  <c:v>8.542627712292036E-5</c:v>
                </c:pt>
                <c:pt idx="6722">
                  <c:v>1.9847176739112873E-4</c:v>
                </c:pt>
                <c:pt idx="6723">
                  <c:v>1.3227513227514738E-3</c:v>
                </c:pt>
                <c:pt idx="6724">
                  <c:v>1.6544117647058862E-2</c:v>
                </c:pt>
                <c:pt idx="6725">
                  <c:v>1.6544117647058862E-2</c:v>
                </c:pt>
                <c:pt idx="6726">
                  <c:v>4.7619047619047589E-2</c:v>
                </c:pt>
                <c:pt idx="6727">
                  <c:v>1.6544117647058862E-2</c:v>
                </c:pt>
                <c:pt idx="6728">
                  <c:v>1.0416666666666938E-2</c:v>
                </c:pt>
                <c:pt idx="6729">
                  <c:v>1.6203703703703606E-2</c:v>
                </c:pt>
                <c:pt idx="6730">
                  <c:v>2.5864707682889666E-2</c:v>
                </c:pt>
                <c:pt idx="6731">
                  <c:v>6.6666666666668883E-3</c:v>
                </c:pt>
                <c:pt idx="6732">
                  <c:v>1.3329167968343136E-2</c:v>
                </c:pt>
                <c:pt idx="6733">
                  <c:v>2.9605263157894801E-2</c:v>
                </c:pt>
                <c:pt idx="6734">
                  <c:v>2.2106513199963429E-2</c:v>
                </c:pt>
                <c:pt idx="6735">
                  <c:v>2.5974025974025892E-2</c:v>
                </c:pt>
                <c:pt idx="6736">
                  <c:v>3.1233732431025715E-3</c:v>
                </c:pt>
                <c:pt idx="6737">
                  <c:v>4.3744531933532539E-4</c:v>
                </c:pt>
                <c:pt idx="6738">
                  <c:v>6.5104166666679814E-4</c:v>
                </c:pt>
                <c:pt idx="6739">
                  <c:v>2.3437500000000038E-2</c:v>
                </c:pt>
                <c:pt idx="6740">
                  <c:v>0</c:v>
                </c:pt>
                <c:pt idx="6741">
                  <c:v>0.1256970524638672</c:v>
                </c:pt>
                <c:pt idx="6742">
                  <c:v>1.5748031496063096E-2</c:v>
                </c:pt>
                <c:pt idx="6743">
                  <c:v>1.4336917562724075E-2</c:v>
                </c:pt>
                <c:pt idx="6744">
                  <c:v>6.5104166666679814E-4</c:v>
                </c:pt>
                <c:pt idx="6745">
                  <c:v>5.5555555555555448E-2</c:v>
                </c:pt>
                <c:pt idx="6746">
                  <c:v>6.9991251093613586E-3</c:v>
                </c:pt>
                <c:pt idx="6747">
                  <c:v>6.1646174863387942E-2</c:v>
                </c:pt>
                <c:pt idx="6748">
                  <c:v>4.7619047619047589E-2</c:v>
                </c:pt>
                <c:pt idx="6749">
                  <c:v>3.3094017094026639E-4</c:v>
                </c:pt>
                <c:pt idx="6750">
                  <c:v>3.5433070866141662E-2</c:v>
                </c:pt>
                <c:pt idx="6751">
                  <c:v>1.0416666666666938E-2</c:v>
                </c:pt>
                <c:pt idx="6752">
                  <c:v>2.976190476190496E-3</c:v>
                </c:pt>
                <c:pt idx="6753">
                  <c:v>1.5679442508710839E-2</c:v>
                </c:pt>
                <c:pt idx="6754">
                  <c:v>1.5748031496063096E-2</c:v>
                </c:pt>
                <c:pt idx="6755">
                  <c:v>4.7619047619047589E-2</c:v>
                </c:pt>
                <c:pt idx="6756">
                  <c:v>6.5104166666679814E-4</c:v>
                </c:pt>
                <c:pt idx="6757">
                  <c:v>2.9761904761906118E-3</c:v>
                </c:pt>
                <c:pt idx="6758">
                  <c:v>6.9991251093613586E-3</c:v>
                </c:pt>
                <c:pt idx="6759">
                  <c:v>6.5104166666679814E-4</c:v>
                </c:pt>
                <c:pt idx="6760">
                  <c:v>6.5104166666679814E-4</c:v>
                </c:pt>
                <c:pt idx="6761">
                  <c:v>1.0416666666666938E-2</c:v>
                </c:pt>
                <c:pt idx="6762">
                  <c:v>2.3437500000000038E-2</c:v>
                </c:pt>
                <c:pt idx="6763">
                  <c:v>1.1329128708245807E-2</c:v>
                </c:pt>
                <c:pt idx="6764">
                  <c:v>3.097173828881227E-3</c:v>
                </c:pt>
                <c:pt idx="6765">
                  <c:v>4.3744531933532539E-4</c:v>
                </c:pt>
                <c:pt idx="6766">
                  <c:v>3.5433070866141662E-2</c:v>
                </c:pt>
                <c:pt idx="6767">
                  <c:v>1.5748031496063096E-2</c:v>
                </c:pt>
                <c:pt idx="6768">
                  <c:v>1.3831967213114787E-2</c:v>
                </c:pt>
                <c:pt idx="6769">
                  <c:v>3.7940379403793946E-2</c:v>
                </c:pt>
                <c:pt idx="6770">
                  <c:v>0</c:v>
                </c:pt>
                <c:pt idx="6771">
                  <c:v>2.9850746268656823E-2</c:v>
                </c:pt>
                <c:pt idx="6772">
                  <c:v>1.0416666666666938E-2</c:v>
                </c:pt>
                <c:pt idx="6773">
                  <c:v>3.3685812705279365E-2</c:v>
                </c:pt>
                <c:pt idx="6774">
                  <c:v>2.9761904761906118E-3</c:v>
                </c:pt>
                <c:pt idx="6775">
                  <c:v>1.253132832080066E-3</c:v>
                </c:pt>
                <c:pt idx="6776">
                  <c:v>2.7322404371585415E-3</c:v>
                </c:pt>
                <c:pt idx="6777">
                  <c:v>2.1929824561404084E-3</c:v>
                </c:pt>
                <c:pt idx="6778">
                  <c:v>2.1164021164021368E-2</c:v>
                </c:pt>
                <c:pt idx="6779">
                  <c:v>5.8962264150941486E-4</c:v>
                </c:pt>
                <c:pt idx="6780">
                  <c:v>1.0416666666666938E-2</c:v>
                </c:pt>
                <c:pt idx="6781">
                  <c:v>2.1164021164021368E-2</c:v>
                </c:pt>
                <c:pt idx="6782">
                  <c:v>7.8252744685822911E-3</c:v>
                </c:pt>
                <c:pt idx="6783">
                  <c:v>4.3744531933532539E-4</c:v>
                </c:pt>
                <c:pt idx="6784">
                  <c:v>3.5433070866141662E-2</c:v>
                </c:pt>
                <c:pt idx="6785">
                  <c:v>9.4933643320738829E-3</c:v>
                </c:pt>
                <c:pt idx="6786">
                  <c:v>1.0416666666666938E-2</c:v>
                </c:pt>
                <c:pt idx="6787">
                  <c:v>7.9566854990583649E-2</c:v>
                </c:pt>
                <c:pt idx="6788">
                  <c:v>0.10509031198686371</c:v>
                </c:pt>
                <c:pt idx="6789">
                  <c:v>1.7045454545454419E-2</c:v>
                </c:pt>
                <c:pt idx="6790">
                  <c:v>4.3744531933532539E-4</c:v>
                </c:pt>
                <c:pt idx="6791">
                  <c:v>0</c:v>
                </c:pt>
                <c:pt idx="6792">
                  <c:v>4.3744531933532539E-4</c:v>
                </c:pt>
                <c:pt idx="6793">
                  <c:v>2.3437500000000038E-2</c:v>
                </c:pt>
                <c:pt idx="6794">
                  <c:v>6.5104166666679814E-4</c:v>
                </c:pt>
                <c:pt idx="6795">
                  <c:v>1.883239171374814E-3</c:v>
                </c:pt>
                <c:pt idx="6796">
                  <c:v>1.7337125829608634E-2</c:v>
                </c:pt>
                <c:pt idx="6797">
                  <c:v>6.238859180035747E-3</c:v>
                </c:pt>
                <c:pt idx="6798">
                  <c:v>1.0416666666666938E-2</c:v>
                </c:pt>
                <c:pt idx="6799">
                  <c:v>1.0416666666666938E-2</c:v>
                </c:pt>
                <c:pt idx="6800">
                  <c:v>1.0976702508960743E-2</c:v>
                </c:pt>
                <c:pt idx="6801">
                  <c:v>1.5748031496063096E-2</c:v>
                </c:pt>
                <c:pt idx="6802">
                  <c:v>1.7045454545454419E-2</c:v>
                </c:pt>
                <c:pt idx="6803">
                  <c:v>0</c:v>
                </c:pt>
                <c:pt idx="6804">
                  <c:v>9.1863517060366846E-3</c:v>
                </c:pt>
                <c:pt idx="6805">
                  <c:v>7.3533500139004615E-2</c:v>
                </c:pt>
                <c:pt idx="6806">
                  <c:v>7.3533500139004615E-2</c:v>
                </c:pt>
                <c:pt idx="6807">
                  <c:v>1.1939571150097384E-2</c:v>
                </c:pt>
                <c:pt idx="6808">
                  <c:v>9.2920353982300877E-2</c:v>
                </c:pt>
                <c:pt idx="6809">
                  <c:v>1.2605042016806811E-2</c:v>
                </c:pt>
                <c:pt idx="6810">
                  <c:v>2.2786458333333179E-3</c:v>
                </c:pt>
                <c:pt idx="6811">
                  <c:v>1.4367816091953398E-3</c:v>
                </c:pt>
                <c:pt idx="6812">
                  <c:v>1.7094017094017203E-2</c:v>
                </c:pt>
                <c:pt idx="6813">
                  <c:v>3.7541713014463038E-3</c:v>
                </c:pt>
                <c:pt idx="6814">
                  <c:v>1.129943502824852E-2</c:v>
                </c:pt>
                <c:pt idx="6815">
                  <c:v>1.5971558951501808E-2</c:v>
                </c:pt>
                <c:pt idx="6816">
                  <c:v>1.129943502824852E-2</c:v>
                </c:pt>
                <c:pt idx="6817">
                  <c:v>1.129943502824852E-2</c:v>
                </c:pt>
                <c:pt idx="6818">
                  <c:v>7.3254945875326502E-3</c:v>
                </c:pt>
                <c:pt idx="6819">
                  <c:v>1.1574074074074403E-3</c:v>
                </c:pt>
                <c:pt idx="6820">
                  <c:v>3.7878787878787143E-3</c:v>
                </c:pt>
                <c:pt idx="6821">
                  <c:v>0</c:v>
                </c:pt>
                <c:pt idx="6822">
                  <c:v>5.961234497851995E-2</c:v>
                </c:pt>
                <c:pt idx="6823">
                  <c:v>6.9169732879611665E-4</c:v>
                </c:pt>
                <c:pt idx="6824">
                  <c:v>2.2826766729205875E-2</c:v>
                </c:pt>
                <c:pt idx="6825">
                  <c:v>6.6387379743544431E-2</c:v>
                </c:pt>
                <c:pt idx="6826">
                  <c:v>2.4743124653785909E-2</c:v>
                </c:pt>
                <c:pt idx="6827">
                  <c:v>2.3548058417298946E-2</c:v>
                </c:pt>
                <c:pt idx="6828">
                  <c:v>2.4743124653785909E-2</c:v>
                </c:pt>
                <c:pt idx="6829">
                  <c:v>1.0240264622302033E-2</c:v>
                </c:pt>
                <c:pt idx="6830">
                  <c:v>2.1725749291340225E-2</c:v>
                </c:pt>
                <c:pt idx="6831">
                  <c:v>4.7225577629882463E-4</c:v>
                </c:pt>
                <c:pt idx="6832">
                  <c:v>1.4369192451406219E-4</c:v>
                </c:pt>
                <c:pt idx="6833">
                  <c:v>2.2826766729205875E-2</c:v>
                </c:pt>
                <c:pt idx="6834">
                  <c:v>1.74907104431259E-2</c:v>
                </c:pt>
                <c:pt idx="6835">
                  <c:v>2.7994236766628693E-2</c:v>
                </c:pt>
                <c:pt idx="6836">
                  <c:v>1.3054830287208905E-3</c:v>
                </c:pt>
                <c:pt idx="6837">
                  <c:v>6.147540983606598E-3</c:v>
                </c:pt>
                <c:pt idx="6838">
                  <c:v>2.3437500000000038E-2</c:v>
                </c:pt>
                <c:pt idx="6839">
                  <c:v>1.0416666666666938E-2</c:v>
                </c:pt>
                <c:pt idx="6840">
                  <c:v>1.5748031496063096E-2</c:v>
                </c:pt>
                <c:pt idx="6841">
                  <c:v>1.0416666666666938E-2</c:v>
                </c:pt>
                <c:pt idx="6842">
                  <c:v>1.0416666666666938E-2</c:v>
                </c:pt>
                <c:pt idx="6843">
                  <c:v>2.3437500000000038E-2</c:v>
                </c:pt>
                <c:pt idx="6844">
                  <c:v>4.3744531933532539E-4</c:v>
                </c:pt>
                <c:pt idx="6845">
                  <c:v>4.504463437796765E-2</c:v>
                </c:pt>
                <c:pt idx="6846">
                  <c:v>1.0175010175010308E-2</c:v>
                </c:pt>
                <c:pt idx="6847">
                  <c:v>4.2590178183399214E-3</c:v>
                </c:pt>
                <c:pt idx="6848">
                  <c:v>2.6799007444168869E-3</c:v>
                </c:pt>
                <c:pt idx="6849">
                  <c:v>2.1797819039198429E-2</c:v>
                </c:pt>
                <c:pt idx="6850">
                  <c:v>1.0535959688501885E-2</c:v>
                </c:pt>
                <c:pt idx="6851">
                  <c:v>2.5124672183495563E-2</c:v>
                </c:pt>
                <c:pt idx="6852">
                  <c:v>1.7502067824648613E-2</c:v>
                </c:pt>
                <c:pt idx="6853">
                  <c:v>9.3522596990002838E-4</c:v>
                </c:pt>
                <c:pt idx="6854">
                  <c:v>8.8016745159606095E-4</c:v>
                </c:pt>
                <c:pt idx="6855">
                  <c:v>8.8016745159606095E-4</c:v>
                </c:pt>
                <c:pt idx="6856">
                  <c:v>8.8016745159606095E-4</c:v>
                </c:pt>
                <c:pt idx="6857">
                  <c:v>1.5198511166253025E-2</c:v>
                </c:pt>
                <c:pt idx="6858">
                  <c:v>8.0525593198405507E-3</c:v>
                </c:pt>
                <c:pt idx="6859">
                  <c:v>9.4062665491236683E-3</c:v>
                </c:pt>
                <c:pt idx="6860">
                  <c:v>5.7306473346574469E-3</c:v>
                </c:pt>
                <c:pt idx="6861">
                  <c:v>2.7277916888306135E-3</c:v>
                </c:pt>
                <c:pt idx="6862">
                  <c:v>3.4742774789558846E-5</c:v>
                </c:pt>
                <c:pt idx="6863">
                  <c:v>4.710406152367224E-2</c:v>
                </c:pt>
                <c:pt idx="6864">
                  <c:v>3.9814155274037984E-2</c:v>
                </c:pt>
                <c:pt idx="6865">
                  <c:v>1.5117336495297359E-2</c:v>
                </c:pt>
                <c:pt idx="6866">
                  <c:v>6.7095331283223577E-4</c:v>
                </c:pt>
                <c:pt idx="6867">
                  <c:v>1.1187214611872319E-2</c:v>
                </c:pt>
                <c:pt idx="6868">
                  <c:v>2.482993197278914E-2</c:v>
                </c:pt>
                <c:pt idx="6869">
                  <c:v>1.1187214611872319E-2</c:v>
                </c:pt>
                <c:pt idx="6870">
                  <c:v>3.755788029497506E-2</c:v>
                </c:pt>
                <c:pt idx="6871">
                  <c:v>4.0972220407814917E-2</c:v>
                </c:pt>
                <c:pt idx="6872">
                  <c:v>3.755788029497506E-2</c:v>
                </c:pt>
                <c:pt idx="6873">
                  <c:v>5.2185257664711E-3</c:v>
                </c:pt>
                <c:pt idx="6874">
                  <c:v>3.755788029497506E-2</c:v>
                </c:pt>
                <c:pt idx="6875">
                  <c:v>7.7455639790162982E-3</c:v>
                </c:pt>
                <c:pt idx="6876">
                  <c:v>1.0416666666666678E-2</c:v>
                </c:pt>
                <c:pt idx="6877">
                  <c:v>2.1164021164021368E-2</c:v>
                </c:pt>
                <c:pt idx="6878">
                  <c:v>2.3437500000000038E-2</c:v>
                </c:pt>
                <c:pt idx="6879">
                  <c:v>2.7502157031924112E-2</c:v>
                </c:pt>
                <c:pt idx="6880">
                  <c:v>1.0736842105263183E-2</c:v>
                </c:pt>
                <c:pt idx="6881">
                  <c:v>1.26290121177508E-3</c:v>
                </c:pt>
                <c:pt idx="6882">
                  <c:v>1.0736842105263183E-2</c:v>
                </c:pt>
                <c:pt idx="6883">
                  <c:v>5.5279119985930603E-2</c:v>
                </c:pt>
                <c:pt idx="6884">
                  <c:v>1.0736842105263183E-2</c:v>
                </c:pt>
                <c:pt idx="6885">
                  <c:v>1.6235144312393888E-2</c:v>
                </c:pt>
                <c:pt idx="6886">
                  <c:v>3.2584525038085745E-3</c:v>
                </c:pt>
                <c:pt idx="6887">
                  <c:v>6.8270436123145902E-3</c:v>
                </c:pt>
                <c:pt idx="6888">
                  <c:v>2.2842720548365322E-2</c:v>
                </c:pt>
                <c:pt idx="6889">
                  <c:v>2.0060768311321815E-2</c:v>
                </c:pt>
                <c:pt idx="6890">
                  <c:v>1.0492144786245716E-2</c:v>
                </c:pt>
                <c:pt idx="6891">
                  <c:v>3.4508447067695167E-2</c:v>
                </c:pt>
                <c:pt idx="6892">
                  <c:v>1.0736842105263183E-2</c:v>
                </c:pt>
                <c:pt idx="6893">
                  <c:v>6.0745437832327217E-3</c:v>
                </c:pt>
                <c:pt idx="6894">
                  <c:v>1.0736842105263183E-2</c:v>
                </c:pt>
                <c:pt idx="6895">
                  <c:v>2.7100623531146526E-3</c:v>
                </c:pt>
                <c:pt idx="6896">
                  <c:v>0</c:v>
                </c:pt>
                <c:pt idx="6897">
                  <c:v>0</c:v>
                </c:pt>
                <c:pt idx="6898">
                  <c:v>3.9447731755424325E-3</c:v>
                </c:pt>
                <c:pt idx="6899">
                  <c:v>1.0416666666666938E-2</c:v>
                </c:pt>
                <c:pt idx="6900">
                  <c:v>2.3437500000000038E-2</c:v>
                </c:pt>
                <c:pt idx="6901">
                  <c:v>5.9999999999999928E-2</c:v>
                </c:pt>
                <c:pt idx="6902">
                  <c:v>7.4992347719621596E-3</c:v>
                </c:pt>
                <c:pt idx="6903">
                  <c:v>3.5433070866141662E-2</c:v>
                </c:pt>
                <c:pt idx="6904">
                  <c:v>1.9632639065837607E-2</c:v>
                </c:pt>
                <c:pt idx="6905">
                  <c:v>8.9605734767043196E-4</c:v>
                </c:pt>
                <c:pt idx="6906">
                  <c:v>1.6111413043478243E-2</c:v>
                </c:pt>
                <c:pt idx="6907">
                  <c:v>8.0277777777777257E-3</c:v>
                </c:pt>
                <c:pt idx="6908">
                  <c:v>2.582644628099184E-2</c:v>
                </c:pt>
                <c:pt idx="6909">
                  <c:v>1.701680672268882E-3</c:v>
                </c:pt>
                <c:pt idx="6910">
                  <c:v>6.4295580110497836E-3</c:v>
                </c:pt>
                <c:pt idx="6911">
                  <c:v>9.8061224489780045E-4</c:v>
                </c:pt>
                <c:pt idx="6912">
                  <c:v>1.701680672268882E-3</c:v>
                </c:pt>
                <c:pt idx="6913">
                  <c:v>2.5956284153005476E-2</c:v>
                </c:pt>
                <c:pt idx="6914">
                  <c:v>1.1154689608634887E-3</c:v>
                </c:pt>
                <c:pt idx="6915">
                  <c:v>2.7319357716325174E-3</c:v>
                </c:pt>
                <c:pt idx="6916">
                  <c:v>2.8047091412739368E-3</c:v>
                </c:pt>
                <c:pt idx="6917">
                  <c:v>2.8047091412739368E-3</c:v>
                </c:pt>
                <c:pt idx="6918">
                  <c:v>2.8047091412739368E-3</c:v>
                </c:pt>
                <c:pt idx="6919">
                  <c:v>3.0206369919313751E-4</c:v>
                </c:pt>
                <c:pt idx="6920">
                  <c:v>2.7355290513184386E-3</c:v>
                </c:pt>
                <c:pt idx="6921">
                  <c:v>2.0087659584632224E-3</c:v>
                </c:pt>
                <c:pt idx="6922">
                  <c:v>1.0860484544695154E-2</c:v>
                </c:pt>
                <c:pt idx="6923">
                  <c:v>3.264986287057643E-3</c:v>
                </c:pt>
                <c:pt idx="6924">
                  <c:v>1.1182842761790093E-2</c:v>
                </c:pt>
                <c:pt idx="6925">
                  <c:v>2.66666666666668E-2</c:v>
                </c:pt>
                <c:pt idx="6926">
                  <c:v>1.833460656990063E-2</c:v>
                </c:pt>
                <c:pt idx="6927">
                  <c:v>6.5104166666679814E-4</c:v>
                </c:pt>
                <c:pt idx="6928">
                  <c:v>9.3750000000000465E-3</c:v>
                </c:pt>
                <c:pt idx="6929">
                  <c:v>1.041666666666685E-2</c:v>
                </c:pt>
                <c:pt idx="6930">
                  <c:v>1.0416666666666938E-2</c:v>
                </c:pt>
                <c:pt idx="6931">
                  <c:v>6.6666666666667001E-3</c:v>
                </c:pt>
                <c:pt idx="6932">
                  <c:v>4.3744531933532539E-4</c:v>
                </c:pt>
                <c:pt idx="6933">
                  <c:v>1.0416666666666938E-2</c:v>
                </c:pt>
                <c:pt idx="6934">
                  <c:v>1.0416666666666938E-2</c:v>
                </c:pt>
                <c:pt idx="6935">
                  <c:v>1.5748031496063096E-2</c:v>
                </c:pt>
                <c:pt idx="6936">
                  <c:v>9.4601677148847083E-2</c:v>
                </c:pt>
                <c:pt idx="6937">
                  <c:v>2.2024983563444928E-2</c:v>
                </c:pt>
                <c:pt idx="6938">
                  <c:v>6.6666666666668883E-3</c:v>
                </c:pt>
                <c:pt idx="6939">
                  <c:v>3.3682953867143505E-3</c:v>
                </c:pt>
                <c:pt idx="6940">
                  <c:v>1.6203703703703606E-2</c:v>
                </c:pt>
                <c:pt idx="6941">
                  <c:v>8.0045740423099008E-3</c:v>
                </c:pt>
                <c:pt idx="6942">
                  <c:v>1.3199963460308634E-2</c:v>
                </c:pt>
                <c:pt idx="6943">
                  <c:v>0.12499999999999985</c:v>
                </c:pt>
                <c:pt idx="6944">
                  <c:v>1.7429193899782223E-2</c:v>
                </c:pt>
                <c:pt idx="6945">
                  <c:v>1.9357336430511073E-4</c:v>
                </c:pt>
                <c:pt idx="6946">
                  <c:v>0.15362035225048928</c:v>
                </c:pt>
                <c:pt idx="6947">
                  <c:v>5.0576892682156049E-3</c:v>
                </c:pt>
                <c:pt idx="6948">
                  <c:v>0.12499999999999985</c:v>
                </c:pt>
                <c:pt idx="6949">
                  <c:v>6.9991251093613586E-3</c:v>
                </c:pt>
                <c:pt idx="6950">
                  <c:v>3.1582959603996756E-2</c:v>
                </c:pt>
                <c:pt idx="6951">
                  <c:v>3.5511363636362483E-4</c:v>
                </c:pt>
                <c:pt idx="6952">
                  <c:v>1.0416666666666938E-2</c:v>
                </c:pt>
                <c:pt idx="6953">
                  <c:v>6.9991251093613586E-3</c:v>
                </c:pt>
                <c:pt idx="6954">
                  <c:v>2.1164021164021368E-2</c:v>
                </c:pt>
                <c:pt idx="6955">
                  <c:v>2.6666666666666613E-2</c:v>
                </c:pt>
                <c:pt idx="6956">
                  <c:v>6.9686411149826252E-3</c:v>
                </c:pt>
                <c:pt idx="6957">
                  <c:v>1.833460656990063E-2</c:v>
                </c:pt>
                <c:pt idx="6958">
                  <c:v>2.8133248864953757E-3</c:v>
                </c:pt>
                <c:pt idx="6959">
                  <c:v>5.9568131049888709E-3</c:v>
                </c:pt>
                <c:pt idx="6960">
                  <c:v>6.238859180035747E-3</c:v>
                </c:pt>
                <c:pt idx="6961">
                  <c:v>1.0416666666666938E-2</c:v>
                </c:pt>
                <c:pt idx="6962">
                  <c:v>3.3613445378151315E-2</c:v>
                </c:pt>
                <c:pt idx="6963">
                  <c:v>4.3744531933532539E-4</c:v>
                </c:pt>
                <c:pt idx="6964">
                  <c:v>4.3744531933532539E-4</c:v>
                </c:pt>
                <c:pt idx="6965">
                  <c:v>8.4085954531299377E-3</c:v>
                </c:pt>
                <c:pt idx="6966">
                  <c:v>4.0411201701524386E-3</c:v>
                </c:pt>
                <c:pt idx="6967">
                  <c:v>9.0142483280024246E-3</c:v>
                </c:pt>
                <c:pt idx="6968">
                  <c:v>6.7476383265857292E-3</c:v>
                </c:pt>
                <c:pt idx="6969">
                  <c:v>7.3970350978661854E-3</c:v>
                </c:pt>
                <c:pt idx="6970">
                  <c:v>1.4267283678434483E-3</c:v>
                </c:pt>
                <c:pt idx="6971">
                  <c:v>4.552286298457814E-3</c:v>
                </c:pt>
                <c:pt idx="6972">
                  <c:v>1.6421052631579034E-2</c:v>
                </c:pt>
                <c:pt idx="6973">
                  <c:v>1.79199575230638E-3</c:v>
                </c:pt>
                <c:pt idx="6974">
                  <c:v>2.3199023199023172E-2</c:v>
                </c:pt>
                <c:pt idx="6975">
                  <c:v>4.6268561595819359E-2</c:v>
                </c:pt>
                <c:pt idx="6976">
                  <c:v>5.8157808577976328E-3</c:v>
                </c:pt>
                <c:pt idx="6977">
                  <c:v>4.0459540459541338E-3</c:v>
                </c:pt>
                <c:pt idx="6978">
                  <c:v>2.6612731530764405E-2</c:v>
                </c:pt>
                <c:pt idx="6979">
                  <c:v>3.9434249960348449E-5</c:v>
                </c:pt>
                <c:pt idx="6980">
                  <c:v>1.4667758012295713E-2</c:v>
                </c:pt>
                <c:pt idx="6981">
                  <c:v>2.8343197785820728E-2</c:v>
                </c:pt>
                <c:pt idx="6982">
                  <c:v>2.4639999999999978E-2</c:v>
                </c:pt>
                <c:pt idx="6983">
                  <c:v>2.3583851830543128E-3</c:v>
                </c:pt>
                <c:pt idx="6984">
                  <c:v>4.7149439254702726E-3</c:v>
                </c:pt>
                <c:pt idx="6985">
                  <c:v>2.551642331303336E-2</c:v>
                </c:pt>
                <c:pt idx="6986">
                  <c:v>2.4937828129318312E-3</c:v>
                </c:pt>
                <c:pt idx="6987">
                  <c:v>1.0389610389610303E-2</c:v>
                </c:pt>
                <c:pt idx="6988">
                  <c:v>6.4419842452627793E-3</c:v>
                </c:pt>
                <c:pt idx="6989">
                  <c:v>7.5740259740251549E-4</c:v>
                </c:pt>
                <c:pt idx="6990">
                  <c:v>1.0389610389610303E-2</c:v>
                </c:pt>
                <c:pt idx="6991">
                  <c:v>1.571009635525757E-2</c:v>
                </c:pt>
                <c:pt idx="6992">
                  <c:v>1.571009635525757E-2</c:v>
                </c:pt>
                <c:pt idx="6993">
                  <c:v>2.034287832452971E-2</c:v>
                </c:pt>
                <c:pt idx="6994">
                  <c:v>4.0150620729132905E-2</c:v>
                </c:pt>
                <c:pt idx="6995">
                  <c:v>1.983805668016177E-2</c:v>
                </c:pt>
                <c:pt idx="6996">
                  <c:v>4.6704997788590275E-3</c:v>
                </c:pt>
                <c:pt idx="6997">
                  <c:v>7.2148786831516027E-4</c:v>
                </c:pt>
                <c:pt idx="6998">
                  <c:v>2.8280542986424254E-3</c:v>
                </c:pt>
                <c:pt idx="6999">
                  <c:v>6.4370164939424619E-3</c:v>
                </c:pt>
                <c:pt idx="7000">
                  <c:v>5.3279789346669993E-4</c:v>
                </c:pt>
                <c:pt idx="7001">
                  <c:v>2.3287671232876755E-2</c:v>
                </c:pt>
                <c:pt idx="7002">
                  <c:v>1.3695595102060754E-2</c:v>
                </c:pt>
                <c:pt idx="7003">
                  <c:v>7.2781655034895323E-2</c:v>
                </c:pt>
                <c:pt idx="7004">
                  <c:v>1.1132669184609631E-2</c:v>
                </c:pt>
                <c:pt idx="7005">
                  <c:v>6.3365470295367061E-3</c:v>
                </c:pt>
                <c:pt idx="7006">
                  <c:v>1.0833557167158456E-3</c:v>
                </c:pt>
                <c:pt idx="7007">
                  <c:v>1.1452953065349224E-2</c:v>
                </c:pt>
                <c:pt idx="7008">
                  <c:v>0</c:v>
                </c:pt>
                <c:pt idx="7009">
                  <c:v>6.5104166666679814E-4</c:v>
                </c:pt>
                <c:pt idx="7010">
                  <c:v>0</c:v>
                </c:pt>
                <c:pt idx="7011">
                  <c:v>2.1164021164021368E-2</c:v>
                </c:pt>
                <c:pt idx="7012">
                  <c:v>5.6570931244562736E-3</c:v>
                </c:pt>
                <c:pt idx="7013">
                  <c:v>1.7076502732243888E-4</c:v>
                </c:pt>
                <c:pt idx="7014">
                  <c:v>3.9447731755424325E-3</c:v>
                </c:pt>
                <c:pt idx="7015">
                  <c:v>6.5104166666679814E-4</c:v>
                </c:pt>
                <c:pt idx="7016">
                  <c:v>1.3258820951128777E-2</c:v>
                </c:pt>
                <c:pt idx="7017">
                  <c:v>2.3422377080913635E-2</c:v>
                </c:pt>
                <c:pt idx="7018">
                  <c:v>2.3437500000000038E-2</c:v>
                </c:pt>
                <c:pt idx="7019">
                  <c:v>2.3437500000000038E-2</c:v>
                </c:pt>
                <c:pt idx="7020">
                  <c:v>9.177799500380052E-3</c:v>
                </c:pt>
                <c:pt idx="7021">
                  <c:v>2.3422377080913635E-2</c:v>
                </c:pt>
                <c:pt idx="7022">
                  <c:v>1.0416666666666938E-2</c:v>
                </c:pt>
                <c:pt idx="7023">
                  <c:v>6.6666666666668883E-3</c:v>
                </c:pt>
                <c:pt idx="7024">
                  <c:v>2.016129032257999E-3</c:v>
                </c:pt>
                <c:pt idx="7025">
                  <c:v>6.5104166666679814E-4</c:v>
                </c:pt>
                <c:pt idx="7026">
                  <c:v>5.6082830025883917E-3</c:v>
                </c:pt>
                <c:pt idx="7027">
                  <c:v>1.4336917562724075E-2</c:v>
                </c:pt>
                <c:pt idx="7028">
                  <c:v>1.0635034257081455E-2</c:v>
                </c:pt>
                <c:pt idx="7029">
                  <c:v>4.3744531933532539E-4</c:v>
                </c:pt>
                <c:pt idx="7030">
                  <c:v>1.759530791788845E-2</c:v>
                </c:pt>
                <c:pt idx="7031">
                  <c:v>3.2284100080711472E-3</c:v>
                </c:pt>
                <c:pt idx="7032">
                  <c:v>2.3915921880172004E-2</c:v>
                </c:pt>
                <c:pt idx="7033">
                  <c:v>1.084010840108398E-2</c:v>
                </c:pt>
                <c:pt idx="7034">
                  <c:v>2.1008403361345808E-3</c:v>
                </c:pt>
                <c:pt idx="7035">
                  <c:v>1.54829301767027E-2</c:v>
                </c:pt>
                <c:pt idx="7036">
                  <c:v>2.976190476190496E-3</c:v>
                </c:pt>
                <c:pt idx="7037">
                  <c:v>6.5104166666679814E-4</c:v>
                </c:pt>
                <c:pt idx="7038">
                  <c:v>2.976190476190496E-3</c:v>
                </c:pt>
                <c:pt idx="7039">
                  <c:v>2.06625683060109E-2</c:v>
                </c:pt>
                <c:pt idx="7040">
                  <c:v>1.4336917562724075E-2</c:v>
                </c:pt>
                <c:pt idx="7041">
                  <c:v>2.976190476190496E-3</c:v>
                </c:pt>
                <c:pt idx="7042">
                  <c:v>2.1164021164021368E-2</c:v>
                </c:pt>
                <c:pt idx="7043">
                  <c:v>1.5748031496063096E-2</c:v>
                </c:pt>
                <c:pt idx="7044">
                  <c:v>3.7124640065816145E-3</c:v>
                </c:pt>
                <c:pt idx="7045">
                  <c:v>6.7746494991078095E-3</c:v>
                </c:pt>
                <c:pt idx="7046">
                  <c:v>1.4406601801559704E-2</c:v>
                </c:pt>
                <c:pt idx="7047">
                  <c:v>1.3774104683197297E-3</c:v>
                </c:pt>
                <c:pt idx="7048">
                  <c:v>4.7619047619047589E-2</c:v>
                </c:pt>
                <c:pt idx="7049">
                  <c:v>6.5104166666679814E-4</c:v>
                </c:pt>
                <c:pt idx="7050">
                  <c:v>2.1164021164021368E-2</c:v>
                </c:pt>
                <c:pt idx="7051">
                  <c:v>1.883239171374814E-3</c:v>
                </c:pt>
                <c:pt idx="7052">
                  <c:v>1.0976702508960743E-2</c:v>
                </c:pt>
                <c:pt idx="7053">
                  <c:v>1.3157894736842193E-2</c:v>
                </c:pt>
                <c:pt idx="7054">
                  <c:v>3.5433070866141662E-2</c:v>
                </c:pt>
                <c:pt idx="7055">
                  <c:v>1.5748031496063096E-2</c:v>
                </c:pt>
                <c:pt idx="7056">
                  <c:v>2.1164021164021368E-2</c:v>
                </c:pt>
                <c:pt idx="7057">
                  <c:v>4.3744531933532539E-4</c:v>
                </c:pt>
                <c:pt idx="7058">
                  <c:v>6.1454293737771293E-4</c:v>
                </c:pt>
                <c:pt idx="7059">
                  <c:v>9.7902097902097876E-2</c:v>
                </c:pt>
                <c:pt idx="7060">
                  <c:v>7.2232645403377038E-2</c:v>
                </c:pt>
                <c:pt idx="7061">
                  <c:v>9.8681805998884634E-4</c:v>
                </c:pt>
                <c:pt idx="7062">
                  <c:v>2.1610389610389521E-2</c:v>
                </c:pt>
                <c:pt idx="7063">
                  <c:v>3.097173828881227E-3</c:v>
                </c:pt>
                <c:pt idx="7064">
                  <c:v>1.3227513227514738E-3</c:v>
                </c:pt>
                <c:pt idx="7065">
                  <c:v>4.3744531933532539E-4</c:v>
                </c:pt>
                <c:pt idx="7066">
                  <c:v>1.734400656814461E-2</c:v>
                </c:pt>
                <c:pt idx="7067">
                  <c:v>9.8360655737704847E-2</c:v>
                </c:pt>
                <c:pt idx="7068">
                  <c:v>1.0416666666666938E-2</c:v>
                </c:pt>
                <c:pt idx="7069">
                  <c:v>9.9206349206349159E-2</c:v>
                </c:pt>
                <c:pt idx="7070">
                  <c:v>9.7949188858280165E-3</c:v>
                </c:pt>
                <c:pt idx="7071">
                  <c:v>6.779661016949165E-2</c:v>
                </c:pt>
                <c:pt idx="7072">
                  <c:v>1.0416666666666938E-2</c:v>
                </c:pt>
                <c:pt idx="7073">
                  <c:v>6.5104166666679814E-4</c:v>
                </c:pt>
                <c:pt idx="7074">
                  <c:v>1.0416666666666938E-2</c:v>
                </c:pt>
                <c:pt idx="7075">
                  <c:v>1.8436326391260017E-2</c:v>
                </c:pt>
                <c:pt idx="7076">
                  <c:v>8.8757396449704717E-3</c:v>
                </c:pt>
                <c:pt idx="7077">
                  <c:v>3.9768864717879188E-2</c:v>
                </c:pt>
                <c:pt idx="7078">
                  <c:v>2.976190476190496E-3</c:v>
                </c:pt>
                <c:pt idx="7079">
                  <c:v>9.7949188858280165E-3</c:v>
                </c:pt>
                <c:pt idx="7080">
                  <c:v>5.9999999999999928E-2</c:v>
                </c:pt>
                <c:pt idx="7081">
                  <c:v>6.985032074126879E-2</c:v>
                </c:pt>
                <c:pt idx="7082">
                  <c:v>3.2679738562092359E-3</c:v>
                </c:pt>
                <c:pt idx="7083">
                  <c:v>8.5034013605444407E-4</c:v>
                </c:pt>
                <c:pt idx="7084">
                  <c:v>1.3888888888888959E-2</c:v>
                </c:pt>
                <c:pt idx="7085">
                  <c:v>1.0416666666666938E-2</c:v>
                </c:pt>
                <c:pt idx="7086">
                  <c:v>6.5104166666679814E-4</c:v>
                </c:pt>
                <c:pt idx="7087">
                  <c:v>7.1225720576355593E-4</c:v>
                </c:pt>
                <c:pt idx="7088">
                  <c:v>4.3224578245209887E-2</c:v>
                </c:pt>
                <c:pt idx="7089">
                  <c:v>5.5604365298242787E-2</c:v>
                </c:pt>
                <c:pt idx="7090">
                  <c:v>5.5604365298242787E-2</c:v>
                </c:pt>
                <c:pt idx="7091">
                  <c:v>5.5604365298242787E-2</c:v>
                </c:pt>
                <c:pt idx="7092">
                  <c:v>3.7755102040816356E-2</c:v>
                </c:pt>
                <c:pt idx="7093">
                  <c:v>3.6907368686010006E-3</c:v>
                </c:pt>
                <c:pt idx="7094">
                  <c:v>2.8057718735684599E-2</c:v>
                </c:pt>
                <c:pt idx="7095">
                  <c:v>4.6626602713921196E-2</c:v>
                </c:pt>
                <c:pt idx="7096">
                  <c:v>4.6626602713921196E-2</c:v>
                </c:pt>
                <c:pt idx="7097">
                  <c:v>1.0416666666666938E-2</c:v>
                </c:pt>
                <c:pt idx="7098">
                  <c:v>3.5433070866141662E-2</c:v>
                </c:pt>
                <c:pt idx="7099">
                  <c:v>6.1646174863387942E-2</c:v>
                </c:pt>
                <c:pt idx="7100">
                  <c:v>1.4336917562724075E-2</c:v>
                </c:pt>
                <c:pt idx="7101">
                  <c:v>2.1164021164021368E-2</c:v>
                </c:pt>
                <c:pt idx="7102">
                  <c:v>3.5433070866141662E-2</c:v>
                </c:pt>
                <c:pt idx="7103">
                  <c:v>6.147540983606598E-3</c:v>
                </c:pt>
                <c:pt idx="7104">
                  <c:v>2.7488530547353937E-2</c:v>
                </c:pt>
                <c:pt idx="7105">
                  <c:v>1.1076650420912423E-2</c:v>
                </c:pt>
                <c:pt idx="7106">
                  <c:v>1.1076650420912423E-2</c:v>
                </c:pt>
                <c:pt idx="7107">
                  <c:v>7.1506216960763825E-3</c:v>
                </c:pt>
                <c:pt idx="7108">
                  <c:v>1.0867466396877969E-2</c:v>
                </c:pt>
                <c:pt idx="7109">
                  <c:v>1.1076650420912423E-2</c:v>
                </c:pt>
                <c:pt idx="7110">
                  <c:v>1.1076650420912423E-2</c:v>
                </c:pt>
                <c:pt idx="7111">
                  <c:v>4.4168391994479132E-2</c:v>
                </c:pt>
                <c:pt idx="7112">
                  <c:v>9.8619329388560106E-2</c:v>
                </c:pt>
                <c:pt idx="7113">
                  <c:v>6.5104166666679814E-4</c:v>
                </c:pt>
                <c:pt idx="7114">
                  <c:v>2.5396825396825525E-2</c:v>
                </c:pt>
                <c:pt idx="7115">
                  <c:v>0.11311205273069688</c:v>
                </c:pt>
                <c:pt idx="7116">
                  <c:v>1.0416666666666905E-2</c:v>
                </c:pt>
                <c:pt idx="7117">
                  <c:v>2.66666666666668E-2</c:v>
                </c:pt>
                <c:pt idx="7118">
                  <c:v>5.0000000000000093E-2</c:v>
                </c:pt>
                <c:pt idx="7119">
                  <c:v>1.3227513227514738E-3</c:v>
                </c:pt>
                <c:pt idx="7120">
                  <c:v>0</c:v>
                </c:pt>
                <c:pt idx="7121">
                  <c:v>1.5748031496063096E-2</c:v>
                </c:pt>
                <c:pt idx="7122">
                  <c:v>1.0416666666666938E-2</c:v>
                </c:pt>
                <c:pt idx="7123">
                  <c:v>6.5104166666679814E-4</c:v>
                </c:pt>
                <c:pt idx="7124">
                  <c:v>4.3744531933532539E-4</c:v>
                </c:pt>
                <c:pt idx="7125">
                  <c:v>9.8360655737704847E-2</c:v>
                </c:pt>
                <c:pt idx="7126">
                  <c:v>4.599444023249924E-2</c:v>
                </c:pt>
                <c:pt idx="7127">
                  <c:v>1.5748031496063096E-2</c:v>
                </c:pt>
                <c:pt idx="7128">
                  <c:v>7.37336601307189E-2</c:v>
                </c:pt>
                <c:pt idx="7129">
                  <c:v>4.1091387245386267E-5</c:v>
                </c:pt>
                <c:pt idx="7130">
                  <c:v>2.3437500000000038E-2</c:v>
                </c:pt>
                <c:pt idx="7131">
                  <c:v>2.3437500000000038E-2</c:v>
                </c:pt>
                <c:pt idx="7132">
                  <c:v>5.8479532163741655E-3</c:v>
                </c:pt>
                <c:pt idx="7133">
                  <c:v>1.6816737288135666E-2</c:v>
                </c:pt>
                <c:pt idx="7134">
                  <c:v>6.5104166666679814E-4</c:v>
                </c:pt>
                <c:pt idx="7135">
                  <c:v>6.5746219592363597E-4</c:v>
                </c:pt>
                <c:pt idx="7136">
                  <c:v>4.0839663481094968E-5</c:v>
                </c:pt>
                <c:pt idx="7137">
                  <c:v>3.7792894935750854E-4</c:v>
                </c:pt>
                <c:pt idx="7138">
                  <c:v>3.7792894935750854E-4</c:v>
                </c:pt>
                <c:pt idx="7139">
                  <c:v>1.9707207207206945E-3</c:v>
                </c:pt>
                <c:pt idx="7140">
                  <c:v>1.9707207207206945E-3</c:v>
                </c:pt>
                <c:pt idx="7141">
                  <c:v>1.9707207207206945E-3</c:v>
                </c:pt>
                <c:pt idx="7142">
                  <c:v>5.5555555555555643E-2</c:v>
                </c:pt>
                <c:pt idx="7143">
                  <c:v>1.5442251461988146E-2</c:v>
                </c:pt>
                <c:pt idx="7144">
                  <c:v>6.5104166666679814E-4</c:v>
                </c:pt>
                <c:pt idx="7145">
                  <c:v>6.6666666666668883E-3</c:v>
                </c:pt>
                <c:pt idx="7146">
                  <c:v>2.66666666666668E-2</c:v>
                </c:pt>
                <c:pt idx="7147">
                  <c:v>2.66666666666668E-2</c:v>
                </c:pt>
                <c:pt idx="7148">
                  <c:v>2.66666666666668E-2</c:v>
                </c:pt>
                <c:pt idx="7149">
                  <c:v>2.6666666666666828E-2</c:v>
                </c:pt>
                <c:pt idx="7150">
                  <c:v>2.66666666666668E-2</c:v>
                </c:pt>
                <c:pt idx="7151">
                  <c:v>4.2724087840643057E-5</c:v>
                </c:pt>
                <c:pt idx="7152">
                  <c:v>1.0416666666666938E-2</c:v>
                </c:pt>
                <c:pt idx="7153">
                  <c:v>4.2724087840643057E-5</c:v>
                </c:pt>
                <c:pt idx="7154">
                  <c:v>6.6666666666668883E-3</c:v>
                </c:pt>
                <c:pt idx="7155">
                  <c:v>1.0976702508960743E-2</c:v>
                </c:pt>
                <c:pt idx="7156">
                  <c:v>3.6867977528091981E-3</c:v>
                </c:pt>
                <c:pt idx="7157">
                  <c:v>4.1928721174005288E-3</c:v>
                </c:pt>
                <c:pt idx="7158">
                  <c:v>1.6393442622950921E-2</c:v>
                </c:pt>
                <c:pt idx="7159">
                  <c:v>1.1961722488036408E-3</c:v>
                </c:pt>
                <c:pt idx="7160">
                  <c:v>5.6003584229203812E-5</c:v>
                </c:pt>
                <c:pt idx="7161">
                  <c:v>1.084010840108398E-2</c:v>
                </c:pt>
                <c:pt idx="7162">
                  <c:v>3.8287010777084676E-3</c:v>
                </c:pt>
                <c:pt idx="7163">
                  <c:v>3.6231884057970794E-3</c:v>
                </c:pt>
                <c:pt idx="7164">
                  <c:v>1.3227513227514738E-3</c:v>
                </c:pt>
                <c:pt idx="7165">
                  <c:v>1.0003306878307095E-2</c:v>
                </c:pt>
                <c:pt idx="7166">
                  <c:v>1.0416666666666938E-2</c:v>
                </c:pt>
                <c:pt idx="7167">
                  <c:v>2.9605263157894548E-2</c:v>
                </c:pt>
                <c:pt idx="7168">
                  <c:v>8.0923028291449456E-2</c:v>
                </c:pt>
                <c:pt idx="7169">
                  <c:v>8.696971088484705E-4</c:v>
                </c:pt>
                <c:pt idx="7170">
                  <c:v>8.4876543209878377E-3</c:v>
                </c:pt>
                <c:pt idx="7171">
                  <c:v>2.976190476190496E-3</c:v>
                </c:pt>
                <c:pt idx="7172">
                  <c:v>2.976190476190496E-3</c:v>
                </c:pt>
                <c:pt idx="7173">
                  <c:v>3.9682539682539882E-2</c:v>
                </c:pt>
                <c:pt idx="7174">
                  <c:v>1.2184508268059195E-2</c:v>
                </c:pt>
                <c:pt idx="7175">
                  <c:v>4.7673531655134023E-5</c:v>
                </c:pt>
                <c:pt idx="7176">
                  <c:v>8.9605734767043196E-4</c:v>
                </c:pt>
                <c:pt idx="7177">
                  <c:v>7.0921985815603312E-3</c:v>
                </c:pt>
                <c:pt idx="7178">
                  <c:v>2.2210654173173541E-2</c:v>
                </c:pt>
                <c:pt idx="7179">
                  <c:v>1.2505062778452883E-2</c:v>
                </c:pt>
                <c:pt idx="7180">
                  <c:v>1.0416666666666938E-2</c:v>
                </c:pt>
                <c:pt idx="7181">
                  <c:v>1.4778325123152662E-2</c:v>
                </c:pt>
                <c:pt idx="7182">
                  <c:v>2.3809523809523742E-2</c:v>
                </c:pt>
                <c:pt idx="7183">
                  <c:v>2.1164021164021368E-2</c:v>
                </c:pt>
                <c:pt idx="7184">
                  <c:v>3.7940379403793946E-2</c:v>
                </c:pt>
                <c:pt idx="7185">
                  <c:v>6.9686411149826252E-3</c:v>
                </c:pt>
                <c:pt idx="7186">
                  <c:v>0</c:v>
                </c:pt>
                <c:pt idx="7187">
                  <c:v>7.5641820849906157E-5</c:v>
                </c:pt>
                <c:pt idx="7188">
                  <c:v>7.311965143291622E-4</c:v>
                </c:pt>
                <c:pt idx="7189">
                  <c:v>4.8166119594678422E-4</c:v>
                </c:pt>
                <c:pt idx="7190">
                  <c:v>1.0635034257081455E-2</c:v>
                </c:pt>
                <c:pt idx="7191">
                  <c:v>6.1454293737771293E-4</c:v>
                </c:pt>
                <c:pt idx="7192">
                  <c:v>1.0635034257081455E-2</c:v>
                </c:pt>
                <c:pt idx="7193">
                  <c:v>2.3319200484554808E-2</c:v>
                </c:pt>
                <c:pt idx="7194">
                  <c:v>1.6773364250429884E-3</c:v>
                </c:pt>
                <c:pt idx="7195">
                  <c:v>1.9035842206574804E-3</c:v>
                </c:pt>
                <c:pt idx="7196">
                  <c:v>6.1454293737771293E-4</c:v>
                </c:pt>
                <c:pt idx="7197">
                  <c:v>1.0635034257081455E-2</c:v>
                </c:pt>
                <c:pt idx="7198">
                  <c:v>1.7094017094017203E-2</c:v>
                </c:pt>
                <c:pt idx="7199">
                  <c:v>1.7543859649121623E-3</c:v>
                </c:pt>
                <c:pt idx="7200">
                  <c:v>1.0416666666666751E-2</c:v>
                </c:pt>
                <c:pt idx="7201">
                  <c:v>4.0419350764178104E-3</c:v>
                </c:pt>
                <c:pt idx="7202">
                  <c:v>2.7277686852153753E-4</c:v>
                </c:pt>
                <c:pt idx="7203">
                  <c:v>1.1158594491927952E-2</c:v>
                </c:pt>
                <c:pt idx="7204">
                  <c:v>2.9237145514548028E-3</c:v>
                </c:pt>
                <c:pt idx="7205">
                  <c:v>2.5423728813559279E-2</c:v>
                </c:pt>
                <c:pt idx="7206">
                  <c:v>1.5938069216756595E-3</c:v>
                </c:pt>
                <c:pt idx="7207">
                  <c:v>5.1724137931034496E-2</c:v>
                </c:pt>
                <c:pt idx="7208">
                  <c:v>7.5973409306743598E-3</c:v>
                </c:pt>
                <c:pt idx="7209">
                  <c:v>2.8985507246376593E-2</c:v>
                </c:pt>
                <c:pt idx="7210">
                  <c:v>1.4367816091953398E-3</c:v>
                </c:pt>
                <c:pt idx="7211">
                  <c:v>7.3533500139004615E-2</c:v>
                </c:pt>
                <c:pt idx="7212">
                  <c:v>6.6374618346060998E-5</c:v>
                </c:pt>
                <c:pt idx="7213">
                  <c:v>2.8985507246376593E-2</c:v>
                </c:pt>
                <c:pt idx="7214">
                  <c:v>2.8985507246376593E-2</c:v>
                </c:pt>
                <c:pt idx="7215">
                  <c:v>2.0833333333333923E-3</c:v>
                </c:pt>
                <c:pt idx="7216">
                  <c:v>4.117933723196892E-2</c:v>
                </c:pt>
                <c:pt idx="7217">
                  <c:v>5.1401369276850579E-2</c:v>
                </c:pt>
                <c:pt idx="7218">
                  <c:v>5.578776268431445E-2</c:v>
                </c:pt>
                <c:pt idx="7219">
                  <c:v>2.8194861528194934E-2</c:v>
                </c:pt>
                <c:pt idx="7220">
                  <c:v>5.1724137931034496E-2</c:v>
                </c:pt>
                <c:pt idx="7221">
                  <c:v>1.1517228250523408E-2</c:v>
                </c:pt>
                <c:pt idx="7222">
                  <c:v>1.1517228250523408E-2</c:v>
                </c:pt>
                <c:pt idx="7223">
                  <c:v>1.129943502824852E-2</c:v>
                </c:pt>
                <c:pt idx="7224">
                  <c:v>1.8909814729750198E-2</c:v>
                </c:pt>
                <c:pt idx="7225">
                  <c:v>0</c:v>
                </c:pt>
                <c:pt idx="7226">
                  <c:v>1.0874111250522947E-2</c:v>
                </c:pt>
                <c:pt idx="7227">
                  <c:v>4.0792540792540834E-3</c:v>
                </c:pt>
                <c:pt idx="7228">
                  <c:v>6.4971319003575331E-3</c:v>
                </c:pt>
                <c:pt idx="7229">
                  <c:v>2.3319200484554808E-2</c:v>
                </c:pt>
                <c:pt idx="7230">
                  <c:v>6.1454293737771293E-4</c:v>
                </c:pt>
                <c:pt idx="7231">
                  <c:v>1.6079158936301841E-2</c:v>
                </c:pt>
                <c:pt idx="7232">
                  <c:v>6.4568889756862063E-3</c:v>
                </c:pt>
                <c:pt idx="7233">
                  <c:v>9.8505863068970839E-3</c:v>
                </c:pt>
                <c:pt idx="7234">
                  <c:v>5.9091198749704355E-3</c:v>
                </c:pt>
                <c:pt idx="7235">
                  <c:v>5.9091198749704355E-3</c:v>
                </c:pt>
                <c:pt idx="7236">
                  <c:v>1.0603431656065476E-3</c:v>
                </c:pt>
                <c:pt idx="7237">
                  <c:v>6.2360557433666355E-3</c:v>
                </c:pt>
                <c:pt idx="7238">
                  <c:v>3.175340487141216E-6</c:v>
                </c:pt>
                <c:pt idx="7239">
                  <c:v>6.8740783026497582E-3</c:v>
                </c:pt>
                <c:pt idx="7240">
                  <c:v>7.8447193831896324E-5</c:v>
                </c:pt>
                <c:pt idx="7241">
                  <c:v>1.5915781830913204E-4</c:v>
                </c:pt>
                <c:pt idx="7242">
                  <c:v>7.8447193831896324E-5</c:v>
                </c:pt>
                <c:pt idx="7243">
                  <c:v>1.9035842206574804E-3</c:v>
                </c:pt>
                <c:pt idx="7244">
                  <c:v>6.1454293737771293E-4</c:v>
                </c:pt>
                <c:pt idx="7245">
                  <c:v>4.1864408929391593E-4</c:v>
                </c:pt>
                <c:pt idx="7246">
                  <c:v>2.6399407044568297E-2</c:v>
                </c:pt>
                <c:pt idx="7247">
                  <c:v>3.4755454335880969E-4</c:v>
                </c:pt>
                <c:pt idx="7248">
                  <c:v>6.1454293737771293E-4</c:v>
                </c:pt>
                <c:pt idx="7249">
                  <c:v>6.4408731764104095E-3</c:v>
                </c:pt>
                <c:pt idx="7250">
                  <c:v>1.0635034257081455E-2</c:v>
                </c:pt>
                <c:pt idx="7251">
                  <c:v>3.2859412250514988E-3</c:v>
                </c:pt>
                <c:pt idx="7252">
                  <c:v>1.6079158936301841E-2</c:v>
                </c:pt>
                <c:pt idx="7253">
                  <c:v>1.5915781830913204E-4</c:v>
                </c:pt>
                <c:pt idx="7254">
                  <c:v>3.6111276782918693E-2</c:v>
                </c:pt>
                <c:pt idx="7255">
                  <c:v>1.354024127133354E-2</c:v>
                </c:pt>
                <c:pt idx="7256">
                  <c:v>2.0989620459116638E-2</c:v>
                </c:pt>
                <c:pt idx="7257">
                  <c:v>3.8139846102375294E-2</c:v>
                </c:pt>
                <c:pt idx="7258">
                  <c:v>6.4030396847747416E-4</c:v>
                </c:pt>
                <c:pt idx="7259">
                  <c:v>4.1864408929391593E-4</c:v>
                </c:pt>
                <c:pt idx="7260">
                  <c:v>1.3080510537275701E-2</c:v>
                </c:pt>
                <c:pt idx="7261">
                  <c:v>1.6004495504495335E-2</c:v>
                </c:pt>
                <c:pt idx="7262">
                  <c:v>3.5256410256410152E-2</c:v>
                </c:pt>
                <c:pt idx="7263">
                  <c:v>6.1454293737771293E-4</c:v>
                </c:pt>
                <c:pt idx="7264">
                  <c:v>1.9035842206574804E-3</c:v>
                </c:pt>
                <c:pt idx="7265">
                  <c:v>1.6004495504495335E-2</c:v>
                </c:pt>
                <c:pt idx="7266">
                  <c:v>6.6666666666667001E-3</c:v>
                </c:pt>
                <c:pt idx="7267">
                  <c:v>1.0416666666666938E-2</c:v>
                </c:pt>
                <c:pt idx="7268">
                  <c:v>1.3774104683197297E-3</c:v>
                </c:pt>
                <c:pt idx="7269">
                  <c:v>2.3437500000000038E-2</c:v>
                </c:pt>
                <c:pt idx="7270">
                  <c:v>2.976190476190496E-3</c:v>
                </c:pt>
                <c:pt idx="7271">
                  <c:v>4.3744531933532539E-4</c:v>
                </c:pt>
                <c:pt idx="7272">
                  <c:v>1.0416666666666938E-2</c:v>
                </c:pt>
                <c:pt idx="7273">
                  <c:v>3.1520882584713198E-3</c:v>
                </c:pt>
                <c:pt idx="7274">
                  <c:v>4.9075630252100912E-2</c:v>
                </c:pt>
                <c:pt idx="7275">
                  <c:v>1.7123287671233084E-2</c:v>
                </c:pt>
                <c:pt idx="7276">
                  <c:v>1.643893173707861E-2</c:v>
                </c:pt>
                <c:pt idx="7277">
                  <c:v>2.2025014889812475E-4</c:v>
                </c:pt>
                <c:pt idx="7278">
                  <c:v>8.9865133409291857E-3</c:v>
                </c:pt>
                <c:pt idx="7279">
                  <c:v>7.2698870463830702E-3</c:v>
                </c:pt>
                <c:pt idx="7280">
                  <c:v>1.1187214611872319E-2</c:v>
                </c:pt>
                <c:pt idx="7281">
                  <c:v>3.1968951964347292E-2</c:v>
                </c:pt>
                <c:pt idx="7282">
                  <c:v>2.482993197278914E-2</c:v>
                </c:pt>
                <c:pt idx="7283">
                  <c:v>1.6921837228042056E-2</c:v>
                </c:pt>
                <c:pt idx="7284">
                  <c:v>7.3681135859432504E-3</c:v>
                </c:pt>
                <c:pt idx="7285">
                  <c:v>4.710406152367224E-2</c:v>
                </c:pt>
                <c:pt idx="7286">
                  <c:v>1.319565409584949E-3</c:v>
                </c:pt>
                <c:pt idx="7287">
                  <c:v>4.8943256363224877E-4</c:v>
                </c:pt>
                <c:pt idx="7288">
                  <c:v>1.3543074864031638E-2</c:v>
                </c:pt>
                <c:pt idx="7289">
                  <c:v>2.4639999999999978E-2</c:v>
                </c:pt>
                <c:pt idx="7290">
                  <c:v>1.5748031496063096E-2</c:v>
                </c:pt>
                <c:pt idx="7291">
                  <c:v>6.5104166666679814E-4</c:v>
                </c:pt>
                <c:pt idx="7292">
                  <c:v>1.5748031496063096E-2</c:v>
                </c:pt>
                <c:pt idx="7293">
                  <c:v>1.5514184397163136E-3</c:v>
                </c:pt>
                <c:pt idx="7294">
                  <c:v>1.3888888888888959E-2</c:v>
                </c:pt>
                <c:pt idx="7295">
                  <c:v>6.9991251093613586E-3</c:v>
                </c:pt>
                <c:pt idx="7296">
                  <c:v>1.5748031496063096E-2</c:v>
                </c:pt>
                <c:pt idx="7297">
                  <c:v>9.7949188858280165E-3</c:v>
                </c:pt>
                <c:pt idx="7298">
                  <c:v>6.5104166666679814E-4</c:v>
                </c:pt>
                <c:pt idx="7299">
                  <c:v>1.3258820951128777E-2</c:v>
                </c:pt>
                <c:pt idx="7300">
                  <c:v>9.8757890450010787E-3</c:v>
                </c:pt>
                <c:pt idx="7301">
                  <c:v>1.0416666666666938E-2</c:v>
                </c:pt>
                <c:pt idx="7302">
                  <c:v>1.6161616161616019E-2</c:v>
                </c:pt>
                <c:pt idx="7303">
                  <c:v>4.3744531933532539E-4</c:v>
                </c:pt>
                <c:pt idx="7304">
                  <c:v>0</c:v>
                </c:pt>
                <c:pt idx="7305">
                  <c:v>6.9991251093613586E-3</c:v>
                </c:pt>
                <c:pt idx="7306">
                  <c:v>5.1903114186850879E-3</c:v>
                </c:pt>
                <c:pt idx="7307">
                  <c:v>8.3307299802147354E-4</c:v>
                </c:pt>
                <c:pt idx="7308">
                  <c:v>3.5433070866141662E-2</c:v>
                </c:pt>
                <c:pt idx="7309">
                  <c:v>6.3856960408708674E-4</c:v>
                </c:pt>
                <c:pt idx="7310">
                  <c:v>1.7957351290684698E-2</c:v>
                </c:pt>
                <c:pt idx="7311">
                  <c:v>3.097173828881227E-3</c:v>
                </c:pt>
                <c:pt idx="7312">
                  <c:v>2.3437500000000038E-2</c:v>
                </c:pt>
                <c:pt idx="7313">
                  <c:v>1.0957703265405497E-4</c:v>
                </c:pt>
                <c:pt idx="7314">
                  <c:v>4.3744531933532539E-4</c:v>
                </c:pt>
                <c:pt idx="7315">
                  <c:v>3.4722222222222398E-3</c:v>
                </c:pt>
                <c:pt idx="7316">
                  <c:v>6.147540983606598E-3</c:v>
                </c:pt>
                <c:pt idx="7317">
                  <c:v>2.005012531328303E-2</c:v>
                </c:pt>
                <c:pt idx="7318">
                  <c:v>3.7500000000000075E-2</c:v>
                </c:pt>
                <c:pt idx="7319">
                  <c:v>6.9991251093613586E-3</c:v>
                </c:pt>
                <c:pt idx="7320">
                  <c:v>6.5104166666679814E-4</c:v>
                </c:pt>
                <c:pt idx="7321">
                  <c:v>3.2020872865276325E-3</c:v>
                </c:pt>
                <c:pt idx="7322">
                  <c:v>1.5679442508710839E-2</c:v>
                </c:pt>
                <c:pt idx="7323">
                  <c:v>2.7322404371585415E-3</c:v>
                </c:pt>
                <c:pt idx="7324">
                  <c:v>6.6666666666667001E-3</c:v>
                </c:pt>
                <c:pt idx="7325">
                  <c:v>1.9166225048578196E-2</c:v>
                </c:pt>
                <c:pt idx="7326">
                  <c:v>6.6666666666668883E-3</c:v>
                </c:pt>
                <c:pt idx="7327">
                  <c:v>8.3307299802147354E-4</c:v>
                </c:pt>
                <c:pt idx="7328">
                  <c:v>3.1520882584713198E-3</c:v>
                </c:pt>
                <c:pt idx="7329">
                  <c:v>4.3744531933532539E-4</c:v>
                </c:pt>
                <c:pt idx="7330">
                  <c:v>2.976190476190496E-3</c:v>
                </c:pt>
                <c:pt idx="7331">
                  <c:v>3.5433070866141662E-2</c:v>
                </c:pt>
                <c:pt idx="7332">
                  <c:v>6.5104166666679814E-4</c:v>
                </c:pt>
                <c:pt idx="7333">
                  <c:v>3.097173828881227E-3</c:v>
                </c:pt>
                <c:pt idx="7334">
                  <c:v>1.0108189212666758E-2</c:v>
                </c:pt>
                <c:pt idx="7335">
                  <c:v>1.0416666666666938E-2</c:v>
                </c:pt>
                <c:pt idx="7336">
                  <c:v>3.5808068751479649E-4</c:v>
                </c:pt>
                <c:pt idx="7337">
                  <c:v>1.3888888888890522E-3</c:v>
                </c:pt>
                <c:pt idx="7338">
                  <c:v>1.0416666666666938E-2</c:v>
                </c:pt>
                <c:pt idx="7339">
                  <c:v>2.9937760970614232E-3</c:v>
                </c:pt>
                <c:pt idx="7340">
                  <c:v>1.2500000000000219E-2</c:v>
                </c:pt>
                <c:pt idx="7341">
                  <c:v>2.1164021164021368E-2</c:v>
                </c:pt>
                <c:pt idx="7342">
                  <c:v>3.6525974025975378E-3</c:v>
                </c:pt>
                <c:pt idx="7343">
                  <c:v>6.9686411149826252E-3</c:v>
                </c:pt>
                <c:pt idx="7344">
                  <c:v>1.5748031496063096E-2</c:v>
                </c:pt>
                <c:pt idx="7345">
                  <c:v>1.4756944444444444E-2</c:v>
                </c:pt>
                <c:pt idx="7346">
                  <c:v>8.1939228405599716E-3</c:v>
                </c:pt>
                <c:pt idx="7347">
                  <c:v>1.0513296227581837E-2</c:v>
                </c:pt>
                <c:pt idx="7348">
                  <c:v>1.0513296227581837E-2</c:v>
                </c:pt>
                <c:pt idx="7349">
                  <c:v>4.2441218911805362E-4</c:v>
                </c:pt>
                <c:pt idx="7350">
                  <c:v>1.0513296227581837E-2</c:v>
                </c:pt>
                <c:pt idx="7351">
                  <c:v>5.0407003747307061E-3</c:v>
                </c:pt>
                <c:pt idx="7352">
                  <c:v>1.3258863898250109E-2</c:v>
                </c:pt>
                <c:pt idx="7353">
                  <c:v>1.0860484544695154E-2</c:v>
                </c:pt>
                <c:pt idx="7354">
                  <c:v>1.0860484544695154E-2</c:v>
                </c:pt>
                <c:pt idx="7355">
                  <c:v>1.0860484544695154E-2</c:v>
                </c:pt>
                <c:pt idx="7356">
                  <c:v>4.5740293418325748E-4</c:v>
                </c:pt>
                <c:pt idx="7357">
                  <c:v>1.9393999151084227E-2</c:v>
                </c:pt>
                <c:pt idx="7358">
                  <c:v>1.227765770702143E-3</c:v>
                </c:pt>
                <c:pt idx="7359">
                  <c:v>1.1753950633408203E-3</c:v>
                </c:pt>
                <c:pt idx="7360">
                  <c:v>2.1496900863414318E-5</c:v>
                </c:pt>
                <c:pt idx="7361">
                  <c:v>3.769370375541006E-3</c:v>
                </c:pt>
                <c:pt idx="7362">
                  <c:v>3.2012051595901875E-4</c:v>
                </c:pt>
                <c:pt idx="7363">
                  <c:v>9.4128770248081954E-6</c:v>
                </c:pt>
                <c:pt idx="7364">
                  <c:v>1.0497750482039514E-2</c:v>
                </c:pt>
                <c:pt idx="7365">
                  <c:v>1.0860484544695154E-2</c:v>
                </c:pt>
                <c:pt idx="7366">
                  <c:v>2.9259670619708675E-3</c:v>
                </c:pt>
                <c:pt idx="7367">
                  <c:v>1.5633020385712328E-4</c:v>
                </c:pt>
                <c:pt idx="7368">
                  <c:v>2.6595479543857123E-3</c:v>
                </c:pt>
                <c:pt idx="7369">
                  <c:v>3.264986287057643E-3</c:v>
                </c:pt>
                <c:pt idx="7370">
                  <c:v>3.7189442711444518E-2</c:v>
                </c:pt>
                <c:pt idx="7371">
                  <c:v>7.1689542806360456E-3</c:v>
                </c:pt>
                <c:pt idx="7372">
                  <c:v>1.0860484544695154E-2</c:v>
                </c:pt>
                <c:pt idx="7373">
                  <c:v>5.7836899942167346E-4</c:v>
                </c:pt>
                <c:pt idx="7374">
                  <c:v>5.7836899942167346E-4</c:v>
                </c:pt>
                <c:pt idx="7375">
                  <c:v>8.7449392712562709E-4</c:v>
                </c:pt>
                <c:pt idx="7376">
                  <c:v>4.5740293418325748E-4</c:v>
                </c:pt>
                <c:pt idx="7377">
                  <c:v>1.0618552414218083E-2</c:v>
                </c:pt>
                <c:pt idx="7378">
                  <c:v>4.5614035087719329E-2</c:v>
                </c:pt>
                <c:pt idx="7379">
                  <c:v>1.5802533629358694E-2</c:v>
                </c:pt>
                <c:pt idx="7380">
                  <c:v>2.791510282273851E-2</c:v>
                </c:pt>
                <c:pt idx="7381">
                  <c:v>2.2840237285390513E-2</c:v>
                </c:pt>
                <c:pt idx="7382">
                  <c:v>5.4127112238501875E-4</c:v>
                </c:pt>
                <c:pt idx="7383">
                  <c:v>7.0616592501664332E-3</c:v>
                </c:pt>
                <c:pt idx="7384">
                  <c:v>5.4127112238501875E-4</c:v>
                </c:pt>
                <c:pt idx="7385">
                  <c:v>1.8110409183798002E-2</c:v>
                </c:pt>
                <c:pt idx="7386">
                  <c:v>1.1437908496732143E-2</c:v>
                </c:pt>
                <c:pt idx="7387">
                  <c:v>3.7301435928176321E-2</c:v>
                </c:pt>
                <c:pt idx="7388">
                  <c:v>9.6780116658822541E-3</c:v>
                </c:pt>
                <c:pt idx="7389">
                  <c:v>1.4829603338920382E-2</c:v>
                </c:pt>
                <c:pt idx="7390">
                  <c:v>2.4695592522723568E-2</c:v>
                </c:pt>
                <c:pt idx="7391">
                  <c:v>1.0204081632653849E-3</c:v>
                </c:pt>
                <c:pt idx="7392">
                  <c:v>2.3266856600189956E-2</c:v>
                </c:pt>
                <c:pt idx="7393">
                  <c:v>2.4695592522723568E-2</c:v>
                </c:pt>
                <c:pt idx="7394">
                  <c:v>1.1437908496732143E-2</c:v>
                </c:pt>
                <c:pt idx="7395">
                  <c:v>4.5388525780684598E-4</c:v>
                </c:pt>
                <c:pt idx="7396">
                  <c:v>1.1437908496732143E-2</c:v>
                </c:pt>
                <c:pt idx="7397">
                  <c:v>1.4439738159260579E-5</c:v>
                </c:pt>
                <c:pt idx="7398">
                  <c:v>4.7298842075561686E-3</c:v>
                </c:pt>
                <c:pt idx="7399">
                  <c:v>5.7009663260838223E-3</c:v>
                </c:pt>
                <c:pt idx="7400">
                  <c:v>1.4207855239008012E-4</c:v>
                </c:pt>
                <c:pt idx="7401">
                  <c:v>5.4127112238501875E-4</c:v>
                </c:pt>
                <c:pt idx="7402">
                  <c:v>3.5433070866141662E-2</c:v>
                </c:pt>
                <c:pt idx="7403">
                  <c:v>2.3437500000000038E-2</c:v>
                </c:pt>
                <c:pt idx="7404">
                  <c:v>6.3263223725354648E-3</c:v>
                </c:pt>
                <c:pt idx="7405">
                  <c:v>6.5104166666679814E-4</c:v>
                </c:pt>
                <c:pt idx="7406">
                  <c:v>1.7076502732243888E-4</c:v>
                </c:pt>
                <c:pt idx="7407">
                  <c:v>1.0976702508960743E-2</c:v>
                </c:pt>
                <c:pt idx="7408">
                  <c:v>1.0416666666666938E-2</c:v>
                </c:pt>
                <c:pt idx="7409">
                  <c:v>4.3048469387756694E-3</c:v>
                </c:pt>
                <c:pt idx="7410">
                  <c:v>1.5748031496063096E-2</c:v>
                </c:pt>
                <c:pt idx="7411">
                  <c:v>2.122641509433967E-2</c:v>
                </c:pt>
                <c:pt idx="7412">
                  <c:v>5.8606994090864978E-3</c:v>
                </c:pt>
                <c:pt idx="7413">
                  <c:v>2.016129032257999E-3</c:v>
                </c:pt>
                <c:pt idx="7414">
                  <c:v>1.3227513227514738E-3</c:v>
                </c:pt>
                <c:pt idx="7415">
                  <c:v>1.0416666666666938E-2</c:v>
                </c:pt>
                <c:pt idx="7416">
                  <c:v>2.9605263157894548E-2</c:v>
                </c:pt>
                <c:pt idx="7417">
                  <c:v>6.9658448895735985E-3</c:v>
                </c:pt>
                <c:pt idx="7418">
                  <c:v>1.3227513227514738E-3</c:v>
                </c:pt>
                <c:pt idx="7419">
                  <c:v>2.3437500000000038E-2</c:v>
                </c:pt>
                <c:pt idx="7420">
                  <c:v>3.3083223552322575E-3</c:v>
                </c:pt>
                <c:pt idx="7421">
                  <c:v>8.3128810070469145E-4</c:v>
                </c:pt>
                <c:pt idx="7422">
                  <c:v>9.4038042567453975E-3</c:v>
                </c:pt>
                <c:pt idx="7423">
                  <c:v>7.2148786831516027E-4</c:v>
                </c:pt>
                <c:pt idx="7424">
                  <c:v>1.1452451292037683E-4</c:v>
                </c:pt>
                <c:pt idx="7425">
                  <c:v>7.2148786831516027E-4</c:v>
                </c:pt>
                <c:pt idx="7426">
                  <c:v>1.6501011976125044E-3</c:v>
                </c:pt>
                <c:pt idx="7427">
                  <c:v>3.8305920658873168E-4</c:v>
                </c:pt>
                <c:pt idx="7428">
                  <c:v>7.2148786831516027E-4</c:v>
                </c:pt>
                <c:pt idx="7429">
                  <c:v>3.4787405108260831E-2</c:v>
                </c:pt>
                <c:pt idx="7430">
                  <c:v>7.2148786831516027E-4</c:v>
                </c:pt>
                <c:pt idx="7431">
                  <c:v>1.5567765567765486E-2</c:v>
                </c:pt>
                <c:pt idx="7432">
                  <c:v>3.605213693649606E-3</c:v>
                </c:pt>
                <c:pt idx="7433">
                  <c:v>1.0264789676554039E-3</c:v>
                </c:pt>
                <c:pt idx="7434">
                  <c:v>5.88048315321043E-2</c:v>
                </c:pt>
                <c:pt idx="7435">
                  <c:v>1.2993762993760356E-3</c:v>
                </c:pt>
                <c:pt idx="7436">
                  <c:v>4.5173489139005299E-3</c:v>
                </c:pt>
                <c:pt idx="7437">
                  <c:v>6.3384209725667734E-4</c:v>
                </c:pt>
                <c:pt idx="7438">
                  <c:v>2.7107677969744732E-3</c:v>
                </c:pt>
                <c:pt idx="7439">
                  <c:v>5.7351781489357317E-5</c:v>
                </c:pt>
                <c:pt idx="7440">
                  <c:v>1.1514473052934779E-2</c:v>
                </c:pt>
                <c:pt idx="7441">
                  <c:v>5.88048315321043E-2</c:v>
                </c:pt>
                <c:pt idx="7442">
                  <c:v>6.6261974156709719E-3</c:v>
                </c:pt>
                <c:pt idx="7443">
                  <c:v>1.1333914559720775E-2</c:v>
                </c:pt>
                <c:pt idx="7444">
                  <c:v>5.0717591040167116E-4</c:v>
                </c:pt>
                <c:pt idx="7445">
                  <c:v>5.8471933471933579E-3</c:v>
                </c:pt>
                <c:pt idx="7446">
                  <c:v>6.1147119970647399E-3</c:v>
                </c:pt>
                <c:pt idx="7447">
                  <c:v>1.9494019494019653E-2</c:v>
                </c:pt>
                <c:pt idx="7448">
                  <c:v>5.7351781489357317E-5</c:v>
                </c:pt>
                <c:pt idx="7449">
                  <c:v>1.1353511353511434E-2</c:v>
                </c:pt>
                <c:pt idx="7450">
                  <c:v>6.1147119970464894E-5</c:v>
                </c:pt>
                <c:pt idx="7451">
                  <c:v>9.7419019573877514E-3</c:v>
                </c:pt>
                <c:pt idx="7452">
                  <c:v>6.9108329977891425E-4</c:v>
                </c:pt>
                <c:pt idx="7453">
                  <c:v>1.1358184434951402E-5</c:v>
                </c:pt>
                <c:pt idx="7454">
                  <c:v>1.4362805804022994E-3</c:v>
                </c:pt>
                <c:pt idx="7455">
                  <c:v>5.0717591040167116E-4</c:v>
                </c:pt>
                <c:pt idx="7456">
                  <c:v>4.4167412780551377E-2</c:v>
                </c:pt>
                <c:pt idx="7457">
                  <c:v>6.3384209725667734E-4</c:v>
                </c:pt>
                <c:pt idx="7458">
                  <c:v>1.5353384255823591E-3</c:v>
                </c:pt>
                <c:pt idx="7459">
                  <c:v>5.0717591040167116E-4</c:v>
                </c:pt>
                <c:pt idx="7460">
                  <c:v>4.2604802901903587E-4</c:v>
                </c:pt>
                <c:pt idx="7461">
                  <c:v>1.1333914559720775E-2</c:v>
                </c:pt>
                <c:pt idx="7462">
                  <c:v>2.8247310864718596E-7</c:v>
                </c:pt>
                <c:pt idx="7463">
                  <c:v>2.4761904761904797E-2</c:v>
                </c:pt>
                <c:pt idx="7464">
                  <c:v>2.4761904761904797E-2</c:v>
                </c:pt>
                <c:pt idx="7465">
                  <c:v>7.9772079772078366E-4</c:v>
                </c:pt>
                <c:pt idx="7466">
                  <c:v>1.5696541850388004E-2</c:v>
                </c:pt>
                <c:pt idx="7467">
                  <c:v>1.5696541850388004E-2</c:v>
                </c:pt>
                <c:pt idx="7468">
                  <c:v>4.8166119594678422E-4</c:v>
                </c:pt>
                <c:pt idx="7469">
                  <c:v>4.8166119594678422E-4</c:v>
                </c:pt>
                <c:pt idx="7470">
                  <c:v>1.2440191387559946E-2</c:v>
                </c:pt>
                <c:pt idx="7471">
                  <c:v>1.0635034257081455E-2</c:v>
                </c:pt>
                <c:pt idx="7472">
                  <c:v>6.1454293737771293E-4</c:v>
                </c:pt>
                <c:pt idx="7473">
                  <c:v>6.1454293737771293E-4</c:v>
                </c:pt>
                <c:pt idx="7474">
                  <c:v>5.7836899942167346E-4</c:v>
                </c:pt>
                <c:pt idx="7475">
                  <c:v>4.3877060654824295E-4</c:v>
                </c:pt>
                <c:pt idx="7476">
                  <c:v>5.29014844804351E-4</c:v>
                </c:pt>
                <c:pt idx="7477">
                  <c:v>6.7476383265857292E-3</c:v>
                </c:pt>
                <c:pt idx="7478">
                  <c:v>2.7683236989699753E-2</c:v>
                </c:pt>
                <c:pt idx="7479">
                  <c:v>2.3199023199023172E-2</c:v>
                </c:pt>
                <c:pt idx="7480">
                  <c:v>1.0840468131236701E-3</c:v>
                </c:pt>
                <c:pt idx="7481">
                  <c:v>8.5030740537288675E-4</c:v>
                </c:pt>
                <c:pt idx="7482">
                  <c:v>5.7154629649860808E-3</c:v>
                </c:pt>
                <c:pt idx="7483">
                  <c:v>2.5700252560506624E-2</c:v>
                </c:pt>
                <c:pt idx="7484">
                  <c:v>3.264986287057643E-3</c:v>
                </c:pt>
                <c:pt idx="7485">
                  <c:v>1.0860484544695154E-2</c:v>
                </c:pt>
                <c:pt idx="7486">
                  <c:v>5.4915394996366801E-2</c:v>
                </c:pt>
                <c:pt idx="7487">
                  <c:v>2.2474097993558997E-3</c:v>
                </c:pt>
                <c:pt idx="7488">
                  <c:v>2.4705709437340677E-2</c:v>
                </c:pt>
                <c:pt idx="7489">
                  <c:v>5.913550730445717E-3</c:v>
                </c:pt>
                <c:pt idx="7490">
                  <c:v>2.3199023199023172E-2</c:v>
                </c:pt>
                <c:pt idx="7491">
                  <c:v>2.2071307300509393E-2</c:v>
                </c:pt>
                <c:pt idx="7492">
                  <c:v>4.5740293418325748E-4</c:v>
                </c:pt>
                <c:pt idx="7493">
                  <c:v>3.264986287057643E-3</c:v>
                </c:pt>
                <c:pt idx="7494">
                  <c:v>7.1689542806360456E-3</c:v>
                </c:pt>
                <c:pt idx="7495">
                  <c:v>5.5467511885897314E-3</c:v>
                </c:pt>
                <c:pt idx="7496">
                  <c:v>6.6666666666668883E-3</c:v>
                </c:pt>
                <c:pt idx="7497">
                  <c:v>1.0416666666666938E-2</c:v>
                </c:pt>
                <c:pt idx="7498">
                  <c:v>6.5104166666679814E-4</c:v>
                </c:pt>
                <c:pt idx="7499">
                  <c:v>2.1722602367752765E-4</c:v>
                </c:pt>
                <c:pt idx="7500">
                  <c:v>1.7210144927536388E-2</c:v>
                </c:pt>
                <c:pt idx="7501">
                  <c:v>4.3744531933532539E-4</c:v>
                </c:pt>
                <c:pt idx="7502">
                  <c:v>2.3422377080913635E-2</c:v>
                </c:pt>
                <c:pt idx="7503">
                  <c:v>5.3146258503449497E-5</c:v>
                </c:pt>
                <c:pt idx="7504">
                  <c:v>2.016129032257999E-3</c:v>
                </c:pt>
                <c:pt idx="7505">
                  <c:v>2.7322404371585415E-3</c:v>
                </c:pt>
                <c:pt idx="7506">
                  <c:v>1.0416666666666938E-2</c:v>
                </c:pt>
                <c:pt idx="7507">
                  <c:v>2.3437500000000038E-2</c:v>
                </c:pt>
                <c:pt idx="7508">
                  <c:v>6.769898264512398E-3</c:v>
                </c:pt>
                <c:pt idx="7509">
                  <c:v>5.2673163023437847E-4</c:v>
                </c:pt>
                <c:pt idx="7510">
                  <c:v>8.4876543209878377E-3</c:v>
                </c:pt>
                <c:pt idx="7511">
                  <c:v>9.4339622641510055E-3</c:v>
                </c:pt>
                <c:pt idx="7512">
                  <c:v>2.016129032257999E-3</c:v>
                </c:pt>
                <c:pt idx="7513">
                  <c:v>2.3422377080913635E-2</c:v>
                </c:pt>
                <c:pt idx="7514">
                  <c:v>4.3744531933532539E-4</c:v>
                </c:pt>
                <c:pt idx="7515">
                  <c:v>1.4336917562724075E-2</c:v>
                </c:pt>
                <c:pt idx="7516">
                  <c:v>5.0000000000000093E-2</c:v>
                </c:pt>
                <c:pt idx="7517">
                  <c:v>5.9930480642340365E-5</c:v>
                </c:pt>
                <c:pt idx="7518">
                  <c:v>1.4241996233521636E-2</c:v>
                </c:pt>
                <c:pt idx="7519">
                  <c:v>1.0092417559336389E-2</c:v>
                </c:pt>
                <c:pt idx="7520">
                  <c:v>1.0308123249299559E-2</c:v>
                </c:pt>
                <c:pt idx="7521">
                  <c:v>2.3029035310522853E-3</c:v>
                </c:pt>
                <c:pt idx="7522">
                  <c:v>3.1397935494549811E-5</c:v>
                </c:pt>
                <c:pt idx="7523">
                  <c:v>2.096866096866086E-2</c:v>
                </c:pt>
                <c:pt idx="7524">
                  <c:v>3.2576882290561654E-3</c:v>
                </c:pt>
                <c:pt idx="7525">
                  <c:v>8.2236416156182407E-3</c:v>
                </c:pt>
                <c:pt idx="7526">
                  <c:v>1.0242357812688871E-3</c:v>
                </c:pt>
                <c:pt idx="7527">
                  <c:v>2.5764895330111781E-4</c:v>
                </c:pt>
                <c:pt idx="7528">
                  <c:v>1.0242357812688871E-3</c:v>
                </c:pt>
                <c:pt idx="7529">
                  <c:v>1.0308123249299559E-2</c:v>
                </c:pt>
                <c:pt idx="7530">
                  <c:v>9.5325269695979327E-3</c:v>
                </c:pt>
                <c:pt idx="7531">
                  <c:v>1.0308123249299559E-2</c:v>
                </c:pt>
                <c:pt idx="7532">
                  <c:v>8.7747787488626564E-3</c:v>
                </c:pt>
                <c:pt idx="7533">
                  <c:v>2.262266755954595E-2</c:v>
                </c:pt>
                <c:pt idx="7534">
                  <c:v>1.22796621267678E-2</c:v>
                </c:pt>
                <c:pt idx="7535">
                  <c:v>8.8561369032995486E-3</c:v>
                </c:pt>
                <c:pt idx="7536">
                  <c:v>7.4958832875918081E-3</c:v>
                </c:pt>
                <c:pt idx="10102">
                  <c:v>2.1164021164021368E-2</c:v>
                </c:pt>
                <c:pt idx="10103">
                  <c:v>4.3744531933532539E-4</c:v>
                </c:pt>
                <c:pt idx="10104">
                  <c:v>1.5679442508710839E-2</c:v>
                </c:pt>
                <c:pt idx="10105">
                  <c:v>1.0976702508960743E-2</c:v>
                </c:pt>
                <c:pt idx="10106">
                  <c:v>2.1164021164021368E-2</c:v>
                </c:pt>
                <c:pt idx="10107">
                  <c:v>1.3227513227514738E-3</c:v>
                </c:pt>
                <c:pt idx="10108">
                  <c:v>1.0976702508960743E-2</c:v>
                </c:pt>
                <c:pt idx="10109">
                  <c:v>4.3744531933532539E-4</c:v>
                </c:pt>
                <c:pt idx="10110">
                  <c:v>1.0416666666666938E-2</c:v>
                </c:pt>
                <c:pt idx="10111">
                  <c:v>6.9991251093613586E-3</c:v>
                </c:pt>
                <c:pt idx="10112">
                  <c:v>9.5338983050847672E-3</c:v>
                </c:pt>
                <c:pt idx="10113">
                  <c:v>1.2500000000000063E-2</c:v>
                </c:pt>
                <c:pt idx="10114">
                  <c:v>2.3437500000000038E-2</c:v>
                </c:pt>
                <c:pt idx="10115">
                  <c:v>3.4722222222222398E-3</c:v>
                </c:pt>
                <c:pt idx="10116">
                  <c:v>1.0416666666666938E-2</c:v>
                </c:pt>
                <c:pt idx="10117">
                  <c:v>1.0416666666666938E-2</c:v>
                </c:pt>
                <c:pt idx="10118">
                  <c:v>6.5104166666679814E-4</c:v>
                </c:pt>
                <c:pt idx="10119">
                  <c:v>3.9447731755424325E-3</c:v>
                </c:pt>
                <c:pt idx="10120">
                  <c:v>4.7619047619047589E-2</c:v>
                </c:pt>
                <c:pt idx="10121">
                  <c:v>1.0416666666666938E-2</c:v>
                </c:pt>
                <c:pt idx="10122">
                  <c:v>6.9991251093613586E-3</c:v>
                </c:pt>
                <c:pt idx="10123">
                  <c:v>6.1218243036437225E-4</c:v>
                </c:pt>
                <c:pt idx="10124">
                  <c:v>3.9682539682541007E-3</c:v>
                </c:pt>
                <c:pt idx="10125">
                  <c:v>1.8719080090923146E-3</c:v>
                </c:pt>
                <c:pt idx="10126">
                  <c:v>6.1218243036437225E-4</c:v>
                </c:pt>
                <c:pt idx="10127">
                  <c:v>3.5433070866141662E-2</c:v>
                </c:pt>
                <c:pt idx="10128">
                  <c:v>2.976190476190496E-3</c:v>
                </c:pt>
                <c:pt idx="10129">
                  <c:v>8.9605734767043196E-4</c:v>
                </c:pt>
                <c:pt idx="10130">
                  <c:v>2.66666666666668E-2</c:v>
                </c:pt>
                <c:pt idx="10131">
                  <c:v>7.4992347719621596E-3</c:v>
                </c:pt>
                <c:pt idx="10132">
                  <c:v>1.7770063641621924E-3</c:v>
                </c:pt>
                <c:pt idx="10133">
                  <c:v>6.5104166666679814E-4</c:v>
                </c:pt>
                <c:pt idx="10134">
                  <c:v>2.3184193224678531E-3</c:v>
                </c:pt>
                <c:pt idx="10135">
                  <c:v>5.2071227673776541E-4</c:v>
                </c:pt>
                <c:pt idx="10136">
                  <c:v>2.7813436029097232E-2</c:v>
                </c:pt>
                <c:pt idx="10137">
                  <c:v>3.264986287057643E-3</c:v>
                </c:pt>
                <c:pt idx="10138">
                  <c:v>7.3970350978661854E-3</c:v>
                </c:pt>
                <c:pt idx="10139">
                  <c:v>1.1703280900865094E-2</c:v>
                </c:pt>
                <c:pt idx="10140">
                  <c:v>2.3199023199023172E-2</c:v>
                </c:pt>
                <c:pt idx="10141">
                  <c:v>4.7146401985111608E-2</c:v>
                </c:pt>
                <c:pt idx="10142">
                  <c:v>2.3199023199023172E-2</c:v>
                </c:pt>
                <c:pt idx="10143">
                  <c:v>1.3179429752778034E-2</c:v>
                </c:pt>
                <c:pt idx="10144">
                  <c:v>8.4551811824539122E-2</c:v>
                </c:pt>
                <c:pt idx="10145">
                  <c:v>5.3754895535149236E-4</c:v>
                </c:pt>
                <c:pt idx="10146">
                  <c:v>7.3970350978661854E-3</c:v>
                </c:pt>
                <c:pt idx="10147">
                  <c:v>2.3199023199023172E-2</c:v>
                </c:pt>
                <c:pt idx="10148">
                  <c:v>1.0860484544695154E-2</c:v>
                </c:pt>
                <c:pt idx="10149">
                  <c:v>5.7836899942167346E-4</c:v>
                </c:pt>
                <c:pt idx="10150">
                  <c:v>1.0860484544695154E-2</c:v>
                </c:pt>
                <c:pt idx="10151">
                  <c:v>1.0860484544695154E-2</c:v>
                </c:pt>
                <c:pt idx="10152">
                  <c:v>4.0816326530612101E-3</c:v>
                </c:pt>
                <c:pt idx="10153">
                  <c:v>1.4110125613434568E-2</c:v>
                </c:pt>
                <c:pt idx="10154">
                  <c:v>5.9573454068866701E-4</c:v>
                </c:pt>
                <c:pt idx="10155">
                  <c:v>7.3260073260057051E-4</c:v>
                </c:pt>
                <c:pt idx="10156">
                  <c:v>6.5934065934065587E-3</c:v>
                </c:pt>
                <c:pt idx="10157">
                  <c:v>5.0420168067226625E-3</c:v>
                </c:pt>
                <c:pt idx="10158">
                  <c:v>2.7576078975278789E-3</c:v>
                </c:pt>
                <c:pt idx="10159">
                  <c:v>1.831501831501825E-2</c:v>
                </c:pt>
                <c:pt idx="10160">
                  <c:v>2.4162734612561524E-2</c:v>
                </c:pt>
                <c:pt idx="10161">
                  <c:v>1.571009635525757E-2</c:v>
                </c:pt>
                <c:pt idx="10162">
                  <c:v>1.5930735930734124E-3</c:v>
                </c:pt>
                <c:pt idx="10163">
                  <c:v>2.1117094287825707E-2</c:v>
                </c:pt>
                <c:pt idx="10164">
                  <c:v>1.571009635525757E-2</c:v>
                </c:pt>
                <c:pt idx="10165">
                  <c:v>4.267478553192882E-3</c:v>
                </c:pt>
                <c:pt idx="10166">
                  <c:v>8.2275539902662012E-4</c:v>
                </c:pt>
                <c:pt idx="10167">
                  <c:v>2.4639999999999978E-2</c:v>
                </c:pt>
                <c:pt idx="10168">
                  <c:v>1.7351250708330102E-2</c:v>
                </c:pt>
                <c:pt idx="10169">
                  <c:v>1.421626848913195E-3</c:v>
                </c:pt>
                <c:pt idx="10170">
                  <c:v>1.571009635525757E-2</c:v>
                </c:pt>
                <c:pt idx="10171">
                  <c:v>3.7878787878787852E-2</c:v>
                </c:pt>
                <c:pt idx="10172">
                  <c:v>2.4639999999999978E-2</c:v>
                </c:pt>
                <c:pt idx="10173">
                  <c:v>1.2961697172223353E-2</c:v>
                </c:pt>
                <c:pt idx="10174">
                  <c:v>1.547851597438365E-2</c:v>
                </c:pt>
                <c:pt idx="10175">
                  <c:v>7.5740259740251549E-4</c:v>
                </c:pt>
                <c:pt idx="10176">
                  <c:v>6.9368052933144447E-4</c:v>
                </c:pt>
                <c:pt idx="10177">
                  <c:v>6.4419842452627793E-3</c:v>
                </c:pt>
                <c:pt idx="10178">
                  <c:v>4.4738107896002341E-3</c:v>
                </c:pt>
                <c:pt idx="10179">
                  <c:v>5.3906611719506489E-2</c:v>
                </c:pt>
                <c:pt idx="10180">
                  <c:v>1.0389610389610303E-2</c:v>
                </c:pt>
                <c:pt idx="10181">
                  <c:v>7.5740259740251549E-4</c:v>
                </c:pt>
                <c:pt idx="10182">
                  <c:v>7.5740259740251549E-4</c:v>
                </c:pt>
                <c:pt idx="10183">
                  <c:v>7.1581036518340677E-2</c:v>
                </c:pt>
                <c:pt idx="10184">
                  <c:v>1.3530116577637242E-2</c:v>
                </c:pt>
                <c:pt idx="10185">
                  <c:v>3.2942667089008643E-2</c:v>
                </c:pt>
                <c:pt idx="10186">
                  <c:v>3.1989801965588227E-3</c:v>
                </c:pt>
                <c:pt idx="10187">
                  <c:v>9.9099346980704543E-3</c:v>
                </c:pt>
                <c:pt idx="10188">
                  <c:v>6.1454293737771293E-4</c:v>
                </c:pt>
                <c:pt idx="10189">
                  <c:v>6.9539835164835924E-3</c:v>
                </c:pt>
                <c:pt idx="10190">
                  <c:v>7.5014271442852662E-4</c:v>
                </c:pt>
                <c:pt idx="10191">
                  <c:v>6.1454293737771293E-4</c:v>
                </c:pt>
                <c:pt idx="10192">
                  <c:v>2.3319200484554808E-2</c:v>
                </c:pt>
                <c:pt idx="10193">
                  <c:v>1.6773364250429884E-3</c:v>
                </c:pt>
                <c:pt idx="10194">
                  <c:v>4.8166119594678422E-4</c:v>
                </c:pt>
                <c:pt idx="10195">
                  <c:v>7.3321174237725981E-6</c:v>
                </c:pt>
                <c:pt idx="10196">
                  <c:v>1.2487512487511664E-3</c:v>
                </c:pt>
                <c:pt idx="10197">
                  <c:v>1.6079158936301841E-2</c:v>
                </c:pt>
                <c:pt idx="10198">
                  <c:v>2.049707481017388E-2</c:v>
                </c:pt>
                <c:pt idx="10199">
                  <c:v>1.2140837762607441E-4</c:v>
                </c:pt>
                <c:pt idx="10200">
                  <c:v>2.3782980304719527E-3</c:v>
                </c:pt>
                <c:pt idx="10201">
                  <c:v>5.1319538161641335E-3</c:v>
                </c:pt>
                <c:pt idx="10202">
                  <c:v>2.2826766729205875E-2</c:v>
                </c:pt>
                <c:pt idx="10203">
                  <c:v>4.7225577629882463E-4</c:v>
                </c:pt>
                <c:pt idx="10204">
                  <c:v>8.812364976748626E-3</c:v>
                </c:pt>
                <c:pt idx="10205">
                  <c:v>4.3905865823821541E-5</c:v>
                </c:pt>
                <c:pt idx="10206">
                  <c:v>3.7495972271814862E-3</c:v>
                </c:pt>
                <c:pt idx="10207">
                  <c:v>1.9357336430511073E-4</c:v>
                </c:pt>
                <c:pt idx="10208">
                  <c:v>2.3437500000000038E-2</c:v>
                </c:pt>
                <c:pt idx="10209">
                  <c:v>3.308012741974899E-3</c:v>
                </c:pt>
                <c:pt idx="10210">
                  <c:v>5.0125313283205459E-3</c:v>
                </c:pt>
                <c:pt idx="10211">
                  <c:v>1.6203703703703606E-2</c:v>
                </c:pt>
                <c:pt idx="10212">
                  <c:v>2.9124799767007482E-4</c:v>
                </c:pt>
                <c:pt idx="10213">
                  <c:v>0</c:v>
                </c:pt>
                <c:pt idx="10214">
                  <c:v>1.9357336430511073E-4</c:v>
                </c:pt>
                <c:pt idx="10215">
                  <c:v>2.976190476190496E-3</c:v>
                </c:pt>
                <c:pt idx="10216">
                  <c:v>1.1770244821086376E-4</c:v>
                </c:pt>
                <c:pt idx="10217">
                  <c:v>1.0416666666666938E-2</c:v>
                </c:pt>
                <c:pt idx="10218">
                  <c:v>1.3227513227514738E-3</c:v>
                </c:pt>
                <c:pt idx="10219">
                  <c:v>2.976190476190496E-3</c:v>
                </c:pt>
                <c:pt idx="10220">
                  <c:v>1.7532325224631831E-3</c:v>
                </c:pt>
                <c:pt idx="10221">
                  <c:v>6.5681444991790095E-3</c:v>
                </c:pt>
                <c:pt idx="10222">
                  <c:v>1.7390328733310858E-3</c:v>
                </c:pt>
                <c:pt idx="10223">
                  <c:v>0</c:v>
                </c:pt>
                <c:pt idx="10224">
                  <c:v>1.3888888888888959E-2</c:v>
                </c:pt>
                <c:pt idx="10225">
                  <c:v>2.891318124208024E-3</c:v>
                </c:pt>
                <c:pt idx="10226">
                  <c:v>6.5681444991790095E-3</c:v>
                </c:pt>
                <c:pt idx="10227">
                  <c:v>2.976190476190496E-3</c:v>
                </c:pt>
                <c:pt idx="10228">
                  <c:v>6.6666666666667001E-3</c:v>
                </c:pt>
                <c:pt idx="10229">
                  <c:v>1.5748031496063096E-2</c:v>
                </c:pt>
                <c:pt idx="10230">
                  <c:v>2.116402116402125E-2</c:v>
                </c:pt>
                <c:pt idx="10231">
                  <c:v>1.6203703703703606E-2</c:v>
                </c:pt>
                <c:pt idx="10232">
                  <c:v>1.3368288938677314E-2</c:v>
                </c:pt>
                <c:pt idx="10233">
                  <c:v>4.3005269074999327E-3</c:v>
                </c:pt>
                <c:pt idx="10234">
                  <c:v>7.4354770912149091E-3</c:v>
                </c:pt>
                <c:pt idx="10235">
                  <c:v>6.1542664985288617E-3</c:v>
                </c:pt>
                <c:pt idx="10236">
                  <c:v>1.1093333333333358E-2</c:v>
                </c:pt>
                <c:pt idx="10237">
                  <c:v>2.3319200484554808E-2</c:v>
                </c:pt>
                <c:pt idx="10238">
                  <c:v>1.3832487141505839E-2</c:v>
                </c:pt>
                <c:pt idx="10239">
                  <c:v>7.347311204815331E-3</c:v>
                </c:pt>
                <c:pt idx="10240">
                  <c:v>3.7526497892351657E-2</c:v>
                </c:pt>
                <c:pt idx="10241">
                  <c:v>1.0635034257081455E-2</c:v>
                </c:pt>
                <c:pt idx="10242">
                  <c:v>2.3319200484554808E-2</c:v>
                </c:pt>
                <c:pt idx="10243">
                  <c:v>4.646901770796041E-4</c:v>
                </c:pt>
                <c:pt idx="10244">
                  <c:v>4.8166119594678422E-4</c:v>
                </c:pt>
                <c:pt idx="10245">
                  <c:v>4.8166119594678422E-4</c:v>
                </c:pt>
                <c:pt idx="10246">
                  <c:v>1.0635034257081455E-2</c:v>
                </c:pt>
                <c:pt idx="10247">
                  <c:v>3.1136768408769805E-2</c:v>
                </c:pt>
                <c:pt idx="10248">
                  <c:v>1.6670635865681739E-3</c:v>
                </c:pt>
                <c:pt idx="10249">
                  <c:v>1.7805956142819348E-2</c:v>
                </c:pt>
                <c:pt idx="10250">
                  <c:v>4.8759852587603736E-2</c:v>
                </c:pt>
                <c:pt idx="10251">
                  <c:v>1.0860484544695154E-2</c:v>
                </c:pt>
                <c:pt idx="10252">
                  <c:v>1.5802533629358694E-2</c:v>
                </c:pt>
                <c:pt idx="10253">
                  <c:v>7.1689542806360456E-3</c:v>
                </c:pt>
                <c:pt idx="10254">
                  <c:v>1.1753950633408203E-3</c:v>
                </c:pt>
                <c:pt idx="10255">
                  <c:v>5.7836899942167346E-4</c:v>
                </c:pt>
                <c:pt idx="10256">
                  <c:v>2.2071307300509393E-2</c:v>
                </c:pt>
                <c:pt idx="10257">
                  <c:v>1.87614785952737E-2</c:v>
                </c:pt>
                <c:pt idx="10258">
                  <c:v>2.3199023199023172E-2</c:v>
                </c:pt>
                <c:pt idx="10259">
                  <c:v>5.29014844804351E-4</c:v>
                </c:pt>
                <c:pt idx="10260">
                  <c:v>7.2022160664819666E-3</c:v>
                </c:pt>
                <c:pt idx="10261">
                  <c:v>1.79199575230638E-3</c:v>
                </c:pt>
                <c:pt idx="10262">
                  <c:v>6.5830617821238847E-6</c:v>
                </c:pt>
                <c:pt idx="10263">
                  <c:v>1.0860484544695154E-2</c:v>
                </c:pt>
                <c:pt idx="10264">
                  <c:v>6.0946410691693119E-5</c:v>
                </c:pt>
                <c:pt idx="10265">
                  <c:v>6.7476383265856772E-3</c:v>
                </c:pt>
                <c:pt idx="10266">
                  <c:v>8.4551811824539122E-2</c:v>
                </c:pt>
                <c:pt idx="10267">
                  <c:v>4.5955882352954056E-4</c:v>
                </c:pt>
                <c:pt idx="10268">
                  <c:v>1.3227513227514738E-3</c:v>
                </c:pt>
                <c:pt idx="10269">
                  <c:v>1.0416666666666938E-2</c:v>
                </c:pt>
                <c:pt idx="10270">
                  <c:v>1.6203703703703606E-2</c:v>
                </c:pt>
                <c:pt idx="10271">
                  <c:v>2.3437500000000038E-2</c:v>
                </c:pt>
                <c:pt idx="10272">
                  <c:v>7.2148786831516027E-4</c:v>
                </c:pt>
                <c:pt idx="10273">
                  <c:v>1.1839708561020023E-2</c:v>
                </c:pt>
                <c:pt idx="10274">
                  <c:v>2.0871815743766295E-5</c:v>
                </c:pt>
                <c:pt idx="10275">
                  <c:v>1.2411384092798825E-3</c:v>
                </c:pt>
                <c:pt idx="10276">
                  <c:v>1.1839708561020023E-2</c:v>
                </c:pt>
                <c:pt idx="10277">
                  <c:v>7.2148786831516027E-4</c:v>
                </c:pt>
                <c:pt idx="10278">
                  <c:v>2.4085224641037482E-2</c:v>
                </c:pt>
                <c:pt idx="10279">
                  <c:v>3.64145658263305E-2</c:v>
                </c:pt>
                <c:pt idx="10280">
                  <c:v>1.3974110841118555E-2</c:v>
                </c:pt>
                <c:pt idx="10281">
                  <c:v>1.2643595440929032E-2</c:v>
                </c:pt>
                <c:pt idx="10282">
                  <c:v>3.1894934333958867E-2</c:v>
                </c:pt>
                <c:pt idx="10283">
                  <c:v>7.3319926261101991E-3</c:v>
                </c:pt>
                <c:pt idx="10284">
                  <c:v>2.8280542986424254E-3</c:v>
                </c:pt>
                <c:pt idx="10285">
                  <c:v>2.8280542986424254E-3</c:v>
                </c:pt>
                <c:pt idx="10286">
                  <c:v>3.6491023207195743E-6</c:v>
                </c:pt>
                <c:pt idx="10287">
                  <c:v>1.0671498117696316E-2</c:v>
                </c:pt>
                <c:pt idx="10288">
                  <c:v>7.0646620931252256E-3</c:v>
                </c:pt>
                <c:pt idx="10289">
                  <c:v>2.6364764267990268E-2</c:v>
                </c:pt>
                <c:pt idx="10290">
                  <c:v>1.0296789824349027E-2</c:v>
                </c:pt>
                <c:pt idx="10291">
                  <c:v>1.6837104072398128E-2</c:v>
                </c:pt>
                <c:pt idx="10292">
                  <c:v>2.4085224641037482E-2</c:v>
                </c:pt>
                <c:pt idx="10293">
                  <c:v>9.4038042567453975E-3</c:v>
                </c:pt>
                <c:pt idx="10294">
                  <c:v>1.05238657750361E-3</c:v>
                </c:pt>
                <c:pt idx="10295">
                  <c:v>7.8760084999823104E-4</c:v>
                </c:pt>
                <c:pt idx="10296">
                  <c:v>1.2698488903825267E-2</c:v>
                </c:pt>
                <c:pt idx="10297">
                  <c:v>6.5104166666679814E-4</c:v>
                </c:pt>
                <c:pt idx="10298">
                  <c:v>2.4801587301587318E-2</c:v>
                </c:pt>
                <c:pt idx="10299">
                  <c:v>1.7433586337761011E-2</c:v>
                </c:pt>
                <c:pt idx="10300">
                  <c:v>2.976190476190496E-3</c:v>
                </c:pt>
                <c:pt idx="10301">
                  <c:v>4.1050903119862488E-4</c:v>
                </c:pt>
                <c:pt idx="10302">
                  <c:v>2.7745167097127561E-2</c:v>
                </c:pt>
                <c:pt idx="10303">
                  <c:v>2.3437500000000038E-2</c:v>
                </c:pt>
                <c:pt idx="10304">
                  <c:v>2.4801587301587318E-2</c:v>
                </c:pt>
                <c:pt idx="10305">
                  <c:v>2.9319498069498136E-2</c:v>
                </c:pt>
                <c:pt idx="10306">
                  <c:v>6.5104166666679814E-4</c:v>
                </c:pt>
                <c:pt idx="10307">
                  <c:v>0</c:v>
                </c:pt>
                <c:pt idx="10308">
                  <c:v>2.016129032257999E-3</c:v>
                </c:pt>
                <c:pt idx="10309">
                  <c:v>1.5748031496063096E-2</c:v>
                </c:pt>
                <c:pt idx="10310">
                  <c:v>1.2784090909090939E-2</c:v>
                </c:pt>
                <c:pt idx="10311">
                  <c:v>6.7147134954068282E-3</c:v>
                </c:pt>
                <c:pt idx="10312">
                  <c:v>2.7430734232601296E-3</c:v>
                </c:pt>
                <c:pt idx="10313">
                  <c:v>1.5210840880118925E-3</c:v>
                </c:pt>
                <c:pt idx="10314">
                  <c:v>1.0736842105263183E-2</c:v>
                </c:pt>
                <c:pt idx="10315">
                  <c:v>5.0378704113224225E-2</c:v>
                </c:pt>
                <c:pt idx="10316">
                  <c:v>8.4876186662152429E-4</c:v>
                </c:pt>
                <c:pt idx="10317">
                  <c:v>2.384313725490185E-2</c:v>
                </c:pt>
                <c:pt idx="10318">
                  <c:v>7.741390771575943E-4</c:v>
                </c:pt>
                <c:pt idx="10319">
                  <c:v>3.0254116941423629E-3</c:v>
                </c:pt>
                <c:pt idx="10320">
                  <c:v>2.384313725490185E-2</c:v>
                </c:pt>
                <c:pt idx="10321">
                  <c:v>2.2276744116144151E-2</c:v>
                </c:pt>
                <c:pt idx="10322">
                  <c:v>1.5003253467948626E-3</c:v>
                </c:pt>
                <c:pt idx="10323">
                  <c:v>9.7354017915796912E-4</c:v>
                </c:pt>
                <c:pt idx="10324">
                  <c:v>2.384313725490185E-2</c:v>
                </c:pt>
                <c:pt idx="10325">
                  <c:v>7.2148786831516027E-4</c:v>
                </c:pt>
                <c:pt idx="10326">
                  <c:v>2.2348526652687935E-3</c:v>
                </c:pt>
                <c:pt idx="10327">
                  <c:v>1.5021643429104134E-2</c:v>
                </c:pt>
                <c:pt idx="10328">
                  <c:v>4.3744531933532539E-4</c:v>
                </c:pt>
                <c:pt idx="10329">
                  <c:v>0</c:v>
                </c:pt>
                <c:pt idx="10330">
                  <c:v>2.3437500000000038E-2</c:v>
                </c:pt>
                <c:pt idx="10331">
                  <c:v>2.1164021164021368E-2</c:v>
                </c:pt>
                <c:pt idx="10332">
                  <c:v>2.3437500000000038E-2</c:v>
                </c:pt>
                <c:pt idx="10333">
                  <c:v>1.5489544951401837E-2</c:v>
                </c:pt>
                <c:pt idx="10334">
                  <c:v>8.5014397367340882E-3</c:v>
                </c:pt>
                <c:pt idx="10335">
                  <c:v>5.0203302630427784E-5</c:v>
                </c:pt>
                <c:pt idx="10336">
                  <c:v>2.3076923076923002E-2</c:v>
                </c:pt>
                <c:pt idx="10337">
                  <c:v>7.9756450446115911E-4</c:v>
                </c:pt>
                <c:pt idx="10338">
                  <c:v>2.976190476190496E-3</c:v>
                </c:pt>
                <c:pt idx="10339">
                  <c:v>2.8147163120567295E-2</c:v>
                </c:pt>
                <c:pt idx="10340">
                  <c:v>5.092946269416095E-4</c:v>
                </c:pt>
                <c:pt idx="10341">
                  <c:v>1.6203703703703606E-2</c:v>
                </c:pt>
                <c:pt idx="10342">
                  <c:v>2.1582100070473113E-3</c:v>
                </c:pt>
                <c:pt idx="10343">
                  <c:v>1.6203703703703606E-2</c:v>
                </c:pt>
                <c:pt idx="10344">
                  <c:v>6.6666666666668883E-3</c:v>
                </c:pt>
                <c:pt idx="10345">
                  <c:v>1.0416666666666938E-2</c:v>
                </c:pt>
                <c:pt idx="10346">
                  <c:v>1.874102622232315E-2</c:v>
                </c:pt>
                <c:pt idx="10347">
                  <c:v>6.5104166666679814E-4</c:v>
                </c:pt>
                <c:pt idx="10348">
                  <c:v>1.0416666666666938E-2</c:v>
                </c:pt>
                <c:pt idx="10349">
                  <c:v>2.9850746268656823E-2</c:v>
                </c:pt>
                <c:pt idx="10350">
                  <c:v>6.6666666666668883E-3</c:v>
                </c:pt>
                <c:pt idx="10351">
                  <c:v>2.1517697988286184E-2</c:v>
                </c:pt>
                <c:pt idx="10352">
                  <c:v>3.0934343434343415E-2</c:v>
                </c:pt>
                <c:pt idx="10353">
                  <c:v>6.5104166666679814E-4</c:v>
                </c:pt>
                <c:pt idx="10354">
                  <c:v>6.5104166666679814E-4</c:v>
                </c:pt>
                <c:pt idx="10355">
                  <c:v>6.5104166666679814E-4</c:v>
                </c:pt>
                <c:pt idx="10356">
                  <c:v>1.1746374205921145E-2</c:v>
                </c:pt>
                <c:pt idx="10357">
                  <c:v>1.3456362937331809E-3</c:v>
                </c:pt>
                <c:pt idx="10358">
                  <c:v>1.6421052631579034E-2</c:v>
                </c:pt>
                <c:pt idx="10359">
                  <c:v>1.0860484544695154E-2</c:v>
                </c:pt>
                <c:pt idx="10360">
                  <c:v>3.5076923076923019E-2</c:v>
                </c:pt>
                <c:pt idx="10361">
                  <c:v>5.7836899942167346E-4</c:v>
                </c:pt>
                <c:pt idx="10362">
                  <c:v>5.7836899942167346E-4</c:v>
                </c:pt>
                <c:pt idx="10363">
                  <c:v>1.6421052631579034E-2</c:v>
                </c:pt>
                <c:pt idx="10364">
                  <c:v>3.5076923076923019E-2</c:v>
                </c:pt>
                <c:pt idx="10365">
                  <c:v>3.5076923076923019E-2</c:v>
                </c:pt>
                <c:pt idx="10366">
                  <c:v>2.3199023199023172E-2</c:v>
                </c:pt>
                <c:pt idx="10367">
                  <c:v>4.7146401985111608E-2</c:v>
                </c:pt>
                <c:pt idx="10368">
                  <c:v>2.3199023199023172E-2</c:v>
                </c:pt>
                <c:pt idx="10369">
                  <c:v>2.6666666666666613E-2</c:v>
                </c:pt>
                <c:pt idx="10370">
                  <c:v>1.0416666666666938E-2</c:v>
                </c:pt>
                <c:pt idx="10371">
                  <c:v>1.0416666666666938E-2</c:v>
                </c:pt>
                <c:pt idx="10372">
                  <c:v>1.5748031496063096E-2</c:v>
                </c:pt>
                <c:pt idx="10373">
                  <c:v>3.9682539682539882E-2</c:v>
                </c:pt>
                <c:pt idx="10374">
                  <c:v>4.0621490078622327E-2</c:v>
                </c:pt>
                <c:pt idx="10375">
                  <c:v>4.9871525344545795E-2</c:v>
                </c:pt>
                <c:pt idx="10376">
                  <c:v>2.976190476190496E-3</c:v>
                </c:pt>
                <c:pt idx="10377">
                  <c:v>3.7940379403793946E-2</c:v>
                </c:pt>
                <c:pt idx="10378">
                  <c:v>7.9576117995366414E-4</c:v>
                </c:pt>
                <c:pt idx="10379">
                  <c:v>4.3906251539727582E-2</c:v>
                </c:pt>
                <c:pt idx="10380">
                  <c:v>4.3744531933532539E-4</c:v>
                </c:pt>
                <c:pt idx="10381">
                  <c:v>6.6666666666667001E-3</c:v>
                </c:pt>
                <c:pt idx="10382">
                  <c:v>1.3731732776617992E-2</c:v>
                </c:pt>
                <c:pt idx="10383">
                  <c:v>9.1211353944561906E-3</c:v>
                </c:pt>
                <c:pt idx="10384">
                  <c:v>8.3677685950401127E-4</c:v>
                </c:pt>
                <c:pt idx="10385">
                  <c:v>4.164738929279696E-3</c:v>
                </c:pt>
                <c:pt idx="10386">
                  <c:v>2.582644628099184E-2</c:v>
                </c:pt>
                <c:pt idx="10387">
                  <c:v>2.9138349514561184E-3</c:v>
                </c:pt>
                <c:pt idx="10388">
                  <c:v>2.7709359605910633E-3</c:v>
                </c:pt>
                <c:pt idx="10389">
                  <c:v>9.0667641325535876E-3</c:v>
                </c:pt>
                <c:pt idx="10390">
                  <c:v>7.8347457627118144E-3</c:v>
                </c:pt>
                <c:pt idx="10391">
                  <c:v>1.5520320197044263E-2</c:v>
                </c:pt>
                <c:pt idx="10392">
                  <c:v>2.77836134453806E-3</c:v>
                </c:pt>
                <c:pt idx="10393">
                  <c:v>2.582644628099184E-2</c:v>
                </c:pt>
                <c:pt idx="10394">
                  <c:v>2.9898305084745634E-2</c:v>
                </c:pt>
                <c:pt idx="10395">
                  <c:v>3.4443082788670307E-3</c:v>
                </c:pt>
                <c:pt idx="10396">
                  <c:v>8.6367346938774573E-3</c:v>
                </c:pt>
                <c:pt idx="10397">
                  <c:v>1.6000000000000229E-2</c:v>
                </c:pt>
                <c:pt idx="10398">
                  <c:v>3.4202586206896556E-2</c:v>
                </c:pt>
                <c:pt idx="10399">
                  <c:v>3.0287610619470335E-3</c:v>
                </c:pt>
                <c:pt idx="10400">
                  <c:v>8.3677685950401127E-4</c:v>
                </c:pt>
                <c:pt idx="10401">
                  <c:v>4.3688311688311748E-2</c:v>
                </c:pt>
                <c:pt idx="10402">
                  <c:v>9.428879310344819E-2</c:v>
                </c:pt>
                <c:pt idx="10403">
                  <c:v>2.6666666666666613E-2</c:v>
                </c:pt>
                <c:pt idx="10404">
                  <c:v>1.7045454545454419E-2</c:v>
                </c:pt>
                <c:pt idx="10405">
                  <c:v>6.5104166666679814E-4</c:v>
                </c:pt>
                <c:pt idx="10406">
                  <c:v>2.976190476190496E-3</c:v>
                </c:pt>
                <c:pt idx="10407">
                  <c:v>3.2101677148848378E-3</c:v>
                </c:pt>
                <c:pt idx="10408">
                  <c:v>2.3422377080913635E-2</c:v>
                </c:pt>
                <c:pt idx="10409">
                  <c:v>1.7532325224631831E-3</c:v>
                </c:pt>
                <c:pt idx="10410">
                  <c:v>4.3744531933532539E-4</c:v>
                </c:pt>
                <c:pt idx="10411">
                  <c:v>1.3227513227514738E-3</c:v>
                </c:pt>
                <c:pt idx="10412">
                  <c:v>7.5757575757576141E-3</c:v>
                </c:pt>
                <c:pt idx="10413">
                  <c:v>1.3355460723881862E-2</c:v>
                </c:pt>
                <c:pt idx="10414">
                  <c:v>2.2222222222222334E-2</c:v>
                </c:pt>
                <c:pt idx="10415">
                  <c:v>3.5510809334268001E-3</c:v>
                </c:pt>
                <c:pt idx="10416">
                  <c:v>5.8479532163744213E-3</c:v>
                </c:pt>
                <c:pt idx="10417">
                  <c:v>0</c:v>
                </c:pt>
                <c:pt idx="10418">
                  <c:v>1.0416666666666938E-2</c:v>
                </c:pt>
                <c:pt idx="10419">
                  <c:v>6.9991251093613586E-3</c:v>
                </c:pt>
                <c:pt idx="10420">
                  <c:v>9.5338983050847672E-3</c:v>
                </c:pt>
                <c:pt idx="10421">
                  <c:v>2.3437500000000038E-2</c:v>
                </c:pt>
                <c:pt idx="10422">
                  <c:v>1.0635034257081455E-2</c:v>
                </c:pt>
                <c:pt idx="10423">
                  <c:v>6.1454293737771293E-4</c:v>
                </c:pt>
                <c:pt idx="10424">
                  <c:v>1.9035842206574804E-3</c:v>
                </c:pt>
                <c:pt idx="10425">
                  <c:v>6.1454293737771293E-4</c:v>
                </c:pt>
                <c:pt idx="10426">
                  <c:v>1.6004495504495335E-2</c:v>
                </c:pt>
                <c:pt idx="10427">
                  <c:v>2.1201167253798871E-2</c:v>
                </c:pt>
                <c:pt idx="10428">
                  <c:v>5.3280053280077089E-4</c:v>
                </c:pt>
                <c:pt idx="10429">
                  <c:v>6.1454293737771293E-4</c:v>
                </c:pt>
                <c:pt idx="10430">
                  <c:v>6.1454293737771293E-4</c:v>
                </c:pt>
                <c:pt idx="10431">
                  <c:v>2.3319200484554808E-2</c:v>
                </c:pt>
                <c:pt idx="10432">
                  <c:v>1.7076502732243888E-4</c:v>
                </c:pt>
                <c:pt idx="10433">
                  <c:v>1.3831967213114787E-2</c:v>
                </c:pt>
                <c:pt idx="10434">
                  <c:v>1.0416666666666938E-2</c:v>
                </c:pt>
                <c:pt idx="10435">
                  <c:v>1.0416666666666938E-2</c:v>
                </c:pt>
                <c:pt idx="10436">
                  <c:v>9.4038042567453975E-3</c:v>
                </c:pt>
                <c:pt idx="10437">
                  <c:v>5.8430873938895463E-3</c:v>
                </c:pt>
                <c:pt idx="10438">
                  <c:v>3.8657171922685717E-2</c:v>
                </c:pt>
                <c:pt idx="10439">
                  <c:v>2.3437500000000038E-2</c:v>
                </c:pt>
                <c:pt idx="10440">
                  <c:v>1.5748031496063096E-2</c:v>
                </c:pt>
                <c:pt idx="10441">
                  <c:v>7.5757575757576141E-3</c:v>
                </c:pt>
                <c:pt idx="10442">
                  <c:v>4.3744531933532539E-4</c:v>
                </c:pt>
                <c:pt idx="10443">
                  <c:v>3.8192011212333801E-2</c:v>
                </c:pt>
                <c:pt idx="10444">
                  <c:v>1.3227513227514738E-3</c:v>
                </c:pt>
                <c:pt idx="10445">
                  <c:v>6.5104166666679814E-4</c:v>
                </c:pt>
                <c:pt idx="10446">
                  <c:v>6.5771444231296685E-3</c:v>
                </c:pt>
                <c:pt idx="10447">
                  <c:v>2.3437500000000038E-2</c:v>
                </c:pt>
                <c:pt idx="10448">
                  <c:v>1.3227513227514738E-3</c:v>
                </c:pt>
                <c:pt idx="10449">
                  <c:v>1.0416666666666938E-2</c:v>
                </c:pt>
                <c:pt idx="10450">
                  <c:v>6.5104166666679814E-4</c:v>
                </c:pt>
                <c:pt idx="10451">
                  <c:v>8.9605734767043196E-4</c:v>
                </c:pt>
                <c:pt idx="10452">
                  <c:v>6.5104166666679814E-4</c:v>
                </c:pt>
                <c:pt idx="10453">
                  <c:v>4.3744531933532539E-4</c:v>
                </c:pt>
                <c:pt idx="10454">
                  <c:v>6.9991251093613586E-3</c:v>
                </c:pt>
                <c:pt idx="10455">
                  <c:v>2.1164021164021368E-2</c:v>
                </c:pt>
                <c:pt idx="10456">
                  <c:v>1.9357336430511073E-4</c:v>
                </c:pt>
                <c:pt idx="10457">
                  <c:v>6.5104166666679814E-4</c:v>
                </c:pt>
                <c:pt idx="10458">
                  <c:v>7.5736614727440615E-3</c:v>
                </c:pt>
                <c:pt idx="10459">
                  <c:v>1.7905273937531965E-2</c:v>
                </c:pt>
                <c:pt idx="10460">
                  <c:v>6.8457648546144155E-3</c:v>
                </c:pt>
                <c:pt idx="10461">
                  <c:v>6.8457648546144155E-3</c:v>
                </c:pt>
                <c:pt idx="10462">
                  <c:v>6.8457648546144155E-3</c:v>
                </c:pt>
                <c:pt idx="10463">
                  <c:v>1.197562358276714E-3</c:v>
                </c:pt>
                <c:pt idx="10464">
                  <c:v>6.8457648546144155E-3</c:v>
                </c:pt>
                <c:pt idx="10465">
                  <c:v>4.2506169842618798E-2</c:v>
                </c:pt>
                <c:pt idx="10466">
                  <c:v>2.9239571797711459E-3</c:v>
                </c:pt>
                <c:pt idx="10467">
                  <c:v>2.5185245723003291E-2</c:v>
                </c:pt>
                <c:pt idx="10468">
                  <c:v>9.5953989703991081E-3</c:v>
                </c:pt>
                <c:pt idx="10469">
                  <c:v>2.2455192782295606E-2</c:v>
                </c:pt>
                <c:pt idx="10470">
                  <c:v>1.7128759398496292E-2</c:v>
                </c:pt>
                <c:pt idx="10471">
                  <c:v>2.5606060606060611E-2</c:v>
                </c:pt>
                <c:pt idx="10472">
                  <c:v>3.804347826086954E-2</c:v>
                </c:pt>
                <c:pt idx="10473">
                  <c:v>3.9870323129251761E-2</c:v>
                </c:pt>
                <c:pt idx="10474">
                  <c:v>3.5740392648286909E-3</c:v>
                </c:pt>
                <c:pt idx="10475">
                  <c:v>2.5771967554794061E-2</c:v>
                </c:pt>
                <c:pt idx="10476">
                  <c:v>3.3627450980392962E-3</c:v>
                </c:pt>
                <c:pt idx="10477">
                  <c:v>2.0670624018838218E-2</c:v>
                </c:pt>
                <c:pt idx="10478">
                  <c:v>5.8316080055227898E-4</c:v>
                </c:pt>
                <c:pt idx="10479">
                  <c:v>6.0595647193585289E-2</c:v>
                </c:pt>
                <c:pt idx="10480">
                  <c:v>5.8316080055227898E-4</c:v>
                </c:pt>
                <c:pt idx="10481">
                  <c:v>2.384313725490185E-2</c:v>
                </c:pt>
                <c:pt idx="10482">
                  <c:v>2.0221055622860161E-3</c:v>
                </c:pt>
                <c:pt idx="10483">
                  <c:v>3.1090848834183539E-3</c:v>
                </c:pt>
                <c:pt idx="10484">
                  <c:v>1.0736842105263183E-2</c:v>
                </c:pt>
                <c:pt idx="10485">
                  <c:v>3.2584525038085745E-3</c:v>
                </c:pt>
                <c:pt idx="10486">
                  <c:v>4.3744531933532539E-4</c:v>
                </c:pt>
                <c:pt idx="10487">
                  <c:v>6.6666666666667001E-3</c:v>
                </c:pt>
                <c:pt idx="10488">
                  <c:v>6.5104166666679814E-4</c:v>
                </c:pt>
                <c:pt idx="10489">
                  <c:v>1.9256783639691341E-2</c:v>
                </c:pt>
                <c:pt idx="10490">
                  <c:v>3.097173828881227E-3</c:v>
                </c:pt>
                <c:pt idx="10491">
                  <c:v>6.9991251093613586E-3</c:v>
                </c:pt>
                <c:pt idx="10492">
                  <c:v>3.3251231527093673E-2</c:v>
                </c:pt>
                <c:pt idx="10493">
                  <c:v>3.4722222222222398E-3</c:v>
                </c:pt>
                <c:pt idx="10494">
                  <c:v>1.9357336430511073E-4</c:v>
                </c:pt>
                <c:pt idx="10495">
                  <c:v>2.723311546840948E-2</c:v>
                </c:pt>
                <c:pt idx="10496">
                  <c:v>5.4289819376026338E-2</c:v>
                </c:pt>
                <c:pt idx="10497">
                  <c:v>2.4085224641037482E-2</c:v>
                </c:pt>
                <c:pt idx="10498">
                  <c:v>7.3319926261101991E-3</c:v>
                </c:pt>
                <c:pt idx="10499">
                  <c:v>1.5301959371390419E-2</c:v>
                </c:pt>
                <c:pt idx="10500">
                  <c:v>7.2148786831516027E-4</c:v>
                </c:pt>
                <c:pt idx="10501">
                  <c:v>7.8480422813285468E-4</c:v>
                </c:pt>
                <c:pt idx="10502">
                  <c:v>7.0646620931252256E-3</c:v>
                </c:pt>
                <c:pt idx="10503">
                  <c:v>6.5104166666679814E-4</c:v>
                </c:pt>
                <c:pt idx="10504">
                  <c:v>4.1050903119862488E-4</c:v>
                </c:pt>
                <c:pt idx="10505">
                  <c:v>8.9605734767043196E-4</c:v>
                </c:pt>
                <c:pt idx="10506">
                  <c:v>6.5104166666679814E-4</c:v>
                </c:pt>
                <c:pt idx="10507">
                  <c:v>2.1164021164021368E-2</c:v>
                </c:pt>
                <c:pt idx="10508">
                  <c:v>3.5076923076923019E-2</c:v>
                </c:pt>
                <c:pt idx="10509">
                  <c:v>1.0416666666666938E-2</c:v>
                </c:pt>
                <c:pt idx="10510">
                  <c:v>5.5596166341780433E-2</c:v>
                </c:pt>
                <c:pt idx="10511">
                  <c:v>1.7986261749819495E-2</c:v>
                </c:pt>
                <c:pt idx="10512">
                  <c:v>8.9605734767043196E-4</c:v>
                </c:pt>
                <c:pt idx="10513">
                  <c:v>2.016129032257999E-3</c:v>
                </c:pt>
                <c:pt idx="10514">
                  <c:v>6.6666666666667001E-3</c:v>
                </c:pt>
                <c:pt idx="10515">
                  <c:v>1.3888888888888959E-2</c:v>
                </c:pt>
                <c:pt idx="10516">
                  <c:v>6.6666666666668883E-3</c:v>
                </c:pt>
                <c:pt idx="10517">
                  <c:v>1.3258820951128777E-2</c:v>
                </c:pt>
                <c:pt idx="10518">
                  <c:v>6.5104166666679814E-4</c:v>
                </c:pt>
                <c:pt idx="10519">
                  <c:v>2.8051720359412783E-2</c:v>
                </c:pt>
                <c:pt idx="10520">
                  <c:v>6.3001145475372194E-3</c:v>
                </c:pt>
                <c:pt idx="10521">
                  <c:v>8.9605734767043196E-4</c:v>
                </c:pt>
                <c:pt idx="10522">
                  <c:v>1.0484927916120644E-2</c:v>
                </c:pt>
                <c:pt idx="10523">
                  <c:v>6.5104166666679814E-4</c:v>
                </c:pt>
                <c:pt idx="10524">
                  <c:v>6.5104166666679814E-4</c:v>
                </c:pt>
                <c:pt idx="10525">
                  <c:v>3.2327586206897744E-3</c:v>
                </c:pt>
                <c:pt idx="10526">
                  <c:v>0</c:v>
                </c:pt>
                <c:pt idx="10527">
                  <c:v>1.0976702508960743E-2</c:v>
                </c:pt>
                <c:pt idx="10528">
                  <c:v>6.9686411149826252E-3</c:v>
                </c:pt>
                <c:pt idx="10529">
                  <c:v>2.016129032257999E-3</c:v>
                </c:pt>
                <c:pt idx="10530">
                  <c:v>2.2435897435897578E-2</c:v>
                </c:pt>
                <c:pt idx="10531">
                  <c:v>3.5433070866141662E-2</c:v>
                </c:pt>
                <c:pt idx="10532">
                  <c:v>1.620370370370372E-2</c:v>
                </c:pt>
                <c:pt idx="10533">
                  <c:v>2.3668639053254364E-2</c:v>
                </c:pt>
                <c:pt idx="10534">
                  <c:v>4.3744531933532539E-4</c:v>
                </c:pt>
                <c:pt idx="10535">
                  <c:v>6.9991251093613586E-3</c:v>
                </c:pt>
                <c:pt idx="10536">
                  <c:v>8.8757396449705879E-3</c:v>
                </c:pt>
                <c:pt idx="10537">
                  <c:v>2.1164021164021368E-2</c:v>
                </c:pt>
                <c:pt idx="10538">
                  <c:v>1.6203703703703606E-2</c:v>
                </c:pt>
                <c:pt idx="10539">
                  <c:v>1.0416666666666938E-2</c:v>
                </c:pt>
                <c:pt idx="10540">
                  <c:v>3.4298780487806149E-3</c:v>
                </c:pt>
                <c:pt idx="10541">
                  <c:v>7.5714011884224436E-3</c:v>
                </c:pt>
                <c:pt idx="10542">
                  <c:v>6.5104166666679814E-4</c:v>
                </c:pt>
                <c:pt idx="10543">
                  <c:v>1.3227513227514738E-3</c:v>
                </c:pt>
                <c:pt idx="10544">
                  <c:v>6.5104166666679814E-4</c:v>
                </c:pt>
                <c:pt idx="10545">
                  <c:v>1.1459129106187558E-3</c:v>
                </c:pt>
                <c:pt idx="10546">
                  <c:v>6.5104166666679814E-4</c:v>
                </c:pt>
                <c:pt idx="10547">
                  <c:v>6.5104166666679814E-4</c:v>
                </c:pt>
                <c:pt idx="10548">
                  <c:v>2.3437500000000038E-2</c:v>
                </c:pt>
                <c:pt idx="10549">
                  <c:v>1.3774104683197297E-3</c:v>
                </c:pt>
                <c:pt idx="10550">
                  <c:v>6.5104166666679814E-4</c:v>
                </c:pt>
                <c:pt idx="10551">
                  <c:v>2.7322404371585415E-3</c:v>
                </c:pt>
                <c:pt idx="10552">
                  <c:v>6.1454293737771293E-4</c:v>
                </c:pt>
                <c:pt idx="10553">
                  <c:v>6.1454293737771293E-4</c:v>
                </c:pt>
                <c:pt idx="10554">
                  <c:v>4.8166119594678422E-4</c:v>
                </c:pt>
                <c:pt idx="10555">
                  <c:v>4.83048478070623E-3</c:v>
                </c:pt>
                <c:pt idx="10556">
                  <c:v>9.8681805998884634E-4</c:v>
                </c:pt>
                <c:pt idx="10557">
                  <c:v>2.7960963087545535E-2</c:v>
                </c:pt>
                <c:pt idx="10558">
                  <c:v>1.0198135198135189E-2</c:v>
                </c:pt>
                <c:pt idx="10559">
                  <c:v>1.3308696401305989E-3</c:v>
                </c:pt>
                <c:pt idx="10560">
                  <c:v>4.7384615384615261E-2</c:v>
                </c:pt>
                <c:pt idx="10561">
                  <c:v>1.1165305282968565E-4</c:v>
                </c:pt>
                <c:pt idx="10562">
                  <c:v>7.7031592502297019E-2</c:v>
                </c:pt>
                <c:pt idx="10563">
                  <c:v>7.0585824431978278E-2</c:v>
                </c:pt>
                <c:pt idx="10564">
                  <c:v>3.4266975260764165E-2</c:v>
                </c:pt>
                <c:pt idx="10565">
                  <c:v>6.3281313281313934E-3</c:v>
                </c:pt>
                <c:pt idx="10566">
                  <c:v>2.1251733803386769E-2</c:v>
                </c:pt>
                <c:pt idx="10567">
                  <c:v>4.1792926537216731E-2</c:v>
                </c:pt>
                <c:pt idx="10568">
                  <c:v>4.8166119594678422E-4</c:v>
                </c:pt>
                <c:pt idx="10569">
                  <c:v>4.8166119594678422E-4</c:v>
                </c:pt>
                <c:pt idx="10570">
                  <c:v>3.7526497892351657E-2</c:v>
                </c:pt>
                <c:pt idx="10571">
                  <c:v>1.021598847685966E-3</c:v>
                </c:pt>
                <c:pt idx="10572">
                  <c:v>1.0635034257081455E-2</c:v>
                </c:pt>
                <c:pt idx="10573">
                  <c:v>9.8423743743948438E-4</c:v>
                </c:pt>
                <c:pt idx="10574">
                  <c:v>2.707244243685393E-2</c:v>
                </c:pt>
                <c:pt idx="10575">
                  <c:v>4.7122239011983483E-3</c:v>
                </c:pt>
                <c:pt idx="10576">
                  <c:v>1.6581111196495836E-2</c:v>
                </c:pt>
                <c:pt idx="10577">
                  <c:v>7.85116270478361E-3</c:v>
                </c:pt>
                <c:pt idx="10578">
                  <c:v>3.2859412250514988E-3</c:v>
                </c:pt>
                <c:pt idx="10579">
                  <c:v>2.3091954883523971E-2</c:v>
                </c:pt>
                <c:pt idx="10580">
                  <c:v>2.7230833682446817E-2</c:v>
                </c:pt>
                <c:pt idx="10581">
                  <c:v>3.1173826173826382E-3</c:v>
                </c:pt>
                <c:pt idx="10582">
                  <c:v>1.6079158936301841E-2</c:v>
                </c:pt>
                <c:pt idx="10583">
                  <c:v>1.2487512487511664E-3</c:v>
                </c:pt>
                <c:pt idx="10584">
                  <c:v>1.6079158936301841E-2</c:v>
                </c:pt>
                <c:pt idx="10585">
                  <c:v>4.3905865823821541E-5</c:v>
                </c:pt>
                <c:pt idx="10586">
                  <c:v>3.0111704242368059E-3</c:v>
                </c:pt>
                <c:pt idx="10587">
                  <c:v>1.6774193548387228E-2</c:v>
                </c:pt>
                <c:pt idx="10588">
                  <c:v>1.1027725661870622E-3</c:v>
                </c:pt>
                <c:pt idx="10589">
                  <c:v>5.4256410256409051E-4</c:v>
                </c:pt>
                <c:pt idx="10590">
                  <c:v>1.8939393939394035E-3</c:v>
                </c:pt>
                <c:pt idx="10591">
                  <c:v>2.5864707682889666E-2</c:v>
                </c:pt>
                <c:pt idx="10592">
                  <c:v>1.0416666666666938E-2</c:v>
                </c:pt>
                <c:pt idx="10593">
                  <c:v>6.9686411149826252E-3</c:v>
                </c:pt>
                <c:pt idx="10594">
                  <c:v>6.9686411149826252E-3</c:v>
                </c:pt>
                <c:pt idx="10595">
                  <c:v>1.5679442508710839E-2</c:v>
                </c:pt>
                <c:pt idx="10596">
                  <c:v>1.0976702508960743E-2</c:v>
                </c:pt>
                <c:pt idx="10597">
                  <c:v>6.9136796885488254E-3</c:v>
                </c:pt>
                <c:pt idx="10598">
                  <c:v>6.9686411149826252E-3</c:v>
                </c:pt>
                <c:pt idx="10599">
                  <c:v>1.0416666666666938E-2</c:v>
                </c:pt>
                <c:pt idx="10600">
                  <c:v>1.0416666666666938E-2</c:v>
                </c:pt>
                <c:pt idx="10601">
                  <c:v>1.0416666666666938E-2</c:v>
                </c:pt>
                <c:pt idx="10602">
                  <c:v>1.0416666666666938E-2</c:v>
                </c:pt>
                <c:pt idx="10603">
                  <c:v>1.0416666666666938E-2</c:v>
                </c:pt>
                <c:pt idx="10604">
                  <c:v>1.0416666666666938E-2</c:v>
                </c:pt>
                <c:pt idx="10605">
                  <c:v>2.3437500000000038E-2</c:v>
                </c:pt>
                <c:pt idx="10606">
                  <c:v>6.9991251093613586E-3</c:v>
                </c:pt>
                <c:pt idx="10607">
                  <c:v>1.0976702508960743E-2</c:v>
                </c:pt>
                <c:pt idx="10608">
                  <c:v>2.3591087811271349E-2</c:v>
                </c:pt>
                <c:pt idx="10609">
                  <c:v>9.9817684594348186E-2</c:v>
                </c:pt>
                <c:pt idx="10610">
                  <c:v>1.0416666666666938E-2</c:v>
                </c:pt>
                <c:pt idx="10611">
                  <c:v>6.5104166666679814E-4</c:v>
                </c:pt>
                <c:pt idx="10612">
                  <c:v>2.66666666666668E-2</c:v>
                </c:pt>
                <c:pt idx="10613">
                  <c:v>1.6004495504495335E-2</c:v>
                </c:pt>
                <c:pt idx="10614">
                  <c:v>7.1535073139009572E-3</c:v>
                </c:pt>
                <c:pt idx="10615">
                  <c:v>1.0635034257081455E-2</c:v>
                </c:pt>
                <c:pt idx="10616">
                  <c:v>2.0989620459116638E-2</c:v>
                </c:pt>
                <c:pt idx="10617">
                  <c:v>1.4406601801559704E-2</c:v>
                </c:pt>
                <c:pt idx="10618">
                  <c:v>2.3319200484554808E-2</c:v>
                </c:pt>
                <c:pt idx="10619">
                  <c:v>1.333534886166575E-3</c:v>
                </c:pt>
                <c:pt idx="10620">
                  <c:v>8.9580363456765464E-4</c:v>
                </c:pt>
                <c:pt idx="10621">
                  <c:v>3.1173826173826382E-3</c:v>
                </c:pt>
                <c:pt idx="10622">
                  <c:v>6.4408731764104095E-3</c:v>
                </c:pt>
                <c:pt idx="10623">
                  <c:v>3.2824318538597831E-4</c:v>
                </c:pt>
                <c:pt idx="10624">
                  <c:v>8.1933911159271552E-4</c:v>
                </c:pt>
                <c:pt idx="10625">
                  <c:v>1.7995378670936289E-2</c:v>
                </c:pt>
                <c:pt idx="10626">
                  <c:v>2.3319200484554808E-2</c:v>
                </c:pt>
                <c:pt idx="10627">
                  <c:v>3.7124640065816145E-3</c:v>
                </c:pt>
                <c:pt idx="10628">
                  <c:v>2.3319200484554808E-2</c:v>
                </c:pt>
                <c:pt idx="10629">
                  <c:v>3.484553723788203E-3</c:v>
                </c:pt>
                <c:pt idx="10630">
                  <c:v>5.29014844804351E-4</c:v>
                </c:pt>
                <c:pt idx="10631">
                  <c:v>1.5896103896103946E-2</c:v>
                </c:pt>
                <c:pt idx="10632">
                  <c:v>2.3965141612200407E-2</c:v>
                </c:pt>
                <c:pt idx="10633">
                  <c:v>2.9654090375153203E-3</c:v>
                </c:pt>
                <c:pt idx="10634">
                  <c:v>1.0513296227581837E-2</c:v>
                </c:pt>
                <c:pt idx="10635">
                  <c:v>5.6362453153896944E-2</c:v>
                </c:pt>
                <c:pt idx="10636">
                  <c:v>1.0416666666666938E-2</c:v>
                </c:pt>
                <c:pt idx="10637">
                  <c:v>2.1164021164021368E-2</c:v>
                </c:pt>
                <c:pt idx="10638">
                  <c:v>2.1164021164021368E-2</c:v>
                </c:pt>
                <c:pt idx="10639">
                  <c:v>7.2148786831516027E-4</c:v>
                </c:pt>
                <c:pt idx="10640">
                  <c:v>1.3379742429516166E-2</c:v>
                </c:pt>
                <c:pt idx="10641">
                  <c:v>3.8305920658873168E-4</c:v>
                </c:pt>
                <c:pt idx="10642">
                  <c:v>1.2698488903825267E-2</c:v>
                </c:pt>
                <c:pt idx="10643">
                  <c:v>0.12227249874308709</c:v>
                </c:pt>
                <c:pt idx="10644">
                  <c:v>2.3319200484554808E-2</c:v>
                </c:pt>
                <c:pt idx="10645">
                  <c:v>1.0635034257081455E-2</c:v>
                </c:pt>
                <c:pt idx="10646">
                  <c:v>2.6575507825507941E-2</c:v>
                </c:pt>
                <c:pt idx="10647">
                  <c:v>3.5256410256410152E-2</c:v>
                </c:pt>
                <c:pt idx="10648">
                  <c:v>1.6079158936301841E-2</c:v>
                </c:pt>
                <c:pt idx="10649">
                  <c:v>1.3831967213114787E-2</c:v>
                </c:pt>
                <c:pt idx="10650">
                  <c:v>1.6421052631579034E-2</c:v>
                </c:pt>
                <c:pt idx="10651">
                  <c:v>1.6421052631579034E-2</c:v>
                </c:pt>
                <c:pt idx="10652">
                  <c:v>1.0416666666666938E-2</c:v>
                </c:pt>
                <c:pt idx="10653">
                  <c:v>1.7076502732243888E-4</c:v>
                </c:pt>
                <c:pt idx="10654">
                  <c:v>1.5748031496063096E-2</c:v>
                </c:pt>
                <c:pt idx="10655">
                  <c:v>6.5104166666679814E-4</c:v>
                </c:pt>
                <c:pt idx="10656">
                  <c:v>1.6203703703703606E-2</c:v>
                </c:pt>
                <c:pt idx="10657">
                  <c:v>6.1454293737771293E-4</c:v>
                </c:pt>
                <c:pt idx="10658">
                  <c:v>3.1582959603996756E-2</c:v>
                </c:pt>
                <c:pt idx="10659">
                  <c:v>4.5512562658580384E-2</c:v>
                </c:pt>
                <c:pt idx="10660">
                  <c:v>6.1454293737771293E-4</c:v>
                </c:pt>
                <c:pt idx="10661">
                  <c:v>9.0479530400086675E-2</c:v>
                </c:pt>
                <c:pt idx="10662">
                  <c:v>2.3319200484554808E-2</c:v>
                </c:pt>
                <c:pt idx="10663">
                  <c:v>5.9708436724565772E-2</c:v>
                </c:pt>
                <c:pt idx="10664">
                  <c:v>7.8447193831896324E-5</c:v>
                </c:pt>
                <c:pt idx="10665">
                  <c:v>2.1610389610389521E-2</c:v>
                </c:pt>
                <c:pt idx="10666">
                  <c:v>1.7421326972347186E-2</c:v>
                </c:pt>
                <c:pt idx="10667">
                  <c:v>3.1974221267454278E-2</c:v>
                </c:pt>
                <c:pt idx="10668">
                  <c:v>1.0710382513660976E-2</c:v>
                </c:pt>
                <c:pt idx="10669">
                  <c:v>2.9387755102040767E-3</c:v>
                </c:pt>
                <c:pt idx="10670">
                  <c:v>1.9290423861852309E-2</c:v>
                </c:pt>
                <c:pt idx="10671">
                  <c:v>5.5799535003966075E-5</c:v>
                </c:pt>
                <c:pt idx="10672">
                  <c:v>1.2487512487511664E-3</c:v>
                </c:pt>
                <c:pt idx="10673">
                  <c:v>6.1454293737771293E-4</c:v>
                </c:pt>
                <c:pt idx="10674">
                  <c:v>6.034027605676868E-4</c:v>
                </c:pt>
                <c:pt idx="10675">
                  <c:v>1.5128405367285176E-2</c:v>
                </c:pt>
                <c:pt idx="10676">
                  <c:v>8.2486972061552019E-2</c:v>
                </c:pt>
                <c:pt idx="10677">
                  <c:v>2.3319200484554808E-2</c:v>
                </c:pt>
                <c:pt idx="10678">
                  <c:v>6.1454293737771293E-4</c:v>
                </c:pt>
                <c:pt idx="10679">
                  <c:v>1.9035842206574804E-3</c:v>
                </c:pt>
                <c:pt idx="10680">
                  <c:v>3.1173826173826382E-3</c:v>
                </c:pt>
                <c:pt idx="10681">
                  <c:v>1.5896103896103946E-2</c:v>
                </c:pt>
                <c:pt idx="10682">
                  <c:v>1.0513296227581837E-2</c:v>
                </c:pt>
                <c:pt idx="10683">
                  <c:v>3.5808068751479649E-4</c:v>
                </c:pt>
                <c:pt idx="10684">
                  <c:v>6.5104166666679814E-4</c:v>
                </c:pt>
                <c:pt idx="10685">
                  <c:v>1.0976702508960743E-2</c:v>
                </c:pt>
                <c:pt idx="10686">
                  <c:v>0</c:v>
                </c:pt>
                <c:pt idx="10687">
                  <c:v>2.3437500000000038E-2</c:v>
                </c:pt>
                <c:pt idx="10688">
                  <c:v>1.0416666666666938E-2</c:v>
                </c:pt>
                <c:pt idx="10689">
                  <c:v>3.5433070866141662E-2</c:v>
                </c:pt>
                <c:pt idx="10690">
                  <c:v>4.7619047619047589E-2</c:v>
                </c:pt>
                <c:pt idx="10691">
                  <c:v>1.5748031496063096E-2</c:v>
                </c:pt>
                <c:pt idx="10692">
                  <c:v>1.9357336430511073E-4</c:v>
                </c:pt>
                <c:pt idx="10693">
                  <c:v>6.3001145475372194E-3</c:v>
                </c:pt>
                <c:pt idx="10694">
                  <c:v>2.06625683060109E-2</c:v>
                </c:pt>
                <c:pt idx="10695">
                  <c:v>6.5104166666679814E-4</c:v>
                </c:pt>
                <c:pt idx="10696">
                  <c:v>1.3831967213114787E-2</c:v>
                </c:pt>
                <c:pt idx="10697">
                  <c:v>4.3744531933532539E-4</c:v>
                </c:pt>
                <c:pt idx="10698">
                  <c:v>2.3437500000000038E-2</c:v>
                </c:pt>
                <c:pt idx="10699">
                  <c:v>4.3744531933532539E-4</c:v>
                </c:pt>
                <c:pt idx="10700">
                  <c:v>5.5555555555555448E-2</c:v>
                </c:pt>
                <c:pt idx="10701">
                  <c:v>1.5748031496063096E-2</c:v>
                </c:pt>
                <c:pt idx="10702">
                  <c:v>5.8606994090864978E-3</c:v>
                </c:pt>
                <c:pt idx="10703">
                  <c:v>2.1164021164021368E-2</c:v>
                </c:pt>
                <c:pt idx="10704">
                  <c:v>3.097173828881227E-3</c:v>
                </c:pt>
                <c:pt idx="10705">
                  <c:v>0.16625676340383672</c:v>
                </c:pt>
                <c:pt idx="10706">
                  <c:v>4.5102184637068547E-2</c:v>
                </c:pt>
                <c:pt idx="10707">
                  <c:v>8.4688084389756169E-4</c:v>
                </c:pt>
                <c:pt idx="10708">
                  <c:v>1.4802631578942813E-4</c:v>
                </c:pt>
                <c:pt idx="10709">
                  <c:v>0</c:v>
                </c:pt>
                <c:pt idx="10710">
                  <c:v>3.7940379403793946E-2</c:v>
                </c:pt>
                <c:pt idx="10711">
                  <c:v>1.0416666666666938E-2</c:v>
                </c:pt>
                <c:pt idx="10712">
                  <c:v>2.6666666666666613E-2</c:v>
                </c:pt>
                <c:pt idx="10713">
                  <c:v>1.2623985572588141E-2</c:v>
                </c:pt>
                <c:pt idx="10714">
                  <c:v>3.4722222222222398E-3</c:v>
                </c:pt>
                <c:pt idx="10715">
                  <c:v>6.5104166666679814E-4</c:v>
                </c:pt>
                <c:pt idx="10716">
                  <c:v>2.3437500000000038E-2</c:v>
                </c:pt>
                <c:pt idx="10717">
                  <c:v>2.3437500000000038E-2</c:v>
                </c:pt>
                <c:pt idx="10718">
                  <c:v>6.6666666666668883E-3</c:v>
                </c:pt>
                <c:pt idx="10719">
                  <c:v>2.976190476190496E-3</c:v>
                </c:pt>
                <c:pt idx="10720">
                  <c:v>2.6666666666666613E-2</c:v>
                </c:pt>
                <c:pt idx="10721">
                  <c:v>2.3437500000000038E-2</c:v>
                </c:pt>
                <c:pt idx="10722">
                  <c:v>6.4408731764104095E-3</c:v>
                </c:pt>
                <c:pt idx="10723">
                  <c:v>1.2487512487511664E-3</c:v>
                </c:pt>
                <c:pt idx="10724">
                  <c:v>6.1454293737771293E-4</c:v>
                </c:pt>
                <c:pt idx="10725">
                  <c:v>6.1454293737771293E-4</c:v>
                </c:pt>
                <c:pt idx="10726">
                  <c:v>1.6004495504495335E-2</c:v>
                </c:pt>
                <c:pt idx="10727">
                  <c:v>1.0635034257081455E-2</c:v>
                </c:pt>
                <c:pt idx="10728">
                  <c:v>1.5679442508710839E-2</c:v>
                </c:pt>
                <c:pt idx="10729">
                  <c:v>8.9605734767043196E-4</c:v>
                </c:pt>
                <c:pt idx="10730">
                  <c:v>2.3437500000000038E-2</c:v>
                </c:pt>
                <c:pt idx="10731">
                  <c:v>8.9605734767043196E-4</c:v>
                </c:pt>
                <c:pt idx="10732">
                  <c:v>6.9991251093613586E-3</c:v>
                </c:pt>
                <c:pt idx="10733">
                  <c:v>1.0957703265405497E-4</c:v>
                </c:pt>
                <c:pt idx="10734">
                  <c:v>8.9605734767043196E-4</c:v>
                </c:pt>
                <c:pt idx="10735">
                  <c:v>4.7619047619047589E-2</c:v>
                </c:pt>
                <c:pt idx="10736">
                  <c:v>1.0416666666666938E-2</c:v>
                </c:pt>
                <c:pt idx="10737">
                  <c:v>4.7619047619047589E-2</c:v>
                </c:pt>
                <c:pt idx="10738">
                  <c:v>6.1646174863387942E-2</c:v>
                </c:pt>
                <c:pt idx="10739">
                  <c:v>6.1218243036437225E-4</c:v>
                </c:pt>
                <c:pt idx="10740">
                  <c:v>1.0416666666666938E-2</c:v>
                </c:pt>
                <c:pt idx="10741">
                  <c:v>4.3744531933532539E-4</c:v>
                </c:pt>
                <c:pt idx="10742">
                  <c:v>1.5384615384615396E-2</c:v>
                </c:pt>
                <c:pt idx="10743">
                  <c:v>2.8752734635083672E-4</c:v>
                </c:pt>
                <c:pt idx="10744">
                  <c:v>2.4761904761904797E-2</c:v>
                </c:pt>
                <c:pt idx="10745">
                  <c:v>7.6721311475409795E-2</c:v>
                </c:pt>
                <c:pt idx="10746">
                  <c:v>1.5748031496063096E-2</c:v>
                </c:pt>
                <c:pt idx="10747">
                  <c:v>1.0416666666666938E-2</c:v>
                </c:pt>
                <c:pt idx="10748">
                  <c:v>6.5104166666679814E-4</c:v>
                </c:pt>
                <c:pt idx="10749">
                  <c:v>2.016129032257999E-3</c:v>
                </c:pt>
                <c:pt idx="10750">
                  <c:v>4.4611357687492768E-2</c:v>
                </c:pt>
                <c:pt idx="10751">
                  <c:v>1.3774104683197297E-3</c:v>
                </c:pt>
                <c:pt idx="10752">
                  <c:v>1.0416666666666938E-2</c:v>
                </c:pt>
                <c:pt idx="10753">
                  <c:v>2.4085224641037482E-2</c:v>
                </c:pt>
                <c:pt idx="10754">
                  <c:v>1.5567765567765486E-2</c:v>
                </c:pt>
                <c:pt idx="10755">
                  <c:v>1.0296789824349027E-2</c:v>
                </c:pt>
                <c:pt idx="10756">
                  <c:v>3.1580222756693435E-2</c:v>
                </c:pt>
                <c:pt idx="10757">
                  <c:v>1.3774104683197297E-3</c:v>
                </c:pt>
                <c:pt idx="10758">
                  <c:v>3.5433070866141662E-2</c:v>
                </c:pt>
                <c:pt idx="10759">
                  <c:v>6.5104166666679814E-4</c:v>
                </c:pt>
                <c:pt idx="10760">
                  <c:v>3.5433070866141662E-2</c:v>
                </c:pt>
                <c:pt idx="10761">
                  <c:v>1.6296646197449256E-2</c:v>
                </c:pt>
                <c:pt idx="10762">
                  <c:v>1.6296646197449256E-2</c:v>
                </c:pt>
                <c:pt idx="10763">
                  <c:v>6.766886577785941E-2</c:v>
                </c:pt>
                <c:pt idx="10764">
                  <c:v>3.0892088202475219E-4</c:v>
                </c:pt>
                <c:pt idx="10765">
                  <c:v>8.1001466342051284E-2</c:v>
                </c:pt>
                <c:pt idx="10766">
                  <c:v>8.1001466342051284E-2</c:v>
                </c:pt>
                <c:pt idx="10767">
                  <c:v>2.7127461910070483E-2</c:v>
                </c:pt>
                <c:pt idx="10768">
                  <c:v>8.8147802415968035E-2</c:v>
                </c:pt>
                <c:pt idx="10769">
                  <c:v>8.1001466342051284E-2</c:v>
                </c:pt>
                <c:pt idx="10770">
                  <c:v>8.1001466342051284E-2</c:v>
                </c:pt>
                <c:pt idx="10771">
                  <c:v>1.3464764413068217E-2</c:v>
                </c:pt>
                <c:pt idx="10772">
                  <c:v>2.7025014889815215E-2</c:v>
                </c:pt>
                <c:pt idx="10773">
                  <c:v>2.1164021164021368E-2</c:v>
                </c:pt>
                <c:pt idx="10774">
                  <c:v>3.7940379403793946E-2</c:v>
                </c:pt>
                <c:pt idx="10775">
                  <c:v>1.5748031496063096E-2</c:v>
                </c:pt>
                <c:pt idx="10776">
                  <c:v>4.3715846994535582E-2</c:v>
                </c:pt>
                <c:pt idx="10777">
                  <c:v>0</c:v>
                </c:pt>
                <c:pt idx="10778">
                  <c:v>0.17329857299670706</c:v>
                </c:pt>
                <c:pt idx="10779">
                  <c:v>1.0416666666666938E-2</c:v>
                </c:pt>
                <c:pt idx="10780">
                  <c:v>1.5748031496063096E-2</c:v>
                </c:pt>
                <c:pt idx="10781">
                  <c:v>2.976190476190496E-3</c:v>
                </c:pt>
                <c:pt idx="10782">
                  <c:v>1.5748031496063096E-2</c:v>
                </c:pt>
                <c:pt idx="10783">
                  <c:v>6.5104166666679814E-4</c:v>
                </c:pt>
                <c:pt idx="10784">
                  <c:v>2.3437500000000038E-2</c:v>
                </c:pt>
                <c:pt idx="10785">
                  <c:v>1.5748031496063096E-2</c:v>
                </c:pt>
                <c:pt idx="10786">
                  <c:v>3.2258064516129087E-2</c:v>
                </c:pt>
                <c:pt idx="10787">
                  <c:v>0.11157024793388433</c:v>
                </c:pt>
                <c:pt idx="10788">
                  <c:v>3.5433070866141662E-2</c:v>
                </c:pt>
                <c:pt idx="10789">
                  <c:v>4.2372881355930824E-3</c:v>
                </c:pt>
                <c:pt idx="10790">
                  <c:v>1.0416666666666938E-2</c:v>
                </c:pt>
                <c:pt idx="10791">
                  <c:v>1.5748031496063096E-2</c:v>
                </c:pt>
                <c:pt idx="10792">
                  <c:v>1.0416666666666938E-2</c:v>
                </c:pt>
                <c:pt idx="10793">
                  <c:v>4.8166119594678422E-4</c:v>
                </c:pt>
                <c:pt idx="10794">
                  <c:v>3.5256410256410152E-2</c:v>
                </c:pt>
                <c:pt idx="10795">
                  <c:v>6.8740783026497582E-3</c:v>
                </c:pt>
                <c:pt idx="10796">
                  <c:v>1.0635034257081455E-2</c:v>
                </c:pt>
                <c:pt idx="10797">
                  <c:v>1.2487512487511664E-3</c:v>
                </c:pt>
                <c:pt idx="10798">
                  <c:v>3.1173826173826382E-3</c:v>
                </c:pt>
                <c:pt idx="10799">
                  <c:v>1.0635034257081455E-2</c:v>
                </c:pt>
                <c:pt idx="10800">
                  <c:v>2.3319200484554808E-2</c:v>
                </c:pt>
                <c:pt idx="10801">
                  <c:v>1.0635034257081455E-2</c:v>
                </c:pt>
                <c:pt idx="10802">
                  <c:v>1.0635034257081455E-2</c:v>
                </c:pt>
                <c:pt idx="10803">
                  <c:v>5.7422840317576654E-3</c:v>
                </c:pt>
                <c:pt idx="10804">
                  <c:v>4.8166119594678422E-4</c:v>
                </c:pt>
                <c:pt idx="10805">
                  <c:v>1.2487512487511664E-3</c:v>
                </c:pt>
                <c:pt idx="10806">
                  <c:v>6.8740783026497582E-3</c:v>
                </c:pt>
                <c:pt idx="10807">
                  <c:v>2.3319200484554808E-2</c:v>
                </c:pt>
                <c:pt idx="10808">
                  <c:v>1.5915781830913204E-4</c:v>
                </c:pt>
                <c:pt idx="10809">
                  <c:v>2.1698342979342849E-4</c:v>
                </c:pt>
                <c:pt idx="10810">
                  <c:v>3.1173826173826382E-3</c:v>
                </c:pt>
                <c:pt idx="10811">
                  <c:v>7.8447193831896324E-5</c:v>
                </c:pt>
                <c:pt idx="10812">
                  <c:v>2.3319200484554808E-2</c:v>
                </c:pt>
                <c:pt idx="10813">
                  <c:v>6.8740783026497582E-3</c:v>
                </c:pt>
                <c:pt idx="10814">
                  <c:v>2.3319200484554808E-2</c:v>
                </c:pt>
                <c:pt idx="10815">
                  <c:v>4.2987802638539694E-3</c:v>
                </c:pt>
                <c:pt idx="10816">
                  <c:v>5.7422840317576654E-3</c:v>
                </c:pt>
                <c:pt idx="10817">
                  <c:v>3.787114845938367E-2</c:v>
                </c:pt>
                <c:pt idx="10818">
                  <c:v>2.3404599935211948E-2</c:v>
                </c:pt>
                <c:pt idx="10819">
                  <c:v>9.5219224999291952E-4</c:v>
                </c:pt>
                <c:pt idx="10820">
                  <c:v>1.6466048237476608E-2</c:v>
                </c:pt>
                <c:pt idx="10821">
                  <c:v>7.2018906015275798E-4</c:v>
                </c:pt>
                <c:pt idx="10822">
                  <c:v>3.9654429264813671E-4</c:v>
                </c:pt>
                <c:pt idx="10823">
                  <c:v>3.3132817068127138E-2</c:v>
                </c:pt>
                <c:pt idx="10824">
                  <c:v>7.5387532061990247E-4</c:v>
                </c:pt>
                <c:pt idx="10825">
                  <c:v>7.5387532061990247E-4</c:v>
                </c:pt>
                <c:pt idx="10826">
                  <c:v>8.1325185441412601E-4</c:v>
                </c:pt>
                <c:pt idx="10827">
                  <c:v>5.608339841760502E-3</c:v>
                </c:pt>
                <c:pt idx="10828">
                  <c:v>2.5809421512965978E-2</c:v>
                </c:pt>
                <c:pt idx="10829">
                  <c:v>3.1974221267454278E-2</c:v>
                </c:pt>
                <c:pt idx="10830">
                  <c:v>3.9654429264813671E-4</c:v>
                </c:pt>
                <c:pt idx="10831">
                  <c:v>3.2357741644750419E-3</c:v>
                </c:pt>
                <c:pt idx="10832">
                  <c:v>2.1589564446706745E-3</c:v>
                </c:pt>
                <c:pt idx="10833">
                  <c:v>2.5092004014720729E-2</c:v>
                </c:pt>
                <c:pt idx="10834">
                  <c:v>2.5092004014720729E-2</c:v>
                </c:pt>
                <c:pt idx="10835">
                  <c:v>2.7553509565685884E-2</c:v>
                </c:pt>
                <c:pt idx="10836">
                  <c:v>7.5387532061990247E-4</c:v>
                </c:pt>
                <c:pt idx="10837">
                  <c:v>1.9035842206574804E-3</c:v>
                </c:pt>
                <c:pt idx="10838">
                  <c:v>3.8114296490761954E-3</c:v>
                </c:pt>
                <c:pt idx="10839">
                  <c:v>7.1602709217386297E-3</c:v>
                </c:pt>
                <c:pt idx="10840">
                  <c:v>2.433563607538112E-3</c:v>
                </c:pt>
                <c:pt idx="10841">
                  <c:v>6.0122833422226633E-8</c:v>
                </c:pt>
                <c:pt idx="10842">
                  <c:v>2.433563607538112E-3</c:v>
                </c:pt>
                <c:pt idx="10843">
                  <c:v>1.0635034257081455E-2</c:v>
                </c:pt>
                <c:pt idx="10844">
                  <c:v>2.3319200484554808E-2</c:v>
                </c:pt>
                <c:pt idx="10845">
                  <c:v>2.3319200484554808E-2</c:v>
                </c:pt>
                <c:pt idx="10846">
                  <c:v>1.4401095272765915E-2</c:v>
                </c:pt>
                <c:pt idx="10847">
                  <c:v>9.8681805998884634E-4</c:v>
                </c:pt>
                <c:pt idx="10848">
                  <c:v>2.4988869223902949E-3</c:v>
                </c:pt>
                <c:pt idx="10849">
                  <c:v>4.0000024605935935E-2</c:v>
                </c:pt>
                <c:pt idx="10850">
                  <c:v>3.1173826173826382E-3</c:v>
                </c:pt>
                <c:pt idx="10851">
                  <c:v>1.0635034257081455E-2</c:v>
                </c:pt>
                <c:pt idx="10852">
                  <c:v>3.776058302252458E-2</c:v>
                </c:pt>
                <c:pt idx="10853">
                  <c:v>1.6079158936301841E-2</c:v>
                </c:pt>
                <c:pt idx="10854">
                  <c:v>9.6613912403392069E-4</c:v>
                </c:pt>
                <c:pt idx="10855">
                  <c:v>1.0635034257081455E-2</c:v>
                </c:pt>
                <c:pt idx="10856">
                  <c:v>6.1454293737771293E-4</c:v>
                </c:pt>
                <c:pt idx="10857">
                  <c:v>5.3280053280077089E-4</c:v>
                </c:pt>
                <c:pt idx="10858">
                  <c:v>2.5758513931888629E-2</c:v>
                </c:pt>
                <c:pt idx="10859">
                  <c:v>2.3319200484554808E-2</c:v>
                </c:pt>
                <c:pt idx="10860">
                  <c:v>6.912845219296887E-3</c:v>
                </c:pt>
                <c:pt idx="10861">
                  <c:v>3.2085771371485688E-2</c:v>
                </c:pt>
                <c:pt idx="10862">
                  <c:v>1.796895412280047E-2</c:v>
                </c:pt>
                <c:pt idx="10863">
                  <c:v>1.6112919338532523E-6</c:v>
                </c:pt>
                <c:pt idx="10864">
                  <c:v>2.7230833682446817E-2</c:v>
                </c:pt>
                <c:pt idx="10865">
                  <c:v>6.912845219296887E-3</c:v>
                </c:pt>
                <c:pt idx="10866">
                  <c:v>6.5104166666679814E-4</c:v>
                </c:pt>
                <c:pt idx="10867">
                  <c:v>4.3744531933532539E-4</c:v>
                </c:pt>
                <c:pt idx="10868">
                  <c:v>1.0389610389610303E-2</c:v>
                </c:pt>
                <c:pt idx="10869">
                  <c:v>6.4419842452627793E-3</c:v>
                </c:pt>
                <c:pt idx="10870">
                  <c:v>7.0478817299205715E-2</c:v>
                </c:pt>
                <c:pt idx="10871">
                  <c:v>1.6707603395340401E-2</c:v>
                </c:pt>
                <c:pt idx="10872">
                  <c:v>0.19225634178905207</c:v>
                </c:pt>
                <c:pt idx="10873">
                  <c:v>3.6936182097471992E-4</c:v>
                </c:pt>
                <c:pt idx="10874">
                  <c:v>1.3227513227514738E-3</c:v>
                </c:pt>
                <c:pt idx="10875">
                  <c:v>2.3076923076923002E-2</c:v>
                </c:pt>
                <c:pt idx="10876">
                  <c:v>1.1093333333333358E-2</c:v>
                </c:pt>
                <c:pt idx="10877">
                  <c:v>4.7619047619047589E-2</c:v>
                </c:pt>
                <c:pt idx="10878">
                  <c:v>0.12499999999999985</c:v>
                </c:pt>
                <c:pt idx="10879">
                  <c:v>4.3744531933532539E-4</c:v>
                </c:pt>
                <c:pt idx="10880">
                  <c:v>7.9772079772078366E-4</c:v>
                </c:pt>
                <c:pt idx="10881">
                  <c:v>6.147540983606598E-3</c:v>
                </c:pt>
                <c:pt idx="10882">
                  <c:v>7.2580645161290175E-2</c:v>
                </c:pt>
                <c:pt idx="10883">
                  <c:v>2.3437500000000038E-2</c:v>
                </c:pt>
                <c:pt idx="10884">
                  <c:v>1.3888888888888959E-2</c:v>
                </c:pt>
                <c:pt idx="10885">
                  <c:v>6.0509554140127417E-2</c:v>
                </c:pt>
                <c:pt idx="10886">
                  <c:v>0.11157024793388433</c:v>
                </c:pt>
                <c:pt idx="10887">
                  <c:v>1.0513296227581837E-2</c:v>
                </c:pt>
                <c:pt idx="10888">
                  <c:v>7.4252651880424334E-2</c:v>
                </c:pt>
                <c:pt idx="10889">
                  <c:v>1.0513296227581837E-2</c:v>
                </c:pt>
                <c:pt idx="10890">
                  <c:v>1.0513296227581837E-2</c:v>
                </c:pt>
                <c:pt idx="10891">
                  <c:v>6.6666666666667001E-3</c:v>
                </c:pt>
                <c:pt idx="10892">
                  <c:v>6.6666666666667001E-3</c:v>
                </c:pt>
                <c:pt idx="10893">
                  <c:v>6.5104166666679814E-4</c:v>
                </c:pt>
                <c:pt idx="10894">
                  <c:v>4.3744531933532539E-4</c:v>
                </c:pt>
                <c:pt idx="10895">
                  <c:v>3.210887949260062E-2</c:v>
                </c:pt>
                <c:pt idx="10896">
                  <c:v>2.66666666666668E-2</c:v>
                </c:pt>
                <c:pt idx="10897">
                  <c:v>0.11835748792270523</c:v>
                </c:pt>
                <c:pt idx="10898">
                  <c:v>3.7940379403793946E-2</c:v>
                </c:pt>
                <c:pt idx="10899">
                  <c:v>1.7076502732243888E-4</c:v>
                </c:pt>
                <c:pt idx="10900">
                  <c:v>3.097173828881227E-3</c:v>
                </c:pt>
                <c:pt idx="10901">
                  <c:v>2.06625683060109E-2</c:v>
                </c:pt>
                <c:pt idx="10902">
                  <c:v>3.6549707602333709E-4</c:v>
                </c:pt>
                <c:pt idx="10903">
                  <c:v>0.48979591836734687</c:v>
                </c:pt>
                <c:pt idx="10904">
                  <c:v>1.3329167968343136E-2</c:v>
                </c:pt>
                <c:pt idx="10905">
                  <c:v>6.3492063492063813E-3</c:v>
                </c:pt>
                <c:pt idx="10906">
                  <c:v>6.238859180035747E-3</c:v>
                </c:pt>
                <c:pt idx="10907">
                  <c:v>6.5426997245178553E-3</c:v>
                </c:pt>
                <c:pt idx="10908">
                  <c:v>6.5104166666679814E-4</c:v>
                </c:pt>
                <c:pt idx="10909">
                  <c:v>1.2305227901558254E-2</c:v>
                </c:pt>
                <c:pt idx="10910">
                  <c:v>1.0484927916120644E-2</c:v>
                </c:pt>
                <c:pt idx="10911">
                  <c:v>1.0416666666666938E-2</c:v>
                </c:pt>
                <c:pt idx="10912">
                  <c:v>2.3076923076923002E-2</c:v>
                </c:pt>
                <c:pt idx="10913">
                  <c:v>1.1881048244684321E-3</c:v>
                </c:pt>
                <c:pt idx="10914">
                  <c:v>5.0203302630427784E-5</c:v>
                </c:pt>
                <c:pt idx="10915">
                  <c:v>9.5790802904346575E-3</c:v>
                </c:pt>
                <c:pt idx="10916">
                  <c:v>8.7650996182605957E-3</c:v>
                </c:pt>
                <c:pt idx="10917">
                  <c:v>1.4018282602352426E-3</c:v>
                </c:pt>
                <c:pt idx="10918">
                  <c:v>1.6197580197580289E-2</c:v>
                </c:pt>
                <c:pt idx="10919">
                  <c:v>2.3076923076923002E-2</c:v>
                </c:pt>
                <c:pt idx="10920">
                  <c:v>1.0103014321241794E-2</c:v>
                </c:pt>
                <c:pt idx="10921">
                  <c:v>1.5570675263657796E-2</c:v>
                </c:pt>
                <c:pt idx="10922">
                  <c:v>4.3307820941601146E-3</c:v>
                </c:pt>
                <c:pt idx="10923">
                  <c:v>2.2417887667887628E-2</c:v>
                </c:pt>
                <c:pt idx="10924">
                  <c:v>3.4193245778610694E-3</c:v>
                </c:pt>
                <c:pt idx="10925">
                  <c:v>1.9672047613224666E-3</c:v>
                </c:pt>
                <c:pt idx="10926">
                  <c:v>1.9036122028823113E-2</c:v>
                </c:pt>
                <c:pt idx="10927">
                  <c:v>3.4193245778610694E-3</c:v>
                </c:pt>
                <c:pt idx="10928">
                  <c:v>5.1105216622458031E-3</c:v>
                </c:pt>
                <c:pt idx="10929">
                  <c:v>3.4894540942928057E-2</c:v>
                </c:pt>
                <c:pt idx="10930">
                  <c:v>2.2495421245421379E-2</c:v>
                </c:pt>
                <c:pt idx="10931">
                  <c:v>1.1291819291819282E-2</c:v>
                </c:pt>
                <c:pt idx="10932">
                  <c:v>4.873066027457638E-4</c:v>
                </c:pt>
                <c:pt idx="10933">
                  <c:v>3.0020742740041687E-3</c:v>
                </c:pt>
                <c:pt idx="10934">
                  <c:v>1.5519572736698149E-2</c:v>
                </c:pt>
                <c:pt idx="10935">
                  <c:v>1.6004495504495335E-2</c:v>
                </c:pt>
                <c:pt idx="10936">
                  <c:v>6.4971319003575331E-3</c:v>
                </c:pt>
                <c:pt idx="10937">
                  <c:v>1.6004495504495335E-2</c:v>
                </c:pt>
                <c:pt idx="10938">
                  <c:v>4.646901770796041E-4</c:v>
                </c:pt>
                <c:pt idx="10939">
                  <c:v>2.3319200484554808E-2</c:v>
                </c:pt>
                <c:pt idx="10940">
                  <c:v>1.0635034257081455E-2</c:v>
                </c:pt>
                <c:pt idx="10941">
                  <c:v>3.2137965127655911E-2</c:v>
                </c:pt>
                <c:pt idx="10942">
                  <c:v>4.2342756958143315E-3</c:v>
                </c:pt>
                <c:pt idx="10943">
                  <c:v>1.1057028345163946E-2</c:v>
                </c:pt>
                <c:pt idx="10944">
                  <c:v>5.9110970996216872E-2</c:v>
                </c:pt>
                <c:pt idx="10945">
                  <c:v>5.9110970996216872E-2</c:v>
                </c:pt>
                <c:pt idx="10946">
                  <c:v>7.3308013825255603E-3</c:v>
                </c:pt>
                <c:pt idx="10947">
                  <c:v>1.7145604395604482E-2</c:v>
                </c:pt>
                <c:pt idx="10948">
                  <c:v>1.6774193548387228E-2</c:v>
                </c:pt>
                <c:pt idx="10949">
                  <c:v>1.8653207381910009E-2</c:v>
                </c:pt>
                <c:pt idx="10950">
                  <c:v>6.5344102043177109E-6</c:v>
                </c:pt>
                <c:pt idx="10951">
                  <c:v>8.8185865204498656E-2</c:v>
                </c:pt>
                <c:pt idx="10952">
                  <c:v>7.0531709187190766E-4</c:v>
                </c:pt>
                <c:pt idx="10953">
                  <c:v>1.0296789824349027E-2</c:v>
                </c:pt>
                <c:pt idx="10954">
                  <c:v>3.6491023207195743E-6</c:v>
                </c:pt>
                <c:pt idx="10955">
                  <c:v>1.05238657750361E-3</c:v>
                </c:pt>
                <c:pt idx="10956">
                  <c:v>3.8305920658873168E-4</c:v>
                </c:pt>
                <c:pt idx="10957">
                  <c:v>7.7401136224667143E-3</c:v>
                </c:pt>
                <c:pt idx="10958">
                  <c:v>6.4370164939424619E-3</c:v>
                </c:pt>
                <c:pt idx="10959">
                  <c:v>1.9679535433917733E-2</c:v>
                </c:pt>
                <c:pt idx="10960">
                  <c:v>1.4660633484162905E-3</c:v>
                </c:pt>
                <c:pt idx="10961">
                  <c:v>2.7620055466355233E-2</c:v>
                </c:pt>
                <c:pt idx="10962">
                  <c:v>7.433742727860355E-4</c:v>
                </c:pt>
                <c:pt idx="10963">
                  <c:v>3.64145658263305E-2</c:v>
                </c:pt>
                <c:pt idx="10964">
                  <c:v>3.0290565049923353E-3</c:v>
                </c:pt>
                <c:pt idx="10965">
                  <c:v>4.4339561367425003E-3</c:v>
                </c:pt>
                <c:pt idx="10966">
                  <c:v>2.8690263984381421E-3</c:v>
                </c:pt>
                <c:pt idx="10967">
                  <c:v>1.2163050624589115E-2</c:v>
                </c:pt>
                <c:pt idx="10968">
                  <c:v>1.3888888888888959E-2</c:v>
                </c:pt>
                <c:pt idx="10969">
                  <c:v>1.423364854215918E-2</c:v>
                </c:pt>
                <c:pt idx="10970">
                  <c:v>2.238056088426023E-3</c:v>
                </c:pt>
                <c:pt idx="10971">
                  <c:v>6.9686411149826252E-3</c:v>
                </c:pt>
                <c:pt idx="10972">
                  <c:v>6.9991251093613586E-3</c:v>
                </c:pt>
                <c:pt idx="10973">
                  <c:v>3.9447731755425089E-3</c:v>
                </c:pt>
                <c:pt idx="10974">
                  <c:v>0</c:v>
                </c:pt>
                <c:pt idx="10975">
                  <c:v>3.4722222222222398E-3</c:v>
                </c:pt>
                <c:pt idx="10976">
                  <c:v>1.6203703703703606E-2</c:v>
                </c:pt>
                <c:pt idx="10977">
                  <c:v>1.4336917562724075E-2</c:v>
                </c:pt>
                <c:pt idx="10978">
                  <c:v>7.4992347719621596E-3</c:v>
                </c:pt>
                <c:pt idx="10979">
                  <c:v>5.7020669992872792E-3</c:v>
                </c:pt>
                <c:pt idx="10980">
                  <c:v>8.9605734767043196E-4</c:v>
                </c:pt>
                <c:pt idx="10981">
                  <c:v>6.6666666666668883E-3</c:v>
                </c:pt>
                <c:pt idx="10982">
                  <c:v>1.7076502732243888E-4</c:v>
                </c:pt>
                <c:pt idx="10983">
                  <c:v>3.4722222222222398E-3</c:v>
                </c:pt>
                <c:pt idx="10984">
                  <c:v>3.1233732431025715E-3</c:v>
                </c:pt>
                <c:pt idx="10985">
                  <c:v>6.5104166666679814E-4</c:v>
                </c:pt>
                <c:pt idx="10986">
                  <c:v>1.734400656814461E-2</c:v>
                </c:pt>
                <c:pt idx="10987">
                  <c:v>2.06625683060109E-2</c:v>
                </c:pt>
                <c:pt idx="10988">
                  <c:v>1.3227513227514738E-3</c:v>
                </c:pt>
                <c:pt idx="10989">
                  <c:v>2.1517697988286184E-2</c:v>
                </c:pt>
                <c:pt idx="10990">
                  <c:v>9.5338983050847672E-3</c:v>
                </c:pt>
                <c:pt idx="10991">
                  <c:v>1.440772669220958E-2</c:v>
                </c:pt>
                <c:pt idx="10992">
                  <c:v>2.3437500000000038E-2</c:v>
                </c:pt>
                <c:pt idx="10993">
                  <c:v>6.5104166666679814E-4</c:v>
                </c:pt>
                <c:pt idx="10994">
                  <c:v>4.1928721174005288E-3</c:v>
                </c:pt>
                <c:pt idx="10995">
                  <c:v>6.3492063492063813E-3</c:v>
                </c:pt>
                <c:pt idx="10996">
                  <c:v>4.3744531933532539E-4</c:v>
                </c:pt>
                <c:pt idx="10997">
                  <c:v>1.3774104683197297E-3</c:v>
                </c:pt>
                <c:pt idx="10998">
                  <c:v>6.5681444991790095E-3</c:v>
                </c:pt>
                <c:pt idx="10999">
                  <c:v>1.3888888888888959E-2</c:v>
                </c:pt>
                <c:pt idx="11000">
                  <c:v>4.3231225296447984E-4</c:v>
                </c:pt>
                <c:pt idx="11001">
                  <c:v>3.0958250587775302E-4</c:v>
                </c:pt>
                <c:pt idx="11002">
                  <c:v>0</c:v>
                </c:pt>
                <c:pt idx="11003">
                  <c:v>8.9605734767043196E-4</c:v>
                </c:pt>
                <c:pt idx="11004">
                  <c:v>2.3199023199023172E-2</c:v>
                </c:pt>
                <c:pt idx="11005">
                  <c:v>1.0860484544695154E-2</c:v>
                </c:pt>
                <c:pt idx="11006">
                  <c:v>3.6691383028011525E-2</c:v>
                </c:pt>
                <c:pt idx="11007">
                  <c:v>2.6990553306352656E-4</c:v>
                </c:pt>
                <c:pt idx="11008">
                  <c:v>3.5076923076923019E-2</c:v>
                </c:pt>
                <c:pt idx="11009">
                  <c:v>7.303704207728981E-2</c:v>
                </c:pt>
                <c:pt idx="11010">
                  <c:v>1.79199575230638E-3</c:v>
                </c:pt>
                <c:pt idx="11011">
                  <c:v>1.1753950633408203E-3</c:v>
                </c:pt>
                <c:pt idx="11012">
                  <c:v>4.8166119594678422E-4</c:v>
                </c:pt>
                <c:pt idx="11013">
                  <c:v>1.003935274451971E-3</c:v>
                </c:pt>
                <c:pt idx="11014">
                  <c:v>1.9035842206574804E-3</c:v>
                </c:pt>
                <c:pt idx="11015">
                  <c:v>1.0635034257081455E-2</c:v>
                </c:pt>
                <c:pt idx="11016">
                  <c:v>2.3319200484554808E-2</c:v>
                </c:pt>
                <c:pt idx="11017">
                  <c:v>5.2107693442920822E-2</c:v>
                </c:pt>
                <c:pt idx="11018">
                  <c:v>1.6004495504495335E-2</c:v>
                </c:pt>
                <c:pt idx="11019">
                  <c:v>2.4596954769369171E-3</c:v>
                </c:pt>
                <c:pt idx="11020">
                  <c:v>2.7287328056558809E-2</c:v>
                </c:pt>
                <c:pt idx="11021">
                  <c:v>5.5363355856092654E-6</c:v>
                </c:pt>
                <c:pt idx="11022">
                  <c:v>4.8166119594678422E-4</c:v>
                </c:pt>
                <c:pt idx="11023">
                  <c:v>6.1454293737771293E-4</c:v>
                </c:pt>
                <c:pt idx="11024">
                  <c:v>1.4083477498111698E-2</c:v>
                </c:pt>
                <c:pt idx="11025">
                  <c:v>2.1698342979342849E-4</c:v>
                </c:pt>
                <c:pt idx="11026">
                  <c:v>6.1454293737771293E-4</c:v>
                </c:pt>
                <c:pt idx="11027">
                  <c:v>6.8740783026497582E-3</c:v>
                </c:pt>
                <c:pt idx="11028">
                  <c:v>6.1621683329414704E-3</c:v>
                </c:pt>
                <c:pt idx="11029">
                  <c:v>3.2824318538597831E-4</c:v>
                </c:pt>
                <c:pt idx="11030">
                  <c:v>7.8447193831896324E-5</c:v>
                </c:pt>
                <c:pt idx="11031">
                  <c:v>6.1454293737771293E-4</c:v>
                </c:pt>
                <c:pt idx="11032">
                  <c:v>1.0635034257081455E-2</c:v>
                </c:pt>
                <c:pt idx="11033">
                  <c:v>1.1835824603204171E-2</c:v>
                </c:pt>
                <c:pt idx="11034">
                  <c:v>8.3787180561364124E-4</c:v>
                </c:pt>
                <c:pt idx="11035">
                  <c:v>0.18420897284533644</c:v>
                </c:pt>
                <c:pt idx="11036">
                  <c:v>2.66666666666668E-2</c:v>
                </c:pt>
                <c:pt idx="11037">
                  <c:v>1.0416666666666938E-2</c:v>
                </c:pt>
                <c:pt idx="11038">
                  <c:v>0.10911345233713636</c:v>
                </c:pt>
                <c:pt idx="11039">
                  <c:v>7.4922600619195734E-3</c:v>
                </c:pt>
                <c:pt idx="11040">
                  <c:v>1.6046213093709905E-2</c:v>
                </c:pt>
                <c:pt idx="11041">
                  <c:v>1.5851393188854451E-2</c:v>
                </c:pt>
                <c:pt idx="11042">
                  <c:v>5.7610241820768043E-2</c:v>
                </c:pt>
                <c:pt idx="11043">
                  <c:v>1.5679442508710839E-2</c:v>
                </c:pt>
                <c:pt idx="11044">
                  <c:v>1.0416666666666938E-2</c:v>
                </c:pt>
                <c:pt idx="11045">
                  <c:v>3.2258064516129087E-2</c:v>
                </c:pt>
                <c:pt idx="11046">
                  <c:v>2.06625683060109E-2</c:v>
                </c:pt>
                <c:pt idx="11047">
                  <c:v>5.8650008676036675E-2</c:v>
                </c:pt>
                <c:pt idx="11048">
                  <c:v>5.4939466838780378E-2</c:v>
                </c:pt>
                <c:pt idx="11049">
                  <c:v>7.3970350978661854E-3</c:v>
                </c:pt>
                <c:pt idx="11050">
                  <c:v>2.8819913030439341E-2</c:v>
                </c:pt>
                <c:pt idx="11051">
                  <c:v>1.6421052631579034E-2</c:v>
                </c:pt>
                <c:pt idx="11052">
                  <c:v>4.4230180593817066E-2</c:v>
                </c:pt>
                <c:pt idx="11053">
                  <c:v>1.5748031496063096E-2</c:v>
                </c:pt>
                <c:pt idx="11054">
                  <c:v>1.6203703703703606E-2</c:v>
                </c:pt>
                <c:pt idx="11055">
                  <c:v>1.5748031496063096E-2</c:v>
                </c:pt>
                <c:pt idx="11056">
                  <c:v>1.0416666666666938E-2</c:v>
                </c:pt>
                <c:pt idx="11057">
                  <c:v>1.0416666666666938E-2</c:v>
                </c:pt>
                <c:pt idx="11058">
                  <c:v>8.8757396449704717E-3</c:v>
                </c:pt>
                <c:pt idx="11059">
                  <c:v>1.0416666666666938E-2</c:v>
                </c:pt>
                <c:pt idx="11060">
                  <c:v>4.3744531933532539E-4</c:v>
                </c:pt>
                <c:pt idx="11061">
                  <c:v>2.1164021164021368E-2</c:v>
                </c:pt>
                <c:pt idx="11062">
                  <c:v>6.5104166666679814E-4</c:v>
                </c:pt>
                <c:pt idx="11063">
                  <c:v>2.3422377080913635E-2</c:v>
                </c:pt>
                <c:pt idx="11064">
                  <c:v>4.3715846994535582E-2</c:v>
                </c:pt>
                <c:pt idx="11065">
                  <c:v>8.8757396449705879E-3</c:v>
                </c:pt>
                <c:pt idx="11066">
                  <c:v>7.2580645161290175E-2</c:v>
                </c:pt>
                <c:pt idx="11067">
                  <c:v>1.9357336430511073E-4</c:v>
                </c:pt>
                <c:pt idx="11068">
                  <c:v>1.2135718484924835E-2</c:v>
                </c:pt>
                <c:pt idx="11069">
                  <c:v>9.6286009329488581E-3</c:v>
                </c:pt>
                <c:pt idx="11070">
                  <c:v>3.4954356534645306E-2</c:v>
                </c:pt>
                <c:pt idx="11071">
                  <c:v>3.7575228739394523E-5</c:v>
                </c:pt>
                <c:pt idx="11072">
                  <c:v>1.5511163337250276E-2</c:v>
                </c:pt>
                <c:pt idx="11073">
                  <c:v>1.1648711648711651E-2</c:v>
                </c:pt>
                <c:pt idx="11074">
                  <c:v>1.025163094128608E-2</c:v>
                </c:pt>
                <c:pt idx="11075">
                  <c:v>1.5447671697671247E-3</c:v>
                </c:pt>
                <c:pt idx="11076">
                  <c:v>2.6309495336043858E-2</c:v>
                </c:pt>
                <c:pt idx="11077">
                  <c:v>2.6309495336043858E-2</c:v>
                </c:pt>
                <c:pt idx="11078">
                  <c:v>1.025163094128608E-2</c:v>
                </c:pt>
                <c:pt idx="11079">
                  <c:v>2.3199023199023172E-2</c:v>
                </c:pt>
                <c:pt idx="11080">
                  <c:v>2.3199023199023172E-2</c:v>
                </c:pt>
                <c:pt idx="11081">
                  <c:v>3.264986287057643E-3</c:v>
                </c:pt>
                <c:pt idx="11082">
                  <c:v>4.7146401985111608E-2</c:v>
                </c:pt>
                <c:pt idx="11083">
                  <c:v>7.5529508727889081E-3</c:v>
                </c:pt>
                <c:pt idx="11084">
                  <c:v>1.0618552414218083E-2</c:v>
                </c:pt>
                <c:pt idx="11085">
                  <c:v>4.2776171197223704E-2</c:v>
                </c:pt>
                <c:pt idx="11086">
                  <c:v>7.7875010035439859E-3</c:v>
                </c:pt>
                <c:pt idx="11087">
                  <c:v>1.3638462612356793E-3</c:v>
                </c:pt>
                <c:pt idx="11088">
                  <c:v>1.0416666666666938E-2</c:v>
                </c:pt>
                <c:pt idx="11089">
                  <c:v>2.66666666666668E-2</c:v>
                </c:pt>
                <c:pt idx="11090">
                  <c:v>4.3744531933532539E-4</c:v>
                </c:pt>
                <c:pt idx="11091">
                  <c:v>3.7858422939068027E-2</c:v>
                </c:pt>
                <c:pt idx="11092">
                  <c:v>6.5104166666679814E-4</c:v>
                </c:pt>
                <c:pt idx="11093">
                  <c:v>6.9991251093613586E-3</c:v>
                </c:pt>
                <c:pt idx="11094">
                  <c:v>3.3251231527093673E-2</c:v>
                </c:pt>
                <c:pt idx="11095">
                  <c:v>1.0416666666666938E-2</c:v>
                </c:pt>
                <c:pt idx="11096">
                  <c:v>3.7858422939068027E-2</c:v>
                </c:pt>
                <c:pt idx="11097">
                  <c:v>2.66666666666668E-2</c:v>
                </c:pt>
                <c:pt idx="11098">
                  <c:v>2.7322404371585415E-3</c:v>
                </c:pt>
                <c:pt idx="11099">
                  <c:v>3.3094017094026639E-4</c:v>
                </c:pt>
                <c:pt idx="11100">
                  <c:v>6.5104166666679814E-4</c:v>
                </c:pt>
                <c:pt idx="11101">
                  <c:v>0</c:v>
                </c:pt>
                <c:pt idx="11102">
                  <c:v>1.0416666666666938E-2</c:v>
                </c:pt>
                <c:pt idx="11103">
                  <c:v>3.5433070866141662E-2</c:v>
                </c:pt>
                <c:pt idx="11104">
                  <c:v>4.1666666666666874E-3</c:v>
                </c:pt>
                <c:pt idx="11105">
                  <c:v>6.5104166666679814E-4</c:v>
                </c:pt>
                <c:pt idx="11106">
                  <c:v>2.976190476190496E-3</c:v>
                </c:pt>
                <c:pt idx="11107">
                  <c:v>1.9899285250164463E-3</c:v>
                </c:pt>
                <c:pt idx="11108">
                  <c:v>2.016129032257999E-3</c:v>
                </c:pt>
                <c:pt idx="11109">
                  <c:v>1.6161616161616019E-2</c:v>
                </c:pt>
                <c:pt idx="11110">
                  <c:v>3.1610557926353786E-4</c:v>
                </c:pt>
                <c:pt idx="11111">
                  <c:v>2.1164021164021368E-2</c:v>
                </c:pt>
                <c:pt idx="11112">
                  <c:v>2.1164021164021368E-2</c:v>
                </c:pt>
                <c:pt idx="11113">
                  <c:v>1.3456362937331809E-3</c:v>
                </c:pt>
                <c:pt idx="11114">
                  <c:v>1.0416666666666938E-2</c:v>
                </c:pt>
                <c:pt idx="11115">
                  <c:v>2.5864707682889666E-2</c:v>
                </c:pt>
                <c:pt idx="11116">
                  <c:v>6.5104166666679814E-4</c:v>
                </c:pt>
                <c:pt idx="11117">
                  <c:v>1.0416666666666938E-2</c:v>
                </c:pt>
                <c:pt idx="11118">
                  <c:v>1.6203703703703606E-2</c:v>
                </c:pt>
                <c:pt idx="11119">
                  <c:v>1.6203703703703606E-2</c:v>
                </c:pt>
                <c:pt idx="11120">
                  <c:v>2.976190476190496E-3</c:v>
                </c:pt>
                <c:pt idx="11121">
                  <c:v>2.3437500000000038E-2</c:v>
                </c:pt>
                <c:pt idx="11122">
                  <c:v>2.3437500000000038E-2</c:v>
                </c:pt>
                <c:pt idx="11123">
                  <c:v>1.5748031496063096E-2</c:v>
                </c:pt>
                <c:pt idx="11124">
                  <c:v>5.7684973302822191E-3</c:v>
                </c:pt>
                <c:pt idx="11125">
                  <c:v>3.5241007718072086E-2</c:v>
                </c:pt>
                <c:pt idx="11126">
                  <c:v>6.9991251093613586E-3</c:v>
                </c:pt>
                <c:pt idx="11127">
                  <c:v>3.67965367965368E-2</c:v>
                </c:pt>
                <c:pt idx="11128">
                  <c:v>6.5104166666679814E-4</c:v>
                </c:pt>
                <c:pt idx="11129">
                  <c:v>2.1164021164021368E-2</c:v>
                </c:pt>
                <c:pt idx="11130">
                  <c:v>4.9586776859504245E-2</c:v>
                </c:pt>
                <c:pt idx="11131">
                  <c:v>2.4071738040286335E-3</c:v>
                </c:pt>
                <c:pt idx="11132">
                  <c:v>1.0444444444444315E-2</c:v>
                </c:pt>
                <c:pt idx="11133">
                  <c:v>1.0444444444444315E-2</c:v>
                </c:pt>
                <c:pt idx="11134">
                  <c:v>6.751250249362005E-2</c:v>
                </c:pt>
                <c:pt idx="11135">
                  <c:v>1.0444444444444315E-2</c:v>
                </c:pt>
                <c:pt idx="11136">
                  <c:v>5.5489114479518199E-3</c:v>
                </c:pt>
                <c:pt idx="11137">
                  <c:v>3.6250951144568055E-2</c:v>
                </c:pt>
                <c:pt idx="11138">
                  <c:v>1.2487512487511664E-3</c:v>
                </c:pt>
                <c:pt idx="11139">
                  <c:v>1.0635034257081455E-2</c:v>
                </c:pt>
                <c:pt idx="11140">
                  <c:v>5.3280053280077089E-4</c:v>
                </c:pt>
                <c:pt idx="11141">
                  <c:v>2.1080806712547868E-2</c:v>
                </c:pt>
                <c:pt idx="11142">
                  <c:v>3.9934075230080154E-3</c:v>
                </c:pt>
                <c:pt idx="11143">
                  <c:v>1.6795049999644943E-2</c:v>
                </c:pt>
                <c:pt idx="11144">
                  <c:v>1.0635034257081455E-2</c:v>
                </c:pt>
                <c:pt idx="11145">
                  <c:v>1.0635034257081455E-2</c:v>
                </c:pt>
                <c:pt idx="11146">
                  <c:v>1.6079158936301841E-2</c:v>
                </c:pt>
                <c:pt idx="11147">
                  <c:v>1.0635034257081455E-2</c:v>
                </c:pt>
                <c:pt idx="11148">
                  <c:v>1.0635034257081455E-2</c:v>
                </c:pt>
                <c:pt idx="11149">
                  <c:v>6.1454293737771293E-4</c:v>
                </c:pt>
                <c:pt idx="11150">
                  <c:v>7.5641412352193006E-3</c:v>
                </c:pt>
                <c:pt idx="11151">
                  <c:v>1.0353753235547858E-2</c:v>
                </c:pt>
                <c:pt idx="11152">
                  <c:v>2.4175270712666896E-2</c:v>
                </c:pt>
                <c:pt idx="11153">
                  <c:v>7.9576117995366414E-4</c:v>
                </c:pt>
                <c:pt idx="11154">
                  <c:v>2.796801626261725E-3</c:v>
                </c:pt>
                <c:pt idx="11155">
                  <c:v>7.3868882733149812E-3</c:v>
                </c:pt>
                <c:pt idx="11156">
                  <c:v>2.5219844035175125E-2</c:v>
                </c:pt>
                <c:pt idx="11157">
                  <c:v>4.5784904348617945E-7</c:v>
                </c:pt>
                <c:pt idx="11158">
                  <c:v>2.960526315789503E-2</c:v>
                </c:pt>
                <c:pt idx="11159">
                  <c:v>1.2484573613064969E-2</c:v>
                </c:pt>
                <c:pt idx="11160">
                  <c:v>1.4305176609530457E-2</c:v>
                </c:pt>
                <c:pt idx="11161">
                  <c:v>2.3437500000000038E-2</c:v>
                </c:pt>
                <c:pt idx="11162">
                  <c:v>6.5104166666679814E-4</c:v>
                </c:pt>
                <c:pt idx="11163">
                  <c:v>6.5104166666679814E-4</c:v>
                </c:pt>
                <c:pt idx="11164">
                  <c:v>1.4939309056956177E-2</c:v>
                </c:pt>
                <c:pt idx="11165">
                  <c:v>3.5433070866141662E-2</c:v>
                </c:pt>
                <c:pt idx="11166">
                  <c:v>3.5433070866141662E-2</c:v>
                </c:pt>
                <c:pt idx="11167">
                  <c:v>5.8942676319901867E-3</c:v>
                </c:pt>
                <c:pt idx="11168">
                  <c:v>2.086438152011905E-2</c:v>
                </c:pt>
                <c:pt idx="11169">
                  <c:v>1.0263929618768076E-2</c:v>
                </c:pt>
                <c:pt idx="11170">
                  <c:v>3.1914987667199519E-3</c:v>
                </c:pt>
                <c:pt idx="11171">
                  <c:v>4.4604352004731429E-3</c:v>
                </c:pt>
                <c:pt idx="11172">
                  <c:v>1.0416666666666938E-2</c:v>
                </c:pt>
                <c:pt idx="11173">
                  <c:v>1.0416666666666938E-2</c:v>
                </c:pt>
                <c:pt idx="11174">
                  <c:v>2.5573443755261934E-2</c:v>
                </c:pt>
                <c:pt idx="11175">
                  <c:v>1.5748031496063096E-2</c:v>
                </c:pt>
                <c:pt idx="11176">
                  <c:v>8.9605734767043196E-4</c:v>
                </c:pt>
                <c:pt idx="11177">
                  <c:v>4.8166119594678422E-4</c:v>
                </c:pt>
                <c:pt idx="11178">
                  <c:v>0.21554252199413479</c:v>
                </c:pt>
                <c:pt idx="11179">
                  <c:v>6.5104166666679814E-4</c:v>
                </c:pt>
                <c:pt idx="11180">
                  <c:v>1.9718663652348666E-2</c:v>
                </c:pt>
                <c:pt idx="11181">
                  <c:v>4.3744531933532539E-4</c:v>
                </c:pt>
                <c:pt idx="11182">
                  <c:v>4.3744531933532539E-4</c:v>
                </c:pt>
                <c:pt idx="11183">
                  <c:v>2.0923076923076878E-2</c:v>
                </c:pt>
                <c:pt idx="11184">
                  <c:v>3.8305920658873168E-4</c:v>
                </c:pt>
                <c:pt idx="11185">
                  <c:v>0.21052631578947356</c:v>
                </c:pt>
                <c:pt idx="11186">
                  <c:v>6.147540983606598E-3</c:v>
                </c:pt>
                <c:pt idx="11187">
                  <c:v>1.0860484544695154E-2</c:v>
                </c:pt>
                <c:pt idx="11188">
                  <c:v>2.3199023199023172E-2</c:v>
                </c:pt>
                <c:pt idx="11189">
                  <c:v>0.47901950990186293</c:v>
                </c:pt>
                <c:pt idx="11190">
                  <c:v>4.7384615384615261E-2</c:v>
                </c:pt>
                <c:pt idx="11191">
                  <c:v>1.6112919338532523E-6</c:v>
                </c:pt>
                <c:pt idx="11192">
                  <c:v>1.0635034257081455E-2</c:v>
                </c:pt>
                <c:pt idx="11193">
                  <c:v>2.3319200484554808E-2</c:v>
                </c:pt>
                <c:pt idx="11194">
                  <c:v>4.7384615384615261E-2</c:v>
                </c:pt>
                <c:pt idx="11195">
                  <c:v>0.11105769230769234</c:v>
                </c:pt>
                <c:pt idx="11196">
                  <c:v>0.15686274509803916</c:v>
                </c:pt>
                <c:pt idx="11197">
                  <c:v>9.5796676441837841E-2</c:v>
                </c:pt>
                <c:pt idx="11198">
                  <c:v>4.7619047619047589E-2</c:v>
                </c:pt>
                <c:pt idx="11199">
                  <c:v>2.1164021164021368E-2</c:v>
                </c:pt>
                <c:pt idx="11200">
                  <c:v>0.15686274509803916</c:v>
                </c:pt>
                <c:pt idx="11201">
                  <c:v>2.3437500000000038E-2</c:v>
                </c:pt>
                <c:pt idx="11202">
                  <c:v>1.0416666666666938E-2</c:v>
                </c:pt>
                <c:pt idx="11203">
                  <c:v>3.2258064516129087E-2</c:v>
                </c:pt>
                <c:pt idx="11204">
                  <c:v>2.3437500000000038E-2</c:v>
                </c:pt>
                <c:pt idx="11205">
                  <c:v>2.6666666666666613E-2</c:v>
                </c:pt>
                <c:pt idx="11206">
                  <c:v>4.3744531933532539E-4</c:v>
                </c:pt>
                <c:pt idx="11207">
                  <c:v>2.3069679849340892E-2</c:v>
                </c:pt>
                <c:pt idx="11208">
                  <c:v>4.3744531933532539E-4</c:v>
                </c:pt>
                <c:pt idx="11209">
                  <c:v>1.5679442508710839E-2</c:v>
                </c:pt>
                <c:pt idx="11210">
                  <c:v>2.3437500000000038E-2</c:v>
                </c:pt>
                <c:pt idx="11211">
                  <c:v>2.3437500000000038E-2</c:v>
                </c:pt>
                <c:pt idx="11212">
                  <c:v>3.484553723788203E-3</c:v>
                </c:pt>
                <c:pt idx="11213">
                  <c:v>5.7836899942167346E-4</c:v>
                </c:pt>
                <c:pt idx="11214">
                  <c:v>5.8312481878027367E-3</c:v>
                </c:pt>
                <c:pt idx="11215">
                  <c:v>0.16521739130434782</c:v>
                </c:pt>
                <c:pt idx="11216">
                  <c:v>4.7146401985111608E-2</c:v>
                </c:pt>
                <c:pt idx="11217">
                  <c:v>4.7146401985111608E-2</c:v>
                </c:pt>
                <c:pt idx="11218">
                  <c:v>3.264986287057643E-3</c:v>
                </c:pt>
                <c:pt idx="11219">
                  <c:v>8.4134615384615433E-2</c:v>
                </c:pt>
                <c:pt idx="11220">
                  <c:v>8.1487140310670062E-3</c:v>
                </c:pt>
                <c:pt idx="11221">
                  <c:v>1.5679442508710839E-2</c:v>
                </c:pt>
                <c:pt idx="11222">
                  <c:v>1.0416666666666938E-2</c:v>
                </c:pt>
                <c:pt idx="11223">
                  <c:v>1.0416666666666938E-2</c:v>
                </c:pt>
                <c:pt idx="11224">
                  <c:v>7.2580645161290175E-2</c:v>
                </c:pt>
                <c:pt idx="11225">
                  <c:v>1.3355460723881862E-2</c:v>
                </c:pt>
                <c:pt idx="11226">
                  <c:v>1.5679442508710839E-2</c:v>
                </c:pt>
                <c:pt idx="11227">
                  <c:v>4.3744531933532539E-4</c:v>
                </c:pt>
                <c:pt idx="11228">
                  <c:v>4.9554781262098134E-2</c:v>
                </c:pt>
                <c:pt idx="11229">
                  <c:v>1.4939309056956177E-2</c:v>
                </c:pt>
                <c:pt idx="11230">
                  <c:v>1.3227513227514738E-3</c:v>
                </c:pt>
                <c:pt idx="11231">
                  <c:v>1.3888888888888959E-2</c:v>
                </c:pt>
                <c:pt idx="11232">
                  <c:v>4.9100823761457246E-2</c:v>
                </c:pt>
                <c:pt idx="11233">
                  <c:v>4.1342103052198251E-2</c:v>
                </c:pt>
                <c:pt idx="11234">
                  <c:v>6.2630511261576621E-2</c:v>
                </c:pt>
                <c:pt idx="11235">
                  <c:v>2.7620055466355233E-2</c:v>
                </c:pt>
                <c:pt idx="11236">
                  <c:v>5.799404170804435E-3</c:v>
                </c:pt>
                <c:pt idx="11237">
                  <c:v>6.6370213048409278E-4</c:v>
                </c:pt>
                <c:pt idx="11238">
                  <c:v>2.1169061416738944E-3</c:v>
                </c:pt>
                <c:pt idx="11239">
                  <c:v>2.1169061416738944E-3</c:v>
                </c:pt>
                <c:pt idx="11240">
                  <c:v>2.0923076923076878E-2</c:v>
                </c:pt>
                <c:pt idx="11241">
                  <c:v>7.0816351789803E-2</c:v>
                </c:pt>
                <c:pt idx="11242">
                  <c:v>6.1454293737771293E-4</c:v>
                </c:pt>
                <c:pt idx="11243">
                  <c:v>6.1454293737771293E-4</c:v>
                </c:pt>
                <c:pt idx="11244">
                  <c:v>1.133317901610611E-2</c:v>
                </c:pt>
                <c:pt idx="11245">
                  <c:v>6.1454293737771293E-4</c:v>
                </c:pt>
                <c:pt idx="11246">
                  <c:v>3.8748137108792935E-2</c:v>
                </c:pt>
                <c:pt idx="11247">
                  <c:v>2.3437500000000038E-2</c:v>
                </c:pt>
                <c:pt idx="11248">
                  <c:v>0.21368737158210846</c:v>
                </c:pt>
                <c:pt idx="11249">
                  <c:v>3.5433070866141662E-2</c:v>
                </c:pt>
                <c:pt idx="11250">
                  <c:v>1.5748031496063096E-2</c:v>
                </c:pt>
                <c:pt idx="11251">
                  <c:v>6.5104166666679814E-4</c:v>
                </c:pt>
                <c:pt idx="11252">
                  <c:v>6.6666666666668883E-3</c:v>
                </c:pt>
                <c:pt idx="11253">
                  <c:v>1.0416666666666938E-2</c:v>
                </c:pt>
                <c:pt idx="11254">
                  <c:v>4.7619047619047589E-2</c:v>
                </c:pt>
                <c:pt idx="11255">
                  <c:v>1.1579818031431139E-2</c:v>
                </c:pt>
                <c:pt idx="11256">
                  <c:v>2.016129032257999E-3</c:v>
                </c:pt>
                <c:pt idx="11257">
                  <c:v>2.016129032257999E-3</c:v>
                </c:pt>
                <c:pt idx="11258">
                  <c:v>0.18103448275862072</c:v>
                </c:pt>
                <c:pt idx="11259">
                  <c:v>1.0416666666666938E-2</c:v>
                </c:pt>
                <c:pt idx="11260">
                  <c:v>1.1071802935010554E-2</c:v>
                </c:pt>
                <c:pt idx="11261">
                  <c:v>1.5748031496063096E-2</c:v>
                </c:pt>
                <c:pt idx="11262">
                  <c:v>8.1144565449499557E-3</c:v>
                </c:pt>
                <c:pt idx="11263">
                  <c:v>1.2184508268059195E-2</c:v>
                </c:pt>
                <c:pt idx="11264">
                  <c:v>3.5433070866141662E-2</c:v>
                </c:pt>
                <c:pt idx="11265">
                  <c:v>1.0416666666666938E-2</c:v>
                </c:pt>
                <c:pt idx="11266">
                  <c:v>3.2258064516129087E-2</c:v>
                </c:pt>
                <c:pt idx="11267">
                  <c:v>6.9991251093613586E-3</c:v>
                </c:pt>
                <c:pt idx="11268">
                  <c:v>1.0416666666666938E-2</c:v>
                </c:pt>
                <c:pt idx="11269">
                  <c:v>2.2760896779337703E-4</c:v>
                </c:pt>
                <c:pt idx="11270">
                  <c:v>1.5748031496063096E-2</c:v>
                </c:pt>
                <c:pt idx="11271">
                  <c:v>2.9137529137529011E-2</c:v>
                </c:pt>
                <c:pt idx="11272">
                  <c:v>1.0028490028490033E-2</c:v>
                </c:pt>
                <c:pt idx="11273">
                  <c:v>1.0028490028490033E-2</c:v>
                </c:pt>
                <c:pt idx="11274">
                  <c:v>4.496519651965205E-2</c:v>
                </c:pt>
                <c:pt idx="11275">
                  <c:v>1.0028490028490033E-2</c:v>
                </c:pt>
                <c:pt idx="11276">
                  <c:v>1.5172413793103631E-2</c:v>
                </c:pt>
                <c:pt idx="11277">
                  <c:v>2.976190476190496E-3</c:v>
                </c:pt>
                <c:pt idx="11278">
                  <c:v>1.0416666666666938E-2</c:v>
                </c:pt>
                <c:pt idx="11279">
                  <c:v>1.3831967213114787E-2</c:v>
                </c:pt>
                <c:pt idx="11280">
                  <c:v>3.1233732431025715E-3</c:v>
                </c:pt>
                <c:pt idx="11281">
                  <c:v>2.1164021164021368E-2</c:v>
                </c:pt>
                <c:pt idx="11282">
                  <c:v>8.9605734767043196E-4</c:v>
                </c:pt>
                <c:pt idx="11283">
                  <c:v>2.3437500000000038E-2</c:v>
                </c:pt>
                <c:pt idx="11284">
                  <c:v>6.5104166666679814E-4</c:v>
                </c:pt>
                <c:pt idx="11285">
                  <c:v>4.3744531933532539E-4</c:v>
                </c:pt>
                <c:pt idx="11286">
                  <c:v>2.3437500000000038E-2</c:v>
                </c:pt>
                <c:pt idx="11287">
                  <c:v>1.1459129106187558E-3</c:v>
                </c:pt>
                <c:pt idx="11288">
                  <c:v>3.5807402610679548E-3</c:v>
                </c:pt>
                <c:pt idx="11289">
                  <c:v>2.2952853598014817E-2</c:v>
                </c:pt>
                <c:pt idx="11290">
                  <c:v>5.7318649210540987E-2</c:v>
                </c:pt>
                <c:pt idx="11291">
                  <c:v>3.5807402610679548E-3</c:v>
                </c:pt>
                <c:pt idx="11292">
                  <c:v>1.2993762993760356E-3</c:v>
                </c:pt>
                <c:pt idx="11293">
                  <c:v>5.2192493242188914E-2</c:v>
                </c:pt>
                <c:pt idx="11294">
                  <c:v>9.4572608099411995E-3</c:v>
                </c:pt>
                <c:pt idx="11295">
                  <c:v>1.1333914559720775E-2</c:v>
                </c:pt>
                <c:pt idx="11296">
                  <c:v>6.3384209725667734E-4</c:v>
                </c:pt>
                <c:pt idx="11297">
                  <c:v>1.1514473052934779E-2</c:v>
                </c:pt>
                <c:pt idx="11298">
                  <c:v>1.1514473052934779E-2</c:v>
                </c:pt>
                <c:pt idx="11299">
                  <c:v>1.1333914559720775E-2</c:v>
                </c:pt>
                <c:pt idx="11300">
                  <c:v>1.1514473052934779E-2</c:v>
                </c:pt>
                <c:pt idx="11301">
                  <c:v>1.2993762993760356E-3</c:v>
                </c:pt>
                <c:pt idx="11302">
                  <c:v>1.713909030982181E-2</c:v>
                </c:pt>
                <c:pt idx="11303">
                  <c:v>2.3039432875498308E-2</c:v>
                </c:pt>
                <c:pt idx="11304">
                  <c:v>4.3987580698107022E-2</c:v>
                </c:pt>
                <c:pt idx="11305">
                  <c:v>3.5807402610679548E-3</c:v>
                </c:pt>
                <c:pt idx="11306">
                  <c:v>9.6688416444015834E-3</c:v>
                </c:pt>
                <c:pt idx="11307">
                  <c:v>1.2993762993760356E-3</c:v>
                </c:pt>
                <c:pt idx="11308">
                  <c:v>3.9134156781213915E-3</c:v>
                </c:pt>
                <c:pt idx="11309">
                  <c:v>2.3039432875498308E-2</c:v>
                </c:pt>
                <c:pt idx="11310">
                  <c:v>6.3384209725667734E-4</c:v>
                </c:pt>
                <c:pt idx="11311">
                  <c:v>3.5961117042197968E-2</c:v>
                </c:pt>
                <c:pt idx="11312">
                  <c:v>1.3054830287208905E-3</c:v>
                </c:pt>
                <c:pt idx="11313">
                  <c:v>8.9605734767043196E-4</c:v>
                </c:pt>
                <c:pt idx="11314">
                  <c:v>1.0976702508960743E-2</c:v>
                </c:pt>
                <c:pt idx="11315">
                  <c:v>6.147540983606598E-3</c:v>
                </c:pt>
                <c:pt idx="11316">
                  <c:v>2.3437500000000038E-2</c:v>
                </c:pt>
                <c:pt idx="11317">
                  <c:v>1.0937366487225425E-2</c:v>
                </c:pt>
                <c:pt idx="11318">
                  <c:v>1.0937366487225425E-2</c:v>
                </c:pt>
                <c:pt idx="11319">
                  <c:v>2.6205450733739476E-4</c:v>
                </c:pt>
                <c:pt idx="11320">
                  <c:v>2.976190476190496E-3</c:v>
                </c:pt>
                <c:pt idx="11321">
                  <c:v>5.1696146287275495E-3</c:v>
                </c:pt>
                <c:pt idx="11322">
                  <c:v>1.5957446808510675E-2</c:v>
                </c:pt>
                <c:pt idx="11323">
                  <c:v>6.6920091866635419E-3</c:v>
                </c:pt>
                <c:pt idx="11324">
                  <c:v>0</c:v>
                </c:pt>
                <c:pt idx="11325">
                  <c:v>2.3011176857330728E-3</c:v>
                </c:pt>
                <c:pt idx="11326">
                  <c:v>4.3744531933532539E-4</c:v>
                </c:pt>
                <c:pt idx="11327">
                  <c:v>8.3184789067137404E-4</c:v>
                </c:pt>
                <c:pt idx="11328">
                  <c:v>1.476258660443814E-2</c:v>
                </c:pt>
                <c:pt idx="11329">
                  <c:v>4.2441218911805362E-4</c:v>
                </c:pt>
                <c:pt idx="11330">
                  <c:v>2.0796197266785419E-2</c:v>
                </c:pt>
                <c:pt idx="11331">
                  <c:v>2.3965141612200407E-2</c:v>
                </c:pt>
                <c:pt idx="11332">
                  <c:v>2.9654090375153203E-3</c:v>
                </c:pt>
                <c:pt idx="11333">
                  <c:v>3.8305920658873168E-4</c:v>
                </c:pt>
                <c:pt idx="11334">
                  <c:v>7.2148786831516027E-4</c:v>
                </c:pt>
                <c:pt idx="11335">
                  <c:v>7.4605451936872541E-2</c:v>
                </c:pt>
                <c:pt idx="11336">
                  <c:v>3.64145658263305E-2</c:v>
                </c:pt>
                <c:pt idx="11337">
                  <c:v>5.7561123997110261E-2</c:v>
                </c:pt>
                <c:pt idx="11338">
                  <c:v>6.9895704570626972E-3</c:v>
                </c:pt>
                <c:pt idx="11339">
                  <c:v>5.29014844804351E-4</c:v>
                </c:pt>
                <c:pt idx="11340">
                  <c:v>5.7836899942167346E-4</c:v>
                </c:pt>
                <c:pt idx="11341">
                  <c:v>2.2071307300509393E-2</c:v>
                </c:pt>
                <c:pt idx="11342">
                  <c:v>6.3263223725354648E-3</c:v>
                </c:pt>
                <c:pt idx="11343">
                  <c:v>2.1496900863414318E-5</c:v>
                </c:pt>
                <c:pt idx="11344">
                  <c:v>1.0860484544695154E-2</c:v>
                </c:pt>
                <c:pt idx="11345">
                  <c:v>5.1747014595311926E-2</c:v>
                </c:pt>
                <c:pt idx="11346">
                  <c:v>3.484553723788203E-3</c:v>
                </c:pt>
                <c:pt idx="11347">
                  <c:v>1.1703280900865094E-2</c:v>
                </c:pt>
                <c:pt idx="11348">
                  <c:v>1.0860484544695154E-2</c:v>
                </c:pt>
                <c:pt idx="11349">
                  <c:v>3.264986287057643E-3</c:v>
                </c:pt>
                <c:pt idx="11350">
                  <c:v>3.5076923076923019E-2</c:v>
                </c:pt>
                <c:pt idx="11351">
                  <c:v>1.0860484544695154E-2</c:v>
                </c:pt>
                <c:pt idx="11352">
                  <c:v>1.0611205432937245E-2</c:v>
                </c:pt>
                <c:pt idx="11353">
                  <c:v>2.7185732927359745E-2</c:v>
                </c:pt>
                <c:pt idx="11354">
                  <c:v>8.941176470588226E-2</c:v>
                </c:pt>
                <c:pt idx="11355">
                  <c:v>3.3765880217783996E-3</c:v>
                </c:pt>
                <c:pt idx="11356">
                  <c:v>4.1078305519906002E-4</c:v>
                </c:pt>
                <c:pt idx="11357">
                  <c:v>1.0388462532279149E-2</c:v>
                </c:pt>
                <c:pt idx="11358">
                  <c:v>5.6979504612224329E-4</c:v>
                </c:pt>
                <c:pt idx="11359">
                  <c:v>3.6727013297301373E-3</c:v>
                </c:pt>
                <c:pt idx="11360">
                  <c:v>3.6727013297301373E-3</c:v>
                </c:pt>
                <c:pt idx="11361">
                  <c:v>6.3593004769475214E-3</c:v>
                </c:pt>
                <c:pt idx="11362">
                  <c:v>2.2783113692204617E-2</c:v>
                </c:pt>
                <c:pt idx="11363">
                  <c:v>7.0670217729041579E-3</c:v>
                </c:pt>
                <c:pt idx="11364">
                  <c:v>4.898652911371517E-2</c:v>
                </c:pt>
                <c:pt idx="11365">
                  <c:v>1.1584262921160724E-3</c:v>
                </c:pt>
                <c:pt idx="11366">
                  <c:v>1.1206328279499017E-2</c:v>
                </c:pt>
                <c:pt idx="11367">
                  <c:v>4.898652911371517E-2</c:v>
                </c:pt>
                <c:pt idx="11368">
                  <c:v>7.4633456986398332E-3</c:v>
                </c:pt>
                <c:pt idx="11369">
                  <c:v>5.6979504612224329E-4</c:v>
                </c:pt>
                <c:pt idx="11370">
                  <c:v>3.7764284304076683E-2</c:v>
                </c:pt>
                <c:pt idx="11371">
                  <c:v>3.5679845708775415E-2</c:v>
                </c:pt>
                <c:pt idx="11372">
                  <c:v>2.3199023199023172E-2</c:v>
                </c:pt>
                <c:pt idx="11373">
                  <c:v>3.5076923076923019E-2</c:v>
                </c:pt>
                <c:pt idx="11374">
                  <c:v>2.6128172212896254E-2</c:v>
                </c:pt>
                <c:pt idx="11375">
                  <c:v>2.6128172212896254E-2</c:v>
                </c:pt>
                <c:pt idx="11376">
                  <c:v>2.3410125040306887E-2</c:v>
                </c:pt>
                <c:pt idx="11377">
                  <c:v>1.7646503067055307E-2</c:v>
                </c:pt>
                <c:pt idx="11378">
                  <c:v>4.7146401985111608E-2</c:v>
                </c:pt>
                <c:pt idx="11379">
                  <c:v>5.29014844804351E-4</c:v>
                </c:pt>
                <c:pt idx="11380">
                  <c:v>3.2951348383997901E-2</c:v>
                </c:pt>
                <c:pt idx="11381">
                  <c:v>6.7476383265857292E-3</c:v>
                </c:pt>
                <c:pt idx="11382">
                  <c:v>1.0860484544695154E-2</c:v>
                </c:pt>
                <c:pt idx="11383">
                  <c:v>3.264986287057643E-3</c:v>
                </c:pt>
                <c:pt idx="11384">
                  <c:v>4.8166119594678422E-4</c:v>
                </c:pt>
                <c:pt idx="11385">
                  <c:v>6.1454293737771293E-4</c:v>
                </c:pt>
                <c:pt idx="11386">
                  <c:v>1.9035842206574804E-3</c:v>
                </c:pt>
                <c:pt idx="11387">
                  <c:v>1.8038017882738511E-2</c:v>
                </c:pt>
                <c:pt idx="11388">
                  <c:v>9.7902901696005074E-2</c:v>
                </c:pt>
                <c:pt idx="11389">
                  <c:v>2.3076923076923002E-2</c:v>
                </c:pt>
                <c:pt idx="11390">
                  <c:v>5.796801764544311E-4</c:v>
                </c:pt>
                <c:pt idx="11391">
                  <c:v>3.69352869352886E-3</c:v>
                </c:pt>
                <c:pt idx="11392">
                  <c:v>1.1093333333333358E-2</c:v>
                </c:pt>
                <c:pt idx="11393">
                  <c:v>4.8832139520397725E-3</c:v>
                </c:pt>
                <c:pt idx="11394">
                  <c:v>1.3109651220350232E-3</c:v>
                </c:pt>
                <c:pt idx="11395">
                  <c:v>2.384313725490185E-2</c:v>
                </c:pt>
                <c:pt idx="11396">
                  <c:v>2.1822849807445383E-2</c:v>
                </c:pt>
                <c:pt idx="11397">
                  <c:v>2.2303702926308799E-2</c:v>
                </c:pt>
                <c:pt idx="11398">
                  <c:v>2.2303702926308799E-2</c:v>
                </c:pt>
                <c:pt idx="11399">
                  <c:v>5.0378704113224225E-2</c:v>
                </c:pt>
                <c:pt idx="11400">
                  <c:v>1.6235144312393888E-2</c:v>
                </c:pt>
                <c:pt idx="11401">
                  <c:v>1.3109651220350232E-3</c:v>
                </c:pt>
                <c:pt idx="11402">
                  <c:v>3.5256410256410152E-2</c:v>
                </c:pt>
                <c:pt idx="11403">
                  <c:v>6.1454293737771293E-4</c:v>
                </c:pt>
                <c:pt idx="11404">
                  <c:v>3.5256410256410152E-2</c:v>
                </c:pt>
                <c:pt idx="11405">
                  <c:v>1.0635034257081455E-2</c:v>
                </c:pt>
                <c:pt idx="11406">
                  <c:v>2.7348293345423883E-2</c:v>
                </c:pt>
                <c:pt idx="11407">
                  <c:v>3.5256410256410152E-2</c:v>
                </c:pt>
                <c:pt idx="11408">
                  <c:v>1.3227513227514738E-3</c:v>
                </c:pt>
                <c:pt idx="11409">
                  <c:v>2.3437500000000038E-2</c:v>
                </c:pt>
                <c:pt idx="11410">
                  <c:v>0</c:v>
                </c:pt>
                <c:pt idx="11411">
                  <c:v>2.3437500000000038E-2</c:v>
                </c:pt>
                <c:pt idx="11412">
                  <c:v>4.3744531933532539E-4</c:v>
                </c:pt>
                <c:pt idx="11413">
                  <c:v>2.3437500000000038E-2</c:v>
                </c:pt>
                <c:pt idx="11414">
                  <c:v>6.5104166666679814E-4</c:v>
                </c:pt>
                <c:pt idx="11415">
                  <c:v>1.3227513227514738E-3</c:v>
                </c:pt>
                <c:pt idx="11416">
                  <c:v>6.9991251093613586E-3</c:v>
                </c:pt>
                <c:pt idx="11417">
                  <c:v>1.0416666666666938E-2</c:v>
                </c:pt>
                <c:pt idx="11418">
                  <c:v>1.5748031496063096E-2</c:v>
                </c:pt>
                <c:pt idx="11419">
                  <c:v>4.3744531933532539E-4</c:v>
                </c:pt>
                <c:pt idx="11420">
                  <c:v>1.6203703703703606E-2</c:v>
                </c:pt>
                <c:pt idx="11421">
                  <c:v>1.303088803088806E-2</c:v>
                </c:pt>
                <c:pt idx="11422">
                  <c:v>2.4085224641037482E-2</c:v>
                </c:pt>
                <c:pt idx="11423">
                  <c:v>2.4085224641037482E-2</c:v>
                </c:pt>
                <c:pt idx="11424">
                  <c:v>7.0646620931252256E-3</c:v>
                </c:pt>
                <c:pt idx="11425">
                  <c:v>1.1437062660243823E-2</c:v>
                </c:pt>
                <c:pt idx="11426">
                  <c:v>1.0635034257081455E-2</c:v>
                </c:pt>
                <c:pt idx="11427">
                  <c:v>2.8731772429252474E-3</c:v>
                </c:pt>
                <c:pt idx="11428">
                  <c:v>1.0635034257081455E-2</c:v>
                </c:pt>
                <c:pt idx="11429">
                  <c:v>5.0330621759194331E-3</c:v>
                </c:pt>
                <c:pt idx="11430">
                  <c:v>6.1454293737771293E-4</c:v>
                </c:pt>
                <c:pt idx="11431">
                  <c:v>2.5800645635357059E-3</c:v>
                </c:pt>
                <c:pt idx="11432">
                  <c:v>1.2487512487511664E-3</c:v>
                </c:pt>
                <c:pt idx="11433">
                  <c:v>3.5256410256410152E-2</c:v>
                </c:pt>
                <c:pt idx="11434">
                  <c:v>7.4436222692037118E-3</c:v>
                </c:pt>
                <c:pt idx="11435">
                  <c:v>2.016129032257999E-3</c:v>
                </c:pt>
                <c:pt idx="11436">
                  <c:v>1.0416666666666938E-2</c:v>
                </c:pt>
                <c:pt idx="11437">
                  <c:v>6.238859180035747E-3</c:v>
                </c:pt>
                <c:pt idx="11438">
                  <c:v>1.3423033030876191E-2</c:v>
                </c:pt>
                <c:pt idx="11439">
                  <c:v>3.8305920658873168E-4</c:v>
                </c:pt>
                <c:pt idx="11440">
                  <c:v>2.2348526652687935E-3</c:v>
                </c:pt>
                <c:pt idx="11441">
                  <c:v>1.1165035719811575E-2</c:v>
                </c:pt>
                <c:pt idx="11442">
                  <c:v>2.4415314675681039E-2</c:v>
                </c:pt>
                <c:pt idx="11443">
                  <c:v>2.8280542986424254E-3</c:v>
                </c:pt>
                <c:pt idx="11444">
                  <c:v>7.0646620931252256E-3</c:v>
                </c:pt>
                <c:pt idx="11445">
                  <c:v>2.0923076923076878E-2</c:v>
                </c:pt>
                <c:pt idx="11446">
                  <c:v>1.3888888888888959E-2</c:v>
                </c:pt>
                <c:pt idx="11447">
                  <c:v>3.4722222222222398E-3</c:v>
                </c:pt>
                <c:pt idx="11448">
                  <c:v>6.9991251093613586E-3</c:v>
                </c:pt>
                <c:pt idx="11449">
                  <c:v>6.5104166666679814E-4</c:v>
                </c:pt>
                <c:pt idx="11450">
                  <c:v>6.5681444991790095E-3</c:v>
                </c:pt>
                <c:pt idx="11451">
                  <c:v>6.5104166666679814E-4</c:v>
                </c:pt>
                <c:pt idx="11452">
                  <c:v>2.3437500000000038E-2</c:v>
                </c:pt>
                <c:pt idx="11453">
                  <c:v>2.3437500000000038E-2</c:v>
                </c:pt>
                <c:pt idx="11454">
                  <c:v>1.6203703703703606E-2</c:v>
                </c:pt>
                <c:pt idx="11455">
                  <c:v>4.3744531933532539E-4</c:v>
                </c:pt>
                <c:pt idx="11456">
                  <c:v>2.1739130434782719E-2</c:v>
                </c:pt>
                <c:pt idx="11457">
                  <c:v>2.2038567493112875E-2</c:v>
                </c:pt>
                <c:pt idx="11458">
                  <c:v>3.5433070866141662E-2</c:v>
                </c:pt>
                <c:pt idx="11459">
                  <c:v>2.06625683060109E-2</c:v>
                </c:pt>
                <c:pt idx="11460">
                  <c:v>3.0131826741996361E-2</c:v>
                </c:pt>
                <c:pt idx="11461">
                  <c:v>6.6666666666667001E-3</c:v>
                </c:pt>
                <c:pt idx="11462">
                  <c:v>7.1282188363172084E-4</c:v>
                </c:pt>
                <c:pt idx="11463">
                  <c:v>6.5104166666679814E-4</c:v>
                </c:pt>
                <c:pt idx="11464">
                  <c:v>1.0976702508960743E-2</c:v>
                </c:pt>
                <c:pt idx="11465">
                  <c:v>1.3881658858233923E-3</c:v>
                </c:pt>
                <c:pt idx="11466">
                  <c:v>2.3437500000000038E-2</c:v>
                </c:pt>
                <c:pt idx="11467">
                  <c:v>1.3227513227514738E-3</c:v>
                </c:pt>
                <c:pt idx="11468">
                  <c:v>1.0416666666666938E-2</c:v>
                </c:pt>
                <c:pt idx="11469">
                  <c:v>6.5104166666679814E-4</c:v>
                </c:pt>
                <c:pt idx="11470">
                  <c:v>1.9290497737556461E-2</c:v>
                </c:pt>
                <c:pt idx="11471">
                  <c:v>6.072106261857189E-4</c:v>
                </c:pt>
                <c:pt idx="11472">
                  <c:v>2.0477479694805348E-3</c:v>
                </c:pt>
                <c:pt idx="11473">
                  <c:v>1.3054830287208905E-3</c:v>
                </c:pt>
                <c:pt idx="11474">
                  <c:v>4.1050903119862488E-4</c:v>
                </c:pt>
                <c:pt idx="11475">
                  <c:v>1.5748031496063096E-2</c:v>
                </c:pt>
                <c:pt idx="11476">
                  <c:v>6.9686411149826252E-3</c:v>
                </c:pt>
                <c:pt idx="11477">
                  <c:v>3.097173828881227E-3</c:v>
                </c:pt>
                <c:pt idx="11478">
                  <c:v>4.3744531933532539E-4</c:v>
                </c:pt>
                <c:pt idx="11479">
                  <c:v>3.5433070866141662E-2</c:v>
                </c:pt>
                <c:pt idx="11480">
                  <c:v>3.1249999999999962E-2</c:v>
                </c:pt>
                <c:pt idx="11481">
                  <c:v>1.4939309056956177E-2</c:v>
                </c:pt>
                <c:pt idx="11482">
                  <c:v>6.5104166666679814E-4</c:v>
                </c:pt>
                <c:pt idx="11483">
                  <c:v>7.0275897969807556E-3</c:v>
                </c:pt>
                <c:pt idx="11484">
                  <c:v>6.3492063492063813E-3</c:v>
                </c:pt>
                <c:pt idx="11485">
                  <c:v>1.6203703703703606E-2</c:v>
                </c:pt>
                <c:pt idx="11486">
                  <c:v>1.5986174119680317E-2</c:v>
                </c:pt>
                <c:pt idx="11487">
                  <c:v>6.9991251093613586E-3</c:v>
                </c:pt>
                <c:pt idx="11488">
                  <c:v>6.9686411149826252E-3</c:v>
                </c:pt>
                <c:pt idx="11489">
                  <c:v>1.3355460723881862E-2</c:v>
                </c:pt>
                <c:pt idx="11490">
                  <c:v>0</c:v>
                </c:pt>
                <c:pt idx="11491">
                  <c:v>4.3744531933532539E-4</c:v>
                </c:pt>
                <c:pt idx="11492">
                  <c:v>1.3227513227514738E-3</c:v>
                </c:pt>
                <c:pt idx="11493">
                  <c:v>3.5433070866141662E-2</c:v>
                </c:pt>
                <c:pt idx="11494">
                  <c:v>2.4154589371982158E-3</c:v>
                </c:pt>
                <c:pt idx="11495">
                  <c:v>2.976190476190496E-3</c:v>
                </c:pt>
                <c:pt idx="11496">
                  <c:v>2.976190476190496E-3</c:v>
                </c:pt>
                <c:pt idx="11497">
                  <c:v>1.0005265929436713E-2</c:v>
                </c:pt>
                <c:pt idx="11498">
                  <c:v>1.5748031496063096E-2</c:v>
                </c:pt>
                <c:pt idx="11499">
                  <c:v>1.5748031496063096E-2</c:v>
                </c:pt>
                <c:pt idx="11500">
                  <c:v>8.2236842105260497E-4</c:v>
                </c:pt>
                <c:pt idx="11501">
                  <c:v>2.976190476190496E-3</c:v>
                </c:pt>
                <c:pt idx="11502">
                  <c:v>6.1218243036437225E-4</c:v>
                </c:pt>
                <c:pt idx="11503">
                  <c:v>1.0835703643503729E-3</c:v>
                </c:pt>
                <c:pt idx="11504">
                  <c:v>3.0101285990668067E-2</c:v>
                </c:pt>
                <c:pt idx="11505">
                  <c:v>1.5342203044468481E-2</c:v>
                </c:pt>
                <c:pt idx="11506">
                  <c:v>8.1939228405599716E-3</c:v>
                </c:pt>
                <c:pt idx="11507">
                  <c:v>1.0416666666666938E-2</c:v>
                </c:pt>
                <c:pt idx="11508">
                  <c:v>3.5637918745532962E-4</c:v>
                </c:pt>
                <c:pt idx="11509">
                  <c:v>6.6666666666668883E-3</c:v>
                </c:pt>
                <c:pt idx="11510">
                  <c:v>6.6666666666668883E-3</c:v>
                </c:pt>
                <c:pt idx="11511">
                  <c:v>1.0416666666669065E-3</c:v>
                </c:pt>
                <c:pt idx="11512">
                  <c:v>6.9991251093613586E-3</c:v>
                </c:pt>
                <c:pt idx="11513">
                  <c:v>2.4390243902439174E-2</c:v>
                </c:pt>
                <c:pt idx="11514">
                  <c:v>1.8962848297213675E-2</c:v>
                </c:pt>
                <c:pt idx="11515">
                  <c:v>1.1437908496732126E-2</c:v>
                </c:pt>
                <c:pt idx="11516">
                  <c:v>1.084010840108398E-2</c:v>
                </c:pt>
                <c:pt idx="11517">
                  <c:v>1.316490779234613E-2</c:v>
                </c:pt>
                <c:pt idx="11518">
                  <c:v>4.0549486924857528E-3</c:v>
                </c:pt>
                <c:pt idx="11519">
                  <c:v>2.4390243902439174E-2</c:v>
                </c:pt>
                <c:pt idx="11520">
                  <c:v>1.3761467889908466E-2</c:v>
                </c:pt>
                <c:pt idx="11521">
                  <c:v>7.9365079365078892E-3</c:v>
                </c:pt>
                <c:pt idx="11522">
                  <c:v>2.4390243902439174E-2</c:v>
                </c:pt>
                <c:pt idx="11523">
                  <c:v>6.9444444444444033E-3</c:v>
                </c:pt>
                <c:pt idx="11524">
                  <c:v>6.3856960408699946E-4</c:v>
                </c:pt>
                <c:pt idx="11525">
                  <c:v>2.2038567493112997E-2</c:v>
                </c:pt>
                <c:pt idx="11526">
                  <c:v>3.0014578509539742E-4</c:v>
                </c:pt>
                <c:pt idx="11527">
                  <c:v>6.7750677506769365E-4</c:v>
                </c:pt>
                <c:pt idx="11528">
                  <c:v>6.7750677506769365E-4</c:v>
                </c:pt>
                <c:pt idx="11529">
                  <c:v>4.682721712538143E-3</c:v>
                </c:pt>
                <c:pt idx="11530">
                  <c:v>6.5104166666679814E-4</c:v>
                </c:pt>
                <c:pt idx="11531">
                  <c:v>6.3492063492063813E-3</c:v>
                </c:pt>
                <c:pt idx="11532">
                  <c:v>3.4722222222222398E-3</c:v>
                </c:pt>
                <c:pt idx="11533">
                  <c:v>1.5748031496063096E-2</c:v>
                </c:pt>
                <c:pt idx="11534">
                  <c:v>3.7467700258397893E-2</c:v>
                </c:pt>
                <c:pt idx="11535">
                  <c:v>6.6666666666667001E-3</c:v>
                </c:pt>
                <c:pt idx="11536">
                  <c:v>1.6203703703703606E-2</c:v>
                </c:pt>
                <c:pt idx="11537">
                  <c:v>4.1666666666666874E-3</c:v>
                </c:pt>
                <c:pt idx="11538">
                  <c:v>2.06625683060109E-2</c:v>
                </c:pt>
                <c:pt idx="11539">
                  <c:v>2.06625683060109E-2</c:v>
                </c:pt>
                <c:pt idx="11540">
                  <c:v>2.1164021164021368E-2</c:v>
                </c:pt>
                <c:pt idx="11541">
                  <c:v>1.5839074998023317E-4</c:v>
                </c:pt>
                <c:pt idx="11542">
                  <c:v>5.2400270453008676E-3</c:v>
                </c:pt>
                <c:pt idx="11543">
                  <c:v>2.238056088426023E-3</c:v>
                </c:pt>
                <c:pt idx="11544">
                  <c:v>1.0416666666666938E-2</c:v>
                </c:pt>
                <c:pt idx="11545">
                  <c:v>1.587301587301774E-3</c:v>
                </c:pt>
                <c:pt idx="11546">
                  <c:v>3.2258064516129087E-2</c:v>
                </c:pt>
                <c:pt idx="11547">
                  <c:v>2.3437500000000038E-2</c:v>
                </c:pt>
                <c:pt idx="11548">
                  <c:v>5.6570931244561201E-3</c:v>
                </c:pt>
                <c:pt idx="11549">
                  <c:v>2.3422377080913635E-2</c:v>
                </c:pt>
                <c:pt idx="11550">
                  <c:v>1.1544011544011593E-2</c:v>
                </c:pt>
                <c:pt idx="11551">
                  <c:v>2.6666666666666613E-2</c:v>
                </c:pt>
                <c:pt idx="11552">
                  <c:v>9.8619329388571764E-4</c:v>
                </c:pt>
                <c:pt idx="11553">
                  <c:v>2.3437500000000038E-2</c:v>
                </c:pt>
                <c:pt idx="11554">
                  <c:v>3.8940007361060056E-2</c:v>
                </c:pt>
                <c:pt idx="11555">
                  <c:v>3.8940007361060056E-2</c:v>
                </c:pt>
                <c:pt idx="11556">
                  <c:v>1.0618552414218083E-2</c:v>
                </c:pt>
                <c:pt idx="11557">
                  <c:v>3.264986287057643E-3</c:v>
                </c:pt>
                <c:pt idx="11558">
                  <c:v>1.3724010155760494E-5</c:v>
                </c:pt>
                <c:pt idx="11559">
                  <c:v>4.4573510811534656E-2</c:v>
                </c:pt>
                <c:pt idx="11560">
                  <c:v>8.4085954531299377E-3</c:v>
                </c:pt>
                <c:pt idx="11561">
                  <c:v>4.4573510811534656E-2</c:v>
                </c:pt>
                <c:pt idx="11562">
                  <c:v>3.1594902375301784E-2</c:v>
                </c:pt>
                <c:pt idx="11563">
                  <c:v>4.8759852587603736E-2</c:v>
                </c:pt>
                <c:pt idx="11564">
                  <c:v>4.4747496271041881E-3</c:v>
                </c:pt>
                <c:pt idx="11565">
                  <c:v>1.0860484544695154E-2</c:v>
                </c:pt>
                <c:pt idx="11566">
                  <c:v>4.9466188209011455E-3</c:v>
                </c:pt>
                <c:pt idx="11567">
                  <c:v>3.5076923076923019E-2</c:v>
                </c:pt>
                <c:pt idx="11568">
                  <c:v>2.3188959958949446E-2</c:v>
                </c:pt>
                <c:pt idx="11569">
                  <c:v>5.29014844804351E-4</c:v>
                </c:pt>
                <c:pt idx="11570">
                  <c:v>3.7189442711444518E-2</c:v>
                </c:pt>
                <c:pt idx="11571">
                  <c:v>1.0039680642540431E-3</c:v>
                </c:pt>
                <c:pt idx="11572">
                  <c:v>1.5340171248810626E-2</c:v>
                </c:pt>
                <c:pt idx="11573">
                  <c:v>1.5340171248810626E-2</c:v>
                </c:pt>
                <c:pt idx="11574">
                  <c:v>2.6128172212896254E-2</c:v>
                </c:pt>
                <c:pt idx="11575">
                  <c:v>1.0860484544695154E-2</c:v>
                </c:pt>
                <c:pt idx="11576">
                  <c:v>5.5425753740579566E-3</c:v>
                </c:pt>
                <c:pt idx="11577">
                  <c:v>2.2522522522522369E-2</c:v>
                </c:pt>
                <c:pt idx="11578">
                  <c:v>6.3801506424433557E-4</c:v>
                </c:pt>
                <c:pt idx="11579">
                  <c:v>2.2640332640331221E-3</c:v>
                </c:pt>
                <c:pt idx="11580">
                  <c:v>3.0288288288287742E-3</c:v>
                </c:pt>
                <c:pt idx="11581">
                  <c:v>2.6617404923496043E-3</c:v>
                </c:pt>
                <c:pt idx="11582">
                  <c:v>1.6657657657657747E-2</c:v>
                </c:pt>
                <c:pt idx="11583">
                  <c:v>1.9789280806230898E-3</c:v>
                </c:pt>
                <c:pt idx="11584">
                  <c:v>2.4262295081967235E-2</c:v>
                </c:pt>
                <c:pt idx="11585">
                  <c:v>1.6855096855096785E-2</c:v>
                </c:pt>
                <c:pt idx="11586">
                  <c:v>1.4310019110018952E-2</c:v>
                </c:pt>
                <c:pt idx="11587">
                  <c:v>1.1076650420912423E-2</c:v>
                </c:pt>
                <c:pt idx="11588">
                  <c:v>6.3801506424433557E-4</c:v>
                </c:pt>
                <c:pt idx="11589">
                  <c:v>6.6088730239676199E-3</c:v>
                </c:pt>
                <c:pt idx="11590">
                  <c:v>8.9011256578824423E-3</c:v>
                </c:pt>
                <c:pt idx="11591">
                  <c:v>1.5972015972035234E-4</c:v>
                </c:pt>
                <c:pt idx="11592">
                  <c:v>8.9011256578824423E-3</c:v>
                </c:pt>
                <c:pt idx="11593">
                  <c:v>5.6056056056112463E-5</c:v>
                </c:pt>
                <c:pt idx="11594">
                  <c:v>3.669421487603336E-2</c:v>
                </c:pt>
                <c:pt idx="11595">
                  <c:v>4.3294723294722125E-3</c:v>
                </c:pt>
                <c:pt idx="11596">
                  <c:v>1.9789280806230898E-3</c:v>
                </c:pt>
                <c:pt idx="11597">
                  <c:v>9.7949188858280165E-3</c:v>
                </c:pt>
                <c:pt idx="11598">
                  <c:v>2.016129032257999E-3</c:v>
                </c:pt>
                <c:pt idx="11599">
                  <c:v>2.3437500000000038E-2</c:v>
                </c:pt>
                <c:pt idx="11600">
                  <c:v>1.0175010175010308E-2</c:v>
                </c:pt>
                <c:pt idx="11601">
                  <c:v>7.9772079772078366E-4</c:v>
                </c:pt>
                <c:pt idx="11602">
                  <c:v>5.9624585940375192E-3</c:v>
                </c:pt>
                <c:pt idx="11603">
                  <c:v>2.4761904761904797E-2</c:v>
                </c:pt>
                <c:pt idx="11604">
                  <c:v>3.7084127993218835E-2</c:v>
                </c:pt>
                <c:pt idx="11605">
                  <c:v>9.944934895338988E-7</c:v>
                </c:pt>
                <c:pt idx="11606">
                  <c:v>1.9035842206574804E-3</c:v>
                </c:pt>
                <c:pt idx="11607">
                  <c:v>1.021598847685966E-3</c:v>
                </c:pt>
                <c:pt idx="11608">
                  <c:v>2.6399407044568297E-2</c:v>
                </c:pt>
                <c:pt idx="11609">
                  <c:v>3.5826757260662891E-3</c:v>
                </c:pt>
                <c:pt idx="11610">
                  <c:v>6.912845219296887E-3</c:v>
                </c:pt>
                <c:pt idx="11611">
                  <c:v>1.0635034257081455E-2</c:v>
                </c:pt>
                <c:pt idx="11612">
                  <c:v>3.5256410256410152E-2</c:v>
                </c:pt>
                <c:pt idx="11613">
                  <c:v>1.6079158936301841E-2</c:v>
                </c:pt>
                <c:pt idx="11614">
                  <c:v>1.3966296861033721E-2</c:v>
                </c:pt>
                <c:pt idx="11615">
                  <c:v>5.29014844804351E-4</c:v>
                </c:pt>
                <c:pt idx="11616">
                  <c:v>1.0860484544695154E-2</c:v>
                </c:pt>
                <c:pt idx="11617">
                  <c:v>1.7151187719652098E-5</c:v>
                </c:pt>
                <c:pt idx="11618">
                  <c:v>2.7322404371585415E-3</c:v>
                </c:pt>
                <c:pt idx="11619">
                  <c:v>4.3744531933532539E-4</c:v>
                </c:pt>
                <c:pt idx="11620">
                  <c:v>1.3774104683197297E-3</c:v>
                </c:pt>
                <c:pt idx="11621">
                  <c:v>8.676036786403832E-5</c:v>
                </c:pt>
                <c:pt idx="11622">
                  <c:v>2.016129032257999E-3</c:v>
                </c:pt>
                <c:pt idx="11623">
                  <c:v>5.0125313283205459E-3</c:v>
                </c:pt>
                <c:pt idx="11624">
                  <c:v>1.0976702508960743E-2</c:v>
                </c:pt>
                <c:pt idx="11625">
                  <c:v>2.1042667831658861E-2</c:v>
                </c:pt>
                <c:pt idx="11626">
                  <c:v>1.3888888888890522E-3</c:v>
                </c:pt>
                <c:pt idx="11627">
                  <c:v>1.0416666666666938E-2</c:v>
                </c:pt>
                <c:pt idx="11628">
                  <c:v>2.4822695035461018E-2</c:v>
                </c:pt>
                <c:pt idx="11629">
                  <c:v>7.5757575757576141E-3</c:v>
                </c:pt>
                <c:pt idx="11630">
                  <c:v>6.9991251093613586E-3</c:v>
                </c:pt>
                <c:pt idx="11631">
                  <c:v>3.7858422939068027E-2</c:v>
                </c:pt>
                <c:pt idx="11632">
                  <c:v>3.9447731755424325E-3</c:v>
                </c:pt>
                <c:pt idx="11633">
                  <c:v>4.6620046620049965E-4</c:v>
                </c:pt>
                <c:pt idx="11634">
                  <c:v>4.72334682861011E-3</c:v>
                </c:pt>
                <c:pt idx="11635">
                  <c:v>2.3437500000000038E-2</c:v>
                </c:pt>
                <c:pt idx="11636">
                  <c:v>2.66666666666668E-2</c:v>
                </c:pt>
                <c:pt idx="11637">
                  <c:v>9.1863517060368702E-3</c:v>
                </c:pt>
                <c:pt idx="11638">
                  <c:v>1.5748031496063096E-2</c:v>
                </c:pt>
                <c:pt idx="11639">
                  <c:v>1.0296789824349027E-2</c:v>
                </c:pt>
                <c:pt idx="11640">
                  <c:v>7.8480422813285468E-4</c:v>
                </c:pt>
                <c:pt idx="11641">
                  <c:v>7.8480422813285468E-4</c:v>
                </c:pt>
                <c:pt idx="11642">
                  <c:v>3.8305920658873168E-4</c:v>
                </c:pt>
                <c:pt idx="11643">
                  <c:v>2.6492311931080367E-4</c:v>
                </c:pt>
                <c:pt idx="11644">
                  <c:v>3.8305920658873168E-4</c:v>
                </c:pt>
                <c:pt idx="11645">
                  <c:v>1.0296789824349027E-2</c:v>
                </c:pt>
                <c:pt idx="11646">
                  <c:v>1.0779237730595383E-2</c:v>
                </c:pt>
                <c:pt idx="11647">
                  <c:v>1.3234608528726249E-2</c:v>
                </c:pt>
                <c:pt idx="11648">
                  <c:v>2.8280542986424254E-3</c:v>
                </c:pt>
                <c:pt idx="11649">
                  <c:v>3.8305920658873168E-4</c:v>
                </c:pt>
                <c:pt idx="11650">
                  <c:v>1.206636500754077E-3</c:v>
                </c:pt>
                <c:pt idx="11651">
                  <c:v>7.433742727860355E-4</c:v>
                </c:pt>
                <c:pt idx="11652">
                  <c:v>1.4533476903718916E-2</c:v>
                </c:pt>
                <c:pt idx="11653">
                  <c:v>2.4526488607701171E-4</c:v>
                </c:pt>
                <c:pt idx="11654">
                  <c:v>1.1452451292037683E-4</c:v>
                </c:pt>
                <c:pt idx="11655">
                  <c:v>2.4085224641037482E-2</c:v>
                </c:pt>
                <c:pt idx="11656">
                  <c:v>3.8499562721016388E-3</c:v>
                </c:pt>
                <c:pt idx="11657">
                  <c:v>7.2148786831516027E-4</c:v>
                </c:pt>
                <c:pt idx="11658">
                  <c:v>4.3744531933532539E-4</c:v>
                </c:pt>
                <c:pt idx="11659">
                  <c:v>7.1282188363172084E-4</c:v>
                </c:pt>
                <c:pt idx="11660">
                  <c:v>1.5748031496063096E-2</c:v>
                </c:pt>
                <c:pt idx="11661">
                  <c:v>3.5433070866141662E-2</c:v>
                </c:pt>
                <c:pt idx="11662">
                  <c:v>2.3437500000000038E-2</c:v>
                </c:pt>
                <c:pt idx="11663">
                  <c:v>6.5104166666679814E-4</c:v>
                </c:pt>
                <c:pt idx="11664">
                  <c:v>2.1164021164021368E-2</c:v>
                </c:pt>
                <c:pt idx="11665">
                  <c:v>2.976190476190496E-3</c:v>
                </c:pt>
                <c:pt idx="11666">
                  <c:v>1.0416666666666938E-2</c:v>
                </c:pt>
                <c:pt idx="11667">
                  <c:v>3.5433070866141662E-2</c:v>
                </c:pt>
                <c:pt idx="11668">
                  <c:v>0</c:v>
                </c:pt>
                <c:pt idx="11669">
                  <c:v>1.3227513227514738E-3</c:v>
                </c:pt>
                <c:pt idx="11670">
                  <c:v>3.9145176519638558E-2</c:v>
                </c:pt>
                <c:pt idx="11671">
                  <c:v>8.0342040969742495E-3</c:v>
                </c:pt>
                <c:pt idx="11672">
                  <c:v>3.0290565049923353E-3</c:v>
                </c:pt>
                <c:pt idx="11673">
                  <c:v>1.5567765567765486E-2</c:v>
                </c:pt>
                <c:pt idx="11674">
                  <c:v>3.8305920658873168E-4</c:v>
                </c:pt>
                <c:pt idx="11675">
                  <c:v>7.2148786831516027E-4</c:v>
                </c:pt>
                <c:pt idx="11676">
                  <c:v>7.2148786831516027E-4</c:v>
                </c:pt>
                <c:pt idx="11677">
                  <c:v>1.5567765567765486E-2</c:v>
                </c:pt>
                <c:pt idx="11678">
                  <c:v>3.5076923076923019E-2</c:v>
                </c:pt>
                <c:pt idx="11679">
                  <c:v>4.5735708749075552E-3</c:v>
                </c:pt>
                <c:pt idx="11680">
                  <c:v>3.9571256443223504E-3</c:v>
                </c:pt>
                <c:pt idx="11681">
                  <c:v>1.0860484544695154E-2</c:v>
                </c:pt>
                <c:pt idx="11682">
                  <c:v>3.5076923076923019E-2</c:v>
                </c:pt>
                <c:pt idx="11683">
                  <c:v>7.7225958962171496E-3</c:v>
                </c:pt>
                <c:pt idx="11684">
                  <c:v>1.0840468131236701E-3</c:v>
                </c:pt>
                <c:pt idx="11685">
                  <c:v>6.7476383265857292E-3</c:v>
                </c:pt>
                <c:pt idx="11686">
                  <c:v>6.9991251093613586E-3</c:v>
                </c:pt>
                <c:pt idx="11687">
                  <c:v>3.4722222222222398E-3</c:v>
                </c:pt>
                <c:pt idx="11688">
                  <c:v>4.7418630751964189E-2</c:v>
                </c:pt>
                <c:pt idx="11689">
                  <c:v>6.9991251093613586E-3</c:v>
                </c:pt>
                <c:pt idx="11690">
                  <c:v>0</c:v>
                </c:pt>
                <c:pt idx="11691">
                  <c:v>6.6666666666668883E-3</c:v>
                </c:pt>
                <c:pt idx="11692">
                  <c:v>1.5748031496063096E-2</c:v>
                </c:pt>
                <c:pt idx="11693">
                  <c:v>5.7684973302822191E-3</c:v>
                </c:pt>
                <c:pt idx="11694">
                  <c:v>2.3437500000000038E-2</c:v>
                </c:pt>
                <c:pt idx="11695">
                  <c:v>2.7882098554682681E-3</c:v>
                </c:pt>
                <c:pt idx="11696">
                  <c:v>1.9132653061225365E-3</c:v>
                </c:pt>
                <c:pt idx="11697">
                  <c:v>2.976190476190496E-3</c:v>
                </c:pt>
                <c:pt idx="11698">
                  <c:v>6.5104166666679814E-4</c:v>
                </c:pt>
                <c:pt idx="11699">
                  <c:v>1.423364854215918E-2</c:v>
                </c:pt>
                <c:pt idx="11700">
                  <c:v>4.2490583804143181E-2</c:v>
                </c:pt>
                <c:pt idx="11701">
                  <c:v>2.3437500000000038E-2</c:v>
                </c:pt>
                <c:pt idx="11702">
                  <c:v>1.3774104683197297E-3</c:v>
                </c:pt>
                <c:pt idx="11703">
                  <c:v>1.2363122571527438E-3</c:v>
                </c:pt>
                <c:pt idx="11704">
                  <c:v>6.5104166666679814E-4</c:v>
                </c:pt>
                <c:pt idx="11705">
                  <c:v>1.3774104683197297E-3</c:v>
                </c:pt>
                <c:pt idx="11706">
                  <c:v>3.1233732431025715E-3</c:v>
                </c:pt>
                <c:pt idx="11707">
                  <c:v>1.6203703703703606E-2</c:v>
                </c:pt>
                <c:pt idx="11708">
                  <c:v>1.0416666666666938E-2</c:v>
                </c:pt>
                <c:pt idx="11709">
                  <c:v>4.742293772619398E-3</c:v>
                </c:pt>
                <c:pt idx="11710">
                  <c:v>6.5104166666679814E-4</c:v>
                </c:pt>
                <c:pt idx="11711">
                  <c:v>5.7292910002387587E-3</c:v>
                </c:pt>
                <c:pt idx="11712">
                  <c:v>3.6493690532424993E-3</c:v>
                </c:pt>
                <c:pt idx="11713">
                  <c:v>5.9889052417076726E-4</c:v>
                </c:pt>
                <c:pt idx="11714">
                  <c:v>1.2179118222632411E-3</c:v>
                </c:pt>
                <c:pt idx="11715">
                  <c:v>8.5724013532014129E-3</c:v>
                </c:pt>
                <c:pt idx="11716">
                  <c:v>3.6633843246978071E-4</c:v>
                </c:pt>
                <c:pt idx="11717">
                  <c:v>3.6500000000000248E-2</c:v>
                </c:pt>
                <c:pt idx="11718">
                  <c:v>1.1321181931393752E-2</c:v>
                </c:pt>
                <c:pt idx="11719">
                  <c:v>5.9889052417076726E-4</c:v>
                </c:pt>
                <c:pt idx="11720">
                  <c:v>1.1321181931393752E-2</c:v>
                </c:pt>
                <c:pt idx="11721">
                  <c:v>2.7194799164151379E-2</c:v>
                </c:pt>
                <c:pt idx="11722">
                  <c:v>5.4244336722835459E-3</c:v>
                </c:pt>
                <c:pt idx="11723">
                  <c:v>2.2255731986483562E-3</c:v>
                </c:pt>
                <c:pt idx="11724">
                  <c:v>1.1321181931393752E-2</c:v>
                </c:pt>
                <c:pt idx="11725">
                  <c:v>2.7397260273981334E-4</c:v>
                </c:pt>
                <c:pt idx="11726">
                  <c:v>2.7397260273981334E-4</c:v>
                </c:pt>
                <c:pt idx="11727">
                  <c:v>2.7397260273981334E-4</c:v>
                </c:pt>
                <c:pt idx="11728">
                  <c:v>1.4480690856209365E-2</c:v>
                </c:pt>
                <c:pt idx="11729">
                  <c:v>1.6272312162723221E-2</c:v>
                </c:pt>
                <c:pt idx="11730">
                  <c:v>1.1321181931393752E-2</c:v>
                </c:pt>
                <c:pt idx="11731">
                  <c:v>1.9820734877471709E-2</c:v>
                </c:pt>
                <c:pt idx="11732">
                  <c:v>2.5274923896499216E-2</c:v>
                </c:pt>
                <c:pt idx="11733">
                  <c:v>2.5274923896499216E-2</c:v>
                </c:pt>
                <c:pt idx="11734">
                  <c:v>6.4499484004128737E-4</c:v>
                </c:pt>
                <c:pt idx="11735">
                  <c:v>6.4499484004128737E-4</c:v>
                </c:pt>
                <c:pt idx="11736">
                  <c:v>8.7667177450455162E-4</c:v>
                </c:pt>
                <c:pt idx="11737">
                  <c:v>6.9295707929419191E-3</c:v>
                </c:pt>
                <c:pt idx="11738">
                  <c:v>6.9295707929419191E-3</c:v>
                </c:pt>
                <c:pt idx="11739">
                  <c:v>1.3109651220350232E-3</c:v>
                </c:pt>
                <c:pt idx="11740">
                  <c:v>1.2577566911932631E-3</c:v>
                </c:pt>
                <c:pt idx="11741">
                  <c:v>1.0209381601783196E-2</c:v>
                </c:pt>
                <c:pt idx="11742">
                  <c:v>1.0736842105263183E-2</c:v>
                </c:pt>
                <c:pt idx="11743">
                  <c:v>1.2384590762845983E-2</c:v>
                </c:pt>
                <c:pt idx="11744">
                  <c:v>6.0707060783142225E-2</c:v>
                </c:pt>
                <c:pt idx="11745">
                  <c:v>6.9295707929419191E-3</c:v>
                </c:pt>
                <c:pt idx="11746">
                  <c:v>1.2062124621015519E-2</c:v>
                </c:pt>
                <c:pt idx="11747">
                  <c:v>2.384313725490185E-2</c:v>
                </c:pt>
                <c:pt idx="11748">
                  <c:v>6.5510447703254048E-3</c:v>
                </c:pt>
                <c:pt idx="11749">
                  <c:v>6.4499484004128737E-4</c:v>
                </c:pt>
                <c:pt idx="11750">
                  <c:v>2.0293659361251489E-2</c:v>
                </c:pt>
                <c:pt idx="11751">
                  <c:v>1.2317604963203416E-2</c:v>
                </c:pt>
                <c:pt idx="11752">
                  <c:v>2.1250777198751365E-2</c:v>
                </c:pt>
                <c:pt idx="11753">
                  <c:v>1.6247727161039806E-2</c:v>
                </c:pt>
                <c:pt idx="11754">
                  <c:v>6.4499484004128737E-4</c:v>
                </c:pt>
                <c:pt idx="11755">
                  <c:v>4.6284196825992288E-3</c:v>
                </c:pt>
                <c:pt idx="11756">
                  <c:v>3.3275337103088151E-2</c:v>
                </c:pt>
                <c:pt idx="11757">
                  <c:v>6.5510447703254048E-3</c:v>
                </c:pt>
                <c:pt idx="11758">
                  <c:v>1.0178034884189455E-3</c:v>
                </c:pt>
                <c:pt idx="11759">
                  <c:v>2.7265690965394735E-4</c:v>
                </c:pt>
                <c:pt idx="11760">
                  <c:v>3.4454852566308319E-3</c:v>
                </c:pt>
                <c:pt idx="11761">
                  <c:v>2.6492828350402028E-4</c:v>
                </c:pt>
                <c:pt idx="11762">
                  <c:v>5.8107643246962824E-3</c:v>
                </c:pt>
                <c:pt idx="11763">
                  <c:v>6.9295707929419191E-3</c:v>
                </c:pt>
                <c:pt idx="11764">
                  <c:v>2.7160208733803919E-2</c:v>
                </c:pt>
                <c:pt idx="11765">
                  <c:v>1.0736842105263183E-2</c:v>
                </c:pt>
                <c:pt idx="11766">
                  <c:v>2.3773750986462634E-2</c:v>
                </c:pt>
                <c:pt idx="11767">
                  <c:v>4.8461661087199001E-2</c:v>
                </c:pt>
                <c:pt idx="11768">
                  <c:v>6.740596577888289E-4</c:v>
                </c:pt>
                <c:pt idx="11769">
                  <c:v>8.8255665768869696E-5</c:v>
                </c:pt>
                <c:pt idx="11770">
                  <c:v>6.6666666666668883E-3</c:v>
                </c:pt>
                <c:pt idx="11771">
                  <c:v>1.0416666666666938E-2</c:v>
                </c:pt>
                <c:pt idx="11772">
                  <c:v>1.7005032101336127E-2</c:v>
                </c:pt>
                <c:pt idx="11773">
                  <c:v>6.238859180035747E-3</c:v>
                </c:pt>
                <c:pt idx="11774">
                  <c:v>1.0416666666666938E-2</c:v>
                </c:pt>
                <c:pt idx="11775">
                  <c:v>2.3343878822739875E-2</c:v>
                </c:pt>
                <c:pt idx="11776">
                  <c:v>6.1218243036437225E-4</c:v>
                </c:pt>
                <c:pt idx="11777">
                  <c:v>1.0416666666666938E-2</c:v>
                </c:pt>
                <c:pt idx="11778">
                  <c:v>3.097173828881227E-3</c:v>
                </c:pt>
                <c:pt idx="11779">
                  <c:v>1.3227513227514738E-3</c:v>
                </c:pt>
                <c:pt idx="11780">
                  <c:v>2.2071307300509393E-2</c:v>
                </c:pt>
                <c:pt idx="13744">
                  <c:v>1.7076502732243888E-4</c:v>
                </c:pt>
                <c:pt idx="13745">
                  <c:v>6.5104166666679814E-4</c:v>
                </c:pt>
                <c:pt idx="13746">
                  <c:v>6.9991251093613586E-3</c:v>
                </c:pt>
                <c:pt idx="13747">
                  <c:v>2.8051720359412783E-2</c:v>
                </c:pt>
                <c:pt idx="13748">
                  <c:v>2.976190476190496E-3</c:v>
                </c:pt>
                <c:pt idx="13749">
                  <c:v>0</c:v>
                </c:pt>
                <c:pt idx="13750">
                  <c:v>6.238859180035747E-3</c:v>
                </c:pt>
                <c:pt idx="13751">
                  <c:v>3.5433070866141662E-2</c:v>
                </c:pt>
                <c:pt idx="13752">
                  <c:v>8.676036786403832E-5</c:v>
                </c:pt>
                <c:pt idx="13753">
                  <c:v>1.5748031496063096E-2</c:v>
                </c:pt>
                <c:pt idx="13754">
                  <c:v>4.3744531933532539E-4</c:v>
                </c:pt>
                <c:pt idx="13755">
                  <c:v>1.2184508268059195E-2</c:v>
                </c:pt>
                <c:pt idx="13756">
                  <c:v>1.883239171374814E-3</c:v>
                </c:pt>
                <c:pt idx="13757">
                  <c:v>3.0131826741996361E-2</c:v>
                </c:pt>
                <c:pt idx="13758">
                  <c:v>1.0416666666666938E-2</c:v>
                </c:pt>
                <c:pt idx="13759">
                  <c:v>3.5808068751479649E-4</c:v>
                </c:pt>
                <c:pt idx="13760">
                  <c:v>1.3605442176870656E-2</c:v>
                </c:pt>
                <c:pt idx="13761">
                  <c:v>1.0416666666666938E-2</c:v>
                </c:pt>
                <c:pt idx="13762">
                  <c:v>2.66666666666668E-2</c:v>
                </c:pt>
                <c:pt idx="13763">
                  <c:v>4.3715846994535582E-2</c:v>
                </c:pt>
                <c:pt idx="13764">
                  <c:v>6.6666666666668883E-3</c:v>
                </c:pt>
                <c:pt idx="13765">
                  <c:v>1.8619829158268396E-2</c:v>
                </c:pt>
                <c:pt idx="13766">
                  <c:v>1.0416666666666938E-2</c:v>
                </c:pt>
                <c:pt idx="13767">
                  <c:v>6.9991251093613586E-3</c:v>
                </c:pt>
                <c:pt idx="13768">
                  <c:v>5.4289819376026338E-2</c:v>
                </c:pt>
                <c:pt idx="13769">
                  <c:v>6.1578173176782023E-5</c:v>
                </c:pt>
                <c:pt idx="13770">
                  <c:v>4.1975058106997538E-2</c:v>
                </c:pt>
                <c:pt idx="13771">
                  <c:v>6.3598726298031505E-3</c:v>
                </c:pt>
                <c:pt idx="13772">
                  <c:v>4.6732238513062384E-4</c:v>
                </c:pt>
                <c:pt idx="13773">
                  <c:v>6.3598726298031505E-3</c:v>
                </c:pt>
                <c:pt idx="13774">
                  <c:v>4.7225577629882463E-4</c:v>
                </c:pt>
                <c:pt idx="13775">
                  <c:v>9.6012331379716242E-4</c:v>
                </c:pt>
                <c:pt idx="13776">
                  <c:v>1.1582581579240702E-2</c:v>
                </c:pt>
                <c:pt idx="13777">
                  <c:v>5.6856187290969876E-2</c:v>
                </c:pt>
                <c:pt idx="13778">
                  <c:v>1.2961116650049849E-2</c:v>
                </c:pt>
                <c:pt idx="13779">
                  <c:v>1.408176002496493E-2</c:v>
                </c:pt>
                <c:pt idx="13780">
                  <c:v>1.2961116650049849E-2</c:v>
                </c:pt>
                <c:pt idx="13781">
                  <c:v>6.2412232797636727E-4</c:v>
                </c:pt>
                <c:pt idx="13782">
                  <c:v>2.2624434389140191E-4</c:v>
                </c:pt>
                <c:pt idx="13783">
                  <c:v>1.0442046641143334E-3</c:v>
                </c:pt>
                <c:pt idx="13784">
                  <c:v>2.6369168356997964E-2</c:v>
                </c:pt>
                <c:pt idx="13785">
                  <c:v>2.1433674684449185E-3</c:v>
                </c:pt>
                <c:pt idx="13786">
                  <c:v>2.1975459242250452E-2</c:v>
                </c:pt>
                <c:pt idx="13787">
                  <c:v>2.6369168356997964E-2</c:v>
                </c:pt>
                <c:pt idx="13788">
                  <c:v>2.6369168356997964E-2</c:v>
                </c:pt>
                <c:pt idx="13789">
                  <c:v>8.5290906084342314E-3</c:v>
                </c:pt>
                <c:pt idx="13790">
                  <c:v>2.2164276401564292E-2</c:v>
                </c:pt>
                <c:pt idx="13791">
                  <c:v>2.6369168356997964E-2</c:v>
                </c:pt>
                <c:pt idx="13792">
                  <c:v>3.1862745098039151E-2</c:v>
                </c:pt>
                <c:pt idx="13793">
                  <c:v>5.1664471524157001E-3</c:v>
                </c:pt>
                <c:pt idx="13794">
                  <c:v>1.5972015972035234E-4</c:v>
                </c:pt>
                <c:pt idx="13795">
                  <c:v>2.3119723497081995E-2</c:v>
                </c:pt>
                <c:pt idx="13796">
                  <c:v>3.3948560985394269E-2</c:v>
                </c:pt>
                <c:pt idx="13797">
                  <c:v>1.470270270270263E-2</c:v>
                </c:pt>
                <c:pt idx="13798">
                  <c:v>2.4262295081967235E-2</c:v>
                </c:pt>
                <c:pt idx="13799">
                  <c:v>2.8383561643835657E-2</c:v>
                </c:pt>
                <c:pt idx="13800">
                  <c:v>5.5255255255255524E-4</c:v>
                </c:pt>
                <c:pt idx="13801">
                  <c:v>2.195991317667394E-2</c:v>
                </c:pt>
                <c:pt idx="13802">
                  <c:v>1.6694649569853985E-3</c:v>
                </c:pt>
                <c:pt idx="13803">
                  <c:v>2.3319200484554808E-2</c:v>
                </c:pt>
                <c:pt idx="13804">
                  <c:v>3.2085771371485688E-2</c:v>
                </c:pt>
                <c:pt idx="13805">
                  <c:v>4.2402493894852043E-5</c:v>
                </c:pt>
                <c:pt idx="13806">
                  <c:v>9.9916109531495226E-3</c:v>
                </c:pt>
                <c:pt idx="13807">
                  <c:v>1.6487946643156922E-3</c:v>
                </c:pt>
                <c:pt idx="13808">
                  <c:v>5.501725165590704E-2</c:v>
                </c:pt>
                <c:pt idx="13809">
                  <c:v>3.1173826173826382E-3</c:v>
                </c:pt>
                <c:pt idx="13810">
                  <c:v>1.5470477999748978E-4</c:v>
                </c:pt>
                <c:pt idx="13811">
                  <c:v>4.7384615384615261E-2</c:v>
                </c:pt>
                <c:pt idx="13812">
                  <c:v>2.2586358595536103E-3</c:v>
                </c:pt>
                <c:pt idx="13813">
                  <c:v>6.912845219296887E-3</c:v>
                </c:pt>
                <c:pt idx="13814">
                  <c:v>3.264986287057643E-3</c:v>
                </c:pt>
                <c:pt idx="13815">
                  <c:v>7.0779423006138366E-4</c:v>
                </c:pt>
                <c:pt idx="13816">
                  <c:v>3.264986287057643E-3</c:v>
                </c:pt>
                <c:pt idx="13817">
                  <c:v>6.3263223725354648E-3</c:v>
                </c:pt>
                <c:pt idx="13818">
                  <c:v>9.5474029950452679E-4</c:v>
                </c:pt>
                <c:pt idx="13819">
                  <c:v>1.0077383909692413E-3</c:v>
                </c:pt>
                <c:pt idx="13820">
                  <c:v>1.5748031496063096E-2</c:v>
                </c:pt>
                <c:pt idx="13821">
                  <c:v>4.3744531933532539E-4</c:v>
                </c:pt>
                <c:pt idx="13822">
                  <c:v>8.9605734767043196E-4</c:v>
                </c:pt>
                <c:pt idx="13823">
                  <c:v>8.2574991573981724E-3</c:v>
                </c:pt>
                <c:pt idx="13824">
                  <c:v>2.3011176857331882E-3</c:v>
                </c:pt>
                <c:pt idx="13825">
                  <c:v>4.3744531933532539E-4</c:v>
                </c:pt>
                <c:pt idx="13826">
                  <c:v>6.5104166666679814E-4</c:v>
                </c:pt>
                <c:pt idx="13827">
                  <c:v>1.1071802935010554E-2</c:v>
                </c:pt>
                <c:pt idx="13828">
                  <c:v>2.976190476190496E-3</c:v>
                </c:pt>
                <c:pt idx="13829">
                  <c:v>6.9991251093613586E-3</c:v>
                </c:pt>
                <c:pt idx="13830">
                  <c:v>0</c:v>
                </c:pt>
                <c:pt idx="13831">
                  <c:v>2.3071377072819074E-2</c:v>
                </c:pt>
                <c:pt idx="13832">
                  <c:v>9.2364532019715878E-4</c:v>
                </c:pt>
                <c:pt idx="13833">
                  <c:v>2.976190476190496E-3</c:v>
                </c:pt>
                <c:pt idx="13834">
                  <c:v>1.3227513227514738E-3</c:v>
                </c:pt>
                <c:pt idx="13835">
                  <c:v>6.9991251093613586E-3</c:v>
                </c:pt>
                <c:pt idx="13836">
                  <c:v>1.0416666666666938E-2</c:v>
                </c:pt>
                <c:pt idx="13837">
                  <c:v>1.6203703703703606E-2</c:v>
                </c:pt>
                <c:pt idx="13838">
                  <c:v>2.1164021164021368E-2</c:v>
                </c:pt>
                <c:pt idx="13839">
                  <c:v>0</c:v>
                </c:pt>
                <c:pt idx="13840">
                  <c:v>5.092946269416095E-4</c:v>
                </c:pt>
                <c:pt idx="13841">
                  <c:v>2.3437500000000038E-2</c:v>
                </c:pt>
                <c:pt idx="13842">
                  <c:v>2.3437500000000038E-2</c:v>
                </c:pt>
                <c:pt idx="13843">
                  <c:v>1.3227513227514738E-3</c:v>
                </c:pt>
                <c:pt idx="13844">
                  <c:v>2.7149321266968728E-3</c:v>
                </c:pt>
                <c:pt idx="13845">
                  <c:v>1.538461538461554E-2</c:v>
                </c:pt>
                <c:pt idx="13846">
                  <c:v>1.8944775977921015E-5</c:v>
                </c:pt>
                <c:pt idx="13847">
                  <c:v>1.8944775977921015E-5</c:v>
                </c:pt>
                <c:pt idx="13848">
                  <c:v>8.9404485692186498E-3</c:v>
                </c:pt>
                <c:pt idx="13849">
                  <c:v>7.1534391534390706E-3</c:v>
                </c:pt>
                <c:pt idx="13850">
                  <c:v>3.5087719298247592E-3</c:v>
                </c:pt>
                <c:pt idx="13851">
                  <c:v>5.7471264367815959E-2</c:v>
                </c:pt>
                <c:pt idx="13852">
                  <c:v>1.8518518518520137E-3</c:v>
                </c:pt>
                <c:pt idx="13853">
                  <c:v>1.538461538461554E-2</c:v>
                </c:pt>
                <c:pt idx="13854">
                  <c:v>1.538461538461554E-2</c:v>
                </c:pt>
                <c:pt idx="13855">
                  <c:v>1.0133333333333246E-2</c:v>
                </c:pt>
                <c:pt idx="13856">
                  <c:v>3.8986354775820918E-4</c:v>
                </c:pt>
                <c:pt idx="13857">
                  <c:v>2.2988505747126298E-3</c:v>
                </c:pt>
                <c:pt idx="13858">
                  <c:v>2.0576131687242979E-2</c:v>
                </c:pt>
                <c:pt idx="13859">
                  <c:v>2.0689655172413668E-2</c:v>
                </c:pt>
                <c:pt idx="13860">
                  <c:v>1.0169491525423457E-2</c:v>
                </c:pt>
                <c:pt idx="13861">
                  <c:v>1.9047619047619157E-2</c:v>
                </c:pt>
                <c:pt idx="13862">
                  <c:v>2.0689655172413668E-2</c:v>
                </c:pt>
                <c:pt idx="13863">
                  <c:v>2.8248587570621302E-2</c:v>
                </c:pt>
                <c:pt idx="13864">
                  <c:v>1.1898016997167244E-2</c:v>
                </c:pt>
                <c:pt idx="13865">
                  <c:v>2.8248587570621302E-2</c:v>
                </c:pt>
                <c:pt idx="13866">
                  <c:v>8.2237762237761022E-3</c:v>
                </c:pt>
                <c:pt idx="13867">
                  <c:v>2.5353462736640318E-2</c:v>
                </c:pt>
                <c:pt idx="13868">
                  <c:v>3.0425621576064169E-2</c:v>
                </c:pt>
                <c:pt idx="13869">
                  <c:v>4.1025641025641137E-2</c:v>
                </c:pt>
                <c:pt idx="13870">
                  <c:v>3.0857142857142757E-2</c:v>
                </c:pt>
                <c:pt idx="13871">
                  <c:v>7.2150072150068065E-3</c:v>
                </c:pt>
                <c:pt idx="13872">
                  <c:v>2.3437500000000038E-2</c:v>
                </c:pt>
                <c:pt idx="13873">
                  <c:v>6.5104166666679814E-4</c:v>
                </c:pt>
                <c:pt idx="13874">
                  <c:v>3.0425912080392348E-2</c:v>
                </c:pt>
                <c:pt idx="13875">
                  <c:v>2.8019139160148239E-3</c:v>
                </c:pt>
                <c:pt idx="13876">
                  <c:v>2.0264794554501073E-2</c:v>
                </c:pt>
                <c:pt idx="13877">
                  <c:v>4.3090091886668173E-2</c:v>
                </c:pt>
                <c:pt idx="13878">
                  <c:v>2.6325279480706773E-2</c:v>
                </c:pt>
                <c:pt idx="13879">
                  <c:v>2.6325279480706773E-2</c:v>
                </c:pt>
                <c:pt idx="13880">
                  <c:v>8.1384660224650459E-3</c:v>
                </c:pt>
                <c:pt idx="13881">
                  <c:v>8.1384660224650459E-3</c:v>
                </c:pt>
                <c:pt idx="13882">
                  <c:v>8.1384660224650459E-3</c:v>
                </c:pt>
                <c:pt idx="13883">
                  <c:v>8.1384660224650459E-3</c:v>
                </c:pt>
                <c:pt idx="13884">
                  <c:v>8.1384660224650459E-3</c:v>
                </c:pt>
                <c:pt idx="13885">
                  <c:v>8.1384660224650459E-3</c:v>
                </c:pt>
                <c:pt idx="13886">
                  <c:v>1.0912468075226436E-2</c:v>
                </c:pt>
                <c:pt idx="13887">
                  <c:v>2.6325279480706773E-2</c:v>
                </c:pt>
                <c:pt idx="13888">
                  <c:v>8.1384660224650459E-3</c:v>
                </c:pt>
                <c:pt idx="13889">
                  <c:v>3.6619360431670107E-4</c:v>
                </c:pt>
                <c:pt idx="13890">
                  <c:v>9.6070803215156528E-2</c:v>
                </c:pt>
                <c:pt idx="13891">
                  <c:v>8.401497316981886E-3</c:v>
                </c:pt>
                <c:pt idx="13892">
                  <c:v>1.1182868275322772E-2</c:v>
                </c:pt>
                <c:pt idx="13893">
                  <c:v>1.0912468075226436E-2</c:v>
                </c:pt>
                <c:pt idx="13894">
                  <c:v>5.3558327219369158E-2</c:v>
                </c:pt>
                <c:pt idx="13895">
                  <c:v>1.0912468075226436E-2</c:v>
                </c:pt>
                <c:pt idx="13896">
                  <c:v>2.2283458307940786E-2</c:v>
                </c:pt>
                <c:pt idx="13897">
                  <c:v>2.9186553330036143E-3</c:v>
                </c:pt>
                <c:pt idx="13898">
                  <c:v>8.3486061779680567E-4</c:v>
                </c:pt>
                <c:pt idx="13899">
                  <c:v>3.7858422939068027E-2</c:v>
                </c:pt>
                <c:pt idx="13900">
                  <c:v>3.0914925256322612E-3</c:v>
                </c:pt>
                <c:pt idx="13901">
                  <c:v>2.446401208011254E-3</c:v>
                </c:pt>
                <c:pt idx="13902">
                  <c:v>6.5104166666679814E-4</c:v>
                </c:pt>
                <c:pt idx="13903">
                  <c:v>1.0416666666666938E-2</c:v>
                </c:pt>
                <c:pt idx="13904">
                  <c:v>1.6219624025676466E-2</c:v>
                </c:pt>
                <c:pt idx="13905">
                  <c:v>1.0416666666666938E-2</c:v>
                </c:pt>
                <c:pt idx="13906">
                  <c:v>8.8757396449705879E-3</c:v>
                </c:pt>
                <c:pt idx="13907">
                  <c:v>6.696428571428702E-3</c:v>
                </c:pt>
                <c:pt idx="13908">
                  <c:v>6.5104166666679814E-4</c:v>
                </c:pt>
                <c:pt idx="13909">
                  <c:v>1.3227513227514738E-3</c:v>
                </c:pt>
                <c:pt idx="13910">
                  <c:v>5.0125313283205459E-3</c:v>
                </c:pt>
                <c:pt idx="13911">
                  <c:v>1.0416666666666938E-2</c:v>
                </c:pt>
                <c:pt idx="13912">
                  <c:v>6.5104166666679814E-4</c:v>
                </c:pt>
                <c:pt idx="13913">
                  <c:v>5.9930480642340365E-5</c:v>
                </c:pt>
                <c:pt idx="13914">
                  <c:v>6.4306972789117053E-3</c:v>
                </c:pt>
                <c:pt idx="13915">
                  <c:v>2.1574973031283011E-3</c:v>
                </c:pt>
                <c:pt idx="13916">
                  <c:v>1.2140837762607441E-4</c:v>
                </c:pt>
                <c:pt idx="13917">
                  <c:v>2.0713661338661312E-2</c:v>
                </c:pt>
                <c:pt idx="13918">
                  <c:v>5.5555555555555835E-3</c:v>
                </c:pt>
                <c:pt idx="13919">
                  <c:v>2.5740025740026411E-3</c:v>
                </c:pt>
                <c:pt idx="13920">
                  <c:v>1.2018609459808831E-2</c:v>
                </c:pt>
                <c:pt idx="13921">
                  <c:v>6.5104166666679814E-4</c:v>
                </c:pt>
                <c:pt idx="13922">
                  <c:v>6.6666666666667001E-3</c:v>
                </c:pt>
                <c:pt idx="13923">
                  <c:v>0</c:v>
                </c:pt>
                <c:pt idx="13924">
                  <c:v>1.0416666666666938E-2</c:v>
                </c:pt>
                <c:pt idx="13925">
                  <c:v>3.4531360112755496E-2</c:v>
                </c:pt>
                <c:pt idx="13926">
                  <c:v>1.5748031496063096E-2</c:v>
                </c:pt>
                <c:pt idx="13927">
                  <c:v>2.6610187900511658E-3</c:v>
                </c:pt>
                <c:pt idx="13928">
                  <c:v>0.28899082568807349</c:v>
                </c:pt>
                <c:pt idx="13929">
                  <c:v>2.3437500000000038E-2</c:v>
                </c:pt>
                <c:pt idx="13930">
                  <c:v>6.5104166666679814E-4</c:v>
                </c:pt>
                <c:pt idx="13931">
                  <c:v>2.3437500000000038E-2</c:v>
                </c:pt>
                <c:pt idx="13932">
                  <c:v>2.3437500000000038E-2</c:v>
                </c:pt>
                <c:pt idx="13933">
                  <c:v>1.0416666666666938E-2</c:v>
                </c:pt>
                <c:pt idx="13934">
                  <c:v>1.7337125829608634E-2</c:v>
                </c:pt>
                <c:pt idx="13935">
                  <c:v>9.93788819875778E-2</c:v>
                </c:pt>
                <c:pt idx="13936">
                  <c:v>5.7836899942167346E-4</c:v>
                </c:pt>
                <c:pt idx="13937">
                  <c:v>2.3199023199023172E-2</c:v>
                </c:pt>
                <c:pt idx="13938">
                  <c:v>1.4945447059630886E-2</c:v>
                </c:pt>
                <c:pt idx="13939">
                  <c:v>0.11053652230122826</c:v>
                </c:pt>
                <c:pt idx="13940">
                  <c:v>1.0860484544695154E-2</c:v>
                </c:pt>
                <c:pt idx="13941">
                  <c:v>6.4408731764104095E-3</c:v>
                </c:pt>
                <c:pt idx="13942">
                  <c:v>1.0416666666666938E-2</c:v>
                </c:pt>
                <c:pt idx="13943">
                  <c:v>1.5748031496063096E-2</c:v>
                </c:pt>
                <c:pt idx="13944">
                  <c:v>1.0976702508960743E-2</c:v>
                </c:pt>
                <c:pt idx="13945">
                  <c:v>4.7619047619047589E-2</c:v>
                </c:pt>
                <c:pt idx="13946">
                  <c:v>2.1610389610389521E-2</c:v>
                </c:pt>
                <c:pt idx="13947">
                  <c:v>2.3437500000000038E-2</c:v>
                </c:pt>
                <c:pt idx="13948">
                  <c:v>3.6471822158553081E-2</c:v>
                </c:pt>
                <c:pt idx="13949">
                  <c:v>3.6471822158553081E-2</c:v>
                </c:pt>
                <c:pt idx="13950">
                  <c:v>6.3267682398117295E-2</c:v>
                </c:pt>
                <c:pt idx="13951">
                  <c:v>9.0105101869807289E-3</c:v>
                </c:pt>
                <c:pt idx="13952">
                  <c:v>1.0175010175010308E-2</c:v>
                </c:pt>
                <c:pt idx="13953">
                  <c:v>5.7451337193272549E-2</c:v>
                </c:pt>
                <c:pt idx="13954">
                  <c:v>1.500938086296887E-5</c:v>
                </c:pt>
                <c:pt idx="13955">
                  <c:v>2.1164021164021368E-2</c:v>
                </c:pt>
                <c:pt idx="13956">
                  <c:v>1.3888888888888959E-2</c:v>
                </c:pt>
                <c:pt idx="13957">
                  <c:v>6.5104166666679814E-4</c:v>
                </c:pt>
                <c:pt idx="13958">
                  <c:v>3.097173828881227E-3</c:v>
                </c:pt>
                <c:pt idx="13959">
                  <c:v>2.1517697988286184E-2</c:v>
                </c:pt>
                <c:pt idx="13960">
                  <c:v>3.1249999999999962E-2</c:v>
                </c:pt>
                <c:pt idx="13961">
                  <c:v>9.8360655737704847E-2</c:v>
                </c:pt>
                <c:pt idx="13962">
                  <c:v>1.0416666666666938E-2</c:v>
                </c:pt>
                <c:pt idx="13963">
                  <c:v>2.4154589371982158E-3</c:v>
                </c:pt>
                <c:pt idx="13964">
                  <c:v>1.6203703703703606E-2</c:v>
                </c:pt>
                <c:pt idx="13965">
                  <c:v>1.0976702508960743E-2</c:v>
                </c:pt>
                <c:pt idx="13966">
                  <c:v>8.9605734767043196E-4</c:v>
                </c:pt>
                <c:pt idx="13967">
                  <c:v>0.11157024793388433</c:v>
                </c:pt>
                <c:pt idx="13968">
                  <c:v>6.5104166666679814E-4</c:v>
                </c:pt>
                <c:pt idx="13969">
                  <c:v>6.5104166666679814E-4</c:v>
                </c:pt>
                <c:pt idx="13970">
                  <c:v>5.9999999999999928E-2</c:v>
                </c:pt>
                <c:pt idx="13971">
                  <c:v>1.0416666666666938E-2</c:v>
                </c:pt>
                <c:pt idx="13972">
                  <c:v>0.14141414141414155</c:v>
                </c:pt>
                <c:pt idx="13973">
                  <c:v>6.147540983606598E-3</c:v>
                </c:pt>
                <c:pt idx="13974">
                  <c:v>1.5748031496063096E-2</c:v>
                </c:pt>
                <c:pt idx="13975">
                  <c:v>1.0416666666666938E-2</c:v>
                </c:pt>
                <c:pt idx="13976">
                  <c:v>8.9605734767043196E-4</c:v>
                </c:pt>
                <c:pt idx="13977">
                  <c:v>1.0416666666666938E-2</c:v>
                </c:pt>
                <c:pt idx="13978">
                  <c:v>6.9991251093613586E-3</c:v>
                </c:pt>
                <c:pt idx="13979">
                  <c:v>1.0416666666666938E-2</c:v>
                </c:pt>
                <c:pt idx="13980">
                  <c:v>3.0303030303030245E-2</c:v>
                </c:pt>
                <c:pt idx="13981">
                  <c:v>1.0416666666666938E-2</c:v>
                </c:pt>
                <c:pt idx="13982">
                  <c:v>1.0416666666666938E-2</c:v>
                </c:pt>
                <c:pt idx="13983">
                  <c:v>6.5104166666679814E-4</c:v>
                </c:pt>
                <c:pt idx="13984">
                  <c:v>3.6279122498724505E-3</c:v>
                </c:pt>
                <c:pt idx="13985">
                  <c:v>9.6679277007145504E-3</c:v>
                </c:pt>
                <c:pt idx="13986">
                  <c:v>2.7797576621525131E-2</c:v>
                </c:pt>
                <c:pt idx="13987">
                  <c:v>1.4621741894469185E-2</c:v>
                </c:pt>
                <c:pt idx="13988">
                  <c:v>1.169654769084342E-3</c:v>
                </c:pt>
                <c:pt idx="13989">
                  <c:v>0.11157024793388433</c:v>
                </c:pt>
                <c:pt idx="13990">
                  <c:v>8.9605734767043196E-4</c:v>
                </c:pt>
                <c:pt idx="13991">
                  <c:v>2.7607612513272838E-2</c:v>
                </c:pt>
                <c:pt idx="13992">
                  <c:v>3.4557856673241252E-2</c:v>
                </c:pt>
                <c:pt idx="13993">
                  <c:v>2.3069679849340892E-2</c:v>
                </c:pt>
                <c:pt idx="13994">
                  <c:v>2.1164021164021368E-2</c:v>
                </c:pt>
                <c:pt idx="13995">
                  <c:v>4.3744531933532539E-4</c:v>
                </c:pt>
                <c:pt idx="13996">
                  <c:v>3.9485114112015551E-5</c:v>
                </c:pt>
                <c:pt idx="13997">
                  <c:v>1.0416666666666938E-2</c:v>
                </c:pt>
                <c:pt idx="13998">
                  <c:v>2.3668639053254364E-2</c:v>
                </c:pt>
                <c:pt idx="13999">
                  <c:v>1.0416666666666938E-2</c:v>
                </c:pt>
                <c:pt idx="14000">
                  <c:v>1.0416666666666938E-2</c:v>
                </c:pt>
                <c:pt idx="14001">
                  <c:v>2.1164021164021368E-2</c:v>
                </c:pt>
                <c:pt idx="14002">
                  <c:v>1.0416666666666938E-2</c:v>
                </c:pt>
                <c:pt idx="14003">
                  <c:v>9.6618357487924557E-3</c:v>
                </c:pt>
                <c:pt idx="14004">
                  <c:v>1.5748031496063096E-2</c:v>
                </c:pt>
                <c:pt idx="14005">
                  <c:v>2.3437500000000038E-2</c:v>
                </c:pt>
                <c:pt idx="14006">
                  <c:v>4.2893725992317541E-2</c:v>
                </c:pt>
                <c:pt idx="14007">
                  <c:v>4.1928721174005288E-3</c:v>
                </c:pt>
                <c:pt idx="14008">
                  <c:v>6.7095331283223577E-4</c:v>
                </c:pt>
                <c:pt idx="14009">
                  <c:v>7.7058409570724837E-2</c:v>
                </c:pt>
                <c:pt idx="14010">
                  <c:v>1.7076502732243888E-4</c:v>
                </c:pt>
                <c:pt idx="14011">
                  <c:v>8.267195767214888E-5</c:v>
                </c:pt>
                <c:pt idx="14012">
                  <c:v>6.5104166666679814E-4</c:v>
                </c:pt>
                <c:pt idx="14013">
                  <c:v>2.7898866608544078E-2</c:v>
                </c:pt>
                <c:pt idx="14014">
                  <c:v>1.6235144312393888E-2</c:v>
                </c:pt>
                <c:pt idx="14015">
                  <c:v>4.8461661087199001E-2</c:v>
                </c:pt>
                <c:pt idx="14016">
                  <c:v>3.3445907956085742E-2</c:v>
                </c:pt>
                <c:pt idx="14017">
                  <c:v>7.2123865025886455E-2</c:v>
                </c:pt>
                <c:pt idx="14018">
                  <c:v>3.6053130929791309E-2</c:v>
                </c:pt>
                <c:pt idx="14019">
                  <c:v>4.2294743609594991E-7</c:v>
                </c:pt>
                <c:pt idx="14020">
                  <c:v>3.8084215702450061E-2</c:v>
                </c:pt>
                <c:pt idx="14021">
                  <c:v>1.0209381601783196E-2</c:v>
                </c:pt>
                <c:pt idx="14022">
                  <c:v>0.20123839009287925</c:v>
                </c:pt>
                <c:pt idx="14023">
                  <c:v>1.0976702508960743E-2</c:v>
                </c:pt>
                <c:pt idx="14024">
                  <c:v>1.0976702508960743E-2</c:v>
                </c:pt>
                <c:pt idx="14025">
                  <c:v>4.3744531933532539E-4</c:v>
                </c:pt>
                <c:pt idx="14026">
                  <c:v>1.6203703703703606E-2</c:v>
                </c:pt>
                <c:pt idx="14027">
                  <c:v>1.2487512487511664E-3</c:v>
                </c:pt>
                <c:pt idx="14028">
                  <c:v>1.6112919338532523E-6</c:v>
                </c:pt>
                <c:pt idx="14029">
                  <c:v>1.6112919338532523E-6</c:v>
                </c:pt>
                <c:pt idx="14030">
                  <c:v>7.2232645403377038E-2</c:v>
                </c:pt>
                <c:pt idx="14031">
                  <c:v>0.19483805668016208</c:v>
                </c:pt>
                <c:pt idx="14032">
                  <c:v>2.8280542986424254E-3</c:v>
                </c:pt>
                <c:pt idx="14033">
                  <c:v>7.5624266800745389E-4</c:v>
                </c:pt>
                <c:pt idx="14034">
                  <c:v>4.7619047619047589E-2</c:v>
                </c:pt>
                <c:pt idx="14035">
                  <c:v>9.7949188858280165E-3</c:v>
                </c:pt>
                <c:pt idx="14036">
                  <c:v>3.5433070866141662E-2</c:v>
                </c:pt>
                <c:pt idx="14037">
                  <c:v>1.3227513227514738E-3</c:v>
                </c:pt>
                <c:pt idx="14038">
                  <c:v>1.5748031496063096E-2</c:v>
                </c:pt>
                <c:pt idx="14039">
                  <c:v>1.5748031496063096E-2</c:v>
                </c:pt>
                <c:pt idx="14040">
                  <c:v>3.2258064516129087E-2</c:v>
                </c:pt>
                <c:pt idx="14041">
                  <c:v>1.0416666666666938E-2</c:v>
                </c:pt>
                <c:pt idx="14042">
                  <c:v>1.0416666666666938E-2</c:v>
                </c:pt>
                <c:pt idx="14043">
                  <c:v>1.0416666666666938E-2</c:v>
                </c:pt>
                <c:pt idx="14044">
                  <c:v>4.7619047619047589E-2</c:v>
                </c:pt>
                <c:pt idx="14045">
                  <c:v>6.5104166666679814E-4</c:v>
                </c:pt>
                <c:pt idx="14046">
                  <c:v>3.5433070866141662E-2</c:v>
                </c:pt>
                <c:pt idx="14047">
                  <c:v>3.5433070866141662E-2</c:v>
                </c:pt>
                <c:pt idx="14048">
                  <c:v>1.4451412593827401E-2</c:v>
                </c:pt>
                <c:pt idx="14049">
                  <c:v>1.0736842105263183E-2</c:v>
                </c:pt>
                <c:pt idx="14050">
                  <c:v>6.4499484004128737E-4</c:v>
                </c:pt>
                <c:pt idx="14051">
                  <c:v>0.14146935100381269</c:v>
                </c:pt>
                <c:pt idx="14052">
                  <c:v>3.1090848834183539E-3</c:v>
                </c:pt>
                <c:pt idx="14053">
                  <c:v>4.6883495899780348E-4</c:v>
                </c:pt>
                <c:pt idx="14054">
                  <c:v>2.2303702926308799E-2</c:v>
                </c:pt>
                <c:pt idx="14055">
                  <c:v>6.4499484004128737E-4</c:v>
                </c:pt>
                <c:pt idx="14056">
                  <c:v>0.36524413687043461</c:v>
                </c:pt>
                <c:pt idx="14057">
                  <c:v>3.5433070866141662E-2</c:v>
                </c:pt>
                <c:pt idx="14058">
                  <c:v>3.097173828881227E-3</c:v>
                </c:pt>
                <c:pt idx="14059">
                  <c:v>1.5679442508710839E-2</c:v>
                </c:pt>
                <c:pt idx="14060">
                  <c:v>1.0416666666666938E-2</c:v>
                </c:pt>
                <c:pt idx="14061">
                  <c:v>0.13865546218487393</c:v>
                </c:pt>
                <c:pt idx="14062">
                  <c:v>3.097173828881227E-3</c:v>
                </c:pt>
                <c:pt idx="14063">
                  <c:v>8.1945008804009088E-3</c:v>
                </c:pt>
                <c:pt idx="14064">
                  <c:v>2.976190476190496E-3</c:v>
                </c:pt>
                <c:pt idx="14065">
                  <c:v>2.4085224641037482E-2</c:v>
                </c:pt>
                <c:pt idx="14066">
                  <c:v>3.8305920658873168E-4</c:v>
                </c:pt>
                <c:pt idx="14067">
                  <c:v>1.6795981332729474E-2</c:v>
                </c:pt>
                <c:pt idx="14068">
                  <c:v>1.9769542198691967E-2</c:v>
                </c:pt>
                <c:pt idx="14069">
                  <c:v>2.3199023199023172E-2</c:v>
                </c:pt>
                <c:pt idx="14070">
                  <c:v>1.0860484544695154E-2</c:v>
                </c:pt>
                <c:pt idx="14071">
                  <c:v>1.0840468131236701E-3</c:v>
                </c:pt>
                <c:pt idx="14072">
                  <c:v>1.1703280900865094E-2</c:v>
                </c:pt>
                <c:pt idx="14073">
                  <c:v>4.7146401985111608E-2</c:v>
                </c:pt>
                <c:pt idx="14074">
                  <c:v>0.10212109319252205</c:v>
                </c:pt>
                <c:pt idx="14075">
                  <c:v>4.7384615384615261E-2</c:v>
                </c:pt>
                <c:pt idx="14076">
                  <c:v>5.9708436724565772E-2</c:v>
                </c:pt>
                <c:pt idx="14077">
                  <c:v>2.2071307300509393E-2</c:v>
                </c:pt>
                <c:pt idx="14078">
                  <c:v>1.0635034257081455E-2</c:v>
                </c:pt>
                <c:pt idx="14079">
                  <c:v>2.1610389610389521E-2</c:v>
                </c:pt>
                <c:pt idx="14080">
                  <c:v>1.4342205011563165E-4</c:v>
                </c:pt>
                <c:pt idx="14081">
                  <c:v>6.8310152343768109E-4</c:v>
                </c:pt>
                <c:pt idx="14082">
                  <c:v>1.5896103896103946E-2</c:v>
                </c:pt>
                <c:pt idx="14083">
                  <c:v>0.39270429296004744</c:v>
                </c:pt>
                <c:pt idx="14084">
                  <c:v>1.0513296227581837E-2</c:v>
                </c:pt>
                <c:pt idx="14085">
                  <c:v>2.1051864529442441E-2</c:v>
                </c:pt>
                <c:pt idx="14086">
                  <c:v>1.0513296227581837E-2</c:v>
                </c:pt>
                <c:pt idx="14087">
                  <c:v>4.2441218911805362E-4</c:v>
                </c:pt>
                <c:pt idx="14088">
                  <c:v>6.1454293737771293E-4</c:v>
                </c:pt>
                <c:pt idx="14089">
                  <c:v>1.5748031496063096E-2</c:v>
                </c:pt>
                <c:pt idx="14090">
                  <c:v>3.5433070866141662E-2</c:v>
                </c:pt>
                <c:pt idx="14091">
                  <c:v>0.13865546218487393</c:v>
                </c:pt>
                <c:pt idx="14092">
                  <c:v>2.1164021164021368E-2</c:v>
                </c:pt>
                <c:pt idx="14093">
                  <c:v>4.8323471400394599E-2</c:v>
                </c:pt>
                <c:pt idx="14094">
                  <c:v>2.3437500000000038E-2</c:v>
                </c:pt>
                <c:pt idx="14095">
                  <c:v>1.0976702508960743E-2</c:v>
                </c:pt>
                <c:pt idx="14096">
                  <c:v>2.3437500000000038E-2</c:v>
                </c:pt>
                <c:pt idx="14097">
                  <c:v>6.6666666666668883E-3</c:v>
                </c:pt>
                <c:pt idx="14098">
                  <c:v>6.6666666666668883E-3</c:v>
                </c:pt>
                <c:pt idx="14099">
                  <c:v>2.3437500000000038E-2</c:v>
                </c:pt>
                <c:pt idx="14100">
                  <c:v>4.7619047619047589E-2</c:v>
                </c:pt>
                <c:pt idx="14101">
                  <c:v>4.7619047619047589E-2</c:v>
                </c:pt>
                <c:pt idx="14102">
                  <c:v>1.6203703703703606E-2</c:v>
                </c:pt>
                <c:pt idx="14103">
                  <c:v>2.3437500000000038E-2</c:v>
                </c:pt>
                <c:pt idx="14104">
                  <c:v>7.2859744990892324E-3</c:v>
                </c:pt>
                <c:pt idx="14105">
                  <c:v>2.3437500000000038E-2</c:v>
                </c:pt>
                <c:pt idx="14106">
                  <c:v>6.5104166666679814E-4</c:v>
                </c:pt>
                <c:pt idx="14107">
                  <c:v>8.5365853658536536E-2</c:v>
                </c:pt>
                <c:pt idx="14108">
                  <c:v>8.5365853658536536E-2</c:v>
                </c:pt>
                <c:pt idx="14109">
                  <c:v>3.7858422939068027E-2</c:v>
                </c:pt>
                <c:pt idx="14110">
                  <c:v>4.646901770796041E-4</c:v>
                </c:pt>
                <c:pt idx="14111">
                  <c:v>1.3602743410437103E-3</c:v>
                </c:pt>
                <c:pt idx="14112">
                  <c:v>1.0635034257081455E-2</c:v>
                </c:pt>
                <c:pt idx="14113">
                  <c:v>2.3319200484554808E-2</c:v>
                </c:pt>
                <c:pt idx="14114">
                  <c:v>1.6112919338532523E-6</c:v>
                </c:pt>
                <c:pt idx="14115">
                  <c:v>2.3319200484554808E-2</c:v>
                </c:pt>
                <c:pt idx="14116">
                  <c:v>4.3744531933532539E-4</c:v>
                </c:pt>
                <c:pt idx="14117">
                  <c:v>1.571009635525757E-2</c:v>
                </c:pt>
                <c:pt idx="14118">
                  <c:v>1.571009635525757E-2</c:v>
                </c:pt>
                <c:pt idx="14119">
                  <c:v>1.571009635525757E-2</c:v>
                </c:pt>
                <c:pt idx="14120">
                  <c:v>1.571009635525757E-2</c:v>
                </c:pt>
                <c:pt idx="14121">
                  <c:v>1.571009635525757E-2</c:v>
                </c:pt>
                <c:pt idx="14122">
                  <c:v>1.0416666666666938E-2</c:v>
                </c:pt>
                <c:pt idx="14123">
                  <c:v>7.4992347719621596E-3</c:v>
                </c:pt>
                <c:pt idx="14124">
                  <c:v>6.5104166666679814E-4</c:v>
                </c:pt>
                <c:pt idx="14125">
                  <c:v>2.3437500000000038E-2</c:v>
                </c:pt>
                <c:pt idx="14126">
                  <c:v>1.0416666666666938E-2</c:v>
                </c:pt>
                <c:pt idx="14127">
                  <c:v>6.9991251093613586E-3</c:v>
                </c:pt>
                <c:pt idx="14128">
                  <c:v>6.5104166666679814E-4</c:v>
                </c:pt>
                <c:pt idx="14129">
                  <c:v>5.9999999999999928E-2</c:v>
                </c:pt>
                <c:pt idx="14130">
                  <c:v>6.5104166666679814E-4</c:v>
                </c:pt>
                <c:pt idx="14131">
                  <c:v>2.9101772287862551E-2</c:v>
                </c:pt>
                <c:pt idx="14132">
                  <c:v>3.6768891092199427E-2</c:v>
                </c:pt>
                <c:pt idx="14133">
                  <c:v>7.9576117995366414E-4</c:v>
                </c:pt>
                <c:pt idx="14134">
                  <c:v>2.585285420399841E-2</c:v>
                </c:pt>
                <c:pt idx="14135">
                  <c:v>2.7110285194652532E-4</c:v>
                </c:pt>
                <c:pt idx="14136">
                  <c:v>3.8139846102375294E-2</c:v>
                </c:pt>
                <c:pt idx="14137">
                  <c:v>4.7619047619047589E-2</c:v>
                </c:pt>
                <c:pt idx="14138">
                  <c:v>1.7699060106032818E-3</c:v>
                </c:pt>
                <c:pt idx="14139">
                  <c:v>2.3396454098208681E-2</c:v>
                </c:pt>
                <c:pt idx="14140">
                  <c:v>4.0433256896671411E-2</c:v>
                </c:pt>
                <c:pt idx="14141">
                  <c:v>2.3396454098208681E-2</c:v>
                </c:pt>
                <c:pt idx="14142">
                  <c:v>1.5789473684210346E-2</c:v>
                </c:pt>
                <c:pt idx="14143">
                  <c:v>4.7162907268170497E-2</c:v>
                </c:pt>
                <c:pt idx="14144">
                  <c:v>4.7162907268170497E-2</c:v>
                </c:pt>
                <c:pt idx="14145">
                  <c:v>1.4569469651154934E-4</c:v>
                </c:pt>
                <c:pt idx="14146">
                  <c:v>6.2690616423786524E-2</c:v>
                </c:pt>
                <c:pt idx="14147">
                  <c:v>1.1806476976754499E-3</c:v>
                </c:pt>
                <c:pt idx="14148">
                  <c:v>5.4527122403712405E-3</c:v>
                </c:pt>
                <c:pt idx="14149">
                  <c:v>4.7162907268170497E-2</c:v>
                </c:pt>
                <c:pt idx="14150">
                  <c:v>2.3437500000000038E-2</c:v>
                </c:pt>
                <c:pt idx="14151">
                  <c:v>0</c:v>
                </c:pt>
                <c:pt idx="14152">
                  <c:v>5.4289819376026338E-2</c:v>
                </c:pt>
                <c:pt idx="14153">
                  <c:v>3.5433070866141662E-2</c:v>
                </c:pt>
                <c:pt idx="14154">
                  <c:v>2.3437500000000038E-2</c:v>
                </c:pt>
                <c:pt idx="14155">
                  <c:v>2.1008403361343856E-3</c:v>
                </c:pt>
                <c:pt idx="14156">
                  <c:v>1.0416666666666938E-2</c:v>
                </c:pt>
                <c:pt idx="14157">
                  <c:v>2.5864707682889666E-2</c:v>
                </c:pt>
                <c:pt idx="14158">
                  <c:v>1.9700551615449213E-4</c:v>
                </c:pt>
                <c:pt idx="14159">
                  <c:v>2.976190476190496E-3</c:v>
                </c:pt>
                <c:pt idx="14160">
                  <c:v>0</c:v>
                </c:pt>
                <c:pt idx="14161">
                  <c:v>1.0416666666666938E-2</c:v>
                </c:pt>
                <c:pt idx="14162">
                  <c:v>2.976190476190496E-3</c:v>
                </c:pt>
                <c:pt idx="14163">
                  <c:v>2.66666666666668E-2</c:v>
                </c:pt>
                <c:pt idx="14164">
                  <c:v>5.9999999999999928E-2</c:v>
                </c:pt>
                <c:pt idx="14165">
                  <c:v>2.3965141612200407E-2</c:v>
                </c:pt>
                <c:pt idx="14166">
                  <c:v>6.8310152343768109E-4</c:v>
                </c:pt>
                <c:pt idx="14167">
                  <c:v>1.7754256508581642E-2</c:v>
                </c:pt>
                <c:pt idx="14168">
                  <c:v>6.5104166666679814E-4</c:v>
                </c:pt>
                <c:pt idx="14169">
                  <c:v>3.67965367965368E-2</c:v>
                </c:pt>
                <c:pt idx="14170">
                  <c:v>1.5748031496063096E-2</c:v>
                </c:pt>
                <c:pt idx="14171">
                  <c:v>6.5104166666679814E-4</c:v>
                </c:pt>
                <c:pt idx="14172">
                  <c:v>3.4722222222222398E-3</c:v>
                </c:pt>
                <c:pt idx="14173">
                  <c:v>3.0934343434343415E-2</c:v>
                </c:pt>
                <c:pt idx="14174">
                  <c:v>4.7619047619047589E-2</c:v>
                </c:pt>
                <c:pt idx="14175">
                  <c:v>5.0287356321839852E-3</c:v>
                </c:pt>
                <c:pt idx="14176">
                  <c:v>3.5433070866141662E-2</c:v>
                </c:pt>
                <c:pt idx="14177">
                  <c:v>4.3744531933532539E-4</c:v>
                </c:pt>
                <c:pt idx="14178">
                  <c:v>5.0717591040167116E-4</c:v>
                </c:pt>
                <c:pt idx="14179">
                  <c:v>6.3384209725667734E-4</c:v>
                </c:pt>
                <c:pt idx="14180">
                  <c:v>1.1333914559720775E-2</c:v>
                </c:pt>
                <c:pt idx="14181">
                  <c:v>6.5104166666679814E-4</c:v>
                </c:pt>
                <c:pt idx="14182">
                  <c:v>2.4262295081967235E-2</c:v>
                </c:pt>
                <c:pt idx="14183">
                  <c:v>3.2522522522521343E-3</c:v>
                </c:pt>
                <c:pt idx="14184">
                  <c:v>3.0712530712538247E-4</c:v>
                </c:pt>
                <c:pt idx="14185">
                  <c:v>1.0416666666666938E-2</c:v>
                </c:pt>
                <c:pt idx="14186">
                  <c:v>3.004356316659763E-4</c:v>
                </c:pt>
                <c:pt idx="14187">
                  <c:v>4.7619047619047589E-2</c:v>
                </c:pt>
                <c:pt idx="14188">
                  <c:v>3.5433070866141662E-2</c:v>
                </c:pt>
                <c:pt idx="14189">
                  <c:v>2.1477098400175497E-2</c:v>
                </c:pt>
                <c:pt idx="14190">
                  <c:v>6.5681444991790095E-3</c:v>
                </c:pt>
                <c:pt idx="14191">
                  <c:v>6.696428571428702E-3</c:v>
                </c:pt>
                <c:pt idx="14192">
                  <c:v>1.0416666666666938E-2</c:v>
                </c:pt>
                <c:pt idx="14193">
                  <c:v>6.5104166666679814E-4</c:v>
                </c:pt>
                <c:pt idx="14194">
                  <c:v>6.6453194180898276E-2</c:v>
                </c:pt>
                <c:pt idx="14195">
                  <c:v>8.9605734767043196E-4</c:v>
                </c:pt>
                <c:pt idx="14196">
                  <c:v>6.5104166666679814E-4</c:v>
                </c:pt>
                <c:pt idx="14197">
                  <c:v>2.3437500000000038E-2</c:v>
                </c:pt>
                <c:pt idx="14198">
                  <c:v>2.976190476190496E-3</c:v>
                </c:pt>
                <c:pt idx="14199">
                  <c:v>6.6666666666668883E-3</c:v>
                </c:pt>
                <c:pt idx="14200">
                  <c:v>1.1076650420912423E-2</c:v>
                </c:pt>
                <c:pt idx="14201">
                  <c:v>4.9333333333333375E-2</c:v>
                </c:pt>
                <c:pt idx="14202">
                  <c:v>1.1232011232009216E-3</c:v>
                </c:pt>
                <c:pt idx="14203">
                  <c:v>7.5254237288135614E-2</c:v>
                </c:pt>
                <c:pt idx="14204">
                  <c:v>5.0331323058599639E-4</c:v>
                </c:pt>
                <c:pt idx="14205">
                  <c:v>1.5748031496063096E-2</c:v>
                </c:pt>
                <c:pt idx="14206">
                  <c:v>1.0416666666666938E-2</c:v>
                </c:pt>
                <c:pt idx="14207">
                  <c:v>1.0003306878307095E-2</c:v>
                </c:pt>
                <c:pt idx="14208">
                  <c:v>2.976190476190496E-3</c:v>
                </c:pt>
                <c:pt idx="14209">
                  <c:v>1.0416666666666938E-2</c:v>
                </c:pt>
                <c:pt idx="14210">
                  <c:v>3.5433070866141662E-2</c:v>
                </c:pt>
                <c:pt idx="14211">
                  <c:v>1.5679442508710839E-2</c:v>
                </c:pt>
                <c:pt idx="14212">
                  <c:v>9.6618357487924557E-3</c:v>
                </c:pt>
                <c:pt idx="14213">
                  <c:v>3.1320492798889508E-2</c:v>
                </c:pt>
                <c:pt idx="14214">
                  <c:v>3.5433070866141662E-2</c:v>
                </c:pt>
                <c:pt idx="14215">
                  <c:v>1.1949772715323552E-4</c:v>
                </c:pt>
                <c:pt idx="14216">
                  <c:v>1.0860484544695154E-2</c:v>
                </c:pt>
                <c:pt idx="14217">
                  <c:v>3.264986287057643E-3</c:v>
                </c:pt>
                <c:pt idx="14218">
                  <c:v>5.7836899942167346E-4</c:v>
                </c:pt>
                <c:pt idx="14219">
                  <c:v>5.29014844804351E-4</c:v>
                </c:pt>
                <c:pt idx="14220">
                  <c:v>3.264986287057643E-3</c:v>
                </c:pt>
                <c:pt idx="14221">
                  <c:v>3.264986287057643E-3</c:v>
                </c:pt>
                <c:pt idx="14222">
                  <c:v>3.3649698015530652E-2</c:v>
                </c:pt>
                <c:pt idx="14223">
                  <c:v>4.0777749758332087E-3</c:v>
                </c:pt>
                <c:pt idx="14224">
                  <c:v>4.0777749758332087E-3</c:v>
                </c:pt>
                <c:pt idx="14225">
                  <c:v>2.8343197785820728E-2</c:v>
                </c:pt>
                <c:pt idx="14226">
                  <c:v>1.5748031496063096E-2</c:v>
                </c:pt>
                <c:pt idx="14227">
                  <c:v>1.0976702508960743E-2</c:v>
                </c:pt>
                <c:pt idx="14228">
                  <c:v>1.0416666666666938E-2</c:v>
                </c:pt>
                <c:pt idx="14229">
                  <c:v>1.0416666666666938E-2</c:v>
                </c:pt>
                <c:pt idx="14230">
                  <c:v>0.18103448275862072</c:v>
                </c:pt>
                <c:pt idx="14231">
                  <c:v>3.2258064516129087E-2</c:v>
                </c:pt>
                <c:pt idx="14232">
                  <c:v>6.5771444231296685E-3</c:v>
                </c:pt>
                <c:pt idx="14233">
                  <c:v>1.0416666666666938E-2</c:v>
                </c:pt>
                <c:pt idx="14234">
                  <c:v>1.3888888888888959E-2</c:v>
                </c:pt>
                <c:pt idx="14235">
                  <c:v>3.5433070866141662E-2</c:v>
                </c:pt>
                <c:pt idx="14236">
                  <c:v>2.3319200484554808E-2</c:v>
                </c:pt>
                <c:pt idx="14237">
                  <c:v>4.8166119594678422E-4</c:v>
                </c:pt>
                <c:pt idx="14238">
                  <c:v>5.4289819376026338E-2</c:v>
                </c:pt>
                <c:pt idx="14239">
                  <c:v>5.4289819376026338E-2</c:v>
                </c:pt>
                <c:pt idx="14240">
                  <c:v>2.3202405473881694E-4</c:v>
                </c:pt>
                <c:pt idx="14241">
                  <c:v>3.5076923076923019E-2</c:v>
                </c:pt>
                <c:pt idx="14242">
                  <c:v>0.1522637945995611</c:v>
                </c:pt>
                <c:pt idx="14243">
                  <c:v>4.8895929902797335E-4</c:v>
                </c:pt>
                <c:pt idx="14244">
                  <c:v>7.1878940731399624E-2</c:v>
                </c:pt>
                <c:pt idx="14245">
                  <c:v>7.1689542806360456E-3</c:v>
                </c:pt>
                <c:pt idx="14246">
                  <c:v>2.1156633686618079E-2</c:v>
                </c:pt>
                <c:pt idx="14247">
                  <c:v>4.5740293418325748E-4</c:v>
                </c:pt>
                <c:pt idx="14248">
                  <c:v>7.5589426053822337E-2</c:v>
                </c:pt>
                <c:pt idx="14249">
                  <c:v>6.5830617821238847E-6</c:v>
                </c:pt>
                <c:pt idx="14250">
                  <c:v>2.2071307300509393E-2</c:v>
                </c:pt>
                <c:pt idx="14251">
                  <c:v>5.29014844804351E-4</c:v>
                </c:pt>
                <c:pt idx="14252">
                  <c:v>3.3010546622161907E-2</c:v>
                </c:pt>
                <c:pt idx="14253">
                  <c:v>2.0658521729784086E-2</c:v>
                </c:pt>
                <c:pt idx="14254">
                  <c:v>1.1154259274560121E-2</c:v>
                </c:pt>
                <c:pt idx="14255">
                  <c:v>4.6847888953152179E-2</c:v>
                </c:pt>
                <c:pt idx="14256">
                  <c:v>1.5834631707981406E-4</c:v>
                </c:pt>
                <c:pt idx="14257">
                  <c:v>1.3724010155760494E-5</c:v>
                </c:pt>
                <c:pt idx="14258">
                  <c:v>1.5834631707981406E-4</c:v>
                </c:pt>
                <c:pt idx="14259">
                  <c:v>5.2884749479176749E-2</c:v>
                </c:pt>
                <c:pt idx="14260">
                  <c:v>1.5802533629358694E-2</c:v>
                </c:pt>
                <c:pt idx="14261">
                  <c:v>2.3199023199023172E-2</c:v>
                </c:pt>
                <c:pt idx="14262">
                  <c:v>1.2919742795905044E-3</c:v>
                </c:pt>
                <c:pt idx="14263">
                  <c:v>1.1412030875698894E-2</c:v>
                </c:pt>
                <c:pt idx="14264">
                  <c:v>7.3319926261101991E-3</c:v>
                </c:pt>
                <c:pt idx="14265">
                  <c:v>2.0923076923076878E-2</c:v>
                </c:pt>
                <c:pt idx="14266">
                  <c:v>2.3437500000000038E-2</c:v>
                </c:pt>
                <c:pt idx="14267">
                  <c:v>7.0275897969807556E-3</c:v>
                </c:pt>
                <c:pt idx="14268">
                  <c:v>4.040404040404047E-2</c:v>
                </c:pt>
                <c:pt idx="14269">
                  <c:v>2.976190476190496E-3</c:v>
                </c:pt>
                <c:pt idx="14270">
                  <c:v>3.1610557926353786E-4</c:v>
                </c:pt>
                <c:pt idx="14271">
                  <c:v>4.3744531933532539E-4</c:v>
                </c:pt>
                <c:pt idx="14272">
                  <c:v>6.3492063492063813E-3</c:v>
                </c:pt>
                <c:pt idx="14273">
                  <c:v>1.7337125829608634E-2</c:v>
                </c:pt>
                <c:pt idx="14274">
                  <c:v>3.097173828881227E-3</c:v>
                </c:pt>
                <c:pt idx="14275">
                  <c:v>1.0416666666666938E-2</c:v>
                </c:pt>
                <c:pt idx="14276">
                  <c:v>3.8722933459776161E-3</c:v>
                </c:pt>
                <c:pt idx="14277">
                  <c:v>2.2038567493112875E-2</c:v>
                </c:pt>
                <c:pt idx="14278">
                  <c:v>1.734400656814461E-2</c:v>
                </c:pt>
                <c:pt idx="14279">
                  <c:v>1.0416666666666938E-2</c:v>
                </c:pt>
                <c:pt idx="14280">
                  <c:v>6.5104166666679814E-4</c:v>
                </c:pt>
                <c:pt idx="14281">
                  <c:v>5.1296459950306211E-2</c:v>
                </c:pt>
                <c:pt idx="14282">
                  <c:v>6.1454293737771293E-4</c:v>
                </c:pt>
                <c:pt idx="14283">
                  <c:v>7.5014271442852662E-4</c:v>
                </c:pt>
                <c:pt idx="14284">
                  <c:v>1.3832487141505839E-2</c:v>
                </c:pt>
                <c:pt idx="14285">
                  <c:v>4.916044143210406E-2</c:v>
                </c:pt>
                <c:pt idx="14286">
                  <c:v>2.5267743009678441E-2</c:v>
                </c:pt>
                <c:pt idx="14287">
                  <c:v>1.9980019980020136E-3</c:v>
                </c:pt>
                <c:pt idx="14288">
                  <c:v>1.8971013578101419E-2</c:v>
                </c:pt>
                <c:pt idx="14289">
                  <c:v>2.3319200484554808E-2</c:v>
                </c:pt>
                <c:pt idx="14290">
                  <c:v>3.9797045060202881E-2</c:v>
                </c:pt>
                <c:pt idx="14291">
                  <c:v>2.2435779517933413E-3</c:v>
                </c:pt>
                <c:pt idx="14292">
                  <c:v>4.8166119594678422E-4</c:v>
                </c:pt>
                <c:pt idx="14293">
                  <c:v>3.2635904961741458E-2</c:v>
                </c:pt>
                <c:pt idx="14294">
                  <c:v>1.994389410011582E-3</c:v>
                </c:pt>
                <c:pt idx="14295">
                  <c:v>2.1360457724094013E-2</c:v>
                </c:pt>
                <c:pt idx="14296">
                  <c:v>8.9963607820752519E-3</c:v>
                </c:pt>
                <c:pt idx="14297">
                  <c:v>6.4971319003575331E-3</c:v>
                </c:pt>
                <c:pt idx="14298">
                  <c:v>6.8370543483667057E-3</c:v>
                </c:pt>
                <c:pt idx="14299">
                  <c:v>6.8370543483667057E-3</c:v>
                </c:pt>
                <c:pt idx="14300">
                  <c:v>9.8505863068970839E-3</c:v>
                </c:pt>
                <c:pt idx="14301">
                  <c:v>1.2487512487511664E-3</c:v>
                </c:pt>
                <c:pt idx="14302">
                  <c:v>3.7474487235252693E-2</c:v>
                </c:pt>
                <c:pt idx="14303">
                  <c:v>6.5852868241156682E-3</c:v>
                </c:pt>
                <c:pt idx="14304">
                  <c:v>2.1621760592348924E-2</c:v>
                </c:pt>
                <c:pt idx="14305">
                  <c:v>2.1621760592348924E-2</c:v>
                </c:pt>
                <c:pt idx="14306">
                  <c:v>1.6150418667983044E-2</c:v>
                </c:pt>
                <c:pt idx="14307">
                  <c:v>6.8740783026497582E-3</c:v>
                </c:pt>
                <c:pt idx="14308">
                  <c:v>1.6385994957423773E-2</c:v>
                </c:pt>
                <c:pt idx="14309">
                  <c:v>6.5852868241156682E-3</c:v>
                </c:pt>
                <c:pt idx="14310">
                  <c:v>9.8681805998884634E-4</c:v>
                </c:pt>
                <c:pt idx="14311">
                  <c:v>3.5395769132533302E-3</c:v>
                </c:pt>
                <c:pt idx="14312">
                  <c:v>3.2824318538597831E-4</c:v>
                </c:pt>
                <c:pt idx="14313">
                  <c:v>3.7675162675162632E-2</c:v>
                </c:pt>
                <c:pt idx="14314">
                  <c:v>2.3608320725837354E-2</c:v>
                </c:pt>
                <c:pt idx="14315">
                  <c:v>2.0214745147900202E-2</c:v>
                </c:pt>
                <c:pt idx="14316">
                  <c:v>1.1452451292037683E-4</c:v>
                </c:pt>
                <c:pt idx="14317">
                  <c:v>1.6837104072398128E-2</c:v>
                </c:pt>
                <c:pt idx="14318">
                  <c:v>1.4660633484162905E-3</c:v>
                </c:pt>
                <c:pt idx="14319">
                  <c:v>6.6192299548278747E-3</c:v>
                </c:pt>
                <c:pt idx="14320">
                  <c:v>3.1970014112871439E-2</c:v>
                </c:pt>
                <c:pt idx="14321">
                  <c:v>1.3173667859796137E-2</c:v>
                </c:pt>
                <c:pt idx="14322">
                  <c:v>9.4418257716378075E-4</c:v>
                </c:pt>
                <c:pt idx="14323">
                  <c:v>6.7261831967823754E-5</c:v>
                </c:pt>
                <c:pt idx="14324">
                  <c:v>1.2021884439484395E-2</c:v>
                </c:pt>
                <c:pt idx="14325">
                  <c:v>1.2698488903825267E-2</c:v>
                </c:pt>
                <c:pt idx="14326">
                  <c:v>1.6799094365415008E-2</c:v>
                </c:pt>
                <c:pt idx="14327">
                  <c:v>7.3319926261101991E-3</c:v>
                </c:pt>
                <c:pt idx="14328">
                  <c:v>2.1754263835725171E-5</c:v>
                </c:pt>
                <c:pt idx="14329">
                  <c:v>1.5567765567765486E-2</c:v>
                </c:pt>
                <c:pt idx="14330">
                  <c:v>7.2148786831516027E-4</c:v>
                </c:pt>
                <c:pt idx="14331">
                  <c:v>2.4085224641037482E-2</c:v>
                </c:pt>
                <c:pt idx="14332">
                  <c:v>7.2488487122647309E-4</c:v>
                </c:pt>
                <c:pt idx="14333">
                  <c:v>2.0923076923076878E-2</c:v>
                </c:pt>
                <c:pt idx="14334">
                  <c:v>1.5624782457361939E-2</c:v>
                </c:pt>
                <c:pt idx="14335">
                  <c:v>2.8280542986424254E-3</c:v>
                </c:pt>
                <c:pt idx="14336">
                  <c:v>2.8850127692944478E-3</c:v>
                </c:pt>
                <c:pt idx="14337">
                  <c:v>2.7342859200403549E-2</c:v>
                </c:pt>
                <c:pt idx="14338">
                  <c:v>8.1187757460664982E-4</c:v>
                </c:pt>
                <c:pt idx="14339">
                  <c:v>7.2148786831516027E-4</c:v>
                </c:pt>
                <c:pt idx="14340">
                  <c:v>7.0646620931252256E-3</c:v>
                </c:pt>
                <c:pt idx="14341">
                  <c:v>3.175340487141216E-6</c:v>
                </c:pt>
                <c:pt idx="14342">
                  <c:v>1.0635034257081455E-2</c:v>
                </c:pt>
                <c:pt idx="14343">
                  <c:v>3.5099761027836563E-3</c:v>
                </c:pt>
                <c:pt idx="14344">
                  <c:v>7.9920079920079296E-3</c:v>
                </c:pt>
                <c:pt idx="14345">
                  <c:v>1.0416666666666938E-2</c:v>
                </c:pt>
                <c:pt idx="14346">
                  <c:v>8.6782376502002982E-3</c:v>
                </c:pt>
                <c:pt idx="14347">
                  <c:v>2.3668639053254364E-2</c:v>
                </c:pt>
                <c:pt idx="14348">
                  <c:v>1.3054830287208905E-3</c:v>
                </c:pt>
                <c:pt idx="14349">
                  <c:v>3.328402366864029E-3</c:v>
                </c:pt>
                <c:pt idx="14350">
                  <c:v>1.3605442176870781E-2</c:v>
                </c:pt>
                <c:pt idx="14351">
                  <c:v>1.5948766603415387E-2</c:v>
                </c:pt>
                <c:pt idx="14352">
                  <c:v>1.0967741935483678E-2</c:v>
                </c:pt>
                <c:pt idx="14353">
                  <c:v>3.4602076124566616E-3</c:v>
                </c:pt>
                <c:pt idx="14354">
                  <c:v>2.8099173553719034E-2</c:v>
                </c:pt>
                <c:pt idx="14355">
                  <c:v>6.9211811206694885E-3</c:v>
                </c:pt>
                <c:pt idx="14356">
                  <c:v>1.0967741935483678E-2</c:v>
                </c:pt>
                <c:pt idx="14357">
                  <c:v>1.0967741935483678E-2</c:v>
                </c:pt>
                <c:pt idx="14358">
                  <c:v>1.0967741935483678E-2</c:v>
                </c:pt>
                <c:pt idx="14359">
                  <c:v>1.1452631578947166E-2</c:v>
                </c:pt>
                <c:pt idx="14360">
                  <c:v>7.352941176470406E-3</c:v>
                </c:pt>
                <c:pt idx="14361">
                  <c:v>2.1295512671471669E-2</c:v>
                </c:pt>
                <c:pt idx="14362">
                  <c:v>4.4992591999358242E-3</c:v>
                </c:pt>
                <c:pt idx="14363">
                  <c:v>6.072106261857189E-4</c:v>
                </c:pt>
                <c:pt idx="14364">
                  <c:v>1.0464396284829506E-2</c:v>
                </c:pt>
                <c:pt idx="14365">
                  <c:v>6.072106261857189E-4</c:v>
                </c:pt>
                <c:pt idx="14366">
                  <c:v>6.4705882352921438E-4</c:v>
                </c:pt>
                <c:pt idx="14367">
                  <c:v>3.5868005738880875E-2</c:v>
                </c:pt>
                <c:pt idx="14368">
                  <c:v>1.5729847494553157E-2</c:v>
                </c:pt>
                <c:pt idx="14369">
                  <c:v>1.6585365853658652E-2</c:v>
                </c:pt>
                <c:pt idx="14370">
                  <c:v>2.4925224327014041E-4</c:v>
                </c:pt>
                <c:pt idx="14371">
                  <c:v>3.4602076124566616E-3</c:v>
                </c:pt>
                <c:pt idx="14372">
                  <c:v>1.6454134101051022E-5</c:v>
                </c:pt>
                <c:pt idx="14373">
                  <c:v>5.9708436724565772E-2</c:v>
                </c:pt>
                <c:pt idx="14374">
                  <c:v>1.3335348861664229E-3</c:v>
                </c:pt>
                <c:pt idx="14375">
                  <c:v>3.0661776626043752E-5</c:v>
                </c:pt>
                <c:pt idx="14376">
                  <c:v>9.8681805998884634E-4</c:v>
                </c:pt>
                <c:pt idx="14377">
                  <c:v>6.1454293737771293E-4</c:v>
                </c:pt>
                <c:pt idx="14378">
                  <c:v>6.1454293737771293E-4</c:v>
                </c:pt>
                <c:pt idx="14379">
                  <c:v>2.3319200484554808E-2</c:v>
                </c:pt>
                <c:pt idx="14380">
                  <c:v>1.8804724687076807E-3</c:v>
                </c:pt>
                <c:pt idx="14381">
                  <c:v>1.6079158936301841E-2</c:v>
                </c:pt>
                <c:pt idx="14382">
                  <c:v>2.3319200484554808E-2</c:v>
                </c:pt>
                <c:pt idx="14383">
                  <c:v>1.0416666666666938E-2</c:v>
                </c:pt>
                <c:pt idx="14384">
                  <c:v>1.0416666666666938E-2</c:v>
                </c:pt>
                <c:pt idx="14385">
                  <c:v>3.8647342995169143E-2</c:v>
                </c:pt>
                <c:pt idx="14386">
                  <c:v>8.7861260449106178E-4</c:v>
                </c:pt>
                <c:pt idx="14387">
                  <c:v>1.6634219670272784E-2</c:v>
                </c:pt>
                <c:pt idx="14388">
                  <c:v>1.1454043983183835E-3</c:v>
                </c:pt>
                <c:pt idx="14389">
                  <c:v>2.407845181648912E-2</c:v>
                </c:pt>
                <c:pt idx="14390">
                  <c:v>1.0513296227581837E-2</c:v>
                </c:pt>
                <c:pt idx="14391">
                  <c:v>1.8502115433910588E-3</c:v>
                </c:pt>
                <c:pt idx="14392">
                  <c:v>5.4843041799563605E-2</c:v>
                </c:pt>
                <c:pt idx="14393">
                  <c:v>2.3593177108241676E-2</c:v>
                </c:pt>
                <c:pt idx="14394">
                  <c:v>3.0828339651869414E-4</c:v>
                </c:pt>
                <c:pt idx="14395">
                  <c:v>2.148207559443913E-2</c:v>
                </c:pt>
                <c:pt idx="14396">
                  <c:v>9.2364567565963983E-6</c:v>
                </c:pt>
                <c:pt idx="14397">
                  <c:v>5.6979504612224329E-4</c:v>
                </c:pt>
                <c:pt idx="14398">
                  <c:v>6.1454293737771293E-4</c:v>
                </c:pt>
                <c:pt idx="14399">
                  <c:v>1.5915781830913204E-4</c:v>
                </c:pt>
                <c:pt idx="14400">
                  <c:v>6.4971319003575331E-3</c:v>
                </c:pt>
                <c:pt idx="14401">
                  <c:v>6.5104166666679814E-4</c:v>
                </c:pt>
                <c:pt idx="14402">
                  <c:v>1.5748031496063096E-2</c:v>
                </c:pt>
                <c:pt idx="14403">
                  <c:v>4.7619047619047589E-2</c:v>
                </c:pt>
                <c:pt idx="14404">
                  <c:v>3.0131826741996361E-2</c:v>
                </c:pt>
                <c:pt idx="14405">
                  <c:v>6.5104166666679814E-4</c:v>
                </c:pt>
                <c:pt idx="14406">
                  <c:v>6.6666666666667001E-3</c:v>
                </c:pt>
                <c:pt idx="14407">
                  <c:v>8.6535133263816497E-5</c:v>
                </c:pt>
                <c:pt idx="14408">
                  <c:v>4.5462811420224834E-5</c:v>
                </c:pt>
                <c:pt idx="14409">
                  <c:v>6.4280626780626696E-2</c:v>
                </c:pt>
                <c:pt idx="14410">
                  <c:v>0</c:v>
                </c:pt>
                <c:pt idx="14411">
                  <c:v>1.0759771629336799E-2</c:v>
                </c:pt>
                <c:pt idx="14412">
                  <c:v>2.4090462143559543E-2</c:v>
                </c:pt>
                <c:pt idx="14413">
                  <c:v>8.3104395604395712E-2</c:v>
                </c:pt>
                <c:pt idx="14414">
                  <c:v>5.7971014492753652E-2</c:v>
                </c:pt>
                <c:pt idx="14415">
                  <c:v>0</c:v>
                </c:pt>
                <c:pt idx="14416">
                  <c:v>2.6979565772669134E-2</c:v>
                </c:pt>
                <c:pt idx="14417">
                  <c:v>1.0984023238925278E-2</c:v>
                </c:pt>
                <c:pt idx="14418">
                  <c:v>9.3370681605983057E-4</c:v>
                </c:pt>
                <c:pt idx="14419">
                  <c:v>6.5104166666679814E-4</c:v>
                </c:pt>
                <c:pt idx="14420">
                  <c:v>8.0029220779220783E-2</c:v>
                </c:pt>
                <c:pt idx="14421">
                  <c:v>5.549718045112783E-2</c:v>
                </c:pt>
                <c:pt idx="14422">
                  <c:v>1.701680672268882E-3</c:v>
                </c:pt>
                <c:pt idx="14423">
                  <c:v>3.2024258760107831E-2</c:v>
                </c:pt>
                <c:pt idx="14424">
                  <c:v>4.9700038580246853E-2</c:v>
                </c:pt>
                <c:pt idx="14425">
                  <c:v>1.5748031496063096E-2</c:v>
                </c:pt>
                <c:pt idx="14426">
                  <c:v>2.5864707682889666E-2</c:v>
                </c:pt>
                <c:pt idx="14427">
                  <c:v>2.1164021164021368E-2</c:v>
                </c:pt>
                <c:pt idx="14428">
                  <c:v>2.5864707682889666E-2</c:v>
                </c:pt>
                <c:pt idx="14429">
                  <c:v>3.6549707602333709E-4</c:v>
                </c:pt>
                <c:pt idx="14430">
                  <c:v>4.3744531933532539E-4</c:v>
                </c:pt>
                <c:pt idx="14431">
                  <c:v>4.76190476190477E-2</c:v>
                </c:pt>
                <c:pt idx="14432">
                  <c:v>3.3469945355191169E-2</c:v>
                </c:pt>
                <c:pt idx="14433">
                  <c:v>2.06625683060109E-2</c:v>
                </c:pt>
                <c:pt idx="14434">
                  <c:v>2.06625683060109E-2</c:v>
                </c:pt>
                <c:pt idx="14435">
                  <c:v>1.3774104683197297E-3</c:v>
                </c:pt>
                <c:pt idx="14436">
                  <c:v>6.5104166666679814E-4</c:v>
                </c:pt>
                <c:pt idx="14437">
                  <c:v>2.3437500000000038E-2</c:v>
                </c:pt>
                <c:pt idx="14438">
                  <c:v>1.7076502732243888E-4</c:v>
                </c:pt>
                <c:pt idx="14439">
                  <c:v>1.3227513227514738E-3</c:v>
                </c:pt>
                <c:pt idx="14440">
                  <c:v>1.0416666666666938E-2</c:v>
                </c:pt>
                <c:pt idx="14441">
                  <c:v>6.7723147771779177E-5</c:v>
                </c:pt>
                <c:pt idx="14442">
                  <c:v>0</c:v>
                </c:pt>
                <c:pt idx="14443">
                  <c:v>8.2236842105260497E-4</c:v>
                </c:pt>
                <c:pt idx="14444">
                  <c:v>5.0287356321839852E-3</c:v>
                </c:pt>
                <c:pt idx="14445">
                  <c:v>1.5506465044926627E-2</c:v>
                </c:pt>
                <c:pt idx="14446">
                  <c:v>4.946816004508299E-2</c:v>
                </c:pt>
                <c:pt idx="14447">
                  <c:v>4.9800634846297057E-2</c:v>
                </c:pt>
                <c:pt idx="14448">
                  <c:v>6.1542664985288617E-3</c:v>
                </c:pt>
                <c:pt idx="14449">
                  <c:v>3.4894540942928057E-2</c:v>
                </c:pt>
                <c:pt idx="14450">
                  <c:v>3.6085150143973919E-2</c:v>
                </c:pt>
                <c:pt idx="14451">
                  <c:v>5.9110970996216872E-2</c:v>
                </c:pt>
                <c:pt idx="14452">
                  <c:v>6.6197959746346572E-3</c:v>
                </c:pt>
                <c:pt idx="14453">
                  <c:v>1.5198511166253025E-2</c:v>
                </c:pt>
                <c:pt idx="14454">
                  <c:v>1.333915482522559E-3</c:v>
                </c:pt>
                <c:pt idx="14455">
                  <c:v>1.2087659814932667E-2</c:v>
                </c:pt>
                <c:pt idx="14456">
                  <c:v>5.9053677803678019E-2</c:v>
                </c:pt>
                <c:pt idx="14457">
                  <c:v>3.7785829307568401E-2</c:v>
                </c:pt>
                <c:pt idx="14458">
                  <c:v>5.9053677803678019E-2</c:v>
                </c:pt>
                <c:pt idx="14459">
                  <c:v>1.8736425816051922E-4</c:v>
                </c:pt>
                <c:pt idx="14460">
                  <c:v>1.6774193548387228E-2</c:v>
                </c:pt>
                <c:pt idx="14461">
                  <c:v>1.2087659814932667E-2</c:v>
                </c:pt>
                <c:pt idx="14462">
                  <c:v>1.291774402068515E-2</c:v>
                </c:pt>
                <c:pt idx="14463">
                  <c:v>5.9053677803678019E-2</c:v>
                </c:pt>
                <c:pt idx="14464">
                  <c:v>8.5060048213894332E-2</c:v>
                </c:pt>
                <c:pt idx="14465">
                  <c:v>5.6180716275055831E-2</c:v>
                </c:pt>
                <c:pt idx="14466">
                  <c:v>1.1093333333333358E-2</c:v>
                </c:pt>
                <c:pt idx="14467">
                  <c:v>8.8217338217311077E-5</c:v>
                </c:pt>
                <c:pt idx="14468">
                  <c:v>2.2417887667887628E-2</c:v>
                </c:pt>
                <c:pt idx="14469">
                  <c:v>2.254742547425468E-2</c:v>
                </c:pt>
                <c:pt idx="14470">
                  <c:v>0</c:v>
                </c:pt>
                <c:pt idx="14471">
                  <c:v>7.407407407407407E-2</c:v>
                </c:pt>
                <c:pt idx="14472">
                  <c:v>4.2650918635171141E-3</c:v>
                </c:pt>
                <c:pt idx="14473">
                  <c:v>4.5093795093709022E-5</c:v>
                </c:pt>
                <c:pt idx="14474">
                  <c:v>1.3258820951128777E-2</c:v>
                </c:pt>
                <c:pt idx="14475">
                  <c:v>2.3437500000000038E-2</c:v>
                </c:pt>
                <c:pt idx="14476">
                  <c:v>3.4722222222222398E-3</c:v>
                </c:pt>
                <c:pt idx="14477">
                  <c:v>1.6203703703703606E-2</c:v>
                </c:pt>
                <c:pt idx="14478">
                  <c:v>1.427069250412912E-3</c:v>
                </c:pt>
                <c:pt idx="14479">
                  <c:v>1.8841322737759542E-2</c:v>
                </c:pt>
                <c:pt idx="14480">
                  <c:v>6.6666666666668883E-3</c:v>
                </c:pt>
                <c:pt idx="14481">
                  <c:v>2.3437500000000038E-2</c:v>
                </c:pt>
                <c:pt idx="14482">
                  <c:v>6.3492063492063813E-3</c:v>
                </c:pt>
                <c:pt idx="14483">
                  <c:v>4.115932087204765E-6</c:v>
                </c:pt>
                <c:pt idx="14484">
                  <c:v>7.5387532061990247E-4</c:v>
                </c:pt>
                <c:pt idx="14485">
                  <c:v>5.7836899942167346E-4</c:v>
                </c:pt>
                <c:pt idx="14486">
                  <c:v>5.913550730445717E-3</c:v>
                </c:pt>
                <c:pt idx="14487">
                  <c:v>2.3199023199023172E-2</c:v>
                </c:pt>
                <c:pt idx="14488">
                  <c:v>2.2071307300509393E-2</c:v>
                </c:pt>
                <c:pt idx="14489">
                  <c:v>1.0860484544695154E-2</c:v>
                </c:pt>
                <c:pt idx="14490">
                  <c:v>5.29014844804351E-4</c:v>
                </c:pt>
                <c:pt idx="14491">
                  <c:v>1.0860484544695154E-2</c:v>
                </c:pt>
                <c:pt idx="14492">
                  <c:v>1.3188773759692579E-2</c:v>
                </c:pt>
                <c:pt idx="14493">
                  <c:v>3.5076923076923019E-2</c:v>
                </c:pt>
                <c:pt idx="14494">
                  <c:v>1.0860484544695154E-2</c:v>
                </c:pt>
                <c:pt idx="14495">
                  <c:v>3.0997225505235513E-3</c:v>
                </c:pt>
                <c:pt idx="14496">
                  <c:v>2.612532740934358E-3</c:v>
                </c:pt>
                <c:pt idx="14497">
                  <c:v>1.5802533629358694E-2</c:v>
                </c:pt>
                <c:pt idx="14498">
                  <c:v>5.7836899942158889E-4</c:v>
                </c:pt>
                <c:pt idx="14499">
                  <c:v>5.29014844804351E-4</c:v>
                </c:pt>
                <c:pt idx="14500">
                  <c:v>1.0860484544695154E-2</c:v>
                </c:pt>
                <c:pt idx="14501">
                  <c:v>1.0860484544695154E-2</c:v>
                </c:pt>
                <c:pt idx="14502">
                  <c:v>5.7836899942167346E-4</c:v>
                </c:pt>
                <c:pt idx="14503">
                  <c:v>1.8492855318632276E-2</c:v>
                </c:pt>
                <c:pt idx="14504">
                  <c:v>1.87614785952737E-2</c:v>
                </c:pt>
                <c:pt idx="14505">
                  <c:v>3.264986287057643E-3</c:v>
                </c:pt>
                <c:pt idx="14506">
                  <c:v>7.0779423006138366E-4</c:v>
                </c:pt>
                <c:pt idx="14507">
                  <c:v>1.0860484544695154E-2</c:v>
                </c:pt>
                <c:pt idx="14508">
                  <c:v>1.3882385798893663E-3</c:v>
                </c:pt>
                <c:pt idx="14509">
                  <c:v>2.1164948840937986E-3</c:v>
                </c:pt>
                <c:pt idx="14510">
                  <c:v>8.8946148567285138E-2</c:v>
                </c:pt>
                <c:pt idx="14511">
                  <c:v>5.8606994090864978E-3</c:v>
                </c:pt>
                <c:pt idx="14512">
                  <c:v>2.9231752991685416E-3</c:v>
                </c:pt>
                <c:pt idx="14513">
                  <c:v>1.9357336430511073E-4</c:v>
                </c:pt>
                <c:pt idx="14514">
                  <c:v>7.3319926261101991E-3</c:v>
                </c:pt>
                <c:pt idx="14515">
                  <c:v>1.0296789824349027E-2</c:v>
                </c:pt>
                <c:pt idx="14516">
                  <c:v>7.3319926261101991E-3</c:v>
                </c:pt>
                <c:pt idx="14517">
                  <c:v>8.2760376878025939E-4</c:v>
                </c:pt>
                <c:pt idx="14518">
                  <c:v>2.6089437854144516E-3</c:v>
                </c:pt>
                <c:pt idx="14519">
                  <c:v>2.0923076923076878E-2</c:v>
                </c:pt>
                <c:pt idx="14520">
                  <c:v>1.4461641299879653E-3</c:v>
                </c:pt>
                <c:pt idx="14521">
                  <c:v>3.64145658263305E-2</c:v>
                </c:pt>
                <c:pt idx="14522">
                  <c:v>1.0671498117696316E-2</c:v>
                </c:pt>
                <c:pt idx="14523">
                  <c:v>1.0296789824349027E-2</c:v>
                </c:pt>
                <c:pt idx="14524">
                  <c:v>1.2513514595763581E-2</c:v>
                </c:pt>
                <c:pt idx="14525">
                  <c:v>1.533613445378154E-2</c:v>
                </c:pt>
                <c:pt idx="14526">
                  <c:v>2.0923076923076878E-2</c:v>
                </c:pt>
                <c:pt idx="14527">
                  <c:v>3.2567487810456941E-3</c:v>
                </c:pt>
                <c:pt idx="14528">
                  <c:v>7.6048518954751968E-6</c:v>
                </c:pt>
                <c:pt idx="14529">
                  <c:v>2.5286132552592664E-4</c:v>
                </c:pt>
                <c:pt idx="14530">
                  <c:v>3.3100331811257199E-3</c:v>
                </c:pt>
                <c:pt idx="14531">
                  <c:v>4.7162222120857742E-3</c:v>
                </c:pt>
                <c:pt idx="14532">
                  <c:v>7.7860915930585986E-2</c:v>
                </c:pt>
                <c:pt idx="14533">
                  <c:v>7.7860915930585986E-2</c:v>
                </c:pt>
                <c:pt idx="14534">
                  <c:v>7.1906025633698467E-2</c:v>
                </c:pt>
                <c:pt idx="14535">
                  <c:v>3.7851821006166526E-2</c:v>
                </c:pt>
                <c:pt idx="14536">
                  <c:v>3.8957229772879791E-2</c:v>
                </c:pt>
                <c:pt idx="14537">
                  <c:v>1.1949772715323552E-4</c:v>
                </c:pt>
                <c:pt idx="14538">
                  <c:v>3.3579865512235848E-6</c:v>
                </c:pt>
                <c:pt idx="14539">
                  <c:v>1.6079158936301841E-2</c:v>
                </c:pt>
                <c:pt idx="14540">
                  <c:v>1.3602743410437103E-3</c:v>
                </c:pt>
                <c:pt idx="14541">
                  <c:v>2.3319200484554808E-2</c:v>
                </c:pt>
                <c:pt idx="14542">
                  <c:v>1.0198135198135189E-2</c:v>
                </c:pt>
                <c:pt idx="14543">
                  <c:v>3.1173826173826382E-3</c:v>
                </c:pt>
                <c:pt idx="14544">
                  <c:v>3.8305920658873168E-4</c:v>
                </c:pt>
                <c:pt idx="14545">
                  <c:v>3.6491023207195743E-6</c:v>
                </c:pt>
                <c:pt idx="14546">
                  <c:v>1.0296789824349027E-2</c:v>
                </c:pt>
                <c:pt idx="14547">
                  <c:v>3.9145176519638558E-2</c:v>
                </c:pt>
                <c:pt idx="14548">
                  <c:v>3.64145658263305E-2</c:v>
                </c:pt>
                <c:pt idx="14549">
                  <c:v>6.9991251093613586E-3</c:v>
                </c:pt>
                <c:pt idx="14550">
                  <c:v>1.9357336430511073E-4</c:v>
                </c:pt>
                <c:pt idx="14551">
                  <c:v>0</c:v>
                </c:pt>
                <c:pt idx="14552">
                  <c:v>4.7619047619047589E-2</c:v>
                </c:pt>
                <c:pt idx="14553">
                  <c:v>7.5757575757576141E-3</c:v>
                </c:pt>
                <c:pt idx="14554">
                  <c:v>2.976190476190496E-3</c:v>
                </c:pt>
                <c:pt idx="14555">
                  <c:v>1.0416666666666938E-2</c:v>
                </c:pt>
                <c:pt idx="14556">
                  <c:v>1.5748031496063096E-2</c:v>
                </c:pt>
                <c:pt idx="14557">
                  <c:v>2.3422377080913635E-2</c:v>
                </c:pt>
                <c:pt idx="14558">
                  <c:v>6.3424947145877802E-3</c:v>
                </c:pt>
                <c:pt idx="14559">
                  <c:v>5.0864699898268951E-4</c:v>
                </c:pt>
                <c:pt idx="14560">
                  <c:v>2.976190476190496E-3</c:v>
                </c:pt>
                <c:pt idx="14561">
                  <c:v>1.8784634169226918E-4</c:v>
                </c:pt>
                <c:pt idx="14562">
                  <c:v>4.1091387245386267E-5</c:v>
                </c:pt>
                <c:pt idx="14563">
                  <c:v>5.6818181818181941E-3</c:v>
                </c:pt>
                <c:pt idx="14564">
                  <c:v>1.0416666666666938E-2</c:v>
                </c:pt>
                <c:pt idx="14565">
                  <c:v>5.1212017753513841E-4</c:v>
                </c:pt>
                <c:pt idx="14566">
                  <c:v>1.0416666666666938E-2</c:v>
                </c:pt>
                <c:pt idx="14567">
                  <c:v>6.6666666666668883E-3</c:v>
                </c:pt>
                <c:pt idx="14568">
                  <c:v>1.3157894736842249E-2</c:v>
                </c:pt>
                <c:pt idx="14569">
                  <c:v>6.3856960408708674E-4</c:v>
                </c:pt>
                <c:pt idx="14570">
                  <c:v>2.090704406561829E-3</c:v>
                </c:pt>
                <c:pt idx="14571">
                  <c:v>1.6203703703703606E-2</c:v>
                </c:pt>
                <c:pt idx="14572">
                  <c:v>2.3437500000000038E-2</c:v>
                </c:pt>
                <c:pt idx="14573">
                  <c:v>3.0914925256320417E-3</c:v>
                </c:pt>
                <c:pt idx="14574">
                  <c:v>0</c:v>
                </c:pt>
                <c:pt idx="14575">
                  <c:v>1.5748031496063096E-2</c:v>
                </c:pt>
                <c:pt idx="14576">
                  <c:v>6.9991251093613586E-3</c:v>
                </c:pt>
                <c:pt idx="14577">
                  <c:v>3.097173828881227E-3</c:v>
                </c:pt>
                <c:pt idx="14578">
                  <c:v>6.5104166666679814E-4</c:v>
                </c:pt>
                <c:pt idx="14579">
                  <c:v>2.976190476190496E-3</c:v>
                </c:pt>
                <c:pt idx="14580">
                  <c:v>4.3744531933532539E-4</c:v>
                </c:pt>
                <c:pt idx="14581">
                  <c:v>4.3744531933532539E-4</c:v>
                </c:pt>
                <c:pt idx="14582">
                  <c:v>6.6666666666667001E-3</c:v>
                </c:pt>
                <c:pt idx="14583">
                  <c:v>1.041666666666672E-2</c:v>
                </c:pt>
                <c:pt idx="14584">
                  <c:v>1.0416666666666938E-2</c:v>
                </c:pt>
                <c:pt idx="14585">
                  <c:v>6.9991251093613586E-3</c:v>
                </c:pt>
                <c:pt idx="14586">
                  <c:v>1.6546703069416765E-4</c:v>
                </c:pt>
                <c:pt idx="14587">
                  <c:v>6.147540983606598E-3</c:v>
                </c:pt>
                <c:pt idx="14588">
                  <c:v>1.6242690789143097E-4</c:v>
                </c:pt>
                <c:pt idx="14589">
                  <c:v>1.6242690789143097E-4</c:v>
                </c:pt>
                <c:pt idx="14590">
                  <c:v>1.4434477781216024E-3</c:v>
                </c:pt>
                <c:pt idx="14591">
                  <c:v>4.8671951049889331E-4</c:v>
                </c:pt>
                <c:pt idx="14592">
                  <c:v>7.0145903479300339E-5</c:v>
                </c:pt>
                <c:pt idx="14593">
                  <c:v>7.0145903479300339E-5</c:v>
                </c:pt>
                <c:pt idx="14594">
                  <c:v>3.5433070866141662E-2</c:v>
                </c:pt>
                <c:pt idx="14595">
                  <c:v>4.7619047619047589E-2</c:v>
                </c:pt>
                <c:pt idx="14596">
                  <c:v>1.883239171374814E-3</c:v>
                </c:pt>
                <c:pt idx="14597">
                  <c:v>0</c:v>
                </c:pt>
                <c:pt idx="14598">
                  <c:v>6.534346156988987E-4</c:v>
                </c:pt>
                <c:pt idx="14599">
                  <c:v>1.7436791630340814E-3</c:v>
                </c:pt>
                <c:pt idx="14600">
                  <c:v>1.5748031496063096E-2</c:v>
                </c:pt>
                <c:pt idx="14601">
                  <c:v>5.7915057915058294E-3</c:v>
                </c:pt>
                <c:pt idx="14602">
                  <c:v>3.7858422939068027E-2</c:v>
                </c:pt>
                <c:pt idx="14603">
                  <c:v>8.8757396449705879E-3</c:v>
                </c:pt>
                <c:pt idx="14604">
                  <c:v>2.3437500000000038E-2</c:v>
                </c:pt>
                <c:pt idx="14605">
                  <c:v>9.0909090909090245E-3</c:v>
                </c:pt>
                <c:pt idx="14606">
                  <c:v>1.4241996233521636E-2</c:v>
                </c:pt>
                <c:pt idx="14607">
                  <c:v>5.8356676003951914E-5</c:v>
                </c:pt>
                <c:pt idx="14608">
                  <c:v>2.9037301764574339E-2</c:v>
                </c:pt>
                <c:pt idx="14609">
                  <c:v>1.0309805391771675E-3</c:v>
                </c:pt>
                <c:pt idx="14610">
                  <c:v>4.6658259773013834E-2</c:v>
                </c:pt>
                <c:pt idx="14611">
                  <c:v>2.9037301764574339E-2</c:v>
                </c:pt>
                <c:pt idx="14612">
                  <c:v>3.4709193245778577E-2</c:v>
                </c:pt>
                <c:pt idx="14613">
                  <c:v>4.6658259773013834E-2</c:v>
                </c:pt>
                <c:pt idx="14614">
                  <c:v>1.8605163208014478E-2</c:v>
                </c:pt>
                <c:pt idx="14615">
                  <c:v>1.4426191506719414E-2</c:v>
                </c:pt>
                <c:pt idx="14616">
                  <c:v>8.3160083160092044E-4</c:v>
                </c:pt>
                <c:pt idx="14617">
                  <c:v>1.4261462190456166E-2</c:v>
                </c:pt>
                <c:pt idx="14618">
                  <c:v>2.4961524961524977E-2</c:v>
                </c:pt>
                <c:pt idx="14619">
                  <c:v>5.88048315321043E-2</c:v>
                </c:pt>
                <c:pt idx="14620">
                  <c:v>3.8768087548575682E-3</c:v>
                </c:pt>
                <c:pt idx="14621">
                  <c:v>1.5709981332853864E-2</c:v>
                </c:pt>
                <c:pt idx="14622">
                  <c:v>2.628843418317078E-2</c:v>
                </c:pt>
                <c:pt idx="14623">
                  <c:v>1.0098521432811477E-2</c:v>
                </c:pt>
                <c:pt idx="14624">
                  <c:v>8.3160083160079565E-4</c:v>
                </c:pt>
                <c:pt idx="14625">
                  <c:v>1.1333914559720775E-2</c:v>
                </c:pt>
                <c:pt idx="14626">
                  <c:v>1.1333914559720775E-2</c:v>
                </c:pt>
                <c:pt idx="14627">
                  <c:v>6.9991251093613586E-3</c:v>
                </c:pt>
                <c:pt idx="14628">
                  <c:v>6.9991251093613586E-3</c:v>
                </c:pt>
                <c:pt idx="14629">
                  <c:v>1.8939393939394035E-3</c:v>
                </c:pt>
                <c:pt idx="14630">
                  <c:v>1.0416666666666938E-2</c:v>
                </c:pt>
                <c:pt idx="14631">
                  <c:v>1.3227513227514738E-3</c:v>
                </c:pt>
                <c:pt idx="14632">
                  <c:v>1.0416666666666938E-2</c:v>
                </c:pt>
                <c:pt idx="14633">
                  <c:v>0</c:v>
                </c:pt>
                <c:pt idx="14634">
                  <c:v>2.8554253080851993E-3</c:v>
                </c:pt>
                <c:pt idx="14635">
                  <c:v>8.9605734767043196E-4</c:v>
                </c:pt>
                <c:pt idx="14636">
                  <c:v>8.1880612783942503E-3</c:v>
                </c:pt>
                <c:pt idx="14637">
                  <c:v>3.5740392648286909E-3</c:v>
                </c:pt>
                <c:pt idx="14638">
                  <c:v>2.7265549076773161E-3</c:v>
                </c:pt>
                <c:pt idx="14639">
                  <c:v>3.694073910075478E-2</c:v>
                </c:pt>
                <c:pt idx="14640">
                  <c:v>1.9292091836735756E-3</c:v>
                </c:pt>
                <c:pt idx="14641">
                  <c:v>7.3015873015874894E-3</c:v>
                </c:pt>
                <c:pt idx="14642">
                  <c:v>7.1462343802769293E-2</c:v>
                </c:pt>
                <c:pt idx="14643">
                  <c:v>3.4038308060655429E-3</c:v>
                </c:pt>
                <c:pt idx="14644">
                  <c:v>1.7905273937531965E-2</c:v>
                </c:pt>
                <c:pt idx="14645">
                  <c:v>1.1822660098522331E-2</c:v>
                </c:pt>
                <c:pt idx="14646">
                  <c:v>7.2105231217380883E-2</c:v>
                </c:pt>
                <c:pt idx="14647">
                  <c:v>1.9526154567706773E-3</c:v>
                </c:pt>
                <c:pt idx="14648">
                  <c:v>1.0130483854981021E-2</c:v>
                </c:pt>
                <c:pt idx="14649">
                  <c:v>9.444802117424152E-4</c:v>
                </c:pt>
                <c:pt idx="14650">
                  <c:v>4.0949979433803692E-2</c:v>
                </c:pt>
                <c:pt idx="14651">
                  <c:v>1.8475715468612479E-2</c:v>
                </c:pt>
                <c:pt idx="14652">
                  <c:v>6.328697118171119E-3</c:v>
                </c:pt>
                <c:pt idx="14653">
                  <c:v>1.1806476976754499E-3</c:v>
                </c:pt>
                <c:pt idx="14654">
                  <c:v>6.328697118171119E-3</c:v>
                </c:pt>
                <c:pt idx="14655">
                  <c:v>3.0451504135728944E-4</c:v>
                </c:pt>
                <c:pt idx="14656">
                  <c:v>2.3158858685174592E-2</c:v>
                </c:pt>
                <c:pt idx="14657">
                  <c:v>1.9938359412044761E-3</c:v>
                </c:pt>
                <c:pt idx="14658">
                  <c:v>1.9845019845018711E-3</c:v>
                </c:pt>
                <c:pt idx="14659">
                  <c:v>1.1782842058071513E-2</c:v>
                </c:pt>
                <c:pt idx="14660">
                  <c:v>7.7070569943378572E-3</c:v>
                </c:pt>
                <c:pt idx="14661">
                  <c:v>6.5104166666679814E-4</c:v>
                </c:pt>
                <c:pt idx="14662">
                  <c:v>4.3744531933532539E-4</c:v>
                </c:pt>
                <c:pt idx="14663">
                  <c:v>2.3437500000000038E-2</c:v>
                </c:pt>
                <c:pt idx="14664">
                  <c:v>2.3437500000000038E-2</c:v>
                </c:pt>
                <c:pt idx="14665">
                  <c:v>2.3437500000000038E-2</c:v>
                </c:pt>
                <c:pt idx="14666">
                  <c:v>1.4241996233521636E-2</c:v>
                </c:pt>
                <c:pt idx="14667">
                  <c:v>1.4241996233521636E-2</c:v>
                </c:pt>
                <c:pt idx="14668">
                  <c:v>1.4241996233521636E-2</c:v>
                </c:pt>
                <c:pt idx="14669">
                  <c:v>2.1164021164021368E-2</c:v>
                </c:pt>
                <c:pt idx="14670">
                  <c:v>7.6496462038636709E-4</c:v>
                </c:pt>
                <c:pt idx="14671">
                  <c:v>6.7335458013424261E-3</c:v>
                </c:pt>
                <c:pt idx="14672">
                  <c:v>2.3076923076923002E-2</c:v>
                </c:pt>
                <c:pt idx="14673">
                  <c:v>1.0705391279947575E-3</c:v>
                </c:pt>
                <c:pt idx="14674">
                  <c:v>1.1093333333333358E-2</c:v>
                </c:pt>
                <c:pt idx="14675">
                  <c:v>2.3076923076923002E-2</c:v>
                </c:pt>
                <c:pt idx="14676">
                  <c:v>4.2342756958143315E-3</c:v>
                </c:pt>
                <c:pt idx="14677">
                  <c:v>5.796801764544311E-4</c:v>
                </c:pt>
                <c:pt idx="14678">
                  <c:v>3.9196153846153887E-2</c:v>
                </c:pt>
                <c:pt idx="14679">
                  <c:v>1.1881048244684321E-3</c:v>
                </c:pt>
                <c:pt idx="14680">
                  <c:v>1.6090726919099626E-2</c:v>
                </c:pt>
                <c:pt idx="14681">
                  <c:v>6.053085560364521E-3</c:v>
                </c:pt>
                <c:pt idx="14682">
                  <c:v>1.0081976627329316E-2</c:v>
                </c:pt>
                <c:pt idx="14683">
                  <c:v>2.1838371532196411E-2</c:v>
                </c:pt>
                <c:pt idx="14684">
                  <c:v>3.3921178116079118E-4</c:v>
                </c:pt>
                <c:pt idx="14685">
                  <c:v>2.5195968645022279E-4</c:v>
                </c:pt>
                <c:pt idx="14686">
                  <c:v>5.7414542486694038E-5</c:v>
                </c:pt>
                <c:pt idx="14687">
                  <c:v>1.7235191087372197E-3</c:v>
                </c:pt>
                <c:pt idx="14688">
                  <c:v>2.672762440654133E-2</c:v>
                </c:pt>
                <c:pt idx="14689">
                  <c:v>3.260123541522868E-4</c:v>
                </c:pt>
                <c:pt idx="14690">
                  <c:v>2.5195968645022279E-4</c:v>
                </c:pt>
                <c:pt idx="14691">
                  <c:v>1.4839679441021626E-3</c:v>
                </c:pt>
                <c:pt idx="14692">
                  <c:v>5.5163587619083958E-4</c:v>
                </c:pt>
                <c:pt idx="14693">
                  <c:v>5.1684038246184601E-4</c:v>
                </c:pt>
                <c:pt idx="14694">
                  <c:v>5.1684038246184601E-4</c:v>
                </c:pt>
                <c:pt idx="14695">
                  <c:v>5.1684038246184601E-4</c:v>
                </c:pt>
                <c:pt idx="14696">
                  <c:v>1.9268093575616273E-2</c:v>
                </c:pt>
                <c:pt idx="14697">
                  <c:v>5.1684038246184601E-4</c:v>
                </c:pt>
                <c:pt idx="14698">
                  <c:v>5.1684038246184601E-4</c:v>
                </c:pt>
                <c:pt idx="14699">
                  <c:v>1.1572222518471044E-2</c:v>
                </c:pt>
                <c:pt idx="14700">
                  <c:v>2.6890243015662948E-2</c:v>
                </c:pt>
                <c:pt idx="14701">
                  <c:v>5.1684038246184601E-4</c:v>
                </c:pt>
                <c:pt idx="14702">
                  <c:v>5.1684038246184601E-4</c:v>
                </c:pt>
                <c:pt idx="14703">
                  <c:v>1.4839679441021626E-3</c:v>
                </c:pt>
                <c:pt idx="14704">
                  <c:v>8.5484568083141928E-3</c:v>
                </c:pt>
                <c:pt idx="14705">
                  <c:v>1.4910657773121333E-5</c:v>
                </c:pt>
                <c:pt idx="14706">
                  <c:v>2.6990553306352656E-4</c:v>
                </c:pt>
                <c:pt idx="14707">
                  <c:v>1.1703280900865094E-2</c:v>
                </c:pt>
                <c:pt idx="14708">
                  <c:v>7.1689542806360456E-3</c:v>
                </c:pt>
                <c:pt idx="14709">
                  <c:v>2.0496295684265718E-2</c:v>
                </c:pt>
                <c:pt idx="14710">
                  <c:v>2.5070383682345289E-3</c:v>
                </c:pt>
                <c:pt idx="14711">
                  <c:v>2.3319200484554808E-2</c:v>
                </c:pt>
                <c:pt idx="14712">
                  <c:v>2.1610389610389521E-2</c:v>
                </c:pt>
                <c:pt idx="14713">
                  <c:v>5.2578999948140866E-6</c:v>
                </c:pt>
                <c:pt idx="14714">
                  <c:v>6.8740783026497582E-3</c:v>
                </c:pt>
                <c:pt idx="14715">
                  <c:v>2.8176399643425425E-2</c:v>
                </c:pt>
                <c:pt idx="14716">
                  <c:v>6.9719100775002844E-3</c:v>
                </c:pt>
                <c:pt idx="14717">
                  <c:v>2.1972734509949207E-3</c:v>
                </c:pt>
                <c:pt idx="14718">
                  <c:v>2.2066238685556867E-2</c:v>
                </c:pt>
                <c:pt idx="14719">
                  <c:v>6.4971319003575331E-3</c:v>
                </c:pt>
                <c:pt idx="14720">
                  <c:v>9.8681805998884634E-4</c:v>
                </c:pt>
                <c:pt idx="14721">
                  <c:v>3.7124640065816145E-3</c:v>
                </c:pt>
                <c:pt idx="14722">
                  <c:v>3.7124640065816145E-3</c:v>
                </c:pt>
                <c:pt idx="14723">
                  <c:v>1.0198135198135189E-2</c:v>
                </c:pt>
                <c:pt idx="14724">
                  <c:v>4.9145565972488941E-3</c:v>
                </c:pt>
                <c:pt idx="14725">
                  <c:v>1.1009571718018366E-2</c:v>
                </c:pt>
                <c:pt idx="14726">
                  <c:v>1.2487512487511664E-3</c:v>
                </c:pt>
                <c:pt idx="14727">
                  <c:v>1.6112919338532523E-6</c:v>
                </c:pt>
                <c:pt idx="14728">
                  <c:v>4.646901770796041E-4</c:v>
                </c:pt>
                <c:pt idx="14729">
                  <c:v>7.393064601300453E-4</c:v>
                </c:pt>
                <c:pt idx="14730">
                  <c:v>3.5076923076923019E-2</c:v>
                </c:pt>
                <c:pt idx="14731">
                  <c:v>1.2016881624587927E-2</c:v>
                </c:pt>
                <c:pt idx="14732">
                  <c:v>5.1747014595311926E-2</c:v>
                </c:pt>
                <c:pt idx="14733">
                  <c:v>2.2071307300509393E-2</c:v>
                </c:pt>
                <c:pt idx="14734">
                  <c:v>1.0860484544695154E-2</c:v>
                </c:pt>
                <c:pt idx="14735">
                  <c:v>2.3199023199023172E-2</c:v>
                </c:pt>
                <c:pt idx="14736">
                  <c:v>7.331080738282951E-2</c:v>
                </c:pt>
                <c:pt idx="14737">
                  <c:v>3.9194036098060776E-2</c:v>
                </c:pt>
                <c:pt idx="14738">
                  <c:v>3.3649698015530652E-2</c:v>
                </c:pt>
                <c:pt idx="14739">
                  <c:v>3.8758812038164357E-2</c:v>
                </c:pt>
                <c:pt idx="14740">
                  <c:v>1.0860484544695154E-2</c:v>
                </c:pt>
                <c:pt idx="14741">
                  <c:v>1.3774104683197297E-3</c:v>
                </c:pt>
                <c:pt idx="14742">
                  <c:v>3.9682539682539701E-2</c:v>
                </c:pt>
                <c:pt idx="14743">
                  <c:v>1.0416666666666938E-2</c:v>
                </c:pt>
                <c:pt idx="14744">
                  <c:v>9.4933643320738829E-3</c:v>
                </c:pt>
                <c:pt idx="14745">
                  <c:v>1.0416666666666938E-2</c:v>
                </c:pt>
                <c:pt idx="14746">
                  <c:v>0</c:v>
                </c:pt>
                <c:pt idx="14747">
                  <c:v>1.0416666666666938E-2</c:v>
                </c:pt>
                <c:pt idx="14748">
                  <c:v>3.5433070866141662E-2</c:v>
                </c:pt>
                <c:pt idx="14749">
                  <c:v>6.5104166666679814E-4</c:v>
                </c:pt>
                <c:pt idx="14750">
                  <c:v>4.7619047619047589E-2</c:v>
                </c:pt>
                <c:pt idx="14751">
                  <c:v>1.0416666666666938E-2</c:v>
                </c:pt>
                <c:pt idx="14752">
                  <c:v>6.9991251093613586E-3</c:v>
                </c:pt>
                <c:pt idx="14753">
                  <c:v>1.7039208501282654E-2</c:v>
                </c:pt>
                <c:pt idx="14754">
                  <c:v>3.4722222222222398E-3</c:v>
                </c:pt>
                <c:pt idx="14755">
                  <c:v>1.0937366487225425E-2</c:v>
                </c:pt>
                <c:pt idx="14756">
                  <c:v>6.6666666666667001E-3</c:v>
                </c:pt>
                <c:pt idx="14757">
                  <c:v>1.0416666666666938E-2</c:v>
                </c:pt>
                <c:pt idx="14758">
                  <c:v>1.3227513227514738E-3</c:v>
                </c:pt>
                <c:pt idx="14759">
                  <c:v>4.227859368046356E-3</c:v>
                </c:pt>
                <c:pt idx="14760">
                  <c:v>1.5748031496063096E-2</c:v>
                </c:pt>
                <c:pt idx="14761">
                  <c:v>2.0558835196746571E-3</c:v>
                </c:pt>
                <c:pt idx="14762">
                  <c:v>2.6785456397814475E-2</c:v>
                </c:pt>
                <c:pt idx="14763">
                  <c:v>2.1362257886924002E-2</c:v>
                </c:pt>
                <c:pt idx="14764">
                  <c:v>1.684640046633654E-2</c:v>
                </c:pt>
                <c:pt idx="14765">
                  <c:v>7.5877636875585561E-3</c:v>
                </c:pt>
                <c:pt idx="14766">
                  <c:v>6.5578548528143199E-4</c:v>
                </c:pt>
                <c:pt idx="14767">
                  <c:v>9.3777526878497091E-3</c:v>
                </c:pt>
                <c:pt idx="14768">
                  <c:v>1.3772262191474196E-2</c:v>
                </c:pt>
                <c:pt idx="14769">
                  <c:v>1.4726603369457597E-3</c:v>
                </c:pt>
                <c:pt idx="14770">
                  <c:v>2.2201228153046884E-2</c:v>
                </c:pt>
                <c:pt idx="14771">
                  <c:v>2.5202736297084073E-3</c:v>
                </c:pt>
                <c:pt idx="14772">
                  <c:v>9.7704816445711093E-3</c:v>
                </c:pt>
                <c:pt idx="14773">
                  <c:v>1.6985095327592336E-3</c:v>
                </c:pt>
                <c:pt idx="14774">
                  <c:v>8.1384660224650459E-3</c:v>
                </c:pt>
                <c:pt idx="14775">
                  <c:v>6.5056119839642249E-3</c:v>
                </c:pt>
                <c:pt idx="14776">
                  <c:v>2.2201228153046884E-2</c:v>
                </c:pt>
                <c:pt idx="14777">
                  <c:v>1.5780221837667294E-2</c:v>
                </c:pt>
                <c:pt idx="14778">
                  <c:v>2.8500645376191801E-2</c:v>
                </c:pt>
                <c:pt idx="14779">
                  <c:v>5.0125313283206872E-3</c:v>
                </c:pt>
                <c:pt idx="14780">
                  <c:v>1.3227513227514738E-3</c:v>
                </c:pt>
                <c:pt idx="14781">
                  <c:v>2.1552693158070714E-2</c:v>
                </c:pt>
                <c:pt idx="14782">
                  <c:v>2.976190476190496E-3</c:v>
                </c:pt>
                <c:pt idx="14783">
                  <c:v>6.5104166666679814E-4</c:v>
                </c:pt>
                <c:pt idx="14784">
                  <c:v>1.3227513227514738E-3</c:v>
                </c:pt>
                <c:pt idx="14785">
                  <c:v>2.3437500000000038E-2</c:v>
                </c:pt>
                <c:pt idx="14786">
                  <c:v>5.2303359485015143E-3</c:v>
                </c:pt>
                <c:pt idx="14787">
                  <c:v>1.3748597081930427E-2</c:v>
                </c:pt>
                <c:pt idx="14788">
                  <c:v>1.3227513227514738E-3</c:v>
                </c:pt>
                <c:pt idx="14789">
                  <c:v>1.3936617029400664E-2</c:v>
                </c:pt>
                <c:pt idx="14790">
                  <c:v>1.3748597081930427E-2</c:v>
                </c:pt>
                <c:pt idx="14791">
                  <c:v>1.0416666666666678E-2</c:v>
                </c:pt>
                <c:pt idx="14792">
                  <c:v>8.1939228405599716E-3</c:v>
                </c:pt>
                <c:pt idx="14793">
                  <c:v>3.7940379403793946E-2</c:v>
                </c:pt>
                <c:pt idx="14794">
                  <c:v>1.7532325224631831E-3</c:v>
                </c:pt>
                <c:pt idx="14795">
                  <c:v>3.8139846102375294E-2</c:v>
                </c:pt>
                <c:pt idx="14796">
                  <c:v>1.048352588789059E-2</c:v>
                </c:pt>
                <c:pt idx="14797">
                  <c:v>1.048352588789059E-2</c:v>
                </c:pt>
                <c:pt idx="14798">
                  <c:v>7.7836570348588981E-3</c:v>
                </c:pt>
                <c:pt idx="14799">
                  <c:v>1.5821736686398219E-2</c:v>
                </c:pt>
                <c:pt idx="14800">
                  <c:v>7.5635517364839025E-3</c:v>
                </c:pt>
                <c:pt idx="14801">
                  <c:v>4.2555923971419052E-3</c:v>
                </c:pt>
                <c:pt idx="14802">
                  <c:v>1.3709846926362307E-3</c:v>
                </c:pt>
                <c:pt idx="14803">
                  <c:v>7.5635517364839025E-3</c:v>
                </c:pt>
                <c:pt idx="14804">
                  <c:v>5.606407322654465E-2</c:v>
                </c:pt>
                <c:pt idx="14805">
                  <c:v>1.048352588789059E-2</c:v>
                </c:pt>
                <c:pt idx="14806">
                  <c:v>1.18229373254659E-6</c:v>
                </c:pt>
                <c:pt idx="14807">
                  <c:v>6.9350164023230562E-2</c:v>
                </c:pt>
                <c:pt idx="14808">
                  <c:v>1.6178285146159802E-3</c:v>
                </c:pt>
                <c:pt idx="14809">
                  <c:v>1.4719392673205765E-2</c:v>
                </c:pt>
                <c:pt idx="14810">
                  <c:v>2.5219844035175125E-2</c:v>
                </c:pt>
                <c:pt idx="14811">
                  <c:v>3.0880773361976551E-3</c:v>
                </c:pt>
                <c:pt idx="14812">
                  <c:v>1.6268406676171666E-2</c:v>
                </c:pt>
                <c:pt idx="14813">
                  <c:v>3.5510321471125507E-4</c:v>
                </c:pt>
                <c:pt idx="14814">
                  <c:v>1.344977350207828E-2</c:v>
                </c:pt>
                <c:pt idx="14815">
                  <c:v>7.9576117995366414E-4</c:v>
                </c:pt>
                <c:pt idx="14816">
                  <c:v>1.5854184641932809E-2</c:v>
                </c:pt>
                <c:pt idx="14817">
                  <c:v>7.7836570348588981E-3</c:v>
                </c:pt>
                <c:pt idx="14818">
                  <c:v>1.5873015873015831E-2</c:v>
                </c:pt>
                <c:pt idx="14819">
                  <c:v>1.2831612831611203E-3</c:v>
                </c:pt>
                <c:pt idx="14820">
                  <c:v>1.8178948432485471E-2</c:v>
                </c:pt>
                <c:pt idx="14821">
                  <c:v>7.5635517364839025E-3</c:v>
                </c:pt>
                <c:pt idx="14822">
                  <c:v>9.0105101869807289E-3</c:v>
                </c:pt>
                <c:pt idx="14823">
                  <c:v>2.067824648469814E-2</c:v>
                </c:pt>
                <c:pt idx="14824">
                  <c:v>1.0175010175010308E-2</c:v>
                </c:pt>
                <c:pt idx="14825">
                  <c:v>5.2372104546019246E-3</c:v>
                </c:pt>
                <c:pt idx="14826">
                  <c:v>1.6211745244004167E-3</c:v>
                </c:pt>
                <c:pt idx="14827">
                  <c:v>3.6102960294178283E-4</c:v>
                </c:pt>
                <c:pt idx="14828">
                  <c:v>3.4995307722591985E-4</c:v>
                </c:pt>
                <c:pt idx="14829">
                  <c:v>7.4863456326873688E-3</c:v>
                </c:pt>
                <c:pt idx="14830">
                  <c:v>2.9628000258782292E-2</c:v>
                </c:pt>
                <c:pt idx="14831">
                  <c:v>2.1797819039198429E-2</c:v>
                </c:pt>
                <c:pt idx="14832">
                  <c:v>1.0175010175010308E-2</c:v>
                </c:pt>
                <c:pt idx="14833">
                  <c:v>1.500938086296887E-5</c:v>
                </c:pt>
                <c:pt idx="14834">
                  <c:v>2.5650062125833106E-2</c:v>
                </c:pt>
                <c:pt idx="14835">
                  <c:v>2.6799007444168869E-3</c:v>
                </c:pt>
                <c:pt idx="14836">
                  <c:v>2.6799007444168869E-3</c:v>
                </c:pt>
                <c:pt idx="14837">
                  <c:v>2.4761904761904797E-2</c:v>
                </c:pt>
                <c:pt idx="14838">
                  <c:v>3.1173826173826382E-3</c:v>
                </c:pt>
                <c:pt idx="14839">
                  <c:v>1.0635034257081455E-2</c:v>
                </c:pt>
                <c:pt idx="14840">
                  <c:v>2.5303168384172457E-3</c:v>
                </c:pt>
                <c:pt idx="14841">
                  <c:v>5.4725179127091848E-3</c:v>
                </c:pt>
                <c:pt idx="14842">
                  <c:v>9.063004589843663E-3</c:v>
                </c:pt>
                <c:pt idx="14843">
                  <c:v>1.3602743410437103E-3</c:v>
                </c:pt>
                <c:pt idx="14844">
                  <c:v>5.9708436724565772E-2</c:v>
                </c:pt>
                <c:pt idx="14845">
                  <c:v>1.517232767232798E-3</c:v>
                </c:pt>
                <c:pt idx="14846">
                  <c:v>1.0635034257081455E-2</c:v>
                </c:pt>
                <c:pt idx="14847">
                  <c:v>2.3319200484554808E-2</c:v>
                </c:pt>
                <c:pt idx="14848">
                  <c:v>2.3319200484554808E-2</c:v>
                </c:pt>
                <c:pt idx="14849">
                  <c:v>3.1173826173826382E-3</c:v>
                </c:pt>
                <c:pt idx="14850">
                  <c:v>1.6079158936301841E-2</c:v>
                </c:pt>
                <c:pt idx="14851">
                  <c:v>2.3091954883523971E-2</c:v>
                </c:pt>
                <c:pt idx="14852">
                  <c:v>4.0881737310308988E-2</c:v>
                </c:pt>
                <c:pt idx="14853">
                  <c:v>2.9234312485544194E-2</c:v>
                </c:pt>
                <c:pt idx="14854">
                  <c:v>2.1610389610389521E-2</c:v>
                </c:pt>
                <c:pt idx="14855">
                  <c:v>4.8166119594678422E-4</c:v>
                </c:pt>
                <c:pt idx="14856">
                  <c:v>1.0253613874567633E-3</c:v>
                </c:pt>
                <c:pt idx="14857">
                  <c:v>6.1454293737771293E-4</c:v>
                </c:pt>
                <c:pt idx="14858">
                  <c:v>1.0635034257081455E-2</c:v>
                </c:pt>
                <c:pt idx="14859">
                  <c:v>5.7460557460557365E-2</c:v>
                </c:pt>
                <c:pt idx="14860">
                  <c:v>7.1731748726660367E-4</c:v>
                </c:pt>
                <c:pt idx="14861">
                  <c:v>1.6046213093709905E-2</c:v>
                </c:pt>
                <c:pt idx="14862">
                  <c:v>4.9187775429042541E-2</c:v>
                </c:pt>
                <c:pt idx="14863">
                  <c:v>8.7291399229706072E-5</c:v>
                </c:pt>
                <c:pt idx="14864">
                  <c:v>4.1078305519906002E-4</c:v>
                </c:pt>
                <c:pt idx="14865">
                  <c:v>6.1869320832684538E-3</c:v>
                </c:pt>
                <c:pt idx="14866">
                  <c:v>1.3295914611692559E-4</c:v>
                </c:pt>
                <c:pt idx="14867">
                  <c:v>1.0464396284829732E-2</c:v>
                </c:pt>
                <c:pt idx="14868">
                  <c:v>1.2030075187969796E-3</c:v>
                </c:pt>
                <c:pt idx="14869">
                  <c:v>1.0611205432937245E-2</c:v>
                </c:pt>
                <c:pt idx="14870">
                  <c:v>7.4858299595130116E-4</c:v>
                </c:pt>
                <c:pt idx="14871">
                  <c:v>3.7190402476780498E-3</c:v>
                </c:pt>
                <c:pt idx="14872">
                  <c:v>5.2631578947367336E-3</c:v>
                </c:pt>
                <c:pt idx="14873">
                  <c:v>6.9991251093613586E-3</c:v>
                </c:pt>
                <c:pt idx="14874">
                  <c:v>1.0416666666666938E-2</c:v>
                </c:pt>
                <c:pt idx="14875">
                  <c:v>8.5365853658536536E-2</c:v>
                </c:pt>
                <c:pt idx="14876">
                  <c:v>4.3744531933532539E-4</c:v>
                </c:pt>
                <c:pt idx="14877">
                  <c:v>1.5286246612466026E-2</c:v>
                </c:pt>
                <c:pt idx="14878">
                  <c:v>3.6458333333333426E-2</c:v>
                </c:pt>
                <c:pt idx="14879">
                  <c:v>4.3744531933532539E-4</c:v>
                </c:pt>
                <c:pt idx="14880">
                  <c:v>4.3744531933532539E-4</c:v>
                </c:pt>
                <c:pt idx="14881">
                  <c:v>4.7225577629882463E-4</c:v>
                </c:pt>
                <c:pt idx="14882">
                  <c:v>1.6376139453062512E-2</c:v>
                </c:pt>
                <c:pt idx="14883">
                  <c:v>1.0416666666666938E-2</c:v>
                </c:pt>
                <c:pt idx="14884">
                  <c:v>1.0835703643503729E-3</c:v>
                </c:pt>
                <c:pt idx="14885">
                  <c:v>6.1646174863387942E-2</c:v>
                </c:pt>
                <c:pt idx="14886">
                  <c:v>3.2258064516129087E-2</c:v>
                </c:pt>
                <c:pt idx="14887">
                  <c:v>1.0416666666666938E-2</c:v>
                </c:pt>
                <c:pt idx="14888">
                  <c:v>1.0416666666666938E-2</c:v>
                </c:pt>
                <c:pt idx="14889">
                  <c:v>0</c:v>
                </c:pt>
                <c:pt idx="14890">
                  <c:v>6.5104166666679814E-4</c:v>
                </c:pt>
                <c:pt idx="14891">
                  <c:v>1.5748031496063096E-2</c:v>
                </c:pt>
                <c:pt idx="14892">
                  <c:v>8.9605734767043196E-4</c:v>
                </c:pt>
                <c:pt idx="14893">
                  <c:v>6.5104166666679814E-4</c:v>
                </c:pt>
                <c:pt idx="14894">
                  <c:v>3.2258064516129087E-2</c:v>
                </c:pt>
                <c:pt idx="14895">
                  <c:v>4.3744531933532539E-4</c:v>
                </c:pt>
                <c:pt idx="15937">
                  <c:v>7.0945945945946012E-2</c:v>
                </c:pt>
                <c:pt idx="15938">
                  <c:v>6.9991251093613586E-3</c:v>
                </c:pt>
                <c:pt idx="15939">
                  <c:v>0.12499999999999985</c:v>
                </c:pt>
                <c:pt idx="15940">
                  <c:v>9.7949188858280165E-3</c:v>
                </c:pt>
                <c:pt idx="15941">
                  <c:v>1.0416666666666938E-2</c:v>
                </c:pt>
                <c:pt idx="15942">
                  <c:v>1.3227513227514738E-3</c:v>
                </c:pt>
                <c:pt idx="15943">
                  <c:v>3.6458333333333426E-2</c:v>
                </c:pt>
                <c:pt idx="15944">
                  <c:v>3.6458333333333426E-2</c:v>
                </c:pt>
                <c:pt idx="15945">
                  <c:v>1.0175010175010308E-2</c:v>
                </c:pt>
                <c:pt idx="15946">
                  <c:v>1.0175010175010308E-2</c:v>
                </c:pt>
                <c:pt idx="15947">
                  <c:v>2.4823194234958965E-2</c:v>
                </c:pt>
                <c:pt idx="15948">
                  <c:v>1.5384615384615396E-2</c:v>
                </c:pt>
                <c:pt idx="15949">
                  <c:v>2.4761904761904797E-2</c:v>
                </c:pt>
                <c:pt idx="15950">
                  <c:v>1.3463875386664556E-4</c:v>
                </c:pt>
                <c:pt idx="15951">
                  <c:v>2.2826766729205875E-2</c:v>
                </c:pt>
                <c:pt idx="15952">
                  <c:v>1.7516281158769659E-2</c:v>
                </c:pt>
                <c:pt idx="15953">
                  <c:v>9.0634251593150409E-4</c:v>
                </c:pt>
                <c:pt idx="15954">
                  <c:v>8.0018440463647325E-3</c:v>
                </c:pt>
                <c:pt idx="15955">
                  <c:v>3.7593984962406027E-2</c:v>
                </c:pt>
                <c:pt idx="15956">
                  <c:v>1.831501831501825E-2</c:v>
                </c:pt>
                <c:pt idx="15957">
                  <c:v>1.6105933050049676E-2</c:v>
                </c:pt>
                <c:pt idx="15958">
                  <c:v>1.5748031496063096E-2</c:v>
                </c:pt>
                <c:pt idx="15959">
                  <c:v>8.9605734767043196E-4</c:v>
                </c:pt>
                <c:pt idx="15960">
                  <c:v>3.7940379403793946E-2</c:v>
                </c:pt>
                <c:pt idx="15961">
                  <c:v>4.3744531933532539E-4</c:v>
                </c:pt>
                <c:pt idx="15962">
                  <c:v>6.9991251093613586E-3</c:v>
                </c:pt>
                <c:pt idx="15963">
                  <c:v>2.3437500000000038E-2</c:v>
                </c:pt>
                <c:pt idx="15964">
                  <c:v>2.3437500000000038E-2</c:v>
                </c:pt>
                <c:pt idx="15965">
                  <c:v>4.3744531933532539E-4</c:v>
                </c:pt>
                <c:pt idx="15966">
                  <c:v>2.3437500000000038E-2</c:v>
                </c:pt>
                <c:pt idx="15967">
                  <c:v>2.4443474465299018E-2</c:v>
                </c:pt>
                <c:pt idx="15968">
                  <c:v>2.3437500000000038E-2</c:v>
                </c:pt>
                <c:pt idx="15969">
                  <c:v>3.7858422939068027E-2</c:v>
                </c:pt>
                <c:pt idx="15970">
                  <c:v>1.0416666666666938E-2</c:v>
                </c:pt>
                <c:pt idx="15971">
                  <c:v>1.0416666666666938E-2</c:v>
                </c:pt>
                <c:pt idx="15972">
                  <c:v>0</c:v>
                </c:pt>
                <c:pt idx="15973">
                  <c:v>6.5104166666679814E-4</c:v>
                </c:pt>
                <c:pt idx="15974">
                  <c:v>2.66666666666668E-2</c:v>
                </c:pt>
                <c:pt idx="15975">
                  <c:v>2.3437500000000038E-2</c:v>
                </c:pt>
                <c:pt idx="15976">
                  <c:v>1.3456362937333162E-3</c:v>
                </c:pt>
                <c:pt idx="15977">
                  <c:v>6.5104166666679814E-4</c:v>
                </c:pt>
                <c:pt idx="15978">
                  <c:v>6.5104166666679814E-4</c:v>
                </c:pt>
                <c:pt idx="15979">
                  <c:v>2.66666666666668E-2</c:v>
                </c:pt>
                <c:pt idx="15980">
                  <c:v>1.8691588785046748E-2</c:v>
                </c:pt>
                <c:pt idx="15981">
                  <c:v>6.5104166666679814E-4</c:v>
                </c:pt>
                <c:pt idx="15982">
                  <c:v>4.3744531933532539E-4</c:v>
                </c:pt>
                <c:pt idx="15983">
                  <c:v>3.7858422939068027E-2</c:v>
                </c:pt>
                <c:pt idx="15984">
                  <c:v>2.3437500000000038E-2</c:v>
                </c:pt>
                <c:pt idx="15985">
                  <c:v>4.9078525641026395E-3</c:v>
                </c:pt>
                <c:pt idx="15986">
                  <c:v>1.3831967213114787E-2</c:v>
                </c:pt>
                <c:pt idx="15987">
                  <c:v>2.3437500000000038E-2</c:v>
                </c:pt>
                <c:pt idx="15988">
                  <c:v>1.6203703703703606E-2</c:v>
                </c:pt>
                <c:pt idx="15989">
                  <c:v>2.1545584045584199E-2</c:v>
                </c:pt>
                <c:pt idx="15990">
                  <c:v>2.2038567493112997E-2</c:v>
                </c:pt>
                <c:pt idx="15991">
                  <c:v>1.084010840108398E-2</c:v>
                </c:pt>
                <c:pt idx="15992">
                  <c:v>6.9444444444444033E-3</c:v>
                </c:pt>
                <c:pt idx="15993">
                  <c:v>3.6885245901639496E-2</c:v>
                </c:pt>
                <c:pt idx="15994">
                  <c:v>5.7471264367815744E-3</c:v>
                </c:pt>
                <c:pt idx="15995">
                  <c:v>2.7777777777777794E-2</c:v>
                </c:pt>
                <c:pt idx="15996">
                  <c:v>6.7750677506769365E-4</c:v>
                </c:pt>
                <c:pt idx="15997">
                  <c:v>1.0470751124956585E-2</c:v>
                </c:pt>
                <c:pt idx="15998">
                  <c:v>4.5537340619304E-4</c:v>
                </c:pt>
                <c:pt idx="15999">
                  <c:v>1.6393442622950921E-2</c:v>
                </c:pt>
                <c:pt idx="16000">
                  <c:v>2.4390243902439174E-2</c:v>
                </c:pt>
                <c:pt idx="16001">
                  <c:v>2.1008403361345808E-3</c:v>
                </c:pt>
                <c:pt idx="16002">
                  <c:v>6.9444444444444033E-3</c:v>
                </c:pt>
                <c:pt idx="16003">
                  <c:v>6.7750677506769365E-4</c:v>
                </c:pt>
                <c:pt idx="16004">
                  <c:v>6.9149416975504913E-3</c:v>
                </c:pt>
                <c:pt idx="16005">
                  <c:v>1.7411076234605624E-2</c:v>
                </c:pt>
                <c:pt idx="16006">
                  <c:v>7.8480422813285468E-4</c:v>
                </c:pt>
                <c:pt idx="16007">
                  <c:v>2.0923076923076878E-2</c:v>
                </c:pt>
                <c:pt idx="16008">
                  <c:v>1.0860484544695154E-2</c:v>
                </c:pt>
                <c:pt idx="16009">
                  <c:v>5.7836899942167346E-4</c:v>
                </c:pt>
                <c:pt idx="16010">
                  <c:v>5.29014844804351E-4</c:v>
                </c:pt>
                <c:pt idx="16011">
                  <c:v>5.7836899942167346E-4</c:v>
                </c:pt>
                <c:pt idx="16012">
                  <c:v>5.29014844804351E-4</c:v>
                </c:pt>
                <c:pt idx="16013">
                  <c:v>3.264986287057643E-3</c:v>
                </c:pt>
                <c:pt idx="16014">
                  <c:v>7.1689542806360456E-3</c:v>
                </c:pt>
                <c:pt idx="16015">
                  <c:v>2.5049127542203483E-3</c:v>
                </c:pt>
                <c:pt idx="16016">
                  <c:v>2.3199023199023172E-2</c:v>
                </c:pt>
                <c:pt idx="16017">
                  <c:v>5.29014844804351E-4</c:v>
                </c:pt>
                <c:pt idx="16018">
                  <c:v>1.0860484544695154E-2</c:v>
                </c:pt>
                <c:pt idx="16019">
                  <c:v>1.2425951996586401E-3</c:v>
                </c:pt>
                <c:pt idx="16020">
                  <c:v>3.1675641431731018E-4</c:v>
                </c:pt>
                <c:pt idx="16021">
                  <c:v>4.4500953591861108E-3</c:v>
                </c:pt>
                <c:pt idx="16022">
                  <c:v>3.2467532467532451E-2</c:v>
                </c:pt>
                <c:pt idx="16023">
                  <c:v>2.6348201618308317E-3</c:v>
                </c:pt>
                <c:pt idx="16024">
                  <c:v>4.4782803403491285E-3</c:v>
                </c:pt>
                <c:pt idx="16025">
                  <c:v>4.7619047619047589E-2</c:v>
                </c:pt>
                <c:pt idx="16026">
                  <c:v>2.976190476190496E-3</c:v>
                </c:pt>
                <c:pt idx="16027">
                  <c:v>6.1218243036437225E-4</c:v>
                </c:pt>
                <c:pt idx="16028">
                  <c:v>1.1770244821086376E-4</c:v>
                </c:pt>
                <c:pt idx="16029">
                  <c:v>6.5104166666679814E-4</c:v>
                </c:pt>
                <c:pt idx="16030">
                  <c:v>1.5748031496063096E-2</c:v>
                </c:pt>
                <c:pt idx="16031">
                  <c:v>1.2399496270464064E-2</c:v>
                </c:pt>
                <c:pt idx="16032">
                  <c:v>1.2399496270464064E-2</c:v>
                </c:pt>
                <c:pt idx="16033">
                  <c:v>1.0513296227581837E-2</c:v>
                </c:pt>
                <c:pt idx="16034">
                  <c:v>2.3199023199023172E-2</c:v>
                </c:pt>
                <c:pt idx="16035">
                  <c:v>2.5952455102252149E-3</c:v>
                </c:pt>
                <c:pt idx="16036">
                  <c:v>6.4499484004128737E-4</c:v>
                </c:pt>
                <c:pt idx="16037">
                  <c:v>5.7836899942167346E-4</c:v>
                </c:pt>
                <c:pt idx="16038">
                  <c:v>2.1862348178137599E-2</c:v>
                </c:pt>
                <c:pt idx="16039">
                  <c:v>1.5802533629358694E-2</c:v>
                </c:pt>
                <c:pt idx="16040">
                  <c:v>7.1689542806360456E-3</c:v>
                </c:pt>
                <c:pt idx="16041">
                  <c:v>2.7981402522406419E-2</c:v>
                </c:pt>
                <c:pt idx="16042">
                  <c:v>1.0860484544695154E-2</c:v>
                </c:pt>
                <c:pt idx="16043">
                  <c:v>3.8305920658873168E-4</c:v>
                </c:pt>
                <c:pt idx="16044">
                  <c:v>1.0296789824349027E-2</c:v>
                </c:pt>
                <c:pt idx="16045">
                  <c:v>7.5061274509794732E-4</c:v>
                </c:pt>
                <c:pt idx="16046">
                  <c:v>1.0296789824349027E-2</c:v>
                </c:pt>
                <c:pt idx="16047">
                  <c:v>2.4085224641037482E-2</c:v>
                </c:pt>
                <c:pt idx="16048">
                  <c:v>3.8305920658873168E-4</c:v>
                </c:pt>
                <c:pt idx="16049">
                  <c:v>1.3414958743678408E-2</c:v>
                </c:pt>
                <c:pt idx="16050">
                  <c:v>7.4416904214396219E-3</c:v>
                </c:pt>
                <c:pt idx="16051">
                  <c:v>1.5021643429104134E-2</c:v>
                </c:pt>
                <c:pt idx="16052">
                  <c:v>1.298357180710142E-2</c:v>
                </c:pt>
                <c:pt idx="16053">
                  <c:v>4.3744531933532539E-4</c:v>
                </c:pt>
                <c:pt idx="16054">
                  <c:v>1.5748031496063096E-2</c:v>
                </c:pt>
                <c:pt idx="16055">
                  <c:v>2.3437500000000038E-2</c:v>
                </c:pt>
                <c:pt idx="16056">
                  <c:v>2.4594195769820601E-4</c:v>
                </c:pt>
                <c:pt idx="16057">
                  <c:v>6.5104166666679814E-4</c:v>
                </c:pt>
                <c:pt idx="16058">
                  <c:v>3.5433070866141662E-2</c:v>
                </c:pt>
                <c:pt idx="16059">
                  <c:v>1.3227513227514738E-3</c:v>
                </c:pt>
                <c:pt idx="16060">
                  <c:v>2.06625683060109E-2</c:v>
                </c:pt>
                <c:pt idx="16061">
                  <c:v>6.5104166666679814E-4</c:v>
                </c:pt>
                <c:pt idx="16062">
                  <c:v>6.5104166666679814E-4</c:v>
                </c:pt>
                <c:pt idx="16063">
                  <c:v>1.3227513227514738E-3</c:v>
                </c:pt>
                <c:pt idx="16064">
                  <c:v>7.5740259740251549E-4</c:v>
                </c:pt>
                <c:pt idx="16065">
                  <c:v>7.5740259740251549E-4</c:v>
                </c:pt>
                <c:pt idx="16066">
                  <c:v>2.4639999999999978E-2</c:v>
                </c:pt>
                <c:pt idx="16067">
                  <c:v>9.7320664820027391E-3</c:v>
                </c:pt>
                <c:pt idx="16068">
                  <c:v>1.0513296227581837E-2</c:v>
                </c:pt>
                <c:pt idx="16069">
                  <c:v>7.4252651880424334E-2</c:v>
                </c:pt>
                <c:pt idx="16070">
                  <c:v>1.0513296227581837E-2</c:v>
                </c:pt>
                <c:pt idx="16071">
                  <c:v>1.0513296227581837E-2</c:v>
                </c:pt>
                <c:pt idx="16072">
                  <c:v>4.2441218911805362E-4</c:v>
                </c:pt>
                <c:pt idx="16073">
                  <c:v>3.5677879714578532E-3</c:v>
                </c:pt>
                <c:pt idx="16074">
                  <c:v>1.8269845619795351E-4</c:v>
                </c:pt>
                <c:pt idx="16075">
                  <c:v>4.7619047619047589E-2</c:v>
                </c:pt>
                <c:pt idx="16076">
                  <c:v>1.0416666666666938E-2</c:v>
                </c:pt>
                <c:pt idx="16077">
                  <c:v>2.2263450834959239E-5</c:v>
                </c:pt>
                <c:pt idx="16078">
                  <c:v>1.0389610389610303E-2</c:v>
                </c:pt>
                <c:pt idx="16079">
                  <c:v>6.4205847628309477E-3</c:v>
                </c:pt>
                <c:pt idx="16080">
                  <c:v>1.6018639871941597E-5</c:v>
                </c:pt>
                <c:pt idx="16081">
                  <c:v>1.0389610389610303E-2</c:v>
                </c:pt>
                <c:pt idx="16082">
                  <c:v>3.6936182097471992E-4</c:v>
                </c:pt>
                <c:pt idx="16083">
                  <c:v>7.5520178745984738E-3</c:v>
                </c:pt>
                <c:pt idx="16084">
                  <c:v>3.5907666001724626E-4</c:v>
                </c:pt>
                <c:pt idx="16085">
                  <c:v>4.0035556970758474E-2</c:v>
                </c:pt>
                <c:pt idx="16086">
                  <c:v>1.7295428149086627E-2</c:v>
                </c:pt>
                <c:pt idx="16087">
                  <c:v>3.3593295593295582E-2</c:v>
                </c:pt>
                <c:pt idx="16088">
                  <c:v>1.6347131129739925E-2</c:v>
                </c:pt>
                <c:pt idx="16089">
                  <c:v>3.5907666001724626E-4</c:v>
                </c:pt>
                <c:pt idx="16090">
                  <c:v>2.6298862427894107E-3</c:v>
                </c:pt>
                <c:pt idx="16091">
                  <c:v>3.0886668886668928E-2</c:v>
                </c:pt>
                <c:pt idx="16092">
                  <c:v>6.812859271777781E-6</c:v>
                </c:pt>
                <c:pt idx="16093">
                  <c:v>3.0340557275541635E-3</c:v>
                </c:pt>
                <c:pt idx="16094">
                  <c:v>1.2706766917293277E-2</c:v>
                </c:pt>
                <c:pt idx="16095">
                  <c:v>3.1732304900181522E-2</c:v>
                </c:pt>
                <c:pt idx="16096">
                  <c:v>6.1271131591891619E-2</c:v>
                </c:pt>
                <c:pt idx="16097">
                  <c:v>2.870813397129196E-2</c:v>
                </c:pt>
                <c:pt idx="16098">
                  <c:v>8.4210526315792015E-4</c:v>
                </c:pt>
                <c:pt idx="16099">
                  <c:v>9.8684210526314414E-3</c:v>
                </c:pt>
                <c:pt idx="16100">
                  <c:v>1.0611205432937245E-2</c:v>
                </c:pt>
                <c:pt idx="16101">
                  <c:v>1.7078950596956084E-2</c:v>
                </c:pt>
                <c:pt idx="16102">
                  <c:v>3.7189442711444518E-2</c:v>
                </c:pt>
                <c:pt idx="16103">
                  <c:v>1.4267283678434483E-3</c:v>
                </c:pt>
                <c:pt idx="16104">
                  <c:v>6.7476383265857292E-3</c:v>
                </c:pt>
                <c:pt idx="16105">
                  <c:v>3.8788037090244212E-2</c:v>
                </c:pt>
                <c:pt idx="16106">
                  <c:v>1.2016881624587927E-2</c:v>
                </c:pt>
                <c:pt idx="16107">
                  <c:v>7.1878940731399624E-2</c:v>
                </c:pt>
                <c:pt idx="16108">
                  <c:v>1.4690841907311581E-2</c:v>
                </c:pt>
                <c:pt idx="16109">
                  <c:v>5.7836899942167346E-4</c:v>
                </c:pt>
                <c:pt idx="16110">
                  <c:v>1.0416666666666938E-2</c:v>
                </c:pt>
                <c:pt idx="16111">
                  <c:v>2.2038567493112875E-2</c:v>
                </c:pt>
                <c:pt idx="16112">
                  <c:v>4.3744531933532539E-4</c:v>
                </c:pt>
                <c:pt idx="16113">
                  <c:v>1.0598834128246171E-3</c:v>
                </c:pt>
                <c:pt idx="16114">
                  <c:v>6.5104166666679814E-4</c:v>
                </c:pt>
                <c:pt idx="16115">
                  <c:v>4.6599679627203775E-3</c:v>
                </c:pt>
                <c:pt idx="16116">
                  <c:v>1.1459129106187558E-3</c:v>
                </c:pt>
                <c:pt idx="16117">
                  <c:v>3.5677879714578532E-3</c:v>
                </c:pt>
                <c:pt idx="16118">
                  <c:v>6.7723147771779177E-5</c:v>
                </c:pt>
                <c:pt idx="16119">
                  <c:v>4.3744531933532539E-4</c:v>
                </c:pt>
                <c:pt idx="16120">
                  <c:v>4.3744531933532539E-4</c:v>
                </c:pt>
                <c:pt idx="16121">
                  <c:v>1.0416666666666938E-2</c:v>
                </c:pt>
                <c:pt idx="16122">
                  <c:v>5.9999999999999928E-2</c:v>
                </c:pt>
                <c:pt idx="16123">
                  <c:v>9.4933643320738829E-3</c:v>
                </c:pt>
                <c:pt idx="16124">
                  <c:v>3.5637918745532962E-4</c:v>
                </c:pt>
                <c:pt idx="16125">
                  <c:v>6.5104166666679814E-4</c:v>
                </c:pt>
                <c:pt idx="16126">
                  <c:v>2.3437500000000038E-2</c:v>
                </c:pt>
                <c:pt idx="16127">
                  <c:v>5.5010001818512266E-3</c:v>
                </c:pt>
                <c:pt idx="16128">
                  <c:v>1.3774104683195554E-3</c:v>
                </c:pt>
                <c:pt idx="16129">
                  <c:v>4.5537340619304E-4</c:v>
                </c:pt>
                <c:pt idx="16130">
                  <c:v>3.6885245901639496E-2</c:v>
                </c:pt>
                <c:pt idx="16131">
                  <c:v>1.084010840108398E-2</c:v>
                </c:pt>
                <c:pt idx="16132">
                  <c:v>2.4390243902439174E-2</c:v>
                </c:pt>
                <c:pt idx="16133">
                  <c:v>0</c:v>
                </c:pt>
                <c:pt idx="16134">
                  <c:v>1.6393442622950921E-2</c:v>
                </c:pt>
                <c:pt idx="16135">
                  <c:v>8.6535133263816497E-5</c:v>
                </c:pt>
                <c:pt idx="16136">
                  <c:v>2.4390243902439174E-2</c:v>
                </c:pt>
                <c:pt idx="16137">
                  <c:v>6.7750677506769365E-4</c:v>
                </c:pt>
                <c:pt idx="16138">
                  <c:v>3.3948560985394269E-2</c:v>
                </c:pt>
                <c:pt idx="16139">
                  <c:v>7.2114467408584109E-3</c:v>
                </c:pt>
                <c:pt idx="16140">
                  <c:v>3.6885245901639496E-2</c:v>
                </c:pt>
                <c:pt idx="16141">
                  <c:v>3.2284100080711472E-3</c:v>
                </c:pt>
                <c:pt idx="16142">
                  <c:v>3.6231884057970794E-3</c:v>
                </c:pt>
                <c:pt idx="16143">
                  <c:v>5.2428256070642942E-3</c:v>
                </c:pt>
                <c:pt idx="16144">
                  <c:v>1.6393442622950921E-2</c:v>
                </c:pt>
                <c:pt idx="16145">
                  <c:v>9.6525096525095378E-4</c:v>
                </c:pt>
                <c:pt idx="16146">
                  <c:v>3.6885245901639496E-2</c:v>
                </c:pt>
                <c:pt idx="16147">
                  <c:v>0</c:v>
                </c:pt>
                <c:pt idx="16148">
                  <c:v>9.0777051561416691E-5</c:v>
                </c:pt>
                <c:pt idx="16149">
                  <c:v>1.1941316956670183E-3</c:v>
                </c:pt>
                <c:pt idx="16150">
                  <c:v>2.0918715846995829E-3</c:v>
                </c:pt>
                <c:pt idx="16151">
                  <c:v>0</c:v>
                </c:pt>
                <c:pt idx="16152">
                  <c:v>2.4390243902439174E-2</c:v>
                </c:pt>
                <c:pt idx="16153">
                  <c:v>1.6393442622950921E-2</c:v>
                </c:pt>
                <c:pt idx="16154">
                  <c:v>6.238859180035747E-3</c:v>
                </c:pt>
                <c:pt idx="16155">
                  <c:v>8.8757396449703589E-3</c:v>
                </c:pt>
                <c:pt idx="16156">
                  <c:v>1.5748031496063096E-2</c:v>
                </c:pt>
                <c:pt idx="16157">
                  <c:v>2.2210654173173541E-2</c:v>
                </c:pt>
                <c:pt idx="16158">
                  <c:v>1.5748031496063096E-2</c:v>
                </c:pt>
                <c:pt idx="16159">
                  <c:v>8.9605734767043196E-4</c:v>
                </c:pt>
                <c:pt idx="16160">
                  <c:v>2.1164021164021368E-2</c:v>
                </c:pt>
                <c:pt idx="16161">
                  <c:v>2.976190476190496E-3</c:v>
                </c:pt>
                <c:pt idx="16162">
                  <c:v>1.7710724827812437E-2</c:v>
                </c:pt>
                <c:pt idx="16163">
                  <c:v>2.122641509433967E-2</c:v>
                </c:pt>
                <c:pt idx="16164">
                  <c:v>1.7337125829608634E-2</c:v>
                </c:pt>
                <c:pt idx="16165">
                  <c:v>5.4563492063491982E-3</c:v>
                </c:pt>
                <c:pt idx="16166">
                  <c:v>1.3774104683197297E-3</c:v>
                </c:pt>
                <c:pt idx="16167">
                  <c:v>6.534346156988987E-4</c:v>
                </c:pt>
                <c:pt idx="16168">
                  <c:v>3.7858422939068027E-2</c:v>
                </c:pt>
                <c:pt idx="16169">
                  <c:v>6.6682449494948814E-3</c:v>
                </c:pt>
                <c:pt idx="16170">
                  <c:v>9.8681805998884634E-4</c:v>
                </c:pt>
                <c:pt idx="16171">
                  <c:v>2.976190476190496E-3</c:v>
                </c:pt>
                <c:pt idx="16172">
                  <c:v>2.3319200484554808E-2</c:v>
                </c:pt>
                <c:pt idx="16173">
                  <c:v>1.5470477999748978E-4</c:v>
                </c:pt>
                <c:pt idx="16174">
                  <c:v>1.133317901610611E-2</c:v>
                </c:pt>
                <c:pt idx="16175">
                  <c:v>2.3319200484554808E-2</c:v>
                </c:pt>
                <c:pt idx="16176">
                  <c:v>3.2859412250514988E-3</c:v>
                </c:pt>
                <c:pt idx="16177">
                  <c:v>8.8023827504897425E-3</c:v>
                </c:pt>
                <c:pt idx="16178">
                  <c:v>1.717119685869678E-2</c:v>
                </c:pt>
                <c:pt idx="16179">
                  <c:v>3.2085771371485688E-2</c:v>
                </c:pt>
                <c:pt idx="16180">
                  <c:v>2.0748482286943332E-3</c:v>
                </c:pt>
                <c:pt idx="16181">
                  <c:v>6.5852868241156682E-3</c:v>
                </c:pt>
                <c:pt idx="16182">
                  <c:v>6.5852868241156682E-3</c:v>
                </c:pt>
                <c:pt idx="16183">
                  <c:v>1.0635034257081455E-2</c:v>
                </c:pt>
                <c:pt idx="16184">
                  <c:v>1.5664515664515603E-2</c:v>
                </c:pt>
                <c:pt idx="16185">
                  <c:v>5.9889052417076726E-4</c:v>
                </c:pt>
                <c:pt idx="16186">
                  <c:v>1.9670191565378289E-2</c:v>
                </c:pt>
                <c:pt idx="16187">
                  <c:v>2.4132231404958876E-2</c:v>
                </c:pt>
                <c:pt idx="16188">
                  <c:v>5.9889052417076726E-4</c:v>
                </c:pt>
                <c:pt idx="16189">
                  <c:v>1.2180309062692309E-4</c:v>
                </c:pt>
                <c:pt idx="16190">
                  <c:v>1.6862298296284118E-3</c:v>
                </c:pt>
                <c:pt idx="16191">
                  <c:v>4.9075630252100912E-2</c:v>
                </c:pt>
                <c:pt idx="16192">
                  <c:v>0.20562165688193079</c:v>
                </c:pt>
                <c:pt idx="16193">
                  <c:v>1.1321181931393752E-2</c:v>
                </c:pt>
                <c:pt idx="16194">
                  <c:v>1.1321181931393752E-2</c:v>
                </c:pt>
                <c:pt idx="16195">
                  <c:v>3.6500000000000248E-2</c:v>
                </c:pt>
                <c:pt idx="16196">
                  <c:v>4.1556348566827684E-4</c:v>
                </c:pt>
                <c:pt idx="16197">
                  <c:v>0.28652240090000669</c:v>
                </c:pt>
                <c:pt idx="16198">
                  <c:v>8.7837276878375663E-3</c:v>
                </c:pt>
                <c:pt idx="16199">
                  <c:v>5.0794250624198602E-2</c:v>
                </c:pt>
                <c:pt idx="16200">
                  <c:v>2.4132231404958876E-2</c:v>
                </c:pt>
                <c:pt idx="16201">
                  <c:v>3.6500000000000248E-2</c:v>
                </c:pt>
                <c:pt idx="16202">
                  <c:v>0.1525177662032845</c:v>
                </c:pt>
                <c:pt idx="16203">
                  <c:v>2.2885262885262709E-3</c:v>
                </c:pt>
                <c:pt idx="16204">
                  <c:v>5.4256410256409051E-4</c:v>
                </c:pt>
                <c:pt idx="16205">
                  <c:v>1.084010840108398E-2</c:v>
                </c:pt>
                <c:pt idx="16206">
                  <c:v>1.6774193548387228E-2</c:v>
                </c:pt>
                <c:pt idx="16207">
                  <c:v>2.3076923076923002E-2</c:v>
                </c:pt>
                <c:pt idx="16208">
                  <c:v>4.2342756958143315E-3</c:v>
                </c:pt>
                <c:pt idx="16209">
                  <c:v>3.4894540942928057E-2</c:v>
                </c:pt>
                <c:pt idx="16210">
                  <c:v>1.1093333333333358E-2</c:v>
                </c:pt>
                <c:pt idx="16211">
                  <c:v>1.0416666666666938E-2</c:v>
                </c:pt>
                <c:pt idx="16212">
                  <c:v>3.4176349965824616E-3</c:v>
                </c:pt>
                <c:pt idx="16213">
                  <c:v>5.158694334482408E-5</c:v>
                </c:pt>
                <c:pt idx="16214">
                  <c:v>1.7481354230307865E-3</c:v>
                </c:pt>
                <c:pt idx="16215">
                  <c:v>5.1421742489487256E-3</c:v>
                </c:pt>
                <c:pt idx="16216">
                  <c:v>2.9275808936825867E-2</c:v>
                </c:pt>
                <c:pt idx="16217">
                  <c:v>1.2642796639270995E-2</c:v>
                </c:pt>
                <c:pt idx="16218">
                  <c:v>2.0397884663812742E-2</c:v>
                </c:pt>
                <c:pt idx="16219">
                  <c:v>1.7963943950785995E-2</c:v>
                </c:pt>
                <c:pt idx="16220">
                  <c:v>9.8126672613737479E-3</c:v>
                </c:pt>
                <c:pt idx="16221">
                  <c:v>2.5182573659045032E-4</c:v>
                </c:pt>
                <c:pt idx="16222">
                  <c:v>3.5433070866141662E-2</c:v>
                </c:pt>
                <c:pt idx="16223">
                  <c:v>6.9991251093613586E-3</c:v>
                </c:pt>
                <c:pt idx="16224">
                  <c:v>2.3437500000000038E-2</c:v>
                </c:pt>
                <c:pt idx="16225">
                  <c:v>1.0416666666666938E-2</c:v>
                </c:pt>
                <c:pt idx="16226">
                  <c:v>2.3437500000000038E-2</c:v>
                </c:pt>
                <c:pt idx="16227">
                  <c:v>5.0576892682156049E-3</c:v>
                </c:pt>
                <c:pt idx="16228">
                  <c:v>3.097173828881227E-3</c:v>
                </c:pt>
                <c:pt idx="16229">
                  <c:v>3.097173828881227E-3</c:v>
                </c:pt>
                <c:pt idx="16230">
                  <c:v>2.1957604932015561E-3</c:v>
                </c:pt>
                <c:pt idx="16231">
                  <c:v>6.5104166666679814E-4</c:v>
                </c:pt>
                <c:pt idx="16232">
                  <c:v>7.5757575757576141E-3</c:v>
                </c:pt>
                <c:pt idx="16233">
                  <c:v>3.4756163788422765E-3</c:v>
                </c:pt>
                <c:pt idx="16234">
                  <c:v>6.5104166666679814E-4</c:v>
                </c:pt>
                <c:pt idx="16235">
                  <c:v>1.3355460723881862E-2</c:v>
                </c:pt>
                <c:pt idx="16236">
                  <c:v>6.238859180035747E-3</c:v>
                </c:pt>
                <c:pt idx="16237">
                  <c:v>2.384737678855435E-3</c:v>
                </c:pt>
                <c:pt idx="16238">
                  <c:v>4.3744531933532539E-4</c:v>
                </c:pt>
                <c:pt idx="16239">
                  <c:v>1.9899285250164463E-3</c:v>
                </c:pt>
                <c:pt idx="16240">
                  <c:v>4.93288047873215E-3</c:v>
                </c:pt>
                <c:pt idx="16241">
                  <c:v>6.5104166666679814E-4</c:v>
                </c:pt>
                <c:pt idx="16242">
                  <c:v>5.5473372781080627E-4</c:v>
                </c:pt>
                <c:pt idx="16243">
                  <c:v>1.0976702508960743E-2</c:v>
                </c:pt>
                <c:pt idx="16244">
                  <c:v>4.0839663481094968E-5</c:v>
                </c:pt>
                <c:pt idx="16245">
                  <c:v>1.6391401037806513E-3</c:v>
                </c:pt>
                <c:pt idx="16246">
                  <c:v>2.0928858162354923E-2</c:v>
                </c:pt>
                <c:pt idx="16247">
                  <c:v>4.1078305519906002E-4</c:v>
                </c:pt>
                <c:pt idx="16248">
                  <c:v>1.0611205432937245E-2</c:v>
                </c:pt>
                <c:pt idx="16249">
                  <c:v>1.7401315789473619E-3</c:v>
                </c:pt>
                <c:pt idx="16250">
                  <c:v>1.1452631578947345E-2</c:v>
                </c:pt>
                <c:pt idx="16251">
                  <c:v>7.3184487534626003E-2</c:v>
                </c:pt>
                <c:pt idx="16252">
                  <c:v>1.0611205432937245E-2</c:v>
                </c:pt>
                <c:pt idx="16253">
                  <c:v>2.9529767040552858E-3</c:v>
                </c:pt>
                <c:pt idx="16254">
                  <c:v>4.7499999999999931E-2</c:v>
                </c:pt>
                <c:pt idx="16255">
                  <c:v>1.708584987057821E-2</c:v>
                </c:pt>
                <c:pt idx="16256">
                  <c:v>3.6549707602333709E-4</c:v>
                </c:pt>
                <c:pt idx="16257">
                  <c:v>4.9554781262098134E-2</c:v>
                </c:pt>
                <c:pt idx="16258">
                  <c:v>7.0611577964520677E-3</c:v>
                </c:pt>
                <c:pt idx="16259">
                  <c:v>2.66666666666668E-2</c:v>
                </c:pt>
                <c:pt idx="16260">
                  <c:v>2.5322671156004718E-2</c:v>
                </c:pt>
                <c:pt idx="16261">
                  <c:v>1.3774104683197297E-3</c:v>
                </c:pt>
                <c:pt idx="16262">
                  <c:v>1.3774104683197297E-3</c:v>
                </c:pt>
                <c:pt idx="16263">
                  <c:v>6.5104166666679814E-4</c:v>
                </c:pt>
                <c:pt idx="16264">
                  <c:v>5.0576892682156049E-3</c:v>
                </c:pt>
                <c:pt idx="16265">
                  <c:v>1.3888888888890522E-3</c:v>
                </c:pt>
                <c:pt idx="16266">
                  <c:v>4.3744531933532539E-4</c:v>
                </c:pt>
                <c:pt idx="16267">
                  <c:v>2.3437500000000038E-2</c:v>
                </c:pt>
                <c:pt idx="16268">
                  <c:v>7.7911959485778531E-4</c:v>
                </c:pt>
                <c:pt idx="16269">
                  <c:v>1.9846796657381465E-2</c:v>
                </c:pt>
                <c:pt idx="16270">
                  <c:v>1.3054830287208905E-3</c:v>
                </c:pt>
                <c:pt idx="16271">
                  <c:v>6.9991251093613586E-3</c:v>
                </c:pt>
                <c:pt idx="16272">
                  <c:v>4.8875855327466648E-4</c:v>
                </c:pt>
                <c:pt idx="16273">
                  <c:v>2.976190476190496E-3</c:v>
                </c:pt>
                <c:pt idx="16274">
                  <c:v>4.7673531655134023E-5</c:v>
                </c:pt>
                <c:pt idx="16275">
                  <c:v>1.60384923817156E-3</c:v>
                </c:pt>
                <c:pt idx="16276">
                  <c:v>2.8188865398167222E-3</c:v>
                </c:pt>
                <c:pt idx="16277">
                  <c:v>6.3492063492063813E-3</c:v>
                </c:pt>
                <c:pt idx="16278">
                  <c:v>1.0416666666666938E-2</c:v>
                </c:pt>
                <c:pt idx="16279">
                  <c:v>2.6610187900511658E-3</c:v>
                </c:pt>
                <c:pt idx="16280">
                  <c:v>5.8356676003951914E-5</c:v>
                </c:pt>
                <c:pt idx="16281">
                  <c:v>4.1107152644558824E-4</c:v>
                </c:pt>
                <c:pt idx="16282">
                  <c:v>2.3437500000000038E-2</c:v>
                </c:pt>
                <c:pt idx="16283">
                  <c:v>1.0416666666666938E-2</c:v>
                </c:pt>
                <c:pt idx="16284">
                  <c:v>6.6666666666667001E-3</c:v>
                </c:pt>
                <c:pt idx="16285">
                  <c:v>1.5839074998023317E-4</c:v>
                </c:pt>
                <c:pt idx="16286">
                  <c:v>1.0416666666666938E-2</c:v>
                </c:pt>
                <c:pt idx="16287">
                  <c:v>5.092946269416095E-4</c:v>
                </c:pt>
                <c:pt idx="16288">
                  <c:v>6.5104166666679814E-4</c:v>
                </c:pt>
                <c:pt idx="16289">
                  <c:v>5.092946269416095E-4</c:v>
                </c:pt>
                <c:pt idx="16290">
                  <c:v>1.0416666666666938E-2</c:v>
                </c:pt>
                <c:pt idx="16291">
                  <c:v>6.3492063492063813E-3</c:v>
                </c:pt>
                <c:pt idx="16292">
                  <c:v>1.8121301775147806E-2</c:v>
                </c:pt>
                <c:pt idx="16293">
                  <c:v>1.7532325224631831E-3</c:v>
                </c:pt>
                <c:pt idx="16294">
                  <c:v>1.7532325224631831E-3</c:v>
                </c:pt>
                <c:pt idx="16295">
                  <c:v>1.0416666666666938E-2</c:v>
                </c:pt>
                <c:pt idx="16296">
                  <c:v>2.976190476190496E-3</c:v>
                </c:pt>
                <c:pt idx="16297">
                  <c:v>6.5104166666679814E-4</c:v>
                </c:pt>
                <c:pt idx="16298">
                  <c:v>1.5748031496063096E-2</c:v>
                </c:pt>
                <c:pt idx="16299">
                  <c:v>3.8647342995169143E-2</c:v>
                </c:pt>
                <c:pt idx="16300">
                  <c:v>6.3251106894394559E-4</c:v>
                </c:pt>
                <c:pt idx="16301">
                  <c:v>6.1218243036437225E-4</c:v>
                </c:pt>
                <c:pt idx="16302">
                  <c:v>8.2994579945799545E-3</c:v>
                </c:pt>
                <c:pt idx="16303">
                  <c:v>2.9761904761906118E-3</c:v>
                </c:pt>
                <c:pt idx="16304">
                  <c:v>8.4876543209878377E-3</c:v>
                </c:pt>
                <c:pt idx="16305">
                  <c:v>2.6666666666666613E-2</c:v>
                </c:pt>
                <c:pt idx="16306">
                  <c:v>6.5104166666679814E-4</c:v>
                </c:pt>
                <c:pt idx="16307">
                  <c:v>5.9999999999999928E-2</c:v>
                </c:pt>
                <c:pt idx="16308">
                  <c:v>6.9991251093613586E-3</c:v>
                </c:pt>
                <c:pt idx="16309">
                  <c:v>5.3549391784686986E-3</c:v>
                </c:pt>
                <c:pt idx="16310">
                  <c:v>6.1454293737771293E-4</c:v>
                </c:pt>
                <c:pt idx="16311">
                  <c:v>6.1454293737771293E-4</c:v>
                </c:pt>
                <c:pt idx="16312">
                  <c:v>1.0635034257081455E-2</c:v>
                </c:pt>
                <c:pt idx="16313">
                  <c:v>5.9708436724565772E-2</c:v>
                </c:pt>
                <c:pt idx="16314">
                  <c:v>1.6150418667983044E-2</c:v>
                </c:pt>
                <c:pt idx="16315">
                  <c:v>2.1164021164021368E-2</c:v>
                </c:pt>
                <c:pt idx="16316">
                  <c:v>5.4289819376026338E-2</c:v>
                </c:pt>
                <c:pt idx="16317">
                  <c:v>1.0416666666666938E-2</c:v>
                </c:pt>
                <c:pt idx="16318">
                  <c:v>8.9605734767043196E-4</c:v>
                </c:pt>
                <c:pt idx="16319">
                  <c:v>1.0416666666666938E-2</c:v>
                </c:pt>
                <c:pt idx="16320">
                  <c:v>3.097173828881227E-3</c:v>
                </c:pt>
                <c:pt idx="16321">
                  <c:v>2.0013860787049417E-2</c:v>
                </c:pt>
                <c:pt idx="16322">
                  <c:v>2.0013860787049417E-2</c:v>
                </c:pt>
                <c:pt idx="16323">
                  <c:v>4.9062049062049105E-3</c:v>
                </c:pt>
                <c:pt idx="16324">
                  <c:v>6.6666666666668883E-3</c:v>
                </c:pt>
                <c:pt idx="16325">
                  <c:v>8.0139206712433519E-2</c:v>
                </c:pt>
                <c:pt idx="16326">
                  <c:v>6.6666666666668883E-3</c:v>
                </c:pt>
                <c:pt idx="16327">
                  <c:v>3.1249999999999962E-2</c:v>
                </c:pt>
                <c:pt idx="16328">
                  <c:v>3.0303030303030245E-2</c:v>
                </c:pt>
                <c:pt idx="16329">
                  <c:v>1.5748031496063096E-2</c:v>
                </c:pt>
                <c:pt idx="16330">
                  <c:v>5.9999999999999928E-2</c:v>
                </c:pt>
                <c:pt idx="16331">
                  <c:v>2.976190476190496E-3</c:v>
                </c:pt>
                <c:pt idx="16332">
                  <c:v>6.7425137903861246E-2</c:v>
                </c:pt>
                <c:pt idx="16333">
                  <c:v>1.5748031496063096E-2</c:v>
                </c:pt>
                <c:pt idx="16334">
                  <c:v>2.3437500000000038E-2</c:v>
                </c:pt>
                <c:pt idx="16335">
                  <c:v>4.7619047619047589E-2</c:v>
                </c:pt>
                <c:pt idx="16336">
                  <c:v>6.5104166666679814E-4</c:v>
                </c:pt>
                <c:pt idx="16337">
                  <c:v>3.5433070866141662E-2</c:v>
                </c:pt>
                <c:pt idx="16338">
                  <c:v>0.18939393939393931</c:v>
                </c:pt>
                <c:pt idx="16339">
                  <c:v>0.339622641509434</c:v>
                </c:pt>
                <c:pt idx="16340">
                  <c:v>0.10416666666666684</c:v>
                </c:pt>
                <c:pt idx="16341">
                  <c:v>2.016129032257999E-3</c:v>
                </c:pt>
                <c:pt idx="16342">
                  <c:v>6.147540983606598E-3</c:v>
                </c:pt>
                <c:pt idx="16343">
                  <c:v>4.8323471400394599E-2</c:v>
                </c:pt>
                <c:pt idx="16344">
                  <c:v>6.6666666666668883E-3</c:v>
                </c:pt>
                <c:pt idx="16345">
                  <c:v>4.3744531933532539E-4</c:v>
                </c:pt>
                <c:pt idx="16346">
                  <c:v>8.625144791945101E-2</c:v>
                </c:pt>
                <c:pt idx="16347">
                  <c:v>2.9761904761906118E-3</c:v>
                </c:pt>
                <c:pt idx="16348">
                  <c:v>0.18103448275862072</c:v>
                </c:pt>
                <c:pt idx="16349">
                  <c:v>6.5104166666679814E-4</c:v>
                </c:pt>
                <c:pt idx="16350">
                  <c:v>6.238859180035747E-3</c:v>
                </c:pt>
                <c:pt idx="16351">
                  <c:v>6.238859180035747E-3</c:v>
                </c:pt>
                <c:pt idx="16352">
                  <c:v>1.7271682552558589E-2</c:v>
                </c:pt>
                <c:pt idx="16353">
                  <c:v>1.4792899408283544E-3</c:v>
                </c:pt>
                <c:pt idx="16354">
                  <c:v>6.6666666666668883E-3</c:v>
                </c:pt>
                <c:pt idx="16355">
                  <c:v>0.28899082568807349</c:v>
                </c:pt>
                <c:pt idx="16356">
                  <c:v>0.11157024793388433</c:v>
                </c:pt>
                <c:pt idx="16357">
                  <c:v>6.6666666666668883E-3</c:v>
                </c:pt>
                <c:pt idx="16358">
                  <c:v>1.0416666666666938E-2</c:v>
                </c:pt>
                <c:pt idx="16359">
                  <c:v>1.0416666666666938E-2</c:v>
                </c:pt>
                <c:pt idx="16360">
                  <c:v>1.0416666666666938E-2</c:v>
                </c:pt>
                <c:pt idx="16361">
                  <c:v>1.0416666666666938E-2</c:v>
                </c:pt>
                <c:pt idx="16362">
                  <c:v>2.976190476190496E-3</c:v>
                </c:pt>
                <c:pt idx="16363">
                  <c:v>4.7619047619047589E-2</c:v>
                </c:pt>
                <c:pt idx="16364">
                  <c:v>0.45000000000000007</c:v>
                </c:pt>
                <c:pt idx="16365">
                  <c:v>6.147540983606598E-3</c:v>
                </c:pt>
                <c:pt idx="16366">
                  <c:v>4.3715846994535582E-2</c:v>
                </c:pt>
                <c:pt idx="16367">
                  <c:v>7.2580645161290175E-2</c:v>
                </c:pt>
                <c:pt idx="16368">
                  <c:v>5.1362683438155192E-2</c:v>
                </c:pt>
                <c:pt idx="16369">
                  <c:v>2.1164021164021368E-2</c:v>
                </c:pt>
                <c:pt idx="16370">
                  <c:v>0.12222222222222218</c:v>
                </c:pt>
                <c:pt idx="16371">
                  <c:v>6.238859180035747E-3</c:v>
                </c:pt>
                <c:pt idx="16372">
                  <c:v>2.976190476190496E-3</c:v>
                </c:pt>
                <c:pt idx="16373">
                  <c:v>0.43069306930693069</c:v>
                </c:pt>
                <c:pt idx="16374">
                  <c:v>6.147540983606598E-3</c:v>
                </c:pt>
                <c:pt idx="16375">
                  <c:v>1.734400656814461E-2</c:v>
                </c:pt>
                <c:pt idx="16376">
                  <c:v>6.5104166666679814E-4</c:v>
                </c:pt>
                <c:pt idx="16377">
                  <c:v>0.48979591836734687</c:v>
                </c:pt>
                <c:pt idx="16378">
                  <c:v>2.3069679849340892E-2</c:v>
                </c:pt>
                <c:pt idx="16379">
                  <c:v>1.4241996233521636E-2</c:v>
                </c:pt>
                <c:pt idx="16380">
                  <c:v>4.3744531933532539E-4</c:v>
                </c:pt>
                <c:pt idx="16381">
                  <c:v>3.5433070866141662E-2</c:v>
                </c:pt>
                <c:pt idx="16382">
                  <c:v>6.6666666666668883E-3</c:v>
                </c:pt>
                <c:pt idx="16383">
                  <c:v>1.0976702508960743E-2</c:v>
                </c:pt>
                <c:pt idx="16384">
                  <c:v>2.06625683060109E-2</c:v>
                </c:pt>
                <c:pt idx="16385">
                  <c:v>0.21052631578947356</c:v>
                </c:pt>
                <c:pt idx="16386">
                  <c:v>6.5104166666679814E-4</c:v>
                </c:pt>
                <c:pt idx="16387">
                  <c:v>1.0976702508960743E-2</c:v>
                </c:pt>
                <c:pt idx="16388">
                  <c:v>3.5433070866141662E-2</c:v>
                </c:pt>
                <c:pt idx="16389">
                  <c:v>0.34615845619081864</c:v>
                </c:pt>
                <c:pt idx="16390">
                  <c:v>0.15458937198067643</c:v>
                </c:pt>
                <c:pt idx="16391">
                  <c:v>0.12499999999999985</c:v>
                </c:pt>
                <c:pt idx="16392">
                  <c:v>0.14049671592775043</c:v>
                </c:pt>
                <c:pt idx="16393">
                  <c:v>1.0416666666666938E-2</c:v>
                </c:pt>
                <c:pt idx="16394">
                  <c:v>1.0416666666666938E-2</c:v>
                </c:pt>
                <c:pt idx="16395">
                  <c:v>8.5365853658536536E-2</c:v>
                </c:pt>
                <c:pt idx="16396">
                  <c:v>3.5433070866141662E-2</c:v>
                </c:pt>
                <c:pt idx="16397">
                  <c:v>4.7619047619047589E-2</c:v>
                </c:pt>
                <c:pt idx="16398">
                  <c:v>6.9991251093613586E-3</c:v>
                </c:pt>
                <c:pt idx="16399">
                  <c:v>1.5423395710501484E-2</c:v>
                </c:pt>
                <c:pt idx="16400">
                  <c:v>0</c:v>
                </c:pt>
                <c:pt idx="16401">
                  <c:v>2.3437500000000038E-2</c:v>
                </c:pt>
                <c:pt idx="16402">
                  <c:v>5.0000000000000093E-2</c:v>
                </c:pt>
                <c:pt idx="16403">
                  <c:v>2.1164021164021368E-2</c:v>
                </c:pt>
                <c:pt idx="16404">
                  <c:v>6.6666666666668883E-3</c:v>
                </c:pt>
                <c:pt idx="16405">
                  <c:v>4.4933431952662993E-2</c:v>
                </c:pt>
                <c:pt idx="16406">
                  <c:v>0.35714285714285704</c:v>
                </c:pt>
                <c:pt idx="16407">
                  <c:v>1.0976702508960743E-2</c:v>
                </c:pt>
                <c:pt idx="16408">
                  <c:v>1.0976702508960743E-2</c:v>
                </c:pt>
                <c:pt idx="16409">
                  <c:v>2.0923076923076878E-2</c:v>
                </c:pt>
                <c:pt idx="16410">
                  <c:v>3.4602076124566616E-3</c:v>
                </c:pt>
                <c:pt idx="16411">
                  <c:v>1.5748031496063096E-2</c:v>
                </c:pt>
                <c:pt idx="16412">
                  <c:v>0.11157024793388433</c:v>
                </c:pt>
                <c:pt idx="16413">
                  <c:v>0.13865546218487393</c:v>
                </c:pt>
                <c:pt idx="16414">
                  <c:v>4.3744531933532539E-4</c:v>
                </c:pt>
                <c:pt idx="16415">
                  <c:v>5.9999999999999928E-2</c:v>
                </c:pt>
                <c:pt idx="16416">
                  <c:v>6.8328246863343475E-2</c:v>
                </c:pt>
                <c:pt idx="16417">
                  <c:v>2.976190476190496E-3</c:v>
                </c:pt>
                <c:pt idx="16418">
                  <c:v>1.7045454545454419E-2</c:v>
                </c:pt>
                <c:pt idx="16419">
                  <c:v>2.3437500000000038E-2</c:v>
                </c:pt>
                <c:pt idx="16420">
                  <c:v>2.1164021164021368E-2</c:v>
                </c:pt>
                <c:pt idx="16421">
                  <c:v>2.3437500000000038E-2</c:v>
                </c:pt>
                <c:pt idx="16422">
                  <c:v>0.13761068943706517</c:v>
                </c:pt>
                <c:pt idx="16423">
                  <c:v>4.3744531933532539E-4</c:v>
                </c:pt>
                <c:pt idx="16424">
                  <c:v>0.27272727272727265</c:v>
                </c:pt>
                <c:pt idx="16425">
                  <c:v>4.7619047619047589E-2</c:v>
                </c:pt>
                <c:pt idx="16426">
                  <c:v>1.0416666666666938E-2</c:v>
                </c:pt>
                <c:pt idx="16427">
                  <c:v>6.4971319003575331E-3</c:v>
                </c:pt>
                <c:pt idx="16428">
                  <c:v>3.1173826173826382E-3</c:v>
                </c:pt>
                <c:pt idx="16429">
                  <c:v>5.7498368977960727E-2</c:v>
                </c:pt>
                <c:pt idx="16430">
                  <c:v>6.4971319003575331E-3</c:v>
                </c:pt>
                <c:pt idx="16431">
                  <c:v>2.2210654173173541E-2</c:v>
                </c:pt>
                <c:pt idx="16432">
                  <c:v>8.9605734767043196E-4</c:v>
                </c:pt>
                <c:pt idx="16433">
                  <c:v>1.3258820951128777E-2</c:v>
                </c:pt>
                <c:pt idx="16434">
                  <c:v>1.3227513227514738E-3</c:v>
                </c:pt>
                <c:pt idx="16435">
                  <c:v>2.1477098400175497E-2</c:v>
                </c:pt>
                <c:pt idx="16436">
                  <c:v>4.3744531933532539E-4</c:v>
                </c:pt>
                <c:pt idx="16437">
                  <c:v>7.2515881577370151E-3</c:v>
                </c:pt>
                <c:pt idx="16438">
                  <c:v>1.4336917562724075E-2</c:v>
                </c:pt>
                <c:pt idx="16439">
                  <c:v>3.4722222222222398E-3</c:v>
                </c:pt>
                <c:pt idx="16440">
                  <c:v>1.9357336430511073E-4</c:v>
                </c:pt>
                <c:pt idx="16441">
                  <c:v>1.0416666666666938E-2</c:v>
                </c:pt>
                <c:pt idx="16442">
                  <c:v>6.5104166666679814E-4</c:v>
                </c:pt>
                <c:pt idx="16443">
                  <c:v>1.0416666666666938E-2</c:v>
                </c:pt>
                <c:pt idx="16444">
                  <c:v>1.0416666666666938E-2</c:v>
                </c:pt>
                <c:pt idx="16445">
                  <c:v>7.4992347719621596E-3</c:v>
                </c:pt>
                <c:pt idx="16446">
                  <c:v>1.5679442508710839E-2</c:v>
                </c:pt>
                <c:pt idx="16447">
                  <c:v>7.0275897969807556E-3</c:v>
                </c:pt>
                <c:pt idx="16448">
                  <c:v>1.5679442508710839E-2</c:v>
                </c:pt>
                <c:pt idx="16449">
                  <c:v>3.0055414670798752E-3</c:v>
                </c:pt>
                <c:pt idx="16450">
                  <c:v>6.6666666666668883E-3</c:v>
                </c:pt>
                <c:pt idx="16451">
                  <c:v>2.0424836601325687E-4</c:v>
                </c:pt>
                <c:pt idx="16452">
                  <c:v>5.6818181818181941E-3</c:v>
                </c:pt>
                <c:pt idx="16453">
                  <c:v>1.1459129106187558E-3</c:v>
                </c:pt>
                <c:pt idx="16454">
                  <c:v>5.0125313283205459E-3</c:v>
                </c:pt>
                <c:pt idx="16455">
                  <c:v>5.4256410256409051E-4</c:v>
                </c:pt>
                <c:pt idx="16456">
                  <c:v>6.6197959746346572E-3</c:v>
                </c:pt>
                <c:pt idx="16457">
                  <c:v>7.8446627119192792E-3</c:v>
                </c:pt>
                <c:pt idx="16458">
                  <c:v>1.157240454879583E-2</c:v>
                </c:pt>
                <c:pt idx="16459">
                  <c:v>3.6466015684012611E-3</c:v>
                </c:pt>
                <c:pt idx="16460">
                  <c:v>2.3976023976043313E-4</c:v>
                </c:pt>
                <c:pt idx="16461">
                  <c:v>2.3976023976043313E-4</c:v>
                </c:pt>
                <c:pt idx="16462">
                  <c:v>1.0077543424317588E-2</c:v>
                </c:pt>
                <c:pt idx="16463">
                  <c:v>7.4103445237464448E-3</c:v>
                </c:pt>
                <c:pt idx="16464">
                  <c:v>5.796801764544311E-4</c:v>
                </c:pt>
                <c:pt idx="16465">
                  <c:v>9.461035696331795E-4</c:v>
                </c:pt>
                <c:pt idx="16466">
                  <c:v>2.8001990762860352E-2</c:v>
                </c:pt>
                <c:pt idx="16467">
                  <c:v>1.1093333333333358E-2</c:v>
                </c:pt>
                <c:pt idx="16468">
                  <c:v>3.4193245778610694E-3</c:v>
                </c:pt>
                <c:pt idx="16469">
                  <c:v>5.6030549780549891E-3</c:v>
                </c:pt>
                <c:pt idx="16470">
                  <c:v>7.8446627119192792E-3</c:v>
                </c:pt>
                <c:pt idx="16471">
                  <c:v>2.5001858045335698E-3</c:v>
                </c:pt>
                <c:pt idx="16472">
                  <c:v>1.1027725661870622E-3</c:v>
                </c:pt>
                <c:pt idx="16473">
                  <c:v>1.1027725661870622E-3</c:v>
                </c:pt>
                <c:pt idx="16474">
                  <c:v>2.4154589371982158E-3</c:v>
                </c:pt>
                <c:pt idx="16475">
                  <c:v>4.76190476190477E-2</c:v>
                </c:pt>
                <c:pt idx="16476">
                  <c:v>1.0416666666666938E-2</c:v>
                </c:pt>
                <c:pt idx="16477">
                  <c:v>1.2305227901558254E-2</c:v>
                </c:pt>
                <c:pt idx="16478">
                  <c:v>6.5104166666679814E-4</c:v>
                </c:pt>
                <c:pt idx="16479">
                  <c:v>1.4459665144596895E-2</c:v>
                </c:pt>
                <c:pt idx="16480">
                  <c:v>1.0416666666666938E-2</c:v>
                </c:pt>
                <c:pt idx="16481">
                  <c:v>2.3319200484554808E-2</c:v>
                </c:pt>
                <c:pt idx="16482">
                  <c:v>1.0416666666666938E-2</c:v>
                </c:pt>
                <c:pt idx="16483">
                  <c:v>1.0416666666666938E-2</c:v>
                </c:pt>
                <c:pt idx="16484">
                  <c:v>4.3744531933532539E-4</c:v>
                </c:pt>
                <c:pt idx="16485">
                  <c:v>1.0484927916120644E-2</c:v>
                </c:pt>
                <c:pt idx="16486">
                  <c:v>2.7322404371585415E-3</c:v>
                </c:pt>
                <c:pt idx="16487">
                  <c:v>1.0416666666666938E-2</c:v>
                </c:pt>
                <c:pt idx="16488">
                  <c:v>1.6203703703703606E-2</c:v>
                </c:pt>
                <c:pt idx="16489">
                  <c:v>9.7949188858280165E-3</c:v>
                </c:pt>
                <c:pt idx="16490">
                  <c:v>8.9605734767043196E-4</c:v>
                </c:pt>
                <c:pt idx="16491">
                  <c:v>1.0957703265405497E-4</c:v>
                </c:pt>
                <c:pt idx="16492">
                  <c:v>2.3011176857331882E-3</c:v>
                </c:pt>
                <c:pt idx="16493">
                  <c:v>1.5748031496063096E-2</c:v>
                </c:pt>
                <c:pt idx="16494">
                  <c:v>6.9991251093613586E-3</c:v>
                </c:pt>
                <c:pt idx="16495">
                  <c:v>6.9991251093613586E-3</c:v>
                </c:pt>
                <c:pt idx="16496">
                  <c:v>4.3744531933532539E-4</c:v>
                </c:pt>
                <c:pt idx="16497">
                  <c:v>6.9686411149826252E-3</c:v>
                </c:pt>
                <c:pt idx="16498">
                  <c:v>1.0513296227581837E-2</c:v>
                </c:pt>
                <c:pt idx="16499">
                  <c:v>1.0513296227581837E-2</c:v>
                </c:pt>
                <c:pt idx="16500">
                  <c:v>1.6422680119948727E-2</c:v>
                </c:pt>
                <c:pt idx="16501">
                  <c:v>6.8310152343768109E-4</c:v>
                </c:pt>
                <c:pt idx="16502">
                  <c:v>2.7348293345423883E-2</c:v>
                </c:pt>
                <c:pt idx="16503">
                  <c:v>6.1374143153196246E-2</c:v>
                </c:pt>
                <c:pt idx="16504">
                  <c:v>2.7348293345423883E-2</c:v>
                </c:pt>
                <c:pt idx="16505">
                  <c:v>9.8009055992249929E-3</c:v>
                </c:pt>
                <c:pt idx="16506">
                  <c:v>9.0945469096733887E-4</c:v>
                </c:pt>
                <c:pt idx="16507">
                  <c:v>4.2441218911805362E-4</c:v>
                </c:pt>
                <c:pt idx="16508">
                  <c:v>1.8123568582284044E-2</c:v>
                </c:pt>
                <c:pt idx="16509">
                  <c:v>6.7750677506769365E-4</c:v>
                </c:pt>
                <c:pt idx="16510">
                  <c:v>2.2152994115610877E-2</c:v>
                </c:pt>
                <c:pt idx="16511">
                  <c:v>6.8310152343768109E-4</c:v>
                </c:pt>
                <c:pt idx="16512">
                  <c:v>2.2746032976212502E-3</c:v>
                </c:pt>
                <c:pt idx="16513">
                  <c:v>6.8903836479158945E-3</c:v>
                </c:pt>
                <c:pt idx="16514">
                  <c:v>3.6673843090955303E-2</c:v>
                </c:pt>
                <c:pt idx="16515">
                  <c:v>2.3017984955701249E-2</c:v>
                </c:pt>
                <c:pt idx="16516">
                  <c:v>7.204142262965737E-3</c:v>
                </c:pt>
                <c:pt idx="16517">
                  <c:v>6.8903836479158945E-3</c:v>
                </c:pt>
                <c:pt idx="16518">
                  <c:v>1.8762049720953692E-2</c:v>
                </c:pt>
                <c:pt idx="16519">
                  <c:v>3.9060720063563384E-2</c:v>
                </c:pt>
                <c:pt idx="16520">
                  <c:v>8.2794865167573305E-3</c:v>
                </c:pt>
                <c:pt idx="16521">
                  <c:v>1.0287093895975077E-3</c:v>
                </c:pt>
                <c:pt idx="16522">
                  <c:v>5.9829796195799917E-4</c:v>
                </c:pt>
                <c:pt idx="16523">
                  <c:v>8.5948860710794361E-4</c:v>
                </c:pt>
                <c:pt idx="16524">
                  <c:v>1.0628247520075672E-2</c:v>
                </c:pt>
                <c:pt idx="16525">
                  <c:v>1.0287093895975077E-3</c:v>
                </c:pt>
                <c:pt idx="16526">
                  <c:v>1.1087347179260545E-2</c:v>
                </c:pt>
                <c:pt idx="16527">
                  <c:v>6.5001043559710621E-3</c:v>
                </c:pt>
                <c:pt idx="16528">
                  <c:v>2.8742257235407943E-2</c:v>
                </c:pt>
                <c:pt idx="16529">
                  <c:v>3.8889590303642564E-2</c:v>
                </c:pt>
                <c:pt idx="16530">
                  <c:v>1.3610429375871138E-4</c:v>
                </c:pt>
                <c:pt idx="16531">
                  <c:v>7.4695948394578632E-2</c:v>
                </c:pt>
                <c:pt idx="16532">
                  <c:v>2.3407434443899606E-2</c:v>
                </c:pt>
                <c:pt idx="16533">
                  <c:v>7.155922255997183E-3</c:v>
                </c:pt>
                <c:pt idx="16534">
                  <c:v>2.5500187501388999E-4</c:v>
                </c:pt>
                <c:pt idx="16535">
                  <c:v>1.6081000595592827E-2</c:v>
                </c:pt>
                <c:pt idx="16536">
                  <c:v>2.8415300546448297E-2</c:v>
                </c:pt>
                <c:pt idx="16537">
                  <c:v>5.4256410256409051E-4</c:v>
                </c:pt>
                <c:pt idx="16538">
                  <c:v>3.4894540942928057E-2</c:v>
                </c:pt>
                <c:pt idx="16539">
                  <c:v>5.5998588567395804E-3</c:v>
                </c:pt>
                <c:pt idx="16540">
                  <c:v>1.6815003178639171E-3</c:v>
                </c:pt>
                <c:pt idx="16541">
                  <c:v>1.2607253603016325E-2</c:v>
                </c:pt>
                <c:pt idx="16542">
                  <c:v>1.1057028345163946E-2</c:v>
                </c:pt>
                <c:pt idx="16543">
                  <c:v>4.0055047183299927E-2</c:v>
                </c:pt>
                <c:pt idx="16544">
                  <c:v>2.0320713768989761E-2</c:v>
                </c:pt>
                <c:pt idx="16545">
                  <c:v>1.6774193548387228E-2</c:v>
                </c:pt>
                <c:pt idx="16546">
                  <c:v>5.4256410256409051E-4</c:v>
                </c:pt>
                <c:pt idx="16547">
                  <c:v>3.1558185404349397E-5</c:v>
                </c:pt>
                <c:pt idx="16548">
                  <c:v>5.796801764544311E-4</c:v>
                </c:pt>
                <c:pt idx="16549">
                  <c:v>1.5132408575036393E-5</c:v>
                </c:pt>
                <c:pt idx="16550">
                  <c:v>4.8832139520397725E-3</c:v>
                </c:pt>
                <c:pt idx="16551">
                  <c:v>1.1057028345163946E-2</c:v>
                </c:pt>
                <c:pt idx="16552">
                  <c:v>1.1881048244684321E-3</c:v>
                </c:pt>
                <c:pt idx="16553">
                  <c:v>1.1027725661870622E-3</c:v>
                </c:pt>
                <c:pt idx="16554">
                  <c:v>6.3296703296703673E-3</c:v>
                </c:pt>
                <c:pt idx="16555">
                  <c:v>6.3296703296703673E-3</c:v>
                </c:pt>
                <c:pt idx="16556">
                  <c:v>3.5433070866141662E-2</c:v>
                </c:pt>
                <c:pt idx="16557">
                  <c:v>3.5197334166406267E-2</c:v>
                </c:pt>
                <c:pt idx="16558">
                  <c:v>1.5748031496063096E-2</c:v>
                </c:pt>
                <c:pt idx="16559">
                  <c:v>4.3744531933532539E-4</c:v>
                </c:pt>
                <c:pt idx="16560">
                  <c:v>1.3227513227514738E-3</c:v>
                </c:pt>
                <c:pt idx="16561">
                  <c:v>6.9991251093613586E-3</c:v>
                </c:pt>
                <c:pt idx="16562">
                  <c:v>3.7467700258397893E-2</c:v>
                </c:pt>
                <c:pt idx="16563">
                  <c:v>3.097173828881227E-3</c:v>
                </c:pt>
                <c:pt idx="16564">
                  <c:v>1.0416666666666938E-2</c:v>
                </c:pt>
                <c:pt idx="16565">
                  <c:v>4.3744531933532539E-4</c:v>
                </c:pt>
                <c:pt idx="16566">
                  <c:v>2.016129032257999E-3</c:v>
                </c:pt>
                <c:pt idx="16567">
                  <c:v>1.5748031496063096E-2</c:v>
                </c:pt>
                <c:pt idx="16568">
                  <c:v>7.1689542806360456E-3</c:v>
                </c:pt>
                <c:pt idx="16569">
                  <c:v>1.8043764173795241E-3</c:v>
                </c:pt>
                <c:pt idx="16570">
                  <c:v>5.7836899942167346E-4</c:v>
                </c:pt>
                <c:pt idx="16571">
                  <c:v>4.9574485664608529E-5</c:v>
                </c:pt>
                <c:pt idx="16572">
                  <c:v>2.3199023199023172E-2</c:v>
                </c:pt>
                <c:pt idx="16573">
                  <c:v>2.3199023199023172E-2</c:v>
                </c:pt>
                <c:pt idx="16574">
                  <c:v>9.1145123919131321E-3</c:v>
                </c:pt>
                <c:pt idx="16575">
                  <c:v>1.0722176441785313E-2</c:v>
                </c:pt>
                <c:pt idx="16576">
                  <c:v>1.6638863528815693E-2</c:v>
                </c:pt>
                <c:pt idx="16577">
                  <c:v>1.4945447059630886E-2</c:v>
                </c:pt>
                <c:pt idx="16578">
                  <c:v>6.7476383265857292E-3</c:v>
                </c:pt>
                <c:pt idx="16579">
                  <c:v>3.5076923076923019E-2</c:v>
                </c:pt>
                <c:pt idx="16580">
                  <c:v>5.9412132582864305E-2</c:v>
                </c:pt>
                <c:pt idx="16581">
                  <c:v>6.7476383265857292E-3</c:v>
                </c:pt>
                <c:pt idx="16582">
                  <c:v>1.0260801710640411E-2</c:v>
                </c:pt>
                <c:pt idx="16583">
                  <c:v>5.7836899942167346E-4</c:v>
                </c:pt>
                <c:pt idx="16584">
                  <c:v>6.7476383265857292E-3</c:v>
                </c:pt>
                <c:pt idx="16585">
                  <c:v>1.0840468131236701E-3</c:v>
                </c:pt>
                <c:pt idx="16586">
                  <c:v>5.7836899942167346E-4</c:v>
                </c:pt>
                <c:pt idx="16587">
                  <c:v>5.7836899942167346E-4</c:v>
                </c:pt>
                <c:pt idx="16588">
                  <c:v>6.9539835164835924E-3</c:v>
                </c:pt>
                <c:pt idx="16589">
                  <c:v>3.2792837414687263E-3</c:v>
                </c:pt>
                <c:pt idx="16590">
                  <c:v>2.1365731043150302E-2</c:v>
                </c:pt>
                <c:pt idx="16591">
                  <c:v>2.2702128979934257E-2</c:v>
                </c:pt>
                <c:pt idx="16592">
                  <c:v>2.9654090375153203E-3</c:v>
                </c:pt>
                <c:pt idx="16593">
                  <c:v>6.8310152343768109E-4</c:v>
                </c:pt>
                <c:pt idx="16594">
                  <c:v>1.2486904034705539E-2</c:v>
                </c:pt>
                <c:pt idx="16595">
                  <c:v>6.1285120108648767E-3</c:v>
                </c:pt>
                <c:pt idx="16596">
                  <c:v>2.3965141612200407E-2</c:v>
                </c:pt>
                <c:pt idx="16597">
                  <c:v>1.9986159169550037E-3</c:v>
                </c:pt>
                <c:pt idx="16598">
                  <c:v>6.072106261857189E-4</c:v>
                </c:pt>
                <c:pt idx="16599">
                  <c:v>4.2441218911805362E-4</c:v>
                </c:pt>
                <c:pt idx="16600">
                  <c:v>3.0668916702668958E-3</c:v>
                </c:pt>
                <c:pt idx="16601">
                  <c:v>1.5896103896103946E-2</c:v>
                </c:pt>
                <c:pt idx="16602">
                  <c:v>1.2486904034705539E-2</c:v>
                </c:pt>
                <c:pt idx="16603">
                  <c:v>1.5278838808256977E-4</c:v>
                </c:pt>
                <c:pt idx="16604">
                  <c:v>2.893719471259801E-3</c:v>
                </c:pt>
                <c:pt idx="16605">
                  <c:v>6.2294121313076836E-4</c:v>
                </c:pt>
                <c:pt idx="16606">
                  <c:v>6.6783845836930486E-3</c:v>
                </c:pt>
                <c:pt idx="16607">
                  <c:v>1.7825311942959708E-3</c:v>
                </c:pt>
                <c:pt idx="16608">
                  <c:v>1.0513296227581837E-2</c:v>
                </c:pt>
                <c:pt idx="16609">
                  <c:v>2.8690263984381421E-3</c:v>
                </c:pt>
                <c:pt idx="16610">
                  <c:v>2.9654090375153203E-3</c:v>
                </c:pt>
                <c:pt idx="16611">
                  <c:v>1.3882385798893663E-3</c:v>
                </c:pt>
                <c:pt idx="16612">
                  <c:v>2.4723040142525509E-6</c:v>
                </c:pt>
                <c:pt idx="16613">
                  <c:v>9.0553384474356992E-3</c:v>
                </c:pt>
                <c:pt idx="16614">
                  <c:v>2.5272774186349635E-2</c:v>
                </c:pt>
                <c:pt idx="16615">
                  <c:v>1.5798319327731077E-2</c:v>
                </c:pt>
                <c:pt idx="16616">
                  <c:v>4.0228857500447072E-2</c:v>
                </c:pt>
                <c:pt idx="16617">
                  <c:v>1.6079158936301841E-2</c:v>
                </c:pt>
                <c:pt idx="16618">
                  <c:v>2.5800645635357059E-3</c:v>
                </c:pt>
                <c:pt idx="16619">
                  <c:v>5.2107693442920822E-2</c:v>
                </c:pt>
                <c:pt idx="16620">
                  <c:v>3.7526497892351657E-2</c:v>
                </c:pt>
                <c:pt idx="16621">
                  <c:v>1.4952000433195277E-2</c:v>
                </c:pt>
                <c:pt idx="16622">
                  <c:v>7.204142262965737E-3</c:v>
                </c:pt>
                <c:pt idx="16623">
                  <c:v>2.5800645635357059E-3</c:v>
                </c:pt>
                <c:pt idx="16624">
                  <c:v>2.4016738728469531E-3</c:v>
                </c:pt>
                <c:pt idx="16625">
                  <c:v>6.8740783026497582E-3</c:v>
                </c:pt>
                <c:pt idx="16626">
                  <c:v>9.2749355907250988E-3</c:v>
                </c:pt>
                <c:pt idx="16627">
                  <c:v>2.6576884653807736E-2</c:v>
                </c:pt>
                <c:pt idx="16628">
                  <c:v>1.6079158936301841E-2</c:v>
                </c:pt>
                <c:pt idx="16629">
                  <c:v>3.5256410256410152E-2</c:v>
                </c:pt>
                <c:pt idx="16630">
                  <c:v>4.8166119594678422E-4</c:v>
                </c:pt>
                <c:pt idx="16631">
                  <c:v>2.8976001874231966E-2</c:v>
                </c:pt>
                <c:pt idx="16632">
                  <c:v>6.4419842452627793E-3</c:v>
                </c:pt>
                <c:pt idx="16633">
                  <c:v>2.551642331303336E-2</c:v>
                </c:pt>
                <c:pt idx="16634">
                  <c:v>2.4639999999999978E-2</c:v>
                </c:pt>
                <c:pt idx="16635">
                  <c:v>6.3112614313599695E-4</c:v>
                </c:pt>
                <c:pt idx="16636">
                  <c:v>1.571009635525757E-2</c:v>
                </c:pt>
                <c:pt idx="16637">
                  <c:v>1.537693259121823E-2</c:v>
                </c:pt>
                <c:pt idx="16638">
                  <c:v>1.571009635525757E-2</c:v>
                </c:pt>
                <c:pt idx="16639">
                  <c:v>1.571009635525757E-2</c:v>
                </c:pt>
                <c:pt idx="16640">
                  <c:v>7.9059449866892217E-4</c:v>
                </c:pt>
                <c:pt idx="16641">
                  <c:v>2.4639999999999978E-2</c:v>
                </c:pt>
                <c:pt idx="16642">
                  <c:v>2.741875040382378E-3</c:v>
                </c:pt>
                <c:pt idx="16643">
                  <c:v>1.0731697931698043E-2</c:v>
                </c:pt>
                <c:pt idx="16644">
                  <c:v>3.2199205752924613E-2</c:v>
                </c:pt>
                <c:pt idx="16645">
                  <c:v>6.7012450913138762E-6</c:v>
                </c:pt>
                <c:pt idx="16646">
                  <c:v>1.0416666666666938E-2</c:v>
                </c:pt>
                <c:pt idx="16647">
                  <c:v>2.3437500000000038E-2</c:v>
                </c:pt>
                <c:pt idx="16648">
                  <c:v>2.3437500000000038E-2</c:v>
                </c:pt>
                <c:pt idx="16649">
                  <c:v>2.3437500000000038E-2</c:v>
                </c:pt>
                <c:pt idx="16650">
                  <c:v>6.9991251093613586E-3</c:v>
                </c:pt>
                <c:pt idx="16651">
                  <c:v>1.3227513227514738E-3</c:v>
                </c:pt>
                <c:pt idx="16652">
                  <c:v>2.06625683060109E-2</c:v>
                </c:pt>
                <c:pt idx="16653">
                  <c:v>6.5104166666679814E-4</c:v>
                </c:pt>
                <c:pt idx="16654">
                  <c:v>6.9686411149826252E-3</c:v>
                </c:pt>
                <c:pt idx="16655">
                  <c:v>6.9991251093613586E-3</c:v>
                </c:pt>
                <c:pt idx="16656">
                  <c:v>3.5433070866141662E-2</c:v>
                </c:pt>
                <c:pt idx="16657">
                  <c:v>8.8757396449704734E-3</c:v>
                </c:pt>
                <c:pt idx="16658">
                  <c:v>1.5748031496063096E-2</c:v>
                </c:pt>
                <c:pt idx="16659">
                  <c:v>1.5748031496063096E-2</c:v>
                </c:pt>
                <c:pt idx="16660">
                  <c:v>3.4520807061790761E-2</c:v>
                </c:pt>
                <c:pt idx="16661">
                  <c:v>1.1333914559720775E-2</c:v>
                </c:pt>
                <c:pt idx="16662">
                  <c:v>1.1333914559720775E-2</c:v>
                </c:pt>
                <c:pt idx="16663">
                  <c:v>6.3384209725667734E-4</c:v>
                </c:pt>
                <c:pt idx="16664">
                  <c:v>3.4709193245778577E-2</c:v>
                </c:pt>
                <c:pt idx="16665">
                  <c:v>6.5104166666679814E-4</c:v>
                </c:pt>
                <c:pt idx="16666">
                  <c:v>1.3774104683197297E-3</c:v>
                </c:pt>
                <c:pt idx="16667">
                  <c:v>2.1164021164021368E-2</c:v>
                </c:pt>
                <c:pt idx="16668">
                  <c:v>2.976190476190496E-3</c:v>
                </c:pt>
                <c:pt idx="16669">
                  <c:v>0.13865546218487393</c:v>
                </c:pt>
                <c:pt idx="16670">
                  <c:v>1.3227513227514738E-3</c:v>
                </c:pt>
                <c:pt idx="16671">
                  <c:v>2.5735294117647207E-2</c:v>
                </c:pt>
                <c:pt idx="16672">
                  <c:v>4.2278593680465113E-3</c:v>
                </c:pt>
                <c:pt idx="16673">
                  <c:v>7.3559773559773514E-2</c:v>
                </c:pt>
                <c:pt idx="16674">
                  <c:v>6.5104166666679814E-4</c:v>
                </c:pt>
                <c:pt idx="16675">
                  <c:v>1.7076502732243888E-4</c:v>
                </c:pt>
                <c:pt idx="16676">
                  <c:v>9.7949188858280165E-3</c:v>
                </c:pt>
                <c:pt idx="16677">
                  <c:v>7.4364543114543227E-2</c:v>
                </c:pt>
                <c:pt idx="16678">
                  <c:v>6.1403508771929578E-2</c:v>
                </c:pt>
                <c:pt idx="16679">
                  <c:v>1.5679442508710839E-2</c:v>
                </c:pt>
                <c:pt idx="16680">
                  <c:v>4.1928721174005288E-3</c:v>
                </c:pt>
                <c:pt idx="16681">
                  <c:v>0.10521224536246744</c:v>
                </c:pt>
                <c:pt idx="16682">
                  <c:v>4.1928721174005288E-3</c:v>
                </c:pt>
                <c:pt idx="16683">
                  <c:v>6.5104166666679814E-4</c:v>
                </c:pt>
                <c:pt idx="16684">
                  <c:v>1.0416666666666938E-2</c:v>
                </c:pt>
                <c:pt idx="16685">
                  <c:v>3.9232781168265125E-3</c:v>
                </c:pt>
                <c:pt idx="16686">
                  <c:v>2.3437500000000038E-2</c:v>
                </c:pt>
                <c:pt idx="16687">
                  <c:v>2.016129032257999E-3</c:v>
                </c:pt>
                <c:pt idx="16688">
                  <c:v>1.9392372333548992E-2</c:v>
                </c:pt>
                <c:pt idx="16689">
                  <c:v>1.2820512820512751E-3</c:v>
                </c:pt>
                <c:pt idx="16690">
                  <c:v>1.9392372333548992E-2</c:v>
                </c:pt>
                <c:pt idx="16691">
                  <c:v>2.6371539192042665E-4</c:v>
                </c:pt>
                <c:pt idx="16692">
                  <c:v>0.1050477367668651</c:v>
                </c:pt>
                <c:pt idx="16693">
                  <c:v>1.4083477498111698E-2</c:v>
                </c:pt>
                <c:pt idx="16694">
                  <c:v>6.8740783026497582E-3</c:v>
                </c:pt>
                <c:pt idx="16695">
                  <c:v>1.0635034257081455E-2</c:v>
                </c:pt>
                <c:pt idx="16696">
                  <c:v>2.1610389610389521E-2</c:v>
                </c:pt>
                <c:pt idx="16697">
                  <c:v>3.7810201162474708E-3</c:v>
                </c:pt>
                <c:pt idx="16698">
                  <c:v>9.8681805998884634E-4</c:v>
                </c:pt>
                <c:pt idx="16699">
                  <c:v>1.3612513612526605E-4</c:v>
                </c:pt>
                <c:pt idx="16700">
                  <c:v>2.3319200484554808E-2</c:v>
                </c:pt>
                <c:pt idx="16701">
                  <c:v>9.1546384649841221E-4</c:v>
                </c:pt>
                <c:pt idx="16702">
                  <c:v>7.85116270478361E-3</c:v>
                </c:pt>
                <c:pt idx="16703">
                  <c:v>1.2487512487511664E-3</c:v>
                </c:pt>
                <c:pt idx="16704">
                  <c:v>1.6079158936301841E-2</c:v>
                </c:pt>
                <c:pt idx="16705">
                  <c:v>6.1454293737771293E-4</c:v>
                </c:pt>
                <c:pt idx="16706">
                  <c:v>3.8805107558722615E-2</c:v>
                </c:pt>
                <c:pt idx="16707">
                  <c:v>2.3728813559321892E-2</c:v>
                </c:pt>
                <c:pt idx="16708">
                  <c:v>3.9886039886040548E-3</c:v>
                </c:pt>
                <c:pt idx="16709">
                  <c:v>1.210653753026609E-2</c:v>
                </c:pt>
                <c:pt idx="16710">
                  <c:v>1.7273469387755112E-2</c:v>
                </c:pt>
                <c:pt idx="16711">
                  <c:v>4.84261501210288E-4</c:v>
                </c:pt>
                <c:pt idx="16712">
                  <c:v>4.537815126050429E-2</c:v>
                </c:pt>
                <c:pt idx="16713">
                  <c:v>6.5104166666679814E-4</c:v>
                </c:pt>
                <c:pt idx="16714">
                  <c:v>1.6203703703703606E-2</c:v>
                </c:pt>
                <c:pt idx="16715">
                  <c:v>1.0416666666666938E-2</c:v>
                </c:pt>
                <c:pt idx="16716">
                  <c:v>3.8647342995169143E-2</c:v>
                </c:pt>
                <c:pt idx="16717">
                  <c:v>3.7940379403793946E-2</c:v>
                </c:pt>
                <c:pt idx="16718">
                  <c:v>3.1576206548209174E-3</c:v>
                </c:pt>
                <c:pt idx="16719">
                  <c:v>1.0221835580687327E-2</c:v>
                </c:pt>
                <c:pt idx="16720">
                  <c:v>5.9521324045779178E-3</c:v>
                </c:pt>
                <c:pt idx="16721">
                  <c:v>7.9566216773739227E-4</c:v>
                </c:pt>
                <c:pt idx="16722">
                  <c:v>2.3751372194241015E-3</c:v>
                </c:pt>
                <c:pt idx="16723">
                  <c:v>2.672762440654133E-2</c:v>
                </c:pt>
                <c:pt idx="16724">
                  <c:v>2.8201005080566281E-2</c:v>
                </c:pt>
                <c:pt idx="16725">
                  <c:v>2.3751372194241015E-3</c:v>
                </c:pt>
                <c:pt idx="16726">
                  <c:v>2.3751372194241015E-3</c:v>
                </c:pt>
                <c:pt idx="16727">
                  <c:v>2.3751372194241015E-3</c:v>
                </c:pt>
                <c:pt idx="16728">
                  <c:v>2.3751372194241015E-3</c:v>
                </c:pt>
                <c:pt idx="16729">
                  <c:v>8.5736282194849873E-3</c:v>
                </c:pt>
                <c:pt idx="16730">
                  <c:v>1.2990903911516271E-3</c:v>
                </c:pt>
                <c:pt idx="16731">
                  <c:v>2.8201005080566281E-2</c:v>
                </c:pt>
                <c:pt idx="16732">
                  <c:v>9.1602584965714794E-3</c:v>
                </c:pt>
                <c:pt idx="16733">
                  <c:v>2.1823780922324214E-3</c:v>
                </c:pt>
                <c:pt idx="16734">
                  <c:v>1.9268093575616273E-2</c:v>
                </c:pt>
                <c:pt idx="16735">
                  <c:v>3.5256693419959358E-3</c:v>
                </c:pt>
                <c:pt idx="16736">
                  <c:v>6.1454293737771293E-4</c:v>
                </c:pt>
                <c:pt idx="16737">
                  <c:v>1.4306716011261392E-2</c:v>
                </c:pt>
                <c:pt idx="16738">
                  <c:v>1.0818389531260818E-2</c:v>
                </c:pt>
                <c:pt idx="16739">
                  <c:v>1.6224110940606859E-3</c:v>
                </c:pt>
                <c:pt idx="16740">
                  <c:v>3.2400503907856988E-2</c:v>
                </c:pt>
                <c:pt idx="16741">
                  <c:v>3.3032185206098661E-3</c:v>
                </c:pt>
                <c:pt idx="16742">
                  <c:v>2.7230833682446817E-2</c:v>
                </c:pt>
                <c:pt idx="16743">
                  <c:v>2.3319200484554808E-2</c:v>
                </c:pt>
                <c:pt idx="16744">
                  <c:v>1.6079158936301841E-2</c:v>
                </c:pt>
                <c:pt idx="16745">
                  <c:v>1.2264719959705874E-2</c:v>
                </c:pt>
                <c:pt idx="16746">
                  <c:v>1.6112919338532523E-6</c:v>
                </c:pt>
                <c:pt idx="16747">
                  <c:v>6.1687706966151337E-4</c:v>
                </c:pt>
                <c:pt idx="16748">
                  <c:v>2.4085224641037482E-2</c:v>
                </c:pt>
                <c:pt idx="16749">
                  <c:v>1.0296789824349027E-2</c:v>
                </c:pt>
                <c:pt idx="16750">
                  <c:v>1.5021643429104134E-2</c:v>
                </c:pt>
                <c:pt idx="16751">
                  <c:v>2.0923076923076878E-2</c:v>
                </c:pt>
                <c:pt idx="16752">
                  <c:v>7.2148786831516027E-4</c:v>
                </c:pt>
                <c:pt idx="16753">
                  <c:v>1.5567765567765486E-2</c:v>
                </c:pt>
                <c:pt idx="16754">
                  <c:v>7.2148786831516027E-4</c:v>
                </c:pt>
                <c:pt idx="16755">
                  <c:v>2.3319200484554808E-2</c:v>
                </c:pt>
                <c:pt idx="16756">
                  <c:v>1.2487512487511664E-3</c:v>
                </c:pt>
                <c:pt idx="16757">
                  <c:v>1.133317901610611E-2</c:v>
                </c:pt>
                <c:pt idx="16758">
                  <c:v>6.1454293737771293E-4</c:v>
                </c:pt>
                <c:pt idx="16759">
                  <c:v>1.9035842206574804E-3</c:v>
                </c:pt>
                <c:pt idx="16760">
                  <c:v>6.9634458461903081E-4</c:v>
                </c:pt>
                <c:pt idx="16761">
                  <c:v>1.6112919338532523E-6</c:v>
                </c:pt>
                <c:pt idx="16762">
                  <c:v>3.1173826173826382E-3</c:v>
                </c:pt>
                <c:pt idx="16763">
                  <c:v>1.2140837762607441E-4</c:v>
                </c:pt>
                <c:pt idx="16764">
                  <c:v>1.6004495504495335E-2</c:v>
                </c:pt>
                <c:pt idx="16765">
                  <c:v>6.1454293737771293E-4</c:v>
                </c:pt>
                <c:pt idx="16766">
                  <c:v>1.0635034257081455E-2</c:v>
                </c:pt>
                <c:pt idx="16767">
                  <c:v>6.4408731764104095E-3</c:v>
                </c:pt>
                <c:pt idx="16768">
                  <c:v>5.5727167569274436E-3</c:v>
                </c:pt>
                <c:pt idx="16769">
                  <c:v>1.8971013578101419E-2</c:v>
                </c:pt>
                <c:pt idx="16770">
                  <c:v>6.1454293737771293E-4</c:v>
                </c:pt>
                <c:pt idx="16771">
                  <c:v>2.3319200484554808E-2</c:v>
                </c:pt>
                <c:pt idx="16772">
                  <c:v>2.6575507825507941E-2</c:v>
                </c:pt>
                <c:pt idx="16773">
                  <c:v>2.5364906586625574E-3</c:v>
                </c:pt>
                <c:pt idx="16774">
                  <c:v>4.8166119594678422E-4</c:v>
                </c:pt>
                <c:pt idx="16775">
                  <c:v>1.0618552414218083E-2</c:v>
                </c:pt>
                <c:pt idx="16776">
                  <c:v>3.7189442711444518E-2</c:v>
                </c:pt>
                <c:pt idx="16777">
                  <c:v>5.7836899942167346E-4</c:v>
                </c:pt>
                <c:pt idx="16778">
                  <c:v>5.0053969756504461E-4</c:v>
                </c:pt>
                <c:pt idx="16779">
                  <c:v>1.1753950633408203E-3</c:v>
                </c:pt>
                <c:pt idx="16780">
                  <c:v>1.1753950633408203E-3</c:v>
                </c:pt>
                <c:pt idx="16781">
                  <c:v>7.0748304981301776E-3</c:v>
                </c:pt>
                <c:pt idx="16782">
                  <c:v>4.8539409542809175E-5</c:v>
                </c:pt>
                <c:pt idx="16783">
                  <c:v>1.0860484544695154E-2</c:v>
                </c:pt>
                <c:pt idx="16784">
                  <c:v>1.6421052631579034E-2</c:v>
                </c:pt>
                <c:pt idx="16785">
                  <c:v>2.4291497975707918E-3</c:v>
                </c:pt>
                <c:pt idx="16786">
                  <c:v>5.1447833775419768E-2</c:v>
                </c:pt>
                <c:pt idx="16787">
                  <c:v>3.0483405483405678E-2</c:v>
                </c:pt>
                <c:pt idx="16788">
                  <c:v>4.7759433962264078E-2</c:v>
                </c:pt>
                <c:pt idx="16789">
                  <c:v>1.3054830287208905E-3</c:v>
                </c:pt>
                <c:pt idx="16790">
                  <c:v>6.5104166666679814E-4</c:v>
                </c:pt>
                <c:pt idx="16791">
                  <c:v>6.6666666666668883E-3</c:v>
                </c:pt>
                <c:pt idx="16792">
                  <c:v>9.7949188858280165E-3</c:v>
                </c:pt>
                <c:pt idx="16793">
                  <c:v>4.3744531933532539E-4</c:v>
                </c:pt>
                <c:pt idx="16794">
                  <c:v>1.9357336430511073E-4</c:v>
                </c:pt>
                <c:pt idx="16795">
                  <c:v>6.6666666666668883E-3</c:v>
                </c:pt>
                <c:pt idx="16796">
                  <c:v>5.9930480642340365E-5</c:v>
                </c:pt>
                <c:pt idx="16797">
                  <c:v>2.3437500000000038E-2</c:v>
                </c:pt>
                <c:pt idx="16798">
                  <c:v>1.0416666666666938E-2</c:v>
                </c:pt>
                <c:pt idx="16799">
                  <c:v>1.0416666666666938E-2</c:v>
                </c:pt>
                <c:pt idx="16800">
                  <c:v>1.0416666666666938E-2</c:v>
                </c:pt>
                <c:pt idx="16801">
                  <c:v>2.976190476190496E-3</c:v>
                </c:pt>
                <c:pt idx="16802">
                  <c:v>3.8722933459776161E-3</c:v>
                </c:pt>
                <c:pt idx="16803">
                  <c:v>0</c:v>
                </c:pt>
                <c:pt idx="16804">
                  <c:v>1.6203703703703606E-2</c:v>
                </c:pt>
                <c:pt idx="16805">
                  <c:v>2.1066760037348465E-2</c:v>
                </c:pt>
                <c:pt idx="16806">
                  <c:v>2.3437500000000038E-2</c:v>
                </c:pt>
                <c:pt idx="16807">
                  <c:v>1.5380671622660358E-3</c:v>
                </c:pt>
                <c:pt idx="16808">
                  <c:v>6.5104166666679814E-4</c:v>
                </c:pt>
                <c:pt idx="16809">
                  <c:v>1.3774104683197297E-3</c:v>
                </c:pt>
                <c:pt idx="16810">
                  <c:v>1.1770244821086376E-4</c:v>
                </c:pt>
                <c:pt idx="16811">
                  <c:v>1.0484927916120644E-2</c:v>
                </c:pt>
                <c:pt idx="16812">
                  <c:v>2.976190476190496E-3</c:v>
                </c:pt>
                <c:pt idx="16813">
                  <c:v>1.5748031496063096E-2</c:v>
                </c:pt>
                <c:pt idx="16814">
                  <c:v>6.5104166666679814E-4</c:v>
                </c:pt>
                <c:pt idx="16815">
                  <c:v>1.253132832080066E-3</c:v>
                </c:pt>
                <c:pt idx="16816">
                  <c:v>1.0416666666666938E-2</c:v>
                </c:pt>
                <c:pt idx="16817">
                  <c:v>1.0416666666666938E-2</c:v>
                </c:pt>
                <c:pt idx="16818">
                  <c:v>1.5748031496063096E-2</c:v>
                </c:pt>
                <c:pt idx="16819">
                  <c:v>1.3329167968343136E-2</c:v>
                </c:pt>
                <c:pt idx="16820">
                  <c:v>1.3227513227514738E-3</c:v>
                </c:pt>
                <c:pt idx="16821">
                  <c:v>1.0976702508960743E-2</c:v>
                </c:pt>
                <c:pt idx="16822">
                  <c:v>1.3271073973949405E-2</c:v>
                </c:pt>
                <c:pt idx="16823">
                  <c:v>2.3437500000000038E-2</c:v>
                </c:pt>
                <c:pt idx="16824">
                  <c:v>1.8507281553398168E-2</c:v>
                </c:pt>
                <c:pt idx="16825">
                  <c:v>1.5679442508710839E-2</c:v>
                </c:pt>
                <c:pt idx="16826">
                  <c:v>1.0416666666666938E-2</c:v>
                </c:pt>
                <c:pt idx="16827">
                  <c:v>5.0287356321839852E-3</c:v>
                </c:pt>
                <c:pt idx="16828">
                  <c:v>2.976190476190496E-3</c:v>
                </c:pt>
                <c:pt idx="16829">
                  <c:v>0</c:v>
                </c:pt>
                <c:pt idx="16830">
                  <c:v>1.2305227901558254E-2</c:v>
                </c:pt>
                <c:pt idx="16831">
                  <c:v>1.9222375831785956E-2</c:v>
                </c:pt>
                <c:pt idx="16832">
                  <c:v>5.092946269416095E-4</c:v>
                </c:pt>
                <c:pt idx="16833">
                  <c:v>5.6818181818181941E-3</c:v>
                </c:pt>
                <c:pt idx="16834">
                  <c:v>1.0416666666666938E-2</c:v>
                </c:pt>
                <c:pt idx="16835">
                  <c:v>1.0416666666666938E-2</c:v>
                </c:pt>
                <c:pt idx="16836">
                  <c:v>3.5433070866141662E-2</c:v>
                </c:pt>
                <c:pt idx="16837">
                  <c:v>1.3227513227514738E-3</c:v>
                </c:pt>
                <c:pt idx="16838">
                  <c:v>1.4778325123152662E-2</c:v>
                </c:pt>
                <c:pt idx="16839">
                  <c:v>6.147540983606598E-3</c:v>
                </c:pt>
                <c:pt idx="16840">
                  <c:v>1.3774104683197297E-3</c:v>
                </c:pt>
                <c:pt idx="16841">
                  <c:v>4.9292812450707248E-2</c:v>
                </c:pt>
                <c:pt idx="16842">
                  <c:v>4.0024078485617178E-3</c:v>
                </c:pt>
                <c:pt idx="16843">
                  <c:v>2.1610389610389521E-2</c:v>
                </c:pt>
                <c:pt idx="16844">
                  <c:v>1.2487512487511664E-3</c:v>
                </c:pt>
                <c:pt idx="16845">
                  <c:v>6.8740783026497582E-3</c:v>
                </c:pt>
                <c:pt idx="16846">
                  <c:v>1.5748031496063096E-2</c:v>
                </c:pt>
                <c:pt idx="16847">
                  <c:v>6.6666666666667001E-3</c:v>
                </c:pt>
                <c:pt idx="16848">
                  <c:v>1.0416666666666938E-2</c:v>
                </c:pt>
                <c:pt idx="16849">
                  <c:v>9.3351093351090614E-3</c:v>
                </c:pt>
                <c:pt idx="16850">
                  <c:v>1.4736427445924712E-2</c:v>
                </c:pt>
                <c:pt idx="16851">
                  <c:v>8.903133903133629E-4</c:v>
                </c:pt>
                <c:pt idx="16852">
                  <c:v>1.1839708561020023E-2</c:v>
                </c:pt>
                <c:pt idx="16853">
                  <c:v>1.1839708561020023E-2</c:v>
                </c:pt>
                <c:pt idx="16854">
                  <c:v>8.0770425598013351E-3</c:v>
                </c:pt>
                <c:pt idx="16855">
                  <c:v>3.034547152194176E-2</c:v>
                </c:pt>
                <c:pt idx="16856">
                  <c:v>2.2698612862547159E-2</c:v>
                </c:pt>
                <c:pt idx="16857">
                  <c:v>1.7126908275890385E-3</c:v>
                </c:pt>
                <c:pt idx="16858">
                  <c:v>1.1839708561020023E-2</c:v>
                </c:pt>
                <c:pt idx="16859">
                  <c:v>2.2698612862547159E-2</c:v>
                </c:pt>
                <c:pt idx="16860">
                  <c:v>5.8046211892362465E-4</c:v>
                </c:pt>
                <c:pt idx="16861">
                  <c:v>1.5593973927307385E-3</c:v>
                </c:pt>
                <c:pt idx="16862">
                  <c:v>3.0658068125768129E-2</c:v>
                </c:pt>
                <c:pt idx="16863">
                  <c:v>5.8046211892362465E-4</c:v>
                </c:pt>
                <c:pt idx="16864">
                  <c:v>2.2698612862547159E-2</c:v>
                </c:pt>
                <c:pt idx="16865">
                  <c:v>7.9032811303289627E-3</c:v>
                </c:pt>
                <c:pt idx="16866">
                  <c:v>2.0032051282044798E-4</c:v>
                </c:pt>
                <c:pt idx="16867">
                  <c:v>7.5345529890987991E-4</c:v>
                </c:pt>
                <c:pt idx="16868">
                  <c:v>1.0380982040889929E-4</c:v>
                </c:pt>
                <c:pt idx="16869">
                  <c:v>1.79199575230638E-3</c:v>
                </c:pt>
                <c:pt idx="16870">
                  <c:v>4.8618843946951078E-4</c:v>
                </c:pt>
                <c:pt idx="16871">
                  <c:v>1.4906865554674379E-3</c:v>
                </c:pt>
                <c:pt idx="16872">
                  <c:v>1.8043764173795241E-3</c:v>
                </c:pt>
                <c:pt idx="16873">
                  <c:v>4.9020544672718526E-2</c:v>
                </c:pt>
                <c:pt idx="16874">
                  <c:v>1.6670635865681739E-3</c:v>
                </c:pt>
                <c:pt idx="16875">
                  <c:v>6.3263223725354648E-3</c:v>
                </c:pt>
                <c:pt idx="16876">
                  <c:v>1.5802533629358694E-2</c:v>
                </c:pt>
                <c:pt idx="16877">
                  <c:v>5.7836899942158889E-4</c:v>
                </c:pt>
                <c:pt idx="16878">
                  <c:v>4.9462326194881986E-4</c:v>
                </c:pt>
                <c:pt idx="16879">
                  <c:v>1.1753950633408203E-3</c:v>
                </c:pt>
                <c:pt idx="16880">
                  <c:v>1.0860484544695154E-2</c:v>
                </c:pt>
                <c:pt idx="16881">
                  <c:v>2.2417887667887628E-2</c:v>
                </c:pt>
                <c:pt idx="16882">
                  <c:v>1.1949772715323552E-4</c:v>
                </c:pt>
                <c:pt idx="16883">
                  <c:v>5.0677090604495371E-2</c:v>
                </c:pt>
                <c:pt idx="16884">
                  <c:v>2.2757147159061138E-2</c:v>
                </c:pt>
                <c:pt idx="16885">
                  <c:v>1.6421052631579034E-2</c:v>
                </c:pt>
                <c:pt idx="16886">
                  <c:v>1.6421052631579034E-2</c:v>
                </c:pt>
                <c:pt idx="16887">
                  <c:v>2.3199023199023172E-2</c:v>
                </c:pt>
                <c:pt idx="16888">
                  <c:v>4.5020242914980604E-3</c:v>
                </c:pt>
                <c:pt idx="16889">
                  <c:v>2.6933334449798861E-2</c:v>
                </c:pt>
                <c:pt idx="16890">
                  <c:v>1.0860484544695154E-2</c:v>
                </c:pt>
                <c:pt idx="16891">
                  <c:v>1.1753950633408203E-3</c:v>
                </c:pt>
                <c:pt idx="16892">
                  <c:v>2.3199023199023172E-2</c:v>
                </c:pt>
                <c:pt idx="16893">
                  <c:v>2.3319200484554808E-2</c:v>
                </c:pt>
                <c:pt idx="16894">
                  <c:v>6.1454293737771293E-4</c:v>
                </c:pt>
                <c:pt idx="16895">
                  <c:v>6.1454293737771293E-4</c:v>
                </c:pt>
                <c:pt idx="16896">
                  <c:v>1.0179294389820967E-2</c:v>
                </c:pt>
                <c:pt idx="16897">
                  <c:v>1.4749697278694761E-2</c:v>
                </c:pt>
                <c:pt idx="16898">
                  <c:v>8.2167211413273307E-4</c:v>
                </c:pt>
                <c:pt idx="16899">
                  <c:v>8.6164313127788158E-3</c:v>
                </c:pt>
                <c:pt idx="16900">
                  <c:v>8.1933911159271552E-4</c:v>
                </c:pt>
                <c:pt idx="16901">
                  <c:v>2.2568340750158861E-2</c:v>
                </c:pt>
                <c:pt idx="16902">
                  <c:v>2.6426751778864366E-3</c:v>
                </c:pt>
                <c:pt idx="16903">
                  <c:v>2.0975081256771187E-2</c:v>
                </c:pt>
                <c:pt idx="16904">
                  <c:v>1.7968164013667798E-2</c:v>
                </c:pt>
                <c:pt idx="16905">
                  <c:v>1.322252642675175E-2</c:v>
                </c:pt>
                <c:pt idx="16906">
                  <c:v>8.2167211413273307E-4</c:v>
                </c:pt>
                <c:pt idx="16907">
                  <c:v>1.2105692003259273E-2</c:v>
                </c:pt>
                <c:pt idx="16908">
                  <c:v>1.3782398533210923E-2</c:v>
                </c:pt>
                <c:pt idx="16909">
                  <c:v>1.4070436605646771E-3</c:v>
                </c:pt>
                <c:pt idx="16910">
                  <c:v>6.9991251093613586E-3</c:v>
                </c:pt>
                <c:pt idx="16911">
                  <c:v>6.9686411149826252E-3</c:v>
                </c:pt>
                <c:pt idx="16912">
                  <c:v>6.5104166666679814E-4</c:v>
                </c:pt>
                <c:pt idx="16913">
                  <c:v>2.6666666666666613E-2</c:v>
                </c:pt>
                <c:pt idx="16914">
                  <c:v>6.6666666666667001E-3</c:v>
                </c:pt>
                <c:pt idx="16915">
                  <c:v>6.5104166666679814E-4</c:v>
                </c:pt>
                <c:pt idx="16916">
                  <c:v>1.0416666666666938E-2</c:v>
                </c:pt>
                <c:pt idx="16917">
                  <c:v>1.8518518518518483E-2</c:v>
                </c:pt>
                <c:pt idx="16918">
                  <c:v>1.3227513227514736E-3</c:v>
                </c:pt>
                <c:pt idx="16919">
                  <c:v>6.6666666666668883E-3</c:v>
                </c:pt>
                <c:pt idx="16920">
                  <c:v>9.177799500380052E-3</c:v>
                </c:pt>
                <c:pt idx="16921">
                  <c:v>6.5104166666679814E-4</c:v>
                </c:pt>
                <c:pt idx="16922">
                  <c:v>1.3227513227514738E-3</c:v>
                </c:pt>
                <c:pt idx="16923">
                  <c:v>4.7723205408630271E-3</c:v>
                </c:pt>
                <c:pt idx="16924">
                  <c:v>1.9357336430511073E-4</c:v>
                </c:pt>
                <c:pt idx="16925">
                  <c:v>1.6927083333333547E-2</c:v>
                </c:pt>
                <c:pt idx="16926">
                  <c:v>2.116402116402125E-2</c:v>
                </c:pt>
                <c:pt idx="16927">
                  <c:v>2.7607612513272838E-2</c:v>
                </c:pt>
                <c:pt idx="16928">
                  <c:v>2.221679687500008E-2</c:v>
                </c:pt>
                <c:pt idx="16929">
                  <c:v>6.5104166666679814E-4</c:v>
                </c:pt>
                <c:pt idx="16930">
                  <c:v>6.5104166666679814E-4</c:v>
                </c:pt>
                <c:pt idx="16931">
                  <c:v>2.7322404371585415E-3</c:v>
                </c:pt>
                <c:pt idx="16932">
                  <c:v>3.5433070866141662E-2</c:v>
                </c:pt>
                <c:pt idx="16933">
                  <c:v>1.0416666666666938E-2</c:v>
                </c:pt>
                <c:pt idx="16934">
                  <c:v>4.2372881355930824E-3</c:v>
                </c:pt>
                <c:pt idx="16935">
                  <c:v>6.5104166666679814E-4</c:v>
                </c:pt>
                <c:pt idx="16936">
                  <c:v>7.2150072150074037E-4</c:v>
                </c:pt>
                <c:pt idx="16937">
                  <c:v>9.3370681605978157E-4</c:v>
                </c:pt>
                <c:pt idx="16938">
                  <c:v>5.5473372781080627E-4</c:v>
                </c:pt>
                <c:pt idx="16939">
                  <c:v>4.4773391812864905E-3</c:v>
                </c:pt>
                <c:pt idx="16940">
                  <c:v>1.3888888888888959E-2</c:v>
                </c:pt>
                <c:pt idx="16941">
                  <c:v>4.0839536807282259E-3</c:v>
                </c:pt>
                <c:pt idx="16942">
                  <c:v>0</c:v>
                </c:pt>
                <c:pt idx="16943">
                  <c:v>9.3370681605978157E-4</c:v>
                </c:pt>
                <c:pt idx="16944">
                  <c:v>2.3437500000000038E-2</c:v>
                </c:pt>
                <c:pt idx="16945">
                  <c:v>1.0810810810810674E-2</c:v>
                </c:pt>
                <c:pt idx="16946">
                  <c:v>1.1535057243068242E-2</c:v>
                </c:pt>
                <c:pt idx="16947">
                  <c:v>2.4438501001022671E-4</c:v>
                </c:pt>
                <c:pt idx="16948">
                  <c:v>7.9298048048049522E-4</c:v>
                </c:pt>
                <c:pt idx="16949">
                  <c:v>5.346861433114203E-3</c:v>
                </c:pt>
                <c:pt idx="16950">
                  <c:v>9.5955906766718429E-3</c:v>
                </c:pt>
                <c:pt idx="16951">
                  <c:v>3.816842052135505E-4</c:v>
                </c:pt>
                <c:pt idx="16952">
                  <c:v>2.9226790349671369E-3</c:v>
                </c:pt>
                <c:pt idx="16953">
                  <c:v>3.816842052135505E-4</c:v>
                </c:pt>
                <c:pt idx="16954">
                  <c:v>3.147557495383808E-4</c:v>
                </c:pt>
                <c:pt idx="16955">
                  <c:v>1.0810810810810674E-2</c:v>
                </c:pt>
                <c:pt idx="16956">
                  <c:v>3.4125034125034037E-2</c:v>
                </c:pt>
                <c:pt idx="16957">
                  <c:v>3.7384423897581835E-2</c:v>
                </c:pt>
                <c:pt idx="16958">
                  <c:v>3.2667712355212188E-3</c:v>
                </c:pt>
                <c:pt idx="16959">
                  <c:v>1.893595833101273E-2</c:v>
                </c:pt>
                <c:pt idx="16960">
                  <c:v>7.9298048048049522E-4</c:v>
                </c:pt>
                <c:pt idx="16961">
                  <c:v>3.3690971190962487E-4</c:v>
                </c:pt>
                <c:pt idx="16962">
                  <c:v>7.7301532997737345E-3</c:v>
                </c:pt>
                <c:pt idx="16963">
                  <c:v>1.63524869407221E-2</c:v>
                </c:pt>
                <c:pt idx="16964">
                  <c:v>1.5039077538870199E-5</c:v>
                </c:pt>
                <c:pt idx="16965">
                  <c:v>2.460973904939468E-3</c:v>
                </c:pt>
                <c:pt idx="16966">
                  <c:v>1.63524869407221E-2</c:v>
                </c:pt>
                <c:pt idx="16967">
                  <c:v>2.6861806191782358E-3</c:v>
                </c:pt>
                <c:pt idx="16968">
                  <c:v>2.1988089784699894E-2</c:v>
                </c:pt>
                <c:pt idx="16969">
                  <c:v>2.0909530454367501E-2</c:v>
                </c:pt>
                <c:pt idx="16970">
                  <c:v>1.1651958080529375E-2</c:v>
                </c:pt>
                <c:pt idx="16971">
                  <c:v>1.3898486114980953E-2</c:v>
                </c:pt>
                <c:pt idx="16972">
                  <c:v>6.4893324697252075E-4</c:v>
                </c:pt>
                <c:pt idx="16973">
                  <c:v>1.63524869407221E-2</c:v>
                </c:pt>
                <c:pt idx="16974">
                  <c:v>2.5694444444444468E-2</c:v>
                </c:pt>
                <c:pt idx="16975">
                  <c:v>1.0810810810810674E-2</c:v>
                </c:pt>
                <c:pt idx="16976">
                  <c:v>8.6812476193006988E-4</c:v>
                </c:pt>
                <c:pt idx="16977">
                  <c:v>3.816842052135505E-4</c:v>
                </c:pt>
                <c:pt idx="16978">
                  <c:v>7.8860372978019101E-3</c:v>
                </c:pt>
                <c:pt idx="16979">
                  <c:v>1.9145708125299768E-2</c:v>
                </c:pt>
                <c:pt idx="16980">
                  <c:v>2.2522522522522369E-2</c:v>
                </c:pt>
                <c:pt idx="16981">
                  <c:v>1.1884831770545792E-2</c:v>
                </c:pt>
                <c:pt idx="16982">
                  <c:v>1.6752289479562053E-2</c:v>
                </c:pt>
                <c:pt idx="16983">
                  <c:v>3.669421487603336E-2</c:v>
                </c:pt>
                <c:pt idx="16984">
                  <c:v>1.5972015972035234E-4</c:v>
                </c:pt>
                <c:pt idx="16985">
                  <c:v>6.2059341950645259E-3</c:v>
                </c:pt>
                <c:pt idx="16986">
                  <c:v>1.470270270270263E-2</c:v>
                </c:pt>
                <c:pt idx="16987">
                  <c:v>3.669421487603336E-2</c:v>
                </c:pt>
                <c:pt idx="16988">
                  <c:v>9.0506939371803805E-3</c:v>
                </c:pt>
                <c:pt idx="16989">
                  <c:v>1.6657657657657747E-2</c:v>
                </c:pt>
                <c:pt idx="16990">
                  <c:v>1.7441441441441285E-3</c:v>
                </c:pt>
                <c:pt idx="16991">
                  <c:v>2.6840633737184689E-3</c:v>
                </c:pt>
                <c:pt idx="16992">
                  <c:v>1.9789280806230898E-3</c:v>
                </c:pt>
                <c:pt idx="16993">
                  <c:v>4.8162825857883959E-3</c:v>
                </c:pt>
                <c:pt idx="16994">
                  <c:v>1.5179636677146084E-2</c:v>
                </c:pt>
                <c:pt idx="16995">
                  <c:v>4.7519116592717757E-2</c:v>
                </c:pt>
                <c:pt idx="16996">
                  <c:v>3.5437499999999962E-2</c:v>
                </c:pt>
                <c:pt idx="16997">
                  <c:v>6.0316222655404086E-3</c:v>
                </c:pt>
                <c:pt idx="16998">
                  <c:v>6.1002178649246792E-4</c:v>
                </c:pt>
                <c:pt idx="16999">
                  <c:v>1.6217043314501009E-2</c:v>
                </c:pt>
                <c:pt idx="17000">
                  <c:v>1.6392508308340985E-2</c:v>
                </c:pt>
                <c:pt idx="17001">
                  <c:v>7.9921360866453926E-3</c:v>
                </c:pt>
                <c:pt idx="17002">
                  <c:v>1.7818016821452606E-2</c:v>
                </c:pt>
                <c:pt idx="17003">
                  <c:v>2.6187853242647947E-2</c:v>
                </c:pt>
                <c:pt idx="17004">
                  <c:v>2.6187853242647947E-2</c:v>
                </c:pt>
                <c:pt idx="17005">
                  <c:v>1.6211745244004167E-3</c:v>
                </c:pt>
                <c:pt idx="17006">
                  <c:v>4.154042636801248E-2</c:v>
                </c:pt>
                <c:pt idx="17007">
                  <c:v>5.9924177571236761E-3</c:v>
                </c:pt>
                <c:pt idx="17008">
                  <c:v>1.5384615384615396E-2</c:v>
                </c:pt>
                <c:pt idx="17009">
                  <c:v>4.9012933968590012E-5</c:v>
                </c:pt>
                <c:pt idx="17010">
                  <c:v>6.2055451323745296E-3</c:v>
                </c:pt>
                <c:pt idx="17011">
                  <c:v>4.9012933968590012E-5</c:v>
                </c:pt>
                <c:pt idx="17012">
                  <c:v>3.7440000000000209E-2</c:v>
                </c:pt>
                <c:pt idx="17013">
                  <c:v>7.4197689345314359E-3</c:v>
                </c:pt>
                <c:pt idx="17014">
                  <c:v>7.1731748726660367E-4</c:v>
                </c:pt>
                <c:pt idx="17015">
                  <c:v>3.7475345167652815E-2</c:v>
                </c:pt>
                <c:pt idx="17016">
                  <c:v>7.1689542806360456E-3</c:v>
                </c:pt>
                <c:pt idx="17017">
                  <c:v>2.5070383682345289E-3</c:v>
                </c:pt>
                <c:pt idx="17018">
                  <c:v>1.3733628890111262E-4</c:v>
                </c:pt>
                <c:pt idx="17019">
                  <c:v>3.264986287057643E-3</c:v>
                </c:pt>
                <c:pt idx="17020">
                  <c:v>1.0860484544695154E-2</c:v>
                </c:pt>
                <c:pt idx="17021">
                  <c:v>7.2675110906805047E-3</c:v>
                </c:pt>
                <c:pt idx="17022">
                  <c:v>1.1949772715323552E-4</c:v>
                </c:pt>
                <c:pt idx="17023">
                  <c:v>2.2757147159061138E-2</c:v>
                </c:pt>
                <c:pt idx="17024">
                  <c:v>2.2757147159061138E-2</c:v>
                </c:pt>
                <c:pt idx="17025">
                  <c:v>2.8033666477597218E-4</c:v>
                </c:pt>
                <c:pt idx="17026">
                  <c:v>3.116819716009997E-2</c:v>
                </c:pt>
                <c:pt idx="17027">
                  <c:v>3.4733206227613824E-4</c:v>
                </c:pt>
                <c:pt idx="17028">
                  <c:v>6.1454293737771293E-4</c:v>
                </c:pt>
                <c:pt idx="17029">
                  <c:v>6.1454293737771293E-4</c:v>
                </c:pt>
                <c:pt idx="17030">
                  <c:v>6.8740783026497582E-3</c:v>
                </c:pt>
                <c:pt idx="17031">
                  <c:v>9.8681805998884634E-4</c:v>
                </c:pt>
                <c:pt idx="17032">
                  <c:v>1.6079158936301841E-2</c:v>
                </c:pt>
                <c:pt idx="17033">
                  <c:v>2.8669477466616553E-2</c:v>
                </c:pt>
                <c:pt idx="17034">
                  <c:v>9.8681805998884634E-4</c:v>
                </c:pt>
                <c:pt idx="17035">
                  <c:v>4.0584415584539454E-5</c:v>
                </c:pt>
                <c:pt idx="17036">
                  <c:v>1.0635034257081455E-2</c:v>
                </c:pt>
                <c:pt idx="17986">
                  <c:v>0.17119565217391305</c:v>
                </c:pt>
                <c:pt idx="17987">
                  <c:v>6.147540983606598E-3</c:v>
                </c:pt>
                <c:pt idx="17988">
                  <c:v>1.0416666666666938E-2</c:v>
                </c:pt>
                <c:pt idx="17989">
                  <c:v>0.28899082568807349</c:v>
                </c:pt>
                <c:pt idx="17990">
                  <c:v>0.28899082568807349</c:v>
                </c:pt>
                <c:pt idx="17991">
                  <c:v>1.6203703703703606E-2</c:v>
                </c:pt>
                <c:pt idx="17992">
                  <c:v>0.25675675675675685</c:v>
                </c:pt>
                <c:pt idx="17993">
                  <c:v>2.3437500000000038E-2</c:v>
                </c:pt>
                <c:pt idx="17994">
                  <c:v>1.6774193548387228E-2</c:v>
                </c:pt>
                <c:pt idx="17995">
                  <c:v>0.39320388349514546</c:v>
                </c:pt>
                <c:pt idx="17996">
                  <c:v>0.39320388349514546</c:v>
                </c:pt>
                <c:pt idx="17997">
                  <c:v>2.3437500000000038E-2</c:v>
                </c:pt>
                <c:pt idx="17998">
                  <c:v>4.3744531933532539E-4</c:v>
                </c:pt>
                <c:pt idx="17999">
                  <c:v>0.37864077669902912</c:v>
                </c:pt>
                <c:pt idx="18000">
                  <c:v>3.3251231527093673E-2</c:v>
                </c:pt>
                <c:pt idx="18001">
                  <c:v>2.1164021164021368E-2</c:v>
                </c:pt>
                <c:pt idx="18002">
                  <c:v>6.4271838766465795E-3</c:v>
                </c:pt>
                <c:pt idx="18003">
                  <c:v>9.6091793249121168E-4</c:v>
                </c:pt>
                <c:pt idx="18004">
                  <c:v>3.6053130929791309E-2</c:v>
                </c:pt>
                <c:pt idx="18005">
                  <c:v>3.3275337103088151E-2</c:v>
                </c:pt>
                <c:pt idx="18006">
                  <c:v>2.1822849807445383E-2</c:v>
                </c:pt>
                <c:pt idx="18007">
                  <c:v>1.0736842105263183E-2</c:v>
                </c:pt>
                <c:pt idx="18008">
                  <c:v>1.0736842105263183E-2</c:v>
                </c:pt>
                <c:pt idx="18009">
                  <c:v>1.0736842105263183E-2</c:v>
                </c:pt>
                <c:pt idx="18010">
                  <c:v>2.1822849807445383E-2</c:v>
                </c:pt>
                <c:pt idx="18011">
                  <c:v>2.1822849807445383E-2</c:v>
                </c:pt>
                <c:pt idx="18012">
                  <c:v>1.0736842105263183E-2</c:v>
                </c:pt>
                <c:pt idx="18013">
                  <c:v>4.7619047619047589E-2</c:v>
                </c:pt>
                <c:pt idx="18014">
                  <c:v>6.712278106508883E-2</c:v>
                </c:pt>
                <c:pt idx="18015">
                  <c:v>1.5748031496063096E-2</c:v>
                </c:pt>
                <c:pt idx="18016">
                  <c:v>1.0416666666666938E-2</c:v>
                </c:pt>
                <c:pt idx="18017">
                  <c:v>4.3744531933532539E-4</c:v>
                </c:pt>
                <c:pt idx="18018">
                  <c:v>3.5433070866141662E-2</c:v>
                </c:pt>
                <c:pt idx="18019">
                  <c:v>4.3744531933532539E-4</c:v>
                </c:pt>
                <c:pt idx="18020">
                  <c:v>1.0101010101009017E-3</c:v>
                </c:pt>
                <c:pt idx="18021">
                  <c:v>6.5104166666679814E-4</c:v>
                </c:pt>
                <c:pt idx="18022">
                  <c:v>3.0303030303030245E-2</c:v>
                </c:pt>
                <c:pt idx="18023">
                  <c:v>4.7619047619047589E-2</c:v>
                </c:pt>
                <c:pt idx="18024">
                  <c:v>6.6666666666667001E-3</c:v>
                </c:pt>
                <c:pt idx="18025">
                  <c:v>4.3983110488023369E-6</c:v>
                </c:pt>
                <c:pt idx="18026">
                  <c:v>1.955782312925299E-3</c:v>
                </c:pt>
                <c:pt idx="18027">
                  <c:v>3.129182355918933E-2</c:v>
                </c:pt>
                <c:pt idx="18028">
                  <c:v>5.4127112238501875E-4</c:v>
                </c:pt>
                <c:pt idx="18029">
                  <c:v>5.4127112238501875E-4</c:v>
                </c:pt>
                <c:pt idx="18030">
                  <c:v>6.3335679099226119E-2</c:v>
                </c:pt>
                <c:pt idx="18031">
                  <c:v>7.6663708961845767E-2</c:v>
                </c:pt>
                <c:pt idx="18032">
                  <c:v>5.0235478806907555E-2</c:v>
                </c:pt>
                <c:pt idx="18033">
                  <c:v>4.8543689320386775E-3</c:v>
                </c:pt>
                <c:pt idx="18034">
                  <c:v>2.3437500000000038E-2</c:v>
                </c:pt>
                <c:pt idx="18035">
                  <c:v>1.3888888888888959E-2</c:v>
                </c:pt>
                <c:pt idx="18036">
                  <c:v>1.3227513227514738E-3</c:v>
                </c:pt>
                <c:pt idx="18037">
                  <c:v>1.4241996233521636E-2</c:v>
                </c:pt>
                <c:pt idx="18038">
                  <c:v>1.1114147763505578E-2</c:v>
                </c:pt>
                <c:pt idx="18039">
                  <c:v>2.06625683060109E-2</c:v>
                </c:pt>
                <c:pt idx="18040">
                  <c:v>1.4778325123152662E-2</c:v>
                </c:pt>
                <c:pt idx="18041">
                  <c:v>0</c:v>
                </c:pt>
                <c:pt idx="18042">
                  <c:v>1.0389610389610303E-2</c:v>
                </c:pt>
                <c:pt idx="18043">
                  <c:v>6.9991251093613586E-3</c:v>
                </c:pt>
                <c:pt idx="18044">
                  <c:v>6.9991251093613586E-3</c:v>
                </c:pt>
                <c:pt idx="18045">
                  <c:v>6.6666666666667001E-3</c:v>
                </c:pt>
                <c:pt idx="18046">
                  <c:v>3.5433070866141662E-2</c:v>
                </c:pt>
                <c:pt idx="18047">
                  <c:v>1.0416666666666938E-2</c:v>
                </c:pt>
                <c:pt idx="18048">
                  <c:v>1.5748031496063096E-2</c:v>
                </c:pt>
                <c:pt idx="18049">
                  <c:v>1.0416666666666938E-2</c:v>
                </c:pt>
                <c:pt idx="18050">
                  <c:v>3.2258064516129087E-2</c:v>
                </c:pt>
                <c:pt idx="18051">
                  <c:v>3.6525974025975378E-3</c:v>
                </c:pt>
                <c:pt idx="18052">
                  <c:v>1.1926328502415639E-2</c:v>
                </c:pt>
                <c:pt idx="18053">
                  <c:v>7.2515881577370151E-3</c:v>
                </c:pt>
                <c:pt idx="18054">
                  <c:v>7.407407407407407E-2</c:v>
                </c:pt>
                <c:pt idx="18055">
                  <c:v>1.3227513227514738E-3</c:v>
                </c:pt>
                <c:pt idx="18056">
                  <c:v>7.0275897969807556E-3</c:v>
                </c:pt>
                <c:pt idx="18057">
                  <c:v>6.9991251093613586E-3</c:v>
                </c:pt>
                <c:pt idx="18058">
                  <c:v>2.976190476190496E-3</c:v>
                </c:pt>
                <c:pt idx="18059">
                  <c:v>1.9357336430511073E-4</c:v>
                </c:pt>
                <c:pt idx="18060">
                  <c:v>5.5555555555555448E-2</c:v>
                </c:pt>
                <c:pt idx="18061">
                  <c:v>3.6525974025975378E-3</c:v>
                </c:pt>
                <c:pt idx="18062">
                  <c:v>3.097173828881227E-3</c:v>
                </c:pt>
                <c:pt idx="18063">
                  <c:v>6.6666666666668883E-3</c:v>
                </c:pt>
                <c:pt idx="18064">
                  <c:v>1.0416666666666938E-2</c:v>
                </c:pt>
                <c:pt idx="18065">
                  <c:v>2.3437500000000038E-2</c:v>
                </c:pt>
                <c:pt idx="18066">
                  <c:v>2.2961574507966251E-2</c:v>
                </c:pt>
                <c:pt idx="18067">
                  <c:v>1.0416666666666938E-2</c:v>
                </c:pt>
                <c:pt idx="18068">
                  <c:v>1.5748031496063096E-2</c:v>
                </c:pt>
                <c:pt idx="18069">
                  <c:v>1.0416666666666938E-2</c:v>
                </c:pt>
                <c:pt idx="18070">
                  <c:v>1.0416666666666938E-2</c:v>
                </c:pt>
                <c:pt idx="18071">
                  <c:v>1.7076502732243888E-4</c:v>
                </c:pt>
                <c:pt idx="18072">
                  <c:v>2.3437500000000038E-2</c:v>
                </c:pt>
                <c:pt idx="18073">
                  <c:v>6.1218243036437225E-4</c:v>
                </c:pt>
                <c:pt idx="18074">
                  <c:v>1.5301959371390419E-2</c:v>
                </c:pt>
                <c:pt idx="18075">
                  <c:v>1.1574074074074132E-3</c:v>
                </c:pt>
                <c:pt idx="18076">
                  <c:v>1.5442251461988146E-2</c:v>
                </c:pt>
                <c:pt idx="18077">
                  <c:v>2.1698342979342849E-4</c:v>
                </c:pt>
                <c:pt idx="18078">
                  <c:v>2.9161154161154178E-2</c:v>
                </c:pt>
                <c:pt idx="18079">
                  <c:v>2.4761904761904797E-2</c:v>
                </c:pt>
                <c:pt idx="18080">
                  <c:v>1.686524002313472E-2</c:v>
                </c:pt>
                <c:pt idx="18081">
                  <c:v>2.6799007444168869E-3</c:v>
                </c:pt>
                <c:pt idx="18082">
                  <c:v>5.0322580645161361E-2</c:v>
                </c:pt>
                <c:pt idx="18083">
                  <c:v>1.7775197548783712E-3</c:v>
                </c:pt>
                <c:pt idx="18084">
                  <c:v>3.5076923076923019E-2</c:v>
                </c:pt>
                <c:pt idx="18085">
                  <c:v>2.3199023199023172E-2</c:v>
                </c:pt>
                <c:pt idx="18086">
                  <c:v>5.29014844804351E-4</c:v>
                </c:pt>
                <c:pt idx="18087">
                  <c:v>5.29014844804351E-4</c:v>
                </c:pt>
                <c:pt idx="18088">
                  <c:v>2.4698653047503513E-2</c:v>
                </c:pt>
                <c:pt idx="18089">
                  <c:v>1.4431370425033544E-2</c:v>
                </c:pt>
                <c:pt idx="18090">
                  <c:v>2.0087659584632224E-3</c:v>
                </c:pt>
                <c:pt idx="18091">
                  <c:v>3.2012051595901875E-4</c:v>
                </c:pt>
                <c:pt idx="18092">
                  <c:v>5.29014844804351E-4</c:v>
                </c:pt>
                <c:pt idx="18093">
                  <c:v>1.0860484544695154E-2</c:v>
                </c:pt>
                <c:pt idx="18094">
                  <c:v>1.0860484544695154E-2</c:v>
                </c:pt>
                <c:pt idx="18095">
                  <c:v>1.0860484544695154E-2</c:v>
                </c:pt>
                <c:pt idx="18096">
                  <c:v>3.8051812126276745E-3</c:v>
                </c:pt>
                <c:pt idx="18097">
                  <c:v>1.0542061088845799E-2</c:v>
                </c:pt>
                <c:pt idx="18098">
                  <c:v>1.1949772715323552E-4</c:v>
                </c:pt>
                <c:pt idx="18099">
                  <c:v>5.7836899942167346E-4</c:v>
                </c:pt>
                <c:pt idx="18100">
                  <c:v>5.7836899942167346E-4</c:v>
                </c:pt>
                <c:pt idx="18101">
                  <c:v>4.8539409542809175E-5</c:v>
                </c:pt>
                <c:pt idx="18102">
                  <c:v>6.9895704570626972E-3</c:v>
                </c:pt>
                <c:pt idx="18103">
                  <c:v>2.2071307300509393E-2</c:v>
                </c:pt>
                <c:pt idx="18104">
                  <c:v>7.1731748726660367E-4</c:v>
                </c:pt>
                <c:pt idx="18105">
                  <c:v>1.79199575230638E-3</c:v>
                </c:pt>
                <c:pt idx="18106">
                  <c:v>1.0860484544695154E-2</c:v>
                </c:pt>
                <c:pt idx="18107">
                  <c:v>1.0860484544695154E-2</c:v>
                </c:pt>
                <c:pt idx="18108">
                  <c:v>1.3258820951128777E-2</c:v>
                </c:pt>
                <c:pt idx="18109">
                  <c:v>2.3437500000000038E-2</c:v>
                </c:pt>
                <c:pt idx="18110">
                  <c:v>1.0221109720483949E-2</c:v>
                </c:pt>
                <c:pt idx="18111">
                  <c:v>7.4211502782931121E-3</c:v>
                </c:pt>
                <c:pt idx="18112">
                  <c:v>1.1770244821086376E-4</c:v>
                </c:pt>
                <c:pt idx="18113">
                  <c:v>5.0000000000000093E-2</c:v>
                </c:pt>
                <c:pt idx="18114">
                  <c:v>2.66666666666668E-2</c:v>
                </c:pt>
                <c:pt idx="18115">
                  <c:v>3.5433070866141662E-2</c:v>
                </c:pt>
                <c:pt idx="18116">
                  <c:v>1.0416666666666938E-2</c:v>
                </c:pt>
                <c:pt idx="18117">
                  <c:v>2.005012531328303E-2</c:v>
                </c:pt>
                <c:pt idx="18118">
                  <c:v>1.3929224481015435E-2</c:v>
                </c:pt>
                <c:pt idx="18119">
                  <c:v>1.1223344556678182E-3</c:v>
                </c:pt>
                <c:pt idx="18120">
                  <c:v>1.0416666666666938E-2</c:v>
                </c:pt>
                <c:pt idx="18121">
                  <c:v>2.3437500000000038E-2</c:v>
                </c:pt>
                <c:pt idx="18122">
                  <c:v>2.3437500000000038E-2</c:v>
                </c:pt>
                <c:pt idx="18123">
                  <c:v>1.0416666666666938E-2</c:v>
                </c:pt>
                <c:pt idx="18124">
                  <c:v>3.4074739758855987E-3</c:v>
                </c:pt>
                <c:pt idx="18125">
                  <c:v>3.9447731755424325E-3</c:v>
                </c:pt>
                <c:pt idx="18126">
                  <c:v>6.5104166666679814E-4</c:v>
                </c:pt>
                <c:pt idx="18127">
                  <c:v>4.3744531933532539E-4</c:v>
                </c:pt>
                <c:pt idx="18128">
                  <c:v>8.9605734767043196E-4</c:v>
                </c:pt>
                <c:pt idx="18129">
                  <c:v>2.3422377080913635E-2</c:v>
                </c:pt>
                <c:pt idx="18130">
                  <c:v>3.4722222222222398E-3</c:v>
                </c:pt>
                <c:pt idx="18131">
                  <c:v>1.5748031496063096E-2</c:v>
                </c:pt>
                <c:pt idx="18132">
                  <c:v>1.0416666666666938E-2</c:v>
                </c:pt>
                <c:pt idx="18133">
                  <c:v>1.5748031496063096E-2</c:v>
                </c:pt>
                <c:pt idx="18134">
                  <c:v>2.2024983563445042E-2</c:v>
                </c:pt>
                <c:pt idx="18135">
                  <c:v>9.3522596990002838E-4</c:v>
                </c:pt>
                <c:pt idx="18136">
                  <c:v>8.8016745159606095E-4</c:v>
                </c:pt>
                <c:pt idx="18137">
                  <c:v>1.0051282051282114E-2</c:v>
                </c:pt>
                <c:pt idx="18138">
                  <c:v>8.0525593198405507E-3</c:v>
                </c:pt>
                <c:pt idx="18139">
                  <c:v>2.937923845963144E-3</c:v>
                </c:pt>
                <c:pt idx="18140">
                  <c:v>7.2455017510040533E-5</c:v>
                </c:pt>
                <c:pt idx="18141">
                  <c:v>8.8016745159606095E-4</c:v>
                </c:pt>
                <c:pt idx="18142">
                  <c:v>1.3477027034122136E-3</c:v>
                </c:pt>
                <c:pt idx="18143">
                  <c:v>1.5558515558515423E-2</c:v>
                </c:pt>
                <c:pt idx="18144">
                  <c:v>5.7662395324733183E-4</c:v>
                </c:pt>
                <c:pt idx="18145">
                  <c:v>1.4532406369140979E-2</c:v>
                </c:pt>
                <c:pt idx="18146">
                  <c:v>9.3522596990002838E-4</c:v>
                </c:pt>
                <c:pt idx="18147">
                  <c:v>1.3786563797865935E-2</c:v>
                </c:pt>
                <c:pt idx="18148">
                  <c:v>1.0051282051282114E-2</c:v>
                </c:pt>
                <c:pt idx="18149">
                  <c:v>1.5198511166253025E-2</c:v>
                </c:pt>
                <c:pt idx="18150">
                  <c:v>5.962743379749373E-3</c:v>
                </c:pt>
                <c:pt idx="18151">
                  <c:v>1.5073871835921857E-3</c:v>
                </c:pt>
                <c:pt idx="18152">
                  <c:v>4.6856504839699288E-3</c:v>
                </c:pt>
                <c:pt idx="18153">
                  <c:v>1.5917680915755673E-2</c:v>
                </c:pt>
                <c:pt idx="18154">
                  <c:v>3.4607674359228412E-3</c:v>
                </c:pt>
                <c:pt idx="18155">
                  <c:v>1.9705253695423059E-4</c:v>
                </c:pt>
                <c:pt idx="18156">
                  <c:v>2.5469387755102126E-2</c:v>
                </c:pt>
                <c:pt idx="18157">
                  <c:v>9.3211901352740125E-3</c:v>
                </c:pt>
                <c:pt idx="18158">
                  <c:v>1.9052155275065842E-3</c:v>
                </c:pt>
                <c:pt idx="18159">
                  <c:v>1.5198511166253025E-2</c:v>
                </c:pt>
                <c:pt idx="18160">
                  <c:v>1.5198511166253025E-2</c:v>
                </c:pt>
                <c:pt idx="18161">
                  <c:v>6.6502923645765058E-4</c:v>
                </c:pt>
                <c:pt idx="18162">
                  <c:v>1.2467664542581986E-2</c:v>
                </c:pt>
                <c:pt idx="18163">
                  <c:v>3.6981825697313484E-3</c:v>
                </c:pt>
                <c:pt idx="18164">
                  <c:v>2.8133668686671696E-4</c:v>
                </c:pt>
                <c:pt idx="18165">
                  <c:v>1.0051282051282114E-2</c:v>
                </c:pt>
                <c:pt idx="18166">
                  <c:v>1.6561351927205627E-2</c:v>
                </c:pt>
                <c:pt idx="18167">
                  <c:v>9.5888769027913253E-4</c:v>
                </c:pt>
                <c:pt idx="18168">
                  <c:v>9.5888769027913253E-4</c:v>
                </c:pt>
                <c:pt idx="18169">
                  <c:v>1.9357336430511073E-4</c:v>
                </c:pt>
                <c:pt idx="18170">
                  <c:v>3.2856385797562199E-2</c:v>
                </c:pt>
                <c:pt idx="18171">
                  <c:v>1.4241996233521636E-2</c:v>
                </c:pt>
                <c:pt idx="18172">
                  <c:v>2.1164021164021368E-2</c:v>
                </c:pt>
                <c:pt idx="18173">
                  <c:v>1.4336917562724075E-2</c:v>
                </c:pt>
                <c:pt idx="18174">
                  <c:v>1.0416666666666938E-2</c:v>
                </c:pt>
                <c:pt idx="18175">
                  <c:v>1.0498004511539113E-2</c:v>
                </c:pt>
                <c:pt idx="18176">
                  <c:v>1.0416666666666938E-2</c:v>
                </c:pt>
                <c:pt idx="18177">
                  <c:v>8.6294934640521997E-3</c:v>
                </c:pt>
                <c:pt idx="18178">
                  <c:v>1.0416666666666938E-2</c:v>
                </c:pt>
                <c:pt idx="18179">
                  <c:v>3.7940379403793946E-2</c:v>
                </c:pt>
                <c:pt idx="18180">
                  <c:v>1.0416666666666938E-2</c:v>
                </c:pt>
                <c:pt idx="18181">
                  <c:v>1.5679442508710839E-2</c:v>
                </c:pt>
                <c:pt idx="18182">
                  <c:v>1.0416666666666938E-2</c:v>
                </c:pt>
                <c:pt idx="18183">
                  <c:v>6.5104166666679814E-4</c:v>
                </c:pt>
                <c:pt idx="18184">
                  <c:v>9.5338983050847672E-3</c:v>
                </c:pt>
                <c:pt idx="18185">
                  <c:v>5.9999999999999928E-2</c:v>
                </c:pt>
                <c:pt idx="18186">
                  <c:v>2.3593177108241676E-2</c:v>
                </c:pt>
                <c:pt idx="18187">
                  <c:v>2.492409415822639E-3</c:v>
                </c:pt>
                <c:pt idx="18188">
                  <c:v>2.3593177108241676E-2</c:v>
                </c:pt>
                <c:pt idx="18189">
                  <c:v>4.7966293955598892E-2</c:v>
                </c:pt>
                <c:pt idx="18190">
                  <c:v>2.6508125772831671E-2</c:v>
                </c:pt>
                <c:pt idx="18191">
                  <c:v>3.5679845708775415E-2</c:v>
                </c:pt>
                <c:pt idx="18192">
                  <c:v>1.9708396178978494E-4</c:v>
                </c:pt>
                <c:pt idx="18193">
                  <c:v>9.2029974382926572E-4</c:v>
                </c:pt>
                <c:pt idx="18194">
                  <c:v>2.3881313780977969E-3</c:v>
                </c:pt>
                <c:pt idx="18195">
                  <c:v>7.6827350427350512E-3</c:v>
                </c:pt>
                <c:pt idx="18196">
                  <c:v>7.977207977206708E-4</c:v>
                </c:pt>
                <c:pt idx="18197">
                  <c:v>6.781560879921939E-4</c:v>
                </c:pt>
                <c:pt idx="18198">
                  <c:v>1.0719454396520462E-2</c:v>
                </c:pt>
                <c:pt idx="18199">
                  <c:v>1.9498266104599774E-4</c:v>
                </c:pt>
                <c:pt idx="18200">
                  <c:v>5.9999999999999928E-2</c:v>
                </c:pt>
                <c:pt idx="18201">
                  <c:v>1.5442251461988146E-2</c:v>
                </c:pt>
                <c:pt idx="18202">
                  <c:v>5.9840425531914512E-3</c:v>
                </c:pt>
                <c:pt idx="18203">
                  <c:v>3.64145658263305E-2</c:v>
                </c:pt>
                <c:pt idx="18204">
                  <c:v>7.0646620931252256E-3</c:v>
                </c:pt>
                <c:pt idx="18205">
                  <c:v>3.6491023207195743E-6</c:v>
                </c:pt>
                <c:pt idx="18206">
                  <c:v>6.4870059664437615E-3</c:v>
                </c:pt>
                <c:pt idx="18207">
                  <c:v>2.4135777076953673E-2</c:v>
                </c:pt>
                <c:pt idx="18208">
                  <c:v>1.0779237730595383E-2</c:v>
                </c:pt>
                <c:pt idx="18209">
                  <c:v>2.0214745147900202E-2</c:v>
                </c:pt>
                <c:pt idx="18210">
                  <c:v>7.2148786831516027E-4</c:v>
                </c:pt>
                <c:pt idx="18211">
                  <c:v>3.6814655932303243E-2</c:v>
                </c:pt>
                <c:pt idx="18212">
                  <c:v>3.6491023207195743E-6</c:v>
                </c:pt>
                <c:pt idx="18213">
                  <c:v>4.8276886512180713E-2</c:v>
                </c:pt>
                <c:pt idx="18214">
                  <c:v>2.8850127692944478E-3</c:v>
                </c:pt>
                <c:pt idx="18215">
                  <c:v>7.2599296128709858E-3</c:v>
                </c:pt>
                <c:pt idx="18216">
                  <c:v>5.5113058170715486E-3</c:v>
                </c:pt>
                <c:pt idx="18217">
                  <c:v>2.8280542986424254E-3</c:v>
                </c:pt>
                <c:pt idx="18218">
                  <c:v>4.3744531933532539E-4</c:v>
                </c:pt>
                <c:pt idx="18219">
                  <c:v>1.0416666666666938E-2</c:v>
                </c:pt>
                <c:pt idx="18220">
                  <c:v>4.3744531933532539E-4</c:v>
                </c:pt>
                <c:pt idx="18221">
                  <c:v>7.0145903479300339E-5</c:v>
                </c:pt>
                <c:pt idx="18222">
                  <c:v>3.243153801605022E-2</c:v>
                </c:pt>
                <c:pt idx="18223">
                  <c:v>6.9991251093613586E-3</c:v>
                </c:pt>
                <c:pt idx="18224">
                  <c:v>1.4336917562724075E-2</c:v>
                </c:pt>
                <c:pt idx="18225">
                  <c:v>3.0930129060970167E-2</c:v>
                </c:pt>
                <c:pt idx="18226">
                  <c:v>6.9991251093613586E-3</c:v>
                </c:pt>
                <c:pt idx="18227">
                  <c:v>6.147540983606598E-3</c:v>
                </c:pt>
                <c:pt idx="18228">
                  <c:v>2.1517697988286184E-2</c:v>
                </c:pt>
                <c:pt idx="18229">
                  <c:v>1.5748031496063096E-2</c:v>
                </c:pt>
                <c:pt idx="18230">
                  <c:v>1.5748031496063096E-2</c:v>
                </c:pt>
                <c:pt idx="18231">
                  <c:v>9.5888769027913253E-4</c:v>
                </c:pt>
                <c:pt idx="18232">
                  <c:v>7.4844074844075334E-3</c:v>
                </c:pt>
                <c:pt idx="18233">
                  <c:v>9.6929280397011603E-4</c:v>
                </c:pt>
                <c:pt idx="18234">
                  <c:v>3.619909502262432E-2</c:v>
                </c:pt>
                <c:pt idx="18235">
                  <c:v>6.2997347480106486E-3</c:v>
                </c:pt>
                <c:pt idx="18236">
                  <c:v>1.2179075341619329E-2</c:v>
                </c:pt>
                <c:pt idx="18237">
                  <c:v>1.9703656998740168E-3</c:v>
                </c:pt>
                <c:pt idx="18238">
                  <c:v>3.7978851268412307E-2</c:v>
                </c:pt>
                <c:pt idx="18239">
                  <c:v>9.6929280397011603E-4</c:v>
                </c:pt>
                <c:pt idx="18240">
                  <c:v>9.4674556213018481E-3</c:v>
                </c:pt>
                <c:pt idx="18241">
                  <c:v>4.8076923076909798E-4</c:v>
                </c:pt>
                <c:pt idx="18242">
                  <c:v>1.9703656998740168E-3</c:v>
                </c:pt>
                <c:pt idx="18243">
                  <c:v>9.7355769230769128E-3</c:v>
                </c:pt>
                <c:pt idx="18244">
                  <c:v>1.3305613305613334E-2</c:v>
                </c:pt>
                <c:pt idx="18245">
                  <c:v>5.1890904562260413E-4</c:v>
                </c:pt>
                <c:pt idx="18246">
                  <c:v>6.474895001702563E-3</c:v>
                </c:pt>
                <c:pt idx="18247">
                  <c:v>3.883208808493869E-3</c:v>
                </c:pt>
                <c:pt idx="18248">
                  <c:v>1.0736842105263183E-2</c:v>
                </c:pt>
                <c:pt idx="18249">
                  <c:v>7.0748304981301776E-3</c:v>
                </c:pt>
                <c:pt idx="18250">
                  <c:v>2.384313725490185E-2</c:v>
                </c:pt>
                <c:pt idx="18251">
                  <c:v>6.4499484004128737E-4</c:v>
                </c:pt>
                <c:pt idx="18252">
                  <c:v>3.9896532775791273E-3</c:v>
                </c:pt>
                <c:pt idx="18253">
                  <c:v>2.2388303345367239E-4</c:v>
                </c:pt>
                <c:pt idx="18254">
                  <c:v>6.920607087734885E-3</c:v>
                </c:pt>
                <c:pt idx="18255">
                  <c:v>7.883270267091534E-6</c:v>
                </c:pt>
                <c:pt idx="18256">
                  <c:v>5.874482046529691E-3</c:v>
                </c:pt>
                <c:pt idx="18257">
                  <c:v>4.5153813526773307E-3</c:v>
                </c:pt>
                <c:pt idx="18258">
                  <c:v>1.2549198307711539E-3</c:v>
                </c:pt>
                <c:pt idx="18259">
                  <c:v>1.0209381601783196E-2</c:v>
                </c:pt>
                <c:pt idx="18260">
                  <c:v>4.7447896279269781E-6</c:v>
                </c:pt>
                <c:pt idx="18261">
                  <c:v>3.1917270433743613E-6</c:v>
                </c:pt>
                <c:pt idx="18262">
                  <c:v>1.1058932935253856E-4</c:v>
                </c:pt>
                <c:pt idx="18263">
                  <c:v>3.2584525038085745E-3</c:v>
                </c:pt>
                <c:pt idx="18264">
                  <c:v>2.016129032257999E-3</c:v>
                </c:pt>
                <c:pt idx="18265">
                  <c:v>1.0976702508960743E-2</c:v>
                </c:pt>
                <c:pt idx="18266">
                  <c:v>1.0416666666666938E-2</c:v>
                </c:pt>
                <c:pt idx="18267">
                  <c:v>2.3437500000000038E-2</c:v>
                </c:pt>
                <c:pt idx="18268">
                  <c:v>3.2679738562092359E-3</c:v>
                </c:pt>
                <c:pt idx="18269">
                  <c:v>1.0860484544695154E-2</c:v>
                </c:pt>
                <c:pt idx="18270">
                  <c:v>5.7836899942167346E-4</c:v>
                </c:pt>
                <c:pt idx="18271">
                  <c:v>1.0860484544695154E-2</c:v>
                </c:pt>
                <c:pt idx="18272">
                  <c:v>4.765616220724584E-2</c:v>
                </c:pt>
                <c:pt idx="18273">
                  <c:v>3.6496417628491934E-3</c:v>
                </c:pt>
                <c:pt idx="18274">
                  <c:v>1.8133394383394608E-3</c:v>
                </c:pt>
                <c:pt idx="18275">
                  <c:v>2.8869024281863816E-4</c:v>
                </c:pt>
                <c:pt idx="18276">
                  <c:v>7.2542400128609592E-3</c:v>
                </c:pt>
                <c:pt idx="18277">
                  <c:v>1.1100569259964999E-3</c:v>
                </c:pt>
                <c:pt idx="18278">
                  <c:v>2.0262664165088479E-4</c:v>
                </c:pt>
                <c:pt idx="18279">
                  <c:v>2.3199023199023172E-2</c:v>
                </c:pt>
                <c:pt idx="18280">
                  <c:v>1.1753950633408203E-3</c:v>
                </c:pt>
                <c:pt idx="18281">
                  <c:v>6.3263223725354648E-3</c:v>
                </c:pt>
                <c:pt idx="18282">
                  <c:v>1.1949772715323552E-4</c:v>
                </c:pt>
                <c:pt idx="18283">
                  <c:v>1.0860484544695154E-2</c:v>
                </c:pt>
                <c:pt idx="18284">
                  <c:v>2.2498917831588919E-3</c:v>
                </c:pt>
                <c:pt idx="18285">
                  <c:v>7.1878940731399624E-2</c:v>
                </c:pt>
                <c:pt idx="18286">
                  <c:v>1.6421052631579034E-2</c:v>
                </c:pt>
                <c:pt idx="18287">
                  <c:v>2.1862348178137599E-2</c:v>
                </c:pt>
                <c:pt idx="18288">
                  <c:v>1.0860484544695154E-2</c:v>
                </c:pt>
                <c:pt idx="18289">
                  <c:v>5.7836899942167346E-4</c:v>
                </c:pt>
                <c:pt idx="18290">
                  <c:v>5.4428463849824779E-4</c:v>
                </c:pt>
                <c:pt idx="18291">
                  <c:v>1.3831967213114787E-2</c:v>
                </c:pt>
                <c:pt idx="18292">
                  <c:v>2.06625683060109E-2</c:v>
                </c:pt>
                <c:pt idx="18293">
                  <c:v>1.5748031496063096E-2</c:v>
                </c:pt>
                <c:pt idx="18294">
                  <c:v>6.4306972789117053E-3</c:v>
                </c:pt>
                <c:pt idx="18295">
                  <c:v>2.3437500000000038E-2</c:v>
                </c:pt>
                <c:pt idx="18296">
                  <c:v>6.553079947577196E-4</c:v>
                </c:pt>
                <c:pt idx="18297">
                  <c:v>1.0416666666666678E-2</c:v>
                </c:pt>
                <c:pt idx="18298">
                  <c:v>1.0835703643503729E-3</c:v>
                </c:pt>
                <c:pt idx="18299">
                  <c:v>6.5104166666679814E-4</c:v>
                </c:pt>
                <c:pt idx="18300">
                  <c:v>3.5433070866141662E-2</c:v>
                </c:pt>
                <c:pt idx="18301">
                  <c:v>6.5104166666679814E-4</c:v>
                </c:pt>
                <c:pt idx="18302">
                  <c:v>2.1164021164021368E-2</c:v>
                </c:pt>
                <c:pt idx="18303">
                  <c:v>3.7940379403793946E-2</c:v>
                </c:pt>
                <c:pt idx="18304">
                  <c:v>3.7858422939068027E-2</c:v>
                </c:pt>
                <c:pt idx="18305">
                  <c:v>5.5555555555555448E-2</c:v>
                </c:pt>
                <c:pt idx="18306">
                  <c:v>2.3437500000000038E-2</c:v>
                </c:pt>
                <c:pt idx="18307">
                  <c:v>4.2490583804143181E-2</c:v>
                </c:pt>
                <c:pt idx="18308">
                  <c:v>4.3744531933532539E-4</c:v>
                </c:pt>
                <c:pt idx="18309">
                  <c:v>1.4336917562724075E-2</c:v>
                </c:pt>
                <c:pt idx="18310">
                  <c:v>0</c:v>
                </c:pt>
                <c:pt idx="18311">
                  <c:v>6.6666666666667001E-3</c:v>
                </c:pt>
                <c:pt idx="18312">
                  <c:v>6.9991251093613586E-3</c:v>
                </c:pt>
                <c:pt idx="18313">
                  <c:v>1.0957703265405497E-4</c:v>
                </c:pt>
                <c:pt idx="18314">
                  <c:v>2.4380333197886249E-3</c:v>
                </c:pt>
                <c:pt idx="18315">
                  <c:v>2.0029273553656135E-3</c:v>
                </c:pt>
                <c:pt idx="18316">
                  <c:v>1.0205144225762793E-2</c:v>
                </c:pt>
                <c:pt idx="18317">
                  <c:v>2.4154589371982158E-3</c:v>
                </c:pt>
                <c:pt idx="18318">
                  <c:v>2.3437500000000038E-2</c:v>
                </c:pt>
                <c:pt idx="18319">
                  <c:v>6.5104166666679814E-4</c:v>
                </c:pt>
                <c:pt idx="18320">
                  <c:v>6.147540983606598E-3</c:v>
                </c:pt>
                <c:pt idx="18321">
                  <c:v>1.5215553677092042E-2</c:v>
                </c:pt>
                <c:pt idx="18322">
                  <c:v>6.6666666666667001E-3</c:v>
                </c:pt>
                <c:pt idx="18323">
                  <c:v>1.0296789824349027E-2</c:v>
                </c:pt>
                <c:pt idx="18324">
                  <c:v>1.5748031496063096E-2</c:v>
                </c:pt>
                <c:pt idx="18325">
                  <c:v>1.5748031496063096E-2</c:v>
                </c:pt>
                <c:pt idx="18326">
                  <c:v>4.2338122833480481E-3</c:v>
                </c:pt>
                <c:pt idx="18327">
                  <c:v>9.9513489606368848E-3</c:v>
                </c:pt>
                <c:pt idx="18328">
                  <c:v>1.6189249017087214E-4</c:v>
                </c:pt>
                <c:pt idx="18329">
                  <c:v>0.16336908016639254</c:v>
                </c:pt>
                <c:pt idx="18330">
                  <c:v>7.2796934865900498E-2</c:v>
                </c:pt>
                <c:pt idx="18331">
                  <c:v>9.4566689794166742E-3</c:v>
                </c:pt>
                <c:pt idx="18332">
                  <c:v>9.4566689794166742E-3</c:v>
                </c:pt>
                <c:pt idx="18333">
                  <c:v>6.6666666666668883E-3</c:v>
                </c:pt>
                <c:pt idx="18334">
                  <c:v>1.0416666666666938E-2</c:v>
                </c:pt>
                <c:pt idx="18335">
                  <c:v>4.7619047619047589E-2</c:v>
                </c:pt>
                <c:pt idx="18336">
                  <c:v>1.5308471454880231E-2</c:v>
                </c:pt>
                <c:pt idx="18337">
                  <c:v>2.06625683060109E-2</c:v>
                </c:pt>
                <c:pt idx="18338">
                  <c:v>1.0416666666666938E-2</c:v>
                </c:pt>
                <c:pt idx="18339">
                  <c:v>6.5104166666679814E-4</c:v>
                </c:pt>
                <c:pt idx="18340">
                  <c:v>1.0416666666666938E-2</c:v>
                </c:pt>
                <c:pt idx="18341">
                  <c:v>5.9999999999999928E-2</c:v>
                </c:pt>
                <c:pt idx="18342">
                  <c:v>4.7619047619047589E-2</c:v>
                </c:pt>
                <c:pt idx="18343">
                  <c:v>4.7619047619047589E-2</c:v>
                </c:pt>
                <c:pt idx="18344">
                  <c:v>1.2628700128700134E-2</c:v>
                </c:pt>
                <c:pt idx="18345">
                  <c:v>2.3437500000000038E-2</c:v>
                </c:pt>
                <c:pt idx="18346">
                  <c:v>1.4336917562724075E-2</c:v>
                </c:pt>
                <c:pt idx="18347">
                  <c:v>1.0416666666666938E-2</c:v>
                </c:pt>
                <c:pt idx="18348">
                  <c:v>0.16666666666666663</c:v>
                </c:pt>
                <c:pt idx="18349">
                  <c:v>3.3251231527093673E-2</c:v>
                </c:pt>
                <c:pt idx="18350">
                  <c:v>2.1239954075774954E-2</c:v>
                </c:pt>
                <c:pt idx="18351">
                  <c:v>1.1605783866057907E-2</c:v>
                </c:pt>
                <c:pt idx="18352">
                  <c:v>1.5470477999748978E-4</c:v>
                </c:pt>
                <c:pt idx="18353">
                  <c:v>2.3319200484554808E-2</c:v>
                </c:pt>
                <c:pt idx="18354">
                  <c:v>2.1610389610389521E-2</c:v>
                </c:pt>
                <c:pt idx="18355">
                  <c:v>6.8740783026497582E-3</c:v>
                </c:pt>
                <c:pt idx="18356">
                  <c:v>2.7364350079282302E-2</c:v>
                </c:pt>
                <c:pt idx="18357">
                  <c:v>1.3148347978007317E-2</c:v>
                </c:pt>
                <c:pt idx="18358">
                  <c:v>2.4210299504417179E-2</c:v>
                </c:pt>
                <c:pt idx="18359">
                  <c:v>1.0175010175010308E-2</c:v>
                </c:pt>
                <c:pt idx="18360">
                  <c:v>7.9772079772078366E-4</c:v>
                </c:pt>
                <c:pt idx="18361">
                  <c:v>3.4188034188028144E-4</c:v>
                </c:pt>
                <c:pt idx="18362">
                  <c:v>1.0509277466123901E-2</c:v>
                </c:pt>
                <c:pt idx="18363">
                  <c:v>4.6006624953993353E-2</c:v>
                </c:pt>
                <c:pt idx="18364">
                  <c:v>2.3357209592027479E-2</c:v>
                </c:pt>
                <c:pt idx="18365">
                  <c:v>5.29014844804351E-4</c:v>
                </c:pt>
                <c:pt idx="18366">
                  <c:v>1.6421052631579034E-2</c:v>
                </c:pt>
                <c:pt idx="18367">
                  <c:v>3.264986287057643E-3</c:v>
                </c:pt>
                <c:pt idx="18368">
                  <c:v>1.1753950633408203E-3</c:v>
                </c:pt>
                <c:pt idx="18369">
                  <c:v>3.264986287057643E-3</c:v>
                </c:pt>
                <c:pt idx="18370">
                  <c:v>1.6421052631579034E-2</c:v>
                </c:pt>
                <c:pt idx="18371">
                  <c:v>1.0840468131236701E-3</c:v>
                </c:pt>
                <c:pt idx="18372">
                  <c:v>1.0416666666666938E-2</c:v>
                </c:pt>
                <c:pt idx="18373">
                  <c:v>4.3744531933532539E-4</c:v>
                </c:pt>
                <c:pt idx="18374">
                  <c:v>2.5864707682889666E-2</c:v>
                </c:pt>
                <c:pt idx="18375">
                  <c:v>4.3744531933532539E-4</c:v>
                </c:pt>
                <c:pt idx="18376">
                  <c:v>1.0416666666666938E-2</c:v>
                </c:pt>
                <c:pt idx="18377">
                  <c:v>1.0416666666666938E-2</c:v>
                </c:pt>
                <c:pt idx="18378">
                  <c:v>4.1252864782276466E-2</c:v>
                </c:pt>
                <c:pt idx="18379">
                  <c:v>3.7504783773440395E-2</c:v>
                </c:pt>
                <c:pt idx="18380">
                  <c:v>6.4087158535610104E-4</c:v>
                </c:pt>
                <c:pt idx="18381">
                  <c:v>4.7619047619047589E-2</c:v>
                </c:pt>
                <c:pt idx="18382">
                  <c:v>1.5873015873015844E-2</c:v>
                </c:pt>
                <c:pt idx="18383">
                  <c:v>1.5679442508710839E-2</c:v>
                </c:pt>
                <c:pt idx="18384">
                  <c:v>4.3744531933532539E-4</c:v>
                </c:pt>
                <c:pt idx="18385">
                  <c:v>1.0416666666666938E-2</c:v>
                </c:pt>
                <c:pt idx="18386">
                  <c:v>6.6666666666668883E-3</c:v>
                </c:pt>
                <c:pt idx="18387">
                  <c:v>1.0416666666666938E-2</c:v>
                </c:pt>
                <c:pt idx="18388">
                  <c:v>6.5104166666679814E-4</c:v>
                </c:pt>
                <c:pt idx="18389">
                  <c:v>7.822606915165882E-2</c:v>
                </c:pt>
                <c:pt idx="18390">
                  <c:v>1.0860484544695154E-2</c:v>
                </c:pt>
                <c:pt idx="18391">
                  <c:v>7.331080738282951E-2</c:v>
                </c:pt>
                <c:pt idx="18392">
                  <c:v>6.174698387336993E-2</c:v>
                </c:pt>
                <c:pt idx="18393">
                  <c:v>2.976190476190496E-3</c:v>
                </c:pt>
                <c:pt idx="18394">
                  <c:v>1.0416666666666938E-2</c:v>
                </c:pt>
                <c:pt idx="18395">
                  <c:v>1.2184508268059195E-2</c:v>
                </c:pt>
                <c:pt idx="18396">
                  <c:v>6.6783845836930486E-3</c:v>
                </c:pt>
                <c:pt idx="18397">
                  <c:v>1.0416666666666938E-2</c:v>
                </c:pt>
                <c:pt idx="18398">
                  <c:v>2.3437500000000038E-2</c:v>
                </c:pt>
                <c:pt idx="18399">
                  <c:v>6.3424464274108416E-4</c:v>
                </c:pt>
                <c:pt idx="18400">
                  <c:v>1.8877696351346221E-3</c:v>
                </c:pt>
                <c:pt idx="18401">
                  <c:v>6.3424464274108416E-4</c:v>
                </c:pt>
                <c:pt idx="18402">
                  <c:v>1.6296646197449256E-2</c:v>
                </c:pt>
                <c:pt idx="18403">
                  <c:v>1.1383940657320468E-3</c:v>
                </c:pt>
                <c:pt idx="18404">
                  <c:v>8.5573651530399149E-3</c:v>
                </c:pt>
                <c:pt idx="18405">
                  <c:v>1.4223692047281839E-4</c:v>
                </c:pt>
                <c:pt idx="18406">
                  <c:v>1.077157241540801E-2</c:v>
                </c:pt>
                <c:pt idx="18407">
                  <c:v>1.6296646197449256E-2</c:v>
                </c:pt>
                <c:pt idx="18408">
                  <c:v>1.077157241540801E-2</c:v>
                </c:pt>
                <c:pt idx="18409">
                  <c:v>2.7351943444597995E-3</c:v>
                </c:pt>
                <c:pt idx="18410">
                  <c:v>4.4669446098846482E-4</c:v>
                </c:pt>
                <c:pt idx="18411">
                  <c:v>9.3177155714380851E-3</c:v>
                </c:pt>
                <c:pt idx="18412">
                  <c:v>1.2883008356546032E-2</c:v>
                </c:pt>
                <c:pt idx="18413">
                  <c:v>1.4336917562724075E-2</c:v>
                </c:pt>
                <c:pt idx="18414">
                  <c:v>6.5104166666679814E-4</c:v>
                </c:pt>
                <c:pt idx="18415">
                  <c:v>2.3422377080913635E-2</c:v>
                </c:pt>
                <c:pt idx="18416">
                  <c:v>1.7076502732243888E-4</c:v>
                </c:pt>
                <c:pt idx="18417">
                  <c:v>3.5433070866141662E-2</c:v>
                </c:pt>
                <c:pt idx="18418">
                  <c:v>6.6666666666668883E-3</c:v>
                </c:pt>
                <c:pt idx="18419">
                  <c:v>2.3437500000000038E-2</c:v>
                </c:pt>
                <c:pt idx="18420">
                  <c:v>7.0275897969807556E-3</c:v>
                </c:pt>
                <c:pt idx="18421">
                  <c:v>3.4656708595387886E-2</c:v>
                </c:pt>
                <c:pt idx="18422">
                  <c:v>1.6421052631579034E-2</c:v>
                </c:pt>
                <c:pt idx="18423">
                  <c:v>1.6421052631579034E-2</c:v>
                </c:pt>
                <c:pt idx="18424">
                  <c:v>5.6846257655974904E-3</c:v>
                </c:pt>
                <c:pt idx="18425">
                  <c:v>2.9545454545454496E-2</c:v>
                </c:pt>
                <c:pt idx="18426">
                  <c:v>2.1509627704317878E-2</c:v>
                </c:pt>
                <c:pt idx="18427">
                  <c:v>2.1509627704317878E-2</c:v>
                </c:pt>
                <c:pt idx="18428">
                  <c:v>5.652193674477838E-3</c:v>
                </c:pt>
                <c:pt idx="18429">
                  <c:v>2.2952853598014817E-2</c:v>
                </c:pt>
                <c:pt idx="18430">
                  <c:v>2.2952853598014817E-2</c:v>
                </c:pt>
                <c:pt idx="18431">
                  <c:v>1.1333914559720775E-2</c:v>
                </c:pt>
                <c:pt idx="18432">
                  <c:v>1.2993762993760356E-3</c:v>
                </c:pt>
                <c:pt idx="18433">
                  <c:v>2.3437500000000038E-2</c:v>
                </c:pt>
                <c:pt idx="18434">
                  <c:v>6.5104166666679814E-4</c:v>
                </c:pt>
                <c:pt idx="18435">
                  <c:v>2.3437500000000038E-2</c:v>
                </c:pt>
                <c:pt idx="18436">
                  <c:v>2.1164021164021368E-2</c:v>
                </c:pt>
                <c:pt idx="18437">
                  <c:v>1.4336917562724075E-2</c:v>
                </c:pt>
                <c:pt idx="18438">
                  <c:v>6.8055555555555577E-2</c:v>
                </c:pt>
                <c:pt idx="18439">
                  <c:v>2.06625683060109E-2</c:v>
                </c:pt>
                <c:pt idx="18440">
                  <c:v>4.7619047619047589E-2</c:v>
                </c:pt>
                <c:pt idx="18441">
                  <c:v>5.0864699898268951E-4</c:v>
                </c:pt>
                <c:pt idx="18442">
                  <c:v>1.0416666666666938E-2</c:v>
                </c:pt>
                <c:pt idx="18443">
                  <c:v>6.9991251093613586E-3</c:v>
                </c:pt>
                <c:pt idx="18444">
                  <c:v>0.39320388349514546</c:v>
                </c:pt>
                <c:pt idx="18445">
                  <c:v>1.7076502732243888E-4</c:v>
                </c:pt>
                <c:pt idx="18446">
                  <c:v>0.322429906542056</c:v>
                </c:pt>
                <c:pt idx="18447">
                  <c:v>6.6666666666668883E-3</c:v>
                </c:pt>
                <c:pt idx="18448">
                  <c:v>4.0734282669766489E-2</c:v>
                </c:pt>
                <c:pt idx="18449">
                  <c:v>2.1164021164021368E-2</c:v>
                </c:pt>
                <c:pt idx="18450">
                  <c:v>1.0416666666666938E-2</c:v>
                </c:pt>
                <c:pt idx="18451">
                  <c:v>2.4154589371982158E-3</c:v>
                </c:pt>
                <c:pt idx="18452">
                  <c:v>1.0416666666666938E-2</c:v>
                </c:pt>
                <c:pt idx="18453">
                  <c:v>2.1164021164021368E-2</c:v>
                </c:pt>
                <c:pt idx="18454">
                  <c:v>4.3744531933532539E-4</c:v>
                </c:pt>
                <c:pt idx="18455">
                  <c:v>0.45000000000000007</c:v>
                </c:pt>
                <c:pt idx="18456">
                  <c:v>1.6774193548387228E-2</c:v>
                </c:pt>
                <c:pt idx="18457">
                  <c:v>1.6774193548387228E-2</c:v>
                </c:pt>
                <c:pt idx="18458">
                  <c:v>1.6774193548387228E-2</c:v>
                </c:pt>
                <c:pt idx="18459">
                  <c:v>1.6774193548387228E-2</c:v>
                </c:pt>
                <c:pt idx="18460">
                  <c:v>3.5433070866141662E-2</c:v>
                </c:pt>
                <c:pt idx="18461">
                  <c:v>4.3744531933532539E-4</c:v>
                </c:pt>
                <c:pt idx="18462">
                  <c:v>2.6492311931080367E-4</c:v>
                </c:pt>
                <c:pt idx="18463">
                  <c:v>3.8305920658873168E-4</c:v>
                </c:pt>
                <c:pt idx="18464">
                  <c:v>2.3437500000000038E-2</c:v>
                </c:pt>
                <c:pt idx="18465">
                  <c:v>2.3437500000000038E-2</c:v>
                </c:pt>
                <c:pt idx="18466">
                  <c:v>2.016129032257999E-3</c:v>
                </c:pt>
                <c:pt idx="18467">
                  <c:v>2.3437500000000038E-2</c:v>
                </c:pt>
                <c:pt idx="18468">
                  <c:v>6.5104166666679814E-4</c:v>
                </c:pt>
                <c:pt idx="18469">
                  <c:v>6.5104166666679814E-4</c:v>
                </c:pt>
                <c:pt idx="18470">
                  <c:v>1.0416666666666938E-2</c:v>
                </c:pt>
                <c:pt idx="18471">
                  <c:v>5.3146258503449497E-5</c:v>
                </c:pt>
                <c:pt idx="18472">
                  <c:v>6.6666666666668883E-3</c:v>
                </c:pt>
                <c:pt idx="18473">
                  <c:v>4.4773391812864905E-3</c:v>
                </c:pt>
                <c:pt idx="18474">
                  <c:v>1.0416666666666938E-2</c:v>
                </c:pt>
                <c:pt idx="18475">
                  <c:v>6.5104166666679814E-4</c:v>
                </c:pt>
                <c:pt idx="18476">
                  <c:v>8.1498420368868063E-5</c:v>
                </c:pt>
                <c:pt idx="18477">
                  <c:v>6.6666666666668883E-3</c:v>
                </c:pt>
                <c:pt idx="18478">
                  <c:v>4.9554781262098134E-2</c:v>
                </c:pt>
                <c:pt idx="18479">
                  <c:v>3.9447731755425089E-3</c:v>
                </c:pt>
                <c:pt idx="18480">
                  <c:v>1.5748031496063096E-2</c:v>
                </c:pt>
                <c:pt idx="18481">
                  <c:v>3.0685274646627275E-2</c:v>
                </c:pt>
                <c:pt idx="18482">
                  <c:v>1.0416666666666938E-2</c:v>
                </c:pt>
                <c:pt idx="18483">
                  <c:v>6.5104166666679814E-4</c:v>
                </c:pt>
                <c:pt idx="18484">
                  <c:v>5.7836899942167346E-4</c:v>
                </c:pt>
                <c:pt idx="18485">
                  <c:v>6.9991251093613586E-3</c:v>
                </c:pt>
                <c:pt idx="18486">
                  <c:v>1.0416666666666938E-2</c:v>
                </c:pt>
                <c:pt idx="18487">
                  <c:v>6.1646174863387942E-2</c:v>
                </c:pt>
                <c:pt idx="18488">
                  <c:v>2.976190476190496E-3</c:v>
                </c:pt>
                <c:pt idx="18489">
                  <c:v>6.5104166666679814E-4</c:v>
                </c:pt>
                <c:pt idx="18490">
                  <c:v>5.9999999999999928E-2</c:v>
                </c:pt>
                <c:pt idx="18491">
                  <c:v>3.6196911196921338E-4</c:v>
                </c:pt>
                <c:pt idx="18492">
                  <c:v>3.6196911196921338E-4</c:v>
                </c:pt>
                <c:pt idx="18493">
                  <c:v>8.8383838383838467E-3</c:v>
                </c:pt>
                <c:pt idx="18494">
                  <c:v>1.0416666666666905E-2</c:v>
                </c:pt>
                <c:pt idx="18495">
                  <c:v>2.3437500000000038E-2</c:v>
                </c:pt>
                <c:pt idx="18496">
                  <c:v>8.9605734767043196E-4</c:v>
                </c:pt>
                <c:pt idx="18497">
                  <c:v>1.3774104683197297E-3</c:v>
                </c:pt>
                <c:pt idx="18498">
                  <c:v>3.0176415970289035E-3</c:v>
                </c:pt>
                <c:pt idx="18499">
                  <c:v>6.6666666666668883E-3</c:v>
                </c:pt>
                <c:pt idx="18500">
                  <c:v>3.097173828881227E-3</c:v>
                </c:pt>
                <c:pt idx="18501">
                  <c:v>1.0976702508960743E-2</c:v>
                </c:pt>
                <c:pt idx="18502">
                  <c:v>9.7949188858280165E-3</c:v>
                </c:pt>
                <c:pt idx="18503">
                  <c:v>1.0416666666666938E-2</c:v>
                </c:pt>
                <c:pt idx="18504">
                  <c:v>1.0416666666666938E-2</c:v>
                </c:pt>
                <c:pt idx="18505">
                  <c:v>1.6203703703703606E-2</c:v>
                </c:pt>
                <c:pt idx="18506">
                  <c:v>1.1849687525363084E-2</c:v>
                </c:pt>
                <c:pt idx="18507">
                  <c:v>3.5433070866141662E-2</c:v>
                </c:pt>
                <c:pt idx="18508">
                  <c:v>1.3227513227514738E-3</c:v>
                </c:pt>
                <c:pt idx="18509">
                  <c:v>5.0864699898268951E-4</c:v>
                </c:pt>
                <c:pt idx="18510">
                  <c:v>6.1624649859944071E-2</c:v>
                </c:pt>
                <c:pt idx="18511">
                  <c:v>0.21119941536494019</c:v>
                </c:pt>
                <c:pt idx="18512">
                  <c:v>8.0045740423099008E-3</c:v>
                </c:pt>
                <c:pt idx="18513">
                  <c:v>3.1249999999999962E-2</c:v>
                </c:pt>
                <c:pt idx="18514">
                  <c:v>6.9991251093613586E-3</c:v>
                </c:pt>
                <c:pt idx="18515">
                  <c:v>3.097173828881227E-3</c:v>
                </c:pt>
                <c:pt idx="18516">
                  <c:v>1.3774104683197297E-3</c:v>
                </c:pt>
                <c:pt idx="18517">
                  <c:v>8.1880612783942503E-3</c:v>
                </c:pt>
                <c:pt idx="18518">
                  <c:v>2.3437500000000038E-2</c:v>
                </c:pt>
                <c:pt idx="18519">
                  <c:v>2.6461648489183111E-2</c:v>
                </c:pt>
                <c:pt idx="18520">
                  <c:v>1.0416666666666938E-2</c:v>
                </c:pt>
                <c:pt idx="18521">
                  <c:v>1.5679442508710839E-2</c:v>
                </c:pt>
                <c:pt idx="18522">
                  <c:v>5.9999999999999928E-2</c:v>
                </c:pt>
                <c:pt idx="18523">
                  <c:v>4.9554781262098134E-2</c:v>
                </c:pt>
                <c:pt idx="18524">
                  <c:v>3.4741088334568279E-2</c:v>
                </c:pt>
                <c:pt idx="18525">
                  <c:v>6.9527116402116548E-2</c:v>
                </c:pt>
                <c:pt idx="18526">
                  <c:v>5.2942374261861795E-3</c:v>
                </c:pt>
                <c:pt idx="18527">
                  <c:v>5.6570931244561201E-3</c:v>
                </c:pt>
                <c:pt idx="18528">
                  <c:v>3.2388400130335553E-2</c:v>
                </c:pt>
                <c:pt idx="18529">
                  <c:v>6.9417482411576427E-3</c:v>
                </c:pt>
                <c:pt idx="18530">
                  <c:v>1.0860484544695154E-2</c:v>
                </c:pt>
                <c:pt idx="18531">
                  <c:v>6.7476383265856772E-3</c:v>
                </c:pt>
                <c:pt idx="18532">
                  <c:v>1.2292883891575524E-3</c:v>
                </c:pt>
                <c:pt idx="18533">
                  <c:v>2.2802364000187544E-3</c:v>
                </c:pt>
                <c:pt idx="18534">
                  <c:v>1.3584663784476847E-2</c:v>
                </c:pt>
                <c:pt idx="18535">
                  <c:v>2.3199023199023172E-2</c:v>
                </c:pt>
                <c:pt idx="18536">
                  <c:v>3.9582427142235706E-2</c:v>
                </c:pt>
                <c:pt idx="18537">
                  <c:v>1.6421052631579034E-2</c:v>
                </c:pt>
                <c:pt idx="18538">
                  <c:v>6.7476383265857292E-3</c:v>
                </c:pt>
                <c:pt idx="18539">
                  <c:v>1.0860484544695154E-2</c:v>
                </c:pt>
                <c:pt idx="18540">
                  <c:v>5.7836899942167346E-4</c:v>
                </c:pt>
                <c:pt idx="18541">
                  <c:v>2.9259670619708675E-3</c:v>
                </c:pt>
                <c:pt idx="18542">
                  <c:v>6.356529931505042E-3</c:v>
                </c:pt>
                <c:pt idx="18543">
                  <c:v>3.5076923076923019E-2</c:v>
                </c:pt>
                <c:pt idx="18544">
                  <c:v>8.8135296846731054E-4</c:v>
                </c:pt>
                <c:pt idx="18545">
                  <c:v>9.6822441914215535E-3</c:v>
                </c:pt>
                <c:pt idx="18546">
                  <c:v>1.227765770702143E-3</c:v>
                </c:pt>
                <c:pt idx="18547">
                  <c:v>3.2232426704344843E-3</c:v>
                </c:pt>
                <c:pt idx="18548">
                  <c:v>5.7836899942167346E-4</c:v>
                </c:pt>
                <c:pt idx="18549">
                  <c:v>6.7476383265857292E-3</c:v>
                </c:pt>
                <c:pt idx="18550">
                  <c:v>3.484553723788203E-3</c:v>
                </c:pt>
                <c:pt idx="18551">
                  <c:v>2.4468727327104228E-3</c:v>
                </c:pt>
                <c:pt idx="18552">
                  <c:v>1.4459224985540737E-2</c:v>
                </c:pt>
                <c:pt idx="18553">
                  <c:v>5.7836899942167346E-4</c:v>
                </c:pt>
                <c:pt idx="18554">
                  <c:v>2.2071307300509393E-2</c:v>
                </c:pt>
                <c:pt idx="18555">
                  <c:v>2.5049127542203483E-3</c:v>
                </c:pt>
                <c:pt idx="18556">
                  <c:v>1.9608710721739208E-2</c:v>
                </c:pt>
                <c:pt idx="18557">
                  <c:v>2.6990553306352656E-4</c:v>
                </c:pt>
                <c:pt idx="18558">
                  <c:v>2.6990553306352656E-4</c:v>
                </c:pt>
                <c:pt idx="18559">
                  <c:v>4.5740293418325748E-4</c:v>
                </c:pt>
                <c:pt idx="18560">
                  <c:v>4.0539883137047416E-4</c:v>
                </c:pt>
                <c:pt idx="18561">
                  <c:v>2.6990553306352656E-4</c:v>
                </c:pt>
                <c:pt idx="18562">
                  <c:v>2.6990553306352656E-4</c:v>
                </c:pt>
                <c:pt idx="18563">
                  <c:v>6.543695538910925E-3</c:v>
                </c:pt>
                <c:pt idx="18564">
                  <c:v>2.2802364000187544E-3</c:v>
                </c:pt>
                <c:pt idx="18565">
                  <c:v>2.4761904761904797E-2</c:v>
                </c:pt>
                <c:pt idx="18566">
                  <c:v>7.9772079772078366E-4</c:v>
                </c:pt>
                <c:pt idx="18567">
                  <c:v>1.0362897576012367E-2</c:v>
                </c:pt>
                <c:pt idx="18568">
                  <c:v>2.6799007444168869E-3</c:v>
                </c:pt>
                <c:pt idx="18569">
                  <c:v>1.0175010175010308E-2</c:v>
                </c:pt>
                <c:pt idx="18570">
                  <c:v>1.5679442508710839E-2</c:v>
                </c:pt>
                <c:pt idx="18571">
                  <c:v>1.5748031496063096E-2</c:v>
                </c:pt>
                <c:pt idx="18572">
                  <c:v>1.3831967213114787E-2</c:v>
                </c:pt>
                <c:pt idx="18573">
                  <c:v>1.5748031496063096E-2</c:v>
                </c:pt>
                <c:pt idx="18574">
                  <c:v>1.9357336430511073E-4</c:v>
                </c:pt>
                <c:pt idx="18575">
                  <c:v>6.6666666666667001E-3</c:v>
                </c:pt>
                <c:pt idx="18576">
                  <c:v>5.092946269416095E-4</c:v>
                </c:pt>
                <c:pt idx="18577">
                  <c:v>9.5087163232964178E-3</c:v>
                </c:pt>
                <c:pt idx="18578">
                  <c:v>1.2314439946018772E-2</c:v>
                </c:pt>
                <c:pt idx="18579">
                  <c:v>1.3774104683197297E-3</c:v>
                </c:pt>
                <c:pt idx="18580">
                  <c:v>2.1582100070473113E-3</c:v>
                </c:pt>
                <c:pt idx="18581">
                  <c:v>1.0416666666666938E-2</c:v>
                </c:pt>
                <c:pt idx="18582">
                  <c:v>6.9991251093613586E-3</c:v>
                </c:pt>
                <c:pt idx="18583">
                  <c:v>4.3744531933532539E-4</c:v>
                </c:pt>
                <c:pt idx="18584">
                  <c:v>6.5104166666679814E-4</c:v>
                </c:pt>
                <c:pt idx="18585">
                  <c:v>6.5104166666679814E-4</c:v>
                </c:pt>
                <c:pt idx="18586">
                  <c:v>4.3744531933532539E-4</c:v>
                </c:pt>
                <c:pt idx="18587">
                  <c:v>2.3437500000000038E-2</c:v>
                </c:pt>
                <c:pt idx="18588">
                  <c:v>0</c:v>
                </c:pt>
                <c:pt idx="18589">
                  <c:v>1.8998110302351767E-2</c:v>
                </c:pt>
                <c:pt idx="18590">
                  <c:v>8.4008614887600749E-3</c:v>
                </c:pt>
                <c:pt idx="18591">
                  <c:v>9.3415907347466735E-3</c:v>
                </c:pt>
                <c:pt idx="18592">
                  <c:v>1.0611205432937245E-2</c:v>
                </c:pt>
                <c:pt idx="18593">
                  <c:v>1.4581535806730958E-3</c:v>
                </c:pt>
                <c:pt idx="18594">
                  <c:v>8.9357396360342633E-3</c:v>
                </c:pt>
                <c:pt idx="18595">
                  <c:v>7.4197689345314359E-3</c:v>
                </c:pt>
                <c:pt idx="18596">
                  <c:v>1.0611205432937245E-2</c:v>
                </c:pt>
                <c:pt idx="18597">
                  <c:v>2.9529767040552858E-3</c:v>
                </c:pt>
                <c:pt idx="18598">
                  <c:v>2.9529767040552858E-3</c:v>
                </c:pt>
                <c:pt idx="18599">
                  <c:v>4.1078305519906002E-4</c:v>
                </c:pt>
                <c:pt idx="18600">
                  <c:v>2.9953036437246928E-2</c:v>
                </c:pt>
                <c:pt idx="18601">
                  <c:v>2.9529767040552858E-3</c:v>
                </c:pt>
                <c:pt idx="18602">
                  <c:v>2.4536118566934083E-4</c:v>
                </c:pt>
                <c:pt idx="18603">
                  <c:v>6.3913010647148128E-4</c:v>
                </c:pt>
                <c:pt idx="18604">
                  <c:v>6.5104166666679814E-4</c:v>
                </c:pt>
                <c:pt idx="18605">
                  <c:v>6.5104166666679814E-4</c:v>
                </c:pt>
                <c:pt idx="18606">
                  <c:v>3.5433070866141662E-2</c:v>
                </c:pt>
                <c:pt idx="18607">
                  <c:v>4.4773391812864905E-3</c:v>
                </c:pt>
                <c:pt idx="18608">
                  <c:v>7.1123755334290457E-4</c:v>
                </c:pt>
                <c:pt idx="18609">
                  <c:v>1.3068252198687137E-2</c:v>
                </c:pt>
                <c:pt idx="18610">
                  <c:v>6.9991251093613586E-3</c:v>
                </c:pt>
                <c:pt idx="18611">
                  <c:v>1.9357336430511073E-4</c:v>
                </c:pt>
                <c:pt idx="18612">
                  <c:v>8.267195767214888E-5</c:v>
                </c:pt>
                <c:pt idx="18613">
                  <c:v>3.67965367965368E-2</c:v>
                </c:pt>
                <c:pt idx="18614">
                  <c:v>1.8121301775147806E-2</c:v>
                </c:pt>
                <c:pt idx="18615">
                  <c:v>1.666666666666675E-2</c:v>
                </c:pt>
                <c:pt idx="18616">
                  <c:v>1.666666666666675E-2</c:v>
                </c:pt>
                <c:pt idx="18617">
                  <c:v>2.976190476190496E-3</c:v>
                </c:pt>
                <c:pt idx="18618">
                  <c:v>1.0416666666666938E-2</c:v>
                </c:pt>
                <c:pt idx="18619">
                  <c:v>4.3744531933532539E-4</c:v>
                </c:pt>
                <c:pt idx="18620">
                  <c:v>2.016129032257999E-3</c:v>
                </c:pt>
                <c:pt idx="18621">
                  <c:v>1.2184508268059195E-2</c:v>
                </c:pt>
                <c:pt idx="18622">
                  <c:v>6.5104166666679814E-4</c:v>
                </c:pt>
                <c:pt idx="18623">
                  <c:v>1.883239171374814E-3</c:v>
                </c:pt>
                <c:pt idx="18624">
                  <c:v>6.5104166666679814E-4</c:v>
                </c:pt>
                <c:pt idx="18625">
                  <c:v>1.0416666666666938E-2</c:v>
                </c:pt>
                <c:pt idx="18626">
                  <c:v>7.2895100069014784E-3</c:v>
                </c:pt>
                <c:pt idx="18627">
                  <c:v>1.5782828282842577E-4</c:v>
                </c:pt>
                <c:pt idx="18628">
                  <c:v>2.5864707682889666E-2</c:v>
                </c:pt>
                <c:pt idx="18629">
                  <c:v>6.5104166666679814E-4</c:v>
                </c:pt>
                <c:pt idx="18630">
                  <c:v>4.8323471400394523E-2</c:v>
                </c:pt>
                <c:pt idx="18631">
                  <c:v>6.696428571428702E-3</c:v>
                </c:pt>
                <c:pt idx="18632">
                  <c:v>2.3069679849340892E-2</c:v>
                </c:pt>
                <c:pt idx="18633">
                  <c:v>1.1459129106187558E-3</c:v>
                </c:pt>
                <c:pt idx="18634">
                  <c:v>9.2364532019715878E-4</c:v>
                </c:pt>
                <c:pt idx="18635">
                  <c:v>6.9991251093613586E-3</c:v>
                </c:pt>
                <c:pt idx="18636">
                  <c:v>8.8757396449705879E-3</c:v>
                </c:pt>
                <c:pt idx="18637">
                  <c:v>1.7076502732243888E-4</c:v>
                </c:pt>
                <c:pt idx="18638">
                  <c:v>9.177799500380052E-3</c:v>
                </c:pt>
                <c:pt idx="18639">
                  <c:v>1.5015015015014527E-3</c:v>
                </c:pt>
                <c:pt idx="18640">
                  <c:v>1.7076502732243888E-4</c:v>
                </c:pt>
                <c:pt idx="18641">
                  <c:v>6.6666666666667001E-3</c:v>
                </c:pt>
                <c:pt idx="18642">
                  <c:v>1.5873015873015955E-2</c:v>
                </c:pt>
                <c:pt idx="18643">
                  <c:v>1.0240300564819836E-2</c:v>
                </c:pt>
                <c:pt idx="18644">
                  <c:v>0</c:v>
                </c:pt>
                <c:pt idx="18645">
                  <c:v>6.5104166666679814E-4</c:v>
                </c:pt>
                <c:pt idx="18646">
                  <c:v>3.097173828881227E-3</c:v>
                </c:pt>
                <c:pt idx="18647">
                  <c:v>1.0416666666666938E-2</c:v>
                </c:pt>
                <c:pt idx="18648">
                  <c:v>1.4285714285714356E-2</c:v>
                </c:pt>
                <c:pt idx="18649">
                  <c:v>6.1218243036437225E-4</c:v>
                </c:pt>
                <c:pt idx="18650">
                  <c:v>4.8875855327466648E-4</c:v>
                </c:pt>
                <c:pt idx="18651">
                  <c:v>6.5104166666679814E-4</c:v>
                </c:pt>
                <c:pt idx="18652">
                  <c:v>1.3224450800646987E-2</c:v>
                </c:pt>
                <c:pt idx="18653">
                  <c:v>2.4085224641037482E-2</c:v>
                </c:pt>
                <c:pt idx="18654">
                  <c:v>1.4660633484162905E-3</c:v>
                </c:pt>
                <c:pt idx="18655">
                  <c:v>7.3319926261101991E-3</c:v>
                </c:pt>
                <c:pt idx="18656">
                  <c:v>7.5671247005591078E-3</c:v>
                </c:pt>
                <c:pt idx="18657">
                  <c:v>2.6492311931080367E-4</c:v>
                </c:pt>
                <c:pt idx="18658">
                  <c:v>3.5944807787369813E-3</c:v>
                </c:pt>
                <c:pt idx="18659">
                  <c:v>9.4725241405048434E-3</c:v>
                </c:pt>
                <c:pt idx="18660">
                  <c:v>4.6799274180582672E-3</c:v>
                </c:pt>
                <c:pt idx="18661">
                  <c:v>1.4660633484162905E-3</c:v>
                </c:pt>
                <c:pt idx="18662">
                  <c:v>1.8141444612032938E-2</c:v>
                </c:pt>
                <c:pt idx="18663">
                  <c:v>5.5774149124530898E-3</c:v>
                </c:pt>
                <c:pt idx="18664">
                  <c:v>5.5774149124530898E-3</c:v>
                </c:pt>
                <c:pt idx="18665">
                  <c:v>7.2148786831516027E-4</c:v>
                </c:pt>
                <c:pt idx="18666">
                  <c:v>7.2148786831516027E-4</c:v>
                </c:pt>
                <c:pt idx="18667">
                  <c:v>4.7738639069928933E-4</c:v>
                </c:pt>
                <c:pt idx="18668">
                  <c:v>3.358967901904339E-3</c:v>
                </c:pt>
                <c:pt idx="18669">
                  <c:v>3.9062549862671735E-2</c:v>
                </c:pt>
                <c:pt idx="18670">
                  <c:v>7.331080738282951E-2</c:v>
                </c:pt>
                <c:pt idx="18671">
                  <c:v>3.2658569500674632E-2</c:v>
                </c:pt>
                <c:pt idx="18672">
                  <c:v>6.6783845836930486E-3</c:v>
                </c:pt>
                <c:pt idx="18673">
                  <c:v>7.204142262965737E-3</c:v>
                </c:pt>
                <c:pt idx="18674">
                  <c:v>1.4396796490136974E-4</c:v>
                </c:pt>
                <c:pt idx="18675">
                  <c:v>1.4342205011563165E-4</c:v>
                </c:pt>
                <c:pt idx="18676">
                  <c:v>1.3882385798893663E-3</c:v>
                </c:pt>
                <c:pt idx="18677">
                  <c:v>1.0513296227581837E-2</c:v>
                </c:pt>
                <c:pt idx="18678">
                  <c:v>1.0513296227581837E-2</c:v>
                </c:pt>
                <c:pt idx="18679">
                  <c:v>4.1592394533571664E-3</c:v>
                </c:pt>
                <c:pt idx="18680">
                  <c:v>8.8880523663133117E-3</c:v>
                </c:pt>
                <c:pt idx="18681">
                  <c:v>8.6461790762092372E-3</c:v>
                </c:pt>
                <c:pt idx="18682">
                  <c:v>4.8753463075713911E-2</c:v>
                </c:pt>
                <c:pt idx="18683">
                  <c:v>4.2668952281578378E-3</c:v>
                </c:pt>
                <c:pt idx="18684">
                  <c:v>8.5716035495173482E-4</c:v>
                </c:pt>
                <c:pt idx="18685">
                  <c:v>2.8537475596299208E-2</c:v>
                </c:pt>
                <c:pt idx="18686">
                  <c:v>6.8903836479158945E-3</c:v>
                </c:pt>
                <c:pt idx="18687">
                  <c:v>7.204142262965737E-3</c:v>
                </c:pt>
                <c:pt idx="18688">
                  <c:v>1.3882385798893663E-3</c:v>
                </c:pt>
                <c:pt idx="18689">
                  <c:v>8.696971088484705E-4</c:v>
                </c:pt>
                <c:pt idx="18690">
                  <c:v>3.4540622775916193E-3</c:v>
                </c:pt>
                <c:pt idx="18691">
                  <c:v>1.3258863898250109E-2</c:v>
                </c:pt>
                <c:pt idx="18692">
                  <c:v>4.2441218911805362E-4</c:v>
                </c:pt>
                <c:pt idx="18693">
                  <c:v>1.5766186264137456E-2</c:v>
                </c:pt>
                <c:pt idx="18694">
                  <c:v>1.476258660443814E-2</c:v>
                </c:pt>
                <c:pt idx="18695">
                  <c:v>3.7610205677433093E-3</c:v>
                </c:pt>
                <c:pt idx="18696">
                  <c:v>5.0175938477326369E-2</c:v>
                </c:pt>
                <c:pt idx="18697">
                  <c:v>1.6421052631579034E-2</c:v>
                </c:pt>
                <c:pt idx="18698">
                  <c:v>1.0416666666666938E-2</c:v>
                </c:pt>
                <c:pt idx="18699">
                  <c:v>1.0416666666666938E-2</c:v>
                </c:pt>
                <c:pt idx="18700">
                  <c:v>2.3437500000000038E-2</c:v>
                </c:pt>
                <c:pt idx="18701">
                  <c:v>2.3437500000000038E-2</c:v>
                </c:pt>
                <c:pt idx="18702">
                  <c:v>4.3744531933532539E-4</c:v>
                </c:pt>
                <c:pt idx="18703">
                  <c:v>2.4542950162784901E-2</c:v>
                </c:pt>
                <c:pt idx="18704">
                  <c:v>1.0416666666666938E-2</c:v>
                </c:pt>
                <c:pt idx="18705">
                  <c:v>6.696428571428702E-3</c:v>
                </c:pt>
                <c:pt idx="18706">
                  <c:v>1.3571898187282936E-2</c:v>
                </c:pt>
                <c:pt idx="18707">
                  <c:v>1.5748031496063096E-2</c:v>
                </c:pt>
                <c:pt idx="18708">
                  <c:v>1.084010840108398E-2</c:v>
                </c:pt>
                <c:pt idx="18709">
                  <c:v>1.084010840108398E-2</c:v>
                </c:pt>
                <c:pt idx="18710">
                  <c:v>7.1727257211128215E-2</c:v>
                </c:pt>
                <c:pt idx="18711">
                  <c:v>1.1437908496732126E-2</c:v>
                </c:pt>
                <c:pt idx="18712">
                  <c:v>6.7750677506769365E-4</c:v>
                </c:pt>
                <c:pt idx="18713">
                  <c:v>6.3856960408699946E-4</c:v>
                </c:pt>
                <c:pt idx="18714">
                  <c:v>3.0991735537190834E-3</c:v>
                </c:pt>
                <c:pt idx="18715">
                  <c:v>1.2896825396825453E-2</c:v>
                </c:pt>
                <c:pt idx="18716">
                  <c:v>3.0991735537190834E-3</c:v>
                </c:pt>
                <c:pt idx="18717">
                  <c:v>1.9762845849802136E-3</c:v>
                </c:pt>
                <c:pt idx="18718">
                  <c:v>1.1239901650860411E-2</c:v>
                </c:pt>
                <c:pt idx="18719">
                  <c:v>7.2859744990892324E-3</c:v>
                </c:pt>
                <c:pt idx="18720">
                  <c:v>2.5800645635357059E-3</c:v>
                </c:pt>
                <c:pt idx="18721">
                  <c:v>4.8166119594678422E-4</c:v>
                </c:pt>
                <c:pt idx="18722">
                  <c:v>2.1610389610389521E-2</c:v>
                </c:pt>
                <c:pt idx="18723">
                  <c:v>1.6079158936301841E-2</c:v>
                </c:pt>
                <c:pt idx="18724">
                  <c:v>1.0635034257081455E-2</c:v>
                </c:pt>
                <c:pt idx="18725">
                  <c:v>1.6112919338532523E-6</c:v>
                </c:pt>
                <c:pt idx="18726">
                  <c:v>5.5254480033241271E-3</c:v>
                </c:pt>
                <c:pt idx="18727">
                  <c:v>5.5254480033241271E-3</c:v>
                </c:pt>
                <c:pt idx="19439">
                  <c:v>3.097173828881227E-3</c:v>
                </c:pt>
                <c:pt idx="19440">
                  <c:v>1.5748031496063172E-2</c:v>
                </c:pt>
                <c:pt idx="19441">
                  <c:v>3.4722222222222398E-3</c:v>
                </c:pt>
                <c:pt idx="19442">
                  <c:v>7.3921658283796522E-3</c:v>
                </c:pt>
                <c:pt idx="19443">
                  <c:v>2.1164021164021368E-2</c:v>
                </c:pt>
                <c:pt idx="19444">
                  <c:v>5.0287356321839852E-3</c:v>
                </c:pt>
                <c:pt idx="19445">
                  <c:v>3.5433070866141662E-2</c:v>
                </c:pt>
                <c:pt idx="19446">
                  <c:v>3.5433070866141662E-2</c:v>
                </c:pt>
                <c:pt idx="19447">
                  <c:v>6.5104166666679814E-4</c:v>
                </c:pt>
                <c:pt idx="19448">
                  <c:v>6.9991251093613586E-3</c:v>
                </c:pt>
                <c:pt idx="19449">
                  <c:v>1.0416666666666938E-2</c:v>
                </c:pt>
                <c:pt idx="19450">
                  <c:v>1.6796842193659168E-4</c:v>
                </c:pt>
                <c:pt idx="19451">
                  <c:v>8.2236842105260497E-4</c:v>
                </c:pt>
                <c:pt idx="19452">
                  <c:v>1.0416666666666938E-2</c:v>
                </c:pt>
                <c:pt idx="19453">
                  <c:v>1.8939393939394035E-3</c:v>
                </c:pt>
                <c:pt idx="19454">
                  <c:v>4.3715846994535582E-2</c:v>
                </c:pt>
                <c:pt idx="19455">
                  <c:v>1.0957703265405497E-4</c:v>
                </c:pt>
                <c:pt idx="19456">
                  <c:v>0</c:v>
                </c:pt>
                <c:pt idx="19457">
                  <c:v>2.976190476190496E-3</c:v>
                </c:pt>
                <c:pt idx="19458">
                  <c:v>4.3744531933532539E-4</c:v>
                </c:pt>
                <c:pt idx="19459">
                  <c:v>2.976190476190496E-3</c:v>
                </c:pt>
                <c:pt idx="19460">
                  <c:v>3.5433070866141662E-2</c:v>
                </c:pt>
                <c:pt idx="19461">
                  <c:v>6.6666666666667001E-3</c:v>
                </c:pt>
                <c:pt idx="19462">
                  <c:v>6.137865911237112E-3</c:v>
                </c:pt>
                <c:pt idx="19463">
                  <c:v>6.1061552185548811E-3</c:v>
                </c:pt>
                <c:pt idx="19464">
                  <c:v>1.106578947368406E-2</c:v>
                </c:pt>
                <c:pt idx="19465">
                  <c:v>7.0575665733941164E-3</c:v>
                </c:pt>
                <c:pt idx="19466">
                  <c:v>2.1502021861377636E-3</c:v>
                </c:pt>
                <c:pt idx="19467">
                  <c:v>1.0611205432937245E-2</c:v>
                </c:pt>
                <c:pt idx="19468">
                  <c:v>6.9451837140019818E-2</c:v>
                </c:pt>
                <c:pt idx="19469">
                  <c:v>1.106578947368406E-2</c:v>
                </c:pt>
                <c:pt idx="19470">
                  <c:v>4.1078305519906002E-4</c:v>
                </c:pt>
                <c:pt idx="19471">
                  <c:v>1.0611205432937245E-2</c:v>
                </c:pt>
                <c:pt idx="19472">
                  <c:v>2.4516129032258076E-2</c:v>
                </c:pt>
                <c:pt idx="19473">
                  <c:v>9.6243923994707105E-4</c:v>
                </c:pt>
                <c:pt idx="19474">
                  <c:v>4.7104061523685163E-4</c:v>
                </c:pt>
                <c:pt idx="19475">
                  <c:v>1.3765634306134622E-2</c:v>
                </c:pt>
                <c:pt idx="19476">
                  <c:v>1.1321181931393752E-2</c:v>
                </c:pt>
                <c:pt idx="19477">
                  <c:v>6.6093984293593448E-3</c:v>
                </c:pt>
                <c:pt idx="19478">
                  <c:v>5.0794250624198602E-2</c:v>
                </c:pt>
                <c:pt idx="19479">
                  <c:v>5.9889052417076726E-4</c:v>
                </c:pt>
                <c:pt idx="19480">
                  <c:v>3.6500000000000248E-2</c:v>
                </c:pt>
                <c:pt idx="19481">
                  <c:v>5.5479452054813666E-4</c:v>
                </c:pt>
                <c:pt idx="19482">
                  <c:v>1.6217043314501009E-2</c:v>
                </c:pt>
                <c:pt idx="19483">
                  <c:v>3.6500000000000248E-2</c:v>
                </c:pt>
                <c:pt idx="19484">
                  <c:v>3.5022097295833491E-3</c:v>
                </c:pt>
                <c:pt idx="19485">
                  <c:v>9.7119050981500869E-3</c:v>
                </c:pt>
                <c:pt idx="19486">
                  <c:v>1.9650448748230931E-4</c:v>
                </c:pt>
                <c:pt idx="19487">
                  <c:v>5.9889052417076726E-4</c:v>
                </c:pt>
                <c:pt idx="19488">
                  <c:v>5.0431785130792238E-2</c:v>
                </c:pt>
                <c:pt idx="19489">
                  <c:v>1.1321181931393752E-2</c:v>
                </c:pt>
                <c:pt idx="19490">
                  <c:v>2.82588257638711E-2</c:v>
                </c:pt>
                <c:pt idx="19491">
                  <c:v>2.5775638652351017E-2</c:v>
                </c:pt>
                <c:pt idx="19492">
                  <c:v>4.7820672478224795E-4</c:v>
                </c:pt>
                <c:pt idx="19493">
                  <c:v>1.1380400421497248E-3</c:v>
                </c:pt>
                <c:pt idx="19494">
                  <c:v>7.0136986301372389E-3</c:v>
                </c:pt>
                <c:pt idx="19495">
                  <c:v>3.412570507655358E-3</c:v>
                </c:pt>
                <c:pt idx="19496">
                  <c:v>1.5517032367494458E-5</c:v>
                </c:pt>
                <c:pt idx="19497">
                  <c:v>4.8166119594678422E-4</c:v>
                </c:pt>
                <c:pt idx="19498">
                  <c:v>6.4408731764104095E-3</c:v>
                </c:pt>
                <c:pt idx="19499">
                  <c:v>1.2639986610645298E-3</c:v>
                </c:pt>
                <c:pt idx="19500">
                  <c:v>9.063004589843663E-3</c:v>
                </c:pt>
                <c:pt idx="19501">
                  <c:v>1.0635034257081455E-2</c:v>
                </c:pt>
                <c:pt idx="19502">
                  <c:v>1.3612513612526605E-4</c:v>
                </c:pt>
                <c:pt idx="19503">
                  <c:v>2.6618118723383019E-3</c:v>
                </c:pt>
                <c:pt idx="19504">
                  <c:v>1.5470477999748978E-4</c:v>
                </c:pt>
                <c:pt idx="19505">
                  <c:v>5.2578999948140866E-6</c:v>
                </c:pt>
                <c:pt idx="19506">
                  <c:v>6.9634458461903081E-4</c:v>
                </c:pt>
                <c:pt idx="19507">
                  <c:v>4.8166119594678422E-4</c:v>
                </c:pt>
                <c:pt idx="19508">
                  <c:v>1.0635034257081455E-2</c:v>
                </c:pt>
                <c:pt idx="19509">
                  <c:v>3.1173826173826382E-3</c:v>
                </c:pt>
                <c:pt idx="19510">
                  <c:v>1.2487512487511664E-3</c:v>
                </c:pt>
                <c:pt idx="19511">
                  <c:v>2.1517697988286184E-2</c:v>
                </c:pt>
                <c:pt idx="19512">
                  <c:v>2.976190476190496E-3</c:v>
                </c:pt>
                <c:pt idx="19513">
                  <c:v>1.9357336430511073E-4</c:v>
                </c:pt>
                <c:pt idx="19514">
                  <c:v>6.5104166666679814E-4</c:v>
                </c:pt>
                <c:pt idx="19515">
                  <c:v>1.3227513227514738E-3</c:v>
                </c:pt>
                <c:pt idx="19516">
                  <c:v>8.9605734767043196E-4</c:v>
                </c:pt>
                <c:pt idx="19517">
                  <c:v>2.3437500000000038E-2</c:v>
                </c:pt>
                <c:pt idx="19518">
                  <c:v>1.0416666666666938E-2</c:v>
                </c:pt>
                <c:pt idx="19519">
                  <c:v>6.5104166666679814E-4</c:v>
                </c:pt>
                <c:pt idx="19520">
                  <c:v>6.5104166666679814E-4</c:v>
                </c:pt>
                <c:pt idx="19521">
                  <c:v>2.3437500000000038E-2</c:v>
                </c:pt>
                <c:pt idx="19522">
                  <c:v>2.976190476190496E-3</c:v>
                </c:pt>
                <c:pt idx="19523">
                  <c:v>1.2531328320802069E-3</c:v>
                </c:pt>
                <c:pt idx="19524">
                  <c:v>0</c:v>
                </c:pt>
                <c:pt idx="19525">
                  <c:v>4.3744531933532539E-4</c:v>
                </c:pt>
                <c:pt idx="19526">
                  <c:v>1.0835703643503729E-3</c:v>
                </c:pt>
                <c:pt idx="19527">
                  <c:v>1.3227513227514738E-3</c:v>
                </c:pt>
                <c:pt idx="19528">
                  <c:v>8.373921216782031E-3</c:v>
                </c:pt>
                <c:pt idx="19529">
                  <c:v>0</c:v>
                </c:pt>
                <c:pt idx="19530">
                  <c:v>6.5104166666679814E-4</c:v>
                </c:pt>
                <c:pt idx="19531">
                  <c:v>6.696428571428702E-3</c:v>
                </c:pt>
                <c:pt idx="19532">
                  <c:v>1.0416666666666938E-2</c:v>
                </c:pt>
                <c:pt idx="19533">
                  <c:v>1.0416666666666938E-2</c:v>
                </c:pt>
                <c:pt idx="19534">
                  <c:v>4.3744531933532539E-4</c:v>
                </c:pt>
                <c:pt idx="19535">
                  <c:v>1.0416666666666938E-2</c:v>
                </c:pt>
                <c:pt idx="19536">
                  <c:v>6.9991251093613586E-3</c:v>
                </c:pt>
                <c:pt idx="19537">
                  <c:v>2.1008403361343856E-3</c:v>
                </c:pt>
                <c:pt idx="19538">
                  <c:v>1.041666666666672E-2</c:v>
                </c:pt>
                <c:pt idx="19539">
                  <c:v>2.3437500000000038E-2</c:v>
                </c:pt>
                <c:pt idx="19540">
                  <c:v>8.8757396449705879E-3</c:v>
                </c:pt>
                <c:pt idx="19541">
                  <c:v>4.3744531933532539E-4</c:v>
                </c:pt>
                <c:pt idx="19542">
                  <c:v>5.0344462109168844E-3</c:v>
                </c:pt>
                <c:pt idx="19543">
                  <c:v>6.5104166666679814E-4</c:v>
                </c:pt>
                <c:pt idx="19544">
                  <c:v>5.1647811116577111E-3</c:v>
                </c:pt>
                <c:pt idx="19545">
                  <c:v>1.3227513227514738E-3</c:v>
                </c:pt>
                <c:pt idx="19546">
                  <c:v>1.0296789824349027E-2</c:v>
                </c:pt>
                <c:pt idx="19547">
                  <c:v>3.64145658263305E-2</c:v>
                </c:pt>
                <c:pt idx="19548">
                  <c:v>6.4370164939424619E-3</c:v>
                </c:pt>
                <c:pt idx="19549">
                  <c:v>1.1158594491927952E-2</c:v>
                </c:pt>
                <c:pt idx="19550">
                  <c:v>7.8928492049063674E-4</c:v>
                </c:pt>
                <c:pt idx="19551">
                  <c:v>7.8928492049063674E-4</c:v>
                </c:pt>
                <c:pt idx="19552">
                  <c:v>3.4958628841607574E-2</c:v>
                </c:pt>
                <c:pt idx="19553">
                  <c:v>1.6060232295200781E-3</c:v>
                </c:pt>
                <c:pt idx="19554">
                  <c:v>7.8928492049063674E-4</c:v>
                </c:pt>
                <c:pt idx="19555">
                  <c:v>7.8928492049063674E-4</c:v>
                </c:pt>
                <c:pt idx="19556">
                  <c:v>7.8928492049063674E-4</c:v>
                </c:pt>
                <c:pt idx="19557">
                  <c:v>7.8928492049063674E-4</c:v>
                </c:pt>
                <c:pt idx="19558">
                  <c:v>2.6186579378068751E-2</c:v>
                </c:pt>
                <c:pt idx="19559">
                  <c:v>8.1608389686073882E-2</c:v>
                </c:pt>
                <c:pt idx="19560">
                  <c:v>1.2013343130366956E-4</c:v>
                </c:pt>
                <c:pt idx="19561">
                  <c:v>9.7599063051048125E-6</c:v>
                </c:pt>
                <c:pt idx="19562">
                  <c:v>2.1979759014333574E-2</c:v>
                </c:pt>
                <c:pt idx="19563">
                  <c:v>1.6882183908046099E-2</c:v>
                </c:pt>
                <c:pt idx="19564">
                  <c:v>6.238859180035747E-3</c:v>
                </c:pt>
                <c:pt idx="19565">
                  <c:v>0</c:v>
                </c:pt>
                <c:pt idx="19566">
                  <c:v>2.3437500000000038E-2</c:v>
                </c:pt>
                <c:pt idx="19567">
                  <c:v>4.6599679627203775E-3</c:v>
                </c:pt>
                <c:pt idx="19568">
                  <c:v>6.5104166666679814E-4</c:v>
                </c:pt>
                <c:pt idx="19569">
                  <c:v>3.4722222222222398E-3</c:v>
                </c:pt>
                <c:pt idx="19570">
                  <c:v>6.5104166666679814E-4</c:v>
                </c:pt>
                <c:pt idx="19571">
                  <c:v>3.7810201162474708E-3</c:v>
                </c:pt>
                <c:pt idx="19572">
                  <c:v>3.8354086845466179E-2</c:v>
                </c:pt>
                <c:pt idx="19573">
                  <c:v>2.3437500000000038E-2</c:v>
                </c:pt>
                <c:pt idx="19574">
                  <c:v>6.0386473429951723E-2</c:v>
                </c:pt>
                <c:pt idx="19575">
                  <c:v>1.0416666666666938E-2</c:v>
                </c:pt>
                <c:pt idx="19576">
                  <c:v>4.4773391812864905E-3</c:v>
                </c:pt>
                <c:pt idx="19577">
                  <c:v>2.016129032257999E-3</c:v>
                </c:pt>
                <c:pt idx="19578">
                  <c:v>1.3227513227514738E-3</c:v>
                </c:pt>
                <c:pt idx="19579">
                  <c:v>1.0416666666666938E-2</c:v>
                </c:pt>
                <c:pt idx="19580">
                  <c:v>5.8479532163741655E-3</c:v>
                </c:pt>
                <c:pt idx="19581">
                  <c:v>6.9991251093613586E-3</c:v>
                </c:pt>
                <c:pt idx="19582">
                  <c:v>9.3440122044242471E-3</c:v>
                </c:pt>
                <c:pt idx="19583">
                  <c:v>1.1459129106187558E-3</c:v>
                </c:pt>
                <c:pt idx="19584">
                  <c:v>1.4236208672848024E-2</c:v>
                </c:pt>
                <c:pt idx="19585">
                  <c:v>1.0416666666666938E-2</c:v>
                </c:pt>
                <c:pt idx="19586">
                  <c:v>2.3437500000000038E-2</c:v>
                </c:pt>
                <c:pt idx="19587">
                  <c:v>1.0416666666666938E-2</c:v>
                </c:pt>
                <c:pt idx="19588">
                  <c:v>6.072106261857189E-4</c:v>
                </c:pt>
                <c:pt idx="19589">
                  <c:v>3.9215686274509456E-2</c:v>
                </c:pt>
                <c:pt idx="19590">
                  <c:v>1.8580121703853723E-2</c:v>
                </c:pt>
                <c:pt idx="19591">
                  <c:v>5.6381798002217509E-3</c:v>
                </c:pt>
                <c:pt idx="19592">
                  <c:v>7.9638009049770656E-3</c:v>
                </c:pt>
                <c:pt idx="19593">
                  <c:v>5.164992826397597E-4</c:v>
                </c:pt>
                <c:pt idx="19594">
                  <c:v>1.0967741935483678E-2</c:v>
                </c:pt>
                <c:pt idx="19595">
                  <c:v>1.6747404844290641E-2</c:v>
                </c:pt>
                <c:pt idx="19596">
                  <c:v>1.6747404844290641E-2</c:v>
                </c:pt>
                <c:pt idx="19597">
                  <c:v>1.0967741935483678E-2</c:v>
                </c:pt>
                <c:pt idx="19598">
                  <c:v>5.164992826397597E-4</c:v>
                </c:pt>
                <c:pt idx="19599">
                  <c:v>1.0181132652281242E-2</c:v>
                </c:pt>
                <c:pt idx="19600">
                  <c:v>8.5948945615980966E-3</c:v>
                </c:pt>
                <c:pt idx="19601">
                  <c:v>2.1791054252245895E-2</c:v>
                </c:pt>
                <c:pt idx="19602">
                  <c:v>7.2599296128709485E-3</c:v>
                </c:pt>
                <c:pt idx="19603">
                  <c:v>2.298243545915232E-3</c:v>
                </c:pt>
                <c:pt idx="19604">
                  <c:v>9.8395721925138542E-4</c:v>
                </c:pt>
                <c:pt idx="19605">
                  <c:v>2.5062896849167727E-3</c:v>
                </c:pt>
                <c:pt idx="19606">
                  <c:v>9.5466427433432352E-4</c:v>
                </c:pt>
                <c:pt idx="19607">
                  <c:v>4.8216007714561228E-2</c:v>
                </c:pt>
                <c:pt idx="19608">
                  <c:v>6.1377433535691776E-3</c:v>
                </c:pt>
                <c:pt idx="19609">
                  <c:v>3.399999999999994E-2</c:v>
                </c:pt>
                <c:pt idx="19610">
                  <c:v>1.6585365853658652E-2</c:v>
                </c:pt>
                <c:pt idx="19611">
                  <c:v>8.5139318885447332E-3</c:v>
                </c:pt>
                <c:pt idx="19612">
                  <c:v>2.5523429710866672E-3</c:v>
                </c:pt>
                <c:pt idx="19613">
                  <c:v>3.6501638778678987E-3</c:v>
                </c:pt>
                <c:pt idx="19614">
                  <c:v>3.2594021215044478E-3</c:v>
                </c:pt>
                <c:pt idx="19615">
                  <c:v>3.3702577660275094E-3</c:v>
                </c:pt>
                <c:pt idx="19616">
                  <c:v>1.0967741935483678E-2</c:v>
                </c:pt>
                <c:pt idx="19617">
                  <c:v>1.6806722689075213E-4</c:v>
                </c:pt>
                <c:pt idx="19618">
                  <c:v>1.7429193899756495E-4</c:v>
                </c:pt>
                <c:pt idx="19619">
                  <c:v>3.5868005738880875E-2</c:v>
                </c:pt>
                <c:pt idx="19620">
                  <c:v>1.0967741935483678E-2</c:v>
                </c:pt>
                <c:pt idx="19621">
                  <c:v>3.5868005738880875E-2</c:v>
                </c:pt>
                <c:pt idx="19622">
                  <c:v>6.072106261857189E-4</c:v>
                </c:pt>
                <c:pt idx="19623">
                  <c:v>1.7429193899756495E-4</c:v>
                </c:pt>
                <c:pt idx="19624">
                  <c:v>4.3744531933532539E-4</c:v>
                </c:pt>
                <c:pt idx="19625">
                  <c:v>2.4154589371982158E-3</c:v>
                </c:pt>
                <c:pt idx="19626">
                  <c:v>1.0416666666666938E-2</c:v>
                </c:pt>
                <c:pt idx="19627">
                  <c:v>1.0416666666666938E-2</c:v>
                </c:pt>
                <c:pt idx="19628">
                  <c:v>1.3888888888888959E-2</c:v>
                </c:pt>
                <c:pt idx="19629">
                  <c:v>2.66666666666668E-2</c:v>
                </c:pt>
                <c:pt idx="19630">
                  <c:v>2.06625683060109E-2</c:v>
                </c:pt>
                <c:pt idx="19631">
                  <c:v>1.6203703703703606E-2</c:v>
                </c:pt>
                <c:pt idx="19632">
                  <c:v>5.2053209947948076E-3</c:v>
                </c:pt>
                <c:pt idx="19633">
                  <c:v>5.9131477895781742E-3</c:v>
                </c:pt>
                <c:pt idx="19634">
                  <c:v>4.3744531933532539E-4</c:v>
                </c:pt>
                <c:pt idx="19635">
                  <c:v>5.485574969524596E-3</c:v>
                </c:pt>
                <c:pt idx="19636">
                  <c:v>1.3774104683197297E-3</c:v>
                </c:pt>
                <c:pt idx="19637">
                  <c:v>5.3146258503449497E-5</c:v>
                </c:pt>
                <c:pt idx="19638">
                  <c:v>1.0416666666666938E-2</c:v>
                </c:pt>
                <c:pt idx="19639">
                  <c:v>3.7940379403793946E-2</c:v>
                </c:pt>
                <c:pt idx="19640">
                  <c:v>4.3744531933532539E-4</c:v>
                </c:pt>
                <c:pt idx="19641">
                  <c:v>1.3831967213114787E-2</c:v>
                </c:pt>
                <c:pt idx="19642">
                  <c:v>1.0416666666666938E-2</c:v>
                </c:pt>
                <c:pt idx="19643">
                  <c:v>1.9185799319727918E-2</c:v>
                </c:pt>
                <c:pt idx="19644">
                  <c:v>6.553079947577196E-4</c:v>
                </c:pt>
                <c:pt idx="19645">
                  <c:v>1.3258820951128777E-2</c:v>
                </c:pt>
                <c:pt idx="19646">
                  <c:v>1.9357336430511073E-4</c:v>
                </c:pt>
                <c:pt idx="19647">
                  <c:v>5.7292910002387587E-3</c:v>
                </c:pt>
                <c:pt idx="19648">
                  <c:v>6.5104166666679814E-4</c:v>
                </c:pt>
                <c:pt idx="19649">
                  <c:v>6.5104166666679814E-4</c:v>
                </c:pt>
                <c:pt idx="19650">
                  <c:v>1.0416666666666938E-2</c:v>
                </c:pt>
                <c:pt idx="19651">
                  <c:v>9.7949188858280165E-3</c:v>
                </c:pt>
                <c:pt idx="19652">
                  <c:v>5.6818181818181941E-3</c:v>
                </c:pt>
                <c:pt idx="19653">
                  <c:v>2.7322404371585415E-3</c:v>
                </c:pt>
                <c:pt idx="19654">
                  <c:v>3.5433070866141662E-2</c:v>
                </c:pt>
                <c:pt idx="19655">
                  <c:v>6.9991251093613586E-3</c:v>
                </c:pt>
                <c:pt idx="19656">
                  <c:v>4.4611357687492768E-2</c:v>
                </c:pt>
                <c:pt idx="19657">
                  <c:v>4.4611357687492768E-2</c:v>
                </c:pt>
                <c:pt idx="19658">
                  <c:v>6.147540983606598E-3</c:v>
                </c:pt>
                <c:pt idx="19659">
                  <c:v>1.0416666666666938E-2</c:v>
                </c:pt>
                <c:pt idx="19660">
                  <c:v>2.1164021164021368E-2</c:v>
                </c:pt>
                <c:pt idx="19661">
                  <c:v>1.0976702508960743E-2</c:v>
                </c:pt>
                <c:pt idx="19662">
                  <c:v>3.5433070866141662E-2</c:v>
                </c:pt>
                <c:pt idx="19663">
                  <c:v>2.3011176857330399E-3</c:v>
                </c:pt>
                <c:pt idx="19664">
                  <c:v>7.3681135859432504E-3</c:v>
                </c:pt>
                <c:pt idx="19665">
                  <c:v>5.050155655482548E-2</c:v>
                </c:pt>
                <c:pt idx="19666">
                  <c:v>2.482993197278914E-2</c:v>
                </c:pt>
                <c:pt idx="19667">
                  <c:v>6.7095331283223577E-4</c:v>
                </c:pt>
                <c:pt idx="19668">
                  <c:v>2.482993197278914E-2</c:v>
                </c:pt>
                <c:pt idx="19669">
                  <c:v>2.482993197278914E-2</c:v>
                </c:pt>
                <c:pt idx="19670">
                  <c:v>1.6921837228042056E-2</c:v>
                </c:pt>
                <c:pt idx="19671">
                  <c:v>1.3646508057600418E-3</c:v>
                </c:pt>
                <c:pt idx="19672">
                  <c:v>6.1454293737771293E-4</c:v>
                </c:pt>
                <c:pt idx="19673">
                  <c:v>0</c:v>
                </c:pt>
                <c:pt idx="19674">
                  <c:v>1.1333914559720775E-2</c:v>
                </c:pt>
                <c:pt idx="19675">
                  <c:v>1.5622905233292128E-4</c:v>
                </c:pt>
                <c:pt idx="19676">
                  <c:v>1.6079158936301841E-2</c:v>
                </c:pt>
                <c:pt idx="19677">
                  <c:v>1.552106430155193E-2</c:v>
                </c:pt>
                <c:pt idx="19678">
                  <c:v>1.0635034257081455E-2</c:v>
                </c:pt>
                <c:pt idx="19679">
                  <c:v>1.6079158936301841E-2</c:v>
                </c:pt>
                <c:pt idx="19680">
                  <c:v>3.5256410256410152E-2</c:v>
                </c:pt>
                <c:pt idx="19681">
                  <c:v>2.3319200484554808E-2</c:v>
                </c:pt>
                <c:pt idx="19682">
                  <c:v>2.3319200484554808E-2</c:v>
                </c:pt>
                <c:pt idx="19683">
                  <c:v>1.0635034257081455E-2</c:v>
                </c:pt>
                <c:pt idx="19684">
                  <c:v>1.3230263085670955E-2</c:v>
                </c:pt>
                <c:pt idx="19685">
                  <c:v>1.0635034257081455E-2</c:v>
                </c:pt>
                <c:pt idx="19686">
                  <c:v>6.1454293737771293E-4</c:v>
                </c:pt>
                <c:pt idx="19687">
                  <c:v>1.6079158936301841E-2</c:v>
                </c:pt>
                <c:pt idx="19688">
                  <c:v>2.3319200484554808E-2</c:v>
                </c:pt>
                <c:pt idx="19689">
                  <c:v>7.1731748726660367E-4</c:v>
                </c:pt>
                <c:pt idx="19690">
                  <c:v>0.22475961538461534</c:v>
                </c:pt>
                <c:pt idx="19691">
                  <c:v>1.8038017882738511E-2</c:v>
                </c:pt>
                <c:pt idx="19692">
                  <c:v>1.6721346461307025E-2</c:v>
                </c:pt>
                <c:pt idx="19693">
                  <c:v>1.5915781830913204E-4</c:v>
                </c:pt>
                <c:pt idx="19694">
                  <c:v>7.4605451936872541E-2</c:v>
                </c:pt>
                <c:pt idx="19695">
                  <c:v>4.7535316922116981E-2</c:v>
                </c:pt>
                <c:pt idx="19696">
                  <c:v>2.4085224641037482E-2</c:v>
                </c:pt>
                <c:pt idx="19697">
                  <c:v>2.4085224641037482E-2</c:v>
                </c:pt>
                <c:pt idx="19698">
                  <c:v>0.44352941176470601</c:v>
                </c:pt>
                <c:pt idx="19699">
                  <c:v>2.0923076923076878E-2</c:v>
                </c:pt>
                <c:pt idx="19700">
                  <c:v>2.4085224641037482E-2</c:v>
                </c:pt>
                <c:pt idx="19701">
                  <c:v>1.0416666666666938E-2</c:v>
                </c:pt>
                <c:pt idx="19702">
                  <c:v>1.0416666666666938E-2</c:v>
                </c:pt>
                <c:pt idx="19703">
                  <c:v>6.5104166666679814E-4</c:v>
                </c:pt>
                <c:pt idx="19704">
                  <c:v>8.5365853658536536E-2</c:v>
                </c:pt>
                <c:pt idx="19705">
                  <c:v>3.5433070866141662E-2</c:v>
                </c:pt>
                <c:pt idx="19706">
                  <c:v>0.22566371681415917</c:v>
                </c:pt>
                <c:pt idx="19707">
                  <c:v>6.9991251093613586E-3</c:v>
                </c:pt>
                <c:pt idx="19708">
                  <c:v>6.6666666666668883E-3</c:v>
                </c:pt>
                <c:pt idx="19709">
                  <c:v>3.5433070866141662E-2</c:v>
                </c:pt>
                <c:pt idx="19710">
                  <c:v>1.0416666666666938E-2</c:v>
                </c:pt>
                <c:pt idx="19711">
                  <c:v>6.5104166666679814E-4</c:v>
                </c:pt>
                <c:pt idx="19712">
                  <c:v>6.5681444991790095E-3</c:v>
                </c:pt>
                <c:pt idx="19713">
                  <c:v>3.3579865512235848E-6</c:v>
                </c:pt>
                <c:pt idx="19714">
                  <c:v>1.0635034257081455E-2</c:v>
                </c:pt>
                <c:pt idx="19715">
                  <c:v>6.5852868241156682E-3</c:v>
                </c:pt>
                <c:pt idx="19716">
                  <c:v>2.3319200484554808E-2</c:v>
                </c:pt>
                <c:pt idx="19717">
                  <c:v>2.3319200484554808E-2</c:v>
                </c:pt>
                <c:pt idx="19718">
                  <c:v>1.0635034257081455E-2</c:v>
                </c:pt>
                <c:pt idx="19719">
                  <c:v>6.912845219296887E-3</c:v>
                </c:pt>
                <c:pt idx="19720">
                  <c:v>4.7384615384615261E-2</c:v>
                </c:pt>
                <c:pt idx="19721">
                  <c:v>4.7384615384615261E-2</c:v>
                </c:pt>
                <c:pt idx="19722">
                  <c:v>6.034027605676868E-4</c:v>
                </c:pt>
                <c:pt idx="19723">
                  <c:v>4.7384615384615261E-2</c:v>
                </c:pt>
                <c:pt idx="19724">
                  <c:v>3.2859412250514988E-3</c:v>
                </c:pt>
                <c:pt idx="19725">
                  <c:v>2.1610389610389521E-2</c:v>
                </c:pt>
                <c:pt idx="19726">
                  <c:v>6.4971319003575331E-3</c:v>
                </c:pt>
                <c:pt idx="19727">
                  <c:v>1.0635034257081455E-2</c:v>
                </c:pt>
                <c:pt idx="19728">
                  <c:v>1.0635034257081455E-2</c:v>
                </c:pt>
                <c:pt idx="19729">
                  <c:v>1.0635034257081455E-2</c:v>
                </c:pt>
                <c:pt idx="19730">
                  <c:v>1.3227513227514738E-3</c:v>
                </c:pt>
                <c:pt idx="19731">
                  <c:v>3.5076923076923019E-2</c:v>
                </c:pt>
                <c:pt idx="19732">
                  <c:v>3.64145658263305E-2</c:v>
                </c:pt>
                <c:pt idx="19733">
                  <c:v>0.3495798319327732</c:v>
                </c:pt>
                <c:pt idx="19734">
                  <c:v>0.12003968253968238</c:v>
                </c:pt>
                <c:pt idx="19735">
                  <c:v>1.3227513227514736E-3</c:v>
                </c:pt>
                <c:pt idx="19736">
                  <c:v>2.3437500000000038E-2</c:v>
                </c:pt>
                <c:pt idx="19737">
                  <c:v>7.2580645161290175E-2</c:v>
                </c:pt>
                <c:pt idx="19738">
                  <c:v>1.0416666666666938E-2</c:v>
                </c:pt>
                <c:pt idx="19739">
                  <c:v>6.147540983606598E-3</c:v>
                </c:pt>
                <c:pt idx="19740">
                  <c:v>1.5748031496063096E-2</c:v>
                </c:pt>
                <c:pt idx="19741">
                  <c:v>5.9999999999999928E-2</c:v>
                </c:pt>
                <c:pt idx="19742">
                  <c:v>5.9999999999999928E-2</c:v>
                </c:pt>
                <c:pt idx="19743">
                  <c:v>1.0416666666666938E-2</c:v>
                </c:pt>
                <c:pt idx="19744">
                  <c:v>3.5433070866141662E-2</c:v>
                </c:pt>
                <c:pt idx="19745">
                  <c:v>3.5433070866141662E-2</c:v>
                </c:pt>
                <c:pt idx="19746">
                  <c:v>0.43069306930693069</c:v>
                </c:pt>
                <c:pt idx="19747">
                  <c:v>0.16666666666666663</c:v>
                </c:pt>
                <c:pt idx="19748">
                  <c:v>4.3744531933532539E-4</c:v>
                </c:pt>
                <c:pt idx="19749">
                  <c:v>1.0416666666666938E-2</c:v>
                </c:pt>
                <c:pt idx="19750">
                  <c:v>8.8757396449705879E-3</c:v>
                </c:pt>
                <c:pt idx="19751">
                  <c:v>0.18358493840013879</c:v>
                </c:pt>
                <c:pt idx="19752">
                  <c:v>2.3437500000000038E-2</c:v>
                </c:pt>
                <c:pt idx="19753">
                  <c:v>5.9999999999999928E-2</c:v>
                </c:pt>
                <c:pt idx="19754">
                  <c:v>1.1206328279499017E-2</c:v>
                </c:pt>
                <c:pt idx="19755">
                  <c:v>8.1135902636217125E-6</c:v>
                </c:pt>
                <c:pt idx="19756">
                  <c:v>1.0967741935483678E-2</c:v>
                </c:pt>
                <c:pt idx="19757">
                  <c:v>6.072106261857189E-4</c:v>
                </c:pt>
                <c:pt idx="19758">
                  <c:v>1.0588235294115077E-3</c:v>
                </c:pt>
                <c:pt idx="19759">
                  <c:v>8.5365853658536536E-2</c:v>
                </c:pt>
                <c:pt idx="19760">
                  <c:v>2.1164021164021368E-2</c:v>
                </c:pt>
                <c:pt idx="19761">
                  <c:v>1.0416666666666938E-2</c:v>
                </c:pt>
                <c:pt idx="19762">
                  <c:v>6.5104166666679814E-4</c:v>
                </c:pt>
                <c:pt idx="19763">
                  <c:v>7.2580645161290175E-2</c:v>
                </c:pt>
                <c:pt idx="19764">
                  <c:v>6.9991251093613586E-3</c:v>
                </c:pt>
                <c:pt idx="19765">
                  <c:v>8.9605734767043196E-4</c:v>
                </c:pt>
                <c:pt idx="19766">
                  <c:v>7.204142262965737E-3</c:v>
                </c:pt>
                <c:pt idx="19767">
                  <c:v>2.542013098266659E-2</c:v>
                </c:pt>
                <c:pt idx="19768">
                  <c:v>4.815259437108195E-2</c:v>
                </c:pt>
                <c:pt idx="19769">
                  <c:v>6.8310152343768109E-4</c:v>
                </c:pt>
                <c:pt idx="19770">
                  <c:v>1.0513296227581837E-2</c:v>
                </c:pt>
                <c:pt idx="19771">
                  <c:v>0.24705882352941169</c:v>
                </c:pt>
                <c:pt idx="19772">
                  <c:v>1.0513296227581837E-2</c:v>
                </c:pt>
                <c:pt idx="19773">
                  <c:v>3.097173828881227E-3</c:v>
                </c:pt>
                <c:pt idx="19774">
                  <c:v>6.5104166666679814E-4</c:v>
                </c:pt>
                <c:pt idx="19775">
                  <c:v>1.0416666666666938E-2</c:v>
                </c:pt>
                <c:pt idx="19776">
                  <c:v>2.976190476190496E-3</c:v>
                </c:pt>
                <c:pt idx="19777">
                  <c:v>0.13440059568131046</c:v>
                </c:pt>
                <c:pt idx="19778">
                  <c:v>1.1093333333333358E-2</c:v>
                </c:pt>
                <c:pt idx="19779">
                  <c:v>4.3744531933532539E-4</c:v>
                </c:pt>
                <c:pt idx="19780">
                  <c:v>4.7348484848484876E-2</c:v>
                </c:pt>
                <c:pt idx="19781">
                  <c:v>6.5104166666679814E-4</c:v>
                </c:pt>
                <c:pt idx="19782">
                  <c:v>2.3437500000000038E-2</c:v>
                </c:pt>
                <c:pt idx="19783">
                  <c:v>1.1770244821086376E-4</c:v>
                </c:pt>
                <c:pt idx="19784">
                  <c:v>7.2580645161290175E-2</c:v>
                </c:pt>
                <c:pt idx="19785">
                  <c:v>5.7142857142857426E-2</c:v>
                </c:pt>
                <c:pt idx="19786">
                  <c:v>1.0416666666666938E-2</c:v>
                </c:pt>
                <c:pt idx="19787">
                  <c:v>2.3437500000000038E-2</c:v>
                </c:pt>
                <c:pt idx="19788">
                  <c:v>1.0416666666666938E-2</c:v>
                </c:pt>
                <c:pt idx="19789">
                  <c:v>6.5104166666679814E-4</c:v>
                </c:pt>
                <c:pt idx="19790">
                  <c:v>5.9318790662075457E-3</c:v>
                </c:pt>
                <c:pt idx="19791">
                  <c:v>2.5252525252525044E-2</c:v>
                </c:pt>
                <c:pt idx="19792">
                  <c:v>2.4008086934548555E-3</c:v>
                </c:pt>
                <c:pt idx="19793">
                  <c:v>2.976190476190496E-3</c:v>
                </c:pt>
                <c:pt idx="19794">
                  <c:v>7.4992347719621596E-3</c:v>
                </c:pt>
                <c:pt idx="19795">
                  <c:v>2.1739130434782719E-2</c:v>
                </c:pt>
                <c:pt idx="19796">
                  <c:v>2.3437500000000038E-2</c:v>
                </c:pt>
                <c:pt idx="19797">
                  <c:v>1.587301587301774E-3</c:v>
                </c:pt>
                <c:pt idx="19798">
                  <c:v>1.587301587301774E-3</c:v>
                </c:pt>
                <c:pt idx="19799">
                  <c:v>1.4336917562724075E-2</c:v>
                </c:pt>
                <c:pt idx="19800">
                  <c:v>1.0003306878307095E-2</c:v>
                </c:pt>
                <c:pt idx="19801">
                  <c:v>6.553079947577196E-4</c:v>
                </c:pt>
                <c:pt idx="19802">
                  <c:v>3.9062500000000104E-2</c:v>
                </c:pt>
                <c:pt idx="19803">
                  <c:v>1.0578512396694198E-2</c:v>
                </c:pt>
                <c:pt idx="19804">
                  <c:v>2.9898305084745634E-2</c:v>
                </c:pt>
                <c:pt idx="19805">
                  <c:v>3.1719219219220225E-4</c:v>
                </c:pt>
                <c:pt idx="19806">
                  <c:v>5.6246677299309367E-3</c:v>
                </c:pt>
                <c:pt idx="19807">
                  <c:v>1.6000000000000229E-2</c:v>
                </c:pt>
                <c:pt idx="19808">
                  <c:v>8.3677685950401127E-4</c:v>
                </c:pt>
                <c:pt idx="19809">
                  <c:v>1.0578512396694198E-2</c:v>
                </c:pt>
                <c:pt idx="19810">
                  <c:v>2.77836134453806E-3</c:v>
                </c:pt>
                <c:pt idx="19811">
                  <c:v>1.1753950633408203E-3</c:v>
                </c:pt>
                <c:pt idx="19812">
                  <c:v>6.7476383265857292E-3</c:v>
                </c:pt>
                <c:pt idx="19813">
                  <c:v>1.0860484544695154E-2</c:v>
                </c:pt>
                <c:pt idx="19814">
                  <c:v>1.0860484544695154E-2</c:v>
                </c:pt>
                <c:pt idx="19815">
                  <c:v>1.874343979607147E-2</c:v>
                </c:pt>
                <c:pt idx="19816">
                  <c:v>6.426322215792612E-5</c:v>
                </c:pt>
                <c:pt idx="19817">
                  <c:v>1.0860484544695154E-2</c:v>
                </c:pt>
                <c:pt idx="19818">
                  <c:v>4.6847888953152249E-2</c:v>
                </c:pt>
                <c:pt idx="19819">
                  <c:v>3.7020015493114553E-2</c:v>
                </c:pt>
                <c:pt idx="19820">
                  <c:v>2.4922877540042295E-4</c:v>
                </c:pt>
                <c:pt idx="19821">
                  <c:v>6.6974525214838791E-3</c:v>
                </c:pt>
                <c:pt idx="19822">
                  <c:v>1.2024303522104253E-6</c:v>
                </c:pt>
                <c:pt idx="19823">
                  <c:v>1.3733628890111262E-4</c:v>
                </c:pt>
                <c:pt idx="19824">
                  <c:v>1.4196329985803789E-3</c:v>
                </c:pt>
                <c:pt idx="19825">
                  <c:v>5.8775292910472465E-3</c:v>
                </c:pt>
                <c:pt idx="19826">
                  <c:v>6.1912512172000213E-4</c:v>
                </c:pt>
                <c:pt idx="19827">
                  <c:v>6.7476383265856772E-3</c:v>
                </c:pt>
                <c:pt idx="19828">
                  <c:v>5.9412132582864305E-2</c:v>
                </c:pt>
                <c:pt idx="19829">
                  <c:v>1.3188773759692579E-2</c:v>
                </c:pt>
                <c:pt idx="19830">
                  <c:v>5.8312481878027367E-3</c:v>
                </c:pt>
                <c:pt idx="19831">
                  <c:v>5.9412132582864305E-2</c:v>
                </c:pt>
                <c:pt idx="19832">
                  <c:v>1.0860484544695154E-2</c:v>
                </c:pt>
                <c:pt idx="19833">
                  <c:v>4.0472289548156487E-2</c:v>
                </c:pt>
                <c:pt idx="19834">
                  <c:v>9.0912236661226588E-4</c:v>
                </c:pt>
                <c:pt idx="19835">
                  <c:v>9.0912236661226588E-4</c:v>
                </c:pt>
                <c:pt idx="19836">
                  <c:v>1.0860484544695154E-2</c:v>
                </c:pt>
                <c:pt idx="19837">
                  <c:v>6.840455568035863E-4</c:v>
                </c:pt>
                <c:pt idx="19838">
                  <c:v>6.9489664631366141E-3</c:v>
                </c:pt>
                <c:pt idx="19839">
                  <c:v>2.482993197278914E-2</c:v>
                </c:pt>
                <c:pt idx="19840">
                  <c:v>7.3681135859432504E-3</c:v>
                </c:pt>
                <c:pt idx="19841">
                  <c:v>8.456787609349227E-2</c:v>
                </c:pt>
                <c:pt idx="19842">
                  <c:v>5.050155655482548E-2</c:v>
                </c:pt>
                <c:pt idx="19843">
                  <c:v>1.4719745424016514E-2</c:v>
                </c:pt>
                <c:pt idx="19844">
                  <c:v>6.7095331283223577E-4</c:v>
                </c:pt>
                <c:pt idx="19845">
                  <c:v>1.8371340708508353E-4</c:v>
                </c:pt>
                <c:pt idx="19846">
                  <c:v>2.7230248085737121E-4</c:v>
                </c:pt>
                <c:pt idx="19847">
                  <c:v>2.7230248085737121E-4</c:v>
                </c:pt>
                <c:pt idx="19848">
                  <c:v>1.1187214611872319E-2</c:v>
                </c:pt>
                <c:pt idx="19849">
                  <c:v>9.1285546876229457E-4</c:v>
                </c:pt>
                <c:pt idx="19850">
                  <c:v>5.1175130069548366E-3</c:v>
                </c:pt>
                <c:pt idx="19851">
                  <c:v>1.1697302458820646E-2</c:v>
                </c:pt>
                <c:pt idx="19852">
                  <c:v>1.3146343968789298E-2</c:v>
                </c:pt>
                <c:pt idx="19853">
                  <c:v>1.4084507042253716E-2</c:v>
                </c:pt>
                <c:pt idx="19854">
                  <c:v>2.7606633590361977E-2</c:v>
                </c:pt>
                <c:pt idx="19855">
                  <c:v>1.4538357967353033E-2</c:v>
                </c:pt>
                <c:pt idx="19856">
                  <c:v>1.7695919104369871E-2</c:v>
                </c:pt>
                <c:pt idx="19857">
                  <c:v>1.8305320645678762E-3</c:v>
                </c:pt>
                <c:pt idx="19858">
                  <c:v>3.2568627333478407E-2</c:v>
                </c:pt>
                <c:pt idx="19859">
                  <c:v>5.8949337672503665E-4</c:v>
                </c:pt>
                <c:pt idx="19860">
                  <c:v>1.6045640934213973E-3</c:v>
                </c:pt>
                <c:pt idx="19861">
                  <c:v>4.1062702747142665E-5</c:v>
                </c:pt>
                <c:pt idx="19862">
                  <c:v>3.7153322867608599E-2</c:v>
                </c:pt>
                <c:pt idx="19863">
                  <c:v>6.1032626100452174E-3</c:v>
                </c:pt>
                <c:pt idx="19864">
                  <c:v>1.1697302458820646E-2</c:v>
                </c:pt>
                <c:pt idx="19865">
                  <c:v>3.1723122058445472E-3</c:v>
                </c:pt>
                <c:pt idx="19866">
                  <c:v>1.1529494426878849E-2</c:v>
                </c:pt>
                <c:pt idx="19867">
                  <c:v>1.5855428349082049E-2</c:v>
                </c:pt>
                <c:pt idx="19868">
                  <c:v>2.455897613282591E-2</c:v>
                </c:pt>
                <c:pt idx="19869">
                  <c:v>9.6876103325761864E-3</c:v>
                </c:pt>
                <c:pt idx="19870">
                  <c:v>7.0165062818229457E-2</c:v>
                </c:pt>
                <c:pt idx="19871">
                  <c:v>1.7695919104369871E-2</c:v>
                </c:pt>
                <c:pt idx="19872">
                  <c:v>6.6110951422822849E-3</c:v>
                </c:pt>
                <c:pt idx="19873">
                  <c:v>4.9964813511611653E-2</c:v>
                </c:pt>
                <c:pt idx="19874">
                  <c:v>5.7836899942167346E-4</c:v>
                </c:pt>
                <c:pt idx="19875">
                  <c:v>8.6669665617036019E-3</c:v>
                </c:pt>
                <c:pt idx="19876">
                  <c:v>1.0840468131236701E-3</c:v>
                </c:pt>
                <c:pt idx="19877">
                  <c:v>7.1689542806360456E-3</c:v>
                </c:pt>
                <c:pt idx="19878">
                  <c:v>3.3468316169553776E-3</c:v>
                </c:pt>
                <c:pt idx="19879">
                  <c:v>1.0840468131236701E-3</c:v>
                </c:pt>
                <c:pt idx="19880">
                  <c:v>5.29014844804351E-4</c:v>
                </c:pt>
                <c:pt idx="19881">
                  <c:v>1.5802533629358694E-2</c:v>
                </c:pt>
                <c:pt idx="19882">
                  <c:v>1.0840468131236701E-3</c:v>
                </c:pt>
                <c:pt idx="19883">
                  <c:v>2.1517697988286184E-2</c:v>
                </c:pt>
                <c:pt idx="19884">
                  <c:v>1.0416666666666938E-2</c:v>
                </c:pt>
                <c:pt idx="19885">
                  <c:v>4.3744531933532539E-4</c:v>
                </c:pt>
                <c:pt idx="19886">
                  <c:v>4.6770804786699621E-2</c:v>
                </c:pt>
                <c:pt idx="19887">
                  <c:v>1.5748031496063096E-2</c:v>
                </c:pt>
                <c:pt idx="19888">
                  <c:v>1.0416666666666905E-2</c:v>
                </c:pt>
                <c:pt idx="19889">
                  <c:v>1.5748031496063096E-2</c:v>
                </c:pt>
                <c:pt idx="19890">
                  <c:v>1.0416666666666938E-2</c:v>
                </c:pt>
                <c:pt idx="19891">
                  <c:v>2.3437500000000038E-2</c:v>
                </c:pt>
                <c:pt idx="19892">
                  <c:v>2.3437500000000038E-2</c:v>
                </c:pt>
                <c:pt idx="19893">
                  <c:v>2.3437500000000038E-2</c:v>
                </c:pt>
                <c:pt idx="19894">
                  <c:v>4.3744531933532539E-4</c:v>
                </c:pt>
                <c:pt idx="19895">
                  <c:v>2.3437500000000038E-2</c:v>
                </c:pt>
                <c:pt idx="19896">
                  <c:v>3.5433070866141662E-2</c:v>
                </c:pt>
                <c:pt idx="19897">
                  <c:v>2.3437500000000038E-2</c:v>
                </c:pt>
                <c:pt idx="19898">
                  <c:v>6.6374476822237904E-2</c:v>
                </c:pt>
                <c:pt idx="19899">
                  <c:v>5.8267895755092829E-2</c:v>
                </c:pt>
                <c:pt idx="19900">
                  <c:v>2.9605263157894548E-2</c:v>
                </c:pt>
                <c:pt idx="19901">
                  <c:v>8.1487140310670062E-3</c:v>
                </c:pt>
                <c:pt idx="19902">
                  <c:v>1.1459129106187558E-3</c:v>
                </c:pt>
                <c:pt idx="19903">
                  <c:v>5.3907154949655632E-3</c:v>
                </c:pt>
                <c:pt idx="19904">
                  <c:v>3.9447731755426251E-3</c:v>
                </c:pt>
                <c:pt idx="19905">
                  <c:v>2.016129032257999E-3</c:v>
                </c:pt>
                <c:pt idx="19906">
                  <c:v>8.9605734767043196E-4</c:v>
                </c:pt>
                <c:pt idx="19907">
                  <c:v>8.8757396449705879E-3</c:v>
                </c:pt>
                <c:pt idx="19908">
                  <c:v>1.5748031496063096E-2</c:v>
                </c:pt>
                <c:pt idx="19909">
                  <c:v>1.0416666666666938E-2</c:v>
                </c:pt>
                <c:pt idx="19910">
                  <c:v>7.9529396299579734E-4</c:v>
                </c:pt>
                <c:pt idx="19911">
                  <c:v>4.9975911610640221E-5</c:v>
                </c:pt>
                <c:pt idx="19912">
                  <c:v>5.3274693620360509E-3</c:v>
                </c:pt>
                <c:pt idx="19913">
                  <c:v>1.7357016880826397E-2</c:v>
                </c:pt>
                <c:pt idx="19914">
                  <c:v>1.3527350334073086E-2</c:v>
                </c:pt>
                <c:pt idx="19915">
                  <c:v>1.3527350334073086E-2</c:v>
                </c:pt>
                <c:pt idx="19916">
                  <c:v>4.7935587761674746E-2</c:v>
                </c:pt>
                <c:pt idx="19917">
                  <c:v>1.0710382513660976E-2</c:v>
                </c:pt>
                <c:pt idx="19918">
                  <c:v>1.5328798185941128E-2</c:v>
                </c:pt>
                <c:pt idx="19919">
                  <c:v>2.5092004014720729E-2</c:v>
                </c:pt>
                <c:pt idx="19920">
                  <c:v>2.1589564446706745E-3</c:v>
                </c:pt>
                <c:pt idx="19921">
                  <c:v>1.0710382513660976E-2</c:v>
                </c:pt>
                <c:pt idx="19922">
                  <c:v>1.1107267765863372E-2</c:v>
                </c:pt>
                <c:pt idx="19923">
                  <c:v>7.7775285938553023E-3</c:v>
                </c:pt>
                <c:pt idx="19924">
                  <c:v>1.619834710743815E-2</c:v>
                </c:pt>
                <c:pt idx="19925">
                  <c:v>1.0710382513660976E-2</c:v>
                </c:pt>
                <c:pt idx="19926">
                  <c:v>1.1728829462813009E-4</c:v>
                </c:pt>
                <c:pt idx="19927">
                  <c:v>1.2517006802722538E-3</c:v>
                </c:pt>
                <c:pt idx="19928">
                  <c:v>7.6467832311989019E-3</c:v>
                </c:pt>
                <c:pt idx="19929">
                  <c:v>5.5552905636378578E-3</c:v>
                </c:pt>
                <c:pt idx="19930">
                  <c:v>1.5682385948729803E-2</c:v>
                </c:pt>
                <c:pt idx="19931">
                  <c:v>1.7638483965011843E-3</c:v>
                </c:pt>
                <c:pt idx="19932">
                  <c:v>1.619834710743815E-2</c:v>
                </c:pt>
                <c:pt idx="19933">
                  <c:v>7.5387532061990247E-4</c:v>
                </c:pt>
                <c:pt idx="19934">
                  <c:v>2.5092004014720729E-2</c:v>
                </c:pt>
                <c:pt idx="19935">
                  <c:v>2.5092004014720729E-2</c:v>
                </c:pt>
                <c:pt idx="19936">
                  <c:v>4.115932087204765E-6</c:v>
                </c:pt>
                <c:pt idx="19937">
                  <c:v>4.0477011399885483E-4</c:v>
                </c:pt>
                <c:pt idx="19938">
                  <c:v>1.0967741935483678E-2</c:v>
                </c:pt>
                <c:pt idx="19939">
                  <c:v>6.072106261857189E-4</c:v>
                </c:pt>
                <c:pt idx="19940">
                  <c:v>8.1135902636217125E-6</c:v>
                </c:pt>
                <c:pt idx="19941">
                  <c:v>2.2295081967213057E-2</c:v>
                </c:pt>
                <c:pt idx="19942">
                  <c:v>3.5868005738880875E-2</c:v>
                </c:pt>
                <c:pt idx="19943">
                  <c:v>6.6176470588233758E-3</c:v>
                </c:pt>
                <c:pt idx="19944">
                  <c:v>1.2718600953917711E-5</c:v>
                </c:pt>
                <c:pt idx="19945">
                  <c:v>6.5376762275156826E-3</c:v>
                </c:pt>
                <c:pt idx="19946">
                  <c:v>6.7567093328218279E-3</c:v>
                </c:pt>
                <c:pt idx="19947">
                  <c:v>2.433563607538112E-3</c:v>
                </c:pt>
                <c:pt idx="19948">
                  <c:v>2.433563607538112E-3</c:v>
                </c:pt>
                <c:pt idx="19949">
                  <c:v>3.5849139657944767E-4</c:v>
                </c:pt>
                <c:pt idx="19950">
                  <c:v>1.3530116577637242E-2</c:v>
                </c:pt>
                <c:pt idx="19951">
                  <c:v>3.5099761027836563E-3</c:v>
                </c:pt>
                <c:pt idx="19952">
                  <c:v>4.7506840985101851E-3</c:v>
                </c:pt>
                <c:pt idx="19953">
                  <c:v>6.912845219296887E-3</c:v>
                </c:pt>
                <c:pt idx="19954">
                  <c:v>2.2096324727905029E-3</c:v>
                </c:pt>
                <c:pt idx="19955">
                  <c:v>4.2337853839450722E-3</c:v>
                </c:pt>
                <c:pt idx="19956">
                  <c:v>4.8166119594678422E-4</c:v>
                </c:pt>
                <c:pt idx="19957">
                  <c:v>9.7902097902097918E-2</c:v>
                </c:pt>
                <c:pt idx="19958">
                  <c:v>9.8681805998884634E-4</c:v>
                </c:pt>
                <c:pt idx="19959">
                  <c:v>9.8681805998884634E-4</c:v>
                </c:pt>
                <c:pt idx="19960">
                  <c:v>5.3485616947155458E-2</c:v>
                </c:pt>
                <c:pt idx="19961">
                  <c:v>4.8166119594678422E-4</c:v>
                </c:pt>
                <c:pt idx="19962">
                  <c:v>1.0635034257081455E-2</c:v>
                </c:pt>
                <c:pt idx="19963">
                  <c:v>1.0585135585135562E-2</c:v>
                </c:pt>
                <c:pt idx="19964">
                  <c:v>1.5664515664515603E-2</c:v>
                </c:pt>
                <c:pt idx="19965">
                  <c:v>1.6087516087530656E-4</c:v>
                </c:pt>
                <c:pt idx="19966">
                  <c:v>8.2236842105260497E-4</c:v>
                </c:pt>
                <c:pt idx="19967">
                  <c:v>6.1218243036437225E-4</c:v>
                </c:pt>
                <c:pt idx="19968">
                  <c:v>6.6666666666667001E-3</c:v>
                </c:pt>
                <c:pt idx="19969">
                  <c:v>2.976190476190496E-3</c:v>
                </c:pt>
                <c:pt idx="19970">
                  <c:v>3.6525974025975378E-3</c:v>
                </c:pt>
                <c:pt idx="19971">
                  <c:v>6.5104166666679814E-4</c:v>
                </c:pt>
                <c:pt idx="19972">
                  <c:v>5.5555555555555448E-2</c:v>
                </c:pt>
                <c:pt idx="19973">
                  <c:v>6.6666666666668883E-3</c:v>
                </c:pt>
                <c:pt idx="19974">
                  <c:v>4.6908828482079157E-3</c:v>
                </c:pt>
                <c:pt idx="19975">
                  <c:v>2.976190476190496E-3</c:v>
                </c:pt>
                <c:pt idx="19976">
                  <c:v>1.5748031496063096E-2</c:v>
                </c:pt>
                <c:pt idx="19977">
                  <c:v>2.3437500000000038E-2</c:v>
                </c:pt>
                <c:pt idx="19978">
                  <c:v>2.3437500000000038E-2</c:v>
                </c:pt>
                <c:pt idx="19979">
                  <c:v>6.5104166666679814E-4</c:v>
                </c:pt>
                <c:pt idx="19980">
                  <c:v>6.6666666666668883E-3</c:v>
                </c:pt>
                <c:pt idx="19981">
                  <c:v>1.0416666666666938E-2</c:v>
                </c:pt>
                <c:pt idx="19982">
                  <c:v>6.5104166666679814E-4</c:v>
                </c:pt>
                <c:pt idx="19983">
                  <c:v>3.2968702522029915E-2</c:v>
                </c:pt>
                <c:pt idx="19984">
                  <c:v>6.6666666666667001E-3</c:v>
                </c:pt>
                <c:pt idx="19985">
                  <c:v>1.5748031496063096E-2</c:v>
                </c:pt>
                <c:pt idx="19986">
                  <c:v>3.3469945355191169E-2</c:v>
                </c:pt>
                <c:pt idx="19987">
                  <c:v>0</c:v>
                </c:pt>
                <c:pt idx="19988">
                  <c:v>1.0976702508960743E-2</c:v>
                </c:pt>
                <c:pt idx="19989">
                  <c:v>6.9686411149826252E-3</c:v>
                </c:pt>
                <c:pt idx="19990">
                  <c:v>6.6666666666667001E-3</c:v>
                </c:pt>
                <c:pt idx="19991">
                  <c:v>4.3744531933532539E-4</c:v>
                </c:pt>
                <c:pt idx="19992">
                  <c:v>1.7210144927536388E-2</c:v>
                </c:pt>
                <c:pt idx="19993">
                  <c:v>6.5104166666679814E-4</c:v>
                </c:pt>
                <c:pt idx="19994">
                  <c:v>6.6666666666668883E-3</c:v>
                </c:pt>
                <c:pt idx="19995">
                  <c:v>6.5104166666679814E-4</c:v>
                </c:pt>
                <c:pt idx="19996">
                  <c:v>3.5433070866141662E-2</c:v>
                </c:pt>
                <c:pt idx="19997">
                  <c:v>1.3227513227514738E-3</c:v>
                </c:pt>
                <c:pt idx="19998">
                  <c:v>1.6203703703703606E-2</c:v>
                </c:pt>
                <c:pt idx="19999">
                  <c:v>2.3437500000000038E-2</c:v>
                </c:pt>
                <c:pt idx="20000">
                  <c:v>3.8657171922685717E-2</c:v>
                </c:pt>
                <c:pt idx="20001">
                  <c:v>9.7949188858280165E-3</c:v>
                </c:pt>
                <c:pt idx="20002">
                  <c:v>9.5338983050847672E-3</c:v>
                </c:pt>
                <c:pt idx="20003">
                  <c:v>2.7415143603133036E-2</c:v>
                </c:pt>
                <c:pt idx="20004">
                  <c:v>6.5104166666679814E-4</c:v>
                </c:pt>
                <c:pt idx="20005">
                  <c:v>6.1218243036437225E-4</c:v>
                </c:pt>
                <c:pt idx="20006">
                  <c:v>6.5104166666679814E-4</c:v>
                </c:pt>
                <c:pt idx="20007">
                  <c:v>3.8461538461538367E-2</c:v>
                </c:pt>
                <c:pt idx="20008">
                  <c:v>3.5433070866141662E-2</c:v>
                </c:pt>
                <c:pt idx="20009">
                  <c:v>4.3744531933532539E-4</c:v>
                </c:pt>
                <c:pt idx="20010">
                  <c:v>1.3227513227514738E-3</c:v>
                </c:pt>
                <c:pt idx="20011">
                  <c:v>3.8558151218286797E-2</c:v>
                </c:pt>
                <c:pt idx="20012">
                  <c:v>6.5104166666679814E-4</c:v>
                </c:pt>
                <c:pt idx="20013">
                  <c:v>7.7775648124487904E-3</c:v>
                </c:pt>
                <c:pt idx="20014">
                  <c:v>1.3688482216707933E-2</c:v>
                </c:pt>
                <c:pt idx="20015">
                  <c:v>4.6904315196997975E-2</c:v>
                </c:pt>
                <c:pt idx="20016">
                  <c:v>7.2540600991928439E-2</c:v>
                </c:pt>
                <c:pt idx="20017">
                  <c:v>4.6904315196997975E-2</c:v>
                </c:pt>
                <c:pt idx="20018">
                  <c:v>1.5821868763052263E-4</c:v>
                </c:pt>
                <c:pt idx="20019">
                  <c:v>2.3076923076923002E-2</c:v>
                </c:pt>
                <c:pt idx="20020">
                  <c:v>2.3076923076923002E-2</c:v>
                </c:pt>
                <c:pt idx="20021">
                  <c:v>2.3076923076923002E-2</c:v>
                </c:pt>
                <c:pt idx="20022">
                  <c:v>5.4256410256409051E-4</c:v>
                </c:pt>
                <c:pt idx="20023">
                  <c:v>4.9450549450631975E-5</c:v>
                </c:pt>
                <c:pt idx="20024">
                  <c:v>3.69352869352886E-3</c:v>
                </c:pt>
                <c:pt idx="20025">
                  <c:v>4.8832139520397725E-3</c:v>
                </c:pt>
                <c:pt idx="20026">
                  <c:v>2.2482348569440729E-5</c:v>
                </c:pt>
                <c:pt idx="20027">
                  <c:v>1.1027725661870622E-3</c:v>
                </c:pt>
                <c:pt idx="20028">
                  <c:v>3.5433070866141662E-2</c:v>
                </c:pt>
                <c:pt idx="20029">
                  <c:v>2.976190476190496E-3</c:v>
                </c:pt>
                <c:pt idx="20030">
                  <c:v>7.1123755334290457E-4</c:v>
                </c:pt>
                <c:pt idx="20031">
                  <c:v>0.15904815904815897</c:v>
                </c:pt>
                <c:pt idx="20032">
                  <c:v>4.8166119594678422E-4</c:v>
                </c:pt>
                <c:pt idx="20033">
                  <c:v>1.4388488293783672E-2</c:v>
                </c:pt>
                <c:pt idx="20034">
                  <c:v>7.7345537757437008E-2</c:v>
                </c:pt>
                <c:pt idx="20035">
                  <c:v>5.29014844804351E-4</c:v>
                </c:pt>
                <c:pt idx="20036">
                  <c:v>7.2776702067319898E-2</c:v>
                </c:pt>
                <c:pt idx="20037">
                  <c:v>2.2071307300509393E-2</c:v>
                </c:pt>
                <c:pt idx="20038">
                  <c:v>2.3199023199023172E-2</c:v>
                </c:pt>
                <c:pt idx="20039">
                  <c:v>4.7146401985111608E-2</c:v>
                </c:pt>
                <c:pt idx="20040">
                  <c:v>1.0618552414218083E-2</c:v>
                </c:pt>
                <c:pt idx="20041">
                  <c:v>7.1689542806360456E-3</c:v>
                </c:pt>
                <c:pt idx="20042">
                  <c:v>5.7004134403515178E-2</c:v>
                </c:pt>
                <c:pt idx="20043">
                  <c:v>6.9991251093613586E-3</c:v>
                </c:pt>
                <c:pt idx="20044">
                  <c:v>6.5104166666679814E-4</c:v>
                </c:pt>
                <c:pt idx="20045">
                  <c:v>3.0991735537190834E-3</c:v>
                </c:pt>
                <c:pt idx="20046">
                  <c:v>1.8478705978705857E-2</c:v>
                </c:pt>
                <c:pt idx="20047">
                  <c:v>1.6393442622950921E-2</c:v>
                </c:pt>
                <c:pt idx="20048">
                  <c:v>2.5488972118184474E-3</c:v>
                </c:pt>
                <c:pt idx="20049">
                  <c:v>2.0972436226673699E-3</c:v>
                </c:pt>
                <c:pt idx="20050">
                  <c:v>2.2988505747126374E-2</c:v>
                </c:pt>
                <c:pt idx="20051">
                  <c:v>2.6186579378068668E-2</c:v>
                </c:pt>
                <c:pt idx="20052">
                  <c:v>1.0513296227581837E-2</c:v>
                </c:pt>
                <c:pt idx="20053">
                  <c:v>2.3965141612200407E-2</c:v>
                </c:pt>
                <c:pt idx="20054">
                  <c:v>1.0513296227581837E-2</c:v>
                </c:pt>
                <c:pt idx="20055">
                  <c:v>6.8310152343768109E-4</c:v>
                </c:pt>
                <c:pt idx="20056">
                  <c:v>2.3965141612200407E-2</c:v>
                </c:pt>
                <c:pt idx="20057">
                  <c:v>1.0513296227581837E-2</c:v>
                </c:pt>
                <c:pt idx="20058">
                  <c:v>2.3444350155509448E-2</c:v>
                </c:pt>
                <c:pt idx="20059">
                  <c:v>7.6916188350861312E-3</c:v>
                </c:pt>
                <c:pt idx="20060">
                  <c:v>6.6788450377179901E-4</c:v>
                </c:pt>
                <c:pt idx="20061">
                  <c:v>1.0513296227581837E-2</c:v>
                </c:pt>
                <c:pt idx="20062">
                  <c:v>1.0513296227581837E-2</c:v>
                </c:pt>
                <c:pt idx="20063">
                  <c:v>4.5624513398224457E-3</c:v>
                </c:pt>
                <c:pt idx="20064">
                  <c:v>1.5555062150251884E-2</c:v>
                </c:pt>
                <c:pt idx="20065">
                  <c:v>1.3939806409473557E-2</c:v>
                </c:pt>
                <c:pt idx="20066">
                  <c:v>1.0513296227581837E-2</c:v>
                </c:pt>
                <c:pt idx="20067">
                  <c:v>1.3882385798893663E-3</c:v>
                </c:pt>
                <c:pt idx="20068">
                  <c:v>6.6783845836930486E-3</c:v>
                </c:pt>
                <c:pt idx="20069">
                  <c:v>6.1454293737771293E-4</c:v>
                </c:pt>
                <c:pt idx="20070">
                  <c:v>2.2355329634566692E-3</c:v>
                </c:pt>
                <c:pt idx="20071">
                  <c:v>1.4655279361161776E-2</c:v>
                </c:pt>
                <c:pt idx="20072">
                  <c:v>2.1698342979342849E-4</c:v>
                </c:pt>
                <c:pt idx="20073">
                  <c:v>4.8166119594678422E-4</c:v>
                </c:pt>
                <c:pt idx="20074">
                  <c:v>0.12443438914027134</c:v>
                </c:pt>
                <c:pt idx="20075">
                  <c:v>1.0837376908805698E-2</c:v>
                </c:pt>
                <c:pt idx="20076">
                  <c:v>1.0179294389820967E-2</c:v>
                </c:pt>
                <c:pt idx="20077">
                  <c:v>6.4971319003575331E-3</c:v>
                </c:pt>
                <c:pt idx="20078">
                  <c:v>6.4408731764104095E-3</c:v>
                </c:pt>
                <c:pt idx="20079">
                  <c:v>3.776058302252458E-2</c:v>
                </c:pt>
                <c:pt idx="20080">
                  <c:v>2.3319200484554808E-2</c:v>
                </c:pt>
                <c:pt idx="20081">
                  <c:v>6.5104166666679814E-4</c:v>
                </c:pt>
                <c:pt idx="20082">
                  <c:v>1.3227513227514738E-3</c:v>
                </c:pt>
                <c:pt idx="20083">
                  <c:v>7.5900829731773881E-2</c:v>
                </c:pt>
                <c:pt idx="20084">
                  <c:v>4.870335230866546E-2</c:v>
                </c:pt>
                <c:pt idx="20085">
                  <c:v>7.9695177734394017E-3</c:v>
                </c:pt>
                <c:pt idx="20086">
                  <c:v>6.5104166666679814E-4</c:v>
                </c:pt>
                <c:pt idx="20087">
                  <c:v>2.3437500000000038E-2</c:v>
                </c:pt>
                <c:pt idx="20088">
                  <c:v>6.6666666666667001E-3</c:v>
                </c:pt>
                <c:pt idx="20089">
                  <c:v>2.5322671156004718E-2</c:v>
                </c:pt>
                <c:pt idx="20090">
                  <c:v>2.3437500000000038E-2</c:v>
                </c:pt>
                <c:pt idx="20091">
                  <c:v>0.11513859275053299</c:v>
                </c:pt>
                <c:pt idx="20092">
                  <c:v>2.976190476190496E-3</c:v>
                </c:pt>
                <c:pt idx="20093">
                  <c:v>2.976190476190496E-3</c:v>
                </c:pt>
                <c:pt idx="20094">
                  <c:v>6.5104166666679814E-4</c:v>
                </c:pt>
                <c:pt idx="20095">
                  <c:v>6.6666666666668883E-3</c:v>
                </c:pt>
                <c:pt idx="20096">
                  <c:v>3.9680579566971297E-2</c:v>
                </c:pt>
                <c:pt idx="20097">
                  <c:v>6.6666666666668883E-3</c:v>
                </c:pt>
                <c:pt idx="20098">
                  <c:v>4.3744531933532539E-4</c:v>
                </c:pt>
                <c:pt idx="20099">
                  <c:v>1.3831967213114787E-2</c:v>
                </c:pt>
                <c:pt idx="20100">
                  <c:v>2.5604551920341452E-2</c:v>
                </c:pt>
                <c:pt idx="20101">
                  <c:v>2.3199023199023172E-2</c:v>
                </c:pt>
                <c:pt idx="20102">
                  <c:v>4.7146401985111608E-2</c:v>
                </c:pt>
                <c:pt idx="20103">
                  <c:v>3.8940007361060056E-2</c:v>
                </c:pt>
                <c:pt idx="20104">
                  <c:v>0.17948717948717954</c:v>
                </c:pt>
                <c:pt idx="20105">
                  <c:v>2.976190476190496E-3</c:v>
                </c:pt>
                <c:pt idx="20106">
                  <c:v>1.0416666666666938E-2</c:v>
                </c:pt>
                <c:pt idx="20107">
                  <c:v>3.9634146341463512E-2</c:v>
                </c:pt>
                <c:pt idx="20108">
                  <c:v>1.216175129219239E-4</c:v>
                </c:pt>
                <c:pt idx="20109">
                  <c:v>6.714876033057858E-2</c:v>
                </c:pt>
                <c:pt idx="20110">
                  <c:v>5.3278688524590292E-2</c:v>
                </c:pt>
                <c:pt idx="20111">
                  <c:v>5.7374443738080535E-3</c:v>
                </c:pt>
                <c:pt idx="20112">
                  <c:v>1.4140271493212592E-2</c:v>
                </c:pt>
                <c:pt idx="20113">
                  <c:v>4.8076923076909798E-4</c:v>
                </c:pt>
                <c:pt idx="20114">
                  <c:v>8.3462090277011992E-3</c:v>
                </c:pt>
                <c:pt idx="20115">
                  <c:v>1.5009380863039283E-2</c:v>
                </c:pt>
                <c:pt idx="20116">
                  <c:v>5.3278688524590292E-2</c:v>
                </c:pt>
                <c:pt idx="20117">
                  <c:v>5.9742647058822545E-3</c:v>
                </c:pt>
                <c:pt idx="20118">
                  <c:v>2.3437500000000038E-2</c:v>
                </c:pt>
                <c:pt idx="20119">
                  <c:v>1.0416666666666938E-2</c:v>
                </c:pt>
                <c:pt idx="20120">
                  <c:v>1.1574074074072831E-3</c:v>
                </c:pt>
                <c:pt idx="20121">
                  <c:v>1.7485227162646541E-2</c:v>
                </c:pt>
                <c:pt idx="20122">
                  <c:v>4.8875855327466648E-4</c:v>
                </c:pt>
                <c:pt idx="20123">
                  <c:v>3.3251231527093673E-2</c:v>
                </c:pt>
                <c:pt idx="20124">
                  <c:v>1.3227513227514738E-3</c:v>
                </c:pt>
                <c:pt idx="20125">
                  <c:v>6.147540983606598E-3</c:v>
                </c:pt>
                <c:pt idx="20126">
                  <c:v>1.5748031496063096E-2</c:v>
                </c:pt>
                <c:pt idx="20127">
                  <c:v>6.5104166666679814E-4</c:v>
                </c:pt>
                <c:pt idx="20128">
                  <c:v>1.7485227162646541E-2</c:v>
                </c:pt>
                <c:pt idx="20129">
                  <c:v>1.3456362937333162E-3</c:v>
                </c:pt>
                <c:pt idx="20130">
                  <c:v>3.1320492798889508E-2</c:v>
                </c:pt>
                <c:pt idx="20131">
                  <c:v>6.9991251093613586E-3</c:v>
                </c:pt>
                <c:pt idx="20132">
                  <c:v>1.0416666666666938E-2</c:v>
                </c:pt>
                <c:pt idx="20133">
                  <c:v>2.3437500000000038E-2</c:v>
                </c:pt>
                <c:pt idx="20134">
                  <c:v>4.4326241134764197E-4</c:v>
                </c:pt>
                <c:pt idx="20135">
                  <c:v>2.5252525252525044E-2</c:v>
                </c:pt>
                <c:pt idx="20136">
                  <c:v>6.6666666666668883E-3</c:v>
                </c:pt>
                <c:pt idx="20137">
                  <c:v>6.5104166666679814E-4</c:v>
                </c:pt>
                <c:pt idx="20138">
                  <c:v>2.3437500000000038E-2</c:v>
                </c:pt>
                <c:pt idx="20139">
                  <c:v>4.3744531933532539E-4</c:v>
                </c:pt>
                <c:pt idx="20140">
                  <c:v>4.3744531933532539E-4</c:v>
                </c:pt>
                <c:pt idx="20141">
                  <c:v>0</c:v>
                </c:pt>
                <c:pt idx="20142">
                  <c:v>2.1164021164021368E-2</c:v>
                </c:pt>
                <c:pt idx="20143">
                  <c:v>2.3437500000000038E-2</c:v>
                </c:pt>
                <c:pt idx="20144">
                  <c:v>6.6666666666667001E-3</c:v>
                </c:pt>
                <c:pt idx="20145">
                  <c:v>1.5748031496063096E-2</c:v>
                </c:pt>
                <c:pt idx="20146">
                  <c:v>1.5748031496063096E-2</c:v>
                </c:pt>
                <c:pt idx="20147">
                  <c:v>2.3437500000000038E-2</c:v>
                </c:pt>
                <c:pt idx="20148">
                  <c:v>6.5104166666679814E-4</c:v>
                </c:pt>
                <c:pt idx="20149">
                  <c:v>1.0416666666666938E-2</c:v>
                </c:pt>
                <c:pt idx="20150">
                  <c:v>2.016129032257999E-3</c:v>
                </c:pt>
                <c:pt idx="20151">
                  <c:v>2.3437500000000038E-2</c:v>
                </c:pt>
                <c:pt idx="20152">
                  <c:v>4.7619047619047589E-2</c:v>
                </c:pt>
                <c:pt idx="20153">
                  <c:v>2.6612731530764405E-2</c:v>
                </c:pt>
                <c:pt idx="20154">
                  <c:v>7.5740259740251549E-4</c:v>
                </c:pt>
                <c:pt idx="20155">
                  <c:v>3.2199205752924613E-2</c:v>
                </c:pt>
                <c:pt idx="20156">
                  <c:v>1.2153621779290221E-2</c:v>
                </c:pt>
                <c:pt idx="20157">
                  <c:v>6.4419842452627793E-3</c:v>
                </c:pt>
                <c:pt idx="20158">
                  <c:v>7.3072173727912167E-3</c:v>
                </c:pt>
                <c:pt idx="20159">
                  <c:v>2.4639999999999978E-2</c:v>
                </c:pt>
                <c:pt idx="20160">
                  <c:v>4.2586908041453214E-3</c:v>
                </c:pt>
                <c:pt idx="20161">
                  <c:v>1.0011216853321963E-2</c:v>
                </c:pt>
                <c:pt idx="20162">
                  <c:v>1.0416666666666938E-2</c:v>
                </c:pt>
                <c:pt idx="21095">
                  <c:v>6.5104166666679814E-4</c:v>
                </c:pt>
                <c:pt idx="21096">
                  <c:v>6.5104166666679814E-4</c:v>
                </c:pt>
                <c:pt idx="21097">
                  <c:v>4.3785904441629868E-4</c:v>
                </c:pt>
                <c:pt idx="21098">
                  <c:v>2.0232049217550169E-4</c:v>
                </c:pt>
                <c:pt idx="21099">
                  <c:v>1.1839708561020023E-2</c:v>
                </c:pt>
                <c:pt idx="21100">
                  <c:v>1.7077408867547477E-2</c:v>
                </c:pt>
                <c:pt idx="21101">
                  <c:v>3.3906687752841551E-2</c:v>
                </c:pt>
                <c:pt idx="21102">
                  <c:v>1.7906336088154139E-2</c:v>
                </c:pt>
                <c:pt idx="21103">
                  <c:v>4.4774573706323302E-3</c:v>
                </c:pt>
                <c:pt idx="21104">
                  <c:v>9.6987331029882752E-3</c:v>
                </c:pt>
                <c:pt idx="21105">
                  <c:v>1.1839708561020023E-2</c:v>
                </c:pt>
                <c:pt idx="21106">
                  <c:v>3.9262820512820529E-3</c:v>
                </c:pt>
                <c:pt idx="21107">
                  <c:v>1.7450142450142331E-2</c:v>
                </c:pt>
                <c:pt idx="21108">
                  <c:v>3.7988987508217852E-3</c:v>
                </c:pt>
                <c:pt idx="21109">
                  <c:v>1.1839708561020023E-2</c:v>
                </c:pt>
                <c:pt idx="21110">
                  <c:v>2.9586940243991552E-2</c:v>
                </c:pt>
                <c:pt idx="21111">
                  <c:v>2.7127461910070483E-2</c:v>
                </c:pt>
                <c:pt idx="21112">
                  <c:v>9.9942165563481986E-3</c:v>
                </c:pt>
                <c:pt idx="21113">
                  <c:v>9.2775003436113717E-4</c:v>
                </c:pt>
                <c:pt idx="21114">
                  <c:v>6.0214413341273922E-3</c:v>
                </c:pt>
                <c:pt idx="21115">
                  <c:v>0.11534992493249611</c:v>
                </c:pt>
                <c:pt idx="21116">
                  <c:v>1.077157241540801E-2</c:v>
                </c:pt>
                <c:pt idx="21117">
                  <c:v>1.5652918403811944E-2</c:v>
                </c:pt>
                <c:pt idx="21118">
                  <c:v>1.0826520913382681E-2</c:v>
                </c:pt>
                <c:pt idx="21119">
                  <c:v>3.0892088202475219E-4</c:v>
                </c:pt>
                <c:pt idx="21120">
                  <c:v>4.3657417316222344E-3</c:v>
                </c:pt>
                <c:pt idx="21121">
                  <c:v>1.3639070875520914E-3</c:v>
                </c:pt>
                <c:pt idx="21122">
                  <c:v>3.1173826173826382E-3</c:v>
                </c:pt>
                <c:pt idx="21123">
                  <c:v>4.7384615384615261E-2</c:v>
                </c:pt>
                <c:pt idx="21124">
                  <c:v>3.1173826173826382E-3</c:v>
                </c:pt>
                <c:pt idx="21125">
                  <c:v>1.6112919338532523E-6</c:v>
                </c:pt>
                <c:pt idx="21126">
                  <c:v>4.8166119594678422E-4</c:v>
                </c:pt>
                <c:pt idx="21127">
                  <c:v>1.0635034257081455E-2</c:v>
                </c:pt>
                <c:pt idx="21128">
                  <c:v>1.0635034257081455E-2</c:v>
                </c:pt>
                <c:pt idx="21129">
                  <c:v>6.9634458461903081E-4</c:v>
                </c:pt>
                <c:pt idx="21130">
                  <c:v>1.6079158936301841E-2</c:v>
                </c:pt>
                <c:pt idx="21131">
                  <c:v>8.0943508430860404E-3</c:v>
                </c:pt>
                <c:pt idx="21132">
                  <c:v>3.1173826173826382E-3</c:v>
                </c:pt>
                <c:pt idx="21133">
                  <c:v>3.9335664335666265E-3</c:v>
                </c:pt>
                <c:pt idx="21134">
                  <c:v>2.3319200484554808E-2</c:v>
                </c:pt>
                <c:pt idx="21135">
                  <c:v>5.3280053280077089E-4</c:v>
                </c:pt>
                <c:pt idx="21136">
                  <c:v>6.1454293737771293E-4</c:v>
                </c:pt>
                <c:pt idx="21137">
                  <c:v>3.1173826173826382E-3</c:v>
                </c:pt>
                <c:pt idx="21138">
                  <c:v>1.0635034257081455E-2</c:v>
                </c:pt>
                <c:pt idx="21139">
                  <c:v>6.4408731764104095E-3</c:v>
                </c:pt>
                <c:pt idx="21140">
                  <c:v>1.2487512487511664E-3</c:v>
                </c:pt>
                <c:pt idx="21141">
                  <c:v>9.8681805998884634E-4</c:v>
                </c:pt>
                <c:pt idx="21142">
                  <c:v>6.1454293737771293E-4</c:v>
                </c:pt>
                <c:pt idx="21143">
                  <c:v>7.4783873370450537E-4</c:v>
                </c:pt>
                <c:pt idx="21144">
                  <c:v>2.7030721682164152E-2</c:v>
                </c:pt>
                <c:pt idx="21145">
                  <c:v>2.8571428571428727E-2</c:v>
                </c:pt>
                <c:pt idx="21146">
                  <c:v>2.664967153642487E-2</c:v>
                </c:pt>
                <c:pt idx="21147">
                  <c:v>3.4595034595033382E-3</c:v>
                </c:pt>
                <c:pt idx="21148">
                  <c:v>3.1633986928103545E-4</c:v>
                </c:pt>
                <c:pt idx="21149">
                  <c:v>8.3975155279501154E-3</c:v>
                </c:pt>
                <c:pt idx="21150">
                  <c:v>4.4247787610619309E-2</c:v>
                </c:pt>
                <c:pt idx="21151">
                  <c:v>1.2698412698412818E-2</c:v>
                </c:pt>
                <c:pt idx="21152">
                  <c:v>2.8011015024880459E-2</c:v>
                </c:pt>
                <c:pt idx="21153">
                  <c:v>7.3260073260057051E-4</c:v>
                </c:pt>
                <c:pt idx="21154">
                  <c:v>2.0408163265305205E-3</c:v>
                </c:pt>
                <c:pt idx="21155">
                  <c:v>1.210653753026609E-2</c:v>
                </c:pt>
                <c:pt idx="21156">
                  <c:v>1.210653753026609E-2</c:v>
                </c:pt>
                <c:pt idx="21157">
                  <c:v>2.3728813559321892E-2</c:v>
                </c:pt>
                <c:pt idx="21158">
                  <c:v>2.3885525591634427E-2</c:v>
                </c:pt>
                <c:pt idx="21159">
                  <c:v>7.3260073260057051E-4</c:v>
                </c:pt>
                <c:pt idx="21160">
                  <c:v>1.831501831501825E-2</c:v>
                </c:pt>
                <c:pt idx="21161">
                  <c:v>2.9226093055880187E-2</c:v>
                </c:pt>
                <c:pt idx="21162">
                  <c:v>1.831501831501825E-2</c:v>
                </c:pt>
                <c:pt idx="21163">
                  <c:v>1.831501831501825E-2</c:v>
                </c:pt>
                <c:pt idx="21164">
                  <c:v>2.3728813559321892E-2</c:v>
                </c:pt>
                <c:pt idx="21165">
                  <c:v>1.210653753026609E-2</c:v>
                </c:pt>
                <c:pt idx="21166">
                  <c:v>1.210653753026609E-2</c:v>
                </c:pt>
                <c:pt idx="21167">
                  <c:v>2.3728813559321892E-2</c:v>
                </c:pt>
                <c:pt idx="21168">
                  <c:v>5.4012345679013488E-3</c:v>
                </c:pt>
                <c:pt idx="21169">
                  <c:v>1.089324618736389E-3</c:v>
                </c:pt>
                <c:pt idx="21170">
                  <c:v>1.4336917562724075E-2</c:v>
                </c:pt>
                <c:pt idx="21171">
                  <c:v>6.5104166666679814E-4</c:v>
                </c:pt>
                <c:pt idx="21172">
                  <c:v>0</c:v>
                </c:pt>
                <c:pt idx="21173">
                  <c:v>1.0416666666666938E-2</c:v>
                </c:pt>
                <c:pt idx="21174">
                  <c:v>1.4336917562724075E-2</c:v>
                </c:pt>
                <c:pt idx="21175">
                  <c:v>5.485574969524596E-3</c:v>
                </c:pt>
                <c:pt idx="21176">
                  <c:v>2.1739130434782584E-2</c:v>
                </c:pt>
                <c:pt idx="21177">
                  <c:v>1.0416666666666938E-2</c:v>
                </c:pt>
                <c:pt idx="21178">
                  <c:v>4.4716957760426159E-4</c:v>
                </c:pt>
                <c:pt idx="21179">
                  <c:v>1.8740629685157269E-2</c:v>
                </c:pt>
                <c:pt idx="21180">
                  <c:v>8.5663924794359692E-3</c:v>
                </c:pt>
                <c:pt idx="21181">
                  <c:v>2.173913043478149E-3</c:v>
                </c:pt>
                <c:pt idx="21182">
                  <c:v>3.5689655172413931E-2</c:v>
                </c:pt>
                <c:pt idx="21183">
                  <c:v>2.173913043478149E-3</c:v>
                </c:pt>
                <c:pt idx="21184">
                  <c:v>4.4716957760426159E-4</c:v>
                </c:pt>
                <c:pt idx="21185">
                  <c:v>5.8220188151539287E-3</c:v>
                </c:pt>
                <c:pt idx="21186">
                  <c:v>2.3589743589743587E-2</c:v>
                </c:pt>
                <c:pt idx="21187">
                  <c:v>4.6376811594202403E-3</c:v>
                </c:pt>
                <c:pt idx="21188">
                  <c:v>4.1342155009450252E-3</c:v>
                </c:pt>
                <c:pt idx="21189">
                  <c:v>2.1003990758241206E-4</c:v>
                </c:pt>
                <c:pt idx="21190">
                  <c:v>8.0043311677495269E-4</c:v>
                </c:pt>
                <c:pt idx="21191">
                  <c:v>1.9792124139943166E-4</c:v>
                </c:pt>
                <c:pt idx="21192">
                  <c:v>2.8120109546165884E-2</c:v>
                </c:pt>
                <c:pt idx="21193">
                  <c:v>1.0736842105263183E-2</c:v>
                </c:pt>
                <c:pt idx="21194">
                  <c:v>7.0748304981301776E-3</c:v>
                </c:pt>
                <c:pt idx="21195">
                  <c:v>1.2549198307711539E-3</c:v>
                </c:pt>
                <c:pt idx="21196">
                  <c:v>6.4499484004128737E-4</c:v>
                </c:pt>
                <c:pt idx="21197">
                  <c:v>9.7072802012912118E-5</c:v>
                </c:pt>
                <c:pt idx="21198">
                  <c:v>6.272992169003855E-3</c:v>
                </c:pt>
                <c:pt idx="21199">
                  <c:v>1.5122888807099291E-2</c:v>
                </c:pt>
                <c:pt idx="21200">
                  <c:v>2.3199023199023172E-2</c:v>
                </c:pt>
                <c:pt idx="21201">
                  <c:v>5.7836899942167346E-4</c:v>
                </c:pt>
                <c:pt idx="21202">
                  <c:v>5.7836899942171574E-4</c:v>
                </c:pt>
                <c:pt idx="21203">
                  <c:v>3.5076923076923019E-2</c:v>
                </c:pt>
                <c:pt idx="21204">
                  <c:v>2.8340080971659885E-2</c:v>
                </c:pt>
                <c:pt idx="21205">
                  <c:v>3.38624198845726E-3</c:v>
                </c:pt>
                <c:pt idx="21206">
                  <c:v>2.8324955505921712E-3</c:v>
                </c:pt>
                <c:pt idx="21207">
                  <c:v>5.29014844804351E-4</c:v>
                </c:pt>
                <c:pt idx="21208">
                  <c:v>5.7836899942167346E-4</c:v>
                </c:pt>
                <c:pt idx="21209">
                  <c:v>1.0860484544695154E-2</c:v>
                </c:pt>
                <c:pt idx="21210">
                  <c:v>7.1689542806360456E-3</c:v>
                </c:pt>
                <c:pt idx="21211">
                  <c:v>3.264986287057643E-3</c:v>
                </c:pt>
                <c:pt idx="21212">
                  <c:v>2.3199023199023172E-2</c:v>
                </c:pt>
                <c:pt idx="21213">
                  <c:v>7.1689542806360456E-3</c:v>
                </c:pt>
                <c:pt idx="21214">
                  <c:v>1.6421052631579034E-2</c:v>
                </c:pt>
                <c:pt idx="21215">
                  <c:v>2.3199023199023172E-2</c:v>
                </c:pt>
                <c:pt idx="21216">
                  <c:v>6.7476383265857292E-3</c:v>
                </c:pt>
                <c:pt idx="21217">
                  <c:v>1.3227513227514738E-3</c:v>
                </c:pt>
                <c:pt idx="21218">
                  <c:v>1.4241996233521636E-2</c:v>
                </c:pt>
                <c:pt idx="21219">
                  <c:v>1.0416666666666938E-2</c:v>
                </c:pt>
                <c:pt idx="21220">
                  <c:v>4.3744531933532539E-4</c:v>
                </c:pt>
                <c:pt idx="21221">
                  <c:v>1.5839074998023317E-4</c:v>
                </c:pt>
                <c:pt idx="21222">
                  <c:v>4.3744531933532539E-4</c:v>
                </c:pt>
                <c:pt idx="21223">
                  <c:v>1.9357336430511073E-4</c:v>
                </c:pt>
                <c:pt idx="21224">
                  <c:v>1.7076502732243888E-4</c:v>
                </c:pt>
                <c:pt idx="21225">
                  <c:v>6.5104166666679814E-4</c:v>
                </c:pt>
                <c:pt idx="21226">
                  <c:v>6.6197959746346572E-3</c:v>
                </c:pt>
                <c:pt idx="21227">
                  <c:v>2.3076923076923002E-2</c:v>
                </c:pt>
                <c:pt idx="21228">
                  <c:v>2.254742547425468E-2</c:v>
                </c:pt>
                <c:pt idx="21229">
                  <c:v>3.4894540942928057E-2</c:v>
                </c:pt>
                <c:pt idx="21230">
                  <c:v>5.4256410256409051E-4</c:v>
                </c:pt>
                <c:pt idx="21231">
                  <c:v>1.6774193548387228E-2</c:v>
                </c:pt>
                <c:pt idx="21232">
                  <c:v>1.652336124246313E-3</c:v>
                </c:pt>
                <c:pt idx="21233">
                  <c:v>4.5107520835674965E-3</c:v>
                </c:pt>
                <c:pt idx="21234">
                  <c:v>5.9509050334491985E-6</c:v>
                </c:pt>
                <c:pt idx="21235">
                  <c:v>2.5740025740022708E-3</c:v>
                </c:pt>
                <c:pt idx="21236">
                  <c:v>2.2522522522522369E-2</c:v>
                </c:pt>
                <c:pt idx="21237">
                  <c:v>5.9889052417076726E-4</c:v>
                </c:pt>
                <c:pt idx="21238">
                  <c:v>6.3801506424433557E-4</c:v>
                </c:pt>
                <c:pt idx="21239">
                  <c:v>1.5972015972035234E-4</c:v>
                </c:pt>
                <c:pt idx="21240">
                  <c:v>2.8389734272086908E-2</c:v>
                </c:pt>
                <c:pt idx="21241">
                  <c:v>7.0342870342870725E-3</c:v>
                </c:pt>
                <c:pt idx="21242">
                  <c:v>1.1076650420912423E-2</c:v>
                </c:pt>
                <c:pt idx="21243">
                  <c:v>3.4472208057115239E-3</c:v>
                </c:pt>
                <c:pt idx="21244">
                  <c:v>2.8389734272086908E-2</c:v>
                </c:pt>
                <c:pt idx="21245">
                  <c:v>2.6491842300488751E-3</c:v>
                </c:pt>
                <c:pt idx="21246">
                  <c:v>3.5256410256410152E-2</c:v>
                </c:pt>
                <c:pt idx="21247">
                  <c:v>2.7230833682446817E-2</c:v>
                </c:pt>
                <c:pt idx="21248">
                  <c:v>4.4649565310722381E-2</c:v>
                </c:pt>
                <c:pt idx="21249">
                  <c:v>6.1454293737771293E-4</c:v>
                </c:pt>
                <c:pt idx="21250">
                  <c:v>1.6004495504495335E-2</c:v>
                </c:pt>
                <c:pt idx="21251">
                  <c:v>4.3586221470837169E-2</c:v>
                </c:pt>
                <c:pt idx="21252">
                  <c:v>4.7506840985101851E-3</c:v>
                </c:pt>
                <c:pt idx="21253">
                  <c:v>1.6079158936301841E-2</c:v>
                </c:pt>
                <c:pt idx="21254">
                  <c:v>2.1698342979342849E-4</c:v>
                </c:pt>
                <c:pt idx="21255">
                  <c:v>1.4083477498111698E-2</c:v>
                </c:pt>
                <c:pt idx="21256">
                  <c:v>1.5470477999748978E-4</c:v>
                </c:pt>
                <c:pt idx="21257">
                  <c:v>2.1698342979342849E-4</c:v>
                </c:pt>
                <c:pt idx="21258">
                  <c:v>2.7230833682446817E-2</c:v>
                </c:pt>
                <c:pt idx="21259">
                  <c:v>1.9035842206574804E-3</c:v>
                </c:pt>
                <c:pt idx="21260">
                  <c:v>4.8166119594678422E-4</c:v>
                </c:pt>
                <c:pt idx="21261">
                  <c:v>1.4038529446384472E-2</c:v>
                </c:pt>
                <c:pt idx="21262">
                  <c:v>2.1653346653346523E-2</c:v>
                </c:pt>
                <c:pt idx="21263">
                  <c:v>3.3506600351518377E-3</c:v>
                </c:pt>
                <c:pt idx="21264">
                  <c:v>1.6079158936301841E-2</c:v>
                </c:pt>
                <c:pt idx="21265">
                  <c:v>8.633710786822527E-4</c:v>
                </c:pt>
                <c:pt idx="21266">
                  <c:v>2.5800645635357059E-3</c:v>
                </c:pt>
                <c:pt idx="21267">
                  <c:v>6.1454293737771293E-4</c:v>
                </c:pt>
                <c:pt idx="21268">
                  <c:v>1.0898670707283143E-2</c:v>
                </c:pt>
                <c:pt idx="21269">
                  <c:v>2.5800645635357059E-3</c:v>
                </c:pt>
                <c:pt idx="21270">
                  <c:v>2.5800645635357059E-3</c:v>
                </c:pt>
                <c:pt idx="21271">
                  <c:v>8.633710786822527E-4</c:v>
                </c:pt>
                <c:pt idx="21272">
                  <c:v>1.1796239474811024E-2</c:v>
                </c:pt>
                <c:pt idx="21273">
                  <c:v>1.2487512487511664E-3</c:v>
                </c:pt>
                <c:pt idx="21274">
                  <c:v>1.354024127133354E-2</c:v>
                </c:pt>
                <c:pt idx="21275">
                  <c:v>6.1454293737771293E-4</c:v>
                </c:pt>
                <c:pt idx="21276">
                  <c:v>1.6781643646431817E-2</c:v>
                </c:pt>
                <c:pt idx="21277">
                  <c:v>1.0198135198135189E-2</c:v>
                </c:pt>
                <c:pt idx="21278">
                  <c:v>6.1454293737771293E-4</c:v>
                </c:pt>
                <c:pt idx="21279">
                  <c:v>4.2397920382006684E-3</c:v>
                </c:pt>
                <c:pt idx="21280">
                  <c:v>1.1408837962768599E-2</c:v>
                </c:pt>
                <c:pt idx="21281">
                  <c:v>2.1698342979342849E-4</c:v>
                </c:pt>
                <c:pt idx="21282">
                  <c:v>1.0635034257081455E-2</c:v>
                </c:pt>
                <c:pt idx="21283">
                  <c:v>6.385659794750653E-4</c:v>
                </c:pt>
                <c:pt idx="21284">
                  <c:v>6.8740783026497582E-3</c:v>
                </c:pt>
                <c:pt idx="21285">
                  <c:v>2.7089523894633592E-4</c:v>
                </c:pt>
                <c:pt idx="21286">
                  <c:v>1.199085005904296E-4</c:v>
                </c:pt>
                <c:pt idx="21287">
                  <c:v>1.9035842206574804E-3</c:v>
                </c:pt>
                <c:pt idx="21288">
                  <c:v>1.0179294389820967E-2</c:v>
                </c:pt>
                <c:pt idx="21289">
                  <c:v>1.3016540110137413E-3</c:v>
                </c:pt>
                <c:pt idx="21290">
                  <c:v>2.3319200484554808E-2</c:v>
                </c:pt>
                <c:pt idx="21291">
                  <c:v>1.0635034257081455E-2</c:v>
                </c:pt>
                <c:pt idx="21292">
                  <c:v>4.646901770796041E-4</c:v>
                </c:pt>
                <c:pt idx="21293">
                  <c:v>1.0635034257081455E-2</c:v>
                </c:pt>
                <c:pt idx="21294">
                  <c:v>6.1454293737771293E-4</c:v>
                </c:pt>
                <c:pt idx="21295">
                  <c:v>5.6050184682145981E-2</c:v>
                </c:pt>
                <c:pt idx="21296">
                  <c:v>0.16594827586206906</c:v>
                </c:pt>
                <c:pt idx="21297">
                  <c:v>1.6079158936301841E-2</c:v>
                </c:pt>
                <c:pt idx="21298">
                  <c:v>5.3280053280077089E-4</c:v>
                </c:pt>
                <c:pt idx="21299">
                  <c:v>9.9916109531495226E-3</c:v>
                </c:pt>
                <c:pt idx="21300">
                  <c:v>6.5961018070801389E-2</c:v>
                </c:pt>
                <c:pt idx="21301">
                  <c:v>9.9916109531495226E-3</c:v>
                </c:pt>
                <c:pt idx="21302">
                  <c:v>1.7123287671233084E-2</c:v>
                </c:pt>
                <c:pt idx="21303">
                  <c:v>1.7431660974316733E-2</c:v>
                </c:pt>
                <c:pt idx="21304">
                  <c:v>2.5898972602739771E-2</c:v>
                </c:pt>
                <c:pt idx="21305">
                  <c:v>7.4896679823542919E-3</c:v>
                </c:pt>
                <c:pt idx="21306">
                  <c:v>1.1321181931393752E-2</c:v>
                </c:pt>
                <c:pt idx="21307">
                  <c:v>2.5898972602739771E-2</c:v>
                </c:pt>
                <c:pt idx="21308">
                  <c:v>4.7226366472263269E-3</c:v>
                </c:pt>
                <c:pt idx="21309">
                  <c:v>2.3022907793254409E-2</c:v>
                </c:pt>
                <c:pt idx="21310">
                  <c:v>7.0136986301372389E-3</c:v>
                </c:pt>
                <c:pt idx="21311">
                  <c:v>6.1864406779660874E-2</c:v>
                </c:pt>
                <c:pt idx="21312">
                  <c:v>2.7194799164151379E-2</c:v>
                </c:pt>
                <c:pt idx="21313">
                  <c:v>1.5681062121227558E-2</c:v>
                </c:pt>
                <c:pt idx="21314">
                  <c:v>1.7123287671233084E-2</c:v>
                </c:pt>
                <c:pt idx="21315">
                  <c:v>1.7123287671233084E-2</c:v>
                </c:pt>
                <c:pt idx="21316">
                  <c:v>2.4179754698948674E-2</c:v>
                </c:pt>
                <c:pt idx="21317">
                  <c:v>2.3694243876104845E-2</c:v>
                </c:pt>
                <c:pt idx="21318">
                  <c:v>1.5132408575036393E-5</c:v>
                </c:pt>
                <c:pt idx="21319">
                  <c:v>1.2976827094474088E-2</c:v>
                </c:pt>
                <c:pt idx="21320">
                  <c:v>1.6774193548387228E-2</c:v>
                </c:pt>
                <c:pt idx="21321">
                  <c:v>1.6774193548387228E-2</c:v>
                </c:pt>
                <c:pt idx="21322">
                  <c:v>1.6774193548387228E-2</c:v>
                </c:pt>
                <c:pt idx="21323">
                  <c:v>9.4592074592075061E-3</c:v>
                </c:pt>
                <c:pt idx="21324">
                  <c:v>1.6774193548387228E-2</c:v>
                </c:pt>
                <c:pt idx="21325">
                  <c:v>1.6774193548387228E-2</c:v>
                </c:pt>
                <c:pt idx="21326">
                  <c:v>1.3964108339108394E-2</c:v>
                </c:pt>
                <c:pt idx="21327">
                  <c:v>3.4193245778610694E-3</c:v>
                </c:pt>
                <c:pt idx="21328">
                  <c:v>1.6774193548387228E-2</c:v>
                </c:pt>
                <c:pt idx="21329">
                  <c:v>8.4115293689761995E-3</c:v>
                </c:pt>
                <c:pt idx="21330">
                  <c:v>2.6995063759769573E-2</c:v>
                </c:pt>
                <c:pt idx="21331">
                  <c:v>2.3076923076923002E-2</c:v>
                </c:pt>
                <c:pt idx="21332">
                  <c:v>1.210653753026609E-2</c:v>
                </c:pt>
                <c:pt idx="21333">
                  <c:v>0.14890007951232417</c:v>
                </c:pt>
                <c:pt idx="21334">
                  <c:v>5.4256410256409051E-4</c:v>
                </c:pt>
                <c:pt idx="21335">
                  <c:v>3.7466338836203679E-3</c:v>
                </c:pt>
                <c:pt idx="21336">
                  <c:v>5.9241738653503214E-3</c:v>
                </c:pt>
                <c:pt idx="21337">
                  <c:v>1.1027725661870622E-3</c:v>
                </c:pt>
                <c:pt idx="21338">
                  <c:v>2.3076923076923002E-2</c:v>
                </c:pt>
                <c:pt idx="21339">
                  <c:v>7.0685197155785787E-3</c:v>
                </c:pt>
                <c:pt idx="21340">
                  <c:v>2.8886675649813132E-3</c:v>
                </c:pt>
                <c:pt idx="21341">
                  <c:v>1.1093333333333358E-2</c:v>
                </c:pt>
                <c:pt idx="21342">
                  <c:v>2.3076923076923002E-2</c:v>
                </c:pt>
                <c:pt idx="21343">
                  <c:v>2.1848698861105902E-2</c:v>
                </c:pt>
                <c:pt idx="21344">
                  <c:v>1.3567846295118969E-2</c:v>
                </c:pt>
                <c:pt idx="21345">
                  <c:v>3.4193245778610694E-3</c:v>
                </c:pt>
                <c:pt idx="21346">
                  <c:v>2.5852879361076019E-2</c:v>
                </c:pt>
                <c:pt idx="21347">
                  <c:v>1.7516661837148659E-2</c:v>
                </c:pt>
                <c:pt idx="21348">
                  <c:v>1.0428569252099477E-3</c:v>
                </c:pt>
                <c:pt idx="21349">
                  <c:v>5.1185795882035187E-2</c:v>
                </c:pt>
                <c:pt idx="21350">
                  <c:v>7.2148786831516027E-4</c:v>
                </c:pt>
                <c:pt idx="21351">
                  <c:v>3.8305920658873168E-4</c:v>
                </c:pt>
                <c:pt idx="21352">
                  <c:v>3.8305920658873168E-4</c:v>
                </c:pt>
                <c:pt idx="21353">
                  <c:v>8.8016745159606095E-4</c:v>
                </c:pt>
                <c:pt idx="21354">
                  <c:v>1.2903225806448813E-4</c:v>
                </c:pt>
                <c:pt idx="21355">
                  <c:v>3.0319181659464879E-2</c:v>
                </c:pt>
                <c:pt idx="21356">
                  <c:v>3.64145658263305E-2</c:v>
                </c:pt>
                <c:pt idx="21357">
                  <c:v>5.40105860749345E-5</c:v>
                </c:pt>
                <c:pt idx="21358">
                  <c:v>7.2148786831516027E-4</c:v>
                </c:pt>
                <c:pt idx="21359">
                  <c:v>2.4085224641037482E-2</c:v>
                </c:pt>
                <c:pt idx="21360">
                  <c:v>2.1720361086875746E-3</c:v>
                </c:pt>
                <c:pt idx="21361">
                  <c:v>1.1564820102798336E-2</c:v>
                </c:pt>
                <c:pt idx="21362">
                  <c:v>2.8850127692944478E-3</c:v>
                </c:pt>
                <c:pt idx="21363">
                  <c:v>3.5494996234947621E-3</c:v>
                </c:pt>
                <c:pt idx="21364">
                  <c:v>6.4370164939424619E-3</c:v>
                </c:pt>
                <c:pt idx="21365">
                  <c:v>2.8173374613003035E-2</c:v>
                </c:pt>
                <c:pt idx="21366">
                  <c:v>2.8850127692944478E-3</c:v>
                </c:pt>
                <c:pt idx="21367">
                  <c:v>1.0296789824349027E-2</c:v>
                </c:pt>
                <c:pt idx="21368">
                  <c:v>1.0296789824349027E-2</c:v>
                </c:pt>
                <c:pt idx="21369">
                  <c:v>2.3725645353722614E-2</c:v>
                </c:pt>
                <c:pt idx="21370">
                  <c:v>3.8305920658873168E-4</c:v>
                </c:pt>
                <c:pt idx="21371">
                  <c:v>3.7844121003167298E-3</c:v>
                </c:pt>
                <c:pt idx="21372">
                  <c:v>6.147540983606598E-3</c:v>
                </c:pt>
                <c:pt idx="21373">
                  <c:v>6.6666666666667001E-3</c:v>
                </c:pt>
                <c:pt idx="21374">
                  <c:v>1.7005032101336127E-2</c:v>
                </c:pt>
                <c:pt idx="21375">
                  <c:v>2.1164021164021368E-2</c:v>
                </c:pt>
                <c:pt idx="21376">
                  <c:v>4.5330915684495352E-4</c:v>
                </c:pt>
                <c:pt idx="21377">
                  <c:v>1.6203703703703606E-2</c:v>
                </c:pt>
                <c:pt idx="21378">
                  <c:v>4.3744531933532539E-4</c:v>
                </c:pt>
                <c:pt idx="21379">
                  <c:v>6.238859180035747E-3</c:v>
                </c:pt>
                <c:pt idx="21380">
                  <c:v>6.9991251093613586E-3</c:v>
                </c:pt>
                <c:pt idx="21381">
                  <c:v>3.5433070866141662E-2</c:v>
                </c:pt>
                <c:pt idx="21382">
                  <c:v>6.5104166666679814E-4</c:v>
                </c:pt>
                <c:pt idx="21383">
                  <c:v>6.9991251093613586E-3</c:v>
                </c:pt>
                <c:pt idx="21384">
                  <c:v>6.5104166666679814E-4</c:v>
                </c:pt>
                <c:pt idx="21385">
                  <c:v>6.5104166666679814E-4</c:v>
                </c:pt>
                <c:pt idx="21386">
                  <c:v>6.5104166666679814E-4</c:v>
                </c:pt>
                <c:pt idx="21387">
                  <c:v>5.6818181818182193E-3</c:v>
                </c:pt>
                <c:pt idx="21388">
                  <c:v>3.5433070866141662E-2</c:v>
                </c:pt>
                <c:pt idx="21389">
                  <c:v>3.5433070866141662E-2</c:v>
                </c:pt>
                <c:pt idx="21390">
                  <c:v>3.9682539682539882E-2</c:v>
                </c:pt>
                <c:pt idx="21391">
                  <c:v>3.097173828881227E-3</c:v>
                </c:pt>
                <c:pt idx="21392">
                  <c:v>1.9357336430511073E-4</c:v>
                </c:pt>
                <c:pt idx="21393">
                  <c:v>2.3319200484554808E-2</c:v>
                </c:pt>
                <c:pt idx="21394">
                  <c:v>1.0635034257081455E-2</c:v>
                </c:pt>
                <c:pt idx="21395">
                  <c:v>1.9756354554207253E-4</c:v>
                </c:pt>
                <c:pt idx="21396">
                  <c:v>7.9566854990583649E-2</c:v>
                </c:pt>
                <c:pt idx="21397">
                  <c:v>6.6666666666667001E-3</c:v>
                </c:pt>
                <c:pt idx="21398">
                  <c:v>4.3744531933532539E-4</c:v>
                </c:pt>
                <c:pt idx="21399">
                  <c:v>1.3227513227514738E-3</c:v>
                </c:pt>
                <c:pt idx="21400">
                  <c:v>1.1770244821086376E-4</c:v>
                </c:pt>
                <c:pt idx="21401">
                  <c:v>1.0416666666666938E-2</c:v>
                </c:pt>
                <c:pt idx="21402">
                  <c:v>4.3744531933532539E-4</c:v>
                </c:pt>
                <c:pt idx="21403">
                  <c:v>8.2236842105260497E-4</c:v>
                </c:pt>
                <c:pt idx="21404">
                  <c:v>6.023059714336704E-4</c:v>
                </c:pt>
                <c:pt idx="21405">
                  <c:v>2.2041369955918136E-3</c:v>
                </c:pt>
                <c:pt idx="21406">
                  <c:v>9.7949188858280165E-3</c:v>
                </c:pt>
                <c:pt idx="21407">
                  <c:v>3.9447731755424265E-3</c:v>
                </c:pt>
                <c:pt idx="21408">
                  <c:v>5.9999999999999928E-2</c:v>
                </c:pt>
                <c:pt idx="21409">
                  <c:v>0</c:v>
                </c:pt>
                <c:pt idx="21410">
                  <c:v>1.0416666666666938E-2</c:v>
                </c:pt>
                <c:pt idx="21411">
                  <c:v>2.3437500000000038E-2</c:v>
                </c:pt>
                <c:pt idx="21412">
                  <c:v>1.0416666666666938E-2</c:v>
                </c:pt>
                <c:pt idx="21413">
                  <c:v>6.696428571428702E-3</c:v>
                </c:pt>
                <c:pt idx="21414">
                  <c:v>5.8413819431190244E-3</c:v>
                </c:pt>
                <c:pt idx="21415">
                  <c:v>1.5506465044926627E-2</c:v>
                </c:pt>
                <c:pt idx="21416">
                  <c:v>1.0860484544695154E-2</c:v>
                </c:pt>
                <c:pt idx="21417">
                  <c:v>1.6421052631579034E-2</c:v>
                </c:pt>
                <c:pt idx="21418">
                  <c:v>5.7836899942167346E-4</c:v>
                </c:pt>
                <c:pt idx="21419">
                  <c:v>1.0051282051282114E-2</c:v>
                </c:pt>
                <c:pt idx="21420">
                  <c:v>2.5469387755102126E-2</c:v>
                </c:pt>
                <c:pt idx="21421">
                  <c:v>2.5318757897153672E-3</c:v>
                </c:pt>
                <c:pt idx="21422">
                  <c:v>1.2455106960601436E-2</c:v>
                </c:pt>
                <c:pt idx="21423">
                  <c:v>2.4672323141711251E-3</c:v>
                </c:pt>
                <c:pt idx="21424">
                  <c:v>3.2174843035996312E-3</c:v>
                </c:pt>
                <c:pt idx="21425">
                  <c:v>2.2743403285261464E-4</c:v>
                </c:pt>
                <c:pt idx="21426">
                  <c:v>1.0051282051282114E-2</c:v>
                </c:pt>
                <c:pt idx="21427">
                  <c:v>2.7277916888306135E-3</c:v>
                </c:pt>
                <c:pt idx="21428">
                  <c:v>1.0322199697950049E-2</c:v>
                </c:pt>
                <c:pt idx="21429">
                  <c:v>1.7889582349512299E-3</c:v>
                </c:pt>
                <c:pt idx="21430">
                  <c:v>8.0525593198405507E-3</c:v>
                </c:pt>
                <c:pt idx="21431">
                  <c:v>1.2134173624856895E-3</c:v>
                </c:pt>
                <c:pt idx="21432">
                  <c:v>5.1188548725494545E-3</c:v>
                </c:pt>
                <c:pt idx="21433">
                  <c:v>2.8133668686671696E-4</c:v>
                </c:pt>
                <c:pt idx="21434">
                  <c:v>3.6645299145299098E-2</c:v>
                </c:pt>
                <c:pt idx="21435">
                  <c:v>2.8133668686671696E-4</c:v>
                </c:pt>
                <c:pt idx="21436">
                  <c:v>1.4552370193224412E-2</c:v>
                </c:pt>
                <c:pt idx="21437">
                  <c:v>1.4552370193224412E-2</c:v>
                </c:pt>
                <c:pt idx="21438">
                  <c:v>1.0051282051282114E-2</c:v>
                </c:pt>
                <c:pt idx="21439">
                  <c:v>1.8200682399288553E-2</c:v>
                </c:pt>
                <c:pt idx="21440">
                  <c:v>4.1906506192220444E-2</c:v>
                </c:pt>
                <c:pt idx="21441">
                  <c:v>3.8975802522616765E-4</c:v>
                </c:pt>
                <c:pt idx="21442">
                  <c:v>3.0625610568114801E-3</c:v>
                </c:pt>
                <c:pt idx="21443">
                  <c:v>2.6029719121170767E-3</c:v>
                </c:pt>
                <c:pt idx="21444">
                  <c:v>2.2622446510029763E-4</c:v>
                </c:pt>
                <c:pt idx="21445">
                  <c:v>8.1358741253892072E-3</c:v>
                </c:pt>
                <c:pt idx="21446">
                  <c:v>4.3744531933532539E-4</c:v>
                </c:pt>
                <c:pt idx="21447">
                  <c:v>4.2372881355930824E-3</c:v>
                </c:pt>
                <c:pt idx="21448">
                  <c:v>6.5104166666679814E-4</c:v>
                </c:pt>
                <c:pt idx="21449">
                  <c:v>0</c:v>
                </c:pt>
                <c:pt idx="21450">
                  <c:v>1.0101010101009017E-3</c:v>
                </c:pt>
                <c:pt idx="21451">
                  <c:v>1.0101010101009017E-3</c:v>
                </c:pt>
                <c:pt idx="21452">
                  <c:v>3.5253980288097141E-2</c:v>
                </c:pt>
                <c:pt idx="21453">
                  <c:v>2.0576131687241343E-3</c:v>
                </c:pt>
                <c:pt idx="21454">
                  <c:v>8.9605734767043196E-4</c:v>
                </c:pt>
                <c:pt idx="21455">
                  <c:v>1.1223344556678182E-3</c:v>
                </c:pt>
                <c:pt idx="21456">
                  <c:v>1.7076502732243888E-4</c:v>
                </c:pt>
                <c:pt idx="21457">
                  <c:v>6.7723147771779177E-5</c:v>
                </c:pt>
                <c:pt idx="21458">
                  <c:v>1.5748031496063096E-2</c:v>
                </c:pt>
                <c:pt idx="21459">
                  <c:v>1.7094017094017054E-2</c:v>
                </c:pt>
                <c:pt idx="21460">
                  <c:v>2.9865908167411605E-2</c:v>
                </c:pt>
                <c:pt idx="21461">
                  <c:v>6.534346156988987E-4</c:v>
                </c:pt>
                <c:pt idx="21462">
                  <c:v>2.016129032257999E-3</c:v>
                </c:pt>
                <c:pt idx="21463">
                  <c:v>2.976190476190496E-3</c:v>
                </c:pt>
                <c:pt idx="21464">
                  <c:v>5.7020669992872792E-3</c:v>
                </c:pt>
                <c:pt idx="21465">
                  <c:v>6.9991251093613586E-3</c:v>
                </c:pt>
                <c:pt idx="21466">
                  <c:v>2.3437500000000038E-2</c:v>
                </c:pt>
                <c:pt idx="21467">
                  <c:v>6.5104166666679814E-4</c:v>
                </c:pt>
                <c:pt idx="21468">
                  <c:v>8.0045740423099008E-3</c:v>
                </c:pt>
                <c:pt idx="21469">
                  <c:v>7.2580645161290175E-2</c:v>
                </c:pt>
                <c:pt idx="21470">
                  <c:v>1.5679442508710839E-2</c:v>
                </c:pt>
                <c:pt idx="21471">
                  <c:v>2.1722602367752765E-4</c:v>
                </c:pt>
                <c:pt idx="21472">
                  <c:v>1.451702959240638E-2</c:v>
                </c:pt>
                <c:pt idx="21473">
                  <c:v>4.7619047619047589E-2</c:v>
                </c:pt>
                <c:pt idx="21474">
                  <c:v>3.2679738562092359E-3</c:v>
                </c:pt>
                <c:pt idx="21475">
                  <c:v>7.8506769206120406E-3</c:v>
                </c:pt>
                <c:pt idx="21476">
                  <c:v>7.8506769206120406E-3</c:v>
                </c:pt>
                <c:pt idx="21477">
                  <c:v>7.8506769206120406E-3</c:v>
                </c:pt>
                <c:pt idx="21478">
                  <c:v>4.9586776859504245E-2</c:v>
                </c:pt>
                <c:pt idx="21479">
                  <c:v>9.6164788892682974E-3</c:v>
                </c:pt>
                <c:pt idx="21480">
                  <c:v>3.308012741974899E-3</c:v>
                </c:pt>
                <c:pt idx="21481">
                  <c:v>3.308012741974899E-3</c:v>
                </c:pt>
                <c:pt idx="21482">
                  <c:v>4.3744531933532539E-4</c:v>
                </c:pt>
                <c:pt idx="21483">
                  <c:v>4.7776988075496586E-3</c:v>
                </c:pt>
                <c:pt idx="21484">
                  <c:v>3.097173828881227E-3</c:v>
                </c:pt>
                <c:pt idx="21485">
                  <c:v>2.016129032257999E-3</c:v>
                </c:pt>
                <c:pt idx="21486">
                  <c:v>3.4722222222222398E-3</c:v>
                </c:pt>
                <c:pt idx="21487">
                  <c:v>1.0333863275039783E-2</c:v>
                </c:pt>
                <c:pt idx="21488">
                  <c:v>7.5757575757576141E-3</c:v>
                </c:pt>
                <c:pt idx="21489">
                  <c:v>1.0416666666666938E-2</c:v>
                </c:pt>
                <c:pt idx="21490">
                  <c:v>6.6666666666667001E-3</c:v>
                </c:pt>
                <c:pt idx="21491">
                  <c:v>2.7813436029097232E-2</c:v>
                </c:pt>
                <c:pt idx="21492">
                  <c:v>5.29014844804351E-4</c:v>
                </c:pt>
                <c:pt idx="21493">
                  <c:v>1.79199575230638E-3</c:v>
                </c:pt>
                <c:pt idx="21494">
                  <c:v>1.0860484544695154E-2</c:v>
                </c:pt>
                <c:pt idx="21495">
                  <c:v>1.0860484544695154E-2</c:v>
                </c:pt>
                <c:pt idx="21496">
                  <c:v>5.29014844804351E-4</c:v>
                </c:pt>
                <c:pt idx="21497">
                  <c:v>3.264986287057643E-3</c:v>
                </c:pt>
                <c:pt idx="21498">
                  <c:v>3.264986287057643E-3</c:v>
                </c:pt>
                <c:pt idx="21499">
                  <c:v>1.6421052631579034E-2</c:v>
                </c:pt>
                <c:pt idx="21500">
                  <c:v>1.0976702508960743E-2</c:v>
                </c:pt>
                <c:pt idx="21501">
                  <c:v>1.7532325224631831E-3</c:v>
                </c:pt>
                <c:pt idx="21502">
                  <c:v>1.3888888888890522E-3</c:v>
                </c:pt>
                <c:pt idx="21503">
                  <c:v>1.3881658858233923E-3</c:v>
                </c:pt>
                <c:pt idx="21504">
                  <c:v>7.0748304981301776E-3</c:v>
                </c:pt>
                <c:pt idx="21505">
                  <c:v>2.7100623531146526E-3</c:v>
                </c:pt>
                <c:pt idx="21506">
                  <c:v>2.976190476190496E-3</c:v>
                </c:pt>
                <c:pt idx="21507">
                  <c:v>6.5104166666679814E-4</c:v>
                </c:pt>
                <c:pt idx="21508">
                  <c:v>9.6618357487924557E-3</c:v>
                </c:pt>
                <c:pt idx="21509">
                  <c:v>3.9008533116619143E-2</c:v>
                </c:pt>
                <c:pt idx="21510">
                  <c:v>2.3437500000000038E-2</c:v>
                </c:pt>
                <c:pt idx="21511">
                  <c:v>9.3568313953488729E-3</c:v>
                </c:pt>
                <c:pt idx="21512">
                  <c:v>0</c:v>
                </c:pt>
                <c:pt idx="21513">
                  <c:v>0</c:v>
                </c:pt>
                <c:pt idx="21514">
                  <c:v>1.620370370370372E-2</c:v>
                </c:pt>
                <c:pt idx="21515">
                  <c:v>2.1164021164021368E-2</c:v>
                </c:pt>
                <c:pt idx="21516">
                  <c:v>4.9671592775041122E-2</c:v>
                </c:pt>
                <c:pt idx="21517">
                  <c:v>0</c:v>
                </c:pt>
                <c:pt idx="21518">
                  <c:v>3.7940379403793946E-2</c:v>
                </c:pt>
                <c:pt idx="21519">
                  <c:v>4.7384615384615261E-2</c:v>
                </c:pt>
                <c:pt idx="21520">
                  <c:v>6.5852868241156682E-3</c:v>
                </c:pt>
                <c:pt idx="21521">
                  <c:v>1.6456135607511756E-2</c:v>
                </c:pt>
                <c:pt idx="21522">
                  <c:v>1.5470477999748978E-4</c:v>
                </c:pt>
                <c:pt idx="21523">
                  <c:v>1.0635034257081455E-2</c:v>
                </c:pt>
                <c:pt idx="21524">
                  <c:v>1.0635034257081455E-2</c:v>
                </c:pt>
                <c:pt idx="21525">
                  <c:v>1.0198135198135189E-2</c:v>
                </c:pt>
                <c:pt idx="21526">
                  <c:v>3.5256410256410152E-2</c:v>
                </c:pt>
                <c:pt idx="21527">
                  <c:v>6.4971319003575331E-3</c:v>
                </c:pt>
                <c:pt idx="21528">
                  <c:v>6.4971319003575331E-3</c:v>
                </c:pt>
                <c:pt idx="21529">
                  <c:v>6.4971319003575331E-3</c:v>
                </c:pt>
                <c:pt idx="21530">
                  <c:v>2.0376876355137404E-2</c:v>
                </c:pt>
                <c:pt idx="21531">
                  <c:v>3.7124640065816145E-3</c:v>
                </c:pt>
                <c:pt idx="21532">
                  <c:v>2.1898283122772914E-2</c:v>
                </c:pt>
                <c:pt idx="21533">
                  <c:v>3.5395443558708876E-2</c:v>
                </c:pt>
                <c:pt idx="21534">
                  <c:v>2.5092004014720729E-2</c:v>
                </c:pt>
                <c:pt idx="21535">
                  <c:v>1.0757445835477037E-2</c:v>
                </c:pt>
                <c:pt idx="21536">
                  <c:v>2.5492844268354589E-2</c:v>
                </c:pt>
                <c:pt idx="21537">
                  <c:v>2.1589564446706745E-3</c:v>
                </c:pt>
                <c:pt idx="21538">
                  <c:v>2.3319200484554808E-2</c:v>
                </c:pt>
                <c:pt idx="21539">
                  <c:v>9.2749355907250988E-3</c:v>
                </c:pt>
                <c:pt idx="21540">
                  <c:v>5.2167765419436412E-3</c:v>
                </c:pt>
                <c:pt idx="21541">
                  <c:v>6.4408731764104095E-3</c:v>
                </c:pt>
                <c:pt idx="21542">
                  <c:v>2.3319200484554808E-2</c:v>
                </c:pt>
                <c:pt idx="21543">
                  <c:v>2.3319200484554808E-2</c:v>
                </c:pt>
                <c:pt idx="21544">
                  <c:v>4.8995104274607244E-2</c:v>
                </c:pt>
                <c:pt idx="21545">
                  <c:v>0.11092377091584064</c:v>
                </c:pt>
                <c:pt idx="21546">
                  <c:v>2.6575507825507941E-2</c:v>
                </c:pt>
                <c:pt idx="21547">
                  <c:v>1.1520011520012045E-3</c:v>
                </c:pt>
                <c:pt idx="21548">
                  <c:v>1.0635034257081455E-2</c:v>
                </c:pt>
                <c:pt idx="21549">
                  <c:v>6.4408731764104095E-3</c:v>
                </c:pt>
                <c:pt idx="21550">
                  <c:v>1.7482517482518567E-4</c:v>
                </c:pt>
                <c:pt idx="21551">
                  <c:v>1.0635034257081455E-2</c:v>
                </c:pt>
                <c:pt idx="21552">
                  <c:v>1.0976702508960743E-2</c:v>
                </c:pt>
                <c:pt idx="21553">
                  <c:v>8.9605734767043196E-4</c:v>
                </c:pt>
                <c:pt idx="21554">
                  <c:v>2.3437500000000038E-2</c:v>
                </c:pt>
                <c:pt idx="21555">
                  <c:v>2.3437500000000038E-2</c:v>
                </c:pt>
                <c:pt idx="21556">
                  <c:v>6.5104166666679814E-4</c:v>
                </c:pt>
                <c:pt idx="21557">
                  <c:v>5.005716398245633E-3</c:v>
                </c:pt>
                <c:pt idx="21558">
                  <c:v>1.0736842105263183E-2</c:v>
                </c:pt>
                <c:pt idx="21559">
                  <c:v>1.396468029936432E-2</c:v>
                </c:pt>
                <c:pt idx="21560">
                  <c:v>4.6883495899780348E-4</c:v>
                </c:pt>
                <c:pt idx="21561">
                  <c:v>3.8465502193337719E-2</c:v>
                </c:pt>
                <c:pt idx="21562">
                  <c:v>3.8465502193337719E-2</c:v>
                </c:pt>
                <c:pt idx="21563">
                  <c:v>1.0736842105263183E-2</c:v>
                </c:pt>
                <c:pt idx="21564">
                  <c:v>4.2064880872257054E-3</c:v>
                </c:pt>
                <c:pt idx="21565">
                  <c:v>4.4918849688750435E-2</c:v>
                </c:pt>
                <c:pt idx="21566">
                  <c:v>3.9923126883641621E-2</c:v>
                </c:pt>
                <c:pt idx="21567">
                  <c:v>5.45809857123638E-3</c:v>
                </c:pt>
                <c:pt idx="21568">
                  <c:v>2.384313725490185E-2</c:v>
                </c:pt>
                <c:pt idx="21569">
                  <c:v>2.7502157031924112E-2</c:v>
                </c:pt>
                <c:pt idx="21570">
                  <c:v>6.0386473429951723E-2</c:v>
                </c:pt>
                <c:pt idx="21571">
                  <c:v>8.8757396449705879E-3</c:v>
                </c:pt>
                <c:pt idx="21572">
                  <c:v>1.3227513227514738E-3</c:v>
                </c:pt>
                <c:pt idx="21573">
                  <c:v>9.803921568627378E-3</c:v>
                </c:pt>
                <c:pt idx="21574">
                  <c:v>1.2260590180298223E-2</c:v>
                </c:pt>
                <c:pt idx="21575">
                  <c:v>1.3888888888888959E-2</c:v>
                </c:pt>
                <c:pt idx="21576">
                  <c:v>7.4992347719621596E-3</c:v>
                </c:pt>
                <c:pt idx="21577">
                  <c:v>1.0890543148607826E-2</c:v>
                </c:pt>
                <c:pt idx="21578">
                  <c:v>1.1437908496732202E-2</c:v>
                </c:pt>
                <c:pt idx="21579">
                  <c:v>2.1042667831658861E-2</c:v>
                </c:pt>
                <c:pt idx="21580">
                  <c:v>1.9165280747604312E-2</c:v>
                </c:pt>
                <c:pt idx="21581">
                  <c:v>1.0416666666666938E-2</c:v>
                </c:pt>
                <c:pt idx="21582">
                  <c:v>1.3227513227514738E-3</c:v>
                </c:pt>
                <c:pt idx="21583">
                  <c:v>1.883239171374814E-3</c:v>
                </c:pt>
                <c:pt idx="21584">
                  <c:v>6.7476383265856772E-3</c:v>
                </c:pt>
                <c:pt idx="21585">
                  <c:v>2.7813436029097232E-2</c:v>
                </c:pt>
                <c:pt idx="21586">
                  <c:v>3.5076923076923019E-2</c:v>
                </c:pt>
                <c:pt idx="21587">
                  <c:v>1.1703280900865094E-2</c:v>
                </c:pt>
                <c:pt idx="21588">
                  <c:v>1.1753950633408203E-3</c:v>
                </c:pt>
                <c:pt idx="21589">
                  <c:v>1.5802533629358694E-2</c:v>
                </c:pt>
                <c:pt idx="21590">
                  <c:v>2.4919388068781155E-3</c:v>
                </c:pt>
                <c:pt idx="21591">
                  <c:v>5.29014844804351E-4</c:v>
                </c:pt>
                <c:pt idx="21592">
                  <c:v>5.962458594037592E-3</c:v>
                </c:pt>
                <c:pt idx="21593">
                  <c:v>6.7173543958071813E-3</c:v>
                </c:pt>
                <c:pt idx="21594">
                  <c:v>1.6421052631579034E-2</c:v>
                </c:pt>
                <c:pt idx="21595">
                  <c:v>2.6990553306352656E-4</c:v>
                </c:pt>
                <c:pt idx="21596">
                  <c:v>6.9489664631366141E-3</c:v>
                </c:pt>
                <c:pt idx="21597">
                  <c:v>5.7836899942167346E-4</c:v>
                </c:pt>
                <c:pt idx="21598">
                  <c:v>2.7322404371585415E-3</c:v>
                </c:pt>
                <c:pt idx="21599">
                  <c:v>4.9554781262098134E-2</c:v>
                </c:pt>
                <c:pt idx="21600">
                  <c:v>3.3469945355191169E-2</c:v>
                </c:pt>
                <c:pt idx="21601">
                  <c:v>1.5748031496063096E-2</c:v>
                </c:pt>
                <c:pt idx="21602">
                  <c:v>1.479857495204169E-2</c:v>
                </c:pt>
                <c:pt idx="21603">
                  <c:v>1.4336917562724075E-2</c:v>
                </c:pt>
                <c:pt idx="21604">
                  <c:v>1.5679442508710839E-2</c:v>
                </c:pt>
                <c:pt idx="21605">
                  <c:v>5.206706237638789E-5</c:v>
                </c:pt>
                <c:pt idx="21606">
                  <c:v>5.206706237638789E-5</c:v>
                </c:pt>
                <c:pt idx="21607">
                  <c:v>1.5679442508710839E-2</c:v>
                </c:pt>
                <c:pt idx="21608">
                  <c:v>1.4336917562724075E-2</c:v>
                </c:pt>
                <c:pt idx="21609">
                  <c:v>4.9720578566732343E-3</c:v>
                </c:pt>
                <c:pt idx="21610">
                  <c:v>4.5955882352954056E-4</c:v>
                </c:pt>
                <c:pt idx="21611">
                  <c:v>3.2258064516129087E-2</c:v>
                </c:pt>
                <c:pt idx="21612">
                  <c:v>3.4722222222222398E-3</c:v>
                </c:pt>
                <c:pt idx="21613">
                  <c:v>2.4154589371982158E-3</c:v>
                </c:pt>
                <c:pt idx="21614">
                  <c:v>3.3573737876150295E-3</c:v>
                </c:pt>
                <c:pt idx="21615">
                  <c:v>9.7949188858280165E-3</c:v>
                </c:pt>
                <c:pt idx="21616">
                  <c:v>6.6666666666668883E-3</c:v>
                </c:pt>
                <c:pt idx="21617">
                  <c:v>3.7940379403793946E-2</c:v>
                </c:pt>
                <c:pt idx="21618">
                  <c:v>8.5034013605444407E-4</c:v>
                </c:pt>
                <c:pt idx="21619">
                  <c:v>3.7940379403793946E-2</c:v>
                </c:pt>
                <c:pt idx="21620">
                  <c:v>6.9991251093613586E-3</c:v>
                </c:pt>
                <c:pt idx="21621">
                  <c:v>4.2650918635171141E-3</c:v>
                </c:pt>
                <c:pt idx="21622">
                  <c:v>6.5104166666679814E-4</c:v>
                </c:pt>
                <c:pt idx="21623">
                  <c:v>2.4735417179423964E-2</c:v>
                </c:pt>
                <c:pt idx="21624">
                  <c:v>3.097173828881227E-3</c:v>
                </c:pt>
                <c:pt idx="21625">
                  <c:v>1.3227513227514738E-3</c:v>
                </c:pt>
                <c:pt idx="21626">
                  <c:v>2.3437500000000038E-2</c:v>
                </c:pt>
                <c:pt idx="21627">
                  <c:v>4.2265426880810128E-4</c:v>
                </c:pt>
                <c:pt idx="21628">
                  <c:v>6.9991251093613586E-3</c:v>
                </c:pt>
                <c:pt idx="21629">
                  <c:v>2.3437500000000038E-2</c:v>
                </c:pt>
                <c:pt idx="21630">
                  <c:v>1.6079158936301841E-2</c:v>
                </c:pt>
                <c:pt idx="21631">
                  <c:v>1.0635034257081455E-2</c:v>
                </c:pt>
                <c:pt idx="21632">
                  <c:v>7.0816351789803E-2</c:v>
                </c:pt>
                <c:pt idx="21633">
                  <c:v>3.2400503907856988E-2</c:v>
                </c:pt>
                <c:pt idx="21634">
                  <c:v>1.6004495504495335E-2</c:v>
                </c:pt>
                <c:pt idx="21635">
                  <c:v>1.0635034257081455E-2</c:v>
                </c:pt>
                <c:pt idx="21636">
                  <c:v>4.7384615384615261E-2</c:v>
                </c:pt>
                <c:pt idx="21637">
                  <c:v>1.0635034257081455E-2</c:v>
                </c:pt>
                <c:pt idx="21638">
                  <c:v>1.0416666666666938E-2</c:v>
                </c:pt>
                <c:pt idx="21639">
                  <c:v>2.4161870832191498E-2</c:v>
                </c:pt>
                <c:pt idx="21640">
                  <c:v>3.955730878807822E-2</c:v>
                </c:pt>
                <c:pt idx="21641">
                  <c:v>1.6203703703703606E-2</c:v>
                </c:pt>
                <c:pt idx="21642">
                  <c:v>9.7949188858280165E-3</c:v>
                </c:pt>
                <c:pt idx="21643">
                  <c:v>1.0416666666666938E-2</c:v>
                </c:pt>
                <c:pt idx="21644">
                  <c:v>6.147540983606598E-3</c:v>
                </c:pt>
                <c:pt idx="21645">
                  <c:v>6.5771444231296685E-3</c:v>
                </c:pt>
                <c:pt idx="21646">
                  <c:v>2.1582100070473113E-3</c:v>
                </c:pt>
                <c:pt idx="21647">
                  <c:v>3.5433070866141662E-2</c:v>
                </c:pt>
                <c:pt idx="21648">
                  <c:v>2.723311546840948E-2</c:v>
                </c:pt>
                <c:pt idx="21649">
                  <c:v>6.9991251093613586E-3</c:v>
                </c:pt>
                <c:pt idx="21650">
                  <c:v>2.8935185185185203E-2</c:v>
                </c:pt>
                <c:pt idx="21651">
                  <c:v>1.0416666666666938E-2</c:v>
                </c:pt>
                <c:pt idx="21652">
                  <c:v>6.9991251093613586E-3</c:v>
                </c:pt>
                <c:pt idx="21653">
                  <c:v>6.238859180035747E-3</c:v>
                </c:pt>
                <c:pt idx="21654">
                  <c:v>6.5104166666679814E-4</c:v>
                </c:pt>
                <c:pt idx="21655">
                  <c:v>8.9605734767043196E-4</c:v>
                </c:pt>
                <c:pt idx="21656">
                  <c:v>5.7684973302822191E-3</c:v>
                </c:pt>
                <c:pt idx="21657">
                  <c:v>1.2500000000000219E-2</c:v>
                </c:pt>
                <c:pt idx="21658">
                  <c:v>1.5748031496063096E-2</c:v>
                </c:pt>
                <c:pt idx="21659">
                  <c:v>3.241650294695491E-2</c:v>
                </c:pt>
                <c:pt idx="21660">
                  <c:v>4.3744531933532539E-4</c:v>
                </c:pt>
                <c:pt idx="21661">
                  <c:v>1.0912468075226436E-2</c:v>
                </c:pt>
                <c:pt idx="21662">
                  <c:v>2.4662018249898567E-4</c:v>
                </c:pt>
                <c:pt idx="21663">
                  <c:v>1.5248814141265334E-2</c:v>
                </c:pt>
                <c:pt idx="21664">
                  <c:v>1.6095162681596355E-2</c:v>
                </c:pt>
                <c:pt idx="21665">
                  <c:v>1.8500081193424196E-3</c:v>
                </c:pt>
                <c:pt idx="21666">
                  <c:v>2.896793049287235E-2</c:v>
                </c:pt>
                <c:pt idx="21667">
                  <c:v>2.6325279480706773E-2</c:v>
                </c:pt>
                <c:pt idx="21668">
                  <c:v>8.3486061779680567E-4</c:v>
                </c:pt>
                <c:pt idx="21669">
                  <c:v>8.3486061779680567E-4</c:v>
                </c:pt>
                <c:pt idx="21670">
                  <c:v>2.9186553330036143E-3</c:v>
                </c:pt>
                <c:pt idx="21671">
                  <c:v>2.1318232918349646E-2</c:v>
                </c:pt>
                <c:pt idx="21672">
                  <c:v>7.3771509136371814E-4</c:v>
                </c:pt>
                <c:pt idx="21673">
                  <c:v>3.2458069473517058E-2</c:v>
                </c:pt>
                <c:pt idx="21674">
                  <c:v>8.3486061779680567E-4</c:v>
                </c:pt>
                <c:pt idx="21675">
                  <c:v>3.9825422804146277E-2</c:v>
                </c:pt>
                <c:pt idx="21676">
                  <c:v>6.7035849606529602E-3</c:v>
                </c:pt>
                <c:pt idx="21677">
                  <c:v>2.0402215097639698E-3</c:v>
                </c:pt>
                <c:pt idx="21678">
                  <c:v>8.3486061779680567E-4</c:v>
                </c:pt>
                <c:pt idx="21679">
                  <c:v>1.6095162681596355E-2</c:v>
                </c:pt>
                <c:pt idx="21680">
                  <c:v>7.0165062818229457E-2</c:v>
                </c:pt>
                <c:pt idx="21681">
                  <c:v>1.8877745235895242E-3</c:v>
                </c:pt>
                <c:pt idx="21682">
                  <c:v>0.14622729825875302</c:v>
                </c:pt>
                <c:pt idx="21683">
                  <c:v>6.6110951422822849E-3</c:v>
                </c:pt>
                <c:pt idx="21684">
                  <c:v>1.1697302458820646E-2</c:v>
                </c:pt>
                <c:pt idx="21685">
                  <c:v>1.5301959371390419E-2</c:v>
                </c:pt>
                <c:pt idx="21686">
                  <c:v>1.2044534412955485E-2</c:v>
                </c:pt>
                <c:pt idx="21687">
                  <c:v>7.2148786831516027E-4</c:v>
                </c:pt>
                <c:pt idx="21688">
                  <c:v>3.1894934333958867E-2</c:v>
                </c:pt>
                <c:pt idx="21689">
                  <c:v>1.7610093030580667E-3</c:v>
                </c:pt>
                <c:pt idx="21690">
                  <c:v>1.4660633484162905E-3</c:v>
                </c:pt>
                <c:pt idx="21691">
                  <c:v>3.6491023207195743E-6</c:v>
                </c:pt>
                <c:pt idx="21692">
                  <c:v>1.0296789824349027E-2</c:v>
                </c:pt>
                <c:pt idx="21693">
                  <c:v>3.8305920658873168E-4</c:v>
                </c:pt>
                <c:pt idx="21694">
                  <c:v>1.2549198307711539E-3</c:v>
                </c:pt>
                <c:pt idx="21695">
                  <c:v>7.2148786831516027E-4</c:v>
                </c:pt>
                <c:pt idx="21696">
                  <c:v>7.8480422813285468E-4</c:v>
                </c:pt>
                <c:pt idx="21697">
                  <c:v>2.4085224641037482E-2</c:v>
                </c:pt>
                <c:pt idx="21698">
                  <c:v>1.0296789824349027E-2</c:v>
                </c:pt>
                <c:pt idx="21699">
                  <c:v>2.4085224641037482E-2</c:v>
                </c:pt>
                <c:pt idx="21700">
                  <c:v>2.4085224641037482E-2</c:v>
                </c:pt>
                <c:pt idx="21701">
                  <c:v>9.5339180306502624E-3</c:v>
                </c:pt>
                <c:pt idx="21702">
                  <c:v>3.7205387205387151E-2</c:v>
                </c:pt>
                <c:pt idx="21703">
                  <c:v>3.9145176519638558E-2</c:v>
                </c:pt>
                <c:pt idx="21704">
                  <c:v>3.64145658263305E-2</c:v>
                </c:pt>
                <c:pt idx="21705">
                  <c:v>1.4791216293093229E-3</c:v>
                </c:pt>
                <c:pt idx="21706">
                  <c:v>4.7483380816726317E-4</c:v>
                </c:pt>
                <c:pt idx="21707">
                  <c:v>7.0621468926550604E-4</c:v>
                </c:pt>
                <c:pt idx="21708">
                  <c:v>7.5853350189633859E-3</c:v>
                </c:pt>
                <c:pt idx="21709">
                  <c:v>0</c:v>
                </c:pt>
                <c:pt idx="21710">
                  <c:v>3.097173828881227E-3</c:v>
                </c:pt>
                <c:pt idx="21711">
                  <c:v>1.0416666666666938E-2</c:v>
                </c:pt>
                <c:pt idx="21712">
                  <c:v>6.5104166666679814E-4</c:v>
                </c:pt>
                <c:pt idx="21713">
                  <c:v>2.016129032257999E-3</c:v>
                </c:pt>
                <c:pt idx="21714">
                  <c:v>9.1646634615385868E-3</c:v>
                </c:pt>
                <c:pt idx="21715">
                  <c:v>8.7320680744897711E-3</c:v>
                </c:pt>
                <c:pt idx="21716">
                  <c:v>9.0943539219400359E-3</c:v>
                </c:pt>
                <c:pt idx="21717">
                  <c:v>2.3437500000000038E-2</c:v>
                </c:pt>
                <c:pt idx="21718">
                  <c:v>1.0416666666666938E-2</c:v>
                </c:pt>
                <c:pt idx="21719">
                  <c:v>8.9605734767043196E-4</c:v>
                </c:pt>
                <c:pt idx="21720">
                  <c:v>8.9605734767043196E-4</c:v>
                </c:pt>
                <c:pt idx="21721">
                  <c:v>4.3744531933532539E-4</c:v>
                </c:pt>
                <c:pt idx="21722">
                  <c:v>2.1164021164021368E-2</c:v>
                </c:pt>
                <c:pt idx="21723">
                  <c:v>4.3744531933532539E-4</c:v>
                </c:pt>
                <c:pt idx="21724">
                  <c:v>6.5104166666679814E-4</c:v>
                </c:pt>
                <c:pt idx="21725">
                  <c:v>2.3437500000000038E-2</c:v>
                </c:pt>
                <c:pt idx="21726">
                  <c:v>6.9991251093613586E-3</c:v>
                </c:pt>
                <c:pt idx="21727">
                  <c:v>4.9554781262098134E-2</c:v>
                </c:pt>
                <c:pt idx="21728">
                  <c:v>4.0670253183913723E-4</c:v>
                </c:pt>
                <c:pt idx="21729">
                  <c:v>3.5433070866141662E-2</c:v>
                </c:pt>
                <c:pt idx="21730">
                  <c:v>6.238859180035747E-3</c:v>
                </c:pt>
                <c:pt idx="21731">
                  <c:v>6.6666666666668883E-3</c:v>
                </c:pt>
                <c:pt idx="21732">
                  <c:v>1.5748031496063096E-2</c:v>
                </c:pt>
                <c:pt idx="21733">
                  <c:v>1.0976702508960743E-2</c:v>
                </c:pt>
                <c:pt idx="21734">
                  <c:v>3.5433070866141662E-2</c:v>
                </c:pt>
                <c:pt idx="21735">
                  <c:v>1.3227513227514738E-3</c:v>
                </c:pt>
                <c:pt idx="21736">
                  <c:v>3.1249999999999962E-2</c:v>
                </c:pt>
                <c:pt idx="21737">
                  <c:v>5.0344462109168844E-3</c:v>
                </c:pt>
                <c:pt idx="21738">
                  <c:v>5.5606617647059028E-2</c:v>
                </c:pt>
                <c:pt idx="21739">
                  <c:v>8.9688155136268266E-2</c:v>
                </c:pt>
                <c:pt idx="21740">
                  <c:v>2.976190476190496E-3</c:v>
                </c:pt>
                <c:pt idx="21741">
                  <c:v>2.3847376788552485E-3</c:v>
                </c:pt>
                <c:pt idx="21742">
                  <c:v>3.5433070866141662E-2</c:v>
                </c:pt>
                <c:pt idx="21743">
                  <c:v>2.4822695035461018E-2</c:v>
                </c:pt>
                <c:pt idx="21744">
                  <c:v>3.73308446103581E-3</c:v>
                </c:pt>
                <c:pt idx="21745">
                  <c:v>3.3469945355191169E-2</c:v>
                </c:pt>
                <c:pt idx="21746">
                  <c:v>1.3456362937331809E-3</c:v>
                </c:pt>
                <c:pt idx="21747">
                  <c:v>1.0416666666666938E-2</c:v>
                </c:pt>
                <c:pt idx="21748">
                  <c:v>1.6203703703703606E-2</c:v>
                </c:pt>
                <c:pt idx="21749">
                  <c:v>6.1646174863387942E-2</c:v>
                </c:pt>
                <c:pt idx="21750">
                  <c:v>2.976190476190496E-3</c:v>
                </c:pt>
                <c:pt idx="21751">
                  <c:v>1.0416666666666938E-2</c:v>
                </c:pt>
                <c:pt idx="21752">
                  <c:v>4.9586776859504245E-2</c:v>
                </c:pt>
                <c:pt idx="21753">
                  <c:v>2.66666666666668E-2</c:v>
                </c:pt>
                <c:pt idx="21754">
                  <c:v>1.0416666666666938E-2</c:v>
                </c:pt>
                <c:pt idx="21755">
                  <c:v>9.3750000000000465E-3</c:v>
                </c:pt>
                <c:pt idx="21756">
                  <c:v>2.6429341963322535E-2</c:v>
                </c:pt>
                <c:pt idx="21757">
                  <c:v>6.9991251093613586E-3</c:v>
                </c:pt>
                <c:pt idx="21758">
                  <c:v>1.9465894465894664E-2</c:v>
                </c:pt>
                <c:pt idx="21759">
                  <c:v>3.9447731755425089E-3</c:v>
                </c:pt>
                <c:pt idx="21760">
                  <c:v>2.3199023199023172E-2</c:v>
                </c:pt>
                <c:pt idx="21761">
                  <c:v>6.543695538910925E-3</c:v>
                </c:pt>
                <c:pt idx="21762">
                  <c:v>1.3094466535763319E-3</c:v>
                </c:pt>
                <c:pt idx="21763">
                  <c:v>4.8895929902797335E-4</c:v>
                </c:pt>
                <c:pt idx="21764">
                  <c:v>2.3199023199023172E-2</c:v>
                </c:pt>
                <c:pt idx="21765">
                  <c:v>1.4796583629336774E-2</c:v>
                </c:pt>
                <c:pt idx="21766">
                  <c:v>2.3199023199023172E-2</c:v>
                </c:pt>
                <c:pt idx="21767">
                  <c:v>5.3981106612684586E-3</c:v>
                </c:pt>
                <c:pt idx="21768">
                  <c:v>2.9259670619708675E-3</c:v>
                </c:pt>
                <c:pt idx="21769">
                  <c:v>5.29014844804351E-4</c:v>
                </c:pt>
                <c:pt idx="21770">
                  <c:v>1.0860484544695154E-2</c:v>
                </c:pt>
                <c:pt idx="21771">
                  <c:v>1.6334135061185341E-2</c:v>
                </c:pt>
                <c:pt idx="21772">
                  <c:v>5.29014844804351E-4</c:v>
                </c:pt>
                <c:pt idx="21773">
                  <c:v>1.0618552414218083E-2</c:v>
                </c:pt>
                <c:pt idx="21774">
                  <c:v>1.0835882343650316E-2</c:v>
                </c:pt>
                <c:pt idx="21775">
                  <c:v>9.0912236661226588E-4</c:v>
                </c:pt>
                <c:pt idx="21776">
                  <c:v>3.5019502402627548E-3</c:v>
                </c:pt>
                <c:pt idx="21777">
                  <c:v>6.9895704570626972E-3</c:v>
                </c:pt>
                <c:pt idx="21778">
                  <c:v>6.4768910922757611E-3</c:v>
                </c:pt>
                <c:pt idx="21779">
                  <c:v>2.2757147159061138E-2</c:v>
                </c:pt>
                <c:pt idx="21780">
                  <c:v>1.7646503067055307E-2</c:v>
                </c:pt>
                <c:pt idx="21781">
                  <c:v>1.0006003602160932E-3</c:v>
                </c:pt>
                <c:pt idx="21782">
                  <c:v>3.304822514892735E-3</c:v>
                </c:pt>
                <c:pt idx="21783">
                  <c:v>2.3199023199023172E-2</c:v>
                </c:pt>
                <c:pt idx="21784">
                  <c:v>3.5076923076923019E-2</c:v>
                </c:pt>
                <c:pt idx="21785">
                  <c:v>1.8251434408105231E-2</c:v>
                </c:pt>
                <c:pt idx="21786">
                  <c:v>3.0922829183698677E-2</c:v>
                </c:pt>
                <c:pt idx="21787">
                  <c:v>7.2463768115942359E-3</c:v>
                </c:pt>
                <c:pt idx="21788">
                  <c:v>1.9591881037664325E-2</c:v>
                </c:pt>
                <c:pt idx="21789">
                  <c:v>6.6733400066730487E-4</c:v>
                </c:pt>
                <c:pt idx="21790">
                  <c:v>1.4524328249817813E-3</c:v>
                </c:pt>
                <c:pt idx="21791">
                  <c:v>0</c:v>
                </c:pt>
                <c:pt idx="21792">
                  <c:v>0</c:v>
                </c:pt>
                <c:pt idx="21793">
                  <c:v>1.1517228250523408E-2</c:v>
                </c:pt>
                <c:pt idx="21794">
                  <c:v>3.9256040856773871E-3</c:v>
                </c:pt>
                <c:pt idx="21795">
                  <c:v>5.1395007342146066E-3</c:v>
                </c:pt>
                <c:pt idx="21796">
                  <c:v>7.3529411764704311E-3</c:v>
                </c:pt>
                <c:pt idx="21797">
                  <c:v>7.5853350189633859E-3</c:v>
                </c:pt>
                <c:pt idx="21798">
                  <c:v>5.5031446540880127E-3</c:v>
                </c:pt>
                <c:pt idx="21799">
                  <c:v>5.5031446540880127E-3</c:v>
                </c:pt>
                <c:pt idx="21800">
                  <c:v>2.2988505747126513E-2</c:v>
                </c:pt>
                <c:pt idx="21801">
                  <c:v>1.1981787682743289E-4</c:v>
                </c:pt>
                <c:pt idx="21802">
                  <c:v>2.3291925465840596E-3</c:v>
                </c:pt>
                <c:pt idx="21803">
                  <c:v>2.0833333333333923E-3</c:v>
                </c:pt>
                <c:pt idx="21804">
                  <c:v>3.4740316136854508E-4</c:v>
                </c:pt>
                <c:pt idx="21805">
                  <c:v>7.2463768115942359E-3</c:v>
                </c:pt>
                <c:pt idx="21806">
                  <c:v>1.0209012927389393E-2</c:v>
                </c:pt>
                <c:pt idx="21807">
                  <c:v>7.1992401537860045E-4</c:v>
                </c:pt>
                <c:pt idx="21808">
                  <c:v>1.6773364250429884E-3</c:v>
                </c:pt>
                <c:pt idx="21809">
                  <c:v>2.5668545795390317E-2</c:v>
                </c:pt>
                <c:pt idx="21810">
                  <c:v>1.2348515022310678E-3</c:v>
                </c:pt>
                <c:pt idx="21811">
                  <c:v>2.1251733803386769E-2</c:v>
                </c:pt>
                <c:pt idx="21812">
                  <c:v>1.0635034257081455E-2</c:v>
                </c:pt>
                <c:pt idx="21813">
                  <c:v>2.1698342979342849E-4</c:v>
                </c:pt>
                <c:pt idx="21814">
                  <c:v>4.8166119594678422E-4</c:v>
                </c:pt>
                <c:pt idx="21815">
                  <c:v>1.6004495504495335E-2</c:v>
                </c:pt>
                <c:pt idx="21816">
                  <c:v>1.2487512487511664E-3</c:v>
                </c:pt>
                <c:pt idx="21817">
                  <c:v>7.85116270478361E-3</c:v>
                </c:pt>
                <c:pt idx="21818">
                  <c:v>1.517232767232798E-3</c:v>
                </c:pt>
                <c:pt idx="21819">
                  <c:v>4.7384615384615261E-2</c:v>
                </c:pt>
                <c:pt idx="21820">
                  <c:v>3.1173826173826382E-3</c:v>
                </c:pt>
                <c:pt idx="21821">
                  <c:v>3.2792837414687263E-3</c:v>
                </c:pt>
                <c:pt idx="21822">
                  <c:v>7.3321174237725981E-6</c:v>
                </c:pt>
                <c:pt idx="21823">
                  <c:v>3.2805032805033468E-3</c:v>
                </c:pt>
                <c:pt idx="21824">
                  <c:v>9.6613912403392069E-4</c:v>
                </c:pt>
                <c:pt idx="21825">
                  <c:v>9.6613912403392069E-4</c:v>
                </c:pt>
                <c:pt idx="21826">
                  <c:v>5.8539123647651078E-4</c:v>
                </c:pt>
                <c:pt idx="21827">
                  <c:v>6.1454293737771293E-4</c:v>
                </c:pt>
                <c:pt idx="21828">
                  <c:v>6.8740783026497582E-3</c:v>
                </c:pt>
                <c:pt idx="21829">
                  <c:v>1.6112919338532523E-6</c:v>
                </c:pt>
                <c:pt idx="21830">
                  <c:v>1.4248208313425707E-2</c:v>
                </c:pt>
                <c:pt idx="21831">
                  <c:v>4.1209593326381716E-2</c:v>
                </c:pt>
                <c:pt idx="21832">
                  <c:v>4.6904315196997975E-2</c:v>
                </c:pt>
                <c:pt idx="21833">
                  <c:v>2.0623415046490991E-3</c:v>
                </c:pt>
                <c:pt idx="21834">
                  <c:v>1.1057028345163946E-2</c:v>
                </c:pt>
                <c:pt idx="21835">
                  <c:v>1.1093333333333358E-2</c:v>
                </c:pt>
                <c:pt idx="21836">
                  <c:v>9.0497737556634078E-5</c:v>
                </c:pt>
                <c:pt idx="21837">
                  <c:v>2.8886675649813132E-3</c:v>
                </c:pt>
                <c:pt idx="21838">
                  <c:v>4.8278434616197364E-3</c:v>
                </c:pt>
                <c:pt idx="21839">
                  <c:v>1.8274663189917246E-3</c:v>
                </c:pt>
                <c:pt idx="21840">
                  <c:v>1.1057028345163946E-2</c:v>
                </c:pt>
                <c:pt idx="21841">
                  <c:v>5.796801764544311E-4</c:v>
                </c:pt>
                <c:pt idx="21842">
                  <c:v>7.9756450446115911E-4</c:v>
                </c:pt>
                <c:pt idx="21843">
                  <c:v>5.0203302630427784E-5</c:v>
                </c:pt>
                <c:pt idx="21844">
                  <c:v>3.4193245778610694E-3</c:v>
                </c:pt>
                <c:pt idx="21845">
                  <c:v>3.0758265255775846E-4</c:v>
                </c:pt>
                <c:pt idx="21846">
                  <c:v>9.1512183468704829E-3</c:v>
                </c:pt>
                <c:pt idx="21847">
                  <c:v>2.0404295051354028E-2</c:v>
                </c:pt>
                <c:pt idx="21848">
                  <c:v>4.6904315196997975E-2</c:v>
                </c:pt>
                <c:pt idx="21849">
                  <c:v>5.4256410256409051E-4</c:v>
                </c:pt>
                <c:pt idx="21850">
                  <c:v>2.0931610912570526E-2</c:v>
                </c:pt>
                <c:pt idx="21851">
                  <c:v>5.6517296745001904E-3</c:v>
                </c:pt>
                <c:pt idx="21852">
                  <c:v>6.7335458013424261E-3</c:v>
                </c:pt>
                <c:pt idx="21853">
                  <c:v>5.796801764544311E-4</c:v>
                </c:pt>
                <c:pt idx="21854">
                  <c:v>1.5321966693100731E-2</c:v>
                </c:pt>
                <c:pt idx="21855">
                  <c:v>1.2796290529083888E-3</c:v>
                </c:pt>
                <c:pt idx="21856">
                  <c:v>1.1435772964897538E-3</c:v>
                </c:pt>
                <c:pt idx="21857">
                  <c:v>7.1050061050060443E-3</c:v>
                </c:pt>
                <c:pt idx="21858">
                  <c:v>8.5014397367340882E-3</c:v>
                </c:pt>
                <c:pt idx="21859">
                  <c:v>1.6774193548387228E-2</c:v>
                </c:pt>
                <c:pt idx="21860">
                  <c:v>5.796801764544311E-4</c:v>
                </c:pt>
                <c:pt idx="21861">
                  <c:v>1.1452451292037683E-4</c:v>
                </c:pt>
                <c:pt idx="21862">
                  <c:v>1.1452451292037683E-4</c:v>
                </c:pt>
                <c:pt idx="21863">
                  <c:v>1.4586683370105779E-2</c:v>
                </c:pt>
                <c:pt idx="21864">
                  <c:v>1.1255762626650402E-2</c:v>
                </c:pt>
                <c:pt idx="21865">
                  <c:v>7.8480422813285468E-4</c:v>
                </c:pt>
                <c:pt idx="21866">
                  <c:v>7.8480422813285468E-4</c:v>
                </c:pt>
                <c:pt idx="21867">
                  <c:v>1.0296789824349027E-2</c:v>
                </c:pt>
                <c:pt idx="21868">
                  <c:v>1.0296789824349027E-2</c:v>
                </c:pt>
                <c:pt idx="21869">
                  <c:v>6.4370164939424619E-3</c:v>
                </c:pt>
                <c:pt idx="21870">
                  <c:v>2.4085224641037482E-2</c:v>
                </c:pt>
                <c:pt idx="21871">
                  <c:v>8.4868214663610872E-3</c:v>
                </c:pt>
                <c:pt idx="21872">
                  <c:v>2.7342859200403549E-2</c:v>
                </c:pt>
                <c:pt idx="21873">
                  <c:v>3.8224852071005871E-2</c:v>
                </c:pt>
                <c:pt idx="21874">
                  <c:v>1.5567765567765486E-2</c:v>
                </c:pt>
                <c:pt idx="21875">
                  <c:v>7.3319926261101991E-3</c:v>
                </c:pt>
                <c:pt idx="21876">
                  <c:v>1.6795981332729474E-2</c:v>
                </c:pt>
                <c:pt idx="21877">
                  <c:v>1.6549123052897085E-2</c:v>
                </c:pt>
                <c:pt idx="21878">
                  <c:v>1.0296789824349027E-2</c:v>
                </c:pt>
                <c:pt idx="21879">
                  <c:v>2.6492311931080367E-4</c:v>
                </c:pt>
                <c:pt idx="21880">
                  <c:v>1.2128103533163027E-2</c:v>
                </c:pt>
                <c:pt idx="21881">
                  <c:v>1.4705882352940283E-3</c:v>
                </c:pt>
                <c:pt idx="21882">
                  <c:v>7.5765290310018214E-4</c:v>
                </c:pt>
                <c:pt idx="21883">
                  <c:v>1.5567765567765486E-2</c:v>
                </c:pt>
                <c:pt idx="21884">
                  <c:v>4.8941176470588169E-2</c:v>
                </c:pt>
                <c:pt idx="21885">
                  <c:v>1.4586683370105779E-2</c:v>
                </c:pt>
                <c:pt idx="21886">
                  <c:v>1.0296789824349027E-2</c:v>
                </c:pt>
                <c:pt idx="21887">
                  <c:v>1.5301959371390419E-2</c:v>
                </c:pt>
                <c:pt idx="21888">
                  <c:v>1.1452451292037683E-4</c:v>
                </c:pt>
                <c:pt idx="21889">
                  <c:v>2.7996083723637829E-3</c:v>
                </c:pt>
                <c:pt idx="21890">
                  <c:v>1.5567765567765486E-2</c:v>
                </c:pt>
                <c:pt idx="21891">
                  <c:v>2.3437500000000038E-2</c:v>
                </c:pt>
                <c:pt idx="21892">
                  <c:v>1.0416666666666938E-2</c:v>
                </c:pt>
                <c:pt idx="21893">
                  <c:v>2.3437500000000038E-2</c:v>
                </c:pt>
                <c:pt idx="21894">
                  <c:v>9.7949188858280165E-3</c:v>
                </c:pt>
                <c:pt idx="21895">
                  <c:v>1.5748031496063096E-2</c:v>
                </c:pt>
                <c:pt idx="21896">
                  <c:v>1.0416666666666938E-2</c:v>
                </c:pt>
                <c:pt idx="21897">
                  <c:v>2.7322404371585415E-3</c:v>
                </c:pt>
                <c:pt idx="21898">
                  <c:v>2.976190476190496E-3</c:v>
                </c:pt>
                <c:pt idx="21899">
                  <c:v>5.7084607543323194E-2</c:v>
                </c:pt>
                <c:pt idx="21900">
                  <c:v>1.3227513227514736E-3</c:v>
                </c:pt>
                <c:pt idx="21901">
                  <c:v>6.534346156988987E-4</c:v>
                </c:pt>
                <c:pt idx="21902">
                  <c:v>7.0136986301372389E-3</c:v>
                </c:pt>
                <c:pt idx="21903">
                  <c:v>1.2804628275036881E-2</c:v>
                </c:pt>
                <c:pt idx="21904">
                  <c:v>5.5479452054813666E-4</c:v>
                </c:pt>
                <c:pt idx="21905">
                  <c:v>1.5642138441023124E-2</c:v>
                </c:pt>
                <c:pt idx="21906">
                  <c:v>7.4896679823542919E-3</c:v>
                </c:pt>
                <c:pt idx="21907">
                  <c:v>2.4132231404958876E-2</c:v>
                </c:pt>
                <c:pt idx="21908">
                  <c:v>1.0578512396694198E-2</c:v>
                </c:pt>
                <c:pt idx="21909">
                  <c:v>3.4027777777771956E-4</c:v>
                </c:pt>
                <c:pt idx="21910">
                  <c:v>8.3677685950401127E-4</c:v>
                </c:pt>
                <c:pt idx="21911">
                  <c:v>1.0578512396694198E-2</c:v>
                </c:pt>
                <c:pt idx="21912">
                  <c:v>1.263111888111869E-2</c:v>
                </c:pt>
                <c:pt idx="21913">
                  <c:v>3.9062500000000104E-2</c:v>
                </c:pt>
                <c:pt idx="21914">
                  <c:v>1.6949152542493444E-5</c:v>
                </c:pt>
                <c:pt idx="21915">
                  <c:v>2.9898305084745634E-2</c:v>
                </c:pt>
                <c:pt idx="21916">
                  <c:v>1.1176470588235347E-2</c:v>
                </c:pt>
                <c:pt idx="21917">
                  <c:v>1.5435340802987753E-2</c:v>
                </c:pt>
                <c:pt idx="21918">
                  <c:v>1.0578512396694198E-2</c:v>
                </c:pt>
                <c:pt idx="21919">
                  <c:v>1.3135521885522094E-2</c:v>
                </c:pt>
                <c:pt idx="21920">
                  <c:v>7.1900220102717705E-4</c:v>
                </c:pt>
                <c:pt idx="21921">
                  <c:v>6.7934782608779516E-5</c:v>
                </c:pt>
                <c:pt idx="21922">
                  <c:v>2.7118644067796637E-2</c:v>
                </c:pt>
                <c:pt idx="21923">
                  <c:v>3.7253694581267826E-4</c:v>
                </c:pt>
                <c:pt idx="21924">
                  <c:v>9.3664717348929064E-3</c:v>
                </c:pt>
                <c:pt idx="21925">
                  <c:v>8.1623134328349858E-4</c:v>
                </c:pt>
                <c:pt idx="21926">
                  <c:v>1.6949152542493444E-5</c:v>
                </c:pt>
                <c:pt idx="21927">
                  <c:v>3.4027777777771956E-4</c:v>
                </c:pt>
                <c:pt idx="21928">
                  <c:v>2.0567934782608772E-2</c:v>
                </c:pt>
                <c:pt idx="21929">
                  <c:v>8.0277777777777257E-3</c:v>
                </c:pt>
                <c:pt idx="21930">
                  <c:v>6.9489664631366141E-3</c:v>
                </c:pt>
                <c:pt idx="21931">
                  <c:v>2.2071307300509393E-2</c:v>
                </c:pt>
                <c:pt idx="21932">
                  <c:v>6.3263223725354648E-3</c:v>
                </c:pt>
                <c:pt idx="21933">
                  <c:v>5.3918124837892207E-3</c:v>
                </c:pt>
                <c:pt idx="21934">
                  <c:v>2.2802364000187544E-3</c:v>
                </c:pt>
                <c:pt idx="21935">
                  <c:v>1.0860484544695154E-2</c:v>
                </c:pt>
                <c:pt idx="21936">
                  <c:v>7.9834538038874633E-3</c:v>
                </c:pt>
                <c:pt idx="21937">
                  <c:v>1.0860484544695154E-2</c:v>
                </c:pt>
                <c:pt idx="21938">
                  <c:v>2.3199023199023172E-2</c:v>
                </c:pt>
                <c:pt idx="21939">
                  <c:v>9.0912236661226588E-4</c:v>
                </c:pt>
                <c:pt idx="21940">
                  <c:v>2.2474097993558997E-3</c:v>
                </c:pt>
                <c:pt idx="21941">
                  <c:v>5.29014844804351E-4</c:v>
                </c:pt>
                <c:pt idx="21942">
                  <c:v>7.2148786831516027E-4</c:v>
                </c:pt>
                <c:pt idx="21943">
                  <c:v>7.3319926261101991E-3</c:v>
                </c:pt>
                <c:pt idx="21944">
                  <c:v>2.5347745935981204E-2</c:v>
                </c:pt>
                <c:pt idx="21945">
                  <c:v>7.0646620931252256E-3</c:v>
                </c:pt>
                <c:pt idx="21946">
                  <c:v>1.0296789824349027E-2</c:v>
                </c:pt>
                <c:pt idx="21947">
                  <c:v>1.0296789824349027E-2</c:v>
                </c:pt>
                <c:pt idx="21948">
                  <c:v>1.9608441667265226E-2</c:v>
                </c:pt>
                <c:pt idx="21949">
                  <c:v>2.0200387847446627E-2</c:v>
                </c:pt>
                <c:pt idx="21950">
                  <c:v>1.0400465762177626E-2</c:v>
                </c:pt>
                <c:pt idx="21951">
                  <c:v>2.6492311931080367E-4</c:v>
                </c:pt>
                <c:pt idx="21952">
                  <c:v>1.0296789824349027E-2</c:v>
                </c:pt>
                <c:pt idx="21953">
                  <c:v>9.4038042567453975E-3</c:v>
                </c:pt>
                <c:pt idx="21954">
                  <c:v>7.8480422813285468E-4</c:v>
                </c:pt>
                <c:pt idx="21955">
                  <c:v>2.4415314675681039E-2</c:v>
                </c:pt>
                <c:pt idx="21956">
                  <c:v>1.0296789824349027E-2</c:v>
                </c:pt>
                <c:pt idx="21957">
                  <c:v>9.4038042567453975E-3</c:v>
                </c:pt>
                <c:pt idx="21958">
                  <c:v>1.4660633484162905E-3</c:v>
                </c:pt>
                <c:pt idx="21959">
                  <c:v>3.9218010304738616E-4</c:v>
                </c:pt>
                <c:pt idx="21960">
                  <c:v>8.8217338217311077E-5</c:v>
                </c:pt>
                <c:pt idx="21961">
                  <c:v>1.7896883563826543E-2</c:v>
                </c:pt>
                <c:pt idx="21962">
                  <c:v>3.3848126232741624E-2</c:v>
                </c:pt>
                <c:pt idx="21963">
                  <c:v>3.3989493623918725E-2</c:v>
                </c:pt>
                <c:pt idx="21964">
                  <c:v>2.2568340750158861E-2</c:v>
                </c:pt>
                <c:pt idx="21965">
                  <c:v>6.9872173952599967E-2</c:v>
                </c:pt>
                <c:pt idx="21966">
                  <c:v>2.3076923076923002E-2</c:v>
                </c:pt>
                <c:pt idx="21967">
                  <c:v>2.9960605432304384E-4</c:v>
                </c:pt>
                <c:pt idx="21968">
                  <c:v>8.3640450612939361E-4</c:v>
                </c:pt>
                <c:pt idx="21969">
                  <c:v>1.1093333333333358E-2</c:v>
                </c:pt>
                <c:pt idx="21970">
                  <c:v>1.1881048244684321E-3</c:v>
                </c:pt>
                <c:pt idx="21971">
                  <c:v>3.69352869352886E-3</c:v>
                </c:pt>
                <c:pt idx="21972">
                  <c:v>8.4483516483516471E-2</c:v>
                </c:pt>
                <c:pt idx="21973">
                  <c:v>2.8983125136972559E-3</c:v>
                </c:pt>
                <c:pt idx="21974">
                  <c:v>2.0320713768989761E-2</c:v>
                </c:pt>
                <c:pt idx="21975">
                  <c:v>1.6774193548387228E-2</c:v>
                </c:pt>
                <c:pt idx="21976">
                  <c:v>5.796801764544311E-4</c:v>
                </c:pt>
                <c:pt idx="21977">
                  <c:v>1.1093333333333358E-2</c:v>
                </c:pt>
                <c:pt idx="21978">
                  <c:v>5.4256410256409051E-4</c:v>
                </c:pt>
                <c:pt idx="21979">
                  <c:v>1.5132408575036393E-5</c:v>
                </c:pt>
                <c:pt idx="21980">
                  <c:v>3.4894540942928057E-2</c:v>
                </c:pt>
                <c:pt idx="21981">
                  <c:v>1.2246963562753839E-3</c:v>
                </c:pt>
                <c:pt idx="21982">
                  <c:v>2.5001858045335698E-3</c:v>
                </c:pt>
                <c:pt idx="21983">
                  <c:v>4.2772042772029617E-4</c:v>
                </c:pt>
                <c:pt idx="21984">
                  <c:v>1.0416666666666938E-2</c:v>
                </c:pt>
                <c:pt idx="21985">
                  <c:v>1.0416666666666938E-2</c:v>
                </c:pt>
                <c:pt idx="21986">
                  <c:v>2.976190476190496E-3</c:v>
                </c:pt>
                <c:pt idx="21987">
                  <c:v>2.4154589371982158E-3</c:v>
                </c:pt>
                <c:pt idx="21988">
                  <c:v>1.5748031496063096E-2</c:v>
                </c:pt>
                <c:pt idx="21989">
                  <c:v>6.5104166666679814E-4</c:v>
                </c:pt>
                <c:pt idx="21990">
                  <c:v>2.016129032257999E-3</c:v>
                </c:pt>
                <c:pt idx="21991">
                  <c:v>3.3469945355191169E-2</c:v>
                </c:pt>
                <c:pt idx="21992">
                  <c:v>1.5914697222877355E-4</c:v>
                </c:pt>
                <c:pt idx="21993">
                  <c:v>1.1770244821086376E-4</c:v>
                </c:pt>
                <c:pt idx="21994">
                  <c:v>3.097173828881227E-3</c:v>
                </c:pt>
                <c:pt idx="21995">
                  <c:v>9.8619329388571764E-4</c:v>
                </c:pt>
                <c:pt idx="21996">
                  <c:v>6.6780174464593023E-3</c:v>
                </c:pt>
                <c:pt idx="21997">
                  <c:v>1.1452953065349224E-2</c:v>
                </c:pt>
                <c:pt idx="21998">
                  <c:v>3.54885755955274E-2</c:v>
                </c:pt>
                <c:pt idx="21999">
                  <c:v>6.0141703740319588E-2</c:v>
                </c:pt>
                <c:pt idx="22000">
                  <c:v>3.5813412122840285E-3</c:v>
                </c:pt>
                <c:pt idx="22001">
                  <c:v>3.7405287941350923E-2</c:v>
                </c:pt>
                <c:pt idx="22002">
                  <c:v>3.2859412250514988E-3</c:v>
                </c:pt>
                <c:pt idx="22003">
                  <c:v>3.8748137108792935E-2</c:v>
                </c:pt>
                <c:pt idx="22004">
                  <c:v>1.517232767232798E-3</c:v>
                </c:pt>
                <c:pt idx="22005">
                  <c:v>6.1454293737771293E-4</c:v>
                </c:pt>
                <c:pt idx="22006">
                  <c:v>4.8166119594678422E-4</c:v>
                </c:pt>
                <c:pt idx="22007">
                  <c:v>2.447552447552495E-3</c:v>
                </c:pt>
                <c:pt idx="22008">
                  <c:v>1.5470477999748978E-4</c:v>
                </c:pt>
                <c:pt idx="22009">
                  <c:v>3.5340098497993345E-3</c:v>
                </c:pt>
                <c:pt idx="22010">
                  <c:v>9.8493943031827249E-5</c:v>
                </c:pt>
                <c:pt idx="22011">
                  <c:v>1.8278320319134646E-3</c:v>
                </c:pt>
                <c:pt idx="22012">
                  <c:v>1.790352504638221E-3</c:v>
                </c:pt>
                <c:pt idx="22013">
                  <c:v>9.389199099344131E-3</c:v>
                </c:pt>
                <c:pt idx="22014">
                  <c:v>7.5740259740251549E-4</c:v>
                </c:pt>
                <c:pt idx="22015">
                  <c:v>2.3473220993880384E-3</c:v>
                </c:pt>
                <c:pt idx="22016">
                  <c:v>2.9715522572659845E-4</c:v>
                </c:pt>
                <c:pt idx="22017">
                  <c:v>1.0707666988658673E-2</c:v>
                </c:pt>
                <c:pt idx="22018">
                  <c:v>1.8815314555573912E-3</c:v>
                </c:pt>
                <c:pt idx="22019">
                  <c:v>2.4937828129318312E-3</c:v>
                </c:pt>
                <c:pt idx="22020">
                  <c:v>2.4639999999999978E-2</c:v>
                </c:pt>
                <c:pt idx="22021">
                  <c:v>2.4639999999999978E-2</c:v>
                </c:pt>
                <c:pt idx="22022">
                  <c:v>7.1506216960763825E-3</c:v>
                </c:pt>
                <c:pt idx="22023">
                  <c:v>2.4262295081967235E-2</c:v>
                </c:pt>
                <c:pt idx="22024">
                  <c:v>1.4475098799423091E-2</c:v>
                </c:pt>
                <c:pt idx="22025">
                  <c:v>3.6523009495983013E-3</c:v>
                </c:pt>
                <c:pt idx="22026">
                  <c:v>5.9558370569607949E-3</c:v>
                </c:pt>
                <c:pt idx="22027">
                  <c:v>2.4262295081967235E-2</c:v>
                </c:pt>
                <c:pt idx="22028">
                  <c:v>8.8759213759212648E-3</c:v>
                </c:pt>
                <c:pt idx="22029">
                  <c:v>4.7558835629666202E-3</c:v>
                </c:pt>
                <c:pt idx="22030">
                  <c:v>5.1339431473659596E-2</c:v>
                </c:pt>
                <c:pt idx="22031">
                  <c:v>2.2599289779058684E-2</c:v>
                </c:pt>
                <c:pt idx="22032">
                  <c:v>1.1824706061993992E-2</c:v>
                </c:pt>
                <c:pt idx="22033">
                  <c:v>2.976190476190496E-3</c:v>
                </c:pt>
                <c:pt idx="22034">
                  <c:v>2.3437500000000038E-2</c:v>
                </c:pt>
                <c:pt idx="22035">
                  <c:v>6.9991251093613586E-3</c:v>
                </c:pt>
                <c:pt idx="22036">
                  <c:v>1.6079158936301841E-2</c:v>
                </c:pt>
                <c:pt idx="22037">
                  <c:v>2.3319200484554808E-2</c:v>
                </c:pt>
                <c:pt idx="22038">
                  <c:v>1.6079158936301841E-2</c:v>
                </c:pt>
                <c:pt idx="22039">
                  <c:v>4.7146401985111608E-2</c:v>
                </c:pt>
                <c:pt idx="22040">
                  <c:v>2.3199023199023172E-2</c:v>
                </c:pt>
                <c:pt idx="22041">
                  <c:v>5.7836899942167346E-4</c:v>
                </c:pt>
                <c:pt idx="22042">
                  <c:v>2.7813436029097232E-2</c:v>
                </c:pt>
                <c:pt idx="22043">
                  <c:v>2.3199023199023172E-2</c:v>
                </c:pt>
                <c:pt idx="22044">
                  <c:v>5.7836899942167346E-4</c:v>
                </c:pt>
                <c:pt idx="22045">
                  <c:v>7.1878940731399624E-2</c:v>
                </c:pt>
                <c:pt idx="22046">
                  <c:v>4.552286298457814E-3</c:v>
                </c:pt>
                <c:pt idx="22047">
                  <c:v>6.6197959746346572E-3</c:v>
                </c:pt>
                <c:pt idx="22048">
                  <c:v>2.5852879361076019E-2</c:v>
                </c:pt>
                <c:pt idx="22049">
                  <c:v>2.5852879361076019E-2</c:v>
                </c:pt>
                <c:pt idx="22050">
                  <c:v>6.6197959746346572E-3</c:v>
                </c:pt>
                <c:pt idx="22051">
                  <c:v>6.4692307692309527E-3</c:v>
                </c:pt>
                <c:pt idx="22052">
                  <c:v>2.976190476190496E-3</c:v>
                </c:pt>
                <c:pt idx="22053">
                  <c:v>4.3744531933532539E-4</c:v>
                </c:pt>
                <c:pt idx="22054">
                  <c:v>0.13865546218487393</c:v>
                </c:pt>
                <c:pt idx="22055">
                  <c:v>9.8360655737704847E-2</c:v>
                </c:pt>
                <c:pt idx="22056">
                  <c:v>4.3744531933532539E-4</c:v>
                </c:pt>
                <c:pt idx="22057">
                  <c:v>1.5748031496063096E-2</c:v>
                </c:pt>
                <c:pt idx="22058">
                  <c:v>6.9686411149826252E-3</c:v>
                </c:pt>
                <c:pt idx="22059">
                  <c:v>4.3744531933532539E-4</c:v>
                </c:pt>
                <c:pt idx="22060">
                  <c:v>7.2580645161290175E-2</c:v>
                </c:pt>
                <c:pt idx="22061">
                  <c:v>1.0416666666666938E-2</c:v>
                </c:pt>
                <c:pt idx="22062">
                  <c:v>2.3437500000000038E-2</c:v>
                </c:pt>
                <c:pt idx="22063">
                  <c:v>2.4035921817221365E-2</c:v>
                </c:pt>
                <c:pt idx="22064">
                  <c:v>1.3227513227514738E-3</c:v>
                </c:pt>
                <c:pt idx="22065">
                  <c:v>2.1164021164021368E-2</c:v>
                </c:pt>
                <c:pt idx="22066">
                  <c:v>1.3227513227514738E-3</c:v>
                </c:pt>
                <c:pt idx="22067">
                  <c:v>3.9447731755424325E-3</c:v>
                </c:pt>
                <c:pt idx="22068">
                  <c:v>8.9605734767043196E-4</c:v>
                </c:pt>
                <c:pt idx="22069">
                  <c:v>2.976190476190496E-3</c:v>
                </c:pt>
                <c:pt idx="22070">
                  <c:v>1.3227513227514738E-3</c:v>
                </c:pt>
                <c:pt idx="22071">
                  <c:v>8.2236842105260497E-4</c:v>
                </c:pt>
                <c:pt idx="22072">
                  <c:v>1.0416666666666938E-2</c:v>
                </c:pt>
                <c:pt idx="22073">
                  <c:v>4.7965116279069943E-2</c:v>
                </c:pt>
                <c:pt idx="22074">
                  <c:v>0.48979591836734687</c:v>
                </c:pt>
                <c:pt idx="22075">
                  <c:v>0.17118775431117991</c:v>
                </c:pt>
                <c:pt idx="22076">
                  <c:v>1.5748031496063096E-2</c:v>
                </c:pt>
                <c:pt idx="22077">
                  <c:v>2.3437500000000038E-2</c:v>
                </c:pt>
                <c:pt idx="22078">
                  <c:v>4.4225146198830348E-2</c:v>
                </c:pt>
                <c:pt idx="22079">
                  <c:v>6.6666666666668883E-3</c:v>
                </c:pt>
                <c:pt idx="22080">
                  <c:v>0.41176470588235303</c:v>
                </c:pt>
                <c:pt idx="22081">
                  <c:v>0.46969696969696967</c:v>
                </c:pt>
                <c:pt idx="22082">
                  <c:v>4.227859368046199E-3</c:v>
                </c:pt>
                <c:pt idx="22890">
                  <c:v>2.0928858162354923E-2</c:v>
                </c:pt>
                <c:pt idx="22891">
                  <c:v>1.6046213093709905E-2</c:v>
                </c:pt>
                <c:pt idx="22892">
                  <c:v>1.3492417484397873E-4</c:v>
                </c:pt>
                <c:pt idx="22893">
                  <c:v>5.2074303405572744E-2</c:v>
                </c:pt>
                <c:pt idx="22894">
                  <c:v>1.6046213093709905E-2</c:v>
                </c:pt>
                <c:pt idx="22895">
                  <c:v>3.919772403982931E-2</c:v>
                </c:pt>
                <c:pt idx="22896">
                  <c:v>2.2236842105262801E-3</c:v>
                </c:pt>
                <c:pt idx="22897">
                  <c:v>4.9836065573770509E-2</c:v>
                </c:pt>
                <c:pt idx="22898">
                  <c:v>3.1732304900181522E-2</c:v>
                </c:pt>
                <c:pt idx="22899">
                  <c:v>2.7185732927359745E-2</c:v>
                </c:pt>
                <c:pt idx="22900">
                  <c:v>2.4767801857585005E-2</c:v>
                </c:pt>
                <c:pt idx="22901">
                  <c:v>7.4122807017544933E-3</c:v>
                </c:pt>
                <c:pt idx="22902">
                  <c:v>1.734400656814461E-2</c:v>
                </c:pt>
                <c:pt idx="22903">
                  <c:v>2.976190476190496E-3</c:v>
                </c:pt>
                <c:pt idx="22904">
                  <c:v>2.976190476190496E-3</c:v>
                </c:pt>
                <c:pt idx="22905">
                  <c:v>1.3774104683197297E-3</c:v>
                </c:pt>
                <c:pt idx="22906">
                  <c:v>2.016129032257999E-3</c:v>
                </c:pt>
                <c:pt idx="22907">
                  <c:v>6.1539667607399913E-3</c:v>
                </c:pt>
                <c:pt idx="22908">
                  <c:v>2.7322404371585415E-3</c:v>
                </c:pt>
                <c:pt idx="22909">
                  <c:v>1.883239171374814E-3</c:v>
                </c:pt>
                <c:pt idx="22910">
                  <c:v>1.5748031496063096E-2</c:v>
                </c:pt>
                <c:pt idx="22911">
                  <c:v>4.3744531933532539E-4</c:v>
                </c:pt>
                <c:pt idx="22912">
                  <c:v>1.7076502732243888E-4</c:v>
                </c:pt>
                <c:pt idx="22913">
                  <c:v>2.1752703721317063E-2</c:v>
                </c:pt>
                <c:pt idx="22914">
                  <c:v>1.5896103896103946E-2</c:v>
                </c:pt>
                <c:pt idx="22915">
                  <c:v>2.9729179393199072E-2</c:v>
                </c:pt>
                <c:pt idx="22916">
                  <c:v>1.4231499051234047E-3</c:v>
                </c:pt>
                <c:pt idx="22917">
                  <c:v>4.3744531933532539E-4</c:v>
                </c:pt>
                <c:pt idx="22918">
                  <c:v>1.9357336430511073E-4</c:v>
                </c:pt>
                <c:pt idx="22919">
                  <c:v>2.016129032257999E-3</c:v>
                </c:pt>
                <c:pt idx="22920">
                  <c:v>3.6549707602333709E-4</c:v>
                </c:pt>
                <c:pt idx="22921">
                  <c:v>1.5243902439023896E-3</c:v>
                </c:pt>
                <c:pt idx="22922">
                  <c:v>1.0416666666666938E-2</c:v>
                </c:pt>
                <c:pt idx="22923">
                  <c:v>3.4722222222222398E-3</c:v>
                </c:pt>
                <c:pt idx="22924">
                  <c:v>1.5623680432395803E-3</c:v>
                </c:pt>
                <c:pt idx="22925">
                  <c:v>3.2258064516129087E-2</c:v>
                </c:pt>
                <c:pt idx="22926">
                  <c:v>1.9707207207206945E-3</c:v>
                </c:pt>
                <c:pt idx="22927">
                  <c:v>4.3744531933532539E-4</c:v>
                </c:pt>
                <c:pt idx="22928">
                  <c:v>0</c:v>
                </c:pt>
                <c:pt idx="22929">
                  <c:v>6.9991251093613586E-3</c:v>
                </c:pt>
                <c:pt idx="22930">
                  <c:v>2.016129032257999E-3</c:v>
                </c:pt>
                <c:pt idx="22931">
                  <c:v>1.0416666666666938E-2</c:v>
                </c:pt>
                <c:pt idx="22932">
                  <c:v>3.4722222222222398E-3</c:v>
                </c:pt>
                <c:pt idx="22933">
                  <c:v>2.5604551920341452E-2</c:v>
                </c:pt>
                <c:pt idx="22934">
                  <c:v>6.9991251093613586E-3</c:v>
                </c:pt>
                <c:pt idx="22935">
                  <c:v>6.6666666666668883E-3</c:v>
                </c:pt>
                <c:pt idx="22936">
                  <c:v>1.0416666666666938E-2</c:v>
                </c:pt>
                <c:pt idx="22937">
                  <c:v>2.66666666666668E-2</c:v>
                </c:pt>
                <c:pt idx="22938">
                  <c:v>6.6666666666668883E-3</c:v>
                </c:pt>
                <c:pt idx="22939">
                  <c:v>5.7836899942167346E-4</c:v>
                </c:pt>
                <c:pt idx="22940">
                  <c:v>6.5830617821238847E-6</c:v>
                </c:pt>
                <c:pt idx="22941">
                  <c:v>5.29014844804351E-4</c:v>
                </c:pt>
                <c:pt idx="22942">
                  <c:v>1.2704174228675272E-2</c:v>
                </c:pt>
                <c:pt idx="22943">
                  <c:v>1.0860484544695154E-2</c:v>
                </c:pt>
                <c:pt idx="22944">
                  <c:v>5.7836899942167346E-4</c:v>
                </c:pt>
                <c:pt idx="22945">
                  <c:v>1.7122385543438236E-2</c:v>
                </c:pt>
                <c:pt idx="22946">
                  <c:v>1.1704566678088366E-2</c:v>
                </c:pt>
                <c:pt idx="22947">
                  <c:v>1.0722176441785313E-2</c:v>
                </c:pt>
                <c:pt idx="22948">
                  <c:v>3.871507795333204E-3</c:v>
                </c:pt>
                <c:pt idx="22949">
                  <c:v>1.2477596960355308E-2</c:v>
                </c:pt>
                <c:pt idx="22950">
                  <c:v>1.1333914559720775E-2</c:v>
                </c:pt>
                <c:pt idx="22951">
                  <c:v>2.3199023199023172E-2</c:v>
                </c:pt>
                <c:pt idx="22952">
                  <c:v>3.0879022850478456E-3</c:v>
                </c:pt>
                <c:pt idx="22953">
                  <c:v>5.7836899942167346E-4</c:v>
                </c:pt>
                <c:pt idx="22954">
                  <c:v>1.0764836958227506E-2</c:v>
                </c:pt>
                <c:pt idx="22955">
                  <c:v>1.6421052631579034E-2</c:v>
                </c:pt>
                <c:pt idx="22956">
                  <c:v>4.7146401985111608E-2</c:v>
                </c:pt>
                <c:pt idx="22957">
                  <c:v>1.1753950633408203E-3</c:v>
                </c:pt>
                <c:pt idx="22958">
                  <c:v>1.4312174774305714E-2</c:v>
                </c:pt>
                <c:pt idx="22959">
                  <c:v>1.0860484544695154E-2</c:v>
                </c:pt>
                <c:pt idx="22960">
                  <c:v>2.4291497975707918E-3</c:v>
                </c:pt>
                <c:pt idx="22961">
                  <c:v>2.6990553306352656E-4</c:v>
                </c:pt>
                <c:pt idx="22962">
                  <c:v>2.6990553306352656E-4</c:v>
                </c:pt>
                <c:pt idx="22963">
                  <c:v>1.3291892383877197E-2</c:v>
                </c:pt>
                <c:pt idx="22964">
                  <c:v>1.1949772715323552E-4</c:v>
                </c:pt>
                <c:pt idx="22965">
                  <c:v>1.8472041572779912E-2</c:v>
                </c:pt>
                <c:pt idx="22966">
                  <c:v>1.5996413227435693E-2</c:v>
                </c:pt>
                <c:pt idx="22967">
                  <c:v>3.9662389350167094E-3</c:v>
                </c:pt>
                <c:pt idx="22968">
                  <c:v>5.29014844804351E-4</c:v>
                </c:pt>
                <c:pt idx="22969">
                  <c:v>5.7836899942167346E-4</c:v>
                </c:pt>
                <c:pt idx="22970">
                  <c:v>1.0860484544695154E-2</c:v>
                </c:pt>
                <c:pt idx="22971">
                  <c:v>5.29014844804351E-4</c:v>
                </c:pt>
                <c:pt idx="22972">
                  <c:v>3.5076923076923019E-2</c:v>
                </c:pt>
                <c:pt idx="22973">
                  <c:v>1.3448741216436296E-2</c:v>
                </c:pt>
                <c:pt idx="22974">
                  <c:v>5.7836899942167346E-4</c:v>
                </c:pt>
                <c:pt idx="22975">
                  <c:v>2.8340080971659874E-2</c:v>
                </c:pt>
                <c:pt idx="22976">
                  <c:v>7.1689542806360456E-3</c:v>
                </c:pt>
                <c:pt idx="22977">
                  <c:v>1.1703280900865094E-2</c:v>
                </c:pt>
                <c:pt idx="22978">
                  <c:v>5.29014844804351E-4</c:v>
                </c:pt>
                <c:pt idx="22979">
                  <c:v>1.0840468131236701E-3</c:v>
                </c:pt>
                <c:pt idx="22980">
                  <c:v>4.052635631637827E-6</c:v>
                </c:pt>
                <c:pt idx="22981">
                  <c:v>5.2414192893892554E-3</c:v>
                </c:pt>
                <c:pt idx="22982">
                  <c:v>1.0679935491964829E-3</c:v>
                </c:pt>
                <c:pt idx="22983">
                  <c:v>3.5076923076923019E-2</c:v>
                </c:pt>
                <c:pt idx="22984">
                  <c:v>1.0860484544695154E-2</c:v>
                </c:pt>
                <c:pt idx="22985">
                  <c:v>1.6421052631579034E-2</c:v>
                </c:pt>
                <c:pt idx="22986">
                  <c:v>3.264986287057643E-3</c:v>
                </c:pt>
                <c:pt idx="22987">
                  <c:v>1.0860484544695154E-2</c:v>
                </c:pt>
                <c:pt idx="22988">
                  <c:v>9.2752538274390034E-3</c:v>
                </c:pt>
                <c:pt idx="22989">
                  <c:v>6.3263223725354648E-3</c:v>
                </c:pt>
                <c:pt idx="22990">
                  <c:v>6.3263223725354648E-3</c:v>
                </c:pt>
                <c:pt idx="22991">
                  <c:v>5.7836899942167346E-4</c:v>
                </c:pt>
                <c:pt idx="22992">
                  <c:v>3.3094017094026639E-4</c:v>
                </c:pt>
                <c:pt idx="22993">
                  <c:v>1.5384615384615304E-2</c:v>
                </c:pt>
                <c:pt idx="22994">
                  <c:v>3.1290743155195585E-5</c:v>
                </c:pt>
                <c:pt idx="22995">
                  <c:v>6.3414634146341284E-2</c:v>
                </c:pt>
                <c:pt idx="22996">
                  <c:v>6.713894477978986E-3</c:v>
                </c:pt>
                <c:pt idx="22997">
                  <c:v>2.1986787984543976E-3</c:v>
                </c:pt>
                <c:pt idx="22998">
                  <c:v>1.0204623970228999E-4</c:v>
                </c:pt>
                <c:pt idx="22999">
                  <c:v>1.1835720203574302E-2</c:v>
                </c:pt>
                <c:pt idx="23000">
                  <c:v>2.3865546218487379E-2</c:v>
                </c:pt>
                <c:pt idx="23001">
                  <c:v>6.6921301822228782E-4</c:v>
                </c:pt>
                <c:pt idx="23002">
                  <c:v>1.3080628699734635E-2</c:v>
                </c:pt>
                <c:pt idx="23003">
                  <c:v>4.4044545048066125E-2</c:v>
                </c:pt>
                <c:pt idx="23004">
                  <c:v>1.1835720203574302E-2</c:v>
                </c:pt>
                <c:pt idx="23005">
                  <c:v>9.3502953203089597E-3</c:v>
                </c:pt>
                <c:pt idx="23006">
                  <c:v>2.2953510536905503E-2</c:v>
                </c:pt>
                <c:pt idx="23007">
                  <c:v>3.7681955998984488E-2</c:v>
                </c:pt>
                <c:pt idx="23008">
                  <c:v>2.4761904761904797E-2</c:v>
                </c:pt>
                <c:pt idx="23009">
                  <c:v>1.949546749546751E-2</c:v>
                </c:pt>
                <c:pt idx="23010">
                  <c:v>2.5459389095752703E-2</c:v>
                </c:pt>
                <c:pt idx="23011">
                  <c:v>6.8499230238360364E-3</c:v>
                </c:pt>
                <c:pt idx="23012">
                  <c:v>3.6862147753237073E-3</c:v>
                </c:pt>
                <c:pt idx="23013">
                  <c:v>3.6102960294178283E-4</c:v>
                </c:pt>
                <c:pt idx="23014">
                  <c:v>5.9924177571236761E-3</c:v>
                </c:pt>
                <c:pt idx="23015">
                  <c:v>2.067824648469814E-2</c:v>
                </c:pt>
                <c:pt idx="23016">
                  <c:v>2.3457177742891278E-3</c:v>
                </c:pt>
                <c:pt idx="23017">
                  <c:v>1.7502067824648613E-2</c:v>
                </c:pt>
                <c:pt idx="23018">
                  <c:v>2.3990395334877092E-2</c:v>
                </c:pt>
                <c:pt idx="23019">
                  <c:v>1.6211745244004167E-3</c:v>
                </c:pt>
                <c:pt idx="23020">
                  <c:v>2.4761904761904797E-2</c:v>
                </c:pt>
                <c:pt idx="23021">
                  <c:v>4.4762417070109452E-2</c:v>
                </c:pt>
                <c:pt idx="23022">
                  <c:v>6.2055451323745296E-3</c:v>
                </c:pt>
                <c:pt idx="23023">
                  <c:v>9.2029974382926572E-4</c:v>
                </c:pt>
                <c:pt idx="23024">
                  <c:v>3.3504273504274098E-3</c:v>
                </c:pt>
                <c:pt idx="23025">
                  <c:v>3.7440000000000209E-2</c:v>
                </c:pt>
                <c:pt idx="23026">
                  <c:v>2.067824648469814E-2</c:v>
                </c:pt>
                <c:pt idx="23027">
                  <c:v>3.7440000000000209E-2</c:v>
                </c:pt>
                <c:pt idx="23028">
                  <c:v>2.4516129032258076E-2</c:v>
                </c:pt>
                <c:pt idx="23029">
                  <c:v>1.4367816091953854E-3</c:v>
                </c:pt>
                <c:pt idx="23030">
                  <c:v>7.5687005123427978E-2</c:v>
                </c:pt>
                <c:pt idx="23031">
                  <c:v>2.9529767040552858E-3</c:v>
                </c:pt>
                <c:pt idx="23032">
                  <c:v>2.2426789795824444E-2</c:v>
                </c:pt>
                <c:pt idx="23033">
                  <c:v>3.2859412250514988E-3</c:v>
                </c:pt>
                <c:pt idx="23034">
                  <c:v>4.8166119594678422E-4</c:v>
                </c:pt>
                <c:pt idx="23035">
                  <c:v>6.8740783026497582E-3</c:v>
                </c:pt>
                <c:pt idx="23036">
                  <c:v>1.2440191387559946E-2</c:v>
                </c:pt>
                <c:pt idx="23037">
                  <c:v>6.8992545915623127E-3</c:v>
                </c:pt>
                <c:pt idx="23038">
                  <c:v>1.0271691778540705E-2</c:v>
                </c:pt>
                <c:pt idx="23039">
                  <c:v>7.4926386638574293E-3</c:v>
                </c:pt>
                <c:pt idx="23040">
                  <c:v>1.6150418667983044E-2</c:v>
                </c:pt>
                <c:pt idx="23041">
                  <c:v>1.1796239474811024E-2</c:v>
                </c:pt>
                <c:pt idx="23042">
                  <c:v>8.633710786822527E-4</c:v>
                </c:pt>
                <c:pt idx="23043">
                  <c:v>1.3966296861033721E-2</c:v>
                </c:pt>
                <c:pt idx="23044">
                  <c:v>4.7384615384615261E-2</c:v>
                </c:pt>
                <c:pt idx="23045">
                  <c:v>9.8681805998884634E-4</c:v>
                </c:pt>
                <c:pt idx="23046">
                  <c:v>2.3319200484554808E-2</c:v>
                </c:pt>
                <c:pt idx="23047">
                  <c:v>3.7544519556074352E-2</c:v>
                </c:pt>
                <c:pt idx="23048">
                  <c:v>1.5837935649256344E-2</c:v>
                </c:pt>
                <c:pt idx="23049">
                  <c:v>4.7384615384615261E-2</c:v>
                </c:pt>
                <c:pt idx="23050">
                  <c:v>4.7384615384615261E-2</c:v>
                </c:pt>
                <c:pt idx="23051">
                  <c:v>4.7384615384615261E-2</c:v>
                </c:pt>
                <c:pt idx="23052">
                  <c:v>6.0267272834106536E-4</c:v>
                </c:pt>
                <c:pt idx="23053">
                  <c:v>1.6079158936301841E-2</c:v>
                </c:pt>
                <c:pt idx="23054">
                  <c:v>3.5826757260662891E-3</c:v>
                </c:pt>
                <c:pt idx="23055">
                  <c:v>3.5256410256410152E-2</c:v>
                </c:pt>
                <c:pt idx="23056">
                  <c:v>3.1173826173826382E-3</c:v>
                </c:pt>
                <c:pt idx="23057">
                  <c:v>6.7567093328218279E-3</c:v>
                </c:pt>
                <c:pt idx="23058">
                  <c:v>2.3319200484554808E-2</c:v>
                </c:pt>
                <c:pt idx="23059">
                  <c:v>4.7384615384615261E-2</c:v>
                </c:pt>
                <c:pt idx="23060">
                  <c:v>4.8166119594678422E-4</c:v>
                </c:pt>
                <c:pt idx="23061">
                  <c:v>0</c:v>
                </c:pt>
                <c:pt idx="23062">
                  <c:v>1.3227513227514738E-3</c:v>
                </c:pt>
                <c:pt idx="23063">
                  <c:v>1.3605442176870781E-2</c:v>
                </c:pt>
                <c:pt idx="23064">
                  <c:v>2.2646110965942184E-3</c:v>
                </c:pt>
                <c:pt idx="23065">
                  <c:v>1.3227513227514738E-3</c:v>
                </c:pt>
                <c:pt idx="23066">
                  <c:v>4.3744531933532539E-4</c:v>
                </c:pt>
                <c:pt idx="23067">
                  <c:v>3.7224264705882436E-2</c:v>
                </c:pt>
                <c:pt idx="23068">
                  <c:v>2.06625683060109E-2</c:v>
                </c:pt>
                <c:pt idx="23069">
                  <c:v>1.0416666666666938E-2</c:v>
                </c:pt>
                <c:pt idx="23070">
                  <c:v>6.6666666666667001E-3</c:v>
                </c:pt>
                <c:pt idx="23071">
                  <c:v>6.553079947577196E-4</c:v>
                </c:pt>
                <c:pt idx="23072">
                  <c:v>1.2258842443730069E-2</c:v>
                </c:pt>
                <c:pt idx="23073">
                  <c:v>4.2174320524836087E-3</c:v>
                </c:pt>
                <c:pt idx="23074">
                  <c:v>1.0416666666666938E-2</c:v>
                </c:pt>
                <c:pt idx="23075">
                  <c:v>0</c:v>
                </c:pt>
                <c:pt idx="23076">
                  <c:v>2.3437500000000038E-2</c:v>
                </c:pt>
                <c:pt idx="23077">
                  <c:v>6.0661207158020473E-4</c:v>
                </c:pt>
                <c:pt idx="23078">
                  <c:v>1.587301587301774E-3</c:v>
                </c:pt>
                <c:pt idx="23079">
                  <c:v>3.9682539682541007E-3</c:v>
                </c:pt>
                <c:pt idx="23080">
                  <c:v>2.6274000288725303E-2</c:v>
                </c:pt>
                <c:pt idx="23081">
                  <c:v>5.092946269416095E-4</c:v>
                </c:pt>
                <c:pt idx="23082">
                  <c:v>1.7957351290684698E-2</c:v>
                </c:pt>
                <c:pt idx="23083">
                  <c:v>1.7094017094017193E-2</c:v>
                </c:pt>
                <c:pt idx="23084">
                  <c:v>1.089324618736389E-3</c:v>
                </c:pt>
                <c:pt idx="23085">
                  <c:v>2.1135265700484023E-3</c:v>
                </c:pt>
                <c:pt idx="23086">
                  <c:v>8.2236842105260497E-4</c:v>
                </c:pt>
                <c:pt idx="23087">
                  <c:v>7.7496851690388472E-4</c:v>
                </c:pt>
                <c:pt idx="23088">
                  <c:v>2.5864707682889666E-2</c:v>
                </c:pt>
                <c:pt idx="23089">
                  <c:v>4.7619047619047589E-2</c:v>
                </c:pt>
                <c:pt idx="23090">
                  <c:v>1.2729034531360112E-2</c:v>
                </c:pt>
                <c:pt idx="23091">
                  <c:v>2.2518024513338189E-2</c:v>
                </c:pt>
                <c:pt idx="23092">
                  <c:v>1.7577692068980758E-2</c:v>
                </c:pt>
                <c:pt idx="23093">
                  <c:v>2.8618225134035272E-4</c:v>
                </c:pt>
                <c:pt idx="23094">
                  <c:v>1.0679163662581025E-2</c:v>
                </c:pt>
                <c:pt idx="23095">
                  <c:v>1.0679163662581025E-2</c:v>
                </c:pt>
                <c:pt idx="23096">
                  <c:v>1.0679163662581025E-2</c:v>
                </c:pt>
                <c:pt idx="23097">
                  <c:v>1.1321181931393752E-2</c:v>
                </c:pt>
                <c:pt idx="23098">
                  <c:v>1.7123287671233084E-2</c:v>
                </c:pt>
                <c:pt idx="23099">
                  <c:v>1.7123287671233084E-2</c:v>
                </c:pt>
                <c:pt idx="23100">
                  <c:v>1.2179118222632411E-3</c:v>
                </c:pt>
                <c:pt idx="23101">
                  <c:v>1.7123287671233084E-2</c:v>
                </c:pt>
                <c:pt idx="23102">
                  <c:v>5.9889052417076726E-4</c:v>
                </c:pt>
                <c:pt idx="23103">
                  <c:v>7.4896679823542919E-3</c:v>
                </c:pt>
                <c:pt idx="23104">
                  <c:v>5.5479452054813666E-4</c:v>
                </c:pt>
                <c:pt idx="23105">
                  <c:v>9.2602739726028536E-3</c:v>
                </c:pt>
                <c:pt idx="23106">
                  <c:v>1.1321181931393752E-2</c:v>
                </c:pt>
                <c:pt idx="23107">
                  <c:v>1.4836670179136683E-3</c:v>
                </c:pt>
                <c:pt idx="23108">
                  <c:v>2.2148521989906456E-2</c:v>
                </c:pt>
                <c:pt idx="23109">
                  <c:v>2.3022907793254409E-2</c:v>
                </c:pt>
                <c:pt idx="23110">
                  <c:v>2.1219619973488792E-3</c:v>
                </c:pt>
                <c:pt idx="23111">
                  <c:v>1.2179118222632411E-3</c:v>
                </c:pt>
                <c:pt idx="23112">
                  <c:v>3.0329507589781708E-2</c:v>
                </c:pt>
                <c:pt idx="23113">
                  <c:v>2.055150329122931E-2</c:v>
                </c:pt>
                <c:pt idx="23114">
                  <c:v>1.1321181931393752E-2</c:v>
                </c:pt>
                <c:pt idx="23115">
                  <c:v>5.9889052417076726E-4</c:v>
                </c:pt>
                <c:pt idx="23116">
                  <c:v>1.3244531900401361E-2</c:v>
                </c:pt>
                <c:pt idx="23117">
                  <c:v>1.3244531900401361E-2</c:v>
                </c:pt>
                <c:pt idx="23118">
                  <c:v>3.9221341023804572E-4</c:v>
                </c:pt>
                <c:pt idx="23119">
                  <c:v>1.6688140194989584E-2</c:v>
                </c:pt>
                <c:pt idx="23120">
                  <c:v>2.3579257621811111E-3</c:v>
                </c:pt>
                <c:pt idx="23121">
                  <c:v>2.6857342169515096E-2</c:v>
                </c:pt>
                <c:pt idx="23122">
                  <c:v>1.0192109947951488E-3</c:v>
                </c:pt>
                <c:pt idx="23123">
                  <c:v>1.5133626703874753E-2</c:v>
                </c:pt>
                <c:pt idx="23124">
                  <c:v>2.3579257621811111E-3</c:v>
                </c:pt>
                <c:pt idx="23125">
                  <c:v>1.0192109947951488E-3</c:v>
                </c:pt>
                <c:pt idx="23126">
                  <c:v>2.1998984545151031E-4</c:v>
                </c:pt>
                <c:pt idx="23127">
                  <c:v>2.5646622285277716E-2</c:v>
                </c:pt>
                <c:pt idx="23128">
                  <c:v>6.2382737154785431E-4</c:v>
                </c:pt>
                <c:pt idx="23129">
                  <c:v>1.0006387055567266E-2</c:v>
                </c:pt>
                <c:pt idx="23130">
                  <c:v>1.213081195100963E-2</c:v>
                </c:pt>
                <c:pt idx="23131">
                  <c:v>3.9483990600573575E-3</c:v>
                </c:pt>
                <c:pt idx="23132">
                  <c:v>4.2960981759690518E-3</c:v>
                </c:pt>
                <c:pt idx="23133">
                  <c:v>4.034955170046174E-3</c:v>
                </c:pt>
                <c:pt idx="23134">
                  <c:v>1.0006387055567266E-2</c:v>
                </c:pt>
                <c:pt idx="23135">
                  <c:v>2.8133547339126874E-2</c:v>
                </c:pt>
                <c:pt idx="23136">
                  <c:v>8.1761182593744538E-3</c:v>
                </c:pt>
                <c:pt idx="23137">
                  <c:v>2.2135918792455592E-3</c:v>
                </c:pt>
                <c:pt idx="23138">
                  <c:v>2.6857342169515096E-2</c:v>
                </c:pt>
                <c:pt idx="23139">
                  <c:v>1.7727320368553026E-2</c:v>
                </c:pt>
                <c:pt idx="23140">
                  <c:v>3.1802339652907165E-3</c:v>
                </c:pt>
                <c:pt idx="23141">
                  <c:v>0.12264150943396226</c:v>
                </c:pt>
                <c:pt idx="23142">
                  <c:v>8.7961481165364466E-2</c:v>
                </c:pt>
                <c:pt idx="23143">
                  <c:v>3.4329307056579841E-2</c:v>
                </c:pt>
                <c:pt idx="23144">
                  <c:v>3.7904573302803446E-2</c:v>
                </c:pt>
                <c:pt idx="23145">
                  <c:v>4.389972943431815E-4</c:v>
                </c:pt>
                <c:pt idx="23146">
                  <c:v>2.2698612862547159E-2</c:v>
                </c:pt>
                <c:pt idx="23147">
                  <c:v>2.8779784139870189E-3</c:v>
                </c:pt>
                <c:pt idx="23148">
                  <c:v>2.8373819163292673E-2</c:v>
                </c:pt>
                <c:pt idx="23149">
                  <c:v>3.9960039960039703E-2</c:v>
                </c:pt>
                <c:pt idx="23150">
                  <c:v>2.1588717240890931E-3</c:v>
                </c:pt>
                <c:pt idx="23151">
                  <c:v>2.2698612862547159E-2</c:v>
                </c:pt>
                <c:pt idx="23152">
                  <c:v>3.4329307056579841E-2</c:v>
                </c:pt>
                <c:pt idx="23153">
                  <c:v>1.1839708561020023E-2</c:v>
                </c:pt>
                <c:pt idx="23154">
                  <c:v>1.8365893365891596E-3</c:v>
                </c:pt>
                <c:pt idx="23155">
                  <c:v>1.2369798852794973E-2</c:v>
                </c:pt>
                <c:pt idx="23156">
                  <c:v>5.1565662425363595E-4</c:v>
                </c:pt>
                <c:pt idx="23157">
                  <c:v>1.1839708561020023E-2</c:v>
                </c:pt>
                <c:pt idx="23158">
                  <c:v>1.1839708561020023E-2</c:v>
                </c:pt>
                <c:pt idx="23159">
                  <c:v>5.1319538161641335E-3</c:v>
                </c:pt>
                <c:pt idx="23160">
                  <c:v>2.4085224641037482E-2</c:v>
                </c:pt>
                <c:pt idx="23161">
                  <c:v>5.6442010002383395E-3</c:v>
                </c:pt>
                <c:pt idx="23162">
                  <c:v>3.5944807787369813E-3</c:v>
                </c:pt>
                <c:pt idx="23163">
                  <c:v>1.1419160424353146E-3</c:v>
                </c:pt>
                <c:pt idx="23164">
                  <c:v>2.1493212669682778E-3</c:v>
                </c:pt>
                <c:pt idx="23165">
                  <c:v>1.2919742795905044E-3</c:v>
                </c:pt>
                <c:pt idx="23166">
                  <c:v>3.4814425569159216E-2</c:v>
                </c:pt>
                <c:pt idx="23167">
                  <c:v>2.8850127692944478E-3</c:v>
                </c:pt>
                <c:pt idx="23168">
                  <c:v>2.8850127692944478E-3</c:v>
                </c:pt>
                <c:pt idx="23169">
                  <c:v>1.4660633484162905E-3</c:v>
                </c:pt>
                <c:pt idx="23170">
                  <c:v>3.64145658263305E-2</c:v>
                </c:pt>
                <c:pt idx="23171">
                  <c:v>3.5433070866141662E-2</c:v>
                </c:pt>
                <c:pt idx="23172">
                  <c:v>6.9991251093613586E-3</c:v>
                </c:pt>
                <c:pt idx="23173">
                  <c:v>6.8181818181818107E-2</c:v>
                </c:pt>
                <c:pt idx="23174">
                  <c:v>1.0957703265405497E-4</c:v>
                </c:pt>
                <c:pt idx="23175">
                  <c:v>7.2580645161290175E-2</c:v>
                </c:pt>
                <c:pt idx="23176">
                  <c:v>1.4241996233521636E-2</c:v>
                </c:pt>
                <c:pt idx="23177">
                  <c:v>6.5104166666679814E-4</c:v>
                </c:pt>
                <c:pt idx="23178">
                  <c:v>1.3227513227514736E-3</c:v>
                </c:pt>
                <c:pt idx="23179">
                  <c:v>4.3744531933532539E-4</c:v>
                </c:pt>
                <c:pt idx="23180">
                  <c:v>1.5286246612466026E-2</c:v>
                </c:pt>
                <c:pt idx="23181">
                  <c:v>1.3227513227514738E-3</c:v>
                </c:pt>
                <c:pt idx="23182">
                  <c:v>1.5748031496063096E-2</c:v>
                </c:pt>
                <c:pt idx="23183">
                  <c:v>1.3227513227514738E-3</c:v>
                </c:pt>
                <c:pt idx="23184">
                  <c:v>4.1666666666666874E-3</c:v>
                </c:pt>
                <c:pt idx="23185">
                  <c:v>4.3744531933532539E-4</c:v>
                </c:pt>
                <c:pt idx="23186">
                  <c:v>3.9447731755424325E-3</c:v>
                </c:pt>
                <c:pt idx="23187">
                  <c:v>6.9991251093613586E-3</c:v>
                </c:pt>
                <c:pt idx="23188">
                  <c:v>5.6213916742631018E-3</c:v>
                </c:pt>
                <c:pt idx="23189">
                  <c:v>1.8939393939394035E-3</c:v>
                </c:pt>
                <c:pt idx="23190">
                  <c:v>4.3744531933532539E-4</c:v>
                </c:pt>
                <c:pt idx="23191">
                  <c:v>3.5433070866141662E-2</c:v>
                </c:pt>
                <c:pt idx="23192">
                  <c:v>6.5104166666679814E-4</c:v>
                </c:pt>
                <c:pt idx="23193">
                  <c:v>1.3888888888888959E-2</c:v>
                </c:pt>
                <c:pt idx="23194">
                  <c:v>4.4773391812864905E-3</c:v>
                </c:pt>
                <c:pt idx="23195">
                  <c:v>1.5748031496063096E-2</c:v>
                </c:pt>
                <c:pt idx="23196">
                  <c:v>3.7940379403793946E-2</c:v>
                </c:pt>
                <c:pt idx="23197">
                  <c:v>6.5104166666679814E-4</c:v>
                </c:pt>
                <c:pt idx="23198">
                  <c:v>6.553079947577196E-4</c:v>
                </c:pt>
                <c:pt idx="23199">
                  <c:v>1.0416666666666938E-2</c:v>
                </c:pt>
                <c:pt idx="23200">
                  <c:v>6.6666666666667001E-3</c:v>
                </c:pt>
                <c:pt idx="23201">
                  <c:v>2.5391370752195521E-2</c:v>
                </c:pt>
                <c:pt idx="23202">
                  <c:v>4.3744531933532539E-4</c:v>
                </c:pt>
                <c:pt idx="23203">
                  <c:v>6.6666666666668883E-3</c:v>
                </c:pt>
                <c:pt idx="23204">
                  <c:v>4.3744531933532539E-4</c:v>
                </c:pt>
                <c:pt idx="23205">
                  <c:v>2.8494663231507047E-3</c:v>
                </c:pt>
                <c:pt idx="23206">
                  <c:v>4.7384615384615261E-2</c:v>
                </c:pt>
                <c:pt idx="23207">
                  <c:v>1.0513296227581837E-2</c:v>
                </c:pt>
                <c:pt idx="23208">
                  <c:v>1.5766186264137456E-2</c:v>
                </c:pt>
                <c:pt idx="23209">
                  <c:v>1.5278838808256977E-4</c:v>
                </c:pt>
                <c:pt idx="23210">
                  <c:v>3.4928719661030247E-4</c:v>
                </c:pt>
                <c:pt idx="23211">
                  <c:v>2.2702128979934257E-2</c:v>
                </c:pt>
                <c:pt idx="23212">
                  <c:v>6.8903836479158945E-3</c:v>
                </c:pt>
                <c:pt idx="23213">
                  <c:v>3.7610205677433093E-3</c:v>
                </c:pt>
                <c:pt idx="23214">
                  <c:v>2.3184613448305188E-2</c:v>
                </c:pt>
                <c:pt idx="23215">
                  <c:v>1.0513296227581837E-2</c:v>
                </c:pt>
                <c:pt idx="23216">
                  <c:v>6.8903836479158945E-3</c:v>
                </c:pt>
                <c:pt idx="23217">
                  <c:v>2.1808176206926991E-2</c:v>
                </c:pt>
                <c:pt idx="23218">
                  <c:v>4.870335230866546E-2</c:v>
                </c:pt>
                <c:pt idx="23219">
                  <c:v>2.7348293345423883E-2</c:v>
                </c:pt>
                <c:pt idx="23220">
                  <c:v>4.1406067228352897E-7</c:v>
                </c:pt>
                <c:pt idx="23221">
                  <c:v>3.8334004178371588E-6</c:v>
                </c:pt>
                <c:pt idx="23222">
                  <c:v>2.7348293345423883E-2</c:v>
                </c:pt>
                <c:pt idx="23223">
                  <c:v>3.4377387318563754E-2</c:v>
                </c:pt>
                <c:pt idx="23224">
                  <c:v>1.1971830985915541E-2</c:v>
                </c:pt>
                <c:pt idx="23225">
                  <c:v>6.4059868631240182E-3</c:v>
                </c:pt>
                <c:pt idx="23226">
                  <c:v>6.4059868631240182E-3</c:v>
                </c:pt>
                <c:pt idx="23227">
                  <c:v>1.4284489900866736E-3</c:v>
                </c:pt>
                <c:pt idx="23228">
                  <c:v>2.3202614379084888E-2</c:v>
                </c:pt>
                <c:pt idx="23229">
                  <c:v>4.2368658516351305E-2</c:v>
                </c:pt>
                <c:pt idx="23230">
                  <c:v>2.207896051974093E-3</c:v>
                </c:pt>
                <c:pt idx="23231">
                  <c:v>7.4340700102179102E-4</c:v>
                </c:pt>
                <c:pt idx="23232">
                  <c:v>7.4340700102179102E-4</c:v>
                </c:pt>
                <c:pt idx="23233">
                  <c:v>7.4340700102179102E-4</c:v>
                </c:pt>
                <c:pt idx="23234">
                  <c:v>7.4340700102179102E-4</c:v>
                </c:pt>
                <c:pt idx="23235">
                  <c:v>2.0238383275533862E-2</c:v>
                </c:pt>
                <c:pt idx="23236">
                  <c:v>1.1971830985915541E-2</c:v>
                </c:pt>
                <c:pt idx="23237">
                  <c:v>4.6027800791681705E-4</c:v>
                </c:pt>
                <c:pt idx="23238">
                  <c:v>4.6027800791681705E-4</c:v>
                </c:pt>
                <c:pt idx="23239">
                  <c:v>5.3416474076652901E-4</c:v>
                </c:pt>
                <c:pt idx="23240">
                  <c:v>5.8873273743055687E-3</c:v>
                </c:pt>
                <c:pt idx="23241">
                  <c:v>4.6027800791681705E-4</c:v>
                </c:pt>
                <c:pt idx="23242">
                  <c:v>9.3615866016957859E-4</c:v>
                </c:pt>
                <c:pt idx="23243">
                  <c:v>1.5355342423433959E-2</c:v>
                </c:pt>
                <c:pt idx="23244">
                  <c:v>5.3416474076652901E-4</c:v>
                </c:pt>
                <c:pt idx="23245">
                  <c:v>9.6158079480003766E-3</c:v>
                </c:pt>
                <c:pt idx="23246">
                  <c:v>9.3316531252100737E-3</c:v>
                </c:pt>
                <c:pt idx="23247">
                  <c:v>1.0682619378251961E-4</c:v>
                </c:pt>
                <c:pt idx="23248">
                  <c:v>6.3515213801807217E-3</c:v>
                </c:pt>
                <c:pt idx="23249">
                  <c:v>2.4972479762782793E-3</c:v>
                </c:pt>
                <c:pt idx="23250">
                  <c:v>2.706757643775113E-2</c:v>
                </c:pt>
                <c:pt idx="23251">
                  <c:v>8.7077043598782211E-3</c:v>
                </c:pt>
                <c:pt idx="23252">
                  <c:v>1.7211512148980699E-4</c:v>
                </c:pt>
                <c:pt idx="23253">
                  <c:v>5.3171408669670678E-6</c:v>
                </c:pt>
                <c:pt idx="23254">
                  <c:v>5.2226139182672449E-4</c:v>
                </c:pt>
                <c:pt idx="23255">
                  <c:v>8.9824583929122709E-2</c:v>
                </c:pt>
                <c:pt idx="23256">
                  <c:v>2.8312232531688741E-2</c:v>
                </c:pt>
                <c:pt idx="23257">
                  <c:v>2.3501762632197474E-2</c:v>
                </c:pt>
                <c:pt idx="23258">
                  <c:v>1.8363931407406788E-3</c:v>
                </c:pt>
                <c:pt idx="23259">
                  <c:v>1.4425612731089388E-2</c:v>
                </c:pt>
                <c:pt idx="23260">
                  <c:v>2.7117418421759783E-4</c:v>
                </c:pt>
                <c:pt idx="23261">
                  <c:v>3.2653891349543728E-3</c:v>
                </c:pt>
                <c:pt idx="23262">
                  <c:v>9.7592065167582194E-4</c:v>
                </c:pt>
                <c:pt idx="23263">
                  <c:v>7.1818857426052991E-3</c:v>
                </c:pt>
                <c:pt idx="23264">
                  <c:v>2.7266028002947387E-2</c:v>
                </c:pt>
                <c:pt idx="23265">
                  <c:v>9.7592065167582194E-4</c:v>
                </c:pt>
                <c:pt idx="23266">
                  <c:v>3.0304904446779172E-3</c:v>
                </c:pt>
                <c:pt idx="23267">
                  <c:v>1.1570098526620259E-2</c:v>
                </c:pt>
                <c:pt idx="23268">
                  <c:v>1.5939015939015776E-2</c:v>
                </c:pt>
                <c:pt idx="23269">
                  <c:v>2.976190476190496E-3</c:v>
                </c:pt>
                <c:pt idx="23270">
                  <c:v>2.3437500000000038E-2</c:v>
                </c:pt>
                <c:pt idx="23271">
                  <c:v>2.9231752991685416E-3</c:v>
                </c:pt>
                <c:pt idx="23272">
                  <c:v>2.1164021164021368E-2</c:v>
                </c:pt>
                <c:pt idx="23273">
                  <c:v>2.3437500000000038E-2</c:v>
                </c:pt>
                <c:pt idx="23274">
                  <c:v>2.0021510713990096E-2</c:v>
                </c:pt>
                <c:pt idx="23275">
                  <c:v>1.5748031496063096E-2</c:v>
                </c:pt>
                <c:pt idx="23276">
                  <c:v>2.6666666666666613E-2</c:v>
                </c:pt>
                <c:pt idx="23277">
                  <c:v>1.0416666666666938E-2</c:v>
                </c:pt>
                <c:pt idx="23278">
                  <c:v>2.7882098554682681E-3</c:v>
                </c:pt>
                <c:pt idx="23279">
                  <c:v>7.0463042853033293E-3</c:v>
                </c:pt>
                <c:pt idx="23280">
                  <c:v>6.5104166666679814E-4</c:v>
                </c:pt>
                <c:pt idx="23281">
                  <c:v>3.829001497679591E-3</c:v>
                </c:pt>
                <c:pt idx="23282">
                  <c:v>2.156434896373083E-3</c:v>
                </c:pt>
                <c:pt idx="23283">
                  <c:v>3.9335664335666265E-3</c:v>
                </c:pt>
                <c:pt idx="23284">
                  <c:v>1.0635034257081455E-2</c:v>
                </c:pt>
                <c:pt idx="23285">
                  <c:v>1.6079158936301841E-2</c:v>
                </c:pt>
                <c:pt idx="23286">
                  <c:v>7.2448384948384662E-3</c:v>
                </c:pt>
                <c:pt idx="23287">
                  <c:v>1.133317901610611E-2</c:v>
                </c:pt>
                <c:pt idx="23288">
                  <c:v>1.0635034257081455E-2</c:v>
                </c:pt>
                <c:pt idx="23289">
                  <c:v>2.0613436337418141E-2</c:v>
                </c:pt>
                <c:pt idx="23290">
                  <c:v>1.6079158936301841E-2</c:v>
                </c:pt>
                <c:pt idx="23291">
                  <c:v>1.3313917204076143E-3</c:v>
                </c:pt>
                <c:pt idx="23292">
                  <c:v>9.4949049972268889E-4</c:v>
                </c:pt>
                <c:pt idx="23293">
                  <c:v>1.0635034257081455E-2</c:v>
                </c:pt>
                <c:pt idx="23294">
                  <c:v>6.1454293737771293E-4</c:v>
                </c:pt>
                <c:pt idx="23295">
                  <c:v>2.5570018217077189E-2</c:v>
                </c:pt>
                <c:pt idx="23296">
                  <c:v>1.6079158936301841E-2</c:v>
                </c:pt>
                <c:pt idx="23297">
                  <c:v>6.912845219296887E-3</c:v>
                </c:pt>
                <c:pt idx="23298">
                  <c:v>4.8166119594678422E-4</c:v>
                </c:pt>
                <c:pt idx="23299">
                  <c:v>4.8166119594678422E-4</c:v>
                </c:pt>
                <c:pt idx="23300">
                  <c:v>6.912845219296887E-3</c:v>
                </c:pt>
                <c:pt idx="23301">
                  <c:v>1.8243036700789049E-2</c:v>
                </c:pt>
                <c:pt idx="23302">
                  <c:v>4.8166119594678422E-4</c:v>
                </c:pt>
                <c:pt idx="23303">
                  <c:v>1.298365284422039E-2</c:v>
                </c:pt>
                <c:pt idx="23304">
                  <c:v>1.2487512487511664E-3</c:v>
                </c:pt>
                <c:pt idx="23305">
                  <c:v>1.412174781739977E-3</c:v>
                </c:pt>
                <c:pt idx="23306">
                  <c:v>6.7567093328218279E-3</c:v>
                </c:pt>
                <c:pt idx="23307">
                  <c:v>4.7384615384615261E-2</c:v>
                </c:pt>
                <c:pt idx="23308">
                  <c:v>2.3319200484554808E-2</c:v>
                </c:pt>
                <c:pt idx="23309">
                  <c:v>1.5748031496063096E-2</c:v>
                </c:pt>
                <c:pt idx="23310">
                  <c:v>1.6203703703703606E-2</c:v>
                </c:pt>
                <c:pt idx="23311">
                  <c:v>1.0416666666666938E-2</c:v>
                </c:pt>
                <c:pt idx="23312">
                  <c:v>1.0416666666666938E-2</c:v>
                </c:pt>
                <c:pt idx="23313">
                  <c:v>2.7322404371585415E-3</c:v>
                </c:pt>
                <c:pt idx="23314">
                  <c:v>1.0205144225762793E-2</c:v>
                </c:pt>
                <c:pt idx="23315">
                  <c:v>6.9991251093613586E-3</c:v>
                </c:pt>
                <c:pt idx="23316">
                  <c:v>6.1218243036437225E-4</c:v>
                </c:pt>
                <c:pt idx="23317">
                  <c:v>1.0416666666666938E-2</c:v>
                </c:pt>
                <c:pt idx="23318">
                  <c:v>3.5433070866141662E-2</c:v>
                </c:pt>
                <c:pt idx="23319">
                  <c:v>6.5104166666679814E-4</c:v>
                </c:pt>
                <c:pt idx="23320">
                  <c:v>1.5748031496063096E-2</c:v>
                </c:pt>
                <c:pt idx="23321">
                  <c:v>1.0416666666666938E-2</c:v>
                </c:pt>
                <c:pt idx="23322">
                  <c:v>3.4722222222222398E-3</c:v>
                </c:pt>
                <c:pt idx="23323">
                  <c:v>2.6192445547284695E-3</c:v>
                </c:pt>
                <c:pt idx="23324">
                  <c:v>1.7076502732243888E-4</c:v>
                </c:pt>
                <c:pt idx="23325">
                  <c:v>1.7076502732243888E-4</c:v>
                </c:pt>
                <c:pt idx="23326">
                  <c:v>2.3437500000000038E-2</c:v>
                </c:pt>
                <c:pt idx="23327">
                  <c:v>4.3744531933532539E-4</c:v>
                </c:pt>
                <c:pt idx="23328">
                  <c:v>6.5104166666679814E-4</c:v>
                </c:pt>
                <c:pt idx="23329">
                  <c:v>1.3227513227514738E-3</c:v>
                </c:pt>
                <c:pt idx="23330">
                  <c:v>1.3227513227514738E-3</c:v>
                </c:pt>
                <c:pt idx="23331">
                  <c:v>1.3227513227514738E-3</c:v>
                </c:pt>
                <c:pt idx="23332">
                  <c:v>1.5748031496063096E-2</c:v>
                </c:pt>
                <c:pt idx="23333">
                  <c:v>4.3744531933532539E-4</c:v>
                </c:pt>
                <c:pt idx="23334">
                  <c:v>8.1487140310670062E-3</c:v>
                </c:pt>
                <c:pt idx="23335">
                  <c:v>1.6203703703703606E-2</c:v>
                </c:pt>
                <c:pt idx="23336">
                  <c:v>1.0416666666666938E-2</c:v>
                </c:pt>
                <c:pt idx="23337">
                  <c:v>1.3714450700161062E-3</c:v>
                </c:pt>
                <c:pt idx="23338">
                  <c:v>2.016129032257999E-3</c:v>
                </c:pt>
                <c:pt idx="23339">
                  <c:v>2.016129032257999E-3</c:v>
                </c:pt>
                <c:pt idx="23340">
                  <c:v>0.10292374624378603</c:v>
                </c:pt>
                <c:pt idx="23341">
                  <c:v>3.64145658263305E-2</c:v>
                </c:pt>
                <c:pt idx="23342">
                  <c:v>7.0646620931252256E-3</c:v>
                </c:pt>
                <c:pt idx="23343">
                  <c:v>7.2148786831516027E-4</c:v>
                </c:pt>
                <c:pt idx="23344">
                  <c:v>1.5567765567765486E-2</c:v>
                </c:pt>
                <c:pt idx="23345">
                  <c:v>6.4370164939424619E-3</c:v>
                </c:pt>
                <c:pt idx="23346">
                  <c:v>2.3623759458534656E-2</c:v>
                </c:pt>
                <c:pt idx="23347">
                  <c:v>7.0646620931252256E-3</c:v>
                </c:pt>
                <c:pt idx="23348">
                  <c:v>1.5567765567765486E-2</c:v>
                </c:pt>
                <c:pt idx="23349">
                  <c:v>1.0296789824349027E-2</c:v>
                </c:pt>
                <c:pt idx="23350">
                  <c:v>2.2041369955918136E-3</c:v>
                </c:pt>
                <c:pt idx="23351">
                  <c:v>6.6666666666667001E-3</c:v>
                </c:pt>
                <c:pt idx="23352">
                  <c:v>1.0416666666666938E-2</c:v>
                </c:pt>
                <c:pt idx="23353">
                  <c:v>1.0416666666666938E-2</c:v>
                </c:pt>
                <c:pt idx="23354">
                  <c:v>2.976190476190496E-3</c:v>
                </c:pt>
                <c:pt idx="23355">
                  <c:v>0</c:v>
                </c:pt>
                <c:pt idx="23356">
                  <c:v>8.9605734767043196E-4</c:v>
                </c:pt>
                <c:pt idx="23357">
                  <c:v>6.5104166666679814E-4</c:v>
                </c:pt>
                <c:pt idx="23358">
                  <c:v>1.4336917562724075E-2</c:v>
                </c:pt>
                <c:pt idx="23359">
                  <c:v>1.0598834128246171E-3</c:v>
                </c:pt>
                <c:pt idx="23360">
                  <c:v>2.66666666666668E-2</c:v>
                </c:pt>
                <c:pt idx="23361">
                  <c:v>2.3437500000000038E-2</c:v>
                </c:pt>
                <c:pt idx="23362">
                  <c:v>2.3437500000000038E-2</c:v>
                </c:pt>
                <c:pt idx="23363">
                  <c:v>6.6666666666668883E-3</c:v>
                </c:pt>
                <c:pt idx="23364">
                  <c:v>6.735421441303785E-2</c:v>
                </c:pt>
                <c:pt idx="23365">
                  <c:v>4.4326241134764197E-4</c:v>
                </c:pt>
                <c:pt idx="23366">
                  <c:v>3.5433070866141662E-2</c:v>
                </c:pt>
                <c:pt idx="23367">
                  <c:v>6.5681444991790095E-3</c:v>
                </c:pt>
                <c:pt idx="23368">
                  <c:v>2.3437500000000038E-2</c:v>
                </c:pt>
                <c:pt idx="23369">
                  <c:v>1.4833990795529162E-2</c:v>
                </c:pt>
                <c:pt idx="23370">
                  <c:v>1.0416666666666938E-2</c:v>
                </c:pt>
                <c:pt idx="23371">
                  <c:v>1.0957703265405497E-4</c:v>
                </c:pt>
                <c:pt idx="23372">
                  <c:v>2.3437500000000038E-2</c:v>
                </c:pt>
                <c:pt idx="23373">
                  <c:v>6.6666666666667001E-3</c:v>
                </c:pt>
                <c:pt idx="23374">
                  <c:v>4.3744531933532539E-4</c:v>
                </c:pt>
                <c:pt idx="23375">
                  <c:v>4.9973971889640777E-2</c:v>
                </c:pt>
                <c:pt idx="23376">
                  <c:v>6.5104166666679814E-4</c:v>
                </c:pt>
                <c:pt idx="23377">
                  <c:v>1.4336917562724075E-2</c:v>
                </c:pt>
                <c:pt idx="23378">
                  <c:v>1.0416666666666938E-2</c:v>
                </c:pt>
                <c:pt idx="23379">
                  <c:v>1.5748031496063096E-2</c:v>
                </c:pt>
                <c:pt idx="23380">
                  <c:v>2.9562682215743579E-2</c:v>
                </c:pt>
                <c:pt idx="23381">
                  <c:v>0</c:v>
                </c:pt>
                <c:pt idx="23382">
                  <c:v>1.0976702508960743E-2</c:v>
                </c:pt>
                <c:pt idx="23383">
                  <c:v>1.0416666666666938E-2</c:v>
                </c:pt>
                <c:pt idx="23384">
                  <c:v>8.9605734767043196E-4</c:v>
                </c:pt>
                <c:pt idx="23385">
                  <c:v>6.5104166666679814E-4</c:v>
                </c:pt>
                <c:pt idx="23386">
                  <c:v>1.6203703703703606E-2</c:v>
                </c:pt>
                <c:pt idx="23387">
                  <c:v>6.9991251093613586E-3</c:v>
                </c:pt>
                <c:pt idx="23388">
                  <c:v>1.0050915895071651E-2</c:v>
                </c:pt>
                <c:pt idx="23389">
                  <c:v>1.0051282051282114E-2</c:v>
                </c:pt>
                <c:pt idx="23390">
                  <c:v>3.308012741974899E-3</c:v>
                </c:pt>
                <c:pt idx="23391">
                  <c:v>1.5215553677092042E-2</c:v>
                </c:pt>
                <c:pt idx="23392">
                  <c:v>3.1610557926353786E-4</c:v>
                </c:pt>
                <c:pt idx="23393">
                  <c:v>3.5433070866141662E-2</c:v>
                </c:pt>
                <c:pt idx="23394">
                  <c:v>1.5748031496063172E-2</c:v>
                </c:pt>
                <c:pt idx="23395">
                  <c:v>2.1739130434782584E-2</c:v>
                </c:pt>
                <c:pt idx="23396">
                  <c:v>2.976190476190496E-3</c:v>
                </c:pt>
                <c:pt idx="23397">
                  <c:v>6.5104166666679814E-4</c:v>
                </c:pt>
                <c:pt idx="23398">
                  <c:v>4.1252864782276466E-2</c:v>
                </c:pt>
                <c:pt idx="23399">
                  <c:v>2.2038567493112875E-2</c:v>
                </c:pt>
                <c:pt idx="23400">
                  <c:v>2.1164021164021368E-2</c:v>
                </c:pt>
                <c:pt idx="23401">
                  <c:v>2.2257551669316398E-2</c:v>
                </c:pt>
                <c:pt idx="23402">
                  <c:v>2.3437500000000038E-2</c:v>
                </c:pt>
                <c:pt idx="23403">
                  <c:v>3.097173828881227E-3</c:v>
                </c:pt>
                <c:pt idx="23404">
                  <c:v>6.9991251093613586E-3</c:v>
                </c:pt>
                <c:pt idx="23405">
                  <c:v>6.5104166666679814E-4</c:v>
                </c:pt>
                <c:pt idx="23406">
                  <c:v>1.0416666666666938E-2</c:v>
                </c:pt>
                <c:pt idx="23407">
                  <c:v>1.5567765567765486E-2</c:v>
                </c:pt>
                <c:pt idx="23408">
                  <c:v>1.2004947666713337E-3</c:v>
                </c:pt>
                <c:pt idx="23409">
                  <c:v>1.0296789824349027E-2</c:v>
                </c:pt>
                <c:pt idx="23410">
                  <c:v>2.4085224641037482E-2</c:v>
                </c:pt>
                <c:pt idx="23411">
                  <c:v>1.0671498117696316E-2</c:v>
                </c:pt>
                <c:pt idx="23412">
                  <c:v>4.3496429967603174E-3</c:v>
                </c:pt>
                <c:pt idx="23413">
                  <c:v>0.10860290604536148</c:v>
                </c:pt>
                <c:pt idx="23414">
                  <c:v>3.8305920658873168E-4</c:v>
                </c:pt>
                <c:pt idx="23415">
                  <c:v>2.1005001190759813E-2</c:v>
                </c:pt>
                <c:pt idx="23416">
                  <c:v>1.5567765567765486E-2</c:v>
                </c:pt>
                <c:pt idx="23417">
                  <c:v>7.8480422813285468E-4</c:v>
                </c:pt>
                <c:pt idx="23418">
                  <c:v>3.6491023207195743E-6</c:v>
                </c:pt>
                <c:pt idx="23419">
                  <c:v>9.5274673836072049E-2</c:v>
                </c:pt>
                <c:pt idx="23420">
                  <c:v>2.4154589371982158E-3</c:v>
                </c:pt>
                <c:pt idx="23421">
                  <c:v>1.0976702508960743E-2</c:v>
                </c:pt>
                <c:pt idx="23422">
                  <c:v>1.5679442508710839E-2</c:v>
                </c:pt>
                <c:pt idx="23423">
                  <c:v>5.0576892682156049E-3</c:v>
                </c:pt>
                <c:pt idx="23424">
                  <c:v>1.0416666666666938E-2</c:v>
                </c:pt>
                <c:pt idx="23425">
                  <c:v>1.3774104683197297E-3</c:v>
                </c:pt>
                <c:pt idx="23426">
                  <c:v>1.3774104683197297E-3</c:v>
                </c:pt>
                <c:pt idx="23427">
                  <c:v>1.3774104683197297E-3</c:v>
                </c:pt>
                <c:pt idx="23428">
                  <c:v>1.3774104683197297E-3</c:v>
                </c:pt>
                <c:pt idx="23429">
                  <c:v>6.9686411149826252E-3</c:v>
                </c:pt>
                <c:pt idx="23430">
                  <c:v>5.6979504612224329E-4</c:v>
                </c:pt>
                <c:pt idx="23431">
                  <c:v>1.6008290740911132E-2</c:v>
                </c:pt>
                <c:pt idx="23432">
                  <c:v>3.4167006092139379E-3</c:v>
                </c:pt>
                <c:pt idx="23433">
                  <c:v>1.4183901871250647E-2</c:v>
                </c:pt>
                <c:pt idx="23434">
                  <c:v>1.5748031496063096E-2</c:v>
                </c:pt>
                <c:pt idx="23435">
                  <c:v>1.0416666666666938E-2</c:v>
                </c:pt>
                <c:pt idx="23436">
                  <c:v>5.0287356321839852E-3</c:v>
                </c:pt>
                <c:pt idx="23437">
                  <c:v>1.5748031496063096E-2</c:v>
                </c:pt>
                <c:pt idx="23438">
                  <c:v>1.0416666666666938E-2</c:v>
                </c:pt>
                <c:pt idx="23439">
                  <c:v>3.5433070866141662E-2</c:v>
                </c:pt>
                <c:pt idx="23440">
                  <c:v>0</c:v>
                </c:pt>
                <c:pt idx="23441">
                  <c:v>6.5104166666679814E-4</c:v>
                </c:pt>
                <c:pt idx="23442">
                  <c:v>1.1806476976754499E-3</c:v>
                </c:pt>
                <c:pt idx="23443">
                  <c:v>1.1806476976754499E-3</c:v>
                </c:pt>
                <c:pt idx="23444">
                  <c:v>7.5215960999016021E-2</c:v>
                </c:pt>
                <c:pt idx="23445">
                  <c:v>1.8475715468612479E-2</c:v>
                </c:pt>
                <c:pt idx="23446">
                  <c:v>2.1748637976707437E-3</c:v>
                </c:pt>
                <c:pt idx="23447">
                  <c:v>9.9513489606368848E-3</c:v>
                </c:pt>
                <c:pt idx="23448">
                  <c:v>2.5521778584392182E-2</c:v>
                </c:pt>
                <c:pt idx="23449">
                  <c:v>1.5053523639607489E-2</c:v>
                </c:pt>
                <c:pt idx="23450">
                  <c:v>1.1076650420912423E-2</c:v>
                </c:pt>
                <c:pt idx="23451">
                  <c:v>2.2522522522522369E-2</c:v>
                </c:pt>
                <c:pt idx="23452">
                  <c:v>1.1076650420912423E-2</c:v>
                </c:pt>
                <c:pt idx="23453">
                  <c:v>8.1833402187383442E-3</c:v>
                </c:pt>
                <c:pt idx="23454">
                  <c:v>2.3219670798618176E-2</c:v>
                </c:pt>
                <c:pt idx="23455">
                  <c:v>1.4963846963846908E-2</c:v>
                </c:pt>
                <c:pt idx="23456">
                  <c:v>1.0322186593372318E-3</c:v>
                </c:pt>
                <c:pt idx="23457">
                  <c:v>1.8968058968058917E-2</c:v>
                </c:pt>
                <c:pt idx="23458">
                  <c:v>1.6855096855096785E-2</c:v>
                </c:pt>
                <c:pt idx="23459">
                  <c:v>1.5972015972035234E-4</c:v>
                </c:pt>
                <c:pt idx="23460">
                  <c:v>2.4262295081967235E-2</c:v>
                </c:pt>
                <c:pt idx="23461">
                  <c:v>2.4262295081967235E-2</c:v>
                </c:pt>
                <c:pt idx="23462">
                  <c:v>2.4262295081967235E-2</c:v>
                </c:pt>
                <c:pt idx="23463">
                  <c:v>3.669421487603336E-2</c:v>
                </c:pt>
                <c:pt idx="23464">
                  <c:v>2.6840633737184689E-3</c:v>
                </c:pt>
                <c:pt idx="23465">
                  <c:v>7.2114467408584109E-3</c:v>
                </c:pt>
                <c:pt idx="23466">
                  <c:v>7.0342870342870725E-3</c:v>
                </c:pt>
                <c:pt idx="23467">
                  <c:v>1.2972972972971489E-3</c:v>
                </c:pt>
                <c:pt idx="23468">
                  <c:v>1.5055476529160543E-2</c:v>
                </c:pt>
                <c:pt idx="23469">
                  <c:v>3.2522522522521343E-3</c:v>
                </c:pt>
                <c:pt idx="23470">
                  <c:v>1.1824706061993992E-2</c:v>
                </c:pt>
                <c:pt idx="23471">
                  <c:v>5.0331323058599639E-4</c:v>
                </c:pt>
                <c:pt idx="23472">
                  <c:v>1.9118227231971027E-2</c:v>
                </c:pt>
                <c:pt idx="23473">
                  <c:v>3.1071888214745332E-2</c:v>
                </c:pt>
                <c:pt idx="23474">
                  <c:v>2.8989197530864104E-2</c:v>
                </c:pt>
                <c:pt idx="23475">
                  <c:v>5.6194444444444498E-2</c:v>
                </c:pt>
                <c:pt idx="23476">
                  <c:v>1.0416666666666938E-2</c:v>
                </c:pt>
                <c:pt idx="23477">
                  <c:v>1.0416666666666938E-2</c:v>
                </c:pt>
                <c:pt idx="23478">
                  <c:v>2.3437500000000038E-2</c:v>
                </c:pt>
                <c:pt idx="23479">
                  <c:v>7.407407407407407E-2</c:v>
                </c:pt>
                <c:pt idx="23480">
                  <c:v>0</c:v>
                </c:pt>
                <c:pt idx="23481">
                  <c:v>4.3744531933532539E-4</c:v>
                </c:pt>
                <c:pt idx="23482">
                  <c:v>1.5748031496063096E-2</c:v>
                </c:pt>
                <c:pt idx="23483">
                  <c:v>5.3784860557768738E-2</c:v>
                </c:pt>
                <c:pt idx="23484">
                  <c:v>0</c:v>
                </c:pt>
                <c:pt idx="23485">
                  <c:v>3.4796099290780001E-2</c:v>
                </c:pt>
                <c:pt idx="23486">
                  <c:v>1.0416666666666938E-2</c:v>
                </c:pt>
                <c:pt idx="23487">
                  <c:v>5.092946269416095E-4</c:v>
                </c:pt>
                <c:pt idx="23488">
                  <c:v>8.9605734767043196E-4</c:v>
                </c:pt>
                <c:pt idx="23489">
                  <c:v>6.5681444991790095E-3</c:v>
                </c:pt>
                <c:pt idx="23490">
                  <c:v>1.0416666666666938E-2</c:v>
                </c:pt>
                <c:pt idx="23491">
                  <c:v>2.3437500000000038E-2</c:v>
                </c:pt>
                <c:pt idx="23492">
                  <c:v>4.3744531933532539E-4</c:v>
                </c:pt>
                <c:pt idx="23493">
                  <c:v>3.0202169625247878E-3</c:v>
                </c:pt>
                <c:pt idx="23494">
                  <c:v>6.5104166666679814E-4</c:v>
                </c:pt>
                <c:pt idx="23495">
                  <c:v>7.2148786831516027E-4</c:v>
                </c:pt>
                <c:pt idx="23496">
                  <c:v>2.4085224641037482E-2</c:v>
                </c:pt>
                <c:pt idx="23497">
                  <c:v>1.6079158936301841E-2</c:v>
                </c:pt>
                <c:pt idx="23498">
                  <c:v>1.133317901610611E-2</c:v>
                </c:pt>
                <c:pt idx="23499">
                  <c:v>4.8166119594678422E-4</c:v>
                </c:pt>
                <c:pt idx="23500">
                  <c:v>1.9035842206574804E-3</c:v>
                </c:pt>
                <c:pt idx="23501">
                  <c:v>2.3319200484554808E-2</c:v>
                </c:pt>
                <c:pt idx="23502">
                  <c:v>0.13803780964797904</c:v>
                </c:pt>
                <c:pt idx="23503">
                  <c:v>1.0635034257081455E-2</c:v>
                </c:pt>
                <c:pt idx="23504">
                  <c:v>1.4083477498111698E-2</c:v>
                </c:pt>
                <c:pt idx="23505">
                  <c:v>1.6112919338532523E-6</c:v>
                </c:pt>
                <c:pt idx="23506">
                  <c:v>1.0416666666666938E-2</c:v>
                </c:pt>
                <c:pt idx="23507">
                  <c:v>6.5104166666679814E-4</c:v>
                </c:pt>
                <c:pt idx="23508">
                  <c:v>1.4083477498111698E-2</c:v>
                </c:pt>
                <c:pt idx="23509">
                  <c:v>1.3007825507831345E-4</c:v>
                </c:pt>
                <c:pt idx="23510">
                  <c:v>9.6613912403392069E-4</c:v>
                </c:pt>
                <c:pt idx="23511">
                  <c:v>0.1143178250321108</c:v>
                </c:pt>
                <c:pt idx="23512">
                  <c:v>1.6079158936301841E-2</c:v>
                </c:pt>
                <c:pt idx="23513">
                  <c:v>3.5256410256410152E-2</c:v>
                </c:pt>
                <c:pt idx="23514">
                  <c:v>4.8166119594678422E-4</c:v>
                </c:pt>
                <c:pt idx="23515">
                  <c:v>4.7352857226996896E-5</c:v>
                </c:pt>
                <c:pt idx="23516">
                  <c:v>1.0635034257081455E-2</c:v>
                </c:pt>
                <c:pt idx="23517">
                  <c:v>2.1621760592348924E-2</c:v>
                </c:pt>
                <c:pt idx="23518">
                  <c:v>3.2085771371485688E-2</c:v>
                </c:pt>
                <c:pt idx="23519">
                  <c:v>3.1173826173826382E-3</c:v>
                </c:pt>
                <c:pt idx="23520">
                  <c:v>4.3744531933532539E-4</c:v>
                </c:pt>
                <c:pt idx="23521">
                  <c:v>4.3744531933532539E-4</c:v>
                </c:pt>
                <c:pt idx="23522">
                  <c:v>4.3744531933532539E-4</c:v>
                </c:pt>
                <c:pt idx="23523">
                  <c:v>5.6756829716008686E-4</c:v>
                </c:pt>
                <c:pt idx="23524">
                  <c:v>4.1788499025341118E-2</c:v>
                </c:pt>
                <c:pt idx="23525">
                  <c:v>1.9740795739746578E-2</c:v>
                </c:pt>
                <c:pt idx="23526">
                  <c:v>2.302722342624363E-2</c:v>
                </c:pt>
                <c:pt idx="23527">
                  <c:v>1.0053697404887948E-2</c:v>
                </c:pt>
                <c:pt idx="23528">
                  <c:v>1.7302259887005827E-2</c:v>
                </c:pt>
                <c:pt idx="23529">
                  <c:v>2.990627715260584E-2</c:v>
                </c:pt>
                <c:pt idx="23530">
                  <c:v>1.1437908496732143E-2</c:v>
                </c:pt>
                <c:pt idx="23531">
                  <c:v>6.3001391032610054E-4</c:v>
                </c:pt>
                <c:pt idx="23532">
                  <c:v>1.0036801605892153E-4</c:v>
                </c:pt>
                <c:pt idx="23533">
                  <c:v>2.3401173334831063E-2</c:v>
                </c:pt>
                <c:pt idx="23534">
                  <c:v>3.7357315807679009E-2</c:v>
                </c:pt>
                <c:pt idx="23535">
                  <c:v>6.8046758933459524E-3</c:v>
                </c:pt>
                <c:pt idx="23536">
                  <c:v>4.7298842075561686E-3</c:v>
                </c:pt>
                <c:pt idx="23537">
                  <c:v>1.1437908496732143E-2</c:v>
                </c:pt>
                <c:pt idx="23538">
                  <c:v>3.7357315807679009E-2</c:v>
                </c:pt>
                <c:pt idx="23539">
                  <c:v>8.1916099773242986E-3</c:v>
                </c:pt>
                <c:pt idx="23540">
                  <c:v>3.6233582823270547E-3</c:v>
                </c:pt>
                <c:pt idx="23541">
                  <c:v>7.0861678004542487E-4</c:v>
                </c:pt>
                <c:pt idx="23542">
                  <c:v>2.3438529336302291E-3</c:v>
                </c:pt>
                <c:pt idx="23543">
                  <c:v>2.3438529336302291E-3</c:v>
                </c:pt>
                <c:pt idx="23544">
                  <c:v>1.1437908496732143E-2</c:v>
                </c:pt>
                <c:pt idx="23545">
                  <c:v>1.2310225677572707E-2</c:v>
                </c:pt>
                <c:pt idx="23546">
                  <c:v>7.5142700758465348E-3</c:v>
                </c:pt>
                <c:pt idx="23547">
                  <c:v>5.0235478806907555E-2</c:v>
                </c:pt>
                <c:pt idx="23548">
                  <c:v>2.4382100375655861E-2</c:v>
                </c:pt>
                <c:pt idx="23549">
                  <c:v>1.7505498439977611E-2</c:v>
                </c:pt>
                <c:pt idx="23550">
                  <c:v>2.6799007444168869E-3</c:v>
                </c:pt>
                <c:pt idx="23551">
                  <c:v>1.0710382513660976E-2</c:v>
                </c:pt>
                <c:pt idx="23552">
                  <c:v>1.728592934678029E-2</c:v>
                </c:pt>
                <c:pt idx="23553">
                  <c:v>1.7220727989958752E-2</c:v>
                </c:pt>
                <c:pt idx="23554">
                  <c:v>2.6799007444168869E-3</c:v>
                </c:pt>
                <c:pt idx="23555">
                  <c:v>7.9772079772078366E-4</c:v>
                </c:pt>
                <c:pt idx="23556">
                  <c:v>7.6827350427350512E-3</c:v>
                </c:pt>
                <c:pt idx="23557">
                  <c:v>1.3186813186813252E-3</c:v>
                </c:pt>
                <c:pt idx="23558">
                  <c:v>1.2947017615452637E-2</c:v>
                </c:pt>
                <c:pt idx="23559">
                  <c:v>1.0175010175010308E-2</c:v>
                </c:pt>
                <c:pt idx="23560">
                  <c:v>1.6211745244004167E-3</c:v>
                </c:pt>
                <c:pt idx="23561">
                  <c:v>1.5384615384615396E-2</c:v>
                </c:pt>
                <c:pt idx="23562">
                  <c:v>8.8730799038213223E-3</c:v>
                </c:pt>
                <c:pt idx="23563">
                  <c:v>4.5758015569335809E-3</c:v>
                </c:pt>
                <c:pt idx="23564">
                  <c:v>8.2214400883351847E-3</c:v>
                </c:pt>
                <c:pt idx="23565">
                  <c:v>3.2823083349399269E-2</c:v>
                </c:pt>
                <c:pt idx="23566">
                  <c:v>9.7130820076996444E-3</c:v>
                </c:pt>
                <c:pt idx="23567">
                  <c:v>3.3094017094026639E-4</c:v>
                </c:pt>
                <c:pt idx="23568">
                  <c:v>5.29014844804351E-4</c:v>
                </c:pt>
                <c:pt idx="23569">
                  <c:v>1.5802533629358694E-2</c:v>
                </c:pt>
                <c:pt idx="23570">
                  <c:v>6.7476383265857292E-3</c:v>
                </c:pt>
                <c:pt idx="23571">
                  <c:v>2.0177562550455336E-4</c:v>
                </c:pt>
                <c:pt idx="23572">
                  <c:v>8.9317613433419646E-5</c:v>
                </c:pt>
                <c:pt idx="23573">
                  <c:v>2.4414850686037042E-2</c:v>
                </c:pt>
                <c:pt idx="23574">
                  <c:v>3.2951348383997901E-2</c:v>
                </c:pt>
                <c:pt idx="23575">
                  <c:v>5.7836899942167346E-4</c:v>
                </c:pt>
                <c:pt idx="23576">
                  <c:v>6.0728744939271335E-2</c:v>
                </c:pt>
                <c:pt idx="23577">
                  <c:v>5.7836899942167346E-4</c:v>
                </c:pt>
                <c:pt idx="23578">
                  <c:v>5.29014844804351E-4</c:v>
                </c:pt>
                <c:pt idx="23579">
                  <c:v>2.2071307300509393E-2</c:v>
                </c:pt>
                <c:pt idx="23580">
                  <c:v>3.7189442711444518E-2</c:v>
                </c:pt>
                <c:pt idx="23581">
                  <c:v>5.7836899942167346E-4</c:v>
                </c:pt>
                <c:pt idx="23582">
                  <c:v>5.0412355675513464E-2</c:v>
                </c:pt>
                <c:pt idx="23583">
                  <c:v>4.5740293418325748E-4</c:v>
                </c:pt>
                <c:pt idx="23584">
                  <c:v>5.8962264150941486E-4</c:v>
                </c:pt>
                <c:pt idx="23585">
                  <c:v>5.8962264150941486E-4</c:v>
                </c:pt>
                <c:pt idx="23586">
                  <c:v>5.092946269416095E-4</c:v>
                </c:pt>
                <c:pt idx="23587">
                  <c:v>8.7769199512393536E-2</c:v>
                </c:pt>
                <c:pt idx="23588">
                  <c:v>4.9671592775041122E-2</c:v>
                </c:pt>
                <c:pt idx="23589">
                  <c:v>1.0416666666666938E-2</c:v>
                </c:pt>
                <c:pt idx="23590">
                  <c:v>1.0416666666666938E-2</c:v>
                </c:pt>
                <c:pt idx="23591">
                  <c:v>6.5104166666679814E-4</c:v>
                </c:pt>
                <c:pt idx="23592">
                  <c:v>0</c:v>
                </c:pt>
                <c:pt idx="23593">
                  <c:v>5.0287356321839852E-3</c:v>
                </c:pt>
                <c:pt idx="23594">
                  <c:v>2.4154589371982158E-3</c:v>
                </c:pt>
                <c:pt idx="23595">
                  <c:v>4.2278593680465113E-3</c:v>
                </c:pt>
                <c:pt idx="23596">
                  <c:v>1.0416666666666938E-2</c:v>
                </c:pt>
                <c:pt idx="23597">
                  <c:v>4.3744531933532539E-4</c:v>
                </c:pt>
                <c:pt idx="23598">
                  <c:v>3.097173828881227E-3</c:v>
                </c:pt>
                <c:pt idx="23599">
                  <c:v>2.016129032257999E-3</c:v>
                </c:pt>
                <c:pt idx="23600">
                  <c:v>1.3258820951128777E-2</c:v>
                </c:pt>
                <c:pt idx="23601">
                  <c:v>2.66666666666668E-2</c:v>
                </c:pt>
                <c:pt idx="23602">
                  <c:v>1.3227513227514738E-3</c:v>
                </c:pt>
                <c:pt idx="23603">
                  <c:v>6.9527116402116548E-2</c:v>
                </c:pt>
                <c:pt idx="23604">
                  <c:v>3.5433070866141662E-2</c:v>
                </c:pt>
                <c:pt idx="23605">
                  <c:v>1.0416666666666938E-2</c:v>
                </c:pt>
                <c:pt idx="23606">
                  <c:v>1.2377460217805558E-2</c:v>
                </c:pt>
                <c:pt idx="23607">
                  <c:v>1.0513296227581837E-2</c:v>
                </c:pt>
                <c:pt idx="23608">
                  <c:v>6.5104166666679814E-4</c:v>
                </c:pt>
                <c:pt idx="23609">
                  <c:v>7.2148786831516027E-4</c:v>
                </c:pt>
                <c:pt idx="23610">
                  <c:v>6.5104166666679814E-4</c:v>
                </c:pt>
                <c:pt idx="23611">
                  <c:v>6.9991251093613586E-3</c:v>
                </c:pt>
                <c:pt idx="23612">
                  <c:v>4.7619047619047589E-2</c:v>
                </c:pt>
                <c:pt idx="23613">
                  <c:v>7.3872030912606633E-4</c:v>
                </c:pt>
                <c:pt idx="23614">
                  <c:v>2.943780433820262E-2</c:v>
                </c:pt>
                <c:pt idx="23615">
                  <c:v>3.5433070866141662E-2</c:v>
                </c:pt>
                <c:pt idx="23616">
                  <c:v>3.097173828881227E-3</c:v>
                </c:pt>
                <c:pt idx="23617">
                  <c:v>4.3744531933532539E-4</c:v>
                </c:pt>
                <c:pt idx="23618">
                  <c:v>1.0416666666666938E-2</c:v>
                </c:pt>
                <c:pt idx="23619">
                  <c:v>6.9991251093613586E-3</c:v>
                </c:pt>
                <c:pt idx="23620">
                  <c:v>0</c:v>
                </c:pt>
                <c:pt idx="23621">
                  <c:v>1.0416666666666938E-2</c:v>
                </c:pt>
                <c:pt idx="23622">
                  <c:v>6.5104166666679814E-4</c:v>
                </c:pt>
                <c:pt idx="23623">
                  <c:v>2.3437500000000038E-2</c:v>
                </c:pt>
                <c:pt idx="23624">
                  <c:v>1.0416666666666938E-2</c:v>
                </c:pt>
                <c:pt idx="23625">
                  <c:v>2.3437500000000038E-2</c:v>
                </c:pt>
                <c:pt idx="23626">
                  <c:v>1.0416666666666938E-2</c:v>
                </c:pt>
                <c:pt idx="23627">
                  <c:v>1.0416666666666938E-2</c:v>
                </c:pt>
                <c:pt idx="23628">
                  <c:v>2.3422377080913635E-2</c:v>
                </c:pt>
                <c:pt idx="23629">
                  <c:v>6.5104166666679814E-4</c:v>
                </c:pt>
                <c:pt idx="23630">
                  <c:v>4.3744531933532539E-4</c:v>
                </c:pt>
                <c:pt idx="23631">
                  <c:v>0</c:v>
                </c:pt>
                <c:pt idx="23632">
                  <c:v>1.1379800853485028E-2</c:v>
                </c:pt>
                <c:pt idx="23633">
                  <c:v>1.5748031496063096E-2</c:v>
                </c:pt>
                <c:pt idx="23634">
                  <c:v>1.3936617029400664E-2</c:v>
                </c:pt>
                <c:pt idx="23635">
                  <c:v>6.5104166666679814E-4</c:v>
                </c:pt>
                <c:pt idx="23636">
                  <c:v>3.5677879714578532E-3</c:v>
                </c:pt>
                <c:pt idx="23637">
                  <c:v>6.9991251093613586E-3</c:v>
                </c:pt>
                <c:pt idx="23638">
                  <c:v>1.1459129106187558E-3</c:v>
                </c:pt>
                <c:pt idx="23639">
                  <c:v>1.833460656990063E-2</c:v>
                </c:pt>
                <c:pt idx="23640">
                  <c:v>6.6666666666668883E-3</c:v>
                </c:pt>
                <c:pt idx="23641">
                  <c:v>1.0416666666666938E-2</c:v>
                </c:pt>
                <c:pt idx="23642">
                  <c:v>1.0976702508960743E-2</c:v>
                </c:pt>
                <c:pt idx="23643">
                  <c:v>6.5104166666679814E-4</c:v>
                </c:pt>
                <c:pt idx="23644">
                  <c:v>1.0416666666666938E-2</c:v>
                </c:pt>
                <c:pt idx="23645">
                  <c:v>4.3744531933532539E-4</c:v>
                </c:pt>
                <c:pt idx="23646">
                  <c:v>6.5104166666679814E-4</c:v>
                </c:pt>
                <c:pt idx="23647">
                  <c:v>1.3888888888888959E-2</c:v>
                </c:pt>
                <c:pt idx="23648">
                  <c:v>3.4722222222222398E-3</c:v>
                </c:pt>
                <c:pt idx="23649">
                  <c:v>1.3774104683197297E-3</c:v>
                </c:pt>
                <c:pt idx="23650">
                  <c:v>1.7076502732243888E-4</c:v>
                </c:pt>
                <c:pt idx="23651">
                  <c:v>6.5104166666679814E-4</c:v>
                </c:pt>
                <c:pt idx="23652">
                  <c:v>2.1164021164021368E-2</c:v>
                </c:pt>
                <c:pt idx="23653">
                  <c:v>1.5748031496063096E-2</c:v>
                </c:pt>
                <c:pt idx="23654">
                  <c:v>0.15254237288135578</c:v>
                </c:pt>
                <c:pt idx="23655">
                  <c:v>2.5864707682889666E-2</c:v>
                </c:pt>
                <c:pt idx="23656">
                  <c:v>0.31111111111111123</c:v>
                </c:pt>
                <c:pt idx="23657">
                  <c:v>3.5433070866141662E-2</c:v>
                </c:pt>
                <c:pt idx="23658">
                  <c:v>2.016129032257999E-3</c:v>
                </c:pt>
                <c:pt idx="23659">
                  <c:v>2.1574973031283011E-3</c:v>
                </c:pt>
                <c:pt idx="23660">
                  <c:v>1.5748031496063172E-2</c:v>
                </c:pt>
                <c:pt idx="23661">
                  <c:v>4.4551367726904185E-5</c:v>
                </c:pt>
                <c:pt idx="23662">
                  <c:v>2.66666666666668E-2</c:v>
                </c:pt>
                <c:pt idx="23663">
                  <c:v>2.06625683060109E-2</c:v>
                </c:pt>
                <c:pt idx="23664">
                  <c:v>7.7266922094508403E-2</c:v>
                </c:pt>
                <c:pt idx="23665">
                  <c:v>6.5104166666679814E-4</c:v>
                </c:pt>
                <c:pt idx="23666">
                  <c:v>2.1164021164021368E-2</c:v>
                </c:pt>
                <c:pt idx="23667">
                  <c:v>1.5679442508710839E-2</c:v>
                </c:pt>
                <c:pt idx="23668">
                  <c:v>1.5679442508710839E-2</c:v>
                </c:pt>
                <c:pt idx="23669">
                  <c:v>2.976190476190496E-3</c:v>
                </c:pt>
                <c:pt idx="23670">
                  <c:v>1.0416666666666938E-2</c:v>
                </c:pt>
                <c:pt idx="23671">
                  <c:v>0.21052631578947356</c:v>
                </c:pt>
                <c:pt idx="23672">
                  <c:v>7.2580645161290175E-2</c:v>
                </c:pt>
                <c:pt idx="23673">
                  <c:v>7.2580645161290175E-2</c:v>
                </c:pt>
                <c:pt idx="23674">
                  <c:v>5.9999999999999928E-2</c:v>
                </c:pt>
                <c:pt idx="23675">
                  <c:v>0.19565217391304351</c:v>
                </c:pt>
                <c:pt idx="24568">
                  <c:v>2.4639999999999978E-2</c:v>
                </c:pt>
                <c:pt idx="24569">
                  <c:v>1.0389610389610303E-2</c:v>
                </c:pt>
                <c:pt idx="24570">
                  <c:v>7.5703910414637928E-4</c:v>
                </c:pt>
                <c:pt idx="24571">
                  <c:v>2.6612731530764405E-2</c:v>
                </c:pt>
                <c:pt idx="24572">
                  <c:v>2.4639999999999978E-2</c:v>
                </c:pt>
                <c:pt idx="24573">
                  <c:v>7.5740259740251549E-4</c:v>
                </c:pt>
                <c:pt idx="24574">
                  <c:v>1.571009635525757E-2</c:v>
                </c:pt>
                <c:pt idx="24575">
                  <c:v>2.6864035087719222E-2</c:v>
                </c:pt>
                <c:pt idx="24576">
                  <c:v>7.2811079318961601E-4</c:v>
                </c:pt>
                <c:pt idx="24577">
                  <c:v>5.1970951398724536E-3</c:v>
                </c:pt>
                <c:pt idx="24578">
                  <c:v>7.7836570348588981E-3</c:v>
                </c:pt>
                <c:pt idx="24579">
                  <c:v>2.6177377626362058E-4</c:v>
                </c:pt>
                <c:pt idx="24580">
                  <c:v>8.1454879001592638E-4</c:v>
                </c:pt>
                <c:pt idx="24581">
                  <c:v>3.7971946466588323E-4</c:v>
                </c:pt>
                <c:pt idx="24582">
                  <c:v>1.5914089490889289E-3</c:v>
                </c:pt>
                <c:pt idx="24583">
                  <c:v>2.796801626261725E-3</c:v>
                </c:pt>
                <c:pt idx="24584">
                  <c:v>1.344977350207828E-2</c:v>
                </c:pt>
                <c:pt idx="24585">
                  <c:v>1.5449814435778217E-2</c:v>
                </c:pt>
                <c:pt idx="24586">
                  <c:v>2.8117465923543543E-3</c:v>
                </c:pt>
                <c:pt idx="24587">
                  <c:v>4.6855603220580192E-3</c:v>
                </c:pt>
                <c:pt idx="24588">
                  <c:v>8.291103215921845E-5</c:v>
                </c:pt>
                <c:pt idx="24589">
                  <c:v>5.1273401922752621E-2</c:v>
                </c:pt>
                <c:pt idx="24590">
                  <c:v>1.07415146509732E-2</c:v>
                </c:pt>
                <c:pt idx="24591">
                  <c:v>5.1273401922752621E-2</c:v>
                </c:pt>
                <c:pt idx="24592">
                  <c:v>7.7836570348588981E-3</c:v>
                </c:pt>
                <c:pt idx="24593">
                  <c:v>5.1273401922752621E-2</c:v>
                </c:pt>
                <c:pt idx="24594">
                  <c:v>1.048352588789059E-2</c:v>
                </c:pt>
                <c:pt idx="24595">
                  <c:v>4.0789707695945004E-3</c:v>
                </c:pt>
                <c:pt idx="24596">
                  <c:v>3.0786230576146635E-2</c:v>
                </c:pt>
                <c:pt idx="24597">
                  <c:v>1.6079158936301841E-2</c:v>
                </c:pt>
                <c:pt idx="24598">
                  <c:v>1.6112919338532523E-6</c:v>
                </c:pt>
                <c:pt idx="24599">
                  <c:v>6.1454293737771293E-4</c:v>
                </c:pt>
                <c:pt idx="24600">
                  <c:v>5.2427730999174763E-4</c:v>
                </c:pt>
                <c:pt idx="24601">
                  <c:v>6.7476383265857292E-3</c:v>
                </c:pt>
                <c:pt idx="24602">
                  <c:v>5.7836899942167346E-4</c:v>
                </c:pt>
                <c:pt idx="24603">
                  <c:v>1.8043764173795241E-3</c:v>
                </c:pt>
                <c:pt idx="24604">
                  <c:v>5.29014844804351E-4</c:v>
                </c:pt>
                <c:pt idx="24605">
                  <c:v>1.6038677724932268E-2</c:v>
                </c:pt>
                <c:pt idx="24606">
                  <c:v>2.2802364000187544E-3</c:v>
                </c:pt>
                <c:pt idx="24607">
                  <c:v>1.3827127718413381E-2</c:v>
                </c:pt>
                <c:pt idx="24608">
                  <c:v>2.1496900863414318E-5</c:v>
                </c:pt>
                <c:pt idx="24609">
                  <c:v>6.7476383265857292E-3</c:v>
                </c:pt>
                <c:pt idx="24610">
                  <c:v>1.79199575230638E-3</c:v>
                </c:pt>
                <c:pt idx="24611">
                  <c:v>5.29014844804351E-4</c:v>
                </c:pt>
                <c:pt idx="24612">
                  <c:v>3.3649698015530652E-2</c:v>
                </c:pt>
                <c:pt idx="24613">
                  <c:v>1.1753950633408203E-3</c:v>
                </c:pt>
                <c:pt idx="24614">
                  <c:v>1.1753950633408203E-3</c:v>
                </c:pt>
                <c:pt idx="24615">
                  <c:v>1.0860484544695154E-2</c:v>
                </c:pt>
                <c:pt idx="24616">
                  <c:v>2.2071307300509393E-2</c:v>
                </c:pt>
                <c:pt idx="24617">
                  <c:v>1.2994736955606167E-2</c:v>
                </c:pt>
                <c:pt idx="24618">
                  <c:v>4.552286298457814E-3</c:v>
                </c:pt>
                <c:pt idx="24619">
                  <c:v>5.0866812000414721E-3</c:v>
                </c:pt>
                <c:pt idx="24620">
                  <c:v>1.0840468131236701E-3</c:v>
                </c:pt>
                <c:pt idx="24621">
                  <c:v>2.1028172730958923E-2</c:v>
                </c:pt>
                <c:pt idx="24622">
                  <c:v>1.3225371120108066E-2</c:v>
                </c:pt>
                <c:pt idx="24623">
                  <c:v>6.0421676217291536E-3</c:v>
                </c:pt>
                <c:pt idx="24624">
                  <c:v>1.6421052631579034E-2</c:v>
                </c:pt>
                <c:pt idx="24625">
                  <c:v>2.5009778823493155E-5</c:v>
                </c:pt>
                <c:pt idx="24626">
                  <c:v>5.2071227673776541E-4</c:v>
                </c:pt>
                <c:pt idx="24627">
                  <c:v>1.1313667184112397E-2</c:v>
                </c:pt>
                <c:pt idx="24628">
                  <c:v>2.2071307300509393E-2</c:v>
                </c:pt>
                <c:pt idx="24629">
                  <c:v>5.29014844804351E-4</c:v>
                </c:pt>
                <c:pt idx="24630">
                  <c:v>3.5076923076923019E-2</c:v>
                </c:pt>
                <c:pt idx="24631">
                  <c:v>6.5104166666679814E-4</c:v>
                </c:pt>
                <c:pt idx="24632">
                  <c:v>7.2148786831516027E-4</c:v>
                </c:pt>
                <c:pt idx="24633">
                  <c:v>1.0416666666666938E-2</c:v>
                </c:pt>
                <c:pt idx="24634">
                  <c:v>2.976190476190496E-3</c:v>
                </c:pt>
                <c:pt idx="24635">
                  <c:v>6.5104166666679814E-4</c:v>
                </c:pt>
                <c:pt idx="24636">
                  <c:v>1.3227513227514738E-3</c:v>
                </c:pt>
                <c:pt idx="24637">
                  <c:v>2.976190476190496E-3</c:v>
                </c:pt>
                <c:pt idx="24638">
                  <c:v>6.5104166666679814E-4</c:v>
                </c:pt>
                <c:pt idx="24639">
                  <c:v>6.2126307922273092E-3</c:v>
                </c:pt>
                <c:pt idx="24640">
                  <c:v>1.5748031496063096E-2</c:v>
                </c:pt>
                <c:pt idx="24641">
                  <c:v>8.4876543209878377E-3</c:v>
                </c:pt>
                <c:pt idx="24642">
                  <c:v>3.4722222222222398E-3</c:v>
                </c:pt>
                <c:pt idx="24643">
                  <c:v>1.0416666666666938E-2</c:v>
                </c:pt>
                <c:pt idx="24644">
                  <c:v>4.6599679627203775E-3</c:v>
                </c:pt>
                <c:pt idx="24645">
                  <c:v>2.3437500000000038E-2</c:v>
                </c:pt>
                <c:pt idx="24646">
                  <c:v>1.5682983682983511E-2</c:v>
                </c:pt>
                <c:pt idx="24647">
                  <c:v>1.0416666666666938E-2</c:v>
                </c:pt>
                <c:pt idx="24648">
                  <c:v>4.3715846994535582E-2</c:v>
                </c:pt>
                <c:pt idx="24649">
                  <c:v>1.5748031496063096E-2</c:v>
                </c:pt>
                <c:pt idx="24650">
                  <c:v>2.3437500000000038E-2</c:v>
                </c:pt>
                <c:pt idx="24651">
                  <c:v>6.5104166666679814E-4</c:v>
                </c:pt>
                <c:pt idx="24652">
                  <c:v>8.267195767214888E-5</c:v>
                </c:pt>
                <c:pt idx="24653">
                  <c:v>1.7076502732243888E-4</c:v>
                </c:pt>
                <c:pt idx="24654">
                  <c:v>1.0416666666666938E-2</c:v>
                </c:pt>
                <c:pt idx="24655">
                  <c:v>7.6497612453013397E-2</c:v>
                </c:pt>
                <c:pt idx="24656">
                  <c:v>1.0229132569539024E-4</c:v>
                </c:pt>
                <c:pt idx="24657">
                  <c:v>1.7532325224631831E-3</c:v>
                </c:pt>
                <c:pt idx="24658">
                  <c:v>6.553079947577196E-4</c:v>
                </c:pt>
                <c:pt idx="24659">
                  <c:v>1.5748031496063096E-2</c:v>
                </c:pt>
                <c:pt idx="24660">
                  <c:v>6.5104166666679814E-4</c:v>
                </c:pt>
                <c:pt idx="24661">
                  <c:v>1.0416666666666938E-2</c:v>
                </c:pt>
                <c:pt idx="24662">
                  <c:v>6.5104166666679814E-4</c:v>
                </c:pt>
                <c:pt idx="24663">
                  <c:v>2.5946156847445234E-3</c:v>
                </c:pt>
                <c:pt idx="24664">
                  <c:v>1.0635034257081455E-2</c:v>
                </c:pt>
                <c:pt idx="24665">
                  <c:v>1.3308696401305989E-3</c:v>
                </c:pt>
                <c:pt idx="24666">
                  <c:v>6.7567093328218279E-3</c:v>
                </c:pt>
                <c:pt idx="24667">
                  <c:v>1.6004495504495335E-2</c:v>
                </c:pt>
                <c:pt idx="24668">
                  <c:v>6.8740783026497582E-3</c:v>
                </c:pt>
                <c:pt idx="24669">
                  <c:v>2.7499382338093269E-3</c:v>
                </c:pt>
                <c:pt idx="24670">
                  <c:v>6.1454293737771293E-4</c:v>
                </c:pt>
                <c:pt idx="24671">
                  <c:v>6.1687706966151337E-4</c:v>
                </c:pt>
                <c:pt idx="24672">
                  <c:v>4.7468150298339961E-3</c:v>
                </c:pt>
                <c:pt idx="24673">
                  <c:v>1.4335974584421679E-2</c:v>
                </c:pt>
                <c:pt idx="24674">
                  <c:v>6.4971319003575331E-3</c:v>
                </c:pt>
                <c:pt idx="24675">
                  <c:v>2.0748482286943332E-3</c:v>
                </c:pt>
                <c:pt idx="24676">
                  <c:v>2.1698342979342849E-4</c:v>
                </c:pt>
                <c:pt idx="24677">
                  <c:v>6.8740783026497582E-3</c:v>
                </c:pt>
                <c:pt idx="24678">
                  <c:v>2.0989620459116638E-2</c:v>
                </c:pt>
                <c:pt idx="24679">
                  <c:v>6.5104166666679814E-4</c:v>
                </c:pt>
                <c:pt idx="24680">
                  <c:v>2.4154589371982158E-3</c:v>
                </c:pt>
                <c:pt idx="24681">
                  <c:v>3.6458333333333426E-2</c:v>
                </c:pt>
                <c:pt idx="24682">
                  <c:v>1.0416666666666938E-2</c:v>
                </c:pt>
                <c:pt idx="24683">
                  <c:v>8.9605734767043196E-4</c:v>
                </c:pt>
                <c:pt idx="24684">
                  <c:v>1.4336917562724075E-2</c:v>
                </c:pt>
                <c:pt idx="24685">
                  <c:v>1.681802892700132E-4</c:v>
                </c:pt>
                <c:pt idx="24686">
                  <c:v>1.0416666666666938E-2</c:v>
                </c:pt>
                <c:pt idx="24687">
                  <c:v>1.5442251461988146E-2</c:v>
                </c:pt>
                <c:pt idx="24688">
                  <c:v>2.1066760037348465E-2</c:v>
                </c:pt>
                <c:pt idx="24689">
                  <c:v>1.3748597081930427E-2</c:v>
                </c:pt>
                <c:pt idx="24690">
                  <c:v>1.1524822695035452E-2</c:v>
                </c:pt>
                <c:pt idx="24691">
                  <c:v>6.5104166666679814E-4</c:v>
                </c:pt>
                <c:pt idx="24692">
                  <c:v>4.9342105263158222E-3</c:v>
                </c:pt>
                <c:pt idx="24693">
                  <c:v>1.6203703703703606E-2</c:v>
                </c:pt>
                <c:pt idx="24694">
                  <c:v>1.7076502732243888E-4</c:v>
                </c:pt>
                <c:pt idx="24695">
                  <c:v>4.3744531933532539E-4</c:v>
                </c:pt>
                <c:pt idx="24696">
                  <c:v>3.7858422939068027E-2</c:v>
                </c:pt>
                <c:pt idx="24697">
                  <c:v>3.097173828881227E-3</c:v>
                </c:pt>
                <c:pt idx="24698">
                  <c:v>6.5104166666679814E-4</c:v>
                </c:pt>
                <c:pt idx="24699">
                  <c:v>5.6979504612224329E-4</c:v>
                </c:pt>
                <c:pt idx="24700">
                  <c:v>1.2016881624587927E-2</c:v>
                </c:pt>
                <c:pt idx="24701">
                  <c:v>1.3225371120108066E-2</c:v>
                </c:pt>
                <c:pt idx="24702">
                  <c:v>4.5740293418325748E-4</c:v>
                </c:pt>
                <c:pt idx="24703">
                  <c:v>1.3724010155760494E-5</c:v>
                </c:pt>
                <c:pt idx="24704">
                  <c:v>6.7476383265856112E-3</c:v>
                </c:pt>
                <c:pt idx="24705">
                  <c:v>1.0860484544695154E-2</c:v>
                </c:pt>
                <c:pt idx="24706">
                  <c:v>3.1488978857399591E-3</c:v>
                </c:pt>
                <c:pt idx="24707">
                  <c:v>4.6535436735049954E-5</c:v>
                </c:pt>
                <c:pt idx="24708">
                  <c:v>2.3199023199023172E-2</c:v>
                </c:pt>
                <c:pt idx="24709">
                  <c:v>8.1919488714067429E-3</c:v>
                </c:pt>
                <c:pt idx="24710">
                  <c:v>6.7476383265856772E-3</c:v>
                </c:pt>
                <c:pt idx="24711">
                  <c:v>1.3891002810670417E-2</c:v>
                </c:pt>
                <c:pt idx="24712">
                  <c:v>1.6421052631579034E-2</c:v>
                </c:pt>
                <c:pt idx="24713">
                  <c:v>2.3948974663912201E-2</c:v>
                </c:pt>
                <c:pt idx="24714">
                  <c:v>4.8309031688533004E-2</c:v>
                </c:pt>
                <c:pt idx="24715">
                  <c:v>1.0860484544695154E-2</c:v>
                </c:pt>
                <c:pt idx="24716">
                  <c:v>2.1935466399484609E-4</c:v>
                </c:pt>
                <c:pt idx="24717">
                  <c:v>1.0860484544695154E-2</c:v>
                </c:pt>
                <c:pt idx="24718">
                  <c:v>8.5879033247447277E-4</c:v>
                </c:pt>
                <c:pt idx="24719">
                  <c:v>2.3199023199023172E-2</c:v>
                </c:pt>
                <c:pt idx="24720">
                  <c:v>7.1689542806360456E-3</c:v>
                </c:pt>
                <c:pt idx="24721">
                  <c:v>1.8274663189917246E-3</c:v>
                </c:pt>
                <c:pt idx="24722">
                  <c:v>3.6673843090955303E-2</c:v>
                </c:pt>
                <c:pt idx="24723">
                  <c:v>2.2546238389689981E-2</c:v>
                </c:pt>
                <c:pt idx="24724">
                  <c:v>1.9098548510313229E-2</c:v>
                </c:pt>
                <c:pt idx="24725">
                  <c:v>4.2441218911805362E-4</c:v>
                </c:pt>
                <c:pt idx="24726">
                  <c:v>2.3965141612200407E-2</c:v>
                </c:pt>
                <c:pt idx="24727">
                  <c:v>1.0513296227581837E-2</c:v>
                </c:pt>
                <c:pt idx="24728">
                  <c:v>4.4649565310722381E-2</c:v>
                </c:pt>
                <c:pt idx="24729">
                  <c:v>3.3579865512235848E-6</c:v>
                </c:pt>
                <c:pt idx="24730">
                  <c:v>1.0635034257081455E-2</c:v>
                </c:pt>
                <c:pt idx="24731">
                  <c:v>1.2487512487511664E-3</c:v>
                </c:pt>
                <c:pt idx="24732">
                  <c:v>1.0635034257081455E-2</c:v>
                </c:pt>
                <c:pt idx="24733">
                  <c:v>1.6141256702481233E-2</c:v>
                </c:pt>
                <c:pt idx="24734">
                  <c:v>1.133317901610611E-2</c:v>
                </c:pt>
                <c:pt idx="24735">
                  <c:v>3.5764474759691204E-3</c:v>
                </c:pt>
                <c:pt idx="24736">
                  <c:v>7.2448384948384662E-3</c:v>
                </c:pt>
                <c:pt idx="24737">
                  <c:v>5.1402903818870291E-2</c:v>
                </c:pt>
                <c:pt idx="24738">
                  <c:v>4.6398084673946939E-2</c:v>
                </c:pt>
                <c:pt idx="24739">
                  <c:v>1.6079158936301841E-2</c:v>
                </c:pt>
                <c:pt idx="24740">
                  <c:v>1.9035842206574804E-3</c:v>
                </c:pt>
                <c:pt idx="24741">
                  <c:v>9.8681805998884634E-4</c:v>
                </c:pt>
                <c:pt idx="24742">
                  <c:v>1.0635034257081455E-2</c:v>
                </c:pt>
                <c:pt idx="24743">
                  <c:v>1.2487512487511664E-3</c:v>
                </c:pt>
                <c:pt idx="24744">
                  <c:v>5.9708436724565772E-2</c:v>
                </c:pt>
                <c:pt idx="24745">
                  <c:v>1.0635034257081455E-2</c:v>
                </c:pt>
                <c:pt idx="24746">
                  <c:v>1.6079158936301841E-2</c:v>
                </c:pt>
                <c:pt idx="24747">
                  <c:v>4.8166119594678422E-4</c:v>
                </c:pt>
                <c:pt idx="24748">
                  <c:v>6.7567093328218279E-3</c:v>
                </c:pt>
                <c:pt idx="24749">
                  <c:v>6.7567093328218279E-3</c:v>
                </c:pt>
                <c:pt idx="24750">
                  <c:v>1.4335974584421679E-2</c:v>
                </c:pt>
                <c:pt idx="24751">
                  <c:v>1.4083477498111698E-2</c:v>
                </c:pt>
                <c:pt idx="24752">
                  <c:v>1.0635034257081455E-2</c:v>
                </c:pt>
                <c:pt idx="24753">
                  <c:v>7.3559773559773514E-2</c:v>
                </c:pt>
                <c:pt idx="24754">
                  <c:v>1.6112919338532523E-6</c:v>
                </c:pt>
                <c:pt idx="24755">
                  <c:v>1.6079158936301841E-2</c:v>
                </c:pt>
                <c:pt idx="24756">
                  <c:v>2.3319200484554808E-2</c:v>
                </c:pt>
                <c:pt idx="24757">
                  <c:v>6.7567093328218279E-3</c:v>
                </c:pt>
                <c:pt idx="24758">
                  <c:v>1.6112919338532523E-6</c:v>
                </c:pt>
                <c:pt idx="24759">
                  <c:v>5.0981835501959435E-2</c:v>
                </c:pt>
                <c:pt idx="24760">
                  <c:v>3.4022176479234015E-3</c:v>
                </c:pt>
                <c:pt idx="24761">
                  <c:v>1.0416666666666938E-2</c:v>
                </c:pt>
                <c:pt idx="24762">
                  <c:v>4.1050903119862488E-4</c:v>
                </c:pt>
                <c:pt idx="24763">
                  <c:v>8.6805555555555608E-2</c:v>
                </c:pt>
                <c:pt idx="24764">
                  <c:v>1.0976702508960743E-2</c:v>
                </c:pt>
                <c:pt idx="24765">
                  <c:v>2.640716374269006E-2</c:v>
                </c:pt>
                <c:pt idx="24766">
                  <c:v>7.2580645161290175E-2</c:v>
                </c:pt>
                <c:pt idx="24767">
                  <c:v>4.3744531933532539E-4</c:v>
                </c:pt>
                <c:pt idx="24768">
                  <c:v>1.5748031496063096E-2</c:v>
                </c:pt>
                <c:pt idx="24769">
                  <c:v>3.5256410256410152E-2</c:v>
                </c:pt>
                <c:pt idx="24770">
                  <c:v>2.1610389610389521E-2</c:v>
                </c:pt>
                <c:pt idx="24771">
                  <c:v>1.0635034257081455E-2</c:v>
                </c:pt>
                <c:pt idx="24772">
                  <c:v>2.6575507825507941E-2</c:v>
                </c:pt>
                <c:pt idx="24773">
                  <c:v>0.11242763646609799</c:v>
                </c:pt>
                <c:pt idx="24774">
                  <c:v>3.5256410256410152E-2</c:v>
                </c:pt>
                <c:pt idx="24775">
                  <c:v>2.3443223443223579E-2</c:v>
                </c:pt>
                <c:pt idx="24776">
                  <c:v>1.6004495504495335E-2</c:v>
                </c:pt>
                <c:pt idx="24777">
                  <c:v>2.6575507825507941E-2</c:v>
                </c:pt>
                <c:pt idx="24778">
                  <c:v>1.0635034257081455E-2</c:v>
                </c:pt>
                <c:pt idx="24779">
                  <c:v>9.1548444996720577E-3</c:v>
                </c:pt>
                <c:pt idx="24780">
                  <c:v>3.2288926094235594E-2</c:v>
                </c:pt>
                <c:pt idx="24781">
                  <c:v>2.8110161443494635E-2</c:v>
                </c:pt>
                <c:pt idx="24782">
                  <c:v>1.5726933830382064E-2</c:v>
                </c:pt>
                <c:pt idx="24783">
                  <c:v>1.4414414414412071E-3</c:v>
                </c:pt>
                <c:pt idx="24784">
                  <c:v>2.1792474622567187E-5</c:v>
                </c:pt>
                <c:pt idx="24785">
                  <c:v>9.1797060218113784E-3</c:v>
                </c:pt>
                <c:pt idx="24786">
                  <c:v>1.5748031496063096E-2</c:v>
                </c:pt>
                <c:pt idx="24787">
                  <c:v>1.3402829486224902E-2</c:v>
                </c:pt>
                <c:pt idx="24788">
                  <c:v>4.5093795093709022E-5</c:v>
                </c:pt>
                <c:pt idx="24789">
                  <c:v>2.3011176857331882E-3</c:v>
                </c:pt>
                <c:pt idx="24790">
                  <c:v>1.8010291595197132E-2</c:v>
                </c:pt>
                <c:pt idx="24791">
                  <c:v>3.5433070866141662E-2</c:v>
                </c:pt>
                <c:pt idx="24792">
                  <c:v>4.3744531933532539E-4</c:v>
                </c:pt>
                <c:pt idx="24793">
                  <c:v>4.3715846994535582E-2</c:v>
                </c:pt>
                <c:pt idx="24794">
                  <c:v>6.9686411149826252E-3</c:v>
                </c:pt>
                <c:pt idx="24795">
                  <c:v>1.0416666666666938E-2</c:v>
                </c:pt>
                <c:pt idx="24796">
                  <c:v>2.640716374269006E-2</c:v>
                </c:pt>
                <c:pt idx="24797">
                  <c:v>7.0145903479300339E-5</c:v>
                </c:pt>
                <c:pt idx="24798">
                  <c:v>2.4132231404958876E-2</c:v>
                </c:pt>
                <c:pt idx="24799">
                  <c:v>3.6500000000000248E-2</c:v>
                </c:pt>
                <c:pt idx="24800">
                  <c:v>2.4132231404958876E-2</c:v>
                </c:pt>
                <c:pt idx="24801">
                  <c:v>2.4132231404958876E-2</c:v>
                </c:pt>
                <c:pt idx="24802">
                  <c:v>1.3765634306134622E-2</c:v>
                </c:pt>
                <c:pt idx="24803">
                  <c:v>1.4387074113101582E-2</c:v>
                </c:pt>
                <c:pt idx="24804">
                  <c:v>2.4611872146118867E-2</c:v>
                </c:pt>
                <c:pt idx="24805">
                  <c:v>5.5479452054813666E-4</c:v>
                </c:pt>
                <c:pt idx="24806">
                  <c:v>3.4459692083889028E-2</c:v>
                </c:pt>
                <c:pt idx="24807">
                  <c:v>1.7123287671233084E-2</c:v>
                </c:pt>
                <c:pt idx="24808">
                  <c:v>1.2226905514576914E-2</c:v>
                </c:pt>
                <c:pt idx="24809">
                  <c:v>1.7076502732243888E-4</c:v>
                </c:pt>
                <c:pt idx="24810">
                  <c:v>6.0386473429951862E-2</c:v>
                </c:pt>
                <c:pt idx="24811">
                  <c:v>5.6570931244562736E-3</c:v>
                </c:pt>
                <c:pt idx="24812">
                  <c:v>2.0487384084538771E-3</c:v>
                </c:pt>
                <c:pt idx="24813">
                  <c:v>6.5104166666679814E-4</c:v>
                </c:pt>
                <c:pt idx="24814">
                  <c:v>1.0416666666666938E-2</c:v>
                </c:pt>
                <c:pt idx="24815">
                  <c:v>3.7858422939068027E-2</c:v>
                </c:pt>
                <c:pt idx="24816">
                  <c:v>1.5748031496063096E-2</c:v>
                </c:pt>
                <c:pt idx="24817">
                  <c:v>6.5104166666679814E-4</c:v>
                </c:pt>
                <c:pt idx="24818">
                  <c:v>1.8784634169226918E-4</c:v>
                </c:pt>
                <c:pt idx="24819">
                  <c:v>4.4230180593817066E-2</c:v>
                </c:pt>
                <c:pt idx="24820">
                  <c:v>5.3146258503449497E-5</c:v>
                </c:pt>
                <c:pt idx="24821">
                  <c:v>2.3437500000000038E-2</c:v>
                </c:pt>
                <c:pt idx="24822">
                  <c:v>2.6666666666666613E-2</c:v>
                </c:pt>
                <c:pt idx="24823">
                  <c:v>1.2184508268059195E-2</c:v>
                </c:pt>
                <c:pt idx="24824">
                  <c:v>0.11932938856015773</c:v>
                </c:pt>
                <c:pt idx="24825">
                  <c:v>8.057001918333799E-2</c:v>
                </c:pt>
                <c:pt idx="24826">
                  <c:v>8.8417329796641551E-3</c:v>
                </c:pt>
                <c:pt idx="24827">
                  <c:v>1.3227513227514738E-3</c:v>
                </c:pt>
                <c:pt idx="24828">
                  <c:v>1.0416666666666938E-2</c:v>
                </c:pt>
                <c:pt idx="24829">
                  <c:v>6.5104166666679814E-4</c:v>
                </c:pt>
                <c:pt idx="24830">
                  <c:v>0.27739401327373697</c:v>
                </c:pt>
                <c:pt idx="24831">
                  <c:v>1.9357336430511073E-4</c:v>
                </c:pt>
                <c:pt idx="24832">
                  <c:v>6.5104166666679814E-4</c:v>
                </c:pt>
                <c:pt idx="24833">
                  <c:v>1.5748031496063096E-2</c:v>
                </c:pt>
                <c:pt idx="24834">
                  <c:v>6.5104166666679814E-4</c:v>
                </c:pt>
                <c:pt idx="24835">
                  <c:v>2.1164021164021368E-2</c:v>
                </c:pt>
                <c:pt idx="24836">
                  <c:v>1.0416666666666938E-2</c:v>
                </c:pt>
                <c:pt idx="24837">
                  <c:v>6.1218243036437225E-4</c:v>
                </c:pt>
                <c:pt idx="24838">
                  <c:v>4.3744531933532539E-4</c:v>
                </c:pt>
                <c:pt idx="24839">
                  <c:v>2.3437500000000038E-2</c:v>
                </c:pt>
                <c:pt idx="24840">
                  <c:v>2.3437500000000038E-2</c:v>
                </c:pt>
                <c:pt idx="24841">
                  <c:v>6.5104166666679814E-4</c:v>
                </c:pt>
                <c:pt idx="24842">
                  <c:v>2.976190476190496E-3</c:v>
                </c:pt>
                <c:pt idx="24843">
                  <c:v>6.5104166666679814E-4</c:v>
                </c:pt>
                <c:pt idx="24844">
                  <c:v>6.9991251093613586E-3</c:v>
                </c:pt>
                <c:pt idx="24845">
                  <c:v>0.16666666666666663</c:v>
                </c:pt>
                <c:pt idx="24846">
                  <c:v>2.3296398891966764E-2</c:v>
                </c:pt>
                <c:pt idx="24847">
                  <c:v>8.4008614887600749E-3</c:v>
                </c:pt>
                <c:pt idx="24848">
                  <c:v>2.2288977159881668E-3</c:v>
                </c:pt>
                <c:pt idx="24849">
                  <c:v>1.0611205432937245E-2</c:v>
                </c:pt>
                <c:pt idx="24850">
                  <c:v>7.4197689345314359E-3</c:v>
                </c:pt>
                <c:pt idx="24851">
                  <c:v>1.0611205432937245E-2</c:v>
                </c:pt>
                <c:pt idx="24852">
                  <c:v>2.7185732927359745E-2</c:v>
                </c:pt>
                <c:pt idx="24853">
                  <c:v>6.154358227585038E-3</c:v>
                </c:pt>
                <c:pt idx="24854">
                  <c:v>7.4197689345314359E-3</c:v>
                </c:pt>
                <c:pt idx="24855">
                  <c:v>2.8423444976076642E-2</c:v>
                </c:pt>
                <c:pt idx="24856">
                  <c:v>1.8276423372686937E-2</c:v>
                </c:pt>
                <c:pt idx="24857">
                  <c:v>9.8684210526314414E-3</c:v>
                </c:pt>
                <c:pt idx="24858">
                  <c:v>1.277060575968219E-2</c:v>
                </c:pt>
                <c:pt idx="24859">
                  <c:v>7.1731748726660367E-4</c:v>
                </c:pt>
                <c:pt idx="24860">
                  <c:v>1.0611205432937245E-2</c:v>
                </c:pt>
                <c:pt idx="24861">
                  <c:v>2.9529767040552858E-3</c:v>
                </c:pt>
                <c:pt idx="24862">
                  <c:v>1.6046213093709905E-2</c:v>
                </c:pt>
                <c:pt idx="24863">
                  <c:v>1.6046213093709905E-2</c:v>
                </c:pt>
                <c:pt idx="24864">
                  <c:v>1.7398869073551841E-6</c:v>
                </c:pt>
                <c:pt idx="24865">
                  <c:v>6.6881252718574858E-3</c:v>
                </c:pt>
                <c:pt idx="24866">
                  <c:v>3.5578947368421175E-2</c:v>
                </c:pt>
                <c:pt idx="24867">
                  <c:v>3.4098594903548309E-2</c:v>
                </c:pt>
                <c:pt idx="24868">
                  <c:v>1.0611205432937245E-2</c:v>
                </c:pt>
                <c:pt idx="24869">
                  <c:v>2.5733082706766768E-2</c:v>
                </c:pt>
                <c:pt idx="24870">
                  <c:v>2.0756289550856726E-2</c:v>
                </c:pt>
                <c:pt idx="24871">
                  <c:v>3.2894736842105157E-2</c:v>
                </c:pt>
                <c:pt idx="24872">
                  <c:v>5.8292043136254351E-5</c:v>
                </c:pt>
                <c:pt idx="24873">
                  <c:v>1.0912468075226436E-2</c:v>
                </c:pt>
                <c:pt idx="24874">
                  <c:v>2.6325279480706773E-2</c:v>
                </c:pt>
                <c:pt idx="24875">
                  <c:v>8.1384660224650459E-3</c:v>
                </c:pt>
                <c:pt idx="24876">
                  <c:v>1.2119939793083945E-2</c:v>
                </c:pt>
                <c:pt idx="24877">
                  <c:v>1.2289165730947448E-2</c:v>
                </c:pt>
                <c:pt idx="24878">
                  <c:v>1.6985095327592336E-3</c:v>
                </c:pt>
                <c:pt idx="24879">
                  <c:v>5.9392713790091776E-3</c:v>
                </c:pt>
                <c:pt idx="24880">
                  <c:v>8.3486061779680567E-4</c:v>
                </c:pt>
                <c:pt idx="24881">
                  <c:v>3.5957935020091694E-3</c:v>
                </c:pt>
                <c:pt idx="24882">
                  <c:v>1.122036207510106E-2</c:v>
                </c:pt>
                <c:pt idx="24883">
                  <c:v>1.8651752200962466E-2</c:v>
                </c:pt>
                <c:pt idx="24884">
                  <c:v>1.3191970491985477E-2</c:v>
                </c:pt>
                <c:pt idx="24885">
                  <c:v>1.6508605549701672E-2</c:v>
                </c:pt>
                <c:pt idx="24886">
                  <c:v>1.038836782445769E-3</c:v>
                </c:pt>
                <c:pt idx="24887">
                  <c:v>7.095030216804475E-3</c:v>
                </c:pt>
                <c:pt idx="24888">
                  <c:v>1.0912468075226436E-2</c:v>
                </c:pt>
                <c:pt idx="24889">
                  <c:v>2.5021263555931095E-2</c:v>
                </c:pt>
                <c:pt idx="24890">
                  <c:v>1.6508605549701672E-2</c:v>
                </c:pt>
                <c:pt idx="24891">
                  <c:v>8.1384660224650459E-3</c:v>
                </c:pt>
                <c:pt idx="24892">
                  <c:v>1.7828998784582542E-4</c:v>
                </c:pt>
                <c:pt idx="24893">
                  <c:v>9.7704816445711093E-3</c:v>
                </c:pt>
                <c:pt idx="24894">
                  <c:v>9.8656376709423919E-3</c:v>
                </c:pt>
                <c:pt idx="24895">
                  <c:v>9.8656376709423919E-3</c:v>
                </c:pt>
                <c:pt idx="24896">
                  <c:v>6.9991251093613586E-3</c:v>
                </c:pt>
                <c:pt idx="24897">
                  <c:v>1.1278195488721582E-2</c:v>
                </c:pt>
                <c:pt idx="24898">
                  <c:v>4.5448643033395173E-4</c:v>
                </c:pt>
                <c:pt idx="24899">
                  <c:v>7.7496851690388472E-4</c:v>
                </c:pt>
                <c:pt idx="24900">
                  <c:v>4.653897849462349E-2</c:v>
                </c:pt>
                <c:pt idx="24901">
                  <c:v>3.2679738562092359E-3</c:v>
                </c:pt>
                <c:pt idx="24902">
                  <c:v>1.0976702508960743E-2</c:v>
                </c:pt>
                <c:pt idx="24903">
                  <c:v>7.3529411764706367E-3</c:v>
                </c:pt>
                <c:pt idx="24904">
                  <c:v>3.2327586206897744E-3</c:v>
                </c:pt>
                <c:pt idx="24905">
                  <c:v>1.3227513227514738E-3</c:v>
                </c:pt>
                <c:pt idx="24906">
                  <c:v>6.5104166666679814E-4</c:v>
                </c:pt>
                <c:pt idx="24907">
                  <c:v>1.5748031496063096E-2</c:v>
                </c:pt>
                <c:pt idx="24908">
                  <c:v>7.2150072150074037E-4</c:v>
                </c:pt>
                <c:pt idx="24909">
                  <c:v>1.0416666666666938E-2</c:v>
                </c:pt>
                <c:pt idx="24910">
                  <c:v>2.4422973698335855E-2</c:v>
                </c:pt>
                <c:pt idx="24911">
                  <c:v>3.2859412250514988E-3</c:v>
                </c:pt>
                <c:pt idx="24912">
                  <c:v>2.016129032257999E-3</c:v>
                </c:pt>
                <c:pt idx="24913">
                  <c:v>2.8728141631367322E-2</c:v>
                </c:pt>
                <c:pt idx="24914">
                  <c:v>6.9295707929419191E-3</c:v>
                </c:pt>
                <c:pt idx="24915">
                  <c:v>9.9761071476644723E-3</c:v>
                </c:pt>
                <c:pt idx="24916">
                  <c:v>1.3227513227514738E-3</c:v>
                </c:pt>
                <c:pt idx="24917">
                  <c:v>9.0909090909090245E-3</c:v>
                </c:pt>
                <c:pt idx="24918">
                  <c:v>0</c:v>
                </c:pt>
                <c:pt idx="24919">
                  <c:v>6.9991251093613586E-3</c:v>
                </c:pt>
                <c:pt idx="24920">
                  <c:v>1.0416666666666938E-2</c:v>
                </c:pt>
                <c:pt idx="24921">
                  <c:v>1.0416666666666938E-2</c:v>
                </c:pt>
                <c:pt idx="24922">
                  <c:v>2.5219844035175125E-2</c:v>
                </c:pt>
                <c:pt idx="24923">
                  <c:v>7.9576117995366414E-4</c:v>
                </c:pt>
                <c:pt idx="24924">
                  <c:v>7.2811079318961601E-4</c:v>
                </c:pt>
                <c:pt idx="24925">
                  <c:v>2.3764738050452233E-2</c:v>
                </c:pt>
                <c:pt idx="24926">
                  <c:v>1.048352588789059E-2</c:v>
                </c:pt>
                <c:pt idx="24927">
                  <c:v>7.7836570348588981E-3</c:v>
                </c:pt>
                <c:pt idx="24928">
                  <c:v>2.796801626261725E-3</c:v>
                </c:pt>
                <c:pt idx="24929">
                  <c:v>1.5335430865406412E-3</c:v>
                </c:pt>
                <c:pt idx="24930">
                  <c:v>3.3462777823682114E-3</c:v>
                </c:pt>
                <c:pt idx="24931">
                  <c:v>7.9576117995366414E-4</c:v>
                </c:pt>
                <c:pt idx="24932">
                  <c:v>3.8247100802854581E-2</c:v>
                </c:pt>
                <c:pt idx="24933">
                  <c:v>4.4115085579039008E-3</c:v>
                </c:pt>
                <c:pt idx="24934">
                  <c:v>1.1188686000735613E-5</c:v>
                </c:pt>
                <c:pt idx="24935">
                  <c:v>1.5854184641932809E-2</c:v>
                </c:pt>
                <c:pt idx="24936">
                  <c:v>1.4589410084434609E-4</c:v>
                </c:pt>
                <c:pt idx="24937">
                  <c:v>7.2811079318961601E-4</c:v>
                </c:pt>
                <c:pt idx="24938">
                  <c:v>6.5104166666679814E-4</c:v>
                </c:pt>
                <c:pt idx="24939">
                  <c:v>6.9991251093613586E-3</c:v>
                </c:pt>
                <c:pt idx="24940">
                  <c:v>4.3744531933532539E-4</c:v>
                </c:pt>
                <c:pt idx="24941">
                  <c:v>2.5092004014720729E-2</c:v>
                </c:pt>
                <c:pt idx="24942">
                  <c:v>7.5387532061990247E-4</c:v>
                </c:pt>
                <c:pt idx="24943">
                  <c:v>2.5092004014720729E-2</c:v>
                </c:pt>
                <c:pt idx="24944">
                  <c:v>3.7949063923090005E-2</c:v>
                </c:pt>
                <c:pt idx="24945">
                  <c:v>1.0710382513660976E-2</c:v>
                </c:pt>
                <c:pt idx="24946">
                  <c:v>7.7775285938553023E-3</c:v>
                </c:pt>
                <c:pt idx="24947">
                  <c:v>2.4639999999999978E-2</c:v>
                </c:pt>
                <c:pt idx="24948">
                  <c:v>2.065096194128431E-3</c:v>
                </c:pt>
                <c:pt idx="24949">
                  <c:v>6.8751062022088883E-3</c:v>
                </c:pt>
                <c:pt idx="24950">
                  <c:v>7.5740259740251549E-4</c:v>
                </c:pt>
                <c:pt idx="24951">
                  <c:v>6.812859271777781E-6</c:v>
                </c:pt>
                <c:pt idx="24952">
                  <c:v>2.1117094287825707E-2</c:v>
                </c:pt>
                <c:pt idx="24953">
                  <c:v>7.0542398777693055E-2</c:v>
                </c:pt>
                <c:pt idx="24954">
                  <c:v>6.812859271777781E-6</c:v>
                </c:pt>
                <c:pt idx="24955">
                  <c:v>2.6612731530764405E-2</c:v>
                </c:pt>
                <c:pt idx="24956">
                  <c:v>1.571009635525757E-2</c:v>
                </c:pt>
                <c:pt idx="24957">
                  <c:v>3.6936182097471992E-4</c:v>
                </c:pt>
                <c:pt idx="24958">
                  <c:v>9.8493943031827249E-5</c:v>
                </c:pt>
                <c:pt idx="24959">
                  <c:v>1.0389610389610303E-2</c:v>
                </c:pt>
                <c:pt idx="24960">
                  <c:v>3.5868005738880875E-2</c:v>
                </c:pt>
                <c:pt idx="24961">
                  <c:v>1.2579185520361852E-2</c:v>
                </c:pt>
                <c:pt idx="24962">
                  <c:v>2.4925224327014041E-4</c:v>
                </c:pt>
                <c:pt idx="24963">
                  <c:v>2.3719165085388773E-2</c:v>
                </c:pt>
                <c:pt idx="24964">
                  <c:v>8.352990837533407E-4</c:v>
                </c:pt>
                <c:pt idx="24965">
                  <c:v>1.6585365853658652E-2</c:v>
                </c:pt>
                <c:pt idx="24966">
                  <c:v>2.9411764705881624E-4</c:v>
                </c:pt>
                <c:pt idx="24967">
                  <c:v>1.0588235294115077E-3</c:v>
                </c:pt>
                <c:pt idx="24968">
                  <c:v>2.3719165085388773E-2</c:v>
                </c:pt>
                <c:pt idx="24969">
                  <c:v>4.0283224400871204E-2</c:v>
                </c:pt>
                <c:pt idx="24970">
                  <c:v>1.6585365853658652E-2</c:v>
                </c:pt>
                <c:pt idx="24971">
                  <c:v>3.9107184375726502E-2</c:v>
                </c:pt>
                <c:pt idx="24972">
                  <c:v>1.0967741935483678E-2</c:v>
                </c:pt>
                <c:pt idx="24973">
                  <c:v>1.6289592760182789E-3</c:v>
                </c:pt>
                <c:pt idx="24974">
                  <c:v>2.3719165085388773E-2</c:v>
                </c:pt>
                <c:pt idx="24975">
                  <c:v>5.5197600104343568E-3</c:v>
                </c:pt>
                <c:pt idx="24976">
                  <c:v>5.164992826397597E-4</c:v>
                </c:pt>
                <c:pt idx="24977">
                  <c:v>8.0923028291449456E-2</c:v>
                </c:pt>
                <c:pt idx="24978">
                  <c:v>2.3437500000000038E-2</c:v>
                </c:pt>
                <c:pt idx="24979">
                  <c:v>6.9991251093613586E-3</c:v>
                </c:pt>
                <c:pt idx="24980">
                  <c:v>4.7619047619047589E-2</c:v>
                </c:pt>
                <c:pt idx="24981">
                  <c:v>9.468252545175573E-3</c:v>
                </c:pt>
                <c:pt idx="24982">
                  <c:v>6.6666666666668883E-3</c:v>
                </c:pt>
                <c:pt idx="24983">
                  <c:v>3.5805035805034175E-3</c:v>
                </c:pt>
                <c:pt idx="24984">
                  <c:v>1.833460656990063E-2</c:v>
                </c:pt>
                <c:pt idx="24985">
                  <c:v>2.016129032257999E-3</c:v>
                </c:pt>
                <c:pt idx="24986">
                  <c:v>6.9686411149826252E-3</c:v>
                </c:pt>
                <c:pt idx="24987">
                  <c:v>6.8886337543053074E-3</c:v>
                </c:pt>
                <c:pt idx="24988">
                  <c:v>6.5104166666679814E-4</c:v>
                </c:pt>
                <c:pt idx="24989">
                  <c:v>1.833460656990063E-2</c:v>
                </c:pt>
                <c:pt idx="24990">
                  <c:v>9.3750000000000465E-3</c:v>
                </c:pt>
                <c:pt idx="24991">
                  <c:v>4.3744531933532539E-4</c:v>
                </c:pt>
                <c:pt idx="24992">
                  <c:v>4.3744531933532539E-4</c:v>
                </c:pt>
                <c:pt idx="24993">
                  <c:v>0</c:v>
                </c:pt>
                <c:pt idx="24994">
                  <c:v>6.5104166666679814E-4</c:v>
                </c:pt>
                <c:pt idx="24995">
                  <c:v>2.976190476190496E-3</c:v>
                </c:pt>
                <c:pt idx="24996">
                  <c:v>6.5104166666679814E-4</c:v>
                </c:pt>
                <c:pt idx="24997">
                  <c:v>0</c:v>
                </c:pt>
                <c:pt idx="24998">
                  <c:v>1.5748031496063096E-2</c:v>
                </c:pt>
                <c:pt idx="24999">
                  <c:v>2.1135265700484023E-3</c:v>
                </c:pt>
                <c:pt idx="25000">
                  <c:v>1.5748031496063096E-2</c:v>
                </c:pt>
                <c:pt idx="25001">
                  <c:v>9.0997240247632383E-3</c:v>
                </c:pt>
                <c:pt idx="25002">
                  <c:v>1.3888888888888959E-2</c:v>
                </c:pt>
                <c:pt idx="25003">
                  <c:v>2.976190476190496E-3</c:v>
                </c:pt>
                <c:pt idx="25004">
                  <c:v>1.5748031496063096E-2</c:v>
                </c:pt>
                <c:pt idx="25005">
                  <c:v>3.5433070866141662E-2</c:v>
                </c:pt>
                <c:pt idx="25006">
                  <c:v>2.976190476190496E-3</c:v>
                </c:pt>
                <c:pt idx="25007">
                  <c:v>9.7949188858280165E-3</c:v>
                </c:pt>
                <c:pt idx="25008">
                  <c:v>6.5104166666679814E-4</c:v>
                </c:pt>
                <c:pt idx="25009">
                  <c:v>6.6666666666668883E-3</c:v>
                </c:pt>
                <c:pt idx="25010">
                  <c:v>6.9991251093613586E-3</c:v>
                </c:pt>
                <c:pt idx="25011">
                  <c:v>1.0976702508960743E-2</c:v>
                </c:pt>
                <c:pt idx="25012">
                  <c:v>5.8430873938895463E-3</c:v>
                </c:pt>
                <c:pt idx="25013">
                  <c:v>2.4085224641037482E-2</c:v>
                </c:pt>
                <c:pt idx="25014">
                  <c:v>1.0296789824349027E-2</c:v>
                </c:pt>
                <c:pt idx="25015">
                  <c:v>3.8305920658873168E-4</c:v>
                </c:pt>
                <c:pt idx="25016">
                  <c:v>3.3853260239006894E-2</c:v>
                </c:pt>
                <c:pt idx="25017">
                  <c:v>1.0864646862089371E-2</c:v>
                </c:pt>
                <c:pt idx="25018">
                  <c:v>1.2698488903825267E-2</c:v>
                </c:pt>
                <c:pt idx="25019">
                  <c:v>1.5021643429104134E-2</c:v>
                </c:pt>
                <c:pt idx="25020">
                  <c:v>2.4085224641037482E-2</c:v>
                </c:pt>
                <c:pt idx="25021">
                  <c:v>3.4022176479234015E-3</c:v>
                </c:pt>
                <c:pt idx="25022">
                  <c:v>8.0028100162354366E-4</c:v>
                </c:pt>
                <c:pt idx="25023">
                  <c:v>6.912845219296887E-3</c:v>
                </c:pt>
                <c:pt idx="25024">
                  <c:v>2.7499382338093269E-3</c:v>
                </c:pt>
                <c:pt idx="25025">
                  <c:v>1.6079158936301841E-2</c:v>
                </c:pt>
                <c:pt idx="25026">
                  <c:v>1.6150418667983044E-2</c:v>
                </c:pt>
                <c:pt idx="25027">
                  <c:v>6.1454293737771293E-4</c:v>
                </c:pt>
                <c:pt idx="25028">
                  <c:v>2.3319200484554808E-2</c:v>
                </c:pt>
                <c:pt idx="25029">
                  <c:v>6.912845219296887E-3</c:v>
                </c:pt>
                <c:pt idx="25030">
                  <c:v>3.2052808375499111E-4</c:v>
                </c:pt>
                <c:pt idx="25031">
                  <c:v>3.094009348123958E-3</c:v>
                </c:pt>
                <c:pt idx="25032">
                  <c:v>6.1454293737771293E-4</c:v>
                </c:pt>
                <c:pt idx="25033">
                  <c:v>6.7567093328218279E-3</c:v>
                </c:pt>
                <c:pt idx="25034">
                  <c:v>6.7109386710427599E-2</c:v>
                </c:pt>
                <c:pt idx="25035">
                  <c:v>2.3319200484554808E-2</c:v>
                </c:pt>
                <c:pt idx="25036">
                  <c:v>1.6079158936301841E-2</c:v>
                </c:pt>
                <c:pt idx="25037">
                  <c:v>4.23775731657524E-3</c:v>
                </c:pt>
                <c:pt idx="25038">
                  <c:v>1.0635034257081455E-2</c:v>
                </c:pt>
                <c:pt idx="25039">
                  <c:v>6.3281313281313934E-3</c:v>
                </c:pt>
                <c:pt idx="25040">
                  <c:v>1.5871733308710576E-3</c:v>
                </c:pt>
                <c:pt idx="25041">
                  <c:v>1.5470477999748978E-4</c:v>
                </c:pt>
                <c:pt idx="25042">
                  <c:v>5.3280053280077089E-4</c:v>
                </c:pt>
                <c:pt idx="25043">
                  <c:v>3.2859412250514988E-3</c:v>
                </c:pt>
                <c:pt idx="25044">
                  <c:v>7.85116270478361E-3</c:v>
                </c:pt>
                <c:pt idx="25045">
                  <c:v>1.6004495504495335E-2</c:v>
                </c:pt>
                <c:pt idx="25046">
                  <c:v>2.1610389610389521E-2</c:v>
                </c:pt>
                <c:pt idx="25047">
                  <c:v>1.5205547112462E-2</c:v>
                </c:pt>
                <c:pt idx="25048">
                  <c:v>1.60384923817156E-3</c:v>
                </c:pt>
                <c:pt idx="25049">
                  <c:v>6.5104166666679814E-4</c:v>
                </c:pt>
                <c:pt idx="25050">
                  <c:v>1.6087516087530656E-4</c:v>
                </c:pt>
                <c:pt idx="25051">
                  <c:v>4.3744531933532539E-4</c:v>
                </c:pt>
                <c:pt idx="25052">
                  <c:v>1.5748031496063096E-2</c:v>
                </c:pt>
                <c:pt idx="25053">
                  <c:v>1.6385994957423773E-2</c:v>
                </c:pt>
                <c:pt idx="25054">
                  <c:v>2.2267018695590179E-2</c:v>
                </c:pt>
                <c:pt idx="25055">
                  <c:v>6.147540983606598E-3</c:v>
                </c:pt>
                <c:pt idx="25056">
                  <c:v>3.320698096817485E-2</c:v>
                </c:pt>
                <c:pt idx="25057">
                  <c:v>8.9605734767043196E-4</c:v>
                </c:pt>
                <c:pt idx="25058">
                  <c:v>1.0416666666666938E-2</c:v>
                </c:pt>
                <c:pt idx="25059">
                  <c:v>1.9097222222222307E-2</c:v>
                </c:pt>
                <c:pt idx="25060">
                  <c:v>2.976190476190496E-3</c:v>
                </c:pt>
                <c:pt idx="25061">
                  <c:v>2.3437500000000038E-2</c:v>
                </c:pt>
                <c:pt idx="25062">
                  <c:v>6.5104166666679814E-4</c:v>
                </c:pt>
                <c:pt idx="25063">
                  <c:v>2.7882098554682681E-3</c:v>
                </c:pt>
                <c:pt idx="25064">
                  <c:v>6.5104166666679814E-4</c:v>
                </c:pt>
                <c:pt idx="25065">
                  <c:v>1.0416666666666719E-3</c:v>
                </c:pt>
                <c:pt idx="25066">
                  <c:v>6.3492063492063813E-3</c:v>
                </c:pt>
                <c:pt idx="25067">
                  <c:v>6.8493150684932336E-3</c:v>
                </c:pt>
                <c:pt idx="25068">
                  <c:v>1.5380671622660358E-3</c:v>
                </c:pt>
                <c:pt idx="25069">
                  <c:v>2.8051720359412783E-2</c:v>
                </c:pt>
                <c:pt idx="25070">
                  <c:v>2.3437500000000038E-2</c:v>
                </c:pt>
                <c:pt idx="25071">
                  <c:v>1.0416666666666938E-2</c:v>
                </c:pt>
                <c:pt idx="25072">
                  <c:v>1.4542671259089146E-2</c:v>
                </c:pt>
                <c:pt idx="25073">
                  <c:v>2.4133175728918701E-3</c:v>
                </c:pt>
                <c:pt idx="25074">
                  <c:v>1.6203703703703606E-2</c:v>
                </c:pt>
                <c:pt idx="25075">
                  <c:v>2.016129032257999E-3</c:v>
                </c:pt>
                <c:pt idx="25076">
                  <c:v>2.6205450733739476E-4</c:v>
                </c:pt>
                <c:pt idx="25077">
                  <c:v>2.2038567493112997E-2</c:v>
                </c:pt>
                <c:pt idx="25078">
                  <c:v>9.9730178497333777E-4</c:v>
                </c:pt>
                <c:pt idx="25079">
                  <c:v>5.954743310716469E-4</c:v>
                </c:pt>
                <c:pt idx="25080">
                  <c:v>2.1040741520031813E-4</c:v>
                </c:pt>
                <c:pt idx="25081">
                  <c:v>5.8897457141036301E-2</c:v>
                </c:pt>
                <c:pt idx="25082">
                  <c:v>1.6231363729298853E-2</c:v>
                </c:pt>
                <c:pt idx="25083">
                  <c:v>3.0821917808218149E-3</c:v>
                </c:pt>
                <c:pt idx="25084">
                  <c:v>1.1321181931393752E-2</c:v>
                </c:pt>
                <c:pt idx="25085">
                  <c:v>1.1380400421497248E-3</c:v>
                </c:pt>
                <c:pt idx="25086">
                  <c:v>4.9087552114354446E-3</c:v>
                </c:pt>
                <c:pt idx="25087">
                  <c:v>7.8598114214553129E-3</c:v>
                </c:pt>
                <c:pt idx="25088">
                  <c:v>5.9889052417076726E-4</c:v>
                </c:pt>
                <c:pt idx="25089">
                  <c:v>2.4132231404958876E-2</c:v>
                </c:pt>
                <c:pt idx="25090">
                  <c:v>2.7850430073272634E-3</c:v>
                </c:pt>
                <c:pt idx="25091">
                  <c:v>6.1864406779660874E-2</c:v>
                </c:pt>
                <c:pt idx="25092">
                  <c:v>2.4132231404958876E-2</c:v>
                </c:pt>
                <c:pt idx="25093">
                  <c:v>7.4896679823542919E-3</c:v>
                </c:pt>
                <c:pt idx="25094">
                  <c:v>1.8580962416580966E-3</c:v>
                </c:pt>
                <c:pt idx="25095">
                  <c:v>1.1380400421497248E-3</c:v>
                </c:pt>
                <c:pt idx="25096">
                  <c:v>7.0136986301372389E-3</c:v>
                </c:pt>
                <c:pt idx="25097">
                  <c:v>1.2179118222632411E-3</c:v>
                </c:pt>
                <c:pt idx="25098">
                  <c:v>1.0303326810176219E-2</c:v>
                </c:pt>
                <c:pt idx="25099">
                  <c:v>2.4132231404958876E-2</c:v>
                </c:pt>
                <c:pt idx="25100">
                  <c:v>5.9889052417076726E-4</c:v>
                </c:pt>
                <c:pt idx="25101">
                  <c:v>3.4866782580729692E-2</c:v>
                </c:pt>
                <c:pt idx="25102">
                  <c:v>7.4297654980841929E-6</c:v>
                </c:pt>
                <c:pt idx="25103">
                  <c:v>1.8580962416580966E-3</c:v>
                </c:pt>
                <c:pt idx="25104">
                  <c:v>6.5681444991790095E-3</c:v>
                </c:pt>
                <c:pt idx="25105">
                  <c:v>6.6666666666667001E-3</c:v>
                </c:pt>
                <c:pt idx="25106">
                  <c:v>2.016129032257999E-3</c:v>
                </c:pt>
                <c:pt idx="25107">
                  <c:v>2.016129032257999E-3</c:v>
                </c:pt>
                <c:pt idx="25108">
                  <c:v>2.3437500000000038E-2</c:v>
                </c:pt>
                <c:pt idx="25109">
                  <c:v>1.4361045663637287E-2</c:v>
                </c:pt>
                <c:pt idx="25110">
                  <c:v>1.3227513227514738E-3</c:v>
                </c:pt>
                <c:pt idx="25111">
                  <c:v>0</c:v>
                </c:pt>
                <c:pt idx="25112">
                  <c:v>1.3227513227514738E-3</c:v>
                </c:pt>
                <c:pt idx="25113">
                  <c:v>1.7076502732243888E-4</c:v>
                </c:pt>
                <c:pt idx="25114">
                  <c:v>4.3715846994535582E-2</c:v>
                </c:pt>
                <c:pt idx="25115">
                  <c:v>4.3744531933532539E-4</c:v>
                </c:pt>
                <c:pt idx="25116">
                  <c:v>2.66666666666668E-2</c:v>
                </c:pt>
                <c:pt idx="25117">
                  <c:v>1.0416666666666938E-2</c:v>
                </c:pt>
                <c:pt idx="25118">
                  <c:v>3.9447731755424325E-3</c:v>
                </c:pt>
                <c:pt idx="25119">
                  <c:v>2.3437500000000038E-2</c:v>
                </c:pt>
                <c:pt idx="25120">
                  <c:v>2.3437500000000038E-2</c:v>
                </c:pt>
                <c:pt idx="25121">
                  <c:v>1.0416666666666938E-2</c:v>
                </c:pt>
                <c:pt idx="25122">
                  <c:v>6.6666666666667001E-3</c:v>
                </c:pt>
                <c:pt idx="25123">
                  <c:v>6.5104166666679814E-4</c:v>
                </c:pt>
                <c:pt idx="25124">
                  <c:v>4.0825096691019169E-3</c:v>
                </c:pt>
                <c:pt idx="25125">
                  <c:v>1.0416666666666938E-2</c:v>
                </c:pt>
                <c:pt idx="25126">
                  <c:v>2.0010628061475442E-2</c:v>
                </c:pt>
                <c:pt idx="25127">
                  <c:v>1.63524869407221E-2</c:v>
                </c:pt>
                <c:pt idx="25128">
                  <c:v>1.8058577645442074E-2</c:v>
                </c:pt>
                <c:pt idx="25129">
                  <c:v>4.2646982947680838E-4</c:v>
                </c:pt>
                <c:pt idx="25130">
                  <c:v>2.5694444444444468E-2</c:v>
                </c:pt>
                <c:pt idx="25131">
                  <c:v>1.3014193438721714E-2</c:v>
                </c:pt>
                <c:pt idx="25132">
                  <c:v>1.0810810810810674E-2</c:v>
                </c:pt>
                <c:pt idx="25133">
                  <c:v>1.8022746329253885E-3</c:v>
                </c:pt>
                <c:pt idx="25134">
                  <c:v>1.6837104072398128E-2</c:v>
                </c:pt>
                <c:pt idx="25135">
                  <c:v>1.0296789824349027E-2</c:v>
                </c:pt>
                <c:pt idx="25136">
                  <c:v>3.64145658263305E-2</c:v>
                </c:pt>
                <c:pt idx="25137">
                  <c:v>1.0416666666666938E-2</c:v>
                </c:pt>
                <c:pt idx="25138">
                  <c:v>2.1164021164021368E-2</c:v>
                </c:pt>
                <c:pt idx="25139">
                  <c:v>5.9999999999999928E-2</c:v>
                </c:pt>
                <c:pt idx="25140">
                  <c:v>1.8933438155136269E-2</c:v>
                </c:pt>
                <c:pt idx="25141">
                  <c:v>1.3774104683197297E-3</c:v>
                </c:pt>
                <c:pt idx="25142">
                  <c:v>3.4722222222222398E-3</c:v>
                </c:pt>
                <c:pt idx="25143">
                  <c:v>3.5433070866141662E-2</c:v>
                </c:pt>
                <c:pt idx="25144">
                  <c:v>7.9772079772078366E-4</c:v>
                </c:pt>
                <c:pt idx="25145">
                  <c:v>2.4761904761904797E-2</c:v>
                </c:pt>
                <c:pt idx="25146">
                  <c:v>5.6368034481242182E-2</c:v>
                </c:pt>
                <c:pt idx="25749">
                  <c:v>0.71040345313601128</c:v>
                </c:pt>
                <c:pt idx="25750">
                  <c:v>0.71040345313601128</c:v>
                </c:pt>
                <c:pt idx="25751">
                  <c:v>0.65210256410256406</c:v>
                </c:pt>
                <c:pt idx="25752">
                  <c:v>1.0416666666666938E-2</c:v>
                </c:pt>
                <c:pt idx="25753">
                  <c:v>4.3744531933532539E-4</c:v>
                </c:pt>
                <c:pt idx="25754">
                  <c:v>0.10150375939849607</c:v>
                </c:pt>
                <c:pt idx="25755">
                  <c:v>2.3437500000000038E-2</c:v>
                </c:pt>
                <c:pt idx="25756">
                  <c:v>5.6712962962963118E-2</c:v>
                </c:pt>
                <c:pt idx="25757">
                  <c:v>0.39320388349514546</c:v>
                </c:pt>
                <c:pt idx="25758">
                  <c:v>0.39320388349514546</c:v>
                </c:pt>
                <c:pt idx="25759">
                  <c:v>1.0416666666666938E-2</c:v>
                </c:pt>
                <c:pt idx="25760">
                  <c:v>6.1784897025171634E-2</c:v>
                </c:pt>
                <c:pt idx="25761">
                  <c:v>2.3199023199023172E-2</c:v>
                </c:pt>
                <c:pt idx="25762">
                  <c:v>1.6421052631579034E-2</c:v>
                </c:pt>
                <c:pt idx="25763">
                  <c:v>1.0860484544695154E-2</c:v>
                </c:pt>
                <c:pt idx="25764">
                  <c:v>1.6421052631579034E-2</c:v>
                </c:pt>
                <c:pt idx="25765">
                  <c:v>1.9632639065837607E-2</c:v>
                </c:pt>
                <c:pt idx="25766">
                  <c:v>5.9412132582864305E-2</c:v>
                </c:pt>
                <c:pt idx="25767">
                  <c:v>1.0860484544695154E-2</c:v>
                </c:pt>
                <c:pt idx="25768">
                  <c:v>1.0860484544695154E-2</c:v>
                </c:pt>
                <c:pt idx="25769">
                  <c:v>3.5076923076923019E-2</c:v>
                </c:pt>
                <c:pt idx="25770">
                  <c:v>9.2835167512024565E-3</c:v>
                </c:pt>
                <c:pt idx="25771">
                  <c:v>1.0860484544695154E-2</c:v>
                </c:pt>
                <c:pt idx="25772">
                  <c:v>1.3724010155760494E-5</c:v>
                </c:pt>
                <c:pt idx="25773">
                  <c:v>2.6282534022472816E-3</c:v>
                </c:pt>
                <c:pt idx="25774">
                  <c:v>1.5834631707981406E-4</c:v>
                </c:pt>
                <c:pt idx="25775">
                  <c:v>4.3744531933532539E-4</c:v>
                </c:pt>
                <c:pt idx="25776">
                  <c:v>3.6549707602333709E-4</c:v>
                </c:pt>
                <c:pt idx="25777">
                  <c:v>1.3054830287208905E-3</c:v>
                </c:pt>
                <c:pt idx="25778">
                  <c:v>1.0976702508960743E-2</c:v>
                </c:pt>
                <c:pt idx="25779">
                  <c:v>6.9991251093613586E-3</c:v>
                </c:pt>
                <c:pt idx="25780">
                  <c:v>2.3437500000000038E-2</c:v>
                </c:pt>
                <c:pt idx="25781">
                  <c:v>1.9886363636363751E-2</c:v>
                </c:pt>
                <c:pt idx="25782">
                  <c:v>1.9886363636363751E-2</c:v>
                </c:pt>
                <c:pt idx="25783">
                  <c:v>2.1739130434782719E-2</c:v>
                </c:pt>
                <c:pt idx="25784">
                  <c:v>2.1164021164021368E-2</c:v>
                </c:pt>
                <c:pt idx="25785">
                  <c:v>2.3437500000000038E-2</c:v>
                </c:pt>
                <c:pt idx="25786">
                  <c:v>1.5442251461988146E-2</c:v>
                </c:pt>
                <c:pt idx="25787">
                  <c:v>1.1770244821086376E-4</c:v>
                </c:pt>
                <c:pt idx="25788">
                  <c:v>1.3273736963293878E-2</c:v>
                </c:pt>
                <c:pt idx="25789">
                  <c:v>0</c:v>
                </c:pt>
                <c:pt idx="25790">
                  <c:v>3.097173828881227E-3</c:v>
                </c:pt>
                <c:pt idx="25791">
                  <c:v>1.3414958743678408E-2</c:v>
                </c:pt>
                <c:pt idx="25792">
                  <c:v>6.5104166666679814E-4</c:v>
                </c:pt>
                <c:pt idx="25793">
                  <c:v>3.5433070866141662E-2</c:v>
                </c:pt>
                <c:pt idx="25794">
                  <c:v>1.9357336430511073E-4</c:v>
                </c:pt>
                <c:pt idx="25795">
                  <c:v>6.5104166666679814E-4</c:v>
                </c:pt>
                <c:pt idx="25796">
                  <c:v>2.7322404371585415E-3</c:v>
                </c:pt>
                <c:pt idx="25797">
                  <c:v>4.3744531933532539E-4</c:v>
                </c:pt>
                <c:pt idx="25798">
                  <c:v>3.2101677148848378E-3</c:v>
                </c:pt>
                <c:pt idx="25799">
                  <c:v>4.4773391812864905E-3</c:v>
                </c:pt>
                <c:pt idx="25800">
                  <c:v>2.4154589371982158E-3</c:v>
                </c:pt>
                <c:pt idx="25801">
                  <c:v>5.092946269416095E-4</c:v>
                </c:pt>
                <c:pt idx="25802">
                  <c:v>6.6666666666667001E-3</c:v>
                </c:pt>
                <c:pt idx="25803">
                  <c:v>6.9991251093613586E-3</c:v>
                </c:pt>
                <c:pt idx="25804">
                  <c:v>6.5104166666679814E-4</c:v>
                </c:pt>
                <c:pt idx="25805">
                  <c:v>1.7076502732243888E-4</c:v>
                </c:pt>
                <c:pt idx="25806">
                  <c:v>1.4107611548556396E-2</c:v>
                </c:pt>
                <c:pt idx="25807">
                  <c:v>1.1770244821086376E-4</c:v>
                </c:pt>
                <c:pt idx="25808">
                  <c:v>5.7684973302822191E-3</c:v>
                </c:pt>
                <c:pt idx="25809">
                  <c:v>6.5104166666679814E-4</c:v>
                </c:pt>
                <c:pt idx="25810">
                  <c:v>1.5748031496063096E-2</c:v>
                </c:pt>
                <c:pt idx="25811">
                  <c:v>4.7619047619047589E-2</c:v>
                </c:pt>
                <c:pt idx="25812">
                  <c:v>3.5433070866141662E-2</c:v>
                </c:pt>
                <c:pt idx="25813">
                  <c:v>1.8939393939394035E-3</c:v>
                </c:pt>
                <c:pt idx="25814">
                  <c:v>3.5433070866141662E-2</c:v>
                </c:pt>
                <c:pt idx="25815">
                  <c:v>2.604987330642301E-2</c:v>
                </c:pt>
                <c:pt idx="25816">
                  <c:v>2.9654090375153203E-3</c:v>
                </c:pt>
                <c:pt idx="25817">
                  <c:v>1.4912935192393647E-2</c:v>
                </c:pt>
                <c:pt idx="25818">
                  <c:v>3.4722222222222398E-3</c:v>
                </c:pt>
                <c:pt idx="25819">
                  <c:v>1.0416666666666938E-2</c:v>
                </c:pt>
                <c:pt idx="25820">
                  <c:v>1.0976702508960743E-2</c:v>
                </c:pt>
                <c:pt idx="25821">
                  <c:v>2.3437500000000038E-2</c:v>
                </c:pt>
                <c:pt idx="25822">
                  <c:v>1.0416666666666938E-2</c:v>
                </c:pt>
                <c:pt idx="25823">
                  <c:v>1.0416666666666938E-2</c:v>
                </c:pt>
                <c:pt idx="25824">
                  <c:v>1.3157894736842193E-2</c:v>
                </c:pt>
                <c:pt idx="25825">
                  <c:v>1.0416666666666938E-2</c:v>
                </c:pt>
                <c:pt idx="25826">
                  <c:v>1.0416666666666938E-2</c:v>
                </c:pt>
                <c:pt idx="25827">
                  <c:v>1.0416666666666938E-2</c:v>
                </c:pt>
                <c:pt idx="25828">
                  <c:v>2.3069679849340892E-2</c:v>
                </c:pt>
                <c:pt idx="25829">
                  <c:v>1.5679442508710839E-2</c:v>
                </c:pt>
                <c:pt idx="25830">
                  <c:v>6.5310223561916413E-3</c:v>
                </c:pt>
                <c:pt idx="25831">
                  <c:v>0</c:v>
                </c:pt>
                <c:pt idx="25832">
                  <c:v>1.0416666666666938E-2</c:v>
                </c:pt>
                <c:pt idx="25833">
                  <c:v>1.0416666666666938E-2</c:v>
                </c:pt>
                <c:pt idx="25834">
                  <c:v>2.976190476190496E-3</c:v>
                </c:pt>
                <c:pt idx="25835">
                  <c:v>1.0951188986232435E-3</c:v>
                </c:pt>
                <c:pt idx="25836">
                  <c:v>3.097173828881227E-3</c:v>
                </c:pt>
                <c:pt idx="25837">
                  <c:v>6.5104166666679814E-4</c:v>
                </c:pt>
                <c:pt idx="25838">
                  <c:v>1.3227513227514738E-3</c:v>
                </c:pt>
                <c:pt idx="25839">
                  <c:v>2.976190476190496E-3</c:v>
                </c:pt>
                <c:pt idx="25840">
                  <c:v>4.3744531933532539E-4</c:v>
                </c:pt>
                <c:pt idx="25841">
                  <c:v>2.976190476190496E-3</c:v>
                </c:pt>
                <c:pt idx="25842">
                  <c:v>2.976190476190496E-3</c:v>
                </c:pt>
                <c:pt idx="25843">
                  <c:v>4.3744531933532539E-4</c:v>
                </c:pt>
                <c:pt idx="25844">
                  <c:v>1.7005032101336127E-2</c:v>
                </c:pt>
                <c:pt idx="25845">
                  <c:v>1.7076502732243888E-4</c:v>
                </c:pt>
                <c:pt idx="25846">
                  <c:v>2.3437500000000038E-2</c:v>
                </c:pt>
                <c:pt idx="25847">
                  <c:v>1.3227513227514738E-3</c:v>
                </c:pt>
                <c:pt idx="25848">
                  <c:v>1.0416666666666938E-2</c:v>
                </c:pt>
                <c:pt idx="25849">
                  <c:v>0</c:v>
                </c:pt>
                <c:pt idx="25850">
                  <c:v>1.0416666666666938E-2</c:v>
                </c:pt>
                <c:pt idx="25851">
                  <c:v>1.833460656990063E-2</c:v>
                </c:pt>
                <c:pt idx="25852">
                  <c:v>8.8383838383838467E-3</c:v>
                </c:pt>
                <c:pt idx="25853">
                  <c:v>6.6666666666668883E-3</c:v>
                </c:pt>
                <c:pt idx="25854">
                  <c:v>1.394694717429217E-2</c:v>
                </c:pt>
                <c:pt idx="25855">
                  <c:v>5.6979504612224329E-4</c:v>
                </c:pt>
                <c:pt idx="25856">
                  <c:v>2.6508125772831671E-2</c:v>
                </c:pt>
                <c:pt idx="25857">
                  <c:v>1.8419770016756579E-3</c:v>
                </c:pt>
                <c:pt idx="25858">
                  <c:v>6.3593004769475214E-3</c:v>
                </c:pt>
                <c:pt idx="25859">
                  <c:v>6.1389591900861726E-2</c:v>
                </c:pt>
                <c:pt idx="25860">
                  <c:v>1.394694717429217E-2</c:v>
                </c:pt>
                <c:pt idx="25861">
                  <c:v>1.1206328279499017E-2</c:v>
                </c:pt>
                <c:pt idx="25862">
                  <c:v>2.5600860375946614E-3</c:v>
                </c:pt>
                <c:pt idx="25863">
                  <c:v>0.10030879458124031</c:v>
                </c:pt>
                <c:pt idx="25864">
                  <c:v>1.1206328279499017E-2</c:v>
                </c:pt>
                <c:pt idx="25865">
                  <c:v>1.6197327204898599E-2</c:v>
                </c:pt>
                <c:pt idx="25866">
                  <c:v>2.3593177108241676E-2</c:v>
                </c:pt>
                <c:pt idx="25867">
                  <c:v>1.0393529835218272E-4</c:v>
                </c:pt>
                <c:pt idx="25868">
                  <c:v>1.5804586141273638E-2</c:v>
                </c:pt>
                <c:pt idx="25869">
                  <c:v>2.2097955325301033E-4</c:v>
                </c:pt>
                <c:pt idx="25870">
                  <c:v>5.6979504612224329E-4</c:v>
                </c:pt>
                <c:pt idx="25871">
                  <c:v>7.0621468926550604E-4</c:v>
                </c:pt>
                <c:pt idx="25872">
                  <c:v>2.0786199095022596E-2</c:v>
                </c:pt>
                <c:pt idx="25873">
                  <c:v>9.4339622641509673E-3</c:v>
                </c:pt>
                <c:pt idx="25874">
                  <c:v>6.3593004769475214E-3</c:v>
                </c:pt>
                <c:pt idx="25875">
                  <c:v>3.7764284304076683E-2</c:v>
                </c:pt>
                <c:pt idx="25876">
                  <c:v>8.8684941626118157E-3</c:v>
                </c:pt>
                <c:pt idx="25877">
                  <c:v>5.9929494712103189E-2</c:v>
                </c:pt>
                <c:pt idx="25878">
                  <c:v>8.8684941626118157E-3</c:v>
                </c:pt>
                <c:pt idx="25879">
                  <c:v>5.6758783856185682E-4</c:v>
                </c:pt>
                <c:pt idx="25880">
                  <c:v>5.8873273743055687E-3</c:v>
                </c:pt>
                <c:pt idx="25881">
                  <c:v>6.0466107979466471E-2</c:v>
                </c:pt>
                <c:pt idx="25882">
                  <c:v>1.2053176924759527E-3</c:v>
                </c:pt>
                <c:pt idx="25883">
                  <c:v>1.1934351205277105E-4</c:v>
                </c:pt>
                <c:pt idx="25884">
                  <c:v>5.7915057915058294E-3</c:v>
                </c:pt>
                <c:pt idx="25885">
                  <c:v>1.5748031496063096E-2</c:v>
                </c:pt>
                <c:pt idx="25886">
                  <c:v>8.9605734767043196E-4</c:v>
                </c:pt>
                <c:pt idx="25887">
                  <c:v>2.016129032257999E-3</c:v>
                </c:pt>
                <c:pt idx="25888">
                  <c:v>1.7076502732243888E-4</c:v>
                </c:pt>
                <c:pt idx="25889">
                  <c:v>8.676036786403832E-5</c:v>
                </c:pt>
                <c:pt idx="25890">
                  <c:v>2.976190476190496E-3</c:v>
                </c:pt>
                <c:pt idx="25891">
                  <c:v>4.1050903119862488E-4</c:v>
                </c:pt>
                <c:pt idx="25892">
                  <c:v>4.7619047619047589E-2</c:v>
                </c:pt>
                <c:pt idx="25893">
                  <c:v>9.7949188858280165E-3</c:v>
                </c:pt>
                <c:pt idx="25894">
                  <c:v>9.7949188858280165E-3</c:v>
                </c:pt>
                <c:pt idx="25895">
                  <c:v>8.9605734767043196E-4</c:v>
                </c:pt>
                <c:pt idx="25896">
                  <c:v>4.0839663481094968E-5</c:v>
                </c:pt>
                <c:pt idx="25897">
                  <c:v>1.6203703703703606E-2</c:v>
                </c:pt>
                <c:pt idx="25898">
                  <c:v>1.6203703703703606E-2</c:v>
                </c:pt>
                <c:pt idx="25899">
                  <c:v>7.1590052750566393E-3</c:v>
                </c:pt>
                <c:pt idx="25900">
                  <c:v>0</c:v>
                </c:pt>
                <c:pt idx="25901">
                  <c:v>1.0416666666666938E-2</c:v>
                </c:pt>
                <c:pt idx="25902">
                  <c:v>2.6666666666666613E-2</c:v>
                </c:pt>
                <c:pt idx="25903">
                  <c:v>4.2174320524836087E-3</c:v>
                </c:pt>
                <c:pt idx="25904">
                  <c:v>1.9357336430511073E-4</c:v>
                </c:pt>
                <c:pt idx="25905">
                  <c:v>2.7322404371585415E-3</c:v>
                </c:pt>
                <c:pt idx="25906">
                  <c:v>2.3437500000000038E-2</c:v>
                </c:pt>
                <c:pt idx="25907">
                  <c:v>3.5433070866141662E-2</c:v>
                </c:pt>
                <c:pt idx="25908">
                  <c:v>1.0416666666666938E-2</c:v>
                </c:pt>
                <c:pt idx="25909">
                  <c:v>1.0498004511539113E-2</c:v>
                </c:pt>
                <c:pt idx="25910">
                  <c:v>4.9973971889640777E-2</c:v>
                </c:pt>
                <c:pt idx="25911">
                  <c:v>1.0498004511539113E-2</c:v>
                </c:pt>
                <c:pt idx="25912">
                  <c:v>2.6666666666666613E-2</c:v>
                </c:pt>
                <c:pt idx="25913">
                  <c:v>8.3307299802147354E-4</c:v>
                </c:pt>
                <c:pt idx="25914">
                  <c:v>2.3422377080913635E-2</c:v>
                </c:pt>
                <c:pt idx="25915">
                  <c:v>1.5238500248067452E-3</c:v>
                </c:pt>
                <c:pt idx="25916">
                  <c:v>7.4992347719621596E-3</c:v>
                </c:pt>
                <c:pt idx="25917">
                  <c:v>1.4336917562724075E-2</c:v>
                </c:pt>
                <c:pt idx="25918">
                  <c:v>7.3529411764706367E-3</c:v>
                </c:pt>
                <c:pt idx="25919">
                  <c:v>4.4773391812864905E-3</c:v>
                </c:pt>
                <c:pt idx="25920">
                  <c:v>6.9991251093613586E-3</c:v>
                </c:pt>
                <c:pt idx="25921">
                  <c:v>5.8479532163741655E-3</c:v>
                </c:pt>
                <c:pt idx="25922">
                  <c:v>3.2495642885254652E-3</c:v>
                </c:pt>
                <c:pt idx="25923">
                  <c:v>2.1117094287825707E-2</c:v>
                </c:pt>
                <c:pt idx="25924">
                  <c:v>1.0011216853321963E-2</c:v>
                </c:pt>
                <c:pt idx="25925">
                  <c:v>3.0886668886668928E-2</c:v>
                </c:pt>
                <c:pt idx="25926">
                  <c:v>6.7758328627894007E-2</c:v>
                </c:pt>
                <c:pt idx="25927">
                  <c:v>1.5067390592600462E-2</c:v>
                </c:pt>
                <c:pt idx="25928">
                  <c:v>4.8613736778685149E-2</c:v>
                </c:pt>
                <c:pt idx="25929">
                  <c:v>1.6394831464363588E-2</c:v>
                </c:pt>
                <c:pt idx="25930">
                  <c:v>2.6612731530764405E-2</c:v>
                </c:pt>
                <c:pt idx="25931">
                  <c:v>1.0389610389610303E-2</c:v>
                </c:pt>
                <c:pt idx="25932">
                  <c:v>2.4639999999999978E-2</c:v>
                </c:pt>
                <c:pt idx="25933">
                  <c:v>1.0389610389610303E-2</c:v>
                </c:pt>
                <c:pt idx="25934">
                  <c:v>1.4569938806257394E-3</c:v>
                </c:pt>
                <c:pt idx="25935">
                  <c:v>1.0860484544695154E-2</c:v>
                </c:pt>
                <c:pt idx="25936">
                  <c:v>1.79199575230638E-3</c:v>
                </c:pt>
                <c:pt idx="25937">
                  <c:v>9.0006574621861451E-5</c:v>
                </c:pt>
                <c:pt idx="25938">
                  <c:v>1.5748031496063096E-2</c:v>
                </c:pt>
                <c:pt idx="25939">
                  <c:v>5.6005895357406223E-2</c:v>
                </c:pt>
                <c:pt idx="25940">
                  <c:v>4.0067436377505102E-2</c:v>
                </c:pt>
                <c:pt idx="25941">
                  <c:v>3.3908732132789575E-2</c:v>
                </c:pt>
                <c:pt idx="25942">
                  <c:v>1.0087719298245576E-2</c:v>
                </c:pt>
                <c:pt idx="25943">
                  <c:v>2.1777717493618544E-2</c:v>
                </c:pt>
                <c:pt idx="25944">
                  <c:v>1.636466943757017E-3</c:v>
                </c:pt>
                <c:pt idx="25945">
                  <c:v>1.0334756658567172E-2</c:v>
                </c:pt>
                <c:pt idx="25946">
                  <c:v>7.4349047054516424E-3</c:v>
                </c:pt>
                <c:pt idx="25947">
                  <c:v>3.2547086780496365E-2</c:v>
                </c:pt>
                <c:pt idx="25948">
                  <c:v>1.0087719298245576E-2</c:v>
                </c:pt>
                <c:pt idx="25949">
                  <c:v>1.0087719298245576E-2</c:v>
                </c:pt>
                <c:pt idx="25950">
                  <c:v>9.0026857424892175E-3</c:v>
                </c:pt>
                <c:pt idx="25951">
                  <c:v>2.3479825539322076E-2</c:v>
                </c:pt>
                <c:pt idx="25952">
                  <c:v>3.8230726108093903E-3</c:v>
                </c:pt>
                <c:pt idx="25953">
                  <c:v>1.0087719298245576E-2</c:v>
                </c:pt>
                <c:pt idx="25954">
                  <c:v>2.1816700926967961E-3</c:v>
                </c:pt>
                <c:pt idx="25955">
                  <c:v>1.0087719298245576E-2</c:v>
                </c:pt>
                <c:pt idx="25956">
                  <c:v>2.861035210044045E-2</c:v>
                </c:pt>
                <c:pt idx="25957">
                  <c:v>3.6842105263157773E-2</c:v>
                </c:pt>
                <c:pt idx="25958">
                  <c:v>1.0726544622426989E-3</c:v>
                </c:pt>
                <c:pt idx="25959">
                  <c:v>5.4541698449020633E-3</c:v>
                </c:pt>
                <c:pt idx="25960">
                  <c:v>1.0726544622426989E-3</c:v>
                </c:pt>
                <c:pt idx="25961">
                  <c:v>4.2084221047362144E-4</c:v>
                </c:pt>
                <c:pt idx="25962">
                  <c:v>1.3486147568665083E-5</c:v>
                </c:pt>
                <c:pt idx="25963">
                  <c:v>2.9842392542618899E-4</c:v>
                </c:pt>
                <c:pt idx="25964">
                  <c:v>2.6666666666666613E-2</c:v>
                </c:pt>
                <c:pt idx="25965">
                  <c:v>1.0416666666666938E-2</c:v>
                </c:pt>
                <c:pt idx="25966">
                  <c:v>6.5104166666679814E-4</c:v>
                </c:pt>
                <c:pt idx="25967">
                  <c:v>5.5467511885897314E-3</c:v>
                </c:pt>
                <c:pt idx="25968">
                  <c:v>4.3744531933532539E-4</c:v>
                </c:pt>
                <c:pt idx="25969">
                  <c:v>3.0131826741996361E-2</c:v>
                </c:pt>
                <c:pt idx="25970">
                  <c:v>8.9605734767043196E-4</c:v>
                </c:pt>
                <c:pt idx="25971">
                  <c:v>6.6666666666667001E-3</c:v>
                </c:pt>
                <c:pt idx="25972">
                  <c:v>0</c:v>
                </c:pt>
                <c:pt idx="25973">
                  <c:v>1.0416666666666938E-2</c:v>
                </c:pt>
                <c:pt idx="25974">
                  <c:v>6.9991251093613586E-3</c:v>
                </c:pt>
                <c:pt idx="25975">
                  <c:v>2.3437500000000038E-2</c:v>
                </c:pt>
                <c:pt idx="25976">
                  <c:v>2.8758019758019879E-2</c:v>
                </c:pt>
                <c:pt idx="25977">
                  <c:v>1.7145604395604482E-2</c:v>
                </c:pt>
                <c:pt idx="25978">
                  <c:v>5.4256410256409051E-4</c:v>
                </c:pt>
                <c:pt idx="25979">
                  <c:v>7.4354770912149091E-3</c:v>
                </c:pt>
                <c:pt idx="25980">
                  <c:v>5.796801764544311E-4</c:v>
                </c:pt>
                <c:pt idx="25981">
                  <c:v>4.3785904441629868E-4</c:v>
                </c:pt>
                <c:pt idx="25982">
                  <c:v>8.1412489949073148E-3</c:v>
                </c:pt>
                <c:pt idx="25983">
                  <c:v>1.6525424688689473E-3</c:v>
                </c:pt>
                <c:pt idx="25984">
                  <c:v>2.1224038145877424E-3</c:v>
                </c:pt>
                <c:pt idx="25985">
                  <c:v>2.1224038145877424E-3</c:v>
                </c:pt>
                <c:pt idx="25986">
                  <c:v>1.1839708561020023E-2</c:v>
                </c:pt>
                <c:pt idx="25987">
                  <c:v>5.1319538161641335E-3</c:v>
                </c:pt>
                <c:pt idx="25988">
                  <c:v>2.2698612862547159E-2</c:v>
                </c:pt>
                <c:pt idx="25989">
                  <c:v>5.9606276005947732E-3</c:v>
                </c:pt>
                <c:pt idx="25990">
                  <c:v>1.3333574774252548E-2</c:v>
                </c:pt>
                <c:pt idx="25991">
                  <c:v>2.5813206756945279E-2</c:v>
                </c:pt>
                <c:pt idx="25992">
                  <c:v>1.5452218842048572E-3</c:v>
                </c:pt>
                <c:pt idx="25993">
                  <c:v>0.1243443899593287</c:v>
                </c:pt>
                <c:pt idx="25994">
                  <c:v>5.0693363650746517E-2</c:v>
                </c:pt>
                <c:pt idx="25995">
                  <c:v>1.1393596986816945E-3</c:v>
                </c:pt>
                <c:pt idx="25996">
                  <c:v>4.2901744719933232E-4</c:v>
                </c:pt>
                <c:pt idx="25997">
                  <c:v>1.6217043314501009E-2</c:v>
                </c:pt>
                <c:pt idx="25998">
                  <c:v>1.1880235375562336E-2</c:v>
                </c:pt>
                <c:pt idx="25999">
                  <c:v>1.1393596986816945E-3</c:v>
                </c:pt>
                <c:pt idx="26000">
                  <c:v>6.1002178649246792E-4</c:v>
                </c:pt>
                <c:pt idx="26001">
                  <c:v>1.8904320987652725E-5</c:v>
                </c:pt>
                <c:pt idx="26002">
                  <c:v>9.5711173358231528E-3</c:v>
                </c:pt>
                <c:pt idx="26003">
                  <c:v>2.0392779333955568E-2</c:v>
                </c:pt>
                <c:pt idx="26004">
                  <c:v>2.4000000000000032E-2</c:v>
                </c:pt>
                <c:pt idx="26005">
                  <c:v>4.881355932203385E-2</c:v>
                </c:pt>
                <c:pt idx="26006">
                  <c:v>6.5714285714285276E-3</c:v>
                </c:pt>
                <c:pt idx="26007">
                  <c:v>1.264527458492957E-2</c:v>
                </c:pt>
                <c:pt idx="26008">
                  <c:v>2.7777777777770286E-4</c:v>
                </c:pt>
                <c:pt idx="26009">
                  <c:v>7.5733752620535952E-4</c:v>
                </c:pt>
                <c:pt idx="26010">
                  <c:v>3.5805084745762416E-3</c:v>
                </c:pt>
                <c:pt idx="26011">
                  <c:v>1.4106002554278409E-2</c:v>
                </c:pt>
                <c:pt idx="26012">
                  <c:v>3.5805084745762416E-3</c:v>
                </c:pt>
                <c:pt idx="26013">
                  <c:v>1.7094017093857128E-5</c:v>
                </c:pt>
                <c:pt idx="26014">
                  <c:v>3.5714285714320337E-5</c:v>
                </c:pt>
                <c:pt idx="26015">
                  <c:v>1.1237914090979921E-3</c:v>
                </c:pt>
                <c:pt idx="26016">
                  <c:v>3.2929053084092786E-3</c:v>
                </c:pt>
                <c:pt idx="26017">
                  <c:v>5.7657657657657234E-3</c:v>
                </c:pt>
                <c:pt idx="26018">
                  <c:v>4.7657657657657525E-2</c:v>
                </c:pt>
                <c:pt idx="26019">
                  <c:v>1.2972972972971489E-3</c:v>
                </c:pt>
                <c:pt idx="26020">
                  <c:v>2.2522522522522369E-2</c:v>
                </c:pt>
                <c:pt idx="26021">
                  <c:v>2.5143678160919593E-2</c:v>
                </c:pt>
                <c:pt idx="26022">
                  <c:v>7.2322322322328821E-4</c:v>
                </c:pt>
                <c:pt idx="26023">
                  <c:v>6.2184873949579694E-2</c:v>
                </c:pt>
                <c:pt idx="26024">
                  <c:v>1.6694649569853985E-3</c:v>
                </c:pt>
                <c:pt idx="26025">
                  <c:v>3.7932669509172057E-6</c:v>
                </c:pt>
                <c:pt idx="26026">
                  <c:v>6.3876902112196222E-3</c:v>
                </c:pt>
                <c:pt idx="26027">
                  <c:v>6.9656237089865569E-2</c:v>
                </c:pt>
                <c:pt idx="26028">
                  <c:v>6.3801506424433557E-4</c:v>
                </c:pt>
                <c:pt idx="26029">
                  <c:v>1.2958163643094952E-2</c:v>
                </c:pt>
                <c:pt idx="26030">
                  <c:v>1.959005985850441E-4</c:v>
                </c:pt>
                <c:pt idx="26031">
                  <c:v>1.1076650420912423E-2</c:v>
                </c:pt>
                <c:pt idx="26032">
                  <c:v>1.6694649569853985E-3</c:v>
                </c:pt>
                <c:pt idx="26033">
                  <c:v>1.411474632527243E-2</c:v>
                </c:pt>
                <c:pt idx="26034">
                  <c:v>1.9789280806230898E-3</c:v>
                </c:pt>
                <c:pt idx="26035">
                  <c:v>5.1402903818870291E-2</c:v>
                </c:pt>
                <c:pt idx="26036">
                  <c:v>3.8748137108792935E-2</c:v>
                </c:pt>
                <c:pt idx="26037">
                  <c:v>3.1173826173826382E-3</c:v>
                </c:pt>
                <c:pt idx="26038">
                  <c:v>3.2400503907856988E-2</c:v>
                </c:pt>
                <c:pt idx="26039">
                  <c:v>2.7230833682446817E-2</c:v>
                </c:pt>
                <c:pt idx="26040">
                  <c:v>1.5679442508710839E-2</c:v>
                </c:pt>
                <c:pt idx="26041">
                  <c:v>1.0416666666666938E-2</c:v>
                </c:pt>
                <c:pt idx="26042">
                  <c:v>4.7619047619047589E-2</c:v>
                </c:pt>
                <c:pt idx="26043">
                  <c:v>2.3437500000000038E-2</c:v>
                </c:pt>
                <c:pt idx="26044">
                  <c:v>1.0416666666666938E-2</c:v>
                </c:pt>
                <c:pt idx="26045">
                  <c:v>0.18358493840013879</c:v>
                </c:pt>
                <c:pt idx="26046">
                  <c:v>1.5748031496063096E-2</c:v>
                </c:pt>
                <c:pt idx="26047">
                  <c:v>2.3437500000000038E-2</c:v>
                </c:pt>
                <c:pt idx="26048">
                  <c:v>6.0128083491461148E-2</c:v>
                </c:pt>
                <c:pt idx="26049">
                  <c:v>1.5748031496063096E-2</c:v>
                </c:pt>
                <c:pt idx="26050">
                  <c:v>1.0416666666666938E-2</c:v>
                </c:pt>
                <c:pt idx="26051">
                  <c:v>2.5735294117647207E-2</c:v>
                </c:pt>
                <c:pt idx="26052">
                  <c:v>0.17714884696016775</c:v>
                </c:pt>
                <c:pt idx="26053">
                  <c:v>6.6666666666667001E-3</c:v>
                </c:pt>
                <c:pt idx="26054">
                  <c:v>0.16666666666666663</c:v>
                </c:pt>
                <c:pt idx="26055">
                  <c:v>4.4756662804171538E-2</c:v>
                </c:pt>
                <c:pt idx="26056">
                  <c:v>2.3437500000000038E-2</c:v>
                </c:pt>
                <c:pt idx="26057">
                  <c:v>5.6570931244562736E-3</c:v>
                </c:pt>
                <c:pt idx="26058">
                  <c:v>8.9605734767043196E-4</c:v>
                </c:pt>
                <c:pt idx="26059">
                  <c:v>1.5748031496063096E-2</c:v>
                </c:pt>
                <c:pt idx="26060">
                  <c:v>2.3437500000000038E-2</c:v>
                </c:pt>
                <c:pt idx="26061">
                  <c:v>2.3593177108241676E-2</c:v>
                </c:pt>
                <c:pt idx="26062">
                  <c:v>6.8117780268214748E-3</c:v>
                </c:pt>
                <c:pt idx="26063">
                  <c:v>3.097173828881227E-3</c:v>
                </c:pt>
                <c:pt idx="26064">
                  <c:v>4.3744531933532539E-4</c:v>
                </c:pt>
                <c:pt idx="26065">
                  <c:v>3.1249999999999962E-2</c:v>
                </c:pt>
                <c:pt idx="26066">
                  <c:v>3.7940379403793946E-2</c:v>
                </c:pt>
                <c:pt idx="26067">
                  <c:v>9.7949188858280165E-3</c:v>
                </c:pt>
                <c:pt idx="26068">
                  <c:v>4.3744531933532539E-4</c:v>
                </c:pt>
                <c:pt idx="26069">
                  <c:v>2.64523689938055E-2</c:v>
                </c:pt>
                <c:pt idx="26070">
                  <c:v>1.1785600020894492E-3</c:v>
                </c:pt>
                <c:pt idx="26071">
                  <c:v>1.6079158936301841E-2</c:v>
                </c:pt>
                <c:pt idx="26072">
                  <c:v>8.6879432624113434E-2</c:v>
                </c:pt>
                <c:pt idx="26073">
                  <c:v>1.3227513227514738E-3</c:v>
                </c:pt>
                <c:pt idx="26074">
                  <c:v>2.1164021164021368E-2</c:v>
                </c:pt>
                <c:pt idx="26075">
                  <c:v>2.66666666666668E-2</c:v>
                </c:pt>
                <c:pt idx="26076">
                  <c:v>2.3437500000000038E-2</c:v>
                </c:pt>
                <c:pt idx="26077">
                  <c:v>2.3437500000000038E-2</c:v>
                </c:pt>
                <c:pt idx="26078">
                  <c:v>3.67965367965368E-2</c:v>
                </c:pt>
                <c:pt idx="26079">
                  <c:v>3.67965367965368E-2</c:v>
                </c:pt>
                <c:pt idx="26080">
                  <c:v>2.3437500000000038E-2</c:v>
                </c:pt>
                <c:pt idx="26081">
                  <c:v>4.3744531933532539E-4</c:v>
                </c:pt>
                <c:pt idx="26082">
                  <c:v>6.1646174863387942E-2</c:v>
                </c:pt>
                <c:pt idx="26083">
                  <c:v>2.976190476190496E-3</c:v>
                </c:pt>
                <c:pt idx="26084">
                  <c:v>2.3437500000000038E-2</c:v>
                </c:pt>
                <c:pt idx="26085">
                  <c:v>3.7440000000000209E-2</c:v>
                </c:pt>
                <c:pt idx="26086">
                  <c:v>6.9991251093613586E-3</c:v>
                </c:pt>
                <c:pt idx="26087">
                  <c:v>3.1320492798889508E-2</c:v>
                </c:pt>
                <c:pt idx="26088">
                  <c:v>6.9991251093613586E-3</c:v>
                </c:pt>
                <c:pt idx="26089">
                  <c:v>0</c:v>
                </c:pt>
                <c:pt idx="26090">
                  <c:v>1.3831967213114787E-2</c:v>
                </c:pt>
                <c:pt idx="26091">
                  <c:v>1.3888888888888959E-2</c:v>
                </c:pt>
                <c:pt idx="26092">
                  <c:v>1.3888888888888959E-2</c:v>
                </c:pt>
                <c:pt idx="26093">
                  <c:v>1.5782828282842577E-4</c:v>
                </c:pt>
                <c:pt idx="26094">
                  <c:v>2.6474724911061003E-3</c:v>
                </c:pt>
                <c:pt idx="26095">
                  <c:v>1.0416666666666938E-2</c:v>
                </c:pt>
                <c:pt idx="26096">
                  <c:v>3.097173828881227E-3</c:v>
                </c:pt>
                <c:pt idx="26097">
                  <c:v>5.1221434200156481E-3</c:v>
                </c:pt>
                <c:pt idx="26098">
                  <c:v>1.0416666666666905E-2</c:v>
                </c:pt>
                <c:pt idx="26099">
                  <c:v>1.7076502732243888E-4</c:v>
                </c:pt>
                <c:pt idx="26100">
                  <c:v>5.485574969524596E-3</c:v>
                </c:pt>
                <c:pt idx="26101">
                  <c:v>1.5748031496063096E-2</c:v>
                </c:pt>
                <c:pt idx="26102">
                  <c:v>5.4563492063491982E-3</c:v>
                </c:pt>
                <c:pt idx="26103">
                  <c:v>1.5748031496063096E-2</c:v>
                </c:pt>
                <c:pt idx="26104">
                  <c:v>6.9991251093613586E-3</c:v>
                </c:pt>
                <c:pt idx="26105">
                  <c:v>2.3437500000000038E-2</c:v>
                </c:pt>
                <c:pt idx="26106">
                  <c:v>8.1487140310670062E-3</c:v>
                </c:pt>
                <c:pt idx="26107">
                  <c:v>8.373921216782031E-3</c:v>
                </c:pt>
                <c:pt idx="26108">
                  <c:v>4.2372881355930824E-3</c:v>
                </c:pt>
                <c:pt idx="26109">
                  <c:v>6.6666666666668883E-3</c:v>
                </c:pt>
                <c:pt idx="26110">
                  <c:v>2.016129032257999E-3</c:v>
                </c:pt>
                <c:pt idx="26111">
                  <c:v>8.2236842105260497E-4</c:v>
                </c:pt>
                <c:pt idx="26112">
                  <c:v>1.3227513227514738E-3</c:v>
                </c:pt>
                <c:pt idx="26113">
                  <c:v>0</c:v>
                </c:pt>
                <c:pt idx="26114">
                  <c:v>4.3744531933532539E-4</c:v>
                </c:pt>
                <c:pt idx="26115">
                  <c:v>1.3227513227514738E-3</c:v>
                </c:pt>
                <c:pt idx="26116">
                  <c:v>1.0416666666666938E-2</c:v>
                </c:pt>
                <c:pt idx="26117">
                  <c:v>6.9991251093613586E-3</c:v>
                </c:pt>
                <c:pt idx="26118">
                  <c:v>1.9703656998740168E-3</c:v>
                </c:pt>
                <c:pt idx="26119">
                  <c:v>8.0243073817838021E-3</c:v>
                </c:pt>
                <c:pt idx="26120">
                  <c:v>9.9255583126550227E-3</c:v>
                </c:pt>
                <c:pt idx="26121">
                  <c:v>4.074315514993496E-3</c:v>
                </c:pt>
                <c:pt idx="26122">
                  <c:v>2.3437500000000038E-2</c:v>
                </c:pt>
                <c:pt idx="26123">
                  <c:v>3.7188321882199317E-2</c:v>
                </c:pt>
                <c:pt idx="26124">
                  <c:v>2.8133668686671696E-4</c:v>
                </c:pt>
                <c:pt idx="26125">
                  <c:v>1.9357336430511073E-4</c:v>
                </c:pt>
                <c:pt idx="26126">
                  <c:v>1.0416666666666938E-2</c:v>
                </c:pt>
                <c:pt idx="26127">
                  <c:v>5.7487192407827278E-2</c:v>
                </c:pt>
                <c:pt idx="26128">
                  <c:v>3.5433070866141662E-2</c:v>
                </c:pt>
                <c:pt idx="26129">
                  <c:v>1.7005032101336127E-2</c:v>
                </c:pt>
                <c:pt idx="26130">
                  <c:v>1.4107611548556396E-2</c:v>
                </c:pt>
                <c:pt idx="26131">
                  <c:v>7.6277650648362029E-4</c:v>
                </c:pt>
                <c:pt idx="26132">
                  <c:v>3.5433070866141662E-2</c:v>
                </c:pt>
                <c:pt idx="26133">
                  <c:v>1.4336917562724075E-2</c:v>
                </c:pt>
                <c:pt idx="26134">
                  <c:v>6.6666666666668883E-3</c:v>
                </c:pt>
                <c:pt idx="26135">
                  <c:v>1.0416666666666938E-2</c:v>
                </c:pt>
                <c:pt idx="26136">
                  <c:v>6.5104166666679814E-4</c:v>
                </c:pt>
                <c:pt idx="26137">
                  <c:v>2.640716374269006E-2</c:v>
                </c:pt>
                <c:pt idx="26138">
                  <c:v>4.9554781262098134E-2</c:v>
                </c:pt>
                <c:pt idx="26139">
                  <c:v>1.6112919338532523E-6</c:v>
                </c:pt>
                <c:pt idx="26140">
                  <c:v>3.1173826173826382E-3</c:v>
                </c:pt>
                <c:pt idx="26141">
                  <c:v>1.1622044230739899E-2</c:v>
                </c:pt>
                <c:pt idx="26142">
                  <c:v>2.06625683060109E-2</c:v>
                </c:pt>
                <c:pt idx="26143">
                  <c:v>2.976190476190496E-3</c:v>
                </c:pt>
                <c:pt idx="26144">
                  <c:v>2.976190476190496E-3</c:v>
                </c:pt>
                <c:pt idx="26145">
                  <c:v>1.3888888888888959E-2</c:v>
                </c:pt>
                <c:pt idx="26146">
                  <c:v>8.9605734767043196E-4</c:v>
                </c:pt>
                <c:pt idx="26147">
                  <c:v>0</c:v>
                </c:pt>
                <c:pt idx="26148">
                  <c:v>2.7322404371585415E-3</c:v>
                </c:pt>
                <c:pt idx="26149">
                  <c:v>6.9991251093613586E-3</c:v>
                </c:pt>
                <c:pt idx="26150">
                  <c:v>3.5433070866141662E-2</c:v>
                </c:pt>
                <c:pt idx="26151">
                  <c:v>2.3437500000000038E-2</c:v>
                </c:pt>
                <c:pt idx="26152">
                  <c:v>4.3744531933532539E-4</c:v>
                </c:pt>
                <c:pt idx="26153">
                  <c:v>6.6334617390961716E-4</c:v>
                </c:pt>
                <c:pt idx="26154">
                  <c:v>7.748260594560635E-3</c:v>
                </c:pt>
                <c:pt idx="26155">
                  <c:v>6.9991251093613586E-3</c:v>
                </c:pt>
                <c:pt idx="26156">
                  <c:v>3.4722222222222398E-3</c:v>
                </c:pt>
                <c:pt idx="26157">
                  <c:v>3.4722222222222398E-3</c:v>
                </c:pt>
                <c:pt idx="26158">
                  <c:v>3.4756163788422765E-3</c:v>
                </c:pt>
                <c:pt idx="26159">
                  <c:v>4.3744531933532539E-4</c:v>
                </c:pt>
                <c:pt idx="26160">
                  <c:v>1.3227513227514738E-3</c:v>
                </c:pt>
                <c:pt idx="26161">
                  <c:v>8.267195767214888E-5</c:v>
                </c:pt>
                <c:pt idx="26162">
                  <c:v>4.0734282669766489E-2</c:v>
                </c:pt>
                <c:pt idx="26163">
                  <c:v>4.1050903119862488E-4</c:v>
                </c:pt>
                <c:pt idx="26164">
                  <c:v>7.7190097743674562E-3</c:v>
                </c:pt>
                <c:pt idx="26165">
                  <c:v>2.016129032257999E-3</c:v>
                </c:pt>
                <c:pt idx="26166">
                  <c:v>3.1610557926353786E-4</c:v>
                </c:pt>
                <c:pt idx="26167">
                  <c:v>1.5215553677092042E-2</c:v>
                </c:pt>
                <c:pt idx="26168">
                  <c:v>6.6666666666668883E-3</c:v>
                </c:pt>
                <c:pt idx="26169">
                  <c:v>2.9124799767007482E-4</c:v>
                </c:pt>
                <c:pt idx="26170">
                  <c:v>4.2490583804143181E-2</c:v>
                </c:pt>
                <c:pt idx="26171">
                  <c:v>5.092946269416095E-4</c:v>
                </c:pt>
                <c:pt idx="26172">
                  <c:v>8.1945008804009088E-3</c:v>
                </c:pt>
                <c:pt idx="26173">
                  <c:v>3.1534688156973287E-3</c:v>
                </c:pt>
                <c:pt idx="26174">
                  <c:v>1.7076502732243888E-4</c:v>
                </c:pt>
                <c:pt idx="26175">
                  <c:v>2.7230833682446817E-2</c:v>
                </c:pt>
                <c:pt idx="26176">
                  <c:v>2.6749008567191457E-3</c:v>
                </c:pt>
                <c:pt idx="26177">
                  <c:v>1.5384615384615396E-2</c:v>
                </c:pt>
                <c:pt idx="26178">
                  <c:v>7.6827350427350512E-3</c:v>
                </c:pt>
                <c:pt idx="26179">
                  <c:v>1.5523759053170797E-2</c:v>
                </c:pt>
                <c:pt idx="26180">
                  <c:v>1.2645206560827999E-2</c:v>
                </c:pt>
                <c:pt idx="26181">
                  <c:v>1.0428786899377082E-3</c:v>
                </c:pt>
                <c:pt idx="26182">
                  <c:v>2.6799007444168869E-3</c:v>
                </c:pt>
                <c:pt idx="26183">
                  <c:v>2.4842474316065104E-2</c:v>
                </c:pt>
                <c:pt idx="26184">
                  <c:v>1.7062333136960688E-3</c:v>
                </c:pt>
                <c:pt idx="26185">
                  <c:v>1.0736842105263183E-2</c:v>
                </c:pt>
                <c:pt idx="26186">
                  <c:v>2.384313725490185E-2</c:v>
                </c:pt>
                <c:pt idx="26187">
                  <c:v>5.7263124782701213E-3</c:v>
                </c:pt>
                <c:pt idx="26188">
                  <c:v>4.6883495899780348E-4</c:v>
                </c:pt>
                <c:pt idx="26189">
                  <c:v>1.998950950541064E-3</c:v>
                </c:pt>
                <c:pt idx="26190">
                  <c:v>1.0635034257081455E-2</c:v>
                </c:pt>
                <c:pt idx="26191">
                  <c:v>9.8681805998884634E-4</c:v>
                </c:pt>
                <c:pt idx="26192">
                  <c:v>4.8166119594678422E-4</c:v>
                </c:pt>
                <c:pt idx="26193">
                  <c:v>1.0635034257081455E-2</c:v>
                </c:pt>
                <c:pt idx="26194">
                  <c:v>2.3319200484554808E-2</c:v>
                </c:pt>
                <c:pt idx="26195">
                  <c:v>2.2770576725563831E-4</c:v>
                </c:pt>
                <c:pt idx="26196">
                  <c:v>5.7422840317576654E-3</c:v>
                </c:pt>
                <c:pt idx="26197">
                  <c:v>6.4408731764104095E-3</c:v>
                </c:pt>
                <c:pt idx="26198">
                  <c:v>7.2448384948384662E-3</c:v>
                </c:pt>
                <c:pt idx="26199">
                  <c:v>2.1610389610389521E-2</c:v>
                </c:pt>
                <c:pt idx="26200">
                  <c:v>1.0253613874567633E-3</c:v>
                </c:pt>
                <c:pt idx="26201">
                  <c:v>4.8166119594678422E-4</c:v>
                </c:pt>
                <c:pt idx="26202">
                  <c:v>3.1173826173826382E-3</c:v>
                </c:pt>
                <c:pt idx="26203">
                  <c:v>6.8740783026497582E-3</c:v>
                </c:pt>
                <c:pt idx="26204">
                  <c:v>3.1173826173826382E-3</c:v>
                </c:pt>
                <c:pt idx="26205">
                  <c:v>4.6239474810902282E-3</c:v>
                </c:pt>
                <c:pt idx="26206">
                  <c:v>1.6773364250429884E-3</c:v>
                </c:pt>
                <c:pt idx="26207">
                  <c:v>7.8480422813285468E-4</c:v>
                </c:pt>
                <c:pt idx="26208">
                  <c:v>2.6364764267990268E-2</c:v>
                </c:pt>
                <c:pt idx="26209">
                  <c:v>7.2148786831516027E-4</c:v>
                </c:pt>
                <c:pt idx="26210">
                  <c:v>2.3076923076923002E-2</c:v>
                </c:pt>
                <c:pt idx="26211">
                  <c:v>3.4279446045110555E-6</c:v>
                </c:pt>
                <c:pt idx="26212">
                  <c:v>9.4592074592075061E-3</c:v>
                </c:pt>
                <c:pt idx="26213">
                  <c:v>1.1057028345163946E-2</c:v>
                </c:pt>
                <c:pt idx="26214">
                  <c:v>2.3076923076923002E-2</c:v>
                </c:pt>
                <c:pt idx="26215">
                  <c:v>1.5132408575036393E-5</c:v>
                </c:pt>
                <c:pt idx="26216">
                  <c:v>1.1027725661870622E-3</c:v>
                </c:pt>
                <c:pt idx="26217">
                  <c:v>2.6394956589060187E-3</c:v>
                </c:pt>
                <c:pt idx="26218">
                  <c:v>1.6774193548387228E-2</c:v>
                </c:pt>
                <c:pt idx="26219">
                  <c:v>1.2087659814932667E-2</c:v>
                </c:pt>
                <c:pt idx="26220">
                  <c:v>1.5132408575036393E-5</c:v>
                </c:pt>
                <c:pt idx="26221">
                  <c:v>6.1542664985288617E-3</c:v>
                </c:pt>
                <c:pt idx="26222">
                  <c:v>2.4057064528762617E-2</c:v>
                </c:pt>
                <c:pt idx="26223">
                  <c:v>5.796801764544311E-4</c:v>
                </c:pt>
                <c:pt idx="26224">
                  <c:v>5.796801764544311E-4</c:v>
                </c:pt>
                <c:pt idx="26225">
                  <c:v>1.1027725661870622E-3</c:v>
                </c:pt>
                <c:pt idx="26226">
                  <c:v>3.4692033456739574E-2</c:v>
                </c:pt>
                <c:pt idx="26227">
                  <c:v>1.1093333333333358E-2</c:v>
                </c:pt>
                <c:pt idx="26228">
                  <c:v>8.5014397367340882E-3</c:v>
                </c:pt>
                <c:pt idx="26229">
                  <c:v>7.0685197155785787E-3</c:v>
                </c:pt>
                <c:pt idx="26230">
                  <c:v>2.8869024281863816E-4</c:v>
                </c:pt>
                <c:pt idx="26231">
                  <c:v>1.238823529411778E-2</c:v>
                </c:pt>
                <c:pt idx="26232">
                  <c:v>3.4894540942928057E-2</c:v>
                </c:pt>
                <c:pt idx="26233">
                  <c:v>2.3076923076923002E-2</c:v>
                </c:pt>
                <c:pt idx="26234">
                  <c:v>1.0416666666666938E-2</c:v>
                </c:pt>
                <c:pt idx="26235">
                  <c:v>7.2515881577370151E-3</c:v>
                </c:pt>
                <c:pt idx="26236">
                  <c:v>6.5104166666679814E-4</c:v>
                </c:pt>
                <c:pt idx="26237">
                  <c:v>1.0416666666666938E-2</c:v>
                </c:pt>
                <c:pt idx="26238">
                  <c:v>8.8757396449704734E-3</c:v>
                </c:pt>
                <c:pt idx="26239">
                  <c:v>2.66666666666668E-2</c:v>
                </c:pt>
                <c:pt idx="26240">
                  <c:v>6.9991251093613586E-3</c:v>
                </c:pt>
                <c:pt idx="26241">
                  <c:v>2.1739130434782719E-2</c:v>
                </c:pt>
                <c:pt idx="26242">
                  <c:v>1.7813116370809023E-2</c:v>
                </c:pt>
                <c:pt idx="26243">
                  <c:v>7.5757575757576141E-3</c:v>
                </c:pt>
                <c:pt idx="26244">
                  <c:v>3.2258064516129087E-2</c:v>
                </c:pt>
                <c:pt idx="26245">
                  <c:v>3.097173828881227E-3</c:v>
                </c:pt>
                <c:pt idx="26246">
                  <c:v>6.5104166666679814E-4</c:v>
                </c:pt>
                <c:pt idx="26247">
                  <c:v>1.3888888888888959E-2</c:v>
                </c:pt>
                <c:pt idx="26248">
                  <c:v>2.976190476190496E-3</c:v>
                </c:pt>
                <c:pt idx="26249">
                  <c:v>4.3744531933532539E-4</c:v>
                </c:pt>
                <c:pt idx="26250">
                  <c:v>2.1164021164021368E-2</c:v>
                </c:pt>
                <c:pt idx="26251">
                  <c:v>1.1459129106187558E-3</c:v>
                </c:pt>
                <c:pt idx="26252">
                  <c:v>1.6544117647058862E-2</c:v>
                </c:pt>
                <c:pt idx="26253">
                  <c:v>2.8836202841283316E-2</c:v>
                </c:pt>
                <c:pt idx="26254">
                  <c:v>5.4563492063491982E-3</c:v>
                </c:pt>
                <c:pt idx="26255">
                  <c:v>1.0416666666666938E-2</c:v>
                </c:pt>
                <c:pt idx="26256">
                  <c:v>3.4722222222222398E-3</c:v>
                </c:pt>
                <c:pt idx="26257">
                  <c:v>3.67965367965368E-2</c:v>
                </c:pt>
                <c:pt idx="26258">
                  <c:v>2.8051720359412783E-2</c:v>
                </c:pt>
                <c:pt idx="26259">
                  <c:v>4.3744531933532539E-4</c:v>
                </c:pt>
                <c:pt idx="26260">
                  <c:v>1.9357336430511073E-4</c:v>
                </c:pt>
                <c:pt idx="26261">
                  <c:v>1.3227513227514738E-3</c:v>
                </c:pt>
                <c:pt idx="26262">
                  <c:v>4.3744531933532539E-4</c:v>
                </c:pt>
                <c:pt idx="26263">
                  <c:v>1.2784090909090939E-2</c:v>
                </c:pt>
                <c:pt idx="26264">
                  <c:v>4.8291826309069859E-3</c:v>
                </c:pt>
                <c:pt idx="26265">
                  <c:v>6.9991251093613586E-3</c:v>
                </c:pt>
                <c:pt idx="26266">
                  <c:v>1.5748031496063172E-2</c:v>
                </c:pt>
                <c:pt idx="26267">
                  <c:v>2.1883014809299158E-2</c:v>
                </c:pt>
                <c:pt idx="26268">
                  <c:v>1.0416666666666938E-2</c:v>
                </c:pt>
                <c:pt idx="26269">
                  <c:v>3.8657171922685592E-2</c:v>
                </c:pt>
                <c:pt idx="26270">
                  <c:v>2.3437500000000038E-2</c:v>
                </c:pt>
                <c:pt idx="26271">
                  <c:v>3.1797321344947282E-2</c:v>
                </c:pt>
                <c:pt idx="26272">
                  <c:v>1.2184508268059195E-2</c:v>
                </c:pt>
                <c:pt idx="26273">
                  <c:v>7.9529396299579734E-4</c:v>
                </c:pt>
                <c:pt idx="26274">
                  <c:v>6.7476383265857292E-3</c:v>
                </c:pt>
                <c:pt idx="26275">
                  <c:v>1.1753950633408203E-3</c:v>
                </c:pt>
                <c:pt idx="26276">
                  <c:v>3.0879022850478456E-3</c:v>
                </c:pt>
                <c:pt idx="26277">
                  <c:v>3.264986287057643E-3</c:v>
                </c:pt>
                <c:pt idx="26278">
                  <c:v>4.6535436735049954E-5</c:v>
                </c:pt>
                <c:pt idx="26279">
                  <c:v>6.5830617821238847E-6</c:v>
                </c:pt>
                <c:pt idx="26280">
                  <c:v>1.6114078382424475E-3</c:v>
                </c:pt>
                <c:pt idx="26281">
                  <c:v>5.2053209947948076E-3</c:v>
                </c:pt>
                <c:pt idx="26282">
                  <c:v>5.7836899942167346E-4</c:v>
                </c:pt>
                <c:pt idx="26283">
                  <c:v>1.8933458125286471E-3</c:v>
                </c:pt>
                <c:pt idx="26284">
                  <c:v>5.7836899942167346E-4</c:v>
                </c:pt>
                <c:pt idx="26285">
                  <c:v>7.5346066234450518E-3</c:v>
                </c:pt>
                <c:pt idx="26286">
                  <c:v>2.1862348178137599E-2</c:v>
                </c:pt>
                <c:pt idx="26287">
                  <c:v>1.6421052631579034E-2</c:v>
                </c:pt>
                <c:pt idx="26288">
                  <c:v>1.0722176441785313E-2</c:v>
                </c:pt>
                <c:pt idx="26289">
                  <c:v>1.0860484544695154E-2</c:v>
                </c:pt>
                <c:pt idx="26290">
                  <c:v>1.8854539834712379E-2</c:v>
                </c:pt>
                <c:pt idx="26291">
                  <c:v>5.7836899942167346E-4</c:v>
                </c:pt>
                <c:pt idx="26292">
                  <c:v>2.7813436029097232E-2</c:v>
                </c:pt>
                <c:pt idx="26293">
                  <c:v>5.7836899942167346E-4</c:v>
                </c:pt>
                <c:pt idx="26294">
                  <c:v>1.1753950633408203E-3</c:v>
                </c:pt>
                <c:pt idx="26295">
                  <c:v>6.3263223725354648E-3</c:v>
                </c:pt>
                <c:pt idx="26296">
                  <c:v>6.7476383265857292E-3</c:v>
                </c:pt>
                <c:pt idx="26297">
                  <c:v>1.5343290135534014E-2</c:v>
                </c:pt>
                <c:pt idx="26298">
                  <c:v>3.5076923076923019E-2</c:v>
                </c:pt>
                <c:pt idx="26299">
                  <c:v>2.9037301764574339E-2</c:v>
                </c:pt>
                <c:pt idx="26300">
                  <c:v>5.0717591040167116E-4</c:v>
                </c:pt>
                <c:pt idx="26301">
                  <c:v>1.1333914559720775E-2</c:v>
                </c:pt>
                <c:pt idx="26302">
                  <c:v>8.126649492871407E-4</c:v>
                </c:pt>
                <c:pt idx="26303">
                  <c:v>1.1514473052934779E-2</c:v>
                </c:pt>
                <c:pt idx="26304">
                  <c:v>6.3384209725667734E-4</c:v>
                </c:pt>
                <c:pt idx="26305">
                  <c:v>5.0717591040167116E-4</c:v>
                </c:pt>
                <c:pt idx="26306">
                  <c:v>1.2993762993760356E-3</c:v>
                </c:pt>
                <c:pt idx="26307">
                  <c:v>5.0717591040167116E-4</c:v>
                </c:pt>
                <c:pt idx="26308">
                  <c:v>6.1147119970464894E-5</c:v>
                </c:pt>
                <c:pt idx="26309">
                  <c:v>1.2993762993760356E-3</c:v>
                </c:pt>
                <c:pt idx="26310">
                  <c:v>2.9190279488251532E-3</c:v>
                </c:pt>
                <c:pt idx="26311">
                  <c:v>1.1333914559720775E-2</c:v>
                </c:pt>
                <c:pt idx="26312">
                  <c:v>1.1333914559720775E-2</c:v>
                </c:pt>
                <c:pt idx="26313">
                  <c:v>5.0717591040167116E-4</c:v>
                </c:pt>
                <c:pt idx="26314">
                  <c:v>1.9357336430511073E-4</c:v>
                </c:pt>
                <c:pt idx="26315">
                  <c:v>1.7813116370809023E-2</c:v>
                </c:pt>
                <c:pt idx="26316">
                  <c:v>1.0416666666666938E-2</c:v>
                </c:pt>
                <c:pt idx="26317">
                  <c:v>4.3744531933532539E-4</c:v>
                </c:pt>
                <c:pt idx="26318">
                  <c:v>6.5104166666679814E-4</c:v>
                </c:pt>
                <c:pt idx="26319">
                  <c:v>3.6549707602333709E-4</c:v>
                </c:pt>
                <c:pt idx="26320">
                  <c:v>2.3437500000000038E-2</c:v>
                </c:pt>
                <c:pt idx="26321">
                  <c:v>0</c:v>
                </c:pt>
                <c:pt idx="26322">
                  <c:v>3.8261322228006225E-2</c:v>
                </c:pt>
                <c:pt idx="26323">
                  <c:v>1.0416666666666938E-2</c:v>
                </c:pt>
                <c:pt idx="26324">
                  <c:v>1.2696356275303576E-2</c:v>
                </c:pt>
                <c:pt idx="26325">
                  <c:v>7.1731748726660367E-4</c:v>
                </c:pt>
                <c:pt idx="26326">
                  <c:v>1.6046213093709905E-2</c:v>
                </c:pt>
                <c:pt idx="26327">
                  <c:v>1.6046213093709905E-2</c:v>
                </c:pt>
                <c:pt idx="26328">
                  <c:v>7.4197689345314359E-3</c:v>
                </c:pt>
                <c:pt idx="26329">
                  <c:v>1.4542562558581215E-4</c:v>
                </c:pt>
                <c:pt idx="26330">
                  <c:v>1.0611205432937245E-2</c:v>
                </c:pt>
                <c:pt idx="26331">
                  <c:v>2.4196755625325991E-3</c:v>
                </c:pt>
                <c:pt idx="26332">
                  <c:v>1.7728531855956214E-3</c:v>
                </c:pt>
                <c:pt idx="26333">
                  <c:v>2.4516129032258076E-2</c:v>
                </c:pt>
                <c:pt idx="26334">
                  <c:v>1.3313917204076143E-3</c:v>
                </c:pt>
                <c:pt idx="26335">
                  <c:v>8.4210526315792015E-4</c:v>
                </c:pt>
                <c:pt idx="26336">
                  <c:v>2.4516129032258076E-2</c:v>
                </c:pt>
                <c:pt idx="26337">
                  <c:v>6.4764719000892007E-2</c:v>
                </c:pt>
                <c:pt idx="26338">
                  <c:v>2.4516129032258076E-2</c:v>
                </c:pt>
                <c:pt idx="26339">
                  <c:v>5.0144241356529166E-2</c:v>
                </c:pt>
                <c:pt idx="26340">
                  <c:v>3.0340557275541635E-3</c:v>
                </c:pt>
                <c:pt idx="26341">
                  <c:v>7.1731748726660367E-4</c:v>
                </c:pt>
                <c:pt idx="26342">
                  <c:v>6.3913010647148128E-4</c:v>
                </c:pt>
                <c:pt idx="26343">
                  <c:v>8.7291399229706072E-5</c:v>
                </c:pt>
                <c:pt idx="26344">
                  <c:v>2.4516129032258076E-2</c:v>
                </c:pt>
                <c:pt idx="26345">
                  <c:v>1.6046213093709905E-2</c:v>
                </c:pt>
                <c:pt idx="26346">
                  <c:v>1.833460656990063E-2</c:v>
                </c:pt>
                <c:pt idx="26347">
                  <c:v>8.9605734767043196E-4</c:v>
                </c:pt>
                <c:pt idx="26348">
                  <c:v>4.3744531933532539E-4</c:v>
                </c:pt>
                <c:pt idx="26349">
                  <c:v>6.5681444991790095E-3</c:v>
                </c:pt>
                <c:pt idx="26350">
                  <c:v>6.3176182579158203E-4</c:v>
                </c:pt>
                <c:pt idx="26351">
                  <c:v>2.3437500000000038E-2</c:v>
                </c:pt>
                <c:pt idx="26352">
                  <c:v>5.0344462109168844E-3</c:v>
                </c:pt>
                <c:pt idx="26353">
                  <c:v>1.5243902439023896E-3</c:v>
                </c:pt>
                <c:pt idx="26354">
                  <c:v>3.6549707602333709E-4</c:v>
                </c:pt>
                <c:pt idx="26355">
                  <c:v>3.641743484693392E-3</c:v>
                </c:pt>
                <c:pt idx="26356">
                  <c:v>6.5771444231296685E-3</c:v>
                </c:pt>
                <c:pt idx="26357">
                  <c:v>3.097173828881227E-3</c:v>
                </c:pt>
                <c:pt idx="26358">
                  <c:v>1.3227513227514738E-3</c:v>
                </c:pt>
                <c:pt idx="26359">
                  <c:v>6.5104166666679814E-4</c:v>
                </c:pt>
                <c:pt idx="26360">
                  <c:v>6.9686411149826252E-3</c:v>
                </c:pt>
                <c:pt idx="26361">
                  <c:v>3.5433070866141662E-2</c:v>
                </c:pt>
                <c:pt idx="26362">
                  <c:v>0</c:v>
                </c:pt>
                <c:pt idx="26363">
                  <c:v>1.0416666666666938E-2</c:v>
                </c:pt>
                <c:pt idx="26364">
                  <c:v>2.2213823801125417E-2</c:v>
                </c:pt>
                <c:pt idx="26365">
                  <c:v>3.5433070866141662E-2</c:v>
                </c:pt>
                <c:pt idx="26366">
                  <c:v>8.9605734767043196E-4</c:v>
                </c:pt>
                <c:pt idx="26367">
                  <c:v>6.5104166666679814E-4</c:v>
                </c:pt>
                <c:pt idx="26368">
                  <c:v>1.0416666666666938E-2</c:v>
                </c:pt>
                <c:pt idx="26369">
                  <c:v>2.016129032257999E-3</c:v>
                </c:pt>
                <c:pt idx="26370">
                  <c:v>4.2650918635171141E-3</c:v>
                </c:pt>
                <c:pt idx="26798">
                  <c:v>4.2772042772029617E-4</c:v>
                </c:pt>
                <c:pt idx="26799">
                  <c:v>1.1093333333333358E-2</c:v>
                </c:pt>
                <c:pt idx="26800">
                  <c:v>2.3076923076923002E-2</c:v>
                </c:pt>
                <c:pt idx="26801">
                  <c:v>2.18394413468306E-2</c:v>
                </c:pt>
                <c:pt idx="26802">
                  <c:v>8.3640450612939361E-4</c:v>
                </c:pt>
                <c:pt idx="26803">
                  <c:v>3.8478627903146205E-2</c:v>
                </c:pt>
                <c:pt idx="26804">
                  <c:v>1.1027725661870622E-3</c:v>
                </c:pt>
                <c:pt idx="26805">
                  <c:v>2.3076923076923002E-2</c:v>
                </c:pt>
                <c:pt idx="26806">
                  <c:v>2.2952853598014817E-2</c:v>
                </c:pt>
                <c:pt idx="26807">
                  <c:v>6.6197959746346572E-3</c:v>
                </c:pt>
                <c:pt idx="26808">
                  <c:v>1.2487512487511664E-3</c:v>
                </c:pt>
                <c:pt idx="26809">
                  <c:v>2.9466331987340337E-3</c:v>
                </c:pt>
                <c:pt idx="26810">
                  <c:v>4.6239474810902282E-3</c:v>
                </c:pt>
                <c:pt idx="26811">
                  <c:v>1.7294054629581092E-2</c:v>
                </c:pt>
                <c:pt idx="26812">
                  <c:v>3.8814997532838442E-4</c:v>
                </c:pt>
                <c:pt idx="26813">
                  <c:v>2.5800645635357059E-3</c:v>
                </c:pt>
                <c:pt idx="26814">
                  <c:v>1.0635034257081455E-2</c:v>
                </c:pt>
                <c:pt idx="26815">
                  <c:v>6.912845219296887E-3</c:v>
                </c:pt>
                <c:pt idx="26816">
                  <c:v>2.8979948622805717E-3</c:v>
                </c:pt>
                <c:pt idx="26817">
                  <c:v>2.3319200484554808E-2</c:v>
                </c:pt>
                <c:pt idx="26818">
                  <c:v>9.8681805998884634E-4</c:v>
                </c:pt>
                <c:pt idx="26819">
                  <c:v>1.9130110011568849E-2</c:v>
                </c:pt>
                <c:pt idx="26820">
                  <c:v>3.5256410256410152E-2</c:v>
                </c:pt>
                <c:pt idx="26821">
                  <c:v>3.7124640065816145E-3</c:v>
                </c:pt>
                <c:pt idx="26822">
                  <c:v>3.7124640065816145E-3</c:v>
                </c:pt>
                <c:pt idx="26823">
                  <c:v>6.912845219296887E-3</c:v>
                </c:pt>
                <c:pt idx="26824">
                  <c:v>1.0416666666666938E-2</c:v>
                </c:pt>
                <c:pt idx="26825">
                  <c:v>1.0416666666666938E-2</c:v>
                </c:pt>
                <c:pt idx="26826">
                  <c:v>6.5104166666679814E-4</c:v>
                </c:pt>
                <c:pt idx="26827">
                  <c:v>8.7438064704177998E-4</c:v>
                </c:pt>
                <c:pt idx="26828">
                  <c:v>2.4894599730418093E-3</c:v>
                </c:pt>
                <c:pt idx="26829">
                  <c:v>3.4029969053144919E-2</c:v>
                </c:pt>
                <c:pt idx="26830">
                  <c:v>3.0052839685909855E-2</c:v>
                </c:pt>
                <c:pt idx="26831">
                  <c:v>1.0912468075226436E-2</c:v>
                </c:pt>
                <c:pt idx="26832">
                  <c:v>1.0912468075226436E-2</c:v>
                </c:pt>
                <c:pt idx="26833">
                  <c:v>1.0912468075226436E-2</c:v>
                </c:pt>
                <c:pt idx="26834">
                  <c:v>3.2060623724862688E-3</c:v>
                </c:pt>
                <c:pt idx="26835">
                  <c:v>1.1182868275322772E-2</c:v>
                </c:pt>
                <c:pt idx="26836">
                  <c:v>3.2060623724862688E-3</c:v>
                </c:pt>
                <c:pt idx="26837">
                  <c:v>1.7131383788335383E-2</c:v>
                </c:pt>
                <c:pt idx="26838">
                  <c:v>3.2473559896387665E-2</c:v>
                </c:pt>
                <c:pt idx="26839">
                  <c:v>6.0165715951203003E-3</c:v>
                </c:pt>
                <c:pt idx="26840">
                  <c:v>5.2533617490320549E-3</c:v>
                </c:pt>
                <c:pt idx="26841">
                  <c:v>1.8583101337701864E-2</c:v>
                </c:pt>
                <c:pt idx="26842">
                  <c:v>1.655405405405393E-2</c:v>
                </c:pt>
                <c:pt idx="26843">
                  <c:v>1.9459193641637586E-2</c:v>
                </c:pt>
                <c:pt idx="26844">
                  <c:v>6.43500643500327E-5</c:v>
                </c:pt>
                <c:pt idx="26845">
                  <c:v>7.1225720576355593E-4</c:v>
                </c:pt>
                <c:pt idx="26846">
                  <c:v>6.3898414830090358E-3</c:v>
                </c:pt>
                <c:pt idx="26847">
                  <c:v>4.6743388140178647E-7</c:v>
                </c:pt>
                <c:pt idx="26848">
                  <c:v>2.6645989378910938E-4</c:v>
                </c:pt>
                <c:pt idx="26849">
                  <c:v>1.0944829126647154E-2</c:v>
                </c:pt>
                <c:pt idx="26850">
                  <c:v>1.7674665175220594E-2</c:v>
                </c:pt>
                <c:pt idx="26851">
                  <c:v>2.4962050936077063E-2</c:v>
                </c:pt>
                <c:pt idx="26852">
                  <c:v>3.4988314336750849E-2</c:v>
                </c:pt>
                <c:pt idx="26853">
                  <c:v>7.1225720576355593E-4</c:v>
                </c:pt>
                <c:pt idx="26854">
                  <c:v>3.5915378310582398E-2</c:v>
                </c:pt>
                <c:pt idx="26855">
                  <c:v>3.7755102040816356E-2</c:v>
                </c:pt>
                <c:pt idx="26856">
                  <c:v>5.5346959016683312E-3</c:v>
                </c:pt>
                <c:pt idx="26857">
                  <c:v>1.3934450024674664E-3</c:v>
                </c:pt>
                <c:pt idx="26858">
                  <c:v>1.4484558302084603E-3</c:v>
                </c:pt>
                <c:pt idx="26859">
                  <c:v>1.1487547201832763E-2</c:v>
                </c:pt>
                <c:pt idx="26860">
                  <c:v>4.4125758411473008E-4</c:v>
                </c:pt>
                <c:pt idx="26861">
                  <c:v>1.0944829126647154E-2</c:v>
                </c:pt>
                <c:pt idx="26862">
                  <c:v>3.1956531780596865E-3</c:v>
                </c:pt>
                <c:pt idx="26863">
                  <c:v>7.8403547196889307E-3</c:v>
                </c:pt>
                <c:pt idx="26864">
                  <c:v>2.976190476190496E-3</c:v>
                </c:pt>
                <c:pt idx="26865">
                  <c:v>6.5104166666679814E-4</c:v>
                </c:pt>
                <c:pt idx="26866">
                  <c:v>6.5104166666679814E-4</c:v>
                </c:pt>
                <c:pt idx="26867">
                  <c:v>3.4722222222222398E-3</c:v>
                </c:pt>
                <c:pt idx="26868">
                  <c:v>2.016129032257999E-3</c:v>
                </c:pt>
                <c:pt idx="26869">
                  <c:v>8.9605734767043196E-4</c:v>
                </c:pt>
                <c:pt idx="26870">
                  <c:v>1.7076502732243888E-4</c:v>
                </c:pt>
                <c:pt idx="26871">
                  <c:v>2.9231752991685416E-3</c:v>
                </c:pt>
                <c:pt idx="26872">
                  <c:v>6.1218243036437225E-4</c:v>
                </c:pt>
                <c:pt idx="26873">
                  <c:v>4.3744531933532539E-4</c:v>
                </c:pt>
                <c:pt idx="26874">
                  <c:v>2.976190476190496E-3</c:v>
                </c:pt>
                <c:pt idx="26875">
                  <c:v>8.9605734767043196E-4</c:v>
                </c:pt>
                <c:pt idx="26876">
                  <c:v>0</c:v>
                </c:pt>
                <c:pt idx="26877">
                  <c:v>1.5748031496063096E-2</c:v>
                </c:pt>
                <c:pt idx="26878">
                  <c:v>6.5104166666679814E-4</c:v>
                </c:pt>
                <c:pt idx="26879">
                  <c:v>6.5104166666679814E-4</c:v>
                </c:pt>
                <c:pt idx="26880">
                  <c:v>1.4285714285714356E-2</c:v>
                </c:pt>
                <c:pt idx="26881">
                  <c:v>1.6752289479562053E-2</c:v>
                </c:pt>
                <c:pt idx="26882">
                  <c:v>4.0674518121326546E-2</c:v>
                </c:pt>
                <c:pt idx="26883">
                  <c:v>6.3801506424433557E-4</c:v>
                </c:pt>
                <c:pt idx="26884">
                  <c:v>1.1076650420912423E-2</c:v>
                </c:pt>
                <c:pt idx="26885">
                  <c:v>1.6657657657657747E-2</c:v>
                </c:pt>
                <c:pt idx="26886">
                  <c:v>1.0655176916046434E-2</c:v>
                </c:pt>
                <c:pt idx="26887">
                  <c:v>1.6657657657657747E-2</c:v>
                </c:pt>
                <c:pt idx="26888">
                  <c:v>2.8383561643835657E-2</c:v>
                </c:pt>
                <c:pt idx="26889">
                  <c:v>1.1076650420912423E-2</c:v>
                </c:pt>
                <c:pt idx="26890">
                  <c:v>7.1506216960763825E-3</c:v>
                </c:pt>
                <c:pt idx="26891">
                  <c:v>1.0664683031655518E-2</c:v>
                </c:pt>
                <c:pt idx="26892">
                  <c:v>2.8389734272086908E-2</c:v>
                </c:pt>
                <c:pt idx="26893">
                  <c:v>1.2972972972971489E-3</c:v>
                </c:pt>
                <c:pt idx="26894">
                  <c:v>5.0331323058599639E-4</c:v>
                </c:pt>
                <c:pt idx="26895">
                  <c:v>2.4262295081967235E-2</c:v>
                </c:pt>
                <c:pt idx="26896">
                  <c:v>2.4262295081967235E-2</c:v>
                </c:pt>
                <c:pt idx="26897">
                  <c:v>1.8169429932068191E-6</c:v>
                </c:pt>
                <c:pt idx="26898">
                  <c:v>6.3801506424433557E-4</c:v>
                </c:pt>
                <c:pt idx="26899">
                  <c:v>4.9533169533168111E-3</c:v>
                </c:pt>
                <c:pt idx="26900">
                  <c:v>2.4262295081967235E-2</c:v>
                </c:pt>
                <c:pt idx="26901">
                  <c:v>6.3801506424433557E-4</c:v>
                </c:pt>
                <c:pt idx="26902">
                  <c:v>3.7932669509172057E-6</c:v>
                </c:pt>
                <c:pt idx="26903">
                  <c:v>4.3744531933532539E-4</c:v>
                </c:pt>
                <c:pt idx="26904">
                  <c:v>1.0416666666666938E-2</c:v>
                </c:pt>
                <c:pt idx="26905">
                  <c:v>4.3744531933532539E-4</c:v>
                </c:pt>
                <c:pt idx="26906">
                  <c:v>2.3437500000000038E-2</c:v>
                </c:pt>
                <c:pt idx="26907">
                  <c:v>1.0416666666666938E-2</c:v>
                </c:pt>
                <c:pt idx="26908">
                  <c:v>9.6618357487924557E-3</c:v>
                </c:pt>
                <c:pt idx="26909">
                  <c:v>6.5104166666679814E-4</c:v>
                </c:pt>
                <c:pt idx="26910">
                  <c:v>6.5104166666679814E-4</c:v>
                </c:pt>
                <c:pt idx="26911">
                  <c:v>8.1487140310670062E-3</c:v>
                </c:pt>
                <c:pt idx="26912">
                  <c:v>2.976190476190496E-3</c:v>
                </c:pt>
                <c:pt idx="26913">
                  <c:v>9.2364532019715878E-4</c:v>
                </c:pt>
                <c:pt idx="26914">
                  <c:v>1.0416666666666938E-2</c:v>
                </c:pt>
                <c:pt idx="26915">
                  <c:v>6.5104166666679814E-4</c:v>
                </c:pt>
                <c:pt idx="26916">
                  <c:v>1.7668434623452918E-3</c:v>
                </c:pt>
                <c:pt idx="26917">
                  <c:v>1.7668434623452918E-3</c:v>
                </c:pt>
                <c:pt idx="26918">
                  <c:v>2.3593177108241676E-2</c:v>
                </c:pt>
                <c:pt idx="26919">
                  <c:v>5.6758783856185682E-4</c:v>
                </c:pt>
                <c:pt idx="26920">
                  <c:v>1.3227513227514738E-3</c:v>
                </c:pt>
                <c:pt idx="26921">
                  <c:v>6.5104166666679814E-4</c:v>
                </c:pt>
                <c:pt idx="26922">
                  <c:v>1.3888888888888959E-2</c:v>
                </c:pt>
                <c:pt idx="26923">
                  <c:v>6.8740783026497582E-3</c:v>
                </c:pt>
                <c:pt idx="26924">
                  <c:v>9.1863517060368702E-3</c:v>
                </c:pt>
                <c:pt idx="26925">
                  <c:v>2.3437500000000038E-2</c:v>
                </c:pt>
                <c:pt idx="26926">
                  <c:v>1.9357336430511073E-4</c:v>
                </c:pt>
                <c:pt idx="26927">
                  <c:v>6.5104166666679814E-4</c:v>
                </c:pt>
                <c:pt idx="26928">
                  <c:v>2.1739130434782584E-2</c:v>
                </c:pt>
                <c:pt idx="26929">
                  <c:v>1.0416666666666938E-2</c:v>
                </c:pt>
                <c:pt idx="26930">
                  <c:v>1.5748031496063096E-2</c:v>
                </c:pt>
                <c:pt idx="26931">
                  <c:v>1.6211745244004167E-3</c:v>
                </c:pt>
                <c:pt idx="26932">
                  <c:v>1.0175010175010308E-2</c:v>
                </c:pt>
                <c:pt idx="26933">
                  <c:v>2.6749008567191457E-3</c:v>
                </c:pt>
                <c:pt idx="26934">
                  <c:v>2.4761904761904797E-2</c:v>
                </c:pt>
                <c:pt idx="26935">
                  <c:v>1.0175010175010308E-2</c:v>
                </c:pt>
                <c:pt idx="26936">
                  <c:v>1.3507286417163382E-2</c:v>
                </c:pt>
                <c:pt idx="26937">
                  <c:v>2.6799007444168869E-3</c:v>
                </c:pt>
                <c:pt idx="26938">
                  <c:v>2.3752182149091788E-2</c:v>
                </c:pt>
                <c:pt idx="26939">
                  <c:v>7.6827350427350512E-3</c:v>
                </c:pt>
                <c:pt idx="26940">
                  <c:v>8.2214400883351847E-3</c:v>
                </c:pt>
                <c:pt idx="26941">
                  <c:v>3.3094017094026639E-4</c:v>
                </c:pt>
                <c:pt idx="26942">
                  <c:v>1.0175010175010308E-2</c:v>
                </c:pt>
                <c:pt idx="26943">
                  <c:v>3.3094017094026639E-4</c:v>
                </c:pt>
                <c:pt idx="26944">
                  <c:v>4.0493204427630491E-2</c:v>
                </c:pt>
                <c:pt idx="26945">
                  <c:v>1.8304212994477724E-3</c:v>
                </c:pt>
                <c:pt idx="26946">
                  <c:v>7.9772079772078366E-4</c:v>
                </c:pt>
                <c:pt idx="26947">
                  <c:v>9.3067426400759139E-3</c:v>
                </c:pt>
                <c:pt idx="26948">
                  <c:v>2.471626733922005E-3</c:v>
                </c:pt>
                <c:pt idx="26949">
                  <c:v>2.2817460317460344E-2</c:v>
                </c:pt>
                <c:pt idx="26950">
                  <c:v>1.0416666666666938E-2</c:v>
                </c:pt>
                <c:pt idx="26951">
                  <c:v>8.9605734767043196E-4</c:v>
                </c:pt>
                <c:pt idx="26952">
                  <c:v>4.4230180593817066E-2</c:v>
                </c:pt>
                <c:pt idx="26953">
                  <c:v>4.3744531933532539E-4</c:v>
                </c:pt>
                <c:pt idx="26954">
                  <c:v>1.0416666666666938E-2</c:v>
                </c:pt>
                <c:pt idx="26955">
                  <c:v>1.0416666666666938E-2</c:v>
                </c:pt>
                <c:pt idx="26956">
                  <c:v>1.5748031496063096E-2</c:v>
                </c:pt>
                <c:pt idx="26957">
                  <c:v>3.5433070866141662E-2</c:v>
                </c:pt>
                <c:pt idx="26958">
                  <c:v>3.4722222222222398E-3</c:v>
                </c:pt>
                <c:pt idx="26959">
                  <c:v>3.6549707602333709E-4</c:v>
                </c:pt>
                <c:pt idx="26960">
                  <c:v>6.5104166666679814E-4</c:v>
                </c:pt>
                <c:pt idx="26961">
                  <c:v>4.7619047619047589E-2</c:v>
                </c:pt>
                <c:pt idx="26962">
                  <c:v>4.3744531933532539E-4</c:v>
                </c:pt>
                <c:pt idx="26963">
                  <c:v>6.5104166666679814E-4</c:v>
                </c:pt>
                <c:pt idx="26964">
                  <c:v>6.9991251093613586E-3</c:v>
                </c:pt>
                <c:pt idx="26965">
                  <c:v>3.955730878807822E-2</c:v>
                </c:pt>
                <c:pt idx="26966">
                  <c:v>1.0416666666666938E-2</c:v>
                </c:pt>
                <c:pt idx="26967">
                  <c:v>1.0416666666666938E-2</c:v>
                </c:pt>
                <c:pt idx="26968">
                  <c:v>8.1945008804009088E-3</c:v>
                </c:pt>
                <c:pt idx="26969">
                  <c:v>6.6666666666668883E-3</c:v>
                </c:pt>
                <c:pt idx="26970">
                  <c:v>6.5104166666679814E-4</c:v>
                </c:pt>
                <c:pt idx="26971">
                  <c:v>8.3234830575255256E-3</c:v>
                </c:pt>
                <c:pt idx="26972">
                  <c:v>1.0416666666666938E-2</c:v>
                </c:pt>
                <c:pt idx="26973">
                  <c:v>6.5104166666679814E-4</c:v>
                </c:pt>
                <c:pt idx="26974">
                  <c:v>2.3437500000000038E-2</c:v>
                </c:pt>
                <c:pt idx="26975">
                  <c:v>2.3437500000000038E-2</c:v>
                </c:pt>
                <c:pt idx="26976">
                  <c:v>2.3437500000000038E-2</c:v>
                </c:pt>
                <c:pt idx="26977">
                  <c:v>1.5442251461988146E-2</c:v>
                </c:pt>
                <c:pt idx="26978">
                  <c:v>4.3744531933532539E-4</c:v>
                </c:pt>
                <c:pt idx="26979">
                  <c:v>1.6203703703703606E-2</c:v>
                </c:pt>
                <c:pt idx="26980">
                  <c:v>1.5957446808510675E-2</c:v>
                </c:pt>
                <c:pt idx="26981">
                  <c:v>1.0957703265405497E-4</c:v>
                </c:pt>
                <c:pt idx="26982">
                  <c:v>8.9605734767043196E-4</c:v>
                </c:pt>
                <c:pt idx="26983">
                  <c:v>6.1218243036437225E-4</c:v>
                </c:pt>
                <c:pt idx="26984">
                  <c:v>2.976190476190496E-3</c:v>
                </c:pt>
                <c:pt idx="26985">
                  <c:v>2.016129032257999E-3</c:v>
                </c:pt>
                <c:pt idx="26986">
                  <c:v>3.4756163788422765E-3</c:v>
                </c:pt>
                <c:pt idx="26987">
                  <c:v>1.9132653061225365E-3</c:v>
                </c:pt>
                <c:pt idx="26988">
                  <c:v>4.3744531933532539E-4</c:v>
                </c:pt>
                <c:pt idx="26989">
                  <c:v>3.097173828881227E-3</c:v>
                </c:pt>
                <c:pt idx="26990">
                  <c:v>6.8310152343768109E-4</c:v>
                </c:pt>
                <c:pt idx="26991">
                  <c:v>1.060787951544171E-3</c:v>
                </c:pt>
                <c:pt idx="26992">
                  <c:v>4.483788385687703E-2</c:v>
                </c:pt>
                <c:pt idx="26993">
                  <c:v>2.3437500000000038E-2</c:v>
                </c:pt>
                <c:pt idx="26994">
                  <c:v>1.0976702508960743E-2</c:v>
                </c:pt>
                <c:pt idx="26995">
                  <c:v>6.238859180035747E-3</c:v>
                </c:pt>
                <c:pt idx="26996">
                  <c:v>7.0145903479300339E-5</c:v>
                </c:pt>
                <c:pt idx="26997">
                  <c:v>3.4606511150984606E-3</c:v>
                </c:pt>
                <c:pt idx="26998">
                  <c:v>1.734400656814461E-2</c:v>
                </c:pt>
                <c:pt idx="26999">
                  <c:v>1.7076502732243888E-4</c:v>
                </c:pt>
                <c:pt idx="27000">
                  <c:v>2.3091954883523971E-2</c:v>
                </c:pt>
                <c:pt idx="27001">
                  <c:v>1.4878738282885334E-5</c:v>
                </c:pt>
                <c:pt idx="27002">
                  <c:v>3.1173826173826382E-3</c:v>
                </c:pt>
                <c:pt idx="27003">
                  <c:v>1.6004495504495335E-2</c:v>
                </c:pt>
                <c:pt idx="27004">
                  <c:v>2.3828735367196967E-2</c:v>
                </c:pt>
                <c:pt idx="27005">
                  <c:v>1.0635034257081455E-2</c:v>
                </c:pt>
                <c:pt idx="27006">
                  <c:v>1.1321181931393752E-2</c:v>
                </c:pt>
                <c:pt idx="27007">
                  <c:v>8.5297442283742628E-3</c:v>
                </c:pt>
                <c:pt idx="27008">
                  <c:v>4.3474333885294087E-3</c:v>
                </c:pt>
                <c:pt idx="27009">
                  <c:v>1.7618958427339328E-2</c:v>
                </c:pt>
                <c:pt idx="27010">
                  <c:v>1.4992914501653245E-2</c:v>
                </c:pt>
                <c:pt idx="27011">
                  <c:v>1.4011477230655401E-2</c:v>
                </c:pt>
                <c:pt idx="27012">
                  <c:v>1.1321181931393752E-2</c:v>
                </c:pt>
                <c:pt idx="27013">
                  <c:v>1.4387074113101582E-2</c:v>
                </c:pt>
                <c:pt idx="27014">
                  <c:v>1.1321181931393752E-2</c:v>
                </c:pt>
                <c:pt idx="27015">
                  <c:v>1.2226905514576914E-2</c:v>
                </c:pt>
                <c:pt idx="27016">
                  <c:v>5.9889052417076726E-4</c:v>
                </c:pt>
                <c:pt idx="27017">
                  <c:v>7.4808752890942205E-4</c:v>
                </c:pt>
                <c:pt idx="27018">
                  <c:v>0</c:v>
                </c:pt>
                <c:pt idx="27019">
                  <c:v>8.4876543209878377E-3</c:v>
                </c:pt>
                <c:pt idx="27020">
                  <c:v>1.0416666666666938E-2</c:v>
                </c:pt>
                <c:pt idx="27021">
                  <c:v>5.8479532163744213E-3</c:v>
                </c:pt>
                <c:pt idx="27022">
                  <c:v>2.3437500000000038E-2</c:v>
                </c:pt>
                <c:pt idx="27023">
                  <c:v>9.5338983050847672E-3</c:v>
                </c:pt>
                <c:pt idx="27024">
                  <c:v>6.9991251093613586E-3</c:v>
                </c:pt>
                <c:pt idx="27025">
                  <c:v>1.3774104683197297E-3</c:v>
                </c:pt>
                <c:pt idx="27026">
                  <c:v>2.016129032257999E-3</c:v>
                </c:pt>
                <c:pt idx="27027">
                  <c:v>1.5748031496063172E-2</c:v>
                </c:pt>
                <c:pt idx="27028">
                  <c:v>5.6570931244562736E-3</c:v>
                </c:pt>
                <c:pt idx="27029">
                  <c:v>2.3437500000000038E-2</c:v>
                </c:pt>
                <c:pt idx="27030">
                  <c:v>2.4154589371982158E-3</c:v>
                </c:pt>
                <c:pt idx="27031">
                  <c:v>1.0416666666666938E-2</c:v>
                </c:pt>
                <c:pt idx="27032">
                  <c:v>2.6192445547284695E-3</c:v>
                </c:pt>
                <c:pt idx="27033">
                  <c:v>7.7496851690388472E-4</c:v>
                </c:pt>
                <c:pt idx="27034">
                  <c:v>6.5104166666679814E-4</c:v>
                </c:pt>
                <c:pt idx="27035">
                  <c:v>3.2573983393655477E-2</c:v>
                </c:pt>
                <c:pt idx="27036">
                  <c:v>4.1882781820862344E-2</c:v>
                </c:pt>
                <c:pt idx="27037">
                  <c:v>2.407845181648912E-2</c:v>
                </c:pt>
                <c:pt idx="27038">
                  <c:v>2.9654090375153203E-3</c:v>
                </c:pt>
                <c:pt idx="27039">
                  <c:v>8.696971088484705E-4</c:v>
                </c:pt>
                <c:pt idx="27040">
                  <c:v>6.0451477786211995E-2</c:v>
                </c:pt>
                <c:pt idx="27041">
                  <c:v>4.2439986851976377E-2</c:v>
                </c:pt>
                <c:pt idx="27042">
                  <c:v>6.8310152343768109E-4</c:v>
                </c:pt>
                <c:pt idx="27043">
                  <c:v>6.1987922950489443E-3</c:v>
                </c:pt>
                <c:pt idx="27044">
                  <c:v>2.9654090375153203E-3</c:v>
                </c:pt>
                <c:pt idx="27045">
                  <c:v>1.0513296227581837E-2</c:v>
                </c:pt>
                <c:pt idx="27046">
                  <c:v>2.7104718456323108E-4</c:v>
                </c:pt>
                <c:pt idx="27047">
                  <c:v>2.1391254995311321E-2</c:v>
                </c:pt>
                <c:pt idx="27048">
                  <c:v>6.6783845836930486E-3</c:v>
                </c:pt>
                <c:pt idx="27049">
                  <c:v>8.0265347645026755E-2</c:v>
                </c:pt>
                <c:pt idx="27050">
                  <c:v>9.0955948949110997E-4</c:v>
                </c:pt>
                <c:pt idx="27051">
                  <c:v>4.2441218911805362E-4</c:v>
                </c:pt>
                <c:pt idx="27052">
                  <c:v>2.9445270931339123E-2</c:v>
                </c:pt>
                <c:pt idx="27053">
                  <c:v>6.6783845836930486E-3</c:v>
                </c:pt>
                <c:pt idx="27054">
                  <c:v>1.2904424669130519E-2</c:v>
                </c:pt>
                <c:pt idx="27055">
                  <c:v>7.3656326958748426E-3</c:v>
                </c:pt>
                <c:pt idx="27056">
                  <c:v>6.4370164939424619E-3</c:v>
                </c:pt>
                <c:pt idx="27057">
                  <c:v>1.6858595289986347E-4</c:v>
                </c:pt>
                <c:pt idx="27058">
                  <c:v>7.3319926261101991E-3</c:v>
                </c:pt>
                <c:pt idx="27059">
                  <c:v>1.1907597047031295E-5</c:v>
                </c:pt>
                <c:pt idx="27060">
                  <c:v>3.8305920658873168E-4</c:v>
                </c:pt>
                <c:pt idx="27061">
                  <c:v>3.7084127993218835E-2</c:v>
                </c:pt>
                <c:pt idx="27062">
                  <c:v>1.5567765567765486E-2</c:v>
                </c:pt>
                <c:pt idx="27063">
                  <c:v>7.3319926261101991E-3</c:v>
                </c:pt>
                <c:pt idx="27064">
                  <c:v>3.2859412250514988E-3</c:v>
                </c:pt>
                <c:pt idx="27065">
                  <c:v>5.2578999948140866E-6</c:v>
                </c:pt>
                <c:pt idx="27066">
                  <c:v>1.0635034257081455E-2</c:v>
                </c:pt>
                <c:pt idx="27067">
                  <c:v>9.2749355907250988E-3</c:v>
                </c:pt>
                <c:pt idx="27068">
                  <c:v>6.034027605676868E-4</c:v>
                </c:pt>
                <c:pt idx="27069">
                  <c:v>2.2267018695590179E-2</c:v>
                </c:pt>
                <c:pt idx="27070">
                  <c:v>2.1610389610389521E-2</c:v>
                </c:pt>
                <c:pt idx="27071">
                  <c:v>1.6079158936301841E-2</c:v>
                </c:pt>
                <c:pt idx="27072">
                  <c:v>3.5256410256410152E-2</c:v>
                </c:pt>
                <c:pt idx="27073">
                  <c:v>6.1454293737771293E-4</c:v>
                </c:pt>
                <c:pt idx="27074">
                  <c:v>9.8681805998884634E-4</c:v>
                </c:pt>
                <c:pt idx="27075">
                  <c:v>3.2541438153683325E-3</c:v>
                </c:pt>
                <c:pt idx="27076">
                  <c:v>3.2792837414687263E-3</c:v>
                </c:pt>
                <c:pt idx="27077">
                  <c:v>3.2792837414687263E-3</c:v>
                </c:pt>
                <c:pt idx="27078">
                  <c:v>3.5764474759691204E-3</c:v>
                </c:pt>
                <c:pt idx="27079">
                  <c:v>9.6561444173804915E-3</c:v>
                </c:pt>
                <c:pt idx="27080">
                  <c:v>6.912845219296887E-3</c:v>
                </c:pt>
                <c:pt idx="27081">
                  <c:v>1.0898670707283143E-2</c:v>
                </c:pt>
                <c:pt idx="27082">
                  <c:v>1.0635034257081455E-2</c:v>
                </c:pt>
                <c:pt idx="27083">
                  <c:v>4.040404040403834E-3</c:v>
                </c:pt>
                <c:pt idx="27084">
                  <c:v>5.6570931244562736E-3</c:v>
                </c:pt>
                <c:pt idx="27085">
                  <c:v>1.6203703703703606E-2</c:v>
                </c:pt>
                <c:pt idx="27086">
                  <c:v>3.5433070866141662E-2</c:v>
                </c:pt>
                <c:pt idx="27087">
                  <c:v>6.9686411149826252E-3</c:v>
                </c:pt>
                <c:pt idx="27088">
                  <c:v>3.087044534412962E-2</c:v>
                </c:pt>
                <c:pt idx="27089">
                  <c:v>2.976190476190496E-3</c:v>
                </c:pt>
                <c:pt idx="27090">
                  <c:v>1.0416666666666938E-2</c:v>
                </c:pt>
                <c:pt idx="27091">
                  <c:v>6.5104166666679814E-4</c:v>
                </c:pt>
                <c:pt idx="27092">
                  <c:v>2.4154589371982158E-3</c:v>
                </c:pt>
                <c:pt idx="27093">
                  <c:v>2.6666666666666613E-2</c:v>
                </c:pt>
                <c:pt idx="27094">
                  <c:v>5.599147534631406E-2</c:v>
                </c:pt>
                <c:pt idx="27095">
                  <c:v>1.0416666666666938E-2</c:v>
                </c:pt>
                <c:pt idx="27096">
                  <c:v>8.0526227585051013E-3</c:v>
                </c:pt>
                <c:pt idx="27097">
                  <c:v>2.0923076923076878E-2</c:v>
                </c:pt>
                <c:pt idx="27098">
                  <c:v>1.2806009977955743E-2</c:v>
                </c:pt>
                <c:pt idx="27099">
                  <c:v>1.0296789824349027E-2</c:v>
                </c:pt>
                <c:pt idx="27100">
                  <c:v>3.8305920658873168E-4</c:v>
                </c:pt>
                <c:pt idx="27101">
                  <c:v>3.8305920658873168E-4</c:v>
                </c:pt>
                <c:pt idx="27102">
                  <c:v>1.7532325224631831E-3</c:v>
                </c:pt>
                <c:pt idx="27103">
                  <c:v>6.5104166666679814E-4</c:v>
                </c:pt>
                <c:pt idx="27104">
                  <c:v>1.0416666666666938E-2</c:v>
                </c:pt>
                <c:pt idx="27105">
                  <c:v>2.976190476190496E-3</c:v>
                </c:pt>
                <c:pt idx="27106">
                  <c:v>1.423364854215918E-2</c:v>
                </c:pt>
                <c:pt idx="27107">
                  <c:v>4.3744531933532539E-4</c:v>
                </c:pt>
                <c:pt idx="27108">
                  <c:v>6.5104166666679814E-4</c:v>
                </c:pt>
                <c:pt idx="27109">
                  <c:v>4.7619047619047589E-2</c:v>
                </c:pt>
                <c:pt idx="27110">
                  <c:v>2.1883014809299158E-2</c:v>
                </c:pt>
                <c:pt idx="27111">
                  <c:v>6.147540983606598E-3</c:v>
                </c:pt>
                <c:pt idx="27112">
                  <c:v>4.8543689320386775E-3</c:v>
                </c:pt>
                <c:pt idx="27480">
                  <c:v>1.4336917562724075E-2</c:v>
                </c:pt>
                <c:pt idx="27481">
                  <c:v>1.0416666666666938E-2</c:v>
                </c:pt>
                <c:pt idx="27482">
                  <c:v>1.0416666666666938E-2</c:v>
                </c:pt>
                <c:pt idx="27483">
                  <c:v>1.0416666666666938E-2</c:v>
                </c:pt>
                <c:pt idx="27484">
                  <c:v>1.0416666666666938E-2</c:v>
                </c:pt>
                <c:pt idx="27485">
                  <c:v>1.0416666666666938E-2</c:v>
                </c:pt>
                <c:pt idx="27486">
                  <c:v>3.3053648614290287E-3</c:v>
                </c:pt>
                <c:pt idx="27487">
                  <c:v>3.264986287057643E-3</c:v>
                </c:pt>
                <c:pt idx="27488">
                  <c:v>5.7836899942167346E-4</c:v>
                </c:pt>
                <c:pt idx="27489">
                  <c:v>5.29014844804351E-4</c:v>
                </c:pt>
                <c:pt idx="27490">
                  <c:v>5.7836899942167346E-4</c:v>
                </c:pt>
                <c:pt idx="27491">
                  <c:v>1.6421052631579034E-2</c:v>
                </c:pt>
                <c:pt idx="27492">
                  <c:v>4.8166119594678422E-4</c:v>
                </c:pt>
                <c:pt idx="27493">
                  <c:v>2.2729156619242389E-3</c:v>
                </c:pt>
                <c:pt idx="27494">
                  <c:v>1.8971013578101419E-2</c:v>
                </c:pt>
                <c:pt idx="27495">
                  <c:v>3.5256410256410152E-2</c:v>
                </c:pt>
                <c:pt idx="27496">
                  <c:v>6.9539835164835924E-3</c:v>
                </c:pt>
                <c:pt idx="27497">
                  <c:v>1.6079158936301841E-2</c:v>
                </c:pt>
                <c:pt idx="27498">
                  <c:v>1.0635034257081455E-2</c:v>
                </c:pt>
                <c:pt idx="27499">
                  <c:v>6.912845219296887E-3</c:v>
                </c:pt>
                <c:pt idx="27500">
                  <c:v>2.1653346653346523E-2</c:v>
                </c:pt>
                <c:pt idx="27501">
                  <c:v>2.6575507825507941E-2</c:v>
                </c:pt>
                <c:pt idx="27502">
                  <c:v>3.5256410256410152E-2</c:v>
                </c:pt>
                <c:pt idx="27503">
                  <c:v>5.2669240871490103E-3</c:v>
                </c:pt>
                <c:pt idx="27504">
                  <c:v>1.9035842206574804E-3</c:v>
                </c:pt>
                <c:pt idx="27505">
                  <c:v>6.1454293737771293E-4</c:v>
                </c:pt>
                <c:pt idx="27506">
                  <c:v>3.5256410256410152E-2</c:v>
                </c:pt>
                <c:pt idx="27507">
                  <c:v>3.2942667089008643E-2</c:v>
                </c:pt>
                <c:pt idx="27508">
                  <c:v>1.0635034257081455E-2</c:v>
                </c:pt>
                <c:pt idx="27509">
                  <c:v>2.3319200484554808E-2</c:v>
                </c:pt>
                <c:pt idx="27510">
                  <c:v>3.5993418346359572E-2</c:v>
                </c:pt>
                <c:pt idx="27511">
                  <c:v>1.3569587628866162E-2</c:v>
                </c:pt>
                <c:pt idx="27512">
                  <c:v>1.0772792022792013E-2</c:v>
                </c:pt>
                <c:pt idx="27513">
                  <c:v>1.0578512396694198E-2</c:v>
                </c:pt>
                <c:pt idx="27514">
                  <c:v>3.0287610619470335E-3</c:v>
                </c:pt>
                <c:pt idx="27515">
                  <c:v>4.8756993006993141E-2</c:v>
                </c:pt>
                <c:pt idx="27516">
                  <c:v>8.3251231527093662E-3</c:v>
                </c:pt>
                <c:pt idx="27517">
                  <c:v>8.3677685950401127E-4</c:v>
                </c:pt>
                <c:pt idx="27518">
                  <c:v>2.582644628099184E-2</c:v>
                </c:pt>
                <c:pt idx="27519">
                  <c:v>2.6209677419354902E-2</c:v>
                </c:pt>
                <c:pt idx="27520">
                  <c:v>9.9255583126550227E-3</c:v>
                </c:pt>
                <c:pt idx="27521">
                  <c:v>1.7790308283266013E-2</c:v>
                </c:pt>
                <c:pt idx="27522">
                  <c:v>3.8406847329705361E-2</c:v>
                </c:pt>
                <c:pt idx="27523">
                  <c:v>1.0447803549131583E-2</c:v>
                </c:pt>
                <c:pt idx="27524">
                  <c:v>3.0048076923070571E-4</c:v>
                </c:pt>
                <c:pt idx="27525">
                  <c:v>2.9343292268891364E-2</c:v>
                </c:pt>
                <c:pt idx="27526">
                  <c:v>2.6209677419354902E-2</c:v>
                </c:pt>
                <c:pt idx="27527">
                  <c:v>8.4075015893197436E-3</c:v>
                </c:pt>
                <c:pt idx="27528">
                  <c:v>6.357279084546009E-5</c:v>
                </c:pt>
                <c:pt idx="27529">
                  <c:v>2.4988869223902949E-3</c:v>
                </c:pt>
                <c:pt idx="27530">
                  <c:v>7.6854722363916472E-3</c:v>
                </c:pt>
                <c:pt idx="27531">
                  <c:v>1.4083477498111698E-2</c:v>
                </c:pt>
                <c:pt idx="27532">
                  <c:v>2.8365451752548534E-3</c:v>
                </c:pt>
                <c:pt idx="27533">
                  <c:v>1.2440191387559946E-2</c:v>
                </c:pt>
                <c:pt idx="27534">
                  <c:v>1.2487512487511664E-3</c:v>
                </c:pt>
                <c:pt idx="27535">
                  <c:v>2.3319200484554808E-2</c:v>
                </c:pt>
                <c:pt idx="27536">
                  <c:v>7.4926386638574293E-3</c:v>
                </c:pt>
                <c:pt idx="27537">
                  <c:v>4.8166119594678422E-4</c:v>
                </c:pt>
                <c:pt idx="27538">
                  <c:v>6.4971319003575331E-3</c:v>
                </c:pt>
                <c:pt idx="27539">
                  <c:v>1.0635034257081455E-2</c:v>
                </c:pt>
                <c:pt idx="27540">
                  <c:v>1.6079158936301841E-2</c:v>
                </c:pt>
                <c:pt idx="27541">
                  <c:v>2.5219844035175125E-2</c:v>
                </c:pt>
                <c:pt idx="27542">
                  <c:v>7.7836570348588981E-3</c:v>
                </c:pt>
                <c:pt idx="27543">
                  <c:v>7.9576117995366414E-4</c:v>
                </c:pt>
                <c:pt idx="27544">
                  <c:v>2.6557760177623855E-5</c:v>
                </c:pt>
                <c:pt idx="27545">
                  <c:v>2.2623721123288688E-2</c:v>
                </c:pt>
                <c:pt idx="27546">
                  <c:v>1.5854184641932809E-2</c:v>
                </c:pt>
                <c:pt idx="27547">
                  <c:v>1.0983192387407043E-2</c:v>
                </c:pt>
                <c:pt idx="27548">
                  <c:v>7.9576117995366414E-4</c:v>
                </c:pt>
                <c:pt idx="27549">
                  <c:v>2.5219844035175125E-2</c:v>
                </c:pt>
                <c:pt idx="27550">
                  <c:v>3.2507739938080565E-2</c:v>
                </c:pt>
                <c:pt idx="27551">
                  <c:v>1.5837611801205397E-3</c:v>
                </c:pt>
                <c:pt idx="27552">
                  <c:v>1.6178285146159802E-3</c:v>
                </c:pt>
                <c:pt idx="27553">
                  <c:v>3.4176349965838262E-4</c:v>
                </c:pt>
                <c:pt idx="27554">
                  <c:v>7.5412205669024455E-3</c:v>
                </c:pt>
                <c:pt idx="27555">
                  <c:v>3.5510321471125507E-4</c:v>
                </c:pt>
                <c:pt idx="27556">
                  <c:v>8.4798462321212465E-5</c:v>
                </c:pt>
                <c:pt idx="27557">
                  <c:v>6.8740783026497582E-3</c:v>
                </c:pt>
                <c:pt idx="27558">
                  <c:v>2.2762368350603926E-2</c:v>
                </c:pt>
                <c:pt idx="27559">
                  <c:v>9.8681805998884634E-4</c:v>
                </c:pt>
                <c:pt idx="27560">
                  <c:v>1.2487512487511664E-3</c:v>
                </c:pt>
                <c:pt idx="27561">
                  <c:v>9.8423743743948438E-4</c:v>
                </c:pt>
                <c:pt idx="27562">
                  <c:v>6.4971319003575331E-3</c:v>
                </c:pt>
                <c:pt idx="27563">
                  <c:v>5.5658782211577253E-2</c:v>
                </c:pt>
                <c:pt idx="27564">
                  <c:v>2.8951162473889847E-2</c:v>
                </c:pt>
                <c:pt idx="27565">
                  <c:v>1.6079158936301841E-2</c:v>
                </c:pt>
                <c:pt idx="27566">
                  <c:v>1.5915781830913204E-4</c:v>
                </c:pt>
                <c:pt idx="27567">
                  <c:v>1.6079158936301841E-2</c:v>
                </c:pt>
                <c:pt idx="27568">
                  <c:v>1.0635034257081455E-2</c:v>
                </c:pt>
                <c:pt idx="27569">
                  <c:v>3.5256410256410152E-2</c:v>
                </c:pt>
                <c:pt idx="27570">
                  <c:v>6.1454293737771293E-4</c:v>
                </c:pt>
                <c:pt idx="27571">
                  <c:v>1.0635034257081455E-2</c:v>
                </c:pt>
                <c:pt idx="27572">
                  <c:v>4.8166119594678422E-4</c:v>
                </c:pt>
                <c:pt idx="27573">
                  <c:v>1.1520011520012045E-3</c:v>
                </c:pt>
                <c:pt idx="27574">
                  <c:v>1.6079158936301841E-2</c:v>
                </c:pt>
                <c:pt idx="27575">
                  <c:v>6.7567093328218279E-3</c:v>
                </c:pt>
                <c:pt idx="27576">
                  <c:v>5.7607323232323872E-3</c:v>
                </c:pt>
                <c:pt idx="27577">
                  <c:v>3.3454803513511747E-4</c:v>
                </c:pt>
                <c:pt idx="27578">
                  <c:v>3.2859412250514988E-3</c:v>
                </c:pt>
                <c:pt idx="27579">
                  <c:v>1.6736735486715161E-4</c:v>
                </c:pt>
                <c:pt idx="27580">
                  <c:v>1.0635034257081455E-2</c:v>
                </c:pt>
                <c:pt idx="27581">
                  <c:v>6.1454293737771293E-4</c:v>
                </c:pt>
                <c:pt idx="27582">
                  <c:v>1.6150418667983044E-2</c:v>
                </c:pt>
                <c:pt idx="27583">
                  <c:v>3.1173826173826382E-3</c:v>
                </c:pt>
                <c:pt idx="27584">
                  <c:v>2.9700029700297624E-5</c:v>
                </c:pt>
                <c:pt idx="27585">
                  <c:v>2.3319200484554808E-2</c:v>
                </c:pt>
                <c:pt idx="27586">
                  <c:v>2.3319200484554808E-2</c:v>
                </c:pt>
                <c:pt idx="27587">
                  <c:v>4.7410216901732843E-5</c:v>
                </c:pt>
                <c:pt idx="27588">
                  <c:v>2.0748482286943332E-3</c:v>
                </c:pt>
                <c:pt idx="27589">
                  <c:v>1.3891002810670417E-2</c:v>
                </c:pt>
                <c:pt idx="27590">
                  <c:v>1.4083477498111698E-2</c:v>
                </c:pt>
                <c:pt idx="27591">
                  <c:v>1.5470477999748978E-4</c:v>
                </c:pt>
                <c:pt idx="27592">
                  <c:v>1.5702314926453187E-2</c:v>
                </c:pt>
                <c:pt idx="27593">
                  <c:v>3.2792837414687263E-3</c:v>
                </c:pt>
                <c:pt idx="27594">
                  <c:v>1.2440191387559946E-2</c:v>
                </c:pt>
                <c:pt idx="27595">
                  <c:v>4.9587612729736627E-3</c:v>
                </c:pt>
                <c:pt idx="27596">
                  <c:v>6.8740783026497582E-3</c:v>
                </c:pt>
                <c:pt idx="27597">
                  <c:v>6.1454293737771293E-4</c:v>
                </c:pt>
                <c:pt idx="27598">
                  <c:v>6.7746494991078095E-3</c:v>
                </c:pt>
                <c:pt idx="27599">
                  <c:v>4.1332073689182854E-2</c:v>
                </c:pt>
                <c:pt idx="27600">
                  <c:v>3.6493690532424993E-3</c:v>
                </c:pt>
                <c:pt idx="27601">
                  <c:v>5.7018117543084584E-2</c:v>
                </c:pt>
                <c:pt idx="27602">
                  <c:v>2.3694243876104845E-2</c:v>
                </c:pt>
                <c:pt idx="27603">
                  <c:v>8.0299709422997106E-2</c:v>
                </c:pt>
                <c:pt idx="27604">
                  <c:v>1.2180309062692309E-4</c:v>
                </c:pt>
                <c:pt idx="27605">
                  <c:v>3.5124692658939215E-2</c:v>
                </c:pt>
                <c:pt idx="27606">
                  <c:v>1.1321181931393752E-2</c:v>
                </c:pt>
                <c:pt idx="27607">
                  <c:v>5.5479452054813666E-4</c:v>
                </c:pt>
                <c:pt idx="27608">
                  <c:v>7.4896679823542919E-3</c:v>
                </c:pt>
                <c:pt idx="27609">
                  <c:v>1.7503143405466343E-2</c:v>
                </c:pt>
                <c:pt idx="27610">
                  <c:v>0.158547925104775</c:v>
                </c:pt>
                <c:pt idx="27611">
                  <c:v>5.5479452054813666E-4</c:v>
                </c:pt>
                <c:pt idx="27612">
                  <c:v>0.12109058851090597</c:v>
                </c:pt>
                <c:pt idx="27613">
                  <c:v>4.9075630252100912E-2</c:v>
                </c:pt>
                <c:pt idx="27614">
                  <c:v>5.407354001441976E-2</c:v>
                </c:pt>
                <c:pt idx="27615">
                  <c:v>2.9022521476666032E-2</c:v>
                </c:pt>
                <c:pt idx="27616">
                  <c:v>1.5871733308710576E-3</c:v>
                </c:pt>
                <c:pt idx="27617">
                  <c:v>2.6399407044568297E-2</c:v>
                </c:pt>
                <c:pt idx="27618">
                  <c:v>2.6399407044568297E-2</c:v>
                </c:pt>
                <c:pt idx="27619">
                  <c:v>1.354024127133354E-2</c:v>
                </c:pt>
                <c:pt idx="27620">
                  <c:v>5.3397142425918795E-3</c:v>
                </c:pt>
                <c:pt idx="27621">
                  <c:v>1.6079158936301841E-2</c:v>
                </c:pt>
                <c:pt idx="27622">
                  <c:v>2.3319200484554808E-2</c:v>
                </c:pt>
                <c:pt idx="27623">
                  <c:v>1.4083477498111698E-2</c:v>
                </c:pt>
                <c:pt idx="27624">
                  <c:v>2.9161154161154178E-2</c:v>
                </c:pt>
                <c:pt idx="27625">
                  <c:v>3.2859412250514988E-3</c:v>
                </c:pt>
                <c:pt idx="27626">
                  <c:v>2.1698342979342849E-4</c:v>
                </c:pt>
                <c:pt idx="27627">
                  <c:v>6.1454293737771293E-4</c:v>
                </c:pt>
                <c:pt idx="27628">
                  <c:v>3.0621945533072848E-3</c:v>
                </c:pt>
                <c:pt idx="27629">
                  <c:v>3.0621945533072848E-3</c:v>
                </c:pt>
                <c:pt idx="27630">
                  <c:v>4.4762082805562334E-3</c:v>
                </c:pt>
                <c:pt idx="27631">
                  <c:v>6.8740783026497582E-3</c:v>
                </c:pt>
                <c:pt idx="27632">
                  <c:v>7.7195531740986605E-5</c:v>
                </c:pt>
                <c:pt idx="27633">
                  <c:v>1.4336917562724075E-2</c:v>
                </c:pt>
                <c:pt idx="27634">
                  <c:v>3.9447731755425089E-3</c:v>
                </c:pt>
                <c:pt idx="27635">
                  <c:v>6.9991251093613586E-3</c:v>
                </c:pt>
                <c:pt idx="27636">
                  <c:v>8.676036786403832E-5</c:v>
                </c:pt>
                <c:pt idx="27637">
                  <c:v>6.5104166666679814E-4</c:v>
                </c:pt>
                <c:pt idx="27638">
                  <c:v>1.4367816091955801E-3</c:v>
                </c:pt>
                <c:pt idx="27639">
                  <c:v>1.1574074074072831E-3</c:v>
                </c:pt>
                <c:pt idx="27640">
                  <c:v>1.4270613107822442E-2</c:v>
                </c:pt>
                <c:pt idx="27641">
                  <c:v>1.6585365853658652E-2</c:v>
                </c:pt>
                <c:pt idx="27642">
                  <c:v>5.0276520864761954E-4</c:v>
                </c:pt>
                <c:pt idx="27643">
                  <c:v>3.6549707602333709E-4</c:v>
                </c:pt>
                <c:pt idx="27644">
                  <c:v>2.3437500000000038E-2</c:v>
                </c:pt>
                <c:pt idx="27645">
                  <c:v>2.4154589371982158E-3</c:v>
                </c:pt>
                <c:pt idx="27646">
                  <c:v>6.5104166666679814E-4</c:v>
                </c:pt>
                <c:pt idx="27647">
                  <c:v>4.3744531933532539E-4</c:v>
                </c:pt>
                <c:pt idx="27648">
                  <c:v>6.5852868241156682E-3</c:v>
                </c:pt>
                <c:pt idx="27649">
                  <c:v>3.7810201162474708E-3</c:v>
                </c:pt>
                <c:pt idx="27650">
                  <c:v>1.0635034257081455E-2</c:v>
                </c:pt>
                <c:pt idx="27651">
                  <c:v>2.12736640727978E-2</c:v>
                </c:pt>
                <c:pt idx="27652">
                  <c:v>6.1454293737771293E-4</c:v>
                </c:pt>
                <c:pt idx="27653">
                  <c:v>6.1454293737771293E-4</c:v>
                </c:pt>
                <c:pt idx="27654">
                  <c:v>1.5345351166258907E-4</c:v>
                </c:pt>
                <c:pt idx="27655">
                  <c:v>1.2487512487511664E-3</c:v>
                </c:pt>
                <c:pt idx="27656">
                  <c:v>3.4177125086216867E-3</c:v>
                </c:pt>
                <c:pt idx="27657">
                  <c:v>4.8166119594678422E-4</c:v>
                </c:pt>
                <c:pt idx="27658">
                  <c:v>3.2056832056834156E-3</c:v>
                </c:pt>
                <c:pt idx="27659">
                  <c:v>4.2337853839450722E-3</c:v>
                </c:pt>
                <c:pt idx="27660">
                  <c:v>3.450236016754861E-2</c:v>
                </c:pt>
                <c:pt idx="27661">
                  <c:v>4.8166119594678422E-4</c:v>
                </c:pt>
                <c:pt idx="27662">
                  <c:v>6.1454293737771293E-4</c:v>
                </c:pt>
                <c:pt idx="27663">
                  <c:v>1.6079158936301841E-2</c:v>
                </c:pt>
                <c:pt idx="27664">
                  <c:v>6.1454293737771293E-4</c:v>
                </c:pt>
                <c:pt idx="27665">
                  <c:v>2.4725274725274828E-2</c:v>
                </c:pt>
                <c:pt idx="27666">
                  <c:v>1.084010840108398E-2</c:v>
                </c:pt>
                <c:pt idx="27667">
                  <c:v>0</c:v>
                </c:pt>
                <c:pt idx="27668">
                  <c:v>0</c:v>
                </c:pt>
                <c:pt idx="27669">
                  <c:v>9.3240093240092147E-3</c:v>
                </c:pt>
                <c:pt idx="27670">
                  <c:v>0</c:v>
                </c:pt>
                <c:pt idx="27671">
                  <c:v>0</c:v>
                </c:pt>
                <c:pt idx="27672">
                  <c:v>6.7750677506769365E-4</c:v>
                </c:pt>
                <c:pt idx="27673">
                  <c:v>9.7402597402599048E-3</c:v>
                </c:pt>
                <c:pt idx="27674">
                  <c:v>4.9586776859504106E-2</c:v>
                </c:pt>
                <c:pt idx="27675">
                  <c:v>0</c:v>
                </c:pt>
                <c:pt idx="27676">
                  <c:v>6.7750677506769365E-4</c:v>
                </c:pt>
                <c:pt idx="27677">
                  <c:v>2.5289778714436183E-2</c:v>
                </c:pt>
                <c:pt idx="27678">
                  <c:v>1.3924410343847437E-2</c:v>
                </c:pt>
                <c:pt idx="27679">
                  <c:v>7.9365079365076828E-3</c:v>
                </c:pt>
                <c:pt idx="27680">
                  <c:v>1.2291052114051933E-4</c:v>
                </c:pt>
                <c:pt idx="27681">
                  <c:v>2.1639286345166591E-3</c:v>
                </c:pt>
                <c:pt idx="27682">
                  <c:v>0</c:v>
                </c:pt>
                <c:pt idx="27683">
                  <c:v>2.4390243902439174E-2</c:v>
                </c:pt>
                <c:pt idx="27684">
                  <c:v>2.8490028490029567E-3</c:v>
                </c:pt>
                <c:pt idx="27685">
                  <c:v>7.0064809949208504E-4</c:v>
                </c:pt>
                <c:pt idx="27686">
                  <c:v>3.9062500000000104E-2</c:v>
                </c:pt>
                <c:pt idx="27687">
                  <c:v>3.3846153846153813E-3</c:v>
                </c:pt>
                <c:pt idx="27688">
                  <c:v>1.6000000000000229E-2</c:v>
                </c:pt>
                <c:pt idx="27689">
                  <c:v>2.582644628099184E-2</c:v>
                </c:pt>
                <c:pt idx="27690">
                  <c:v>2.5961538461538448E-3</c:v>
                </c:pt>
                <c:pt idx="27691">
                  <c:v>5.0526315789473746E-2</c:v>
                </c:pt>
                <c:pt idx="27692">
                  <c:v>1.0578512396694198E-2</c:v>
                </c:pt>
                <c:pt idx="27693">
                  <c:v>2.2710210210210184E-2</c:v>
                </c:pt>
                <c:pt idx="27694">
                  <c:v>5.7000811688311132E-3</c:v>
                </c:pt>
                <c:pt idx="27695">
                  <c:v>1.0578512396694198E-2</c:v>
                </c:pt>
                <c:pt idx="27696">
                  <c:v>2.0702508960573542E-2</c:v>
                </c:pt>
                <c:pt idx="27697">
                  <c:v>2.582644628099184E-2</c:v>
                </c:pt>
                <c:pt idx="27698">
                  <c:v>1.671304347826072E-2</c:v>
                </c:pt>
                <c:pt idx="27699">
                  <c:v>1.0635034257081455E-2</c:v>
                </c:pt>
                <c:pt idx="27700">
                  <c:v>2.3319200484554808E-2</c:v>
                </c:pt>
                <c:pt idx="27701">
                  <c:v>1.7874900329028703E-2</c:v>
                </c:pt>
                <c:pt idx="27702">
                  <c:v>3.1173826173826382E-3</c:v>
                </c:pt>
                <c:pt idx="27703">
                  <c:v>3.3579865512235848E-6</c:v>
                </c:pt>
                <c:pt idx="27704">
                  <c:v>3.5814818093299243E-3</c:v>
                </c:pt>
                <c:pt idx="27705">
                  <c:v>5.7422840317576654E-3</c:v>
                </c:pt>
                <c:pt idx="27706">
                  <c:v>7.2729745048717691E-3</c:v>
                </c:pt>
                <c:pt idx="27707">
                  <c:v>1.0635034257081455E-2</c:v>
                </c:pt>
                <c:pt idx="27708">
                  <c:v>9.8681805998884634E-4</c:v>
                </c:pt>
                <c:pt idx="27709">
                  <c:v>9.3575340072485254E-3</c:v>
                </c:pt>
                <c:pt idx="27710">
                  <c:v>6.8740783026497582E-3</c:v>
                </c:pt>
                <c:pt idx="27711">
                  <c:v>5.2578999948140866E-6</c:v>
                </c:pt>
                <c:pt idx="27712">
                  <c:v>3.1173826173826382E-3</c:v>
                </c:pt>
                <c:pt idx="27713">
                  <c:v>6.034027605676868E-4</c:v>
                </c:pt>
                <c:pt idx="27714">
                  <c:v>1.354024127133354E-2</c:v>
                </c:pt>
                <c:pt idx="27715">
                  <c:v>1.133317901610611E-2</c:v>
                </c:pt>
                <c:pt idx="27716">
                  <c:v>2.3319200484554808E-2</c:v>
                </c:pt>
                <c:pt idx="27717">
                  <c:v>1.0686518450493446E-3</c:v>
                </c:pt>
                <c:pt idx="27718">
                  <c:v>6.1454293737771293E-4</c:v>
                </c:pt>
                <c:pt idx="27719">
                  <c:v>3.9335664335666265E-3</c:v>
                </c:pt>
                <c:pt idx="27720">
                  <c:v>6.1454293737771293E-4</c:v>
                </c:pt>
                <c:pt idx="27721">
                  <c:v>1.0635034257081455E-2</c:v>
                </c:pt>
                <c:pt idx="27722">
                  <c:v>4.0024078485617178E-3</c:v>
                </c:pt>
                <c:pt idx="27723">
                  <c:v>2.1698342979342849E-4</c:v>
                </c:pt>
                <c:pt idx="27724">
                  <c:v>1.6112919338532523E-6</c:v>
                </c:pt>
                <c:pt idx="27725">
                  <c:v>2.6610187900511658E-3</c:v>
                </c:pt>
                <c:pt idx="27726">
                  <c:v>6.5104166666679814E-4</c:v>
                </c:pt>
                <c:pt idx="27727">
                  <c:v>5.8356676003951914E-5</c:v>
                </c:pt>
                <c:pt idx="27728">
                  <c:v>4.4773391812864905E-3</c:v>
                </c:pt>
                <c:pt idx="27729">
                  <c:v>1.7412935323383078E-2</c:v>
                </c:pt>
                <c:pt idx="27730">
                  <c:v>2.2038567493112875E-2</c:v>
                </c:pt>
                <c:pt idx="27731">
                  <c:v>4.8465913642553801E-3</c:v>
                </c:pt>
                <c:pt idx="27732">
                  <c:v>1.8939393939394035E-3</c:v>
                </c:pt>
                <c:pt idx="27733">
                  <c:v>7.8201368523949689E-3</c:v>
                </c:pt>
                <c:pt idx="27734">
                  <c:v>3.4722222222222398E-3</c:v>
                </c:pt>
                <c:pt idx="27735">
                  <c:v>2.3437500000000038E-2</c:v>
                </c:pt>
                <c:pt idx="27736">
                  <c:v>4.9586776859504245E-2</c:v>
                </c:pt>
                <c:pt idx="27737">
                  <c:v>4.3572984749454336E-3</c:v>
                </c:pt>
                <c:pt idx="27738">
                  <c:v>8.7320680744897711E-3</c:v>
                </c:pt>
                <c:pt idx="27739">
                  <c:v>4.6296296296296528E-3</c:v>
                </c:pt>
                <c:pt idx="27740">
                  <c:v>1.3774104683197297E-3</c:v>
                </c:pt>
                <c:pt idx="27741">
                  <c:v>6.6666666666668883E-3</c:v>
                </c:pt>
                <c:pt idx="27742">
                  <c:v>1.0416666666666938E-2</c:v>
                </c:pt>
                <c:pt idx="27743">
                  <c:v>1.0957703265405497E-4</c:v>
                </c:pt>
                <c:pt idx="27744">
                  <c:v>1.0416666666666938E-2</c:v>
                </c:pt>
                <c:pt idx="27745">
                  <c:v>1.1486331265787945E-4</c:v>
                </c:pt>
                <c:pt idx="27746">
                  <c:v>1.6203703703703606E-2</c:v>
                </c:pt>
                <c:pt idx="27747">
                  <c:v>3.67965367965368E-2</c:v>
                </c:pt>
                <c:pt idx="27748">
                  <c:v>1.6203703703703606E-2</c:v>
                </c:pt>
                <c:pt idx="27749">
                  <c:v>4.3315382814327801E-3</c:v>
                </c:pt>
                <c:pt idx="27750">
                  <c:v>1.8231540565177165E-3</c:v>
                </c:pt>
                <c:pt idx="27751">
                  <c:v>1.5748031496063172E-2</c:v>
                </c:pt>
                <c:pt idx="27752">
                  <c:v>4.3744531933532539E-4</c:v>
                </c:pt>
                <c:pt idx="27753">
                  <c:v>2.1135265700484023E-3</c:v>
                </c:pt>
                <c:pt idx="27754">
                  <c:v>1.8231540565177165E-3</c:v>
                </c:pt>
                <c:pt idx="27755">
                  <c:v>3.5433070866141662E-2</c:v>
                </c:pt>
                <c:pt idx="27756">
                  <c:v>8.9605734767043196E-4</c:v>
                </c:pt>
                <c:pt idx="27757">
                  <c:v>3.5433070866141662E-2</c:v>
                </c:pt>
                <c:pt idx="27758">
                  <c:v>3.7858422939068027E-2</c:v>
                </c:pt>
                <c:pt idx="27759">
                  <c:v>2.3437500000000038E-2</c:v>
                </c:pt>
                <c:pt idx="27760">
                  <c:v>1.3054830287208905E-3</c:v>
                </c:pt>
                <c:pt idx="27761">
                  <c:v>7.1268580737127987E-4</c:v>
                </c:pt>
                <c:pt idx="27762">
                  <c:v>9.6618357487924557E-3</c:v>
                </c:pt>
                <c:pt idx="27763">
                  <c:v>2.7322404371585415E-3</c:v>
                </c:pt>
                <c:pt idx="27764">
                  <c:v>3.1610557926353786E-4</c:v>
                </c:pt>
                <c:pt idx="27765">
                  <c:v>8.900394477317565E-2</c:v>
                </c:pt>
                <c:pt idx="27766">
                  <c:v>1.3227513227514738E-3</c:v>
                </c:pt>
                <c:pt idx="27767">
                  <c:v>2.976190476190496E-3</c:v>
                </c:pt>
                <c:pt idx="27768">
                  <c:v>3.9531941808906197E-5</c:v>
                </c:pt>
                <c:pt idx="27769">
                  <c:v>1.0976702508960743E-2</c:v>
                </c:pt>
                <c:pt idx="27770">
                  <c:v>3.7230081906178991E-4</c:v>
                </c:pt>
                <c:pt idx="27771">
                  <c:v>2.6595744680851761E-3</c:v>
                </c:pt>
                <c:pt idx="27772">
                  <c:v>1.0976702508960743E-2</c:v>
                </c:pt>
                <c:pt idx="27773">
                  <c:v>4.3744531933532539E-4</c:v>
                </c:pt>
                <c:pt idx="27774">
                  <c:v>4.3744531933532539E-4</c:v>
                </c:pt>
                <c:pt idx="27775">
                  <c:v>6.6666666666668883E-3</c:v>
                </c:pt>
                <c:pt idx="27776">
                  <c:v>6.5104166666679814E-4</c:v>
                </c:pt>
                <c:pt idx="27777">
                  <c:v>4.3744531933532539E-4</c:v>
                </c:pt>
                <c:pt idx="27778">
                  <c:v>1.5679442508710839E-2</c:v>
                </c:pt>
                <c:pt idx="27779">
                  <c:v>1.5679442508710839E-2</c:v>
                </c:pt>
                <c:pt idx="27780">
                  <c:v>1.5679442508710839E-2</c:v>
                </c:pt>
                <c:pt idx="27781">
                  <c:v>1.1437908496732143E-2</c:v>
                </c:pt>
                <c:pt idx="27782">
                  <c:v>1.1437908496732143E-2</c:v>
                </c:pt>
                <c:pt idx="27783">
                  <c:v>5.4127112238501875E-4</c:v>
                </c:pt>
                <c:pt idx="27784">
                  <c:v>6.1454293737771293E-4</c:v>
                </c:pt>
                <c:pt idx="27785">
                  <c:v>1.6150418667983044E-2</c:v>
                </c:pt>
                <c:pt idx="27786">
                  <c:v>3.5256410256410152E-2</c:v>
                </c:pt>
                <c:pt idx="27787">
                  <c:v>1.0635034257081455E-2</c:v>
                </c:pt>
                <c:pt idx="27788">
                  <c:v>1.1354597145481728E-2</c:v>
                </c:pt>
                <c:pt idx="27789">
                  <c:v>2.3319200484554808E-2</c:v>
                </c:pt>
                <c:pt idx="27790">
                  <c:v>2.3437500000000038E-2</c:v>
                </c:pt>
                <c:pt idx="27791">
                  <c:v>3.5433070866141662E-2</c:v>
                </c:pt>
                <c:pt idx="27792">
                  <c:v>2.3437500000000038E-2</c:v>
                </c:pt>
                <c:pt idx="27793">
                  <c:v>2.3437500000000038E-2</c:v>
                </c:pt>
                <c:pt idx="27794">
                  <c:v>5.9999999999999928E-2</c:v>
                </c:pt>
                <c:pt idx="27795">
                  <c:v>1.0416666666666938E-2</c:v>
                </c:pt>
                <c:pt idx="27796">
                  <c:v>1.3227513227514738E-3</c:v>
                </c:pt>
                <c:pt idx="27797">
                  <c:v>2.016129032257999E-3</c:v>
                </c:pt>
                <c:pt idx="27798">
                  <c:v>1.0416666666666938E-2</c:v>
                </c:pt>
                <c:pt idx="27799">
                  <c:v>1.0416666666666938E-2</c:v>
                </c:pt>
                <c:pt idx="27800">
                  <c:v>2.9605263157894548E-2</c:v>
                </c:pt>
                <c:pt idx="27801">
                  <c:v>0.10416666666666684</c:v>
                </c:pt>
                <c:pt idx="27802">
                  <c:v>6.5104166666679814E-4</c:v>
                </c:pt>
                <c:pt idx="27803">
                  <c:v>2.6666666666666613E-2</c:v>
                </c:pt>
                <c:pt idx="27804">
                  <c:v>1.7532325224631831E-3</c:v>
                </c:pt>
                <c:pt idx="27805">
                  <c:v>5.8962264150941486E-4</c:v>
                </c:pt>
                <c:pt idx="27806">
                  <c:v>1.6203703703703606E-2</c:v>
                </c:pt>
                <c:pt idx="27807">
                  <c:v>5.1362683438155192E-2</c:v>
                </c:pt>
                <c:pt idx="27808">
                  <c:v>1.1379800853485028E-2</c:v>
                </c:pt>
                <c:pt idx="27809">
                  <c:v>6.6666666666668883E-3</c:v>
                </c:pt>
                <c:pt idx="27810">
                  <c:v>6.8181818181818107E-2</c:v>
                </c:pt>
                <c:pt idx="27811">
                  <c:v>5.092946269416095E-4</c:v>
                </c:pt>
                <c:pt idx="27812">
                  <c:v>2.7322404371585415E-3</c:v>
                </c:pt>
                <c:pt idx="27813">
                  <c:v>8.7020243656670828E-4</c:v>
                </c:pt>
                <c:pt idx="27814">
                  <c:v>1.3227513227514738E-3</c:v>
                </c:pt>
                <c:pt idx="27815">
                  <c:v>1.3888888888888959E-2</c:v>
                </c:pt>
                <c:pt idx="27816">
                  <c:v>0</c:v>
                </c:pt>
                <c:pt idx="27817">
                  <c:v>4.3744531933532539E-4</c:v>
                </c:pt>
                <c:pt idx="27818">
                  <c:v>2.5085183879685342E-2</c:v>
                </c:pt>
                <c:pt idx="27819">
                  <c:v>6.5104166666679814E-4</c:v>
                </c:pt>
                <c:pt idx="27820">
                  <c:v>2.1164021164021368E-2</c:v>
                </c:pt>
                <c:pt idx="27821">
                  <c:v>4.7506464618756209E-4</c:v>
                </c:pt>
                <c:pt idx="27822">
                  <c:v>3.6470674556416641E-3</c:v>
                </c:pt>
                <c:pt idx="27823">
                  <c:v>2.8690263984381421E-3</c:v>
                </c:pt>
                <c:pt idx="27824">
                  <c:v>1.0077874002913E-2</c:v>
                </c:pt>
                <c:pt idx="27825">
                  <c:v>1.2184508268059195E-2</c:v>
                </c:pt>
                <c:pt idx="27826">
                  <c:v>2.3437500000000038E-2</c:v>
                </c:pt>
                <c:pt idx="27827">
                  <c:v>2.1164021164021368E-2</c:v>
                </c:pt>
                <c:pt idx="27828">
                  <c:v>1.4848657909766035E-2</c:v>
                </c:pt>
                <c:pt idx="27829">
                  <c:v>1.0416666666666938E-2</c:v>
                </c:pt>
                <c:pt idx="27830">
                  <c:v>0</c:v>
                </c:pt>
                <c:pt idx="27831">
                  <c:v>4.3744531933532539E-4</c:v>
                </c:pt>
                <c:pt idx="27832">
                  <c:v>1.5748031496063096E-2</c:v>
                </c:pt>
                <c:pt idx="27833">
                  <c:v>4.37982625482626E-2</c:v>
                </c:pt>
                <c:pt idx="27834">
                  <c:v>2.5864707682889666E-2</c:v>
                </c:pt>
                <c:pt idx="27835">
                  <c:v>1.0416666666666938E-2</c:v>
                </c:pt>
                <c:pt idx="27836">
                  <c:v>3.3469945355191169E-2</c:v>
                </c:pt>
                <c:pt idx="27837">
                  <c:v>5.1041666666666576E-2</c:v>
                </c:pt>
                <c:pt idx="27838">
                  <c:v>1.0736842105263183E-2</c:v>
                </c:pt>
                <c:pt idx="27839">
                  <c:v>4.3744531933532539E-4</c:v>
                </c:pt>
                <c:pt idx="27840">
                  <c:v>2.3437500000000038E-2</c:v>
                </c:pt>
                <c:pt idx="27841">
                  <c:v>1.8673780487804988E-2</c:v>
                </c:pt>
                <c:pt idx="27842">
                  <c:v>4.0738161559888728E-2</c:v>
                </c:pt>
                <c:pt idx="27843">
                  <c:v>2.7322404371585415E-3</c:v>
                </c:pt>
                <c:pt idx="27844">
                  <c:v>1.9855593857976994E-3</c:v>
                </c:pt>
                <c:pt idx="27845">
                  <c:v>3.0892088202475219E-4</c:v>
                </c:pt>
                <c:pt idx="27846">
                  <c:v>1.5259883876856127E-4</c:v>
                </c:pt>
                <c:pt idx="27847">
                  <c:v>1.1224630045355338E-3</c:v>
                </c:pt>
                <c:pt idx="27848">
                  <c:v>1.8877696351346221E-3</c:v>
                </c:pt>
                <c:pt idx="27849">
                  <c:v>1.7138733537794106E-3</c:v>
                </c:pt>
                <c:pt idx="27850">
                  <c:v>3.1616563744083455E-2</c:v>
                </c:pt>
                <c:pt idx="27851">
                  <c:v>5.9781529294935928E-3</c:v>
                </c:pt>
                <c:pt idx="27852">
                  <c:v>1.4492753623188318E-2</c:v>
                </c:pt>
                <c:pt idx="27853">
                  <c:v>5.6899004268223055E-6</c:v>
                </c:pt>
                <c:pt idx="27854">
                  <c:v>2.4516129032258076E-2</c:v>
                </c:pt>
                <c:pt idx="27855">
                  <c:v>1.7313019390566764E-4</c:v>
                </c:pt>
                <c:pt idx="27856">
                  <c:v>3.0340557275541635E-3</c:v>
                </c:pt>
                <c:pt idx="27857">
                  <c:v>1.4581535806730958E-3</c:v>
                </c:pt>
                <c:pt idx="27858">
                  <c:v>2.2236842105262801E-3</c:v>
                </c:pt>
                <c:pt idx="27859">
                  <c:v>2.0928858162354923E-2</c:v>
                </c:pt>
                <c:pt idx="27860">
                  <c:v>6.154358227585038E-3</c:v>
                </c:pt>
                <c:pt idx="27861">
                  <c:v>7.1731748726660367E-4</c:v>
                </c:pt>
                <c:pt idx="27862">
                  <c:v>1.0053827751195811E-3</c:v>
                </c:pt>
                <c:pt idx="27863">
                  <c:v>6.4688995215311778E-3</c:v>
                </c:pt>
                <c:pt idx="27864">
                  <c:v>1.2548640895277395E-3</c:v>
                </c:pt>
                <c:pt idx="27865">
                  <c:v>2.0543293718165555E-3</c:v>
                </c:pt>
                <c:pt idx="27866">
                  <c:v>7.2874493927142889E-4</c:v>
                </c:pt>
                <c:pt idx="27867">
                  <c:v>7.1731748726660367E-4</c:v>
                </c:pt>
                <c:pt idx="27868">
                  <c:v>4.4019138755972947E-4</c:v>
                </c:pt>
                <c:pt idx="27869">
                  <c:v>1.5851393188854451E-2</c:v>
                </c:pt>
                <c:pt idx="27870">
                  <c:v>7.1265767725098997E-3</c:v>
                </c:pt>
                <c:pt idx="27871">
                  <c:v>9.4806094182825987E-3</c:v>
                </c:pt>
                <c:pt idx="27872">
                  <c:v>1.0611205432937245E-2</c:v>
                </c:pt>
                <c:pt idx="27873">
                  <c:v>2.1570319240724892E-2</c:v>
                </c:pt>
                <c:pt idx="27874">
                  <c:v>7.4197689345314359E-3</c:v>
                </c:pt>
                <c:pt idx="27875">
                  <c:v>1.9357336430511073E-4</c:v>
                </c:pt>
                <c:pt idx="27876">
                  <c:v>1.9357336430511073E-4</c:v>
                </c:pt>
                <c:pt idx="27877">
                  <c:v>3.6458333333333426E-2</c:v>
                </c:pt>
                <c:pt idx="27878">
                  <c:v>3.8517547691859659E-2</c:v>
                </c:pt>
                <c:pt idx="27879">
                  <c:v>6.238859180035747E-3</c:v>
                </c:pt>
                <c:pt idx="27880">
                  <c:v>6.6666666666668883E-3</c:v>
                </c:pt>
                <c:pt idx="27881">
                  <c:v>6.6666666666667001E-3</c:v>
                </c:pt>
                <c:pt idx="27882">
                  <c:v>1.0416666666666938E-2</c:v>
                </c:pt>
                <c:pt idx="27883">
                  <c:v>6.5104166666679814E-4</c:v>
                </c:pt>
                <c:pt idx="27884">
                  <c:v>2.3437500000000038E-2</c:v>
                </c:pt>
                <c:pt idx="27885">
                  <c:v>2.976190476190496E-3</c:v>
                </c:pt>
                <c:pt idx="27886">
                  <c:v>7.7224810002451388E-3</c:v>
                </c:pt>
                <c:pt idx="27887">
                  <c:v>1.3227513227514738E-3</c:v>
                </c:pt>
                <c:pt idx="27888">
                  <c:v>1.6203703703703606E-2</c:v>
                </c:pt>
                <c:pt idx="27889">
                  <c:v>1.5679442508710839E-2</c:v>
                </c:pt>
                <c:pt idx="27890">
                  <c:v>1.0416666666666938E-2</c:v>
                </c:pt>
                <c:pt idx="27891">
                  <c:v>1.7324888226527533E-2</c:v>
                </c:pt>
                <c:pt idx="27892">
                  <c:v>6.9991251093613586E-3</c:v>
                </c:pt>
                <c:pt idx="27893">
                  <c:v>1.0416666666666938E-2</c:v>
                </c:pt>
                <c:pt idx="27894">
                  <c:v>2.3437500000000038E-2</c:v>
                </c:pt>
                <c:pt idx="27895">
                  <c:v>1.587301587301774E-3</c:v>
                </c:pt>
                <c:pt idx="27896">
                  <c:v>2.2222222222222334E-2</c:v>
                </c:pt>
                <c:pt idx="27897">
                  <c:v>1.5748031496063096E-2</c:v>
                </c:pt>
                <c:pt idx="27898">
                  <c:v>6.5104166666679814E-4</c:v>
                </c:pt>
                <c:pt idx="27899">
                  <c:v>1.0416666666666938E-2</c:v>
                </c:pt>
                <c:pt idx="27900">
                  <c:v>1.6203703703703606E-2</c:v>
                </c:pt>
                <c:pt idx="27901">
                  <c:v>1.7076502732243888E-4</c:v>
                </c:pt>
                <c:pt idx="27902">
                  <c:v>3.5433070866141662E-2</c:v>
                </c:pt>
                <c:pt idx="27903">
                  <c:v>6.5104166666679814E-4</c:v>
                </c:pt>
                <c:pt idx="27904">
                  <c:v>1.1459129106187558E-3</c:v>
                </c:pt>
                <c:pt idx="27905">
                  <c:v>7.1250445315280909E-4</c:v>
                </c:pt>
                <c:pt idx="27906">
                  <c:v>4.3744531933532539E-4</c:v>
                </c:pt>
                <c:pt idx="27907">
                  <c:v>1.7485227162646541E-2</c:v>
                </c:pt>
                <c:pt idx="27908">
                  <c:v>3.1249999999999962E-2</c:v>
                </c:pt>
                <c:pt idx="27909">
                  <c:v>6.5104166666679814E-4</c:v>
                </c:pt>
                <c:pt idx="27910">
                  <c:v>3.5433070866141621E-2</c:v>
                </c:pt>
                <c:pt idx="27911">
                  <c:v>2.640716374269006E-2</c:v>
                </c:pt>
                <c:pt idx="27912">
                  <c:v>2.640716374269006E-2</c:v>
                </c:pt>
                <c:pt idx="27913">
                  <c:v>1.9072263753114962E-2</c:v>
                </c:pt>
                <c:pt idx="27914">
                  <c:v>1.6203703703703606E-2</c:v>
                </c:pt>
                <c:pt idx="27915">
                  <c:v>6.6666666666667001E-3</c:v>
                </c:pt>
                <c:pt idx="27916">
                  <c:v>1.3258820951128777E-2</c:v>
                </c:pt>
                <c:pt idx="27917">
                  <c:v>1.7005032101336127E-2</c:v>
                </c:pt>
                <c:pt idx="27918">
                  <c:v>1.4336917562724075E-2</c:v>
                </c:pt>
                <c:pt idx="27919">
                  <c:v>8.9605734767043196E-4</c:v>
                </c:pt>
                <c:pt idx="27920">
                  <c:v>2.3422377080913635E-2</c:v>
                </c:pt>
                <c:pt idx="27921">
                  <c:v>9.7949188858280165E-3</c:v>
                </c:pt>
                <c:pt idx="27922">
                  <c:v>7.1590052750566393E-3</c:v>
                </c:pt>
                <c:pt idx="27923">
                  <c:v>1.5748031496063096E-2</c:v>
                </c:pt>
                <c:pt idx="27924">
                  <c:v>1.0416666666666938E-2</c:v>
                </c:pt>
                <c:pt idx="27925">
                  <c:v>8.7865773309443312E-3</c:v>
                </c:pt>
                <c:pt idx="27926">
                  <c:v>1.0635034257081455E-2</c:v>
                </c:pt>
                <c:pt idx="27927">
                  <c:v>1.9035842206574804E-3</c:v>
                </c:pt>
                <c:pt idx="27928">
                  <c:v>6.912845219296887E-3</c:v>
                </c:pt>
                <c:pt idx="27929">
                  <c:v>3.5939756550442698E-3</c:v>
                </c:pt>
                <c:pt idx="27930">
                  <c:v>4.6658259773013834E-2</c:v>
                </c:pt>
                <c:pt idx="27931">
                  <c:v>4.6658259773013834E-2</c:v>
                </c:pt>
                <c:pt idx="27932">
                  <c:v>3.9752105430055431E-4</c:v>
                </c:pt>
                <c:pt idx="27933">
                  <c:v>2.5573443755261934E-2</c:v>
                </c:pt>
                <c:pt idx="27934">
                  <c:v>1.5722453222450658E-3</c:v>
                </c:pt>
                <c:pt idx="27935">
                  <c:v>1.1827922597153134E-2</c:v>
                </c:pt>
                <c:pt idx="27936">
                  <c:v>1.8162385699217166E-2</c:v>
                </c:pt>
                <c:pt idx="27937">
                  <c:v>1.5722453222450658E-3</c:v>
                </c:pt>
                <c:pt idx="27938">
                  <c:v>1.9827374387547073E-2</c:v>
                </c:pt>
                <c:pt idx="27939">
                  <c:v>2.0606146785391945E-2</c:v>
                </c:pt>
                <c:pt idx="27940">
                  <c:v>4.5173489139005299E-3</c:v>
                </c:pt>
                <c:pt idx="27941">
                  <c:v>5.0717591040167116E-4</c:v>
                </c:pt>
                <c:pt idx="27942">
                  <c:v>5.2335940695366345E-3</c:v>
                </c:pt>
                <c:pt idx="27943">
                  <c:v>1.2487006237005969E-2</c:v>
                </c:pt>
                <c:pt idx="27944">
                  <c:v>1.1496060838165782E-2</c:v>
                </c:pt>
                <c:pt idx="27945">
                  <c:v>2.2460647460646604E-3</c:v>
                </c:pt>
                <c:pt idx="27946">
                  <c:v>1.1317181614211285E-2</c:v>
                </c:pt>
                <c:pt idx="27947">
                  <c:v>2.2952853598014817E-2</c:v>
                </c:pt>
                <c:pt idx="27948">
                  <c:v>4.0307613013214914E-2</c:v>
                </c:pt>
                <c:pt idx="27949">
                  <c:v>1.133317901610611E-2</c:v>
                </c:pt>
                <c:pt idx="27950">
                  <c:v>4.9463853337945339E-3</c:v>
                </c:pt>
                <c:pt idx="27951">
                  <c:v>4.8166119594678422E-4</c:v>
                </c:pt>
                <c:pt idx="27952">
                  <c:v>6.8740783026497582E-3</c:v>
                </c:pt>
                <c:pt idx="27953">
                  <c:v>2.3091954883523971E-2</c:v>
                </c:pt>
                <c:pt idx="27954">
                  <c:v>4.8166119594678422E-4</c:v>
                </c:pt>
                <c:pt idx="27955">
                  <c:v>6.1897313213102809E-2</c:v>
                </c:pt>
                <c:pt idx="27956">
                  <c:v>6.1897313213102809E-2</c:v>
                </c:pt>
                <c:pt idx="27957">
                  <c:v>1.8849773375281128E-3</c:v>
                </c:pt>
                <c:pt idx="27958">
                  <c:v>5.0942699630150429E-3</c:v>
                </c:pt>
                <c:pt idx="27959">
                  <c:v>6.8268153306870194E-2</c:v>
                </c:pt>
                <c:pt idx="27960">
                  <c:v>6.1897313213102809E-2</c:v>
                </c:pt>
                <c:pt idx="27961">
                  <c:v>1.452455785505905E-2</c:v>
                </c:pt>
                <c:pt idx="27962">
                  <c:v>7.4926386638574293E-3</c:v>
                </c:pt>
                <c:pt idx="27963">
                  <c:v>6.5733768588668697E-3</c:v>
                </c:pt>
                <c:pt idx="27964">
                  <c:v>3.5826757260662891E-3</c:v>
                </c:pt>
                <c:pt idx="27965">
                  <c:v>1.0718345693715268E-2</c:v>
                </c:pt>
                <c:pt idx="27966">
                  <c:v>1.133317901610611E-2</c:v>
                </c:pt>
                <c:pt idx="27967">
                  <c:v>1.9035842206574804E-3</c:v>
                </c:pt>
                <c:pt idx="27968">
                  <c:v>4.8725904637236276E-3</c:v>
                </c:pt>
                <c:pt idx="27969">
                  <c:v>2.3319200484554808E-2</c:v>
                </c:pt>
                <c:pt idx="27970">
                  <c:v>2.8489235222981489E-2</c:v>
                </c:pt>
                <c:pt idx="27971">
                  <c:v>1.4406601801559704E-2</c:v>
                </c:pt>
                <c:pt idx="27972">
                  <c:v>2.8022875816993572E-3</c:v>
                </c:pt>
                <c:pt idx="27973">
                  <c:v>8.3430390032504017E-3</c:v>
                </c:pt>
                <c:pt idx="27974">
                  <c:v>2.2710210210210184E-2</c:v>
                </c:pt>
                <c:pt idx="27975">
                  <c:v>8.9358108108109676E-3</c:v>
                </c:pt>
                <c:pt idx="27976">
                  <c:v>1.0578512396694198E-2</c:v>
                </c:pt>
                <c:pt idx="27977">
                  <c:v>5.5555555555432325E-5</c:v>
                </c:pt>
                <c:pt idx="27978">
                  <c:v>7.5700934579439345E-3</c:v>
                </c:pt>
                <c:pt idx="27979">
                  <c:v>3.69825487012986E-2</c:v>
                </c:pt>
                <c:pt idx="27980">
                  <c:v>1.8904320987653681E-3</c:v>
                </c:pt>
                <c:pt idx="27981">
                  <c:v>1.8904320987653681E-3</c:v>
                </c:pt>
                <c:pt idx="27982">
                  <c:v>1.4718816631127743E-3</c:v>
                </c:pt>
                <c:pt idx="27983">
                  <c:v>1.6949152542493444E-5</c:v>
                </c:pt>
                <c:pt idx="27984">
                  <c:v>1.701680672268882E-3</c:v>
                </c:pt>
                <c:pt idx="27985">
                  <c:v>1.4394865525671455E-3</c:v>
                </c:pt>
                <c:pt idx="27986">
                  <c:v>1.6467236467236513E-2</c:v>
                </c:pt>
                <c:pt idx="27987">
                  <c:v>6.2950039651070641E-2</c:v>
                </c:pt>
                <c:pt idx="27988">
                  <c:v>1.9499566724436944E-2</c:v>
                </c:pt>
                <c:pt idx="27989">
                  <c:v>1.0578512396694198E-2</c:v>
                </c:pt>
                <c:pt idx="27990">
                  <c:v>6.4449152542373159E-3</c:v>
                </c:pt>
                <c:pt idx="27991">
                  <c:v>3.9062500000000104E-2</c:v>
                </c:pt>
                <c:pt idx="27992">
                  <c:v>6.4449152542373159E-3</c:v>
                </c:pt>
                <c:pt idx="27993">
                  <c:v>7.866847826086782E-3</c:v>
                </c:pt>
                <c:pt idx="27994">
                  <c:v>7.5700934579439345E-3</c:v>
                </c:pt>
                <c:pt idx="27995">
                  <c:v>2.582644628099184E-2</c:v>
                </c:pt>
                <c:pt idx="27996">
                  <c:v>4.9802371541499395E-3</c:v>
                </c:pt>
                <c:pt idx="27997">
                  <c:v>1.9035842206574804E-3</c:v>
                </c:pt>
                <c:pt idx="27998">
                  <c:v>2.5800645635357059E-3</c:v>
                </c:pt>
                <c:pt idx="27999">
                  <c:v>6.385659794750653E-4</c:v>
                </c:pt>
                <c:pt idx="28000">
                  <c:v>6.385659794750653E-4</c:v>
                </c:pt>
                <c:pt idx="28001">
                  <c:v>2.3091954883523971E-2</c:v>
                </c:pt>
                <c:pt idx="28002">
                  <c:v>1.0635034257081455E-2</c:v>
                </c:pt>
                <c:pt idx="28003">
                  <c:v>1.1825295916205094E-2</c:v>
                </c:pt>
                <c:pt idx="28004">
                  <c:v>1.2487512487511664E-3</c:v>
                </c:pt>
                <c:pt idx="28005">
                  <c:v>6.1454293737771293E-4</c:v>
                </c:pt>
                <c:pt idx="28006">
                  <c:v>1.1393732671822724E-2</c:v>
                </c:pt>
                <c:pt idx="28007">
                  <c:v>2.6712714297995988E-4</c:v>
                </c:pt>
                <c:pt idx="28008">
                  <c:v>1.8971013578101419E-2</c:v>
                </c:pt>
                <c:pt idx="28009">
                  <c:v>6.1454293737771293E-4</c:v>
                </c:pt>
                <c:pt idx="28010">
                  <c:v>1.0635034257081455E-2</c:v>
                </c:pt>
                <c:pt idx="28011">
                  <c:v>1.3696581472167358E-4</c:v>
                </c:pt>
                <c:pt idx="28012">
                  <c:v>1.6004495504495335E-2</c:v>
                </c:pt>
                <c:pt idx="28013">
                  <c:v>1.6295517669144211E-2</c:v>
                </c:pt>
                <c:pt idx="28014">
                  <c:v>1.0253613874567633E-3</c:v>
                </c:pt>
                <c:pt idx="28015">
                  <c:v>2.4925224327014041E-4</c:v>
                </c:pt>
                <c:pt idx="28016">
                  <c:v>3.8891589693393329E-6</c:v>
                </c:pt>
                <c:pt idx="28017">
                  <c:v>6.7147175075559493E-4</c:v>
                </c:pt>
                <c:pt idx="28018">
                  <c:v>9.0468996214890629E-2</c:v>
                </c:pt>
                <c:pt idx="28019">
                  <c:v>1.6611106584831403E-2</c:v>
                </c:pt>
                <c:pt idx="28020">
                  <c:v>2.384313725490185E-2</c:v>
                </c:pt>
                <c:pt idx="28021">
                  <c:v>1.0736842105263183E-2</c:v>
                </c:pt>
                <c:pt idx="28022">
                  <c:v>2.384313725490185E-2</c:v>
                </c:pt>
                <c:pt idx="28023">
                  <c:v>4.6883495899780348E-4</c:v>
                </c:pt>
                <c:pt idx="28024">
                  <c:v>5.53228618536149E-3</c:v>
                </c:pt>
                <c:pt idx="28025">
                  <c:v>1.0531496787780981E-2</c:v>
                </c:pt>
                <c:pt idx="28026">
                  <c:v>1.0736842105263183E-2</c:v>
                </c:pt>
                <c:pt idx="28027">
                  <c:v>1.0736842105263183E-2</c:v>
                </c:pt>
                <c:pt idx="28028">
                  <c:v>6.4499484004128737E-4</c:v>
                </c:pt>
                <c:pt idx="28029">
                  <c:v>3.64145658263305E-2</c:v>
                </c:pt>
                <c:pt idx="28030">
                  <c:v>1.766402307137695E-2</c:v>
                </c:pt>
                <c:pt idx="28031">
                  <c:v>3.1610557926353786E-4</c:v>
                </c:pt>
                <c:pt idx="28032">
                  <c:v>2.1164021164021368E-2</c:v>
                </c:pt>
                <c:pt idx="28033">
                  <c:v>1.0416666666666938E-2</c:v>
                </c:pt>
                <c:pt idx="28034">
                  <c:v>6.5104166666679814E-4</c:v>
                </c:pt>
                <c:pt idx="28035">
                  <c:v>1.0635034257081455E-2</c:v>
                </c:pt>
                <c:pt idx="28036">
                  <c:v>1.6774193548387228E-2</c:v>
                </c:pt>
                <c:pt idx="28037">
                  <c:v>2.1201167253798871E-2</c:v>
                </c:pt>
                <c:pt idx="28038">
                  <c:v>1.0635034257081455E-2</c:v>
                </c:pt>
                <c:pt idx="28039">
                  <c:v>2.3319200484554808E-2</c:v>
                </c:pt>
                <c:pt idx="28040">
                  <c:v>6.1454293737771293E-4</c:v>
                </c:pt>
                <c:pt idx="28041">
                  <c:v>7.2448384948384662E-3</c:v>
                </c:pt>
                <c:pt idx="28042">
                  <c:v>1.5470477999748978E-4</c:v>
                </c:pt>
                <c:pt idx="28043">
                  <c:v>9.5862603849825468E-3</c:v>
                </c:pt>
                <c:pt idx="28044">
                  <c:v>8.2236842105260497E-4</c:v>
                </c:pt>
                <c:pt idx="28045">
                  <c:v>1.0416666666666938E-2</c:v>
                </c:pt>
                <c:pt idx="28046">
                  <c:v>6.5104166666679814E-4</c:v>
                </c:pt>
                <c:pt idx="28047">
                  <c:v>9.6164788892682974E-3</c:v>
                </c:pt>
                <c:pt idx="28048">
                  <c:v>1.5748031496063096E-2</c:v>
                </c:pt>
                <c:pt idx="28049">
                  <c:v>6.9991251093613586E-3</c:v>
                </c:pt>
                <c:pt idx="28050">
                  <c:v>1.0416666666666938E-2</c:v>
                </c:pt>
                <c:pt idx="28051">
                  <c:v>6.5104166666679814E-4</c:v>
                </c:pt>
                <c:pt idx="28052">
                  <c:v>8.8757396449704734E-3</c:v>
                </c:pt>
                <c:pt idx="28053">
                  <c:v>6.5104166666679814E-4</c:v>
                </c:pt>
                <c:pt idx="28054">
                  <c:v>1.0416666666666938E-2</c:v>
                </c:pt>
                <c:pt idx="28055">
                  <c:v>6.1218243036437225E-4</c:v>
                </c:pt>
                <c:pt idx="28056">
                  <c:v>3.8722933459776161E-3</c:v>
                </c:pt>
                <c:pt idx="28057">
                  <c:v>1.1372251705837387E-3</c:v>
                </c:pt>
                <c:pt idx="28058">
                  <c:v>1.4336917562724075E-2</c:v>
                </c:pt>
                <c:pt idx="28059">
                  <c:v>1.0416666666666938E-2</c:v>
                </c:pt>
                <c:pt idx="28060">
                  <c:v>2.3523646165155641E-2</c:v>
                </c:pt>
                <c:pt idx="28061">
                  <c:v>1.4336917562724075E-2</c:v>
                </c:pt>
                <c:pt idx="28062">
                  <c:v>4.3744531933532539E-4</c:v>
                </c:pt>
                <c:pt idx="28063">
                  <c:v>1.0416666666666938E-2</c:v>
                </c:pt>
                <c:pt idx="28064">
                  <c:v>7.2148786831516027E-4</c:v>
                </c:pt>
                <c:pt idx="28065">
                  <c:v>6.3492063492063813E-3</c:v>
                </c:pt>
                <c:pt idx="28158">
                  <c:v>3.4722222222222398E-3</c:v>
                </c:pt>
                <c:pt idx="28159">
                  <c:v>8.9605734767043196E-4</c:v>
                </c:pt>
                <c:pt idx="28160">
                  <c:v>5.8974590224590423E-3</c:v>
                </c:pt>
                <c:pt idx="28161">
                  <c:v>8.8757396449704734E-3</c:v>
                </c:pt>
                <c:pt idx="28162">
                  <c:v>1.0416666666666938E-2</c:v>
                </c:pt>
                <c:pt idx="28163">
                  <c:v>5.0287356321839852E-3</c:v>
                </c:pt>
                <c:pt idx="28164">
                  <c:v>6.5104166666679814E-4</c:v>
                </c:pt>
                <c:pt idx="28165">
                  <c:v>1.3227513227514738E-3</c:v>
                </c:pt>
                <c:pt idx="28166">
                  <c:v>6.6666666666667001E-3</c:v>
                </c:pt>
                <c:pt idx="28167">
                  <c:v>1.883239171374814E-3</c:v>
                </c:pt>
                <c:pt idx="28168">
                  <c:v>3.5120021822149616E-3</c:v>
                </c:pt>
                <c:pt idx="28169">
                  <c:v>4.3744531933532539E-4</c:v>
                </c:pt>
                <c:pt idx="28170">
                  <c:v>6.5104166666679814E-4</c:v>
                </c:pt>
                <c:pt idx="28171">
                  <c:v>6.1646174863387942E-2</c:v>
                </c:pt>
                <c:pt idx="28172">
                  <c:v>3.5433070866141662E-2</c:v>
                </c:pt>
                <c:pt idx="28173">
                  <c:v>2.3437500000000038E-2</c:v>
                </c:pt>
                <c:pt idx="28174">
                  <c:v>3.4176349965798944E-4</c:v>
                </c:pt>
                <c:pt idx="28175">
                  <c:v>1.0263929618768076E-2</c:v>
                </c:pt>
                <c:pt idx="28176">
                  <c:v>1.552106430155193E-2</c:v>
                </c:pt>
                <c:pt idx="28177">
                  <c:v>8.9910089910090283E-3</c:v>
                </c:pt>
                <c:pt idx="28178">
                  <c:v>8.18853277871132E-5</c:v>
                </c:pt>
                <c:pt idx="28179">
                  <c:v>8.3787180561364124E-4</c:v>
                </c:pt>
                <c:pt idx="28180">
                  <c:v>2.5345622119815617E-2</c:v>
                </c:pt>
                <c:pt idx="28181">
                  <c:v>2.086438152011905E-2</c:v>
                </c:pt>
                <c:pt idx="28182">
                  <c:v>8.2474548260863187E-3</c:v>
                </c:pt>
                <c:pt idx="28183">
                  <c:v>6.3978574616872603E-3</c:v>
                </c:pt>
                <c:pt idx="28184">
                  <c:v>2.5549671567370248E-3</c:v>
                </c:pt>
                <c:pt idx="28185">
                  <c:v>2.5345622119815617E-2</c:v>
                </c:pt>
                <c:pt idx="28186">
                  <c:v>1.5919564306660814E-3</c:v>
                </c:pt>
                <c:pt idx="28187">
                  <c:v>2.5345622119815617E-2</c:v>
                </c:pt>
                <c:pt idx="28188">
                  <c:v>1.7990206514796551E-2</c:v>
                </c:pt>
                <c:pt idx="28189">
                  <c:v>2.4975024975024962E-2</c:v>
                </c:pt>
                <c:pt idx="28190">
                  <c:v>1.0263929618768076E-2</c:v>
                </c:pt>
                <c:pt idx="28191">
                  <c:v>1.2487512487509343E-4</c:v>
                </c:pt>
                <c:pt idx="28192">
                  <c:v>1.0263929618768076E-2</c:v>
                </c:pt>
                <c:pt idx="28193">
                  <c:v>1.0416666666666938E-2</c:v>
                </c:pt>
                <c:pt idx="28194">
                  <c:v>1.3227513227514738E-3</c:v>
                </c:pt>
                <c:pt idx="28195">
                  <c:v>1.0416666666666938E-2</c:v>
                </c:pt>
                <c:pt idx="28196">
                  <c:v>2.6205450733739476E-4</c:v>
                </c:pt>
                <c:pt idx="28197">
                  <c:v>6.6666666666668883E-3</c:v>
                </c:pt>
                <c:pt idx="28198">
                  <c:v>1.9357336430511073E-4</c:v>
                </c:pt>
                <c:pt idx="28199">
                  <c:v>1.0205144225762793E-2</c:v>
                </c:pt>
                <c:pt idx="28200">
                  <c:v>8.8757396449703589E-3</c:v>
                </c:pt>
                <c:pt idx="28201">
                  <c:v>6.5104166666679814E-4</c:v>
                </c:pt>
                <c:pt idx="28202">
                  <c:v>2.976190476190496E-3</c:v>
                </c:pt>
                <c:pt idx="28203">
                  <c:v>2.976190476190496E-3</c:v>
                </c:pt>
                <c:pt idx="28204">
                  <c:v>2.3437500000000038E-2</c:v>
                </c:pt>
                <c:pt idx="28205">
                  <c:v>2.8280542986424254E-3</c:v>
                </c:pt>
                <c:pt idx="28206">
                  <c:v>2.6205450733739476E-4</c:v>
                </c:pt>
                <c:pt idx="28207">
                  <c:v>2.6205450733739476E-4</c:v>
                </c:pt>
                <c:pt idx="28208">
                  <c:v>1.5743309513801335E-2</c:v>
                </c:pt>
                <c:pt idx="28209">
                  <c:v>8.6758131647911348E-3</c:v>
                </c:pt>
                <c:pt idx="28210">
                  <c:v>3.1849031056951936E-2</c:v>
                </c:pt>
                <c:pt idx="28211">
                  <c:v>8.6427733486556142E-3</c:v>
                </c:pt>
                <c:pt idx="28212">
                  <c:v>1.6211745244004167E-3</c:v>
                </c:pt>
                <c:pt idx="28213">
                  <c:v>2.8752734635083672E-4</c:v>
                </c:pt>
                <c:pt idx="28214">
                  <c:v>4.8480930833871887E-2</c:v>
                </c:pt>
                <c:pt idx="28215">
                  <c:v>1.135708342787994E-2</c:v>
                </c:pt>
                <c:pt idx="28216">
                  <c:v>5.4900085669316789E-3</c:v>
                </c:pt>
                <c:pt idx="28217">
                  <c:v>7.7139890223932217E-5</c:v>
                </c:pt>
                <c:pt idx="28218">
                  <c:v>7.9772079772078366E-4</c:v>
                </c:pt>
                <c:pt idx="28219">
                  <c:v>2.3851134620365359E-2</c:v>
                </c:pt>
                <c:pt idx="28220">
                  <c:v>2.4761904761904797E-2</c:v>
                </c:pt>
                <c:pt idx="28221">
                  <c:v>6.2055451323745296E-3</c:v>
                </c:pt>
                <c:pt idx="28222">
                  <c:v>6.840602034594411E-3</c:v>
                </c:pt>
                <c:pt idx="28223">
                  <c:v>1.5384615384615396E-2</c:v>
                </c:pt>
                <c:pt idx="28224">
                  <c:v>7.4288284814596605E-4</c:v>
                </c:pt>
                <c:pt idx="28225">
                  <c:v>9.9917012448132482E-3</c:v>
                </c:pt>
                <c:pt idx="28226">
                  <c:v>2.6749008567191457E-3</c:v>
                </c:pt>
                <c:pt idx="28227">
                  <c:v>3.04010519395235E-4</c:v>
                </c:pt>
                <c:pt idx="28228">
                  <c:v>5.5384615384615659E-3</c:v>
                </c:pt>
                <c:pt idx="28229">
                  <c:v>6.0365387468191102E-3</c:v>
                </c:pt>
                <c:pt idx="28230">
                  <c:v>1.0389610389610303E-2</c:v>
                </c:pt>
                <c:pt idx="28231">
                  <c:v>2.4639999999999978E-2</c:v>
                </c:pt>
                <c:pt idx="28232">
                  <c:v>1.0389610389610303E-2</c:v>
                </c:pt>
                <c:pt idx="28233">
                  <c:v>3.1437451437451853E-3</c:v>
                </c:pt>
                <c:pt idx="28234">
                  <c:v>1.0389610389610303E-2</c:v>
                </c:pt>
                <c:pt idx="28235">
                  <c:v>7.5520178745984738E-3</c:v>
                </c:pt>
                <c:pt idx="28236">
                  <c:v>5.3596757852076024E-3</c:v>
                </c:pt>
                <c:pt idx="28237">
                  <c:v>2.1570319240724892E-2</c:v>
                </c:pt>
                <c:pt idx="28238">
                  <c:v>1.0011216853321963E-2</c:v>
                </c:pt>
                <c:pt idx="28239">
                  <c:v>1.048352588789059E-2</c:v>
                </c:pt>
                <c:pt idx="28240">
                  <c:v>1.0389610389610303E-2</c:v>
                </c:pt>
                <c:pt idx="28241">
                  <c:v>1.3434565434565303E-2</c:v>
                </c:pt>
                <c:pt idx="28242">
                  <c:v>4.9395821569734131E-3</c:v>
                </c:pt>
                <c:pt idx="28243">
                  <c:v>2.849721706864657E-3</c:v>
                </c:pt>
                <c:pt idx="28244">
                  <c:v>8.7829679568274272E-3</c:v>
                </c:pt>
                <c:pt idx="28245">
                  <c:v>1.5238983238983201E-2</c:v>
                </c:pt>
                <c:pt idx="28246">
                  <c:v>7.5740259740251549E-4</c:v>
                </c:pt>
                <c:pt idx="28247">
                  <c:v>3.6549707602333709E-4</c:v>
                </c:pt>
                <c:pt idx="28248">
                  <c:v>6.6666666666667001E-3</c:v>
                </c:pt>
                <c:pt idx="28249">
                  <c:v>4.8291826309069859E-3</c:v>
                </c:pt>
                <c:pt idx="28250">
                  <c:v>2.06625683060109E-2</c:v>
                </c:pt>
                <c:pt idx="28251">
                  <c:v>2.6205450733739476E-4</c:v>
                </c:pt>
                <c:pt idx="28252">
                  <c:v>6.5104166666679814E-4</c:v>
                </c:pt>
                <c:pt idx="28253">
                  <c:v>1.0416666666666938E-2</c:v>
                </c:pt>
                <c:pt idx="28254">
                  <c:v>1.4241996233521636E-2</c:v>
                </c:pt>
                <c:pt idx="28255">
                  <c:v>4.7673531655134023E-5</c:v>
                </c:pt>
                <c:pt idx="28256">
                  <c:v>4.2724087840643057E-5</c:v>
                </c:pt>
                <c:pt idx="28257">
                  <c:v>8.1264333433044809E-3</c:v>
                </c:pt>
                <c:pt idx="28258">
                  <c:v>3.9447731755424325E-3</c:v>
                </c:pt>
                <c:pt idx="28259">
                  <c:v>1.0416666666666938E-2</c:v>
                </c:pt>
                <c:pt idx="28260">
                  <c:v>1.5748031496063096E-2</c:v>
                </c:pt>
                <c:pt idx="28261">
                  <c:v>3.5433070866141662E-2</c:v>
                </c:pt>
                <c:pt idx="28262">
                  <c:v>2.7322404371585415E-3</c:v>
                </c:pt>
                <c:pt idx="28263">
                  <c:v>1.1071802935010554E-2</c:v>
                </c:pt>
                <c:pt idx="28264">
                  <c:v>9.7949188858280165E-3</c:v>
                </c:pt>
                <c:pt idx="28265">
                  <c:v>6.5104166666679814E-4</c:v>
                </c:pt>
                <c:pt idx="28266">
                  <c:v>6.5104166666679814E-4</c:v>
                </c:pt>
                <c:pt idx="28267">
                  <c:v>1.0416666666666938E-2</c:v>
                </c:pt>
                <c:pt idx="28268">
                  <c:v>4.4933431952662993E-2</c:v>
                </c:pt>
                <c:pt idx="28269">
                  <c:v>3.8647342995169143E-2</c:v>
                </c:pt>
                <c:pt idx="28270">
                  <c:v>1.0267430754536996E-2</c:v>
                </c:pt>
                <c:pt idx="28271">
                  <c:v>8.9605734767043196E-4</c:v>
                </c:pt>
                <c:pt idx="28272">
                  <c:v>5.7836899942167346E-4</c:v>
                </c:pt>
                <c:pt idx="28273">
                  <c:v>3.5076923076923019E-2</c:v>
                </c:pt>
                <c:pt idx="28274">
                  <c:v>1.6421052631579034E-2</c:v>
                </c:pt>
                <c:pt idx="28275">
                  <c:v>1.1753950633408203E-3</c:v>
                </c:pt>
                <c:pt idx="28276">
                  <c:v>5.7836899942167346E-4</c:v>
                </c:pt>
                <c:pt idx="28277">
                  <c:v>1.2957258979289839E-3</c:v>
                </c:pt>
                <c:pt idx="28278">
                  <c:v>5.7836899942167346E-4</c:v>
                </c:pt>
                <c:pt idx="28279">
                  <c:v>2.5469589408589255E-4</c:v>
                </c:pt>
                <c:pt idx="28280">
                  <c:v>6.5830617821238847E-6</c:v>
                </c:pt>
                <c:pt idx="28281">
                  <c:v>6.1962134251291011E-2</c:v>
                </c:pt>
                <c:pt idx="28282">
                  <c:v>1.6393442622950921E-2</c:v>
                </c:pt>
                <c:pt idx="28283">
                  <c:v>4.1067761806982519E-3</c:v>
                </c:pt>
                <c:pt idx="28284">
                  <c:v>2.7777777777777613E-2</c:v>
                </c:pt>
                <c:pt idx="28285">
                  <c:v>2.5694444444444468E-2</c:v>
                </c:pt>
                <c:pt idx="28286">
                  <c:v>1.4423076923076983E-2</c:v>
                </c:pt>
                <c:pt idx="28287">
                  <c:v>7.2859744990892324E-3</c:v>
                </c:pt>
                <c:pt idx="28288">
                  <c:v>1.7507002801120497E-2</c:v>
                </c:pt>
                <c:pt idx="28289">
                  <c:v>5.1446718419193623E-3</c:v>
                </c:pt>
                <c:pt idx="28290">
                  <c:v>3.2986873566593521E-4</c:v>
                </c:pt>
                <c:pt idx="28291">
                  <c:v>6.5124933545986754E-3</c:v>
                </c:pt>
                <c:pt idx="28292">
                  <c:v>6.7750677506769365E-4</c:v>
                </c:pt>
                <c:pt idx="28293">
                  <c:v>1.2100586122140379E-2</c:v>
                </c:pt>
                <c:pt idx="28294">
                  <c:v>3.6885245901639496E-2</c:v>
                </c:pt>
                <c:pt idx="28295">
                  <c:v>9.2719780219779127E-3</c:v>
                </c:pt>
                <c:pt idx="28296">
                  <c:v>2.4209486166007974E-2</c:v>
                </c:pt>
                <c:pt idx="28297">
                  <c:v>5.255255255255162E-3</c:v>
                </c:pt>
                <c:pt idx="28298">
                  <c:v>1.084010840108398E-2</c:v>
                </c:pt>
                <c:pt idx="28299">
                  <c:v>3.6885245901639496E-2</c:v>
                </c:pt>
                <c:pt idx="28300">
                  <c:v>1.6393442622950921E-2</c:v>
                </c:pt>
                <c:pt idx="28301">
                  <c:v>1.6393442622950921E-2</c:v>
                </c:pt>
                <c:pt idx="28302">
                  <c:v>2.2038567493112997E-2</c:v>
                </c:pt>
                <c:pt idx="28303">
                  <c:v>1.3227513227514738E-3</c:v>
                </c:pt>
                <c:pt idx="28304">
                  <c:v>1.9357336430511073E-4</c:v>
                </c:pt>
                <c:pt idx="28305">
                  <c:v>2.9605263157894548E-2</c:v>
                </c:pt>
                <c:pt idx="28306">
                  <c:v>1.7076502732243888E-4</c:v>
                </c:pt>
                <c:pt idx="28307">
                  <c:v>3.7504783773440395E-2</c:v>
                </c:pt>
                <c:pt idx="28308">
                  <c:v>8.1487140310670062E-3</c:v>
                </c:pt>
                <c:pt idx="28309">
                  <c:v>8.1487140310670062E-3</c:v>
                </c:pt>
                <c:pt idx="28310">
                  <c:v>1.0416666666666938E-2</c:v>
                </c:pt>
                <c:pt idx="28311">
                  <c:v>3.5433070866141662E-2</c:v>
                </c:pt>
                <c:pt idx="28312">
                  <c:v>3.2626715844708644E-2</c:v>
                </c:pt>
                <c:pt idx="28313">
                  <c:v>1.0976702508960743E-2</c:v>
                </c:pt>
                <c:pt idx="28314">
                  <c:v>6.6666666666668883E-3</c:v>
                </c:pt>
                <c:pt idx="28315">
                  <c:v>6.6666666666668883E-3</c:v>
                </c:pt>
                <c:pt idx="28316">
                  <c:v>2.7322404371585415E-3</c:v>
                </c:pt>
                <c:pt idx="28317">
                  <c:v>1.0416666666669065E-3</c:v>
                </c:pt>
                <c:pt idx="28318">
                  <c:v>6.6666666666667001E-3</c:v>
                </c:pt>
                <c:pt idx="28319">
                  <c:v>1.9357336430511073E-4</c:v>
                </c:pt>
                <c:pt idx="28320">
                  <c:v>3.5433070866141662E-2</c:v>
                </c:pt>
                <c:pt idx="28321">
                  <c:v>4.3744531933532539E-4</c:v>
                </c:pt>
                <c:pt idx="28322">
                  <c:v>4.1350792556857615E-3</c:v>
                </c:pt>
                <c:pt idx="28323">
                  <c:v>5.6818181818181941E-3</c:v>
                </c:pt>
                <c:pt idx="28324">
                  <c:v>5.5555555555555448E-2</c:v>
                </c:pt>
                <c:pt idx="28325">
                  <c:v>2.599090318388746E-3</c:v>
                </c:pt>
                <c:pt idx="28326">
                  <c:v>1.0416666666666938E-2</c:v>
                </c:pt>
                <c:pt idx="28327">
                  <c:v>3.5433070866141662E-2</c:v>
                </c:pt>
                <c:pt idx="28328">
                  <c:v>3.3094017094026639E-4</c:v>
                </c:pt>
                <c:pt idx="28329">
                  <c:v>3.66300366300365E-3</c:v>
                </c:pt>
                <c:pt idx="28330">
                  <c:v>1.6752136752136753E-2</c:v>
                </c:pt>
                <c:pt idx="28331">
                  <c:v>1.7502067824648613E-2</c:v>
                </c:pt>
                <c:pt idx="28332">
                  <c:v>2.8619553887846622E-2</c:v>
                </c:pt>
                <c:pt idx="28333">
                  <c:v>2.3881313780977969E-3</c:v>
                </c:pt>
                <c:pt idx="28334">
                  <c:v>4.7361823361822004E-3</c:v>
                </c:pt>
                <c:pt idx="28335">
                  <c:v>5.0859845655962365E-3</c:v>
                </c:pt>
                <c:pt idx="28336">
                  <c:v>3.2956213017751465E-2</c:v>
                </c:pt>
                <c:pt idx="28337">
                  <c:v>7.9772079772078366E-4</c:v>
                </c:pt>
                <c:pt idx="28338">
                  <c:v>2.5810715465887676E-3</c:v>
                </c:pt>
                <c:pt idx="28339">
                  <c:v>7.4863456326873688E-3</c:v>
                </c:pt>
                <c:pt idx="28340">
                  <c:v>9.0499720377222766E-3</c:v>
                </c:pt>
                <c:pt idx="28341">
                  <c:v>1.0175010175010308E-2</c:v>
                </c:pt>
                <c:pt idx="28342">
                  <c:v>1.7151187719652098E-5</c:v>
                </c:pt>
                <c:pt idx="28343">
                  <c:v>3.1249999999999962E-2</c:v>
                </c:pt>
                <c:pt idx="28344">
                  <c:v>6.5104166666679814E-4</c:v>
                </c:pt>
                <c:pt idx="28345">
                  <c:v>6.3176182579158203E-4</c:v>
                </c:pt>
                <c:pt idx="28346">
                  <c:v>2.9832347140039746E-2</c:v>
                </c:pt>
                <c:pt idx="28347">
                  <c:v>6.5104166666679814E-4</c:v>
                </c:pt>
                <c:pt idx="28348">
                  <c:v>2.1164021164021368E-2</c:v>
                </c:pt>
                <c:pt idx="28349">
                  <c:v>2.384737678855435E-3</c:v>
                </c:pt>
                <c:pt idx="28350">
                  <c:v>6.9991251093613586E-3</c:v>
                </c:pt>
                <c:pt idx="28351">
                  <c:v>1.3227513227514738E-3</c:v>
                </c:pt>
                <c:pt idx="28352">
                  <c:v>8.1487140310670062E-3</c:v>
                </c:pt>
                <c:pt idx="28353">
                  <c:v>3.0131826741996361E-2</c:v>
                </c:pt>
                <c:pt idx="28354">
                  <c:v>6.5104166666679814E-4</c:v>
                </c:pt>
                <c:pt idx="28355">
                  <c:v>5.0344462109168844E-3</c:v>
                </c:pt>
                <c:pt idx="28356">
                  <c:v>4.2372881355930824E-3</c:v>
                </c:pt>
                <c:pt idx="28357">
                  <c:v>3.2258064516129087E-2</c:v>
                </c:pt>
                <c:pt idx="28358">
                  <c:v>6.5104166666679814E-4</c:v>
                </c:pt>
                <c:pt idx="28359">
                  <c:v>1.0416666666666938E-2</c:v>
                </c:pt>
                <c:pt idx="28360">
                  <c:v>4.3744531933532539E-4</c:v>
                </c:pt>
                <c:pt idx="28361">
                  <c:v>1.0416666666666938E-2</c:v>
                </c:pt>
                <c:pt idx="28362">
                  <c:v>6.9991251093613586E-3</c:v>
                </c:pt>
                <c:pt idx="28363">
                  <c:v>8.9605734767043196E-4</c:v>
                </c:pt>
                <c:pt idx="28364">
                  <c:v>1.0416666666666938E-2</c:v>
                </c:pt>
                <c:pt idx="28365">
                  <c:v>3.0303030303030245E-2</c:v>
                </c:pt>
                <c:pt idx="28366">
                  <c:v>6.6666666666668883E-3</c:v>
                </c:pt>
                <c:pt idx="28367">
                  <c:v>6.6666666666668883E-3</c:v>
                </c:pt>
                <c:pt idx="28368">
                  <c:v>0</c:v>
                </c:pt>
                <c:pt idx="28369">
                  <c:v>4.3744531933532539E-4</c:v>
                </c:pt>
                <c:pt idx="28370">
                  <c:v>1.9357336430511073E-4</c:v>
                </c:pt>
                <c:pt idx="28371">
                  <c:v>6.1218243036437225E-4</c:v>
                </c:pt>
                <c:pt idx="28372">
                  <c:v>1.4336917562724075E-2</c:v>
                </c:pt>
                <c:pt idx="28373">
                  <c:v>3.0991735537190834E-3</c:v>
                </c:pt>
                <c:pt idx="28374">
                  <c:v>3.6885245901639496E-2</c:v>
                </c:pt>
                <c:pt idx="28375">
                  <c:v>1.6960886119764325E-2</c:v>
                </c:pt>
                <c:pt idx="28376">
                  <c:v>9.3370681605983057E-4</c:v>
                </c:pt>
                <c:pt idx="28377">
                  <c:v>4.5537340619304E-4</c:v>
                </c:pt>
                <c:pt idx="28378">
                  <c:v>1.6393442622950921E-2</c:v>
                </c:pt>
                <c:pt idx="28379">
                  <c:v>1.084010840108398E-2</c:v>
                </c:pt>
                <c:pt idx="28380">
                  <c:v>1.084010840108398E-2</c:v>
                </c:pt>
                <c:pt idx="28381">
                  <c:v>5.2339617165546902E-3</c:v>
                </c:pt>
                <c:pt idx="28382">
                  <c:v>1.6228744244950733E-2</c:v>
                </c:pt>
                <c:pt idx="28383">
                  <c:v>2.5469387755102126E-2</c:v>
                </c:pt>
                <c:pt idx="28384">
                  <c:v>1.0051282051282114E-2</c:v>
                </c:pt>
                <c:pt idx="28385">
                  <c:v>1.8510805682817204E-2</c:v>
                </c:pt>
                <c:pt idx="28386">
                  <c:v>6.4270463430127099E-3</c:v>
                </c:pt>
                <c:pt idx="28387">
                  <c:v>3.4742774789558846E-5</c:v>
                </c:pt>
                <c:pt idx="28388">
                  <c:v>1.5917680915755673E-2</c:v>
                </c:pt>
                <c:pt idx="28389">
                  <c:v>1.5198511166253025E-2</c:v>
                </c:pt>
                <c:pt idx="28390">
                  <c:v>4.5919956272761353E-2</c:v>
                </c:pt>
                <c:pt idx="28391">
                  <c:v>8.0525593198405507E-3</c:v>
                </c:pt>
                <c:pt idx="28392">
                  <c:v>5.1767048282727796E-2</c:v>
                </c:pt>
                <c:pt idx="28393">
                  <c:v>4.9543626974797421E-5</c:v>
                </c:pt>
                <c:pt idx="28394">
                  <c:v>4.2232277526395079E-2</c:v>
                </c:pt>
                <c:pt idx="28395">
                  <c:v>2.2301228183581132E-2</c:v>
                </c:pt>
                <c:pt idx="28396">
                  <c:v>3.3842968625580778E-4</c:v>
                </c:pt>
                <c:pt idx="28397">
                  <c:v>1.071662997709325E-2</c:v>
                </c:pt>
                <c:pt idx="28398">
                  <c:v>2.2301228183581132E-2</c:v>
                </c:pt>
                <c:pt idx="28399">
                  <c:v>3.2483758120939552E-2</c:v>
                </c:pt>
                <c:pt idx="28400">
                  <c:v>4.9627279281680003E-4</c:v>
                </c:pt>
                <c:pt idx="28401">
                  <c:v>1.4762282373125716E-2</c:v>
                </c:pt>
                <c:pt idx="28402">
                  <c:v>9.8455162051082276E-3</c:v>
                </c:pt>
                <c:pt idx="28403">
                  <c:v>7.6921372294231458E-5</c:v>
                </c:pt>
                <c:pt idx="28404">
                  <c:v>2.684850402241707E-2</c:v>
                </c:pt>
                <c:pt idx="28405">
                  <c:v>1.5569138507674345E-4</c:v>
                </c:pt>
                <c:pt idx="28406">
                  <c:v>1.9159911569638893E-2</c:v>
                </c:pt>
                <c:pt idx="28407">
                  <c:v>2.684850402241707E-2</c:v>
                </c:pt>
                <c:pt idx="28408">
                  <c:v>6.7169337856560064E-4</c:v>
                </c:pt>
                <c:pt idx="28409">
                  <c:v>6.6248038963462085E-3</c:v>
                </c:pt>
                <c:pt idx="28410">
                  <c:v>9.1571717400752862E-3</c:v>
                </c:pt>
                <c:pt idx="28411">
                  <c:v>1.2665935939593195E-2</c:v>
                </c:pt>
                <c:pt idx="28412">
                  <c:v>6.2106987944970542E-2</c:v>
                </c:pt>
                <c:pt idx="28413">
                  <c:v>2.2301228183581132E-2</c:v>
                </c:pt>
                <c:pt idx="28414">
                  <c:v>2.2301228183581132E-2</c:v>
                </c:pt>
                <c:pt idx="28415">
                  <c:v>9.271460214130358E-3</c:v>
                </c:pt>
                <c:pt idx="28416">
                  <c:v>1.3315089764111302E-2</c:v>
                </c:pt>
                <c:pt idx="28417">
                  <c:v>1.4003334127173214E-2</c:v>
                </c:pt>
                <c:pt idx="28418">
                  <c:v>2.384313725490185E-2</c:v>
                </c:pt>
                <c:pt idx="28419">
                  <c:v>1.3109651220350232E-3</c:v>
                </c:pt>
                <c:pt idx="28420">
                  <c:v>1.0736842105263183E-2</c:v>
                </c:pt>
                <c:pt idx="28421">
                  <c:v>4.6883495899780348E-4</c:v>
                </c:pt>
                <c:pt idx="28422">
                  <c:v>3.5539930042832726E-3</c:v>
                </c:pt>
                <c:pt idx="28423">
                  <c:v>1.0736842105263183E-2</c:v>
                </c:pt>
                <c:pt idx="28424">
                  <c:v>1.0736842105263183E-2</c:v>
                </c:pt>
                <c:pt idx="28425">
                  <c:v>9.2139293560506309E-4</c:v>
                </c:pt>
                <c:pt idx="28426">
                  <c:v>1.9056463535752532E-2</c:v>
                </c:pt>
                <c:pt idx="28427">
                  <c:v>1.0736842105263183E-2</c:v>
                </c:pt>
                <c:pt idx="28428">
                  <c:v>3.1090848834183539E-3</c:v>
                </c:pt>
                <c:pt idx="28429">
                  <c:v>1.6235144312393888E-2</c:v>
                </c:pt>
                <c:pt idx="28430">
                  <c:v>3.1090848834183539E-3</c:v>
                </c:pt>
                <c:pt idx="28431">
                  <c:v>1.6235144312393888E-2</c:v>
                </c:pt>
                <c:pt idx="28432">
                  <c:v>1.3109651220350232E-3</c:v>
                </c:pt>
                <c:pt idx="28433">
                  <c:v>1.0635034257081455E-2</c:v>
                </c:pt>
                <c:pt idx="28434">
                  <c:v>1.6079158936301841E-2</c:v>
                </c:pt>
                <c:pt idx="28435">
                  <c:v>7.3559773559773514E-2</c:v>
                </c:pt>
                <c:pt idx="28436">
                  <c:v>1.6004495504495335E-2</c:v>
                </c:pt>
                <c:pt idx="28437">
                  <c:v>3.1173826173826382E-3</c:v>
                </c:pt>
                <c:pt idx="28438">
                  <c:v>1.0198135198135189E-2</c:v>
                </c:pt>
                <c:pt idx="28439">
                  <c:v>6.8310152343768109E-4</c:v>
                </c:pt>
                <c:pt idx="28440">
                  <c:v>4.6525787348428551E-4</c:v>
                </c:pt>
                <c:pt idx="28441">
                  <c:v>4.7506464618756209E-4</c:v>
                </c:pt>
                <c:pt idx="28442">
                  <c:v>1.7975780605822543E-3</c:v>
                </c:pt>
                <c:pt idx="28443">
                  <c:v>7.204142262965737E-3</c:v>
                </c:pt>
                <c:pt idx="28444">
                  <c:v>1.2298046780805524E-2</c:v>
                </c:pt>
                <c:pt idx="28445">
                  <c:v>4.2441218911805362E-4</c:v>
                </c:pt>
                <c:pt idx="28446">
                  <c:v>8.3012739718819496E-3</c:v>
                </c:pt>
                <c:pt idx="28447">
                  <c:v>3.6235294117646998E-2</c:v>
                </c:pt>
                <c:pt idx="28448">
                  <c:v>5.7256689822759435E-3</c:v>
                </c:pt>
                <c:pt idx="28449">
                  <c:v>2.542013098266659E-2</c:v>
                </c:pt>
                <c:pt idx="28450">
                  <c:v>1.0513296227581837E-2</c:v>
                </c:pt>
                <c:pt idx="28451">
                  <c:v>4.8908452269802276E-4</c:v>
                </c:pt>
                <c:pt idx="28452">
                  <c:v>6.8310152343768109E-4</c:v>
                </c:pt>
                <c:pt idx="28453">
                  <c:v>1.1148468106685842E-2</c:v>
                </c:pt>
                <c:pt idx="28454">
                  <c:v>6.8310152343768109E-4</c:v>
                </c:pt>
                <c:pt idx="28455">
                  <c:v>2.3965141612200407E-2</c:v>
                </c:pt>
                <c:pt idx="28456">
                  <c:v>1.5896103896103946E-2</c:v>
                </c:pt>
                <c:pt idx="28457">
                  <c:v>1.882473419475332E-2</c:v>
                </c:pt>
                <c:pt idx="28458">
                  <c:v>2.1917106436856326E-4</c:v>
                </c:pt>
                <c:pt idx="28459">
                  <c:v>8.7371471714686668E-4</c:v>
                </c:pt>
                <c:pt idx="28460">
                  <c:v>9.6355386549925523E-3</c:v>
                </c:pt>
                <c:pt idx="28461">
                  <c:v>1.1119129958923847E-2</c:v>
                </c:pt>
                <c:pt idx="28462">
                  <c:v>2.2918258212376585E-3</c:v>
                </c:pt>
                <c:pt idx="28463">
                  <c:v>1.7130647663069949E-3</c:v>
                </c:pt>
                <c:pt idx="28464">
                  <c:v>1.2348515022310678E-3</c:v>
                </c:pt>
                <c:pt idx="28465">
                  <c:v>5.929080582197592E-3</c:v>
                </c:pt>
                <c:pt idx="28466">
                  <c:v>2.5781725937893572E-3</c:v>
                </c:pt>
                <c:pt idx="28467">
                  <c:v>1.7130647663069949E-3</c:v>
                </c:pt>
                <c:pt idx="28468">
                  <c:v>1.0513296227581837E-2</c:v>
                </c:pt>
                <c:pt idx="28469">
                  <c:v>3.0668916702668958E-3</c:v>
                </c:pt>
                <c:pt idx="28470">
                  <c:v>1.8170500523441584E-2</c:v>
                </c:pt>
                <c:pt idx="28471">
                  <c:v>3.7158535428433175E-3</c:v>
                </c:pt>
                <c:pt idx="28472">
                  <c:v>6.147913710938876E-3</c:v>
                </c:pt>
                <c:pt idx="28473">
                  <c:v>3.0668916702668958E-3</c:v>
                </c:pt>
                <c:pt idx="28474">
                  <c:v>5.0886210201274401E-2</c:v>
                </c:pt>
                <c:pt idx="28475">
                  <c:v>2.1199517456201959E-2</c:v>
                </c:pt>
                <c:pt idx="28476">
                  <c:v>4.2853923178466924E-2</c:v>
                </c:pt>
                <c:pt idx="28477">
                  <c:v>3.4540622775916193E-3</c:v>
                </c:pt>
                <c:pt idx="28478">
                  <c:v>4.5955882352954056E-4</c:v>
                </c:pt>
                <c:pt idx="28479">
                  <c:v>4.3744531933532539E-4</c:v>
                </c:pt>
                <c:pt idx="28480">
                  <c:v>2.2038567493112875E-2</c:v>
                </c:pt>
                <c:pt idx="28481">
                  <c:v>4.1928721174005288E-3</c:v>
                </c:pt>
                <c:pt idx="28482">
                  <c:v>1.3831967213114787E-2</c:v>
                </c:pt>
                <c:pt idx="28483">
                  <c:v>3.097173828881227E-3</c:v>
                </c:pt>
                <c:pt idx="28484">
                  <c:v>4.3744531933532539E-4</c:v>
                </c:pt>
                <c:pt idx="28485">
                  <c:v>9.2364532019715878E-4</c:v>
                </c:pt>
                <c:pt idx="28486">
                  <c:v>2.9761904761906118E-3</c:v>
                </c:pt>
                <c:pt idx="28487">
                  <c:v>1.833460656990063E-2</c:v>
                </c:pt>
                <c:pt idx="28488">
                  <c:v>2.6205450733739476E-4</c:v>
                </c:pt>
                <c:pt idx="28489">
                  <c:v>1.5748031496063096E-2</c:v>
                </c:pt>
                <c:pt idx="28490">
                  <c:v>2.3437500000000038E-2</c:v>
                </c:pt>
                <c:pt idx="28491">
                  <c:v>1.0003306878307095E-2</c:v>
                </c:pt>
                <c:pt idx="28492">
                  <c:v>2.5740025740026411E-3</c:v>
                </c:pt>
                <c:pt idx="28493">
                  <c:v>1.3227513227514738E-3</c:v>
                </c:pt>
                <c:pt idx="28494">
                  <c:v>8.6294934640521997E-3</c:v>
                </c:pt>
                <c:pt idx="28495">
                  <c:v>5.6570931244561201E-3</c:v>
                </c:pt>
                <c:pt idx="28496">
                  <c:v>1.6203703703703606E-2</c:v>
                </c:pt>
                <c:pt idx="28497">
                  <c:v>2.976190476190496E-3</c:v>
                </c:pt>
                <c:pt idx="28498">
                  <c:v>1.5748031496063096E-2</c:v>
                </c:pt>
                <c:pt idx="28499">
                  <c:v>1.3831967213114787E-2</c:v>
                </c:pt>
                <c:pt idx="28500">
                  <c:v>6.5104166666679814E-4</c:v>
                </c:pt>
                <c:pt idx="28501">
                  <c:v>1.5679442508710839E-2</c:v>
                </c:pt>
                <c:pt idx="28502">
                  <c:v>1.3227513227514738E-3</c:v>
                </c:pt>
                <c:pt idx="28503">
                  <c:v>3.1610557926353786E-4</c:v>
                </c:pt>
                <c:pt idx="28504">
                  <c:v>1.1770244821086376E-4</c:v>
                </c:pt>
                <c:pt idx="28505">
                  <c:v>6.9991251093613586E-3</c:v>
                </c:pt>
                <c:pt idx="28506">
                  <c:v>3.8468420110934296E-3</c:v>
                </c:pt>
                <c:pt idx="28507">
                  <c:v>1.3227513227514738E-3</c:v>
                </c:pt>
                <c:pt idx="28508">
                  <c:v>0</c:v>
                </c:pt>
                <c:pt idx="28509">
                  <c:v>3.1249999999999962E-2</c:v>
                </c:pt>
                <c:pt idx="28510">
                  <c:v>8.9605734767043196E-4</c:v>
                </c:pt>
                <c:pt idx="28511">
                  <c:v>2.976190476190496E-3</c:v>
                </c:pt>
                <c:pt idx="28512">
                  <c:v>2.3437500000000038E-2</c:v>
                </c:pt>
                <c:pt idx="28513">
                  <c:v>1.0416666666666938E-2</c:v>
                </c:pt>
                <c:pt idx="28514">
                  <c:v>2.1574973031283011E-3</c:v>
                </c:pt>
                <c:pt idx="28515">
                  <c:v>6.9991251093613586E-3</c:v>
                </c:pt>
                <c:pt idx="28516">
                  <c:v>6.553079947577196E-4</c:v>
                </c:pt>
                <c:pt idx="28517">
                  <c:v>5.0576892682156049E-3</c:v>
                </c:pt>
                <c:pt idx="28518">
                  <c:v>0</c:v>
                </c:pt>
                <c:pt idx="28519">
                  <c:v>1.5748031496063096E-2</c:v>
                </c:pt>
                <c:pt idx="28520">
                  <c:v>2.1739130434782719E-2</c:v>
                </c:pt>
                <c:pt idx="28521">
                  <c:v>2.034632034632022E-2</c:v>
                </c:pt>
                <c:pt idx="28522">
                  <c:v>4.7641280216866563E-6</c:v>
                </c:pt>
                <c:pt idx="28523">
                  <c:v>1.0006387055567266E-2</c:v>
                </c:pt>
                <c:pt idx="28524">
                  <c:v>2.3579257621811111E-3</c:v>
                </c:pt>
                <c:pt idx="28525">
                  <c:v>3.1036759850319107E-2</c:v>
                </c:pt>
                <c:pt idx="28526">
                  <c:v>5.4536728668866975E-3</c:v>
                </c:pt>
                <c:pt idx="28527">
                  <c:v>2.6857342169515096E-2</c:v>
                </c:pt>
                <c:pt idx="28528">
                  <c:v>1.0006387055567266E-2</c:v>
                </c:pt>
                <c:pt idx="28529">
                  <c:v>8.8948538796557175E-4</c:v>
                </c:pt>
                <c:pt idx="28530">
                  <c:v>3.1491949148759993E-3</c:v>
                </c:pt>
                <c:pt idx="28531">
                  <c:v>2.089864158829446E-4</c:v>
                </c:pt>
                <c:pt idx="28532">
                  <c:v>1.1594202898557172E-4</c:v>
                </c:pt>
                <c:pt idx="28533">
                  <c:v>5.4750402576489313E-3</c:v>
                </c:pt>
                <c:pt idx="28534">
                  <c:v>1.538461538461554E-2</c:v>
                </c:pt>
                <c:pt idx="28535">
                  <c:v>0.10026525198938978</c:v>
                </c:pt>
                <c:pt idx="28536">
                  <c:v>1.0169491525423457E-2</c:v>
                </c:pt>
                <c:pt idx="28537">
                  <c:v>1.6666666666666909E-2</c:v>
                </c:pt>
                <c:pt idx="28538">
                  <c:v>1.6666666666666909E-2</c:v>
                </c:pt>
                <c:pt idx="28539">
                  <c:v>1.9047619047619157E-2</c:v>
                </c:pt>
                <c:pt idx="28540">
                  <c:v>4.7619047619047589E-2</c:v>
                </c:pt>
                <c:pt idx="28541">
                  <c:v>1.0416666666666938E-2</c:v>
                </c:pt>
                <c:pt idx="28542">
                  <c:v>2.3965141612200407E-2</c:v>
                </c:pt>
                <c:pt idx="28543">
                  <c:v>2.3437500000000038E-2</c:v>
                </c:pt>
                <c:pt idx="28544">
                  <c:v>7.5624266800745389E-4</c:v>
                </c:pt>
                <c:pt idx="28545">
                  <c:v>7.0621468926550604E-4</c:v>
                </c:pt>
                <c:pt idx="28546">
                  <c:v>7.5853350189633859E-3</c:v>
                </c:pt>
                <c:pt idx="28547">
                  <c:v>6.1378659112371727E-3</c:v>
                </c:pt>
                <c:pt idx="28548">
                  <c:v>7.5973409306743598E-3</c:v>
                </c:pt>
                <c:pt idx="28549">
                  <c:v>1.4367816091953398E-3</c:v>
                </c:pt>
                <c:pt idx="28550">
                  <c:v>2.5423728813559279E-2</c:v>
                </c:pt>
                <c:pt idx="28551">
                  <c:v>5.5601890464273369E-4</c:v>
                </c:pt>
                <c:pt idx="28552">
                  <c:v>1.129943502824852E-2</c:v>
                </c:pt>
                <c:pt idx="28553">
                  <c:v>3.067337646776909E-2</c:v>
                </c:pt>
                <c:pt idx="28554">
                  <c:v>5.0344462109168844E-3</c:v>
                </c:pt>
                <c:pt idx="28555">
                  <c:v>0</c:v>
                </c:pt>
                <c:pt idx="28556">
                  <c:v>6.5104166666679814E-4</c:v>
                </c:pt>
                <c:pt idx="28557">
                  <c:v>6.9991251093613586E-3</c:v>
                </c:pt>
                <c:pt idx="28558">
                  <c:v>3.4722222222222398E-3</c:v>
                </c:pt>
                <c:pt idx="28559">
                  <c:v>3.9447731755424325E-3</c:v>
                </c:pt>
                <c:pt idx="28560">
                  <c:v>2.6666666666666613E-2</c:v>
                </c:pt>
                <c:pt idx="28561">
                  <c:v>3.5433070866141662E-2</c:v>
                </c:pt>
                <c:pt idx="28562">
                  <c:v>4.3744531933532539E-4</c:v>
                </c:pt>
                <c:pt idx="28563">
                  <c:v>1.7578994214508342E-2</c:v>
                </c:pt>
                <c:pt idx="28564">
                  <c:v>3.4722222222222398E-3</c:v>
                </c:pt>
                <c:pt idx="28565">
                  <c:v>2.8458129227898251E-2</c:v>
                </c:pt>
                <c:pt idx="28566">
                  <c:v>7.8506769206120406E-3</c:v>
                </c:pt>
                <c:pt idx="28567">
                  <c:v>2.976190476190496E-3</c:v>
                </c:pt>
                <c:pt idx="28568">
                  <c:v>6.5104166666679814E-4</c:v>
                </c:pt>
                <c:pt idx="28569">
                  <c:v>4.3744531933532539E-4</c:v>
                </c:pt>
                <c:pt idx="28570">
                  <c:v>1.6203703703703606E-2</c:v>
                </c:pt>
                <c:pt idx="28571">
                  <c:v>6.6666666666667001E-3</c:v>
                </c:pt>
                <c:pt idx="28572">
                  <c:v>9.2364532019715878E-4</c:v>
                </c:pt>
                <c:pt idx="28573">
                  <c:v>6.5104166666679814E-4</c:v>
                </c:pt>
                <c:pt idx="28574">
                  <c:v>2.3437500000000038E-2</c:v>
                </c:pt>
                <c:pt idx="28575">
                  <c:v>1.0976702508960743E-2</c:v>
                </c:pt>
                <c:pt idx="28576">
                  <c:v>1.0416666666666938E-2</c:v>
                </c:pt>
                <c:pt idx="28577">
                  <c:v>5.6570931244559674E-3</c:v>
                </c:pt>
                <c:pt idx="28578">
                  <c:v>1.0416666666666938E-2</c:v>
                </c:pt>
                <c:pt idx="28579">
                  <c:v>1.0976702508960743E-2</c:v>
                </c:pt>
                <c:pt idx="28580">
                  <c:v>7.1123755334290457E-4</c:v>
                </c:pt>
                <c:pt idx="28581">
                  <c:v>5.8356676003951914E-5</c:v>
                </c:pt>
                <c:pt idx="28582">
                  <c:v>1.8939393939394035E-3</c:v>
                </c:pt>
                <c:pt idx="28583">
                  <c:v>2.66666666666668E-2</c:v>
                </c:pt>
                <c:pt idx="28584">
                  <c:v>2.4154589371982158E-3</c:v>
                </c:pt>
                <c:pt idx="28585">
                  <c:v>6.5681444991790095E-3</c:v>
                </c:pt>
                <c:pt idx="28586">
                  <c:v>2.9124799767007482E-4</c:v>
                </c:pt>
                <c:pt idx="28587">
                  <c:v>6.5104166666679814E-4</c:v>
                </c:pt>
                <c:pt idx="28588">
                  <c:v>6.6666666666668883E-3</c:v>
                </c:pt>
                <c:pt idx="28589">
                  <c:v>1.0976702508960743E-2</c:v>
                </c:pt>
                <c:pt idx="28590">
                  <c:v>4.4773391812864905E-3</c:v>
                </c:pt>
                <c:pt idx="28591">
                  <c:v>1.1770244821086376E-4</c:v>
                </c:pt>
                <c:pt idx="28592">
                  <c:v>2.5252525252527024E-3</c:v>
                </c:pt>
                <c:pt idx="28593">
                  <c:v>1.3888888888888959E-2</c:v>
                </c:pt>
                <c:pt idx="28594">
                  <c:v>2.3437500000000038E-2</c:v>
                </c:pt>
                <c:pt idx="28595">
                  <c:v>1.3888888888890522E-3</c:v>
                </c:pt>
                <c:pt idx="28596">
                  <c:v>2.976190476190496E-3</c:v>
                </c:pt>
                <c:pt idx="28597">
                  <c:v>8.2003546099291766E-3</c:v>
                </c:pt>
                <c:pt idx="28598">
                  <c:v>2.976190476190496E-3</c:v>
                </c:pt>
                <c:pt idx="28599">
                  <c:v>1.0976702508960743E-2</c:v>
                </c:pt>
                <c:pt idx="28600">
                  <c:v>2.976190476190496E-3</c:v>
                </c:pt>
                <c:pt idx="28601">
                  <c:v>1.0513296227581837E-2</c:v>
                </c:pt>
                <c:pt idx="28602">
                  <c:v>7.204142262965737E-3</c:v>
                </c:pt>
                <c:pt idx="28603">
                  <c:v>3.2258064516129087E-2</c:v>
                </c:pt>
                <c:pt idx="28604">
                  <c:v>6.0386473429951862E-2</c:v>
                </c:pt>
                <c:pt idx="28605">
                  <c:v>4.1928721174005288E-3</c:v>
                </c:pt>
                <c:pt idx="28606">
                  <c:v>2.976190476190496E-3</c:v>
                </c:pt>
                <c:pt idx="28607">
                  <c:v>1.7076502732243888E-4</c:v>
                </c:pt>
                <c:pt idx="28608">
                  <c:v>2.3437500000000038E-2</c:v>
                </c:pt>
                <c:pt idx="28609">
                  <c:v>1.5748031496063096E-2</c:v>
                </c:pt>
                <c:pt idx="28610">
                  <c:v>3.2258064516129087E-2</c:v>
                </c:pt>
                <c:pt idx="28611">
                  <c:v>2.06625683060109E-2</c:v>
                </c:pt>
                <c:pt idx="28612">
                  <c:v>1.423364854215918E-2</c:v>
                </c:pt>
                <c:pt idx="28613">
                  <c:v>6.147540983606598E-3</c:v>
                </c:pt>
                <c:pt idx="28614">
                  <c:v>1.0416666666666938E-2</c:v>
                </c:pt>
                <c:pt idx="28615">
                  <c:v>0</c:v>
                </c:pt>
                <c:pt idx="28616">
                  <c:v>4.3744531933532539E-4</c:v>
                </c:pt>
                <c:pt idx="28617">
                  <c:v>1.3227513227514738E-3</c:v>
                </c:pt>
                <c:pt idx="28618">
                  <c:v>7.4992347719621596E-3</c:v>
                </c:pt>
                <c:pt idx="28619">
                  <c:v>1.5679442508710839E-2</c:v>
                </c:pt>
                <c:pt idx="28620">
                  <c:v>2.016129032257999E-3</c:v>
                </c:pt>
                <c:pt idx="28621">
                  <c:v>6.5104166666679814E-4</c:v>
                </c:pt>
                <c:pt idx="28622">
                  <c:v>6.1218243036437225E-4</c:v>
                </c:pt>
                <c:pt idx="28623">
                  <c:v>2.7540685102993175E-2</c:v>
                </c:pt>
                <c:pt idx="28624">
                  <c:v>3.0031841796547758E-2</c:v>
                </c:pt>
                <c:pt idx="28625">
                  <c:v>2.3011176857330728E-3</c:v>
                </c:pt>
                <c:pt idx="28626">
                  <c:v>1.0416666666666938E-2</c:v>
                </c:pt>
                <c:pt idx="28627">
                  <c:v>1.5679442508710839E-2</c:v>
                </c:pt>
                <c:pt idx="28628">
                  <c:v>8.676036786403832E-5</c:v>
                </c:pt>
                <c:pt idx="28629">
                  <c:v>1.9357336430511073E-4</c:v>
                </c:pt>
                <c:pt idx="28630">
                  <c:v>1.3227513227514736E-3</c:v>
                </c:pt>
                <c:pt idx="28631">
                  <c:v>5.9999999999999928E-2</c:v>
                </c:pt>
                <c:pt idx="28632">
                  <c:v>1.3227513227514738E-3</c:v>
                </c:pt>
                <c:pt idx="28633">
                  <c:v>0</c:v>
                </c:pt>
                <c:pt idx="28634">
                  <c:v>4.3744531933532539E-4</c:v>
                </c:pt>
                <c:pt idx="28635">
                  <c:v>5.6570931244562736E-3</c:v>
                </c:pt>
                <c:pt idx="28636">
                  <c:v>3.1249999999999962E-2</c:v>
                </c:pt>
                <c:pt idx="28637">
                  <c:v>1.3227513227514738E-3</c:v>
                </c:pt>
                <c:pt idx="28638">
                  <c:v>1.0416666666666938E-2</c:v>
                </c:pt>
                <c:pt idx="28639">
                  <c:v>1.0416666666666938E-2</c:v>
                </c:pt>
                <c:pt idx="28640">
                  <c:v>1.5748031496063096E-2</c:v>
                </c:pt>
                <c:pt idx="28641">
                  <c:v>0</c:v>
                </c:pt>
                <c:pt idx="28642">
                  <c:v>3.4104181266059318E-2</c:v>
                </c:pt>
                <c:pt idx="28643">
                  <c:v>6.6666666666668883E-3</c:v>
                </c:pt>
                <c:pt idx="28644">
                  <c:v>1.5748031496063096E-2</c:v>
                </c:pt>
                <c:pt idx="28645">
                  <c:v>3.5433070866141662E-2</c:v>
                </c:pt>
                <c:pt idx="28646">
                  <c:v>9.7949188858280165E-3</c:v>
                </c:pt>
                <c:pt idx="28647">
                  <c:v>4.3744531933532539E-4</c:v>
                </c:pt>
                <c:pt idx="28648">
                  <c:v>3.097173828881227E-3</c:v>
                </c:pt>
                <c:pt idx="28649">
                  <c:v>1.5748031496063096E-2</c:v>
                </c:pt>
                <c:pt idx="28650">
                  <c:v>1.3227513227514738E-3</c:v>
                </c:pt>
                <c:pt idx="28651">
                  <c:v>9.2364532019715878E-4</c:v>
                </c:pt>
                <c:pt idx="28652">
                  <c:v>1.9357336430511073E-4</c:v>
                </c:pt>
                <c:pt idx="28653">
                  <c:v>9.6618357487924557E-3</c:v>
                </c:pt>
                <c:pt idx="28654">
                  <c:v>2.3437500000000038E-2</c:v>
                </c:pt>
                <c:pt idx="28655">
                  <c:v>2.976190476190496E-3</c:v>
                </c:pt>
                <c:pt idx="28656">
                  <c:v>4.3744531933532539E-4</c:v>
                </c:pt>
                <c:pt idx="28657">
                  <c:v>1.3774104683197297E-3</c:v>
                </c:pt>
                <c:pt idx="28658">
                  <c:v>3.5433070866141662E-2</c:v>
                </c:pt>
                <c:pt idx="28659">
                  <c:v>1.0416666666666938E-2</c:v>
                </c:pt>
                <c:pt idx="28660">
                  <c:v>2.66666666666668E-2</c:v>
                </c:pt>
                <c:pt idx="28661">
                  <c:v>2.5034086135156656E-4</c:v>
                </c:pt>
                <c:pt idx="28662">
                  <c:v>9.9394762496365623E-3</c:v>
                </c:pt>
                <c:pt idx="28663">
                  <c:v>2.6519698788606178E-2</c:v>
                </c:pt>
                <c:pt idx="28664">
                  <c:v>1.0513296227581837E-2</c:v>
                </c:pt>
                <c:pt idx="28665">
                  <c:v>1.0416666666666938E-2</c:v>
                </c:pt>
                <c:pt idx="28666">
                  <c:v>1.0416666666666938E-2</c:v>
                </c:pt>
                <c:pt idx="28667">
                  <c:v>5.4878048780487694E-2</c:v>
                </c:pt>
                <c:pt idx="28668">
                  <c:v>4.3744531933532539E-4</c:v>
                </c:pt>
                <c:pt idx="28669">
                  <c:v>4.3744531933532539E-4</c:v>
                </c:pt>
                <c:pt idx="28670">
                  <c:v>1.0416666666666938E-2</c:v>
                </c:pt>
                <c:pt idx="28671">
                  <c:v>1.0416666666666938E-2</c:v>
                </c:pt>
                <c:pt idx="28672">
                  <c:v>1.0416666666666938E-2</c:v>
                </c:pt>
                <c:pt idx="28673">
                  <c:v>2.976190476190496E-3</c:v>
                </c:pt>
                <c:pt idx="28674">
                  <c:v>1.0416666666666938E-2</c:v>
                </c:pt>
                <c:pt idx="28675">
                  <c:v>5.29014844804351E-4</c:v>
                </c:pt>
                <c:pt idx="28676">
                  <c:v>2.3199023199023172E-2</c:v>
                </c:pt>
                <c:pt idx="28677">
                  <c:v>4.0787928200929101E-2</c:v>
                </c:pt>
                <c:pt idx="28678">
                  <c:v>2.3199023199023172E-2</c:v>
                </c:pt>
                <c:pt idx="28679">
                  <c:v>5.4980543217640926E-2</c:v>
                </c:pt>
                <c:pt idx="28680">
                  <c:v>1.4878738282885334E-5</c:v>
                </c:pt>
                <c:pt idx="28681">
                  <c:v>2.0404432169165841E-5</c:v>
                </c:pt>
                <c:pt idx="28682">
                  <c:v>6.8740783026497582E-3</c:v>
                </c:pt>
                <c:pt idx="28683">
                  <c:v>2.3319200484554808E-2</c:v>
                </c:pt>
                <c:pt idx="28684">
                  <c:v>1.0603431656065476E-3</c:v>
                </c:pt>
                <c:pt idx="28685">
                  <c:v>4.3144293269167262E-3</c:v>
                </c:pt>
                <c:pt idx="28686">
                  <c:v>1.133317901610611E-2</c:v>
                </c:pt>
                <c:pt idx="28687">
                  <c:v>6.8740783026497582E-3</c:v>
                </c:pt>
                <c:pt idx="28688">
                  <c:v>1.6079158936301841E-2</c:v>
                </c:pt>
                <c:pt idx="28689">
                  <c:v>6.8740783026497582E-3</c:v>
                </c:pt>
                <c:pt idx="28690">
                  <c:v>1.6203703703703606E-2</c:v>
                </c:pt>
                <c:pt idx="28691">
                  <c:v>2.976190476190496E-3</c:v>
                </c:pt>
                <c:pt idx="28692">
                  <c:v>7.7496851690388472E-4</c:v>
                </c:pt>
                <c:pt idx="28883">
                  <c:v>1.87614785952737E-2</c:v>
                </c:pt>
                <c:pt idx="28884">
                  <c:v>1.0860484544695154E-2</c:v>
                </c:pt>
                <c:pt idx="28885">
                  <c:v>1.0416666666666938E-2</c:v>
                </c:pt>
                <c:pt idx="28886">
                  <c:v>1.5748031496063096E-2</c:v>
                </c:pt>
                <c:pt idx="28887">
                  <c:v>0</c:v>
                </c:pt>
                <c:pt idx="28888">
                  <c:v>6.5104166666679814E-4</c:v>
                </c:pt>
                <c:pt idx="28889">
                  <c:v>2.9761904761906118E-3</c:v>
                </c:pt>
                <c:pt idx="28890">
                  <c:v>1.0416666666666938E-2</c:v>
                </c:pt>
                <c:pt idx="28891">
                  <c:v>1.4336917562724075E-2</c:v>
                </c:pt>
                <c:pt idx="28892">
                  <c:v>4.3572984749454336E-3</c:v>
                </c:pt>
                <c:pt idx="28893">
                  <c:v>2.8773793714030787E-3</c:v>
                </c:pt>
                <c:pt idx="28894">
                  <c:v>3.1982942430701477E-3</c:v>
                </c:pt>
                <c:pt idx="28895">
                  <c:v>6.5104166666679814E-4</c:v>
                </c:pt>
                <c:pt idx="28896">
                  <c:v>1.0416666666666938E-2</c:v>
                </c:pt>
                <c:pt idx="28897">
                  <c:v>1.5748031496063096E-2</c:v>
                </c:pt>
                <c:pt idx="28898">
                  <c:v>1.0108189212666758E-2</c:v>
                </c:pt>
                <c:pt idx="28899">
                  <c:v>2.1517697988286184E-2</c:v>
                </c:pt>
                <c:pt idx="28900">
                  <c:v>2.4154589371982158E-3</c:v>
                </c:pt>
                <c:pt idx="28901">
                  <c:v>6.4408731764104095E-3</c:v>
                </c:pt>
                <c:pt idx="28902">
                  <c:v>2.3437500000000038E-2</c:v>
                </c:pt>
                <c:pt idx="28903">
                  <c:v>1.7076502732243888E-4</c:v>
                </c:pt>
                <c:pt idx="28904">
                  <c:v>1.3227513227514738E-3</c:v>
                </c:pt>
                <c:pt idx="28905">
                  <c:v>5.092946269416095E-4</c:v>
                </c:pt>
                <c:pt idx="28906">
                  <c:v>6.6666666666668883E-3</c:v>
                </c:pt>
                <c:pt idx="28907">
                  <c:v>2.976190476190496E-3</c:v>
                </c:pt>
                <c:pt idx="28908">
                  <c:v>4.3744531933532539E-4</c:v>
                </c:pt>
                <c:pt idx="28909">
                  <c:v>3.5433070866141662E-2</c:v>
                </c:pt>
                <c:pt idx="28910">
                  <c:v>6.9991251093613586E-3</c:v>
                </c:pt>
                <c:pt idx="28911">
                  <c:v>0</c:v>
                </c:pt>
                <c:pt idx="28912">
                  <c:v>8.9605734767043196E-4</c:v>
                </c:pt>
                <c:pt idx="28913">
                  <c:v>8.839952413496303E-3</c:v>
                </c:pt>
                <c:pt idx="28914">
                  <c:v>1.5754360581951956E-4</c:v>
                </c:pt>
                <c:pt idx="28915">
                  <c:v>7.9772079772078366E-4</c:v>
                </c:pt>
                <c:pt idx="28916">
                  <c:v>1.6211745244004167E-3</c:v>
                </c:pt>
                <c:pt idx="28917">
                  <c:v>1.0175010175010308E-2</c:v>
                </c:pt>
                <c:pt idx="28918">
                  <c:v>2.1218599074792824E-4</c:v>
                </c:pt>
                <c:pt idx="28919">
                  <c:v>2.9239461103867082E-3</c:v>
                </c:pt>
                <c:pt idx="28920">
                  <c:v>2.1795947915749542E-2</c:v>
                </c:pt>
                <c:pt idx="28921">
                  <c:v>4.7848871061655718E-3</c:v>
                </c:pt>
                <c:pt idx="28922">
                  <c:v>6.2055451323745296E-3</c:v>
                </c:pt>
                <c:pt idx="28923">
                  <c:v>2.0284136915715848E-2</c:v>
                </c:pt>
                <c:pt idx="28924">
                  <c:v>1.0081023938245821E-2</c:v>
                </c:pt>
                <c:pt idx="28925">
                  <c:v>1.0175010175010308E-2</c:v>
                </c:pt>
                <c:pt idx="28926">
                  <c:v>1.0175010175010308E-2</c:v>
                </c:pt>
                <c:pt idx="28927">
                  <c:v>1.7194068540926405E-3</c:v>
                </c:pt>
                <c:pt idx="28928">
                  <c:v>2.6799007444168869E-3</c:v>
                </c:pt>
                <c:pt idx="28929">
                  <c:v>2.6749008567191457E-3</c:v>
                </c:pt>
                <c:pt idx="28930">
                  <c:v>3.0769230769231251E-3</c:v>
                </c:pt>
                <c:pt idx="28931">
                  <c:v>5.6322344322344573E-3</c:v>
                </c:pt>
                <c:pt idx="28932">
                  <c:v>8.9605734767043196E-4</c:v>
                </c:pt>
                <c:pt idx="28933">
                  <c:v>1.1372251705839163E-3</c:v>
                </c:pt>
                <c:pt idx="28934">
                  <c:v>1.0957703265405497E-4</c:v>
                </c:pt>
                <c:pt idx="28935">
                  <c:v>3.1233732431025715E-3</c:v>
                </c:pt>
                <c:pt idx="28936">
                  <c:v>8.9605734767043196E-4</c:v>
                </c:pt>
                <c:pt idx="28937">
                  <c:v>8.5034013605444407E-4</c:v>
                </c:pt>
                <c:pt idx="28938">
                  <c:v>1.5748031496063096E-2</c:v>
                </c:pt>
                <c:pt idx="28939">
                  <c:v>6.9991251093613586E-3</c:v>
                </c:pt>
                <c:pt idx="28940">
                  <c:v>2.3437500000000038E-2</c:v>
                </c:pt>
                <c:pt idx="28941">
                  <c:v>4.3744531933532539E-4</c:v>
                </c:pt>
                <c:pt idx="28942">
                  <c:v>4.3744531933532539E-4</c:v>
                </c:pt>
                <c:pt idx="28943">
                  <c:v>6.9991251093613586E-3</c:v>
                </c:pt>
                <c:pt idx="28944">
                  <c:v>2.6595744680851761E-3</c:v>
                </c:pt>
                <c:pt idx="28945">
                  <c:v>6.5104166666679814E-4</c:v>
                </c:pt>
                <c:pt idx="28946">
                  <c:v>1.0976702508960743E-2</c:v>
                </c:pt>
                <c:pt idx="28947">
                  <c:v>1.0416666666666938E-2</c:v>
                </c:pt>
                <c:pt idx="28948">
                  <c:v>3.8722933459776161E-3</c:v>
                </c:pt>
                <c:pt idx="28949">
                  <c:v>6.5104166666679814E-4</c:v>
                </c:pt>
                <c:pt idx="28950">
                  <c:v>5.309100417796247E-3</c:v>
                </c:pt>
                <c:pt idx="28951">
                  <c:v>3.1249999999999962E-2</c:v>
                </c:pt>
                <c:pt idx="28952">
                  <c:v>7.4815270935960618E-2</c:v>
                </c:pt>
                <c:pt idx="28953">
                  <c:v>2.565994425315642E-2</c:v>
                </c:pt>
                <c:pt idx="28954">
                  <c:v>4.3744531933532539E-4</c:v>
                </c:pt>
                <c:pt idx="28955">
                  <c:v>1.7076502732243888E-4</c:v>
                </c:pt>
                <c:pt idx="28956">
                  <c:v>4.7619047619047589E-2</c:v>
                </c:pt>
                <c:pt idx="28957">
                  <c:v>6.5104166666679814E-4</c:v>
                </c:pt>
                <c:pt idx="28958">
                  <c:v>3.6525974025975378E-3</c:v>
                </c:pt>
                <c:pt idx="28959">
                  <c:v>6.9991251093613586E-3</c:v>
                </c:pt>
                <c:pt idx="28960">
                  <c:v>6.9991251093613586E-3</c:v>
                </c:pt>
                <c:pt idx="28961">
                  <c:v>2.976190476190496E-3</c:v>
                </c:pt>
                <c:pt idx="28962">
                  <c:v>6.1218243036437225E-4</c:v>
                </c:pt>
                <c:pt idx="28963">
                  <c:v>4.3744531933532539E-4</c:v>
                </c:pt>
                <c:pt idx="28964">
                  <c:v>5.3254437869822494E-2</c:v>
                </c:pt>
                <c:pt idx="28965">
                  <c:v>1.0416666666666938E-2</c:v>
                </c:pt>
                <c:pt idx="28966">
                  <c:v>2.1517697988286184E-2</c:v>
                </c:pt>
                <c:pt idx="28967">
                  <c:v>1.9185799319727918E-2</c:v>
                </c:pt>
                <c:pt idx="28968">
                  <c:v>3.4722222222222398E-3</c:v>
                </c:pt>
                <c:pt idx="28969">
                  <c:v>1.298357180710142E-2</c:v>
                </c:pt>
                <c:pt idx="28970">
                  <c:v>1.3881658858233923E-3</c:v>
                </c:pt>
                <c:pt idx="28971">
                  <c:v>1.9357336430511073E-4</c:v>
                </c:pt>
                <c:pt idx="28972">
                  <c:v>2.0511637149134491E-4</c:v>
                </c:pt>
                <c:pt idx="28973">
                  <c:v>2.753623188405795E-2</c:v>
                </c:pt>
                <c:pt idx="28974">
                  <c:v>9.7467713511664757E-3</c:v>
                </c:pt>
                <c:pt idx="28975">
                  <c:v>1.0087719298245576E-2</c:v>
                </c:pt>
                <c:pt idx="28976">
                  <c:v>2.0517395182872468E-2</c:v>
                </c:pt>
                <c:pt idx="28977">
                  <c:v>2.1816700926967961E-3</c:v>
                </c:pt>
                <c:pt idx="28978">
                  <c:v>1.0091649143422697E-2</c:v>
                </c:pt>
                <c:pt idx="28979">
                  <c:v>2.0511637149134491E-4</c:v>
                </c:pt>
                <c:pt idx="28980">
                  <c:v>9.0026857424892175E-3</c:v>
                </c:pt>
                <c:pt idx="28981">
                  <c:v>2.8731772429252474E-3</c:v>
                </c:pt>
                <c:pt idx="28982">
                  <c:v>4.0330997841831386E-3</c:v>
                </c:pt>
                <c:pt idx="28983">
                  <c:v>7.1943965125784819E-3</c:v>
                </c:pt>
                <c:pt idx="28984">
                  <c:v>3.2085771371485688E-2</c:v>
                </c:pt>
                <c:pt idx="28985">
                  <c:v>3.2859412250514988E-3</c:v>
                </c:pt>
                <c:pt idx="28986">
                  <c:v>1.0635034257081455E-2</c:v>
                </c:pt>
                <c:pt idx="28987">
                  <c:v>3.957117443959649E-3</c:v>
                </c:pt>
                <c:pt idx="28988">
                  <c:v>1.3779324124161627E-4</c:v>
                </c:pt>
                <c:pt idx="28989">
                  <c:v>6.8216266492148478E-4</c:v>
                </c:pt>
                <c:pt idx="28990">
                  <c:v>4.0024078485617178E-3</c:v>
                </c:pt>
                <c:pt idx="28991">
                  <c:v>6.1454293737771293E-4</c:v>
                </c:pt>
                <c:pt idx="28992">
                  <c:v>1.6112919338532523E-6</c:v>
                </c:pt>
                <c:pt idx="28993">
                  <c:v>1.133317901610611E-2</c:v>
                </c:pt>
                <c:pt idx="28994">
                  <c:v>9.9916109531495226E-3</c:v>
                </c:pt>
                <c:pt idx="28995">
                  <c:v>1.2487512487511664E-3</c:v>
                </c:pt>
                <c:pt idx="28996">
                  <c:v>1.0635034257081455E-2</c:v>
                </c:pt>
                <c:pt idx="28997">
                  <c:v>6.8740783026497582E-3</c:v>
                </c:pt>
                <c:pt idx="28998">
                  <c:v>6.8310152343768109E-4</c:v>
                </c:pt>
                <c:pt idx="28999">
                  <c:v>1.3882385798893663E-3</c:v>
                </c:pt>
                <c:pt idx="29000">
                  <c:v>2.2902906269075721E-2</c:v>
                </c:pt>
                <c:pt idx="29001">
                  <c:v>7.204142262965737E-3</c:v>
                </c:pt>
                <c:pt idx="29002">
                  <c:v>1.0796618043248517E-2</c:v>
                </c:pt>
                <c:pt idx="29003">
                  <c:v>1.048352588789059E-2</c:v>
                </c:pt>
                <c:pt idx="29004">
                  <c:v>2.5219844035175125E-2</c:v>
                </c:pt>
                <c:pt idx="29005">
                  <c:v>1.3176137159669433E-2</c:v>
                </c:pt>
                <c:pt idx="29006">
                  <c:v>3.5510321471125507E-4</c:v>
                </c:pt>
                <c:pt idx="29007">
                  <c:v>2.4675283647293583E-3</c:v>
                </c:pt>
                <c:pt idx="29008">
                  <c:v>2.796801626261725E-3</c:v>
                </c:pt>
                <c:pt idx="29009">
                  <c:v>1.6441239280492676E-3</c:v>
                </c:pt>
                <c:pt idx="29010">
                  <c:v>1.048352588789059E-2</c:v>
                </c:pt>
                <c:pt idx="29011">
                  <c:v>8.0132664764645169E-3</c:v>
                </c:pt>
                <c:pt idx="29012">
                  <c:v>2.4302010422445404E-2</c:v>
                </c:pt>
                <c:pt idx="29013">
                  <c:v>3.5344344904817307E-3</c:v>
                </c:pt>
                <c:pt idx="29014">
                  <c:v>6.9719100775002844E-3</c:v>
                </c:pt>
                <c:pt idx="29015">
                  <c:v>1.3779324124161627E-4</c:v>
                </c:pt>
                <c:pt idx="29016">
                  <c:v>3.3672713067058052E-4</c:v>
                </c:pt>
                <c:pt idx="29017">
                  <c:v>2.5553393974446673E-2</c:v>
                </c:pt>
                <c:pt idx="29018">
                  <c:v>8.9554366229305359E-3</c:v>
                </c:pt>
                <c:pt idx="29019">
                  <c:v>2.3319200484554808E-2</c:v>
                </c:pt>
                <c:pt idx="29020">
                  <c:v>1.2487512487511664E-3</c:v>
                </c:pt>
                <c:pt idx="29021">
                  <c:v>6.9956055879771523E-2</c:v>
                </c:pt>
                <c:pt idx="29022">
                  <c:v>7.830878798620617E-3</c:v>
                </c:pt>
                <c:pt idx="29023">
                  <c:v>4.8166119594678422E-4</c:v>
                </c:pt>
                <c:pt idx="29024">
                  <c:v>1.4401095272765915E-2</c:v>
                </c:pt>
                <c:pt idx="29025">
                  <c:v>3.7124640065816145E-3</c:v>
                </c:pt>
                <c:pt idx="29026">
                  <c:v>2.6618118723383019E-3</c:v>
                </c:pt>
                <c:pt idx="29027">
                  <c:v>2.1698342979342849E-4</c:v>
                </c:pt>
                <c:pt idx="29028">
                  <c:v>2.1610389610389521E-2</c:v>
                </c:pt>
                <c:pt idx="29029">
                  <c:v>2.1251733803386769E-2</c:v>
                </c:pt>
                <c:pt idx="29030">
                  <c:v>1.1520011520012045E-3</c:v>
                </c:pt>
                <c:pt idx="29031">
                  <c:v>6.912845219296887E-3</c:v>
                </c:pt>
                <c:pt idx="29032">
                  <c:v>4.8166119594678422E-4</c:v>
                </c:pt>
                <c:pt idx="29033">
                  <c:v>1.5470477999748978E-4</c:v>
                </c:pt>
                <c:pt idx="29034">
                  <c:v>3.3579865512235848E-6</c:v>
                </c:pt>
                <c:pt idx="29035">
                  <c:v>1.6079158936301841E-2</c:v>
                </c:pt>
                <c:pt idx="29036">
                  <c:v>1.0635034257081455E-2</c:v>
                </c:pt>
                <c:pt idx="29037">
                  <c:v>6.9991251093613586E-3</c:v>
                </c:pt>
                <c:pt idx="29038">
                  <c:v>1.6203703703703606E-2</c:v>
                </c:pt>
                <c:pt idx="29039">
                  <c:v>4.3744531933532539E-4</c:v>
                </c:pt>
                <c:pt idx="29040">
                  <c:v>6.6751622799388621E-2</c:v>
                </c:pt>
                <c:pt idx="29041">
                  <c:v>1.9035842206574804E-3</c:v>
                </c:pt>
                <c:pt idx="29042">
                  <c:v>7.9920079920079296E-3</c:v>
                </c:pt>
                <c:pt idx="29043">
                  <c:v>3.1173826173826382E-3</c:v>
                </c:pt>
                <c:pt idx="29044">
                  <c:v>7.5014271442852662E-4</c:v>
                </c:pt>
                <c:pt idx="29045">
                  <c:v>6.1002178649246792E-4</c:v>
                </c:pt>
                <c:pt idx="29046">
                  <c:v>3.7669467787114691E-2</c:v>
                </c:pt>
                <c:pt idx="29047">
                  <c:v>3.5714285714320337E-5</c:v>
                </c:pt>
                <c:pt idx="29048">
                  <c:v>7.4122807017545506E-3</c:v>
                </c:pt>
                <c:pt idx="29049">
                  <c:v>5.6018518518527406E-4</c:v>
                </c:pt>
                <c:pt idx="29050">
                  <c:v>1.1574074074074226E-2</c:v>
                </c:pt>
                <c:pt idx="29051">
                  <c:v>1.1574074074074226E-2</c:v>
                </c:pt>
                <c:pt idx="29052">
                  <c:v>3.9440620561542955E-4</c:v>
                </c:pt>
                <c:pt idx="29053">
                  <c:v>5.6018518518527406E-4</c:v>
                </c:pt>
                <c:pt idx="29054">
                  <c:v>6.5714285714285276E-3</c:v>
                </c:pt>
                <c:pt idx="29055">
                  <c:v>1.7098989898990037E-2</c:v>
                </c:pt>
                <c:pt idx="29056">
                  <c:v>2.4027949599083609E-2</c:v>
                </c:pt>
                <c:pt idx="29057">
                  <c:v>1.264527458492957E-2</c:v>
                </c:pt>
                <c:pt idx="29058">
                  <c:v>1.3243752946723182E-2</c:v>
                </c:pt>
                <c:pt idx="29059">
                  <c:v>8.8691468253968439E-2</c:v>
                </c:pt>
                <c:pt idx="29060">
                  <c:v>1.1574074074074226E-2</c:v>
                </c:pt>
                <c:pt idx="29061">
                  <c:v>1.1250000000000864E-3</c:v>
                </c:pt>
                <c:pt idx="29062">
                  <c:v>1.6203703703703606E-2</c:v>
                </c:pt>
                <c:pt idx="29063">
                  <c:v>6.5104166666679814E-4</c:v>
                </c:pt>
                <c:pt idx="29064">
                  <c:v>2.5471217524196827E-4</c:v>
                </c:pt>
                <c:pt idx="29065">
                  <c:v>1.3888888888888959E-2</c:v>
                </c:pt>
                <c:pt idx="29066">
                  <c:v>6.5104166666679814E-4</c:v>
                </c:pt>
                <c:pt idx="29067">
                  <c:v>6.1218243036437225E-4</c:v>
                </c:pt>
                <c:pt idx="29068">
                  <c:v>4.3744531933532539E-4</c:v>
                </c:pt>
                <c:pt idx="29069">
                  <c:v>3.5433070866141662E-2</c:v>
                </c:pt>
                <c:pt idx="29070">
                  <c:v>6.9991251093613586E-3</c:v>
                </c:pt>
                <c:pt idx="29071">
                  <c:v>1.0416666666666938E-2</c:v>
                </c:pt>
                <c:pt idx="29072">
                  <c:v>6.5104166666679814E-4</c:v>
                </c:pt>
                <c:pt idx="29073">
                  <c:v>1.3227513227514738E-3</c:v>
                </c:pt>
                <c:pt idx="29074">
                  <c:v>6.5104166666679814E-4</c:v>
                </c:pt>
                <c:pt idx="29075">
                  <c:v>4.3744531933532539E-4</c:v>
                </c:pt>
                <c:pt idx="29076">
                  <c:v>5.5187637969096748E-3</c:v>
                </c:pt>
                <c:pt idx="29077">
                  <c:v>6.5104166666679814E-4</c:v>
                </c:pt>
                <c:pt idx="29078">
                  <c:v>1.1278195488721582E-2</c:v>
                </c:pt>
                <c:pt idx="29079">
                  <c:v>2.3437500000000038E-2</c:v>
                </c:pt>
                <c:pt idx="29080">
                  <c:v>5.3907154949655632E-3</c:v>
                </c:pt>
                <c:pt idx="29081">
                  <c:v>2.7322404371585415E-3</c:v>
                </c:pt>
                <c:pt idx="29082">
                  <c:v>2.3437500000000038E-2</c:v>
                </c:pt>
                <c:pt idx="29083">
                  <c:v>3.9447731755424325E-3</c:v>
                </c:pt>
                <c:pt idx="29084">
                  <c:v>1.3774104683197297E-3</c:v>
                </c:pt>
                <c:pt idx="29085">
                  <c:v>1.3774104683197297E-3</c:v>
                </c:pt>
                <c:pt idx="29086">
                  <c:v>1.0635034257081455E-2</c:v>
                </c:pt>
                <c:pt idx="29087">
                  <c:v>6.1454293737771293E-4</c:v>
                </c:pt>
                <c:pt idx="29088">
                  <c:v>1.0635034257081455E-2</c:v>
                </c:pt>
                <c:pt idx="29089">
                  <c:v>6.1191133246918446E-2</c:v>
                </c:pt>
                <c:pt idx="29090">
                  <c:v>4.8166119594678422E-4</c:v>
                </c:pt>
                <c:pt idx="29091">
                  <c:v>4.8166119594678422E-4</c:v>
                </c:pt>
                <c:pt idx="29092">
                  <c:v>4.8166119594678422E-4</c:v>
                </c:pt>
                <c:pt idx="29093">
                  <c:v>4.7506840985101851E-3</c:v>
                </c:pt>
                <c:pt idx="29094">
                  <c:v>1.6079158936301841E-2</c:v>
                </c:pt>
                <c:pt idx="29095">
                  <c:v>1.6079158936301841E-2</c:v>
                </c:pt>
                <c:pt idx="29096">
                  <c:v>3.2859412250514988E-3</c:v>
                </c:pt>
                <c:pt idx="29097">
                  <c:v>6.1454293737771293E-4</c:v>
                </c:pt>
                <c:pt idx="29098">
                  <c:v>3.8305920658873168E-4</c:v>
                </c:pt>
                <c:pt idx="29099">
                  <c:v>9.114604006245048E-3</c:v>
                </c:pt>
                <c:pt idx="29100">
                  <c:v>0.18342311283487764</c:v>
                </c:pt>
                <c:pt idx="29101">
                  <c:v>5.5774149124530898E-3</c:v>
                </c:pt>
                <c:pt idx="29102">
                  <c:v>7.6048518954751968E-6</c:v>
                </c:pt>
                <c:pt idx="29103">
                  <c:v>1.0296789824349027E-2</c:v>
                </c:pt>
                <c:pt idx="29104">
                  <c:v>2.8280542986424254E-3</c:v>
                </c:pt>
                <c:pt idx="29105">
                  <c:v>1.0416666666666938E-2</c:v>
                </c:pt>
                <c:pt idx="29106">
                  <c:v>3.8647342995169143E-2</c:v>
                </c:pt>
                <c:pt idx="29107">
                  <c:v>6.5104166666679814E-4</c:v>
                </c:pt>
                <c:pt idx="29108">
                  <c:v>3.0055414670798752E-3</c:v>
                </c:pt>
                <c:pt idx="29109">
                  <c:v>6.5104166666679814E-4</c:v>
                </c:pt>
                <c:pt idx="29110">
                  <c:v>1.3831967213114787E-2</c:v>
                </c:pt>
                <c:pt idx="29111">
                  <c:v>1.3774104683197297E-3</c:v>
                </c:pt>
                <c:pt idx="29112">
                  <c:v>8.267195767214888E-5</c:v>
                </c:pt>
                <c:pt idx="29113">
                  <c:v>0.1490426980693744</c:v>
                </c:pt>
                <c:pt idx="29114">
                  <c:v>1.3355460723881862E-2</c:v>
                </c:pt>
                <c:pt idx="29115">
                  <c:v>6.1956693535640969E-2</c:v>
                </c:pt>
                <c:pt idx="29116">
                  <c:v>0.20734714003944796</c:v>
                </c:pt>
                <c:pt idx="29117">
                  <c:v>2.66666666666668E-2</c:v>
                </c:pt>
                <c:pt idx="29118">
                  <c:v>1.0976702508960743E-2</c:v>
                </c:pt>
                <c:pt idx="29119">
                  <c:v>0.18022861571248661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EDB-4BE0-97B8-ADCAEE6BED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1952328"/>
        <c:axId val="544581632"/>
      </c:scatterChart>
      <c:valAx>
        <c:axId val="601952328"/>
        <c:scaling>
          <c:orientation val="minMax"/>
          <c:max val="1100000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chemeClr val="tx1"/>
                    </a:solidFill>
                  </a:rPr>
                  <a:t>Chromosome Position</a:t>
                </a:r>
              </a:p>
            </c:rich>
          </c:tx>
          <c:layout>
            <c:manualLayout>
              <c:xMode val="edge"/>
              <c:yMode val="edge"/>
              <c:x val="0.44040560846034188"/>
              <c:y val="0.859606299212598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4581632"/>
        <c:crosses val="autoZero"/>
        <c:crossBetween val="midCat"/>
      </c:valAx>
      <c:valAx>
        <c:axId val="544581632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dirty="0" err="1">
                    <a:solidFill>
                      <a:schemeClr val="tx1"/>
                    </a:solidFill>
                  </a:rPr>
                  <a:t>F</a:t>
                </a:r>
                <a:r>
                  <a:rPr lang="en-US" sz="2000" cap="small" baseline="-25000" dirty="0" err="1">
                    <a:solidFill>
                      <a:schemeClr val="tx1"/>
                    </a:solidFill>
                  </a:rPr>
                  <a:t>st</a:t>
                </a:r>
                <a:endParaRPr lang="en-US" sz="2000" cap="small" baseline="-25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5.8148526605860925E-4"/>
              <c:y val="0.2751272236803733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95000"/>
                <a:lumOff val="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01952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818769426884396E-2"/>
          <c:y val="6.6313741363271644E-2"/>
          <c:w val="0.85061152239501403"/>
          <c:h val="0.65922470051057003"/>
        </c:manualLayout>
      </c:layout>
      <c:scatterChart>
        <c:scatterStyle val="lineMarker"/>
        <c:varyColors val="0"/>
        <c:ser>
          <c:idx val="0"/>
          <c:order val="0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>
                    <a:lumMod val="95000"/>
                    <a:lumOff val="5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Sheet1!$H$2:$H$30449</c:f>
              <c:numCache>
                <c:formatCode>General</c:formatCode>
                <c:ptCount val="30448"/>
                <c:pt idx="0">
                  <c:v>6.4408731764104095E-3</c:v>
                </c:pt>
                <c:pt idx="1">
                  <c:v>6.1454293737771293E-4</c:v>
                </c:pt>
                <c:pt idx="2">
                  <c:v>4.8166119594678422E-4</c:v>
                </c:pt>
                <c:pt idx="3">
                  <c:v>3.6886253107531852E-2</c:v>
                </c:pt>
                <c:pt idx="4">
                  <c:v>6.1454293737771293E-4</c:v>
                </c:pt>
                <c:pt idx="5">
                  <c:v>1.0635034257081455E-2</c:v>
                </c:pt>
                <c:pt idx="6">
                  <c:v>4.8166119594678422E-4</c:v>
                </c:pt>
                <c:pt idx="7">
                  <c:v>4.8166119594678422E-4</c:v>
                </c:pt>
                <c:pt idx="8">
                  <c:v>3.2859412250514988E-3</c:v>
                </c:pt>
                <c:pt idx="9">
                  <c:v>2.4085224641037482E-2</c:v>
                </c:pt>
                <c:pt idx="10">
                  <c:v>3.1580222756693435E-2</c:v>
                </c:pt>
                <c:pt idx="11">
                  <c:v>3.1580222756693435E-2</c:v>
                </c:pt>
                <c:pt idx="12">
                  <c:v>1.0296789824349027E-2</c:v>
                </c:pt>
                <c:pt idx="13">
                  <c:v>2.8566205037394016E-6</c:v>
                </c:pt>
                <c:pt idx="14">
                  <c:v>6.4370164939424619E-3</c:v>
                </c:pt>
                <c:pt idx="15">
                  <c:v>4.1335696229861047E-3</c:v>
                </c:pt>
                <c:pt idx="16">
                  <c:v>3.64145658263305E-2</c:v>
                </c:pt>
                <c:pt idx="17">
                  <c:v>2.2348526652687935E-3</c:v>
                </c:pt>
                <c:pt idx="18">
                  <c:v>1.9498266104599774E-4</c:v>
                </c:pt>
                <c:pt idx="19">
                  <c:v>1.206636500754077E-3</c:v>
                </c:pt>
                <c:pt idx="20">
                  <c:v>7.0646620931252256E-3</c:v>
                </c:pt>
                <c:pt idx="21">
                  <c:v>3.2559827715536997E-2</c:v>
                </c:pt>
                <c:pt idx="22">
                  <c:v>1.1116512720790762E-2</c:v>
                </c:pt>
                <c:pt idx="23">
                  <c:v>2.692429521697819E-2</c:v>
                </c:pt>
                <c:pt idx="24">
                  <c:v>2.0090728599133235E-3</c:v>
                </c:pt>
                <c:pt idx="25">
                  <c:v>5.8635282962302016E-3</c:v>
                </c:pt>
                <c:pt idx="26">
                  <c:v>1.0296789824349027E-2</c:v>
                </c:pt>
                <c:pt idx="27">
                  <c:v>1.7195783242146049E-3</c:v>
                </c:pt>
                <c:pt idx="28">
                  <c:v>1.4114751725136663E-3</c:v>
                </c:pt>
                <c:pt idx="29">
                  <c:v>7.8480422813285468E-4</c:v>
                </c:pt>
                <c:pt idx="30">
                  <c:v>6.2661352983933054E-4</c:v>
                </c:pt>
                <c:pt idx="31">
                  <c:v>3.7440000000000209E-2</c:v>
                </c:pt>
                <c:pt idx="32">
                  <c:v>1.6137708445399122E-3</c:v>
                </c:pt>
                <c:pt idx="33">
                  <c:v>2.471626733922005E-3</c:v>
                </c:pt>
                <c:pt idx="34">
                  <c:v>6.3893637226970909E-3</c:v>
                </c:pt>
                <c:pt idx="35">
                  <c:v>3.3094017094026639E-4</c:v>
                </c:pt>
                <c:pt idx="36">
                  <c:v>6.5746219592364096E-4</c:v>
                </c:pt>
                <c:pt idx="37">
                  <c:v>6.5746219592364096E-4</c:v>
                </c:pt>
                <c:pt idx="38">
                  <c:v>8.5470085470085166E-3</c:v>
                </c:pt>
                <c:pt idx="39">
                  <c:v>5.6782983098773426E-3</c:v>
                </c:pt>
                <c:pt idx="40">
                  <c:v>1.0362897576012367E-2</c:v>
                </c:pt>
                <c:pt idx="41">
                  <c:v>1.5384615384615396E-2</c:v>
                </c:pt>
                <c:pt idx="42">
                  <c:v>1.500938086296887E-5</c:v>
                </c:pt>
                <c:pt idx="43">
                  <c:v>4.1010783840334814E-3</c:v>
                </c:pt>
                <c:pt idx="44">
                  <c:v>5.5384615384615659E-3</c:v>
                </c:pt>
                <c:pt idx="45">
                  <c:v>1.919527500923622E-4</c:v>
                </c:pt>
                <c:pt idx="46">
                  <c:v>5.1989389920425117E-3</c:v>
                </c:pt>
                <c:pt idx="47">
                  <c:v>2.9239461103867082E-3</c:v>
                </c:pt>
                <c:pt idx="48">
                  <c:v>1.0175010175010308E-2</c:v>
                </c:pt>
                <c:pt idx="49">
                  <c:v>3.4188034188028144E-4</c:v>
                </c:pt>
                <c:pt idx="50">
                  <c:v>4.3093806056769771E-3</c:v>
                </c:pt>
                <c:pt idx="51">
                  <c:v>2.8178680857925418E-3</c:v>
                </c:pt>
                <c:pt idx="52">
                  <c:v>4.0493204427630491E-2</c:v>
                </c:pt>
                <c:pt idx="53">
                  <c:v>1.8699818699818512E-2</c:v>
                </c:pt>
                <c:pt idx="54">
                  <c:v>1.2135494382986216E-2</c:v>
                </c:pt>
                <c:pt idx="55">
                  <c:v>2.3199023199023172E-2</c:v>
                </c:pt>
                <c:pt idx="56">
                  <c:v>2.3199023199023172E-2</c:v>
                </c:pt>
                <c:pt idx="57">
                  <c:v>6.5830617821238847E-6</c:v>
                </c:pt>
                <c:pt idx="58">
                  <c:v>6.7476383265857292E-3</c:v>
                </c:pt>
                <c:pt idx="59">
                  <c:v>1.0840468131236701E-3</c:v>
                </c:pt>
                <c:pt idx="60">
                  <c:v>6.5830617821238847E-6</c:v>
                </c:pt>
                <c:pt idx="61">
                  <c:v>1.2704174228675272E-2</c:v>
                </c:pt>
                <c:pt idx="62">
                  <c:v>5.7836899942167346E-4</c:v>
                </c:pt>
                <c:pt idx="63">
                  <c:v>1.3827127718413381E-2</c:v>
                </c:pt>
                <c:pt idx="64">
                  <c:v>3.5076923076923019E-2</c:v>
                </c:pt>
                <c:pt idx="65">
                  <c:v>2.3199023199023172E-2</c:v>
                </c:pt>
                <c:pt idx="66">
                  <c:v>5.7836899942167346E-4</c:v>
                </c:pt>
                <c:pt idx="67">
                  <c:v>6.9991251093613586E-3</c:v>
                </c:pt>
                <c:pt idx="68">
                  <c:v>3.9447731755424325E-3</c:v>
                </c:pt>
                <c:pt idx="69">
                  <c:v>1.0416666666666938E-2</c:v>
                </c:pt>
                <c:pt idx="70">
                  <c:v>2.976190476190496E-3</c:v>
                </c:pt>
                <c:pt idx="71">
                  <c:v>4.2278593680463552E-3</c:v>
                </c:pt>
                <c:pt idx="72">
                  <c:v>2.9865908167411605E-2</c:v>
                </c:pt>
                <c:pt idx="73">
                  <c:v>1.3227513227514738E-3</c:v>
                </c:pt>
                <c:pt idx="74">
                  <c:v>1.5748031496063096E-2</c:v>
                </c:pt>
                <c:pt idx="75">
                  <c:v>0</c:v>
                </c:pt>
                <c:pt idx="76">
                  <c:v>3.4346156987666382E-2</c:v>
                </c:pt>
                <c:pt idx="77">
                  <c:v>2.3437500000000038E-2</c:v>
                </c:pt>
                <c:pt idx="78">
                  <c:v>6.5104166666679814E-4</c:v>
                </c:pt>
                <c:pt idx="79">
                  <c:v>1.0416666666666938E-2</c:v>
                </c:pt>
                <c:pt idx="80">
                  <c:v>6.5104166666679814E-4</c:v>
                </c:pt>
                <c:pt idx="81">
                  <c:v>2.1164021164021368E-2</c:v>
                </c:pt>
                <c:pt idx="82">
                  <c:v>6.6666666666668883E-3</c:v>
                </c:pt>
                <c:pt idx="83">
                  <c:v>1.5694580210709245E-2</c:v>
                </c:pt>
                <c:pt idx="84">
                  <c:v>1.0976702508960743E-2</c:v>
                </c:pt>
                <c:pt idx="85">
                  <c:v>1.7532325224631831E-3</c:v>
                </c:pt>
                <c:pt idx="86">
                  <c:v>2.7459954233409526E-2</c:v>
                </c:pt>
                <c:pt idx="87">
                  <c:v>4.3744531933532539E-4</c:v>
                </c:pt>
                <c:pt idx="88">
                  <c:v>0</c:v>
                </c:pt>
                <c:pt idx="89">
                  <c:v>9.3370681605978157E-4</c:v>
                </c:pt>
                <c:pt idx="90">
                  <c:v>3.097173828881227E-3</c:v>
                </c:pt>
                <c:pt idx="91">
                  <c:v>2.384737678855435E-3</c:v>
                </c:pt>
                <c:pt idx="92">
                  <c:v>1.1459129106187558E-3</c:v>
                </c:pt>
                <c:pt idx="93">
                  <c:v>1.3157894736842193E-2</c:v>
                </c:pt>
                <c:pt idx="94">
                  <c:v>1.4107611548556396E-2</c:v>
                </c:pt>
                <c:pt idx="95">
                  <c:v>2.5800645635357059E-3</c:v>
                </c:pt>
                <c:pt idx="96">
                  <c:v>1.9448144448144609E-3</c:v>
                </c:pt>
                <c:pt idx="97">
                  <c:v>2.1698342979342849E-4</c:v>
                </c:pt>
                <c:pt idx="98">
                  <c:v>1.6004495504495335E-2</c:v>
                </c:pt>
                <c:pt idx="99">
                  <c:v>6.4971319003575331E-3</c:v>
                </c:pt>
                <c:pt idx="100">
                  <c:v>6.9634458461903081E-4</c:v>
                </c:pt>
                <c:pt idx="101">
                  <c:v>6.9634458461903081E-4</c:v>
                </c:pt>
                <c:pt idx="102">
                  <c:v>2.7354421021456365E-2</c:v>
                </c:pt>
                <c:pt idx="103">
                  <c:v>1.3530116577637242E-2</c:v>
                </c:pt>
                <c:pt idx="104">
                  <c:v>6.9634458461903081E-4</c:v>
                </c:pt>
                <c:pt idx="105">
                  <c:v>6.1454293737771293E-4</c:v>
                </c:pt>
                <c:pt idx="106">
                  <c:v>1.2239440056448312E-2</c:v>
                </c:pt>
                <c:pt idx="107">
                  <c:v>1.3779324124161627E-4</c:v>
                </c:pt>
                <c:pt idx="108">
                  <c:v>2.0989620459116638E-2</c:v>
                </c:pt>
                <c:pt idx="109">
                  <c:v>3.8748137108792935E-2</c:v>
                </c:pt>
                <c:pt idx="110">
                  <c:v>5.985269622745073E-3</c:v>
                </c:pt>
                <c:pt idx="111">
                  <c:v>4.1606403546702326E-3</c:v>
                </c:pt>
                <c:pt idx="112">
                  <c:v>1.0585135585135562E-2</c:v>
                </c:pt>
                <c:pt idx="113">
                  <c:v>2.1698342979342849E-4</c:v>
                </c:pt>
                <c:pt idx="114">
                  <c:v>4.646901770796041E-4</c:v>
                </c:pt>
                <c:pt idx="115">
                  <c:v>1.053425162800173E-2</c:v>
                </c:pt>
                <c:pt idx="116">
                  <c:v>2.3076923076923002E-2</c:v>
                </c:pt>
                <c:pt idx="117">
                  <c:v>2.543452081591967E-4</c:v>
                </c:pt>
                <c:pt idx="118">
                  <c:v>1.2109103018204199E-5</c:v>
                </c:pt>
                <c:pt idx="119">
                  <c:v>1.0686518450493446E-3</c:v>
                </c:pt>
                <c:pt idx="120">
                  <c:v>1.2621985644003518E-2</c:v>
                </c:pt>
                <c:pt idx="121">
                  <c:v>2.5661587810745838E-2</c:v>
                </c:pt>
                <c:pt idx="122">
                  <c:v>1.5915781830913204E-4</c:v>
                </c:pt>
                <c:pt idx="123">
                  <c:v>6.6666666666668883E-3</c:v>
                </c:pt>
                <c:pt idx="124">
                  <c:v>6.9991251093613586E-3</c:v>
                </c:pt>
                <c:pt idx="125">
                  <c:v>1.6203703703703606E-2</c:v>
                </c:pt>
                <c:pt idx="126">
                  <c:v>1.0416666666666938E-2</c:v>
                </c:pt>
                <c:pt idx="127">
                  <c:v>0</c:v>
                </c:pt>
                <c:pt idx="128">
                  <c:v>1.0416666666666938E-2</c:v>
                </c:pt>
                <c:pt idx="129">
                  <c:v>1.4336917562724075E-2</c:v>
                </c:pt>
                <c:pt idx="130">
                  <c:v>2.3287671232876755E-2</c:v>
                </c:pt>
                <c:pt idx="131">
                  <c:v>1.4360761826234318E-2</c:v>
                </c:pt>
                <c:pt idx="132">
                  <c:v>6.2229503296114296E-4</c:v>
                </c:pt>
                <c:pt idx="133">
                  <c:v>1.5083352454707967E-3</c:v>
                </c:pt>
                <c:pt idx="134">
                  <c:v>2.3465123754419562E-2</c:v>
                </c:pt>
                <c:pt idx="135">
                  <c:v>1.7321408355032479E-2</c:v>
                </c:pt>
                <c:pt idx="136">
                  <c:v>3.7709743416922928E-3</c:v>
                </c:pt>
                <c:pt idx="137">
                  <c:v>7.7189716076425854E-3</c:v>
                </c:pt>
                <c:pt idx="138">
                  <c:v>3.5813412122840285E-3</c:v>
                </c:pt>
                <c:pt idx="139">
                  <c:v>4.1798384264137775E-2</c:v>
                </c:pt>
                <c:pt idx="140">
                  <c:v>5.4224260831835285E-2</c:v>
                </c:pt>
                <c:pt idx="141">
                  <c:v>2.3072480665998988E-3</c:v>
                </c:pt>
                <c:pt idx="142">
                  <c:v>6.0141703740319588E-2</c:v>
                </c:pt>
                <c:pt idx="143">
                  <c:v>5.5189819530811271E-3</c:v>
                </c:pt>
                <c:pt idx="144">
                  <c:v>3.0642850747605088E-2</c:v>
                </c:pt>
                <c:pt idx="145">
                  <c:v>1.7321408355032479E-2</c:v>
                </c:pt>
                <c:pt idx="146">
                  <c:v>2.6031893216188647E-2</c:v>
                </c:pt>
                <c:pt idx="147">
                  <c:v>8.0103935093905603E-3</c:v>
                </c:pt>
                <c:pt idx="148">
                  <c:v>6.3440714189152106E-2</c:v>
                </c:pt>
                <c:pt idx="149">
                  <c:v>1.78047099884329E-2</c:v>
                </c:pt>
                <c:pt idx="150">
                  <c:v>1.7321408355032479E-2</c:v>
                </c:pt>
                <c:pt idx="151">
                  <c:v>6.6780174464593023E-3</c:v>
                </c:pt>
                <c:pt idx="152">
                  <c:v>7.522113089277017E-4</c:v>
                </c:pt>
                <c:pt idx="153">
                  <c:v>6.2271062271062425E-2</c:v>
                </c:pt>
                <c:pt idx="154">
                  <c:v>4.1595121680167487E-3</c:v>
                </c:pt>
                <c:pt idx="155">
                  <c:v>9.7980963032866207E-3</c:v>
                </c:pt>
                <c:pt idx="156">
                  <c:v>9.7980963032866207E-3</c:v>
                </c:pt>
                <c:pt idx="157">
                  <c:v>7.204142262965737E-3</c:v>
                </c:pt>
                <c:pt idx="158">
                  <c:v>1.8503463611985372E-4</c:v>
                </c:pt>
                <c:pt idx="159">
                  <c:v>6.8310152343768109E-4</c:v>
                </c:pt>
                <c:pt idx="160">
                  <c:v>7.204142262965737E-3</c:v>
                </c:pt>
                <c:pt idx="161">
                  <c:v>2.3965141612200407E-2</c:v>
                </c:pt>
                <c:pt idx="162">
                  <c:v>2.9654090375153203E-3</c:v>
                </c:pt>
                <c:pt idx="163">
                  <c:v>3.2740368874836383E-4</c:v>
                </c:pt>
                <c:pt idx="164">
                  <c:v>2.6407163742690506E-3</c:v>
                </c:pt>
                <c:pt idx="165">
                  <c:v>1.7909356725147121E-3</c:v>
                </c:pt>
                <c:pt idx="166">
                  <c:v>2.9485478401875782E-5</c:v>
                </c:pt>
                <c:pt idx="167">
                  <c:v>1.7721070352629586E-4</c:v>
                </c:pt>
                <c:pt idx="168">
                  <c:v>8.8078803566291855E-4</c:v>
                </c:pt>
                <c:pt idx="169">
                  <c:v>8.1678024261757371E-3</c:v>
                </c:pt>
                <c:pt idx="170">
                  <c:v>3.1414367640571456E-2</c:v>
                </c:pt>
                <c:pt idx="171">
                  <c:v>3.9256198347107467E-2</c:v>
                </c:pt>
                <c:pt idx="172">
                  <c:v>4.2536297640550845E-5</c:v>
                </c:pt>
                <c:pt idx="173">
                  <c:v>4.2536297640550845E-5</c:v>
                </c:pt>
                <c:pt idx="174">
                  <c:v>8.0415883458646517E-2</c:v>
                </c:pt>
                <c:pt idx="175">
                  <c:v>2.6407163742690506E-3</c:v>
                </c:pt>
                <c:pt idx="176">
                  <c:v>1.6988072031931731E-2</c:v>
                </c:pt>
                <c:pt idx="177">
                  <c:v>3.0206369919313751E-4</c:v>
                </c:pt>
                <c:pt idx="178">
                  <c:v>4.3377674956635021E-4</c:v>
                </c:pt>
                <c:pt idx="179">
                  <c:v>1.1927774360776841E-2</c:v>
                </c:pt>
                <c:pt idx="180">
                  <c:v>1.0353753235547858E-2</c:v>
                </c:pt>
                <c:pt idx="181">
                  <c:v>1.0635034257081455E-2</c:v>
                </c:pt>
                <c:pt idx="182">
                  <c:v>8.1180494998501745E-2</c:v>
                </c:pt>
                <c:pt idx="183">
                  <c:v>6.912845219296887E-3</c:v>
                </c:pt>
                <c:pt idx="184">
                  <c:v>2.1610389610389521E-2</c:v>
                </c:pt>
                <c:pt idx="185">
                  <c:v>5.9708436724565772E-2</c:v>
                </c:pt>
                <c:pt idx="186">
                  <c:v>5.2178590640136844E-4</c:v>
                </c:pt>
                <c:pt idx="187">
                  <c:v>1.0635034257081455E-2</c:v>
                </c:pt>
                <c:pt idx="188">
                  <c:v>1.6079158936301841E-2</c:v>
                </c:pt>
                <c:pt idx="189">
                  <c:v>1.6079158936301841E-2</c:v>
                </c:pt>
                <c:pt idx="190">
                  <c:v>3.776058302252458E-2</c:v>
                </c:pt>
                <c:pt idx="191">
                  <c:v>1.0686518450493446E-3</c:v>
                </c:pt>
                <c:pt idx="192">
                  <c:v>6.4971319003575331E-3</c:v>
                </c:pt>
                <c:pt idx="193">
                  <c:v>1.6079158936301841E-2</c:v>
                </c:pt>
                <c:pt idx="194">
                  <c:v>1.0635034257081455E-2</c:v>
                </c:pt>
                <c:pt idx="195">
                  <c:v>3.2859412250514988E-3</c:v>
                </c:pt>
                <c:pt idx="196">
                  <c:v>6.8740783026497582E-3</c:v>
                </c:pt>
                <c:pt idx="197">
                  <c:v>1.0416666666666938E-2</c:v>
                </c:pt>
                <c:pt idx="198">
                  <c:v>2.3437500000000038E-2</c:v>
                </c:pt>
                <c:pt idx="199">
                  <c:v>1.0416666666666938E-2</c:v>
                </c:pt>
                <c:pt idx="200">
                  <c:v>3.5433070866141662E-2</c:v>
                </c:pt>
                <c:pt idx="201">
                  <c:v>2.1164021164021368E-2</c:v>
                </c:pt>
                <c:pt idx="202">
                  <c:v>3.5433070866141662E-2</c:v>
                </c:pt>
                <c:pt idx="203">
                  <c:v>5.2596996245305692E-3</c:v>
                </c:pt>
                <c:pt idx="204">
                  <c:v>3.3756117047836222E-3</c:v>
                </c:pt>
                <c:pt idx="205">
                  <c:v>2.3719165085388773E-2</c:v>
                </c:pt>
                <c:pt idx="206">
                  <c:v>4.9965397923875388E-2</c:v>
                </c:pt>
                <c:pt idx="207">
                  <c:v>5.164992826397597E-4</c:v>
                </c:pt>
                <c:pt idx="208">
                  <c:v>2.3719165085388773E-2</c:v>
                </c:pt>
                <c:pt idx="209">
                  <c:v>2.3719165085388773E-2</c:v>
                </c:pt>
                <c:pt idx="210">
                  <c:v>2.3719165085388773E-2</c:v>
                </c:pt>
                <c:pt idx="211">
                  <c:v>1.0967741935483678E-2</c:v>
                </c:pt>
                <c:pt idx="212">
                  <c:v>2.3719165085388773E-2</c:v>
                </c:pt>
                <c:pt idx="213">
                  <c:v>2.2295081967213057E-2</c:v>
                </c:pt>
                <c:pt idx="214">
                  <c:v>1.7383575124599116E-3</c:v>
                </c:pt>
                <c:pt idx="215">
                  <c:v>1.0976702508960743E-2</c:v>
                </c:pt>
                <c:pt idx="216">
                  <c:v>8.6805555555555608E-2</c:v>
                </c:pt>
                <c:pt idx="217">
                  <c:v>2.9844576719576757E-2</c:v>
                </c:pt>
                <c:pt idx="218">
                  <c:v>2.3437500000000038E-2</c:v>
                </c:pt>
                <c:pt idx="219">
                  <c:v>2.06625683060109E-2</c:v>
                </c:pt>
                <c:pt idx="220">
                  <c:v>0</c:v>
                </c:pt>
                <c:pt idx="221">
                  <c:v>8.1487140310670062E-3</c:v>
                </c:pt>
                <c:pt idx="222">
                  <c:v>1.3227513227514738E-3</c:v>
                </c:pt>
                <c:pt idx="223">
                  <c:v>1.5748031496063096E-2</c:v>
                </c:pt>
                <c:pt idx="224">
                  <c:v>2.5604551920341452E-2</c:v>
                </c:pt>
                <c:pt idx="225">
                  <c:v>1.4271030993042508E-2</c:v>
                </c:pt>
                <c:pt idx="226">
                  <c:v>1.0416666666666938E-2</c:v>
                </c:pt>
                <c:pt idx="227">
                  <c:v>1.587301587301774E-3</c:v>
                </c:pt>
                <c:pt idx="228">
                  <c:v>5.1501381092399545E-2</c:v>
                </c:pt>
                <c:pt idx="229">
                  <c:v>1.7162471395881791E-3</c:v>
                </c:pt>
                <c:pt idx="230">
                  <c:v>1.6147503435639105E-2</c:v>
                </c:pt>
                <c:pt idx="231">
                  <c:v>1.3465334224391246E-2</c:v>
                </c:pt>
                <c:pt idx="232">
                  <c:v>1.5172014042625652E-4</c:v>
                </c:pt>
                <c:pt idx="233">
                  <c:v>8.8068579933399469E-4</c:v>
                </c:pt>
                <c:pt idx="234">
                  <c:v>8.6562726540331172E-3</c:v>
                </c:pt>
                <c:pt idx="235">
                  <c:v>3.160032794538763E-3</c:v>
                </c:pt>
                <c:pt idx="236">
                  <c:v>1.6703313829979284E-2</c:v>
                </c:pt>
                <c:pt idx="237">
                  <c:v>6.4788192447766272E-3</c:v>
                </c:pt>
                <c:pt idx="238">
                  <c:v>8.8068579933399469E-4</c:v>
                </c:pt>
                <c:pt idx="239">
                  <c:v>1.2595246637799777E-2</c:v>
                </c:pt>
                <c:pt idx="240">
                  <c:v>8.8068579933399469E-4</c:v>
                </c:pt>
                <c:pt idx="241">
                  <c:v>2.3082367639277019E-3</c:v>
                </c:pt>
                <c:pt idx="242">
                  <c:v>8.8068579933399469E-4</c:v>
                </c:pt>
                <c:pt idx="243">
                  <c:v>7.1090496622429797E-5</c:v>
                </c:pt>
                <c:pt idx="244">
                  <c:v>7.1090496622429797E-5</c:v>
                </c:pt>
                <c:pt idx="245">
                  <c:v>8.2853318518664506E-3</c:v>
                </c:pt>
                <c:pt idx="246">
                  <c:v>2.4931125444700554E-3</c:v>
                </c:pt>
                <c:pt idx="247">
                  <c:v>3.3137485311398367E-2</c:v>
                </c:pt>
                <c:pt idx="248">
                  <c:v>2.5492098522576527E-3</c:v>
                </c:pt>
                <c:pt idx="249">
                  <c:v>6.0629849536175786E-3</c:v>
                </c:pt>
                <c:pt idx="250">
                  <c:v>3.2494695949229304E-3</c:v>
                </c:pt>
                <c:pt idx="251">
                  <c:v>1.4068333412467701E-3</c:v>
                </c:pt>
                <c:pt idx="252">
                  <c:v>7.6666339703057568E-5</c:v>
                </c:pt>
                <c:pt idx="253">
                  <c:v>7.6666339703057568E-5</c:v>
                </c:pt>
                <c:pt idx="254">
                  <c:v>3.1897926634769239E-3</c:v>
                </c:pt>
                <c:pt idx="255">
                  <c:v>3.0897960283637863E-3</c:v>
                </c:pt>
                <c:pt idx="256">
                  <c:v>3.0897960283637863E-3</c:v>
                </c:pt>
                <c:pt idx="257">
                  <c:v>1.6178285146159802E-3</c:v>
                </c:pt>
                <c:pt idx="258">
                  <c:v>1.1204118671062013E-3</c:v>
                </c:pt>
                <c:pt idx="259">
                  <c:v>1.048352588789059E-2</c:v>
                </c:pt>
                <c:pt idx="260">
                  <c:v>5.7879559146312874E-3</c:v>
                </c:pt>
                <c:pt idx="261">
                  <c:v>1.1874826612417468E-3</c:v>
                </c:pt>
                <c:pt idx="262">
                  <c:v>3.5510321471125507E-4</c:v>
                </c:pt>
                <c:pt idx="263">
                  <c:v>2.0409706532353286E-4</c:v>
                </c:pt>
                <c:pt idx="264">
                  <c:v>3.5510321471125507E-4</c:v>
                </c:pt>
                <c:pt idx="265">
                  <c:v>5.7848375517550203E-3</c:v>
                </c:pt>
                <c:pt idx="266">
                  <c:v>3.5510321471125507E-4</c:v>
                </c:pt>
                <c:pt idx="267">
                  <c:v>3.5510321471125507E-4</c:v>
                </c:pt>
                <c:pt idx="268">
                  <c:v>6.912845219296887E-3</c:v>
                </c:pt>
                <c:pt idx="269">
                  <c:v>6.8992545915623127E-3</c:v>
                </c:pt>
                <c:pt idx="270">
                  <c:v>3.4266975260764165E-2</c:v>
                </c:pt>
                <c:pt idx="271">
                  <c:v>1.199085005904296E-4</c:v>
                </c:pt>
                <c:pt idx="272">
                  <c:v>2.3319200484554808E-2</c:v>
                </c:pt>
                <c:pt idx="273">
                  <c:v>2.7230833682446817E-2</c:v>
                </c:pt>
                <c:pt idx="274">
                  <c:v>1.4380449163059049E-3</c:v>
                </c:pt>
                <c:pt idx="275">
                  <c:v>1.0635034257081455E-2</c:v>
                </c:pt>
                <c:pt idx="276">
                  <c:v>4.3810356310356631E-3</c:v>
                </c:pt>
                <c:pt idx="277">
                  <c:v>5.9091198749704355E-3</c:v>
                </c:pt>
                <c:pt idx="278">
                  <c:v>1.4083477498111698E-2</c:v>
                </c:pt>
                <c:pt idx="279">
                  <c:v>1.6079158936301841E-2</c:v>
                </c:pt>
                <c:pt idx="280">
                  <c:v>1.6773364250429884E-3</c:v>
                </c:pt>
                <c:pt idx="281">
                  <c:v>1.9653199332941233E-2</c:v>
                </c:pt>
                <c:pt idx="282">
                  <c:v>2.6399407044568297E-2</c:v>
                </c:pt>
                <c:pt idx="283">
                  <c:v>2.6399407044568297E-2</c:v>
                </c:pt>
                <c:pt idx="284">
                  <c:v>3.3733040856202837E-2</c:v>
                </c:pt>
                <c:pt idx="285">
                  <c:v>5.2578999948140866E-6</c:v>
                </c:pt>
                <c:pt idx="286">
                  <c:v>5.6937714691724156E-3</c:v>
                </c:pt>
                <c:pt idx="287">
                  <c:v>6.3281313281313934E-3</c:v>
                </c:pt>
                <c:pt idx="288">
                  <c:v>2.8415300546448297E-2</c:v>
                </c:pt>
                <c:pt idx="289">
                  <c:v>2.0266015200868504E-2</c:v>
                </c:pt>
                <c:pt idx="290">
                  <c:v>5.4256410256409051E-4</c:v>
                </c:pt>
                <c:pt idx="291">
                  <c:v>6.653304766513113E-4</c:v>
                </c:pt>
                <c:pt idx="292">
                  <c:v>6.0258834302952001E-2</c:v>
                </c:pt>
                <c:pt idx="293">
                  <c:v>1.1093333333333358E-2</c:v>
                </c:pt>
                <c:pt idx="294">
                  <c:v>5.796801764544311E-4</c:v>
                </c:pt>
                <c:pt idx="295">
                  <c:v>4.8329035501711318E-2</c:v>
                </c:pt>
                <c:pt idx="296">
                  <c:v>3.3736493439670889E-2</c:v>
                </c:pt>
                <c:pt idx="297">
                  <c:v>8.3640450612939361E-4</c:v>
                </c:pt>
                <c:pt idx="298">
                  <c:v>5.4256410256409051E-4</c:v>
                </c:pt>
                <c:pt idx="299">
                  <c:v>6.1542664985288617E-3</c:v>
                </c:pt>
                <c:pt idx="300">
                  <c:v>1.1093333333333358E-2</c:v>
                </c:pt>
                <c:pt idx="301">
                  <c:v>1.682454150122897E-2</c:v>
                </c:pt>
                <c:pt idx="302">
                  <c:v>1.4558043925132649E-2</c:v>
                </c:pt>
                <c:pt idx="303">
                  <c:v>3.4894540942928057E-2</c:v>
                </c:pt>
                <c:pt idx="304">
                  <c:v>5.4256410256409051E-4</c:v>
                </c:pt>
                <c:pt idx="305">
                  <c:v>2.556433264325335E-5</c:v>
                </c:pt>
                <c:pt idx="306">
                  <c:v>2.1563843563843398E-2</c:v>
                </c:pt>
                <c:pt idx="307">
                  <c:v>3.2942667089008643E-2</c:v>
                </c:pt>
                <c:pt idx="308">
                  <c:v>6.5104166666679814E-4</c:v>
                </c:pt>
                <c:pt idx="309">
                  <c:v>8.373921216782031E-3</c:v>
                </c:pt>
                <c:pt idx="310">
                  <c:v>6.9991251093613586E-3</c:v>
                </c:pt>
                <c:pt idx="311">
                  <c:v>2.3437500000000038E-2</c:v>
                </c:pt>
                <c:pt idx="312">
                  <c:v>1.0416666666666938E-2</c:v>
                </c:pt>
                <c:pt idx="313">
                  <c:v>1.1071802935010554E-2</c:v>
                </c:pt>
                <c:pt idx="314">
                  <c:v>1.0416666666666938E-2</c:v>
                </c:pt>
                <c:pt idx="315">
                  <c:v>1.0416666666666938E-2</c:v>
                </c:pt>
                <c:pt idx="316">
                  <c:v>1.8933438155136269E-2</c:v>
                </c:pt>
                <c:pt idx="317">
                  <c:v>1.4744508118433699E-2</c:v>
                </c:pt>
                <c:pt idx="318">
                  <c:v>1.0976702508960743E-2</c:v>
                </c:pt>
                <c:pt idx="319">
                  <c:v>1.3611388611387142E-3</c:v>
                </c:pt>
                <c:pt idx="320">
                  <c:v>4.7384615384615261E-2</c:v>
                </c:pt>
                <c:pt idx="321">
                  <c:v>6.7567093328218279E-3</c:v>
                </c:pt>
                <c:pt idx="322">
                  <c:v>6.1454293737771293E-4</c:v>
                </c:pt>
                <c:pt idx="323">
                  <c:v>2.1610389610389521E-2</c:v>
                </c:pt>
                <c:pt idx="324">
                  <c:v>0</c:v>
                </c:pt>
                <c:pt idx="325">
                  <c:v>6.9686411149826252E-3</c:v>
                </c:pt>
                <c:pt idx="326">
                  <c:v>6.9991251093613586E-3</c:v>
                </c:pt>
                <c:pt idx="327">
                  <c:v>1.587301587301774E-3</c:v>
                </c:pt>
                <c:pt idx="328">
                  <c:v>3.7940379403793946E-2</c:v>
                </c:pt>
                <c:pt idx="329">
                  <c:v>2.976190476190496E-3</c:v>
                </c:pt>
                <c:pt idx="330">
                  <c:v>0</c:v>
                </c:pt>
                <c:pt idx="331">
                  <c:v>9.8425196850402048E-4</c:v>
                </c:pt>
                <c:pt idx="332">
                  <c:v>1.1071802935010554E-2</c:v>
                </c:pt>
                <c:pt idx="333">
                  <c:v>2.66666666666668E-2</c:v>
                </c:pt>
                <c:pt idx="334">
                  <c:v>7.0275897969807556E-3</c:v>
                </c:pt>
                <c:pt idx="335">
                  <c:v>7.4197689345314359E-3</c:v>
                </c:pt>
                <c:pt idx="336">
                  <c:v>3.7073170731707482E-2</c:v>
                </c:pt>
                <c:pt idx="337">
                  <c:v>4.1078305519906002E-4</c:v>
                </c:pt>
                <c:pt idx="338">
                  <c:v>2.4319419237749836E-3</c:v>
                </c:pt>
                <c:pt idx="339">
                  <c:v>6.6493782047505542E-3</c:v>
                </c:pt>
                <c:pt idx="340">
                  <c:v>7.1731748726660367E-4</c:v>
                </c:pt>
                <c:pt idx="341">
                  <c:v>1.0611205432937245E-2</c:v>
                </c:pt>
                <c:pt idx="342">
                  <c:v>1.106578947368406E-2</c:v>
                </c:pt>
                <c:pt idx="343">
                  <c:v>1.295546558704623E-3</c:v>
                </c:pt>
                <c:pt idx="344">
                  <c:v>6.2414383561644315E-3</c:v>
                </c:pt>
                <c:pt idx="345">
                  <c:v>5.9889052417076726E-4</c:v>
                </c:pt>
                <c:pt idx="346">
                  <c:v>1.7940224159402322E-2</c:v>
                </c:pt>
                <c:pt idx="347">
                  <c:v>7.4896679823542919E-3</c:v>
                </c:pt>
                <c:pt idx="348">
                  <c:v>1.0041962507411979E-2</c:v>
                </c:pt>
                <c:pt idx="349">
                  <c:v>2.1219619973488792E-3</c:v>
                </c:pt>
                <c:pt idx="350">
                  <c:v>3.0205479452070401E-4</c:v>
                </c:pt>
                <c:pt idx="351">
                  <c:v>1.2179118222632411E-3</c:v>
                </c:pt>
                <c:pt idx="352">
                  <c:v>1.0041962507411979E-2</c:v>
                </c:pt>
                <c:pt idx="353">
                  <c:v>6.5758068260970536E-3</c:v>
                </c:pt>
                <c:pt idx="354">
                  <c:v>4.2022639339120652E-3</c:v>
                </c:pt>
                <c:pt idx="355">
                  <c:v>7.4297654980841929E-6</c:v>
                </c:pt>
                <c:pt idx="356">
                  <c:v>7.0136986301372389E-3</c:v>
                </c:pt>
                <c:pt idx="357">
                  <c:v>2.1164021164021368E-2</c:v>
                </c:pt>
                <c:pt idx="358">
                  <c:v>1.4778325123152662E-2</c:v>
                </c:pt>
                <c:pt idx="359">
                  <c:v>1.5748031496063096E-2</c:v>
                </c:pt>
                <c:pt idx="360">
                  <c:v>2.3437500000000038E-2</c:v>
                </c:pt>
                <c:pt idx="361">
                  <c:v>6.9686411149826252E-3</c:v>
                </c:pt>
                <c:pt idx="362">
                  <c:v>2.3437500000000038E-2</c:v>
                </c:pt>
                <c:pt idx="363">
                  <c:v>3.8261322228006225E-2</c:v>
                </c:pt>
                <c:pt idx="364">
                  <c:v>6.9686411149826252E-3</c:v>
                </c:pt>
                <c:pt idx="365">
                  <c:v>1.0976702508960743E-2</c:v>
                </c:pt>
                <c:pt idx="366">
                  <c:v>3.955730878807822E-2</c:v>
                </c:pt>
                <c:pt idx="367">
                  <c:v>2.3437500000000038E-2</c:v>
                </c:pt>
                <c:pt idx="368">
                  <c:v>3.5433070866141662E-2</c:v>
                </c:pt>
                <c:pt idx="369">
                  <c:v>6.5104166666679814E-4</c:v>
                </c:pt>
                <c:pt idx="370">
                  <c:v>1.5748031496063096E-2</c:v>
                </c:pt>
                <c:pt idx="371">
                  <c:v>3.7940379403793946E-2</c:v>
                </c:pt>
                <c:pt idx="372">
                  <c:v>2.2210654173173541E-2</c:v>
                </c:pt>
                <c:pt idx="373">
                  <c:v>2.2210654173173541E-2</c:v>
                </c:pt>
                <c:pt idx="374">
                  <c:v>1.0416666666666938E-2</c:v>
                </c:pt>
                <c:pt idx="375">
                  <c:v>4.7268907563025311E-3</c:v>
                </c:pt>
                <c:pt idx="376">
                  <c:v>8.8757396449704734E-3</c:v>
                </c:pt>
                <c:pt idx="377">
                  <c:v>1.0635034257081455E-2</c:v>
                </c:pt>
                <c:pt idx="378">
                  <c:v>9.2215476830808085E-5</c:v>
                </c:pt>
                <c:pt idx="379">
                  <c:v>1.6112919338532523E-6</c:v>
                </c:pt>
                <c:pt idx="380">
                  <c:v>4.3744531933532539E-4</c:v>
                </c:pt>
                <c:pt idx="381">
                  <c:v>1.0416666666666938E-2</c:v>
                </c:pt>
                <c:pt idx="382">
                  <c:v>2.3319200484554808E-2</c:v>
                </c:pt>
                <c:pt idx="383">
                  <c:v>6.1454293737771293E-4</c:v>
                </c:pt>
                <c:pt idx="384">
                  <c:v>6.1454293737771293E-4</c:v>
                </c:pt>
                <c:pt idx="385">
                  <c:v>3.5433070866141662E-2</c:v>
                </c:pt>
                <c:pt idx="386">
                  <c:v>2.0073956682514681E-2</c:v>
                </c:pt>
                <c:pt idx="387">
                  <c:v>8.5365853658536536E-2</c:v>
                </c:pt>
                <c:pt idx="388">
                  <c:v>4.7619047619047589E-2</c:v>
                </c:pt>
                <c:pt idx="389">
                  <c:v>1.5748031496063096E-2</c:v>
                </c:pt>
                <c:pt idx="390">
                  <c:v>2.976190476190496E-3</c:v>
                </c:pt>
                <c:pt idx="391">
                  <c:v>8.5365853658536536E-2</c:v>
                </c:pt>
                <c:pt idx="392">
                  <c:v>5.9999999999999928E-2</c:v>
                </c:pt>
                <c:pt idx="393">
                  <c:v>1.0416666666666938E-2</c:v>
                </c:pt>
                <c:pt idx="394">
                  <c:v>1.0416666666666938E-2</c:v>
                </c:pt>
                <c:pt idx="395">
                  <c:v>1.5748031496063096E-2</c:v>
                </c:pt>
                <c:pt idx="396">
                  <c:v>2.1164021164021368E-2</c:v>
                </c:pt>
                <c:pt idx="397">
                  <c:v>1.0416666666666938E-2</c:v>
                </c:pt>
                <c:pt idx="398">
                  <c:v>1.0416666666666938E-2</c:v>
                </c:pt>
                <c:pt idx="399">
                  <c:v>1.0416666666666938E-2</c:v>
                </c:pt>
                <c:pt idx="400">
                  <c:v>2.3965141612200407E-2</c:v>
                </c:pt>
                <c:pt idx="401">
                  <c:v>0.27784465827944094</c:v>
                </c:pt>
                <c:pt idx="402">
                  <c:v>2.6622181646105109E-2</c:v>
                </c:pt>
                <c:pt idx="403">
                  <c:v>6.1454293737771293E-4</c:v>
                </c:pt>
                <c:pt idx="404">
                  <c:v>4.3087121212121354E-2</c:v>
                </c:pt>
                <c:pt idx="405">
                  <c:v>1.6079158936301841E-2</c:v>
                </c:pt>
                <c:pt idx="406">
                  <c:v>3.3579865512235848E-6</c:v>
                </c:pt>
                <c:pt idx="407">
                  <c:v>6.1302334029607825E-3</c:v>
                </c:pt>
                <c:pt idx="408">
                  <c:v>1.3530116577637242E-2</c:v>
                </c:pt>
                <c:pt idx="409">
                  <c:v>1.3530116577637242E-2</c:v>
                </c:pt>
                <c:pt idx="410">
                  <c:v>1.3530116577637242E-2</c:v>
                </c:pt>
                <c:pt idx="411">
                  <c:v>1.0710382513660976E-2</c:v>
                </c:pt>
                <c:pt idx="412">
                  <c:v>4.2149760273112145E-3</c:v>
                </c:pt>
                <c:pt idx="413">
                  <c:v>1.5682385948729803E-2</c:v>
                </c:pt>
                <c:pt idx="414">
                  <c:v>7.5387532061990247E-4</c:v>
                </c:pt>
                <c:pt idx="415">
                  <c:v>2.5092004014720729E-2</c:v>
                </c:pt>
                <c:pt idx="416">
                  <c:v>5.102040816326537E-2</c:v>
                </c:pt>
                <c:pt idx="417">
                  <c:v>3.9654429264813671E-4</c:v>
                </c:pt>
                <c:pt idx="418">
                  <c:v>2.5092004014720729E-2</c:v>
                </c:pt>
                <c:pt idx="419">
                  <c:v>1.0571522960026549E-2</c:v>
                </c:pt>
                <c:pt idx="420">
                  <c:v>5.9999999999999928E-2</c:v>
                </c:pt>
                <c:pt idx="421">
                  <c:v>6.4306972789117053E-3</c:v>
                </c:pt>
                <c:pt idx="422">
                  <c:v>1.4231499051234047E-3</c:v>
                </c:pt>
                <c:pt idx="423">
                  <c:v>3.9751430262379178E-2</c:v>
                </c:pt>
                <c:pt idx="424">
                  <c:v>7.7777777777777807E-2</c:v>
                </c:pt>
                <c:pt idx="425">
                  <c:v>7.7777777777777807E-2</c:v>
                </c:pt>
                <c:pt idx="426">
                  <c:v>9.7949188858280165E-3</c:v>
                </c:pt>
                <c:pt idx="427">
                  <c:v>5.8606994090864978E-3</c:v>
                </c:pt>
                <c:pt idx="428">
                  <c:v>1.0416666666666938E-2</c:v>
                </c:pt>
                <c:pt idx="429">
                  <c:v>4.2056074766355159E-2</c:v>
                </c:pt>
                <c:pt idx="430">
                  <c:v>8.5365853658536536E-2</c:v>
                </c:pt>
                <c:pt idx="431">
                  <c:v>6.3001145475372194E-3</c:v>
                </c:pt>
                <c:pt idx="432">
                  <c:v>8.5365853658536536E-2</c:v>
                </c:pt>
                <c:pt idx="433">
                  <c:v>6.3001145475372194E-3</c:v>
                </c:pt>
                <c:pt idx="434">
                  <c:v>6.3001145475372194E-3</c:v>
                </c:pt>
                <c:pt idx="435">
                  <c:v>5.8962264150941486E-4</c:v>
                </c:pt>
                <c:pt idx="436">
                  <c:v>6.5104166666679814E-4</c:v>
                </c:pt>
                <c:pt idx="437">
                  <c:v>2.5322671156004718E-2</c:v>
                </c:pt>
                <c:pt idx="438">
                  <c:v>6.5681444991790095E-3</c:v>
                </c:pt>
                <c:pt idx="439">
                  <c:v>1.0416666666666938E-2</c:v>
                </c:pt>
                <c:pt idx="440">
                  <c:v>8.8757396449704717E-3</c:v>
                </c:pt>
                <c:pt idx="441">
                  <c:v>4.3744531933532539E-4</c:v>
                </c:pt>
                <c:pt idx="442">
                  <c:v>7.407407407407407E-2</c:v>
                </c:pt>
                <c:pt idx="443">
                  <c:v>0.1256970524638672</c:v>
                </c:pt>
                <c:pt idx="444">
                  <c:v>6.5104166666679814E-4</c:v>
                </c:pt>
                <c:pt idx="445">
                  <c:v>7.2580645161290175E-2</c:v>
                </c:pt>
                <c:pt idx="446">
                  <c:v>4.7619047619047589E-2</c:v>
                </c:pt>
                <c:pt idx="447">
                  <c:v>1.5679442508710839E-2</c:v>
                </c:pt>
                <c:pt idx="448">
                  <c:v>1.3831967213114787E-2</c:v>
                </c:pt>
                <c:pt idx="449">
                  <c:v>0</c:v>
                </c:pt>
                <c:pt idx="450">
                  <c:v>2.3437500000000038E-2</c:v>
                </c:pt>
                <c:pt idx="451">
                  <c:v>2.976190476190496E-3</c:v>
                </c:pt>
                <c:pt idx="452">
                  <c:v>2.3437500000000038E-2</c:v>
                </c:pt>
                <c:pt idx="453">
                  <c:v>0</c:v>
                </c:pt>
                <c:pt idx="454">
                  <c:v>2.1008403361343856E-3</c:v>
                </c:pt>
                <c:pt idx="455">
                  <c:v>9.5888769027913253E-4</c:v>
                </c:pt>
                <c:pt idx="456">
                  <c:v>0.24107142857142863</c:v>
                </c:pt>
                <c:pt idx="457">
                  <c:v>1.0416666666666938E-2</c:v>
                </c:pt>
                <c:pt idx="458">
                  <c:v>1.5748031496063096E-2</c:v>
                </c:pt>
                <c:pt idx="459">
                  <c:v>2.3437500000000038E-2</c:v>
                </c:pt>
                <c:pt idx="460">
                  <c:v>2.3437500000000038E-2</c:v>
                </c:pt>
                <c:pt idx="461">
                  <c:v>7.7695560253699739E-2</c:v>
                </c:pt>
                <c:pt idx="462">
                  <c:v>3.7858422939068027E-2</c:v>
                </c:pt>
                <c:pt idx="463">
                  <c:v>4.3744531933532539E-4</c:v>
                </c:pt>
                <c:pt idx="464">
                  <c:v>5.9999999999999928E-2</c:v>
                </c:pt>
                <c:pt idx="465">
                  <c:v>0</c:v>
                </c:pt>
                <c:pt idx="466">
                  <c:v>2.3437500000000038E-2</c:v>
                </c:pt>
                <c:pt idx="467">
                  <c:v>9.2364532019715878E-4</c:v>
                </c:pt>
                <c:pt idx="468">
                  <c:v>4.5020242914980604E-3</c:v>
                </c:pt>
                <c:pt idx="469">
                  <c:v>1.0860484544695154E-2</c:v>
                </c:pt>
                <c:pt idx="470">
                  <c:v>2.0900667959491463E-2</c:v>
                </c:pt>
                <c:pt idx="471">
                  <c:v>2.6990553306352656E-4</c:v>
                </c:pt>
                <c:pt idx="472">
                  <c:v>2.5367061378142982E-4</c:v>
                </c:pt>
                <c:pt idx="473">
                  <c:v>2.3199023199023172E-2</c:v>
                </c:pt>
                <c:pt idx="474">
                  <c:v>2.3199023199023172E-2</c:v>
                </c:pt>
                <c:pt idx="475">
                  <c:v>1.7330450766983529E-3</c:v>
                </c:pt>
                <c:pt idx="476">
                  <c:v>2.0658521729784086E-2</c:v>
                </c:pt>
                <c:pt idx="477">
                  <c:v>6.5830617821238847E-6</c:v>
                </c:pt>
                <c:pt idx="478">
                  <c:v>6.7476383265857292E-3</c:v>
                </c:pt>
                <c:pt idx="479">
                  <c:v>1.0860484544695154E-2</c:v>
                </c:pt>
                <c:pt idx="480">
                  <c:v>3.5076923076923019E-2</c:v>
                </c:pt>
                <c:pt idx="481">
                  <c:v>1.0860484544695154E-2</c:v>
                </c:pt>
                <c:pt idx="482">
                  <c:v>1.6421052631579034E-2</c:v>
                </c:pt>
                <c:pt idx="483">
                  <c:v>9.1978445841828273E-3</c:v>
                </c:pt>
                <c:pt idx="484">
                  <c:v>9.6618357487921833E-3</c:v>
                </c:pt>
                <c:pt idx="485">
                  <c:v>7.748260594560635E-3</c:v>
                </c:pt>
                <c:pt idx="486">
                  <c:v>2.026971126003117E-3</c:v>
                </c:pt>
                <c:pt idx="487">
                  <c:v>4.3744531933532539E-4</c:v>
                </c:pt>
                <c:pt idx="488">
                  <c:v>4.7619047619047589E-2</c:v>
                </c:pt>
                <c:pt idx="489">
                  <c:v>1.0976702508960743E-2</c:v>
                </c:pt>
                <c:pt idx="490">
                  <c:v>1.5679442508710839E-2</c:v>
                </c:pt>
                <c:pt idx="491">
                  <c:v>1.0416666666666938E-2</c:v>
                </c:pt>
                <c:pt idx="492">
                  <c:v>6.5104166666679814E-4</c:v>
                </c:pt>
                <c:pt idx="493">
                  <c:v>1.0976702508960743E-2</c:v>
                </c:pt>
                <c:pt idx="494">
                  <c:v>6.6666666666667001E-3</c:v>
                </c:pt>
                <c:pt idx="495">
                  <c:v>5.1212017753513841E-4</c:v>
                </c:pt>
                <c:pt idx="496">
                  <c:v>0.15254237288135578</c:v>
                </c:pt>
                <c:pt idx="497">
                  <c:v>1.0976702508960743E-2</c:v>
                </c:pt>
                <c:pt idx="498">
                  <c:v>6.5681444991790095E-3</c:v>
                </c:pt>
                <c:pt idx="499">
                  <c:v>6.6666666666667001E-3</c:v>
                </c:pt>
                <c:pt idx="500">
                  <c:v>1.0416666666666938E-2</c:v>
                </c:pt>
                <c:pt idx="501">
                  <c:v>1.0416666666666938E-2</c:v>
                </c:pt>
                <c:pt idx="502">
                  <c:v>1.0416666666666938E-2</c:v>
                </c:pt>
                <c:pt idx="503">
                  <c:v>5.5473372781080627E-4</c:v>
                </c:pt>
                <c:pt idx="504">
                  <c:v>1.5679442508710839E-2</c:v>
                </c:pt>
                <c:pt idx="505">
                  <c:v>1.1071802935010554E-2</c:v>
                </c:pt>
                <c:pt idx="506">
                  <c:v>2.5864707682889666E-2</c:v>
                </c:pt>
                <c:pt idx="507">
                  <c:v>1.5679442508710839E-2</c:v>
                </c:pt>
                <c:pt idx="508">
                  <c:v>1.3149243918477329E-3</c:v>
                </c:pt>
                <c:pt idx="509">
                  <c:v>1.9703656998740168E-3</c:v>
                </c:pt>
                <c:pt idx="510">
                  <c:v>2.6209677419354902E-2</c:v>
                </c:pt>
                <c:pt idx="511">
                  <c:v>2.2624434389140781E-3</c:v>
                </c:pt>
                <c:pt idx="512">
                  <c:v>5.7374443738080535E-3</c:v>
                </c:pt>
                <c:pt idx="513">
                  <c:v>0.12515964240102181</c:v>
                </c:pt>
                <c:pt idx="514">
                  <c:v>2.384313725490185E-2</c:v>
                </c:pt>
                <c:pt idx="515">
                  <c:v>1.6235144312393888E-2</c:v>
                </c:pt>
                <c:pt idx="516">
                  <c:v>8.8016745159606095E-4</c:v>
                </c:pt>
                <c:pt idx="517">
                  <c:v>0.13865546218487393</c:v>
                </c:pt>
                <c:pt idx="518">
                  <c:v>0.13865546218487393</c:v>
                </c:pt>
                <c:pt idx="519">
                  <c:v>2.1164021164021368E-2</c:v>
                </c:pt>
                <c:pt idx="520">
                  <c:v>2.3437500000000038E-2</c:v>
                </c:pt>
                <c:pt idx="521">
                  <c:v>2.3437500000000038E-2</c:v>
                </c:pt>
                <c:pt idx="522">
                  <c:v>8.5365853658536536E-2</c:v>
                </c:pt>
                <c:pt idx="523">
                  <c:v>6.9991251093613586E-3</c:v>
                </c:pt>
                <c:pt idx="524">
                  <c:v>3.2258064516129087E-2</c:v>
                </c:pt>
                <c:pt idx="525">
                  <c:v>1.5748031496063096E-2</c:v>
                </c:pt>
                <c:pt idx="526">
                  <c:v>1.5748031496063096E-2</c:v>
                </c:pt>
                <c:pt idx="527">
                  <c:v>6.886989553656217E-2</c:v>
                </c:pt>
                <c:pt idx="528">
                  <c:v>3.3094017094026639E-4</c:v>
                </c:pt>
                <c:pt idx="529">
                  <c:v>4.4343891402714872E-2</c:v>
                </c:pt>
                <c:pt idx="530">
                  <c:v>2.067824648469814E-2</c:v>
                </c:pt>
                <c:pt idx="531">
                  <c:v>1.5384615384615396E-2</c:v>
                </c:pt>
                <c:pt idx="532">
                  <c:v>2.067824648469814E-2</c:v>
                </c:pt>
                <c:pt idx="533">
                  <c:v>0.13162393162393149</c:v>
                </c:pt>
                <c:pt idx="534">
                  <c:v>3.5479847787540132E-2</c:v>
                </c:pt>
                <c:pt idx="535">
                  <c:v>2.5529137529137685E-2</c:v>
                </c:pt>
                <c:pt idx="536">
                  <c:v>8.0148904742041564E-4</c:v>
                </c:pt>
                <c:pt idx="537">
                  <c:v>2.4761904761904797E-2</c:v>
                </c:pt>
                <c:pt idx="538">
                  <c:v>2.2038567493112875E-2</c:v>
                </c:pt>
                <c:pt idx="539">
                  <c:v>2.3437500000000038E-2</c:v>
                </c:pt>
                <c:pt idx="540">
                  <c:v>2.3437500000000038E-2</c:v>
                </c:pt>
                <c:pt idx="541">
                  <c:v>6.6666666666668883E-3</c:v>
                </c:pt>
                <c:pt idx="542">
                  <c:v>2.8340080971659878E-2</c:v>
                </c:pt>
                <c:pt idx="543">
                  <c:v>3.9088319088319119E-2</c:v>
                </c:pt>
                <c:pt idx="544">
                  <c:v>1.619834710743815E-2</c:v>
                </c:pt>
                <c:pt idx="545">
                  <c:v>1.0710382513660976E-2</c:v>
                </c:pt>
                <c:pt idx="546">
                  <c:v>3.9654429264813671E-4</c:v>
                </c:pt>
                <c:pt idx="547">
                  <c:v>2.3382912487029364E-3</c:v>
                </c:pt>
                <c:pt idx="548">
                  <c:v>3.3220338983050823E-2</c:v>
                </c:pt>
                <c:pt idx="549">
                  <c:v>6.151150871307345E-3</c:v>
                </c:pt>
                <c:pt idx="550">
                  <c:v>2.66666666666668E-2</c:v>
                </c:pt>
                <c:pt idx="551">
                  <c:v>3.2615786040457808E-4</c:v>
                </c:pt>
                <c:pt idx="552">
                  <c:v>7.6128330614465729E-3</c:v>
                </c:pt>
                <c:pt idx="553">
                  <c:v>6.9686411149826252E-3</c:v>
                </c:pt>
                <c:pt idx="554">
                  <c:v>2.1582100070473113E-3</c:v>
                </c:pt>
                <c:pt idx="555">
                  <c:v>5.6570931244561201E-3</c:v>
                </c:pt>
                <c:pt idx="556">
                  <c:v>1.1574074074072831E-3</c:v>
                </c:pt>
                <c:pt idx="557">
                  <c:v>4.3744531933532539E-4</c:v>
                </c:pt>
                <c:pt idx="558">
                  <c:v>2.3437500000000038E-2</c:v>
                </c:pt>
                <c:pt idx="559">
                  <c:v>2.3437500000000038E-2</c:v>
                </c:pt>
                <c:pt idx="560">
                  <c:v>2.976190476190496E-3</c:v>
                </c:pt>
                <c:pt idx="561">
                  <c:v>6.9991251093613586E-3</c:v>
                </c:pt>
                <c:pt idx="562">
                  <c:v>3.4298780487806149E-3</c:v>
                </c:pt>
                <c:pt idx="563">
                  <c:v>4.3744531933532539E-4</c:v>
                </c:pt>
                <c:pt idx="564">
                  <c:v>2.3437500000000038E-2</c:v>
                </c:pt>
                <c:pt idx="565">
                  <c:v>5.164992826397597E-4</c:v>
                </c:pt>
                <c:pt idx="566">
                  <c:v>1.0967741935483678E-2</c:v>
                </c:pt>
                <c:pt idx="567">
                  <c:v>6.072106261857189E-4</c:v>
                </c:pt>
                <c:pt idx="568">
                  <c:v>3.9481039522684322E-2</c:v>
                </c:pt>
                <c:pt idx="569">
                  <c:v>3.9481039522684322E-2</c:v>
                </c:pt>
                <c:pt idx="570">
                  <c:v>3.9481039522684322E-2</c:v>
                </c:pt>
                <c:pt idx="571">
                  <c:v>2.8099173553719034E-2</c:v>
                </c:pt>
                <c:pt idx="572">
                  <c:v>3.8891589693393329E-6</c:v>
                </c:pt>
                <c:pt idx="573">
                  <c:v>6.072106261857189E-4</c:v>
                </c:pt>
                <c:pt idx="574">
                  <c:v>6.6666666666668883E-3</c:v>
                </c:pt>
                <c:pt idx="575">
                  <c:v>1.0416666666666938E-2</c:v>
                </c:pt>
                <c:pt idx="576">
                  <c:v>2.976190476190496E-3</c:v>
                </c:pt>
                <c:pt idx="577">
                  <c:v>1.3227513227514738E-3</c:v>
                </c:pt>
                <c:pt idx="578">
                  <c:v>1.5748031496063096E-2</c:v>
                </c:pt>
                <c:pt idx="579">
                  <c:v>1.5748031496063096E-2</c:v>
                </c:pt>
                <c:pt idx="580">
                  <c:v>1.5748031496063096E-2</c:v>
                </c:pt>
                <c:pt idx="581">
                  <c:v>6.147540983606598E-3</c:v>
                </c:pt>
                <c:pt idx="582">
                  <c:v>6.5104166666679814E-4</c:v>
                </c:pt>
                <c:pt idx="583">
                  <c:v>2.66666666666668E-2</c:v>
                </c:pt>
                <c:pt idx="584">
                  <c:v>5.9999999999999928E-2</c:v>
                </c:pt>
                <c:pt idx="585">
                  <c:v>6.9279635622677527E-2</c:v>
                </c:pt>
                <c:pt idx="586">
                  <c:v>6.5104166666679814E-4</c:v>
                </c:pt>
                <c:pt idx="587">
                  <c:v>2.3437500000000038E-2</c:v>
                </c:pt>
                <c:pt idx="588">
                  <c:v>1.7076502732243888E-4</c:v>
                </c:pt>
                <c:pt idx="589">
                  <c:v>6.5104166666679814E-4</c:v>
                </c:pt>
                <c:pt idx="590">
                  <c:v>0.1587301587301588</c:v>
                </c:pt>
                <c:pt idx="591">
                  <c:v>4.3744531933532539E-4</c:v>
                </c:pt>
                <c:pt idx="592">
                  <c:v>2.7322404371585415E-3</c:v>
                </c:pt>
                <c:pt idx="593">
                  <c:v>1.0416666666666938E-2</c:v>
                </c:pt>
                <c:pt idx="594">
                  <c:v>5.7292910002387587E-3</c:v>
                </c:pt>
                <c:pt idx="595">
                  <c:v>6.5104166666679814E-4</c:v>
                </c:pt>
                <c:pt idx="596">
                  <c:v>9.7949188858280165E-3</c:v>
                </c:pt>
                <c:pt idx="597">
                  <c:v>3.3596300326441716E-2</c:v>
                </c:pt>
                <c:pt idx="598">
                  <c:v>1.0416666666666938E-2</c:v>
                </c:pt>
                <c:pt idx="599">
                  <c:v>1.0416666666666938E-2</c:v>
                </c:pt>
                <c:pt idx="600">
                  <c:v>3.4193245778610694E-3</c:v>
                </c:pt>
                <c:pt idx="601">
                  <c:v>1.3567846295118969E-2</c:v>
                </c:pt>
                <c:pt idx="602">
                  <c:v>1.6002440851639887E-2</c:v>
                </c:pt>
                <c:pt idx="603">
                  <c:v>6.388510223953274E-2</c:v>
                </c:pt>
                <c:pt idx="604">
                  <c:v>5.796801764544311E-4</c:v>
                </c:pt>
                <c:pt idx="605">
                  <c:v>1.1881048244684321E-3</c:v>
                </c:pt>
                <c:pt idx="606">
                  <c:v>1.5506465044926627E-2</c:v>
                </c:pt>
                <c:pt idx="607">
                  <c:v>3.1558185404349397E-5</c:v>
                </c:pt>
                <c:pt idx="608">
                  <c:v>1.1093333333333358E-2</c:v>
                </c:pt>
                <c:pt idx="609">
                  <c:v>7.0269624381464595E-3</c:v>
                </c:pt>
                <c:pt idx="610">
                  <c:v>1.1057028345163946E-2</c:v>
                </c:pt>
                <c:pt idx="611">
                  <c:v>1.1093333333333358E-2</c:v>
                </c:pt>
                <c:pt idx="612">
                  <c:v>7.4354770912149091E-3</c:v>
                </c:pt>
                <c:pt idx="613">
                  <c:v>3.4193245778610694E-3</c:v>
                </c:pt>
                <c:pt idx="614">
                  <c:v>1.5155925155925242E-2</c:v>
                </c:pt>
                <c:pt idx="615">
                  <c:v>2.3076923076923002E-2</c:v>
                </c:pt>
                <c:pt idx="616">
                  <c:v>1.559092248747438E-2</c:v>
                </c:pt>
                <c:pt idx="617">
                  <c:v>1.6774193548387228E-2</c:v>
                </c:pt>
                <c:pt idx="618">
                  <c:v>1.2087659814932667E-2</c:v>
                </c:pt>
                <c:pt idx="619">
                  <c:v>5.4017551076374279E-3</c:v>
                </c:pt>
                <c:pt idx="620">
                  <c:v>3.840842490842454E-3</c:v>
                </c:pt>
                <c:pt idx="621">
                  <c:v>1.1093333333333358E-2</c:v>
                </c:pt>
                <c:pt idx="622">
                  <c:v>2.5024682482626539E-2</c:v>
                </c:pt>
                <c:pt idx="623">
                  <c:v>5.4256410256409051E-4</c:v>
                </c:pt>
                <c:pt idx="624">
                  <c:v>2.5390074148205735E-3</c:v>
                </c:pt>
                <c:pt idx="625">
                  <c:v>5.092946269416095E-4</c:v>
                </c:pt>
                <c:pt idx="626">
                  <c:v>1.3227513227514738E-3</c:v>
                </c:pt>
                <c:pt idx="627">
                  <c:v>6.9991251093613586E-3</c:v>
                </c:pt>
                <c:pt idx="628">
                  <c:v>4.3744531933532539E-4</c:v>
                </c:pt>
                <c:pt idx="629">
                  <c:v>1.0416666666666938E-2</c:v>
                </c:pt>
                <c:pt idx="630">
                  <c:v>2.3437500000000038E-2</c:v>
                </c:pt>
                <c:pt idx="631">
                  <c:v>0</c:v>
                </c:pt>
                <c:pt idx="632">
                  <c:v>6.9991251093613586E-3</c:v>
                </c:pt>
                <c:pt idx="633">
                  <c:v>1.0416666666666938E-2</c:v>
                </c:pt>
                <c:pt idx="634">
                  <c:v>4.7619047619047589E-2</c:v>
                </c:pt>
                <c:pt idx="635">
                  <c:v>1.3227513227514738E-3</c:v>
                </c:pt>
                <c:pt idx="636">
                  <c:v>6.1646174863387942E-2</c:v>
                </c:pt>
                <c:pt idx="637">
                  <c:v>6.1646174863387942E-2</c:v>
                </c:pt>
                <c:pt idx="638">
                  <c:v>6.1646174863387942E-2</c:v>
                </c:pt>
                <c:pt idx="639">
                  <c:v>2.9124799767007482E-4</c:v>
                </c:pt>
                <c:pt idx="640">
                  <c:v>1.5748031496063096E-2</c:v>
                </c:pt>
                <c:pt idx="641">
                  <c:v>1.4336917562724075E-2</c:v>
                </c:pt>
                <c:pt idx="642">
                  <c:v>6.3732980936589356E-2</c:v>
                </c:pt>
                <c:pt idx="643">
                  <c:v>5.9708436724565772E-2</c:v>
                </c:pt>
                <c:pt idx="644">
                  <c:v>1.0635034257081455E-2</c:v>
                </c:pt>
                <c:pt idx="645">
                  <c:v>1.0635034257081455E-2</c:v>
                </c:pt>
                <c:pt idx="646">
                  <c:v>3.5256410256410152E-2</c:v>
                </c:pt>
                <c:pt idx="647">
                  <c:v>1.0198135198135189E-2</c:v>
                </c:pt>
                <c:pt idx="648">
                  <c:v>6.6666666666668883E-3</c:v>
                </c:pt>
                <c:pt idx="649">
                  <c:v>2.6840633737184689E-3</c:v>
                </c:pt>
                <c:pt idx="650">
                  <c:v>2.6840633737184689E-3</c:v>
                </c:pt>
                <c:pt idx="651">
                  <c:v>5.092946269416095E-4</c:v>
                </c:pt>
                <c:pt idx="652">
                  <c:v>3.2258064516129087E-2</c:v>
                </c:pt>
                <c:pt idx="653">
                  <c:v>4.6296296296296528E-3</c:v>
                </c:pt>
                <c:pt idx="654">
                  <c:v>1.7005032101336127E-2</c:v>
                </c:pt>
                <c:pt idx="655">
                  <c:v>6.5104166666679814E-4</c:v>
                </c:pt>
                <c:pt idx="656">
                  <c:v>2.3437500000000038E-2</c:v>
                </c:pt>
                <c:pt idx="657">
                  <c:v>1.7906336088154319E-2</c:v>
                </c:pt>
                <c:pt idx="658">
                  <c:v>1.7906336088154319E-2</c:v>
                </c:pt>
                <c:pt idx="659">
                  <c:v>7.4639040704786424E-3</c:v>
                </c:pt>
                <c:pt idx="660">
                  <c:v>1.7906336088154319E-2</c:v>
                </c:pt>
                <c:pt idx="661">
                  <c:v>1.1637228570674049E-2</c:v>
                </c:pt>
                <c:pt idx="662">
                  <c:v>1.7906336088154319E-2</c:v>
                </c:pt>
                <c:pt idx="663">
                  <c:v>1.7906336088154319E-2</c:v>
                </c:pt>
                <c:pt idx="664">
                  <c:v>0.138347123719464</c:v>
                </c:pt>
                <c:pt idx="665">
                  <c:v>6.1646174863387942E-2</c:v>
                </c:pt>
                <c:pt idx="666">
                  <c:v>5.5555555555555643E-2</c:v>
                </c:pt>
                <c:pt idx="667">
                  <c:v>7.407407407407407E-2</c:v>
                </c:pt>
                <c:pt idx="668">
                  <c:v>5.9999999999999928E-2</c:v>
                </c:pt>
                <c:pt idx="669">
                  <c:v>5.9999999999999928E-2</c:v>
                </c:pt>
                <c:pt idx="670">
                  <c:v>2.7322404371585415E-3</c:v>
                </c:pt>
                <c:pt idx="671">
                  <c:v>5.4256410256409051E-4</c:v>
                </c:pt>
                <c:pt idx="672">
                  <c:v>1.6774193548387228E-2</c:v>
                </c:pt>
                <c:pt idx="673">
                  <c:v>1.1027725661870622E-3</c:v>
                </c:pt>
                <c:pt idx="674">
                  <c:v>8.4115293689761995E-3</c:v>
                </c:pt>
                <c:pt idx="675">
                  <c:v>1.5917359667358012E-3</c:v>
                </c:pt>
                <c:pt idx="676">
                  <c:v>6.3296703296703673E-3</c:v>
                </c:pt>
                <c:pt idx="677">
                  <c:v>1.3810491602118447E-3</c:v>
                </c:pt>
                <c:pt idx="678">
                  <c:v>2.5092004014720729E-2</c:v>
                </c:pt>
                <c:pt idx="679">
                  <c:v>3.9088319088319119E-2</c:v>
                </c:pt>
                <c:pt idx="680">
                  <c:v>1.619834710743815E-2</c:v>
                </c:pt>
                <c:pt idx="681">
                  <c:v>2.5092004014720729E-2</c:v>
                </c:pt>
                <c:pt idx="682">
                  <c:v>2.5092004014720729E-2</c:v>
                </c:pt>
                <c:pt idx="683">
                  <c:v>7.5387532061990247E-4</c:v>
                </c:pt>
                <c:pt idx="684">
                  <c:v>8.4210526315792015E-4</c:v>
                </c:pt>
                <c:pt idx="685">
                  <c:v>2.9529767040552858E-3</c:v>
                </c:pt>
                <c:pt idx="686">
                  <c:v>1.0611205432937245E-2</c:v>
                </c:pt>
                <c:pt idx="687">
                  <c:v>1.0589272223618914E-3</c:v>
                </c:pt>
                <c:pt idx="688">
                  <c:v>2.9529767040552858E-3</c:v>
                </c:pt>
                <c:pt idx="689">
                  <c:v>1.0611205432937245E-2</c:v>
                </c:pt>
                <c:pt idx="690">
                  <c:v>3.9802631578947111E-2</c:v>
                </c:pt>
                <c:pt idx="691">
                  <c:v>7.1731748726660367E-4</c:v>
                </c:pt>
                <c:pt idx="692">
                  <c:v>1.0611205432937245E-2</c:v>
                </c:pt>
                <c:pt idx="693">
                  <c:v>7.1731748726660367E-4</c:v>
                </c:pt>
                <c:pt idx="694">
                  <c:v>5.5592105263156683E-3</c:v>
                </c:pt>
                <c:pt idx="695">
                  <c:v>2.1570319240724892E-2</c:v>
                </c:pt>
                <c:pt idx="696">
                  <c:v>1.6421052631579034E-2</c:v>
                </c:pt>
                <c:pt idx="697">
                  <c:v>2.3199023199023172E-2</c:v>
                </c:pt>
                <c:pt idx="698">
                  <c:v>5.7836899942167346E-4</c:v>
                </c:pt>
                <c:pt idx="699">
                  <c:v>2.7813436029097232E-2</c:v>
                </c:pt>
                <c:pt idx="700">
                  <c:v>4.7146401985111608E-2</c:v>
                </c:pt>
                <c:pt idx="701">
                  <c:v>2.588904694167864E-2</c:v>
                </c:pt>
                <c:pt idx="702">
                  <c:v>1.0089889428048768E-2</c:v>
                </c:pt>
                <c:pt idx="703">
                  <c:v>4.3744531933532539E-4</c:v>
                </c:pt>
                <c:pt idx="704">
                  <c:v>1.0416666666666938E-2</c:v>
                </c:pt>
                <c:pt idx="705">
                  <c:v>6.696428571428702E-3</c:v>
                </c:pt>
                <c:pt idx="706">
                  <c:v>1.7828135152696472E-2</c:v>
                </c:pt>
                <c:pt idx="707">
                  <c:v>1.3227513227514738E-3</c:v>
                </c:pt>
                <c:pt idx="708">
                  <c:v>2.3422377080913635E-2</c:v>
                </c:pt>
                <c:pt idx="709">
                  <c:v>2.3437500000000038E-2</c:v>
                </c:pt>
                <c:pt idx="710">
                  <c:v>0</c:v>
                </c:pt>
                <c:pt idx="711">
                  <c:v>6.8310152343768109E-4</c:v>
                </c:pt>
                <c:pt idx="712">
                  <c:v>1.7791620144561399E-2</c:v>
                </c:pt>
                <c:pt idx="713">
                  <c:v>6.6666666666667001E-3</c:v>
                </c:pt>
                <c:pt idx="714">
                  <c:v>1.6203703703703606E-2</c:v>
                </c:pt>
                <c:pt idx="715">
                  <c:v>1.7412935323383078E-2</c:v>
                </c:pt>
                <c:pt idx="716">
                  <c:v>2.1822849807445383E-2</c:v>
                </c:pt>
                <c:pt idx="717">
                  <c:v>2.3234705897243807E-3</c:v>
                </c:pt>
                <c:pt idx="718">
                  <c:v>2.384313725490185E-2</c:v>
                </c:pt>
                <c:pt idx="719">
                  <c:v>1.0416666666666938E-2</c:v>
                </c:pt>
                <c:pt idx="720">
                  <c:v>1.0416666666666938E-2</c:v>
                </c:pt>
                <c:pt idx="721">
                  <c:v>1.0710382513660976E-2</c:v>
                </c:pt>
                <c:pt idx="722">
                  <c:v>2.5092004014720729E-2</c:v>
                </c:pt>
                <c:pt idx="723">
                  <c:v>6.4311438861258827E-2</c:v>
                </c:pt>
                <c:pt idx="724">
                  <c:v>5.102040816326537E-2</c:v>
                </c:pt>
                <c:pt idx="725">
                  <c:v>7.3319926261101991E-3</c:v>
                </c:pt>
                <c:pt idx="726">
                  <c:v>3.9941372258962951E-2</c:v>
                </c:pt>
                <c:pt idx="727">
                  <c:v>1.9199362865588054E-2</c:v>
                </c:pt>
                <c:pt idx="728">
                  <c:v>3.6022060323824476E-3</c:v>
                </c:pt>
                <c:pt idx="729">
                  <c:v>2.7620055466355233E-2</c:v>
                </c:pt>
                <c:pt idx="730">
                  <c:v>1.0671498117696316E-2</c:v>
                </c:pt>
                <c:pt idx="731">
                  <c:v>1.5567765567765486E-2</c:v>
                </c:pt>
                <c:pt idx="732">
                  <c:v>1.5301959371390419E-2</c:v>
                </c:pt>
                <c:pt idx="733">
                  <c:v>1.0296789824349027E-2</c:v>
                </c:pt>
                <c:pt idx="734">
                  <c:v>1.1452451292037683E-4</c:v>
                </c:pt>
                <c:pt idx="735">
                  <c:v>6.5696234952617047E-2</c:v>
                </c:pt>
                <c:pt idx="736">
                  <c:v>7.43530461351873E-3</c:v>
                </c:pt>
                <c:pt idx="737">
                  <c:v>2.4085224641037482E-2</c:v>
                </c:pt>
                <c:pt idx="738">
                  <c:v>1.5567765567765486E-2</c:v>
                </c:pt>
                <c:pt idx="739">
                  <c:v>5.9682964094728702E-2</c:v>
                </c:pt>
                <c:pt idx="740">
                  <c:v>3.8305920658873168E-4</c:v>
                </c:pt>
                <c:pt idx="741">
                  <c:v>2.4085224641037482E-2</c:v>
                </c:pt>
                <c:pt idx="742">
                  <c:v>6.238859180035747E-3</c:v>
                </c:pt>
                <c:pt idx="743">
                  <c:v>3.7858422939068027E-2</c:v>
                </c:pt>
                <c:pt idx="744">
                  <c:v>9.7786374382119925E-3</c:v>
                </c:pt>
                <c:pt idx="745">
                  <c:v>6.6666666666668883E-3</c:v>
                </c:pt>
                <c:pt idx="746">
                  <c:v>6.9991251093613586E-3</c:v>
                </c:pt>
                <c:pt idx="747">
                  <c:v>6.9991251093613586E-3</c:v>
                </c:pt>
                <c:pt idx="748">
                  <c:v>8.9605734767043196E-4</c:v>
                </c:pt>
                <c:pt idx="749">
                  <c:v>9.9867522674005407E-3</c:v>
                </c:pt>
                <c:pt idx="750">
                  <c:v>6.1218243036437225E-4</c:v>
                </c:pt>
                <c:pt idx="751">
                  <c:v>1.6203703703703606E-2</c:v>
                </c:pt>
                <c:pt idx="752">
                  <c:v>3.097173828881227E-3</c:v>
                </c:pt>
                <c:pt idx="753">
                  <c:v>2.3437500000000038E-2</c:v>
                </c:pt>
                <c:pt idx="754">
                  <c:v>3.2859412250514988E-3</c:v>
                </c:pt>
                <c:pt idx="755">
                  <c:v>5.9999999999999928E-2</c:v>
                </c:pt>
                <c:pt idx="756">
                  <c:v>1.5748031496063096E-2</c:v>
                </c:pt>
                <c:pt idx="757">
                  <c:v>1.0416666666666938E-2</c:v>
                </c:pt>
                <c:pt idx="758">
                  <c:v>1.0416666666666938E-2</c:v>
                </c:pt>
                <c:pt idx="759">
                  <c:v>2.976190476190496E-3</c:v>
                </c:pt>
                <c:pt idx="760">
                  <c:v>2.976190476190496E-3</c:v>
                </c:pt>
                <c:pt idx="761">
                  <c:v>1.2242399510305536E-3</c:v>
                </c:pt>
                <c:pt idx="762">
                  <c:v>4.8465913642553801E-3</c:v>
                </c:pt>
                <c:pt idx="763">
                  <c:v>3.9447731755424325E-3</c:v>
                </c:pt>
                <c:pt idx="764">
                  <c:v>1.0416666666666938E-2</c:v>
                </c:pt>
                <c:pt idx="765">
                  <c:v>3.8336890364398311E-3</c:v>
                </c:pt>
                <c:pt idx="766">
                  <c:v>2.016129032257999E-3</c:v>
                </c:pt>
                <c:pt idx="767">
                  <c:v>1.3227513227514738E-3</c:v>
                </c:pt>
                <c:pt idx="768">
                  <c:v>4.6883495899780348E-4</c:v>
                </c:pt>
                <c:pt idx="769">
                  <c:v>9.6091793249121168E-4</c:v>
                </c:pt>
                <c:pt idx="770">
                  <c:v>6.4499484004128737E-4</c:v>
                </c:pt>
                <c:pt idx="771">
                  <c:v>3.0630011644399552E-3</c:v>
                </c:pt>
                <c:pt idx="772">
                  <c:v>7.0748304981301776E-3</c:v>
                </c:pt>
                <c:pt idx="773">
                  <c:v>6.9295707929419191E-3</c:v>
                </c:pt>
                <c:pt idx="774">
                  <c:v>0</c:v>
                </c:pt>
                <c:pt idx="775">
                  <c:v>1.5748031496063096E-2</c:v>
                </c:pt>
                <c:pt idx="776">
                  <c:v>6.7750677506769365E-4</c:v>
                </c:pt>
                <c:pt idx="777">
                  <c:v>2.016129032257999E-3</c:v>
                </c:pt>
                <c:pt idx="778">
                  <c:v>8.9605734767043196E-4</c:v>
                </c:pt>
                <c:pt idx="779">
                  <c:v>5.9114756521087732E-4</c:v>
                </c:pt>
                <c:pt idx="780">
                  <c:v>1.3355460723881862E-2</c:v>
                </c:pt>
                <c:pt idx="781">
                  <c:v>6.9991251093613586E-3</c:v>
                </c:pt>
                <c:pt idx="782">
                  <c:v>8.9605734767043196E-4</c:v>
                </c:pt>
                <c:pt idx="783">
                  <c:v>2.3437500000000038E-2</c:v>
                </c:pt>
                <c:pt idx="784">
                  <c:v>6.5104166666679814E-4</c:v>
                </c:pt>
                <c:pt idx="785">
                  <c:v>2.976190476190496E-3</c:v>
                </c:pt>
                <c:pt idx="786">
                  <c:v>2.976190476190496E-3</c:v>
                </c:pt>
                <c:pt idx="787">
                  <c:v>1.6203703703703606E-2</c:v>
                </c:pt>
                <c:pt idx="788">
                  <c:v>1.5748031496063096E-2</c:v>
                </c:pt>
                <c:pt idx="789">
                  <c:v>2.3437500000000038E-2</c:v>
                </c:pt>
                <c:pt idx="790">
                  <c:v>1.0416666666666938E-2</c:v>
                </c:pt>
                <c:pt idx="791">
                  <c:v>1.0416666666666938E-2</c:v>
                </c:pt>
                <c:pt idx="792">
                  <c:v>3.3469945355191169E-2</c:v>
                </c:pt>
                <c:pt idx="793">
                  <c:v>6.6666666666668883E-3</c:v>
                </c:pt>
                <c:pt idx="794">
                  <c:v>6.9991251093613586E-3</c:v>
                </c:pt>
                <c:pt idx="795">
                  <c:v>3.2258064516129087E-2</c:v>
                </c:pt>
                <c:pt idx="796">
                  <c:v>2.1164021164021368E-2</c:v>
                </c:pt>
                <c:pt idx="797">
                  <c:v>6.6666666666668883E-3</c:v>
                </c:pt>
                <c:pt idx="798">
                  <c:v>2.3437500000000038E-2</c:v>
                </c:pt>
                <c:pt idx="799">
                  <c:v>6.6666666666668883E-3</c:v>
                </c:pt>
                <c:pt idx="800">
                  <c:v>6.5104166666679814E-4</c:v>
                </c:pt>
                <c:pt idx="801">
                  <c:v>6.5104166666679814E-4</c:v>
                </c:pt>
                <c:pt idx="802">
                  <c:v>6.5104166666679814E-4</c:v>
                </c:pt>
                <c:pt idx="803">
                  <c:v>3.5345296356718283E-3</c:v>
                </c:pt>
                <c:pt idx="804">
                  <c:v>1.5748031496063096E-2</c:v>
                </c:pt>
                <c:pt idx="805">
                  <c:v>1.0416666666666938E-2</c:v>
                </c:pt>
                <c:pt idx="806">
                  <c:v>6.1454293737771293E-4</c:v>
                </c:pt>
                <c:pt idx="807">
                  <c:v>1.2487512487511664E-3</c:v>
                </c:pt>
                <c:pt idx="808">
                  <c:v>3.5256410256410152E-2</c:v>
                </c:pt>
                <c:pt idx="809">
                  <c:v>4.3048469387756694E-3</c:v>
                </c:pt>
                <c:pt idx="810">
                  <c:v>2.3437500000000038E-2</c:v>
                </c:pt>
                <c:pt idx="811">
                  <c:v>3.5433070866141662E-2</c:v>
                </c:pt>
                <c:pt idx="812">
                  <c:v>1.0416666666666938E-2</c:v>
                </c:pt>
                <c:pt idx="813">
                  <c:v>6.6666666666667001E-3</c:v>
                </c:pt>
                <c:pt idx="814">
                  <c:v>3.260601577909291E-2</c:v>
                </c:pt>
                <c:pt idx="815">
                  <c:v>2.3437500000000038E-2</c:v>
                </c:pt>
                <c:pt idx="816">
                  <c:v>1.0416666666666938E-2</c:v>
                </c:pt>
                <c:pt idx="817">
                  <c:v>4.3744531933532539E-4</c:v>
                </c:pt>
                <c:pt idx="818">
                  <c:v>1.5567765567765486E-2</c:v>
                </c:pt>
                <c:pt idx="819">
                  <c:v>7.2148786831516027E-4</c:v>
                </c:pt>
                <c:pt idx="820">
                  <c:v>7.2148786831516027E-4</c:v>
                </c:pt>
                <c:pt idx="821">
                  <c:v>3.6549707602333709E-4</c:v>
                </c:pt>
                <c:pt idx="822">
                  <c:v>6.5104166666679814E-4</c:v>
                </c:pt>
                <c:pt idx="823">
                  <c:v>1.6203703703703606E-2</c:v>
                </c:pt>
                <c:pt idx="824">
                  <c:v>1.0416666666666938E-2</c:v>
                </c:pt>
                <c:pt idx="825">
                  <c:v>7.2580645161290175E-2</c:v>
                </c:pt>
                <c:pt idx="826">
                  <c:v>3.5433070866141662E-2</c:v>
                </c:pt>
                <c:pt idx="827">
                  <c:v>6.6666666666667001E-3</c:v>
                </c:pt>
                <c:pt idx="828">
                  <c:v>4.3744531933532539E-4</c:v>
                </c:pt>
                <c:pt idx="829">
                  <c:v>6.211712815486406E-2</c:v>
                </c:pt>
                <c:pt idx="830">
                  <c:v>4.6620046620045276E-3</c:v>
                </c:pt>
                <c:pt idx="831">
                  <c:v>1.029702970297032E-2</c:v>
                </c:pt>
                <c:pt idx="832">
                  <c:v>3.4181957395185485E-6</c:v>
                </c:pt>
                <c:pt idx="833">
                  <c:v>8.4876543209878377E-3</c:v>
                </c:pt>
                <c:pt idx="834">
                  <c:v>6.6666666666668883E-3</c:v>
                </c:pt>
                <c:pt idx="835">
                  <c:v>5.7684973302822191E-3</c:v>
                </c:pt>
                <c:pt idx="836">
                  <c:v>1.2632978723404313E-2</c:v>
                </c:pt>
                <c:pt idx="837">
                  <c:v>8.9605734767043196E-4</c:v>
                </c:pt>
                <c:pt idx="838">
                  <c:v>1.2163050624589E-2</c:v>
                </c:pt>
                <c:pt idx="839">
                  <c:v>1.5748031496063096E-2</c:v>
                </c:pt>
                <c:pt idx="840">
                  <c:v>6.5104166666679814E-4</c:v>
                </c:pt>
                <c:pt idx="841">
                  <c:v>6.9991251093613586E-3</c:v>
                </c:pt>
                <c:pt idx="842">
                  <c:v>1.0045366169799071E-2</c:v>
                </c:pt>
                <c:pt idx="843">
                  <c:v>1.3227513227514736E-3</c:v>
                </c:pt>
                <c:pt idx="844">
                  <c:v>1.1459129106187558E-3</c:v>
                </c:pt>
                <c:pt idx="845">
                  <c:v>6.9991251093613586E-3</c:v>
                </c:pt>
                <c:pt idx="846">
                  <c:v>6.696428571428702E-3</c:v>
                </c:pt>
                <c:pt idx="847">
                  <c:v>6.5104166666679814E-4</c:v>
                </c:pt>
                <c:pt idx="848">
                  <c:v>1.0416666666666938E-2</c:v>
                </c:pt>
                <c:pt idx="849">
                  <c:v>1.833460656990063E-2</c:v>
                </c:pt>
                <c:pt idx="850">
                  <c:v>6.5104166666679814E-4</c:v>
                </c:pt>
                <c:pt idx="851">
                  <c:v>2.3437500000000038E-2</c:v>
                </c:pt>
                <c:pt idx="852">
                  <c:v>2.66666666666668E-2</c:v>
                </c:pt>
                <c:pt idx="853">
                  <c:v>6.5104166666679814E-4</c:v>
                </c:pt>
                <c:pt idx="854">
                  <c:v>4.3744531933532539E-4</c:v>
                </c:pt>
                <c:pt idx="855">
                  <c:v>2.976190476190496E-3</c:v>
                </c:pt>
                <c:pt idx="856">
                  <c:v>2.3437500000000038E-2</c:v>
                </c:pt>
                <c:pt idx="857">
                  <c:v>1.0416666666666938E-2</c:v>
                </c:pt>
                <c:pt idx="858">
                  <c:v>1.6544117647058862E-2</c:v>
                </c:pt>
                <c:pt idx="859">
                  <c:v>6.5771444231296685E-3</c:v>
                </c:pt>
                <c:pt idx="860">
                  <c:v>2.4805102763996363E-3</c:v>
                </c:pt>
                <c:pt idx="861">
                  <c:v>2.3437500000000038E-2</c:v>
                </c:pt>
                <c:pt idx="862">
                  <c:v>1.0296789824349027E-2</c:v>
                </c:pt>
                <c:pt idx="863">
                  <c:v>2.6492311931080367E-4</c:v>
                </c:pt>
                <c:pt idx="864">
                  <c:v>1.0296789824349027E-2</c:v>
                </c:pt>
                <c:pt idx="865">
                  <c:v>4.9446311194661561E-6</c:v>
                </c:pt>
                <c:pt idx="866">
                  <c:v>3.8305920658873168E-4</c:v>
                </c:pt>
                <c:pt idx="867">
                  <c:v>2.5956284153005476E-2</c:v>
                </c:pt>
                <c:pt idx="868">
                  <c:v>1.5658982166159227E-2</c:v>
                </c:pt>
                <c:pt idx="869">
                  <c:v>5.3668967269340151E-3</c:v>
                </c:pt>
                <c:pt idx="870">
                  <c:v>1.586358836907108E-3</c:v>
                </c:pt>
                <c:pt idx="871">
                  <c:v>1.1736517218973433E-2</c:v>
                </c:pt>
                <c:pt idx="872">
                  <c:v>1.0983782794665985E-2</c:v>
                </c:pt>
                <c:pt idx="873">
                  <c:v>2.3851909184726464E-2</c:v>
                </c:pt>
                <c:pt idx="874">
                  <c:v>2.5956284153005476E-2</c:v>
                </c:pt>
                <c:pt idx="875">
                  <c:v>8.0508474576271249E-2</c:v>
                </c:pt>
                <c:pt idx="876">
                  <c:v>2.5956284153005476E-2</c:v>
                </c:pt>
                <c:pt idx="877">
                  <c:v>1.0353753235547858E-2</c:v>
                </c:pt>
                <c:pt idx="878">
                  <c:v>1.2063683116314826E-2</c:v>
                </c:pt>
                <c:pt idx="879">
                  <c:v>1.0353753235547858E-2</c:v>
                </c:pt>
                <c:pt idx="880">
                  <c:v>8.8078803566291855E-4</c:v>
                </c:pt>
                <c:pt idx="881">
                  <c:v>1.3053467000835189E-3</c:v>
                </c:pt>
                <c:pt idx="882">
                  <c:v>3.9074960127591568E-2</c:v>
                </c:pt>
                <c:pt idx="883">
                  <c:v>3.8461538461538491E-2</c:v>
                </c:pt>
                <c:pt idx="884">
                  <c:v>2.898550724637677E-2</c:v>
                </c:pt>
                <c:pt idx="885">
                  <c:v>7.1794871794871623E-2</c:v>
                </c:pt>
                <c:pt idx="886">
                  <c:v>2.2988505747126513E-2</c:v>
                </c:pt>
                <c:pt idx="887">
                  <c:v>1.4367816091953398E-3</c:v>
                </c:pt>
                <c:pt idx="888">
                  <c:v>1.1354129317558367E-3</c:v>
                </c:pt>
                <c:pt idx="889">
                  <c:v>5.37634408602155E-3</c:v>
                </c:pt>
                <c:pt idx="890">
                  <c:v>7.2463768115942359E-3</c:v>
                </c:pt>
                <c:pt idx="891">
                  <c:v>8.1748415081749851E-3</c:v>
                </c:pt>
                <c:pt idx="892">
                  <c:v>5.4367524465408982E-4</c:v>
                </c:pt>
                <c:pt idx="893">
                  <c:v>6.5681444991790095E-3</c:v>
                </c:pt>
                <c:pt idx="894">
                  <c:v>5.0287356321839852E-3</c:v>
                </c:pt>
                <c:pt idx="895">
                  <c:v>1.0416666666666938E-2</c:v>
                </c:pt>
                <c:pt idx="896">
                  <c:v>4.3744531933532539E-4</c:v>
                </c:pt>
                <c:pt idx="897">
                  <c:v>2.0026702269692275E-3</c:v>
                </c:pt>
                <c:pt idx="898">
                  <c:v>1.3888888888888959E-2</c:v>
                </c:pt>
                <c:pt idx="899">
                  <c:v>7.2580645161290175E-2</c:v>
                </c:pt>
                <c:pt idx="900">
                  <c:v>2.3437500000000038E-2</c:v>
                </c:pt>
                <c:pt idx="901">
                  <c:v>3.5433070866141662E-2</c:v>
                </c:pt>
                <c:pt idx="902">
                  <c:v>8.884330759330758E-2</c:v>
                </c:pt>
                <c:pt idx="903">
                  <c:v>6.147540983606598E-3</c:v>
                </c:pt>
                <c:pt idx="904">
                  <c:v>6.5104166666679814E-4</c:v>
                </c:pt>
                <c:pt idx="905">
                  <c:v>6.8740783026497582E-3</c:v>
                </c:pt>
                <c:pt idx="906">
                  <c:v>3.8748527814133123E-3</c:v>
                </c:pt>
                <c:pt idx="907">
                  <c:v>3.5256410256410152E-2</c:v>
                </c:pt>
                <c:pt idx="908">
                  <c:v>2.3319200484554808E-2</c:v>
                </c:pt>
                <c:pt idx="909">
                  <c:v>6.1454293737771293E-4</c:v>
                </c:pt>
                <c:pt idx="910">
                  <c:v>7.8239668984861725E-3</c:v>
                </c:pt>
                <c:pt idx="911">
                  <c:v>4.2337853839450722E-3</c:v>
                </c:pt>
                <c:pt idx="912">
                  <c:v>3.5764474759691204E-3</c:v>
                </c:pt>
                <c:pt idx="913">
                  <c:v>2.3319200484554808E-2</c:v>
                </c:pt>
                <c:pt idx="914">
                  <c:v>6.775067750676493E-4</c:v>
                </c:pt>
                <c:pt idx="915">
                  <c:v>8.9605734767043196E-4</c:v>
                </c:pt>
                <c:pt idx="916">
                  <c:v>4.3744531933532539E-4</c:v>
                </c:pt>
                <c:pt idx="917">
                  <c:v>4.3744531933532539E-4</c:v>
                </c:pt>
                <c:pt idx="918">
                  <c:v>6.1646174863387942E-2</c:v>
                </c:pt>
                <c:pt idx="919">
                  <c:v>4.9554781262098134E-2</c:v>
                </c:pt>
                <c:pt idx="920">
                  <c:v>1.0416666666666938E-2</c:v>
                </c:pt>
                <c:pt idx="921">
                  <c:v>1.0416666666666938E-2</c:v>
                </c:pt>
                <c:pt idx="922">
                  <c:v>1.0416666666666938E-2</c:v>
                </c:pt>
                <c:pt idx="923">
                  <c:v>1.0416666666666938E-2</c:v>
                </c:pt>
                <c:pt idx="924">
                  <c:v>1.3881658858233923E-3</c:v>
                </c:pt>
                <c:pt idx="925">
                  <c:v>1.5748031496063096E-2</c:v>
                </c:pt>
                <c:pt idx="926">
                  <c:v>6.5104166666679814E-4</c:v>
                </c:pt>
                <c:pt idx="927">
                  <c:v>6.5104166666679814E-4</c:v>
                </c:pt>
                <c:pt idx="928">
                  <c:v>1.0635065329688104E-3</c:v>
                </c:pt>
                <c:pt idx="929">
                  <c:v>6.6666666666667001E-3</c:v>
                </c:pt>
                <c:pt idx="930">
                  <c:v>6.5104166666679814E-4</c:v>
                </c:pt>
                <c:pt idx="931">
                  <c:v>2.976190476190496E-3</c:v>
                </c:pt>
                <c:pt idx="932">
                  <c:v>4.3744531933532539E-4</c:v>
                </c:pt>
                <c:pt idx="933">
                  <c:v>1.0416666666666938E-2</c:v>
                </c:pt>
                <c:pt idx="934">
                  <c:v>2.2257551669316398E-2</c:v>
                </c:pt>
                <c:pt idx="935">
                  <c:v>0.11157024793388433</c:v>
                </c:pt>
                <c:pt idx="936">
                  <c:v>6.8310152343768109E-4</c:v>
                </c:pt>
                <c:pt idx="937">
                  <c:v>1.5748031496063096E-2</c:v>
                </c:pt>
                <c:pt idx="938">
                  <c:v>0</c:v>
                </c:pt>
                <c:pt idx="939">
                  <c:v>1.7532325224631831E-3</c:v>
                </c:pt>
                <c:pt idx="940">
                  <c:v>2.3437500000000038E-2</c:v>
                </c:pt>
                <c:pt idx="941">
                  <c:v>2.5864707682889666E-2</c:v>
                </c:pt>
                <c:pt idx="942">
                  <c:v>6.5104166666679814E-4</c:v>
                </c:pt>
                <c:pt idx="943">
                  <c:v>2.976190476190496E-3</c:v>
                </c:pt>
                <c:pt idx="944">
                  <c:v>1.4285714285714356E-2</c:v>
                </c:pt>
                <c:pt idx="945">
                  <c:v>6.9991251093613586E-3</c:v>
                </c:pt>
                <c:pt idx="946">
                  <c:v>8.8757396449704717E-3</c:v>
                </c:pt>
                <c:pt idx="947">
                  <c:v>9.0718248612985566E-2</c:v>
                </c:pt>
                <c:pt idx="948">
                  <c:v>6.543695538910925E-3</c:v>
                </c:pt>
                <c:pt idx="949">
                  <c:v>7.0175438596480587E-4</c:v>
                </c:pt>
                <c:pt idx="950">
                  <c:v>2.1263566155206918E-2</c:v>
                </c:pt>
                <c:pt idx="951">
                  <c:v>2.1935466399484609E-4</c:v>
                </c:pt>
                <c:pt idx="952">
                  <c:v>2.0986346956866769E-3</c:v>
                </c:pt>
                <c:pt idx="953">
                  <c:v>1.0860484544695154E-2</c:v>
                </c:pt>
                <c:pt idx="954">
                  <c:v>1.0264959300443919E-2</c:v>
                </c:pt>
                <c:pt idx="955">
                  <c:v>3.484553723788203E-3</c:v>
                </c:pt>
                <c:pt idx="956">
                  <c:v>1.0860484544695154E-2</c:v>
                </c:pt>
                <c:pt idx="957">
                  <c:v>1.0635034257081455E-2</c:v>
                </c:pt>
                <c:pt idx="958">
                  <c:v>4.8166119594678422E-4</c:v>
                </c:pt>
                <c:pt idx="959">
                  <c:v>3.1173826173826382E-3</c:v>
                </c:pt>
                <c:pt idx="960">
                  <c:v>3.2859412250514988E-3</c:v>
                </c:pt>
                <c:pt idx="961">
                  <c:v>8.4962168978562486E-2</c:v>
                </c:pt>
                <c:pt idx="962">
                  <c:v>4.8166119594678422E-4</c:v>
                </c:pt>
                <c:pt idx="963">
                  <c:v>3.4722222222222398E-3</c:v>
                </c:pt>
                <c:pt idx="964">
                  <c:v>2.3437500000000038E-2</c:v>
                </c:pt>
                <c:pt idx="965">
                  <c:v>2.1164021164021368E-2</c:v>
                </c:pt>
                <c:pt idx="966">
                  <c:v>4.3744531933532539E-4</c:v>
                </c:pt>
                <c:pt idx="967">
                  <c:v>2.6666666666666613E-2</c:v>
                </c:pt>
                <c:pt idx="968">
                  <c:v>6.5104166666679814E-4</c:v>
                </c:pt>
                <c:pt idx="969">
                  <c:v>1.1574074074074132E-3</c:v>
                </c:pt>
                <c:pt idx="970">
                  <c:v>3.4722222222222398E-3</c:v>
                </c:pt>
                <c:pt idx="971">
                  <c:v>2.66666666666668E-2</c:v>
                </c:pt>
                <c:pt idx="972">
                  <c:v>0</c:v>
                </c:pt>
                <c:pt idx="973">
                  <c:v>4.2372881355930824E-3</c:v>
                </c:pt>
                <c:pt idx="974">
                  <c:v>1.0957703265405497E-4</c:v>
                </c:pt>
                <c:pt idx="975">
                  <c:v>6.5104166666679814E-4</c:v>
                </c:pt>
                <c:pt idx="976">
                  <c:v>6.6666666666668883E-3</c:v>
                </c:pt>
                <c:pt idx="977">
                  <c:v>1.0893246187362665E-3</c:v>
                </c:pt>
                <c:pt idx="978">
                  <c:v>6.5104166666679814E-4</c:v>
                </c:pt>
                <c:pt idx="979">
                  <c:v>1.7076502732243888E-4</c:v>
                </c:pt>
                <c:pt idx="980">
                  <c:v>9.7949188858280165E-3</c:v>
                </c:pt>
                <c:pt idx="981">
                  <c:v>1.3888888888888959E-2</c:v>
                </c:pt>
                <c:pt idx="982">
                  <c:v>0</c:v>
                </c:pt>
                <c:pt idx="983">
                  <c:v>7.9598456329759426E-3</c:v>
                </c:pt>
                <c:pt idx="984">
                  <c:v>2.6128172212896254E-2</c:v>
                </c:pt>
                <c:pt idx="985">
                  <c:v>2.2802364000187544E-3</c:v>
                </c:pt>
                <c:pt idx="986">
                  <c:v>1.5624891493809853E-3</c:v>
                </c:pt>
                <c:pt idx="987">
                  <c:v>1.0618552414218083E-2</c:v>
                </c:pt>
                <c:pt idx="988">
                  <c:v>3.9097744360901739E-3</c:v>
                </c:pt>
                <c:pt idx="989">
                  <c:v>5.29014844804351E-4</c:v>
                </c:pt>
                <c:pt idx="990">
                  <c:v>1.0860484544695154E-2</c:v>
                </c:pt>
                <c:pt idx="991">
                  <c:v>1.6670635865681739E-3</c:v>
                </c:pt>
                <c:pt idx="992">
                  <c:v>5.2053209947946098E-3</c:v>
                </c:pt>
                <c:pt idx="993">
                  <c:v>1.6803024107329628E-2</c:v>
                </c:pt>
                <c:pt idx="994">
                  <c:v>3.264986287057643E-3</c:v>
                </c:pt>
                <c:pt idx="995">
                  <c:v>5.29014844804351E-4</c:v>
                </c:pt>
                <c:pt idx="996">
                  <c:v>5.7836899942167346E-4</c:v>
                </c:pt>
                <c:pt idx="997">
                  <c:v>2.9485582910240411E-2</c:v>
                </c:pt>
                <c:pt idx="998">
                  <c:v>1.79199575230638E-3</c:v>
                </c:pt>
                <c:pt idx="999">
                  <c:v>2.3202405473881694E-4</c:v>
                </c:pt>
                <c:pt idx="1000">
                  <c:v>3.264986287057643E-3</c:v>
                </c:pt>
                <c:pt idx="1001">
                  <c:v>1.619433198380571E-2</c:v>
                </c:pt>
                <c:pt idx="1002">
                  <c:v>2.5233799749035262E-2</c:v>
                </c:pt>
                <c:pt idx="1003">
                  <c:v>1.79199575230638E-3</c:v>
                </c:pt>
                <c:pt idx="1004">
                  <c:v>2.3437500000000038E-2</c:v>
                </c:pt>
                <c:pt idx="1005">
                  <c:v>3.5433070866141662E-2</c:v>
                </c:pt>
                <c:pt idx="1006">
                  <c:v>3.5433070866141662E-2</c:v>
                </c:pt>
                <c:pt idx="1007">
                  <c:v>1.0416666666666938E-2</c:v>
                </c:pt>
                <c:pt idx="1008">
                  <c:v>1.3157894736842193E-2</c:v>
                </c:pt>
                <c:pt idx="1009">
                  <c:v>6.5104166666679814E-4</c:v>
                </c:pt>
                <c:pt idx="1010">
                  <c:v>3.097173828881227E-3</c:v>
                </c:pt>
                <c:pt idx="1011">
                  <c:v>1.0416666666666938E-2</c:v>
                </c:pt>
                <c:pt idx="1012">
                  <c:v>2.3437500000000038E-2</c:v>
                </c:pt>
                <c:pt idx="1013">
                  <c:v>1.1459129106187558E-3</c:v>
                </c:pt>
                <c:pt idx="1014">
                  <c:v>5.8479532163741655E-3</c:v>
                </c:pt>
                <c:pt idx="1015">
                  <c:v>6.5104166666679814E-4</c:v>
                </c:pt>
                <c:pt idx="1016">
                  <c:v>1.3258820951128777E-2</c:v>
                </c:pt>
                <c:pt idx="1017">
                  <c:v>6.5104166666679814E-4</c:v>
                </c:pt>
                <c:pt idx="1018">
                  <c:v>1.7076502732243888E-4</c:v>
                </c:pt>
                <c:pt idx="1019">
                  <c:v>8.5034013605444407E-4</c:v>
                </c:pt>
                <c:pt idx="1020">
                  <c:v>1.5914697222877355E-4</c:v>
                </c:pt>
                <c:pt idx="1021">
                  <c:v>1.2500000000000063E-2</c:v>
                </c:pt>
                <c:pt idx="1022">
                  <c:v>3.5433070866141662E-2</c:v>
                </c:pt>
                <c:pt idx="1023">
                  <c:v>1.3227513227514738E-3</c:v>
                </c:pt>
                <c:pt idx="1024">
                  <c:v>3.7073170731707482E-2</c:v>
                </c:pt>
                <c:pt idx="1025">
                  <c:v>3.7073170731707482E-2</c:v>
                </c:pt>
                <c:pt idx="1026">
                  <c:v>8.4210526315792015E-4</c:v>
                </c:pt>
                <c:pt idx="1027">
                  <c:v>3.9640591966172076E-4</c:v>
                </c:pt>
                <c:pt idx="1028">
                  <c:v>1.6203703703703606E-2</c:v>
                </c:pt>
                <c:pt idx="1029">
                  <c:v>1.3157894736842193E-2</c:v>
                </c:pt>
                <c:pt idx="1030">
                  <c:v>8.9605734767043196E-4</c:v>
                </c:pt>
                <c:pt idx="1031">
                  <c:v>3.5433070866141662E-2</c:v>
                </c:pt>
                <c:pt idx="1032">
                  <c:v>6.3001391032610054E-4</c:v>
                </c:pt>
                <c:pt idx="1033">
                  <c:v>3.39724260152982E-2</c:v>
                </c:pt>
                <c:pt idx="1034">
                  <c:v>1.0125730509005721E-2</c:v>
                </c:pt>
                <c:pt idx="1035">
                  <c:v>2.3326839297362914E-2</c:v>
                </c:pt>
                <c:pt idx="1036">
                  <c:v>1.2414511866162094E-3</c:v>
                </c:pt>
                <c:pt idx="1037">
                  <c:v>1.2414511866162094E-3</c:v>
                </c:pt>
                <c:pt idx="1038">
                  <c:v>1.1437908496732143E-2</c:v>
                </c:pt>
                <c:pt idx="1039">
                  <c:v>1.1965811965811849E-2</c:v>
                </c:pt>
                <c:pt idx="1040">
                  <c:v>2.3266856600189956E-2</c:v>
                </c:pt>
                <c:pt idx="1041">
                  <c:v>3.40681144252576E-3</c:v>
                </c:pt>
                <c:pt idx="1042">
                  <c:v>3.7357315807679009E-2</c:v>
                </c:pt>
                <c:pt idx="1043">
                  <c:v>1.1437908496732143E-2</c:v>
                </c:pt>
                <c:pt idx="1044">
                  <c:v>1.7302259887005612E-2</c:v>
                </c:pt>
                <c:pt idx="1045">
                  <c:v>2.83986200373335E-2</c:v>
                </c:pt>
                <c:pt idx="1046">
                  <c:v>3.9832965349882565E-2</c:v>
                </c:pt>
                <c:pt idx="1047">
                  <c:v>6.3001391032610054E-4</c:v>
                </c:pt>
                <c:pt idx="1048">
                  <c:v>2.5073494789536938E-2</c:v>
                </c:pt>
                <c:pt idx="1049">
                  <c:v>8.903133903134141E-3</c:v>
                </c:pt>
                <c:pt idx="1050">
                  <c:v>1.8158697966022433E-4</c:v>
                </c:pt>
                <c:pt idx="1051">
                  <c:v>3.9832965349882565E-2</c:v>
                </c:pt>
                <c:pt idx="1052">
                  <c:v>1.1437908496732143E-2</c:v>
                </c:pt>
                <c:pt idx="1053">
                  <c:v>1.1437908496732143E-2</c:v>
                </c:pt>
                <c:pt idx="1054">
                  <c:v>8.7818357522792458E-3</c:v>
                </c:pt>
                <c:pt idx="1055">
                  <c:v>0</c:v>
                </c:pt>
                <c:pt idx="1056">
                  <c:v>9.4230546884035201E-3</c:v>
                </c:pt>
                <c:pt idx="1057">
                  <c:v>6.6920091866635419E-3</c:v>
                </c:pt>
                <c:pt idx="1058">
                  <c:v>1.883239171374814E-3</c:v>
                </c:pt>
                <c:pt idx="1059">
                  <c:v>8.6805555555555608E-2</c:v>
                </c:pt>
                <c:pt idx="1060">
                  <c:v>6.6666666666667001E-3</c:v>
                </c:pt>
                <c:pt idx="1061">
                  <c:v>2.3437500000000038E-2</c:v>
                </c:pt>
                <c:pt idx="1062">
                  <c:v>3.5433070866141662E-2</c:v>
                </c:pt>
                <c:pt idx="1063">
                  <c:v>6.6666666666667001E-3</c:v>
                </c:pt>
                <c:pt idx="1064">
                  <c:v>2.2071307300509393E-2</c:v>
                </c:pt>
                <c:pt idx="1065">
                  <c:v>3.1233732431025715E-3</c:v>
                </c:pt>
                <c:pt idx="1066">
                  <c:v>1.6444747923068329E-2</c:v>
                </c:pt>
                <c:pt idx="1067">
                  <c:v>6.553079947577196E-4</c:v>
                </c:pt>
                <c:pt idx="1068">
                  <c:v>1.7045454545454419E-2</c:v>
                </c:pt>
                <c:pt idx="1069">
                  <c:v>1.0416666666666938E-2</c:v>
                </c:pt>
                <c:pt idx="1070">
                  <c:v>2.976190476190496E-3</c:v>
                </c:pt>
                <c:pt idx="1071">
                  <c:v>2.976190476190496E-3</c:v>
                </c:pt>
                <c:pt idx="1072">
                  <c:v>6.6666666666667001E-3</c:v>
                </c:pt>
                <c:pt idx="1073">
                  <c:v>6.9991251093613586E-3</c:v>
                </c:pt>
                <c:pt idx="1074">
                  <c:v>5.092946269416095E-4</c:v>
                </c:pt>
                <c:pt idx="1075">
                  <c:v>1.2659556284292753E-2</c:v>
                </c:pt>
                <c:pt idx="1076">
                  <c:v>1.4517454968705256E-3</c:v>
                </c:pt>
                <c:pt idx="1077">
                  <c:v>2.3465123754419562E-2</c:v>
                </c:pt>
                <c:pt idx="1078">
                  <c:v>2.2120048664061748E-5</c:v>
                </c:pt>
                <c:pt idx="1079">
                  <c:v>3.5813412122840285E-3</c:v>
                </c:pt>
                <c:pt idx="1080">
                  <c:v>1.4596217855914152E-2</c:v>
                </c:pt>
                <c:pt idx="1081">
                  <c:v>3.5527942895781888E-4</c:v>
                </c:pt>
                <c:pt idx="1082">
                  <c:v>2.3465123754419562E-2</c:v>
                </c:pt>
                <c:pt idx="1083">
                  <c:v>5.3279789346669993E-4</c:v>
                </c:pt>
                <c:pt idx="1084">
                  <c:v>2.3465123754419562E-2</c:v>
                </c:pt>
                <c:pt idx="1085">
                  <c:v>1.3064873187166358E-3</c:v>
                </c:pt>
                <c:pt idx="1086">
                  <c:v>6.1796193094480843E-3</c:v>
                </c:pt>
                <c:pt idx="1087">
                  <c:v>2.0661583917023062E-2</c:v>
                </c:pt>
                <c:pt idx="1088">
                  <c:v>1.7321408355032479E-2</c:v>
                </c:pt>
                <c:pt idx="1089">
                  <c:v>0.14603448275862077</c:v>
                </c:pt>
                <c:pt idx="1090">
                  <c:v>5.0144944341372101E-3</c:v>
                </c:pt>
                <c:pt idx="1091">
                  <c:v>1.0389610389610303E-2</c:v>
                </c:pt>
                <c:pt idx="1092">
                  <c:v>1.3293476349568157E-3</c:v>
                </c:pt>
                <c:pt idx="1093">
                  <c:v>1.0611205432937245E-2</c:v>
                </c:pt>
                <c:pt idx="1094">
                  <c:v>1.3492417484397873E-4</c:v>
                </c:pt>
                <c:pt idx="1095">
                  <c:v>7.5740259740251549E-4</c:v>
                </c:pt>
                <c:pt idx="1096">
                  <c:v>6.812859271777781E-6</c:v>
                </c:pt>
                <c:pt idx="1097">
                  <c:v>2.2753925052073075E-4</c:v>
                </c:pt>
                <c:pt idx="1098">
                  <c:v>1.227765770702143E-3</c:v>
                </c:pt>
                <c:pt idx="1099">
                  <c:v>5.29014844804351E-4</c:v>
                </c:pt>
                <c:pt idx="1100">
                  <c:v>1.0860484544695154E-2</c:v>
                </c:pt>
                <c:pt idx="1101">
                  <c:v>1.5748031496063096E-2</c:v>
                </c:pt>
                <c:pt idx="1102">
                  <c:v>4.1252864782276466E-2</c:v>
                </c:pt>
                <c:pt idx="1103">
                  <c:v>2.3437500000000038E-2</c:v>
                </c:pt>
                <c:pt idx="1104">
                  <c:v>0.12926617307925697</c:v>
                </c:pt>
                <c:pt idx="1105">
                  <c:v>1.0389610389610303E-2</c:v>
                </c:pt>
                <c:pt idx="1106">
                  <c:v>2.6698650034176315E-2</c:v>
                </c:pt>
                <c:pt idx="1107">
                  <c:v>5.8157808577976328E-3</c:v>
                </c:pt>
                <c:pt idx="1108">
                  <c:v>3.7258064516129133E-2</c:v>
                </c:pt>
                <c:pt idx="1109">
                  <c:v>1.5720120459250867E-2</c:v>
                </c:pt>
                <c:pt idx="1110">
                  <c:v>1.7295428149086627E-2</c:v>
                </c:pt>
                <c:pt idx="1111">
                  <c:v>5.0893715164328354E-3</c:v>
                </c:pt>
                <c:pt idx="1112">
                  <c:v>7.5520178745984738E-3</c:v>
                </c:pt>
                <c:pt idx="1113">
                  <c:v>2.3878942486085384E-2</c:v>
                </c:pt>
                <c:pt idx="1114">
                  <c:v>9.8493943031827249E-5</c:v>
                </c:pt>
                <c:pt idx="1115">
                  <c:v>6.0818945760121859E-3</c:v>
                </c:pt>
                <c:pt idx="1116">
                  <c:v>2.0334224598930421E-2</c:v>
                </c:pt>
                <c:pt idx="1117">
                  <c:v>1.0389610389610303E-2</c:v>
                </c:pt>
                <c:pt idx="1118">
                  <c:v>6.4419842452627793E-3</c:v>
                </c:pt>
                <c:pt idx="1119">
                  <c:v>1.0296789824349027E-2</c:v>
                </c:pt>
                <c:pt idx="1120">
                  <c:v>7.3319926261101991E-3</c:v>
                </c:pt>
                <c:pt idx="1121">
                  <c:v>3.6491023207195743E-6</c:v>
                </c:pt>
                <c:pt idx="1122">
                  <c:v>3.1197830302689768E-2</c:v>
                </c:pt>
                <c:pt idx="1123">
                  <c:v>7.9417565842906136E-3</c:v>
                </c:pt>
                <c:pt idx="1124">
                  <c:v>1.4660633484162905E-3</c:v>
                </c:pt>
                <c:pt idx="1125">
                  <c:v>1.0296789824349027E-2</c:v>
                </c:pt>
                <c:pt idx="1126">
                  <c:v>2.0214745147900202E-2</c:v>
                </c:pt>
                <c:pt idx="1127">
                  <c:v>2.1994728461808312E-3</c:v>
                </c:pt>
                <c:pt idx="1128">
                  <c:v>2.4085224641037482E-2</c:v>
                </c:pt>
                <c:pt idx="1129">
                  <c:v>2.6364764267990268E-2</c:v>
                </c:pt>
                <c:pt idx="1130">
                  <c:v>7.6258791357741512E-4</c:v>
                </c:pt>
                <c:pt idx="1131">
                  <c:v>3.64145658263305E-2</c:v>
                </c:pt>
                <c:pt idx="1132">
                  <c:v>7.0646620931252256E-3</c:v>
                </c:pt>
                <c:pt idx="1133">
                  <c:v>6.336921668895954E-3</c:v>
                </c:pt>
                <c:pt idx="1134">
                  <c:v>1.206636500754077E-3</c:v>
                </c:pt>
                <c:pt idx="1135">
                  <c:v>1.6266065249629411E-2</c:v>
                </c:pt>
                <c:pt idx="1136">
                  <c:v>2.6364764267990268E-2</c:v>
                </c:pt>
                <c:pt idx="1137">
                  <c:v>8.6617171140301544E-3</c:v>
                </c:pt>
                <c:pt idx="1138">
                  <c:v>2.1164021164021368E-2</c:v>
                </c:pt>
                <c:pt idx="1139">
                  <c:v>5.6818181818181941E-3</c:v>
                </c:pt>
                <c:pt idx="1140">
                  <c:v>5.249960821187805E-3</c:v>
                </c:pt>
                <c:pt idx="1141">
                  <c:v>2.3437500000000038E-2</c:v>
                </c:pt>
                <c:pt idx="1142">
                  <c:v>6.6666666666668883E-3</c:v>
                </c:pt>
                <c:pt idx="1143">
                  <c:v>6.5104166666679814E-4</c:v>
                </c:pt>
                <c:pt idx="1144">
                  <c:v>3.8722933459776161E-3</c:v>
                </c:pt>
                <c:pt idx="1145">
                  <c:v>2.4380333197886249E-3</c:v>
                </c:pt>
                <c:pt idx="1146">
                  <c:v>5.0287356321839852E-3</c:v>
                </c:pt>
                <c:pt idx="1147">
                  <c:v>1.883239171374814E-3</c:v>
                </c:pt>
                <c:pt idx="1148">
                  <c:v>5.0287356321839852E-3</c:v>
                </c:pt>
                <c:pt idx="1149">
                  <c:v>2.5463515556616084E-3</c:v>
                </c:pt>
                <c:pt idx="1150">
                  <c:v>1.6203703703703606E-2</c:v>
                </c:pt>
                <c:pt idx="1151">
                  <c:v>2.3437500000000038E-2</c:v>
                </c:pt>
                <c:pt idx="1152">
                  <c:v>1.8784634169226918E-4</c:v>
                </c:pt>
                <c:pt idx="1153">
                  <c:v>1.3888888888888959E-2</c:v>
                </c:pt>
                <c:pt idx="1154">
                  <c:v>3.7858422939068027E-2</c:v>
                </c:pt>
                <c:pt idx="1155">
                  <c:v>6.9991251093613586E-3</c:v>
                </c:pt>
                <c:pt idx="1156">
                  <c:v>1.3881658858233923E-3</c:v>
                </c:pt>
                <c:pt idx="1157">
                  <c:v>3.0131826741996361E-2</c:v>
                </c:pt>
                <c:pt idx="1158">
                  <c:v>8.1756598925492995E-4</c:v>
                </c:pt>
                <c:pt idx="1159">
                  <c:v>6.6666666666668883E-3</c:v>
                </c:pt>
                <c:pt idx="1160">
                  <c:v>2.4380333197886249E-3</c:v>
                </c:pt>
                <c:pt idx="1161">
                  <c:v>9.2364532019715878E-4</c:v>
                </c:pt>
                <c:pt idx="1162">
                  <c:v>3.328402366864029E-3</c:v>
                </c:pt>
                <c:pt idx="1163">
                  <c:v>4.3572984749454336E-3</c:v>
                </c:pt>
                <c:pt idx="1164">
                  <c:v>4.3048469387756694E-3</c:v>
                </c:pt>
                <c:pt idx="1165">
                  <c:v>1.8939393939394035E-3</c:v>
                </c:pt>
                <c:pt idx="1166">
                  <c:v>1.0484927916120644E-2</c:v>
                </c:pt>
                <c:pt idx="1167">
                  <c:v>6.0258834302952001E-2</c:v>
                </c:pt>
                <c:pt idx="1168">
                  <c:v>1.883239171374814E-3</c:v>
                </c:pt>
                <c:pt idx="1169">
                  <c:v>6.3116370808678449E-2</c:v>
                </c:pt>
                <c:pt idx="1170">
                  <c:v>3.9447731755426251E-3</c:v>
                </c:pt>
                <c:pt idx="1171">
                  <c:v>1.0893246187362665E-3</c:v>
                </c:pt>
                <c:pt idx="1172">
                  <c:v>2.3437500000000038E-2</c:v>
                </c:pt>
                <c:pt idx="1173">
                  <c:v>6.5104166666679814E-4</c:v>
                </c:pt>
                <c:pt idx="1174">
                  <c:v>1.3227513227514738E-3</c:v>
                </c:pt>
                <c:pt idx="1175">
                  <c:v>8.661717114030288E-3</c:v>
                </c:pt>
                <c:pt idx="1176">
                  <c:v>6.5104166666679814E-4</c:v>
                </c:pt>
                <c:pt idx="1177">
                  <c:v>9.7949188858280165E-3</c:v>
                </c:pt>
                <c:pt idx="1178">
                  <c:v>1.1333914559720775E-2</c:v>
                </c:pt>
                <c:pt idx="1179">
                  <c:v>4.3744531933532539E-4</c:v>
                </c:pt>
                <c:pt idx="1180">
                  <c:v>3.7585550061866981E-3</c:v>
                </c:pt>
                <c:pt idx="1181">
                  <c:v>6.4499484004128737E-4</c:v>
                </c:pt>
                <c:pt idx="1182">
                  <c:v>6.9295707929419191E-3</c:v>
                </c:pt>
                <c:pt idx="1183">
                  <c:v>1.6235144312393888E-2</c:v>
                </c:pt>
                <c:pt idx="1184">
                  <c:v>9.6091793249121168E-4</c:v>
                </c:pt>
                <c:pt idx="1185">
                  <c:v>1.6235144312393888E-2</c:v>
                </c:pt>
                <c:pt idx="1186">
                  <c:v>6.4499484004128737E-4</c:v>
                </c:pt>
                <c:pt idx="1187">
                  <c:v>1.5748031496063096E-2</c:v>
                </c:pt>
                <c:pt idx="1188">
                  <c:v>4.3744531933532539E-4</c:v>
                </c:pt>
                <c:pt idx="1189">
                  <c:v>1.7076502732243888E-4</c:v>
                </c:pt>
                <c:pt idx="1190">
                  <c:v>9.8360655737704847E-2</c:v>
                </c:pt>
                <c:pt idx="1191">
                  <c:v>6.5681444991790095E-3</c:v>
                </c:pt>
                <c:pt idx="1192">
                  <c:v>8.5365853658536536E-2</c:v>
                </c:pt>
                <c:pt idx="1193">
                  <c:v>5.9999999999999928E-2</c:v>
                </c:pt>
                <c:pt idx="1194">
                  <c:v>3.1233732431025715E-3</c:v>
                </c:pt>
                <c:pt idx="1195">
                  <c:v>6.5104166666679814E-4</c:v>
                </c:pt>
                <c:pt idx="1196">
                  <c:v>5.796801764544311E-4</c:v>
                </c:pt>
                <c:pt idx="1197">
                  <c:v>1.29376456876459E-2</c:v>
                </c:pt>
                <c:pt idx="1198">
                  <c:v>1.6203703703703606E-2</c:v>
                </c:pt>
                <c:pt idx="1199">
                  <c:v>3.6549707602333709E-4</c:v>
                </c:pt>
                <c:pt idx="1200">
                  <c:v>1.0416666666666938E-2</c:v>
                </c:pt>
                <c:pt idx="1201">
                  <c:v>1.0635034257081455E-2</c:v>
                </c:pt>
                <c:pt idx="1202">
                  <c:v>8.0235185375374524E-3</c:v>
                </c:pt>
                <c:pt idx="1203">
                  <c:v>2.8979948622805717E-3</c:v>
                </c:pt>
                <c:pt idx="1204">
                  <c:v>3.0712905296700075E-4</c:v>
                </c:pt>
                <c:pt idx="1205">
                  <c:v>3.1173826173826382E-3</c:v>
                </c:pt>
                <c:pt idx="1206">
                  <c:v>1.0736842105263183E-2</c:v>
                </c:pt>
                <c:pt idx="1207">
                  <c:v>1.0143158140449141E-2</c:v>
                </c:pt>
                <c:pt idx="1208">
                  <c:v>4.6883495899780348E-4</c:v>
                </c:pt>
                <c:pt idx="1209">
                  <c:v>3.6053130929791309E-2</c:v>
                </c:pt>
                <c:pt idx="1210">
                  <c:v>4.6883495899780348E-4</c:v>
                </c:pt>
                <c:pt idx="1211">
                  <c:v>3.1090848834183539E-3</c:v>
                </c:pt>
                <c:pt idx="1212">
                  <c:v>1.1386379983340239E-2</c:v>
                </c:pt>
                <c:pt idx="1213">
                  <c:v>2.976190476190496E-3</c:v>
                </c:pt>
                <c:pt idx="1214">
                  <c:v>1.2879661668589172E-2</c:v>
                </c:pt>
                <c:pt idx="1215">
                  <c:v>3.2258064516129087E-2</c:v>
                </c:pt>
                <c:pt idx="1216">
                  <c:v>1.0416666666666938E-2</c:v>
                </c:pt>
                <c:pt idx="1217">
                  <c:v>1.5782828282842577E-4</c:v>
                </c:pt>
                <c:pt idx="1218">
                  <c:v>2.976190476190496E-3</c:v>
                </c:pt>
                <c:pt idx="1219">
                  <c:v>5.5555555555555835E-3</c:v>
                </c:pt>
                <c:pt idx="1220">
                  <c:v>6.6666666666668883E-3</c:v>
                </c:pt>
                <c:pt idx="1221">
                  <c:v>1.5914697222877355E-4</c:v>
                </c:pt>
                <c:pt idx="1222">
                  <c:v>1.7532325224631831E-3</c:v>
                </c:pt>
                <c:pt idx="1223">
                  <c:v>3.484553723788203E-3</c:v>
                </c:pt>
                <c:pt idx="1224">
                  <c:v>5.2053209947948076E-3</c:v>
                </c:pt>
                <c:pt idx="1225">
                  <c:v>1.1753950633408203E-3</c:v>
                </c:pt>
                <c:pt idx="1226">
                  <c:v>7.6777743174504089E-3</c:v>
                </c:pt>
                <c:pt idx="1227">
                  <c:v>1.5864447443394908E-2</c:v>
                </c:pt>
                <c:pt idx="1228">
                  <c:v>1.0860484544695154E-2</c:v>
                </c:pt>
                <c:pt idx="1229">
                  <c:v>7.6827350427350512E-3</c:v>
                </c:pt>
                <c:pt idx="1230">
                  <c:v>3.9616558850530332E-3</c:v>
                </c:pt>
                <c:pt idx="1231">
                  <c:v>5.6342243079644562E-3</c:v>
                </c:pt>
                <c:pt idx="1232">
                  <c:v>1.0175010175010308E-2</c:v>
                </c:pt>
                <c:pt idx="1233">
                  <c:v>1.9182271518720061E-2</c:v>
                </c:pt>
                <c:pt idx="1234">
                  <c:v>2.525706771860617E-3</c:v>
                </c:pt>
                <c:pt idx="1235">
                  <c:v>1.5685376097747162E-2</c:v>
                </c:pt>
                <c:pt idx="1236">
                  <c:v>1.2810457516339878E-2</c:v>
                </c:pt>
                <c:pt idx="1237">
                  <c:v>7.9772079772078366E-4</c:v>
                </c:pt>
                <c:pt idx="1238">
                  <c:v>5.5788698305798533E-3</c:v>
                </c:pt>
                <c:pt idx="1239">
                  <c:v>2.3017984955701249E-2</c:v>
                </c:pt>
                <c:pt idx="1240">
                  <c:v>1.3371113115368205E-4</c:v>
                </c:pt>
                <c:pt idx="1241">
                  <c:v>6.8310152343768109E-4</c:v>
                </c:pt>
                <c:pt idx="1242">
                  <c:v>1.2298046780805524E-2</c:v>
                </c:pt>
                <c:pt idx="1243">
                  <c:v>2.3965141612200407E-2</c:v>
                </c:pt>
                <c:pt idx="1244">
                  <c:v>2.2546238389689981E-2</c:v>
                </c:pt>
                <c:pt idx="1245">
                  <c:v>1.4342205011563165E-4</c:v>
                </c:pt>
                <c:pt idx="1246">
                  <c:v>3.4795270089387688E-2</c:v>
                </c:pt>
                <c:pt idx="1247">
                  <c:v>6.8310152343768109E-4</c:v>
                </c:pt>
                <c:pt idx="1248">
                  <c:v>2.3965141612200407E-2</c:v>
                </c:pt>
                <c:pt idx="1249">
                  <c:v>3.0668916702668958E-3</c:v>
                </c:pt>
                <c:pt idx="1250">
                  <c:v>3.8317054845980379E-2</c:v>
                </c:pt>
                <c:pt idx="1251">
                  <c:v>2.1917106436856326E-4</c:v>
                </c:pt>
                <c:pt idx="1252">
                  <c:v>1.096117013072018E-2</c:v>
                </c:pt>
                <c:pt idx="1253">
                  <c:v>1.0513296227581837E-2</c:v>
                </c:pt>
                <c:pt idx="1254">
                  <c:v>3.6235294117646998E-2</c:v>
                </c:pt>
                <c:pt idx="1255">
                  <c:v>1.1271088449142144E-2</c:v>
                </c:pt>
                <c:pt idx="1256">
                  <c:v>9.7980963032866207E-3</c:v>
                </c:pt>
                <c:pt idx="1257">
                  <c:v>6.8310152343768109E-4</c:v>
                </c:pt>
                <c:pt idx="1258">
                  <c:v>2.4621237749967523E-2</c:v>
                </c:pt>
                <c:pt idx="1259">
                  <c:v>3.0080464540863136E-3</c:v>
                </c:pt>
                <c:pt idx="1260">
                  <c:v>6.1285120108648767E-3</c:v>
                </c:pt>
                <c:pt idx="1261">
                  <c:v>6.4441829147711413E-3</c:v>
                </c:pt>
                <c:pt idx="1262">
                  <c:v>0</c:v>
                </c:pt>
                <c:pt idx="1263">
                  <c:v>7.0275897969807556E-3</c:v>
                </c:pt>
                <c:pt idx="1264">
                  <c:v>1.883239171374814E-3</c:v>
                </c:pt>
                <c:pt idx="1265">
                  <c:v>2.7322404371585415E-3</c:v>
                </c:pt>
                <c:pt idx="1266">
                  <c:v>1.0416666666666938E-2</c:v>
                </c:pt>
                <c:pt idx="1267">
                  <c:v>6.5104166666679814E-4</c:v>
                </c:pt>
                <c:pt idx="1268">
                  <c:v>2.3437500000000038E-2</c:v>
                </c:pt>
                <c:pt idx="1269">
                  <c:v>3.0202169625247878E-3</c:v>
                </c:pt>
                <c:pt idx="1270">
                  <c:v>2.976190476190496E-3</c:v>
                </c:pt>
                <c:pt idx="1271">
                  <c:v>4.1050903119862488E-4</c:v>
                </c:pt>
                <c:pt idx="1272">
                  <c:v>4.3744531933532539E-4</c:v>
                </c:pt>
                <c:pt idx="1273">
                  <c:v>2.3269342641071816E-3</c:v>
                </c:pt>
                <c:pt idx="1274">
                  <c:v>9.5888769027913253E-4</c:v>
                </c:pt>
                <c:pt idx="1275">
                  <c:v>1.7076502732243888E-4</c:v>
                </c:pt>
                <c:pt idx="1276">
                  <c:v>1.0176072839258202E-2</c:v>
                </c:pt>
                <c:pt idx="1277">
                  <c:v>2.1739130434782584E-2</c:v>
                </c:pt>
                <c:pt idx="1278">
                  <c:v>3.9447731755424265E-3</c:v>
                </c:pt>
                <c:pt idx="1279">
                  <c:v>6.6666666666668883E-3</c:v>
                </c:pt>
                <c:pt idx="1280">
                  <c:v>1.0416666666666938E-2</c:v>
                </c:pt>
                <c:pt idx="1281">
                  <c:v>5.8968842138815425E-3</c:v>
                </c:pt>
                <c:pt idx="1282">
                  <c:v>6.5104166666679814E-4</c:v>
                </c:pt>
                <c:pt idx="1283">
                  <c:v>0</c:v>
                </c:pt>
                <c:pt idx="1284">
                  <c:v>3.0303030303030245E-2</c:v>
                </c:pt>
                <c:pt idx="1285">
                  <c:v>6.5104166666679814E-4</c:v>
                </c:pt>
                <c:pt idx="1286">
                  <c:v>2.3437500000000038E-2</c:v>
                </c:pt>
                <c:pt idx="1287">
                  <c:v>3.9682539682539889E-3</c:v>
                </c:pt>
                <c:pt idx="1288">
                  <c:v>2.976190476190496E-3</c:v>
                </c:pt>
                <c:pt idx="1289">
                  <c:v>7.2537112010797817E-3</c:v>
                </c:pt>
                <c:pt idx="1290">
                  <c:v>1.3888888888890522E-3</c:v>
                </c:pt>
                <c:pt idx="1291">
                  <c:v>1.2644983039719754E-2</c:v>
                </c:pt>
                <c:pt idx="1292">
                  <c:v>2.2952853598014817E-2</c:v>
                </c:pt>
                <c:pt idx="1293">
                  <c:v>1.2517325017324868E-2</c:v>
                </c:pt>
                <c:pt idx="1294">
                  <c:v>2.2952853598014817E-2</c:v>
                </c:pt>
                <c:pt idx="1295">
                  <c:v>5.0717591040167116E-4</c:v>
                </c:pt>
                <c:pt idx="1296">
                  <c:v>2.1036542775673021E-2</c:v>
                </c:pt>
                <c:pt idx="1297">
                  <c:v>8.5286335286313274E-4</c:v>
                </c:pt>
                <c:pt idx="1298">
                  <c:v>1.1514473052934779E-2</c:v>
                </c:pt>
                <c:pt idx="1299">
                  <c:v>1.4033264033263812E-2</c:v>
                </c:pt>
                <c:pt idx="1300">
                  <c:v>1.3305613305613058E-2</c:v>
                </c:pt>
                <c:pt idx="1301">
                  <c:v>5.9809968900877584E-3</c:v>
                </c:pt>
                <c:pt idx="1302">
                  <c:v>2.297785352291476E-3</c:v>
                </c:pt>
                <c:pt idx="1303">
                  <c:v>2.2952853598014817E-2</c:v>
                </c:pt>
                <c:pt idx="1304">
                  <c:v>2.2952853598014817E-2</c:v>
                </c:pt>
                <c:pt idx="1305">
                  <c:v>1.1333914559720775E-2</c:v>
                </c:pt>
                <c:pt idx="1306">
                  <c:v>3.3099901520951976E-3</c:v>
                </c:pt>
                <c:pt idx="1307">
                  <c:v>2.3152022622361625E-2</c:v>
                </c:pt>
                <c:pt idx="1308">
                  <c:v>5.0717591040167116E-4</c:v>
                </c:pt>
                <c:pt idx="1309">
                  <c:v>3.9752105430055431E-4</c:v>
                </c:pt>
                <c:pt idx="1310">
                  <c:v>3.9752105430055431E-4</c:v>
                </c:pt>
                <c:pt idx="1311">
                  <c:v>3.0793729648062568E-4</c:v>
                </c:pt>
                <c:pt idx="1312">
                  <c:v>5.88048315321043E-2</c:v>
                </c:pt>
                <c:pt idx="1313">
                  <c:v>5.0717591040167116E-4</c:v>
                </c:pt>
                <c:pt idx="1314">
                  <c:v>3.9601084345701172E-3</c:v>
                </c:pt>
                <c:pt idx="1315">
                  <c:v>1.3227513227514738E-3</c:v>
                </c:pt>
                <c:pt idx="1316">
                  <c:v>1.0416666666666938E-2</c:v>
                </c:pt>
                <c:pt idx="1317">
                  <c:v>2.3437500000000038E-2</c:v>
                </c:pt>
                <c:pt idx="1318">
                  <c:v>6.9991251093613586E-3</c:v>
                </c:pt>
                <c:pt idx="1319">
                  <c:v>1.3355460723881862E-2</c:v>
                </c:pt>
                <c:pt idx="1320">
                  <c:v>1.7502067824648613E-2</c:v>
                </c:pt>
                <c:pt idx="1321">
                  <c:v>6.3151247237130882E-4</c:v>
                </c:pt>
                <c:pt idx="1322">
                  <c:v>4.7619047619047589E-2</c:v>
                </c:pt>
                <c:pt idx="1323">
                  <c:v>8.9605734767043196E-4</c:v>
                </c:pt>
                <c:pt idx="1324">
                  <c:v>8.9605734767043196E-4</c:v>
                </c:pt>
                <c:pt idx="1325">
                  <c:v>2.976190476190496E-3</c:v>
                </c:pt>
                <c:pt idx="1326">
                  <c:v>1.0416666666666938E-2</c:v>
                </c:pt>
                <c:pt idx="1327">
                  <c:v>3.5433070866141662E-2</c:v>
                </c:pt>
                <c:pt idx="1328">
                  <c:v>0</c:v>
                </c:pt>
                <c:pt idx="1329">
                  <c:v>8.9605734767043196E-4</c:v>
                </c:pt>
                <c:pt idx="1330">
                  <c:v>8.9605734767043196E-4</c:v>
                </c:pt>
                <c:pt idx="1331">
                  <c:v>6.5104166666679814E-4</c:v>
                </c:pt>
                <c:pt idx="1332">
                  <c:v>1.5748031496063096E-2</c:v>
                </c:pt>
                <c:pt idx="1333">
                  <c:v>1.6111991547807809E-2</c:v>
                </c:pt>
                <c:pt idx="1334">
                  <c:v>3.5433070866141662E-2</c:v>
                </c:pt>
                <c:pt idx="1335">
                  <c:v>1.0416666666666938E-2</c:v>
                </c:pt>
                <c:pt idx="1336">
                  <c:v>2.016129032257999E-3</c:v>
                </c:pt>
                <c:pt idx="1337">
                  <c:v>1.3774104683197297E-3</c:v>
                </c:pt>
                <c:pt idx="1338">
                  <c:v>1.3227513227514738E-3</c:v>
                </c:pt>
                <c:pt idx="1339">
                  <c:v>4.2372881355930824E-3</c:v>
                </c:pt>
                <c:pt idx="1340">
                  <c:v>1.5748031496063096E-2</c:v>
                </c:pt>
                <c:pt idx="1341">
                  <c:v>5.0344462109168844E-3</c:v>
                </c:pt>
                <c:pt idx="1342">
                  <c:v>1.0416666666666938E-2</c:v>
                </c:pt>
                <c:pt idx="1343">
                  <c:v>1.0416666666666938E-2</c:v>
                </c:pt>
                <c:pt idx="1344">
                  <c:v>3.5433070866141662E-2</c:v>
                </c:pt>
                <c:pt idx="1345">
                  <c:v>1.5748031496063096E-2</c:v>
                </c:pt>
                <c:pt idx="1346">
                  <c:v>4.3744531933532539E-4</c:v>
                </c:pt>
                <c:pt idx="1347">
                  <c:v>1.0416666666669065E-3</c:v>
                </c:pt>
                <c:pt idx="1348">
                  <c:v>1.9899285250164463E-3</c:v>
                </c:pt>
                <c:pt idx="1349">
                  <c:v>1.9899285250164463E-3</c:v>
                </c:pt>
                <c:pt idx="1350">
                  <c:v>4.3744531933532539E-4</c:v>
                </c:pt>
                <c:pt idx="1351">
                  <c:v>2.3437500000000038E-2</c:v>
                </c:pt>
                <c:pt idx="1352">
                  <c:v>2.5740025740026411E-3</c:v>
                </c:pt>
                <c:pt idx="1353">
                  <c:v>3.5433070866141662E-2</c:v>
                </c:pt>
                <c:pt idx="1354">
                  <c:v>1.0416666666666938E-2</c:v>
                </c:pt>
                <c:pt idx="1355">
                  <c:v>9.9206349206338554E-4</c:v>
                </c:pt>
                <c:pt idx="1356">
                  <c:v>1.6203703703703606E-2</c:v>
                </c:pt>
                <c:pt idx="1357">
                  <c:v>1.7433586337761011E-2</c:v>
                </c:pt>
                <c:pt idx="1358">
                  <c:v>2.3437500000000038E-2</c:v>
                </c:pt>
                <c:pt idx="1359">
                  <c:v>1.5748031496063096E-2</c:v>
                </c:pt>
                <c:pt idx="1360">
                  <c:v>1.5873015873015844E-2</c:v>
                </c:pt>
                <c:pt idx="1361">
                  <c:v>2.3437500000000038E-2</c:v>
                </c:pt>
                <c:pt idx="1362">
                  <c:v>1.4336917562724075E-2</c:v>
                </c:pt>
                <c:pt idx="1363">
                  <c:v>1.0967741935483678E-2</c:v>
                </c:pt>
                <c:pt idx="1364">
                  <c:v>1.6585365853658652E-2</c:v>
                </c:pt>
                <c:pt idx="1365">
                  <c:v>6.072106261857189E-4</c:v>
                </c:pt>
                <c:pt idx="1366">
                  <c:v>3.5868005738880875E-2</c:v>
                </c:pt>
                <c:pt idx="1367">
                  <c:v>1.7758046614927072E-5</c:v>
                </c:pt>
                <c:pt idx="1368">
                  <c:v>6.3370352174251875E-7</c:v>
                </c:pt>
                <c:pt idx="1369">
                  <c:v>4.7058823529410598E-3</c:v>
                </c:pt>
                <c:pt idx="1370">
                  <c:v>1.0967741935483678E-2</c:v>
                </c:pt>
                <c:pt idx="1371">
                  <c:v>1.0967741935483678E-2</c:v>
                </c:pt>
                <c:pt idx="1372">
                  <c:v>1.2343297974926196E-3</c:v>
                </c:pt>
                <c:pt idx="1373">
                  <c:v>5.8343219235553138E-3</c:v>
                </c:pt>
                <c:pt idx="1374">
                  <c:v>1.0967741935483678E-2</c:v>
                </c:pt>
                <c:pt idx="1375">
                  <c:v>3.2594021215044478E-3</c:v>
                </c:pt>
                <c:pt idx="1376">
                  <c:v>2.2295081967213057E-2</c:v>
                </c:pt>
                <c:pt idx="1377">
                  <c:v>2.2295081967213057E-2</c:v>
                </c:pt>
                <c:pt idx="1378">
                  <c:v>9.0510162875219631E-3</c:v>
                </c:pt>
                <c:pt idx="1379">
                  <c:v>2.3719165085388773E-2</c:v>
                </c:pt>
                <c:pt idx="1380">
                  <c:v>6.0768108896451116E-2</c:v>
                </c:pt>
                <c:pt idx="1381">
                  <c:v>1.0967741935483678E-2</c:v>
                </c:pt>
                <c:pt idx="1382">
                  <c:v>4.4574559294032591E-3</c:v>
                </c:pt>
                <c:pt idx="1383">
                  <c:v>1.6585365853658652E-2</c:v>
                </c:pt>
                <c:pt idx="1384">
                  <c:v>1.6585365853658652E-2</c:v>
                </c:pt>
                <c:pt idx="1385">
                  <c:v>1.6585365853658652E-2</c:v>
                </c:pt>
                <c:pt idx="1386">
                  <c:v>7.8586375261568593E-3</c:v>
                </c:pt>
                <c:pt idx="1387">
                  <c:v>7.8581175793469502E-3</c:v>
                </c:pt>
                <c:pt idx="1388">
                  <c:v>9.9916109531495226E-3</c:v>
                </c:pt>
                <c:pt idx="1389">
                  <c:v>3.7526497892351657E-2</c:v>
                </c:pt>
                <c:pt idx="1390">
                  <c:v>2.7756022067819897E-2</c:v>
                </c:pt>
                <c:pt idx="1391">
                  <c:v>3.1173826173826382E-3</c:v>
                </c:pt>
                <c:pt idx="1392">
                  <c:v>2.2698612862547159E-2</c:v>
                </c:pt>
                <c:pt idx="1393">
                  <c:v>1.0635034257081455E-2</c:v>
                </c:pt>
                <c:pt idx="1394">
                  <c:v>1.5905844818312307E-3</c:v>
                </c:pt>
                <c:pt idx="1395">
                  <c:v>6.5240881567454431E-5</c:v>
                </c:pt>
                <c:pt idx="1396">
                  <c:v>6.1454293737771293E-4</c:v>
                </c:pt>
                <c:pt idx="1397">
                  <c:v>1.0422270037655475E-3</c:v>
                </c:pt>
                <c:pt idx="1398">
                  <c:v>2.3319200484554808E-2</c:v>
                </c:pt>
                <c:pt idx="1399">
                  <c:v>6.1687706966151337E-4</c:v>
                </c:pt>
                <c:pt idx="1400">
                  <c:v>1.412174781739977E-3</c:v>
                </c:pt>
                <c:pt idx="1401">
                  <c:v>2.3319200484554808E-2</c:v>
                </c:pt>
                <c:pt idx="1402">
                  <c:v>1.433052811933077E-2</c:v>
                </c:pt>
                <c:pt idx="1403">
                  <c:v>7.2150072150074037E-4</c:v>
                </c:pt>
                <c:pt idx="1404">
                  <c:v>6.6666666666668883E-3</c:v>
                </c:pt>
                <c:pt idx="1405">
                  <c:v>9.6618357487921833E-3</c:v>
                </c:pt>
                <c:pt idx="1406">
                  <c:v>1.0416666666666938E-2</c:v>
                </c:pt>
                <c:pt idx="1407">
                  <c:v>6.5104166666679814E-4</c:v>
                </c:pt>
                <c:pt idx="1408">
                  <c:v>1.0416666666666938E-2</c:v>
                </c:pt>
                <c:pt idx="1409">
                  <c:v>1.0416666666666938E-2</c:v>
                </c:pt>
                <c:pt idx="1410">
                  <c:v>1.5748031496063096E-2</c:v>
                </c:pt>
                <c:pt idx="1411">
                  <c:v>6.5104166666679814E-4</c:v>
                </c:pt>
                <c:pt idx="1412">
                  <c:v>6.5104166666679814E-4</c:v>
                </c:pt>
                <c:pt idx="1413">
                  <c:v>0.15254237288135578</c:v>
                </c:pt>
                <c:pt idx="1414">
                  <c:v>1.5748031496063096E-2</c:v>
                </c:pt>
                <c:pt idx="1415">
                  <c:v>1.9357336430511073E-4</c:v>
                </c:pt>
                <c:pt idx="1416">
                  <c:v>1.5748031496063096E-2</c:v>
                </c:pt>
                <c:pt idx="1417">
                  <c:v>1.0416666666666938E-2</c:v>
                </c:pt>
                <c:pt idx="1418">
                  <c:v>1.5748031496063096E-2</c:v>
                </c:pt>
                <c:pt idx="1419">
                  <c:v>6.9991251093613586E-3</c:v>
                </c:pt>
                <c:pt idx="1420">
                  <c:v>5.9002143367469463E-3</c:v>
                </c:pt>
                <c:pt idx="1421">
                  <c:v>2.1164021164021368E-2</c:v>
                </c:pt>
                <c:pt idx="1422">
                  <c:v>1.5748031496063096E-2</c:v>
                </c:pt>
                <c:pt idx="1423">
                  <c:v>6.5104166666679814E-4</c:v>
                </c:pt>
                <c:pt idx="1424">
                  <c:v>2.1164021164021368E-2</c:v>
                </c:pt>
                <c:pt idx="1425">
                  <c:v>2.1164021164021368E-2</c:v>
                </c:pt>
                <c:pt idx="1426">
                  <c:v>1.3054830287208905E-3</c:v>
                </c:pt>
                <c:pt idx="1427">
                  <c:v>5.6570931244559674E-3</c:v>
                </c:pt>
                <c:pt idx="1428">
                  <c:v>1.0416666666666938E-2</c:v>
                </c:pt>
                <c:pt idx="1429">
                  <c:v>2.1164021164021368E-2</c:v>
                </c:pt>
                <c:pt idx="1430">
                  <c:v>2.3437500000000038E-2</c:v>
                </c:pt>
                <c:pt idx="1431">
                  <c:v>5.7518733989322508E-2</c:v>
                </c:pt>
                <c:pt idx="1432">
                  <c:v>4.3744531933532539E-4</c:v>
                </c:pt>
                <c:pt idx="1433">
                  <c:v>1.0416666666666938E-2</c:v>
                </c:pt>
                <c:pt idx="1434">
                  <c:v>2.976190476190496E-3</c:v>
                </c:pt>
                <c:pt idx="1435">
                  <c:v>1.6203703703703606E-2</c:v>
                </c:pt>
                <c:pt idx="1436">
                  <c:v>2.3437500000000038E-2</c:v>
                </c:pt>
                <c:pt idx="1437">
                  <c:v>2.3437500000000038E-2</c:v>
                </c:pt>
                <c:pt idx="1438">
                  <c:v>6.5104166666679814E-4</c:v>
                </c:pt>
                <c:pt idx="1439">
                  <c:v>1.0416666666666938E-2</c:v>
                </c:pt>
                <c:pt idx="1440">
                  <c:v>2.3437500000000038E-2</c:v>
                </c:pt>
                <c:pt idx="1441">
                  <c:v>6.9991251093613586E-3</c:v>
                </c:pt>
                <c:pt idx="1442">
                  <c:v>4.3744531933532539E-4</c:v>
                </c:pt>
                <c:pt idx="1443">
                  <c:v>1.0416666666666938E-2</c:v>
                </c:pt>
                <c:pt idx="1444">
                  <c:v>2.5956284153005476E-2</c:v>
                </c:pt>
                <c:pt idx="1445">
                  <c:v>2.1942878028404281E-2</c:v>
                </c:pt>
                <c:pt idx="1446">
                  <c:v>3.9256198347107467E-2</c:v>
                </c:pt>
                <c:pt idx="1447">
                  <c:v>4.2536297640550845E-5</c:v>
                </c:pt>
                <c:pt idx="1448">
                  <c:v>1.6120357072456491E-2</c:v>
                </c:pt>
                <c:pt idx="1449">
                  <c:v>2.5956284153005476E-2</c:v>
                </c:pt>
                <c:pt idx="1450">
                  <c:v>2.5956284153005476E-2</c:v>
                </c:pt>
                <c:pt idx="1451">
                  <c:v>4.2536297640550845E-5</c:v>
                </c:pt>
                <c:pt idx="1452">
                  <c:v>6.1557402277600317E-5</c:v>
                </c:pt>
                <c:pt idx="1453">
                  <c:v>2.5956284153005476E-2</c:v>
                </c:pt>
                <c:pt idx="1454">
                  <c:v>3.0193129883532458E-2</c:v>
                </c:pt>
                <c:pt idx="1455">
                  <c:v>1.2942443828870429E-2</c:v>
                </c:pt>
                <c:pt idx="1456">
                  <c:v>4.3976920911908794E-4</c:v>
                </c:pt>
                <c:pt idx="1457">
                  <c:v>3.9256198347107467E-2</c:v>
                </c:pt>
                <c:pt idx="1458">
                  <c:v>2.1825981225124251E-3</c:v>
                </c:pt>
                <c:pt idx="1459">
                  <c:v>8.6812476193006988E-4</c:v>
                </c:pt>
                <c:pt idx="1460">
                  <c:v>3.8865546218487472E-2</c:v>
                </c:pt>
                <c:pt idx="1461">
                  <c:v>7.9298048048049522E-4</c:v>
                </c:pt>
                <c:pt idx="1462">
                  <c:v>1.2647745238274397E-2</c:v>
                </c:pt>
                <c:pt idx="1463">
                  <c:v>6.0504583530899755E-3</c:v>
                </c:pt>
                <c:pt idx="1464">
                  <c:v>8.3677685950401127E-4</c:v>
                </c:pt>
                <c:pt idx="1465">
                  <c:v>2.582644628099184E-2</c:v>
                </c:pt>
                <c:pt idx="1466">
                  <c:v>2.9138349514561184E-3</c:v>
                </c:pt>
                <c:pt idx="1467">
                  <c:v>5.2521008403361449E-2</c:v>
                </c:pt>
                <c:pt idx="1468">
                  <c:v>1.0578512396694198E-2</c:v>
                </c:pt>
                <c:pt idx="1469">
                  <c:v>6.9800569800572822E-4</c:v>
                </c:pt>
                <c:pt idx="1470">
                  <c:v>2.8248587570621302E-2</c:v>
                </c:pt>
                <c:pt idx="1471">
                  <c:v>3.4027777777771956E-4</c:v>
                </c:pt>
                <c:pt idx="1472">
                  <c:v>6.5104166666679814E-4</c:v>
                </c:pt>
                <c:pt idx="1473">
                  <c:v>1.5748031496063096E-2</c:v>
                </c:pt>
                <c:pt idx="1474">
                  <c:v>6.9991251093613586E-3</c:v>
                </c:pt>
                <c:pt idx="1475">
                  <c:v>2.2038567493112875E-2</c:v>
                </c:pt>
                <c:pt idx="1476">
                  <c:v>4.3744531933532539E-4</c:v>
                </c:pt>
                <c:pt idx="1477">
                  <c:v>1.3199963460308634E-2</c:v>
                </c:pt>
                <c:pt idx="1478">
                  <c:v>4.3744531933532539E-4</c:v>
                </c:pt>
                <c:pt idx="1479">
                  <c:v>3.4722222222222398E-3</c:v>
                </c:pt>
                <c:pt idx="1480">
                  <c:v>2.5864707682889666E-2</c:v>
                </c:pt>
                <c:pt idx="1481">
                  <c:v>3.5433070866141662E-2</c:v>
                </c:pt>
                <c:pt idx="1482">
                  <c:v>7.4992347719621596E-3</c:v>
                </c:pt>
                <c:pt idx="1483">
                  <c:v>2.3437500000000038E-2</c:v>
                </c:pt>
                <c:pt idx="1484">
                  <c:v>2.3437500000000038E-2</c:v>
                </c:pt>
                <c:pt idx="1485">
                  <c:v>1.0416666666666938E-2</c:v>
                </c:pt>
                <c:pt idx="1486">
                  <c:v>0</c:v>
                </c:pt>
                <c:pt idx="1487">
                  <c:v>2.2786458333334501E-3</c:v>
                </c:pt>
                <c:pt idx="1488">
                  <c:v>6.5104166666679814E-4</c:v>
                </c:pt>
                <c:pt idx="1489">
                  <c:v>4.3744531933532539E-4</c:v>
                </c:pt>
                <c:pt idx="1490">
                  <c:v>5.4256410256409051E-4</c:v>
                </c:pt>
                <c:pt idx="1491">
                  <c:v>1.1093333333333358E-2</c:v>
                </c:pt>
                <c:pt idx="1492">
                  <c:v>1.1027725661870622E-3</c:v>
                </c:pt>
                <c:pt idx="1493">
                  <c:v>3.7562334217506779E-2</c:v>
                </c:pt>
                <c:pt idx="1494">
                  <c:v>2.3076923076923002E-2</c:v>
                </c:pt>
                <c:pt idx="1495">
                  <c:v>1.559776943923266E-2</c:v>
                </c:pt>
                <c:pt idx="1496">
                  <c:v>1.559776943923266E-2</c:v>
                </c:pt>
                <c:pt idx="1497">
                  <c:v>5.796801764544311E-4</c:v>
                </c:pt>
                <c:pt idx="1498">
                  <c:v>3.4894540942928057E-2</c:v>
                </c:pt>
                <c:pt idx="1499">
                  <c:v>1.1093333333333358E-2</c:v>
                </c:pt>
                <c:pt idx="1500">
                  <c:v>3.7466338836203679E-3</c:v>
                </c:pt>
                <c:pt idx="1501">
                  <c:v>2.2894821187584406E-2</c:v>
                </c:pt>
                <c:pt idx="1502">
                  <c:v>1.5321966693100731E-2</c:v>
                </c:pt>
                <c:pt idx="1503">
                  <c:v>1.1093333333333358E-2</c:v>
                </c:pt>
                <c:pt idx="1504">
                  <c:v>4.2651395317047248E-3</c:v>
                </c:pt>
                <c:pt idx="1505">
                  <c:v>1.1027725661870622E-3</c:v>
                </c:pt>
                <c:pt idx="1506">
                  <c:v>1.8951699062586223E-2</c:v>
                </c:pt>
                <c:pt idx="1507">
                  <c:v>2.5001858045335698E-3</c:v>
                </c:pt>
                <c:pt idx="1508">
                  <c:v>1.1689034369886456E-3</c:v>
                </c:pt>
                <c:pt idx="1509">
                  <c:v>5.5555555555555643E-2</c:v>
                </c:pt>
                <c:pt idx="1510">
                  <c:v>2.3437500000000038E-2</c:v>
                </c:pt>
                <c:pt idx="1511">
                  <c:v>1.0416666666666938E-2</c:v>
                </c:pt>
                <c:pt idx="1512">
                  <c:v>1.0416666666666938E-2</c:v>
                </c:pt>
                <c:pt idx="1513">
                  <c:v>4.123493533215767E-2</c:v>
                </c:pt>
                <c:pt idx="1514">
                  <c:v>6.4935064935064037E-3</c:v>
                </c:pt>
                <c:pt idx="1515">
                  <c:v>3.4722222222222398E-3</c:v>
                </c:pt>
                <c:pt idx="1516">
                  <c:v>1.9357336430511073E-4</c:v>
                </c:pt>
                <c:pt idx="1517">
                  <c:v>3.0055414670798752E-3</c:v>
                </c:pt>
                <c:pt idx="1518">
                  <c:v>1.6203703703703606E-2</c:v>
                </c:pt>
                <c:pt idx="1519">
                  <c:v>2.3437500000000038E-2</c:v>
                </c:pt>
                <c:pt idx="1520">
                  <c:v>3.64145658263305E-2</c:v>
                </c:pt>
                <c:pt idx="1521">
                  <c:v>1.048000846762469E-2</c:v>
                </c:pt>
                <c:pt idx="1522">
                  <c:v>2.5015147413337626E-2</c:v>
                </c:pt>
                <c:pt idx="1523">
                  <c:v>2.3437500000000038E-2</c:v>
                </c:pt>
                <c:pt idx="1524">
                  <c:v>4.7619047619047589E-2</c:v>
                </c:pt>
                <c:pt idx="1525">
                  <c:v>1.8873576992210993E-2</c:v>
                </c:pt>
                <c:pt idx="1526">
                  <c:v>6.147540983606598E-3</c:v>
                </c:pt>
                <c:pt idx="1527">
                  <c:v>1.0416666666666938E-2</c:v>
                </c:pt>
                <c:pt idx="1528">
                  <c:v>1.0416666666666938E-2</c:v>
                </c:pt>
                <c:pt idx="1529">
                  <c:v>4.3744531933532539E-4</c:v>
                </c:pt>
                <c:pt idx="1530">
                  <c:v>7.2148786831516027E-4</c:v>
                </c:pt>
                <c:pt idx="1531">
                  <c:v>2.66666666666668E-2</c:v>
                </c:pt>
                <c:pt idx="1532">
                  <c:v>2.3437500000000038E-2</c:v>
                </c:pt>
                <c:pt idx="1533">
                  <c:v>0.43069306930693069</c:v>
                </c:pt>
                <c:pt idx="1534">
                  <c:v>0.45000000000000007</c:v>
                </c:pt>
                <c:pt idx="1535">
                  <c:v>2.3437500000000038E-2</c:v>
                </c:pt>
                <c:pt idx="1536">
                  <c:v>3.5433070866141662E-2</c:v>
                </c:pt>
                <c:pt idx="1537">
                  <c:v>2.3437500000000038E-2</c:v>
                </c:pt>
                <c:pt idx="1538">
                  <c:v>1.0416666666666938E-2</c:v>
                </c:pt>
                <c:pt idx="1539">
                  <c:v>2.1164021164021368E-2</c:v>
                </c:pt>
                <c:pt idx="1540">
                  <c:v>1.3227513227514738E-3</c:v>
                </c:pt>
                <c:pt idx="1541">
                  <c:v>1.5748031496063096E-2</c:v>
                </c:pt>
                <c:pt idx="1542">
                  <c:v>8.9605734767043196E-4</c:v>
                </c:pt>
                <c:pt idx="1543">
                  <c:v>6.9716775599128408E-2</c:v>
                </c:pt>
                <c:pt idx="1544">
                  <c:v>0.22566371681415917</c:v>
                </c:pt>
                <c:pt idx="1545">
                  <c:v>0.339622641509434</c:v>
                </c:pt>
                <c:pt idx="1546">
                  <c:v>4.3744531933532539E-4</c:v>
                </c:pt>
                <c:pt idx="1547">
                  <c:v>0.35714285714285704</c:v>
                </c:pt>
                <c:pt idx="1548">
                  <c:v>0.339622641509434</c:v>
                </c:pt>
                <c:pt idx="1549">
                  <c:v>0.34031710079275196</c:v>
                </c:pt>
                <c:pt idx="1550">
                  <c:v>1.1582581579240702E-2</c:v>
                </c:pt>
                <c:pt idx="1551">
                  <c:v>8.7474120082817446E-3</c:v>
                </c:pt>
                <c:pt idx="1552">
                  <c:v>9.7902097902097876E-2</c:v>
                </c:pt>
                <c:pt idx="1553">
                  <c:v>0.35595414201183423</c:v>
                </c:pt>
                <c:pt idx="1554">
                  <c:v>1.0416666666666938E-2</c:v>
                </c:pt>
                <c:pt idx="1555">
                  <c:v>0.30555555555555569</c:v>
                </c:pt>
                <c:pt idx="1556">
                  <c:v>5.88048315321043E-2</c:v>
                </c:pt>
                <c:pt idx="1557">
                  <c:v>9.4993138471402073E-4</c:v>
                </c:pt>
                <c:pt idx="1558">
                  <c:v>6.9991251093613586E-3</c:v>
                </c:pt>
                <c:pt idx="1559">
                  <c:v>3.1249999999999962E-2</c:v>
                </c:pt>
                <c:pt idx="1560">
                  <c:v>5.9999999999999928E-2</c:v>
                </c:pt>
                <c:pt idx="1561">
                  <c:v>0.46969696969696967</c:v>
                </c:pt>
                <c:pt idx="1562">
                  <c:v>1.5384615384615396E-2</c:v>
                </c:pt>
                <c:pt idx="1563">
                  <c:v>1.5384615384615396E-2</c:v>
                </c:pt>
                <c:pt idx="1564">
                  <c:v>1.5384615384615396E-2</c:v>
                </c:pt>
                <c:pt idx="1565">
                  <c:v>1.5384615384615396E-2</c:v>
                </c:pt>
                <c:pt idx="1566">
                  <c:v>1.5384615384615396E-2</c:v>
                </c:pt>
                <c:pt idx="1567">
                  <c:v>1.5384615384615396E-2</c:v>
                </c:pt>
                <c:pt idx="1568">
                  <c:v>1.5384615384615396E-2</c:v>
                </c:pt>
                <c:pt idx="1569">
                  <c:v>1.0416666666666938E-2</c:v>
                </c:pt>
                <c:pt idx="1570">
                  <c:v>2.3437500000000038E-2</c:v>
                </c:pt>
                <c:pt idx="1571">
                  <c:v>4.3744531933532539E-4</c:v>
                </c:pt>
                <c:pt idx="1572">
                  <c:v>0.11157024793388433</c:v>
                </c:pt>
                <c:pt idx="1573">
                  <c:v>6.5104166666679814E-4</c:v>
                </c:pt>
                <c:pt idx="1574">
                  <c:v>6.9991251093613586E-3</c:v>
                </c:pt>
                <c:pt idx="1575">
                  <c:v>4.3744531933532539E-4</c:v>
                </c:pt>
                <c:pt idx="1576">
                  <c:v>1.0416666666666938E-2</c:v>
                </c:pt>
                <c:pt idx="1577">
                  <c:v>2.4962050936077063E-2</c:v>
                </c:pt>
                <c:pt idx="1578">
                  <c:v>0.1784786641929498</c:v>
                </c:pt>
                <c:pt idx="1579">
                  <c:v>6.8971442616762815E-2</c:v>
                </c:pt>
                <c:pt idx="1580">
                  <c:v>6.8971442616762815E-2</c:v>
                </c:pt>
                <c:pt idx="1581">
                  <c:v>3.7755102040816356E-2</c:v>
                </c:pt>
                <c:pt idx="1582">
                  <c:v>7.1225720576355593E-4</c:v>
                </c:pt>
                <c:pt idx="1583">
                  <c:v>6.6666666666668883E-3</c:v>
                </c:pt>
                <c:pt idx="1584">
                  <c:v>1.3103706476976246E-3</c:v>
                </c:pt>
                <c:pt idx="1585">
                  <c:v>3.2400503907856988E-2</c:v>
                </c:pt>
                <c:pt idx="1586">
                  <c:v>2.3437500000000038E-2</c:v>
                </c:pt>
                <c:pt idx="1587">
                  <c:v>1.5748031496063096E-2</c:v>
                </c:pt>
                <c:pt idx="1588">
                  <c:v>1.5748031496063096E-2</c:v>
                </c:pt>
                <c:pt idx="1589">
                  <c:v>1.5748031496063096E-2</c:v>
                </c:pt>
                <c:pt idx="1590">
                  <c:v>1.0416666666666938E-2</c:v>
                </c:pt>
                <c:pt idx="1591">
                  <c:v>1.5748031496063096E-2</c:v>
                </c:pt>
                <c:pt idx="1592">
                  <c:v>6.5104166666679814E-4</c:v>
                </c:pt>
                <c:pt idx="1593">
                  <c:v>5.9999999999999928E-2</c:v>
                </c:pt>
                <c:pt idx="1594">
                  <c:v>9.5338983050847672E-3</c:v>
                </c:pt>
                <c:pt idx="1595">
                  <c:v>2.3437500000000038E-2</c:v>
                </c:pt>
                <c:pt idx="1596">
                  <c:v>0.25488033978600011</c:v>
                </c:pt>
                <c:pt idx="1597">
                  <c:v>6.5104166666679814E-4</c:v>
                </c:pt>
                <c:pt idx="1598">
                  <c:v>2.4132231404958876E-2</c:v>
                </c:pt>
                <c:pt idx="1599">
                  <c:v>2.3022907793254409E-2</c:v>
                </c:pt>
                <c:pt idx="1600">
                  <c:v>3.412570507655358E-3</c:v>
                </c:pt>
                <c:pt idx="1601">
                  <c:v>1.1321181931393752E-2</c:v>
                </c:pt>
                <c:pt idx="1602">
                  <c:v>3.4459692083889028E-2</c:v>
                </c:pt>
                <c:pt idx="1603">
                  <c:v>3.412570507655358E-3</c:v>
                </c:pt>
                <c:pt idx="1604">
                  <c:v>0.10216377544488549</c:v>
                </c:pt>
                <c:pt idx="1605">
                  <c:v>5.9999999999999928E-2</c:v>
                </c:pt>
                <c:pt idx="1606">
                  <c:v>1.0416666666666938E-2</c:v>
                </c:pt>
                <c:pt idx="1607">
                  <c:v>5.8479532163744213E-3</c:v>
                </c:pt>
                <c:pt idx="1608">
                  <c:v>3.3469945355191169E-2</c:v>
                </c:pt>
                <c:pt idx="1609">
                  <c:v>0</c:v>
                </c:pt>
                <c:pt idx="1610">
                  <c:v>1.0416666666666938E-2</c:v>
                </c:pt>
                <c:pt idx="1611">
                  <c:v>3.9447731755425089E-3</c:v>
                </c:pt>
                <c:pt idx="1612">
                  <c:v>2.5864707682889666E-2</c:v>
                </c:pt>
                <c:pt idx="1613">
                  <c:v>5.092946269416095E-4</c:v>
                </c:pt>
                <c:pt idx="1614">
                  <c:v>1.4743118516703327E-2</c:v>
                </c:pt>
                <c:pt idx="1615">
                  <c:v>2.06625683060109E-2</c:v>
                </c:pt>
                <c:pt idx="1616">
                  <c:v>4.2490583804143181E-2</c:v>
                </c:pt>
                <c:pt idx="1617">
                  <c:v>1.6774193548387228E-2</c:v>
                </c:pt>
                <c:pt idx="1618">
                  <c:v>4.6658259773013834E-2</c:v>
                </c:pt>
                <c:pt idx="1619">
                  <c:v>2.2495421245421379E-2</c:v>
                </c:pt>
                <c:pt idx="1620">
                  <c:v>2.2495421245421379E-2</c:v>
                </c:pt>
                <c:pt idx="1621">
                  <c:v>2.2495421245421379E-2</c:v>
                </c:pt>
                <c:pt idx="1622">
                  <c:v>6.3296703296703673E-3</c:v>
                </c:pt>
                <c:pt idx="1623">
                  <c:v>2.3319200484554808E-2</c:v>
                </c:pt>
                <c:pt idx="1624">
                  <c:v>2.8951162473889847E-2</c:v>
                </c:pt>
                <c:pt idx="1625">
                  <c:v>1.7538641134146823E-2</c:v>
                </c:pt>
                <c:pt idx="1626">
                  <c:v>1.0635034257081455E-2</c:v>
                </c:pt>
                <c:pt idx="1627">
                  <c:v>4.6239474810902282E-3</c:v>
                </c:pt>
                <c:pt idx="1628">
                  <c:v>5.5363355856092654E-6</c:v>
                </c:pt>
                <c:pt idx="1629">
                  <c:v>1.2090102259829371E-4</c:v>
                </c:pt>
                <c:pt idx="1630">
                  <c:v>9.6561444173804915E-3</c:v>
                </c:pt>
                <c:pt idx="1631">
                  <c:v>7.6417484954061988E-4</c:v>
                </c:pt>
                <c:pt idx="1632">
                  <c:v>2.4988869223902949E-3</c:v>
                </c:pt>
                <c:pt idx="1633">
                  <c:v>3.1173826173826382E-3</c:v>
                </c:pt>
                <c:pt idx="1634">
                  <c:v>1.6079158936301841E-2</c:v>
                </c:pt>
                <c:pt idx="1635">
                  <c:v>1.0059737874994833E-2</c:v>
                </c:pt>
                <c:pt idx="1636">
                  <c:v>2.3437500000000038E-2</c:v>
                </c:pt>
                <c:pt idx="1637">
                  <c:v>2.016129032257999E-3</c:v>
                </c:pt>
                <c:pt idx="1638">
                  <c:v>2.016129032257999E-3</c:v>
                </c:pt>
                <c:pt idx="1639">
                  <c:v>1.3774104683197297E-3</c:v>
                </c:pt>
                <c:pt idx="1640">
                  <c:v>1.8939393939394035E-3</c:v>
                </c:pt>
                <c:pt idx="1641">
                  <c:v>1.9357336430511073E-4</c:v>
                </c:pt>
                <c:pt idx="1642">
                  <c:v>8.5365853658536536E-2</c:v>
                </c:pt>
                <c:pt idx="1643">
                  <c:v>1.3054830287208905E-3</c:v>
                </c:pt>
                <c:pt idx="1644">
                  <c:v>1.3054830287208905E-3</c:v>
                </c:pt>
                <c:pt idx="1645">
                  <c:v>1.6203703703703606E-2</c:v>
                </c:pt>
                <c:pt idx="1646">
                  <c:v>0.27240528614890508</c:v>
                </c:pt>
                <c:pt idx="1647">
                  <c:v>2.8133248864953757E-3</c:v>
                </c:pt>
                <c:pt idx="1648">
                  <c:v>4.9179894179894303E-2</c:v>
                </c:pt>
                <c:pt idx="1649">
                  <c:v>1.6004495504495335E-2</c:v>
                </c:pt>
                <c:pt idx="1650">
                  <c:v>1.0635034257081455E-2</c:v>
                </c:pt>
                <c:pt idx="1651">
                  <c:v>2.3548058417298946E-2</c:v>
                </c:pt>
                <c:pt idx="1652">
                  <c:v>1.1582581579240702E-2</c:v>
                </c:pt>
                <c:pt idx="1653">
                  <c:v>9.5989480604865382E-2</c:v>
                </c:pt>
                <c:pt idx="1654">
                  <c:v>4.7225577629882463E-4</c:v>
                </c:pt>
                <c:pt idx="1655">
                  <c:v>2.2826766729205875E-2</c:v>
                </c:pt>
                <c:pt idx="1656">
                  <c:v>4.2930528375733926E-2</c:v>
                </c:pt>
                <c:pt idx="1657">
                  <c:v>2.007125294797075E-4</c:v>
                </c:pt>
                <c:pt idx="1658">
                  <c:v>6.4931577974082097E-2</c:v>
                </c:pt>
                <c:pt idx="1659">
                  <c:v>9.6012331379716242E-4</c:v>
                </c:pt>
                <c:pt idx="1660">
                  <c:v>1.0736842105263183E-2</c:v>
                </c:pt>
                <c:pt idx="1661">
                  <c:v>2.2805750589709461E-2</c:v>
                </c:pt>
                <c:pt idx="1662">
                  <c:v>1.7062333136960688E-3</c:v>
                </c:pt>
                <c:pt idx="1663">
                  <c:v>4.6883495899780348E-4</c:v>
                </c:pt>
                <c:pt idx="1664">
                  <c:v>1.0736842105263183E-2</c:v>
                </c:pt>
                <c:pt idx="1665">
                  <c:v>3.8465502193337719E-2</c:v>
                </c:pt>
                <c:pt idx="1666">
                  <c:v>1.4406601801559704E-2</c:v>
                </c:pt>
                <c:pt idx="1667">
                  <c:v>1.4974951338587787E-2</c:v>
                </c:pt>
                <c:pt idx="1668">
                  <c:v>6.912845219296887E-3</c:v>
                </c:pt>
                <c:pt idx="1669">
                  <c:v>1.3846730192884127E-2</c:v>
                </c:pt>
                <c:pt idx="1670">
                  <c:v>6.4408731764104095E-3</c:v>
                </c:pt>
                <c:pt idx="1671">
                  <c:v>1.6112919338532523E-6</c:v>
                </c:pt>
                <c:pt idx="1672">
                  <c:v>3.9797045060202881E-2</c:v>
                </c:pt>
                <c:pt idx="1673">
                  <c:v>3.1173826173826382E-3</c:v>
                </c:pt>
                <c:pt idx="1674">
                  <c:v>1.0635034257081455E-2</c:v>
                </c:pt>
                <c:pt idx="1675">
                  <c:v>1.133317901610611E-2</c:v>
                </c:pt>
                <c:pt idx="1676">
                  <c:v>1.0635034257081455E-2</c:v>
                </c:pt>
                <c:pt idx="1677">
                  <c:v>1.0635034257081455E-2</c:v>
                </c:pt>
                <c:pt idx="1678">
                  <c:v>1.6079158936301841E-2</c:v>
                </c:pt>
                <c:pt idx="1679">
                  <c:v>1.0818389531260818E-2</c:v>
                </c:pt>
                <c:pt idx="1680">
                  <c:v>3.1173826173826382E-3</c:v>
                </c:pt>
                <c:pt idx="1681">
                  <c:v>5.3280053280077089E-4</c:v>
                </c:pt>
                <c:pt idx="1682">
                  <c:v>4.7384615384615261E-2</c:v>
                </c:pt>
                <c:pt idx="1683">
                  <c:v>1.0416666666666938E-2</c:v>
                </c:pt>
                <c:pt idx="1684">
                  <c:v>5.6818181818181941E-3</c:v>
                </c:pt>
                <c:pt idx="1685">
                  <c:v>5.6818181818181941E-3</c:v>
                </c:pt>
                <c:pt idx="1686">
                  <c:v>4.1050903119862488E-4</c:v>
                </c:pt>
                <c:pt idx="1687">
                  <c:v>1.8939393939394035E-3</c:v>
                </c:pt>
                <c:pt idx="1688">
                  <c:v>1.6203703703703606E-2</c:v>
                </c:pt>
                <c:pt idx="1689">
                  <c:v>5.206706237638789E-5</c:v>
                </c:pt>
                <c:pt idx="1690">
                  <c:v>8.1487140310670062E-3</c:v>
                </c:pt>
                <c:pt idx="1691">
                  <c:v>3.3251231527093673E-2</c:v>
                </c:pt>
                <c:pt idx="1692">
                  <c:v>5.206706237638789E-5</c:v>
                </c:pt>
                <c:pt idx="1693">
                  <c:v>2.3437500000000038E-2</c:v>
                </c:pt>
                <c:pt idx="1694">
                  <c:v>1.1198086540552489E-2</c:v>
                </c:pt>
                <c:pt idx="1695">
                  <c:v>1.3227513227514738E-3</c:v>
                </c:pt>
                <c:pt idx="1696">
                  <c:v>1.0416666666666938E-2</c:v>
                </c:pt>
                <c:pt idx="1697">
                  <c:v>8.8757396449705879E-3</c:v>
                </c:pt>
                <c:pt idx="1698">
                  <c:v>3.5433070866141662E-2</c:v>
                </c:pt>
                <c:pt idx="1699">
                  <c:v>2.5735294117647207E-2</c:v>
                </c:pt>
                <c:pt idx="1700">
                  <c:v>2.3011176857330399E-3</c:v>
                </c:pt>
                <c:pt idx="1701">
                  <c:v>2.9659277504105235E-2</c:v>
                </c:pt>
                <c:pt idx="1702">
                  <c:v>2.66666666666668E-2</c:v>
                </c:pt>
                <c:pt idx="1703">
                  <c:v>2.1164021164021368E-2</c:v>
                </c:pt>
                <c:pt idx="1704">
                  <c:v>1.5748031496063096E-2</c:v>
                </c:pt>
                <c:pt idx="1705">
                  <c:v>3.7940379403793946E-2</c:v>
                </c:pt>
                <c:pt idx="1706">
                  <c:v>2.2952761735526984E-3</c:v>
                </c:pt>
                <c:pt idx="1707">
                  <c:v>3.1249999999999962E-2</c:v>
                </c:pt>
                <c:pt idx="1708">
                  <c:v>1.1459129106187558E-3</c:v>
                </c:pt>
                <c:pt idx="1709">
                  <c:v>3.1534688156973287E-3</c:v>
                </c:pt>
                <c:pt idx="1710">
                  <c:v>1.1459129106187558E-3</c:v>
                </c:pt>
                <c:pt idx="1711">
                  <c:v>3.5433070866141662E-2</c:v>
                </c:pt>
                <c:pt idx="1712">
                  <c:v>3.5433070866141662E-2</c:v>
                </c:pt>
                <c:pt idx="1713">
                  <c:v>1.1127063890882962E-2</c:v>
                </c:pt>
                <c:pt idx="1714">
                  <c:v>1.8939393939394035E-3</c:v>
                </c:pt>
                <c:pt idx="1715">
                  <c:v>1.1459129106187558E-3</c:v>
                </c:pt>
                <c:pt idx="1716">
                  <c:v>3.5433070866141662E-2</c:v>
                </c:pt>
                <c:pt idx="1717">
                  <c:v>3.8722933459776161E-3</c:v>
                </c:pt>
                <c:pt idx="1718">
                  <c:v>1.3227513227514738E-3</c:v>
                </c:pt>
                <c:pt idx="1719">
                  <c:v>6.4974312481113549E-3</c:v>
                </c:pt>
                <c:pt idx="1720">
                  <c:v>3.9232781168265125E-3</c:v>
                </c:pt>
                <c:pt idx="1721">
                  <c:v>1.0416666666666938E-2</c:v>
                </c:pt>
                <c:pt idx="1722">
                  <c:v>1.5748031496063096E-2</c:v>
                </c:pt>
                <c:pt idx="1723">
                  <c:v>6.5104166666679814E-4</c:v>
                </c:pt>
                <c:pt idx="1724">
                  <c:v>6.5104166666679814E-4</c:v>
                </c:pt>
                <c:pt idx="1725">
                  <c:v>4.2604735971350494E-5</c:v>
                </c:pt>
                <c:pt idx="1726">
                  <c:v>6.9991251093613586E-3</c:v>
                </c:pt>
                <c:pt idx="1727">
                  <c:v>1.2184508268059195E-2</c:v>
                </c:pt>
                <c:pt idx="1728">
                  <c:v>4.3744531933532539E-4</c:v>
                </c:pt>
                <c:pt idx="1729">
                  <c:v>4.3121881682109814E-2</c:v>
                </c:pt>
                <c:pt idx="1730">
                  <c:v>2.3437500000000038E-2</c:v>
                </c:pt>
                <c:pt idx="1731">
                  <c:v>6.9991251093613586E-3</c:v>
                </c:pt>
                <c:pt idx="1732">
                  <c:v>1.6203703703703606E-2</c:v>
                </c:pt>
                <c:pt idx="1733">
                  <c:v>1.5748031496063096E-2</c:v>
                </c:pt>
                <c:pt idx="1734">
                  <c:v>0</c:v>
                </c:pt>
                <c:pt idx="1735">
                  <c:v>2.2978268614178763E-2</c:v>
                </c:pt>
                <c:pt idx="1736">
                  <c:v>7.5725996943170918E-3</c:v>
                </c:pt>
                <c:pt idx="1737">
                  <c:v>1.620370370370372E-2</c:v>
                </c:pt>
                <c:pt idx="1738">
                  <c:v>2.3422377080913635E-2</c:v>
                </c:pt>
                <c:pt idx="1739">
                  <c:v>1.60384923817156E-3</c:v>
                </c:pt>
                <c:pt idx="1740">
                  <c:v>6.147540983606598E-3</c:v>
                </c:pt>
                <c:pt idx="1741">
                  <c:v>2.9231752991685416E-3</c:v>
                </c:pt>
                <c:pt idx="1742">
                  <c:v>4.2372881355930824E-3</c:v>
                </c:pt>
                <c:pt idx="1743">
                  <c:v>2.7230833682446817E-2</c:v>
                </c:pt>
                <c:pt idx="1744">
                  <c:v>6.5104166666679814E-4</c:v>
                </c:pt>
                <c:pt idx="1745">
                  <c:v>1.3227513227514738E-3</c:v>
                </c:pt>
                <c:pt idx="1746">
                  <c:v>6.5104166666679814E-4</c:v>
                </c:pt>
                <c:pt idx="1747">
                  <c:v>2.06625683060109E-2</c:v>
                </c:pt>
                <c:pt idx="1748">
                  <c:v>7.2148786831516027E-4</c:v>
                </c:pt>
                <c:pt idx="1749">
                  <c:v>1.0296789824349027E-2</c:v>
                </c:pt>
                <c:pt idx="1750">
                  <c:v>1.048000846762469E-2</c:v>
                </c:pt>
                <c:pt idx="1751">
                  <c:v>7.8480422813285468E-4</c:v>
                </c:pt>
                <c:pt idx="1752">
                  <c:v>9.0642765982132303E-3</c:v>
                </c:pt>
                <c:pt idx="1753">
                  <c:v>2.3319200484554808E-2</c:v>
                </c:pt>
                <c:pt idx="1754">
                  <c:v>7.1602709217386297E-3</c:v>
                </c:pt>
                <c:pt idx="1755">
                  <c:v>1.0635034257081455E-2</c:v>
                </c:pt>
                <c:pt idx="1756">
                  <c:v>1.5470477999748978E-4</c:v>
                </c:pt>
                <c:pt idx="1757">
                  <c:v>1.3335348861664229E-3</c:v>
                </c:pt>
                <c:pt idx="1758">
                  <c:v>9.8681805998884634E-4</c:v>
                </c:pt>
                <c:pt idx="1759">
                  <c:v>6.1454293737771293E-4</c:v>
                </c:pt>
                <c:pt idx="1760">
                  <c:v>1.9653199332941233E-2</c:v>
                </c:pt>
                <c:pt idx="1761">
                  <c:v>1.4083477498111698E-2</c:v>
                </c:pt>
                <c:pt idx="1762">
                  <c:v>2.1610389610389521E-2</c:v>
                </c:pt>
                <c:pt idx="1763">
                  <c:v>1.5748031496063096E-2</c:v>
                </c:pt>
                <c:pt idx="1764">
                  <c:v>9.7949188858280165E-3</c:v>
                </c:pt>
                <c:pt idx="1765">
                  <c:v>6.238859180035747E-3</c:v>
                </c:pt>
                <c:pt idx="1766">
                  <c:v>1.4982790038469222E-2</c:v>
                </c:pt>
                <c:pt idx="1767">
                  <c:v>6.5104166666679814E-4</c:v>
                </c:pt>
                <c:pt idx="1768">
                  <c:v>0</c:v>
                </c:pt>
                <c:pt idx="1769">
                  <c:v>6.5104166666679814E-4</c:v>
                </c:pt>
                <c:pt idx="1770">
                  <c:v>4.7619047619047589E-2</c:v>
                </c:pt>
                <c:pt idx="1771">
                  <c:v>2.3437500000000038E-2</c:v>
                </c:pt>
                <c:pt idx="1772">
                  <c:v>6.5104166666679814E-4</c:v>
                </c:pt>
                <c:pt idx="1773">
                  <c:v>8.4876543209878377E-3</c:v>
                </c:pt>
                <c:pt idx="1774">
                  <c:v>1.0416666666666938E-2</c:v>
                </c:pt>
                <c:pt idx="1775">
                  <c:v>1.6079158936301841E-2</c:v>
                </c:pt>
                <c:pt idx="1776">
                  <c:v>2.3837667454688696E-2</c:v>
                </c:pt>
                <c:pt idx="1777">
                  <c:v>2.3069679849340892E-2</c:v>
                </c:pt>
                <c:pt idx="1778">
                  <c:v>6.9991251093613586E-3</c:v>
                </c:pt>
                <c:pt idx="1779">
                  <c:v>1.7076502732243888E-4</c:v>
                </c:pt>
                <c:pt idx="1780">
                  <c:v>4.1091387245386267E-5</c:v>
                </c:pt>
                <c:pt idx="1781">
                  <c:v>4.2308854638865873E-3</c:v>
                </c:pt>
                <c:pt idx="1782">
                  <c:v>6.5104166666679814E-4</c:v>
                </c:pt>
                <c:pt idx="1783">
                  <c:v>2.06625683060109E-2</c:v>
                </c:pt>
                <c:pt idx="1784">
                  <c:v>6.6666666666668883E-3</c:v>
                </c:pt>
                <c:pt idx="1785">
                  <c:v>1.6203703703703606E-2</c:v>
                </c:pt>
                <c:pt idx="1786">
                  <c:v>1.3831967213114787E-2</c:v>
                </c:pt>
                <c:pt idx="1787">
                  <c:v>1.4743118516703327E-2</c:v>
                </c:pt>
                <c:pt idx="1788">
                  <c:v>5.6979504612224329E-4</c:v>
                </c:pt>
                <c:pt idx="1789">
                  <c:v>1.694727514399641E-2</c:v>
                </c:pt>
                <c:pt idx="1790">
                  <c:v>2.9227960813639131E-3</c:v>
                </c:pt>
                <c:pt idx="1791">
                  <c:v>1.9755915084635738E-3</c:v>
                </c:pt>
                <c:pt idx="1792">
                  <c:v>2.3593177108241676E-2</c:v>
                </c:pt>
                <c:pt idx="1793">
                  <c:v>4.2491689550513113E-2</c:v>
                </c:pt>
                <c:pt idx="1794">
                  <c:v>2.7366520932696589E-3</c:v>
                </c:pt>
                <c:pt idx="1795">
                  <c:v>1.7668434623452918E-3</c:v>
                </c:pt>
                <c:pt idx="1796">
                  <c:v>3.8155802861685247E-2</c:v>
                </c:pt>
                <c:pt idx="1797">
                  <c:v>7.4633456986398332E-3</c:v>
                </c:pt>
                <c:pt idx="1798">
                  <c:v>6.0457516339869177E-2</c:v>
                </c:pt>
                <c:pt idx="1799">
                  <c:v>1.2814646855148467E-2</c:v>
                </c:pt>
                <c:pt idx="1800">
                  <c:v>5.6758783856185682E-4</c:v>
                </c:pt>
                <c:pt idx="1801">
                  <c:v>1.7002365524873039E-2</c:v>
                </c:pt>
                <c:pt idx="1802">
                  <c:v>1.185679791383552E-2</c:v>
                </c:pt>
                <c:pt idx="1803">
                  <c:v>3.0828339651869414E-4</c:v>
                </c:pt>
                <c:pt idx="1804">
                  <c:v>5.4848092122409507E-3</c:v>
                </c:pt>
                <c:pt idx="1805">
                  <c:v>1.1680000340524925E-2</c:v>
                </c:pt>
                <c:pt idx="1806">
                  <c:v>3.0828339651869414E-4</c:v>
                </c:pt>
                <c:pt idx="1807">
                  <c:v>6.3263223725354648E-3</c:v>
                </c:pt>
                <c:pt idx="1808">
                  <c:v>1.3495276653171888E-3</c:v>
                </c:pt>
                <c:pt idx="1809">
                  <c:v>5.7836899942167346E-4</c:v>
                </c:pt>
                <c:pt idx="1810">
                  <c:v>3.358967901904339E-3</c:v>
                </c:pt>
                <c:pt idx="1811">
                  <c:v>1.0860484544695154E-2</c:v>
                </c:pt>
                <c:pt idx="1812">
                  <c:v>7.2004798320587801E-2</c:v>
                </c:pt>
                <c:pt idx="1813">
                  <c:v>2.3199023199023172E-2</c:v>
                </c:pt>
                <c:pt idx="1814">
                  <c:v>5.4730553044296847E-3</c:v>
                </c:pt>
                <c:pt idx="1815">
                  <c:v>1.1949772715323552E-4</c:v>
                </c:pt>
                <c:pt idx="1816">
                  <c:v>5.6447733280000904E-2</c:v>
                </c:pt>
                <c:pt idx="1817">
                  <c:v>2.3199023199023172E-2</c:v>
                </c:pt>
                <c:pt idx="1818">
                  <c:v>4.2441667155627139E-3</c:v>
                </c:pt>
                <c:pt idx="1819">
                  <c:v>5.29014844804351E-4</c:v>
                </c:pt>
                <c:pt idx="1820">
                  <c:v>3.769370375541006E-3</c:v>
                </c:pt>
                <c:pt idx="1821">
                  <c:v>5.7315233785822789E-3</c:v>
                </c:pt>
                <c:pt idx="1822">
                  <c:v>6.2918611731275611E-3</c:v>
                </c:pt>
                <c:pt idx="1823">
                  <c:v>1.6421052631579034E-2</c:v>
                </c:pt>
                <c:pt idx="1824">
                  <c:v>1.0860484544695154E-2</c:v>
                </c:pt>
                <c:pt idx="1825">
                  <c:v>2.1935466399484609E-4</c:v>
                </c:pt>
                <c:pt idx="1826">
                  <c:v>1.0618552414218083E-2</c:v>
                </c:pt>
                <c:pt idx="1827">
                  <c:v>6.7476383265857292E-3</c:v>
                </c:pt>
                <c:pt idx="1828">
                  <c:v>5.7836899942167346E-4</c:v>
                </c:pt>
                <c:pt idx="1829">
                  <c:v>1.6638863528815693E-2</c:v>
                </c:pt>
                <c:pt idx="1830">
                  <c:v>6.3263223725354648E-3</c:v>
                </c:pt>
                <c:pt idx="1831">
                  <c:v>5.29014844804351E-4</c:v>
                </c:pt>
                <c:pt idx="1832">
                  <c:v>2.6128172212896254E-2</c:v>
                </c:pt>
                <c:pt idx="1833">
                  <c:v>2.3199023199023172E-2</c:v>
                </c:pt>
                <c:pt idx="1834">
                  <c:v>1.1753950633408203E-3</c:v>
                </c:pt>
                <c:pt idx="1835">
                  <c:v>2.66666666666668E-2</c:v>
                </c:pt>
                <c:pt idx="1836">
                  <c:v>2.1739130434782719E-2</c:v>
                </c:pt>
                <c:pt idx="1837">
                  <c:v>1.0416666666666938E-2</c:v>
                </c:pt>
                <c:pt idx="1838">
                  <c:v>4.1050903119862488E-4</c:v>
                </c:pt>
                <c:pt idx="1839">
                  <c:v>6.3414634146341284E-2</c:v>
                </c:pt>
                <c:pt idx="1840">
                  <c:v>7.4863456326873688E-3</c:v>
                </c:pt>
                <c:pt idx="1841">
                  <c:v>1.5384615384615396E-2</c:v>
                </c:pt>
                <c:pt idx="1842">
                  <c:v>7.9772079772078366E-4</c:v>
                </c:pt>
                <c:pt idx="1843">
                  <c:v>7.9772079772078366E-4</c:v>
                </c:pt>
                <c:pt idx="1844">
                  <c:v>1.5384615384615396E-2</c:v>
                </c:pt>
                <c:pt idx="1845">
                  <c:v>1.500938086296887E-5</c:v>
                </c:pt>
                <c:pt idx="1846">
                  <c:v>3.3094017094026639E-4</c:v>
                </c:pt>
                <c:pt idx="1847">
                  <c:v>4.4762417070109452E-2</c:v>
                </c:pt>
                <c:pt idx="1848">
                  <c:v>8.7449392712538575E-4</c:v>
                </c:pt>
                <c:pt idx="1849">
                  <c:v>3.3094017094026639E-4</c:v>
                </c:pt>
                <c:pt idx="1850">
                  <c:v>9.9927599597566912E-3</c:v>
                </c:pt>
                <c:pt idx="1851">
                  <c:v>8.5470085470085166E-3</c:v>
                </c:pt>
                <c:pt idx="1852">
                  <c:v>1.2946520146520177E-2</c:v>
                </c:pt>
                <c:pt idx="1853">
                  <c:v>6.2162646133380852E-3</c:v>
                </c:pt>
                <c:pt idx="1854">
                  <c:v>2.068129756890558E-2</c:v>
                </c:pt>
                <c:pt idx="1855">
                  <c:v>5.164992826397597E-4</c:v>
                </c:pt>
                <c:pt idx="1856">
                  <c:v>7.4831573655103081E-2</c:v>
                </c:pt>
                <c:pt idx="1857">
                  <c:v>1.6585365853658652E-2</c:v>
                </c:pt>
                <c:pt idx="1858">
                  <c:v>4.8216007714561228E-2</c:v>
                </c:pt>
                <c:pt idx="1859">
                  <c:v>4.219765381045722E-4</c:v>
                </c:pt>
                <c:pt idx="1860">
                  <c:v>1.2776550893394609E-2</c:v>
                </c:pt>
                <c:pt idx="1861">
                  <c:v>1.1154684095860363E-2</c:v>
                </c:pt>
                <c:pt idx="1862">
                  <c:v>6.9440459110471676E-3</c:v>
                </c:pt>
                <c:pt idx="1863">
                  <c:v>6.072106261857189E-4</c:v>
                </c:pt>
                <c:pt idx="1864">
                  <c:v>2.3719165085388773E-2</c:v>
                </c:pt>
                <c:pt idx="1865">
                  <c:v>1.1452631578947166E-2</c:v>
                </c:pt>
                <c:pt idx="1866">
                  <c:v>5.164992826397597E-4</c:v>
                </c:pt>
                <c:pt idx="1867">
                  <c:v>2.3719165085388773E-2</c:v>
                </c:pt>
                <c:pt idx="1868">
                  <c:v>2.3719165085388773E-2</c:v>
                </c:pt>
                <c:pt idx="1869">
                  <c:v>2.2295081967213057E-2</c:v>
                </c:pt>
                <c:pt idx="1870">
                  <c:v>1.0588235294115077E-3</c:v>
                </c:pt>
                <c:pt idx="1871">
                  <c:v>5.4184449805154715E-4</c:v>
                </c:pt>
                <c:pt idx="1872">
                  <c:v>1.6219864995178364E-2</c:v>
                </c:pt>
                <c:pt idx="1873">
                  <c:v>2.976190476190496E-3</c:v>
                </c:pt>
                <c:pt idx="1874">
                  <c:v>1.7337125829608634E-2</c:v>
                </c:pt>
                <c:pt idx="1875">
                  <c:v>1.3227513227514738E-3</c:v>
                </c:pt>
                <c:pt idx="1876">
                  <c:v>5.3376906318082694E-2</c:v>
                </c:pt>
                <c:pt idx="1877">
                  <c:v>5.9999999999999928E-2</c:v>
                </c:pt>
                <c:pt idx="1878">
                  <c:v>1.0416666666666938E-2</c:v>
                </c:pt>
                <c:pt idx="1879">
                  <c:v>1.0416666666666938E-2</c:v>
                </c:pt>
                <c:pt idx="1880">
                  <c:v>3.4722222222222398E-3</c:v>
                </c:pt>
                <c:pt idx="1881">
                  <c:v>0</c:v>
                </c:pt>
                <c:pt idx="1882">
                  <c:v>2.1164021164021368E-2</c:v>
                </c:pt>
                <c:pt idx="1883">
                  <c:v>4.3744531933532539E-4</c:v>
                </c:pt>
                <c:pt idx="1884">
                  <c:v>2.1164021164021368E-2</c:v>
                </c:pt>
                <c:pt idx="1885">
                  <c:v>9.8277265061528818E-5</c:v>
                </c:pt>
                <c:pt idx="1886">
                  <c:v>2.2702128979934257E-2</c:v>
                </c:pt>
                <c:pt idx="1887">
                  <c:v>1.0513296227581837E-2</c:v>
                </c:pt>
                <c:pt idx="1888">
                  <c:v>7.204142262965737E-3</c:v>
                </c:pt>
                <c:pt idx="1889">
                  <c:v>7.204142262965737E-3</c:v>
                </c:pt>
                <c:pt idx="1890">
                  <c:v>8.9596049751655294E-3</c:v>
                </c:pt>
                <c:pt idx="1891">
                  <c:v>2.407845181648912E-2</c:v>
                </c:pt>
                <c:pt idx="1892">
                  <c:v>1.700685091688544E-2</c:v>
                </c:pt>
                <c:pt idx="1893">
                  <c:v>6.2247121070757914E-5</c:v>
                </c:pt>
                <c:pt idx="1894">
                  <c:v>2.5933811292022362E-2</c:v>
                </c:pt>
                <c:pt idx="1895">
                  <c:v>2.9654090375153203E-3</c:v>
                </c:pt>
                <c:pt idx="1896">
                  <c:v>4.3715846994535582E-2</c:v>
                </c:pt>
                <c:pt idx="1897">
                  <c:v>4.7619047619047589E-2</c:v>
                </c:pt>
                <c:pt idx="1898">
                  <c:v>4.3715846994535582E-2</c:v>
                </c:pt>
                <c:pt idx="1899">
                  <c:v>6.6611842105263053E-2</c:v>
                </c:pt>
                <c:pt idx="1900">
                  <c:v>1.5748031496063096E-2</c:v>
                </c:pt>
                <c:pt idx="1901">
                  <c:v>2.1164021164021368E-2</c:v>
                </c:pt>
                <c:pt idx="1902">
                  <c:v>1.0416666666666938E-2</c:v>
                </c:pt>
                <c:pt idx="1903">
                  <c:v>4.2490583804143181E-2</c:v>
                </c:pt>
                <c:pt idx="1904">
                  <c:v>6.5104166666679814E-4</c:v>
                </c:pt>
                <c:pt idx="1905">
                  <c:v>2.8051720359412783E-2</c:v>
                </c:pt>
                <c:pt idx="1906">
                  <c:v>1.0416666666666938E-2</c:v>
                </c:pt>
                <c:pt idx="1907">
                  <c:v>5.5473372781080627E-4</c:v>
                </c:pt>
                <c:pt idx="1908">
                  <c:v>2.8935185185185331E-2</c:v>
                </c:pt>
                <c:pt idx="1909">
                  <c:v>7.2580645161290175E-2</c:v>
                </c:pt>
                <c:pt idx="1910">
                  <c:v>1.587301587301774E-3</c:v>
                </c:pt>
                <c:pt idx="1911">
                  <c:v>3.4722222222222398E-3</c:v>
                </c:pt>
                <c:pt idx="1912">
                  <c:v>6.2055451323745296E-3</c:v>
                </c:pt>
                <c:pt idx="1913">
                  <c:v>2.3437500000000038E-2</c:v>
                </c:pt>
                <c:pt idx="1914">
                  <c:v>6.6666666666668883E-3</c:v>
                </c:pt>
                <c:pt idx="1915">
                  <c:v>9.8360655737704847E-2</c:v>
                </c:pt>
                <c:pt idx="1916">
                  <c:v>2.6666666666666613E-2</c:v>
                </c:pt>
                <c:pt idx="1917">
                  <c:v>2.3437500000000038E-2</c:v>
                </c:pt>
                <c:pt idx="1918">
                  <c:v>2.976190476190496E-3</c:v>
                </c:pt>
                <c:pt idx="1919">
                  <c:v>4.3744531933532539E-4</c:v>
                </c:pt>
                <c:pt idx="1920">
                  <c:v>6.5104166666679814E-4</c:v>
                </c:pt>
                <c:pt idx="1921">
                  <c:v>6.147540983606598E-3</c:v>
                </c:pt>
                <c:pt idx="1922">
                  <c:v>6.6666666666667001E-3</c:v>
                </c:pt>
                <c:pt idx="1923">
                  <c:v>2.5864707682889666E-2</c:v>
                </c:pt>
                <c:pt idx="1924">
                  <c:v>1.0416666666666938E-2</c:v>
                </c:pt>
                <c:pt idx="1925">
                  <c:v>3.5433070866141662E-2</c:v>
                </c:pt>
                <c:pt idx="1926">
                  <c:v>6.6666666666668883E-3</c:v>
                </c:pt>
                <c:pt idx="1927">
                  <c:v>1.0416666666666938E-2</c:v>
                </c:pt>
                <c:pt idx="1928">
                  <c:v>5.9999999999999928E-2</c:v>
                </c:pt>
                <c:pt idx="1929">
                  <c:v>4.7619047619047589E-2</c:v>
                </c:pt>
                <c:pt idx="1930">
                  <c:v>2.3437500000000038E-2</c:v>
                </c:pt>
                <c:pt idx="1931">
                  <c:v>0.16590073529411759</c:v>
                </c:pt>
                <c:pt idx="1932">
                  <c:v>3.3251231527093673E-2</c:v>
                </c:pt>
                <c:pt idx="1933">
                  <c:v>2.6284348864993989E-2</c:v>
                </c:pt>
                <c:pt idx="1934">
                  <c:v>6.5104166666679814E-4</c:v>
                </c:pt>
                <c:pt idx="1935">
                  <c:v>1.5748031496063096E-2</c:v>
                </c:pt>
                <c:pt idx="1936">
                  <c:v>6.5104166666679814E-4</c:v>
                </c:pt>
                <c:pt idx="1937">
                  <c:v>6.5104166666679814E-4</c:v>
                </c:pt>
                <c:pt idx="1938">
                  <c:v>3.5433070866141662E-2</c:v>
                </c:pt>
                <c:pt idx="1939">
                  <c:v>5.6570931244561201E-3</c:v>
                </c:pt>
                <c:pt idx="1940">
                  <c:v>2.3437500000000038E-2</c:v>
                </c:pt>
                <c:pt idx="1941">
                  <c:v>6.5104166666679814E-4</c:v>
                </c:pt>
                <c:pt idx="1942">
                  <c:v>1.0416666666666938E-2</c:v>
                </c:pt>
                <c:pt idx="1943">
                  <c:v>2.976190476190496E-3</c:v>
                </c:pt>
                <c:pt idx="1944">
                  <c:v>0</c:v>
                </c:pt>
                <c:pt idx="1945">
                  <c:v>4.4281263907431999E-2</c:v>
                </c:pt>
                <c:pt idx="1946">
                  <c:v>3.5433070866141662E-2</c:v>
                </c:pt>
                <c:pt idx="1947">
                  <c:v>9.889920880621085E-5</c:v>
                </c:pt>
                <c:pt idx="1948">
                  <c:v>0.29522752497225302</c:v>
                </c:pt>
                <c:pt idx="1949">
                  <c:v>9.1627280427134611E-2</c:v>
                </c:pt>
                <c:pt idx="1950">
                  <c:v>0.14303472296359557</c:v>
                </c:pt>
                <c:pt idx="1951">
                  <c:v>1.0736842105263183E-2</c:v>
                </c:pt>
                <c:pt idx="1952">
                  <c:v>2.748854698351591E-2</c:v>
                </c:pt>
                <c:pt idx="1953">
                  <c:v>1.5748031496063096E-2</c:v>
                </c:pt>
                <c:pt idx="1954">
                  <c:v>2.016129032257999E-3</c:v>
                </c:pt>
                <c:pt idx="1955">
                  <c:v>1.2500000000000063E-2</c:v>
                </c:pt>
                <c:pt idx="1956">
                  <c:v>1.0416666666666938E-2</c:v>
                </c:pt>
                <c:pt idx="1957">
                  <c:v>3.4722222222222398E-3</c:v>
                </c:pt>
                <c:pt idx="1958">
                  <c:v>7.1123755334290457E-4</c:v>
                </c:pt>
                <c:pt idx="1959">
                  <c:v>1.3227513227514738E-3</c:v>
                </c:pt>
                <c:pt idx="1960">
                  <c:v>2.3437500000000038E-2</c:v>
                </c:pt>
                <c:pt idx="1961">
                  <c:v>4.3744531933532539E-4</c:v>
                </c:pt>
                <c:pt idx="1962">
                  <c:v>6.5104166666679814E-4</c:v>
                </c:pt>
                <c:pt idx="1963">
                  <c:v>3.8647342995169143E-2</c:v>
                </c:pt>
                <c:pt idx="1964">
                  <c:v>3.7940379403793946E-2</c:v>
                </c:pt>
                <c:pt idx="1965">
                  <c:v>1.2317604963203416E-2</c:v>
                </c:pt>
                <c:pt idx="1966">
                  <c:v>6.6666666666666888E-2</c:v>
                </c:pt>
                <c:pt idx="1967">
                  <c:v>1.0416666666666938E-2</c:v>
                </c:pt>
                <c:pt idx="1968">
                  <c:v>6.6666666666668883E-3</c:v>
                </c:pt>
                <c:pt idx="1969">
                  <c:v>2.3437500000000038E-2</c:v>
                </c:pt>
                <c:pt idx="1970">
                  <c:v>2.3437500000000038E-2</c:v>
                </c:pt>
                <c:pt idx="1971">
                  <c:v>2.06625683060109E-2</c:v>
                </c:pt>
                <c:pt idx="1972">
                  <c:v>1.5679442508710839E-2</c:v>
                </c:pt>
                <c:pt idx="1973">
                  <c:v>1.5679442508710839E-2</c:v>
                </c:pt>
                <c:pt idx="1974">
                  <c:v>3.8261322228006225E-2</c:v>
                </c:pt>
                <c:pt idx="1975">
                  <c:v>6.6611842105263053E-2</c:v>
                </c:pt>
                <c:pt idx="1976">
                  <c:v>6.147540983606598E-3</c:v>
                </c:pt>
                <c:pt idx="1977">
                  <c:v>3.9447731755424325E-3</c:v>
                </c:pt>
                <c:pt idx="1978">
                  <c:v>2.3437500000000038E-2</c:v>
                </c:pt>
                <c:pt idx="1979">
                  <c:v>5.5555555555555643E-2</c:v>
                </c:pt>
                <c:pt idx="1980">
                  <c:v>1.0416666666666938E-2</c:v>
                </c:pt>
                <c:pt idx="1981">
                  <c:v>6.5104166666679814E-4</c:v>
                </c:pt>
                <c:pt idx="1982">
                  <c:v>2.7322404371585415E-3</c:v>
                </c:pt>
                <c:pt idx="1983">
                  <c:v>2.976190476190496E-3</c:v>
                </c:pt>
                <c:pt idx="1984">
                  <c:v>2.3437500000000038E-2</c:v>
                </c:pt>
                <c:pt idx="1985">
                  <c:v>3.6817882971729034E-2</c:v>
                </c:pt>
                <c:pt idx="1986">
                  <c:v>2.66666666666668E-2</c:v>
                </c:pt>
                <c:pt idx="1987">
                  <c:v>3.097173828881227E-3</c:v>
                </c:pt>
                <c:pt idx="1988">
                  <c:v>2.6666666666666613E-2</c:v>
                </c:pt>
                <c:pt idx="1989">
                  <c:v>6.9991251093613586E-3</c:v>
                </c:pt>
                <c:pt idx="1990">
                  <c:v>2.66666666666668E-2</c:v>
                </c:pt>
                <c:pt idx="1991">
                  <c:v>2.3437500000000038E-2</c:v>
                </c:pt>
                <c:pt idx="1992">
                  <c:v>1.2163050624589115E-2</c:v>
                </c:pt>
                <c:pt idx="1993">
                  <c:v>2.976190476190496E-3</c:v>
                </c:pt>
                <c:pt idx="1994">
                  <c:v>3.7858422939068027E-2</c:v>
                </c:pt>
                <c:pt idx="1995">
                  <c:v>2.8051720359412783E-2</c:v>
                </c:pt>
                <c:pt idx="1996">
                  <c:v>4.1091387245386267E-5</c:v>
                </c:pt>
                <c:pt idx="1997">
                  <c:v>2.66666666666668E-2</c:v>
                </c:pt>
                <c:pt idx="1998">
                  <c:v>1.3881658858233923E-3</c:v>
                </c:pt>
                <c:pt idx="1999">
                  <c:v>1.3881658858233923E-3</c:v>
                </c:pt>
                <c:pt idx="2000">
                  <c:v>5.7610241820768043E-2</c:v>
                </c:pt>
                <c:pt idx="2001">
                  <c:v>6.5104166666679814E-4</c:v>
                </c:pt>
                <c:pt idx="2002">
                  <c:v>1.5873015873015844E-2</c:v>
                </c:pt>
                <c:pt idx="2003">
                  <c:v>6.5104166666679814E-4</c:v>
                </c:pt>
                <c:pt idx="2004">
                  <c:v>6.6666666666668883E-3</c:v>
                </c:pt>
                <c:pt idx="2005">
                  <c:v>0</c:v>
                </c:pt>
                <c:pt idx="2006">
                  <c:v>9.1154261057173766E-2</c:v>
                </c:pt>
                <c:pt idx="2007">
                  <c:v>3.5433070866141662E-2</c:v>
                </c:pt>
                <c:pt idx="2008">
                  <c:v>1.5748031496063096E-2</c:v>
                </c:pt>
                <c:pt idx="2009">
                  <c:v>1.5748031496063096E-2</c:v>
                </c:pt>
                <c:pt idx="2010">
                  <c:v>2.976190476190496E-3</c:v>
                </c:pt>
                <c:pt idx="2011">
                  <c:v>1.5748031496063096E-2</c:v>
                </c:pt>
                <c:pt idx="2012">
                  <c:v>3.5433070866141662E-2</c:v>
                </c:pt>
                <c:pt idx="2013">
                  <c:v>2.3437500000000038E-2</c:v>
                </c:pt>
                <c:pt idx="2014">
                  <c:v>4.9554781262098134E-2</c:v>
                </c:pt>
                <c:pt idx="2015">
                  <c:v>1.0416666666666938E-2</c:v>
                </c:pt>
                <c:pt idx="2016">
                  <c:v>2.3437500000000038E-2</c:v>
                </c:pt>
                <c:pt idx="2017">
                  <c:v>4.3744531933532539E-4</c:v>
                </c:pt>
                <c:pt idx="2018">
                  <c:v>8.8958660387247019E-4</c:v>
                </c:pt>
                <c:pt idx="2019">
                  <c:v>5.4798905489461688E-2</c:v>
                </c:pt>
                <c:pt idx="2020">
                  <c:v>9.7435897435897451E-2</c:v>
                </c:pt>
                <c:pt idx="2021">
                  <c:v>5.9412132582864305E-2</c:v>
                </c:pt>
                <c:pt idx="2022">
                  <c:v>3.5076923076923019E-2</c:v>
                </c:pt>
                <c:pt idx="2023">
                  <c:v>7.0779423006138366E-4</c:v>
                </c:pt>
                <c:pt idx="2024">
                  <c:v>5.9412132582864305E-2</c:v>
                </c:pt>
                <c:pt idx="2025">
                  <c:v>8.4551811824539122E-2</c:v>
                </c:pt>
                <c:pt idx="2026">
                  <c:v>4.552286298457814E-3</c:v>
                </c:pt>
                <c:pt idx="2027">
                  <c:v>1.0635034257081455E-2</c:v>
                </c:pt>
                <c:pt idx="2028">
                  <c:v>1.0635034257081455E-2</c:v>
                </c:pt>
                <c:pt idx="2029">
                  <c:v>4.8166119594678422E-4</c:v>
                </c:pt>
                <c:pt idx="2030">
                  <c:v>2.1698342979342849E-4</c:v>
                </c:pt>
                <c:pt idx="2031">
                  <c:v>1.0635034257081455E-2</c:v>
                </c:pt>
                <c:pt idx="2032">
                  <c:v>1.6393862547708658E-2</c:v>
                </c:pt>
                <c:pt idx="2033">
                  <c:v>1.5679442508710839E-2</c:v>
                </c:pt>
                <c:pt idx="2034">
                  <c:v>1.2184508268059195E-2</c:v>
                </c:pt>
                <c:pt idx="2035">
                  <c:v>1.0416666666666938E-2</c:v>
                </c:pt>
                <c:pt idx="2036">
                  <c:v>2.1164021164021368E-2</c:v>
                </c:pt>
                <c:pt idx="2037">
                  <c:v>8.9605734767043196E-4</c:v>
                </c:pt>
                <c:pt idx="2038">
                  <c:v>2.016129032257999E-3</c:v>
                </c:pt>
                <c:pt idx="2039">
                  <c:v>2.1164021164021368E-2</c:v>
                </c:pt>
                <c:pt idx="2040">
                  <c:v>2.3437500000000038E-2</c:v>
                </c:pt>
                <c:pt idx="2041">
                  <c:v>3.1249999999999962E-2</c:v>
                </c:pt>
                <c:pt idx="2042">
                  <c:v>4.3744531933532539E-4</c:v>
                </c:pt>
                <c:pt idx="2043">
                  <c:v>0</c:v>
                </c:pt>
                <c:pt idx="2044">
                  <c:v>3.2258064516129087E-2</c:v>
                </c:pt>
                <c:pt idx="2045">
                  <c:v>2.976190476190496E-3</c:v>
                </c:pt>
                <c:pt idx="2046">
                  <c:v>2.0214745147900202E-2</c:v>
                </c:pt>
                <c:pt idx="2047">
                  <c:v>0.20425031169886404</c:v>
                </c:pt>
                <c:pt idx="2048">
                  <c:v>2.8850127692944478E-3</c:v>
                </c:pt>
                <c:pt idx="2049">
                  <c:v>1.0296789824349027E-2</c:v>
                </c:pt>
                <c:pt idx="2050">
                  <c:v>1.5567765567765486E-2</c:v>
                </c:pt>
                <c:pt idx="2051">
                  <c:v>1.0671498117696316E-2</c:v>
                </c:pt>
                <c:pt idx="2052">
                  <c:v>3.9588066473603439E-2</c:v>
                </c:pt>
                <c:pt idx="2053">
                  <c:v>3.8365715916736279E-2</c:v>
                </c:pt>
                <c:pt idx="2054">
                  <c:v>3.9588066473603439E-2</c:v>
                </c:pt>
                <c:pt idx="2055">
                  <c:v>1.0726173152787524E-2</c:v>
                </c:pt>
                <c:pt idx="2056">
                  <c:v>3.7955465587044225E-3</c:v>
                </c:pt>
                <c:pt idx="2057">
                  <c:v>1.0051282051282114E-2</c:v>
                </c:pt>
                <c:pt idx="2058">
                  <c:v>3.4742774789558846E-5</c:v>
                </c:pt>
                <c:pt idx="2059">
                  <c:v>3.9588066473603439E-2</c:v>
                </c:pt>
                <c:pt idx="2060">
                  <c:v>9.1331860379481201E-3</c:v>
                </c:pt>
                <c:pt idx="2061">
                  <c:v>1.0051282051282114E-2</c:v>
                </c:pt>
                <c:pt idx="2062">
                  <c:v>6.5239210438273756E-2</c:v>
                </c:pt>
                <c:pt idx="2063">
                  <c:v>3.4742774789558846E-5</c:v>
                </c:pt>
                <c:pt idx="2064">
                  <c:v>8.0525593198405507E-3</c:v>
                </c:pt>
                <c:pt idx="2065">
                  <c:v>1.0051282051282114E-2</c:v>
                </c:pt>
                <c:pt idx="2066">
                  <c:v>1.5198511166253025E-2</c:v>
                </c:pt>
                <c:pt idx="2067">
                  <c:v>1.0051282051282114E-2</c:v>
                </c:pt>
                <c:pt idx="2068">
                  <c:v>4.1906506192220444E-2</c:v>
                </c:pt>
                <c:pt idx="2069">
                  <c:v>0.12141127637495673</c:v>
                </c:pt>
                <c:pt idx="2070">
                  <c:v>8.869258263930627E-4</c:v>
                </c:pt>
                <c:pt idx="2071">
                  <c:v>2.6558022476389945E-2</c:v>
                </c:pt>
                <c:pt idx="2072">
                  <c:v>1.609064552720264E-2</c:v>
                </c:pt>
                <c:pt idx="2073">
                  <c:v>2.8133668686671696E-4</c:v>
                </c:pt>
                <c:pt idx="2074">
                  <c:v>2.4801587301587318E-2</c:v>
                </c:pt>
                <c:pt idx="2075">
                  <c:v>9.6618357487921833E-3</c:v>
                </c:pt>
                <c:pt idx="2076">
                  <c:v>1.666666666666675E-2</c:v>
                </c:pt>
                <c:pt idx="2077">
                  <c:v>1.3227513227514738E-3</c:v>
                </c:pt>
                <c:pt idx="2078">
                  <c:v>5.5110602593440125E-2</c:v>
                </c:pt>
                <c:pt idx="2079">
                  <c:v>1.3227513227514738E-3</c:v>
                </c:pt>
                <c:pt idx="2080">
                  <c:v>1.9357336430511073E-4</c:v>
                </c:pt>
                <c:pt idx="2081">
                  <c:v>1.5679442508710839E-2</c:v>
                </c:pt>
                <c:pt idx="2082">
                  <c:v>9.5338983050847672E-3</c:v>
                </c:pt>
                <c:pt idx="2083">
                  <c:v>0</c:v>
                </c:pt>
                <c:pt idx="2084">
                  <c:v>4.3744531933532539E-4</c:v>
                </c:pt>
                <c:pt idx="2085">
                  <c:v>6.9991251093613586E-3</c:v>
                </c:pt>
                <c:pt idx="2086">
                  <c:v>1.0416666666666938E-2</c:v>
                </c:pt>
                <c:pt idx="2087">
                  <c:v>2.2213823801125417E-2</c:v>
                </c:pt>
                <c:pt idx="2088">
                  <c:v>8.9605734767043196E-4</c:v>
                </c:pt>
                <c:pt idx="2089">
                  <c:v>2.3437500000000038E-2</c:v>
                </c:pt>
                <c:pt idx="2090">
                  <c:v>6.5104166666679814E-4</c:v>
                </c:pt>
                <c:pt idx="2091">
                  <c:v>4.8166119594678422E-4</c:v>
                </c:pt>
                <c:pt idx="2092">
                  <c:v>1.0635034257081455E-2</c:v>
                </c:pt>
                <c:pt idx="2093">
                  <c:v>4.3744531933532539E-4</c:v>
                </c:pt>
                <c:pt idx="2094">
                  <c:v>1.0416666666666938E-2</c:v>
                </c:pt>
                <c:pt idx="2095">
                  <c:v>1.6203703703703606E-2</c:v>
                </c:pt>
                <c:pt idx="2096">
                  <c:v>1.5748031496063096E-2</c:v>
                </c:pt>
                <c:pt idx="2097">
                  <c:v>6.9991251093613586E-3</c:v>
                </c:pt>
                <c:pt idx="2098">
                  <c:v>6.5104166666679814E-4</c:v>
                </c:pt>
                <c:pt idx="2099">
                  <c:v>3.3047470547470731E-2</c:v>
                </c:pt>
                <c:pt idx="2100">
                  <c:v>1.4756944444444444E-2</c:v>
                </c:pt>
                <c:pt idx="2101">
                  <c:v>1.0809451985922812E-2</c:v>
                </c:pt>
                <c:pt idx="2102">
                  <c:v>9.5338983050847672E-3</c:v>
                </c:pt>
                <c:pt idx="2103">
                  <c:v>1.9357336430511073E-4</c:v>
                </c:pt>
                <c:pt idx="2104">
                  <c:v>4.8832139520397725E-3</c:v>
                </c:pt>
                <c:pt idx="2105">
                  <c:v>5.4256410256409051E-4</c:v>
                </c:pt>
                <c:pt idx="2106">
                  <c:v>7.2542400128609592E-3</c:v>
                </c:pt>
                <c:pt idx="2107">
                  <c:v>1.1459129106187558E-3</c:v>
                </c:pt>
                <c:pt idx="2108">
                  <c:v>1.5748031496063096E-2</c:v>
                </c:pt>
                <c:pt idx="2109">
                  <c:v>1.536680349436886E-2</c:v>
                </c:pt>
                <c:pt idx="2110">
                  <c:v>1.9357336430511073E-4</c:v>
                </c:pt>
                <c:pt idx="2111">
                  <c:v>4.3744531933532539E-4</c:v>
                </c:pt>
                <c:pt idx="2112">
                  <c:v>2.3437500000000038E-2</c:v>
                </c:pt>
                <c:pt idx="2113">
                  <c:v>8.6805555555555608E-2</c:v>
                </c:pt>
                <c:pt idx="2114">
                  <c:v>2.3437500000000038E-2</c:v>
                </c:pt>
                <c:pt idx="2115">
                  <c:v>1.0416666666666938E-2</c:v>
                </c:pt>
                <c:pt idx="2116">
                  <c:v>1.4406601801559704E-2</c:v>
                </c:pt>
                <c:pt idx="2117">
                  <c:v>2.3319200484554808E-2</c:v>
                </c:pt>
                <c:pt idx="2118">
                  <c:v>6.1454293737771293E-4</c:v>
                </c:pt>
                <c:pt idx="2119">
                  <c:v>1.0635034257081455E-2</c:v>
                </c:pt>
                <c:pt idx="2120">
                  <c:v>7.4926386638574293E-3</c:v>
                </c:pt>
                <c:pt idx="2121">
                  <c:v>3.5256410256410152E-2</c:v>
                </c:pt>
                <c:pt idx="2122">
                  <c:v>0.11751537935748466</c:v>
                </c:pt>
                <c:pt idx="2123">
                  <c:v>4.8166119594678422E-4</c:v>
                </c:pt>
                <c:pt idx="2124">
                  <c:v>9.8681805998884634E-4</c:v>
                </c:pt>
                <c:pt idx="2125">
                  <c:v>2.7230833682446817E-2</c:v>
                </c:pt>
                <c:pt idx="2126">
                  <c:v>8.8016745159606095E-4</c:v>
                </c:pt>
                <c:pt idx="2127">
                  <c:v>1.0051282051282114E-2</c:v>
                </c:pt>
                <c:pt idx="2128">
                  <c:v>1.1171600144031313E-2</c:v>
                </c:pt>
                <c:pt idx="2129">
                  <c:v>3.4742774789558846E-5</c:v>
                </c:pt>
                <c:pt idx="2130">
                  <c:v>2.5469387755102126E-2</c:v>
                </c:pt>
                <c:pt idx="2131">
                  <c:v>5.1767048282727796E-2</c:v>
                </c:pt>
                <c:pt idx="2132">
                  <c:v>5.092946269416095E-4</c:v>
                </c:pt>
                <c:pt idx="2133">
                  <c:v>2.3437500000000038E-2</c:v>
                </c:pt>
                <c:pt idx="2134">
                  <c:v>2.66666666666668E-2</c:v>
                </c:pt>
                <c:pt idx="2135">
                  <c:v>4.3744531933532539E-4</c:v>
                </c:pt>
                <c:pt idx="2136">
                  <c:v>1.5679442508710839E-2</c:v>
                </c:pt>
                <c:pt idx="2137">
                  <c:v>1.5679442508710839E-2</c:v>
                </c:pt>
                <c:pt idx="2138">
                  <c:v>1.0416666666666938E-2</c:v>
                </c:pt>
                <c:pt idx="2139">
                  <c:v>1.883239171374814E-3</c:v>
                </c:pt>
                <c:pt idx="2140">
                  <c:v>2.1164021164021368E-2</c:v>
                </c:pt>
                <c:pt idx="2141">
                  <c:v>3.5256410256410152E-2</c:v>
                </c:pt>
                <c:pt idx="2142">
                  <c:v>6.1454293737771293E-4</c:v>
                </c:pt>
                <c:pt idx="2143">
                  <c:v>3.1173826173826382E-3</c:v>
                </c:pt>
                <c:pt idx="2144">
                  <c:v>1.2470963789422152E-2</c:v>
                </c:pt>
                <c:pt idx="2145">
                  <c:v>3.0786230576146635E-2</c:v>
                </c:pt>
                <c:pt idx="2146">
                  <c:v>0.13865546218487393</c:v>
                </c:pt>
                <c:pt idx="2147">
                  <c:v>1.4107611548556396E-2</c:v>
                </c:pt>
                <c:pt idx="2148">
                  <c:v>2.3437500000000038E-2</c:v>
                </c:pt>
                <c:pt idx="2149">
                  <c:v>1.2184508268059195E-2</c:v>
                </c:pt>
                <c:pt idx="2150">
                  <c:v>6.6666666666667001E-3</c:v>
                </c:pt>
                <c:pt idx="2151">
                  <c:v>1.5748031496063096E-2</c:v>
                </c:pt>
                <c:pt idx="2152">
                  <c:v>1.7005032101336127E-2</c:v>
                </c:pt>
                <c:pt idx="2153">
                  <c:v>2.3437500000000038E-2</c:v>
                </c:pt>
                <c:pt idx="2154">
                  <c:v>1.6393442622950921E-2</c:v>
                </c:pt>
                <c:pt idx="2155">
                  <c:v>0.11637931034482767</c:v>
                </c:pt>
                <c:pt idx="2156">
                  <c:v>1.3227513227514738E-3</c:v>
                </c:pt>
                <c:pt idx="2157">
                  <c:v>1.0416666666666938E-2</c:v>
                </c:pt>
                <c:pt idx="2158">
                  <c:v>1.0416666666666938E-2</c:v>
                </c:pt>
                <c:pt idx="2159">
                  <c:v>1.0416666666666938E-2</c:v>
                </c:pt>
                <c:pt idx="2160">
                  <c:v>1.0416666666666938E-2</c:v>
                </c:pt>
                <c:pt idx="2161">
                  <c:v>2.4035921817221365E-2</c:v>
                </c:pt>
                <c:pt idx="2162">
                  <c:v>3.64145658263305E-2</c:v>
                </c:pt>
                <c:pt idx="2163">
                  <c:v>1.4285714285714356E-2</c:v>
                </c:pt>
                <c:pt idx="2164">
                  <c:v>4.3744531933532539E-4</c:v>
                </c:pt>
                <c:pt idx="2165">
                  <c:v>1.0416666666666938E-2</c:v>
                </c:pt>
                <c:pt idx="2166">
                  <c:v>1.0416666666666938E-2</c:v>
                </c:pt>
                <c:pt idx="2167">
                  <c:v>8.676036786403832E-5</c:v>
                </c:pt>
                <c:pt idx="2168">
                  <c:v>2.3437500000000038E-2</c:v>
                </c:pt>
                <c:pt idx="2169">
                  <c:v>1.0416666666666938E-2</c:v>
                </c:pt>
                <c:pt idx="2170">
                  <c:v>3.5433070866141662E-2</c:v>
                </c:pt>
                <c:pt idx="2171">
                  <c:v>9.8360655737704847E-2</c:v>
                </c:pt>
                <c:pt idx="2172">
                  <c:v>8.6782376502004543E-3</c:v>
                </c:pt>
                <c:pt idx="2173">
                  <c:v>1.0416666666666938E-2</c:v>
                </c:pt>
                <c:pt idx="2174">
                  <c:v>5.6570931244562736E-3</c:v>
                </c:pt>
                <c:pt idx="2175">
                  <c:v>6.6666666666668883E-3</c:v>
                </c:pt>
                <c:pt idx="2176">
                  <c:v>4.3744531933532539E-4</c:v>
                </c:pt>
                <c:pt idx="2177">
                  <c:v>4.3744531933532539E-4</c:v>
                </c:pt>
                <c:pt idx="2178">
                  <c:v>4.3744531933532539E-4</c:v>
                </c:pt>
                <c:pt idx="2179">
                  <c:v>2.3437500000000038E-2</c:v>
                </c:pt>
                <c:pt idx="2180">
                  <c:v>2.66666666666668E-2</c:v>
                </c:pt>
                <c:pt idx="2181">
                  <c:v>6.147540983606598E-3</c:v>
                </c:pt>
                <c:pt idx="2182">
                  <c:v>4.7619047619047589E-2</c:v>
                </c:pt>
                <c:pt idx="2183">
                  <c:v>3.0303030303030245E-2</c:v>
                </c:pt>
                <c:pt idx="2184">
                  <c:v>1.5679442508710839E-2</c:v>
                </c:pt>
                <c:pt idx="2185">
                  <c:v>2.66666666666668E-2</c:v>
                </c:pt>
                <c:pt idx="2186">
                  <c:v>1.0416666666666938E-2</c:v>
                </c:pt>
                <c:pt idx="2187">
                  <c:v>1.0416666666666938E-2</c:v>
                </c:pt>
                <c:pt idx="2188">
                  <c:v>2.2071307300509393E-2</c:v>
                </c:pt>
                <c:pt idx="2189">
                  <c:v>6.4499484004128737E-4</c:v>
                </c:pt>
                <c:pt idx="2190">
                  <c:v>1.6421052631579034E-2</c:v>
                </c:pt>
                <c:pt idx="2191">
                  <c:v>2.9186553330036143E-3</c:v>
                </c:pt>
                <c:pt idx="2192">
                  <c:v>5.9521324045779178E-3</c:v>
                </c:pt>
                <c:pt idx="2193">
                  <c:v>5.7836899942167346E-4</c:v>
                </c:pt>
                <c:pt idx="2194">
                  <c:v>8.7318087318087202E-3</c:v>
                </c:pt>
                <c:pt idx="2195">
                  <c:v>3.8630547105128775E-4</c:v>
                </c:pt>
                <c:pt idx="2196">
                  <c:v>5.8775292910472465E-3</c:v>
                </c:pt>
                <c:pt idx="2197">
                  <c:v>8.8217338217311077E-5</c:v>
                </c:pt>
                <c:pt idx="2198">
                  <c:v>1.0840468131236701E-3</c:v>
                </c:pt>
                <c:pt idx="2199">
                  <c:v>3.5076923076923019E-2</c:v>
                </c:pt>
                <c:pt idx="2200">
                  <c:v>4.7619047619047589E-2</c:v>
                </c:pt>
                <c:pt idx="2201">
                  <c:v>2.3437500000000038E-2</c:v>
                </c:pt>
                <c:pt idx="2202">
                  <c:v>1.5748031496063096E-2</c:v>
                </c:pt>
                <c:pt idx="2203">
                  <c:v>1.0416666666666938E-2</c:v>
                </c:pt>
                <c:pt idx="2204">
                  <c:v>6.6666666666668883E-3</c:v>
                </c:pt>
                <c:pt idx="2205">
                  <c:v>1.9035842206574804E-3</c:v>
                </c:pt>
                <c:pt idx="2206">
                  <c:v>6.4408731764104095E-3</c:v>
                </c:pt>
                <c:pt idx="2207">
                  <c:v>4.7619047619047589E-2</c:v>
                </c:pt>
                <c:pt idx="2208">
                  <c:v>8.6152525619838608E-3</c:v>
                </c:pt>
                <c:pt idx="2209">
                  <c:v>2.8133668686671696E-4</c:v>
                </c:pt>
                <c:pt idx="2210">
                  <c:v>1.0051282051282114E-2</c:v>
                </c:pt>
                <c:pt idx="2211">
                  <c:v>1.0416666666666938E-2</c:v>
                </c:pt>
                <c:pt idx="2212">
                  <c:v>6.5104166666679814E-4</c:v>
                </c:pt>
                <c:pt idx="2213">
                  <c:v>1.0416666666666938E-2</c:v>
                </c:pt>
                <c:pt idx="2214">
                  <c:v>7.7190097743674562E-3</c:v>
                </c:pt>
                <c:pt idx="2215">
                  <c:v>1.0416666666666938E-2</c:v>
                </c:pt>
                <c:pt idx="2216">
                  <c:v>4.3744531933532539E-4</c:v>
                </c:pt>
                <c:pt idx="2217">
                  <c:v>1.3227513227514738E-3</c:v>
                </c:pt>
                <c:pt idx="2218">
                  <c:v>4.9671592775041122E-2</c:v>
                </c:pt>
                <c:pt idx="2219">
                  <c:v>1.2184508268059195E-2</c:v>
                </c:pt>
                <c:pt idx="2220">
                  <c:v>2.976190476190496E-3</c:v>
                </c:pt>
                <c:pt idx="2221">
                  <c:v>5.0125313283205459E-3</c:v>
                </c:pt>
                <c:pt idx="2222">
                  <c:v>5.9568131049888709E-3</c:v>
                </c:pt>
                <c:pt idx="2223">
                  <c:v>8.3307299802147354E-4</c:v>
                </c:pt>
                <c:pt idx="2224">
                  <c:v>3.2258064516129087E-2</c:v>
                </c:pt>
                <c:pt idx="2225">
                  <c:v>6.1454293737771293E-4</c:v>
                </c:pt>
                <c:pt idx="2226">
                  <c:v>1.3011870266977938E-2</c:v>
                </c:pt>
                <c:pt idx="2227">
                  <c:v>1.5748031496063096E-2</c:v>
                </c:pt>
                <c:pt idx="2228">
                  <c:v>1.734400656814461E-2</c:v>
                </c:pt>
                <c:pt idx="2229">
                  <c:v>3.9447731755424325E-3</c:v>
                </c:pt>
                <c:pt idx="2230">
                  <c:v>0.13865546218487393</c:v>
                </c:pt>
                <c:pt idx="2231">
                  <c:v>3.1173826173826382E-3</c:v>
                </c:pt>
                <c:pt idx="2232">
                  <c:v>3.7423876433164485E-3</c:v>
                </c:pt>
                <c:pt idx="2233">
                  <c:v>6.5104166666679814E-4</c:v>
                </c:pt>
                <c:pt idx="2234">
                  <c:v>1.4336917562724075E-2</c:v>
                </c:pt>
                <c:pt idx="2235">
                  <c:v>7.5345529890987991E-4</c:v>
                </c:pt>
                <c:pt idx="2236">
                  <c:v>2.2698612862547159E-2</c:v>
                </c:pt>
                <c:pt idx="2237">
                  <c:v>8.3028083028081918E-3</c:v>
                </c:pt>
                <c:pt idx="2238">
                  <c:v>9.775929775929797E-3</c:v>
                </c:pt>
                <c:pt idx="2239">
                  <c:v>5.4068971156401727E-3</c:v>
                </c:pt>
                <c:pt idx="2240">
                  <c:v>5.6521739130434838E-2</c:v>
                </c:pt>
                <c:pt idx="2241">
                  <c:v>1.9391025641024801E-3</c:v>
                </c:pt>
                <c:pt idx="2242">
                  <c:v>0.15458937198067643</c:v>
                </c:pt>
                <c:pt idx="2243">
                  <c:v>8.9605734767043196E-4</c:v>
                </c:pt>
                <c:pt idx="2244">
                  <c:v>5.6570931244562736E-3</c:v>
                </c:pt>
                <c:pt idx="2245">
                  <c:v>2.976190476190496E-3</c:v>
                </c:pt>
                <c:pt idx="2246">
                  <c:v>0</c:v>
                </c:pt>
                <c:pt idx="2247">
                  <c:v>2.976190476190496E-3</c:v>
                </c:pt>
                <c:pt idx="2248">
                  <c:v>2.3437500000000038E-2</c:v>
                </c:pt>
                <c:pt idx="2249">
                  <c:v>1.0976702508960743E-2</c:v>
                </c:pt>
                <c:pt idx="2250">
                  <c:v>9.7949188858280165E-3</c:v>
                </c:pt>
                <c:pt idx="2251">
                  <c:v>1.0416666666666938E-2</c:v>
                </c:pt>
                <c:pt idx="2252">
                  <c:v>2.0576131687241343E-3</c:v>
                </c:pt>
                <c:pt idx="2253">
                  <c:v>1.0416666666666938E-2</c:v>
                </c:pt>
                <c:pt idx="2254">
                  <c:v>2.122641509433967E-2</c:v>
                </c:pt>
                <c:pt idx="2255">
                  <c:v>1.1885019347705899E-2</c:v>
                </c:pt>
                <c:pt idx="2256">
                  <c:v>3.8722933459776161E-3</c:v>
                </c:pt>
                <c:pt idx="2257">
                  <c:v>6.7723147771779177E-5</c:v>
                </c:pt>
                <c:pt idx="2258">
                  <c:v>1.3227513227514738E-3</c:v>
                </c:pt>
                <c:pt idx="2259">
                  <c:v>2.1164021164021368E-2</c:v>
                </c:pt>
                <c:pt idx="2260">
                  <c:v>6.2775938189846012E-3</c:v>
                </c:pt>
                <c:pt idx="2261">
                  <c:v>2.9124799767007482E-4</c:v>
                </c:pt>
                <c:pt idx="2262">
                  <c:v>1.3227513227514736E-3</c:v>
                </c:pt>
                <c:pt idx="2263">
                  <c:v>1.5748031496063096E-2</c:v>
                </c:pt>
                <c:pt idx="2264">
                  <c:v>1.5748031496063096E-2</c:v>
                </c:pt>
                <c:pt idx="2265">
                  <c:v>3.5226077812828591E-2</c:v>
                </c:pt>
                <c:pt idx="2266">
                  <c:v>1.0416666666666938E-2</c:v>
                </c:pt>
                <c:pt idx="2267">
                  <c:v>6.5104166666679814E-4</c:v>
                </c:pt>
                <c:pt idx="2268">
                  <c:v>3.7858422939068027E-2</c:v>
                </c:pt>
                <c:pt idx="2269">
                  <c:v>3.7858422939068027E-2</c:v>
                </c:pt>
                <c:pt idx="2270">
                  <c:v>3.7858422939068027E-2</c:v>
                </c:pt>
                <c:pt idx="2271">
                  <c:v>3.7858422939068027E-2</c:v>
                </c:pt>
                <c:pt idx="2272">
                  <c:v>6.5104166666679814E-4</c:v>
                </c:pt>
                <c:pt idx="2273">
                  <c:v>3.7858422939068027E-2</c:v>
                </c:pt>
                <c:pt idx="2274">
                  <c:v>1.0416666666666938E-2</c:v>
                </c:pt>
                <c:pt idx="2275">
                  <c:v>3.2706863064006554E-3</c:v>
                </c:pt>
                <c:pt idx="2276">
                  <c:v>2.0141336075401875E-2</c:v>
                </c:pt>
                <c:pt idx="2277">
                  <c:v>1.0051282051282114E-2</c:v>
                </c:pt>
                <c:pt idx="2278">
                  <c:v>1.9338601729713887E-2</c:v>
                </c:pt>
                <c:pt idx="2279">
                  <c:v>1.1570204745450592E-2</c:v>
                </c:pt>
                <c:pt idx="2280">
                  <c:v>1.4532406369140979E-2</c:v>
                </c:pt>
                <c:pt idx="2281">
                  <c:v>7.2455017510040533E-5</c:v>
                </c:pt>
                <c:pt idx="2282">
                  <c:v>9.2857142857143013E-2</c:v>
                </c:pt>
                <c:pt idx="2283">
                  <c:v>7.2455017510040533E-5</c:v>
                </c:pt>
                <c:pt idx="2284">
                  <c:v>8.8016745159606095E-4</c:v>
                </c:pt>
                <c:pt idx="2285">
                  <c:v>2.0893041384844727E-2</c:v>
                </c:pt>
                <c:pt idx="2286">
                  <c:v>2.5469387755102126E-2</c:v>
                </c:pt>
                <c:pt idx="2287">
                  <c:v>1.1898576488242192E-2</c:v>
                </c:pt>
                <c:pt idx="2288">
                  <c:v>5.972325878649141E-3</c:v>
                </c:pt>
                <c:pt idx="2289">
                  <c:v>4.2936306671709654E-6</c:v>
                </c:pt>
                <c:pt idx="2290">
                  <c:v>5.9875894112815433E-3</c:v>
                </c:pt>
                <c:pt idx="2291">
                  <c:v>1.0416666666666938E-2</c:v>
                </c:pt>
                <c:pt idx="2292">
                  <c:v>6.5104166666679814E-4</c:v>
                </c:pt>
                <c:pt idx="2293">
                  <c:v>6.5104166666679814E-4</c:v>
                </c:pt>
                <c:pt idx="2294">
                  <c:v>1.6079158936301841E-2</c:v>
                </c:pt>
                <c:pt idx="2295">
                  <c:v>1.0635034257081455E-2</c:v>
                </c:pt>
                <c:pt idx="2296">
                  <c:v>6.1454293737771293E-4</c:v>
                </c:pt>
                <c:pt idx="2297">
                  <c:v>1.5905844818312307E-3</c:v>
                </c:pt>
                <c:pt idx="2298">
                  <c:v>2.7230833682446817E-2</c:v>
                </c:pt>
                <c:pt idx="2299">
                  <c:v>2.3319200484554808E-2</c:v>
                </c:pt>
                <c:pt idx="2300">
                  <c:v>1.4083477498111698E-2</c:v>
                </c:pt>
                <c:pt idx="2301">
                  <c:v>3.1173826173826382E-3</c:v>
                </c:pt>
                <c:pt idx="2302">
                  <c:v>5.606854683777765E-2</c:v>
                </c:pt>
                <c:pt idx="2303">
                  <c:v>6.1454293737771293E-4</c:v>
                </c:pt>
                <c:pt idx="2304">
                  <c:v>5.3280053280077089E-4</c:v>
                </c:pt>
                <c:pt idx="2305">
                  <c:v>1.1678738342094945E-2</c:v>
                </c:pt>
                <c:pt idx="2306">
                  <c:v>4.7969092435146146E-2</c:v>
                </c:pt>
                <c:pt idx="2307">
                  <c:v>1.0635034257081455E-2</c:v>
                </c:pt>
                <c:pt idx="2308">
                  <c:v>7.8669354961148172E-2</c:v>
                </c:pt>
                <c:pt idx="2309">
                  <c:v>1.3612513612526605E-4</c:v>
                </c:pt>
                <c:pt idx="2310">
                  <c:v>1.0635034257081455E-2</c:v>
                </c:pt>
                <c:pt idx="2311">
                  <c:v>3.1173826173826382E-3</c:v>
                </c:pt>
                <c:pt idx="2312">
                  <c:v>2.5094137955708634E-3</c:v>
                </c:pt>
                <c:pt idx="2313">
                  <c:v>9.2497272375333616E-4</c:v>
                </c:pt>
                <c:pt idx="2314">
                  <c:v>1.0136205258156545E-2</c:v>
                </c:pt>
                <c:pt idx="2315">
                  <c:v>4.5507813411290515E-3</c:v>
                </c:pt>
                <c:pt idx="2316">
                  <c:v>1.0253613874567633E-3</c:v>
                </c:pt>
                <c:pt idx="2317">
                  <c:v>1.0860484544695154E-2</c:v>
                </c:pt>
                <c:pt idx="2318">
                  <c:v>2.2988505747126586E-2</c:v>
                </c:pt>
                <c:pt idx="2319">
                  <c:v>2.0611520611520835E-2</c:v>
                </c:pt>
                <c:pt idx="2320">
                  <c:v>8.9605734767043196E-4</c:v>
                </c:pt>
                <c:pt idx="2321">
                  <c:v>1.3227513227514736E-3</c:v>
                </c:pt>
                <c:pt idx="2322">
                  <c:v>7.2580645161290175E-2</c:v>
                </c:pt>
                <c:pt idx="2323">
                  <c:v>1.0416666666666938E-2</c:v>
                </c:pt>
                <c:pt idx="2324">
                  <c:v>3.5433070866141662E-2</c:v>
                </c:pt>
                <c:pt idx="2325">
                  <c:v>1.0416666666666938E-2</c:v>
                </c:pt>
                <c:pt idx="2326">
                  <c:v>2.3437500000000038E-2</c:v>
                </c:pt>
                <c:pt idx="2327">
                  <c:v>4.8543689320386775E-3</c:v>
                </c:pt>
                <c:pt idx="2328">
                  <c:v>1.0416666666666938E-2</c:v>
                </c:pt>
                <c:pt idx="2329">
                  <c:v>2.3437500000000038E-2</c:v>
                </c:pt>
                <c:pt idx="2330">
                  <c:v>6.5104166666679814E-4</c:v>
                </c:pt>
                <c:pt idx="2331">
                  <c:v>8.5365853658536536E-2</c:v>
                </c:pt>
                <c:pt idx="2332">
                  <c:v>4.3744531933532539E-4</c:v>
                </c:pt>
                <c:pt idx="2333">
                  <c:v>2.3437500000000038E-2</c:v>
                </c:pt>
                <c:pt idx="2334">
                  <c:v>2.1164021164021368E-2</c:v>
                </c:pt>
                <c:pt idx="2335">
                  <c:v>4.3744531933532539E-4</c:v>
                </c:pt>
                <c:pt idx="2336">
                  <c:v>0.1298820129829156</c:v>
                </c:pt>
                <c:pt idx="2337">
                  <c:v>6.7750677506769365E-4</c:v>
                </c:pt>
                <c:pt idx="2338">
                  <c:v>7.8144078144078311E-2</c:v>
                </c:pt>
                <c:pt idx="2339">
                  <c:v>1.6150418667983044E-2</c:v>
                </c:pt>
                <c:pt idx="2340">
                  <c:v>0.13803780964797904</c:v>
                </c:pt>
                <c:pt idx="2341">
                  <c:v>1.0635034257081455E-2</c:v>
                </c:pt>
                <c:pt idx="2342">
                  <c:v>3.3579865512235848E-6</c:v>
                </c:pt>
                <c:pt idx="2343">
                  <c:v>1.6150418667983044E-2</c:v>
                </c:pt>
                <c:pt idx="2344">
                  <c:v>4.8166119594678422E-4</c:v>
                </c:pt>
                <c:pt idx="2345">
                  <c:v>1.6079158936301841E-2</c:v>
                </c:pt>
                <c:pt idx="2346">
                  <c:v>7.0884187354775655E-2</c:v>
                </c:pt>
                <c:pt idx="2347">
                  <c:v>2.3039432875498308E-2</c:v>
                </c:pt>
                <c:pt idx="2348">
                  <c:v>1.713909030982181E-2</c:v>
                </c:pt>
                <c:pt idx="2349">
                  <c:v>9.429759429759349E-3</c:v>
                </c:pt>
                <c:pt idx="2350">
                  <c:v>1.1333914559720775E-2</c:v>
                </c:pt>
                <c:pt idx="2351">
                  <c:v>7.7317512100119976E-3</c:v>
                </c:pt>
                <c:pt idx="2352">
                  <c:v>2.7027027027025727E-3</c:v>
                </c:pt>
                <c:pt idx="2353">
                  <c:v>1.5722453222450658E-3</c:v>
                </c:pt>
                <c:pt idx="2354">
                  <c:v>3.9752105430055431E-4</c:v>
                </c:pt>
                <c:pt idx="2355">
                  <c:v>2.7490936581766446E-5</c:v>
                </c:pt>
                <c:pt idx="2356">
                  <c:v>1.5722453222450658E-3</c:v>
                </c:pt>
                <c:pt idx="2357">
                  <c:v>3.5135135135134866E-2</c:v>
                </c:pt>
                <c:pt idx="2358">
                  <c:v>4.6658259773013834E-2</c:v>
                </c:pt>
                <c:pt idx="2359">
                  <c:v>1.6203703703703606E-2</c:v>
                </c:pt>
                <c:pt idx="2360">
                  <c:v>2.8051720359412783E-2</c:v>
                </c:pt>
                <c:pt idx="2361">
                  <c:v>1.0296789824349027E-2</c:v>
                </c:pt>
                <c:pt idx="2362">
                  <c:v>2.4085224641037482E-2</c:v>
                </c:pt>
                <c:pt idx="2363">
                  <c:v>7.2148786831516027E-4</c:v>
                </c:pt>
                <c:pt idx="2364">
                  <c:v>1.0296789824349027E-2</c:v>
                </c:pt>
                <c:pt idx="2365">
                  <c:v>2.6492311931080367E-4</c:v>
                </c:pt>
                <c:pt idx="2366">
                  <c:v>7.2148786831516027E-4</c:v>
                </c:pt>
                <c:pt idx="2367">
                  <c:v>4.3744531933532539E-4</c:v>
                </c:pt>
                <c:pt idx="2368">
                  <c:v>1.0416666666666938E-2</c:v>
                </c:pt>
                <c:pt idx="2369">
                  <c:v>6.5104166666679814E-4</c:v>
                </c:pt>
                <c:pt idx="2370">
                  <c:v>6.5104166666679814E-4</c:v>
                </c:pt>
                <c:pt idx="2371">
                  <c:v>6.8310152343768109E-4</c:v>
                </c:pt>
                <c:pt idx="2372">
                  <c:v>6.5104166666679814E-4</c:v>
                </c:pt>
                <c:pt idx="2373">
                  <c:v>6.5104166666679814E-4</c:v>
                </c:pt>
                <c:pt idx="2374">
                  <c:v>3.2258064516129087E-2</c:v>
                </c:pt>
                <c:pt idx="2375">
                  <c:v>9.5338983050847672E-3</c:v>
                </c:pt>
                <c:pt idx="2376">
                  <c:v>1.3227513227514738E-3</c:v>
                </c:pt>
                <c:pt idx="2377">
                  <c:v>2.6205450733739476E-4</c:v>
                </c:pt>
                <c:pt idx="2378">
                  <c:v>2.976190476190496E-3</c:v>
                </c:pt>
                <c:pt idx="2379">
                  <c:v>2.1164021164021368E-2</c:v>
                </c:pt>
                <c:pt idx="2380">
                  <c:v>2.1164021164021368E-2</c:v>
                </c:pt>
                <c:pt idx="2381">
                  <c:v>6.5104166666679814E-4</c:v>
                </c:pt>
                <c:pt idx="2382">
                  <c:v>6.5104166666679814E-4</c:v>
                </c:pt>
                <c:pt idx="2383">
                  <c:v>2.3437500000000038E-2</c:v>
                </c:pt>
                <c:pt idx="2384">
                  <c:v>2.1164021164021368E-2</c:v>
                </c:pt>
                <c:pt idx="2385">
                  <c:v>1.0416666666666938E-2</c:v>
                </c:pt>
                <c:pt idx="2386">
                  <c:v>5.9999999999999928E-2</c:v>
                </c:pt>
                <c:pt idx="2387">
                  <c:v>1.734400656814461E-2</c:v>
                </c:pt>
                <c:pt idx="2388">
                  <c:v>4.227859368046356E-3</c:v>
                </c:pt>
                <c:pt idx="2389">
                  <c:v>3.2258064516129087E-2</c:v>
                </c:pt>
                <c:pt idx="2390">
                  <c:v>0</c:v>
                </c:pt>
                <c:pt idx="2391">
                  <c:v>6.6666666666668883E-3</c:v>
                </c:pt>
                <c:pt idx="2392">
                  <c:v>1.0416666666666938E-2</c:v>
                </c:pt>
                <c:pt idx="2393">
                  <c:v>0</c:v>
                </c:pt>
                <c:pt idx="2394">
                  <c:v>2.3437500000000038E-2</c:v>
                </c:pt>
                <c:pt idx="2395">
                  <c:v>3.5433070866141662E-2</c:v>
                </c:pt>
                <c:pt idx="2396">
                  <c:v>2.3437500000000038E-2</c:v>
                </c:pt>
                <c:pt idx="2397">
                  <c:v>0.20519757337268402</c:v>
                </c:pt>
                <c:pt idx="2398">
                  <c:v>2.3437500000000038E-2</c:v>
                </c:pt>
                <c:pt idx="2399">
                  <c:v>4.3744531933532539E-4</c:v>
                </c:pt>
                <c:pt idx="2400">
                  <c:v>2.1164021164021368E-2</c:v>
                </c:pt>
                <c:pt idx="2401">
                  <c:v>0.19849537037037038</c:v>
                </c:pt>
                <c:pt idx="2402">
                  <c:v>1.5748031496063096E-2</c:v>
                </c:pt>
                <c:pt idx="2403">
                  <c:v>5.3079947575360532E-2</c:v>
                </c:pt>
                <c:pt idx="2404">
                  <c:v>7.2580645161290175E-2</c:v>
                </c:pt>
                <c:pt idx="2405">
                  <c:v>7.2580645161290175E-2</c:v>
                </c:pt>
                <c:pt idx="2406">
                  <c:v>7.2580645161290175E-2</c:v>
                </c:pt>
                <c:pt idx="2407">
                  <c:v>7.2580645161290175E-2</c:v>
                </c:pt>
                <c:pt idx="2408">
                  <c:v>2.66666666666668E-2</c:v>
                </c:pt>
                <c:pt idx="2409">
                  <c:v>3.7940379403793946E-2</c:v>
                </c:pt>
                <c:pt idx="2410">
                  <c:v>3.5433070866141662E-2</c:v>
                </c:pt>
                <c:pt idx="2411">
                  <c:v>3.5433070866141662E-2</c:v>
                </c:pt>
                <c:pt idx="2412">
                  <c:v>1.0416666666666938E-2</c:v>
                </c:pt>
                <c:pt idx="2413">
                  <c:v>0.22638353684644105</c:v>
                </c:pt>
                <c:pt idx="2414">
                  <c:v>0.10062782373995179</c:v>
                </c:pt>
                <c:pt idx="2415">
                  <c:v>1.6421052631579034E-2</c:v>
                </c:pt>
                <c:pt idx="2416">
                  <c:v>0.19400953029271625</c:v>
                </c:pt>
                <c:pt idx="2417">
                  <c:v>5.9412132582864305E-2</c:v>
                </c:pt>
                <c:pt idx="2418">
                  <c:v>9.7435897435897451E-2</c:v>
                </c:pt>
                <c:pt idx="2419">
                  <c:v>9.9761237413059256E-2</c:v>
                </c:pt>
                <c:pt idx="2420">
                  <c:v>1.4644815971351992E-4</c:v>
                </c:pt>
                <c:pt idx="2421">
                  <c:v>2.3199023199023172E-2</c:v>
                </c:pt>
                <c:pt idx="2422">
                  <c:v>2.640716374269006E-2</c:v>
                </c:pt>
                <c:pt idx="2423">
                  <c:v>1.1223344556678182E-3</c:v>
                </c:pt>
                <c:pt idx="2424">
                  <c:v>1.0416666666666938E-2</c:v>
                </c:pt>
                <c:pt idx="2425">
                  <c:v>1.0976702508960743E-2</c:v>
                </c:pt>
                <c:pt idx="2426">
                  <c:v>1.5748031496063096E-2</c:v>
                </c:pt>
                <c:pt idx="2427">
                  <c:v>5.5555555555555835E-3</c:v>
                </c:pt>
                <c:pt idx="2428">
                  <c:v>2.6399407044568297E-2</c:v>
                </c:pt>
                <c:pt idx="2429">
                  <c:v>6.4971319003575331E-3</c:v>
                </c:pt>
                <c:pt idx="2430">
                  <c:v>1.3612513612526605E-4</c:v>
                </c:pt>
                <c:pt idx="2431">
                  <c:v>4.8166119594678422E-4</c:v>
                </c:pt>
                <c:pt idx="2432">
                  <c:v>6.034027605676868E-4</c:v>
                </c:pt>
                <c:pt idx="2433">
                  <c:v>4.8166119594678422E-4</c:v>
                </c:pt>
                <c:pt idx="2434">
                  <c:v>5.0942699630150429E-3</c:v>
                </c:pt>
                <c:pt idx="2435">
                  <c:v>4.3758325008325057E-2</c:v>
                </c:pt>
                <c:pt idx="2436">
                  <c:v>5.3549391784686986E-3</c:v>
                </c:pt>
                <c:pt idx="2437">
                  <c:v>3.1173826173826382E-3</c:v>
                </c:pt>
                <c:pt idx="2438">
                  <c:v>1.6079158936301841E-2</c:v>
                </c:pt>
                <c:pt idx="2439">
                  <c:v>1.9272369714847999E-3</c:v>
                </c:pt>
                <c:pt idx="2440">
                  <c:v>2.8989197530864104E-2</c:v>
                </c:pt>
                <c:pt idx="2441">
                  <c:v>2.8367796182019382E-3</c:v>
                </c:pt>
                <c:pt idx="2442">
                  <c:v>7.7796771130102423E-3</c:v>
                </c:pt>
                <c:pt idx="2443">
                  <c:v>3.0009920634920324E-3</c:v>
                </c:pt>
                <c:pt idx="2444">
                  <c:v>3.934446796832107E-2</c:v>
                </c:pt>
                <c:pt idx="2445">
                  <c:v>5.0839275103980952E-2</c:v>
                </c:pt>
                <c:pt idx="2446">
                  <c:v>2.9734848484848464E-3</c:v>
                </c:pt>
                <c:pt idx="2447">
                  <c:v>3.6454403983815636E-2</c:v>
                </c:pt>
                <c:pt idx="2448">
                  <c:v>1.2515964240102601E-3</c:v>
                </c:pt>
                <c:pt idx="2449">
                  <c:v>5.1731085403401725E-2</c:v>
                </c:pt>
                <c:pt idx="2450">
                  <c:v>3.52095516569215E-4</c:v>
                </c:pt>
                <c:pt idx="2451">
                  <c:v>3.5805084745762416E-3</c:v>
                </c:pt>
                <c:pt idx="2452">
                  <c:v>9.5711173358231528E-3</c:v>
                </c:pt>
                <c:pt idx="2453">
                  <c:v>1.7507002801120497E-2</c:v>
                </c:pt>
                <c:pt idx="2454">
                  <c:v>2.1880209573709548E-3</c:v>
                </c:pt>
                <c:pt idx="2455">
                  <c:v>2.2348526652687935E-3</c:v>
                </c:pt>
                <c:pt idx="2456">
                  <c:v>2.0923076923076878E-2</c:v>
                </c:pt>
                <c:pt idx="2457">
                  <c:v>7.3319926261101991E-3</c:v>
                </c:pt>
                <c:pt idx="2458">
                  <c:v>2.7620055466355233E-2</c:v>
                </c:pt>
                <c:pt idx="2459">
                  <c:v>4.3083944453112852E-2</c:v>
                </c:pt>
                <c:pt idx="2460">
                  <c:v>6.1669829222011308E-2</c:v>
                </c:pt>
                <c:pt idx="2461">
                  <c:v>1.7584909774845961E-2</c:v>
                </c:pt>
                <c:pt idx="2462">
                  <c:v>7.2148786831516027E-4</c:v>
                </c:pt>
                <c:pt idx="2463">
                  <c:v>2.6925178263733657E-3</c:v>
                </c:pt>
                <c:pt idx="2464">
                  <c:v>2.4085224641037482E-2</c:v>
                </c:pt>
                <c:pt idx="2465">
                  <c:v>1.4660633484162905E-3</c:v>
                </c:pt>
                <c:pt idx="2466">
                  <c:v>3.1959390090876669E-3</c:v>
                </c:pt>
                <c:pt idx="2467">
                  <c:v>1.0296789824349027E-2</c:v>
                </c:pt>
                <c:pt idx="2468">
                  <c:v>1.0908209437621495E-3</c:v>
                </c:pt>
                <c:pt idx="2469">
                  <c:v>1.1500248686812393E-2</c:v>
                </c:pt>
                <c:pt idx="2470">
                  <c:v>1.0296789824349027E-2</c:v>
                </c:pt>
                <c:pt idx="2471">
                  <c:v>1.0296789824349027E-2</c:v>
                </c:pt>
                <c:pt idx="2472">
                  <c:v>2.4801587301587318E-2</c:v>
                </c:pt>
                <c:pt idx="2473">
                  <c:v>1.0416666666666938E-2</c:v>
                </c:pt>
                <c:pt idx="2474">
                  <c:v>1.7754868270332281E-2</c:v>
                </c:pt>
                <c:pt idx="2475">
                  <c:v>6.3116370808678449E-2</c:v>
                </c:pt>
                <c:pt idx="2476">
                  <c:v>2.1164021164021368E-2</c:v>
                </c:pt>
                <c:pt idx="2477">
                  <c:v>2.3437500000000038E-2</c:v>
                </c:pt>
                <c:pt idx="2478">
                  <c:v>1.0416666666666938E-2</c:v>
                </c:pt>
                <c:pt idx="2479">
                  <c:v>1.0593220338984692E-3</c:v>
                </c:pt>
                <c:pt idx="2480">
                  <c:v>3.8261322228006225E-2</c:v>
                </c:pt>
                <c:pt idx="2481">
                  <c:v>1.3227513227514738E-3</c:v>
                </c:pt>
                <c:pt idx="2482">
                  <c:v>0</c:v>
                </c:pt>
                <c:pt idx="2483">
                  <c:v>5.8356676003951914E-5</c:v>
                </c:pt>
                <c:pt idx="2484">
                  <c:v>6.9991251093613586E-3</c:v>
                </c:pt>
                <c:pt idx="2485">
                  <c:v>4.3744531933532539E-4</c:v>
                </c:pt>
                <c:pt idx="2486">
                  <c:v>6.9991251093613586E-3</c:v>
                </c:pt>
                <c:pt idx="2487">
                  <c:v>1.5748031496063096E-2</c:v>
                </c:pt>
                <c:pt idx="2488">
                  <c:v>2.06625683060109E-2</c:v>
                </c:pt>
                <c:pt idx="2489">
                  <c:v>1.5748031496063096E-2</c:v>
                </c:pt>
                <c:pt idx="2490">
                  <c:v>1.5748031496063096E-2</c:v>
                </c:pt>
                <c:pt idx="2491">
                  <c:v>2.9605263157894548E-2</c:v>
                </c:pt>
                <c:pt idx="2492">
                  <c:v>3.4722222222222398E-3</c:v>
                </c:pt>
                <c:pt idx="2493">
                  <c:v>1.3774104683197297E-3</c:v>
                </c:pt>
                <c:pt idx="2494">
                  <c:v>1.0416666666666938E-2</c:v>
                </c:pt>
                <c:pt idx="2495">
                  <c:v>6.9991251093613586E-3</c:v>
                </c:pt>
                <c:pt idx="2496">
                  <c:v>7.2542400128609592E-3</c:v>
                </c:pt>
                <c:pt idx="2497">
                  <c:v>3.9682539682539701E-2</c:v>
                </c:pt>
                <c:pt idx="2498">
                  <c:v>6.5104166666679814E-4</c:v>
                </c:pt>
                <c:pt idx="2499">
                  <c:v>6.1966541481734451E-2</c:v>
                </c:pt>
                <c:pt idx="2500">
                  <c:v>2.3437500000000038E-2</c:v>
                </c:pt>
                <c:pt idx="2501">
                  <c:v>1.587301587301774E-3</c:v>
                </c:pt>
                <c:pt idx="2502">
                  <c:v>1.0416666666666938E-2</c:v>
                </c:pt>
                <c:pt idx="2503">
                  <c:v>2.7117418421759783E-4</c:v>
                </c:pt>
                <c:pt idx="2504">
                  <c:v>9.7592065167582194E-4</c:v>
                </c:pt>
                <c:pt idx="2505">
                  <c:v>3.2716927453769369E-2</c:v>
                </c:pt>
                <c:pt idx="2506">
                  <c:v>9.4895772645134518E-3</c:v>
                </c:pt>
                <c:pt idx="2507">
                  <c:v>1.0976702508960743E-2</c:v>
                </c:pt>
                <c:pt idx="2508">
                  <c:v>8.9605734767043196E-4</c:v>
                </c:pt>
                <c:pt idx="2509">
                  <c:v>1.9357336430511073E-4</c:v>
                </c:pt>
                <c:pt idx="2510">
                  <c:v>6.5104166666679814E-4</c:v>
                </c:pt>
                <c:pt idx="2511">
                  <c:v>1.0416666666666938E-2</c:v>
                </c:pt>
                <c:pt idx="2512">
                  <c:v>1.0416666666666938E-2</c:v>
                </c:pt>
                <c:pt idx="2513">
                  <c:v>1.3227513227514738E-3</c:v>
                </c:pt>
                <c:pt idx="2514">
                  <c:v>3.9447731755424325E-3</c:v>
                </c:pt>
                <c:pt idx="2515">
                  <c:v>5.092946269416095E-4</c:v>
                </c:pt>
                <c:pt idx="2516">
                  <c:v>2.3437500000000038E-2</c:v>
                </c:pt>
                <c:pt idx="2517">
                  <c:v>8.3307299802147354E-4</c:v>
                </c:pt>
                <c:pt idx="2518">
                  <c:v>5.0576892682156049E-3</c:v>
                </c:pt>
                <c:pt idx="2519">
                  <c:v>6.6666666666668883E-3</c:v>
                </c:pt>
                <c:pt idx="2520">
                  <c:v>2.016129032257999E-3</c:v>
                </c:pt>
                <c:pt idx="2521">
                  <c:v>6.696428571428702E-3</c:v>
                </c:pt>
                <c:pt idx="2522">
                  <c:v>3.1982942430701477E-3</c:v>
                </c:pt>
                <c:pt idx="2523">
                  <c:v>2.640716374269006E-2</c:v>
                </c:pt>
                <c:pt idx="2524">
                  <c:v>4.3744531933532539E-4</c:v>
                </c:pt>
                <c:pt idx="2525">
                  <c:v>4.3744531933532539E-4</c:v>
                </c:pt>
                <c:pt idx="2526">
                  <c:v>1.9357336430511073E-4</c:v>
                </c:pt>
                <c:pt idx="2527">
                  <c:v>1.0416666666666938E-2</c:v>
                </c:pt>
                <c:pt idx="2528">
                  <c:v>4.1050903119862488E-4</c:v>
                </c:pt>
                <c:pt idx="2529">
                  <c:v>1.2184508268059195E-2</c:v>
                </c:pt>
                <c:pt idx="2530">
                  <c:v>4.2372881355930824E-3</c:v>
                </c:pt>
                <c:pt idx="2531">
                  <c:v>4.3715846994535582E-2</c:v>
                </c:pt>
                <c:pt idx="2532">
                  <c:v>6.5104166666679814E-4</c:v>
                </c:pt>
                <c:pt idx="2533">
                  <c:v>1.5748031496063096E-2</c:v>
                </c:pt>
                <c:pt idx="2534">
                  <c:v>1.3227513227514738E-3</c:v>
                </c:pt>
                <c:pt idx="2535">
                  <c:v>1.0416666666666938E-2</c:v>
                </c:pt>
                <c:pt idx="2536">
                  <c:v>4.3744531933532539E-4</c:v>
                </c:pt>
                <c:pt idx="2537">
                  <c:v>4.3744531933532539E-4</c:v>
                </c:pt>
                <c:pt idx="2538">
                  <c:v>1.0416666666666938E-2</c:v>
                </c:pt>
                <c:pt idx="2539">
                  <c:v>6.5681444991790095E-3</c:v>
                </c:pt>
                <c:pt idx="2540">
                  <c:v>1.5748031496063096E-2</c:v>
                </c:pt>
                <c:pt idx="2541">
                  <c:v>1.0416666666666938E-2</c:v>
                </c:pt>
                <c:pt idx="2542">
                  <c:v>2.3437500000000038E-2</c:v>
                </c:pt>
                <c:pt idx="2543">
                  <c:v>8.2994579945799545E-3</c:v>
                </c:pt>
                <c:pt idx="2544">
                  <c:v>4.8352869352869358E-2</c:v>
                </c:pt>
                <c:pt idx="2545">
                  <c:v>1.9115215269061739E-3</c:v>
                </c:pt>
                <c:pt idx="2546">
                  <c:v>3.4894540942928057E-2</c:v>
                </c:pt>
                <c:pt idx="2547">
                  <c:v>4.1875055070930345E-3</c:v>
                </c:pt>
                <c:pt idx="2548">
                  <c:v>4.1875055070930345E-3</c:v>
                </c:pt>
                <c:pt idx="2549">
                  <c:v>6.8615638525207114E-3</c:v>
                </c:pt>
                <c:pt idx="2550">
                  <c:v>1.8299432682994374E-2</c:v>
                </c:pt>
                <c:pt idx="2551">
                  <c:v>2.5500187501388999E-4</c:v>
                </c:pt>
                <c:pt idx="2552">
                  <c:v>4.3392832433926847E-3</c:v>
                </c:pt>
                <c:pt idx="2553">
                  <c:v>1.6081000595592827E-2</c:v>
                </c:pt>
                <c:pt idx="2554">
                  <c:v>2.7969348659003749E-2</c:v>
                </c:pt>
                <c:pt idx="2555">
                  <c:v>1.0628247520075672E-2</c:v>
                </c:pt>
                <c:pt idx="2556">
                  <c:v>1.739283538245169E-3</c:v>
                </c:pt>
                <c:pt idx="2557">
                  <c:v>2.976190476190496E-3</c:v>
                </c:pt>
                <c:pt idx="2558">
                  <c:v>2.976190476190496E-3</c:v>
                </c:pt>
                <c:pt idx="2559">
                  <c:v>2.016129032257999E-3</c:v>
                </c:pt>
                <c:pt idx="2560">
                  <c:v>2.3437500000000038E-2</c:v>
                </c:pt>
                <c:pt idx="2561">
                  <c:v>1.5679442508710839E-2</c:v>
                </c:pt>
                <c:pt idx="2562">
                  <c:v>8.0551745160798674E-2</c:v>
                </c:pt>
                <c:pt idx="2563">
                  <c:v>1.5748031496063096E-2</c:v>
                </c:pt>
                <c:pt idx="2564">
                  <c:v>1.2716662311645201E-2</c:v>
                </c:pt>
                <c:pt idx="2565">
                  <c:v>1.0416666666666938E-2</c:v>
                </c:pt>
                <c:pt idx="2566">
                  <c:v>2.3437500000000038E-2</c:v>
                </c:pt>
                <c:pt idx="2567">
                  <c:v>6.9991251093613586E-3</c:v>
                </c:pt>
                <c:pt idx="2568">
                  <c:v>2.5864707682889666E-2</c:v>
                </c:pt>
                <c:pt idx="2569">
                  <c:v>6.5104166666679814E-4</c:v>
                </c:pt>
                <c:pt idx="2570">
                  <c:v>9.5338983050847672E-3</c:v>
                </c:pt>
                <c:pt idx="2571">
                  <c:v>6.9991251093613586E-3</c:v>
                </c:pt>
                <c:pt idx="2572">
                  <c:v>9.6618357487921833E-3</c:v>
                </c:pt>
                <c:pt idx="2573">
                  <c:v>1.3881658858233923E-3</c:v>
                </c:pt>
                <c:pt idx="2574">
                  <c:v>4.3744531933532539E-4</c:v>
                </c:pt>
                <c:pt idx="2575">
                  <c:v>2.66666666666668E-2</c:v>
                </c:pt>
                <c:pt idx="2576">
                  <c:v>1.6047684548373933E-3</c:v>
                </c:pt>
                <c:pt idx="2577">
                  <c:v>2.3437500000000038E-2</c:v>
                </c:pt>
                <c:pt idx="2578">
                  <c:v>4.422514619883057E-2</c:v>
                </c:pt>
                <c:pt idx="2579">
                  <c:v>3.2615786040457808E-4</c:v>
                </c:pt>
                <c:pt idx="2580">
                  <c:v>6.5104166666679814E-4</c:v>
                </c:pt>
                <c:pt idx="2581">
                  <c:v>1.5839074998023317E-4</c:v>
                </c:pt>
                <c:pt idx="2582">
                  <c:v>6.5104166666679814E-4</c:v>
                </c:pt>
                <c:pt idx="2583">
                  <c:v>6.6197959746346572E-3</c:v>
                </c:pt>
                <c:pt idx="2584">
                  <c:v>3.8630547105128775E-4</c:v>
                </c:pt>
                <c:pt idx="2585">
                  <c:v>1.1027725661870622E-3</c:v>
                </c:pt>
                <c:pt idx="2586">
                  <c:v>3.2993966817501945E-4</c:v>
                </c:pt>
                <c:pt idx="2587">
                  <c:v>5.4256410256409051E-4</c:v>
                </c:pt>
                <c:pt idx="2588">
                  <c:v>1.5132408575036393E-5</c:v>
                </c:pt>
                <c:pt idx="2589">
                  <c:v>5.4256410256409051E-4</c:v>
                </c:pt>
                <c:pt idx="2590">
                  <c:v>1.0971571906354496E-2</c:v>
                </c:pt>
                <c:pt idx="2591">
                  <c:v>5.796801764544311E-4</c:v>
                </c:pt>
                <c:pt idx="2592">
                  <c:v>1.1027725661870622E-3</c:v>
                </c:pt>
                <c:pt idx="2593">
                  <c:v>5.29014844804351E-4</c:v>
                </c:pt>
                <c:pt idx="2594">
                  <c:v>2.2974686132580944E-2</c:v>
                </c:pt>
                <c:pt idx="2595">
                  <c:v>1.1821429922758009E-2</c:v>
                </c:pt>
                <c:pt idx="2596">
                  <c:v>2.7311869417132775E-2</c:v>
                </c:pt>
                <c:pt idx="2597">
                  <c:v>1.0618552414218083E-2</c:v>
                </c:pt>
                <c:pt idx="2598">
                  <c:v>1.1461813607956642E-3</c:v>
                </c:pt>
                <c:pt idx="2599">
                  <c:v>3.5076923076923019E-2</c:v>
                </c:pt>
                <c:pt idx="2600">
                  <c:v>6.5830617821238847E-6</c:v>
                </c:pt>
                <c:pt idx="2601">
                  <c:v>3.0879022850478456E-3</c:v>
                </c:pt>
                <c:pt idx="2602">
                  <c:v>8.4551811824539122E-2</c:v>
                </c:pt>
                <c:pt idx="2603">
                  <c:v>2.3199023199023172E-2</c:v>
                </c:pt>
                <c:pt idx="2604">
                  <c:v>1.2487006237005969E-2</c:v>
                </c:pt>
                <c:pt idx="2605">
                  <c:v>1.2607253603016325E-2</c:v>
                </c:pt>
                <c:pt idx="2606">
                  <c:v>6.4768910922757611E-3</c:v>
                </c:pt>
                <c:pt idx="2607">
                  <c:v>7.7317512100119976E-3</c:v>
                </c:pt>
                <c:pt idx="2608">
                  <c:v>2.1808937650521894E-2</c:v>
                </c:pt>
                <c:pt idx="2609">
                  <c:v>6.490543075908883E-3</c:v>
                </c:pt>
                <c:pt idx="2610">
                  <c:v>5.9809968900877584E-3</c:v>
                </c:pt>
                <c:pt idx="2611">
                  <c:v>2.0687438450596111E-2</c:v>
                </c:pt>
                <c:pt idx="2612">
                  <c:v>6.3384209725667734E-4</c:v>
                </c:pt>
                <c:pt idx="2613">
                  <c:v>1.0416666666666938E-2</c:v>
                </c:pt>
                <c:pt idx="2614">
                  <c:v>1.0416666666666938E-2</c:v>
                </c:pt>
                <c:pt idx="2615">
                  <c:v>4.3744531933532539E-4</c:v>
                </c:pt>
                <c:pt idx="2616">
                  <c:v>1.7076502732243888E-4</c:v>
                </c:pt>
                <c:pt idx="2617">
                  <c:v>3.5433070866141662E-2</c:v>
                </c:pt>
                <c:pt idx="2618">
                  <c:v>4.3744531933532539E-4</c:v>
                </c:pt>
                <c:pt idx="2619">
                  <c:v>1.0416666666666938E-2</c:v>
                </c:pt>
                <c:pt idx="2620">
                  <c:v>1.9357336430511073E-4</c:v>
                </c:pt>
                <c:pt idx="2621">
                  <c:v>8.9605734767043196E-4</c:v>
                </c:pt>
                <c:pt idx="2622">
                  <c:v>2.3437500000000038E-2</c:v>
                </c:pt>
                <c:pt idx="2623">
                  <c:v>6.912845219296887E-3</c:v>
                </c:pt>
                <c:pt idx="2624">
                  <c:v>4.3744531933532539E-4</c:v>
                </c:pt>
                <c:pt idx="2625">
                  <c:v>6.8903836479158945E-3</c:v>
                </c:pt>
                <c:pt idx="2626">
                  <c:v>6.8310152343768109E-4</c:v>
                </c:pt>
                <c:pt idx="2627">
                  <c:v>4.2441218911805362E-4</c:v>
                </c:pt>
                <c:pt idx="2628">
                  <c:v>8.696971088484705E-4</c:v>
                </c:pt>
                <c:pt idx="2629">
                  <c:v>4.2441218911805362E-4</c:v>
                </c:pt>
                <c:pt idx="2630">
                  <c:v>6.8310152343768109E-4</c:v>
                </c:pt>
                <c:pt idx="2631">
                  <c:v>3.8317054845980379E-2</c:v>
                </c:pt>
                <c:pt idx="2632">
                  <c:v>2.9654090375153203E-3</c:v>
                </c:pt>
                <c:pt idx="2633">
                  <c:v>9.7980963032866207E-3</c:v>
                </c:pt>
                <c:pt idx="2634">
                  <c:v>6.8310152343768109E-4</c:v>
                </c:pt>
                <c:pt idx="2635">
                  <c:v>2.1164021164021368E-2</c:v>
                </c:pt>
                <c:pt idx="2636">
                  <c:v>1.5748031496063096E-2</c:v>
                </c:pt>
                <c:pt idx="2637">
                  <c:v>3.8647342995169143E-2</c:v>
                </c:pt>
                <c:pt idx="2638">
                  <c:v>2.66666666666668E-2</c:v>
                </c:pt>
                <c:pt idx="2639">
                  <c:v>1.0416666666666938E-2</c:v>
                </c:pt>
                <c:pt idx="2640">
                  <c:v>3.4298780487806149E-3</c:v>
                </c:pt>
                <c:pt idx="2641">
                  <c:v>1.5748031496063096E-2</c:v>
                </c:pt>
                <c:pt idx="2642">
                  <c:v>5.5473372781080627E-4</c:v>
                </c:pt>
                <c:pt idx="2643">
                  <c:v>3.4722222222222398E-3</c:v>
                </c:pt>
                <c:pt idx="2644">
                  <c:v>2.9761904761906118E-3</c:v>
                </c:pt>
                <c:pt idx="2645">
                  <c:v>1.5748031496063096E-2</c:v>
                </c:pt>
                <c:pt idx="2646">
                  <c:v>1.0416666666666938E-2</c:v>
                </c:pt>
                <c:pt idx="2647">
                  <c:v>1.7436791630340814E-3</c:v>
                </c:pt>
                <c:pt idx="2648">
                  <c:v>1.883239171374814E-3</c:v>
                </c:pt>
                <c:pt idx="2649">
                  <c:v>4.3744531933532539E-4</c:v>
                </c:pt>
                <c:pt idx="2650">
                  <c:v>6.5104166666679814E-4</c:v>
                </c:pt>
                <c:pt idx="2651">
                  <c:v>1.0416666666666938E-2</c:v>
                </c:pt>
                <c:pt idx="2652">
                  <c:v>1.7045454545454419E-2</c:v>
                </c:pt>
                <c:pt idx="2653">
                  <c:v>6.5104166666679814E-4</c:v>
                </c:pt>
                <c:pt idx="2654">
                  <c:v>1.3227513227514738E-3</c:v>
                </c:pt>
                <c:pt idx="2655">
                  <c:v>2.6666666666666613E-2</c:v>
                </c:pt>
                <c:pt idx="2656">
                  <c:v>1.0416666666666938E-2</c:v>
                </c:pt>
                <c:pt idx="2657">
                  <c:v>2.3069679849340892E-2</c:v>
                </c:pt>
                <c:pt idx="2658">
                  <c:v>6.6666666666668883E-3</c:v>
                </c:pt>
                <c:pt idx="2659">
                  <c:v>5.3907154949655632E-3</c:v>
                </c:pt>
                <c:pt idx="2660">
                  <c:v>2.3437500000000038E-2</c:v>
                </c:pt>
                <c:pt idx="2661">
                  <c:v>2.016129032257999E-3</c:v>
                </c:pt>
                <c:pt idx="2662">
                  <c:v>6.5104166666679814E-4</c:v>
                </c:pt>
                <c:pt idx="2663">
                  <c:v>6.5104166666679814E-4</c:v>
                </c:pt>
                <c:pt idx="2664">
                  <c:v>1.0957703265405497E-4</c:v>
                </c:pt>
                <c:pt idx="2665">
                  <c:v>1.0416666666666938E-2</c:v>
                </c:pt>
                <c:pt idx="2666">
                  <c:v>1.0416666666666938E-2</c:v>
                </c:pt>
                <c:pt idx="2667">
                  <c:v>4.8435532306543915E-5</c:v>
                </c:pt>
                <c:pt idx="2668">
                  <c:v>5.4900085669316789E-3</c:v>
                </c:pt>
                <c:pt idx="2669">
                  <c:v>6.5104166666679814E-4</c:v>
                </c:pt>
                <c:pt idx="2670">
                  <c:v>6.5104166666679814E-4</c:v>
                </c:pt>
                <c:pt idx="2671">
                  <c:v>3.4722222222222398E-3</c:v>
                </c:pt>
                <c:pt idx="2672">
                  <c:v>1.5218126479541166E-3</c:v>
                </c:pt>
                <c:pt idx="2673">
                  <c:v>3.4722222222222398E-3</c:v>
                </c:pt>
                <c:pt idx="2674">
                  <c:v>3.4722222222222398E-3</c:v>
                </c:pt>
                <c:pt idx="2675">
                  <c:v>3.4722222222222398E-3</c:v>
                </c:pt>
                <c:pt idx="2676">
                  <c:v>1.0513296227581837E-2</c:v>
                </c:pt>
                <c:pt idx="2677">
                  <c:v>3.6235294117646998E-2</c:v>
                </c:pt>
                <c:pt idx="2678">
                  <c:v>2.3409627355552706E-3</c:v>
                </c:pt>
                <c:pt idx="2679">
                  <c:v>4.5811873136351371E-2</c:v>
                </c:pt>
                <c:pt idx="2680">
                  <c:v>2.3965141612200407E-2</c:v>
                </c:pt>
                <c:pt idx="2681">
                  <c:v>6.0500268711412473E-2</c:v>
                </c:pt>
                <c:pt idx="2682">
                  <c:v>2.3965141612200407E-2</c:v>
                </c:pt>
                <c:pt idx="2683">
                  <c:v>7.223024446442728E-3</c:v>
                </c:pt>
                <c:pt idx="2684">
                  <c:v>3.3609377529693334E-2</c:v>
                </c:pt>
                <c:pt idx="2685">
                  <c:v>4.8484910669784574E-2</c:v>
                </c:pt>
                <c:pt idx="2686">
                  <c:v>6.6783845836930486E-3</c:v>
                </c:pt>
                <c:pt idx="2687">
                  <c:v>4.7656162207245917E-2</c:v>
                </c:pt>
                <c:pt idx="2688">
                  <c:v>4.9627288932123045E-4</c:v>
                </c:pt>
                <c:pt idx="2689">
                  <c:v>1.0513040167523328E-2</c:v>
                </c:pt>
                <c:pt idx="2690">
                  <c:v>3.5294117647058858E-2</c:v>
                </c:pt>
                <c:pt idx="2691">
                  <c:v>4.8295180141000428E-5</c:v>
                </c:pt>
                <c:pt idx="2692">
                  <c:v>1.1707988980716462E-2</c:v>
                </c:pt>
                <c:pt idx="2693">
                  <c:v>2.333495381623726E-2</c:v>
                </c:pt>
                <c:pt idx="2694">
                  <c:v>3.7387836490511772E-5</c:v>
                </c:pt>
                <c:pt idx="2695">
                  <c:v>4.7454275827978405E-2</c:v>
                </c:pt>
                <c:pt idx="2696">
                  <c:v>1.1707988980716462E-2</c:v>
                </c:pt>
                <c:pt idx="2697">
                  <c:v>6.8082788671051974E-4</c:v>
                </c:pt>
                <c:pt idx="2698">
                  <c:v>1.0092272203000969E-3</c:v>
                </c:pt>
                <c:pt idx="2699">
                  <c:v>3.6324786324786452E-2</c:v>
                </c:pt>
                <c:pt idx="2700">
                  <c:v>3.0991735537190834E-3</c:v>
                </c:pt>
                <c:pt idx="2701">
                  <c:v>1.3774104683195554E-3</c:v>
                </c:pt>
                <c:pt idx="2702">
                  <c:v>1.084010840108398E-2</c:v>
                </c:pt>
                <c:pt idx="2703">
                  <c:v>2.4390243902439174E-2</c:v>
                </c:pt>
                <c:pt idx="2704">
                  <c:v>8.8996763754043088E-3</c:v>
                </c:pt>
                <c:pt idx="2705">
                  <c:v>2.4390243902439174E-2</c:v>
                </c:pt>
                <c:pt idx="2706">
                  <c:v>5.8430873938895463E-3</c:v>
                </c:pt>
                <c:pt idx="2707">
                  <c:v>3.8305920658873168E-4</c:v>
                </c:pt>
                <c:pt idx="2708">
                  <c:v>3.0290565049923353E-3</c:v>
                </c:pt>
                <c:pt idx="2709">
                  <c:v>1.0296789824349027E-2</c:v>
                </c:pt>
                <c:pt idx="2710">
                  <c:v>2.4085224641037482E-2</c:v>
                </c:pt>
                <c:pt idx="2711">
                  <c:v>0.13905288611170988</c:v>
                </c:pt>
                <c:pt idx="2712">
                  <c:v>2.2348526652687935E-3</c:v>
                </c:pt>
                <c:pt idx="2713">
                  <c:v>2.8280542986424254E-3</c:v>
                </c:pt>
                <c:pt idx="2714">
                  <c:v>3.8305920658873168E-4</c:v>
                </c:pt>
                <c:pt idx="2715">
                  <c:v>3.64145658263305E-2</c:v>
                </c:pt>
                <c:pt idx="2716">
                  <c:v>0.55263157894736825</c:v>
                </c:pt>
                <c:pt idx="2717">
                  <c:v>2.66666666666668E-2</c:v>
                </c:pt>
                <c:pt idx="2718">
                  <c:v>1.0416666666666938E-2</c:v>
                </c:pt>
                <c:pt idx="2719">
                  <c:v>1.0416666666666938E-2</c:v>
                </c:pt>
                <c:pt idx="2720">
                  <c:v>6.5104166666679814E-4</c:v>
                </c:pt>
                <c:pt idx="2721">
                  <c:v>4.3744531933532539E-4</c:v>
                </c:pt>
                <c:pt idx="2722">
                  <c:v>5.5886243386243505E-2</c:v>
                </c:pt>
                <c:pt idx="2723">
                  <c:v>4.3744531933532539E-4</c:v>
                </c:pt>
                <c:pt idx="2724">
                  <c:v>3.097173828881227E-3</c:v>
                </c:pt>
                <c:pt idx="2725">
                  <c:v>1.7005032101336127E-2</c:v>
                </c:pt>
                <c:pt idx="2726">
                  <c:v>9.7949188858280165E-3</c:v>
                </c:pt>
                <c:pt idx="2727">
                  <c:v>1.0416666666666938E-2</c:v>
                </c:pt>
                <c:pt idx="2728">
                  <c:v>6.9991251093613586E-3</c:v>
                </c:pt>
                <c:pt idx="2729">
                  <c:v>1.0416666666666938E-2</c:v>
                </c:pt>
                <c:pt idx="2730">
                  <c:v>3.9682539682539882E-2</c:v>
                </c:pt>
                <c:pt idx="2731">
                  <c:v>6.5104166666679814E-4</c:v>
                </c:pt>
                <c:pt idx="2732">
                  <c:v>2.3437500000000038E-2</c:v>
                </c:pt>
                <c:pt idx="2733">
                  <c:v>9.177799500380052E-3</c:v>
                </c:pt>
                <c:pt idx="2734">
                  <c:v>6.6666666666667001E-3</c:v>
                </c:pt>
                <c:pt idx="2735">
                  <c:v>1.5748031496063096E-2</c:v>
                </c:pt>
                <c:pt idx="2736">
                  <c:v>6.9904003267973927E-2</c:v>
                </c:pt>
                <c:pt idx="2737">
                  <c:v>6.5104166666679814E-4</c:v>
                </c:pt>
                <c:pt idx="2738">
                  <c:v>3.4722222222222398E-3</c:v>
                </c:pt>
                <c:pt idx="2739">
                  <c:v>2.8979948622805717E-3</c:v>
                </c:pt>
                <c:pt idx="2740">
                  <c:v>4.4649565310722381E-2</c:v>
                </c:pt>
                <c:pt idx="2741">
                  <c:v>1.0635034257081455E-2</c:v>
                </c:pt>
                <c:pt idx="2742">
                  <c:v>4.1371128871128829E-2</c:v>
                </c:pt>
                <c:pt idx="2743">
                  <c:v>3.1173826173826382E-3</c:v>
                </c:pt>
                <c:pt idx="2744">
                  <c:v>1.6004495504495335E-2</c:v>
                </c:pt>
                <c:pt idx="2745">
                  <c:v>1.0635034257081455E-2</c:v>
                </c:pt>
                <c:pt idx="2746">
                  <c:v>2.7089523894633592E-4</c:v>
                </c:pt>
                <c:pt idx="2747">
                  <c:v>1.4083477498111698E-2</c:v>
                </c:pt>
                <c:pt idx="2748">
                  <c:v>1.2487512487511664E-3</c:v>
                </c:pt>
                <c:pt idx="2749">
                  <c:v>3.9642896785767188E-4</c:v>
                </c:pt>
                <c:pt idx="2750">
                  <c:v>3.9642896785767188E-4</c:v>
                </c:pt>
                <c:pt idx="2751">
                  <c:v>3.9642896785767188E-4</c:v>
                </c:pt>
                <c:pt idx="2752">
                  <c:v>1.0635034257081455E-2</c:v>
                </c:pt>
                <c:pt idx="2753">
                  <c:v>7.3917403714896551E-2</c:v>
                </c:pt>
                <c:pt idx="2754">
                  <c:v>7.85116270478361E-3</c:v>
                </c:pt>
                <c:pt idx="2755">
                  <c:v>7.1676089550966838E-3</c:v>
                </c:pt>
                <c:pt idx="2756">
                  <c:v>6.4768910922757611E-3</c:v>
                </c:pt>
                <c:pt idx="2757">
                  <c:v>6.4768910922757611E-3</c:v>
                </c:pt>
                <c:pt idx="2758">
                  <c:v>1.7099065175988075E-2</c:v>
                </c:pt>
                <c:pt idx="2759">
                  <c:v>1.3305613305613058E-2</c:v>
                </c:pt>
                <c:pt idx="2760">
                  <c:v>9.6479791395045672E-2</c:v>
                </c:pt>
                <c:pt idx="2761">
                  <c:v>1.6238691914366072E-3</c:v>
                </c:pt>
                <c:pt idx="2762">
                  <c:v>3.4709193245778577E-2</c:v>
                </c:pt>
                <c:pt idx="2763">
                  <c:v>2.2859507985367013E-3</c:v>
                </c:pt>
                <c:pt idx="2764">
                  <c:v>5.0717591040167116E-4</c:v>
                </c:pt>
                <c:pt idx="2765">
                  <c:v>3.4709193245778577E-2</c:v>
                </c:pt>
                <c:pt idx="2766">
                  <c:v>1.0416666666666938E-2</c:v>
                </c:pt>
                <c:pt idx="2767">
                  <c:v>4.1050903119862488E-4</c:v>
                </c:pt>
                <c:pt idx="2768">
                  <c:v>6.6666666666668883E-3</c:v>
                </c:pt>
                <c:pt idx="2769">
                  <c:v>1.3258820951128777E-2</c:v>
                </c:pt>
                <c:pt idx="2770">
                  <c:v>2.3437500000000038E-2</c:v>
                </c:pt>
                <c:pt idx="2771">
                  <c:v>6.147540983606598E-3</c:v>
                </c:pt>
                <c:pt idx="2772">
                  <c:v>2.6666666666666613E-2</c:v>
                </c:pt>
                <c:pt idx="2773">
                  <c:v>1.0976702508960743E-2</c:v>
                </c:pt>
                <c:pt idx="2774">
                  <c:v>4.9177808513907227E-3</c:v>
                </c:pt>
                <c:pt idx="2775">
                  <c:v>3.5433070866141662E-2</c:v>
                </c:pt>
                <c:pt idx="2776">
                  <c:v>2.3437500000000038E-2</c:v>
                </c:pt>
                <c:pt idx="2777">
                  <c:v>9.96866989461793E-4</c:v>
                </c:pt>
                <c:pt idx="2778">
                  <c:v>1.0416666666666938E-2</c:v>
                </c:pt>
                <c:pt idx="2779">
                  <c:v>4.7619047619047589E-2</c:v>
                </c:pt>
                <c:pt idx="2780">
                  <c:v>5.8356676003951914E-5</c:v>
                </c:pt>
                <c:pt idx="2781">
                  <c:v>2.0318013397604189E-4</c:v>
                </c:pt>
                <c:pt idx="2782">
                  <c:v>2.9654090375153203E-3</c:v>
                </c:pt>
                <c:pt idx="2783">
                  <c:v>3.4260853802229345E-3</c:v>
                </c:pt>
                <c:pt idx="2784">
                  <c:v>4.6525787348428551E-4</c:v>
                </c:pt>
                <c:pt idx="2785">
                  <c:v>4.6500813764198583E-5</c:v>
                </c:pt>
                <c:pt idx="2786">
                  <c:v>2.3965141612200407E-2</c:v>
                </c:pt>
                <c:pt idx="2787">
                  <c:v>2.2918258212376585E-3</c:v>
                </c:pt>
                <c:pt idx="2788">
                  <c:v>2.0381181657499144E-3</c:v>
                </c:pt>
                <c:pt idx="2789">
                  <c:v>8.6894958737112459E-3</c:v>
                </c:pt>
                <c:pt idx="2790">
                  <c:v>8.632112320487129E-7</c:v>
                </c:pt>
                <c:pt idx="2791">
                  <c:v>8.632112320487129E-7</c:v>
                </c:pt>
                <c:pt idx="2792">
                  <c:v>2.1164948840937986E-3</c:v>
                </c:pt>
                <c:pt idx="2793">
                  <c:v>2.1164948840937986E-3</c:v>
                </c:pt>
                <c:pt idx="2794">
                  <c:v>1.8293628841295415E-3</c:v>
                </c:pt>
                <c:pt idx="2795">
                  <c:v>4.4017607042818241E-3</c:v>
                </c:pt>
                <c:pt idx="2796">
                  <c:v>4.7506464618756209E-4</c:v>
                </c:pt>
                <c:pt idx="2797">
                  <c:v>4.7506464618756209E-4</c:v>
                </c:pt>
                <c:pt idx="2798">
                  <c:v>2.7348293345423883E-2</c:v>
                </c:pt>
                <c:pt idx="2799">
                  <c:v>1.084010840108398E-2</c:v>
                </c:pt>
                <c:pt idx="2800">
                  <c:v>7.2150072150066078E-4</c:v>
                </c:pt>
                <c:pt idx="2801">
                  <c:v>1.084010840108398E-2</c:v>
                </c:pt>
                <c:pt idx="2802">
                  <c:v>6.7750677506769365E-4</c:v>
                </c:pt>
                <c:pt idx="2803">
                  <c:v>1.6393442622950921E-2</c:v>
                </c:pt>
                <c:pt idx="2804">
                  <c:v>2.4390243902439174E-2</c:v>
                </c:pt>
                <c:pt idx="2805">
                  <c:v>1.4952000433195277E-2</c:v>
                </c:pt>
                <c:pt idx="2806">
                  <c:v>1.6150418667983044E-2</c:v>
                </c:pt>
                <c:pt idx="2807">
                  <c:v>2.6399407044568297E-2</c:v>
                </c:pt>
                <c:pt idx="2808">
                  <c:v>4.1106269235475536E-3</c:v>
                </c:pt>
                <c:pt idx="2809">
                  <c:v>1.795956852141034E-5</c:v>
                </c:pt>
                <c:pt idx="2810">
                  <c:v>7.1602709217386297E-3</c:v>
                </c:pt>
                <c:pt idx="2811">
                  <c:v>1.0416666666666938E-2</c:v>
                </c:pt>
                <c:pt idx="2812">
                  <c:v>3.5433070866141662E-2</c:v>
                </c:pt>
                <c:pt idx="2813">
                  <c:v>1.3227513227514738E-3</c:v>
                </c:pt>
                <c:pt idx="2814">
                  <c:v>1.0416666666666938E-2</c:v>
                </c:pt>
                <c:pt idx="2815">
                  <c:v>8.9605734767043196E-4</c:v>
                </c:pt>
                <c:pt idx="2816">
                  <c:v>2.3837667454688696E-2</c:v>
                </c:pt>
                <c:pt idx="2817">
                  <c:v>1.0416666666666938E-2</c:v>
                </c:pt>
                <c:pt idx="2818">
                  <c:v>2.384313725490185E-2</c:v>
                </c:pt>
                <c:pt idx="2819">
                  <c:v>7.0748304981301776E-3</c:v>
                </c:pt>
                <c:pt idx="2820">
                  <c:v>3.2584525038085745E-3</c:v>
                </c:pt>
                <c:pt idx="2821">
                  <c:v>9.1733344055319006E-4</c:v>
                </c:pt>
                <c:pt idx="2822">
                  <c:v>1.1082881097118023E-2</c:v>
                </c:pt>
                <c:pt idx="2823">
                  <c:v>9.9720255842388385E-3</c:v>
                </c:pt>
                <c:pt idx="2824">
                  <c:v>4.2294743609594991E-7</c:v>
                </c:pt>
                <c:pt idx="2825">
                  <c:v>1.7855743230002672E-3</c:v>
                </c:pt>
                <c:pt idx="2826">
                  <c:v>2.8994814481119927E-4</c:v>
                </c:pt>
                <c:pt idx="2827">
                  <c:v>8.8917021457349688E-3</c:v>
                </c:pt>
                <c:pt idx="2828">
                  <c:v>1.6428490523295165E-2</c:v>
                </c:pt>
                <c:pt idx="2829">
                  <c:v>1.7855743230002672E-3</c:v>
                </c:pt>
                <c:pt idx="2830">
                  <c:v>1.0736842105263183E-2</c:v>
                </c:pt>
                <c:pt idx="2831">
                  <c:v>3.0625610568111804E-3</c:v>
                </c:pt>
                <c:pt idx="2832">
                  <c:v>3.3833875670456016E-4</c:v>
                </c:pt>
                <c:pt idx="2833">
                  <c:v>1.0736842105263183E-2</c:v>
                </c:pt>
                <c:pt idx="2834">
                  <c:v>4.6883495899780348E-4</c:v>
                </c:pt>
                <c:pt idx="2835">
                  <c:v>1.1386379983340239E-2</c:v>
                </c:pt>
                <c:pt idx="2836">
                  <c:v>1.6247727161039806E-2</c:v>
                </c:pt>
                <c:pt idx="2837">
                  <c:v>6.7147134954068282E-3</c:v>
                </c:pt>
                <c:pt idx="2838">
                  <c:v>4.6883495899780348E-4</c:v>
                </c:pt>
                <c:pt idx="2839">
                  <c:v>4.3151830110033963E-3</c:v>
                </c:pt>
                <c:pt idx="2840">
                  <c:v>6.5104166666679814E-4</c:v>
                </c:pt>
                <c:pt idx="2841">
                  <c:v>2.7322404371585415E-3</c:v>
                </c:pt>
                <c:pt idx="2842">
                  <c:v>7.4992347719621596E-3</c:v>
                </c:pt>
                <c:pt idx="2843">
                  <c:v>3.0303030303030245E-2</c:v>
                </c:pt>
                <c:pt idx="2844">
                  <c:v>6.9686411149826252E-3</c:v>
                </c:pt>
                <c:pt idx="2845">
                  <c:v>1.0976702508960743E-2</c:v>
                </c:pt>
                <c:pt idx="2846">
                  <c:v>1.1459129106187558E-3</c:v>
                </c:pt>
                <c:pt idx="2847">
                  <c:v>1.0416666666666938E-2</c:v>
                </c:pt>
                <c:pt idx="2848">
                  <c:v>1.5839074998023317E-4</c:v>
                </c:pt>
                <c:pt idx="2849">
                  <c:v>4.3744531933532539E-4</c:v>
                </c:pt>
                <c:pt idx="2850">
                  <c:v>1.2184508268059195E-2</c:v>
                </c:pt>
                <c:pt idx="2851">
                  <c:v>1.9357336430511073E-4</c:v>
                </c:pt>
                <c:pt idx="2852">
                  <c:v>5.6570931244562736E-3</c:v>
                </c:pt>
                <c:pt idx="2853">
                  <c:v>2.6041666666666682E-2</c:v>
                </c:pt>
                <c:pt idx="2854">
                  <c:v>1.0416666666666938E-2</c:v>
                </c:pt>
                <c:pt idx="2855">
                  <c:v>4.1666666666666748E-2</c:v>
                </c:pt>
                <c:pt idx="2856">
                  <c:v>7.4436222692037118E-3</c:v>
                </c:pt>
                <c:pt idx="2857">
                  <c:v>6.5104166666679814E-4</c:v>
                </c:pt>
                <c:pt idx="2858">
                  <c:v>2.3437500000000038E-2</c:v>
                </c:pt>
                <c:pt idx="2859">
                  <c:v>1.0416666666666938E-2</c:v>
                </c:pt>
                <c:pt idx="2860">
                  <c:v>1.0416666666666938E-2</c:v>
                </c:pt>
                <c:pt idx="2861">
                  <c:v>1.4214641080312262E-3</c:v>
                </c:pt>
                <c:pt idx="2862">
                  <c:v>3.0202169625247878E-3</c:v>
                </c:pt>
                <c:pt idx="2863">
                  <c:v>4.3744531933532539E-4</c:v>
                </c:pt>
                <c:pt idx="2864">
                  <c:v>5.0576892682156049E-3</c:v>
                </c:pt>
                <c:pt idx="2865">
                  <c:v>2.1164021164021368E-2</c:v>
                </c:pt>
                <c:pt idx="2866">
                  <c:v>1.4107611548556396E-2</c:v>
                </c:pt>
                <c:pt idx="2867">
                  <c:v>3.1610557926353786E-4</c:v>
                </c:pt>
                <c:pt idx="2868">
                  <c:v>6.2508353501621844E-2</c:v>
                </c:pt>
                <c:pt idx="2869">
                  <c:v>2.1365731043150302E-2</c:v>
                </c:pt>
                <c:pt idx="2870">
                  <c:v>2.8817454596544607E-4</c:v>
                </c:pt>
                <c:pt idx="2871">
                  <c:v>2.3965141612200407E-2</c:v>
                </c:pt>
                <c:pt idx="2872">
                  <c:v>1.0513296227581837E-2</c:v>
                </c:pt>
                <c:pt idx="2873">
                  <c:v>1.0513296227581837E-2</c:v>
                </c:pt>
                <c:pt idx="2874">
                  <c:v>2.1365731043150302E-2</c:v>
                </c:pt>
                <c:pt idx="2875">
                  <c:v>0</c:v>
                </c:pt>
                <c:pt idx="2876">
                  <c:v>4.5537340619304E-4</c:v>
                </c:pt>
                <c:pt idx="2877">
                  <c:v>4.1201982651796781E-2</c:v>
                </c:pt>
                <c:pt idx="2878">
                  <c:v>1.6393442622950921E-2</c:v>
                </c:pt>
                <c:pt idx="2879">
                  <c:v>1.6393442622950921E-2</c:v>
                </c:pt>
                <c:pt idx="2880">
                  <c:v>3.2284100080711472E-3</c:v>
                </c:pt>
                <c:pt idx="2881">
                  <c:v>2.2727272727272853E-2</c:v>
                </c:pt>
                <c:pt idx="2882">
                  <c:v>1.3850732600732701E-2</c:v>
                </c:pt>
                <c:pt idx="2883">
                  <c:v>4.5537340619304E-4</c:v>
                </c:pt>
                <c:pt idx="2884">
                  <c:v>2.7056277056277115E-2</c:v>
                </c:pt>
                <c:pt idx="2885">
                  <c:v>2.2038567493112997E-2</c:v>
                </c:pt>
                <c:pt idx="2886">
                  <c:v>2.5289778714436183E-2</c:v>
                </c:pt>
                <c:pt idx="2887">
                  <c:v>0.16161616161616155</c:v>
                </c:pt>
                <c:pt idx="2888">
                  <c:v>1.2291052114051933E-4</c:v>
                </c:pt>
                <c:pt idx="2889">
                  <c:v>1.0984023238925278E-2</c:v>
                </c:pt>
                <c:pt idx="2890">
                  <c:v>6.8640068640069838E-3</c:v>
                </c:pt>
                <c:pt idx="2891">
                  <c:v>6.7750677506769365E-4</c:v>
                </c:pt>
                <c:pt idx="2892">
                  <c:v>9.0403337969400394E-3</c:v>
                </c:pt>
                <c:pt idx="2893">
                  <c:v>7.2859744990892324E-3</c:v>
                </c:pt>
                <c:pt idx="2894">
                  <c:v>3.7526497892351657E-2</c:v>
                </c:pt>
                <c:pt idx="2895">
                  <c:v>1.3549731983323647E-2</c:v>
                </c:pt>
                <c:pt idx="2896">
                  <c:v>6.0805711761903469E-2</c:v>
                </c:pt>
                <c:pt idx="2897">
                  <c:v>5.5727167569272918E-3</c:v>
                </c:pt>
                <c:pt idx="2898">
                  <c:v>3.3198051948051963E-2</c:v>
                </c:pt>
                <c:pt idx="2899">
                  <c:v>1.6112919338532523E-6</c:v>
                </c:pt>
                <c:pt idx="2900">
                  <c:v>3.8748137108792935E-2</c:v>
                </c:pt>
                <c:pt idx="2901">
                  <c:v>5.6937714691724156E-3</c:v>
                </c:pt>
                <c:pt idx="2902">
                  <c:v>1.6912932776003839E-4</c:v>
                </c:pt>
                <c:pt idx="2903">
                  <c:v>1.6224110940606859E-3</c:v>
                </c:pt>
                <c:pt idx="2904">
                  <c:v>2.2096324727905029E-3</c:v>
                </c:pt>
                <c:pt idx="2905">
                  <c:v>3.1573596790988083E-2</c:v>
                </c:pt>
                <c:pt idx="2906">
                  <c:v>3.2792837414687263E-3</c:v>
                </c:pt>
                <c:pt idx="2907">
                  <c:v>6.1454293737771293E-4</c:v>
                </c:pt>
                <c:pt idx="2908">
                  <c:v>1.1333914559720775E-2</c:v>
                </c:pt>
                <c:pt idx="2909">
                  <c:v>8.3160083160082957E-2</c:v>
                </c:pt>
                <c:pt idx="2910">
                  <c:v>5.3381273540425113E-3</c:v>
                </c:pt>
                <c:pt idx="2911">
                  <c:v>3.5807402610679548E-3</c:v>
                </c:pt>
                <c:pt idx="2912">
                  <c:v>1.1333914559720775E-2</c:v>
                </c:pt>
                <c:pt idx="2913">
                  <c:v>2.3039432875498308E-2</c:v>
                </c:pt>
                <c:pt idx="2914">
                  <c:v>6.3384209725667734E-4</c:v>
                </c:pt>
                <c:pt idx="2915">
                  <c:v>4.2299696145850163E-2</c:v>
                </c:pt>
                <c:pt idx="2916">
                  <c:v>2.3523646165155641E-2</c:v>
                </c:pt>
                <c:pt idx="2917">
                  <c:v>1.0598834128246171E-3</c:v>
                </c:pt>
                <c:pt idx="2918">
                  <c:v>6.5104166666679814E-4</c:v>
                </c:pt>
                <c:pt idx="2919">
                  <c:v>1.3748597081930427E-2</c:v>
                </c:pt>
                <c:pt idx="2920">
                  <c:v>6.5104166666679814E-4</c:v>
                </c:pt>
                <c:pt idx="2921">
                  <c:v>2.976190476190496E-3</c:v>
                </c:pt>
                <c:pt idx="2922">
                  <c:v>2.4154589371982158E-3</c:v>
                </c:pt>
                <c:pt idx="2923">
                  <c:v>7.2580645161290175E-2</c:v>
                </c:pt>
                <c:pt idx="2924">
                  <c:v>1.3227513227514738E-3</c:v>
                </c:pt>
                <c:pt idx="2925">
                  <c:v>3.9447731755424325E-3</c:v>
                </c:pt>
                <c:pt idx="2926">
                  <c:v>2.2093260028507526E-2</c:v>
                </c:pt>
                <c:pt idx="2927">
                  <c:v>1.7173895678567271E-3</c:v>
                </c:pt>
                <c:pt idx="2928">
                  <c:v>1.0416666666666719E-3</c:v>
                </c:pt>
                <c:pt idx="2929">
                  <c:v>3.4722222222222398E-3</c:v>
                </c:pt>
                <c:pt idx="2930">
                  <c:v>7.0275897969807556E-3</c:v>
                </c:pt>
                <c:pt idx="2931">
                  <c:v>1.4702278853222922E-3</c:v>
                </c:pt>
                <c:pt idx="2932">
                  <c:v>1.0217113665389794E-2</c:v>
                </c:pt>
                <c:pt idx="2933">
                  <c:v>6.6666666666667001E-3</c:v>
                </c:pt>
                <c:pt idx="2934">
                  <c:v>5.8606994090864978E-3</c:v>
                </c:pt>
                <c:pt idx="2935">
                  <c:v>4.8875855327466648E-4</c:v>
                </c:pt>
                <c:pt idx="2936">
                  <c:v>6.5104166666679814E-4</c:v>
                </c:pt>
                <c:pt idx="2937">
                  <c:v>7.4992347719621596E-3</c:v>
                </c:pt>
                <c:pt idx="2938">
                  <c:v>0</c:v>
                </c:pt>
                <c:pt idx="2939">
                  <c:v>1.0296789824349027E-2</c:v>
                </c:pt>
                <c:pt idx="2940">
                  <c:v>2.7415143603133036E-2</c:v>
                </c:pt>
                <c:pt idx="2941">
                  <c:v>1.2184508268059195E-2</c:v>
                </c:pt>
                <c:pt idx="2942">
                  <c:v>6.6666666666667001E-3</c:v>
                </c:pt>
                <c:pt idx="2943">
                  <c:v>1.0635034257081455E-2</c:v>
                </c:pt>
                <c:pt idx="2944">
                  <c:v>7.85116270478361E-3</c:v>
                </c:pt>
                <c:pt idx="2945">
                  <c:v>1.8369130869130806E-2</c:v>
                </c:pt>
                <c:pt idx="2946">
                  <c:v>1.0635034257081455E-2</c:v>
                </c:pt>
                <c:pt idx="2947">
                  <c:v>1.2487512487511664E-3</c:v>
                </c:pt>
                <c:pt idx="2948">
                  <c:v>1.2100589562557065E-3</c:v>
                </c:pt>
                <c:pt idx="2949">
                  <c:v>1.0635034257081455E-2</c:v>
                </c:pt>
                <c:pt idx="2950">
                  <c:v>7.2448384948384662E-3</c:v>
                </c:pt>
                <c:pt idx="2951">
                  <c:v>6.7567093328218279E-3</c:v>
                </c:pt>
                <c:pt idx="2952">
                  <c:v>2.3319200484554808E-2</c:v>
                </c:pt>
                <c:pt idx="2953">
                  <c:v>1.2682230050651012E-2</c:v>
                </c:pt>
                <c:pt idx="2954">
                  <c:v>2.1610389610389521E-2</c:v>
                </c:pt>
                <c:pt idx="2955">
                  <c:v>2.1698342979342849E-4</c:v>
                </c:pt>
                <c:pt idx="2956">
                  <c:v>6.912845219296887E-3</c:v>
                </c:pt>
                <c:pt idx="2957">
                  <c:v>1.5919804822679478E-4</c:v>
                </c:pt>
                <c:pt idx="2958">
                  <c:v>1.4154400209105656E-4</c:v>
                </c:pt>
                <c:pt idx="2959">
                  <c:v>1.1834898278560181E-3</c:v>
                </c:pt>
                <c:pt idx="2960">
                  <c:v>1.1556518598772053E-2</c:v>
                </c:pt>
                <c:pt idx="2961">
                  <c:v>6.8857589984350778E-2</c:v>
                </c:pt>
                <c:pt idx="2962">
                  <c:v>1.1556518598772053E-2</c:v>
                </c:pt>
                <c:pt idx="2963">
                  <c:v>2.9583333333333354E-2</c:v>
                </c:pt>
                <c:pt idx="2964">
                  <c:v>1.349765258215877E-3</c:v>
                </c:pt>
                <c:pt idx="2965">
                  <c:v>2.5284900284900363E-2</c:v>
                </c:pt>
                <c:pt idx="2966">
                  <c:v>8.7798986903879231E-2</c:v>
                </c:pt>
                <c:pt idx="2967">
                  <c:v>1.1556518598772053E-2</c:v>
                </c:pt>
                <c:pt idx="2968">
                  <c:v>8.264866979655559E-3</c:v>
                </c:pt>
                <c:pt idx="2969">
                  <c:v>3.3992906715657042E-3</c:v>
                </c:pt>
                <c:pt idx="2970">
                  <c:v>7.7169492539098002E-3</c:v>
                </c:pt>
                <c:pt idx="2971">
                  <c:v>4.0727161131930969E-3</c:v>
                </c:pt>
                <c:pt idx="2972">
                  <c:v>4.0727161131930969E-3</c:v>
                </c:pt>
                <c:pt idx="2973">
                  <c:v>1.8982143400359083E-2</c:v>
                </c:pt>
                <c:pt idx="2974">
                  <c:v>1.1556518598772053E-2</c:v>
                </c:pt>
                <c:pt idx="2975">
                  <c:v>5.3477112676056315E-2</c:v>
                </c:pt>
                <c:pt idx="2976">
                  <c:v>7.3356807511738625E-3</c:v>
                </c:pt>
                <c:pt idx="2977">
                  <c:v>3.1433504406477485E-2</c:v>
                </c:pt>
                <c:pt idx="2978">
                  <c:v>5.0256868438685468E-3</c:v>
                </c:pt>
                <c:pt idx="2979">
                  <c:v>5.6554543280207606E-3</c:v>
                </c:pt>
                <c:pt idx="2980">
                  <c:v>1.4480272212231014E-3</c:v>
                </c:pt>
                <c:pt idx="2981">
                  <c:v>3.5831285831302065E-4</c:v>
                </c:pt>
                <c:pt idx="2982">
                  <c:v>1.5511163337250276E-2</c:v>
                </c:pt>
                <c:pt idx="2983">
                  <c:v>2.2288977159881668E-3</c:v>
                </c:pt>
                <c:pt idx="2984">
                  <c:v>7.9443892750934835E-6</c:v>
                </c:pt>
                <c:pt idx="2985">
                  <c:v>6.4473684210525975E-3</c:v>
                </c:pt>
                <c:pt idx="2986">
                  <c:v>2.7142280253062308E-2</c:v>
                </c:pt>
                <c:pt idx="2987">
                  <c:v>1.0611205432937245E-2</c:v>
                </c:pt>
                <c:pt idx="2988">
                  <c:v>7.7813765182186356E-2</c:v>
                </c:pt>
                <c:pt idx="2989">
                  <c:v>7.1731748726660367E-4</c:v>
                </c:pt>
                <c:pt idx="2990">
                  <c:v>7.4122807017544933E-3</c:v>
                </c:pt>
                <c:pt idx="2991">
                  <c:v>1.5210526315789445E-2</c:v>
                </c:pt>
                <c:pt idx="2992">
                  <c:v>1.0611205432937245E-2</c:v>
                </c:pt>
                <c:pt idx="2993">
                  <c:v>1.3669620118845524E-2</c:v>
                </c:pt>
                <c:pt idx="2994">
                  <c:v>4.9836065573770509E-2</c:v>
                </c:pt>
                <c:pt idx="2995">
                  <c:v>2.9529767040552858E-3</c:v>
                </c:pt>
                <c:pt idx="2996">
                  <c:v>1.0611205432937245E-2</c:v>
                </c:pt>
                <c:pt idx="2997">
                  <c:v>1.9449075176629436E-2</c:v>
                </c:pt>
                <c:pt idx="2998">
                  <c:v>2.3437500000000038E-2</c:v>
                </c:pt>
                <c:pt idx="2999">
                  <c:v>6.5104166666679814E-4</c:v>
                </c:pt>
                <c:pt idx="3000">
                  <c:v>2.2201228153046884E-2</c:v>
                </c:pt>
                <c:pt idx="3001">
                  <c:v>6.2227934458374918E-3</c:v>
                </c:pt>
                <c:pt idx="3002">
                  <c:v>1.6508605549701672E-2</c:v>
                </c:pt>
                <c:pt idx="3003">
                  <c:v>2.8218747983914303E-2</c:v>
                </c:pt>
                <c:pt idx="3004">
                  <c:v>1.5462604001474441E-3</c:v>
                </c:pt>
                <c:pt idx="3005">
                  <c:v>9.2903200858459566E-3</c:v>
                </c:pt>
                <c:pt idx="3006">
                  <c:v>9.8002918309131456E-4</c:v>
                </c:pt>
                <c:pt idx="3007">
                  <c:v>1.1187214611872319E-2</c:v>
                </c:pt>
                <c:pt idx="3008">
                  <c:v>1.3972023677020004E-2</c:v>
                </c:pt>
                <c:pt idx="3009">
                  <c:v>1.4404358469080195E-3</c:v>
                </c:pt>
                <c:pt idx="3010">
                  <c:v>2.2951933301806064E-2</c:v>
                </c:pt>
                <c:pt idx="3011">
                  <c:v>3.4718941898913579E-2</c:v>
                </c:pt>
                <c:pt idx="3012">
                  <c:v>1.1187214611872319E-2</c:v>
                </c:pt>
                <c:pt idx="3013">
                  <c:v>7.43530461351873E-3</c:v>
                </c:pt>
                <c:pt idx="3014">
                  <c:v>4.0656408921635832E-3</c:v>
                </c:pt>
                <c:pt idx="3015">
                  <c:v>1.5021643429104134E-2</c:v>
                </c:pt>
                <c:pt idx="3016">
                  <c:v>1.4660633484162905E-3</c:v>
                </c:pt>
                <c:pt idx="3017">
                  <c:v>2.4085224641037482E-2</c:v>
                </c:pt>
                <c:pt idx="3018">
                  <c:v>2.1754263835725171E-5</c:v>
                </c:pt>
                <c:pt idx="3019">
                  <c:v>2.1242948741920408E-2</c:v>
                </c:pt>
                <c:pt idx="3020">
                  <c:v>2.4085224641037482E-2</c:v>
                </c:pt>
                <c:pt idx="3021">
                  <c:v>2.3136209197591739E-3</c:v>
                </c:pt>
                <c:pt idx="3022">
                  <c:v>7.2148786831516027E-4</c:v>
                </c:pt>
                <c:pt idx="3023">
                  <c:v>3.6491023207195743E-6</c:v>
                </c:pt>
                <c:pt idx="3024">
                  <c:v>1.0671498117696316E-2</c:v>
                </c:pt>
                <c:pt idx="3025">
                  <c:v>3.8305920658873168E-4</c:v>
                </c:pt>
                <c:pt idx="3026">
                  <c:v>1.0296789824349027E-2</c:v>
                </c:pt>
                <c:pt idx="3027">
                  <c:v>9.4725241405048434E-3</c:v>
                </c:pt>
                <c:pt idx="3028">
                  <c:v>7.8480422813285468E-4</c:v>
                </c:pt>
                <c:pt idx="3029">
                  <c:v>2.976190476190496E-3</c:v>
                </c:pt>
                <c:pt idx="3030">
                  <c:v>1.1333914559720775E-2</c:v>
                </c:pt>
                <c:pt idx="3031">
                  <c:v>1.2500000000000219E-2</c:v>
                </c:pt>
                <c:pt idx="3032">
                  <c:v>3.9447731755426251E-3</c:v>
                </c:pt>
                <c:pt idx="3033">
                  <c:v>2.1477098400175497E-2</c:v>
                </c:pt>
                <c:pt idx="3034">
                  <c:v>2.66666666666668E-2</c:v>
                </c:pt>
                <c:pt idx="3035">
                  <c:v>7.4992347719621596E-3</c:v>
                </c:pt>
                <c:pt idx="3036">
                  <c:v>7.4992347719621596E-3</c:v>
                </c:pt>
                <c:pt idx="3037">
                  <c:v>2.5344545666900527E-2</c:v>
                </c:pt>
                <c:pt idx="3038">
                  <c:v>1.4336917562724075E-2</c:v>
                </c:pt>
                <c:pt idx="3039">
                  <c:v>1.5748031496063096E-2</c:v>
                </c:pt>
                <c:pt idx="3040">
                  <c:v>4.4551367726904185E-5</c:v>
                </c:pt>
                <c:pt idx="3041">
                  <c:v>1.3774104683197297E-3</c:v>
                </c:pt>
                <c:pt idx="3042">
                  <c:v>6.3424947145877802E-3</c:v>
                </c:pt>
                <c:pt idx="3043">
                  <c:v>3.5433070866141662E-2</c:v>
                </c:pt>
                <c:pt idx="3044">
                  <c:v>1.3888888888888959E-2</c:v>
                </c:pt>
                <c:pt idx="3045">
                  <c:v>1.620370370370372E-2</c:v>
                </c:pt>
                <c:pt idx="3046">
                  <c:v>1.620370370370372E-2</c:v>
                </c:pt>
                <c:pt idx="3047">
                  <c:v>8.6294934640521997E-3</c:v>
                </c:pt>
                <c:pt idx="3048">
                  <c:v>1.0416666666666938E-2</c:v>
                </c:pt>
                <c:pt idx="3049">
                  <c:v>4.3744531933532539E-4</c:v>
                </c:pt>
                <c:pt idx="3050">
                  <c:v>2.5252525252525099E-3</c:v>
                </c:pt>
                <c:pt idx="3051">
                  <c:v>1.8756698821006505E-3</c:v>
                </c:pt>
                <c:pt idx="3052">
                  <c:v>5.5584060201805438E-4</c:v>
                </c:pt>
                <c:pt idx="3053">
                  <c:v>5.8876811594202362E-3</c:v>
                </c:pt>
                <c:pt idx="3054">
                  <c:v>4.5537340619304E-4</c:v>
                </c:pt>
                <c:pt idx="3055">
                  <c:v>2.2038567493112997E-2</c:v>
                </c:pt>
                <c:pt idx="3056">
                  <c:v>1.084010840108398E-2</c:v>
                </c:pt>
                <c:pt idx="3057">
                  <c:v>1.5210948396094891E-2</c:v>
                </c:pt>
                <c:pt idx="3058">
                  <c:v>6.7750677506769365E-4</c:v>
                </c:pt>
                <c:pt idx="3059">
                  <c:v>1.6393442622950921E-2</c:v>
                </c:pt>
                <c:pt idx="3060">
                  <c:v>1.6393442622950921E-2</c:v>
                </c:pt>
                <c:pt idx="3061">
                  <c:v>3.3613445378151315E-2</c:v>
                </c:pt>
                <c:pt idx="3062">
                  <c:v>2.4390243902439174E-2</c:v>
                </c:pt>
                <c:pt idx="3063">
                  <c:v>0</c:v>
                </c:pt>
                <c:pt idx="3064">
                  <c:v>8.605549701440075E-3</c:v>
                </c:pt>
                <c:pt idx="3065">
                  <c:v>2.0923076923076878E-2</c:v>
                </c:pt>
                <c:pt idx="3066">
                  <c:v>2.4085224641037482E-2</c:v>
                </c:pt>
                <c:pt idx="3067">
                  <c:v>7.433742727860355E-4</c:v>
                </c:pt>
                <c:pt idx="3068">
                  <c:v>2.0923076923076878E-2</c:v>
                </c:pt>
                <c:pt idx="3069">
                  <c:v>2.0923076923076878E-2</c:v>
                </c:pt>
                <c:pt idx="3070">
                  <c:v>1.0296789824349027E-2</c:v>
                </c:pt>
                <c:pt idx="3071">
                  <c:v>1.0296789824349027E-2</c:v>
                </c:pt>
                <c:pt idx="3072">
                  <c:v>2.0923076923076878E-2</c:v>
                </c:pt>
                <c:pt idx="3073">
                  <c:v>2.0923076923076878E-2</c:v>
                </c:pt>
                <c:pt idx="3074">
                  <c:v>1.3227513227514738E-3</c:v>
                </c:pt>
                <c:pt idx="3075">
                  <c:v>2.3437500000000038E-2</c:v>
                </c:pt>
                <c:pt idx="3076">
                  <c:v>1.0416666666666938E-2</c:v>
                </c:pt>
                <c:pt idx="3077">
                  <c:v>6.5104166666679814E-4</c:v>
                </c:pt>
                <c:pt idx="3078">
                  <c:v>1.0416666666666938E-2</c:v>
                </c:pt>
                <c:pt idx="3079">
                  <c:v>1.0416666666666938E-2</c:v>
                </c:pt>
                <c:pt idx="3080">
                  <c:v>1.169654769084342E-3</c:v>
                </c:pt>
                <c:pt idx="3081">
                  <c:v>9.6679277007145504E-3</c:v>
                </c:pt>
                <c:pt idx="3082">
                  <c:v>4.4498744871415641E-2</c:v>
                </c:pt>
                <c:pt idx="3083">
                  <c:v>1.169654769084342E-3</c:v>
                </c:pt>
                <c:pt idx="3084">
                  <c:v>6.5104166666679814E-4</c:v>
                </c:pt>
                <c:pt idx="3085">
                  <c:v>6.9991251093613586E-3</c:v>
                </c:pt>
                <c:pt idx="3086">
                  <c:v>2.06625683060109E-2</c:v>
                </c:pt>
                <c:pt idx="3087">
                  <c:v>2.3437500000000038E-2</c:v>
                </c:pt>
                <c:pt idx="3088">
                  <c:v>2.6205450733739476E-4</c:v>
                </c:pt>
                <c:pt idx="3089">
                  <c:v>3.6086607858861353E-3</c:v>
                </c:pt>
                <c:pt idx="3090">
                  <c:v>5.4563492063491982E-3</c:v>
                </c:pt>
                <c:pt idx="3091">
                  <c:v>2.7322404371585415E-3</c:v>
                </c:pt>
                <c:pt idx="3092">
                  <c:v>3.0934343434343415E-2</c:v>
                </c:pt>
                <c:pt idx="3093">
                  <c:v>2.9659277504105235E-2</c:v>
                </c:pt>
                <c:pt idx="3094">
                  <c:v>2.1574973031283011E-3</c:v>
                </c:pt>
                <c:pt idx="3095">
                  <c:v>2.6666666666666613E-2</c:v>
                </c:pt>
                <c:pt idx="3096">
                  <c:v>1.3227513227514738E-3</c:v>
                </c:pt>
                <c:pt idx="3097">
                  <c:v>1.3227513227514738E-3</c:v>
                </c:pt>
                <c:pt idx="3098">
                  <c:v>6.5104166666679814E-4</c:v>
                </c:pt>
                <c:pt idx="3099">
                  <c:v>6.6666666666667001E-3</c:v>
                </c:pt>
                <c:pt idx="3100">
                  <c:v>4.180496285759449E-2</c:v>
                </c:pt>
                <c:pt idx="3101">
                  <c:v>2.66666666666668E-2</c:v>
                </c:pt>
                <c:pt idx="3102">
                  <c:v>7.85116270478361E-3</c:v>
                </c:pt>
                <c:pt idx="3103">
                  <c:v>4.8166119594678422E-4</c:v>
                </c:pt>
                <c:pt idx="3104">
                  <c:v>6.1454293737771293E-4</c:v>
                </c:pt>
                <c:pt idx="3105">
                  <c:v>4.7384615384615261E-2</c:v>
                </c:pt>
                <c:pt idx="3106">
                  <c:v>2.3319200484554808E-2</c:v>
                </c:pt>
                <c:pt idx="3107">
                  <c:v>3.7124640065816145E-3</c:v>
                </c:pt>
                <c:pt idx="3108">
                  <c:v>1.517232767232798E-3</c:v>
                </c:pt>
                <c:pt idx="3109">
                  <c:v>1.517232767232798E-3</c:v>
                </c:pt>
                <c:pt idx="3110">
                  <c:v>6.1454293737771293E-4</c:v>
                </c:pt>
                <c:pt idx="3111">
                  <c:v>2.3437500000000038E-2</c:v>
                </c:pt>
                <c:pt idx="3112">
                  <c:v>5.6045114000858581E-3</c:v>
                </c:pt>
                <c:pt idx="3113">
                  <c:v>1.1582581579240702E-2</c:v>
                </c:pt>
                <c:pt idx="3114">
                  <c:v>8.4755267163342141E-2</c:v>
                </c:pt>
                <c:pt idx="3115">
                  <c:v>6.9991251093613586E-3</c:v>
                </c:pt>
                <c:pt idx="3116">
                  <c:v>1.2184508268059195E-2</c:v>
                </c:pt>
                <c:pt idx="3117">
                  <c:v>6.912845219296887E-3</c:v>
                </c:pt>
                <c:pt idx="3118">
                  <c:v>1.006464648796593E-2</c:v>
                </c:pt>
                <c:pt idx="3119">
                  <c:v>1.9035842206574804E-3</c:v>
                </c:pt>
                <c:pt idx="3120">
                  <c:v>6.1454293737771293E-4</c:v>
                </c:pt>
                <c:pt idx="3121">
                  <c:v>1.6079158936301841E-2</c:v>
                </c:pt>
                <c:pt idx="3122">
                  <c:v>1.6079158936301841E-2</c:v>
                </c:pt>
                <c:pt idx="3123">
                  <c:v>1.6079158936301841E-2</c:v>
                </c:pt>
                <c:pt idx="3124">
                  <c:v>1.6079158936301841E-2</c:v>
                </c:pt>
                <c:pt idx="3125">
                  <c:v>1.6079158936301841E-2</c:v>
                </c:pt>
                <c:pt idx="3126">
                  <c:v>8.9605734767043196E-4</c:v>
                </c:pt>
                <c:pt idx="3127">
                  <c:v>1.1770244821086376E-4</c:v>
                </c:pt>
                <c:pt idx="3128">
                  <c:v>1.6233766233766976E-3</c:v>
                </c:pt>
                <c:pt idx="3129">
                  <c:v>6.147540983606598E-3</c:v>
                </c:pt>
                <c:pt idx="3130">
                  <c:v>1.0416666666666938E-2</c:v>
                </c:pt>
                <c:pt idx="3131">
                  <c:v>1.3888888888888959E-2</c:v>
                </c:pt>
                <c:pt idx="3132">
                  <c:v>1.0416666666666938E-2</c:v>
                </c:pt>
                <c:pt idx="3133">
                  <c:v>4.3744531933532539E-4</c:v>
                </c:pt>
                <c:pt idx="3134">
                  <c:v>3.6525974025975378E-3</c:v>
                </c:pt>
                <c:pt idx="3135">
                  <c:v>1.1770244821086376E-4</c:v>
                </c:pt>
                <c:pt idx="3136">
                  <c:v>4.3744531933532539E-4</c:v>
                </c:pt>
                <c:pt idx="3137">
                  <c:v>8.1385481755765227E-3</c:v>
                </c:pt>
                <c:pt idx="3138">
                  <c:v>1.0416666666666938E-2</c:v>
                </c:pt>
                <c:pt idx="3139">
                  <c:v>5.3146258503449497E-5</c:v>
                </c:pt>
                <c:pt idx="3140">
                  <c:v>5.0125313283205459E-3</c:v>
                </c:pt>
                <c:pt idx="3141">
                  <c:v>2.3520188161504532E-3</c:v>
                </c:pt>
                <c:pt idx="3142">
                  <c:v>2.3319200484554808E-2</c:v>
                </c:pt>
                <c:pt idx="3143">
                  <c:v>1.6079158936301841E-2</c:v>
                </c:pt>
                <c:pt idx="3144">
                  <c:v>1.0635034257081455E-2</c:v>
                </c:pt>
                <c:pt idx="3145">
                  <c:v>0.11751537935748466</c:v>
                </c:pt>
                <c:pt idx="3146">
                  <c:v>0.1665992737421309</c:v>
                </c:pt>
                <c:pt idx="3147">
                  <c:v>2.5267743009678441E-2</c:v>
                </c:pt>
                <c:pt idx="3148">
                  <c:v>6.2949099093678245E-3</c:v>
                </c:pt>
                <c:pt idx="3149">
                  <c:v>1.0635034257081455E-2</c:v>
                </c:pt>
                <c:pt idx="3150">
                  <c:v>1.3832487141505839E-2</c:v>
                </c:pt>
                <c:pt idx="3151">
                  <c:v>9.5711181938381975E-6</c:v>
                </c:pt>
                <c:pt idx="3152">
                  <c:v>5.8312481878027367E-3</c:v>
                </c:pt>
                <c:pt idx="3153">
                  <c:v>1.0860484544695154E-2</c:v>
                </c:pt>
                <c:pt idx="3154">
                  <c:v>5.2071227673776541E-4</c:v>
                </c:pt>
                <c:pt idx="3155">
                  <c:v>3.2658569500674632E-2</c:v>
                </c:pt>
                <c:pt idx="3156">
                  <c:v>5.2071227673776541E-4</c:v>
                </c:pt>
                <c:pt idx="3157">
                  <c:v>1.4694856800120861E-3</c:v>
                </c:pt>
                <c:pt idx="3158">
                  <c:v>1.0840468131236701E-3</c:v>
                </c:pt>
                <c:pt idx="3159">
                  <c:v>3.2861748026047472E-3</c:v>
                </c:pt>
                <c:pt idx="3160">
                  <c:v>5.2071227673776541E-4</c:v>
                </c:pt>
                <c:pt idx="3161">
                  <c:v>1.79199575230638E-3</c:v>
                </c:pt>
                <c:pt idx="3162">
                  <c:v>3.5076923076923019E-2</c:v>
                </c:pt>
                <c:pt idx="3163">
                  <c:v>2.7137318914507231E-2</c:v>
                </c:pt>
                <c:pt idx="3164">
                  <c:v>3.2861748026047472E-3</c:v>
                </c:pt>
                <c:pt idx="3165">
                  <c:v>5.3151845604675349E-3</c:v>
                </c:pt>
                <c:pt idx="3166">
                  <c:v>3.5618032222372696E-5</c:v>
                </c:pt>
                <c:pt idx="3167">
                  <c:v>1.79199575230638E-3</c:v>
                </c:pt>
                <c:pt idx="3168">
                  <c:v>1.0830034101180545E-3</c:v>
                </c:pt>
                <c:pt idx="3169">
                  <c:v>2.3199023199023172E-2</c:v>
                </c:pt>
                <c:pt idx="3170">
                  <c:v>1.0416666666666938E-2</c:v>
                </c:pt>
                <c:pt idx="3171">
                  <c:v>6.147540983606598E-3</c:v>
                </c:pt>
                <c:pt idx="3172">
                  <c:v>1.0416666666666938E-2</c:v>
                </c:pt>
                <c:pt idx="3173">
                  <c:v>0</c:v>
                </c:pt>
                <c:pt idx="3174">
                  <c:v>9.7949188858280165E-3</c:v>
                </c:pt>
                <c:pt idx="3175">
                  <c:v>2.9990627928772166E-2</c:v>
                </c:pt>
                <c:pt idx="3176">
                  <c:v>4.3744531933532539E-4</c:v>
                </c:pt>
                <c:pt idx="3177">
                  <c:v>6.4087158535610104E-4</c:v>
                </c:pt>
                <c:pt idx="3178">
                  <c:v>6.147540983606598E-3</c:v>
                </c:pt>
                <c:pt idx="3179">
                  <c:v>1.3888888888888959E-2</c:v>
                </c:pt>
                <c:pt idx="3180">
                  <c:v>1.3227513227514738E-3</c:v>
                </c:pt>
                <c:pt idx="3181">
                  <c:v>3.5677879714578532E-3</c:v>
                </c:pt>
                <c:pt idx="3182">
                  <c:v>2.3437500000000038E-2</c:v>
                </c:pt>
                <c:pt idx="3183">
                  <c:v>3.6549707602333709E-4</c:v>
                </c:pt>
                <c:pt idx="3184">
                  <c:v>1.3227513227514738E-3</c:v>
                </c:pt>
                <c:pt idx="3185">
                  <c:v>4.0493204427630491E-2</c:v>
                </c:pt>
                <c:pt idx="3186">
                  <c:v>7.4863456326873688E-3</c:v>
                </c:pt>
                <c:pt idx="3187">
                  <c:v>1.0175010175010308E-2</c:v>
                </c:pt>
                <c:pt idx="3188">
                  <c:v>1.5384615384615396E-2</c:v>
                </c:pt>
                <c:pt idx="3189">
                  <c:v>1.500938086296887E-5</c:v>
                </c:pt>
                <c:pt idx="3190">
                  <c:v>1.6211745244004167E-3</c:v>
                </c:pt>
                <c:pt idx="3191">
                  <c:v>7.6827350427350512E-3</c:v>
                </c:pt>
                <c:pt idx="3192">
                  <c:v>2.4761904761904797E-2</c:v>
                </c:pt>
                <c:pt idx="3193">
                  <c:v>1.5384615384615396E-2</c:v>
                </c:pt>
                <c:pt idx="3194">
                  <c:v>3.2508361204013438E-2</c:v>
                </c:pt>
                <c:pt idx="3195">
                  <c:v>2.4761904761904797E-2</c:v>
                </c:pt>
                <c:pt idx="3196">
                  <c:v>3.2573877735168353E-3</c:v>
                </c:pt>
                <c:pt idx="3197">
                  <c:v>1.3888888888888959E-2</c:v>
                </c:pt>
                <c:pt idx="3198">
                  <c:v>2.976190476190496E-3</c:v>
                </c:pt>
                <c:pt idx="3199">
                  <c:v>1.6203703703703606E-2</c:v>
                </c:pt>
                <c:pt idx="3200">
                  <c:v>2.3437500000000038E-2</c:v>
                </c:pt>
                <c:pt idx="3201">
                  <c:v>0</c:v>
                </c:pt>
                <c:pt idx="3202">
                  <c:v>0.14218304843304855</c:v>
                </c:pt>
                <c:pt idx="3203">
                  <c:v>4.7619047619047589E-2</c:v>
                </c:pt>
                <c:pt idx="3204">
                  <c:v>3.792388167388188E-2</c:v>
                </c:pt>
                <c:pt idx="3205">
                  <c:v>0.15340909090909075</c:v>
                </c:pt>
                <c:pt idx="3206">
                  <c:v>6.0386473429951723E-2</c:v>
                </c:pt>
                <c:pt idx="3207">
                  <c:v>0.39320388349514546</c:v>
                </c:pt>
                <c:pt idx="3208">
                  <c:v>6.1218243036437225E-4</c:v>
                </c:pt>
                <c:pt idx="3209">
                  <c:v>0.27272727272727265</c:v>
                </c:pt>
                <c:pt idx="3210">
                  <c:v>1.0416666666666938E-2</c:v>
                </c:pt>
                <c:pt idx="3211">
                  <c:v>1.0416666666666938E-2</c:v>
                </c:pt>
                <c:pt idx="3212">
                  <c:v>3.5433070866141662E-2</c:v>
                </c:pt>
                <c:pt idx="3213">
                  <c:v>3.5433070866141662E-2</c:v>
                </c:pt>
                <c:pt idx="3214">
                  <c:v>0.18977567354300537</c:v>
                </c:pt>
                <c:pt idx="3215">
                  <c:v>2.1164021164021368E-2</c:v>
                </c:pt>
                <c:pt idx="3216">
                  <c:v>5.092946269416095E-4</c:v>
                </c:pt>
                <c:pt idx="3217">
                  <c:v>4.3744531933532539E-4</c:v>
                </c:pt>
                <c:pt idx="3218">
                  <c:v>2.976190476190496E-3</c:v>
                </c:pt>
                <c:pt idx="3219">
                  <c:v>1.0416666666666938E-2</c:v>
                </c:pt>
                <c:pt idx="3220">
                  <c:v>5.5555555555555643E-2</c:v>
                </c:pt>
                <c:pt idx="3221">
                  <c:v>1.9357336430511073E-4</c:v>
                </c:pt>
                <c:pt idx="3222">
                  <c:v>1.0416666666666938E-2</c:v>
                </c:pt>
                <c:pt idx="3223">
                  <c:v>6.5104166666679814E-4</c:v>
                </c:pt>
                <c:pt idx="3224">
                  <c:v>0.31445849367784501</c:v>
                </c:pt>
                <c:pt idx="3225">
                  <c:v>1.0296789824349027E-2</c:v>
                </c:pt>
                <c:pt idx="3226">
                  <c:v>1.5567765567765486E-2</c:v>
                </c:pt>
                <c:pt idx="3227">
                  <c:v>2.4085224641037482E-2</c:v>
                </c:pt>
                <c:pt idx="3228">
                  <c:v>2.0115066700412871E-2</c:v>
                </c:pt>
                <c:pt idx="3229">
                  <c:v>1.0296789824349027E-2</c:v>
                </c:pt>
                <c:pt idx="3230">
                  <c:v>1.0296789824349027E-2</c:v>
                </c:pt>
                <c:pt idx="3231">
                  <c:v>1.0416666666666938E-2</c:v>
                </c:pt>
                <c:pt idx="3232">
                  <c:v>2.9231752991685416E-3</c:v>
                </c:pt>
                <c:pt idx="3233">
                  <c:v>1.5679442508710839E-2</c:v>
                </c:pt>
                <c:pt idx="3234">
                  <c:v>6.5104166666679814E-4</c:v>
                </c:pt>
                <c:pt idx="3235">
                  <c:v>3.1233732431025715E-3</c:v>
                </c:pt>
                <c:pt idx="3236">
                  <c:v>1.9357336430511073E-4</c:v>
                </c:pt>
                <c:pt idx="3237">
                  <c:v>4.3744531933532539E-4</c:v>
                </c:pt>
                <c:pt idx="3238">
                  <c:v>7.9772079772078366E-4</c:v>
                </c:pt>
                <c:pt idx="3239">
                  <c:v>1.6211745244004167E-3</c:v>
                </c:pt>
                <c:pt idx="3240">
                  <c:v>6.6666666666668883E-3</c:v>
                </c:pt>
                <c:pt idx="3241">
                  <c:v>1.0416666666666938E-2</c:v>
                </c:pt>
                <c:pt idx="3242">
                  <c:v>1.9081795397585342E-3</c:v>
                </c:pt>
                <c:pt idx="3243">
                  <c:v>4.3744531933532539E-4</c:v>
                </c:pt>
                <c:pt idx="3244">
                  <c:v>1.0416666666666938E-2</c:v>
                </c:pt>
                <c:pt idx="3245">
                  <c:v>6.6666666666667001E-3</c:v>
                </c:pt>
                <c:pt idx="3246">
                  <c:v>1.0416666666666938E-2</c:v>
                </c:pt>
                <c:pt idx="3247">
                  <c:v>1.0416666666666938E-2</c:v>
                </c:pt>
                <c:pt idx="3248">
                  <c:v>2.3437500000000038E-2</c:v>
                </c:pt>
                <c:pt idx="3249">
                  <c:v>2.3437500000000038E-2</c:v>
                </c:pt>
                <c:pt idx="3250">
                  <c:v>1.6203703703703606E-2</c:v>
                </c:pt>
                <c:pt idx="3251">
                  <c:v>6.6881252718574858E-3</c:v>
                </c:pt>
                <c:pt idx="3252">
                  <c:v>2.4516129032258076E-2</c:v>
                </c:pt>
                <c:pt idx="3253">
                  <c:v>3.7073170731707482E-2</c:v>
                </c:pt>
                <c:pt idx="3254">
                  <c:v>3.5886128520730004E-3</c:v>
                </c:pt>
                <c:pt idx="3255">
                  <c:v>3.7073170731707482E-2</c:v>
                </c:pt>
                <c:pt idx="3256">
                  <c:v>2.4516129032258076E-2</c:v>
                </c:pt>
                <c:pt idx="3257">
                  <c:v>3.7073170731707482E-2</c:v>
                </c:pt>
                <c:pt idx="3258">
                  <c:v>3.3765880217783996E-3</c:v>
                </c:pt>
                <c:pt idx="3259">
                  <c:v>1.6046213093709905E-2</c:v>
                </c:pt>
                <c:pt idx="3260">
                  <c:v>1.0611205432937245E-2</c:v>
                </c:pt>
                <c:pt idx="3261">
                  <c:v>3.9802631578947111E-2</c:v>
                </c:pt>
                <c:pt idx="3262">
                  <c:v>6.1454293737771293E-4</c:v>
                </c:pt>
                <c:pt idx="3263">
                  <c:v>1.7763748856185872E-2</c:v>
                </c:pt>
                <c:pt idx="3264">
                  <c:v>3.3579865512235848E-6</c:v>
                </c:pt>
                <c:pt idx="3265">
                  <c:v>2.1610389610389521E-2</c:v>
                </c:pt>
                <c:pt idx="3266">
                  <c:v>2.3319200484554808E-2</c:v>
                </c:pt>
                <c:pt idx="3267">
                  <c:v>1.1774931417788785E-2</c:v>
                </c:pt>
                <c:pt idx="3268">
                  <c:v>1.7763748856185872E-2</c:v>
                </c:pt>
                <c:pt idx="3269">
                  <c:v>3.1173826173826382E-3</c:v>
                </c:pt>
                <c:pt idx="3270">
                  <c:v>3.0858427286998912E-2</c:v>
                </c:pt>
                <c:pt idx="3271">
                  <c:v>4.3171114599686502E-3</c:v>
                </c:pt>
                <c:pt idx="3272">
                  <c:v>3.9073731146903297E-3</c:v>
                </c:pt>
                <c:pt idx="3273">
                  <c:v>6.4408731764104095E-3</c:v>
                </c:pt>
                <c:pt idx="3274">
                  <c:v>1.0513296227581837E-2</c:v>
                </c:pt>
                <c:pt idx="3275">
                  <c:v>2.3965141612200407E-2</c:v>
                </c:pt>
                <c:pt idx="3276">
                  <c:v>2.3965141612200407E-2</c:v>
                </c:pt>
                <c:pt idx="3277">
                  <c:v>4.4155844155844073E-2</c:v>
                </c:pt>
                <c:pt idx="3278">
                  <c:v>6.8310152343768109E-4</c:v>
                </c:pt>
                <c:pt idx="3279">
                  <c:v>4.4711846297686722E-4</c:v>
                </c:pt>
                <c:pt idx="3280">
                  <c:v>3.6549707602333709E-4</c:v>
                </c:pt>
                <c:pt idx="3281">
                  <c:v>1.0416666666666938E-2</c:v>
                </c:pt>
                <c:pt idx="3282">
                  <c:v>8.4427767354597182E-3</c:v>
                </c:pt>
                <c:pt idx="3283">
                  <c:v>5.656108597285063E-2</c:v>
                </c:pt>
                <c:pt idx="3284">
                  <c:v>8.267195767214888E-5</c:v>
                </c:pt>
                <c:pt idx="3285">
                  <c:v>0.25675675675675685</c:v>
                </c:pt>
                <c:pt idx="3286">
                  <c:v>0.30555555555555569</c:v>
                </c:pt>
                <c:pt idx="3287">
                  <c:v>2.640716374269006E-2</c:v>
                </c:pt>
                <c:pt idx="3288">
                  <c:v>0.30555555555555569</c:v>
                </c:pt>
                <c:pt idx="3289">
                  <c:v>7.2148786831516027E-4</c:v>
                </c:pt>
                <c:pt idx="3290">
                  <c:v>2.1994728461808312E-3</c:v>
                </c:pt>
                <c:pt idx="3291">
                  <c:v>2.2348526652687935E-3</c:v>
                </c:pt>
                <c:pt idx="3292">
                  <c:v>2.2348526652687935E-3</c:v>
                </c:pt>
                <c:pt idx="3293">
                  <c:v>6.5104166666679814E-4</c:v>
                </c:pt>
                <c:pt idx="3294">
                  <c:v>1.0976702508960743E-2</c:v>
                </c:pt>
                <c:pt idx="3295">
                  <c:v>0.35714285714285704</c:v>
                </c:pt>
                <c:pt idx="3296">
                  <c:v>2.66666666666668E-2</c:v>
                </c:pt>
                <c:pt idx="3297">
                  <c:v>4.3744531933532539E-4</c:v>
                </c:pt>
                <c:pt idx="3298">
                  <c:v>6.6666666666668883E-3</c:v>
                </c:pt>
                <c:pt idx="3299">
                  <c:v>0.25360860817076375</c:v>
                </c:pt>
                <c:pt idx="3300">
                  <c:v>7.7266922094508403E-2</c:v>
                </c:pt>
                <c:pt idx="3301">
                  <c:v>1.0416666666666938E-2</c:v>
                </c:pt>
                <c:pt idx="3302">
                  <c:v>1.0416666666666938E-2</c:v>
                </c:pt>
                <c:pt idx="3303">
                  <c:v>3.5433070866141662E-2</c:v>
                </c:pt>
                <c:pt idx="3304">
                  <c:v>1.6112919338532523E-6</c:v>
                </c:pt>
                <c:pt idx="3305">
                  <c:v>1.0860484544695154E-2</c:v>
                </c:pt>
                <c:pt idx="3306">
                  <c:v>3.1173826173826382E-3</c:v>
                </c:pt>
                <c:pt idx="3307">
                  <c:v>1.133317901610611E-2</c:v>
                </c:pt>
                <c:pt idx="3308">
                  <c:v>2.3437500000000038E-2</c:v>
                </c:pt>
                <c:pt idx="3309">
                  <c:v>1.0416666666666938E-2</c:v>
                </c:pt>
                <c:pt idx="3310">
                  <c:v>1.5748031496063096E-2</c:v>
                </c:pt>
                <c:pt idx="3311">
                  <c:v>3.7940379403793946E-2</c:v>
                </c:pt>
                <c:pt idx="3312">
                  <c:v>3.67965367965368E-2</c:v>
                </c:pt>
                <c:pt idx="3313">
                  <c:v>1.3227513227514738E-3</c:v>
                </c:pt>
                <c:pt idx="3314">
                  <c:v>7.5630252100840498E-2</c:v>
                </c:pt>
                <c:pt idx="3315">
                  <c:v>1.0416666666666938E-2</c:v>
                </c:pt>
                <c:pt idx="3316">
                  <c:v>3.7940379403793946E-2</c:v>
                </c:pt>
                <c:pt idx="3317">
                  <c:v>3.3735332464146034E-2</c:v>
                </c:pt>
                <c:pt idx="3318">
                  <c:v>4.5075465225965523E-3</c:v>
                </c:pt>
                <c:pt idx="3319">
                  <c:v>2.2301228183581132E-2</c:v>
                </c:pt>
                <c:pt idx="3320">
                  <c:v>1.1949655049844124E-2</c:v>
                </c:pt>
                <c:pt idx="3321">
                  <c:v>1.5389671836286478E-2</c:v>
                </c:pt>
                <c:pt idx="3322">
                  <c:v>1.1159884801188938E-2</c:v>
                </c:pt>
                <c:pt idx="3323">
                  <c:v>3.3735332464146034E-2</c:v>
                </c:pt>
                <c:pt idx="3324">
                  <c:v>2.9137247615508576E-2</c:v>
                </c:pt>
                <c:pt idx="3325">
                  <c:v>1.1159884801188938E-2</c:v>
                </c:pt>
                <c:pt idx="3326">
                  <c:v>2.2301228183581132E-2</c:v>
                </c:pt>
                <c:pt idx="3327">
                  <c:v>2.5469387755102126E-2</c:v>
                </c:pt>
                <c:pt idx="3328">
                  <c:v>4.8437520964992875E-3</c:v>
                </c:pt>
                <c:pt idx="3329">
                  <c:v>1.0051282051282114E-2</c:v>
                </c:pt>
                <c:pt idx="3330">
                  <c:v>4.0459540459540149E-3</c:v>
                </c:pt>
                <c:pt idx="3331">
                  <c:v>7.9294365008650367E-3</c:v>
                </c:pt>
                <c:pt idx="3332">
                  <c:v>2.4343976129690453E-2</c:v>
                </c:pt>
                <c:pt idx="3333">
                  <c:v>8.8016745159606095E-4</c:v>
                </c:pt>
                <c:pt idx="3334">
                  <c:v>5.972325878649141E-3</c:v>
                </c:pt>
                <c:pt idx="3335">
                  <c:v>1.2021272746615507E-2</c:v>
                </c:pt>
                <c:pt idx="3336">
                  <c:v>1.2021272746615507E-2</c:v>
                </c:pt>
                <c:pt idx="3337">
                  <c:v>1.3479864519647576E-2</c:v>
                </c:pt>
                <c:pt idx="3338">
                  <c:v>4.4977698038926845E-4</c:v>
                </c:pt>
                <c:pt idx="3339">
                  <c:v>8.042026001209731E-3</c:v>
                </c:pt>
                <c:pt idx="3340">
                  <c:v>4.175416420314393E-3</c:v>
                </c:pt>
                <c:pt idx="3341">
                  <c:v>3.8512179065174526E-2</c:v>
                </c:pt>
                <c:pt idx="3342">
                  <c:v>5.7662395324733183E-4</c:v>
                </c:pt>
                <c:pt idx="3343">
                  <c:v>3.6935286935287268E-3</c:v>
                </c:pt>
                <c:pt idx="3344">
                  <c:v>2.5469387755102126E-2</c:v>
                </c:pt>
                <c:pt idx="3345">
                  <c:v>5.8368076235854764E-2</c:v>
                </c:pt>
                <c:pt idx="3346">
                  <c:v>6.3424464274108416E-4</c:v>
                </c:pt>
                <c:pt idx="3347">
                  <c:v>3.1616563744083455E-2</c:v>
                </c:pt>
                <c:pt idx="3348">
                  <c:v>4.0951087364681368E-6</c:v>
                </c:pt>
                <c:pt idx="3349">
                  <c:v>1.077157241540801E-2</c:v>
                </c:pt>
                <c:pt idx="3350">
                  <c:v>2.7127461910070483E-2</c:v>
                </c:pt>
                <c:pt idx="3351">
                  <c:v>2.1917808219178037E-2</c:v>
                </c:pt>
                <c:pt idx="3352">
                  <c:v>1.077157241540801E-2</c:v>
                </c:pt>
                <c:pt idx="3353">
                  <c:v>5.5198487712665369E-2</c:v>
                </c:pt>
                <c:pt idx="3354">
                  <c:v>1.8877696351346221E-3</c:v>
                </c:pt>
                <c:pt idx="3355">
                  <c:v>5.8231586261665944E-3</c:v>
                </c:pt>
                <c:pt idx="3356">
                  <c:v>3.1616563744083455E-2</c:v>
                </c:pt>
                <c:pt idx="3357">
                  <c:v>9.5980740090245004E-4</c:v>
                </c:pt>
                <c:pt idx="3358">
                  <c:v>1.077157241540801E-2</c:v>
                </c:pt>
                <c:pt idx="3359">
                  <c:v>1.5886229778427779E-2</c:v>
                </c:pt>
                <c:pt idx="3360">
                  <c:v>3.345860104255069E-2</c:v>
                </c:pt>
                <c:pt idx="3361">
                  <c:v>3.345860104255069E-2</c:v>
                </c:pt>
                <c:pt idx="3362">
                  <c:v>3.345860104255069E-2</c:v>
                </c:pt>
                <c:pt idx="3363">
                  <c:v>4.1041979010494743E-2</c:v>
                </c:pt>
                <c:pt idx="3364">
                  <c:v>2.7127461910070483E-2</c:v>
                </c:pt>
                <c:pt idx="3365">
                  <c:v>1.5886229778427779E-2</c:v>
                </c:pt>
                <c:pt idx="3366">
                  <c:v>2.2980941036331075E-2</c:v>
                </c:pt>
                <c:pt idx="3367">
                  <c:v>9.2775003436113717E-4</c:v>
                </c:pt>
                <c:pt idx="3368">
                  <c:v>7.3323411716079744E-3</c:v>
                </c:pt>
                <c:pt idx="3369">
                  <c:v>7.236450268016603E-3</c:v>
                </c:pt>
                <c:pt idx="3370">
                  <c:v>7.236450268016603E-3</c:v>
                </c:pt>
                <c:pt idx="3371">
                  <c:v>6.9991251093613586E-3</c:v>
                </c:pt>
                <c:pt idx="3372">
                  <c:v>6.9991251093613586E-3</c:v>
                </c:pt>
                <c:pt idx="3373">
                  <c:v>8.9605734767043196E-4</c:v>
                </c:pt>
                <c:pt idx="3374">
                  <c:v>1.3888888888888959E-2</c:v>
                </c:pt>
                <c:pt idx="3375">
                  <c:v>3.097173828881227E-3</c:v>
                </c:pt>
                <c:pt idx="3376">
                  <c:v>8.9605734767043196E-4</c:v>
                </c:pt>
                <c:pt idx="3377">
                  <c:v>8.8757396449705879E-3</c:v>
                </c:pt>
                <c:pt idx="3378">
                  <c:v>2.1164021164021368E-2</c:v>
                </c:pt>
                <c:pt idx="3379">
                  <c:v>8.1880612783942503E-3</c:v>
                </c:pt>
                <c:pt idx="3380">
                  <c:v>3.5433070866141662E-2</c:v>
                </c:pt>
                <c:pt idx="3381">
                  <c:v>2.3437500000000038E-2</c:v>
                </c:pt>
                <c:pt idx="3382">
                  <c:v>5.6570931244562736E-3</c:v>
                </c:pt>
                <c:pt idx="3383">
                  <c:v>1.0416666666666938E-2</c:v>
                </c:pt>
                <c:pt idx="3384">
                  <c:v>2.640716374269006E-2</c:v>
                </c:pt>
                <c:pt idx="3385">
                  <c:v>0</c:v>
                </c:pt>
                <c:pt idx="3386">
                  <c:v>1.7532325224631831E-3</c:v>
                </c:pt>
                <c:pt idx="3387">
                  <c:v>3.097173828881227E-3</c:v>
                </c:pt>
                <c:pt idx="3388">
                  <c:v>4.3744531933532539E-4</c:v>
                </c:pt>
                <c:pt idx="3389">
                  <c:v>5.8356676003951914E-5</c:v>
                </c:pt>
                <c:pt idx="3390">
                  <c:v>4.1091387245386267E-5</c:v>
                </c:pt>
                <c:pt idx="3391">
                  <c:v>1.0205144225762793E-2</c:v>
                </c:pt>
                <c:pt idx="3392">
                  <c:v>2.116402116402125E-2</c:v>
                </c:pt>
                <c:pt idx="3393">
                  <c:v>4.5093795093709022E-5</c:v>
                </c:pt>
                <c:pt idx="3394">
                  <c:v>6.5104166666679814E-4</c:v>
                </c:pt>
                <c:pt idx="3395">
                  <c:v>3.1982942430701477E-3</c:v>
                </c:pt>
                <c:pt idx="3396">
                  <c:v>1.0416666666666938E-2</c:v>
                </c:pt>
                <c:pt idx="3397">
                  <c:v>3.6086607858861353E-3</c:v>
                </c:pt>
                <c:pt idx="3398">
                  <c:v>6.5104166666679814E-4</c:v>
                </c:pt>
                <c:pt idx="3399">
                  <c:v>3.7940379403793946E-2</c:v>
                </c:pt>
                <c:pt idx="3400">
                  <c:v>1.0120177103099457E-2</c:v>
                </c:pt>
                <c:pt idx="3401">
                  <c:v>8.1945008804009088E-3</c:v>
                </c:pt>
                <c:pt idx="3402">
                  <c:v>1.1403093434343434E-2</c:v>
                </c:pt>
                <c:pt idx="3403">
                  <c:v>9.2315942695166478E-3</c:v>
                </c:pt>
                <c:pt idx="3404">
                  <c:v>3.0202169625247878E-3</c:v>
                </c:pt>
                <c:pt idx="3405">
                  <c:v>1.5380671622660358E-3</c:v>
                </c:pt>
                <c:pt idx="3406">
                  <c:v>6.5104166666679814E-4</c:v>
                </c:pt>
                <c:pt idx="3407">
                  <c:v>4.3744531933532539E-4</c:v>
                </c:pt>
                <c:pt idx="3408">
                  <c:v>1.5748031496063096E-2</c:v>
                </c:pt>
                <c:pt idx="3409">
                  <c:v>1.1736517218973471E-2</c:v>
                </c:pt>
                <c:pt idx="3410">
                  <c:v>9.1272818204549359E-3</c:v>
                </c:pt>
                <c:pt idx="3411">
                  <c:v>8.9605734767043196E-4</c:v>
                </c:pt>
                <c:pt idx="3412">
                  <c:v>2.7011846405228791E-2</c:v>
                </c:pt>
                <c:pt idx="3413">
                  <c:v>9.2364532019715878E-4</c:v>
                </c:pt>
                <c:pt idx="3414">
                  <c:v>2.976190476190496E-3</c:v>
                </c:pt>
                <c:pt idx="3415">
                  <c:v>2.3437500000000038E-2</c:v>
                </c:pt>
                <c:pt idx="3416">
                  <c:v>1.5748031496063096E-2</c:v>
                </c:pt>
                <c:pt idx="3417">
                  <c:v>5.8356676003951914E-5</c:v>
                </c:pt>
                <c:pt idx="3418">
                  <c:v>1.3258820951128777E-2</c:v>
                </c:pt>
                <c:pt idx="3419">
                  <c:v>2.186657922503079E-2</c:v>
                </c:pt>
                <c:pt idx="3420">
                  <c:v>4.0093341905964884E-2</c:v>
                </c:pt>
                <c:pt idx="3421">
                  <c:v>3.264986287057643E-3</c:v>
                </c:pt>
                <c:pt idx="3422">
                  <c:v>2.2071307300509393E-2</c:v>
                </c:pt>
                <c:pt idx="3423">
                  <c:v>1.4250520041459694E-4</c:v>
                </c:pt>
                <c:pt idx="3424">
                  <c:v>1.6638863528815693E-2</c:v>
                </c:pt>
                <c:pt idx="3425">
                  <c:v>6.5830617821238847E-6</c:v>
                </c:pt>
                <c:pt idx="3426">
                  <c:v>6.7476383265856772E-3</c:v>
                </c:pt>
                <c:pt idx="3427">
                  <c:v>1.6638863528815693E-2</c:v>
                </c:pt>
                <c:pt idx="3428">
                  <c:v>1.8312052320150029E-3</c:v>
                </c:pt>
                <c:pt idx="3429">
                  <c:v>5.29014844804351E-4</c:v>
                </c:pt>
                <c:pt idx="3430">
                  <c:v>3.2951348383997901E-2</c:v>
                </c:pt>
                <c:pt idx="3431">
                  <c:v>1.0026619923737438E-2</c:v>
                </c:pt>
                <c:pt idx="3432">
                  <c:v>6.2725570802695356E-3</c:v>
                </c:pt>
                <c:pt idx="3433">
                  <c:v>3.5433070866141662E-2</c:v>
                </c:pt>
                <c:pt idx="3434">
                  <c:v>1.0416666666666938E-2</c:v>
                </c:pt>
                <c:pt idx="3435">
                  <c:v>1.5748031496063096E-2</c:v>
                </c:pt>
                <c:pt idx="3436">
                  <c:v>1.0416666666666938E-2</c:v>
                </c:pt>
                <c:pt idx="3437">
                  <c:v>2.7230833682446817E-2</c:v>
                </c:pt>
                <c:pt idx="3438">
                  <c:v>1.6079158936301841E-2</c:v>
                </c:pt>
                <c:pt idx="3439">
                  <c:v>5.9708436724565772E-2</c:v>
                </c:pt>
                <c:pt idx="3440">
                  <c:v>2.6418038206483536E-2</c:v>
                </c:pt>
                <c:pt idx="3441">
                  <c:v>2.4475524475524479E-2</c:v>
                </c:pt>
                <c:pt idx="3442">
                  <c:v>8.3789161658014994E-3</c:v>
                </c:pt>
                <c:pt idx="3443">
                  <c:v>6.623115215760203E-2</c:v>
                </c:pt>
                <c:pt idx="3444">
                  <c:v>2.9564930482361522E-2</c:v>
                </c:pt>
                <c:pt idx="3445">
                  <c:v>1.5384615384615396E-2</c:v>
                </c:pt>
                <c:pt idx="3446">
                  <c:v>6.2055451323745296E-3</c:v>
                </c:pt>
                <c:pt idx="3447">
                  <c:v>1.5743309513801335E-2</c:v>
                </c:pt>
                <c:pt idx="3448">
                  <c:v>6.5104166666679814E-4</c:v>
                </c:pt>
                <c:pt idx="3449">
                  <c:v>6.9991251093613586E-3</c:v>
                </c:pt>
                <c:pt idx="3450">
                  <c:v>1.3227513227514738E-3</c:v>
                </c:pt>
                <c:pt idx="3451">
                  <c:v>1.0416666666666938E-2</c:v>
                </c:pt>
                <c:pt idx="3452">
                  <c:v>3.8647342995169143E-2</c:v>
                </c:pt>
                <c:pt idx="3453">
                  <c:v>5.7610241820768043E-2</c:v>
                </c:pt>
                <c:pt idx="3454">
                  <c:v>2.976190476190496E-3</c:v>
                </c:pt>
                <c:pt idx="3455">
                  <c:v>1.4336917562724075E-2</c:v>
                </c:pt>
                <c:pt idx="3456">
                  <c:v>4.2372881355930824E-3</c:v>
                </c:pt>
                <c:pt idx="3457">
                  <c:v>5.5473372781080627E-4</c:v>
                </c:pt>
                <c:pt idx="3458">
                  <c:v>1.7076502732243888E-4</c:v>
                </c:pt>
                <c:pt idx="3459">
                  <c:v>6.6666666666668883E-3</c:v>
                </c:pt>
                <c:pt idx="3460">
                  <c:v>2.3437500000000038E-2</c:v>
                </c:pt>
                <c:pt idx="3461">
                  <c:v>1.9357336430511073E-4</c:v>
                </c:pt>
                <c:pt idx="3462">
                  <c:v>6.9991251093613586E-3</c:v>
                </c:pt>
                <c:pt idx="3463">
                  <c:v>2.3437500000000038E-2</c:v>
                </c:pt>
                <c:pt idx="3464">
                  <c:v>1.9653127246584936E-2</c:v>
                </c:pt>
                <c:pt idx="3465">
                  <c:v>7.3308013825255603E-3</c:v>
                </c:pt>
                <c:pt idx="3466">
                  <c:v>5.4256410256409051E-4</c:v>
                </c:pt>
                <c:pt idx="3467">
                  <c:v>2.6039598038042826E-2</c:v>
                </c:pt>
                <c:pt idx="3468">
                  <c:v>5.796801764544311E-4</c:v>
                </c:pt>
                <c:pt idx="3469">
                  <c:v>1.4558043925132649E-2</c:v>
                </c:pt>
                <c:pt idx="3470">
                  <c:v>1.1093333333333358E-2</c:v>
                </c:pt>
                <c:pt idx="3471">
                  <c:v>2.3076923076923002E-2</c:v>
                </c:pt>
                <c:pt idx="3472">
                  <c:v>1.1093333333333358E-2</c:v>
                </c:pt>
                <c:pt idx="3473">
                  <c:v>7.7579506137729279E-3</c:v>
                </c:pt>
                <c:pt idx="3474">
                  <c:v>1.2976827094474088E-2</c:v>
                </c:pt>
                <c:pt idx="3475">
                  <c:v>2.1486779886780091E-2</c:v>
                </c:pt>
                <c:pt idx="3476">
                  <c:v>4.6718443065475674E-3</c:v>
                </c:pt>
                <c:pt idx="3477">
                  <c:v>1.1093333333333358E-2</c:v>
                </c:pt>
                <c:pt idx="3478">
                  <c:v>2.2038567493112875E-2</c:v>
                </c:pt>
                <c:pt idx="3479">
                  <c:v>6.5681444991790095E-3</c:v>
                </c:pt>
                <c:pt idx="3480">
                  <c:v>2.976190476190496E-3</c:v>
                </c:pt>
                <c:pt idx="3481">
                  <c:v>1.5748031496063096E-2</c:v>
                </c:pt>
                <c:pt idx="3482">
                  <c:v>3.641743484693392E-3</c:v>
                </c:pt>
                <c:pt idx="3483">
                  <c:v>3.6086607858861353E-3</c:v>
                </c:pt>
                <c:pt idx="3484">
                  <c:v>2.7605244996550065E-3</c:v>
                </c:pt>
                <c:pt idx="3485">
                  <c:v>4.3744531933532539E-4</c:v>
                </c:pt>
                <c:pt idx="3486">
                  <c:v>2.976190476190496E-3</c:v>
                </c:pt>
                <c:pt idx="3487">
                  <c:v>5.7836899942167346E-4</c:v>
                </c:pt>
                <c:pt idx="3488">
                  <c:v>1.0860484544695154E-2</c:v>
                </c:pt>
                <c:pt idx="3489">
                  <c:v>2.3199023199023172E-2</c:v>
                </c:pt>
                <c:pt idx="3490">
                  <c:v>3.484553723788203E-3</c:v>
                </c:pt>
                <c:pt idx="3491">
                  <c:v>2.0087659584632224E-3</c:v>
                </c:pt>
                <c:pt idx="3492">
                  <c:v>2.8470944260417963E-2</c:v>
                </c:pt>
                <c:pt idx="3493">
                  <c:v>6.7050916415708683E-3</c:v>
                </c:pt>
                <c:pt idx="3494">
                  <c:v>1.0840468131236701E-3</c:v>
                </c:pt>
                <c:pt idx="3495">
                  <c:v>2.3199023199023172E-2</c:v>
                </c:pt>
                <c:pt idx="3496">
                  <c:v>4.6535436735049954E-5</c:v>
                </c:pt>
                <c:pt idx="3497">
                  <c:v>1.0417623749601604E-2</c:v>
                </c:pt>
                <c:pt idx="3498">
                  <c:v>7.0779423006138366E-4</c:v>
                </c:pt>
                <c:pt idx="3499">
                  <c:v>3.2658569500674632E-2</c:v>
                </c:pt>
                <c:pt idx="3500">
                  <c:v>2.6128172212896254E-2</c:v>
                </c:pt>
                <c:pt idx="3501">
                  <c:v>1.0860484544695154E-2</c:v>
                </c:pt>
                <c:pt idx="3502">
                  <c:v>6.3844349179217373E-3</c:v>
                </c:pt>
                <c:pt idx="3503">
                  <c:v>5.7836899942167346E-4</c:v>
                </c:pt>
                <c:pt idx="3504">
                  <c:v>6.7476383265857292E-3</c:v>
                </c:pt>
                <c:pt idx="3505">
                  <c:v>3.5076923076923019E-2</c:v>
                </c:pt>
                <c:pt idx="3506">
                  <c:v>2.2071307300509393E-2</c:v>
                </c:pt>
                <c:pt idx="3507">
                  <c:v>2.6128172212896254E-2</c:v>
                </c:pt>
                <c:pt idx="3508">
                  <c:v>3.3084711238917566E-3</c:v>
                </c:pt>
                <c:pt idx="3509">
                  <c:v>1.2820512820512751E-3</c:v>
                </c:pt>
                <c:pt idx="3510">
                  <c:v>4.7156177156177134E-2</c:v>
                </c:pt>
                <c:pt idx="3511">
                  <c:v>2.5083612040259538E-5</c:v>
                </c:pt>
                <c:pt idx="3512">
                  <c:v>1.4423076923076915E-2</c:v>
                </c:pt>
                <c:pt idx="3513">
                  <c:v>2.6959382800090727E-2</c:v>
                </c:pt>
                <c:pt idx="3514">
                  <c:v>5.8511878734878356E-2</c:v>
                </c:pt>
                <c:pt idx="3515">
                  <c:v>2.4445893089961035E-2</c:v>
                </c:pt>
                <c:pt idx="3516">
                  <c:v>8.288506365429453E-2</c:v>
                </c:pt>
                <c:pt idx="3517">
                  <c:v>2.8650137741046848E-2</c:v>
                </c:pt>
                <c:pt idx="3518">
                  <c:v>3.5263356980270624E-2</c:v>
                </c:pt>
                <c:pt idx="3519">
                  <c:v>8.368443151049545E-4</c:v>
                </c:pt>
                <c:pt idx="3520">
                  <c:v>1.4423076923077063E-2</c:v>
                </c:pt>
                <c:pt idx="3521">
                  <c:v>1.0678667666750052E-2</c:v>
                </c:pt>
                <c:pt idx="3522">
                  <c:v>9.5359186268280261E-3</c:v>
                </c:pt>
                <c:pt idx="3523">
                  <c:v>4.3333333333333487E-2</c:v>
                </c:pt>
                <c:pt idx="3524">
                  <c:v>2.1776388748864922E-3</c:v>
                </c:pt>
                <c:pt idx="3525">
                  <c:v>3.0703804093840143E-3</c:v>
                </c:pt>
                <c:pt idx="3526">
                  <c:v>2.2082271205078295E-2</c:v>
                </c:pt>
                <c:pt idx="3527">
                  <c:v>6.8740783026497582E-3</c:v>
                </c:pt>
                <c:pt idx="3528">
                  <c:v>6.034027605676868E-4</c:v>
                </c:pt>
                <c:pt idx="3529">
                  <c:v>2.3319200484554808E-2</c:v>
                </c:pt>
                <c:pt idx="3530">
                  <c:v>2.3319200484554808E-2</c:v>
                </c:pt>
                <c:pt idx="3531">
                  <c:v>1.8480785359465998E-4</c:v>
                </c:pt>
                <c:pt idx="3532">
                  <c:v>4.2397920382006684E-3</c:v>
                </c:pt>
                <c:pt idx="3533">
                  <c:v>1.6112919338532523E-6</c:v>
                </c:pt>
                <c:pt idx="3534">
                  <c:v>6.1454293737771293E-4</c:v>
                </c:pt>
                <c:pt idx="3535">
                  <c:v>6.1454293737771293E-4</c:v>
                </c:pt>
                <c:pt idx="3536">
                  <c:v>2.3319200484554808E-2</c:v>
                </c:pt>
                <c:pt idx="3537">
                  <c:v>6.4971319003575331E-3</c:v>
                </c:pt>
                <c:pt idx="3538">
                  <c:v>2.3319200484554808E-2</c:v>
                </c:pt>
                <c:pt idx="3539">
                  <c:v>9.2749355907250988E-3</c:v>
                </c:pt>
                <c:pt idx="3540">
                  <c:v>3.8748137108792935E-2</c:v>
                </c:pt>
                <c:pt idx="3541">
                  <c:v>2.1610389610389521E-2</c:v>
                </c:pt>
                <c:pt idx="3542">
                  <c:v>4.8166119594678422E-4</c:v>
                </c:pt>
                <c:pt idx="3543">
                  <c:v>2.0677666997502785E-3</c:v>
                </c:pt>
                <c:pt idx="3544">
                  <c:v>8.692111101750975E-4</c:v>
                </c:pt>
                <c:pt idx="3545">
                  <c:v>9.5908087916071565E-4</c:v>
                </c:pt>
                <c:pt idx="3546">
                  <c:v>1.4380449163059049E-3</c:v>
                </c:pt>
                <c:pt idx="3547">
                  <c:v>3.8748137108792935E-2</c:v>
                </c:pt>
                <c:pt idx="3548">
                  <c:v>6.4408731764104095E-3</c:v>
                </c:pt>
                <c:pt idx="3549">
                  <c:v>2.6575507825507941E-2</c:v>
                </c:pt>
                <c:pt idx="3550">
                  <c:v>3.2859412250514988E-3</c:v>
                </c:pt>
                <c:pt idx="3551">
                  <c:v>2.7230833682446817E-2</c:v>
                </c:pt>
                <c:pt idx="3552">
                  <c:v>0.11312217194570133</c:v>
                </c:pt>
                <c:pt idx="3553">
                  <c:v>2.3623759458534656E-2</c:v>
                </c:pt>
                <c:pt idx="3554">
                  <c:v>2.2348526652687935E-3</c:v>
                </c:pt>
                <c:pt idx="3555">
                  <c:v>1.8602193524793888E-2</c:v>
                </c:pt>
                <c:pt idx="3556">
                  <c:v>3.2584525038085745E-3</c:v>
                </c:pt>
                <c:pt idx="3557">
                  <c:v>6.4499484004128737E-4</c:v>
                </c:pt>
                <c:pt idx="3558">
                  <c:v>4.2294743609594991E-7</c:v>
                </c:pt>
                <c:pt idx="3559">
                  <c:v>3.6053130929791309E-2</c:v>
                </c:pt>
                <c:pt idx="3560">
                  <c:v>4.6883495899780348E-4</c:v>
                </c:pt>
                <c:pt idx="3561">
                  <c:v>1.7691287041137355E-4</c:v>
                </c:pt>
                <c:pt idx="3562">
                  <c:v>4.2372881355930824E-3</c:v>
                </c:pt>
                <c:pt idx="3563">
                  <c:v>1.0416666666666938E-2</c:v>
                </c:pt>
                <c:pt idx="3564">
                  <c:v>1.1459129106187558E-3</c:v>
                </c:pt>
                <c:pt idx="3565">
                  <c:v>6.5104166666679814E-4</c:v>
                </c:pt>
                <c:pt idx="3566">
                  <c:v>1.833460656990063E-2</c:v>
                </c:pt>
                <c:pt idx="3567">
                  <c:v>2.3437500000000038E-2</c:v>
                </c:pt>
                <c:pt idx="3568">
                  <c:v>1.2184508268059195E-2</c:v>
                </c:pt>
                <c:pt idx="3569">
                  <c:v>6.6666666666668883E-3</c:v>
                </c:pt>
                <c:pt idx="3570">
                  <c:v>1.5748031496063096E-2</c:v>
                </c:pt>
                <c:pt idx="3571">
                  <c:v>1.5748031496063096E-2</c:v>
                </c:pt>
                <c:pt idx="3572">
                  <c:v>6.1542664985288617E-3</c:v>
                </c:pt>
                <c:pt idx="3573">
                  <c:v>1.238823529411778E-2</c:v>
                </c:pt>
                <c:pt idx="3574">
                  <c:v>6.7106833187496936E-3</c:v>
                </c:pt>
                <c:pt idx="3575">
                  <c:v>6.1542664985288617E-3</c:v>
                </c:pt>
                <c:pt idx="3576">
                  <c:v>1.559776943923266E-2</c:v>
                </c:pt>
                <c:pt idx="3577">
                  <c:v>1.559776943923266E-2</c:v>
                </c:pt>
                <c:pt idx="3578">
                  <c:v>5.4256410256409051E-4</c:v>
                </c:pt>
                <c:pt idx="3579">
                  <c:v>1.5132408575036393E-5</c:v>
                </c:pt>
                <c:pt idx="3580">
                  <c:v>2.3076923076923002E-2</c:v>
                </c:pt>
                <c:pt idx="3581">
                  <c:v>1.1027725661870622E-3</c:v>
                </c:pt>
                <c:pt idx="3582">
                  <c:v>3.4193245778610694E-3</c:v>
                </c:pt>
                <c:pt idx="3583">
                  <c:v>3.5187003093284472E-2</c:v>
                </c:pt>
                <c:pt idx="3584">
                  <c:v>6.3296703296703673E-3</c:v>
                </c:pt>
                <c:pt idx="3585">
                  <c:v>1.1074128862590493E-2</c:v>
                </c:pt>
                <c:pt idx="3586">
                  <c:v>2.3076923076923002E-2</c:v>
                </c:pt>
                <c:pt idx="3587">
                  <c:v>2.254742547425468E-2</c:v>
                </c:pt>
                <c:pt idx="3588">
                  <c:v>6.9991251093613586E-3</c:v>
                </c:pt>
                <c:pt idx="3589">
                  <c:v>6.5104166666679814E-4</c:v>
                </c:pt>
                <c:pt idx="3590">
                  <c:v>1.0003306878307095E-2</c:v>
                </c:pt>
                <c:pt idx="3591">
                  <c:v>4.2372881355930824E-3</c:v>
                </c:pt>
                <c:pt idx="3592">
                  <c:v>1.0416666666666938E-2</c:v>
                </c:pt>
                <c:pt idx="3593">
                  <c:v>5.0576892682156049E-3</c:v>
                </c:pt>
                <c:pt idx="3594">
                  <c:v>6.5681444991790095E-3</c:v>
                </c:pt>
                <c:pt idx="3595">
                  <c:v>6.6666666666668883E-3</c:v>
                </c:pt>
                <c:pt idx="3596">
                  <c:v>3.3469945355191169E-2</c:v>
                </c:pt>
                <c:pt idx="3597">
                  <c:v>2.1066760037348465E-2</c:v>
                </c:pt>
                <c:pt idx="3598">
                  <c:v>1.0635034257081455E-2</c:v>
                </c:pt>
                <c:pt idx="3599">
                  <c:v>6.5852868241156682E-3</c:v>
                </c:pt>
                <c:pt idx="3600">
                  <c:v>2.3319200484554808E-2</c:v>
                </c:pt>
                <c:pt idx="3601">
                  <c:v>3.1173826173826382E-3</c:v>
                </c:pt>
                <c:pt idx="3602">
                  <c:v>3.3067139472098037E-2</c:v>
                </c:pt>
                <c:pt idx="3603">
                  <c:v>2.3091954883523971E-2</c:v>
                </c:pt>
                <c:pt idx="3604">
                  <c:v>2.4283245163927106E-2</c:v>
                </c:pt>
                <c:pt idx="3605">
                  <c:v>7.5133200133202386E-3</c:v>
                </c:pt>
                <c:pt idx="3606">
                  <c:v>3.1173826173826382E-3</c:v>
                </c:pt>
                <c:pt idx="3607">
                  <c:v>3.7526497892351657E-2</c:v>
                </c:pt>
                <c:pt idx="3608">
                  <c:v>2.2698612862547159E-2</c:v>
                </c:pt>
                <c:pt idx="3609">
                  <c:v>6.6959110648430853E-2</c:v>
                </c:pt>
                <c:pt idx="3610">
                  <c:v>1.133317901610611E-2</c:v>
                </c:pt>
                <c:pt idx="3611">
                  <c:v>1.5470477999748978E-4</c:v>
                </c:pt>
                <c:pt idx="3612">
                  <c:v>8.0045740423099008E-3</c:v>
                </c:pt>
                <c:pt idx="3613">
                  <c:v>6.5104166666679814E-4</c:v>
                </c:pt>
                <c:pt idx="3614">
                  <c:v>4.7619047619047589E-2</c:v>
                </c:pt>
                <c:pt idx="3615">
                  <c:v>1.0416666666666938E-2</c:v>
                </c:pt>
                <c:pt idx="3616">
                  <c:v>1.0416666666666938E-2</c:v>
                </c:pt>
                <c:pt idx="3617">
                  <c:v>2.976190476190496E-3</c:v>
                </c:pt>
                <c:pt idx="3618">
                  <c:v>9.8360655737704847E-2</c:v>
                </c:pt>
                <c:pt idx="3619">
                  <c:v>9.6618357487921833E-3</c:v>
                </c:pt>
                <c:pt idx="3620">
                  <c:v>1.0416666666666938E-2</c:v>
                </c:pt>
                <c:pt idx="3621">
                  <c:v>2.3437500000000038E-2</c:v>
                </c:pt>
                <c:pt idx="3622">
                  <c:v>6.9169732879611665E-4</c:v>
                </c:pt>
                <c:pt idx="3623">
                  <c:v>6.9169732879611665E-4</c:v>
                </c:pt>
                <c:pt idx="3624">
                  <c:v>6.0645554877710735E-2</c:v>
                </c:pt>
                <c:pt idx="3625">
                  <c:v>3.7495972271814862E-3</c:v>
                </c:pt>
                <c:pt idx="3626">
                  <c:v>1.6699500618500122E-2</c:v>
                </c:pt>
                <c:pt idx="3627">
                  <c:v>4.7225577629882463E-4</c:v>
                </c:pt>
                <c:pt idx="3628">
                  <c:v>1.6699500618500122E-2</c:v>
                </c:pt>
                <c:pt idx="3629">
                  <c:v>1.1378032464687793E-2</c:v>
                </c:pt>
                <c:pt idx="3630">
                  <c:v>1.6699500618500122E-2</c:v>
                </c:pt>
                <c:pt idx="3631">
                  <c:v>4.6408137317228253E-2</c:v>
                </c:pt>
                <c:pt idx="3632">
                  <c:v>1.1582581579240702E-2</c:v>
                </c:pt>
                <c:pt idx="3633">
                  <c:v>1.7516281158769659E-2</c:v>
                </c:pt>
                <c:pt idx="3634">
                  <c:v>4.1611703396178734E-3</c:v>
                </c:pt>
                <c:pt idx="3635">
                  <c:v>5.0318389318224382E-2</c:v>
                </c:pt>
                <c:pt idx="3636">
                  <c:v>4.7225577629882463E-4</c:v>
                </c:pt>
                <c:pt idx="3637">
                  <c:v>3.3348371992088385E-2</c:v>
                </c:pt>
                <c:pt idx="3638">
                  <c:v>1.5395563341045827E-5</c:v>
                </c:pt>
                <c:pt idx="3639">
                  <c:v>1.8842731618193241E-2</c:v>
                </c:pt>
                <c:pt idx="3640">
                  <c:v>1.6699500618500122E-2</c:v>
                </c:pt>
                <c:pt idx="3641">
                  <c:v>1.8778002113687734E-4</c:v>
                </c:pt>
                <c:pt idx="3642">
                  <c:v>4.7311384903614564E-4</c:v>
                </c:pt>
                <c:pt idx="3643">
                  <c:v>6.3598726298031505E-3</c:v>
                </c:pt>
                <c:pt idx="3644">
                  <c:v>5.8989072223343602E-3</c:v>
                </c:pt>
                <c:pt idx="3645">
                  <c:v>2.016129032257999E-3</c:v>
                </c:pt>
                <c:pt idx="3646">
                  <c:v>1.0416666666666938E-2</c:v>
                </c:pt>
                <c:pt idx="3647">
                  <c:v>1.883239171374814E-3</c:v>
                </c:pt>
                <c:pt idx="3648">
                  <c:v>4.0054474084904275E-5</c:v>
                </c:pt>
                <c:pt idx="3649">
                  <c:v>1.0416666666666938E-2</c:v>
                </c:pt>
                <c:pt idx="3650">
                  <c:v>1.0205144225762793E-2</c:v>
                </c:pt>
                <c:pt idx="3651">
                  <c:v>4.3715846994535582E-2</c:v>
                </c:pt>
                <c:pt idx="3652">
                  <c:v>1.6203703703703606E-2</c:v>
                </c:pt>
                <c:pt idx="3653">
                  <c:v>4.3744531933532539E-4</c:v>
                </c:pt>
                <c:pt idx="3654">
                  <c:v>3.097173828881227E-3</c:v>
                </c:pt>
                <c:pt idx="3655">
                  <c:v>5.092946269416095E-4</c:v>
                </c:pt>
                <c:pt idx="3656">
                  <c:v>3.9640591966172076E-4</c:v>
                </c:pt>
                <c:pt idx="3657">
                  <c:v>6.9991251093613586E-3</c:v>
                </c:pt>
                <c:pt idx="3658">
                  <c:v>6.5104166666679814E-4</c:v>
                </c:pt>
                <c:pt idx="3659">
                  <c:v>7.4992347719621596E-3</c:v>
                </c:pt>
                <c:pt idx="3660">
                  <c:v>1.7618040873858387E-4</c:v>
                </c:pt>
                <c:pt idx="3661">
                  <c:v>8.3307299802147354E-4</c:v>
                </c:pt>
                <c:pt idx="3662">
                  <c:v>1.7618040873858387E-4</c:v>
                </c:pt>
                <c:pt idx="3663">
                  <c:v>2.3437500000000038E-2</c:v>
                </c:pt>
                <c:pt idx="3664">
                  <c:v>0</c:v>
                </c:pt>
                <c:pt idx="3665">
                  <c:v>1.0416666666666938E-2</c:v>
                </c:pt>
                <c:pt idx="3666">
                  <c:v>6.6666666666668883E-3</c:v>
                </c:pt>
                <c:pt idx="3667">
                  <c:v>1.0416666666666938E-2</c:v>
                </c:pt>
                <c:pt idx="3668">
                  <c:v>9.7949188858280165E-3</c:v>
                </c:pt>
                <c:pt idx="3669">
                  <c:v>3.7858422939068027E-2</c:v>
                </c:pt>
                <c:pt idx="3670">
                  <c:v>1.0416666666666938E-2</c:v>
                </c:pt>
                <c:pt idx="3671">
                  <c:v>1.1574074074074132E-3</c:v>
                </c:pt>
                <c:pt idx="3672">
                  <c:v>1.6203703703703606E-2</c:v>
                </c:pt>
                <c:pt idx="3673">
                  <c:v>5.9269469331495538E-2</c:v>
                </c:pt>
                <c:pt idx="3674">
                  <c:v>4.3744531933532539E-4</c:v>
                </c:pt>
                <c:pt idx="3675">
                  <c:v>4.3744531933532539E-4</c:v>
                </c:pt>
                <c:pt idx="3676">
                  <c:v>1.0416666666666938E-2</c:v>
                </c:pt>
                <c:pt idx="3677">
                  <c:v>2.3437500000000038E-2</c:v>
                </c:pt>
                <c:pt idx="3678">
                  <c:v>0</c:v>
                </c:pt>
                <c:pt idx="3679">
                  <c:v>2.3152022622361625E-2</c:v>
                </c:pt>
                <c:pt idx="3680">
                  <c:v>6.3384209725667734E-4</c:v>
                </c:pt>
                <c:pt idx="3681">
                  <c:v>6.6666666666667001E-3</c:v>
                </c:pt>
                <c:pt idx="3682">
                  <c:v>7.9566854990583649E-2</c:v>
                </c:pt>
                <c:pt idx="3683">
                  <c:v>1.479857495204169E-2</c:v>
                </c:pt>
                <c:pt idx="3684">
                  <c:v>2.3319200484554808E-2</c:v>
                </c:pt>
                <c:pt idx="3685">
                  <c:v>6.1454293737771293E-4</c:v>
                </c:pt>
                <c:pt idx="3686">
                  <c:v>6.912845219296887E-3</c:v>
                </c:pt>
                <c:pt idx="3687">
                  <c:v>2.3319200484554808E-2</c:v>
                </c:pt>
                <c:pt idx="3688">
                  <c:v>7.8901867363405723E-2</c:v>
                </c:pt>
                <c:pt idx="3689">
                  <c:v>2.976190476190496E-3</c:v>
                </c:pt>
                <c:pt idx="3690">
                  <c:v>6.6666666666667001E-3</c:v>
                </c:pt>
                <c:pt idx="3691">
                  <c:v>3.8647342995169143E-2</c:v>
                </c:pt>
                <c:pt idx="3692">
                  <c:v>6.5104166666679814E-4</c:v>
                </c:pt>
                <c:pt idx="3693">
                  <c:v>1.5748031496063096E-2</c:v>
                </c:pt>
                <c:pt idx="3694">
                  <c:v>1.0416666666666938E-2</c:v>
                </c:pt>
                <c:pt idx="3695">
                  <c:v>2.016129032257999E-3</c:v>
                </c:pt>
                <c:pt idx="3696">
                  <c:v>1.0416666666666938E-2</c:v>
                </c:pt>
                <c:pt idx="3697">
                  <c:v>1.0416666666666938E-2</c:v>
                </c:pt>
                <c:pt idx="3698">
                  <c:v>1.0957703265405497E-4</c:v>
                </c:pt>
                <c:pt idx="3699">
                  <c:v>2.3437500000000038E-2</c:v>
                </c:pt>
                <c:pt idx="3700">
                  <c:v>2.1164021164021368E-2</c:v>
                </c:pt>
                <c:pt idx="3701">
                  <c:v>3.0055414670798752E-3</c:v>
                </c:pt>
                <c:pt idx="3702">
                  <c:v>3.9642896785767188E-4</c:v>
                </c:pt>
                <c:pt idx="3703">
                  <c:v>2.7230833682446817E-2</c:v>
                </c:pt>
                <c:pt idx="3704">
                  <c:v>1.7076502732243888E-4</c:v>
                </c:pt>
                <c:pt idx="3705">
                  <c:v>1.8784634169226918E-4</c:v>
                </c:pt>
                <c:pt idx="3706">
                  <c:v>2.2038567493112875E-2</c:v>
                </c:pt>
                <c:pt idx="3707">
                  <c:v>1.0416666666666938E-2</c:v>
                </c:pt>
                <c:pt idx="3708">
                  <c:v>6.5104166666679814E-4</c:v>
                </c:pt>
                <c:pt idx="3709">
                  <c:v>1.5748031496063096E-2</c:v>
                </c:pt>
                <c:pt idx="3710">
                  <c:v>2.976190476190496E-3</c:v>
                </c:pt>
                <c:pt idx="3711">
                  <c:v>9.2364532019715878E-4</c:v>
                </c:pt>
                <c:pt idx="3712">
                  <c:v>1.0416666666666938E-2</c:v>
                </c:pt>
                <c:pt idx="3713">
                  <c:v>2.66666666666668E-2</c:v>
                </c:pt>
                <c:pt idx="3714">
                  <c:v>2.3011176857330399E-3</c:v>
                </c:pt>
                <c:pt idx="3715">
                  <c:v>1.0416666666666938E-2</c:v>
                </c:pt>
                <c:pt idx="3716">
                  <c:v>3.7988327462011688E-2</c:v>
                </c:pt>
                <c:pt idx="3717">
                  <c:v>3.5256410256410152E-2</c:v>
                </c:pt>
                <c:pt idx="3718">
                  <c:v>1.5664515664515603E-2</c:v>
                </c:pt>
                <c:pt idx="3719">
                  <c:v>6.4408731764104095E-3</c:v>
                </c:pt>
                <c:pt idx="3720">
                  <c:v>6.1454293737771293E-4</c:v>
                </c:pt>
                <c:pt idx="3721">
                  <c:v>6.1454293737771293E-4</c:v>
                </c:pt>
                <c:pt idx="3722">
                  <c:v>1.6112919338532523E-6</c:v>
                </c:pt>
                <c:pt idx="3723">
                  <c:v>5.3280053280077089E-4</c:v>
                </c:pt>
                <c:pt idx="3724">
                  <c:v>6.8740783026497582E-3</c:v>
                </c:pt>
                <c:pt idx="3725">
                  <c:v>6.6666666666667001E-3</c:v>
                </c:pt>
                <c:pt idx="3726">
                  <c:v>6.9991251093613586E-3</c:v>
                </c:pt>
                <c:pt idx="3727">
                  <c:v>1.5679442508710839E-2</c:v>
                </c:pt>
                <c:pt idx="3728">
                  <c:v>6.9991251093613586E-3</c:v>
                </c:pt>
                <c:pt idx="3729">
                  <c:v>6.5104166666679814E-4</c:v>
                </c:pt>
                <c:pt idx="3730">
                  <c:v>2.976190476190496E-3</c:v>
                </c:pt>
                <c:pt idx="3731">
                  <c:v>6.8310152343768109E-4</c:v>
                </c:pt>
                <c:pt idx="3732">
                  <c:v>7.223024446442728E-3</c:v>
                </c:pt>
                <c:pt idx="3733">
                  <c:v>2.7348293345423883E-2</c:v>
                </c:pt>
                <c:pt idx="3734">
                  <c:v>1.0513296227581837E-2</c:v>
                </c:pt>
                <c:pt idx="3735">
                  <c:v>1.476258660443814E-2</c:v>
                </c:pt>
                <c:pt idx="3736">
                  <c:v>3.2740368874836383E-4</c:v>
                </c:pt>
                <c:pt idx="3737">
                  <c:v>6.8310152343768109E-4</c:v>
                </c:pt>
                <c:pt idx="3738">
                  <c:v>1.6421052631579034E-2</c:v>
                </c:pt>
                <c:pt idx="3739">
                  <c:v>5.2053209947948076E-3</c:v>
                </c:pt>
                <c:pt idx="3740">
                  <c:v>5.7836899942165991E-4</c:v>
                </c:pt>
                <c:pt idx="3741">
                  <c:v>3.2303173527274266E-3</c:v>
                </c:pt>
                <c:pt idx="3742">
                  <c:v>2.7235649138813375E-2</c:v>
                </c:pt>
                <c:pt idx="3743">
                  <c:v>7.5624474830035242E-3</c:v>
                </c:pt>
                <c:pt idx="3744">
                  <c:v>3.5076923076923019E-2</c:v>
                </c:pt>
                <c:pt idx="3745">
                  <c:v>1.9884877027734052E-3</c:v>
                </c:pt>
                <c:pt idx="3746">
                  <c:v>1.731795353606008E-4</c:v>
                </c:pt>
                <c:pt idx="3747">
                  <c:v>1.8823529411763024E-3</c:v>
                </c:pt>
                <c:pt idx="3748">
                  <c:v>1.8823529411763024E-3</c:v>
                </c:pt>
                <c:pt idx="3749">
                  <c:v>1.8823529411763024E-3</c:v>
                </c:pt>
                <c:pt idx="3750">
                  <c:v>1.8823529411763024E-3</c:v>
                </c:pt>
                <c:pt idx="3751">
                  <c:v>9.1822094691526926E-4</c:v>
                </c:pt>
                <c:pt idx="3752">
                  <c:v>5.0276520864761954E-4</c:v>
                </c:pt>
                <c:pt idx="3753">
                  <c:v>2.6792416140009729E-2</c:v>
                </c:pt>
                <c:pt idx="3754">
                  <c:v>6.5104166666679814E-4</c:v>
                </c:pt>
                <c:pt idx="3755">
                  <c:v>2.3437500000000038E-2</c:v>
                </c:pt>
                <c:pt idx="3756">
                  <c:v>2.3437500000000038E-2</c:v>
                </c:pt>
                <c:pt idx="3757">
                  <c:v>1.0416666666666938E-2</c:v>
                </c:pt>
                <c:pt idx="3758">
                  <c:v>1.2487512487511664E-3</c:v>
                </c:pt>
                <c:pt idx="3759">
                  <c:v>6.6666666666667001E-3</c:v>
                </c:pt>
                <c:pt idx="3760">
                  <c:v>1.5322226740370471E-2</c:v>
                </c:pt>
                <c:pt idx="3761">
                  <c:v>6.1454293737771293E-4</c:v>
                </c:pt>
                <c:pt idx="3762">
                  <c:v>3.8748137108792935E-2</c:v>
                </c:pt>
                <c:pt idx="3763">
                  <c:v>6.1454293737771293E-4</c:v>
                </c:pt>
                <c:pt idx="3764">
                  <c:v>6.1454293737771293E-4</c:v>
                </c:pt>
                <c:pt idx="3765">
                  <c:v>0.12012941187253097</c:v>
                </c:pt>
                <c:pt idx="3766">
                  <c:v>2.0872790404040321E-2</c:v>
                </c:pt>
                <c:pt idx="3767">
                  <c:v>1.0416666666666938E-2</c:v>
                </c:pt>
                <c:pt idx="3768">
                  <c:v>5.6818181818182774E-3</c:v>
                </c:pt>
                <c:pt idx="3769">
                  <c:v>1.6161616161616019E-2</c:v>
                </c:pt>
                <c:pt idx="3770">
                  <c:v>1.6161616161616019E-2</c:v>
                </c:pt>
                <c:pt idx="3771">
                  <c:v>1.6161616161616019E-2</c:v>
                </c:pt>
                <c:pt idx="3772">
                  <c:v>1.5748031496063096E-2</c:v>
                </c:pt>
                <c:pt idx="3773">
                  <c:v>1.0416666666666938E-2</c:v>
                </c:pt>
                <c:pt idx="3774">
                  <c:v>4.3744531933532539E-4</c:v>
                </c:pt>
                <c:pt idx="3775">
                  <c:v>3.097173828881227E-3</c:v>
                </c:pt>
                <c:pt idx="3776">
                  <c:v>2.1164021164021368E-2</c:v>
                </c:pt>
                <c:pt idx="3777">
                  <c:v>4.3744531933532539E-4</c:v>
                </c:pt>
                <c:pt idx="3778">
                  <c:v>2.7322404371585415E-3</c:v>
                </c:pt>
                <c:pt idx="3779">
                  <c:v>1.6079158936301841E-2</c:v>
                </c:pt>
                <c:pt idx="3780">
                  <c:v>1.6079158936301841E-2</c:v>
                </c:pt>
                <c:pt idx="3781">
                  <c:v>0.12908186038885122</c:v>
                </c:pt>
                <c:pt idx="3782">
                  <c:v>1.6150418667983044E-2</c:v>
                </c:pt>
                <c:pt idx="3783">
                  <c:v>7.7627517760689782E-2</c:v>
                </c:pt>
                <c:pt idx="3784">
                  <c:v>7.0646620931252256E-3</c:v>
                </c:pt>
                <c:pt idx="3785">
                  <c:v>1.0416666666666938E-2</c:v>
                </c:pt>
                <c:pt idx="3786">
                  <c:v>6.5104166666679814E-4</c:v>
                </c:pt>
                <c:pt idx="3787">
                  <c:v>1.5748031496063096E-2</c:v>
                </c:pt>
                <c:pt idx="3788">
                  <c:v>0.30555555555555569</c:v>
                </c:pt>
                <c:pt idx="3789">
                  <c:v>8.4427767354597182E-3</c:v>
                </c:pt>
                <c:pt idx="3790">
                  <c:v>2.3452157598507508E-4</c:v>
                </c:pt>
                <c:pt idx="3791">
                  <c:v>1.5009380863039283E-2</c:v>
                </c:pt>
                <c:pt idx="3792">
                  <c:v>1.5567765567765486E-2</c:v>
                </c:pt>
                <c:pt idx="3793">
                  <c:v>7.2148786831516027E-4</c:v>
                </c:pt>
                <c:pt idx="3794">
                  <c:v>1.5748031496063096E-2</c:v>
                </c:pt>
                <c:pt idx="3795">
                  <c:v>2.66666666666668E-2</c:v>
                </c:pt>
                <c:pt idx="3796">
                  <c:v>4.7619047619047589E-2</c:v>
                </c:pt>
                <c:pt idx="3797">
                  <c:v>1.0635034257081455E-2</c:v>
                </c:pt>
                <c:pt idx="3798">
                  <c:v>6.9634458461903081E-4</c:v>
                </c:pt>
                <c:pt idx="3799">
                  <c:v>6.1454293737771293E-4</c:v>
                </c:pt>
                <c:pt idx="3800">
                  <c:v>3.1173826173826382E-3</c:v>
                </c:pt>
                <c:pt idx="3801">
                  <c:v>8.1487140310670062E-3</c:v>
                </c:pt>
                <c:pt idx="3802">
                  <c:v>1.3227513227514738E-3</c:v>
                </c:pt>
                <c:pt idx="3803">
                  <c:v>1.3227513227514738E-3</c:v>
                </c:pt>
                <c:pt idx="3804">
                  <c:v>0</c:v>
                </c:pt>
                <c:pt idx="3805">
                  <c:v>2.976190476190496E-3</c:v>
                </c:pt>
                <c:pt idx="3806">
                  <c:v>2.3437500000000038E-2</c:v>
                </c:pt>
                <c:pt idx="3807">
                  <c:v>6.5104166666679814E-4</c:v>
                </c:pt>
                <c:pt idx="3808">
                  <c:v>2.7605244996550065E-3</c:v>
                </c:pt>
                <c:pt idx="3809">
                  <c:v>1.5748031496063096E-2</c:v>
                </c:pt>
                <c:pt idx="3810">
                  <c:v>6.5104166666679814E-4</c:v>
                </c:pt>
                <c:pt idx="3811">
                  <c:v>5.8479532163741655E-3</c:v>
                </c:pt>
                <c:pt idx="3812">
                  <c:v>0</c:v>
                </c:pt>
                <c:pt idx="3813">
                  <c:v>4.5644791913448633E-2</c:v>
                </c:pt>
                <c:pt idx="3814">
                  <c:v>1.9402866872576612E-3</c:v>
                </c:pt>
                <c:pt idx="3815">
                  <c:v>1.5782828282842577E-4</c:v>
                </c:pt>
                <c:pt idx="3816">
                  <c:v>6.1218243036437225E-4</c:v>
                </c:pt>
                <c:pt idx="3817">
                  <c:v>1.5748031496063096E-2</c:v>
                </c:pt>
                <c:pt idx="3818">
                  <c:v>6.9991251093613586E-3</c:v>
                </c:pt>
                <c:pt idx="3819">
                  <c:v>4.2441218911805362E-4</c:v>
                </c:pt>
                <c:pt idx="3820">
                  <c:v>4.9142808451623529E-4</c:v>
                </c:pt>
                <c:pt idx="3821">
                  <c:v>1.6853536639632922E-2</c:v>
                </c:pt>
                <c:pt idx="3822">
                  <c:v>4.2750596988235863E-2</c:v>
                </c:pt>
                <c:pt idx="3823">
                  <c:v>6.8256370777376914E-4</c:v>
                </c:pt>
                <c:pt idx="3824">
                  <c:v>1.1635990863325356E-2</c:v>
                </c:pt>
                <c:pt idx="3825">
                  <c:v>4.9502667110458837E-3</c:v>
                </c:pt>
                <c:pt idx="3826">
                  <c:v>6.6783845836930486E-3</c:v>
                </c:pt>
                <c:pt idx="3827">
                  <c:v>7.8286222874361156E-4</c:v>
                </c:pt>
                <c:pt idx="3828">
                  <c:v>6.8903836479158945E-3</c:v>
                </c:pt>
                <c:pt idx="3829">
                  <c:v>3.6470674556416641E-3</c:v>
                </c:pt>
                <c:pt idx="3830">
                  <c:v>6.8903836479158945E-3</c:v>
                </c:pt>
                <c:pt idx="3831">
                  <c:v>4.870335230866546E-2</c:v>
                </c:pt>
                <c:pt idx="3832">
                  <c:v>6.8310152343768109E-4</c:v>
                </c:pt>
                <c:pt idx="3833">
                  <c:v>7.9695177734394017E-3</c:v>
                </c:pt>
                <c:pt idx="3834">
                  <c:v>1.0513296227581837E-2</c:v>
                </c:pt>
                <c:pt idx="3835">
                  <c:v>8.5591967944909017E-3</c:v>
                </c:pt>
                <c:pt idx="3836">
                  <c:v>1.3882385798893663E-3</c:v>
                </c:pt>
                <c:pt idx="3837">
                  <c:v>1.436469811345178E-2</c:v>
                </c:pt>
                <c:pt idx="3838">
                  <c:v>3.6378187638612354E-5</c:v>
                </c:pt>
                <c:pt idx="3839">
                  <c:v>1.0513296227581837E-2</c:v>
                </c:pt>
                <c:pt idx="3840">
                  <c:v>9.0945469096733887E-4</c:v>
                </c:pt>
                <c:pt idx="3841">
                  <c:v>6.8903836479158945E-3</c:v>
                </c:pt>
                <c:pt idx="3842">
                  <c:v>2.0796197266785419E-2</c:v>
                </c:pt>
                <c:pt idx="3843">
                  <c:v>2.3319200484554808E-2</c:v>
                </c:pt>
                <c:pt idx="3844">
                  <c:v>6.1454293737771293E-4</c:v>
                </c:pt>
                <c:pt idx="3845">
                  <c:v>2.3965141612200407E-2</c:v>
                </c:pt>
                <c:pt idx="3846">
                  <c:v>3.6470674556416641E-3</c:v>
                </c:pt>
                <c:pt idx="3847">
                  <c:v>3.9041671965186467E-4</c:v>
                </c:pt>
                <c:pt idx="3848">
                  <c:v>2.9654090375153203E-3</c:v>
                </c:pt>
                <c:pt idx="3849">
                  <c:v>5.0407003747307061E-3</c:v>
                </c:pt>
                <c:pt idx="3850">
                  <c:v>6.8310152343768109E-4</c:v>
                </c:pt>
                <c:pt idx="3851">
                  <c:v>6.8310152343768109E-4</c:v>
                </c:pt>
                <c:pt idx="3852">
                  <c:v>5.3344221701219739E-2</c:v>
                </c:pt>
                <c:pt idx="3853">
                  <c:v>3.2914797620680045E-2</c:v>
                </c:pt>
                <c:pt idx="3854">
                  <c:v>6.8310152343768109E-4</c:v>
                </c:pt>
                <c:pt idx="3855">
                  <c:v>7.223024446442728E-3</c:v>
                </c:pt>
                <c:pt idx="3856">
                  <c:v>7.204142262965737E-3</c:v>
                </c:pt>
                <c:pt idx="3857">
                  <c:v>1.3774104683197297E-3</c:v>
                </c:pt>
                <c:pt idx="3858">
                  <c:v>5.4563492063491982E-3</c:v>
                </c:pt>
                <c:pt idx="3859">
                  <c:v>2.016129032257999E-3</c:v>
                </c:pt>
                <c:pt idx="3860">
                  <c:v>0</c:v>
                </c:pt>
                <c:pt idx="3861">
                  <c:v>6.6666666666668883E-3</c:v>
                </c:pt>
                <c:pt idx="3862">
                  <c:v>1.4270613107822442E-2</c:v>
                </c:pt>
                <c:pt idx="3863">
                  <c:v>2.4154589371982158E-3</c:v>
                </c:pt>
                <c:pt idx="3864">
                  <c:v>6.5681444991790095E-3</c:v>
                </c:pt>
                <c:pt idx="3865">
                  <c:v>6.9991251093613586E-3</c:v>
                </c:pt>
                <c:pt idx="3866">
                  <c:v>1.5748031496063096E-2</c:v>
                </c:pt>
                <c:pt idx="3867">
                  <c:v>2.1164021164021368E-2</c:v>
                </c:pt>
                <c:pt idx="3868">
                  <c:v>8.1487140310670062E-3</c:v>
                </c:pt>
                <c:pt idx="3869">
                  <c:v>2.3437500000000038E-2</c:v>
                </c:pt>
                <c:pt idx="3870">
                  <c:v>2.3199023199023172E-2</c:v>
                </c:pt>
                <c:pt idx="3871">
                  <c:v>1.6421052631579034E-2</c:v>
                </c:pt>
                <c:pt idx="3872">
                  <c:v>2.1273463378726504E-2</c:v>
                </c:pt>
                <c:pt idx="3873">
                  <c:v>5.29014844804351E-4</c:v>
                </c:pt>
                <c:pt idx="3874">
                  <c:v>1.0860484544695154E-2</c:v>
                </c:pt>
                <c:pt idx="3875">
                  <c:v>1.0186352046690489E-2</c:v>
                </c:pt>
                <c:pt idx="3876">
                  <c:v>3.5076923076923019E-2</c:v>
                </c:pt>
                <c:pt idx="3877">
                  <c:v>1.6421052631579034E-2</c:v>
                </c:pt>
                <c:pt idx="3878">
                  <c:v>2.2071307300509393E-2</c:v>
                </c:pt>
                <c:pt idx="3879">
                  <c:v>3.5076923076923019E-2</c:v>
                </c:pt>
                <c:pt idx="3880">
                  <c:v>5.29014844804351E-4</c:v>
                </c:pt>
                <c:pt idx="3881">
                  <c:v>3.0740204113494474E-3</c:v>
                </c:pt>
                <c:pt idx="3882">
                  <c:v>1.7279729668227138E-3</c:v>
                </c:pt>
                <c:pt idx="3883">
                  <c:v>4.0374909877433453E-2</c:v>
                </c:pt>
                <c:pt idx="3884">
                  <c:v>4.0374909877433453E-2</c:v>
                </c:pt>
                <c:pt idx="3885">
                  <c:v>1.6716972370559795E-2</c:v>
                </c:pt>
                <c:pt idx="3886">
                  <c:v>3.9802444668087303E-4</c:v>
                </c:pt>
                <c:pt idx="3887">
                  <c:v>1.1535057243068242E-2</c:v>
                </c:pt>
                <c:pt idx="3888">
                  <c:v>4.4486067394775552E-5</c:v>
                </c:pt>
                <c:pt idx="3889">
                  <c:v>1.1050995740762241E-2</c:v>
                </c:pt>
                <c:pt idx="3890">
                  <c:v>1.0416666666666938E-2</c:v>
                </c:pt>
                <c:pt idx="3891">
                  <c:v>2.3437500000000038E-2</c:v>
                </c:pt>
                <c:pt idx="3892">
                  <c:v>2.3437500000000038E-2</c:v>
                </c:pt>
                <c:pt idx="3893">
                  <c:v>8.5365853658536536E-2</c:v>
                </c:pt>
                <c:pt idx="3894">
                  <c:v>9.8360655737704847E-2</c:v>
                </c:pt>
                <c:pt idx="3895">
                  <c:v>2.6413100898050766E-4</c:v>
                </c:pt>
                <c:pt idx="3896">
                  <c:v>6.5104166666679814E-4</c:v>
                </c:pt>
                <c:pt idx="3897">
                  <c:v>1.3530116577637242E-2</c:v>
                </c:pt>
                <c:pt idx="3898">
                  <c:v>2.3319200484554808E-2</c:v>
                </c:pt>
                <c:pt idx="3899">
                  <c:v>6.1454293737771293E-4</c:v>
                </c:pt>
                <c:pt idx="3900">
                  <c:v>3.5256410256410152E-2</c:v>
                </c:pt>
                <c:pt idx="3901">
                  <c:v>1.0635034257081455E-2</c:v>
                </c:pt>
                <c:pt idx="3902">
                  <c:v>2.1873255968683319E-2</c:v>
                </c:pt>
                <c:pt idx="3903">
                  <c:v>1.5702314926453187E-2</c:v>
                </c:pt>
                <c:pt idx="3904">
                  <c:v>1.4423677284253989E-3</c:v>
                </c:pt>
                <c:pt idx="3905">
                  <c:v>2.1873255968683319E-2</c:v>
                </c:pt>
                <c:pt idx="3906">
                  <c:v>4.8166119594678422E-4</c:v>
                </c:pt>
                <c:pt idx="3907">
                  <c:v>1.5999061179784078E-2</c:v>
                </c:pt>
                <c:pt idx="3908">
                  <c:v>1.0635034257081455E-2</c:v>
                </c:pt>
                <c:pt idx="3909">
                  <c:v>3.5256410256410152E-2</c:v>
                </c:pt>
                <c:pt idx="3910">
                  <c:v>3.6936182097471992E-4</c:v>
                </c:pt>
                <c:pt idx="3911">
                  <c:v>1.5710096355257459E-2</c:v>
                </c:pt>
                <c:pt idx="3912">
                  <c:v>7.5740259740251549E-4</c:v>
                </c:pt>
                <c:pt idx="3913">
                  <c:v>6.3114754098360495E-2</c:v>
                </c:pt>
                <c:pt idx="3914">
                  <c:v>6.6666666666668883E-3</c:v>
                </c:pt>
                <c:pt idx="3915">
                  <c:v>4.3744531933532539E-4</c:v>
                </c:pt>
                <c:pt idx="3916">
                  <c:v>2.1610389610389521E-2</c:v>
                </c:pt>
                <c:pt idx="3917">
                  <c:v>3.7526497892351657E-2</c:v>
                </c:pt>
                <c:pt idx="3918">
                  <c:v>4.8166119594678422E-4</c:v>
                </c:pt>
                <c:pt idx="3919">
                  <c:v>0</c:v>
                </c:pt>
                <c:pt idx="3920">
                  <c:v>9.1863517060368702E-3</c:v>
                </c:pt>
                <c:pt idx="3921">
                  <c:v>6.5104166666679814E-4</c:v>
                </c:pt>
                <c:pt idx="3922">
                  <c:v>6.5104166666679814E-4</c:v>
                </c:pt>
                <c:pt idx="3923">
                  <c:v>6.5104166666679814E-4</c:v>
                </c:pt>
                <c:pt idx="3924">
                  <c:v>6.9991251093613586E-3</c:v>
                </c:pt>
                <c:pt idx="3925">
                  <c:v>4.3744531933532539E-4</c:v>
                </c:pt>
                <c:pt idx="3926">
                  <c:v>1.833460656990063E-2</c:v>
                </c:pt>
                <c:pt idx="3927">
                  <c:v>1.5748031496063096E-2</c:v>
                </c:pt>
                <c:pt idx="3928">
                  <c:v>6.5104166666679814E-4</c:v>
                </c:pt>
                <c:pt idx="3929">
                  <c:v>6.5104166666679814E-4</c:v>
                </c:pt>
                <c:pt idx="3930">
                  <c:v>2.3437500000000038E-2</c:v>
                </c:pt>
                <c:pt idx="3931">
                  <c:v>2.976190476190496E-3</c:v>
                </c:pt>
                <c:pt idx="3932">
                  <c:v>6.5104166666679814E-4</c:v>
                </c:pt>
                <c:pt idx="3933">
                  <c:v>2.1164021164021368E-2</c:v>
                </c:pt>
                <c:pt idx="3934">
                  <c:v>6.6666666666668883E-3</c:v>
                </c:pt>
                <c:pt idx="3935">
                  <c:v>2.5864707682889666E-2</c:v>
                </c:pt>
                <c:pt idx="3936">
                  <c:v>5.0344462109168844E-3</c:v>
                </c:pt>
                <c:pt idx="3937">
                  <c:v>1.0416666666666938E-2</c:v>
                </c:pt>
                <c:pt idx="3938">
                  <c:v>6.9991251093613586E-3</c:v>
                </c:pt>
                <c:pt idx="3939">
                  <c:v>1.7076502732243888E-4</c:v>
                </c:pt>
                <c:pt idx="3940">
                  <c:v>0</c:v>
                </c:pt>
                <c:pt idx="3941">
                  <c:v>2.016129032257999E-3</c:v>
                </c:pt>
                <c:pt idx="3942">
                  <c:v>6.5104166666679814E-4</c:v>
                </c:pt>
                <c:pt idx="3943">
                  <c:v>6.9991251093613586E-3</c:v>
                </c:pt>
                <c:pt idx="3944">
                  <c:v>0</c:v>
                </c:pt>
                <c:pt idx="3945">
                  <c:v>3.7858422939068027E-2</c:v>
                </c:pt>
                <c:pt idx="3946">
                  <c:v>1.4336917562724075E-2</c:v>
                </c:pt>
                <c:pt idx="3947">
                  <c:v>0</c:v>
                </c:pt>
                <c:pt idx="3948">
                  <c:v>2.0073956682514493E-2</c:v>
                </c:pt>
                <c:pt idx="3949">
                  <c:v>1.354024127133354E-2</c:v>
                </c:pt>
                <c:pt idx="3950">
                  <c:v>1.2027491408934721E-2</c:v>
                </c:pt>
                <c:pt idx="3951">
                  <c:v>0</c:v>
                </c:pt>
                <c:pt idx="3952">
                  <c:v>2.66666666666668E-2</c:v>
                </c:pt>
                <c:pt idx="3953">
                  <c:v>6.5104166666679814E-4</c:v>
                </c:pt>
                <c:pt idx="3954">
                  <c:v>0</c:v>
                </c:pt>
                <c:pt idx="3955">
                  <c:v>2.3319200484554808E-2</c:v>
                </c:pt>
                <c:pt idx="3956">
                  <c:v>1.0635034257081455E-2</c:v>
                </c:pt>
                <c:pt idx="3957">
                  <c:v>1.6112919338532523E-6</c:v>
                </c:pt>
                <c:pt idx="3958">
                  <c:v>1.133317901610611E-2</c:v>
                </c:pt>
                <c:pt idx="3959">
                  <c:v>2.6618118723383019E-3</c:v>
                </c:pt>
                <c:pt idx="3960">
                  <c:v>2.3319200484554808E-2</c:v>
                </c:pt>
                <c:pt idx="3961">
                  <c:v>6.1454293737771293E-4</c:v>
                </c:pt>
                <c:pt idx="3962">
                  <c:v>4.8166119594678422E-4</c:v>
                </c:pt>
                <c:pt idx="3963">
                  <c:v>6.1454293737771293E-4</c:v>
                </c:pt>
                <c:pt idx="3964">
                  <c:v>6.9991251093613586E-3</c:v>
                </c:pt>
                <c:pt idx="3965">
                  <c:v>8.9605734767043196E-4</c:v>
                </c:pt>
                <c:pt idx="3966">
                  <c:v>4.3744531933532539E-4</c:v>
                </c:pt>
                <c:pt idx="3967">
                  <c:v>2.6666666666666613E-2</c:v>
                </c:pt>
                <c:pt idx="3968">
                  <c:v>1.0416666666666938E-2</c:v>
                </c:pt>
                <c:pt idx="3969">
                  <c:v>6.0267272834106536E-4</c:v>
                </c:pt>
                <c:pt idx="3970">
                  <c:v>1.3374333690695497E-3</c:v>
                </c:pt>
                <c:pt idx="3971">
                  <c:v>7.4252651880424334E-2</c:v>
                </c:pt>
                <c:pt idx="3972">
                  <c:v>1.5766186264137456E-2</c:v>
                </c:pt>
                <c:pt idx="3973">
                  <c:v>1.1148468106685842E-2</c:v>
                </c:pt>
                <c:pt idx="3974">
                  <c:v>3.2153755184662396E-2</c:v>
                </c:pt>
                <c:pt idx="3975">
                  <c:v>4.4017607042818241E-3</c:v>
                </c:pt>
                <c:pt idx="3976">
                  <c:v>6.9270598682363405E-2</c:v>
                </c:pt>
                <c:pt idx="3977">
                  <c:v>2.1365731043150302E-2</c:v>
                </c:pt>
                <c:pt idx="3978">
                  <c:v>2.3965141612200407E-2</c:v>
                </c:pt>
                <c:pt idx="3979">
                  <c:v>3.0668916702668958E-3</c:v>
                </c:pt>
                <c:pt idx="3980">
                  <c:v>1.0513296227581837E-2</c:v>
                </c:pt>
                <c:pt idx="3981">
                  <c:v>2.8415300546448297E-2</c:v>
                </c:pt>
                <c:pt idx="3982">
                  <c:v>5.4256410256409051E-4</c:v>
                </c:pt>
                <c:pt idx="3983">
                  <c:v>7.4354770912149091E-3</c:v>
                </c:pt>
                <c:pt idx="3984">
                  <c:v>2.254742547425468E-2</c:v>
                </c:pt>
                <c:pt idx="3985">
                  <c:v>1.1027725661870622E-3</c:v>
                </c:pt>
                <c:pt idx="3986">
                  <c:v>2.016129032257999E-3</c:v>
                </c:pt>
                <c:pt idx="3987">
                  <c:v>1.6203703703703606E-2</c:v>
                </c:pt>
                <c:pt idx="3988">
                  <c:v>6.9991251093613586E-3</c:v>
                </c:pt>
                <c:pt idx="3989">
                  <c:v>6.6666666666668883E-3</c:v>
                </c:pt>
                <c:pt idx="3990">
                  <c:v>6.5104166666679814E-4</c:v>
                </c:pt>
                <c:pt idx="3991">
                  <c:v>3.7858422939068027E-2</c:v>
                </c:pt>
                <c:pt idx="3992">
                  <c:v>2.6666666666666613E-2</c:v>
                </c:pt>
                <c:pt idx="3993">
                  <c:v>6.5104166666679814E-4</c:v>
                </c:pt>
                <c:pt idx="3994">
                  <c:v>6.9991251093613586E-3</c:v>
                </c:pt>
                <c:pt idx="3995">
                  <c:v>1.3227513227514738E-3</c:v>
                </c:pt>
                <c:pt idx="3996">
                  <c:v>6.5104166666679814E-4</c:v>
                </c:pt>
                <c:pt idx="3997">
                  <c:v>6.5104166666679814E-4</c:v>
                </c:pt>
                <c:pt idx="3998">
                  <c:v>4.1252864782276466E-2</c:v>
                </c:pt>
                <c:pt idx="3999">
                  <c:v>1.0416666666666938E-2</c:v>
                </c:pt>
                <c:pt idx="4000">
                  <c:v>2.1164021164021368E-2</c:v>
                </c:pt>
                <c:pt idx="4001">
                  <c:v>1.0976702508960743E-2</c:v>
                </c:pt>
                <c:pt idx="4002">
                  <c:v>8.8757396449705879E-3</c:v>
                </c:pt>
                <c:pt idx="4003">
                  <c:v>6.5104166666679814E-4</c:v>
                </c:pt>
                <c:pt idx="4004">
                  <c:v>1.7532325224631831E-3</c:v>
                </c:pt>
                <c:pt idx="4005">
                  <c:v>1.5748031496063096E-2</c:v>
                </c:pt>
                <c:pt idx="4006">
                  <c:v>1.3831967213114787E-2</c:v>
                </c:pt>
                <c:pt idx="4007">
                  <c:v>2.1365731043150302E-2</c:v>
                </c:pt>
                <c:pt idx="4008">
                  <c:v>3.097173828881227E-3</c:v>
                </c:pt>
                <c:pt idx="4009">
                  <c:v>4.3744531933532539E-4</c:v>
                </c:pt>
                <c:pt idx="4010">
                  <c:v>5.1212017753513841E-4</c:v>
                </c:pt>
                <c:pt idx="4011">
                  <c:v>1.3227513227514738E-3</c:v>
                </c:pt>
                <c:pt idx="4012">
                  <c:v>1.5748031496063096E-2</c:v>
                </c:pt>
                <c:pt idx="4013">
                  <c:v>2.1164021164021368E-2</c:v>
                </c:pt>
                <c:pt idx="4014">
                  <c:v>3.747423646243965E-4</c:v>
                </c:pt>
                <c:pt idx="4015">
                  <c:v>4.3744531933532539E-4</c:v>
                </c:pt>
                <c:pt idx="4016">
                  <c:v>6.6666666666668883E-3</c:v>
                </c:pt>
                <c:pt idx="4017">
                  <c:v>6.5104166666679814E-4</c:v>
                </c:pt>
                <c:pt idx="4018">
                  <c:v>1.0976702508960743E-2</c:v>
                </c:pt>
                <c:pt idx="4019">
                  <c:v>2.3437500000000038E-2</c:v>
                </c:pt>
                <c:pt idx="4020">
                  <c:v>6.6666666666668883E-3</c:v>
                </c:pt>
                <c:pt idx="4021">
                  <c:v>2.016129032257999E-3</c:v>
                </c:pt>
                <c:pt idx="4022">
                  <c:v>1.0957703265405497E-4</c:v>
                </c:pt>
                <c:pt idx="4023">
                  <c:v>4.3744531933532539E-4</c:v>
                </c:pt>
                <c:pt idx="4024">
                  <c:v>6.8310152343768109E-4</c:v>
                </c:pt>
                <c:pt idx="4025">
                  <c:v>1.6634219670272784E-2</c:v>
                </c:pt>
                <c:pt idx="4026">
                  <c:v>4.2441218911805362E-4</c:v>
                </c:pt>
                <c:pt idx="4027">
                  <c:v>6.6783845836930486E-3</c:v>
                </c:pt>
                <c:pt idx="4028">
                  <c:v>2.1164948840937986E-3</c:v>
                </c:pt>
                <c:pt idx="4029">
                  <c:v>7.4866310160427085E-3</c:v>
                </c:pt>
                <c:pt idx="4030">
                  <c:v>2.0318013397604189E-4</c:v>
                </c:pt>
                <c:pt idx="4031">
                  <c:v>6.8310152343768109E-4</c:v>
                </c:pt>
                <c:pt idx="4032">
                  <c:v>6.8310152343768109E-4</c:v>
                </c:pt>
                <c:pt idx="4033">
                  <c:v>2.3965141612200407E-2</c:v>
                </c:pt>
                <c:pt idx="4034">
                  <c:v>1.5278838808256977E-4</c:v>
                </c:pt>
                <c:pt idx="4035">
                  <c:v>1.4070274574476252E-2</c:v>
                </c:pt>
                <c:pt idx="4036">
                  <c:v>1.3922733962614321E-2</c:v>
                </c:pt>
                <c:pt idx="4037">
                  <c:v>4.6525787348428551E-4</c:v>
                </c:pt>
                <c:pt idx="4038">
                  <c:v>9.616353916197912E-3</c:v>
                </c:pt>
                <c:pt idx="4039">
                  <c:v>6.8310152343768109E-4</c:v>
                </c:pt>
                <c:pt idx="4040">
                  <c:v>7.4354295668991536E-4</c:v>
                </c:pt>
                <c:pt idx="4041">
                  <c:v>1.3882385798893663E-3</c:v>
                </c:pt>
                <c:pt idx="4042">
                  <c:v>2.9654090375153203E-3</c:v>
                </c:pt>
                <c:pt idx="4043">
                  <c:v>6.8310152343768109E-4</c:v>
                </c:pt>
                <c:pt idx="4044">
                  <c:v>2.5781725937893572E-3</c:v>
                </c:pt>
                <c:pt idx="4045">
                  <c:v>2.8994268494992505E-2</c:v>
                </c:pt>
                <c:pt idx="4046">
                  <c:v>3.5076923076923019E-2</c:v>
                </c:pt>
                <c:pt idx="4047">
                  <c:v>7.6567938063782752E-3</c:v>
                </c:pt>
                <c:pt idx="4048">
                  <c:v>1.4799701371010989E-2</c:v>
                </c:pt>
                <c:pt idx="4049">
                  <c:v>1.227765770702143E-3</c:v>
                </c:pt>
                <c:pt idx="4050">
                  <c:v>1.1461813607956642E-3</c:v>
                </c:pt>
                <c:pt idx="4051">
                  <c:v>9.461035696331795E-4</c:v>
                </c:pt>
                <c:pt idx="4052">
                  <c:v>2.0497474713281911E-2</c:v>
                </c:pt>
                <c:pt idx="4053">
                  <c:v>2.3199023199023172E-2</c:v>
                </c:pt>
                <c:pt idx="4054">
                  <c:v>1.6421052631579034E-2</c:v>
                </c:pt>
                <c:pt idx="4055">
                  <c:v>1.0026619923737438E-2</c:v>
                </c:pt>
                <c:pt idx="4056">
                  <c:v>5.7836899942167346E-4</c:v>
                </c:pt>
                <c:pt idx="4057">
                  <c:v>1.0069552579674025E-2</c:v>
                </c:pt>
                <c:pt idx="4058">
                  <c:v>5.7836899942167346E-4</c:v>
                </c:pt>
                <c:pt idx="4059">
                  <c:v>6.3263223725354648E-3</c:v>
                </c:pt>
                <c:pt idx="4060">
                  <c:v>6.613119143239625E-2</c:v>
                </c:pt>
                <c:pt idx="4061">
                  <c:v>2.2071307300509393E-2</c:v>
                </c:pt>
                <c:pt idx="4062">
                  <c:v>1.0175010175010308E-2</c:v>
                </c:pt>
                <c:pt idx="4063">
                  <c:v>1.0175010175010308E-2</c:v>
                </c:pt>
                <c:pt idx="4064">
                  <c:v>1.5743309513801335E-2</c:v>
                </c:pt>
                <c:pt idx="4065">
                  <c:v>1.2135494382986216E-2</c:v>
                </c:pt>
                <c:pt idx="4066">
                  <c:v>2.359247226556838E-2</c:v>
                </c:pt>
                <c:pt idx="4067">
                  <c:v>1.4116052775216405E-3</c:v>
                </c:pt>
                <c:pt idx="4068">
                  <c:v>2.1433886375062709E-2</c:v>
                </c:pt>
                <c:pt idx="4069">
                  <c:v>7.4863456326873688E-3</c:v>
                </c:pt>
                <c:pt idx="4070">
                  <c:v>2.4761904761904797E-2</c:v>
                </c:pt>
                <c:pt idx="4071">
                  <c:v>2.9239461103867082E-3</c:v>
                </c:pt>
                <c:pt idx="4072">
                  <c:v>3.2662721893489729E-3</c:v>
                </c:pt>
                <c:pt idx="4073">
                  <c:v>1.0175010175010308E-2</c:v>
                </c:pt>
                <c:pt idx="4074">
                  <c:v>1.9380365386966046E-2</c:v>
                </c:pt>
                <c:pt idx="4075">
                  <c:v>2.6799007444168869E-3</c:v>
                </c:pt>
                <c:pt idx="4076">
                  <c:v>2.8176532265750676E-3</c:v>
                </c:pt>
                <c:pt idx="4077">
                  <c:v>4.2536297640550845E-5</c:v>
                </c:pt>
                <c:pt idx="4078">
                  <c:v>4.7479922654584991E-2</c:v>
                </c:pt>
                <c:pt idx="4079">
                  <c:v>1.2126812770981234E-2</c:v>
                </c:pt>
                <c:pt idx="4080">
                  <c:v>5.5401662049861439E-2</c:v>
                </c:pt>
                <c:pt idx="4081">
                  <c:v>1.3997760358342659E-2</c:v>
                </c:pt>
                <c:pt idx="4082">
                  <c:v>2.7446588937919431E-4</c:v>
                </c:pt>
                <c:pt idx="4083">
                  <c:v>2.105263157894742E-2</c:v>
                </c:pt>
                <c:pt idx="4084">
                  <c:v>3.8282667876587968E-2</c:v>
                </c:pt>
                <c:pt idx="4085">
                  <c:v>6.1948656953123677E-4</c:v>
                </c:pt>
                <c:pt idx="4086">
                  <c:v>8.8078803566291855E-4</c:v>
                </c:pt>
                <c:pt idx="4087">
                  <c:v>8.8078803566291855E-4</c:v>
                </c:pt>
                <c:pt idx="4088">
                  <c:v>3.9256198347107467E-2</c:v>
                </c:pt>
                <c:pt idx="4089">
                  <c:v>4.1237113402061834E-2</c:v>
                </c:pt>
                <c:pt idx="4090">
                  <c:v>3.2443568468083385E-5</c:v>
                </c:pt>
                <c:pt idx="4091">
                  <c:v>9.395734413905596E-4</c:v>
                </c:pt>
                <c:pt idx="4092">
                  <c:v>1.8665932732071465E-3</c:v>
                </c:pt>
                <c:pt idx="4093">
                  <c:v>8.9668615984405137E-3</c:v>
                </c:pt>
                <c:pt idx="4094">
                  <c:v>9.4729344729344828E-2</c:v>
                </c:pt>
                <c:pt idx="4095">
                  <c:v>8.5115757430105077E-3</c:v>
                </c:pt>
                <c:pt idx="4096">
                  <c:v>1.919328235117726E-2</c:v>
                </c:pt>
                <c:pt idx="4097">
                  <c:v>7.3968705547652835E-2</c:v>
                </c:pt>
                <c:pt idx="4098">
                  <c:v>2.0910384068279159E-3</c:v>
                </c:pt>
                <c:pt idx="4099">
                  <c:v>3.083214793741032E-3</c:v>
                </c:pt>
                <c:pt idx="4100">
                  <c:v>3.0206369919313751E-4</c:v>
                </c:pt>
                <c:pt idx="4101">
                  <c:v>1.1574074074074226E-2</c:v>
                </c:pt>
                <c:pt idx="4102">
                  <c:v>2.9025054466229774E-3</c:v>
                </c:pt>
                <c:pt idx="4103">
                  <c:v>1.3349206349206484E-2</c:v>
                </c:pt>
                <c:pt idx="4104">
                  <c:v>6.5714285714285276E-3</c:v>
                </c:pt>
                <c:pt idx="4105">
                  <c:v>6.5714285714285276E-3</c:v>
                </c:pt>
                <c:pt idx="4106">
                  <c:v>6.5714285714285276E-3</c:v>
                </c:pt>
                <c:pt idx="4107">
                  <c:v>1.1393596986816945E-3</c:v>
                </c:pt>
                <c:pt idx="4108">
                  <c:v>1.7094017093857128E-5</c:v>
                </c:pt>
                <c:pt idx="4109">
                  <c:v>4.2521666200726225E-3</c:v>
                </c:pt>
                <c:pt idx="4110">
                  <c:v>2.7375295690630439E-2</c:v>
                </c:pt>
                <c:pt idx="4111">
                  <c:v>1.1574074074074226E-2</c:v>
                </c:pt>
                <c:pt idx="4112">
                  <c:v>2.3326432022084075E-2</c:v>
                </c:pt>
                <c:pt idx="4113">
                  <c:v>2.9677113010446014E-2</c:v>
                </c:pt>
                <c:pt idx="4114">
                  <c:v>5.6018518518527406E-4</c:v>
                </c:pt>
                <c:pt idx="4115">
                  <c:v>5.6194444444444498E-2</c:v>
                </c:pt>
                <c:pt idx="4116">
                  <c:v>1.4325268817204393E-2</c:v>
                </c:pt>
                <c:pt idx="4117">
                  <c:v>9.7831978319784119E-3</c:v>
                </c:pt>
                <c:pt idx="4118">
                  <c:v>3.7069103735795742E-4</c:v>
                </c:pt>
                <c:pt idx="4119">
                  <c:v>2.5408220720720784E-2</c:v>
                </c:pt>
                <c:pt idx="4120">
                  <c:v>8.1550412259068401E-4</c:v>
                </c:pt>
                <c:pt idx="4121">
                  <c:v>1.1590735278050856E-2</c:v>
                </c:pt>
                <c:pt idx="4122">
                  <c:v>1.1467505241090158E-2</c:v>
                </c:pt>
                <c:pt idx="4123">
                  <c:v>2.13022113022114E-2</c:v>
                </c:pt>
                <c:pt idx="4124">
                  <c:v>6.8769829588200384E-3</c:v>
                </c:pt>
                <c:pt idx="4125">
                  <c:v>6.8769829588200384E-3</c:v>
                </c:pt>
                <c:pt idx="4126">
                  <c:v>1.7507002801120497E-2</c:v>
                </c:pt>
                <c:pt idx="4127">
                  <c:v>1.0606384356384592E-2</c:v>
                </c:pt>
                <c:pt idx="4128">
                  <c:v>3.928902116402057E-3</c:v>
                </c:pt>
                <c:pt idx="4129">
                  <c:v>2.3319200484554808E-2</c:v>
                </c:pt>
                <c:pt idx="4130">
                  <c:v>2.3319200484554808E-2</c:v>
                </c:pt>
                <c:pt idx="4131">
                  <c:v>1.0253613874567633E-3</c:v>
                </c:pt>
                <c:pt idx="4132">
                  <c:v>2.8979948622805717E-3</c:v>
                </c:pt>
                <c:pt idx="4133">
                  <c:v>2.0872707396712461E-3</c:v>
                </c:pt>
                <c:pt idx="4134">
                  <c:v>1.133317901610611E-2</c:v>
                </c:pt>
                <c:pt idx="4135">
                  <c:v>6.1454293737771293E-4</c:v>
                </c:pt>
                <c:pt idx="4136">
                  <c:v>1.0253613874567633E-3</c:v>
                </c:pt>
                <c:pt idx="4137">
                  <c:v>3.9925733607053997E-3</c:v>
                </c:pt>
                <c:pt idx="4138">
                  <c:v>2.3319200484554808E-2</c:v>
                </c:pt>
                <c:pt idx="4139">
                  <c:v>2.3319200484554808E-2</c:v>
                </c:pt>
                <c:pt idx="4140">
                  <c:v>8.633710786822527E-4</c:v>
                </c:pt>
                <c:pt idx="4141">
                  <c:v>2.3319200484554808E-2</c:v>
                </c:pt>
                <c:pt idx="4142">
                  <c:v>4.3744531933532539E-4</c:v>
                </c:pt>
                <c:pt idx="4143">
                  <c:v>8.9605734767043196E-4</c:v>
                </c:pt>
                <c:pt idx="4144">
                  <c:v>1.0416666666666938E-2</c:v>
                </c:pt>
                <c:pt idx="4145">
                  <c:v>2.2760896779337703E-4</c:v>
                </c:pt>
                <c:pt idx="4146">
                  <c:v>3.5433070866141662E-2</c:v>
                </c:pt>
                <c:pt idx="4147">
                  <c:v>1.7532325224631831E-3</c:v>
                </c:pt>
                <c:pt idx="4148">
                  <c:v>2.66666666666668E-2</c:v>
                </c:pt>
                <c:pt idx="4149">
                  <c:v>4.2359559857698299E-2</c:v>
                </c:pt>
                <c:pt idx="4150">
                  <c:v>2.3437500000000038E-2</c:v>
                </c:pt>
                <c:pt idx="4151">
                  <c:v>4.3744531933532539E-4</c:v>
                </c:pt>
                <c:pt idx="4152">
                  <c:v>1.4702278853222922E-3</c:v>
                </c:pt>
                <c:pt idx="4153">
                  <c:v>3.6549707602333709E-4</c:v>
                </c:pt>
                <c:pt idx="4154">
                  <c:v>4.6296296296296528E-3</c:v>
                </c:pt>
                <c:pt idx="4155">
                  <c:v>2.687494750986885E-3</c:v>
                </c:pt>
                <c:pt idx="4156">
                  <c:v>4.1050903119862488E-4</c:v>
                </c:pt>
                <c:pt idx="4157">
                  <c:v>8.2236842105260497E-4</c:v>
                </c:pt>
                <c:pt idx="4158">
                  <c:v>3.4722222222222398E-3</c:v>
                </c:pt>
                <c:pt idx="4159">
                  <c:v>1.0835703643503729E-3</c:v>
                </c:pt>
                <c:pt idx="4160">
                  <c:v>6.1218243036437225E-4</c:v>
                </c:pt>
                <c:pt idx="4161">
                  <c:v>6.1218243036437225E-4</c:v>
                </c:pt>
                <c:pt idx="4162">
                  <c:v>1.0976702508960743E-2</c:v>
                </c:pt>
                <c:pt idx="4163">
                  <c:v>1.3355460723881862E-2</c:v>
                </c:pt>
                <c:pt idx="4164">
                  <c:v>2.5864707682889666E-2</c:v>
                </c:pt>
                <c:pt idx="4165">
                  <c:v>4.3744531933532539E-4</c:v>
                </c:pt>
                <c:pt idx="4166">
                  <c:v>1.2277165136833901E-3</c:v>
                </c:pt>
                <c:pt idx="4167">
                  <c:v>1.63524869407221E-2</c:v>
                </c:pt>
                <c:pt idx="4168">
                  <c:v>6.0504583530899755E-3</c:v>
                </c:pt>
                <c:pt idx="4169">
                  <c:v>1.0810810810810674E-2</c:v>
                </c:pt>
                <c:pt idx="4170">
                  <c:v>1.6128416552143479E-3</c:v>
                </c:pt>
                <c:pt idx="4171">
                  <c:v>1.8597221299923951E-2</c:v>
                </c:pt>
                <c:pt idx="4172">
                  <c:v>3.6265078637953132E-4</c:v>
                </c:pt>
                <c:pt idx="4173">
                  <c:v>2.9226790349671369E-3</c:v>
                </c:pt>
                <c:pt idx="4174">
                  <c:v>2.5694444444444468E-2</c:v>
                </c:pt>
                <c:pt idx="4175">
                  <c:v>1.2078573418780776E-3</c:v>
                </c:pt>
                <c:pt idx="4176">
                  <c:v>1.6179973076524905E-2</c:v>
                </c:pt>
                <c:pt idx="4177">
                  <c:v>1.2542584601408009E-2</c:v>
                </c:pt>
                <c:pt idx="4178">
                  <c:v>1.0416666666666938E-2</c:v>
                </c:pt>
                <c:pt idx="4179">
                  <c:v>6.5104166666679814E-4</c:v>
                </c:pt>
                <c:pt idx="4180">
                  <c:v>1.5748031496063096E-2</c:v>
                </c:pt>
                <c:pt idx="4181">
                  <c:v>1.0416666666666938E-2</c:v>
                </c:pt>
                <c:pt idx="4182">
                  <c:v>2.66666666666668E-2</c:v>
                </c:pt>
                <c:pt idx="4183">
                  <c:v>2.06625683060109E-2</c:v>
                </c:pt>
                <c:pt idx="4184">
                  <c:v>1.0976702508960743E-2</c:v>
                </c:pt>
                <c:pt idx="4185">
                  <c:v>6.5104166666679814E-4</c:v>
                </c:pt>
                <c:pt idx="4186">
                  <c:v>6.5104166666679814E-4</c:v>
                </c:pt>
                <c:pt idx="4187">
                  <c:v>1.0416666666666938E-2</c:v>
                </c:pt>
                <c:pt idx="4188">
                  <c:v>1.0416666666666938E-2</c:v>
                </c:pt>
                <c:pt idx="4189">
                  <c:v>6.6666666666668883E-3</c:v>
                </c:pt>
                <c:pt idx="4190">
                  <c:v>1.1770244821086376E-4</c:v>
                </c:pt>
                <c:pt idx="4191">
                  <c:v>1.0416666666666938E-2</c:v>
                </c:pt>
                <c:pt idx="4192">
                  <c:v>1.0416666666666938E-2</c:v>
                </c:pt>
                <c:pt idx="4193">
                  <c:v>1.0416666666666938E-2</c:v>
                </c:pt>
                <c:pt idx="4194">
                  <c:v>1.3227513227514738E-3</c:v>
                </c:pt>
                <c:pt idx="4195">
                  <c:v>6.5104166666679814E-4</c:v>
                </c:pt>
                <c:pt idx="4196">
                  <c:v>2.1251733803386769E-2</c:v>
                </c:pt>
                <c:pt idx="4197">
                  <c:v>1.3530116577637242E-2</c:v>
                </c:pt>
                <c:pt idx="4198">
                  <c:v>2.3319200484554808E-2</c:v>
                </c:pt>
                <c:pt idx="4199">
                  <c:v>2.0748482286943332E-3</c:v>
                </c:pt>
                <c:pt idx="4200">
                  <c:v>2.3319200484554808E-2</c:v>
                </c:pt>
                <c:pt idx="4201">
                  <c:v>9.1020368243144405E-3</c:v>
                </c:pt>
                <c:pt idx="4202">
                  <c:v>1.6079158936301841E-2</c:v>
                </c:pt>
                <c:pt idx="4203">
                  <c:v>1.133317901610611E-2</c:v>
                </c:pt>
                <c:pt idx="4204">
                  <c:v>3.2859412250514988E-3</c:v>
                </c:pt>
                <c:pt idx="4205">
                  <c:v>2.8731772429252474E-3</c:v>
                </c:pt>
                <c:pt idx="4206">
                  <c:v>1.0635034257081455E-2</c:v>
                </c:pt>
                <c:pt idx="4207">
                  <c:v>6.3384209725667734E-4</c:v>
                </c:pt>
                <c:pt idx="4208">
                  <c:v>3.5256410256410152E-2</c:v>
                </c:pt>
                <c:pt idx="4209">
                  <c:v>1.6079158936301841E-2</c:v>
                </c:pt>
                <c:pt idx="4210">
                  <c:v>2.3437500000000038E-2</c:v>
                </c:pt>
                <c:pt idx="4211">
                  <c:v>4.2486823706572655E-3</c:v>
                </c:pt>
                <c:pt idx="4212">
                  <c:v>2.1008403361343856E-3</c:v>
                </c:pt>
                <c:pt idx="4213">
                  <c:v>1.0416666666666938E-2</c:v>
                </c:pt>
                <c:pt idx="4214">
                  <c:v>1.6203703703703606E-2</c:v>
                </c:pt>
                <c:pt idx="4215">
                  <c:v>6.9991251093613586E-3</c:v>
                </c:pt>
                <c:pt idx="4216">
                  <c:v>2.599090318388746E-3</c:v>
                </c:pt>
                <c:pt idx="4217">
                  <c:v>1.3227513227514738E-3</c:v>
                </c:pt>
                <c:pt idx="4218">
                  <c:v>1.5748031496063096E-2</c:v>
                </c:pt>
                <c:pt idx="4219">
                  <c:v>6.6666666666667001E-3</c:v>
                </c:pt>
                <c:pt idx="4220">
                  <c:v>6.5104166666679814E-4</c:v>
                </c:pt>
                <c:pt idx="4221">
                  <c:v>1.3888888888888959E-2</c:v>
                </c:pt>
                <c:pt idx="4222">
                  <c:v>6.6666666666667001E-3</c:v>
                </c:pt>
                <c:pt idx="4223">
                  <c:v>2.9605263157894548E-2</c:v>
                </c:pt>
                <c:pt idx="4224">
                  <c:v>2.9605263157894548E-2</c:v>
                </c:pt>
                <c:pt idx="7537">
                  <c:v>4.3744531933532539E-4</c:v>
                </c:pt>
                <c:pt idx="7538">
                  <c:v>1.0416666666666938E-2</c:v>
                </c:pt>
                <c:pt idx="7539">
                  <c:v>4.3744531933532539E-4</c:v>
                </c:pt>
                <c:pt idx="7540">
                  <c:v>6.6666666666668883E-3</c:v>
                </c:pt>
                <c:pt idx="7541">
                  <c:v>2.7415143603133036E-2</c:v>
                </c:pt>
                <c:pt idx="7542">
                  <c:v>1.5748031496063096E-2</c:v>
                </c:pt>
                <c:pt idx="7543">
                  <c:v>7.1123755334290457E-4</c:v>
                </c:pt>
                <c:pt idx="7544">
                  <c:v>1.6203703703703606E-2</c:v>
                </c:pt>
                <c:pt idx="7545">
                  <c:v>4.3744531933532539E-4</c:v>
                </c:pt>
                <c:pt idx="7546">
                  <c:v>6.5104166666679814E-4</c:v>
                </c:pt>
                <c:pt idx="7547">
                  <c:v>1.7618040873858387E-4</c:v>
                </c:pt>
                <c:pt idx="7548">
                  <c:v>6.1454293737771293E-4</c:v>
                </c:pt>
                <c:pt idx="7549">
                  <c:v>1.5470477999748978E-4</c:v>
                </c:pt>
                <c:pt idx="7550">
                  <c:v>2.3319200484554808E-2</c:v>
                </c:pt>
                <c:pt idx="7551">
                  <c:v>3.9642896785767188E-4</c:v>
                </c:pt>
                <c:pt idx="7552">
                  <c:v>6.1454293737771293E-4</c:v>
                </c:pt>
                <c:pt idx="7553">
                  <c:v>6.1454293737771293E-4</c:v>
                </c:pt>
                <c:pt idx="7554">
                  <c:v>2.1610389610389521E-2</c:v>
                </c:pt>
                <c:pt idx="7555">
                  <c:v>1.9425392911260352E-3</c:v>
                </c:pt>
                <c:pt idx="7556">
                  <c:v>1.6079158936301841E-2</c:v>
                </c:pt>
                <c:pt idx="7557">
                  <c:v>1.2487512487511664E-3</c:v>
                </c:pt>
                <c:pt idx="7558">
                  <c:v>2.3319200484554808E-2</c:v>
                </c:pt>
                <c:pt idx="7559">
                  <c:v>3.1173826173826382E-3</c:v>
                </c:pt>
                <c:pt idx="7560">
                  <c:v>2.3319200484554808E-2</c:v>
                </c:pt>
                <c:pt idx="7561">
                  <c:v>2.3319200484554808E-2</c:v>
                </c:pt>
                <c:pt idx="7562">
                  <c:v>1.6079158936301841E-2</c:v>
                </c:pt>
                <c:pt idx="7563">
                  <c:v>1.0635034257081455E-2</c:v>
                </c:pt>
                <c:pt idx="7564">
                  <c:v>1.6079158936301841E-2</c:v>
                </c:pt>
                <c:pt idx="7565">
                  <c:v>1.0635034257081455E-2</c:v>
                </c:pt>
                <c:pt idx="7566">
                  <c:v>3.7124640065816145E-3</c:v>
                </c:pt>
                <c:pt idx="7567">
                  <c:v>3.7124640065816145E-3</c:v>
                </c:pt>
                <c:pt idx="7568">
                  <c:v>7.85116270478361E-3</c:v>
                </c:pt>
                <c:pt idx="7569">
                  <c:v>6.5104166666679814E-4</c:v>
                </c:pt>
                <c:pt idx="7570">
                  <c:v>3.097173828881227E-3</c:v>
                </c:pt>
                <c:pt idx="7571">
                  <c:v>8.696971088484705E-4</c:v>
                </c:pt>
                <c:pt idx="7572">
                  <c:v>2.4380333197886249E-3</c:v>
                </c:pt>
                <c:pt idx="7573">
                  <c:v>2.2210654173173541E-2</c:v>
                </c:pt>
                <c:pt idx="7574">
                  <c:v>9.6618357487924557E-3</c:v>
                </c:pt>
                <c:pt idx="7575">
                  <c:v>9.1526798843870778E-3</c:v>
                </c:pt>
                <c:pt idx="7576">
                  <c:v>0</c:v>
                </c:pt>
                <c:pt idx="7577">
                  <c:v>6.5104166666679814E-4</c:v>
                </c:pt>
                <c:pt idx="7578">
                  <c:v>8.8757396449704717E-3</c:v>
                </c:pt>
                <c:pt idx="7579">
                  <c:v>8.8757396449704717E-3</c:v>
                </c:pt>
                <c:pt idx="7580">
                  <c:v>1.3227513227514738E-3</c:v>
                </c:pt>
                <c:pt idx="7581">
                  <c:v>1.0416666666666938E-2</c:v>
                </c:pt>
                <c:pt idx="7582">
                  <c:v>2.2743425728500397E-2</c:v>
                </c:pt>
                <c:pt idx="7583">
                  <c:v>0</c:v>
                </c:pt>
                <c:pt idx="7584">
                  <c:v>6.6666666666668883E-3</c:v>
                </c:pt>
                <c:pt idx="7585">
                  <c:v>1.3227513227514738E-3</c:v>
                </c:pt>
                <c:pt idx="7586">
                  <c:v>8.9605734767043196E-4</c:v>
                </c:pt>
                <c:pt idx="7587">
                  <c:v>4.3744531933532539E-4</c:v>
                </c:pt>
                <c:pt idx="7588">
                  <c:v>5.0344462109168844E-3</c:v>
                </c:pt>
                <c:pt idx="7589">
                  <c:v>2.2466758367721187E-2</c:v>
                </c:pt>
                <c:pt idx="7590">
                  <c:v>1.0416666666666938E-2</c:v>
                </c:pt>
                <c:pt idx="7591">
                  <c:v>6.9991251093613586E-3</c:v>
                </c:pt>
                <c:pt idx="7592">
                  <c:v>3.5637918745532962E-4</c:v>
                </c:pt>
                <c:pt idx="7593">
                  <c:v>6.5104166666679814E-4</c:v>
                </c:pt>
                <c:pt idx="7594">
                  <c:v>1.0416666666666938E-2</c:v>
                </c:pt>
                <c:pt idx="7595">
                  <c:v>4.3744531933532539E-4</c:v>
                </c:pt>
                <c:pt idx="7596">
                  <c:v>4.3744531933532539E-4</c:v>
                </c:pt>
                <c:pt idx="7597">
                  <c:v>6.3001145475372194E-3</c:v>
                </c:pt>
                <c:pt idx="7598">
                  <c:v>2.8848399906564043E-2</c:v>
                </c:pt>
                <c:pt idx="7599">
                  <c:v>2.976190476190496E-3</c:v>
                </c:pt>
                <c:pt idx="7600">
                  <c:v>2.2038567493112875E-2</c:v>
                </c:pt>
                <c:pt idx="7601">
                  <c:v>1.4336917562724075E-2</c:v>
                </c:pt>
                <c:pt idx="7602">
                  <c:v>5.092946269416095E-4</c:v>
                </c:pt>
                <c:pt idx="7603">
                  <c:v>1.0416666666666938E-2</c:v>
                </c:pt>
                <c:pt idx="7604">
                  <c:v>1.7661476355246733E-3</c:v>
                </c:pt>
                <c:pt idx="7605">
                  <c:v>1.0498004511539113E-2</c:v>
                </c:pt>
                <c:pt idx="7606">
                  <c:v>1.0416666666666938E-2</c:v>
                </c:pt>
                <c:pt idx="7607">
                  <c:v>1.833460656990063E-2</c:v>
                </c:pt>
                <c:pt idx="7608">
                  <c:v>2.3437500000000038E-2</c:v>
                </c:pt>
                <c:pt idx="7609">
                  <c:v>3.9447731755425089E-3</c:v>
                </c:pt>
                <c:pt idx="7610">
                  <c:v>6.696428571428702E-3</c:v>
                </c:pt>
                <c:pt idx="7611">
                  <c:v>2.976190476190496E-3</c:v>
                </c:pt>
                <c:pt idx="7612">
                  <c:v>2.1164021164021368E-2</c:v>
                </c:pt>
                <c:pt idx="7613">
                  <c:v>3.5433070866141662E-2</c:v>
                </c:pt>
                <c:pt idx="7614">
                  <c:v>1.5748031496063096E-2</c:v>
                </c:pt>
                <c:pt idx="7615">
                  <c:v>4.2372881355930824E-3</c:v>
                </c:pt>
                <c:pt idx="7616">
                  <c:v>6.5104166666679814E-4</c:v>
                </c:pt>
                <c:pt idx="7617">
                  <c:v>2.3076923076923002E-2</c:v>
                </c:pt>
                <c:pt idx="7618">
                  <c:v>1.1093333333333358E-2</c:v>
                </c:pt>
                <c:pt idx="7619">
                  <c:v>5.4256410256409051E-4</c:v>
                </c:pt>
                <c:pt idx="7620">
                  <c:v>3.9617078210208975E-2</c:v>
                </c:pt>
                <c:pt idx="7621">
                  <c:v>3.4894540942928057E-2</c:v>
                </c:pt>
                <c:pt idx="7622">
                  <c:v>3.5384615384616222E-3</c:v>
                </c:pt>
                <c:pt idx="7623">
                  <c:v>2.254742547425468E-2</c:v>
                </c:pt>
                <c:pt idx="7624">
                  <c:v>6.3296703296703673E-3</c:v>
                </c:pt>
                <c:pt idx="7625">
                  <c:v>6.3296703296703673E-3</c:v>
                </c:pt>
                <c:pt idx="7626">
                  <c:v>3.4894540942928057E-2</c:v>
                </c:pt>
                <c:pt idx="7627">
                  <c:v>9.1000802476212967E-3</c:v>
                </c:pt>
                <c:pt idx="7628">
                  <c:v>1.5748031496063096E-2</c:v>
                </c:pt>
                <c:pt idx="7629">
                  <c:v>1.3227513227514738E-3</c:v>
                </c:pt>
                <c:pt idx="7630">
                  <c:v>3.5433070866141662E-2</c:v>
                </c:pt>
                <c:pt idx="7631">
                  <c:v>5.7982387304908647E-3</c:v>
                </c:pt>
                <c:pt idx="7632">
                  <c:v>4.2490583804143181E-2</c:v>
                </c:pt>
                <c:pt idx="7633">
                  <c:v>0</c:v>
                </c:pt>
                <c:pt idx="7634">
                  <c:v>1.3456362937331809E-3</c:v>
                </c:pt>
                <c:pt idx="7635">
                  <c:v>1.0893246187362665E-3</c:v>
                </c:pt>
                <c:pt idx="7636">
                  <c:v>8.9605734767043196E-4</c:v>
                </c:pt>
                <c:pt idx="7637">
                  <c:v>1.6278860028860049E-2</c:v>
                </c:pt>
                <c:pt idx="7638">
                  <c:v>1.0416666666666938E-2</c:v>
                </c:pt>
                <c:pt idx="7639">
                  <c:v>3.097173828881227E-3</c:v>
                </c:pt>
                <c:pt idx="7640">
                  <c:v>8.9605734767043196E-4</c:v>
                </c:pt>
                <c:pt idx="7641">
                  <c:v>5.9999999999999928E-2</c:v>
                </c:pt>
                <c:pt idx="7642">
                  <c:v>3.2258064516129087E-2</c:v>
                </c:pt>
                <c:pt idx="7643">
                  <c:v>6.6666666666667001E-3</c:v>
                </c:pt>
                <c:pt idx="7644">
                  <c:v>1.5748031496063096E-2</c:v>
                </c:pt>
                <c:pt idx="7645">
                  <c:v>6.5104166666679814E-4</c:v>
                </c:pt>
                <c:pt idx="7646">
                  <c:v>2.976190476190496E-3</c:v>
                </c:pt>
                <c:pt idx="7647">
                  <c:v>4.3744531933532539E-4</c:v>
                </c:pt>
                <c:pt idx="7648">
                  <c:v>4.3744531933532539E-4</c:v>
                </c:pt>
                <c:pt idx="7649">
                  <c:v>6.5104166666679814E-4</c:v>
                </c:pt>
                <c:pt idx="7650">
                  <c:v>6.9991251093613586E-3</c:v>
                </c:pt>
                <c:pt idx="7651">
                  <c:v>9.7949188858280165E-3</c:v>
                </c:pt>
                <c:pt idx="7652">
                  <c:v>1.5243902439023896E-3</c:v>
                </c:pt>
                <c:pt idx="7653">
                  <c:v>1.0416666666666938E-2</c:v>
                </c:pt>
                <c:pt idx="7654">
                  <c:v>4.1050903119862488E-4</c:v>
                </c:pt>
                <c:pt idx="7655">
                  <c:v>1.5748031496063096E-2</c:v>
                </c:pt>
                <c:pt idx="7656">
                  <c:v>9.5338983050847672E-3</c:v>
                </c:pt>
                <c:pt idx="7657">
                  <c:v>1.5679442508710839E-2</c:v>
                </c:pt>
                <c:pt idx="7658">
                  <c:v>4.3744531933532539E-4</c:v>
                </c:pt>
                <c:pt idx="7659">
                  <c:v>6.9991251093613586E-3</c:v>
                </c:pt>
                <c:pt idx="7660">
                  <c:v>2.1164021164021368E-2</c:v>
                </c:pt>
                <c:pt idx="7661">
                  <c:v>0</c:v>
                </c:pt>
                <c:pt idx="7662">
                  <c:v>2.3437500000000038E-2</c:v>
                </c:pt>
                <c:pt idx="7663">
                  <c:v>2.66666666666668E-2</c:v>
                </c:pt>
                <c:pt idx="7664">
                  <c:v>1.5748031496063096E-2</c:v>
                </c:pt>
                <c:pt idx="7665">
                  <c:v>4.7619047619047589E-2</c:v>
                </c:pt>
                <c:pt idx="7666">
                  <c:v>1.5748031496063096E-2</c:v>
                </c:pt>
                <c:pt idx="7667">
                  <c:v>1.883239171374814E-3</c:v>
                </c:pt>
                <c:pt idx="7668">
                  <c:v>0</c:v>
                </c:pt>
                <c:pt idx="7669">
                  <c:v>6.5104166666679814E-4</c:v>
                </c:pt>
                <c:pt idx="7670">
                  <c:v>4.7619047619047589E-2</c:v>
                </c:pt>
                <c:pt idx="7671">
                  <c:v>3.7940379403793946E-2</c:v>
                </c:pt>
                <c:pt idx="7672">
                  <c:v>6.5104166666679814E-4</c:v>
                </c:pt>
                <c:pt idx="7673">
                  <c:v>1.0416666666666938E-2</c:v>
                </c:pt>
                <c:pt idx="7674">
                  <c:v>2.4654832347162364E-4</c:v>
                </c:pt>
                <c:pt idx="7675">
                  <c:v>1.5748031496063096E-2</c:v>
                </c:pt>
                <c:pt idx="7676">
                  <c:v>1.0416666666666938E-2</c:v>
                </c:pt>
                <c:pt idx="7677">
                  <c:v>0</c:v>
                </c:pt>
                <c:pt idx="7678">
                  <c:v>4.5780847893810206E-2</c:v>
                </c:pt>
                <c:pt idx="7679">
                  <c:v>6.6666666666668883E-3</c:v>
                </c:pt>
                <c:pt idx="7680">
                  <c:v>6.1218243036437225E-4</c:v>
                </c:pt>
                <c:pt idx="7681">
                  <c:v>2.1739130434782719E-2</c:v>
                </c:pt>
                <c:pt idx="7682">
                  <c:v>1.0003306878307095E-2</c:v>
                </c:pt>
                <c:pt idx="7683">
                  <c:v>7.2580645161290175E-2</c:v>
                </c:pt>
                <c:pt idx="7684">
                  <c:v>7.37336601307189E-2</c:v>
                </c:pt>
                <c:pt idx="7685">
                  <c:v>4.7619047619047589E-2</c:v>
                </c:pt>
                <c:pt idx="7686">
                  <c:v>3.5433070866141662E-2</c:v>
                </c:pt>
                <c:pt idx="7687">
                  <c:v>6.5104166666679814E-4</c:v>
                </c:pt>
                <c:pt idx="7688">
                  <c:v>2.4154589371982158E-3</c:v>
                </c:pt>
                <c:pt idx="7689">
                  <c:v>4.4773391812864905E-3</c:v>
                </c:pt>
                <c:pt idx="7690">
                  <c:v>6.4499484004128737E-4</c:v>
                </c:pt>
                <c:pt idx="7691">
                  <c:v>7.101814319506046E-2</c:v>
                </c:pt>
                <c:pt idx="7692">
                  <c:v>1.0736842105263183E-2</c:v>
                </c:pt>
                <c:pt idx="7693">
                  <c:v>7.4559487403524402E-2</c:v>
                </c:pt>
                <c:pt idx="7694">
                  <c:v>0.61956521739130432</c:v>
                </c:pt>
                <c:pt idx="7695">
                  <c:v>0.61956521739130432</c:v>
                </c:pt>
                <c:pt idx="7696">
                  <c:v>0.11384261140457808</c:v>
                </c:pt>
                <c:pt idx="7697">
                  <c:v>1.5748031496063096E-2</c:v>
                </c:pt>
                <c:pt idx="7698">
                  <c:v>5.4289819376026338E-2</c:v>
                </c:pt>
                <c:pt idx="7699">
                  <c:v>2.3437500000000038E-2</c:v>
                </c:pt>
                <c:pt idx="7700">
                  <c:v>1.3227513227514738E-3</c:v>
                </c:pt>
                <c:pt idx="7701">
                  <c:v>6.9991251093613586E-3</c:v>
                </c:pt>
                <c:pt idx="7702">
                  <c:v>4.3744531933532539E-4</c:v>
                </c:pt>
                <c:pt idx="7703">
                  <c:v>1.0416666666666938E-2</c:v>
                </c:pt>
                <c:pt idx="7704">
                  <c:v>3.5433070866141662E-2</c:v>
                </c:pt>
                <c:pt idx="7705">
                  <c:v>4.3744531933532539E-4</c:v>
                </c:pt>
                <c:pt idx="7706">
                  <c:v>2.1164021164021368E-2</c:v>
                </c:pt>
                <c:pt idx="7707">
                  <c:v>6.5104166666679814E-4</c:v>
                </c:pt>
                <c:pt idx="7708">
                  <c:v>6.5104166666679814E-4</c:v>
                </c:pt>
                <c:pt idx="7709">
                  <c:v>6.5104166666679814E-4</c:v>
                </c:pt>
                <c:pt idx="7710">
                  <c:v>6.1218243036437225E-4</c:v>
                </c:pt>
                <c:pt idx="7711">
                  <c:v>6.6666666666668883E-3</c:v>
                </c:pt>
                <c:pt idx="7712">
                  <c:v>4.3744531933532539E-4</c:v>
                </c:pt>
                <c:pt idx="7713">
                  <c:v>1.5748031496063096E-2</c:v>
                </c:pt>
                <c:pt idx="7714">
                  <c:v>2.6205450733739476E-4</c:v>
                </c:pt>
                <c:pt idx="7715">
                  <c:v>1.5748031496063096E-2</c:v>
                </c:pt>
                <c:pt idx="7716">
                  <c:v>2.3437500000000038E-2</c:v>
                </c:pt>
                <c:pt idx="7717">
                  <c:v>9.2364532019715878E-4</c:v>
                </c:pt>
                <c:pt idx="7718">
                  <c:v>0</c:v>
                </c:pt>
                <c:pt idx="7719">
                  <c:v>1.3227513227514738E-3</c:v>
                </c:pt>
                <c:pt idx="7720">
                  <c:v>1.3774104683197297E-3</c:v>
                </c:pt>
                <c:pt idx="7721">
                  <c:v>2.976190476190496E-3</c:v>
                </c:pt>
                <c:pt idx="7722">
                  <c:v>2.672762440654133E-2</c:v>
                </c:pt>
                <c:pt idx="7723">
                  <c:v>1.0416666666666938E-2</c:v>
                </c:pt>
                <c:pt idx="7724">
                  <c:v>8.9007565643082001E-4</c:v>
                </c:pt>
                <c:pt idx="7725">
                  <c:v>1.4990243037076679E-2</c:v>
                </c:pt>
                <c:pt idx="7726">
                  <c:v>6.5104166666679814E-4</c:v>
                </c:pt>
                <c:pt idx="7727">
                  <c:v>1.7695919104369844E-2</c:v>
                </c:pt>
                <c:pt idx="7728">
                  <c:v>1.1244862695920135E-2</c:v>
                </c:pt>
                <c:pt idx="7729">
                  <c:v>1.1169914981167376E-2</c:v>
                </c:pt>
                <c:pt idx="7730">
                  <c:v>4.7738610635213166E-3</c:v>
                </c:pt>
                <c:pt idx="7731">
                  <c:v>6.3263223725354648E-3</c:v>
                </c:pt>
                <c:pt idx="7732">
                  <c:v>1.0860484544695154E-2</c:v>
                </c:pt>
                <c:pt idx="7733">
                  <c:v>1.0860484544695154E-2</c:v>
                </c:pt>
                <c:pt idx="7734">
                  <c:v>3.3251231527093673E-2</c:v>
                </c:pt>
                <c:pt idx="7735">
                  <c:v>1.5694580210709245E-2</c:v>
                </c:pt>
                <c:pt idx="7736">
                  <c:v>3.1233732431025715E-3</c:v>
                </c:pt>
                <c:pt idx="7737">
                  <c:v>2.7415143603133036E-2</c:v>
                </c:pt>
                <c:pt idx="7738">
                  <c:v>3.641743484693392E-3</c:v>
                </c:pt>
                <c:pt idx="7739">
                  <c:v>2.6666666666666613E-2</c:v>
                </c:pt>
                <c:pt idx="7740">
                  <c:v>6.5104166666679814E-4</c:v>
                </c:pt>
                <c:pt idx="7741">
                  <c:v>3.5433070866141662E-2</c:v>
                </c:pt>
                <c:pt idx="7742">
                  <c:v>2.1477098400175497E-2</c:v>
                </c:pt>
                <c:pt idx="7743">
                  <c:v>0</c:v>
                </c:pt>
                <c:pt idx="7744">
                  <c:v>1.9357336430511073E-4</c:v>
                </c:pt>
                <c:pt idx="7745">
                  <c:v>0</c:v>
                </c:pt>
                <c:pt idx="7746">
                  <c:v>0</c:v>
                </c:pt>
                <c:pt idx="7747">
                  <c:v>6.9991251093613586E-3</c:v>
                </c:pt>
                <c:pt idx="7748">
                  <c:v>3.0131826741996361E-2</c:v>
                </c:pt>
                <c:pt idx="7749">
                  <c:v>6.5104166666679814E-4</c:v>
                </c:pt>
                <c:pt idx="7750">
                  <c:v>8.9605734767043196E-4</c:v>
                </c:pt>
                <c:pt idx="7751">
                  <c:v>2.66666666666668E-2</c:v>
                </c:pt>
                <c:pt idx="7752">
                  <c:v>1.0416666666666938E-2</c:v>
                </c:pt>
                <c:pt idx="7753">
                  <c:v>2.976190476190496E-3</c:v>
                </c:pt>
                <c:pt idx="7754">
                  <c:v>2.66666666666668E-2</c:v>
                </c:pt>
                <c:pt idx="7755">
                  <c:v>3.955730878807822E-2</c:v>
                </c:pt>
                <c:pt idx="7756">
                  <c:v>1.0498004511539113E-2</c:v>
                </c:pt>
                <c:pt idx="7757">
                  <c:v>2.3437500000000038E-2</c:v>
                </c:pt>
                <c:pt idx="7758">
                  <c:v>3.9640591966172076E-4</c:v>
                </c:pt>
                <c:pt idx="7759">
                  <c:v>1.7253278122846826E-4</c:v>
                </c:pt>
                <c:pt idx="7760">
                  <c:v>2.2760896779337703E-4</c:v>
                </c:pt>
                <c:pt idx="7761">
                  <c:v>1.2184508268059195E-2</c:v>
                </c:pt>
                <c:pt idx="7762">
                  <c:v>6.1646174863387942E-2</c:v>
                </c:pt>
                <c:pt idx="7763">
                  <c:v>1.4336917562724075E-2</c:v>
                </c:pt>
                <c:pt idx="7764">
                  <c:v>1.0416666666666938E-2</c:v>
                </c:pt>
                <c:pt idx="7765">
                  <c:v>2.1524311151292354E-3</c:v>
                </c:pt>
                <c:pt idx="7766">
                  <c:v>5.9412132582864305E-2</c:v>
                </c:pt>
                <c:pt idx="7767">
                  <c:v>1.0860484544695154E-2</c:v>
                </c:pt>
                <c:pt idx="7768">
                  <c:v>6.7476383265857292E-3</c:v>
                </c:pt>
                <c:pt idx="7769">
                  <c:v>1.1703280900865094E-2</c:v>
                </c:pt>
                <c:pt idx="7770">
                  <c:v>1.164083065223755E-2</c:v>
                </c:pt>
                <c:pt idx="7771">
                  <c:v>1.0416666666666938E-2</c:v>
                </c:pt>
                <c:pt idx="7772">
                  <c:v>1.0976702508960743E-2</c:v>
                </c:pt>
                <c:pt idx="7773">
                  <c:v>1.0416666666666938E-2</c:v>
                </c:pt>
                <c:pt idx="7774">
                  <c:v>6.5104166666679814E-4</c:v>
                </c:pt>
                <c:pt idx="7775">
                  <c:v>6.5104166666679814E-4</c:v>
                </c:pt>
                <c:pt idx="7776">
                  <c:v>2.3199023199023172E-2</c:v>
                </c:pt>
                <c:pt idx="7777">
                  <c:v>1.0860484544695154E-2</c:v>
                </c:pt>
                <c:pt idx="7778">
                  <c:v>2.916006191274317E-5</c:v>
                </c:pt>
                <c:pt idx="7779">
                  <c:v>7.5757575757576141E-3</c:v>
                </c:pt>
                <c:pt idx="7780">
                  <c:v>1.9185799319727918E-2</c:v>
                </c:pt>
                <c:pt idx="7781">
                  <c:v>2.4515526500118135E-3</c:v>
                </c:pt>
                <c:pt idx="7782">
                  <c:v>4.8543689320386775E-3</c:v>
                </c:pt>
                <c:pt idx="7783">
                  <c:v>5.5555555555555448E-2</c:v>
                </c:pt>
                <c:pt idx="7784">
                  <c:v>4.3744531933532539E-4</c:v>
                </c:pt>
                <c:pt idx="7785">
                  <c:v>4.3849346174927618E-3</c:v>
                </c:pt>
                <c:pt idx="7786">
                  <c:v>1.5779092702169595E-2</c:v>
                </c:pt>
                <c:pt idx="7787">
                  <c:v>1.9357336430511073E-4</c:v>
                </c:pt>
                <c:pt idx="7788">
                  <c:v>3.654970760237228E-4</c:v>
                </c:pt>
                <c:pt idx="7789">
                  <c:v>3.3296793642093675E-2</c:v>
                </c:pt>
                <c:pt idx="7790">
                  <c:v>4.4230180593817066E-2</c:v>
                </c:pt>
                <c:pt idx="7791">
                  <c:v>2.016129032257999E-3</c:v>
                </c:pt>
                <c:pt idx="7792">
                  <c:v>9.8425196850402048E-4</c:v>
                </c:pt>
                <c:pt idx="7793">
                  <c:v>1.5679442508710839E-2</c:v>
                </c:pt>
                <c:pt idx="7794">
                  <c:v>1.5748031496063096E-2</c:v>
                </c:pt>
                <c:pt idx="7795">
                  <c:v>1.4778325123152662E-2</c:v>
                </c:pt>
                <c:pt idx="7796">
                  <c:v>8.8757396449704717E-3</c:v>
                </c:pt>
                <c:pt idx="7797">
                  <c:v>3.2258064516129087E-2</c:v>
                </c:pt>
                <c:pt idx="7798">
                  <c:v>3.1249999999999962E-2</c:v>
                </c:pt>
                <c:pt idx="7799">
                  <c:v>4.3744531933532539E-4</c:v>
                </c:pt>
                <c:pt idx="7800">
                  <c:v>1.7337125829608634E-2</c:v>
                </c:pt>
                <c:pt idx="7801">
                  <c:v>3.097173828881227E-3</c:v>
                </c:pt>
                <c:pt idx="7802">
                  <c:v>2.3437500000000038E-2</c:v>
                </c:pt>
                <c:pt idx="7803">
                  <c:v>7.720790987158394E-3</c:v>
                </c:pt>
                <c:pt idx="7804">
                  <c:v>3.6549707602333709E-4</c:v>
                </c:pt>
                <c:pt idx="7805">
                  <c:v>3.4722222222222398E-3</c:v>
                </c:pt>
                <c:pt idx="7806">
                  <c:v>3.210887949260062E-2</c:v>
                </c:pt>
                <c:pt idx="7807">
                  <c:v>6.9991251093613586E-3</c:v>
                </c:pt>
                <c:pt idx="7808">
                  <c:v>1.4419610670513682E-3</c:v>
                </c:pt>
                <c:pt idx="7809">
                  <c:v>4.2490583804143181E-2</c:v>
                </c:pt>
                <c:pt idx="7810">
                  <c:v>4.2490583804143181E-2</c:v>
                </c:pt>
                <c:pt idx="7811">
                  <c:v>1.3888888888888959E-2</c:v>
                </c:pt>
                <c:pt idx="7812">
                  <c:v>4.227859368046199E-3</c:v>
                </c:pt>
                <c:pt idx="7813">
                  <c:v>4.8323471400394599E-2</c:v>
                </c:pt>
                <c:pt idx="7814">
                  <c:v>3.024411319939363E-3</c:v>
                </c:pt>
                <c:pt idx="7815">
                  <c:v>6.9991251093613586E-3</c:v>
                </c:pt>
                <c:pt idx="7816">
                  <c:v>3.2494758909853413E-2</c:v>
                </c:pt>
                <c:pt idx="7817">
                  <c:v>1.0416666666666938E-2</c:v>
                </c:pt>
                <c:pt idx="7818">
                  <c:v>1.3888888888888959E-2</c:v>
                </c:pt>
                <c:pt idx="7819">
                  <c:v>2.4787997390737379E-2</c:v>
                </c:pt>
                <c:pt idx="7820">
                  <c:v>2.2038567493112875E-2</c:v>
                </c:pt>
                <c:pt idx="7821">
                  <c:v>1.5748031496063096E-2</c:v>
                </c:pt>
                <c:pt idx="7822">
                  <c:v>6.5104166666679814E-4</c:v>
                </c:pt>
                <c:pt idx="7823">
                  <c:v>1.5748031496063096E-2</c:v>
                </c:pt>
                <c:pt idx="7824">
                  <c:v>6.6666666666667001E-3</c:v>
                </c:pt>
                <c:pt idx="7825">
                  <c:v>7.2580645161290175E-2</c:v>
                </c:pt>
                <c:pt idx="7826">
                  <c:v>4.3744531933532539E-4</c:v>
                </c:pt>
                <c:pt idx="7827">
                  <c:v>2.66666666666668E-2</c:v>
                </c:pt>
                <c:pt idx="7828">
                  <c:v>1.0416666666666938E-2</c:v>
                </c:pt>
                <c:pt idx="7829">
                  <c:v>2.7322404371585415E-3</c:v>
                </c:pt>
                <c:pt idx="7830">
                  <c:v>2.66666666666668E-2</c:v>
                </c:pt>
                <c:pt idx="7831">
                  <c:v>2.3873093418922228E-2</c:v>
                </c:pt>
                <c:pt idx="7832">
                  <c:v>3.2894736842106198E-3</c:v>
                </c:pt>
                <c:pt idx="7833">
                  <c:v>3.8699690402476651E-2</c:v>
                </c:pt>
                <c:pt idx="7834">
                  <c:v>7.4922600619195734E-3</c:v>
                </c:pt>
                <c:pt idx="7835">
                  <c:v>1.708584987057821E-2</c:v>
                </c:pt>
                <c:pt idx="7836">
                  <c:v>6.1919504644082166E-5</c:v>
                </c:pt>
                <c:pt idx="7837">
                  <c:v>1.708584987057821E-2</c:v>
                </c:pt>
                <c:pt idx="7838">
                  <c:v>7.1731748726660367E-4</c:v>
                </c:pt>
                <c:pt idx="7839">
                  <c:v>3.8699690402476651E-2</c:v>
                </c:pt>
                <c:pt idx="7840">
                  <c:v>2.9529767040552858E-3</c:v>
                </c:pt>
                <c:pt idx="7841">
                  <c:v>8.4210526315792015E-4</c:v>
                </c:pt>
                <c:pt idx="7842">
                  <c:v>1.708584987057821E-2</c:v>
                </c:pt>
                <c:pt idx="7843">
                  <c:v>1.2621656484329613E-2</c:v>
                </c:pt>
                <c:pt idx="7844">
                  <c:v>2.1570319240724892E-2</c:v>
                </c:pt>
                <c:pt idx="7845">
                  <c:v>2.7185732927359745E-2</c:v>
                </c:pt>
                <c:pt idx="7846">
                  <c:v>7.4197689345314359E-3</c:v>
                </c:pt>
                <c:pt idx="7847">
                  <c:v>7.1265767725098997E-3</c:v>
                </c:pt>
                <c:pt idx="7848">
                  <c:v>2.4516129032258076E-2</c:v>
                </c:pt>
                <c:pt idx="7849">
                  <c:v>7.1731748726660367E-4</c:v>
                </c:pt>
                <c:pt idx="7850">
                  <c:v>1.6079158936301841E-2</c:v>
                </c:pt>
                <c:pt idx="7851">
                  <c:v>6.1454293737771293E-4</c:v>
                </c:pt>
                <c:pt idx="7852">
                  <c:v>2.3319200484554808E-2</c:v>
                </c:pt>
                <c:pt idx="7853">
                  <c:v>1.9448144448144609E-3</c:v>
                </c:pt>
                <c:pt idx="7854">
                  <c:v>2.3319200484554808E-2</c:v>
                </c:pt>
                <c:pt idx="7855">
                  <c:v>1.1656617249674405E-2</c:v>
                </c:pt>
                <c:pt idx="7856">
                  <c:v>1.0635034257081455E-2</c:v>
                </c:pt>
                <c:pt idx="7857">
                  <c:v>1.0635034257081455E-2</c:v>
                </c:pt>
                <c:pt idx="7858">
                  <c:v>4.6239474810902282E-3</c:v>
                </c:pt>
                <c:pt idx="7859">
                  <c:v>3.5256410256410152E-2</c:v>
                </c:pt>
                <c:pt idx="7860">
                  <c:v>8.5767589882138878E-3</c:v>
                </c:pt>
                <c:pt idx="7861">
                  <c:v>2.3091954883523971E-2</c:v>
                </c:pt>
                <c:pt idx="7862">
                  <c:v>2.1698342979342849E-4</c:v>
                </c:pt>
                <c:pt idx="7863">
                  <c:v>2.1698342979342849E-4</c:v>
                </c:pt>
                <c:pt idx="7864">
                  <c:v>7.4926386638574293E-3</c:v>
                </c:pt>
                <c:pt idx="7865">
                  <c:v>1.6112919338532523E-6</c:v>
                </c:pt>
                <c:pt idx="7866">
                  <c:v>2.3319200484554808E-2</c:v>
                </c:pt>
                <c:pt idx="7867">
                  <c:v>7.2448384948384662E-3</c:v>
                </c:pt>
                <c:pt idx="7868">
                  <c:v>2.3319200484554808E-2</c:v>
                </c:pt>
                <c:pt idx="7869">
                  <c:v>5.6162682302497349E-3</c:v>
                </c:pt>
                <c:pt idx="7870">
                  <c:v>1.5871733308710576E-3</c:v>
                </c:pt>
                <c:pt idx="7871">
                  <c:v>6.8740783026497582E-3</c:v>
                </c:pt>
                <c:pt idx="7872">
                  <c:v>6.1454293737771293E-4</c:v>
                </c:pt>
                <c:pt idx="7873">
                  <c:v>1.133317901610611E-2</c:v>
                </c:pt>
                <c:pt idx="7874">
                  <c:v>1.6752289479562053E-2</c:v>
                </c:pt>
                <c:pt idx="7875">
                  <c:v>1.1076650420912423E-2</c:v>
                </c:pt>
                <c:pt idx="7876">
                  <c:v>1.9118227231971027E-2</c:v>
                </c:pt>
                <c:pt idx="7877">
                  <c:v>8.1833402187383442E-3</c:v>
                </c:pt>
                <c:pt idx="7878">
                  <c:v>1.588719153936564E-3</c:v>
                </c:pt>
                <c:pt idx="7879">
                  <c:v>7.1506216960763825E-3</c:v>
                </c:pt>
                <c:pt idx="7880">
                  <c:v>1.1076650420912423E-2</c:v>
                </c:pt>
                <c:pt idx="7881">
                  <c:v>1.1076650420912423E-2</c:v>
                </c:pt>
                <c:pt idx="7882">
                  <c:v>7.2114467408584109E-3</c:v>
                </c:pt>
                <c:pt idx="7883">
                  <c:v>1.1076650420912423E-2</c:v>
                </c:pt>
                <c:pt idx="7884">
                  <c:v>2.1750321750320244E-3</c:v>
                </c:pt>
                <c:pt idx="7885">
                  <c:v>3.2522522522521343E-3</c:v>
                </c:pt>
                <c:pt idx="7886">
                  <c:v>3.0371358371358348E-2</c:v>
                </c:pt>
                <c:pt idx="7887">
                  <c:v>7.5466771118944077E-3</c:v>
                </c:pt>
                <c:pt idx="7888">
                  <c:v>3.5315315315314179E-3</c:v>
                </c:pt>
                <c:pt idx="7889">
                  <c:v>7.5466771118944077E-3</c:v>
                </c:pt>
                <c:pt idx="7890">
                  <c:v>1.5972015972035234E-4</c:v>
                </c:pt>
                <c:pt idx="7891">
                  <c:v>1.3981376334317633E-2</c:v>
                </c:pt>
                <c:pt idx="7892">
                  <c:v>3.669421487603336E-2</c:v>
                </c:pt>
                <c:pt idx="7893">
                  <c:v>2.034465395849921E-3</c:v>
                </c:pt>
                <c:pt idx="7894">
                  <c:v>1.5618118118118167E-2</c:v>
                </c:pt>
                <c:pt idx="7895">
                  <c:v>1.5618118118118167E-2</c:v>
                </c:pt>
                <c:pt idx="7896">
                  <c:v>2.6364764267990268E-2</c:v>
                </c:pt>
                <c:pt idx="7897">
                  <c:v>9.059322300457761E-3</c:v>
                </c:pt>
                <c:pt idx="7898">
                  <c:v>2.0961208221836752E-3</c:v>
                </c:pt>
                <c:pt idx="7899">
                  <c:v>6.9716775599128764E-3</c:v>
                </c:pt>
                <c:pt idx="7900">
                  <c:v>2.7144624965070446E-3</c:v>
                </c:pt>
                <c:pt idx="7901">
                  <c:v>3.2942667089008643E-2</c:v>
                </c:pt>
                <c:pt idx="7902">
                  <c:v>1.6112919338532523E-6</c:v>
                </c:pt>
                <c:pt idx="7903">
                  <c:v>3.5256410256410152E-2</c:v>
                </c:pt>
                <c:pt idx="7904">
                  <c:v>1.0635034257081455E-2</c:v>
                </c:pt>
                <c:pt idx="7905">
                  <c:v>3.9765976597659729E-2</c:v>
                </c:pt>
                <c:pt idx="7906">
                  <c:v>6.6454013822628519E-5</c:v>
                </c:pt>
                <c:pt idx="7907">
                  <c:v>3.9062500000000104E-2</c:v>
                </c:pt>
                <c:pt idx="7908">
                  <c:v>7.535842293905291E-4</c:v>
                </c:pt>
                <c:pt idx="7909">
                  <c:v>1.0578512396694198E-2</c:v>
                </c:pt>
                <c:pt idx="7910">
                  <c:v>1.6949152542493444E-5</c:v>
                </c:pt>
                <c:pt idx="7911">
                  <c:v>1.6949152542493444E-5</c:v>
                </c:pt>
                <c:pt idx="7912">
                  <c:v>5.0526315789473746E-2</c:v>
                </c:pt>
                <c:pt idx="7913">
                  <c:v>5.8857096274553679E-4</c:v>
                </c:pt>
                <c:pt idx="7914">
                  <c:v>6.1284332688588024E-2</c:v>
                </c:pt>
                <c:pt idx="7915">
                  <c:v>1.0444444444444315E-2</c:v>
                </c:pt>
                <c:pt idx="7916">
                  <c:v>2.7826439363904644E-2</c:v>
                </c:pt>
                <c:pt idx="7917">
                  <c:v>3.7253694581267826E-4</c:v>
                </c:pt>
                <c:pt idx="7918">
                  <c:v>1.0652173913043572E-2</c:v>
                </c:pt>
                <c:pt idx="7919">
                  <c:v>6.4449152542373159E-3</c:v>
                </c:pt>
                <c:pt idx="7920">
                  <c:v>7.8033421686672664E-3</c:v>
                </c:pt>
                <c:pt idx="7921">
                  <c:v>2.9654090375153203E-3</c:v>
                </c:pt>
                <c:pt idx="7922">
                  <c:v>6.6783845836930486E-3</c:v>
                </c:pt>
                <c:pt idx="7923">
                  <c:v>4.2441218911805362E-4</c:v>
                </c:pt>
                <c:pt idx="7924">
                  <c:v>1.0513296227581837E-2</c:v>
                </c:pt>
                <c:pt idx="7925">
                  <c:v>4.4017607042818241E-3</c:v>
                </c:pt>
                <c:pt idx="7926">
                  <c:v>2.3965141612200407E-2</c:v>
                </c:pt>
                <c:pt idx="7927">
                  <c:v>1.0513296227581837E-2</c:v>
                </c:pt>
                <c:pt idx="7928">
                  <c:v>1.1556518598772053E-2</c:v>
                </c:pt>
                <c:pt idx="7929">
                  <c:v>5.2698855971080412E-4</c:v>
                </c:pt>
                <c:pt idx="7930">
                  <c:v>8.1256771397601214E-4</c:v>
                </c:pt>
                <c:pt idx="7931">
                  <c:v>3.8254310344827631E-2</c:v>
                </c:pt>
                <c:pt idx="7932">
                  <c:v>1.8203407489122012E-2</c:v>
                </c:pt>
                <c:pt idx="7933">
                  <c:v>1.308059028327266E-2</c:v>
                </c:pt>
                <c:pt idx="7934">
                  <c:v>2.3515003061849435E-2</c:v>
                </c:pt>
                <c:pt idx="7935">
                  <c:v>5.2698855971080412E-4</c:v>
                </c:pt>
                <c:pt idx="7936">
                  <c:v>5.2698855971080412E-4</c:v>
                </c:pt>
                <c:pt idx="7937">
                  <c:v>1.6142716530009558E-2</c:v>
                </c:pt>
                <c:pt idx="7938">
                  <c:v>7.5369615352938448E-3</c:v>
                </c:pt>
                <c:pt idx="7939">
                  <c:v>3.5944835680750548E-3</c:v>
                </c:pt>
                <c:pt idx="7940">
                  <c:v>1.6990136966228107E-2</c:v>
                </c:pt>
                <c:pt idx="7941">
                  <c:v>1.1556518598772053E-2</c:v>
                </c:pt>
                <c:pt idx="7942">
                  <c:v>1.1556518598772053E-2</c:v>
                </c:pt>
                <c:pt idx="7943">
                  <c:v>3.3992906715657042E-3</c:v>
                </c:pt>
                <c:pt idx="7944">
                  <c:v>9.7750362595288732E-3</c:v>
                </c:pt>
                <c:pt idx="7945">
                  <c:v>8.0025608194541611E-5</c:v>
                </c:pt>
                <c:pt idx="7946">
                  <c:v>1.6774193548387228E-2</c:v>
                </c:pt>
                <c:pt idx="7947">
                  <c:v>0.25373931623931634</c:v>
                </c:pt>
                <c:pt idx="7948">
                  <c:v>1.1093333333333358E-2</c:v>
                </c:pt>
                <c:pt idx="7949">
                  <c:v>8.0890639758564281E-2</c:v>
                </c:pt>
                <c:pt idx="7950">
                  <c:v>0.25426243435279566</c:v>
                </c:pt>
                <c:pt idx="7951">
                  <c:v>1.5798319327731077E-2</c:v>
                </c:pt>
                <c:pt idx="7952">
                  <c:v>8.5899705014749264E-2</c:v>
                </c:pt>
                <c:pt idx="7953">
                  <c:v>3.7785829307568401E-2</c:v>
                </c:pt>
                <c:pt idx="7954">
                  <c:v>5.9110970996216872E-2</c:v>
                </c:pt>
                <c:pt idx="7955">
                  <c:v>7.0685197155785787E-3</c:v>
                </c:pt>
                <c:pt idx="7956">
                  <c:v>4.6967043967043876E-2</c:v>
                </c:pt>
                <c:pt idx="7957">
                  <c:v>1.1027725661870622E-3</c:v>
                </c:pt>
                <c:pt idx="7958">
                  <c:v>4.6967043967043876E-2</c:v>
                </c:pt>
                <c:pt idx="7959">
                  <c:v>3.1173826173826382E-3</c:v>
                </c:pt>
                <c:pt idx="7960">
                  <c:v>2.1610389610389521E-2</c:v>
                </c:pt>
                <c:pt idx="7961">
                  <c:v>1.0635034257081455E-2</c:v>
                </c:pt>
                <c:pt idx="7962">
                  <c:v>1.6203703703703606E-2</c:v>
                </c:pt>
                <c:pt idx="7963">
                  <c:v>5.6818181818181941E-3</c:v>
                </c:pt>
                <c:pt idx="7964">
                  <c:v>2.1164021164021368E-2</c:v>
                </c:pt>
                <c:pt idx="7965">
                  <c:v>2.1042667831658861E-2</c:v>
                </c:pt>
                <c:pt idx="7966">
                  <c:v>1.3227513227514738E-3</c:v>
                </c:pt>
                <c:pt idx="7967">
                  <c:v>2.3437500000000038E-2</c:v>
                </c:pt>
                <c:pt idx="7968">
                  <c:v>2.3437500000000038E-2</c:v>
                </c:pt>
                <c:pt idx="7969">
                  <c:v>6.6666666666667001E-3</c:v>
                </c:pt>
                <c:pt idx="7970">
                  <c:v>6.5104166666679814E-4</c:v>
                </c:pt>
                <c:pt idx="7971">
                  <c:v>6.147540983606598E-3</c:v>
                </c:pt>
                <c:pt idx="7972">
                  <c:v>4.7619047619047589E-2</c:v>
                </c:pt>
                <c:pt idx="7973">
                  <c:v>2.016129032257999E-3</c:v>
                </c:pt>
                <c:pt idx="7974">
                  <c:v>1.7145604395604482E-2</c:v>
                </c:pt>
                <c:pt idx="7975">
                  <c:v>2.8532467532467517E-2</c:v>
                </c:pt>
                <c:pt idx="7976">
                  <c:v>2.3076923076923002E-2</c:v>
                </c:pt>
                <c:pt idx="7977">
                  <c:v>3.4193245778610694E-3</c:v>
                </c:pt>
                <c:pt idx="7978">
                  <c:v>5.4256410256409051E-4</c:v>
                </c:pt>
                <c:pt idx="7979">
                  <c:v>4.6904315196997975E-2</c:v>
                </c:pt>
                <c:pt idx="7980">
                  <c:v>8.8217338217311077E-5</c:v>
                </c:pt>
                <c:pt idx="7981">
                  <c:v>3.1328320802004893E-2</c:v>
                </c:pt>
                <c:pt idx="7982">
                  <c:v>7.4815270935960618E-2</c:v>
                </c:pt>
                <c:pt idx="7983">
                  <c:v>6.9991251093613586E-3</c:v>
                </c:pt>
                <c:pt idx="7984">
                  <c:v>7.4815270935960618E-2</c:v>
                </c:pt>
                <c:pt idx="7985">
                  <c:v>4.3744531933532539E-4</c:v>
                </c:pt>
                <c:pt idx="7986">
                  <c:v>6.5104166666679814E-4</c:v>
                </c:pt>
                <c:pt idx="7987">
                  <c:v>6.5104166666679814E-4</c:v>
                </c:pt>
                <c:pt idx="7988">
                  <c:v>6.6666666666668883E-3</c:v>
                </c:pt>
                <c:pt idx="7989">
                  <c:v>6.1624649859944071E-2</c:v>
                </c:pt>
                <c:pt idx="7990">
                  <c:v>4.3744531933532539E-4</c:v>
                </c:pt>
                <c:pt idx="7991">
                  <c:v>6.5104166666679814E-4</c:v>
                </c:pt>
                <c:pt idx="7992">
                  <c:v>1.0957703265405497E-4</c:v>
                </c:pt>
                <c:pt idx="7993">
                  <c:v>6.9991251093613586E-3</c:v>
                </c:pt>
                <c:pt idx="7994">
                  <c:v>1.5748031496063096E-2</c:v>
                </c:pt>
                <c:pt idx="7995">
                  <c:v>2.3437500000000038E-2</c:v>
                </c:pt>
                <c:pt idx="7996">
                  <c:v>1.3227513227514738E-3</c:v>
                </c:pt>
                <c:pt idx="7997">
                  <c:v>6.7959001782533163E-3</c:v>
                </c:pt>
                <c:pt idx="7998">
                  <c:v>3.2258064516129087E-2</c:v>
                </c:pt>
                <c:pt idx="7999">
                  <c:v>2.1164021164021368E-2</c:v>
                </c:pt>
                <c:pt idx="8000">
                  <c:v>3.097173828881227E-3</c:v>
                </c:pt>
                <c:pt idx="8001">
                  <c:v>7.0145903479300339E-5</c:v>
                </c:pt>
                <c:pt idx="8002">
                  <c:v>2.4714052287581664E-2</c:v>
                </c:pt>
                <c:pt idx="8003">
                  <c:v>2.1164021164021368E-2</c:v>
                </c:pt>
                <c:pt idx="8004">
                  <c:v>9.3036215485077259E-5</c:v>
                </c:pt>
                <c:pt idx="8005">
                  <c:v>4.7617255600697758E-3</c:v>
                </c:pt>
                <c:pt idx="8006">
                  <c:v>4.7617255600697758E-3</c:v>
                </c:pt>
                <c:pt idx="8007">
                  <c:v>2.1117094287825707E-2</c:v>
                </c:pt>
                <c:pt idx="8008">
                  <c:v>4.7617255600697758E-3</c:v>
                </c:pt>
                <c:pt idx="8009">
                  <c:v>6.052506280066104E-3</c:v>
                </c:pt>
                <c:pt idx="8010">
                  <c:v>3.9783686777355876E-3</c:v>
                </c:pt>
                <c:pt idx="8011">
                  <c:v>3.9783686777355876E-3</c:v>
                </c:pt>
                <c:pt idx="8012">
                  <c:v>3.9783686777355876E-3</c:v>
                </c:pt>
                <c:pt idx="8013">
                  <c:v>2.6612731530764405E-2</c:v>
                </c:pt>
                <c:pt idx="8014">
                  <c:v>1.0976702508960743E-2</c:v>
                </c:pt>
                <c:pt idx="8015">
                  <c:v>2.3437500000000038E-2</c:v>
                </c:pt>
                <c:pt idx="8016">
                  <c:v>8.3234830575255256E-3</c:v>
                </c:pt>
                <c:pt idx="8017">
                  <c:v>2.016129032257999E-3</c:v>
                </c:pt>
                <c:pt idx="8018">
                  <c:v>2.3437500000000038E-2</c:v>
                </c:pt>
                <c:pt idx="8019">
                  <c:v>1.0976702508960743E-2</c:v>
                </c:pt>
                <c:pt idx="8020">
                  <c:v>8.8383838383838467E-3</c:v>
                </c:pt>
                <c:pt idx="8021">
                  <c:v>2.016129032257999E-3</c:v>
                </c:pt>
                <c:pt idx="8022">
                  <c:v>0</c:v>
                </c:pt>
                <c:pt idx="8023">
                  <c:v>1.4241996233521636E-2</c:v>
                </c:pt>
                <c:pt idx="8024">
                  <c:v>3.9447731755424325E-3</c:v>
                </c:pt>
                <c:pt idx="8025">
                  <c:v>2.8136293236964552E-2</c:v>
                </c:pt>
                <c:pt idx="8026">
                  <c:v>2.4154589371982158E-3</c:v>
                </c:pt>
                <c:pt idx="8027">
                  <c:v>2.1164021164021368E-2</c:v>
                </c:pt>
                <c:pt idx="8028">
                  <c:v>2.06625683060109E-2</c:v>
                </c:pt>
                <c:pt idx="8029">
                  <c:v>2.3437500000000038E-2</c:v>
                </c:pt>
                <c:pt idx="8030">
                  <c:v>4.3121881682109814E-2</c:v>
                </c:pt>
                <c:pt idx="8031">
                  <c:v>2.3437500000000038E-2</c:v>
                </c:pt>
                <c:pt idx="8032">
                  <c:v>3.4722222222222398E-3</c:v>
                </c:pt>
                <c:pt idx="8033">
                  <c:v>6.6666666666667001E-3</c:v>
                </c:pt>
                <c:pt idx="8034">
                  <c:v>4.927975739196378E-3</c:v>
                </c:pt>
                <c:pt idx="8035">
                  <c:v>2.4154589371982158E-3</c:v>
                </c:pt>
                <c:pt idx="8036">
                  <c:v>1.0976702508960743E-2</c:v>
                </c:pt>
                <c:pt idx="8037">
                  <c:v>6.238859180035747E-3</c:v>
                </c:pt>
                <c:pt idx="8038">
                  <c:v>2.3437500000000038E-2</c:v>
                </c:pt>
                <c:pt idx="8039">
                  <c:v>1.7076502732243888E-4</c:v>
                </c:pt>
                <c:pt idx="8040">
                  <c:v>1.8673780487804988E-2</c:v>
                </c:pt>
                <c:pt idx="8041">
                  <c:v>6.6666666666668883E-3</c:v>
                </c:pt>
                <c:pt idx="8042">
                  <c:v>7.1123755334290457E-4</c:v>
                </c:pt>
                <c:pt idx="8043">
                  <c:v>2.1164021164021368E-2</c:v>
                </c:pt>
                <c:pt idx="8044">
                  <c:v>2.66666666666668E-2</c:v>
                </c:pt>
                <c:pt idx="8045">
                  <c:v>6.6666666666668883E-3</c:v>
                </c:pt>
                <c:pt idx="8046">
                  <c:v>1.0416666666666938E-2</c:v>
                </c:pt>
                <c:pt idx="8047">
                  <c:v>4.3744531933532539E-4</c:v>
                </c:pt>
                <c:pt idx="8048">
                  <c:v>4.3744531933532539E-4</c:v>
                </c:pt>
                <c:pt idx="8049">
                  <c:v>8.9605734767043196E-4</c:v>
                </c:pt>
                <c:pt idx="8050">
                  <c:v>4.3744531933532539E-4</c:v>
                </c:pt>
                <c:pt idx="8051">
                  <c:v>1.0484927916120644E-2</c:v>
                </c:pt>
                <c:pt idx="8052">
                  <c:v>1.0416666666666938E-2</c:v>
                </c:pt>
                <c:pt idx="8053">
                  <c:v>1.1835849984517708E-2</c:v>
                </c:pt>
                <c:pt idx="8054">
                  <c:v>1.1894784105365529E-2</c:v>
                </c:pt>
                <c:pt idx="8055">
                  <c:v>2.7226620076705906E-3</c:v>
                </c:pt>
                <c:pt idx="8056">
                  <c:v>3.215683837693723E-3</c:v>
                </c:pt>
                <c:pt idx="8057">
                  <c:v>2.2782347540429321E-2</c:v>
                </c:pt>
                <c:pt idx="8058">
                  <c:v>2.3095776772247445E-2</c:v>
                </c:pt>
                <c:pt idx="8059">
                  <c:v>2.3095776772247445E-2</c:v>
                </c:pt>
                <c:pt idx="8060">
                  <c:v>8.7058910590153192E-6</c:v>
                </c:pt>
                <c:pt idx="8061">
                  <c:v>2.6492311931080367E-4</c:v>
                </c:pt>
                <c:pt idx="8062">
                  <c:v>1.5301959371390419E-2</c:v>
                </c:pt>
                <c:pt idx="8063">
                  <c:v>2.9155198955077736E-2</c:v>
                </c:pt>
                <c:pt idx="8064">
                  <c:v>6.4370164939424619E-3</c:v>
                </c:pt>
                <c:pt idx="8065">
                  <c:v>4.9038461538461489E-2</c:v>
                </c:pt>
                <c:pt idx="8066">
                  <c:v>1.0296789824349027E-2</c:v>
                </c:pt>
                <c:pt idx="8067">
                  <c:v>8.6624016122286263E-2</c:v>
                </c:pt>
                <c:pt idx="8068">
                  <c:v>7.2148786831516027E-4</c:v>
                </c:pt>
                <c:pt idx="8069">
                  <c:v>1.7045454545454419E-2</c:v>
                </c:pt>
                <c:pt idx="8070">
                  <c:v>9.3440122044242471E-3</c:v>
                </c:pt>
                <c:pt idx="8071">
                  <c:v>7.0275897969807556E-3</c:v>
                </c:pt>
                <c:pt idx="8072">
                  <c:v>3.1249999999999962E-2</c:v>
                </c:pt>
                <c:pt idx="8073">
                  <c:v>2.3437500000000038E-2</c:v>
                </c:pt>
                <c:pt idx="8074">
                  <c:v>4.8435532306543915E-5</c:v>
                </c:pt>
                <c:pt idx="8075">
                  <c:v>1.620370370370372E-2</c:v>
                </c:pt>
                <c:pt idx="8076">
                  <c:v>1.4336917562724075E-2</c:v>
                </c:pt>
                <c:pt idx="8077">
                  <c:v>1.5748031496063096E-2</c:v>
                </c:pt>
                <c:pt idx="8078">
                  <c:v>3.5433070866141662E-2</c:v>
                </c:pt>
                <c:pt idx="8079">
                  <c:v>2.3437500000000038E-2</c:v>
                </c:pt>
                <c:pt idx="8080">
                  <c:v>3.7858422939068027E-2</c:v>
                </c:pt>
                <c:pt idx="8081">
                  <c:v>3.1610557926353786E-4</c:v>
                </c:pt>
                <c:pt idx="8082">
                  <c:v>6.5104166666679814E-4</c:v>
                </c:pt>
                <c:pt idx="8083">
                  <c:v>0</c:v>
                </c:pt>
                <c:pt idx="8084">
                  <c:v>3.4298780487806149E-3</c:v>
                </c:pt>
                <c:pt idx="8085">
                  <c:v>1.0416666666666938E-2</c:v>
                </c:pt>
                <c:pt idx="8086">
                  <c:v>6.9991251093613586E-3</c:v>
                </c:pt>
                <c:pt idx="8087">
                  <c:v>2.067824648469814E-2</c:v>
                </c:pt>
                <c:pt idx="8088">
                  <c:v>1.5384615384615396E-2</c:v>
                </c:pt>
                <c:pt idx="8089">
                  <c:v>3.0270943631265654E-3</c:v>
                </c:pt>
                <c:pt idx="8090">
                  <c:v>5.7836899942147755E-4</c:v>
                </c:pt>
                <c:pt idx="8091">
                  <c:v>1.0175010175010308E-2</c:v>
                </c:pt>
                <c:pt idx="8092">
                  <c:v>2.4761904761904797E-2</c:v>
                </c:pt>
                <c:pt idx="8093">
                  <c:v>2.9239461103867082E-3</c:v>
                </c:pt>
                <c:pt idx="8094">
                  <c:v>3.7440000000000209E-2</c:v>
                </c:pt>
                <c:pt idx="8095">
                  <c:v>3.9678059656850735E-2</c:v>
                </c:pt>
                <c:pt idx="8096">
                  <c:v>6.5104166666679814E-4</c:v>
                </c:pt>
                <c:pt idx="8097">
                  <c:v>6.9991251093613586E-3</c:v>
                </c:pt>
                <c:pt idx="8098">
                  <c:v>5.1212017753513841E-4</c:v>
                </c:pt>
                <c:pt idx="8099">
                  <c:v>1.8113858539390539E-2</c:v>
                </c:pt>
                <c:pt idx="8100">
                  <c:v>1.7337125829608634E-2</c:v>
                </c:pt>
                <c:pt idx="8101">
                  <c:v>2.6595744680851761E-3</c:v>
                </c:pt>
                <c:pt idx="8102">
                  <c:v>1.1071802935010554E-2</c:v>
                </c:pt>
                <c:pt idx="8103">
                  <c:v>1.0416666666666938E-2</c:v>
                </c:pt>
                <c:pt idx="8104">
                  <c:v>6.9991251093613586E-3</c:v>
                </c:pt>
                <c:pt idx="8105">
                  <c:v>6.6666666666668883E-3</c:v>
                </c:pt>
                <c:pt idx="8106">
                  <c:v>6.6666666666668883E-3</c:v>
                </c:pt>
                <c:pt idx="8107">
                  <c:v>8.373921216782031E-3</c:v>
                </c:pt>
                <c:pt idx="8108">
                  <c:v>1.0416666666666938E-2</c:v>
                </c:pt>
                <c:pt idx="8109">
                  <c:v>9.6618357487924557E-3</c:v>
                </c:pt>
                <c:pt idx="8110">
                  <c:v>6.5104166666679814E-4</c:v>
                </c:pt>
                <c:pt idx="8111">
                  <c:v>1.2317747611865909E-3</c:v>
                </c:pt>
                <c:pt idx="8112">
                  <c:v>1.0296789824349027E-2</c:v>
                </c:pt>
                <c:pt idx="8113">
                  <c:v>5.8635282962302016E-3</c:v>
                </c:pt>
                <c:pt idx="8114">
                  <c:v>1.1907597047031295E-5</c:v>
                </c:pt>
                <c:pt idx="8115">
                  <c:v>2.1605073256067944E-3</c:v>
                </c:pt>
                <c:pt idx="8116">
                  <c:v>4.8216007714561228E-2</c:v>
                </c:pt>
                <c:pt idx="8117">
                  <c:v>5.6030549780549891E-3</c:v>
                </c:pt>
                <c:pt idx="8118">
                  <c:v>2.2417887667887628E-2</c:v>
                </c:pt>
                <c:pt idx="8119">
                  <c:v>6.5878965667102883E-3</c:v>
                </c:pt>
                <c:pt idx="8120">
                  <c:v>1.559776943923266E-2</c:v>
                </c:pt>
                <c:pt idx="8121">
                  <c:v>2.2568340750158861E-2</c:v>
                </c:pt>
                <c:pt idx="8122">
                  <c:v>6.0942578548211848E-3</c:v>
                </c:pt>
                <c:pt idx="8123">
                  <c:v>4.5677180800420478E-2</c:v>
                </c:pt>
                <c:pt idx="8124">
                  <c:v>1.708418085751864E-2</c:v>
                </c:pt>
                <c:pt idx="8125">
                  <c:v>2.4709403749747474E-2</c:v>
                </c:pt>
                <c:pt idx="8126">
                  <c:v>2.3437500000000038E-2</c:v>
                </c:pt>
                <c:pt idx="8127">
                  <c:v>4.4326241134764197E-4</c:v>
                </c:pt>
                <c:pt idx="8128">
                  <c:v>5.8356676003951914E-5</c:v>
                </c:pt>
                <c:pt idx="8129">
                  <c:v>1.0416666666666938E-2</c:v>
                </c:pt>
                <c:pt idx="8130">
                  <c:v>2.0618556701030931E-2</c:v>
                </c:pt>
                <c:pt idx="8131">
                  <c:v>1.5748031496063096E-2</c:v>
                </c:pt>
                <c:pt idx="8132">
                  <c:v>3.3251231527093673E-2</c:v>
                </c:pt>
                <c:pt idx="8133">
                  <c:v>3.5433070866141662E-2</c:v>
                </c:pt>
                <c:pt idx="8134">
                  <c:v>2.1164021164021368E-2</c:v>
                </c:pt>
                <c:pt idx="8135">
                  <c:v>5.0287356321839852E-3</c:v>
                </c:pt>
                <c:pt idx="8136">
                  <c:v>4.3744531933532539E-4</c:v>
                </c:pt>
                <c:pt idx="8137">
                  <c:v>6.5104166666679814E-4</c:v>
                </c:pt>
                <c:pt idx="8138">
                  <c:v>1.2155361825785096E-2</c:v>
                </c:pt>
                <c:pt idx="8139">
                  <c:v>2.2838628101785996E-2</c:v>
                </c:pt>
                <c:pt idx="8140">
                  <c:v>1.9655620532813597E-2</c:v>
                </c:pt>
                <c:pt idx="8141">
                  <c:v>6.9991251093613586E-3</c:v>
                </c:pt>
                <c:pt idx="8142">
                  <c:v>6.6666666666667001E-3</c:v>
                </c:pt>
                <c:pt idx="8143">
                  <c:v>1.7532325224631831E-3</c:v>
                </c:pt>
                <c:pt idx="8144">
                  <c:v>2.976190476190496E-3</c:v>
                </c:pt>
                <c:pt idx="8145">
                  <c:v>1.0416666666666938E-2</c:v>
                </c:pt>
                <c:pt idx="8146">
                  <c:v>1.7145604395604482E-2</c:v>
                </c:pt>
                <c:pt idx="8147">
                  <c:v>1.1093333333333358E-2</c:v>
                </c:pt>
                <c:pt idx="8148">
                  <c:v>5.796801764544311E-4</c:v>
                </c:pt>
                <c:pt idx="8149">
                  <c:v>9.3440122044242471E-3</c:v>
                </c:pt>
                <c:pt idx="8150">
                  <c:v>6.9991251093613586E-3</c:v>
                </c:pt>
                <c:pt idx="8151">
                  <c:v>3.6196911196921338E-4</c:v>
                </c:pt>
                <c:pt idx="8152">
                  <c:v>3.097173828881227E-3</c:v>
                </c:pt>
                <c:pt idx="8153">
                  <c:v>4.8323471400394599E-2</c:v>
                </c:pt>
                <c:pt idx="8154">
                  <c:v>2.976190476190496E-3</c:v>
                </c:pt>
                <c:pt idx="8155">
                  <c:v>6.5104166666679814E-4</c:v>
                </c:pt>
                <c:pt idx="8156">
                  <c:v>8.8757396449705879E-3</c:v>
                </c:pt>
                <c:pt idx="8157">
                  <c:v>1.3157894736842193E-2</c:v>
                </c:pt>
                <c:pt idx="8158">
                  <c:v>1.0736842105263183E-2</c:v>
                </c:pt>
                <c:pt idx="8159">
                  <c:v>4.6883495899780348E-4</c:v>
                </c:pt>
                <c:pt idx="8160">
                  <c:v>6.4499484004128737E-4</c:v>
                </c:pt>
                <c:pt idx="8161">
                  <c:v>5.6633693268417243E-6</c:v>
                </c:pt>
                <c:pt idx="8162">
                  <c:v>1.3821318000326474E-6</c:v>
                </c:pt>
                <c:pt idx="8163">
                  <c:v>3.6100457464996898E-2</c:v>
                </c:pt>
                <c:pt idx="8164">
                  <c:v>1.6235144312393888E-2</c:v>
                </c:pt>
                <c:pt idx="8165">
                  <c:v>3.9653792551504327E-3</c:v>
                </c:pt>
                <c:pt idx="8166">
                  <c:v>1.0967741935483678E-2</c:v>
                </c:pt>
                <c:pt idx="8167">
                  <c:v>8.8572655339508199E-2</c:v>
                </c:pt>
                <c:pt idx="8168">
                  <c:v>1.6428490523295165E-2</c:v>
                </c:pt>
                <c:pt idx="8169">
                  <c:v>3.5826757260662891E-3</c:v>
                </c:pt>
                <c:pt idx="8170">
                  <c:v>4.8166119594678422E-4</c:v>
                </c:pt>
                <c:pt idx="8171">
                  <c:v>2.3319200484554808E-2</c:v>
                </c:pt>
                <c:pt idx="8172">
                  <c:v>3.2805032805033468E-3</c:v>
                </c:pt>
                <c:pt idx="8173">
                  <c:v>1.0635034257081455E-2</c:v>
                </c:pt>
                <c:pt idx="8174">
                  <c:v>1.6224110940606859E-3</c:v>
                </c:pt>
                <c:pt idx="8175">
                  <c:v>3.2859412250514988E-3</c:v>
                </c:pt>
                <c:pt idx="8176">
                  <c:v>1.8559325290095077E-3</c:v>
                </c:pt>
                <c:pt idx="8177">
                  <c:v>3.5256410256410152E-2</c:v>
                </c:pt>
                <c:pt idx="8178">
                  <c:v>9.6057788365216718E-6</c:v>
                </c:pt>
                <c:pt idx="8179">
                  <c:v>1.0635034257081455E-2</c:v>
                </c:pt>
                <c:pt idx="8180">
                  <c:v>6.1454293737771293E-4</c:v>
                </c:pt>
                <c:pt idx="8181">
                  <c:v>3.0225169966811204E-2</c:v>
                </c:pt>
                <c:pt idx="8182">
                  <c:v>1.5514164979405463E-2</c:v>
                </c:pt>
                <c:pt idx="8183">
                  <c:v>7.8447193831896324E-5</c:v>
                </c:pt>
                <c:pt idx="8184">
                  <c:v>6.8740783026497582E-3</c:v>
                </c:pt>
                <c:pt idx="8185">
                  <c:v>3.1173826173826382E-3</c:v>
                </c:pt>
                <c:pt idx="8186">
                  <c:v>7.0440230501206914E-3</c:v>
                </c:pt>
                <c:pt idx="8187">
                  <c:v>3.8057180914325499E-3</c:v>
                </c:pt>
                <c:pt idx="8188">
                  <c:v>1.0635034257081455E-2</c:v>
                </c:pt>
                <c:pt idx="8189">
                  <c:v>3.7526497892351657E-2</c:v>
                </c:pt>
                <c:pt idx="8190">
                  <c:v>2.3319200484554808E-2</c:v>
                </c:pt>
                <c:pt idx="8191">
                  <c:v>1.5470477999748978E-4</c:v>
                </c:pt>
                <c:pt idx="8192">
                  <c:v>6.4971319003575331E-3</c:v>
                </c:pt>
                <c:pt idx="8193">
                  <c:v>2.3319200484554808E-2</c:v>
                </c:pt>
                <c:pt idx="8194">
                  <c:v>1.6079158936301841E-2</c:v>
                </c:pt>
                <c:pt idx="8195">
                  <c:v>2.1610389610389521E-2</c:v>
                </c:pt>
                <c:pt idx="8196">
                  <c:v>7.85116270478361E-3</c:v>
                </c:pt>
                <c:pt idx="8197">
                  <c:v>3.5433070866141662E-2</c:v>
                </c:pt>
                <c:pt idx="8198">
                  <c:v>1.0416666666666938E-2</c:v>
                </c:pt>
                <c:pt idx="8199">
                  <c:v>4.6219874546056397E-3</c:v>
                </c:pt>
                <c:pt idx="8200">
                  <c:v>2.4154589371982158E-3</c:v>
                </c:pt>
                <c:pt idx="8201">
                  <c:v>3.097173828881227E-3</c:v>
                </c:pt>
                <c:pt idx="8202">
                  <c:v>0</c:v>
                </c:pt>
                <c:pt idx="8203">
                  <c:v>0</c:v>
                </c:pt>
                <c:pt idx="8204">
                  <c:v>3.1173826173826382E-3</c:v>
                </c:pt>
                <c:pt idx="8205">
                  <c:v>3.1173826173826382E-3</c:v>
                </c:pt>
                <c:pt idx="8206">
                  <c:v>4.8166119594678422E-4</c:v>
                </c:pt>
                <c:pt idx="8207">
                  <c:v>1.0898670707283143E-2</c:v>
                </c:pt>
                <c:pt idx="8208">
                  <c:v>6.1454293737771293E-4</c:v>
                </c:pt>
                <c:pt idx="8209">
                  <c:v>3.1173826173826382E-3</c:v>
                </c:pt>
                <c:pt idx="8210">
                  <c:v>4.8166119594678422E-4</c:v>
                </c:pt>
                <c:pt idx="8211">
                  <c:v>2.034287832452971E-2</c:v>
                </c:pt>
                <c:pt idx="8212">
                  <c:v>1.0389610389610303E-2</c:v>
                </c:pt>
                <c:pt idx="8213">
                  <c:v>1.5009380863039283E-2</c:v>
                </c:pt>
                <c:pt idx="8214">
                  <c:v>4.3389423076922951E-2</c:v>
                </c:pt>
                <c:pt idx="8215">
                  <c:v>1.5009380863039283E-2</c:v>
                </c:pt>
                <c:pt idx="8216">
                  <c:v>2.6209677419354902E-2</c:v>
                </c:pt>
                <c:pt idx="8217">
                  <c:v>8.230849610162017E-4</c:v>
                </c:pt>
                <c:pt idx="8218">
                  <c:v>1.1093333333333358E-2</c:v>
                </c:pt>
                <c:pt idx="8219">
                  <c:v>5.9110970996216872E-2</c:v>
                </c:pt>
                <c:pt idx="8220">
                  <c:v>1.3567846295118969E-2</c:v>
                </c:pt>
                <c:pt idx="8221">
                  <c:v>1.5506465044926627E-2</c:v>
                </c:pt>
                <c:pt idx="8222">
                  <c:v>7.4354770912149091E-3</c:v>
                </c:pt>
                <c:pt idx="8223">
                  <c:v>1.6846008629989178E-2</c:v>
                </c:pt>
                <c:pt idx="8224">
                  <c:v>3.4380165289256158E-2</c:v>
                </c:pt>
                <c:pt idx="8225">
                  <c:v>3.4193245778610694E-3</c:v>
                </c:pt>
                <c:pt idx="8226">
                  <c:v>8.4134615384615433E-2</c:v>
                </c:pt>
                <c:pt idx="8227">
                  <c:v>5.4256410256409051E-4</c:v>
                </c:pt>
                <c:pt idx="8228">
                  <c:v>8.230849610162017E-4</c:v>
                </c:pt>
                <c:pt idx="8229">
                  <c:v>2.3076923076923002E-2</c:v>
                </c:pt>
                <c:pt idx="8230">
                  <c:v>6.0048144541816539E-3</c:v>
                </c:pt>
                <c:pt idx="8231">
                  <c:v>8.230849610162017E-4</c:v>
                </c:pt>
                <c:pt idx="8232">
                  <c:v>2.3076923076923002E-2</c:v>
                </c:pt>
                <c:pt idx="8233">
                  <c:v>1.5516162029459959E-2</c:v>
                </c:pt>
                <c:pt idx="8234">
                  <c:v>3.6936182097471992E-4</c:v>
                </c:pt>
                <c:pt idx="8235">
                  <c:v>1.571009635525757E-2</c:v>
                </c:pt>
                <c:pt idx="8236">
                  <c:v>1.571009635525757E-2</c:v>
                </c:pt>
                <c:pt idx="8237">
                  <c:v>2.4639999999999978E-2</c:v>
                </c:pt>
                <c:pt idx="8238">
                  <c:v>2.4639999999999978E-2</c:v>
                </c:pt>
                <c:pt idx="8239">
                  <c:v>7.9576117995366414E-4</c:v>
                </c:pt>
                <c:pt idx="8240">
                  <c:v>6.898201454902237E-3</c:v>
                </c:pt>
                <c:pt idx="8241">
                  <c:v>1.571009635525757E-2</c:v>
                </c:pt>
                <c:pt idx="8242">
                  <c:v>4.2597577860735703E-2</c:v>
                </c:pt>
                <c:pt idx="8243">
                  <c:v>2.3437500000000038E-2</c:v>
                </c:pt>
                <c:pt idx="8244">
                  <c:v>1.3881658858233923E-3</c:v>
                </c:pt>
                <c:pt idx="8245">
                  <c:v>0.11311205273069688</c:v>
                </c:pt>
                <c:pt idx="8246">
                  <c:v>3.097173828881227E-3</c:v>
                </c:pt>
                <c:pt idx="8247">
                  <c:v>6.5104166666679814E-4</c:v>
                </c:pt>
                <c:pt idx="8248">
                  <c:v>2.3437500000000038E-2</c:v>
                </c:pt>
                <c:pt idx="8249">
                  <c:v>1.0416666666666938E-2</c:v>
                </c:pt>
                <c:pt idx="8250">
                  <c:v>6.9686411149826252E-3</c:v>
                </c:pt>
                <c:pt idx="8251">
                  <c:v>1.7412935323383078E-2</c:v>
                </c:pt>
                <c:pt idx="8252">
                  <c:v>4.3744531933532539E-4</c:v>
                </c:pt>
                <c:pt idx="8253">
                  <c:v>1.3227513227514738E-3</c:v>
                </c:pt>
                <c:pt idx="8254">
                  <c:v>2.4085224641037482E-2</c:v>
                </c:pt>
                <c:pt idx="8255">
                  <c:v>7.5624266800745389E-4</c:v>
                </c:pt>
                <c:pt idx="8256">
                  <c:v>2.7620055466355233E-2</c:v>
                </c:pt>
                <c:pt idx="8257">
                  <c:v>2.8280542986424254E-3</c:v>
                </c:pt>
                <c:pt idx="8258">
                  <c:v>1.1452451292037683E-4</c:v>
                </c:pt>
                <c:pt idx="8259">
                  <c:v>2.4135777076953673E-2</c:v>
                </c:pt>
                <c:pt idx="8260">
                  <c:v>2.4135777076953673E-2</c:v>
                </c:pt>
                <c:pt idx="8261">
                  <c:v>7.6048518954751968E-6</c:v>
                </c:pt>
                <c:pt idx="8262">
                  <c:v>3.8305920658873168E-4</c:v>
                </c:pt>
                <c:pt idx="8263">
                  <c:v>4.8752989929460944E-3</c:v>
                </c:pt>
                <c:pt idx="8264">
                  <c:v>6.5104166666679814E-4</c:v>
                </c:pt>
                <c:pt idx="8265">
                  <c:v>2.1164021164021368E-2</c:v>
                </c:pt>
                <c:pt idx="8266">
                  <c:v>6.6666666666668883E-3</c:v>
                </c:pt>
                <c:pt idx="8267">
                  <c:v>6.0636600319139852E-2</c:v>
                </c:pt>
                <c:pt idx="8268">
                  <c:v>1.6203703703703606E-2</c:v>
                </c:pt>
                <c:pt idx="8269">
                  <c:v>2.3437500000000038E-2</c:v>
                </c:pt>
                <c:pt idx="8270">
                  <c:v>2.3437500000000038E-2</c:v>
                </c:pt>
                <c:pt idx="8271">
                  <c:v>7.2148786831516027E-4</c:v>
                </c:pt>
                <c:pt idx="8272">
                  <c:v>1.0416666666666938E-2</c:v>
                </c:pt>
                <c:pt idx="8273">
                  <c:v>1.0416666666666938E-2</c:v>
                </c:pt>
                <c:pt idx="8274">
                  <c:v>7.4890849149068878E-2</c:v>
                </c:pt>
                <c:pt idx="8275">
                  <c:v>1.0416666666666938E-2</c:v>
                </c:pt>
                <c:pt idx="8276">
                  <c:v>7.4074074074074056E-2</c:v>
                </c:pt>
                <c:pt idx="8277">
                  <c:v>1.0416666666666938E-2</c:v>
                </c:pt>
                <c:pt idx="8278">
                  <c:v>3.1249999999999962E-2</c:v>
                </c:pt>
                <c:pt idx="8279">
                  <c:v>1.5748031496063096E-2</c:v>
                </c:pt>
                <c:pt idx="8280">
                  <c:v>6.9991251093613586E-3</c:v>
                </c:pt>
                <c:pt idx="8281">
                  <c:v>6.2809917355371739E-2</c:v>
                </c:pt>
                <c:pt idx="8282">
                  <c:v>1.5210526315789445E-2</c:v>
                </c:pt>
                <c:pt idx="8283">
                  <c:v>7.1731748726660367E-4</c:v>
                </c:pt>
                <c:pt idx="8284">
                  <c:v>1.2439485334092741E-2</c:v>
                </c:pt>
                <c:pt idx="8285">
                  <c:v>1.6046213093709905E-2</c:v>
                </c:pt>
                <c:pt idx="8286">
                  <c:v>1.0611205432937245E-2</c:v>
                </c:pt>
                <c:pt idx="8287">
                  <c:v>4.9836065573770509E-2</c:v>
                </c:pt>
                <c:pt idx="8288">
                  <c:v>2.4767801857591488E-4</c:v>
                </c:pt>
                <c:pt idx="8289">
                  <c:v>2.7185732927359745E-2</c:v>
                </c:pt>
                <c:pt idx="8290">
                  <c:v>1.3921052631578891E-2</c:v>
                </c:pt>
                <c:pt idx="8291">
                  <c:v>1.7319923676257889E-3</c:v>
                </c:pt>
                <c:pt idx="8292">
                  <c:v>1.0611205432937245E-2</c:v>
                </c:pt>
                <c:pt idx="8293">
                  <c:v>2.4516129032258076E-2</c:v>
                </c:pt>
                <c:pt idx="8294">
                  <c:v>1.0611205432937245E-2</c:v>
                </c:pt>
                <c:pt idx="8295">
                  <c:v>2.4516129032258076E-2</c:v>
                </c:pt>
                <c:pt idx="8296">
                  <c:v>5.2413793103448118E-2</c:v>
                </c:pt>
                <c:pt idx="8297">
                  <c:v>4.3824267999068803E-3</c:v>
                </c:pt>
                <c:pt idx="8298">
                  <c:v>1.3258820951128777E-2</c:v>
                </c:pt>
                <c:pt idx="8299">
                  <c:v>2.976190476190496E-3</c:v>
                </c:pt>
                <c:pt idx="8300">
                  <c:v>1.0416666666666938E-2</c:v>
                </c:pt>
                <c:pt idx="8301">
                  <c:v>1.0416666666666938E-2</c:v>
                </c:pt>
                <c:pt idx="8302">
                  <c:v>2.4154589371982158E-3</c:v>
                </c:pt>
                <c:pt idx="8303">
                  <c:v>2.9124799767007482E-4</c:v>
                </c:pt>
                <c:pt idx="8304">
                  <c:v>3.7940379403793946E-2</c:v>
                </c:pt>
                <c:pt idx="8305">
                  <c:v>0</c:v>
                </c:pt>
                <c:pt idx="8306">
                  <c:v>2.1517697988286184E-2</c:v>
                </c:pt>
                <c:pt idx="8307">
                  <c:v>1.5679442508710839E-2</c:v>
                </c:pt>
                <c:pt idx="8308">
                  <c:v>1.5679442508710839E-2</c:v>
                </c:pt>
                <c:pt idx="8309">
                  <c:v>2.3437500000000038E-2</c:v>
                </c:pt>
                <c:pt idx="8310">
                  <c:v>1.0416666666666938E-2</c:v>
                </c:pt>
                <c:pt idx="8311">
                  <c:v>2.3069679849340892E-2</c:v>
                </c:pt>
                <c:pt idx="8312">
                  <c:v>2.116402116402125E-2</c:v>
                </c:pt>
                <c:pt idx="8313">
                  <c:v>3.9447731755424325E-3</c:v>
                </c:pt>
                <c:pt idx="8314">
                  <c:v>3.9910600255576305E-5</c:v>
                </c:pt>
                <c:pt idx="8315">
                  <c:v>6.6666666666667001E-3</c:v>
                </c:pt>
                <c:pt idx="8316">
                  <c:v>2.3437500000000038E-2</c:v>
                </c:pt>
                <c:pt idx="8317">
                  <c:v>6.9991251093613586E-3</c:v>
                </c:pt>
                <c:pt idx="8318">
                  <c:v>4.4773391812864905E-3</c:v>
                </c:pt>
                <c:pt idx="8319">
                  <c:v>0</c:v>
                </c:pt>
                <c:pt idx="8320">
                  <c:v>8.9605734767043196E-4</c:v>
                </c:pt>
                <c:pt idx="8321">
                  <c:v>2.8147163120567295E-2</c:v>
                </c:pt>
                <c:pt idx="8322">
                  <c:v>1.5679442508710839E-2</c:v>
                </c:pt>
                <c:pt idx="8323">
                  <c:v>6.5104166666679814E-4</c:v>
                </c:pt>
                <c:pt idx="8324">
                  <c:v>2.976190476190496E-3</c:v>
                </c:pt>
                <c:pt idx="8325">
                  <c:v>2.7322404371585415E-3</c:v>
                </c:pt>
                <c:pt idx="8326">
                  <c:v>3.8461538461538367E-2</c:v>
                </c:pt>
                <c:pt idx="8327">
                  <c:v>1.0416666666666938E-2</c:v>
                </c:pt>
                <c:pt idx="8328">
                  <c:v>2.8280542986424254E-3</c:v>
                </c:pt>
                <c:pt idx="8329">
                  <c:v>2.8280542986424254E-3</c:v>
                </c:pt>
                <c:pt idx="8330">
                  <c:v>1.0296789824349027E-2</c:v>
                </c:pt>
                <c:pt idx="8331">
                  <c:v>7.3319926261101991E-3</c:v>
                </c:pt>
                <c:pt idx="8332">
                  <c:v>2.632440891390685E-3</c:v>
                </c:pt>
                <c:pt idx="8333">
                  <c:v>7.9772079772078366E-4</c:v>
                </c:pt>
                <c:pt idx="8334">
                  <c:v>1.9517771773020151E-2</c:v>
                </c:pt>
                <c:pt idx="8335">
                  <c:v>2.0499333702057305E-3</c:v>
                </c:pt>
                <c:pt idx="8336">
                  <c:v>2.265232275202338E-2</c:v>
                </c:pt>
                <c:pt idx="8337">
                  <c:v>5.8430873938895463E-3</c:v>
                </c:pt>
                <c:pt idx="8338">
                  <c:v>6.6666666666668883E-3</c:v>
                </c:pt>
                <c:pt idx="8339">
                  <c:v>6.5104166666679814E-4</c:v>
                </c:pt>
                <c:pt idx="8340">
                  <c:v>7.2580645161290175E-2</c:v>
                </c:pt>
                <c:pt idx="8341">
                  <c:v>6.5104166666679814E-4</c:v>
                </c:pt>
                <c:pt idx="8342">
                  <c:v>6.5104166666679814E-4</c:v>
                </c:pt>
                <c:pt idx="8343">
                  <c:v>1.5679442508710839E-2</c:v>
                </c:pt>
                <c:pt idx="8344">
                  <c:v>1.5679442508710839E-2</c:v>
                </c:pt>
                <c:pt idx="8345">
                  <c:v>8.696971088484705E-4</c:v>
                </c:pt>
                <c:pt idx="8346">
                  <c:v>6.8310152343768109E-4</c:v>
                </c:pt>
                <c:pt idx="8347">
                  <c:v>1.4034061079188866E-2</c:v>
                </c:pt>
                <c:pt idx="8348">
                  <c:v>3.6470674556416641E-3</c:v>
                </c:pt>
                <c:pt idx="8349">
                  <c:v>6.8310152343768109E-4</c:v>
                </c:pt>
                <c:pt idx="8350">
                  <c:v>3.2740368874836383E-4</c:v>
                </c:pt>
                <c:pt idx="8351">
                  <c:v>6.8310152343768109E-4</c:v>
                </c:pt>
                <c:pt idx="8352">
                  <c:v>1.5585482613397738E-2</c:v>
                </c:pt>
                <c:pt idx="8353">
                  <c:v>1.0416666666666938E-2</c:v>
                </c:pt>
                <c:pt idx="8354">
                  <c:v>2.3437500000000038E-2</c:v>
                </c:pt>
                <c:pt idx="8355">
                  <c:v>2.3437500000000038E-2</c:v>
                </c:pt>
                <c:pt idx="8356">
                  <c:v>1.0416666666666938E-2</c:v>
                </c:pt>
                <c:pt idx="8357">
                  <c:v>2.976190476190496E-3</c:v>
                </c:pt>
                <c:pt idx="8358">
                  <c:v>4.2735042735042701E-2</c:v>
                </c:pt>
                <c:pt idx="8359">
                  <c:v>2.4761904761904797E-2</c:v>
                </c:pt>
                <c:pt idx="8360">
                  <c:v>1.0175010175010308E-2</c:v>
                </c:pt>
                <c:pt idx="8361">
                  <c:v>2.067824648469814E-2</c:v>
                </c:pt>
                <c:pt idx="8362">
                  <c:v>7.9772079772078366E-4</c:v>
                </c:pt>
                <c:pt idx="8363">
                  <c:v>6.5656565656565941E-2</c:v>
                </c:pt>
                <c:pt idx="8364">
                  <c:v>2.3437500000000038E-2</c:v>
                </c:pt>
                <c:pt idx="8365">
                  <c:v>6.147540983606598E-3</c:v>
                </c:pt>
                <c:pt idx="8366">
                  <c:v>6.4446831364125094E-3</c:v>
                </c:pt>
                <c:pt idx="8367">
                  <c:v>6.4446831364125094E-3</c:v>
                </c:pt>
                <c:pt idx="8368">
                  <c:v>1.5854184641932809E-2</c:v>
                </c:pt>
                <c:pt idx="8369">
                  <c:v>9.2009685230024341E-2</c:v>
                </c:pt>
                <c:pt idx="8370">
                  <c:v>1.5449814435778217E-2</c:v>
                </c:pt>
                <c:pt idx="8371">
                  <c:v>3.3680341326194525E-2</c:v>
                </c:pt>
                <c:pt idx="8372">
                  <c:v>7.956877082816935E-2</c:v>
                </c:pt>
                <c:pt idx="8373">
                  <c:v>6.5104166666679814E-4</c:v>
                </c:pt>
                <c:pt idx="8374">
                  <c:v>6.5104166666679814E-4</c:v>
                </c:pt>
                <c:pt idx="8375">
                  <c:v>9.6164788892682974E-3</c:v>
                </c:pt>
                <c:pt idx="8376">
                  <c:v>0</c:v>
                </c:pt>
                <c:pt idx="8377">
                  <c:v>1.3227513227514738E-3</c:v>
                </c:pt>
                <c:pt idx="8378">
                  <c:v>2.3437500000000038E-2</c:v>
                </c:pt>
                <c:pt idx="8379">
                  <c:v>1.0976702508960743E-2</c:v>
                </c:pt>
                <c:pt idx="8380">
                  <c:v>2.3437500000000038E-2</c:v>
                </c:pt>
                <c:pt idx="8381">
                  <c:v>3.097173828881227E-3</c:v>
                </c:pt>
                <c:pt idx="8382">
                  <c:v>2.3437500000000038E-2</c:v>
                </c:pt>
                <c:pt idx="8383">
                  <c:v>4.5780847893810206E-2</c:v>
                </c:pt>
                <c:pt idx="8384">
                  <c:v>3.7858422939068027E-2</c:v>
                </c:pt>
                <c:pt idx="8385">
                  <c:v>1.60384923817156E-3</c:v>
                </c:pt>
                <c:pt idx="8386">
                  <c:v>1.8841322737759542E-2</c:v>
                </c:pt>
                <c:pt idx="8387">
                  <c:v>2.3437500000000038E-2</c:v>
                </c:pt>
                <c:pt idx="8388">
                  <c:v>2.3437500000000038E-2</c:v>
                </c:pt>
                <c:pt idx="8389">
                  <c:v>4.3744531933532539E-4</c:v>
                </c:pt>
                <c:pt idx="8390">
                  <c:v>2.9761904761906118E-3</c:v>
                </c:pt>
                <c:pt idx="8391">
                  <c:v>3.5433070866141662E-2</c:v>
                </c:pt>
                <c:pt idx="8392">
                  <c:v>3.4722222222222398E-3</c:v>
                </c:pt>
                <c:pt idx="8393">
                  <c:v>1.7754868270332281E-2</c:v>
                </c:pt>
                <c:pt idx="8394">
                  <c:v>1.8304212994477724E-3</c:v>
                </c:pt>
                <c:pt idx="8395">
                  <c:v>2.4761904761904797E-2</c:v>
                </c:pt>
                <c:pt idx="8396">
                  <c:v>3.7440000000000209E-2</c:v>
                </c:pt>
                <c:pt idx="8397">
                  <c:v>6.4935064935064971E-2</c:v>
                </c:pt>
                <c:pt idx="8398">
                  <c:v>3.1914987667199519E-3</c:v>
                </c:pt>
                <c:pt idx="8399">
                  <c:v>1.0263929618768076E-2</c:v>
                </c:pt>
                <c:pt idx="8400">
                  <c:v>1.0389610389610223E-2</c:v>
                </c:pt>
                <c:pt idx="8401">
                  <c:v>5.8913813459268282E-3</c:v>
                </c:pt>
                <c:pt idx="8402">
                  <c:v>3.7258064516129133E-2</c:v>
                </c:pt>
                <c:pt idx="8403">
                  <c:v>8.2275539902662012E-4</c:v>
                </c:pt>
                <c:pt idx="8404">
                  <c:v>7.5740259740251549E-4</c:v>
                </c:pt>
                <c:pt idx="8405">
                  <c:v>6.4419842452627793E-3</c:v>
                </c:pt>
                <c:pt idx="8406">
                  <c:v>5.8648431214801859E-3</c:v>
                </c:pt>
                <c:pt idx="8407">
                  <c:v>4.4879581335105388E-3</c:v>
                </c:pt>
                <c:pt idx="8408">
                  <c:v>6.1050903119868336E-3</c:v>
                </c:pt>
                <c:pt idx="8409">
                  <c:v>1.5511088035731811E-2</c:v>
                </c:pt>
                <c:pt idx="8410">
                  <c:v>1.0389610389610303E-2</c:v>
                </c:pt>
                <c:pt idx="8411">
                  <c:v>2.8133248864953757E-3</c:v>
                </c:pt>
                <c:pt idx="8412">
                  <c:v>7.1278693295500611E-3</c:v>
                </c:pt>
                <c:pt idx="8413">
                  <c:v>3.2199205752924613E-2</c:v>
                </c:pt>
                <c:pt idx="8414">
                  <c:v>1.5394361735823487E-3</c:v>
                </c:pt>
                <c:pt idx="8415">
                  <c:v>3.2199205752924613E-2</c:v>
                </c:pt>
                <c:pt idx="8416">
                  <c:v>2.1117094287825707E-2</c:v>
                </c:pt>
                <c:pt idx="8417">
                  <c:v>1.3227513227514738E-3</c:v>
                </c:pt>
                <c:pt idx="8418">
                  <c:v>1.5748031496063096E-2</c:v>
                </c:pt>
                <c:pt idx="8419">
                  <c:v>0</c:v>
                </c:pt>
                <c:pt idx="8420">
                  <c:v>2.3437500000000038E-2</c:v>
                </c:pt>
                <c:pt idx="8421">
                  <c:v>2.3437500000000038E-2</c:v>
                </c:pt>
                <c:pt idx="8422">
                  <c:v>2.1164021164021368E-2</c:v>
                </c:pt>
                <c:pt idx="8423">
                  <c:v>6.6666666666667001E-3</c:v>
                </c:pt>
                <c:pt idx="8424">
                  <c:v>1.0296789824349027E-2</c:v>
                </c:pt>
                <c:pt idx="8425">
                  <c:v>2.0923076923076878E-2</c:v>
                </c:pt>
                <c:pt idx="8426">
                  <c:v>1.5748031496063096E-2</c:v>
                </c:pt>
                <c:pt idx="8427">
                  <c:v>2.3437500000000038E-2</c:v>
                </c:pt>
                <c:pt idx="8428">
                  <c:v>2.3437500000000038E-2</c:v>
                </c:pt>
                <c:pt idx="8429">
                  <c:v>1.0976702508960743E-2</c:v>
                </c:pt>
                <c:pt idx="8430">
                  <c:v>1.0416666666666938E-2</c:v>
                </c:pt>
                <c:pt idx="8431">
                  <c:v>0.16666666666666663</c:v>
                </c:pt>
                <c:pt idx="8432">
                  <c:v>2.9124799767007482E-4</c:v>
                </c:pt>
                <c:pt idx="8433">
                  <c:v>9.544215037008235E-3</c:v>
                </c:pt>
                <c:pt idx="8434">
                  <c:v>2.3437500000000038E-2</c:v>
                </c:pt>
                <c:pt idx="8435">
                  <c:v>2.66666666666668E-2</c:v>
                </c:pt>
                <c:pt idx="8436">
                  <c:v>1.6203703703703606E-2</c:v>
                </c:pt>
                <c:pt idx="8437">
                  <c:v>1.0976702508960743E-2</c:v>
                </c:pt>
                <c:pt idx="8438">
                  <c:v>0.11157024793388433</c:v>
                </c:pt>
                <c:pt idx="8439">
                  <c:v>3.5433070866141662E-2</c:v>
                </c:pt>
                <c:pt idx="8440">
                  <c:v>3.5433070866141662E-2</c:v>
                </c:pt>
                <c:pt idx="8441">
                  <c:v>3.5433070866141662E-2</c:v>
                </c:pt>
                <c:pt idx="8442">
                  <c:v>2.3437500000000038E-2</c:v>
                </c:pt>
                <c:pt idx="8443">
                  <c:v>2.3437500000000038E-2</c:v>
                </c:pt>
                <c:pt idx="8444">
                  <c:v>2.0073956682514681E-2</c:v>
                </c:pt>
                <c:pt idx="8445">
                  <c:v>8.5365853658536536E-2</c:v>
                </c:pt>
                <c:pt idx="8446">
                  <c:v>4.3744531933532539E-4</c:v>
                </c:pt>
                <c:pt idx="8447">
                  <c:v>1.0416666666666938E-2</c:v>
                </c:pt>
                <c:pt idx="8448">
                  <c:v>3.097173828881227E-3</c:v>
                </c:pt>
                <c:pt idx="8449">
                  <c:v>6.5104166666679814E-4</c:v>
                </c:pt>
                <c:pt idx="8450">
                  <c:v>1.9581454506436845E-2</c:v>
                </c:pt>
                <c:pt idx="8451">
                  <c:v>2.0923076923076878E-2</c:v>
                </c:pt>
                <c:pt idx="8452">
                  <c:v>3.64145658263305E-2</c:v>
                </c:pt>
                <c:pt idx="8453">
                  <c:v>1.206636500754077E-3</c:v>
                </c:pt>
                <c:pt idx="8454">
                  <c:v>6.4370164939424619E-3</c:v>
                </c:pt>
                <c:pt idx="8455">
                  <c:v>4.3744531933532539E-4</c:v>
                </c:pt>
                <c:pt idx="8456">
                  <c:v>4.3744531933532539E-4</c:v>
                </c:pt>
                <c:pt idx="8457">
                  <c:v>1.3054830287208905E-3</c:v>
                </c:pt>
                <c:pt idx="8458">
                  <c:v>1.4231499051234047E-3</c:v>
                </c:pt>
                <c:pt idx="8459">
                  <c:v>2.6041666666666682E-2</c:v>
                </c:pt>
                <c:pt idx="8460">
                  <c:v>4.9554781262098134E-2</c:v>
                </c:pt>
                <c:pt idx="8461">
                  <c:v>5.092946269416095E-4</c:v>
                </c:pt>
                <c:pt idx="8462">
                  <c:v>3.4473054734770058E-3</c:v>
                </c:pt>
                <c:pt idx="8463">
                  <c:v>1.5782828282842577E-4</c:v>
                </c:pt>
                <c:pt idx="8464">
                  <c:v>1.3227513227514738E-3</c:v>
                </c:pt>
                <c:pt idx="8465">
                  <c:v>1.4778325123152662E-2</c:v>
                </c:pt>
                <c:pt idx="8466">
                  <c:v>4.3744531933532539E-4</c:v>
                </c:pt>
                <c:pt idx="8467">
                  <c:v>2.6474724911061003E-3</c:v>
                </c:pt>
                <c:pt idx="8468">
                  <c:v>6.5104166666679814E-4</c:v>
                </c:pt>
                <c:pt idx="8469">
                  <c:v>6.6666666666668883E-3</c:v>
                </c:pt>
                <c:pt idx="8470">
                  <c:v>6.6666666666668883E-3</c:v>
                </c:pt>
                <c:pt idx="8471">
                  <c:v>1.0635034257081455E-2</c:v>
                </c:pt>
                <c:pt idx="8472">
                  <c:v>1.883239171374814E-3</c:v>
                </c:pt>
                <c:pt idx="8473">
                  <c:v>6.6666666666668883E-3</c:v>
                </c:pt>
                <c:pt idx="8474">
                  <c:v>3.0303030303030245E-2</c:v>
                </c:pt>
                <c:pt idx="8475">
                  <c:v>1.0416666666666938E-2</c:v>
                </c:pt>
                <c:pt idx="8476">
                  <c:v>2.3437500000000038E-2</c:v>
                </c:pt>
                <c:pt idx="8477">
                  <c:v>2.1024027459954357E-2</c:v>
                </c:pt>
                <c:pt idx="8478">
                  <c:v>2.3437500000000038E-2</c:v>
                </c:pt>
                <c:pt idx="8479">
                  <c:v>2.3437500000000038E-2</c:v>
                </c:pt>
                <c:pt idx="8480">
                  <c:v>6.5104166666679814E-4</c:v>
                </c:pt>
                <c:pt idx="8481">
                  <c:v>2.1164021164021368E-2</c:v>
                </c:pt>
                <c:pt idx="8482">
                  <c:v>0</c:v>
                </c:pt>
                <c:pt idx="8483">
                  <c:v>1.0976702508960743E-2</c:v>
                </c:pt>
                <c:pt idx="8484">
                  <c:v>1.6203703703703606E-2</c:v>
                </c:pt>
                <c:pt idx="8485">
                  <c:v>5.3907154949655632E-3</c:v>
                </c:pt>
                <c:pt idx="8486">
                  <c:v>2.3437500000000038E-2</c:v>
                </c:pt>
                <c:pt idx="8487">
                  <c:v>2.7322404371585415E-3</c:v>
                </c:pt>
                <c:pt idx="8488">
                  <c:v>5.1236449864498577E-3</c:v>
                </c:pt>
                <c:pt idx="8489">
                  <c:v>5.599147534631406E-2</c:v>
                </c:pt>
                <c:pt idx="8490">
                  <c:v>1.5748031496063096E-2</c:v>
                </c:pt>
                <c:pt idx="8491">
                  <c:v>3.4722222222222398E-3</c:v>
                </c:pt>
                <c:pt idx="8492">
                  <c:v>3.6525974025975378E-3</c:v>
                </c:pt>
                <c:pt idx="8493">
                  <c:v>1.5679442508710839E-2</c:v>
                </c:pt>
                <c:pt idx="8494">
                  <c:v>2.06625683060109E-2</c:v>
                </c:pt>
                <c:pt idx="8495">
                  <c:v>0.21285377358490568</c:v>
                </c:pt>
                <c:pt idx="8496">
                  <c:v>1.5748031496063096E-2</c:v>
                </c:pt>
                <c:pt idx="8497">
                  <c:v>1.9632639065837607E-2</c:v>
                </c:pt>
                <c:pt idx="8498">
                  <c:v>1.1821429922758009E-2</c:v>
                </c:pt>
                <c:pt idx="8499">
                  <c:v>5.7836899942167346E-4</c:v>
                </c:pt>
                <c:pt idx="8500">
                  <c:v>4.3286519659180046E-2</c:v>
                </c:pt>
                <c:pt idx="8501">
                  <c:v>1.0618552414218083E-2</c:v>
                </c:pt>
                <c:pt idx="8502">
                  <c:v>4.5740293418325748E-4</c:v>
                </c:pt>
                <c:pt idx="8503">
                  <c:v>5.29014844804351E-4</c:v>
                </c:pt>
                <c:pt idx="8504">
                  <c:v>4.201734993341825E-3</c:v>
                </c:pt>
                <c:pt idx="8505">
                  <c:v>3.7189442711444518E-2</c:v>
                </c:pt>
                <c:pt idx="8506">
                  <c:v>1.0860484544695154E-2</c:v>
                </c:pt>
                <c:pt idx="8507">
                  <c:v>6.7476383265857292E-3</c:v>
                </c:pt>
                <c:pt idx="8508">
                  <c:v>2.9529767040552858E-3</c:v>
                </c:pt>
                <c:pt idx="8509">
                  <c:v>2.4516129032258076E-2</c:v>
                </c:pt>
                <c:pt idx="8510">
                  <c:v>1.0611205432937245E-2</c:v>
                </c:pt>
                <c:pt idx="8511">
                  <c:v>3.7073170731707482E-2</c:v>
                </c:pt>
                <c:pt idx="8512">
                  <c:v>1.708584987057821E-2</c:v>
                </c:pt>
                <c:pt idx="8513">
                  <c:v>3.7073170731707482E-2</c:v>
                </c:pt>
                <c:pt idx="8514">
                  <c:v>6.136475208651617E-5</c:v>
                </c:pt>
                <c:pt idx="8515">
                  <c:v>8.0971659919029521E-3</c:v>
                </c:pt>
                <c:pt idx="8516">
                  <c:v>1.6329680506252334E-3</c:v>
                </c:pt>
                <c:pt idx="8517">
                  <c:v>1.4581535806730958E-3</c:v>
                </c:pt>
                <c:pt idx="8518">
                  <c:v>2.9376949023101561E-3</c:v>
                </c:pt>
                <c:pt idx="8519">
                  <c:v>2.5604551920341452E-2</c:v>
                </c:pt>
                <c:pt idx="8520">
                  <c:v>9.3750000000000465E-3</c:v>
                </c:pt>
                <c:pt idx="8521">
                  <c:v>1.2487512487511664E-3</c:v>
                </c:pt>
                <c:pt idx="8522">
                  <c:v>2.2038567493112875E-2</c:v>
                </c:pt>
                <c:pt idx="8523">
                  <c:v>2.5604551920341452E-2</c:v>
                </c:pt>
                <c:pt idx="8524">
                  <c:v>1.5748031496063096E-2</c:v>
                </c:pt>
                <c:pt idx="8525">
                  <c:v>6.5104166666679814E-4</c:v>
                </c:pt>
                <c:pt idx="8526">
                  <c:v>3.7858422939068027E-2</c:v>
                </c:pt>
                <c:pt idx="8527">
                  <c:v>1.289090475053704E-2</c:v>
                </c:pt>
                <c:pt idx="8528">
                  <c:v>1.289090475053704E-2</c:v>
                </c:pt>
                <c:pt idx="8529">
                  <c:v>4.3744531933532539E-4</c:v>
                </c:pt>
                <c:pt idx="8530">
                  <c:v>4.3744531933532539E-4</c:v>
                </c:pt>
                <c:pt idx="8531">
                  <c:v>6.5104166666679814E-4</c:v>
                </c:pt>
                <c:pt idx="8532">
                  <c:v>8.267195767214888E-5</c:v>
                </c:pt>
                <c:pt idx="8533">
                  <c:v>2.3437500000000038E-2</c:v>
                </c:pt>
                <c:pt idx="8534">
                  <c:v>2.976190476190496E-3</c:v>
                </c:pt>
                <c:pt idx="8535">
                  <c:v>2.4714052287581664E-2</c:v>
                </c:pt>
                <c:pt idx="8536">
                  <c:v>6.5104166666679814E-4</c:v>
                </c:pt>
                <c:pt idx="8537">
                  <c:v>7.5961604861533784E-4</c:v>
                </c:pt>
                <c:pt idx="8538">
                  <c:v>2.3437500000000038E-2</c:v>
                </c:pt>
                <c:pt idx="8539">
                  <c:v>1.73850574712649E-3</c:v>
                </c:pt>
                <c:pt idx="8540">
                  <c:v>0.10212485212485195</c:v>
                </c:pt>
                <c:pt idx="8541">
                  <c:v>6.8751945222533415E-3</c:v>
                </c:pt>
                <c:pt idx="8542">
                  <c:v>1.7507002801120497E-2</c:v>
                </c:pt>
                <c:pt idx="8543">
                  <c:v>2.016129032257999E-3</c:v>
                </c:pt>
                <c:pt idx="8544">
                  <c:v>1.2184508268059195E-2</c:v>
                </c:pt>
                <c:pt idx="8545">
                  <c:v>5.0287356321839852E-3</c:v>
                </c:pt>
                <c:pt idx="8546">
                  <c:v>8.9605734767043196E-4</c:v>
                </c:pt>
                <c:pt idx="8547">
                  <c:v>1.2729034531360112E-2</c:v>
                </c:pt>
                <c:pt idx="8548">
                  <c:v>2.384313725490185E-2</c:v>
                </c:pt>
                <c:pt idx="8549">
                  <c:v>2.384313725490185E-2</c:v>
                </c:pt>
                <c:pt idx="8550">
                  <c:v>1.0003306878307095E-2</c:v>
                </c:pt>
                <c:pt idx="8551">
                  <c:v>0</c:v>
                </c:pt>
                <c:pt idx="8552">
                  <c:v>5.092946269416095E-4</c:v>
                </c:pt>
                <c:pt idx="8553">
                  <c:v>1.3888888888888959E-2</c:v>
                </c:pt>
                <c:pt idx="8554">
                  <c:v>2.7605244996550065E-3</c:v>
                </c:pt>
                <c:pt idx="8555">
                  <c:v>1.4336917562724075E-2</c:v>
                </c:pt>
                <c:pt idx="8556">
                  <c:v>4.3744531933532539E-4</c:v>
                </c:pt>
                <c:pt idx="8557">
                  <c:v>2.3319200484554808E-2</c:v>
                </c:pt>
                <c:pt idx="8558">
                  <c:v>2.976190476190496E-3</c:v>
                </c:pt>
                <c:pt idx="8559">
                  <c:v>5.5261662404519586E-4</c:v>
                </c:pt>
                <c:pt idx="8560">
                  <c:v>1.0853198739695757E-2</c:v>
                </c:pt>
                <c:pt idx="8561">
                  <c:v>7.1225720576355593E-4</c:v>
                </c:pt>
                <c:pt idx="8562">
                  <c:v>7.1225720576355593E-4</c:v>
                </c:pt>
                <c:pt idx="8563">
                  <c:v>2.06625683060109E-2</c:v>
                </c:pt>
                <c:pt idx="8564">
                  <c:v>2.016129032257999E-3</c:v>
                </c:pt>
                <c:pt idx="8565">
                  <c:v>2.2038567493112875E-2</c:v>
                </c:pt>
                <c:pt idx="8566">
                  <c:v>2.3965141612200407E-2</c:v>
                </c:pt>
                <c:pt idx="8567">
                  <c:v>4.7619047619047589E-2</c:v>
                </c:pt>
                <c:pt idx="8568">
                  <c:v>1.1030522816561103E-2</c:v>
                </c:pt>
                <c:pt idx="8569">
                  <c:v>1.883239171374814E-3</c:v>
                </c:pt>
                <c:pt idx="8570">
                  <c:v>3.955730878807822E-2</c:v>
                </c:pt>
                <c:pt idx="8571">
                  <c:v>4.3744531933532539E-4</c:v>
                </c:pt>
                <c:pt idx="8572">
                  <c:v>6.6666666666667001E-3</c:v>
                </c:pt>
                <c:pt idx="8573">
                  <c:v>4.7619047619047589E-2</c:v>
                </c:pt>
                <c:pt idx="8574">
                  <c:v>3.955730878807822E-2</c:v>
                </c:pt>
                <c:pt idx="8575">
                  <c:v>2.976190476190496E-3</c:v>
                </c:pt>
                <c:pt idx="8576">
                  <c:v>1.0416666666666938E-2</c:v>
                </c:pt>
                <c:pt idx="8577">
                  <c:v>4.3744531933532539E-4</c:v>
                </c:pt>
                <c:pt idx="8578">
                  <c:v>8.6805555555555608E-2</c:v>
                </c:pt>
                <c:pt idx="8579">
                  <c:v>6.3116370808678449E-2</c:v>
                </c:pt>
                <c:pt idx="8580">
                  <c:v>2.3437500000000038E-2</c:v>
                </c:pt>
                <c:pt idx="8581">
                  <c:v>2.1164021164021368E-2</c:v>
                </c:pt>
                <c:pt idx="8582">
                  <c:v>1.0416666666666938E-2</c:v>
                </c:pt>
                <c:pt idx="8583">
                  <c:v>6.5104166666679814E-4</c:v>
                </c:pt>
                <c:pt idx="8584">
                  <c:v>2.976190476190496E-3</c:v>
                </c:pt>
                <c:pt idx="8585">
                  <c:v>4.3744531933532539E-4</c:v>
                </c:pt>
                <c:pt idx="8586">
                  <c:v>3.1249999999999962E-2</c:v>
                </c:pt>
                <c:pt idx="8587">
                  <c:v>1.0416666666666938E-2</c:v>
                </c:pt>
                <c:pt idx="8588">
                  <c:v>6.5104166666679814E-4</c:v>
                </c:pt>
                <c:pt idx="8589">
                  <c:v>5.6570931244561201E-3</c:v>
                </c:pt>
                <c:pt idx="8590">
                  <c:v>8.1880612783942503E-3</c:v>
                </c:pt>
                <c:pt idx="8591">
                  <c:v>7.2150072150074037E-4</c:v>
                </c:pt>
                <c:pt idx="8592">
                  <c:v>6.9686411149826252E-3</c:v>
                </c:pt>
                <c:pt idx="8593">
                  <c:v>6.6666666666668883E-3</c:v>
                </c:pt>
                <c:pt idx="8594">
                  <c:v>4.7348484848484876E-2</c:v>
                </c:pt>
                <c:pt idx="8595">
                  <c:v>4.3744531933532539E-4</c:v>
                </c:pt>
                <c:pt idx="8596">
                  <c:v>1.4336917562724075E-2</c:v>
                </c:pt>
                <c:pt idx="8597">
                  <c:v>3.4234995773457261E-2</c:v>
                </c:pt>
                <c:pt idx="8598">
                  <c:v>3.4234995773457261E-2</c:v>
                </c:pt>
                <c:pt idx="8599">
                  <c:v>1.4285714285714356E-2</c:v>
                </c:pt>
                <c:pt idx="8600">
                  <c:v>6.5104166666679814E-4</c:v>
                </c:pt>
                <c:pt idx="8601">
                  <c:v>2.3437500000000038E-2</c:v>
                </c:pt>
                <c:pt idx="8602">
                  <c:v>6.8493150684932336E-3</c:v>
                </c:pt>
                <c:pt idx="8603">
                  <c:v>9.3405405405404505E-3</c:v>
                </c:pt>
                <c:pt idx="8604">
                  <c:v>1.4310019110018952E-2</c:v>
                </c:pt>
                <c:pt idx="8605">
                  <c:v>1.2972972972971489E-3</c:v>
                </c:pt>
                <c:pt idx="8606">
                  <c:v>1.4310019110018952E-2</c:v>
                </c:pt>
                <c:pt idx="8607">
                  <c:v>1.4310019110018952E-2</c:v>
                </c:pt>
                <c:pt idx="8608">
                  <c:v>1.4310019110018952E-2</c:v>
                </c:pt>
                <c:pt idx="8609">
                  <c:v>1.4895208524451297E-2</c:v>
                </c:pt>
                <c:pt idx="8610">
                  <c:v>3.2522522522521343E-3</c:v>
                </c:pt>
                <c:pt idx="8611">
                  <c:v>6.1855309855307879E-3</c:v>
                </c:pt>
                <c:pt idx="8612">
                  <c:v>6.1855309855307879E-3</c:v>
                </c:pt>
                <c:pt idx="8613">
                  <c:v>1.5076026632410559E-3</c:v>
                </c:pt>
                <c:pt idx="8614">
                  <c:v>3.4356390288593518E-2</c:v>
                </c:pt>
                <c:pt idx="8615">
                  <c:v>7.7863577863560636E-4</c:v>
                </c:pt>
                <c:pt idx="8616">
                  <c:v>2.3437500000000038E-2</c:v>
                </c:pt>
                <c:pt idx="8617">
                  <c:v>2.3437500000000038E-2</c:v>
                </c:pt>
                <c:pt idx="8618">
                  <c:v>6.9991251093613586E-3</c:v>
                </c:pt>
                <c:pt idx="8619">
                  <c:v>6.5104166666679814E-4</c:v>
                </c:pt>
                <c:pt idx="8620">
                  <c:v>6.640106241699652E-4</c:v>
                </c:pt>
                <c:pt idx="8621">
                  <c:v>4.3744531933532539E-4</c:v>
                </c:pt>
                <c:pt idx="8622">
                  <c:v>6.5104166666679814E-4</c:v>
                </c:pt>
                <c:pt idx="8623">
                  <c:v>4.3744531933532539E-4</c:v>
                </c:pt>
                <c:pt idx="8624">
                  <c:v>1.0416666666666938E-2</c:v>
                </c:pt>
                <c:pt idx="8625">
                  <c:v>9.2364532019715878E-4</c:v>
                </c:pt>
                <c:pt idx="8626">
                  <c:v>1.0416666666666938E-2</c:v>
                </c:pt>
                <c:pt idx="8627">
                  <c:v>2.976190476190496E-3</c:v>
                </c:pt>
                <c:pt idx="8628">
                  <c:v>2.3437500000000038E-2</c:v>
                </c:pt>
                <c:pt idx="8629">
                  <c:v>2.3437500000000038E-2</c:v>
                </c:pt>
                <c:pt idx="8630">
                  <c:v>1.6203703703703606E-2</c:v>
                </c:pt>
                <c:pt idx="8631">
                  <c:v>2.3437500000000038E-2</c:v>
                </c:pt>
                <c:pt idx="8632">
                  <c:v>2.3437500000000038E-2</c:v>
                </c:pt>
                <c:pt idx="8633">
                  <c:v>2.016129032257999E-3</c:v>
                </c:pt>
                <c:pt idx="8634">
                  <c:v>3.5433070866141662E-2</c:v>
                </c:pt>
                <c:pt idx="8635">
                  <c:v>1.1770244821086376E-4</c:v>
                </c:pt>
                <c:pt idx="8636">
                  <c:v>2.4448056345658789E-2</c:v>
                </c:pt>
                <c:pt idx="8637">
                  <c:v>2.3437500000000038E-2</c:v>
                </c:pt>
                <c:pt idx="8638">
                  <c:v>6.5104166666679814E-4</c:v>
                </c:pt>
                <c:pt idx="8639">
                  <c:v>1.0416666666666938E-2</c:v>
                </c:pt>
                <c:pt idx="8640">
                  <c:v>6.5104166666679814E-4</c:v>
                </c:pt>
                <c:pt idx="8641">
                  <c:v>6.5104166666679814E-4</c:v>
                </c:pt>
                <c:pt idx="8642">
                  <c:v>6.6666666666668883E-3</c:v>
                </c:pt>
                <c:pt idx="8643">
                  <c:v>1.0416666666666938E-2</c:v>
                </c:pt>
                <c:pt idx="8644">
                  <c:v>3.0131826741996361E-2</c:v>
                </c:pt>
                <c:pt idx="8645">
                  <c:v>1.3227513227514738E-3</c:v>
                </c:pt>
                <c:pt idx="8646">
                  <c:v>1.0416666666666938E-2</c:v>
                </c:pt>
                <c:pt idx="8647">
                  <c:v>3.5433070866141662E-2</c:v>
                </c:pt>
                <c:pt idx="8648">
                  <c:v>6.9991251093613586E-3</c:v>
                </c:pt>
                <c:pt idx="8649">
                  <c:v>6.4971319003575331E-3</c:v>
                </c:pt>
                <c:pt idx="8650">
                  <c:v>3.8122813875278862E-2</c:v>
                </c:pt>
                <c:pt idx="8651">
                  <c:v>1.6079158936301841E-2</c:v>
                </c:pt>
                <c:pt idx="8652">
                  <c:v>2.5800645635357059E-3</c:v>
                </c:pt>
                <c:pt idx="8653">
                  <c:v>1.0635034257081455E-2</c:v>
                </c:pt>
                <c:pt idx="8654">
                  <c:v>6.034027605676868E-4</c:v>
                </c:pt>
                <c:pt idx="8655">
                  <c:v>9.9741331939475191E-3</c:v>
                </c:pt>
                <c:pt idx="8656">
                  <c:v>2.9654090375153203E-3</c:v>
                </c:pt>
                <c:pt idx="8657">
                  <c:v>2.9654090375153203E-3</c:v>
                </c:pt>
                <c:pt idx="8658">
                  <c:v>4.2441218911805362E-4</c:v>
                </c:pt>
                <c:pt idx="8659">
                  <c:v>2.7348293345423883E-2</c:v>
                </c:pt>
                <c:pt idx="8660">
                  <c:v>6.9991251093613586E-3</c:v>
                </c:pt>
                <c:pt idx="8661">
                  <c:v>1.0416666666666938E-2</c:v>
                </c:pt>
                <c:pt idx="8662">
                  <c:v>3.5433070866141662E-2</c:v>
                </c:pt>
                <c:pt idx="8663">
                  <c:v>1.3227513227514736E-3</c:v>
                </c:pt>
                <c:pt idx="8664">
                  <c:v>1.0416666666666938E-2</c:v>
                </c:pt>
                <c:pt idx="8665">
                  <c:v>1.5748031496063096E-2</c:v>
                </c:pt>
                <c:pt idx="8666">
                  <c:v>0</c:v>
                </c:pt>
                <c:pt idx="8667">
                  <c:v>1.5748031496063096E-2</c:v>
                </c:pt>
                <c:pt idx="8668">
                  <c:v>1.3227513227514738E-3</c:v>
                </c:pt>
                <c:pt idx="8669">
                  <c:v>4.3744531933532539E-4</c:v>
                </c:pt>
                <c:pt idx="8670">
                  <c:v>1.0416666666666938E-2</c:v>
                </c:pt>
                <c:pt idx="8671">
                  <c:v>1.0937366487225425E-2</c:v>
                </c:pt>
                <c:pt idx="8672">
                  <c:v>2.3422377080913635E-2</c:v>
                </c:pt>
                <c:pt idx="8673">
                  <c:v>2.1164021164021368E-2</c:v>
                </c:pt>
                <c:pt idx="8674">
                  <c:v>4.8274862278921353E-2</c:v>
                </c:pt>
                <c:pt idx="8675">
                  <c:v>3.1520882584713198E-3</c:v>
                </c:pt>
                <c:pt idx="8676">
                  <c:v>6.5104166666679814E-4</c:v>
                </c:pt>
                <c:pt idx="8677">
                  <c:v>2.3437500000000038E-2</c:v>
                </c:pt>
                <c:pt idx="8678">
                  <c:v>3.0612244897959138E-2</c:v>
                </c:pt>
                <c:pt idx="8679">
                  <c:v>5.1212017753513841E-4</c:v>
                </c:pt>
                <c:pt idx="8680">
                  <c:v>1.3227513227514738E-3</c:v>
                </c:pt>
                <c:pt idx="8681">
                  <c:v>2.6990553306352656E-4</c:v>
                </c:pt>
                <c:pt idx="8682">
                  <c:v>1.0860484544695154E-2</c:v>
                </c:pt>
                <c:pt idx="8683">
                  <c:v>3.097173828881227E-3</c:v>
                </c:pt>
                <c:pt idx="8684">
                  <c:v>2.66666666666668E-2</c:v>
                </c:pt>
                <c:pt idx="8685">
                  <c:v>6.5104166666679814E-4</c:v>
                </c:pt>
                <c:pt idx="8686">
                  <c:v>1.3227513227514738E-3</c:v>
                </c:pt>
                <c:pt idx="8687">
                  <c:v>2.640716374269006E-2</c:v>
                </c:pt>
                <c:pt idx="8688">
                  <c:v>1.5748031496063096E-2</c:v>
                </c:pt>
                <c:pt idx="8689">
                  <c:v>1.5748031496063096E-2</c:v>
                </c:pt>
                <c:pt idx="8690">
                  <c:v>4.3744531933532539E-4</c:v>
                </c:pt>
                <c:pt idx="8691">
                  <c:v>6.5104166666679814E-4</c:v>
                </c:pt>
                <c:pt idx="8692">
                  <c:v>0.13865546218487393</c:v>
                </c:pt>
                <c:pt idx="8693">
                  <c:v>1.0416666666666938E-2</c:v>
                </c:pt>
                <c:pt idx="8694">
                  <c:v>1.0635034257081455E-2</c:v>
                </c:pt>
                <c:pt idx="8695">
                  <c:v>2.7230833682446817E-2</c:v>
                </c:pt>
                <c:pt idx="8696">
                  <c:v>6.1454293737771293E-4</c:v>
                </c:pt>
                <c:pt idx="8697">
                  <c:v>1.0635034257081455E-2</c:v>
                </c:pt>
                <c:pt idx="8698">
                  <c:v>0.13078453804260257</c:v>
                </c:pt>
                <c:pt idx="8699">
                  <c:v>8.1061140694167356E-3</c:v>
                </c:pt>
                <c:pt idx="8700">
                  <c:v>1.0635034257081455E-2</c:v>
                </c:pt>
                <c:pt idx="8701">
                  <c:v>6.8903836479158945E-3</c:v>
                </c:pt>
                <c:pt idx="8702">
                  <c:v>2.9654090375153203E-3</c:v>
                </c:pt>
                <c:pt idx="8703">
                  <c:v>1.1926007018385861E-2</c:v>
                </c:pt>
                <c:pt idx="8704">
                  <c:v>6.1218243036437225E-4</c:v>
                </c:pt>
                <c:pt idx="8705">
                  <c:v>5.7610241820768043E-2</c:v>
                </c:pt>
                <c:pt idx="8706">
                  <c:v>2.3437500000000038E-2</c:v>
                </c:pt>
                <c:pt idx="8707">
                  <c:v>1.5748031496063096E-2</c:v>
                </c:pt>
                <c:pt idx="8708">
                  <c:v>3.4722222222222398E-3</c:v>
                </c:pt>
                <c:pt idx="8709">
                  <c:v>3.097173828881227E-3</c:v>
                </c:pt>
                <c:pt idx="8710">
                  <c:v>1.3227513227514738E-3</c:v>
                </c:pt>
                <c:pt idx="8711">
                  <c:v>1.5748031496063096E-2</c:v>
                </c:pt>
                <c:pt idx="8712">
                  <c:v>1.0976702508960743E-2</c:v>
                </c:pt>
                <c:pt idx="8713">
                  <c:v>4.3744531933532539E-4</c:v>
                </c:pt>
                <c:pt idx="8714">
                  <c:v>4.7473719905053802E-3</c:v>
                </c:pt>
                <c:pt idx="8715">
                  <c:v>2.1164021164021368E-2</c:v>
                </c:pt>
                <c:pt idx="8716">
                  <c:v>6.5104166666679814E-4</c:v>
                </c:pt>
                <c:pt idx="8717">
                  <c:v>1.0416666666666938E-2</c:v>
                </c:pt>
                <c:pt idx="8718">
                  <c:v>2.976190476190496E-3</c:v>
                </c:pt>
                <c:pt idx="8719">
                  <c:v>8.7320680744897711E-3</c:v>
                </c:pt>
                <c:pt idx="8720">
                  <c:v>6.5104166666679814E-4</c:v>
                </c:pt>
                <c:pt idx="8721">
                  <c:v>5.8606994090864978E-3</c:v>
                </c:pt>
                <c:pt idx="8722">
                  <c:v>1.0416666666666938E-2</c:v>
                </c:pt>
                <c:pt idx="8723">
                  <c:v>1.4107611548556396E-2</c:v>
                </c:pt>
                <c:pt idx="8724">
                  <c:v>9.4933643320738829E-3</c:v>
                </c:pt>
                <c:pt idx="8725">
                  <c:v>6.238859180035747E-3</c:v>
                </c:pt>
                <c:pt idx="8726">
                  <c:v>6.5104166666679814E-4</c:v>
                </c:pt>
                <c:pt idx="8727">
                  <c:v>2.1739130434782719E-2</c:v>
                </c:pt>
                <c:pt idx="8728">
                  <c:v>3.097173828881227E-3</c:v>
                </c:pt>
                <c:pt idx="8729">
                  <c:v>4.3744531933532539E-4</c:v>
                </c:pt>
                <c:pt idx="8730">
                  <c:v>6.8651474311851785E-2</c:v>
                </c:pt>
                <c:pt idx="8731">
                  <c:v>2.3437500000000038E-2</c:v>
                </c:pt>
                <c:pt idx="8732">
                  <c:v>1.0416666666666938E-2</c:v>
                </c:pt>
                <c:pt idx="8733">
                  <c:v>1.5748031496063096E-2</c:v>
                </c:pt>
                <c:pt idx="8734">
                  <c:v>1.9357336430511073E-4</c:v>
                </c:pt>
                <c:pt idx="8735">
                  <c:v>6.5104166666679814E-4</c:v>
                </c:pt>
                <c:pt idx="8736">
                  <c:v>0</c:v>
                </c:pt>
                <c:pt idx="8737">
                  <c:v>1.9357336430511073E-4</c:v>
                </c:pt>
                <c:pt idx="8738">
                  <c:v>6.9991251093613586E-3</c:v>
                </c:pt>
                <c:pt idx="8739">
                  <c:v>1.3227513227514736E-3</c:v>
                </c:pt>
                <c:pt idx="8740">
                  <c:v>3.097173828881227E-3</c:v>
                </c:pt>
                <c:pt idx="8741">
                  <c:v>1.0416666666666938E-2</c:v>
                </c:pt>
                <c:pt idx="8742">
                  <c:v>1.3831967213114787E-2</c:v>
                </c:pt>
                <c:pt idx="8743">
                  <c:v>6.9991251093613586E-3</c:v>
                </c:pt>
                <c:pt idx="8744">
                  <c:v>3.2258064516129087E-2</c:v>
                </c:pt>
                <c:pt idx="8745">
                  <c:v>1.2305227901558254E-2</c:v>
                </c:pt>
                <c:pt idx="8746">
                  <c:v>3.5256410256410152E-2</c:v>
                </c:pt>
                <c:pt idx="8747">
                  <c:v>1.1185307039898991E-2</c:v>
                </c:pt>
                <c:pt idx="8748">
                  <c:v>1.2487512487511664E-3</c:v>
                </c:pt>
                <c:pt idx="8749">
                  <c:v>6.1454293737771293E-4</c:v>
                </c:pt>
                <c:pt idx="8750">
                  <c:v>3.0688589220913619E-3</c:v>
                </c:pt>
                <c:pt idx="8751">
                  <c:v>7.2148786831516027E-4</c:v>
                </c:pt>
                <c:pt idx="8752">
                  <c:v>6.4370164939424619E-3</c:v>
                </c:pt>
                <c:pt idx="8753">
                  <c:v>1.5567765567765486E-2</c:v>
                </c:pt>
                <c:pt idx="8754">
                  <c:v>3.8305920658873168E-4</c:v>
                </c:pt>
                <c:pt idx="8755">
                  <c:v>4.2947085775315932E-3</c:v>
                </c:pt>
                <c:pt idx="8756">
                  <c:v>5.620977487985748E-4</c:v>
                </c:pt>
                <c:pt idx="8757">
                  <c:v>7.2148786831516027E-4</c:v>
                </c:pt>
                <c:pt idx="8758">
                  <c:v>3.6491023207195743E-6</c:v>
                </c:pt>
                <c:pt idx="8759">
                  <c:v>1.0296789824349027E-2</c:v>
                </c:pt>
                <c:pt idx="8760">
                  <c:v>4.3744531933532539E-4</c:v>
                </c:pt>
                <c:pt idx="8761">
                  <c:v>7.1126489811611767E-3</c:v>
                </c:pt>
                <c:pt idx="8762">
                  <c:v>1.0416666666666938E-2</c:v>
                </c:pt>
                <c:pt idx="8763">
                  <c:v>6.6666666666667001E-3</c:v>
                </c:pt>
                <c:pt idx="8764">
                  <c:v>6.238859180035747E-3</c:v>
                </c:pt>
                <c:pt idx="8765">
                  <c:v>4.3744531933532539E-4</c:v>
                </c:pt>
                <c:pt idx="8766">
                  <c:v>4.3744531933532539E-4</c:v>
                </c:pt>
                <c:pt idx="8767">
                  <c:v>6.9686411149826252E-3</c:v>
                </c:pt>
                <c:pt idx="8768">
                  <c:v>5.5141990625872728E-4</c:v>
                </c:pt>
                <c:pt idx="8769">
                  <c:v>2.976190476190496E-3</c:v>
                </c:pt>
                <c:pt idx="8770">
                  <c:v>8.8757396449703589E-3</c:v>
                </c:pt>
                <c:pt idx="8771">
                  <c:v>1.0416666666666938E-2</c:v>
                </c:pt>
                <c:pt idx="8772">
                  <c:v>6.6666666666667001E-3</c:v>
                </c:pt>
                <c:pt idx="8773">
                  <c:v>5.9999999999999928E-2</c:v>
                </c:pt>
                <c:pt idx="8774">
                  <c:v>1.0416666666666938E-2</c:v>
                </c:pt>
                <c:pt idx="8775">
                  <c:v>2.3199023199023172E-2</c:v>
                </c:pt>
                <c:pt idx="8776">
                  <c:v>2.3199023199023172E-2</c:v>
                </c:pt>
                <c:pt idx="8777">
                  <c:v>5.7836899942167346E-4</c:v>
                </c:pt>
                <c:pt idx="8778">
                  <c:v>5.29014844804351E-4</c:v>
                </c:pt>
                <c:pt idx="8779">
                  <c:v>3.264986287057643E-3</c:v>
                </c:pt>
                <c:pt idx="8780">
                  <c:v>1.0860484544695154E-2</c:v>
                </c:pt>
                <c:pt idx="8781">
                  <c:v>2.2071307300509393E-2</c:v>
                </c:pt>
                <c:pt idx="8782">
                  <c:v>1.1703280900865094E-2</c:v>
                </c:pt>
                <c:pt idx="8783">
                  <c:v>1.79199575230638E-3</c:v>
                </c:pt>
                <c:pt idx="8784">
                  <c:v>7.9834538038874633E-3</c:v>
                </c:pt>
                <c:pt idx="8785">
                  <c:v>7.1689542806360456E-3</c:v>
                </c:pt>
                <c:pt idx="8786">
                  <c:v>1.0860484544695154E-2</c:v>
                </c:pt>
                <c:pt idx="8787">
                  <c:v>2.2199640005837695E-2</c:v>
                </c:pt>
                <c:pt idx="8788">
                  <c:v>4.3260559738672807E-3</c:v>
                </c:pt>
                <c:pt idx="8789">
                  <c:v>2.2071307300509393E-2</c:v>
                </c:pt>
                <c:pt idx="8790">
                  <c:v>5.29014844804351E-4</c:v>
                </c:pt>
                <c:pt idx="8791">
                  <c:v>1.8043764173795241E-3</c:v>
                </c:pt>
                <c:pt idx="8792">
                  <c:v>2.0087659584632224E-3</c:v>
                </c:pt>
                <c:pt idx="8793">
                  <c:v>0</c:v>
                </c:pt>
                <c:pt idx="8794">
                  <c:v>1.1488346145744276E-2</c:v>
                </c:pt>
                <c:pt idx="8795">
                  <c:v>1.6079158936301841E-2</c:v>
                </c:pt>
                <c:pt idx="8796">
                  <c:v>1.0635034257081455E-2</c:v>
                </c:pt>
                <c:pt idx="8797">
                  <c:v>1.0635034257081455E-2</c:v>
                </c:pt>
                <c:pt idx="8798">
                  <c:v>6.1191133246918446E-2</c:v>
                </c:pt>
                <c:pt idx="8799">
                  <c:v>1.2487512487511664E-3</c:v>
                </c:pt>
                <c:pt idx="8800">
                  <c:v>5.0649350649350743E-2</c:v>
                </c:pt>
                <c:pt idx="8801">
                  <c:v>1.0635034257081455E-2</c:v>
                </c:pt>
                <c:pt idx="8802">
                  <c:v>4.8296580996323732E-3</c:v>
                </c:pt>
                <c:pt idx="8803">
                  <c:v>6.5852868241156682E-3</c:v>
                </c:pt>
                <c:pt idx="8804">
                  <c:v>5.501725165590704E-2</c:v>
                </c:pt>
                <c:pt idx="8805">
                  <c:v>7.3559773559773514E-2</c:v>
                </c:pt>
                <c:pt idx="8806">
                  <c:v>1.2487512487511664E-3</c:v>
                </c:pt>
                <c:pt idx="8807">
                  <c:v>1.0635034257081455E-2</c:v>
                </c:pt>
                <c:pt idx="8808">
                  <c:v>1.2487512487511664E-3</c:v>
                </c:pt>
                <c:pt idx="8809">
                  <c:v>1.0860484544695154E-2</c:v>
                </c:pt>
                <c:pt idx="8810">
                  <c:v>5.7836899942167346E-4</c:v>
                </c:pt>
                <c:pt idx="8811">
                  <c:v>1.0860484544695154E-2</c:v>
                </c:pt>
                <c:pt idx="8812">
                  <c:v>1.8556541776355892E-2</c:v>
                </c:pt>
                <c:pt idx="8813">
                  <c:v>1.9193468621386191E-2</c:v>
                </c:pt>
                <c:pt idx="8814">
                  <c:v>7.1689542806360456E-3</c:v>
                </c:pt>
                <c:pt idx="8815">
                  <c:v>1.1703280900865094E-2</c:v>
                </c:pt>
                <c:pt idx="8816">
                  <c:v>3.4688458117999553E-2</c:v>
                </c:pt>
                <c:pt idx="8817">
                  <c:v>3.5433070866141662E-2</c:v>
                </c:pt>
                <c:pt idx="8818">
                  <c:v>3.2258064516129087E-2</c:v>
                </c:pt>
                <c:pt idx="8819">
                  <c:v>2.66666666666668E-2</c:v>
                </c:pt>
                <c:pt idx="8820">
                  <c:v>1.5748031496063096E-2</c:v>
                </c:pt>
                <c:pt idx="8821">
                  <c:v>3.5433070866141662E-2</c:v>
                </c:pt>
                <c:pt idx="8822">
                  <c:v>1.0416666666666938E-2</c:v>
                </c:pt>
                <c:pt idx="8823">
                  <c:v>0.21368737158210846</c:v>
                </c:pt>
                <c:pt idx="8824">
                  <c:v>8.4450830140485517E-2</c:v>
                </c:pt>
                <c:pt idx="8825">
                  <c:v>1.0416666666666938E-2</c:v>
                </c:pt>
                <c:pt idx="8826">
                  <c:v>6.1454293737771293E-4</c:v>
                </c:pt>
                <c:pt idx="8827">
                  <c:v>1.2140837762607441E-4</c:v>
                </c:pt>
                <c:pt idx="8828">
                  <c:v>6.9539835164835924E-3</c:v>
                </c:pt>
                <c:pt idx="8829">
                  <c:v>1.3007825507831345E-4</c:v>
                </c:pt>
                <c:pt idx="8830">
                  <c:v>1.4083477498111698E-2</c:v>
                </c:pt>
                <c:pt idx="8831">
                  <c:v>2.3319200484554808E-2</c:v>
                </c:pt>
                <c:pt idx="8832">
                  <c:v>5.0866812000414721E-3</c:v>
                </c:pt>
                <c:pt idx="8833">
                  <c:v>5.0866812000414721E-3</c:v>
                </c:pt>
                <c:pt idx="8834">
                  <c:v>4.8166119594678422E-4</c:v>
                </c:pt>
                <c:pt idx="8835">
                  <c:v>1.0635034257081455E-2</c:v>
                </c:pt>
                <c:pt idx="8836">
                  <c:v>1.0818389531260818E-2</c:v>
                </c:pt>
                <c:pt idx="8837">
                  <c:v>8.1751786297240333E-3</c:v>
                </c:pt>
                <c:pt idx="8838">
                  <c:v>1.6079158936301841E-2</c:v>
                </c:pt>
                <c:pt idx="8839">
                  <c:v>2.3817030635212375E-2</c:v>
                </c:pt>
                <c:pt idx="8840">
                  <c:v>6.4408731764104095E-3</c:v>
                </c:pt>
                <c:pt idx="8841">
                  <c:v>1.6150418667983044E-2</c:v>
                </c:pt>
                <c:pt idx="8842">
                  <c:v>5.1834130781499852E-3</c:v>
                </c:pt>
                <c:pt idx="8843">
                  <c:v>1.5748031496063096E-2</c:v>
                </c:pt>
                <c:pt idx="8844">
                  <c:v>2.976190476190496E-3</c:v>
                </c:pt>
                <c:pt idx="8845">
                  <c:v>1.0976702508960743E-2</c:v>
                </c:pt>
                <c:pt idx="8846">
                  <c:v>3.5433070866141662E-2</c:v>
                </c:pt>
                <c:pt idx="8847">
                  <c:v>1.3227513227514738E-3</c:v>
                </c:pt>
                <c:pt idx="8848">
                  <c:v>5.092946269416095E-4</c:v>
                </c:pt>
                <c:pt idx="8849">
                  <c:v>0</c:v>
                </c:pt>
                <c:pt idx="8850">
                  <c:v>6.1218243036437225E-4</c:v>
                </c:pt>
                <c:pt idx="8851">
                  <c:v>1.3227513227514738E-3</c:v>
                </c:pt>
                <c:pt idx="8852">
                  <c:v>2.3437500000000038E-2</c:v>
                </c:pt>
                <c:pt idx="8853">
                  <c:v>1.7076502732243888E-4</c:v>
                </c:pt>
                <c:pt idx="8854">
                  <c:v>1.3227513227514738E-3</c:v>
                </c:pt>
                <c:pt idx="8855">
                  <c:v>6.5104166666679814E-4</c:v>
                </c:pt>
                <c:pt idx="8856">
                  <c:v>1.5748031496063096E-2</c:v>
                </c:pt>
                <c:pt idx="8857">
                  <c:v>1.5748031496063096E-2</c:v>
                </c:pt>
                <c:pt idx="8858">
                  <c:v>0</c:v>
                </c:pt>
                <c:pt idx="8859">
                  <c:v>1.3888888888888959E-2</c:v>
                </c:pt>
                <c:pt idx="8860">
                  <c:v>2.3437500000000038E-2</c:v>
                </c:pt>
                <c:pt idx="8861">
                  <c:v>6.5104166666679814E-4</c:v>
                </c:pt>
                <c:pt idx="8862">
                  <c:v>5.5467511885895458E-3</c:v>
                </c:pt>
                <c:pt idx="8863">
                  <c:v>2.06625683060109E-2</c:v>
                </c:pt>
                <c:pt idx="8864">
                  <c:v>1.0416666666666938E-2</c:v>
                </c:pt>
                <c:pt idx="8865">
                  <c:v>2.6666666666666613E-2</c:v>
                </c:pt>
                <c:pt idx="8866">
                  <c:v>2.3437500000000038E-2</c:v>
                </c:pt>
                <c:pt idx="8867">
                  <c:v>6.5104166666679814E-4</c:v>
                </c:pt>
                <c:pt idx="8868">
                  <c:v>6.8310152343768109E-4</c:v>
                </c:pt>
                <c:pt idx="8869">
                  <c:v>1.6634219670272784E-2</c:v>
                </c:pt>
                <c:pt idx="8870">
                  <c:v>6.1374143153196246E-2</c:v>
                </c:pt>
                <c:pt idx="8871">
                  <c:v>3.2740368874836383E-4</c:v>
                </c:pt>
                <c:pt idx="8872">
                  <c:v>2.3965141612200407E-2</c:v>
                </c:pt>
                <c:pt idx="8873">
                  <c:v>2.2252630282322133E-3</c:v>
                </c:pt>
                <c:pt idx="8874">
                  <c:v>4.9502667110458837E-3</c:v>
                </c:pt>
                <c:pt idx="8875">
                  <c:v>1.476258660443814E-2</c:v>
                </c:pt>
                <c:pt idx="8876">
                  <c:v>1.2233057215756198E-3</c:v>
                </c:pt>
                <c:pt idx="8877">
                  <c:v>1.6150418667983044E-2</c:v>
                </c:pt>
                <c:pt idx="8878">
                  <c:v>6.1454293737771293E-4</c:v>
                </c:pt>
                <c:pt idx="8879">
                  <c:v>1.4083477498111698E-2</c:v>
                </c:pt>
                <c:pt idx="8880">
                  <c:v>8.5433434490036313E-3</c:v>
                </c:pt>
                <c:pt idx="8881">
                  <c:v>2.6575507825507941E-2</c:v>
                </c:pt>
                <c:pt idx="8882">
                  <c:v>4.8166119594678422E-4</c:v>
                </c:pt>
                <c:pt idx="8883">
                  <c:v>1.7915757711677248E-3</c:v>
                </c:pt>
                <c:pt idx="8884">
                  <c:v>2.3319200484554808E-2</c:v>
                </c:pt>
                <c:pt idx="8885">
                  <c:v>4.8166119594678422E-4</c:v>
                </c:pt>
                <c:pt idx="8886">
                  <c:v>6.072106261857189E-4</c:v>
                </c:pt>
                <c:pt idx="8887">
                  <c:v>7.1032186459485886E-3</c:v>
                </c:pt>
                <c:pt idx="8888">
                  <c:v>2.9729351842604835E-3</c:v>
                </c:pt>
                <c:pt idx="8889">
                  <c:v>3.8891589693393329E-6</c:v>
                </c:pt>
                <c:pt idx="8890">
                  <c:v>1.6219864995178364E-2</c:v>
                </c:pt>
                <c:pt idx="8891">
                  <c:v>7.1910549343703351E-3</c:v>
                </c:pt>
                <c:pt idx="8892">
                  <c:v>6.7397806580259123E-3</c:v>
                </c:pt>
                <c:pt idx="8893">
                  <c:v>1.6585365853658652E-2</c:v>
                </c:pt>
                <c:pt idx="8894">
                  <c:v>2.2023928215353868E-2</c:v>
                </c:pt>
                <c:pt idx="8895">
                  <c:v>1.0638511814982508E-2</c:v>
                </c:pt>
                <c:pt idx="8896">
                  <c:v>4.4574559294032591E-3</c:v>
                </c:pt>
                <c:pt idx="8897">
                  <c:v>6.072106261857189E-4</c:v>
                </c:pt>
                <c:pt idx="8898">
                  <c:v>1.0967741935483678E-2</c:v>
                </c:pt>
                <c:pt idx="8899">
                  <c:v>6.072106261857189E-4</c:v>
                </c:pt>
                <c:pt idx="8900">
                  <c:v>1.973308532899324E-2</c:v>
                </c:pt>
                <c:pt idx="8901">
                  <c:v>1.6585365853658652E-2</c:v>
                </c:pt>
                <c:pt idx="8902">
                  <c:v>2.3199023199023172E-2</c:v>
                </c:pt>
                <c:pt idx="8903">
                  <c:v>3.9582427142235706E-2</c:v>
                </c:pt>
                <c:pt idx="8904">
                  <c:v>5.7836899942167346E-4</c:v>
                </c:pt>
                <c:pt idx="8905">
                  <c:v>5.29014844804351E-4</c:v>
                </c:pt>
                <c:pt idx="8906">
                  <c:v>6.0728744939271335E-2</c:v>
                </c:pt>
                <c:pt idx="8907">
                  <c:v>3.264986287057643E-3</c:v>
                </c:pt>
                <c:pt idx="8908">
                  <c:v>5.29014844804351E-4</c:v>
                </c:pt>
                <c:pt idx="8909">
                  <c:v>6.4370164939424619E-3</c:v>
                </c:pt>
                <c:pt idx="8910">
                  <c:v>1.0296789824349027E-2</c:v>
                </c:pt>
                <c:pt idx="8911">
                  <c:v>1.0296789824349027E-2</c:v>
                </c:pt>
                <c:pt idx="8912">
                  <c:v>1.8982089665200046E-3</c:v>
                </c:pt>
                <c:pt idx="8913">
                  <c:v>7.2148786831516027E-4</c:v>
                </c:pt>
                <c:pt idx="8914">
                  <c:v>7.5624266800745389E-4</c:v>
                </c:pt>
                <c:pt idx="8915">
                  <c:v>4.8941176470588169E-2</c:v>
                </c:pt>
                <c:pt idx="8916">
                  <c:v>8.1187757460664982E-4</c:v>
                </c:pt>
                <c:pt idx="8917">
                  <c:v>2.1164021164021368E-2</c:v>
                </c:pt>
                <c:pt idx="8918">
                  <c:v>2.7756022067819897E-2</c:v>
                </c:pt>
                <c:pt idx="8919">
                  <c:v>1.2487512487511664E-3</c:v>
                </c:pt>
                <c:pt idx="8920">
                  <c:v>6.8740783026497582E-3</c:v>
                </c:pt>
                <c:pt idx="8921">
                  <c:v>2.3319200484554808E-2</c:v>
                </c:pt>
                <c:pt idx="8922">
                  <c:v>8.8757396449704717E-3</c:v>
                </c:pt>
                <c:pt idx="8923">
                  <c:v>5.5773439892095626E-3</c:v>
                </c:pt>
                <c:pt idx="8924">
                  <c:v>3.5275435388016238E-2</c:v>
                </c:pt>
                <c:pt idx="8925">
                  <c:v>6.9991251093613586E-3</c:v>
                </c:pt>
                <c:pt idx="8926">
                  <c:v>6.9991251093613586E-3</c:v>
                </c:pt>
                <c:pt idx="8927">
                  <c:v>6.9991251093613586E-3</c:v>
                </c:pt>
                <c:pt idx="8928">
                  <c:v>1.0416666666666938E-2</c:v>
                </c:pt>
                <c:pt idx="8929">
                  <c:v>1.0416666666666938E-2</c:v>
                </c:pt>
                <c:pt idx="8930">
                  <c:v>1.5679442508710839E-2</c:v>
                </c:pt>
                <c:pt idx="8931">
                  <c:v>1.5748031496063096E-2</c:v>
                </c:pt>
                <c:pt idx="8932">
                  <c:v>1.4336917562724075E-2</c:v>
                </c:pt>
                <c:pt idx="8933">
                  <c:v>1.3456362937331809E-3</c:v>
                </c:pt>
                <c:pt idx="8934">
                  <c:v>2.8188865398167222E-3</c:v>
                </c:pt>
                <c:pt idx="8935">
                  <c:v>1.0976702508960743E-2</c:v>
                </c:pt>
                <c:pt idx="8936">
                  <c:v>4.3744531933532539E-4</c:v>
                </c:pt>
                <c:pt idx="8937">
                  <c:v>9.4339622641510055E-3</c:v>
                </c:pt>
                <c:pt idx="8938">
                  <c:v>3.5433070866141662E-2</c:v>
                </c:pt>
                <c:pt idx="8939">
                  <c:v>3.5433070866141662E-2</c:v>
                </c:pt>
                <c:pt idx="8940">
                  <c:v>6.5104166666679814E-4</c:v>
                </c:pt>
                <c:pt idx="8941">
                  <c:v>1.3605442176870781E-2</c:v>
                </c:pt>
                <c:pt idx="8942">
                  <c:v>2.976190476190496E-3</c:v>
                </c:pt>
                <c:pt idx="8943">
                  <c:v>6.5104166666679814E-4</c:v>
                </c:pt>
                <c:pt idx="8944">
                  <c:v>3.4722222222222398E-3</c:v>
                </c:pt>
                <c:pt idx="8945">
                  <c:v>1.5748031496063096E-2</c:v>
                </c:pt>
                <c:pt idx="8946">
                  <c:v>6.147540983606598E-3</c:v>
                </c:pt>
                <c:pt idx="8947">
                  <c:v>3.097173828881227E-3</c:v>
                </c:pt>
                <c:pt idx="8948">
                  <c:v>2.976190476190496E-3</c:v>
                </c:pt>
                <c:pt idx="8949">
                  <c:v>1.0416666666666938E-2</c:v>
                </c:pt>
                <c:pt idx="8950">
                  <c:v>4.3744531933532539E-4</c:v>
                </c:pt>
                <c:pt idx="8951">
                  <c:v>1.5243902439023896E-3</c:v>
                </c:pt>
                <c:pt idx="8952">
                  <c:v>1.5679442508710839E-2</c:v>
                </c:pt>
                <c:pt idx="8953">
                  <c:v>1.5802533629358694E-2</c:v>
                </c:pt>
                <c:pt idx="8954">
                  <c:v>1.1623230373230486E-2</c:v>
                </c:pt>
                <c:pt idx="8955">
                  <c:v>2.7322404371585415E-3</c:v>
                </c:pt>
                <c:pt idx="8956">
                  <c:v>2.3437500000000038E-2</c:v>
                </c:pt>
                <c:pt idx="8957">
                  <c:v>1.7804279793622538E-2</c:v>
                </c:pt>
                <c:pt idx="8958">
                  <c:v>4.7168367346938606E-2</c:v>
                </c:pt>
                <c:pt idx="8959">
                  <c:v>3.4714714714714802E-2</c:v>
                </c:pt>
                <c:pt idx="8960">
                  <c:v>2.0567934782608772E-2</c:v>
                </c:pt>
                <c:pt idx="8961">
                  <c:v>1.6421052631579034E-2</c:v>
                </c:pt>
                <c:pt idx="8962">
                  <c:v>1.6421052631579034E-2</c:v>
                </c:pt>
                <c:pt idx="8963">
                  <c:v>1.6421052631579034E-2</c:v>
                </c:pt>
                <c:pt idx="8964">
                  <c:v>1.6421052631579034E-2</c:v>
                </c:pt>
                <c:pt idx="8965">
                  <c:v>1.6421052631579034E-2</c:v>
                </c:pt>
                <c:pt idx="8966">
                  <c:v>1.6421052631579034E-2</c:v>
                </c:pt>
                <c:pt idx="8967">
                  <c:v>1.6421052631579034E-2</c:v>
                </c:pt>
                <c:pt idx="8968">
                  <c:v>1.8779174789404619E-3</c:v>
                </c:pt>
                <c:pt idx="8969">
                  <c:v>3.4377387318563754E-2</c:v>
                </c:pt>
                <c:pt idx="8970">
                  <c:v>4.870335230866546E-2</c:v>
                </c:pt>
                <c:pt idx="8971">
                  <c:v>1.0513296227581837E-2</c:v>
                </c:pt>
                <c:pt idx="8972">
                  <c:v>2.9654090375153203E-3</c:v>
                </c:pt>
                <c:pt idx="8973">
                  <c:v>4.2441218911805362E-4</c:v>
                </c:pt>
                <c:pt idx="8974">
                  <c:v>3.4333234333234156E-3</c:v>
                </c:pt>
                <c:pt idx="8975">
                  <c:v>1.1022193278702465E-2</c:v>
                </c:pt>
                <c:pt idx="8976">
                  <c:v>1.0736842105263183E-2</c:v>
                </c:pt>
                <c:pt idx="8977">
                  <c:v>6.4499484004128737E-4</c:v>
                </c:pt>
                <c:pt idx="8978">
                  <c:v>4.6883495899780348E-4</c:v>
                </c:pt>
                <c:pt idx="8979">
                  <c:v>1.7691287041137355E-4</c:v>
                </c:pt>
                <c:pt idx="8980">
                  <c:v>6.072106261857189E-4</c:v>
                </c:pt>
                <c:pt idx="8981">
                  <c:v>1.0967741935483678E-2</c:v>
                </c:pt>
                <c:pt idx="8982">
                  <c:v>5.6458768842669732E-2</c:v>
                </c:pt>
                <c:pt idx="8983">
                  <c:v>7.1731748726660367E-4</c:v>
                </c:pt>
                <c:pt idx="8984">
                  <c:v>1.0611205432937245E-2</c:v>
                </c:pt>
                <c:pt idx="8985">
                  <c:v>6.6881252718574858E-3</c:v>
                </c:pt>
                <c:pt idx="8986">
                  <c:v>7.4922600619195734E-3</c:v>
                </c:pt>
                <c:pt idx="8987">
                  <c:v>9.7975708502025353E-3</c:v>
                </c:pt>
                <c:pt idx="8988">
                  <c:v>3.7073170731707482E-2</c:v>
                </c:pt>
                <c:pt idx="8989">
                  <c:v>3.0151650312222169E-3</c:v>
                </c:pt>
                <c:pt idx="8990">
                  <c:v>8.8756232686980421E-3</c:v>
                </c:pt>
                <c:pt idx="8991">
                  <c:v>7.1731748726660367E-4</c:v>
                </c:pt>
                <c:pt idx="8992">
                  <c:v>1.0611205432937245E-2</c:v>
                </c:pt>
                <c:pt idx="8993">
                  <c:v>0.13013126248420359</c:v>
                </c:pt>
                <c:pt idx="8994">
                  <c:v>3.64145658263305E-2</c:v>
                </c:pt>
                <c:pt idx="8995">
                  <c:v>7.2148786831516027E-4</c:v>
                </c:pt>
                <c:pt idx="8996">
                  <c:v>4.4974817756071143E-3</c:v>
                </c:pt>
                <c:pt idx="8997">
                  <c:v>2.3269005169457489E-2</c:v>
                </c:pt>
                <c:pt idx="8998">
                  <c:v>0.10929257742983244</c:v>
                </c:pt>
                <c:pt idx="8999">
                  <c:v>3.4787405108260831E-2</c:v>
                </c:pt>
                <c:pt idx="9000">
                  <c:v>2.6364764267990268E-2</c:v>
                </c:pt>
                <c:pt idx="9001">
                  <c:v>1.3665297812854292E-3</c:v>
                </c:pt>
                <c:pt idx="9002">
                  <c:v>6.4370164939424619E-3</c:v>
                </c:pt>
                <c:pt idx="9003">
                  <c:v>1.0296789824349027E-2</c:v>
                </c:pt>
                <c:pt idx="9004">
                  <c:v>2.0923076923076878E-2</c:v>
                </c:pt>
                <c:pt idx="9005">
                  <c:v>1.0296789824349027E-2</c:v>
                </c:pt>
                <c:pt idx="9006">
                  <c:v>2.4085224641037482E-2</c:v>
                </c:pt>
                <c:pt idx="9007">
                  <c:v>3.5433070866141662E-2</c:v>
                </c:pt>
                <c:pt idx="9008">
                  <c:v>1.6203703703703606E-2</c:v>
                </c:pt>
                <c:pt idx="9009">
                  <c:v>1.5748031496063096E-2</c:v>
                </c:pt>
                <c:pt idx="9010">
                  <c:v>2.016129032257999E-3</c:v>
                </c:pt>
                <c:pt idx="9011">
                  <c:v>5.9999999999999928E-2</c:v>
                </c:pt>
                <c:pt idx="9012">
                  <c:v>2.4291497975707918E-3</c:v>
                </c:pt>
                <c:pt idx="9013">
                  <c:v>5.7836899942167346E-4</c:v>
                </c:pt>
                <c:pt idx="9014">
                  <c:v>5.1948944062594777E-4</c:v>
                </c:pt>
                <c:pt idx="9015">
                  <c:v>2.3199023199023172E-2</c:v>
                </c:pt>
                <c:pt idx="9016">
                  <c:v>2.3199023199023172E-2</c:v>
                </c:pt>
                <c:pt idx="9017">
                  <c:v>4.8480099413885699E-3</c:v>
                </c:pt>
                <c:pt idx="9018">
                  <c:v>3.6053130929791309E-2</c:v>
                </c:pt>
                <c:pt idx="9019">
                  <c:v>1.3724010155760494E-5</c:v>
                </c:pt>
                <c:pt idx="9020">
                  <c:v>1.6421052631579034E-2</c:v>
                </c:pt>
                <c:pt idx="9021">
                  <c:v>1.0860484544695154E-2</c:v>
                </c:pt>
                <c:pt idx="9022">
                  <c:v>2.3199023199023172E-2</c:v>
                </c:pt>
                <c:pt idx="9023">
                  <c:v>3.7189442711444518E-2</c:v>
                </c:pt>
                <c:pt idx="9024">
                  <c:v>1.0860484544695154E-2</c:v>
                </c:pt>
                <c:pt idx="9025">
                  <c:v>1.6421052631579034E-2</c:v>
                </c:pt>
                <c:pt idx="9026">
                  <c:v>7.3970350978661854E-3</c:v>
                </c:pt>
                <c:pt idx="9027">
                  <c:v>5.7969083321606343E-2</c:v>
                </c:pt>
                <c:pt idx="9028">
                  <c:v>6.9991251093613586E-3</c:v>
                </c:pt>
                <c:pt idx="9029">
                  <c:v>2.7322404371585415E-3</c:v>
                </c:pt>
                <c:pt idx="9030">
                  <c:v>1.4241996233521636E-2</c:v>
                </c:pt>
                <c:pt idx="9031">
                  <c:v>1.5748031496063096E-2</c:v>
                </c:pt>
                <c:pt idx="9032">
                  <c:v>1.0416666666666938E-2</c:v>
                </c:pt>
                <c:pt idx="9033">
                  <c:v>1.3831967213114787E-2</c:v>
                </c:pt>
                <c:pt idx="9034">
                  <c:v>1.9357336430511073E-4</c:v>
                </c:pt>
                <c:pt idx="9035">
                  <c:v>4.9554781262098134E-2</c:v>
                </c:pt>
                <c:pt idx="9036">
                  <c:v>2.5864707682889666E-2</c:v>
                </c:pt>
                <c:pt idx="9037">
                  <c:v>2.3437500000000038E-2</c:v>
                </c:pt>
                <c:pt idx="9038">
                  <c:v>1.5915781830913204E-4</c:v>
                </c:pt>
                <c:pt idx="9039">
                  <c:v>6.9991251093613586E-3</c:v>
                </c:pt>
                <c:pt idx="9040">
                  <c:v>1.5442251461988146E-2</c:v>
                </c:pt>
                <c:pt idx="9041">
                  <c:v>2.3437500000000038E-2</c:v>
                </c:pt>
                <c:pt idx="9042">
                  <c:v>6.9991251093613586E-3</c:v>
                </c:pt>
                <c:pt idx="9043">
                  <c:v>3.2258064516129087E-2</c:v>
                </c:pt>
                <c:pt idx="9044">
                  <c:v>1.0416666666666938E-2</c:v>
                </c:pt>
                <c:pt idx="9045">
                  <c:v>1.734400656814461E-2</c:v>
                </c:pt>
                <c:pt idx="9046">
                  <c:v>4.7619047619047589E-2</c:v>
                </c:pt>
                <c:pt idx="9047">
                  <c:v>6.5104166666679814E-4</c:v>
                </c:pt>
                <c:pt idx="9048">
                  <c:v>1.7122310951760113E-2</c:v>
                </c:pt>
                <c:pt idx="9049">
                  <c:v>7.8099838969404048E-2</c:v>
                </c:pt>
                <c:pt idx="9050">
                  <c:v>1.1291233163965983E-3</c:v>
                </c:pt>
                <c:pt idx="9051">
                  <c:v>0.11304889442541274</c:v>
                </c:pt>
                <c:pt idx="9052">
                  <c:v>1.0860484544695154E-2</c:v>
                </c:pt>
                <c:pt idx="9053">
                  <c:v>5.7836899942167346E-4</c:v>
                </c:pt>
                <c:pt idx="9054">
                  <c:v>7.0779423006138366E-4</c:v>
                </c:pt>
                <c:pt idx="9055">
                  <c:v>3.3436778366397482E-5</c:v>
                </c:pt>
                <c:pt idx="9056">
                  <c:v>8.0020224079187824E-2</c:v>
                </c:pt>
                <c:pt idx="9057">
                  <c:v>9.9184782608695593E-2</c:v>
                </c:pt>
                <c:pt idx="9058">
                  <c:v>2.1917808219178037E-2</c:v>
                </c:pt>
                <c:pt idx="9059">
                  <c:v>6.5104166666679814E-4</c:v>
                </c:pt>
                <c:pt idx="9060">
                  <c:v>1.6079158936301841E-2</c:v>
                </c:pt>
                <c:pt idx="9061">
                  <c:v>1.2487512487511664E-3</c:v>
                </c:pt>
                <c:pt idx="9062">
                  <c:v>6.8740783026497582E-3</c:v>
                </c:pt>
                <c:pt idx="9063">
                  <c:v>4.8166119594678422E-4</c:v>
                </c:pt>
                <c:pt idx="9064">
                  <c:v>7.2232645403377038E-2</c:v>
                </c:pt>
                <c:pt idx="9065">
                  <c:v>3.2859412250514988E-3</c:v>
                </c:pt>
                <c:pt idx="9066">
                  <c:v>6.1454293737771293E-4</c:v>
                </c:pt>
                <c:pt idx="9067">
                  <c:v>8.2159889580383366E-3</c:v>
                </c:pt>
                <c:pt idx="9068">
                  <c:v>2.1610389610389521E-2</c:v>
                </c:pt>
                <c:pt idx="9069">
                  <c:v>1.6079158936301841E-2</c:v>
                </c:pt>
                <c:pt idx="9070">
                  <c:v>6.8740783026497582E-3</c:v>
                </c:pt>
                <c:pt idx="9071">
                  <c:v>3.2792837414687263E-3</c:v>
                </c:pt>
                <c:pt idx="9072">
                  <c:v>3.7387836490511772E-5</c:v>
                </c:pt>
                <c:pt idx="9073">
                  <c:v>4.7454275827978405E-2</c:v>
                </c:pt>
                <c:pt idx="9074">
                  <c:v>6.4457601222312497E-4</c:v>
                </c:pt>
                <c:pt idx="9075">
                  <c:v>2.4043584825234575E-2</c:v>
                </c:pt>
                <c:pt idx="9076">
                  <c:v>1.1707988980716462E-2</c:v>
                </c:pt>
                <c:pt idx="9077">
                  <c:v>1.5952781715095784E-2</c:v>
                </c:pt>
                <c:pt idx="9078">
                  <c:v>1.1707988980716462E-2</c:v>
                </c:pt>
                <c:pt idx="9079">
                  <c:v>6.1454293737771293E-4</c:v>
                </c:pt>
                <c:pt idx="9080">
                  <c:v>1.6079158936301841E-2</c:v>
                </c:pt>
                <c:pt idx="9081">
                  <c:v>6.1454293737771293E-4</c:v>
                </c:pt>
                <c:pt idx="9082">
                  <c:v>4.0714293410749364E-2</c:v>
                </c:pt>
                <c:pt idx="9083">
                  <c:v>6.912845219296887E-3</c:v>
                </c:pt>
                <c:pt idx="9084">
                  <c:v>3.1173826173826382E-3</c:v>
                </c:pt>
                <c:pt idx="9085">
                  <c:v>2.3319200484554808E-2</c:v>
                </c:pt>
                <c:pt idx="9086">
                  <c:v>9.8681805998884634E-4</c:v>
                </c:pt>
                <c:pt idx="9087">
                  <c:v>4.8166119594678422E-4</c:v>
                </c:pt>
                <c:pt idx="9088">
                  <c:v>2.6399407044568297E-2</c:v>
                </c:pt>
                <c:pt idx="9089">
                  <c:v>3.4009512754453646E-3</c:v>
                </c:pt>
                <c:pt idx="9090">
                  <c:v>1.4335974584421679E-2</c:v>
                </c:pt>
                <c:pt idx="9091">
                  <c:v>6.1218243036437225E-4</c:v>
                </c:pt>
                <c:pt idx="9092">
                  <c:v>1.1544011544011593E-2</c:v>
                </c:pt>
                <c:pt idx="9093">
                  <c:v>4.2308854638865873E-3</c:v>
                </c:pt>
                <c:pt idx="9094">
                  <c:v>1.4756944444444444E-2</c:v>
                </c:pt>
                <c:pt idx="9095">
                  <c:v>6.9991251093613586E-3</c:v>
                </c:pt>
                <c:pt idx="9096">
                  <c:v>1.0416666666666938E-2</c:v>
                </c:pt>
                <c:pt idx="9097">
                  <c:v>1.5748031496063096E-2</c:v>
                </c:pt>
                <c:pt idx="9098">
                  <c:v>6.147540983606598E-3</c:v>
                </c:pt>
                <c:pt idx="9099">
                  <c:v>5.8479532163741655E-3</c:v>
                </c:pt>
                <c:pt idx="9100">
                  <c:v>1.0416666666666938E-2</c:v>
                </c:pt>
                <c:pt idx="9101">
                  <c:v>1.3888888888888959E-2</c:v>
                </c:pt>
                <c:pt idx="9102">
                  <c:v>1.0976702508960743E-2</c:v>
                </c:pt>
                <c:pt idx="9103">
                  <c:v>4.3744531933532539E-4</c:v>
                </c:pt>
                <c:pt idx="9104">
                  <c:v>6.9909820468270984E-3</c:v>
                </c:pt>
                <c:pt idx="9105">
                  <c:v>6.5104166666679814E-4</c:v>
                </c:pt>
                <c:pt idx="9106">
                  <c:v>9.177799500380052E-3</c:v>
                </c:pt>
                <c:pt idx="9107">
                  <c:v>1.5567765567765486E-2</c:v>
                </c:pt>
                <c:pt idx="9108">
                  <c:v>6.5104166666679814E-4</c:v>
                </c:pt>
                <c:pt idx="9109">
                  <c:v>4.3744531933532539E-4</c:v>
                </c:pt>
                <c:pt idx="9110">
                  <c:v>4.6153846153845997E-2</c:v>
                </c:pt>
                <c:pt idx="9111">
                  <c:v>4.3785904441629868E-4</c:v>
                </c:pt>
                <c:pt idx="9112">
                  <c:v>6.4641241111728734E-5</c:v>
                </c:pt>
                <c:pt idx="9113">
                  <c:v>1.1839708561020023E-2</c:v>
                </c:pt>
                <c:pt idx="9114">
                  <c:v>8.903133903133629E-4</c:v>
                </c:pt>
                <c:pt idx="9115">
                  <c:v>7.5345529890987991E-4</c:v>
                </c:pt>
                <c:pt idx="9116">
                  <c:v>4.3785904441629868E-4</c:v>
                </c:pt>
                <c:pt idx="9117">
                  <c:v>2.4074074074074043E-2</c:v>
                </c:pt>
                <c:pt idx="9118">
                  <c:v>1.6508605549701672E-2</c:v>
                </c:pt>
                <c:pt idx="9119">
                  <c:v>2.5202736297084073E-3</c:v>
                </c:pt>
                <c:pt idx="9120">
                  <c:v>8.3486061779680567E-4</c:v>
                </c:pt>
                <c:pt idx="9121">
                  <c:v>2.7992852888624332E-2</c:v>
                </c:pt>
                <c:pt idx="9122">
                  <c:v>9.3592383681021032E-3</c:v>
                </c:pt>
                <c:pt idx="9123">
                  <c:v>3.8493567056668149E-2</c:v>
                </c:pt>
                <c:pt idx="9124">
                  <c:v>1.5748031496063096E-2</c:v>
                </c:pt>
                <c:pt idx="9125">
                  <c:v>3.6458333333333426E-2</c:v>
                </c:pt>
                <c:pt idx="9126">
                  <c:v>6.7060415897625325E-3</c:v>
                </c:pt>
                <c:pt idx="9127">
                  <c:v>6.6666666666667001E-3</c:v>
                </c:pt>
                <c:pt idx="9128">
                  <c:v>1.3227513227514736E-3</c:v>
                </c:pt>
                <c:pt idx="9129">
                  <c:v>7.2515881577370151E-3</c:v>
                </c:pt>
                <c:pt idx="9130">
                  <c:v>2.3437500000000038E-2</c:v>
                </c:pt>
                <c:pt idx="9131">
                  <c:v>6.5104166666679814E-4</c:v>
                </c:pt>
                <c:pt idx="9132">
                  <c:v>6.5104166666679814E-4</c:v>
                </c:pt>
                <c:pt idx="9133">
                  <c:v>4.3744531933532539E-4</c:v>
                </c:pt>
                <c:pt idx="9134">
                  <c:v>4.3744531933532539E-4</c:v>
                </c:pt>
                <c:pt idx="9135">
                  <c:v>1.0416666666666938E-2</c:v>
                </c:pt>
                <c:pt idx="9136">
                  <c:v>6.6666666666667001E-3</c:v>
                </c:pt>
                <c:pt idx="9137">
                  <c:v>6.5310223561918183E-3</c:v>
                </c:pt>
                <c:pt idx="9138">
                  <c:v>1.4107611548556396E-2</c:v>
                </c:pt>
                <c:pt idx="9139">
                  <c:v>3.7224264705882436E-2</c:v>
                </c:pt>
                <c:pt idx="9140">
                  <c:v>0</c:v>
                </c:pt>
                <c:pt idx="9141">
                  <c:v>6.5104166666679814E-4</c:v>
                </c:pt>
                <c:pt idx="9142">
                  <c:v>2.3437500000000038E-2</c:v>
                </c:pt>
                <c:pt idx="9143">
                  <c:v>8.1939228405599716E-3</c:v>
                </c:pt>
                <c:pt idx="9144">
                  <c:v>2.1164021164021368E-2</c:v>
                </c:pt>
                <c:pt idx="9145">
                  <c:v>1.0416666666666938E-2</c:v>
                </c:pt>
                <c:pt idx="9146">
                  <c:v>3.6549707602333709E-4</c:v>
                </c:pt>
                <c:pt idx="9147">
                  <c:v>9.6618357487921833E-3</c:v>
                </c:pt>
                <c:pt idx="9148">
                  <c:v>7.7190097743674562E-3</c:v>
                </c:pt>
                <c:pt idx="9149">
                  <c:v>1.0416666666666905E-2</c:v>
                </c:pt>
                <c:pt idx="9150">
                  <c:v>6.147540983606598E-3</c:v>
                </c:pt>
                <c:pt idx="9151">
                  <c:v>2.7898866608544078E-2</c:v>
                </c:pt>
                <c:pt idx="9152">
                  <c:v>3.9008533116619143E-2</c:v>
                </c:pt>
                <c:pt idx="9153">
                  <c:v>6.5104166666679814E-4</c:v>
                </c:pt>
                <c:pt idx="9154">
                  <c:v>8.9605734767043196E-4</c:v>
                </c:pt>
                <c:pt idx="9155">
                  <c:v>2.1164021164021368E-2</c:v>
                </c:pt>
                <c:pt idx="9156">
                  <c:v>4.833698830409363E-2</c:v>
                </c:pt>
                <c:pt idx="9157">
                  <c:v>1.4271030993042508E-2</c:v>
                </c:pt>
                <c:pt idx="9158">
                  <c:v>3.3296793642093675E-2</c:v>
                </c:pt>
                <c:pt idx="9159">
                  <c:v>1.3888888888888959E-2</c:v>
                </c:pt>
                <c:pt idx="9160">
                  <c:v>3.097173828881227E-3</c:v>
                </c:pt>
                <c:pt idx="9161">
                  <c:v>1.5779092702169595E-2</c:v>
                </c:pt>
                <c:pt idx="9162">
                  <c:v>4.3744531933532539E-4</c:v>
                </c:pt>
                <c:pt idx="9163">
                  <c:v>2.8385796678479791E-2</c:v>
                </c:pt>
                <c:pt idx="9164">
                  <c:v>1.9097222222222307E-2</c:v>
                </c:pt>
                <c:pt idx="9165">
                  <c:v>2.7605244996550065E-3</c:v>
                </c:pt>
                <c:pt idx="9166">
                  <c:v>2.1164021164021368E-2</c:v>
                </c:pt>
                <c:pt idx="9167">
                  <c:v>1.3227513227514738E-3</c:v>
                </c:pt>
                <c:pt idx="9168">
                  <c:v>6.6666666666668883E-3</c:v>
                </c:pt>
                <c:pt idx="9169">
                  <c:v>3.097173828881227E-3</c:v>
                </c:pt>
                <c:pt idx="9170">
                  <c:v>6.5104166666679814E-4</c:v>
                </c:pt>
                <c:pt idx="9171">
                  <c:v>4.0493204427630491E-2</c:v>
                </c:pt>
                <c:pt idx="9172">
                  <c:v>2.7364350079282302E-2</c:v>
                </c:pt>
                <c:pt idx="9173">
                  <c:v>1.5384615384615396E-2</c:v>
                </c:pt>
                <c:pt idx="9174">
                  <c:v>3.3094017094026639E-4</c:v>
                </c:pt>
                <c:pt idx="9175">
                  <c:v>2.3668639053252532E-4</c:v>
                </c:pt>
                <c:pt idx="9176">
                  <c:v>9.7159911427744973E-3</c:v>
                </c:pt>
                <c:pt idx="9177">
                  <c:v>1.0362897576012367E-2</c:v>
                </c:pt>
                <c:pt idx="9178">
                  <c:v>3.7440000000000209E-2</c:v>
                </c:pt>
                <c:pt idx="9179">
                  <c:v>3.0070404172099028E-2</c:v>
                </c:pt>
                <c:pt idx="9180">
                  <c:v>1.0175010175010308E-2</c:v>
                </c:pt>
                <c:pt idx="9181">
                  <c:v>3.7440000000000209E-2</c:v>
                </c:pt>
                <c:pt idx="9182">
                  <c:v>3.6662494785148193E-2</c:v>
                </c:pt>
                <c:pt idx="9183">
                  <c:v>1.7151187719652098E-5</c:v>
                </c:pt>
                <c:pt idx="9184">
                  <c:v>2.8752734635083672E-4</c:v>
                </c:pt>
                <c:pt idx="9185">
                  <c:v>2.9239461103867082E-3</c:v>
                </c:pt>
                <c:pt idx="9186">
                  <c:v>2.2442432451701601E-3</c:v>
                </c:pt>
                <c:pt idx="9187">
                  <c:v>1.5743309513801335E-2</c:v>
                </c:pt>
                <c:pt idx="9188">
                  <c:v>3.1525851197982367E-2</c:v>
                </c:pt>
                <c:pt idx="9189">
                  <c:v>7.1794871794871795E-3</c:v>
                </c:pt>
                <c:pt idx="9190">
                  <c:v>7.9772079772078366E-4</c:v>
                </c:pt>
                <c:pt idx="9191">
                  <c:v>6.3367983367983646E-3</c:v>
                </c:pt>
                <c:pt idx="9192">
                  <c:v>7.9772079772078366E-4</c:v>
                </c:pt>
                <c:pt idx="9193">
                  <c:v>4.0493204427630491E-2</c:v>
                </c:pt>
                <c:pt idx="9194">
                  <c:v>2.0087659584632224E-3</c:v>
                </c:pt>
                <c:pt idx="9195">
                  <c:v>3.6069193963930439E-3</c:v>
                </c:pt>
                <c:pt idx="9196">
                  <c:v>3.6069193963930439E-3</c:v>
                </c:pt>
                <c:pt idx="9197">
                  <c:v>1.0840468131236701E-3</c:v>
                </c:pt>
                <c:pt idx="9198">
                  <c:v>1.0618552414218083E-2</c:v>
                </c:pt>
                <c:pt idx="9199">
                  <c:v>6.5830617821238847E-6</c:v>
                </c:pt>
                <c:pt idx="9200">
                  <c:v>5.29014844804351E-4</c:v>
                </c:pt>
                <c:pt idx="9201">
                  <c:v>1.0840468131236701E-3</c:v>
                </c:pt>
                <c:pt idx="9202">
                  <c:v>6.7476383265857292E-3</c:v>
                </c:pt>
                <c:pt idx="9203">
                  <c:v>1.3448741216436296E-2</c:v>
                </c:pt>
                <c:pt idx="9204">
                  <c:v>3.5076923076923019E-2</c:v>
                </c:pt>
                <c:pt idx="9205">
                  <c:v>6.5104166666679814E-4</c:v>
                </c:pt>
                <c:pt idx="9206">
                  <c:v>2.3437500000000038E-2</c:v>
                </c:pt>
                <c:pt idx="9207">
                  <c:v>6.5104166666679814E-4</c:v>
                </c:pt>
                <c:pt idx="9208">
                  <c:v>1.3832487141505839E-2</c:v>
                </c:pt>
                <c:pt idx="9209">
                  <c:v>3.5256410256410152E-2</c:v>
                </c:pt>
                <c:pt idx="9210">
                  <c:v>1.6080133250888039E-2</c:v>
                </c:pt>
                <c:pt idx="9211">
                  <c:v>1.1523108925706356E-2</c:v>
                </c:pt>
                <c:pt idx="9212">
                  <c:v>1.3335348861664229E-3</c:v>
                </c:pt>
                <c:pt idx="9213">
                  <c:v>1.6079158936301841E-2</c:v>
                </c:pt>
                <c:pt idx="9214">
                  <c:v>6.912845219296887E-3</c:v>
                </c:pt>
                <c:pt idx="9215">
                  <c:v>6.1454293737771293E-4</c:v>
                </c:pt>
                <c:pt idx="9216">
                  <c:v>1.3793728395498398E-2</c:v>
                </c:pt>
                <c:pt idx="9217">
                  <c:v>1.3793728395498398E-2</c:v>
                </c:pt>
                <c:pt idx="9218">
                  <c:v>2.1224495523559177E-3</c:v>
                </c:pt>
                <c:pt idx="9219">
                  <c:v>1.8058577645442074E-2</c:v>
                </c:pt>
                <c:pt idx="9220">
                  <c:v>1.2058518695685753E-3</c:v>
                </c:pt>
                <c:pt idx="9221">
                  <c:v>1.6816620027630905E-3</c:v>
                </c:pt>
                <c:pt idx="9222">
                  <c:v>5.1904176904176312E-3</c:v>
                </c:pt>
                <c:pt idx="9223">
                  <c:v>7.9298048048049522E-4</c:v>
                </c:pt>
                <c:pt idx="9224">
                  <c:v>7.8311069690366396E-4</c:v>
                </c:pt>
                <c:pt idx="9225">
                  <c:v>2.6333460773069247E-3</c:v>
                </c:pt>
                <c:pt idx="9226">
                  <c:v>1.6179973076524905E-2</c:v>
                </c:pt>
                <c:pt idx="9227">
                  <c:v>8.0801298192603125E-3</c:v>
                </c:pt>
                <c:pt idx="9228">
                  <c:v>1.3014193438721714E-2</c:v>
                </c:pt>
                <c:pt idx="9229">
                  <c:v>2.5694444444444468E-2</c:v>
                </c:pt>
                <c:pt idx="9230">
                  <c:v>1.0296789824349027E-2</c:v>
                </c:pt>
                <c:pt idx="9231">
                  <c:v>7.2148786831516027E-4</c:v>
                </c:pt>
                <c:pt idx="9232">
                  <c:v>0.23613371248287593</c:v>
                </c:pt>
                <c:pt idx="9233">
                  <c:v>0.14257228315054835</c:v>
                </c:pt>
                <c:pt idx="9234">
                  <c:v>0.13056309036571184</c:v>
                </c:pt>
                <c:pt idx="9235">
                  <c:v>2.0923076923076878E-2</c:v>
                </c:pt>
                <c:pt idx="9236">
                  <c:v>7.8480422813285468E-4</c:v>
                </c:pt>
                <c:pt idx="9237">
                  <c:v>7.3124406457739807E-2</c:v>
                </c:pt>
                <c:pt idx="9238">
                  <c:v>0.12118937972596507</c:v>
                </c:pt>
                <c:pt idx="9239">
                  <c:v>8.082129846835738E-2</c:v>
                </c:pt>
                <c:pt idx="9240">
                  <c:v>1.4423076923076915E-2</c:v>
                </c:pt>
                <c:pt idx="9241">
                  <c:v>1.0513296227581837E-2</c:v>
                </c:pt>
                <c:pt idx="9242">
                  <c:v>2.8690263984381421E-3</c:v>
                </c:pt>
                <c:pt idx="9243">
                  <c:v>2.3965141612200407E-2</c:v>
                </c:pt>
                <c:pt idx="9244">
                  <c:v>1.0513296227581837E-2</c:v>
                </c:pt>
                <c:pt idx="9245">
                  <c:v>7.204142262965737E-3</c:v>
                </c:pt>
                <c:pt idx="9246">
                  <c:v>1.0513296227581837E-2</c:v>
                </c:pt>
                <c:pt idx="9247">
                  <c:v>1.0513296227581837E-2</c:v>
                </c:pt>
                <c:pt idx="9248">
                  <c:v>3.4377387318563754E-2</c:v>
                </c:pt>
                <c:pt idx="9249">
                  <c:v>6.8903836479158945E-3</c:v>
                </c:pt>
                <c:pt idx="9250">
                  <c:v>2.3965141612200407E-2</c:v>
                </c:pt>
                <c:pt idx="9251">
                  <c:v>1.6634219670272784E-2</c:v>
                </c:pt>
                <c:pt idx="9252">
                  <c:v>6.8310152343768109E-4</c:v>
                </c:pt>
                <c:pt idx="9253">
                  <c:v>6.1285120108648767E-3</c:v>
                </c:pt>
                <c:pt idx="9254">
                  <c:v>6.1285120108648767E-3</c:v>
                </c:pt>
                <c:pt idx="9255">
                  <c:v>5.8834312522757712E-3</c:v>
                </c:pt>
                <c:pt idx="9256">
                  <c:v>1.1022193278702465E-2</c:v>
                </c:pt>
                <c:pt idx="9257">
                  <c:v>2.1365731043150302E-2</c:v>
                </c:pt>
                <c:pt idx="9258">
                  <c:v>2.3965141612200407E-2</c:v>
                </c:pt>
                <c:pt idx="9259">
                  <c:v>1.0416666666666938E-2</c:v>
                </c:pt>
                <c:pt idx="9260">
                  <c:v>2.3437500000000038E-2</c:v>
                </c:pt>
                <c:pt idx="9261">
                  <c:v>2.3437500000000038E-2</c:v>
                </c:pt>
                <c:pt idx="9262">
                  <c:v>4.9973971889640777E-2</c:v>
                </c:pt>
                <c:pt idx="9263">
                  <c:v>3.2856385797562199E-2</c:v>
                </c:pt>
                <c:pt idx="9264">
                  <c:v>7.0611577964520677E-3</c:v>
                </c:pt>
                <c:pt idx="9265">
                  <c:v>2.3437500000000038E-2</c:v>
                </c:pt>
                <c:pt idx="9266">
                  <c:v>6.5104166666679814E-4</c:v>
                </c:pt>
                <c:pt idx="9267">
                  <c:v>2.9659277504105235E-2</c:v>
                </c:pt>
                <c:pt idx="9268">
                  <c:v>8.9605734767043196E-4</c:v>
                </c:pt>
                <c:pt idx="9269">
                  <c:v>7.2580645161290175E-2</c:v>
                </c:pt>
                <c:pt idx="9270">
                  <c:v>2.3437500000000038E-2</c:v>
                </c:pt>
                <c:pt idx="9271">
                  <c:v>1.587301587301774E-3</c:v>
                </c:pt>
                <c:pt idx="9272">
                  <c:v>2.3437500000000038E-2</c:v>
                </c:pt>
                <c:pt idx="9273">
                  <c:v>2.1360069747166647E-2</c:v>
                </c:pt>
                <c:pt idx="9274">
                  <c:v>6.9991251093613586E-3</c:v>
                </c:pt>
                <c:pt idx="9275">
                  <c:v>2.3437500000000038E-2</c:v>
                </c:pt>
                <c:pt idx="9276">
                  <c:v>6.9991251093613586E-3</c:v>
                </c:pt>
                <c:pt idx="9277">
                  <c:v>1.0416666666666938E-2</c:v>
                </c:pt>
                <c:pt idx="9278">
                  <c:v>4.1928721174005288E-3</c:v>
                </c:pt>
                <c:pt idx="9279">
                  <c:v>0</c:v>
                </c:pt>
                <c:pt idx="9280">
                  <c:v>7.5520178745984738E-3</c:v>
                </c:pt>
                <c:pt idx="9281">
                  <c:v>7.3072173727912167E-3</c:v>
                </c:pt>
                <c:pt idx="9282">
                  <c:v>4.9629578342449167E-3</c:v>
                </c:pt>
                <c:pt idx="9283">
                  <c:v>7.3072173727912167E-3</c:v>
                </c:pt>
                <c:pt idx="9284">
                  <c:v>1.0416666666666938E-2</c:v>
                </c:pt>
                <c:pt idx="9285">
                  <c:v>1.7076502732243888E-4</c:v>
                </c:pt>
                <c:pt idx="9286">
                  <c:v>1.6203703703703606E-2</c:v>
                </c:pt>
                <c:pt idx="9287">
                  <c:v>3.6549707602333709E-4</c:v>
                </c:pt>
                <c:pt idx="9288">
                  <c:v>7.2148786831516027E-4</c:v>
                </c:pt>
                <c:pt idx="9289">
                  <c:v>3.8305920658873168E-4</c:v>
                </c:pt>
                <c:pt idx="9290">
                  <c:v>2.6492311931080367E-4</c:v>
                </c:pt>
                <c:pt idx="9291">
                  <c:v>1.0490381649293126E-2</c:v>
                </c:pt>
                <c:pt idx="9292">
                  <c:v>7.2148786831516027E-4</c:v>
                </c:pt>
                <c:pt idx="9293">
                  <c:v>2.0923076923076878E-2</c:v>
                </c:pt>
                <c:pt idx="9294">
                  <c:v>2.4085224641037482E-2</c:v>
                </c:pt>
                <c:pt idx="9295">
                  <c:v>2.4085224641037482E-2</c:v>
                </c:pt>
                <c:pt idx="9296">
                  <c:v>1.0296789824349027E-2</c:v>
                </c:pt>
                <c:pt idx="9297">
                  <c:v>5.2393427006426955E-4</c:v>
                </c:pt>
                <c:pt idx="9298">
                  <c:v>5.796801764544311E-4</c:v>
                </c:pt>
                <c:pt idx="9299">
                  <c:v>5.4256410256409051E-4</c:v>
                </c:pt>
                <c:pt idx="9300">
                  <c:v>3.8134124733365496E-3</c:v>
                </c:pt>
                <c:pt idx="9301">
                  <c:v>1.0944829126647154E-2</c:v>
                </c:pt>
                <c:pt idx="9302">
                  <c:v>1.7970998138012798E-2</c:v>
                </c:pt>
                <c:pt idx="9303">
                  <c:v>1.908140904279914E-3</c:v>
                </c:pt>
                <c:pt idx="9304">
                  <c:v>1.0944829126647154E-2</c:v>
                </c:pt>
                <c:pt idx="9305">
                  <c:v>8.9605734767043196E-4</c:v>
                </c:pt>
                <c:pt idx="9306">
                  <c:v>2.3818248442653931E-3</c:v>
                </c:pt>
                <c:pt idx="9307">
                  <c:v>4.2020479520479478E-3</c:v>
                </c:pt>
                <c:pt idx="9308">
                  <c:v>6.1454293737771293E-4</c:v>
                </c:pt>
                <c:pt idx="9309">
                  <c:v>1.517232767232798E-3</c:v>
                </c:pt>
                <c:pt idx="9310">
                  <c:v>0.12968519575662435</c:v>
                </c:pt>
                <c:pt idx="9311">
                  <c:v>1.0635034257081455E-2</c:v>
                </c:pt>
                <c:pt idx="9312">
                  <c:v>1.5470477999748978E-4</c:v>
                </c:pt>
                <c:pt idx="9313">
                  <c:v>1.6079158936301841E-2</c:v>
                </c:pt>
                <c:pt idx="9314">
                  <c:v>2.1610389610389521E-2</c:v>
                </c:pt>
                <c:pt idx="9315">
                  <c:v>5.9708436724565772E-2</c:v>
                </c:pt>
                <c:pt idx="9316">
                  <c:v>1.4241996233521636E-2</c:v>
                </c:pt>
                <c:pt idx="9317">
                  <c:v>2.66666666666668E-2</c:v>
                </c:pt>
                <c:pt idx="9318">
                  <c:v>3.5433070866141662E-2</c:v>
                </c:pt>
                <c:pt idx="9319">
                  <c:v>1.0416666666666938E-2</c:v>
                </c:pt>
                <c:pt idx="9320">
                  <c:v>4.3744531933532539E-4</c:v>
                </c:pt>
                <c:pt idx="9321">
                  <c:v>1.3258820951128777E-2</c:v>
                </c:pt>
                <c:pt idx="9322">
                  <c:v>7.5757575757576141E-3</c:v>
                </c:pt>
                <c:pt idx="9323">
                  <c:v>1.3227513227514738E-3</c:v>
                </c:pt>
                <c:pt idx="9324">
                  <c:v>2.976190476190496E-3</c:v>
                </c:pt>
                <c:pt idx="9325">
                  <c:v>2.3437500000000038E-2</c:v>
                </c:pt>
                <c:pt idx="9326">
                  <c:v>2.1164021164021368E-2</c:v>
                </c:pt>
                <c:pt idx="9327">
                  <c:v>4.3744531933532539E-4</c:v>
                </c:pt>
                <c:pt idx="9328">
                  <c:v>6.5104166666679814E-4</c:v>
                </c:pt>
                <c:pt idx="9329">
                  <c:v>1.6203703703703606E-2</c:v>
                </c:pt>
                <c:pt idx="9330">
                  <c:v>4.9554781262098134E-2</c:v>
                </c:pt>
                <c:pt idx="9331">
                  <c:v>2.723311546840948E-2</c:v>
                </c:pt>
                <c:pt idx="9332">
                  <c:v>1.0416666666666938E-2</c:v>
                </c:pt>
                <c:pt idx="9333">
                  <c:v>2.084305490745067E-2</c:v>
                </c:pt>
                <c:pt idx="9334">
                  <c:v>2.3437500000000038E-2</c:v>
                </c:pt>
                <c:pt idx="9335">
                  <c:v>2.7459954233409526E-2</c:v>
                </c:pt>
                <c:pt idx="9336">
                  <c:v>6.1454293737771293E-4</c:v>
                </c:pt>
                <c:pt idx="9337">
                  <c:v>2.5303168384172457E-3</c:v>
                </c:pt>
                <c:pt idx="9338">
                  <c:v>6.3281313281313934E-3</c:v>
                </c:pt>
                <c:pt idx="9339">
                  <c:v>6.1454293737771293E-4</c:v>
                </c:pt>
                <c:pt idx="9340">
                  <c:v>2.3319200484554808E-2</c:v>
                </c:pt>
                <c:pt idx="9341">
                  <c:v>1.0635034257081455E-2</c:v>
                </c:pt>
                <c:pt idx="9342">
                  <c:v>2.1610389610389521E-2</c:v>
                </c:pt>
                <c:pt idx="9343">
                  <c:v>3.7526497892351657E-2</c:v>
                </c:pt>
                <c:pt idx="9344">
                  <c:v>1.0635034257081455E-2</c:v>
                </c:pt>
                <c:pt idx="9345">
                  <c:v>2.3437500000000038E-2</c:v>
                </c:pt>
                <c:pt idx="9346">
                  <c:v>3.5433070866141662E-2</c:v>
                </c:pt>
                <c:pt idx="9347">
                  <c:v>6.5104166666679814E-4</c:v>
                </c:pt>
                <c:pt idx="9348">
                  <c:v>3.5433070866141662E-2</c:v>
                </c:pt>
                <c:pt idx="9349">
                  <c:v>1.9700551615449213E-4</c:v>
                </c:pt>
                <c:pt idx="9350">
                  <c:v>2.976190476190496E-3</c:v>
                </c:pt>
                <c:pt idx="9351">
                  <c:v>1.9256783639691341E-2</c:v>
                </c:pt>
                <c:pt idx="9352">
                  <c:v>2.4154589371982158E-3</c:v>
                </c:pt>
                <c:pt idx="9353">
                  <c:v>2.976190476190496E-3</c:v>
                </c:pt>
                <c:pt idx="9354">
                  <c:v>1.5748031496063096E-2</c:v>
                </c:pt>
                <c:pt idx="9355">
                  <c:v>4.3744531933532539E-4</c:v>
                </c:pt>
                <c:pt idx="9356">
                  <c:v>2.8624661246612532E-2</c:v>
                </c:pt>
                <c:pt idx="9357">
                  <c:v>1.032942490228915E-2</c:v>
                </c:pt>
                <c:pt idx="9358">
                  <c:v>9.0909090909087973E-3</c:v>
                </c:pt>
                <c:pt idx="9359">
                  <c:v>6.9686411149826252E-3</c:v>
                </c:pt>
                <c:pt idx="9360">
                  <c:v>2.3437500000000038E-2</c:v>
                </c:pt>
                <c:pt idx="9361">
                  <c:v>2.976190476190496E-3</c:v>
                </c:pt>
                <c:pt idx="9362">
                  <c:v>1.3227513227514738E-3</c:v>
                </c:pt>
                <c:pt idx="9363">
                  <c:v>2.8850127692944478E-3</c:v>
                </c:pt>
                <c:pt idx="9364">
                  <c:v>1.7005396612850405E-2</c:v>
                </c:pt>
                <c:pt idx="9365">
                  <c:v>7.2148786831516027E-4</c:v>
                </c:pt>
                <c:pt idx="9366">
                  <c:v>7.2148786831516027E-4</c:v>
                </c:pt>
                <c:pt idx="9367">
                  <c:v>0.10292374624378603</c:v>
                </c:pt>
                <c:pt idx="9368">
                  <c:v>1.0296789824349027E-2</c:v>
                </c:pt>
                <c:pt idx="9369">
                  <c:v>7.0646620931252256E-3</c:v>
                </c:pt>
                <c:pt idx="9370">
                  <c:v>3.8499562721016388E-3</c:v>
                </c:pt>
                <c:pt idx="9371">
                  <c:v>2.4085224641037482E-2</c:v>
                </c:pt>
                <c:pt idx="9372">
                  <c:v>2.8280542986424254E-3</c:v>
                </c:pt>
                <c:pt idx="9373">
                  <c:v>8.3520319122413582E-3</c:v>
                </c:pt>
                <c:pt idx="9374">
                  <c:v>3.4722222222222398E-3</c:v>
                </c:pt>
                <c:pt idx="9375">
                  <c:v>1.2959454338764718E-2</c:v>
                </c:pt>
                <c:pt idx="9376">
                  <c:v>2.3199023199023172E-2</c:v>
                </c:pt>
                <c:pt idx="9377">
                  <c:v>1.0860484544695154E-2</c:v>
                </c:pt>
                <c:pt idx="9378">
                  <c:v>1.1753950633408203E-3</c:v>
                </c:pt>
                <c:pt idx="9379">
                  <c:v>5.7836899942167346E-4</c:v>
                </c:pt>
                <c:pt idx="9380">
                  <c:v>2.2071307300509393E-2</c:v>
                </c:pt>
                <c:pt idx="9381">
                  <c:v>2.9259670619708675E-3</c:v>
                </c:pt>
                <c:pt idx="9382">
                  <c:v>1.2163050624589115E-2</c:v>
                </c:pt>
                <c:pt idx="9383">
                  <c:v>6.6666666666668883E-3</c:v>
                </c:pt>
                <c:pt idx="9384">
                  <c:v>1.5748031496063096E-2</c:v>
                </c:pt>
                <c:pt idx="9385">
                  <c:v>6.5104166666679814E-4</c:v>
                </c:pt>
                <c:pt idx="9386">
                  <c:v>8.676036786403832E-5</c:v>
                </c:pt>
                <c:pt idx="9387">
                  <c:v>1.5748031496063096E-2</c:v>
                </c:pt>
                <c:pt idx="9388">
                  <c:v>1.8933438155136269E-2</c:v>
                </c:pt>
                <c:pt idx="9389">
                  <c:v>6.9991251093613586E-3</c:v>
                </c:pt>
                <c:pt idx="9390">
                  <c:v>6.6666666666668883E-3</c:v>
                </c:pt>
                <c:pt idx="9391">
                  <c:v>1.7094017094017082E-2</c:v>
                </c:pt>
                <c:pt idx="9392">
                  <c:v>1.0416666666666938E-2</c:v>
                </c:pt>
                <c:pt idx="9393">
                  <c:v>6.147540983606598E-3</c:v>
                </c:pt>
                <c:pt idx="9394">
                  <c:v>1.5679442508710839E-2</c:v>
                </c:pt>
                <c:pt idx="9395">
                  <c:v>1.5748031496063096E-2</c:v>
                </c:pt>
                <c:pt idx="9396">
                  <c:v>6.5104166666679814E-4</c:v>
                </c:pt>
                <c:pt idx="9397">
                  <c:v>1.0416666666666938E-2</c:v>
                </c:pt>
                <c:pt idx="9398">
                  <c:v>1.3054830287208905E-3</c:v>
                </c:pt>
                <c:pt idx="9399">
                  <c:v>5.9999999999999928E-2</c:v>
                </c:pt>
                <c:pt idx="9400">
                  <c:v>4.7619047619047589E-2</c:v>
                </c:pt>
                <c:pt idx="9401">
                  <c:v>6.5104166666679814E-4</c:v>
                </c:pt>
                <c:pt idx="9402">
                  <c:v>6.9991251093613586E-3</c:v>
                </c:pt>
                <c:pt idx="9403">
                  <c:v>6.238859180035747E-3</c:v>
                </c:pt>
                <c:pt idx="9404">
                  <c:v>6.7410213243546624E-2</c:v>
                </c:pt>
                <c:pt idx="9405">
                  <c:v>3.097173828881227E-3</c:v>
                </c:pt>
                <c:pt idx="9406">
                  <c:v>4.3744531933532539E-4</c:v>
                </c:pt>
                <c:pt idx="9407">
                  <c:v>5.9999999999999928E-2</c:v>
                </c:pt>
                <c:pt idx="9408">
                  <c:v>4.3744531933532539E-4</c:v>
                </c:pt>
                <c:pt idx="9409">
                  <c:v>2.7415143603133036E-2</c:v>
                </c:pt>
                <c:pt idx="9410">
                  <c:v>2.1610389610389521E-2</c:v>
                </c:pt>
                <c:pt idx="9411">
                  <c:v>1.0635034257081455E-2</c:v>
                </c:pt>
                <c:pt idx="9412">
                  <c:v>6.5104166666679814E-4</c:v>
                </c:pt>
                <c:pt idx="9413">
                  <c:v>1.0416666666666938E-2</c:v>
                </c:pt>
                <c:pt idx="9414">
                  <c:v>1.0416666666666938E-2</c:v>
                </c:pt>
                <c:pt idx="9415">
                  <c:v>1.7076502732243888E-4</c:v>
                </c:pt>
                <c:pt idx="9416">
                  <c:v>2.3437500000000038E-2</c:v>
                </c:pt>
                <c:pt idx="9417">
                  <c:v>1.3888888888888959E-2</c:v>
                </c:pt>
                <c:pt idx="9418">
                  <c:v>7.2232645403377038E-2</c:v>
                </c:pt>
                <c:pt idx="9419">
                  <c:v>7.2232645403377038E-2</c:v>
                </c:pt>
                <c:pt idx="9420">
                  <c:v>7.2232645403377038E-2</c:v>
                </c:pt>
                <c:pt idx="9421">
                  <c:v>7.2232645403377038E-2</c:v>
                </c:pt>
                <c:pt idx="9422">
                  <c:v>7.2232645403377038E-2</c:v>
                </c:pt>
                <c:pt idx="9423">
                  <c:v>4.8166119594678422E-4</c:v>
                </c:pt>
                <c:pt idx="9424">
                  <c:v>7.6396977635367624E-2</c:v>
                </c:pt>
                <c:pt idx="9425">
                  <c:v>0.28792735042735046</c:v>
                </c:pt>
                <c:pt idx="9426">
                  <c:v>1.0635034257081455E-2</c:v>
                </c:pt>
                <c:pt idx="9427">
                  <c:v>1.0635034257081455E-2</c:v>
                </c:pt>
                <c:pt idx="9428">
                  <c:v>7.8901867363405723E-2</c:v>
                </c:pt>
                <c:pt idx="9429">
                  <c:v>3.2998411844565798E-2</c:v>
                </c:pt>
                <c:pt idx="9430">
                  <c:v>7.8901867363405723E-2</c:v>
                </c:pt>
                <c:pt idx="9431">
                  <c:v>1.6079158936301841E-2</c:v>
                </c:pt>
                <c:pt idx="9432">
                  <c:v>6.1454293737771293E-4</c:v>
                </c:pt>
                <c:pt idx="9433">
                  <c:v>0.11751537935748466</c:v>
                </c:pt>
                <c:pt idx="9434">
                  <c:v>4.9939692941721396E-2</c:v>
                </c:pt>
                <c:pt idx="9435">
                  <c:v>1.9663993890798093E-2</c:v>
                </c:pt>
                <c:pt idx="9436">
                  <c:v>6.147540983606598E-3</c:v>
                </c:pt>
                <c:pt idx="9437">
                  <c:v>1.0416666666666938E-2</c:v>
                </c:pt>
                <c:pt idx="9438">
                  <c:v>6.5104166666679814E-4</c:v>
                </c:pt>
                <c:pt idx="9439">
                  <c:v>2.4132231404958876E-2</c:v>
                </c:pt>
                <c:pt idx="9440">
                  <c:v>1.7123287671233084E-2</c:v>
                </c:pt>
                <c:pt idx="9441">
                  <c:v>1.7386125919427724E-2</c:v>
                </c:pt>
                <c:pt idx="9442">
                  <c:v>1.1380400421497248E-3</c:v>
                </c:pt>
                <c:pt idx="9443">
                  <c:v>4.7562297881617713E-2</c:v>
                </c:pt>
                <c:pt idx="9444">
                  <c:v>1.1321181931393752E-2</c:v>
                </c:pt>
                <c:pt idx="9445">
                  <c:v>1.5748031496063096E-2</c:v>
                </c:pt>
                <c:pt idx="9446">
                  <c:v>1.4336917562724075E-2</c:v>
                </c:pt>
                <c:pt idx="9447">
                  <c:v>1.538461538461533E-2</c:v>
                </c:pt>
                <c:pt idx="9448">
                  <c:v>2.4761904761904797E-2</c:v>
                </c:pt>
                <c:pt idx="9449">
                  <c:v>0.20707964601769913</c:v>
                </c:pt>
                <c:pt idx="9450">
                  <c:v>6.781560879921939E-4</c:v>
                </c:pt>
                <c:pt idx="9451">
                  <c:v>2.4761904761904797E-2</c:v>
                </c:pt>
                <c:pt idx="9452">
                  <c:v>1.5384615384615396E-2</c:v>
                </c:pt>
                <c:pt idx="9453">
                  <c:v>1.4152305766823718E-2</c:v>
                </c:pt>
                <c:pt idx="9454">
                  <c:v>1.0416666666666938E-2</c:v>
                </c:pt>
                <c:pt idx="9455">
                  <c:v>6.779661016949165E-2</c:v>
                </c:pt>
                <c:pt idx="9456">
                  <c:v>2.1164021164021368E-2</c:v>
                </c:pt>
                <c:pt idx="9457">
                  <c:v>1.5748031496063096E-2</c:v>
                </c:pt>
                <c:pt idx="9458">
                  <c:v>6.9991251093613586E-3</c:v>
                </c:pt>
                <c:pt idx="9459">
                  <c:v>1.0416666666666938E-2</c:v>
                </c:pt>
                <c:pt idx="9460">
                  <c:v>1.5748031496063096E-2</c:v>
                </c:pt>
                <c:pt idx="9461">
                  <c:v>2.976190476190496E-3</c:v>
                </c:pt>
                <c:pt idx="9462">
                  <c:v>2.9761904761906118E-3</c:v>
                </c:pt>
                <c:pt idx="9463">
                  <c:v>4.3744531933532539E-4</c:v>
                </c:pt>
                <c:pt idx="9464">
                  <c:v>5.6570931244562736E-3</c:v>
                </c:pt>
                <c:pt idx="9465">
                  <c:v>2.3437500000000038E-2</c:v>
                </c:pt>
                <c:pt idx="9466">
                  <c:v>4.7619047619047589E-2</c:v>
                </c:pt>
                <c:pt idx="9467">
                  <c:v>0.19934410417169024</c:v>
                </c:pt>
                <c:pt idx="9468">
                  <c:v>6.9991251093613586E-3</c:v>
                </c:pt>
                <c:pt idx="9469">
                  <c:v>4.9586776859504245E-2</c:v>
                </c:pt>
                <c:pt idx="9470">
                  <c:v>2.3437500000000038E-2</c:v>
                </c:pt>
                <c:pt idx="9471">
                  <c:v>1.5748031496063096E-2</c:v>
                </c:pt>
                <c:pt idx="9472">
                  <c:v>1.0416666666666938E-2</c:v>
                </c:pt>
                <c:pt idx="9473">
                  <c:v>1.0416666666666938E-2</c:v>
                </c:pt>
                <c:pt idx="9474">
                  <c:v>6.9991251093613586E-3</c:v>
                </c:pt>
                <c:pt idx="9475">
                  <c:v>1.0179276815557607E-2</c:v>
                </c:pt>
                <c:pt idx="9476">
                  <c:v>1.3774104683197297E-3</c:v>
                </c:pt>
                <c:pt idx="9477">
                  <c:v>2.238056088426023E-3</c:v>
                </c:pt>
                <c:pt idx="9478">
                  <c:v>6.5104166666679814E-4</c:v>
                </c:pt>
                <c:pt idx="9479">
                  <c:v>6.5104166666679814E-4</c:v>
                </c:pt>
                <c:pt idx="9480">
                  <c:v>1.4939309056956177E-2</c:v>
                </c:pt>
                <c:pt idx="9481">
                  <c:v>6.5104166666679814E-4</c:v>
                </c:pt>
                <c:pt idx="9482">
                  <c:v>6.5104166666679814E-4</c:v>
                </c:pt>
                <c:pt idx="9483">
                  <c:v>1.0416666666666938E-2</c:v>
                </c:pt>
                <c:pt idx="9484">
                  <c:v>1.0416666666666938E-2</c:v>
                </c:pt>
                <c:pt idx="9485">
                  <c:v>7.2148786831516027E-4</c:v>
                </c:pt>
                <c:pt idx="9486">
                  <c:v>2.8280542986424254E-3</c:v>
                </c:pt>
                <c:pt idx="9487">
                  <c:v>3.64145658263305E-2</c:v>
                </c:pt>
                <c:pt idx="9488">
                  <c:v>1.7798253590875933E-3</c:v>
                </c:pt>
                <c:pt idx="9489">
                  <c:v>1.5567765567765486E-2</c:v>
                </c:pt>
                <c:pt idx="9490">
                  <c:v>7.2148786831516027E-4</c:v>
                </c:pt>
                <c:pt idx="9491">
                  <c:v>6.5104166666679814E-4</c:v>
                </c:pt>
                <c:pt idx="9492">
                  <c:v>6.9686411149826252E-3</c:v>
                </c:pt>
                <c:pt idx="9493">
                  <c:v>1.0416666666666938E-2</c:v>
                </c:pt>
                <c:pt idx="9494">
                  <c:v>6.5104166666679814E-4</c:v>
                </c:pt>
                <c:pt idx="9495">
                  <c:v>1.0635034257081455E-2</c:v>
                </c:pt>
                <c:pt idx="9496">
                  <c:v>1.0635034257081455E-2</c:v>
                </c:pt>
                <c:pt idx="9497">
                  <c:v>1.133317901610611E-2</c:v>
                </c:pt>
                <c:pt idx="9498">
                  <c:v>2.3319200484554808E-2</c:v>
                </c:pt>
                <c:pt idx="9499">
                  <c:v>1.0635034257081455E-2</c:v>
                </c:pt>
                <c:pt idx="9500">
                  <c:v>4.8166119594678422E-4</c:v>
                </c:pt>
                <c:pt idx="9501">
                  <c:v>3.1173826173826382E-3</c:v>
                </c:pt>
                <c:pt idx="9502">
                  <c:v>1.9035842206574804E-3</c:v>
                </c:pt>
                <c:pt idx="9503">
                  <c:v>1.4461930226636128E-2</c:v>
                </c:pt>
                <c:pt idx="9504">
                  <c:v>7.223024446442728E-3</c:v>
                </c:pt>
                <c:pt idx="9505">
                  <c:v>4.1406067228352897E-7</c:v>
                </c:pt>
                <c:pt idx="9506">
                  <c:v>4.2441218911805362E-4</c:v>
                </c:pt>
                <c:pt idx="9507">
                  <c:v>3.6235294117646998E-2</c:v>
                </c:pt>
                <c:pt idx="9508">
                  <c:v>2.3965141612200407E-2</c:v>
                </c:pt>
                <c:pt idx="9509">
                  <c:v>3.4260853802229345E-3</c:v>
                </c:pt>
                <c:pt idx="9510">
                  <c:v>2.3437500000000038E-2</c:v>
                </c:pt>
                <c:pt idx="9511">
                  <c:v>8.5034013605444407E-4</c:v>
                </c:pt>
                <c:pt idx="9512">
                  <c:v>2.1164021164021368E-2</c:v>
                </c:pt>
                <c:pt idx="9513">
                  <c:v>4.3744531933532539E-4</c:v>
                </c:pt>
                <c:pt idx="9514">
                  <c:v>6.5104166666679814E-4</c:v>
                </c:pt>
                <c:pt idx="9515">
                  <c:v>2.976190476190496E-3</c:v>
                </c:pt>
                <c:pt idx="9516">
                  <c:v>1.0416666666666938E-2</c:v>
                </c:pt>
                <c:pt idx="9517">
                  <c:v>1.3227513227514738E-3</c:v>
                </c:pt>
                <c:pt idx="9518">
                  <c:v>1.7076502732243888E-4</c:v>
                </c:pt>
                <c:pt idx="9519">
                  <c:v>2.3422377080913635E-2</c:v>
                </c:pt>
                <c:pt idx="9520">
                  <c:v>6.5104166666679814E-4</c:v>
                </c:pt>
                <c:pt idx="9521">
                  <c:v>2.7322404371585415E-3</c:v>
                </c:pt>
                <c:pt idx="9522">
                  <c:v>1.6211745244004167E-3</c:v>
                </c:pt>
                <c:pt idx="9523">
                  <c:v>1.1898129232750077E-2</c:v>
                </c:pt>
                <c:pt idx="9524">
                  <c:v>6.3893637226970909E-3</c:v>
                </c:pt>
                <c:pt idx="9525">
                  <c:v>1.0175010175010308E-2</c:v>
                </c:pt>
                <c:pt idx="9526">
                  <c:v>1.2171673005805395E-2</c:v>
                </c:pt>
                <c:pt idx="9527">
                  <c:v>4.7619047619047589E-2</c:v>
                </c:pt>
                <c:pt idx="9528">
                  <c:v>2.116402116402125E-2</c:v>
                </c:pt>
                <c:pt idx="9529">
                  <c:v>2.3437500000000038E-2</c:v>
                </c:pt>
                <c:pt idx="9530">
                  <c:v>1.8691588785046814E-2</c:v>
                </c:pt>
                <c:pt idx="9531">
                  <c:v>6.9991251093613586E-3</c:v>
                </c:pt>
                <c:pt idx="9532">
                  <c:v>1.0416666666666938E-2</c:v>
                </c:pt>
                <c:pt idx="9533">
                  <c:v>1.0416666666666938E-2</c:v>
                </c:pt>
                <c:pt idx="9534">
                  <c:v>7.5757575757576141E-3</c:v>
                </c:pt>
                <c:pt idx="9535">
                  <c:v>0</c:v>
                </c:pt>
                <c:pt idx="9536">
                  <c:v>2.3437500000000038E-2</c:v>
                </c:pt>
                <c:pt idx="9537">
                  <c:v>4.3744531933532539E-4</c:v>
                </c:pt>
                <c:pt idx="9538">
                  <c:v>1.0416666666666938E-2</c:v>
                </c:pt>
                <c:pt idx="9539">
                  <c:v>1.0416666666666938E-2</c:v>
                </c:pt>
                <c:pt idx="9540">
                  <c:v>6.9991251093613586E-3</c:v>
                </c:pt>
                <c:pt idx="9541">
                  <c:v>2.1164021164021368E-2</c:v>
                </c:pt>
                <c:pt idx="9542">
                  <c:v>3.4722222222222398E-3</c:v>
                </c:pt>
                <c:pt idx="9543">
                  <c:v>1.0416666666666938E-2</c:v>
                </c:pt>
                <c:pt idx="9544">
                  <c:v>2.1164021164021368E-2</c:v>
                </c:pt>
                <c:pt idx="9545">
                  <c:v>2.3437500000000038E-2</c:v>
                </c:pt>
                <c:pt idx="9546">
                  <c:v>6.1646174863387942E-2</c:v>
                </c:pt>
                <c:pt idx="9547">
                  <c:v>8.5365853658536536E-2</c:v>
                </c:pt>
                <c:pt idx="9548">
                  <c:v>2.3437500000000038E-2</c:v>
                </c:pt>
                <c:pt idx="9549">
                  <c:v>1.0416666666666938E-2</c:v>
                </c:pt>
                <c:pt idx="9550">
                  <c:v>4.3744531933532539E-4</c:v>
                </c:pt>
                <c:pt idx="9551">
                  <c:v>6.238859180035747E-3</c:v>
                </c:pt>
                <c:pt idx="9552">
                  <c:v>4.3744531933532539E-4</c:v>
                </c:pt>
                <c:pt idx="9553">
                  <c:v>2.5864707682889666E-2</c:v>
                </c:pt>
                <c:pt idx="9554">
                  <c:v>2.3422377080913635E-2</c:v>
                </c:pt>
                <c:pt idx="9555">
                  <c:v>1.6203703703703606E-2</c:v>
                </c:pt>
                <c:pt idx="9556">
                  <c:v>6.5104166666679814E-4</c:v>
                </c:pt>
                <c:pt idx="9557">
                  <c:v>7.4354770912149091E-3</c:v>
                </c:pt>
                <c:pt idx="9558">
                  <c:v>8.9605734767043196E-4</c:v>
                </c:pt>
                <c:pt idx="9559">
                  <c:v>1.7005032101336127E-2</c:v>
                </c:pt>
                <c:pt idx="9560">
                  <c:v>1.1703280900865094E-2</c:v>
                </c:pt>
                <c:pt idx="9561">
                  <c:v>4.5740293418325748E-4</c:v>
                </c:pt>
                <c:pt idx="9562">
                  <c:v>1.047047326539163E-2</c:v>
                </c:pt>
                <c:pt idx="9563">
                  <c:v>5.9624585940374628E-3</c:v>
                </c:pt>
                <c:pt idx="9564">
                  <c:v>5.7836899942167346E-4</c:v>
                </c:pt>
                <c:pt idx="9565">
                  <c:v>8.9436782232590157E-4</c:v>
                </c:pt>
                <c:pt idx="9566">
                  <c:v>3.5076923076923019E-2</c:v>
                </c:pt>
                <c:pt idx="9567">
                  <c:v>2.3199023199023172E-2</c:v>
                </c:pt>
                <c:pt idx="9568">
                  <c:v>9.742584441970091E-2</c:v>
                </c:pt>
                <c:pt idx="9569">
                  <c:v>2.3199023199023172E-2</c:v>
                </c:pt>
                <c:pt idx="9570">
                  <c:v>4.1078305519906002E-4</c:v>
                </c:pt>
                <c:pt idx="9571">
                  <c:v>4.1078305519906002E-4</c:v>
                </c:pt>
                <c:pt idx="9572">
                  <c:v>4.1078305519906002E-4</c:v>
                </c:pt>
                <c:pt idx="9573">
                  <c:v>1.0611205432937245E-2</c:v>
                </c:pt>
                <c:pt idx="9574">
                  <c:v>2.2759601706968994E-3</c:v>
                </c:pt>
                <c:pt idx="9575">
                  <c:v>4.1078305519906002E-4</c:v>
                </c:pt>
                <c:pt idx="9576">
                  <c:v>3.0340557275541635E-3</c:v>
                </c:pt>
                <c:pt idx="9577">
                  <c:v>2.4516129032258076E-2</c:v>
                </c:pt>
                <c:pt idx="9578">
                  <c:v>2.9529767040552858E-3</c:v>
                </c:pt>
                <c:pt idx="9579">
                  <c:v>2.9529767040552858E-3</c:v>
                </c:pt>
                <c:pt idx="9580">
                  <c:v>1.0635034257081455E-2</c:v>
                </c:pt>
                <c:pt idx="9581">
                  <c:v>6.8740783026497582E-3</c:v>
                </c:pt>
                <c:pt idx="9582">
                  <c:v>1.3278788519173279E-2</c:v>
                </c:pt>
                <c:pt idx="9583">
                  <c:v>1.2987553571969183E-2</c:v>
                </c:pt>
                <c:pt idx="9584">
                  <c:v>6.1454293737771293E-4</c:v>
                </c:pt>
                <c:pt idx="9585">
                  <c:v>6.9719100775002844E-3</c:v>
                </c:pt>
                <c:pt idx="9586">
                  <c:v>9.8681805998884634E-4</c:v>
                </c:pt>
                <c:pt idx="9587">
                  <c:v>1.0635034257081455E-2</c:v>
                </c:pt>
                <c:pt idx="9588">
                  <c:v>4.2397920382006684E-3</c:v>
                </c:pt>
                <c:pt idx="9589">
                  <c:v>1.2487512487511664E-3</c:v>
                </c:pt>
                <c:pt idx="9590">
                  <c:v>1.6112919338532523E-6</c:v>
                </c:pt>
                <c:pt idx="9591">
                  <c:v>6.7476383265857292E-3</c:v>
                </c:pt>
                <c:pt idx="9592">
                  <c:v>4.6535436735049954E-5</c:v>
                </c:pt>
                <c:pt idx="9593">
                  <c:v>1.4442375554512414E-2</c:v>
                </c:pt>
                <c:pt idx="9594">
                  <c:v>6.7095331283223577E-4</c:v>
                </c:pt>
                <c:pt idx="9595">
                  <c:v>1.1187214611872319E-2</c:v>
                </c:pt>
                <c:pt idx="9596">
                  <c:v>1.4618195614841033E-2</c:v>
                </c:pt>
                <c:pt idx="9597">
                  <c:v>1.1187214611872319E-2</c:v>
                </c:pt>
                <c:pt idx="9598">
                  <c:v>1.6921837228042056E-2</c:v>
                </c:pt>
                <c:pt idx="9599">
                  <c:v>2.8801013814675595E-2</c:v>
                </c:pt>
                <c:pt idx="9600">
                  <c:v>1.3646508057600418E-3</c:v>
                </c:pt>
                <c:pt idx="9601">
                  <c:v>6.7095331283223577E-4</c:v>
                </c:pt>
                <c:pt idx="9602">
                  <c:v>1.3646508057600418E-3</c:v>
                </c:pt>
                <c:pt idx="9603">
                  <c:v>1.3646508057600418E-3</c:v>
                </c:pt>
                <c:pt idx="9604">
                  <c:v>1.3646508057600418E-3</c:v>
                </c:pt>
                <c:pt idx="9605">
                  <c:v>1.4382644232353417E-4</c:v>
                </c:pt>
                <c:pt idx="9606">
                  <c:v>4.2357679872065813E-4</c:v>
                </c:pt>
                <c:pt idx="9607">
                  <c:v>2.2753656837706193E-2</c:v>
                </c:pt>
                <c:pt idx="9608">
                  <c:v>6.9967432002655304E-3</c:v>
                </c:pt>
                <c:pt idx="9609">
                  <c:v>6.9967432002655304E-3</c:v>
                </c:pt>
                <c:pt idx="9610">
                  <c:v>4.8943256363224877E-4</c:v>
                </c:pt>
                <c:pt idx="9611">
                  <c:v>6.9967432002655304E-3</c:v>
                </c:pt>
                <c:pt idx="9612">
                  <c:v>2.0822689018924036E-3</c:v>
                </c:pt>
                <c:pt idx="9613">
                  <c:v>2.0822689018924036E-3</c:v>
                </c:pt>
                <c:pt idx="9614">
                  <c:v>1.1093333333333358E-2</c:v>
                </c:pt>
                <c:pt idx="9615">
                  <c:v>6.6197959746346572E-3</c:v>
                </c:pt>
                <c:pt idx="9616">
                  <c:v>1.1093333333333358E-2</c:v>
                </c:pt>
                <c:pt idx="9617">
                  <c:v>5.6581875758183894E-2</c:v>
                </c:pt>
                <c:pt idx="9618">
                  <c:v>8.4551811824539122E-2</c:v>
                </c:pt>
                <c:pt idx="9619">
                  <c:v>6.7476383265857292E-3</c:v>
                </c:pt>
                <c:pt idx="9620">
                  <c:v>3.9662389350167094E-3</c:v>
                </c:pt>
                <c:pt idx="9621">
                  <c:v>3.264986287057643E-3</c:v>
                </c:pt>
                <c:pt idx="9622">
                  <c:v>3.264986287057643E-3</c:v>
                </c:pt>
                <c:pt idx="9623">
                  <c:v>1.5968049903363082E-3</c:v>
                </c:pt>
                <c:pt idx="9624">
                  <c:v>5.7836899942167346E-4</c:v>
                </c:pt>
                <c:pt idx="9625">
                  <c:v>5.7836899942167346E-4</c:v>
                </c:pt>
                <c:pt idx="9626">
                  <c:v>1.79199575230638E-3</c:v>
                </c:pt>
                <c:pt idx="9627">
                  <c:v>1.5384615384615425E-2</c:v>
                </c:pt>
                <c:pt idx="9628">
                  <c:v>7.1689542806360456E-3</c:v>
                </c:pt>
                <c:pt idx="9629">
                  <c:v>3.484553723788203E-3</c:v>
                </c:pt>
                <c:pt idx="9630">
                  <c:v>1.227765770702143E-3</c:v>
                </c:pt>
                <c:pt idx="9631">
                  <c:v>2.6282534022472816E-3</c:v>
                </c:pt>
                <c:pt idx="9632">
                  <c:v>2.3199023199023172E-2</c:v>
                </c:pt>
                <c:pt idx="9633">
                  <c:v>1.6421052631579034E-2</c:v>
                </c:pt>
                <c:pt idx="9634">
                  <c:v>2.4818851863386115E-2</c:v>
                </c:pt>
                <c:pt idx="9635">
                  <c:v>5.7836899942167346E-4</c:v>
                </c:pt>
                <c:pt idx="9636">
                  <c:v>2.2071307300509393E-2</c:v>
                </c:pt>
                <c:pt idx="9637">
                  <c:v>2.1448605840620276E-3</c:v>
                </c:pt>
                <c:pt idx="9638">
                  <c:v>2.1448605840620276E-3</c:v>
                </c:pt>
                <c:pt idx="9639">
                  <c:v>9.0912236661226588E-4</c:v>
                </c:pt>
                <c:pt idx="9640">
                  <c:v>5.7836899942167346E-4</c:v>
                </c:pt>
                <c:pt idx="9641">
                  <c:v>5.7836899942167346E-4</c:v>
                </c:pt>
                <c:pt idx="9642">
                  <c:v>1.5122888807099291E-2</c:v>
                </c:pt>
                <c:pt idx="9643">
                  <c:v>1.0417623749601604E-2</c:v>
                </c:pt>
                <c:pt idx="9644">
                  <c:v>1.5122888807099291E-2</c:v>
                </c:pt>
                <c:pt idx="9645">
                  <c:v>1.4459224985540737E-2</c:v>
                </c:pt>
                <c:pt idx="9646">
                  <c:v>2.0200387847446627E-2</c:v>
                </c:pt>
                <c:pt idx="9647">
                  <c:v>7.3319926261101991E-3</c:v>
                </c:pt>
                <c:pt idx="9648">
                  <c:v>7.6048518954751968E-6</c:v>
                </c:pt>
                <c:pt idx="9649">
                  <c:v>3.8305920658873168E-4</c:v>
                </c:pt>
                <c:pt idx="9650">
                  <c:v>7.3319926261101991E-3</c:v>
                </c:pt>
                <c:pt idx="9651">
                  <c:v>9.7769877181642113E-3</c:v>
                </c:pt>
                <c:pt idx="9652">
                  <c:v>2.6492311931080367E-4</c:v>
                </c:pt>
                <c:pt idx="9653">
                  <c:v>9.7769877181642113E-3</c:v>
                </c:pt>
                <c:pt idx="9654">
                  <c:v>4.7270543221963899E-3</c:v>
                </c:pt>
                <c:pt idx="9655">
                  <c:v>3.64145658263305E-2</c:v>
                </c:pt>
                <c:pt idx="9656">
                  <c:v>1.1452451292037683E-4</c:v>
                </c:pt>
                <c:pt idx="9657">
                  <c:v>6.6964285714286144E-3</c:v>
                </c:pt>
                <c:pt idx="9658">
                  <c:v>1.129943502824852E-2</c:v>
                </c:pt>
                <c:pt idx="9659">
                  <c:v>6.6964285714286144E-3</c:v>
                </c:pt>
                <c:pt idx="9660">
                  <c:v>1.6896648831315514E-3</c:v>
                </c:pt>
                <c:pt idx="9661">
                  <c:v>7.5973409306743598E-3</c:v>
                </c:pt>
                <c:pt idx="9662">
                  <c:v>6.1454293737771293E-4</c:v>
                </c:pt>
                <c:pt idx="9663">
                  <c:v>1.333534886166575E-3</c:v>
                </c:pt>
                <c:pt idx="9664">
                  <c:v>5.4725179127091848E-3</c:v>
                </c:pt>
                <c:pt idx="9665">
                  <c:v>1.0635034257081455E-2</c:v>
                </c:pt>
                <c:pt idx="9666">
                  <c:v>8.1406688549578846E-4</c:v>
                </c:pt>
                <c:pt idx="9667">
                  <c:v>1.6079158936301841E-2</c:v>
                </c:pt>
                <c:pt idx="9668">
                  <c:v>2.3443223443223579E-2</c:v>
                </c:pt>
                <c:pt idx="9669">
                  <c:v>2.3437500000000038E-2</c:v>
                </c:pt>
                <c:pt idx="9670">
                  <c:v>6.8328246863343475E-2</c:v>
                </c:pt>
                <c:pt idx="9671">
                  <c:v>2.3437500000000038E-2</c:v>
                </c:pt>
                <c:pt idx="9672">
                  <c:v>4.3744531933532539E-4</c:v>
                </c:pt>
                <c:pt idx="9673">
                  <c:v>3.7858422939068027E-2</c:v>
                </c:pt>
                <c:pt idx="9674">
                  <c:v>3.2258064516129087E-2</c:v>
                </c:pt>
                <c:pt idx="9675">
                  <c:v>1.298357180710142E-2</c:v>
                </c:pt>
                <c:pt idx="9676">
                  <c:v>4.854368932038962E-3</c:v>
                </c:pt>
                <c:pt idx="9677">
                  <c:v>1.0416666666666938E-2</c:v>
                </c:pt>
                <c:pt idx="9678">
                  <c:v>2.3437500000000038E-2</c:v>
                </c:pt>
                <c:pt idx="9679">
                  <c:v>1.3774104683197297E-3</c:v>
                </c:pt>
                <c:pt idx="9680">
                  <c:v>6.5104166666679814E-4</c:v>
                </c:pt>
                <c:pt idx="9681">
                  <c:v>1.0416666666666938E-2</c:v>
                </c:pt>
                <c:pt idx="9682">
                  <c:v>1.4285714285714356E-2</c:v>
                </c:pt>
                <c:pt idx="9683">
                  <c:v>8.9605734767043196E-4</c:v>
                </c:pt>
                <c:pt idx="9684">
                  <c:v>2.06625683060109E-2</c:v>
                </c:pt>
                <c:pt idx="9685">
                  <c:v>7.6277650648362029E-4</c:v>
                </c:pt>
                <c:pt idx="9686">
                  <c:v>6.5104166666679814E-4</c:v>
                </c:pt>
                <c:pt idx="9687">
                  <c:v>1.0389610389610303E-2</c:v>
                </c:pt>
                <c:pt idx="9688">
                  <c:v>1.571009635525757E-2</c:v>
                </c:pt>
                <c:pt idx="9689">
                  <c:v>3.7258064516129133E-2</c:v>
                </c:pt>
                <c:pt idx="9690">
                  <c:v>1.0389610389610303E-2</c:v>
                </c:pt>
                <c:pt idx="9691">
                  <c:v>3.9434249960348449E-5</c:v>
                </c:pt>
                <c:pt idx="9692">
                  <c:v>2.8133248864953757E-3</c:v>
                </c:pt>
                <c:pt idx="9693">
                  <c:v>1.0416666666666938E-2</c:v>
                </c:pt>
                <c:pt idx="9694">
                  <c:v>5.7836899942167346E-4</c:v>
                </c:pt>
                <c:pt idx="9695">
                  <c:v>5.29014844804351E-4</c:v>
                </c:pt>
                <c:pt idx="9696">
                  <c:v>2.1862348178137599E-2</c:v>
                </c:pt>
                <c:pt idx="9697">
                  <c:v>2.3199023199023172E-2</c:v>
                </c:pt>
                <c:pt idx="9698">
                  <c:v>1.0860484544695154E-2</c:v>
                </c:pt>
                <c:pt idx="9699">
                  <c:v>2.2071307300509393E-2</c:v>
                </c:pt>
                <c:pt idx="9700">
                  <c:v>1.3227513227514738E-3</c:v>
                </c:pt>
                <c:pt idx="9701">
                  <c:v>0</c:v>
                </c:pt>
                <c:pt idx="9702">
                  <c:v>2.1164021164021368E-2</c:v>
                </c:pt>
                <c:pt idx="9703">
                  <c:v>4.7619047619047589E-2</c:v>
                </c:pt>
                <c:pt idx="9704">
                  <c:v>1.0416666666666938E-2</c:v>
                </c:pt>
                <c:pt idx="9705">
                  <c:v>2.976190476190496E-3</c:v>
                </c:pt>
                <c:pt idx="9706">
                  <c:v>2.3437500000000038E-2</c:v>
                </c:pt>
                <c:pt idx="9707">
                  <c:v>1.734400656814461E-2</c:v>
                </c:pt>
                <c:pt idx="9708">
                  <c:v>2.3437500000000038E-2</c:v>
                </c:pt>
                <c:pt idx="9709">
                  <c:v>6.3001145475372194E-3</c:v>
                </c:pt>
                <c:pt idx="9710">
                  <c:v>6.5104166666679814E-4</c:v>
                </c:pt>
                <c:pt idx="9711">
                  <c:v>3.5433070866141662E-2</c:v>
                </c:pt>
                <c:pt idx="9712">
                  <c:v>6.5104166666679814E-4</c:v>
                </c:pt>
                <c:pt idx="9713">
                  <c:v>3.7500000000000075E-2</c:v>
                </c:pt>
                <c:pt idx="9714">
                  <c:v>6.9686411149826252E-3</c:v>
                </c:pt>
                <c:pt idx="9715">
                  <c:v>1.0416666666666938E-2</c:v>
                </c:pt>
                <c:pt idx="9716">
                  <c:v>7.9189103579346953E-3</c:v>
                </c:pt>
                <c:pt idx="9717">
                  <c:v>2.2074110309404347E-2</c:v>
                </c:pt>
                <c:pt idx="9718">
                  <c:v>6.3834266635235566E-3</c:v>
                </c:pt>
                <c:pt idx="9719">
                  <c:v>7.4042425737339702E-3</c:v>
                </c:pt>
                <c:pt idx="9720">
                  <c:v>5.9330012160198091E-3</c:v>
                </c:pt>
                <c:pt idx="9721">
                  <c:v>4.6658259773013834E-2</c:v>
                </c:pt>
                <c:pt idx="9722">
                  <c:v>2.2952853598014817E-2</c:v>
                </c:pt>
                <c:pt idx="9723">
                  <c:v>1.3258541560428076E-2</c:v>
                </c:pt>
                <c:pt idx="9724">
                  <c:v>2.1855509355509384E-2</c:v>
                </c:pt>
                <c:pt idx="9725">
                  <c:v>2.1855509355509384E-2</c:v>
                </c:pt>
                <c:pt idx="9726">
                  <c:v>6.490543075908883E-3</c:v>
                </c:pt>
                <c:pt idx="9727">
                  <c:v>1.5871733308710576E-3</c:v>
                </c:pt>
                <c:pt idx="9728">
                  <c:v>3.5256410256410152E-2</c:v>
                </c:pt>
                <c:pt idx="9729">
                  <c:v>6.1302334029607825E-3</c:v>
                </c:pt>
                <c:pt idx="9730">
                  <c:v>1.0635034257081455E-2</c:v>
                </c:pt>
                <c:pt idx="9731">
                  <c:v>7.647869372007547E-3</c:v>
                </c:pt>
                <c:pt idx="9732">
                  <c:v>6.1454293737771293E-4</c:v>
                </c:pt>
                <c:pt idx="9733">
                  <c:v>6.912845219296887E-3</c:v>
                </c:pt>
                <c:pt idx="9734">
                  <c:v>6.1454293737771293E-4</c:v>
                </c:pt>
                <c:pt idx="9735">
                  <c:v>9.8681805998884634E-4</c:v>
                </c:pt>
                <c:pt idx="9736">
                  <c:v>4.8166119594678422E-4</c:v>
                </c:pt>
                <c:pt idx="9737">
                  <c:v>4.8166119594678422E-4</c:v>
                </c:pt>
                <c:pt idx="9738">
                  <c:v>1.0635034257081455E-2</c:v>
                </c:pt>
                <c:pt idx="9739">
                  <c:v>3.2792837414687263E-3</c:v>
                </c:pt>
                <c:pt idx="9740">
                  <c:v>2.3437500000000038E-2</c:v>
                </c:pt>
                <c:pt idx="9741">
                  <c:v>1.0416666666666938E-2</c:v>
                </c:pt>
                <c:pt idx="9742">
                  <c:v>6.5104166666679814E-4</c:v>
                </c:pt>
                <c:pt idx="9743">
                  <c:v>1.5748031496063096E-2</c:v>
                </c:pt>
                <c:pt idx="9744">
                  <c:v>3.7858422939068027E-2</c:v>
                </c:pt>
                <c:pt idx="9745">
                  <c:v>1.6203703703703606E-2</c:v>
                </c:pt>
                <c:pt idx="9746">
                  <c:v>4.7384615384615261E-2</c:v>
                </c:pt>
                <c:pt idx="9747">
                  <c:v>5.1280942418237593E-2</c:v>
                </c:pt>
                <c:pt idx="9748">
                  <c:v>6.1454293737771293E-4</c:v>
                </c:pt>
                <c:pt idx="9749">
                  <c:v>3.5256410256410152E-2</c:v>
                </c:pt>
                <c:pt idx="9750">
                  <c:v>4.7384615384615261E-2</c:v>
                </c:pt>
                <c:pt idx="9751">
                  <c:v>1.0635034257081455E-2</c:v>
                </c:pt>
                <c:pt idx="9752">
                  <c:v>1.0635034257081455E-2</c:v>
                </c:pt>
                <c:pt idx="9753">
                  <c:v>5.9708436724565772E-2</c:v>
                </c:pt>
                <c:pt idx="9754">
                  <c:v>2.3319200484554808E-2</c:v>
                </c:pt>
                <c:pt idx="9755">
                  <c:v>3.5433070866141662E-2</c:v>
                </c:pt>
                <c:pt idx="9756">
                  <c:v>3.5433070866141662E-2</c:v>
                </c:pt>
                <c:pt idx="9757">
                  <c:v>2.3437500000000038E-2</c:v>
                </c:pt>
                <c:pt idx="9758">
                  <c:v>2.3437500000000038E-2</c:v>
                </c:pt>
                <c:pt idx="9759">
                  <c:v>4.7619047619047589E-2</c:v>
                </c:pt>
                <c:pt idx="9760">
                  <c:v>6.5104166666679814E-4</c:v>
                </c:pt>
                <c:pt idx="9761">
                  <c:v>6.5104166666679814E-4</c:v>
                </c:pt>
                <c:pt idx="9762">
                  <c:v>1.9357336430511073E-4</c:v>
                </c:pt>
                <c:pt idx="9763">
                  <c:v>1.5748031496063096E-2</c:v>
                </c:pt>
                <c:pt idx="9764">
                  <c:v>1.0416666666666938E-2</c:v>
                </c:pt>
                <c:pt idx="9765">
                  <c:v>2.016129032257999E-3</c:v>
                </c:pt>
                <c:pt idx="9766">
                  <c:v>1.0976702508960743E-2</c:v>
                </c:pt>
                <c:pt idx="9767">
                  <c:v>2.7813055626111183E-2</c:v>
                </c:pt>
                <c:pt idx="9768">
                  <c:v>5.2772305094286466E-2</c:v>
                </c:pt>
                <c:pt idx="9769">
                  <c:v>3.1090848834183539E-3</c:v>
                </c:pt>
                <c:pt idx="9770">
                  <c:v>3.1090848834183539E-3</c:v>
                </c:pt>
                <c:pt idx="9771">
                  <c:v>6.4499484004128737E-4</c:v>
                </c:pt>
                <c:pt idx="9772">
                  <c:v>6.4499484004128737E-4</c:v>
                </c:pt>
                <c:pt idx="9773">
                  <c:v>5.0378704113224225E-2</c:v>
                </c:pt>
                <c:pt idx="9774">
                  <c:v>2.7502157031924112E-2</c:v>
                </c:pt>
                <c:pt idx="9775">
                  <c:v>1.0736842105263183E-2</c:v>
                </c:pt>
                <c:pt idx="9776">
                  <c:v>1.6235144312393888E-2</c:v>
                </c:pt>
                <c:pt idx="9777">
                  <c:v>3.9144736842105073E-2</c:v>
                </c:pt>
                <c:pt idx="9778">
                  <c:v>1.0736842105263183E-2</c:v>
                </c:pt>
                <c:pt idx="9779">
                  <c:v>1.0736842105263183E-2</c:v>
                </c:pt>
                <c:pt idx="9780">
                  <c:v>1.3458662384177376E-3</c:v>
                </c:pt>
                <c:pt idx="9781">
                  <c:v>1.3851785280356358E-2</c:v>
                </c:pt>
                <c:pt idx="9782">
                  <c:v>7.1225720576355593E-4</c:v>
                </c:pt>
                <c:pt idx="9783">
                  <c:v>1.0554942697799725E-2</c:v>
                </c:pt>
                <c:pt idx="9784">
                  <c:v>7.5082735797022543E-3</c:v>
                </c:pt>
                <c:pt idx="9785">
                  <c:v>7.5082735797022543E-3</c:v>
                </c:pt>
                <c:pt idx="9786">
                  <c:v>2.3437500000000038E-2</c:v>
                </c:pt>
                <c:pt idx="9787">
                  <c:v>6.9991251093613586E-3</c:v>
                </c:pt>
                <c:pt idx="9788">
                  <c:v>4.3744531933532539E-4</c:v>
                </c:pt>
                <c:pt idx="9789">
                  <c:v>2.976190476190496E-3</c:v>
                </c:pt>
                <c:pt idx="9790">
                  <c:v>3.2101677148848378E-3</c:v>
                </c:pt>
                <c:pt idx="9791">
                  <c:v>0</c:v>
                </c:pt>
                <c:pt idx="9792">
                  <c:v>6.5104166666679814E-4</c:v>
                </c:pt>
                <c:pt idx="9793">
                  <c:v>7.6277650648362029E-4</c:v>
                </c:pt>
                <c:pt idx="9794">
                  <c:v>1.8862763961688297E-6</c:v>
                </c:pt>
                <c:pt idx="9795">
                  <c:v>6.9991251093613586E-3</c:v>
                </c:pt>
                <c:pt idx="9796">
                  <c:v>5.9659360600063831E-4</c:v>
                </c:pt>
                <c:pt idx="9797">
                  <c:v>6.6666666666668883E-3</c:v>
                </c:pt>
                <c:pt idx="9798">
                  <c:v>6.6666666666668883E-3</c:v>
                </c:pt>
                <c:pt idx="9799">
                  <c:v>3.4722222222222398E-3</c:v>
                </c:pt>
                <c:pt idx="9800">
                  <c:v>2.3437500000000038E-2</c:v>
                </c:pt>
                <c:pt idx="9801">
                  <c:v>6.6666666666668883E-3</c:v>
                </c:pt>
                <c:pt idx="9802">
                  <c:v>2.3437500000000038E-2</c:v>
                </c:pt>
                <c:pt idx="9803">
                  <c:v>1.0416666666666938E-2</c:v>
                </c:pt>
                <c:pt idx="9804">
                  <c:v>1.6778523489933187E-3</c:v>
                </c:pt>
                <c:pt idx="9805">
                  <c:v>6.0457516339869177E-2</c:v>
                </c:pt>
                <c:pt idx="9806">
                  <c:v>7.4633456986398332E-3</c:v>
                </c:pt>
                <c:pt idx="9807">
                  <c:v>5.6758783856185682E-4</c:v>
                </c:pt>
                <c:pt idx="9808">
                  <c:v>5.6758783856185682E-4</c:v>
                </c:pt>
                <c:pt idx="9809">
                  <c:v>1.1746374205921145E-2</c:v>
                </c:pt>
                <c:pt idx="9810">
                  <c:v>1.833460656990063E-2</c:v>
                </c:pt>
                <c:pt idx="9811">
                  <c:v>2.976190476190496E-3</c:v>
                </c:pt>
                <c:pt idx="9812">
                  <c:v>6.1403508771929724E-2</c:v>
                </c:pt>
                <c:pt idx="9813">
                  <c:v>6.5104166666679814E-4</c:v>
                </c:pt>
                <c:pt idx="9814">
                  <c:v>1.0416666666666938E-2</c:v>
                </c:pt>
                <c:pt idx="9815">
                  <c:v>6.5104166666679814E-4</c:v>
                </c:pt>
                <c:pt idx="9816">
                  <c:v>1.0416666666666938E-2</c:v>
                </c:pt>
                <c:pt idx="9817">
                  <c:v>1.0416666666666938E-2</c:v>
                </c:pt>
                <c:pt idx="9818">
                  <c:v>1.0416666666666938E-2</c:v>
                </c:pt>
                <c:pt idx="9819">
                  <c:v>7.6363636363636272E-2</c:v>
                </c:pt>
                <c:pt idx="9820">
                  <c:v>3.6936182097471992E-4</c:v>
                </c:pt>
                <c:pt idx="9821">
                  <c:v>7.273399739419148E-2</c:v>
                </c:pt>
                <c:pt idx="9822">
                  <c:v>1.0976702508960743E-2</c:v>
                </c:pt>
                <c:pt idx="9823">
                  <c:v>4.3744531933532539E-4</c:v>
                </c:pt>
                <c:pt idx="9824">
                  <c:v>2.976190476190496E-3</c:v>
                </c:pt>
                <c:pt idx="9825">
                  <c:v>6.5104166666679814E-4</c:v>
                </c:pt>
                <c:pt idx="9826">
                  <c:v>1.0635034257081455E-2</c:v>
                </c:pt>
                <c:pt idx="9827">
                  <c:v>2.2021346000939399E-3</c:v>
                </c:pt>
                <c:pt idx="9828">
                  <c:v>7.6854722363916472E-3</c:v>
                </c:pt>
                <c:pt idx="9829">
                  <c:v>1.5470477999748978E-4</c:v>
                </c:pt>
                <c:pt idx="9830">
                  <c:v>2.8397250771056912E-2</c:v>
                </c:pt>
                <c:pt idx="9831">
                  <c:v>5.6380455498602662E-2</c:v>
                </c:pt>
                <c:pt idx="9832">
                  <c:v>6.4568889756862063E-3</c:v>
                </c:pt>
                <c:pt idx="9833">
                  <c:v>2.3319200484554808E-2</c:v>
                </c:pt>
                <c:pt idx="9834">
                  <c:v>7.2232645403377038E-2</c:v>
                </c:pt>
                <c:pt idx="9835">
                  <c:v>1.6079158936301841E-2</c:v>
                </c:pt>
                <c:pt idx="9836">
                  <c:v>1.133317901610611E-2</c:v>
                </c:pt>
                <c:pt idx="9837">
                  <c:v>6.912845219296887E-3</c:v>
                </c:pt>
                <c:pt idx="9838">
                  <c:v>4.2397920382006684E-3</c:v>
                </c:pt>
                <c:pt idx="9839">
                  <c:v>6.8370543483667057E-3</c:v>
                </c:pt>
                <c:pt idx="9840">
                  <c:v>1.0635034257081455E-2</c:v>
                </c:pt>
                <c:pt idx="9841">
                  <c:v>7.2232645403377038E-2</c:v>
                </c:pt>
                <c:pt idx="9842">
                  <c:v>6.5852868241156682E-3</c:v>
                </c:pt>
                <c:pt idx="9843">
                  <c:v>1.3597871201042685E-5</c:v>
                </c:pt>
                <c:pt idx="9844">
                  <c:v>1.0635034257081455E-2</c:v>
                </c:pt>
                <c:pt idx="9845">
                  <c:v>1.0635034257081455E-2</c:v>
                </c:pt>
                <c:pt idx="9846">
                  <c:v>2.1610389610389521E-2</c:v>
                </c:pt>
                <c:pt idx="9847">
                  <c:v>2.7230833682446817E-2</c:v>
                </c:pt>
                <c:pt idx="9848">
                  <c:v>6.1454293737771293E-4</c:v>
                </c:pt>
                <c:pt idx="9849">
                  <c:v>7.6396977635367624E-2</c:v>
                </c:pt>
                <c:pt idx="9850">
                  <c:v>2.6666666666666613E-2</c:v>
                </c:pt>
                <c:pt idx="9851">
                  <c:v>6.6666666666667001E-3</c:v>
                </c:pt>
                <c:pt idx="9852">
                  <c:v>2.3437500000000038E-2</c:v>
                </c:pt>
                <c:pt idx="9853">
                  <c:v>3.9447731755424325E-3</c:v>
                </c:pt>
                <c:pt idx="9854">
                  <c:v>1.0416666666666938E-2</c:v>
                </c:pt>
                <c:pt idx="9855">
                  <c:v>1.3227513227514738E-3</c:v>
                </c:pt>
                <c:pt idx="9856">
                  <c:v>6.5104166666679814E-4</c:v>
                </c:pt>
                <c:pt idx="9857">
                  <c:v>4.3744531933532539E-4</c:v>
                </c:pt>
                <c:pt idx="9858">
                  <c:v>1.4833990795529162E-2</c:v>
                </c:pt>
                <c:pt idx="9859">
                  <c:v>7.7390823659479356E-3</c:v>
                </c:pt>
                <c:pt idx="9860">
                  <c:v>6.1218243036437225E-4</c:v>
                </c:pt>
                <c:pt idx="9861">
                  <c:v>1.7412935323383078E-2</c:v>
                </c:pt>
                <c:pt idx="9862">
                  <c:v>2.3437500000000038E-2</c:v>
                </c:pt>
                <c:pt idx="9863">
                  <c:v>2.3437500000000038E-2</c:v>
                </c:pt>
                <c:pt idx="9864">
                  <c:v>2.976190476190496E-3</c:v>
                </c:pt>
                <c:pt idx="9865">
                  <c:v>2.8624661246612532E-2</c:v>
                </c:pt>
                <c:pt idx="9866">
                  <c:v>6.9686411149826252E-3</c:v>
                </c:pt>
                <c:pt idx="9867">
                  <c:v>3.8499562721016388E-3</c:v>
                </c:pt>
                <c:pt idx="9868">
                  <c:v>3.6022060323824476E-3</c:v>
                </c:pt>
                <c:pt idx="9869">
                  <c:v>3.8499562721016388E-3</c:v>
                </c:pt>
                <c:pt idx="9870">
                  <c:v>6.5104166666679814E-4</c:v>
                </c:pt>
                <c:pt idx="9871">
                  <c:v>6.5104166666679814E-4</c:v>
                </c:pt>
                <c:pt idx="9872">
                  <c:v>1.3227513227514738E-3</c:v>
                </c:pt>
                <c:pt idx="9873">
                  <c:v>2.3437500000000038E-2</c:v>
                </c:pt>
                <c:pt idx="9874">
                  <c:v>1.3774104683197297E-3</c:v>
                </c:pt>
                <c:pt idx="9875">
                  <c:v>1.0416666666666938E-2</c:v>
                </c:pt>
                <c:pt idx="9876">
                  <c:v>3.097173828881227E-3</c:v>
                </c:pt>
                <c:pt idx="9877">
                  <c:v>2.4654832347162364E-4</c:v>
                </c:pt>
                <c:pt idx="9878">
                  <c:v>2.3437500000000038E-2</c:v>
                </c:pt>
                <c:pt idx="9879">
                  <c:v>4.8879648879648706E-2</c:v>
                </c:pt>
                <c:pt idx="9880">
                  <c:v>2.2124207540874428E-2</c:v>
                </c:pt>
                <c:pt idx="9881">
                  <c:v>2.4291682987335043E-3</c:v>
                </c:pt>
                <c:pt idx="9882">
                  <c:v>1.5291048624381117E-3</c:v>
                </c:pt>
                <c:pt idx="9883">
                  <c:v>9.2327566554373729E-4</c:v>
                </c:pt>
                <c:pt idx="9884">
                  <c:v>2.8110161443494635E-2</c:v>
                </c:pt>
                <c:pt idx="9885">
                  <c:v>1.0792844126176469E-3</c:v>
                </c:pt>
                <c:pt idx="9886">
                  <c:v>9.1548444996720577E-3</c:v>
                </c:pt>
                <c:pt idx="9887">
                  <c:v>2.6509267888578176E-2</c:v>
                </c:pt>
                <c:pt idx="9888">
                  <c:v>2.1792474622567187E-5</c:v>
                </c:pt>
                <c:pt idx="9889">
                  <c:v>1.1252341450360978E-2</c:v>
                </c:pt>
                <c:pt idx="9890">
                  <c:v>1.3610268980195747E-3</c:v>
                </c:pt>
                <c:pt idx="9891">
                  <c:v>1.4414414414412071E-3</c:v>
                </c:pt>
                <c:pt idx="9892">
                  <c:v>7.1689542806360456E-3</c:v>
                </c:pt>
                <c:pt idx="9893">
                  <c:v>6.9991251093613586E-3</c:v>
                </c:pt>
                <c:pt idx="9894">
                  <c:v>6.5104166666679814E-4</c:v>
                </c:pt>
                <c:pt idx="9895">
                  <c:v>2.976190476190496E-3</c:v>
                </c:pt>
                <c:pt idx="9896">
                  <c:v>5.1989389920425117E-3</c:v>
                </c:pt>
                <c:pt idx="9897">
                  <c:v>2.2674451561596301E-6</c:v>
                </c:pt>
                <c:pt idx="9898">
                  <c:v>9.1367385485047691E-4</c:v>
                </c:pt>
                <c:pt idx="9899">
                  <c:v>1.500938086296887E-5</c:v>
                </c:pt>
                <c:pt idx="9900">
                  <c:v>6.2055451323745296E-3</c:v>
                </c:pt>
                <c:pt idx="9901">
                  <c:v>1.0175010175010308E-2</c:v>
                </c:pt>
                <c:pt idx="9902">
                  <c:v>3.4995307722591985E-4</c:v>
                </c:pt>
                <c:pt idx="9903">
                  <c:v>2.366863905324816E-4</c:v>
                </c:pt>
                <c:pt idx="9904">
                  <c:v>1.5384615384615396E-2</c:v>
                </c:pt>
                <c:pt idx="9905">
                  <c:v>2.9731275014305844E-4</c:v>
                </c:pt>
                <c:pt idx="9906">
                  <c:v>9.2307692307691536E-3</c:v>
                </c:pt>
                <c:pt idx="9907">
                  <c:v>1.925652841781883E-2</c:v>
                </c:pt>
                <c:pt idx="9908">
                  <c:v>1.4908345793875207E-3</c:v>
                </c:pt>
                <c:pt idx="9909">
                  <c:v>4.4444444444444106E-3</c:v>
                </c:pt>
                <c:pt idx="9910">
                  <c:v>1.0175010175010308E-2</c:v>
                </c:pt>
                <c:pt idx="9911">
                  <c:v>5.7836899942147755E-4</c:v>
                </c:pt>
                <c:pt idx="9912">
                  <c:v>1.7151187719652098E-5</c:v>
                </c:pt>
                <c:pt idx="9913">
                  <c:v>1.0416666666666938E-2</c:v>
                </c:pt>
                <c:pt idx="9914">
                  <c:v>1.0416666666666938E-2</c:v>
                </c:pt>
                <c:pt idx="9915">
                  <c:v>1.5748031496063096E-2</c:v>
                </c:pt>
                <c:pt idx="9916">
                  <c:v>2.7777777777777728E-2</c:v>
                </c:pt>
                <c:pt idx="9917">
                  <c:v>3.5433070866141662E-2</c:v>
                </c:pt>
                <c:pt idx="9918">
                  <c:v>6.5104166666679814E-4</c:v>
                </c:pt>
                <c:pt idx="9919">
                  <c:v>2.3422377080913635E-2</c:v>
                </c:pt>
                <c:pt idx="9920">
                  <c:v>1.3774104683197297E-3</c:v>
                </c:pt>
                <c:pt idx="9921">
                  <c:v>6.5104166666679814E-4</c:v>
                </c:pt>
                <c:pt idx="9922">
                  <c:v>4.8875855327466648E-4</c:v>
                </c:pt>
                <c:pt idx="9923">
                  <c:v>1.0416666666666938E-2</c:v>
                </c:pt>
                <c:pt idx="9924">
                  <c:v>2.66666666666668E-2</c:v>
                </c:pt>
                <c:pt idx="9925">
                  <c:v>4.3744531933532539E-4</c:v>
                </c:pt>
                <c:pt idx="9926">
                  <c:v>2.3437500000000038E-2</c:v>
                </c:pt>
                <c:pt idx="9927">
                  <c:v>1.0976702508960743E-2</c:v>
                </c:pt>
                <c:pt idx="9928">
                  <c:v>4.7619047619047589E-2</c:v>
                </c:pt>
                <c:pt idx="9929">
                  <c:v>1.0416666666666938E-2</c:v>
                </c:pt>
                <c:pt idx="9930">
                  <c:v>1.0416666666666938E-2</c:v>
                </c:pt>
                <c:pt idx="9931">
                  <c:v>3.4722222222222398E-3</c:v>
                </c:pt>
                <c:pt idx="9932">
                  <c:v>2.3069679849340892E-2</c:v>
                </c:pt>
                <c:pt idx="9933">
                  <c:v>2.662303214027352E-2</c:v>
                </c:pt>
                <c:pt idx="9934">
                  <c:v>1.0179294389820967E-2</c:v>
                </c:pt>
                <c:pt idx="9935">
                  <c:v>2.3319200484554808E-2</c:v>
                </c:pt>
                <c:pt idx="9936">
                  <c:v>1.0635034257081455E-2</c:v>
                </c:pt>
                <c:pt idx="9937">
                  <c:v>1.200936240697661E-2</c:v>
                </c:pt>
                <c:pt idx="9938">
                  <c:v>2.3319200484554808E-2</c:v>
                </c:pt>
                <c:pt idx="9939">
                  <c:v>4.8166119594678422E-4</c:v>
                </c:pt>
                <c:pt idx="9940">
                  <c:v>2.7230833682446817E-2</c:v>
                </c:pt>
                <c:pt idx="9941">
                  <c:v>1.6079158936301841E-2</c:v>
                </c:pt>
                <c:pt idx="9942">
                  <c:v>2.3319200484554808E-2</c:v>
                </c:pt>
                <c:pt idx="9943">
                  <c:v>5.501725165590704E-2</c:v>
                </c:pt>
                <c:pt idx="9944">
                  <c:v>1.0635034257081455E-2</c:v>
                </c:pt>
                <c:pt idx="9945">
                  <c:v>1.6079158936301841E-2</c:v>
                </c:pt>
                <c:pt idx="9946">
                  <c:v>3.097173828881227E-3</c:v>
                </c:pt>
                <c:pt idx="9947">
                  <c:v>6.5104166666679814E-4</c:v>
                </c:pt>
                <c:pt idx="9948">
                  <c:v>6.9991251093613586E-3</c:v>
                </c:pt>
                <c:pt idx="9949">
                  <c:v>1.7337125829608634E-2</c:v>
                </c:pt>
                <c:pt idx="9950">
                  <c:v>8.9605734767043196E-4</c:v>
                </c:pt>
                <c:pt idx="9951">
                  <c:v>1.5748031496063096E-2</c:v>
                </c:pt>
                <c:pt idx="9952">
                  <c:v>4.3744531933532539E-4</c:v>
                </c:pt>
                <c:pt idx="9953">
                  <c:v>6.6666666666668883E-3</c:v>
                </c:pt>
                <c:pt idx="9954">
                  <c:v>4.9415992812220305E-3</c:v>
                </c:pt>
                <c:pt idx="9955">
                  <c:v>6.6666666666667001E-3</c:v>
                </c:pt>
                <c:pt idx="9956">
                  <c:v>2.976190476190496E-3</c:v>
                </c:pt>
                <c:pt idx="9957">
                  <c:v>6.5746219592363597E-4</c:v>
                </c:pt>
                <c:pt idx="9958">
                  <c:v>6.147540983606598E-3</c:v>
                </c:pt>
                <c:pt idx="9959">
                  <c:v>4.1050903119862488E-4</c:v>
                </c:pt>
                <c:pt idx="9960">
                  <c:v>1.8939393939394035E-3</c:v>
                </c:pt>
                <c:pt idx="9961">
                  <c:v>6.238859180035747E-3</c:v>
                </c:pt>
                <c:pt idx="9962">
                  <c:v>9.5338983050847672E-3</c:v>
                </c:pt>
                <c:pt idx="9963">
                  <c:v>1.7337125829608634E-2</c:v>
                </c:pt>
                <c:pt idx="9964">
                  <c:v>1.423364854215918E-2</c:v>
                </c:pt>
                <c:pt idx="9965">
                  <c:v>2.3437500000000038E-2</c:v>
                </c:pt>
                <c:pt idx="9966">
                  <c:v>3.4606511150984606E-3</c:v>
                </c:pt>
                <c:pt idx="9967">
                  <c:v>1.3888888888890522E-3</c:v>
                </c:pt>
                <c:pt idx="9968">
                  <c:v>0</c:v>
                </c:pt>
                <c:pt idx="9969">
                  <c:v>6.5104166666679814E-4</c:v>
                </c:pt>
                <c:pt idx="9970">
                  <c:v>2.4380333197886249E-3</c:v>
                </c:pt>
                <c:pt idx="9971">
                  <c:v>7.7190097743674562E-3</c:v>
                </c:pt>
                <c:pt idx="9972">
                  <c:v>1.4800718892060488E-3</c:v>
                </c:pt>
                <c:pt idx="9973">
                  <c:v>2.016129032257999E-3</c:v>
                </c:pt>
                <c:pt idx="9974">
                  <c:v>6.6666666666667001E-3</c:v>
                </c:pt>
                <c:pt idx="9975">
                  <c:v>1.9357336430511073E-4</c:v>
                </c:pt>
                <c:pt idx="9976">
                  <c:v>1.9357336430511073E-4</c:v>
                </c:pt>
                <c:pt idx="9977">
                  <c:v>9.3440122044242471E-3</c:v>
                </c:pt>
                <c:pt idx="9978">
                  <c:v>2.3437500000000038E-2</c:v>
                </c:pt>
                <c:pt idx="9979">
                  <c:v>6.4087158535610104E-4</c:v>
                </c:pt>
                <c:pt idx="9980">
                  <c:v>4.4326241134764197E-4</c:v>
                </c:pt>
                <c:pt idx="9981">
                  <c:v>4.2265426880810128E-4</c:v>
                </c:pt>
                <c:pt idx="9982">
                  <c:v>2.3011176857330399E-3</c:v>
                </c:pt>
                <c:pt idx="9983">
                  <c:v>4.4326241134764197E-4</c:v>
                </c:pt>
                <c:pt idx="9984">
                  <c:v>4.2372881355930824E-3</c:v>
                </c:pt>
                <c:pt idx="9985">
                  <c:v>3.7401285132682836E-2</c:v>
                </c:pt>
                <c:pt idx="9986">
                  <c:v>1.6046213093709905E-2</c:v>
                </c:pt>
                <c:pt idx="9987">
                  <c:v>6.4473684210525975E-3</c:v>
                </c:pt>
                <c:pt idx="9988">
                  <c:v>7.4922600619195734E-3</c:v>
                </c:pt>
                <c:pt idx="9989">
                  <c:v>5.4323308270676158E-3</c:v>
                </c:pt>
                <c:pt idx="9990">
                  <c:v>1.1454540290283354E-2</c:v>
                </c:pt>
                <c:pt idx="9991">
                  <c:v>7.1731748726660367E-4</c:v>
                </c:pt>
                <c:pt idx="9992">
                  <c:v>2.4516129032258076E-2</c:v>
                </c:pt>
                <c:pt idx="9993">
                  <c:v>2.3305832147937584E-2</c:v>
                </c:pt>
                <c:pt idx="9994">
                  <c:v>1.8796992481201402E-3</c:v>
                </c:pt>
                <c:pt idx="9995">
                  <c:v>1.2621656484329613E-2</c:v>
                </c:pt>
                <c:pt idx="9996">
                  <c:v>2.4516129032258076E-2</c:v>
                </c:pt>
                <c:pt idx="9997">
                  <c:v>3.0340557275541635E-3</c:v>
                </c:pt>
                <c:pt idx="9998">
                  <c:v>4.3017304169535697E-4</c:v>
                </c:pt>
                <c:pt idx="9999">
                  <c:v>3.3255060265844492E-5</c:v>
                </c:pt>
                <c:pt idx="10000">
                  <c:v>2.5318757897153672E-3</c:v>
                </c:pt>
                <c:pt idx="10001">
                  <c:v>1.0051282051282114E-2</c:v>
                </c:pt>
                <c:pt idx="10002">
                  <c:v>8.8016745159606095E-4</c:v>
                </c:pt>
                <c:pt idx="10003">
                  <c:v>2.8133668686671696E-4</c:v>
                </c:pt>
                <c:pt idx="10004">
                  <c:v>5.972325878649141E-3</c:v>
                </c:pt>
                <c:pt idx="10005">
                  <c:v>5.1800051800030776E-5</c:v>
                </c:pt>
                <c:pt idx="10006">
                  <c:v>1.5198511166253025E-2</c:v>
                </c:pt>
                <c:pt idx="10007">
                  <c:v>3.6417100953443399E-3</c:v>
                </c:pt>
                <c:pt idx="10008">
                  <c:v>2.0429435063581306E-2</c:v>
                </c:pt>
                <c:pt idx="10009">
                  <c:v>8.0525593198405507E-3</c:v>
                </c:pt>
                <c:pt idx="10010">
                  <c:v>4.4977698038926845E-4</c:v>
                </c:pt>
                <c:pt idx="10011">
                  <c:v>2.8133668686671696E-4</c:v>
                </c:pt>
                <c:pt idx="10012">
                  <c:v>1.2798231127072065E-2</c:v>
                </c:pt>
                <c:pt idx="10013">
                  <c:v>1.5573995165832787E-3</c:v>
                </c:pt>
                <c:pt idx="10014">
                  <c:v>4.8701340548129596E-3</c:v>
                </c:pt>
                <c:pt idx="10015">
                  <c:v>2.7415525142586059E-4</c:v>
                </c:pt>
                <c:pt idx="10016">
                  <c:v>1.7874312005503934E-2</c:v>
                </c:pt>
                <c:pt idx="10017">
                  <c:v>2.0982974993343024E-2</c:v>
                </c:pt>
                <c:pt idx="10018">
                  <c:v>1.6235144312393888E-2</c:v>
                </c:pt>
                <c:pt idx="10019">
                  <c:v>1.1072074432809554E-3</c:v>
                </c:pt>
                <c:pt idx="10020">
                  <c:v>1.4500479037489952E-2</c:v>
                </c:pt>
                <c:pt idx="10021">
                  <c:v>3.3833875670456016E-4</c:v>
                </c:pt>
                <c:pt idx="10022">
                  <c:v>2.7100623531146526E-3</c:v>
                </c:pt>
                <c:pt idx="10023">
                  <c:v>3.1090848834183539E-3</c:v>
                </c:pt>
                <c:pt idx="10024">
                  <c:v>3.1090848834183539E-3</c:v>
                </c:pt>
                <c:pt idx="10025">
                  <c:v>3.4399724802206222E-4</c:v>
                </c:pt>
                <c:pt idx="10026">
                  <c:v>2.3737038675119199E-2</c:v>
                </c:pt>
                <c:pt idx="10027">
                  <c:v>5.3874042691868691E-3</c:v>
                </c:pt>
                <c:pt idx="10028">
                  <c:v>2.7235335500774418E-2</c:v>
                </c:pt>
                <c:pt idx="10029">
                  <c:v>5.53228618536149E-3</c:v>
                </c:pt>
                <c:pt idx="10030">
                  <c:v>3.3468316169553776E-3</c:v>
                </c:pt>
                <c:pt idx="10031">
                  <c:v>4.6883495899780348E-4</c:v>
                </c:pt>
                <c:pt idx="10032">
                  <c:v>7.0748304981301776E-3</c:v>
                </c:pt>
                <c:pt idx="10033">
                  <c:v>6.7147134954068282E-3</c:v>
                </c:pt>
                <c:pt idx="10034">
                  <c:v>5.2343327181720526E-3</c:v>
                </c:pt>
                <c:pt idx="10035">
                  <c:v>1.998950950541064E-3</c:v>
                </c:pt>
                <c:pt idx="10036">
                  <c:v>6.4499484004128737E-4</c:v>
                </c:pt>
                <c:pt idx="10037">
                  <c:v>9.2384926207402605E-3</c:v>
                </c:pt>
                <c:pt idx="10038">
                  <c:v>4.6883495899780348E-4</c:v>
                </c:pt>
                <c:pt idx="10039">
                  <c:v>3.2584525038085745E-3</c:v>
                </c:pt>
                <c:pt idx="10040">
                  <c:v>1.1386379983340239E-2</c:v>
                </c:pt>
                <c:pt idx="10041">
                  <c:v>1.4344872197544177E-2</c:v>
                </c:pt>
                <c:pt idx="10042">
                  <c:v>4.2294743609594991E-7</c:v>
                </c:pt>
                <c:pt idx="10043">
                  <c:v>2.6909545097602752E-2</c:v>
                </c:pt>
                <c:pt idx="10044">
                  <c:v>6.7147134954068282E-3</c:v>
                </c:pt>
                <c:pt idx="10045">
                  <c:v>1.5788960255481998E-2</c:v>
                </c:pt>
                <c:pt idx="10046">
                  <c:v>1.6235144312393888E-2</c:v>
                </c:pt>
                <c:pt idx="10047">
                  <c:v>3.4307092715308414E-2</c:v>
                </c:pt>
                <c:pt idx="10048">
                  <c:v>1.0138806306767823E-3</c:v>
                </c:pt>
                <c:pt idx="10049">
                  <c:v>1.3109651220350232E-3</c:v>
                </c:pt>
                <c:pt idx="10050">
                  <c:v>1.6428490523295165E-2</c:v>
                </c:pt>
                <c:pt idx="10051">
                  <c:v>6.4499484004128737E-4</c:v>
                </c:pt>
                <c:pt idx="10052">
                  <c:v>1.3109651220350232E-3</c:v>
                </c:pt>
                <c:pt idx="10053">
                  <c:v>4.6883495899780348E-4</c:v>
                </c:pt>
                <c:pt idx="10054">
                  <c:v>8.9605734767043196E-4</c:v>
                </c:pt>
                <c:pt idx="10055">
                  <c:v>5.3146258503449497E-5</c:v>
                </c:pt>
                <c:pt idx="10056">
                  <c:v>4.7673531655134023E-5</c:v>
                </c:pt>
                <c:pt idx="10057">
                  <c:v>1.5748031496063096E-2</c:v>
                </c:pt>
                <c:pt idx="10058">
                  <c:v>2.9124799767007482E-4</c:v>
                </c:pt>
                <c:pt idx="10059">
                  <c:v>2.7322404371585415E-3</c:v>
                </c:pt>
                <c:pt idx="10060">
                  <c:v>1.0416666666666938E-2</c:v>
                </c:pt>
                <c:pt idx="10061">
                  <c:v>1.0416666666666938E-2</c:v>
                </c:pt>
                <c:pt idx="10062">
                  <c:v>4.1050903119862488E-4</c:v>
                </c:pt>
                <c:pt idx="10063">
                  <c:v>6.6666666666668883E-3</c:v>
                </c:pt>
                <c:pt idx="10064">
                  <c:v>2.4380333197886249E-3</c:v>
                </c:pt>
                <c:pt idx="10065">
                  <c:v>7.7365958978050523E-3</c:v>
                </c:pt>
                <c:pt idx="10066">
                  <c:v>1.1459129106187558E-3</c:v>
                </c:pt>
                <c:pt idx="10067">
                  <c:v>1.0416666666666938E-2</c:v>
                </c:pt>
                <c:pt idx="10068">
                  <c:v>1.7532325224631831E-3</c:v>
                </c:pt>
                <c:pt idx="10069">
                  <c:v>6.1218243036437225E-4</c:v>
                </c:pt>
                <c:pt idx="10070">
                  <c:v>6.9991251093613586E-3</c:v>
                </c:pt>
                <c:pt idx="10071">
                  <c:v>0</c:v>
                </c:pt>
                <c:pt idx="10072">
                  <c:v>2.5322671156004718E-2</c:v>
                </c:pt>
                <c:pt idx="10073">
                  <c:v>6.8740783026497582E-3</c:v>
                </c:pt>
                <c:pt idx="10074">
                  <c:v>2.1080806712547868E-2</c:v>
                </c:pt>
                <c:pt idx="10075">
                  <c:v>9.8681805998884634E-4</c:v>
                </c:pt>
                <c:pt idx="10076">
                  <c:v>6.4971319003575331E-3</c:v>
                </c:pt>
                <c:pt idx="10077">
                  <c:v>3.1173826173826382E-3</c:v>
                </c:pt>
                <c:pt idx="10078">
                  <c:v>6.034027605676868E-4</c:v>
                </c:pt>
                <c:pt idx="10079">
                  <c:v>1.0635034257081455E-2</c:v>
                </c:pt>
                <c:pt idx="10080">
                  <c:v>6.5852868241156682E-3</c:v>
                </c:pt>
                <c:pt idx="10081">
                  <c:v>1.1003037126250276E-2</c:v>
                </c:pt>
                <c:pt idx="10082">
                  <c:v>9.7355769230769128E-3</c:v>
                </c:pt>
                <c:pt idx="10083">
                  <c:v>4.511617414844846E-4</c:v>
                </c:pt>
                <c:pt idx="10084">
                  <c:v>4.6821750243426991E-3</c:v>
                </c:pt>
                <c:pt idx="10085">
                  <c:v>9.9255583126550227E-3</c:v>
                </c:pt>
                <c:pt idx="10086">
                  <c:v>2.0176544766708684E-2</c:v>
                </c:pt>
                <c:pt idx="10087">
                  <c:v>3.0769230769230906E-2</c:v>
                </c:pt>
                <c:pt idx="10088">
                  <c:v>9.9255583126550227E-3</c:v>
                </c:pt>
                <c:pt idx="10089">
                  <c:v>2.3452157598507508E-4</c:v>
                </c:pt>
                <c:pt idx="10090">
                  <c:v>3.4411764705882364E-2</c:v>
                </c:pt>
                <c:pt idx="10091">
                  <c:v>3.1972454500736819E-3</c:v>
                </c:pt>
                <c:pt idx="10092">
                  <c:v>2.2624434389140781E-3</c:v>
                </c:pt>
                <c:pt idx="10093">
                  <c:v>9.6929280397011603E-4</c:v>
                </c:pt>
                <c:pt idx="10094">
                  <c:v>1.0185788787591103E-5</c:v>
                </c:pt>
                <c:pt idx="10095">
                  <c:v>1.0817307692307654E-2</c:v>
                </c:pt>
                <c:pt idx="10096">
                  <c:v>9.9255583126550227E-3</c:v>
                </c:pt>
                <c:pt idx="10097">
                  <c:v>2.3452157598507508E-4</c:v>
                </c:pt>
                <c:pt idx="10098">
                  <c:v>8.0043311677495269E-4</c:v>
                </c:pt>
                <c:pt idx="10099">
                  <c:v>1.2386968908708034E-2</c:v>
                </c:pt>
                <c:pt idx="10100">
                  <c:v>1.9035842206574804E-3</c:v>
                </c:pt>
                <c:pt idx="10101">
                  <c:v>6.1454293737771293E-4</c:v>
                </c:pt>
                <c:pt idx="11781">
                  <c:v>2.3437500000000038E-2</c:v>
                </c:pt>
                <c:pt idx="11782">
                  <c:v>0</c:v>
                </c:pt>
                <c:pt idx="11783">
                  <c:v>1.1770244821086376E-4</c:v>
                </c:pt>
                <c:pt idx="11784">
                  <c:v>1.5748031496063096E-2</c:v>
                </c:pt>
                <c:pt idx="11785">
                  <c:v>1.0957703265405497E-4</c:v>
                </c:pt>
                <c:pt idx="11786">
                  <c:v>4.7619047619047589E-2</c:v>
                </c:pt>
                <c:pt idx="11787">
                  <c:v>3.5433070866141662E-2</c:v>
                </c:pt>
                <c:pt idx="11788">
                  <c:v>6.6666666666668883E-3</c:v>
                </c:pt>
                <c:pt idx="11789">
                  <c:v>6.9991251093613586E-3</c:v>
                </c:pt>
                <c:pt idx="11790">
                  <c:v>2.7592345349354792E-2</c:v>
                </c:pt>
                <c:pt idx="11791">
                  <c:v>3.2258064516129087E-2</c:v>
                </c:pt>
                <c:pt idx="11792">
                  <c:v>1.0416666666666938E-2</c:v>
                </c:pt>
                <c:pt idx="11793">
                  <c:v>1.0325245224576168E-3</c:v>
                </c:pt>
                <c:pt idx="11794">
                  <c:v>1.0976702508960743E-2</c:v>
                </c:pt>
                <c:pt idx="11795">
                  <c:v>1.2879661668589172E-2</c:v>
                </c:pt>
                <c:pt idx="11796">
                  <c:v>2.3437500000000038E-2</c:v>
                </c:pt>
                <c:pt idx="11797">
                  <c:v>2.6666666666666613E-2</c:v>
                </c:pt>
                <c:pt idx="11798">
                  <c:v>2.976190476190496E-3</c:v>
                </c:pt>
                <c:pt idx="11799">
                  <c:v>3.2258064516129087E-2</c:v>
                </c:pt>
                <c:pt idx="11800">
                  <c:v>1.0416666666666938E-2</c:v>
                </c:pt>
                <c:pt idx="11801">
                  <c:v>2.723311546840948E-2</c:v>
                </c:pt>
                <c:pt idx="11802">
                  <c:v>7.0611577964520677E-3</c:v>
                </c:pt>
                <c:pt idx="11803">
                  <c:v>6.5104166666679814E-4</c:v>
                </c:pt>
                <c:pt idx="11804">
                  <c:v>4.2372881355930824E-3</c:v>
                </c:pt>
                <c:pt idx="11805">
                  <c:v>1.7045454545454419E-2</c:v>
                </c:pt>
                <c:pt idx="11806">
                  <c:v>4.3744531933532539E-4</c:v>
                </c:pt>
                <c:pt idx="11807">
                  <c:v>3.5433070866141662E-2</c:v>
                </c:pt>
                <c:pt idx="11808">
                  <c:v>1.9357336430511073E-4</c:v>
                </c:pt>
                <c:pt idx="11809">
                  <c:v>1.0957703265405497E-4</c:v>
                </c:pt>
                <c:pt idx="11810">
                  <c:v>2.3011176857331882E-3</c:v>
                </c:pt>
                <c:pt idx="11811">
                  <c:v>4.3744531933532539E-4</c:v>
                </c:pt>
                <c:pt idx="11812">
                  <c:v>1.0416666666666938E-2</c:v>
                </c:pt>
                <c:pt idx="11813">
                  <c:v>2.976190476190496E-3</c:v>
                </c:pt>
                <c:pt idx="11814">
                  <c:v>2.1164021164021368E-2</c:v>
                </c:pt>
                <c:pt idx="11815">
                  <c:v>2.4154589371982158E-3</c:v>
                </c:pt>
                <c:pt idx="11816">
                  <c:v>2.06625683060109E-2</c:v>
                </c:pt>
                <c:pt idx="11817">
                  <c:v>2.976190476190496E-3</c:v>
                </c:pt>
                <c:pt idx="11818">
                  <c:v>5.3098257552326644E-3</c:v>
                </c:pt>
                <c:pt idx="11819">
                  <c:v>1.6002245929253239E-2</c:v>
                </c:pt>
                <c:pt idx="11820">
                  <c:v>1.0893246187362665E-3</c:v>
                </c:pt>
                <c:pt idx="11821">
                  <c:v>1.3227513227514736E-3</c:v>
                </c:pt>
                <c:pt idx="11822">
                  <c:v>6.6666666666668883E-3</c:v>
                </c:pt>
                <c:pt idx="11823">
                  <c:v>4.3744531933532539E-4</c:v>
                </c:pt>
                <c:pt idx="11824">
                  <c:v>4.3744531933532539E-4</c:v>
                </c:pt>
                <c:pt idx="11825">
                  <c:v>2.976190476190496E-3</c:v>
                </c:pt>
                <c:pt idx="11826">
                  <c:v>1.5679442508710839E-2</c:v>
                </c:pt>
                <c:pt idx="11827">
                  <c:v>1.0416666666666938E-2</c:v>
                </c:pt>
                <c:pt idx="11828">
                  <c:v>2.976190476190496E-3</c:v>
                </c:pt>
                <c:pt idx="11829">
                  <c:v>1.3774104683197297E-3</c:v>
                </c:pt>
                <c:pt idx="11830">
                  <c:v>2.2213823801125417E-2</c:v>
                </c:pt>
                <c:pt idx="11831">
                  <c:v>2.3437500000000038E-2</c:v>
                </c:pt>
                <c:pt idx="11832">
                  <c:v>1.0416666666666938E-2</c:v>
                </c:pt>
                <c:pt idx="11833">
                  <c:v>9.3750000000000465E-3</c:v>
                </c:pt>
                <c:pt idx="11834">
                  <c:v>1.3227513227514738E-3</c:v>
                </c:pt>
                <c:pt idx="11835">
                  <c:v>7.7190097743674562E-3</c:v>
                </c:pt>
                <c:pt idx="11836">
                  <c:v>3.120611639881742E-4</c:v>
                </c:pt>
                <c:pt idx="11837">
                  <c:v>2.6492311931080367E-4</c:v>
                </c:pt>
                <c:pt idx="11838">
                  <c:v>2.1348186282692107E-3</c:v>
                </c:pt>
                <c:pt idx="11839">
                  <c:v>1.3458662384177376E-3</c:v>
                </c:pt>
                <c:pt idx="11840">
                  <c:v>9.8425196850402048E-4</c:v>
                </c:pt>
                <c:pt idx="11841">
                  <c:v>1.3395157135497155E-2</c:v>
                </c:pt>
                <c:pt idx="11842">
                  <c:v>3.097173828881227E-3</c:v>
                </c:pt>
                <c:pt idx="11843">
                  <c:v>2.1164021164021368E-2</c:v>
                </c:pt>
                <c:pt idx="11844">
                  <c:v>1.1162517441433281E-2</c:v>
                </c:pt>
                <c:pt idx="11845">
                  <c:v>1.7076502732243888E-4</c:v>
                </c:pt>
                <c:pt idx="11846">
                  <c:v>6.9991251093613586E-3</c:v>
                </c:pt>
                <c:pt idx="11847">
                  <c:v>3.1610557926353786E-4</c:v>
                </c:pt>
                <c:pt idx="11848">
                  <c:v>8.8757396449705879E-3</c:v>
                </c:pt>
                <c:pt idx="11849">
                  <c:v>3.097173828881227E-3</c:v>
                </c:pt>
                <c:pt idx="11850">
                  <c:v>2.06625683060109E-2</c:v>
                </c:pt>
                <c:pt idx="11851">
                  <c:v>7.8418594547626758E-2</c:v>
                </c:pt>
                <c:pt idx="11852">
                  <c:v>9.7949188858280165E-3</c:v>
                </c:pt>
                <c:pt idx="11853">
                  <c:v>6.6666666666667001E-3</c:v>
                </c:pt>
                <c:pt idx="11854">
                  <c:v>1.6203703703703606E-2</c:v>
                </c:pt>
                <c:pt idx="11855">
                  <c:v>2.3472901939459809E-2</c:v>
                </c:pt>
                <c:pt idx="11856">
                  <c:v>2.2236842105262801E-3</c:v>
                </c:pt>
                <c:pt idx="11857">
                  <c:v>2.4516129032258076E-2</c:v>
                </c:pt>
                <c:pt idx="11858">
                  <c:v>7.1731748726660367E-4</c:v>
                </c:pt>
                <c:pt idx="11859">
                  <c:v>6.6881252718574858E-3</c:v>
                </c:pt>
                <c:pt idx="11860">
                  <c:v>6.154358227585038E-3</c:v>
                </c:pt>
                <c:pt idx="11861">
                  <c:v>1.0329729246716133E-2</c:v>
                </c:pt>
                <c:pt idx="11862">
                  <c:v>4.1078305519906002E-4</c:v>
                </c:pt>
                <c:pt idx="11863">
                  <c:v>0.11437595464312524</c:v>
                </c:pt>
                <c:pt idx="11864">
                  <c:v>2.4516129032258076E-2</c:v>
                </c:pt>
                <c:pt idx="11865">
                  <c:v>3.7073170731707482E-2</c:v>
                </c:pt>
                <c:pt idx="11866">
                  <c:v>5.2631578947368418E-2</c:v>
                </c:pt>
                <c:pt idx="11867">
                  <c:v>5.5592105263156683E-3</c:v>
                </c:pt>
                <c:pt idx="11868">
                  <c:v>2.4767801857585005E-2</c:v>
                </c:pt>
                <c:pt idx="11869">
                  <c:v>2.4516129032258076E-2</c:v>
                </c:pt>
                <c:pt idx="11870">
                  <c:v>1.5851393188854451E-2</c:v>
                </c:pt>
                <c:pt idx="11871">
                  <c:v>3.4722222222222398E-3</c:v>
                </c:pt>
                <c:pt idx="11872">
                  <c:v>1.3888888888888959E-2</c:v>
                </c:pt>
                <c:pt idx="11873">
                  <c:v>6.6666666666668883E-3</c:v>
                </c:pt>
                <c:pt idx="11874">
                  <c:v>8.6294934640521997E-3</c:v>
                </c:pt>
                <c:pt idx="11875">
                  <c:v>1.7532325224631831E-3</c:v>
                </c:pt>
                <c:pt idx="11876">
                  <c:v>1.4336917562724075E-2</c:v>
                </c:pt>
                <c:pt idx="11877">
                  <c:v>4.3744531933532539E-4</c:v>
                </c:pt>
                <c:pt idx="11878">
                  <c:v>7.0031082608482042E-3</c:v>
                </c:pt>
                <c:pt idx="11879">
                  <c:v>9.6091793249121168E-4</c:v>
                </c:pt>
                <c:pt idx="11880">
                  <c:v>1.4451412593827401E-2</c:v>
                </c:pt>
                <c:pt idx="11881">
                  <c:v>6.4499484004128737E-4</c:v>
                </c:pt>
                <c:pt idx="11882">
                  <c:v>2.5648276545857151E-3</c:v>
                </c:pt>
                <c:pt idx="11883">
                  <c:v>1.0736842105263183E-2</c:v>
                </c:pt>
                <c:pt idx="11884">
                  <c:v>5.620960724914949E-4</c:v>
                </c:pt>
                <c:pt idx="11885">
                  <c:v>1.9357336430511073E-4</c:v>
                </c:pt>
                <c:pt idx="11886">
                  <c:v>4.7833649588867738E-3</c:v>
                </c:pt>
                <c:pt idx="11887">
                  <c:v>1.4271030993042508E-2</c:v>
                </c:pt>
                <c:pt idx="11888">
                  <c:v>6.9991251093613586E-3</c:v>
                </c:pt>
                <c:pt idx="11889">
                  <c:v>1.5748031496063096E-2</c:v>
                </c:pt>
                <c:pt idx="11890">
                  <c:v>1.4336917562724075E-2</c:v>
                </c:pt>
                <c:pt idx="11891">
                  <c:v>1.5748031496063096E-2</c:v>
                </c:pt>
                <c:pt idx="11892">
                  <c:v>1.5748031496063096E-2</c:v>
                </c:pt>
                <c:pt idx="11893">
                  <c:v>2.4154589371982158E-3</c:v>
                </c:pt>
                <c:pt idx="11894">
                  <c:v>1.5748031496063096E-2</c:v>
                </c:pt>
                <c:pt idx="11895">
                  <c:v>1.8691588785046748E-2</c:v>
                </c:pt>
                <c:pt idx="11896">
                  <c:v>1.0416666666666938E-2</c:v>
                </c:pt>
                <c:pt idx="11897">
                  <c:v>2.3437500000000038E-2</c:v>
                </c:pt>
                <c:pt idx="11898">
                  <c:v>6.9686411149826252E-3</c:v>
                </c:pt>
                <c:pt idx="11899">
                  <c:v>6.5681444991790095E-3</c:v>
                </c:pt>
                <c:pt idx="11900">
                  <c:v>6.9686411149826252E-3</c:v>
                </c:pt>
                <c:pt idx="11901">
                  <c:v>6.553079947577196E-4</c:v>
                </c:pt>
                <c:pt idx="11902">
                  <c:v>2.3422377080913635E-2</c:v>
                </c:pt>
                <c:pt idx="11903">
                  <c:v>8.9605734767043196E-4</c:v>
                </c:pt>
                <c:pt idx="11904">
                  <c:v>6.5104166666679814E-4</c:v>
                </c:pt>
                <c:pt idx="11905">
                  <c:v>8.676036786403832E-5</c:v>
                </c:pt>
                <c:pt idx="11906">
                  <c:v>1.0893246187362665E-3</c:v>
                </c:pt>
                <c:pt idx="11907">
                  <c:v>3.9258281154606386E-3</c:v>
                </c:pt>
                <c:pt idx="11908">
                  <c:v>1.5567765567765486E-2</c:v>
                </c:pt>
                <c:pt idx="11909">
                  <c:v>2.9291377807297809E-2</c:v>
                </c:pt>
                <c:pt idx="11910">
                  <c:v>9.0128602048106896E-2</c:v>
                </c:pt>
                <c:pt idx="11911">
                  <c:v>2.7348293345423883E-2</c:v>
                </c:pt>
                <c:pt idx="11912">
                  <c:v>2.2348526652687935E-3</c:v>
                </c:pt>
                <c:pt idx="11913">
                  <c:v>1.6501011976125044E-3</c:v>
                </c:pt>
                <c:pt idx="11914">
                  <c:v>7.3319926261101991E-3</c:v>
                </c:pt>
                <c:pt idx="11915">
                  <c:v>8.7865773309443312E-3</c:v>
                </c:pt>
                <c:pt idx="11916">
                  <c:v>7.3319926261101991E-3</c:v>
                </c:pt>
                <c:pt idx="11917">
                  <c:v>2.8280542986424254E-3</c:v>
                </c:pt>
                <c:pt idx="11918">
                  <c:v>3.6491023207195743E-6</c:v>
                </c:pt>
                <c:pt idx="11919">
                  <c:v>1.6837104072398128E-2</c:v>
                </c:pt>
                <c:pt idx="11920">
                  <c:v>1.0671498117696316E-2</c:v>
                </c:pt>
                <c:pt idx="11921">
                  <c:v>2.4526488607701171E-4</c:v>
                </c:pt>
                <c:pt idx="11922">
                  <c:v>1.5342588571508674E-2</c:v>
                </c:pt>
                <c:pt idx="11923">
                  <c:v>2.6492311931080367E-4</c:v>
                </c:pt>
                <c:pt idx="11924">
                  <c:v>6.3494001648402177E-3</c:v>
                </c:pt>
                <c:pt idx="11925">
                  <c:v>3.7515762925598987E-2</c:v>
                </c:pt>
                <c:pt idx="11926">
                  <c:v>2.039815388231317E-4</c:v>
                </c:pt>
                <c:pt idx="11927">
                  <c:v>2.8280542986424254E-3</c:v>
                </c:pt>
                <c:pt idx="11928">
                  <c:v>3.7515762925598987E-2</c:v>
                </c:pt>
                <c:pt idx="11929">
                  <c:v>2.0539025649028808E-3</c:v>
                </c:pt>
                <c:pt idx="11930">
                  <c:v>2.4514108996390966E-2</c:v>
                </c:pt>
                <c:pt idx="11931">
                  <c:v>6.7575968904283698E-5</c:v>
                </c:pt>
                <c:pt idx="11932">
                  <c:v>3.9218010304738616E-4</c:v>
                </c:pt>
                <c:pt idx="11933">
                  <c:v>8.3113459738932572E-3</c:v>
                </c:pt>
                <c:pt idx="11934">
                  <c:v>3.6491023207195743E-6</c:v>
                </c:pt>
                <c:pt idx="11935">
                  <c:v>1.7055342847200319E-3</c:v>
                </c:pt>
                <c:pt idx="11936">
                  <c:v>4.7690502114715472E-3</c:v>
                </c:pt>
                <c:pt idx="11937">
                  <c:v>1.1907597047031295E-5</c:v>
                </c:pt>
                <c:pt idx="11938">
                  <c:v>3.0290565049923353E-3</c:v>
                </c:pt>
                <c:pt idx="11939">
                  <c:v>4.5780847893810206E-2</c:v>
                </c:pt>
                <c:pt idx="11940">
                  <c:v>6.9991251093613586E-3</c:v>
                </c:pt>
                <c:pt idx="11941">
                  <c:v>6.6666666666667001E-3</c:v>
                </c:pt>
                <c:pt idx="11942">
                  <c:v>7.5757575757576141E-3</c:v>
                </c:pt>
                <c:pt idx="11943">
                  <c:v>1.6203703703703606E-2</c:v>
                </c:pt>
                <c:pt idx="11944">
                  <c:v>3.5433070866141662E-2</c:v>
                </c:pt>
                <c:pt idx="11945">
                  <c:v>3.5433070866141662E-2</c:v>
                </c:pt>
                <c:pt idx="11946">
                  <c:v>8.1880612783942503E-3</c:v>
                </c:pt>
                <c:pt idx="11947">
                  <c:v>1.5748031496063096E-2</c:v>
                </c:pt>
                <c:pt idx="11948">
                  <c:v>1.3456362937333162E-3</c:v>
                </c:pt>
                <c:pt idx="11949">
                  <c:v>2.4767801857591488E-4</c:v>
                </c:pt>
                <c:pt idx="11950">
                  <c:v>1.0611205432937245E-2</c:v>
                </c:pt>
                <c:pt idx="11951">
                  <c:v>2.4516129032258076E-2</c:v>
                </c:pt>
                <c:pt idx="11952">
                  <c:v>1.0611205432937245E-2</c:v>
                </c:pt>
                <c:pt idx="11953">
                  <c:v>4.1109530583214614E-2</c:v>
                </c:pt>
                <c:pt idx="11954">
                  <c:v>6.1002178649246792E-4</c:v>
                </c:pt>
                <c:pt idx="11955">
                  <c:v>2.3539230019493325E-2</c:v>
                </c:pt>
                <c:pt idx="11956">
                  <c:v>7.4482758620689607E-2</c:v>
                </c:pt>
                <c:pt idx="11957">
                  <c:v>2.7634460547503997E-2</c:v>
                </c:pt>
                <c:pt idx="11958">
                  <c:v>2.354048964218465E-2</c:v>
                </c:pt>
                <c:pt idx="11959">
                  <c:v>6.9991251093613586E-3</c:v>
                </c:pt>
                <c:pt idx="11960">
                  <c:v>2.3437500000000038E-2</c:v>
                </c:pt>
                <c:pt idx="11961">
                  <c:v>2.0576131687241343E-3</c:v>
                </c:pt>
                <c:pt idx="11962">
                  <c:v>6.7476383265857292E-3</c:v>
                </c:pt>
                <c:pt idx="11963">
                  <c:v>1.0860484544695154E-2</c:v>
                </c:pt>
                <c:pt idx="11964">
                  <c:v>6.909807272778165E-5</c:v>
                </c:pt>
                <c:pt idx="11965">
                  <c:v>7.3970350978661854E-3</c:v>
                </c:pt>
                <c:pt idx="11966">
                  <c:v>1.1949772715323552E-4</c:v>
                </c:pt>
                <c:pt idx="11967">
                  <c:v>9.0912236661226588E-4</c:v>
                </c:pt>
                <c:pt idx="11968">
                  <c:v>1.5802533629358694E-2</c:v>
                </c:pt>
                <c:pt idx="11969">
                  <c:v>1.3722278783585579E-3</c:v>
                </c:pt>
                <c:pt idx="11970">
                  <c:v>7.4855548130970031E-3</c:v>
                </c:pt>
                <c:pt idx="11971">
                  <c:v>1.4431370425033544E-2</c:v>
                </c:pt>
                <c:pt idx="11972">
                  <c:v>1.8312052320150029E-3</c:v>
                </c:pt>
                <c:pt idx="11973">
                  <c:v>1.1949772715323552E-4</c:v>
                </c:pt>
                <c:pt idx="11974">
                  <c:v>2.4468727327104228E-3</c:v>
                </c:pt>
                <c:pt idx="11975">
                  <c:v>5.29014844804351E-4</c:v>
                </c:pt>
                <c:pt idx="11976">
                  <c:v>5.29014844804351E-4</c:v>
                </c:pt>
                <c:pt idx="11977">
                  <c:v>2.3199023199023172E-2</c:v>
                </c:pt>
                <c:pt idx="11978">
                  <c:v>1.5802533629358694E-2</c:v>
                </c:pt>
                <c:pt idx="11979">
                  <c:v>1.1753950633408203E-3</c:v>
                </c:pt>
                <c:pt idx="11980">
                  <c:v>5.1373171892754707E-4</c:v>
                </c:pt>
                <c:pt idx="11981">
                  <c:v>6.4205374774620183E-2</c:v>
                </c:pt>
                <c:pt idx="11982">
                  <c:v>1.3891002810670417E-2</c:v>
                </c:pt>
                <c:pt idx="11983">
                  <c:v>7.1689542806360456E-3</c:v>
                </c:pt>
                <c:pt idx="11984">
                  <c:v>3.7321008443504874E-2</c:v>
                </c:pt>
                <c:pt idx="11985">
                  <c:v>1.0618552414218083E-2</c:v>
                </c:pt>
                <c:pt idx="11986">
                  <c:v>2.9921654117901728E-4</c:v>
                </c:pt>
                <c:pt idx="11987">
                  <c:v>6.9895704570626972E-3</c:v>
                </c:pt>
                <c:pt idx="11988">
                  <c:v>2.1592442645074428E-2</c:v>
                </c:pt>
                <c:pt idx="11989">
                  <c:v>0</c:v>
                </c:pt>
                <c:pt idx="11990">
                  <c:v>2.66666666666668E-2</c:v>
                </c:pt>
                <c:pt idx="11991">
                  <c:v>1.2184508268059195E-2</c:v>
                </c:pt>
                <c:pt idx="11992">
                  <c:v>6.5104166666679814E-4</c:v>
                </c:pt>
                <c:pt idx="11993">
                  <c:v>6.6666666666667001E-3</c:v>
                </c:pt>
                <c:pt idx="11994">
                  <c:v>0</c:v>
                </c:pt>
                <c:pt idx="11995">
                  <c:v>6.5104166666679814E-4</c:v>
                </c:pt>
                <c:pt idx="11996">
                  <c:v>0</c:v>
                </c:pt>
                <c:pt idx="11997">
                  <c:v>6.5104166666679814E-4</c:v>
                </c:pt>
                <c:pt idx="11998">
                  <c:v>2.2760896779337703E-4</c:v>
                </c:pt>
                <c:pt idx="11999">
                  <c:v>6.6666666666668883E-3</c:v>
                </c:pt>
                <c:pt idx="12000">
                  <c:v>2.2760896779337703E-4</c:v>
                </c:pt>
                <c:pt idx="12001">
                  <c:v>2.8690683801438802E-2</c:v>
                </c:pt>
                <c:pt idx="12002">
                  <c:v>6.4370164939424619E-3</c:v>
                </c:pt>
                <c:pt idx="12003">
                  <c:v>5.5774149124530898E-3</c:v>
                </c:pt>
                <c:pt idx="12004">
                  <c:v>9.6018819688658275E-3</c:v>
                </c:pt>
                <c:pt idx="12005">
                  <c:v>8.0553377267112338E-3</c:v>
                </c:pt>
                <c:pt idx="12006">
                  <c:v>4.3744124172046396E-4</c:v>
                </c:pt>
                <c:pt idx="12007">
                  <c:v>6.4370164939424619E-3</c:v>
                </c:pt>
                <c:pt idx="12008">
                  <c:v>3.1959390090876669E-3</c:v>
                </c:pt>
                <c:pt idx="12009">
                  <c:v>2.1692626754843996E-2</c:v>
                </c:pt>
                <c:pt idx="12010">
                  <c:v>7.722426908367567E-3</c:v>
                </c:pt>
                <c:pt idx="12011">
                  <c:v>5.1125476904152797E-2</c:v>
                </c:pt>
                <c:pt idx="12012">
                  <c:v>1.0296789824349027E-2</c:v>
                </c:pt>
                <c:pt idx="12013">
                  <c:v>1.5567765567765486E-2</c:v>
                </c:pt>
                <c:pt idx="12014">
                  <c:v>2.6492311931080367E-4</c:v>
                </c:pt>
                <c:pt idx="12015">
                  <c:v>1.0180995475113086E-2</c:v>
                </c:pt>
                <c:pt idx="12016">
                  <c:v>7.2148786831516027E-4</c:v>
                </c:pt>
                <c:pt idx="12017">
                  <c:v>7.4416904214396219E-3</c:v>
                </c:pt>
                <c:pt idx="12018">
                  <c:v>3.4141149337227776E-2</c:v>
                </c:pt>
                <c:pt idx="12019">
                  <c:v>9.3770240829063288E-3</c:v>
                </c:pt>
                <c:pt idx="12020">
                  <c:v>1.0296789824349027E-2</c:v>
                </c:pt>
                <c:pt idx="12021">
                  <c:v>5.3104575163414236E-4</c:v>
                </c:pt>
                <c:pt idx="12022">
                  <c:v>6.5104166666679814E-4</c:v>
                </c:pt>
                <c:pt idx="12023">
                  <c:v>2.7540685102993175E-2</c:v>
                </c:pt>
                <c:pt idx="12024">
                  <c:v>2.6192445547284695E-3</c:v>
                </c:pt>
                <c:pt idx="12025">
                  <c:v>4.2372881355930824E-3</c:v>
                </c:pt>
                <c:pt idx="12026">
                  <c:v>6.5104166666679814E-4</c:v>
                </c:pt>
                <c:pt idx="12027">
                  <c:v>1.7076502732243888E-4</c:v>
                </c:pt>
                <c:pt idx="12028">
                  <c:v>4.0404040404040612E-3</c:v>
                </c:pt>
                <c:pt idx="12029">
                  <c:v>2.1164021164021368E-2</c:v>
                </c:pt>
                <c:pt idx="12030">
                  <c:v>6.6666666666667001E-3</c:v>
                </c:pt>
                <c:pt idx="12031">
                  <c:v>2.1164021164021368E-2</c:v>
                </c:pt>
                <c:pt idx="12032">
                  <c:v>2.66666666666668E-2</c:v>
                </c:pt>
                <c:pt idx="12033">
                  <c:v>3.5453739687730038E-3</c:v>
                </c:pt>
                <c:pt idx="12034">
                  <c:v>6.5104166666679814E-4</c:v>
                </c:pt>
                <c:pt idx="12035">
                  <c:v>6.1218243036437225E-4</c:v>
                </c:pt>
                <c:pt idx="12036">
                  <c:v>3.5433070866141662E-2</c:v>
                </c:pt>
                <c:pt idx="12037">
                  <c:v>1.5748031496063096E-2</c:v>
                </c:pt>
                <c:pt idx="12038">
                  <c:v>3.9682539682541007E-3</c:v>
                </c:pt>
                <c:pt idx="12039">
                  <c:v>7.4992347719621596E-3</c:v>
                </c:pt>
                <c:pt idx="12040">
                  <c:v>1.0416666666666938E-2</c:v>
                </c:pt>
                <c:pt idx="12041">
                  <c:v>6.5104166666679814E-4</c:v>
                </c:pt>
                <c:pt idx="12042">
                  <c:v>4.5955882352954056E-4</c:v>
                </c:pt>
                <c:pt idx="12043">
                  <c:v>4.3744531933532539E-4</c:v>
                </c:pt>
                <c:pt idx="12044">
                  <c:v>4.7619047619047589E-2</c:v>
                </c:pt>
                <c:pt idx="12045">
                  <c:v>6.6666666666667001E-3</c:v>
                </c:pt>
                <c:pt idx="12046">
                  <c:v>4.5102184637068547E-2</c:v>
                </c:pt>
                <c:pt idx="12047">
                  <c:v>3.1249999999999962E-2</c:v>
                </c:pt>
                <c:pt idx="12048">
                  <c:v>6.6666666666668883E-3</c:v>
                </c:pt>
                <c:pt idx="12049">
                  <c:v>2.3199023199023172E-2</c:v>
                </c:pt>
                <c:pt idx="12050">
                  <c:v>2.3199023199023172E-2</c:v>
                </c:pt>
                <c:pt idx="12051">
                  <c:v>6.7476383265857292E-3</c:v>
                </c:pt>
                <c:pt idx="12052">
                  <c:v>5.29014844804351E-4</c:v>
                </c:pt>
                <c:pt idx="12053">
                  <c:v>1.0860484544695154E-2</c:v>
                </c:pt>
                <c:pt idx="12054">
                  <c:v>1.0860484544695154E-2</c:v>
                </c:pt>
                <c:pt idx="12055">
                  <c:v>3.190894507677032E-2</c:v>
                </c:pt>
                <c:pt idx="12056">
                  <c:v>1.6421052631579034E-2</c:v>
                </c:pt>
                <c:pt idx="12057">
                  <c:v>7.0748304981301776E-3</c:v>
                </c:pt>
                <c:pt idx="12058">
                  <c:v>2.6573426573426671E-2</c:v>
                </c:pt>
                <c:pt idx="12059">
                  <c:v>1.5802533629358694E-2</c:v>
                </c:pt>
                <c:pt idx="12060">
                  <c:v>1.1753950633408203E-3</c:v>
                </c:pt>
                <c:pt idx="12061">
                  <c:v>1.095395832237943E-2</c:v>
                </c:pt>
                <c:pt idx="12062">
                  <c:v>4.9574485664608529E-5</c:v>
                </c:pt>
                <c:pt idx="12063">
                  <c:v>1.3827127718413381E-2</c:v>
                </c:pt>
                <c:pt idx="12064">
                  <c:v>3.5076923076923019E-2</c:v>
                </c:pt>
                <c:pt idx="12065">
                  <c:v>1.0860484544695154E-2</c:v>
                </c:pt>
                <c:pt idx="12066">
                  <c:v>2.2204968729032746E-2</c:v>
                </c:pt>
                <c:pt idx="12067">
                  <c:v>4.2441218911805362E-4</c:v>
                </c:pt>
                <c:pt idx="12068">
                  <c:v>1.5055004479988001E-2</c:v>
                </c:pt>
                <c:pt idx="12069">
                  <c:v>9.9312452253630269E-3</c:v>
                </c:pt>
                <c:pt idx="12070">
                  <c:v>8.696971088484705E-4</c:v>
                </c:pt>
                <c:pt idx="12071">
                  <c:v>4.8753463075713911E-2</c:v>
                </c:pt>
                <c:pt idx="12072">
                  <c:v>6.8903836479158945E-3</c:v>
                </c:pt>
                <c:pt idx="12073">
                  <c:v>5.5335265419299302E-3</c:v>
                </c:pt>
                <c:pt idx="12074">
                  <c:v>8.9318746366471233E-3</c:v>
                </c:pt>
                <c:pt idx="12075">
                  <c:v>1.3258863898250109E-2</c:v>
                </c:pt>
                <c:pt idx="12076">
                  <c:v>7.223024446442728E-3</c:v>
                </c:pt>
                <c:pt idx="12077">
                  <c:v>1.6042780748662975E-2</c:v>
                </c:pt>
                <c:pt idx="12078">
                  <c:v>6.8310152343768109E-4</c:v>
                </c:pt>
                <c:pt idx="12079">
                  <c:v>4.2441218911805362E-4</c:v>
                </c:pt>
                <c:pt idx="12080">
                  <c:v>2.3965141612200407E-2</c:v>
                </c:pt>
                <c:pt idx="12081">
                  <c:v>2.2470259950066039E-2</c:v>
                </c:pt>
                <c:pt idx="12082">
                  <c:v>2.2819426781454052E-3</c:v>
                </c:pt>
                <c:pt idx="12083">
                  <c:v>2.3607402757082402E-3</c:v>
                </c:pt>
                <c:pt idx="12084">
                  <c:v>2.3607402757082402E-3</c:v>
                </c:pt>
                <c:pt idx="12085">
                  <c:v>4.2441218911805362E-4</c:v>
                </c:pt>
                <c:pt idx="12086">
                  <c:v>1.1712674050336488E-2</c:v>
                </c:pt>
                <c:pt idx="12087">
                  <c:v>3.9471446600175724E-3</c:v>
                </c:pt>
                <c:pt idx="12088">
                  <c:v>1.0860484544695154E-2</c:v>
                </c:pt>
                <c:pt idx="12089">
                  <c:v>4.4253901000213813E-3</c:v>
                </c:pt>
                <c:pt idx="12090">
                  <c:v>1.1753950633408203E-3</c:v>
                </c:pt>
                <c:pt idx="12091">
                  <c:v>1.047047326539163E-2</c:v>
                </c:pt>
                <c:pt idx="12092">
                  <c:v>1.6421052631579034E-2</c:v>
                </c:pt>
                <c:pt idx="12093">
                  <c:v>1.3188773759692579E-2</c:v>
                </c:pt>
                <c:pt idx="12094">
                  <c:v>4.5740293418325748E-4</c:v>
                </c:pt>
                <c:pt idx="12095">
                  <c:v>7.1689542806360456E-3</c:v>
                </c:pt>
                <c:pt idx="12096">
                  <c:v>1.0860484544695154E-2</c:v>
                </c:pt>
                <c:pt idx="12097">
                  <c:v>1.2704174228675272E-2</c:v>
                </c:pt>
                <c:pt idx="12098">
                  <c:v>6.7476383265856772E-3</c:v>
                </c:pt>
                <c:pt idx="12099">
                  <c:v>2.2802364000187544E-3</c:v>
                </c:pt>
                <c:pt idx="12100">
                  <c:v>1.9449075176629436E-2</c:v>
                </c:pt>
                <c:pt idx="12101">
                  <c:v>1.6879787433151525E-2</c:v>
                </c:pt>
                <c:pt idx="12102">
                  <c:v>5.9624585940374628E-3</c:v>
                </c:pt>
                <c:pt idx="12103">
                  <c:v>1.9632639065837607E-2</c:v>
                </c:pt>
                <c:pt idx="12104">
                  <c:v>1.6624604011343087E-2</c:v>
                </c:pt>
                <c:pt idx="12105">
                  <c:v>3.7189442711444518E-2</c:v>
                </c:pt>
                <c:pt idx="12106">
                  <c:v>1.1753950633408203E-3</c:v>
                </c:pt>
                <c:pt idx="12107">
                  <c:v>1.0860484544695154E-2</c:v>
                </c:pt>
                <c:pt idx="12108">
                  <c:v>4.1426839842359578E-3</c:v>
                </c:pt>
                <c:pt idx="12109">
                  <c:v>2.3199023199023172E-2</c:v>
                </c:pt>
                <c:pt idx="12110">
                  <c:v>6.7476383265857292E-3</c:v>
                </c:pt>
                <c:pt idx="12111">
                  <c:v>2.3199023199023172E-2</c:v>
                </c:pt>
                <c:pt idx="12112">
                  <c:v>2.2206575524653226E-2</c:v>
                </c:pt>
                <c:pt idx="12113">
                  <c:v>5.2338719571317256E-2</c:v>
                </c:pt>
                <c:pt idx="12114">
                  <c:v>1.0860484544695154E-2</c:v>
                </c:pt>
                <c:pt idx="12115">
                  <c:v>6.543695538910925E-3</c:v>
                </c:pt>
                <c:pt idx="12116">
                  <c:v>1.4586683370105779E-2</c:v>
                </c:pt>
                <c:pt idx="12117">
                  <c:v>8.0526227585051013E-3</c:v>
                </c:pt>
                <c:pt idx="12118">
                  <c:v>1.8099547511312153E-2</c:v>
                </c:pt>
                <c:pt idx="12119">
                  <c:v>3.64145658263305E-2</c:v>
                </c:pt>
                <c:pt idx="12120">
                  <c:v>1.7110916764904094E-4</c:v>
                </c:pt>
                <c:pt idx="12121">
                  <c:v>1.9020022683118696E-4</c:v>
                </c:pt>
                <c:pt idx="12122">
                  <c:v>1.0296789824349027E-2</c:v>
                </c:pt>
                <c:pt idx="12123">
                  <c:v>7.8588502117913919E-2</c:v>
                </c:pt>
                <c:pt idx="12124">
                  <c:v>1.5161916180015804E-2</c:v>
                </c:pt>
                <c:pt idx="12125">
                  <c:v>7.2148786831516027E-4</c:v>
                </c:pt>
                <c:pt idx="12126">
                  <c:v>2.6492311931080367E-4</c:v>
                </c:pt>
                <c:pt idx="12127">
                  <c:v>2.4085224641037482E-2</c:v>
                </c:pt>
                <c:pt idx="12128">
                  <c:v>2.0923076923076878E-2</c:v>
                </c:pt>
                <c:pt idx="12129">
                  <c:v>3.6491023207195743E-6</c:v>
                </c:pt>
                <c:pt idx="12130">
                  <c:v>1.0296789824349027E-2</c:v>
                </c:pt>
                <c:pt idx="12131">
                  <c:v>1.9845170803637173E-2</c:v>
                </c:pt>
                <c:pt idx="12132">
                  <c:v>2.1493212669682778E-3</c:v>
                </c:pt>
                <c:pt idx="12133">
                  <c:v>6.5069014030953174E-3</c:v>
                </c:pt>
                <c:pt idx="12134">
                  <c:v>1.8756936736958676E-2</c:v>
                </c:pt>
                <c:pt idx="12135">
                  <c:v>3.9999999999999938E-2</c:v>
                </c:pt>
                <c:pt idx="12136">
                  <c:v>1.3762486126525505E-3</c:v>
                </c:pt>
                <c:pt idx="12137">
                  <c:v>5.0276520864761954E-4</c:v>
                </c:pt>
                <c:pt idx="12138">
                  <c:v>6.072106261857189E-4</c:v>
                </c:pt>
                <c:pt idx="12139">
                  <c:v>6.072106261857189E-4</c:v>
                </c:pt>
                <c:pt idx="12140">
                  <c:v>6.072106261857189E-4</c:v>
                </c:pt>
                <c:pt idx="12141">
                  <c:v>4.4992591999358242E-3</c:v>
                </c:pt>
                <c:pt idx="12142">
                  <c:v>6.072106261857189E-4</c:v>
                </c:pt>
                <c:pt idx="12143">
                  <c:v>3.8305920658873168E-4</c:v>
                </c:pt>
                <c:pt idx="12144">
                  <c:v>2.8566205037394016E-6</c:v>
                </c:pt>
                <c:pt idx="12145">
                  <c:v>2.4085224641037482E-2</c:v>
                </c:pt>
                <c:pt idx="12146">
                  <c:v>4.8941176470588169E-2</c:v>
                </c:pt>
                <c:pt idx="12147">
                  <c:v>7.2148786831516027E-4</c:v>
                </c:pt>
                <c:pt idx="12148">
                  <c:v>1.5567765567765486E-2</c:v>
                </c:pt>
                <c:pt idx="12149">
                  <c:v>7.2148786831516027E-4</c:v>
                </c:pt>
                <c:pt idx="12150">
                  <c:v>3.6143318296857699E-2</c:v>
                </c:pt>
                <c:pt idx="12151">
                  <c:v>1.206636500754077E-3</c:v>
                </c:pt>
                <c:pt idx="12152">
                  <c:v>1.5567765567765486E-2</c:v>
                </c:pt>
                <c:pt idx="12153">
                  <c:v>1.5384615384615396E-2</c:v>
                </c:pt>
                <c:pt idx="12154">
                  <c:v>7.9772079772078366E-4</c:v>
                </c:pt>
                <c:pt idx="12155">
                  <c:v>1.7076853494763979E-2</c:v>
                </c:pt>
                <c:pt idx="12156">
                  <c:v>9.2029974382926572E-4</c:v>
                </c:pt>
                <c:pt idx="12157">
                  <c:v>1.5384615384615396E-2</c:v>
                </c:pt>
                <c:pt idx="12158">
                  <c:v>5.2751692751692843E-2</c:v>
                </c:pt>
                <c:pt idx="12159">
                  <c:v>7.9772079772078366E-4</c:v>
                </c:pt>
                <c:pt idx="12160">
                  <c:v>4.3547360333662528E-2</c:v>
                </c:pt>
                <c:pt idx="12161">
                  <c:v>3.1290743155195585E-5</c:v>
                </c:pt>
                <c:pt idx="12162">
                  <c:v>5.2893772893772846E-2</c:v>
                </c:pt>
                <c:pt idx="12163">
                  <c:v>2.4761904761904797E-2</c:v>
                </c:pt>
                <c:pt idx="12164">
                  <c:v>2.4761904761904797E-2</c:v>
                </c:pt>
                <c:pt idx="12165">
                  <c:v>3.407561929595828E-2</c:v>
                </c:pt>
                <c:pt idx="12166">
                  <c:v>1.0707666988658673E-2</c:v>
                </c:pt>
                <c:pt idx="12167">
                  <c:v>3.4896648854645676E-2</c:v>
                </c:pt>
                <c:pt idx="12168">
                  <c:v>7.9447824902370168E-3</c:v>
                </c:pt>
                <c:pt idx="12169">
                  <c:v>3.7440000000000209E-2</c:v>
                </c:pt>
                <c:pt idx="12170">
                  <c:v>3.3094017094026639E-4</c:v>
                </c:pt>
                <c:pt idx="12171">
                  <c:v>1.6713139426745801E-5</c:v>
                </c:pt>
                <c:pt idx="12172">
                  <c:v>1.0175010175010308E-2</c:v>
                </c:pt>
                <c:pt idx="12173">
                  <c:v>2.4761904761904797E-2</c:v>
                </c:pt>
                <c:pt idx="12174">
                  <c:v>7.9447824902370168E-3</c:v>
                </c:pt>
                <c:pt idx="12175">
                  <c:v>1.5384615384615304E-2</c:v>
                </c:pt>
                <c:pt idx="12176">
                  <c:v>2.3199023199023172E-2</c:v>
                </c:pt>
                <c:pt idx="12177">
                  <c:v>6.9440459110471676E-3</c:v>
                </c:pt>
                <c:pt idx="12178">
                  <c:v>4.5740293418325748E-4</c:v>
                </c:pt>
                <c:pt idx="12179">
                  <c:v>7.6993713357348436E-3</c:v>
                </c:pt>
                <c:pt idx="12180">
                  <c:v>7.1689542806360456E-3</c:v>
                </c:pt>
                <c:pt idx="12181">
                  <c:v>5.4730553044296847E-3</c:v>
                </c:pt>
                <c:pt idx="12182">
                  <c:v>5.29014844804351E-4</c:v>
                </c:pt>
                <c:pt idx="12183">
                  <c:v>2.3199023199023172E-2</c:v>
                </c:pt>
                <c:pt idx="12184">
                  <c:v>2.3199023199023172E-2</c:v>
                </c:pt>
                <c:pt idx="12185">
                  <c:v>3.7189442711444518E-2</c:v>
                </c:pt>
                <c:pt idx="12186">
                  <c:v>2.4291497975707918E-3</c:v>
                </c:pt>
                <c:pt idx="12187">
                  <c:v>2.7137318914507231E-2</c:v>
                </c:pt>
                <c:pt idx="12188">
                  <c:v>2.3786800833300571E-2</c:v>
                </c:pt>
                <c:pt idx="12189">
                  <c:v>3.0879022850478456E-3</c:v>
                </c:pt>
                <c:pt idx="12190">
                  <c:v>2.0095143499399546E-3</c:v>
                </c:pt>
                <c:pt idx="12191">
                  <c:v>1.0434499062525386E-2</c:v>
                </c:pt>
                <c:pt idx="12192">
                  <c:v>6.478295991973906E-3</c:v>
                </c:pt>
                <c:pt idx="12193">
                  <c:v>4.229546828514172E-3</c:v>
                </c:pt>
                <c:pt idx="12194">
                  <c:v>1.0051282051282114E-2</c:v>
                </c:pt>
                <c:pt idx="12195">
                  <c:v>8.8016745159606095E-4</c:v>
                </c:pt>
                <c:pt idx="12196">
                  <c:v>2.8133668686671696E-4</c:v>
                </c:pt>
                <c:pt idx="12197">
                  <c:v>2.8133668686671696E-4</c:v>
                </c:pt>
                <c:pt idx="12198">
                  <c:v>3.1150667514303725E-2</c:v>
                </c:pt>
                <c:pt idx="12199">
                  <c:v>3.3255060265844492E-5</c:v>
                </c:pt>
                <c:pt idx="12200">
                  <c:v>2.7743846548730139E-3</c:v>
                </c:pt>
                <c:pt idx="12201">
                  <c:v>5.7662395324733183E-4</c:v>
                </c:pt>
                <c:pt idx="12202">
                  <c:v>1.4768488683187957E-2</c:v>
                </c:pt>
                <c:pt idx="12203">
                  <c:v>3.8512179065174526E-2</c:v>
                </c:pt>
                <c:pt idx="12204">
                  <c:v>9.0534543326642404E-4</c:v>
                </c:pt>
                <c:pt idx="12205">
                  <c:v>9.0534543326642404E-4</c:v>
                </c:pt>
                <c:pt idx="12206">
                  <c:v>3.5964689867487073E-3</c:v>
                </c:pt>
                <c:pt idx="12207">
                  <c:v>1.9357336430511073E-4</c:v>
                </c:pt>
                <c:pt idx="12208">
                  <c:v>4.3744531933532539E-4</c:v>
                </c:pt>
                <c:pt idx="12209">
                  <c:v>3.2444124008652966E-3</c:v>
                </c:pt>
                <c:pt idx="12210">
                  <c:v>3.7858422939068027E-2</c:v>
                </c:pt>
                <c:pt idx="12211">
                  <c:v>0</c:v>
                </c:pt>
                <c:pt idx="12212">
                  <c:v>1.0416666666666938E-2</c:v>
                </c:pt>
                <c:pt idx="12213">
                  <c:v>1.263191557403251E-2</c:v>
                </c:pt>
                <c:pt idx="12214">
                  <c:v>3.3469945355191169E-2</c:v>
                </c:pt>
                <c:pt idx="12215">
                  <c:v>2.1164021164021368E-2</c:v>
                </c:pt>
                <c:pt idx="12216">
                  <c:v>2.4654832347162364E-4</c:v>
                </c:pt>
                <c:pt idx="12217">
                  <c:v>6.5104166666679814E-4</c:v>
                </c:pt>
                <c:pt idx="12218">
                  <c:v>1.1949772715323552E-4</c:v>
                </c:pt>
                <c:pt idx="12219">
                  <c:v>1.1366342635692441E-2</c:v>
                </c:pt>
                <c:pt idx="12220">
                  <c:v>5.7836899942167346E-4</c:v>
                </c:pt>
                <c:pt idx="12221">
                  <c:v>1.79199575230638E-3</c:v>
                </c:pt>
                <c:pt idx="12222">
                  <c:v>5.7836899942167346E-4</c:v>
                </c:pt>
                <c:pt idx="12223">
                  <c:v>1.79199575230638E-3</c:v>
                </c:pt>
                <c:pt idx="12224">
                  <c:v>4.3800904977353734E-4</c:v>
                </c:pt>
                <c:pt idx="12225">
                  <c:v>7.0297748729125512E-4</c:v>
                </c:pt>
                <c:pt idx="12226">
                  <c:v>1.6585365853658652E-2</c:v>
                </c:pt>
                <c:pt idx="12227">
                  <c:v>2.0584740827023482E-3</c:v>
                </c:pt>
                <c:pt idx="12228">
                  <c:v>1.0967741935483678E-2</c:v>
                </c:pt>
                <c:pt idx="12229">
                  <c:v>1.0547667342798669E-3</c:v>
                </c:pt>
                <c:pt idx="12230">
                  <c:v>3.0044943262233755E-3</c:v>
                </c:pt>
                <c:pt idx="12231">
                  <c:v>2.0584740827023482E-3</c:v>
                </c:pt>
                <c:pt idx="12232">
                  <c:v>1.0416666666666938E-2</c:v>
                </c:pt>
                <c:pt idx="12233">
                  <c:v>4.3744531933532539E-4</c:v>
                </c:pt>
                <c:pt idx="12234">
                  <c:v>2.3809523809524013E-2</c:v>
                </c:pt>
                <c:pt idx="12235">
                  <c:v>4.9627288932123045E-4</c:v>
                </c:pt>
                <c:pt idx="12236">
                  <c:v>4.9627288932123045E-4</c:v>
                </c:pt>
                <c:pt idx="12237">
                  <c:v>4.9627288932123045E-4</c:v>
                </c:pt>
                <c:pt idx="12238">
                  <c:v>4.9627288932123045E-4</c:v>
                </c:pt>
                <c:pt idx="12239">
                  <c:v>1.1707988980716462E-2</c:v>
                </c:pt>
                <c:pt idx="12240">
                  <c:v>1.342103793084201E-2</c:v>
                </c:pt>
                <c:pt idx="12241">
                  <c:v>8.7848759575514818E-3</c:v>
                </c:pt>
                <c:pt idx="12242">
                  <c:v>9.8884381338765204E-4</c:v>
                </c:pt>
                <c:pt idx="12243">
                  <c:v>1.5397184514832195E-3</c:v>
                </c:pt>
                <c:pt idx="12244">
                  <c:v>2.454650309321597E-2</c:v>
                </c:pt>
                <c:pt idx="12245">
                  <c:v>2.5926387504154227E-2</c:v>
                </c:pt>
                <c:pt idx="12246">
                  <c:v>3.3115658850952912E-2</c:v>
                </c:pt>
                <c:pt idx="12247">
                  <c:v>2.9605263157894548E-2</c:v>
                </c:pt>
                <c:pt idx="12248">
                  <c:v>4.0229666527244634E-2</c:v>
                </c:pt>
                <c:pt idx="12249">
                  <c:v>1.0296789824349027E-2</c:v>
                </c:pt>
                <c:pt idx="12250">
                  <c:v>4.76190476190477E-2</c:v>
                </c:pt>
                <c:pt idx="12251">
                  <c:v>3.0131826741996361E-2</c:v>
                </c:pt>
                <c:pt idx="12252">
                  <c:v>2.7882098554682681E-3</c:v>
                </c:pt>
                <c:pt idx="12253">
                  <c:v>5.8479532163741655E-3</c:v>
                </c:pt>
                <c:pt idx="12254">
                  <c:v>3.097173828881227E-3</c:v>
                </c:pt>
                <c:pt idx="12255">
                  <c:v>8.9605734767043196E-4</c:v>
                </c:pt>
                <c:pt idx="12256">
                  <c:v>2.3437500000000038E-2</c:v>
                </c:pt>
                <c:pt idx="12257">
                  <c:v>1.0416666666666938E-2</c:v>
                </c:pt>
                <c:pt idx="12258">
                  <c:v>3.9447731755424325E-3</c:v>
                </c:pt>
                <c:pt idx="12259">
                  <c:v>1.5679442508710839E-2</c:v>
                </c:pt>
                <c:pt idx="12260">
                  <c:v>1.3638462612356793E-3</c:v>
                </c:pt>
                <c:pt idx="12261">
                  <c:v>1.79199575230638E-3</c:v>
                </c:pt>
                <c:pt idx="12262">
                  <c:v>1.3225371120108066E-2</c:v>
                </c:pt>
                <c:pt idx="12263">
                  <c:v>6.7476383265857292E-3</c:v>
                </c:pt>
                <c:pt idx="12264">
                  <c:v>6.3263223725354648E-3</c:v>
                </c:pt>
                <c:pt idx="12265">
                  <c:v>2.3199023199023172E-2</c:v>
                </c:pt>
                <c:pt idx="12266">
                  <c:v>2.3199023199023172E-2</c:v>
                </c:pt>
                <c:pt idx="12267">
                  <c:v>6.9489664631366141E-3</c:v>
                </c:pt>
                <c:pt idx="12268">
                  <c:v>3.167148640832855E-2</c:v>
                </c:pt>
                <c:pt idx="12269">
                  <c:v>7.1689542806360456E-3</c:v>
                </c:pt>
                <c:pt idx="12270">
                  <c:v>3.8483065580512135E-2</c:v>
                </c:pt>
                <c:pt idx="12271">
                  <c:v>2.3199023199023172E-2</c:v>
                </c:pt>
                <c:pt idx="12272">
                  <c:v>7.5624474830035242E-3</c:v>
                </c:pt>
                <c:pt idx="12273">
                  <c:v>2.3199023199023172E-2</c:v>
                </c:pt>
                <c:pt idx="12274">
                  <c:v>7.1689542806360456E-3</c:v>
                </c:pt>
                <c:pt idx="12275">
                  <c:v>2.3410125040306887E-2</c:v>
                </c:pt>
                <c:pt idx="12276">
                  <c:v>1.0860484544695154E-2</c:v>
                </c:pt>
                <c:pt idx="12277">
                  <c:v>1.0860484544695154E-2</c:v>
                </c:pt>
                <c:pt idx="12278">
                  <c:v>1.0860484544695154E-2</c:v>
                </c:pt>
                <c:pt idx="12279">
                  <c:v>1.4945447059630886E-2</c:v>
                </c:pt>
                <c:pt idx="12280">
                  <c:v>5.8430873938895463E-3</c:v>
                </c:pt>
                <c:pt idx="12281">
                  <c:v>7.2148786831516027E-4</c:v>
                </c:pt>
                <c:pt idx="12282">
                  <c:v>1.0296789824349027E-2</c:v>
                </c:pt>
                <c:pt idx="12283">
                  <c:v>7.2148786831516027E-4</c:v>
                </c:pt>
                <c:pt idx="12284">
                  <c:v>3.8499562721016388E-3</c:v>
                </c:pt>
                <c:pt idx="12285">
                  <c:v>6.4370164939424619E-3</c:v>
                </c:pt>
                <c:pt idx="12286">
                  <c:v>4.9110217099778654E-3</c:v>
                </c:pt>
                <c:pt idx="12287">
                  <c:v>7.2148786831516027E-4</c:v>
                </c:pt>
                <c:pt idx="12288">
                  <c:v>2.8280542986424254E-3</c:v>
                </c:pt>
                <c:pt idx="12289">
                  <c:v>4.896692840031952E-2</c:v>
                </c:pt>
                <c:pt idx="12290">
                  <c:v>7.2148786831516027E-4</c:v>
                </c:pt>
                <c:pt idx="12291">
                  <c:v>7.2148786831516027E-4</c:v>
                </c:pt>
                <c:pt idx="12292">
                  <c:v>7.2148786831516027E-4</c:v>
                </c:pt>
                <c:pt idx="12293">
                  <c:v>8.1137067913853635E-3</c:v>
                </c:pt>
                <c:pt idx="12294">
                  <c:v>1.0296789824349027E-2</c:v>
                </c:pt>
                <c:pt idx="12295">
                  <c:v>1.0296789824349027E-2</c:v>
                </c:pt>
                <c:pt idx="12296">
                  <c:v>2.2348526652687935E-3</c:v>
                </c:pt>
                <c:pt idx="12297">
                  <c:v>1.5361515361515296E-2</c:v>
                </c:pt>
                <c:pt idx="12298">
                  <c:v>2.3437500000000038E-2</c:v>
                </c:pt>
                <c:pt idx="12299">
                  <c:v>1.1770244821086376E-4</c:v>
                </c:pt>
                <c:pt idx="12300">
                  <c:v>1.3157894736842193E-2</c:v>
                </c:pt>
                <c:pt idx="12301">
                  <c:v>1.0416666666666938E-2</c:v>
                </c:pt>
                <c:pt idx="12302">
                  <c:v>6.5104166666679814E-4</c:v>
                </c:pt>
                <c:pt idx="12303">
                  <c:v>6.5681444991790095E-3</c:v>
                </c:pt>
                <c:pt idx="12304">
                  <c:v>6.9991251093613586E-3</c:v>
                </c:pt>
                <c:pt idx="12305">
                  <c:v>1.5748031496063096E-2</c:v>
                </c:pt>
                <c:pt idx="12306">
                  <c:v>6.9686411149826252E-3</c:v>
                </c:pt>
                <c:pt idx="12307">
                  <c:v>1.3227513227514738E-3</c:v>
                </c:pt>
                <c:pt idx="12308">
                  <c:v>1.0003306878307095E-2</c:v>
                </c:pt>
                <c:pt idx="12309">
                  <c:v>1.7094017094017082E-2</c:v>
                </c:pt>
                <c:pt idx="12310">
                  <c:v>6.5104166666679814E-4</c:v>
                </c:pt>
                <c:pt idx="12311">
                  <c:v>5.0287356321839852E-3</c:v>
                </c:pt>
                <c:pt idx="12312">
                  <c:v>1.5748031496063096E-2</c:v>
                </c:pt>
                <c:pt idx="12313">
                  <c:v>1.6203703703703606E-2</c:v>
                </c:pt>
                <c:pt idx="12314">
                  <c:v>4.3744531933532539E-4</c:v>
                </c:pt>
                <c:pt idx="12315">
                  <c:v>4.3744531933532539E-4</c:v>
                </c:pt>
                <c:pt idx="12316">
                  <c:v>3.7675162675162632E-2</c:v>
                </c:pt>
                <c:pt idx="12317">
                  <c:v>1.2487512487512398E-2</c:v>
                </c:pt>
                <c:pt idx="12318">
                  <c:v>2.3045759672699975E-2</c:v>
                </c:pt>
                <c:pt idx="12319">
                  <c:v>6.4408731764104095E-3</c:v>
                </c:pt>
                <c:pt idx="12320">
                  <c:v>1.2873724213930441E-2</c:v>
                </c:pt>
                <c:pt idx="12321">
                  <c:v>5.3280053280077089E-4</c:v>
                </c:pt>
                <c:pt idx="12322">
                  <c:v>1.517232767232798E-3</c:v>
                </c:pt>
                <c:pt idx="12323">
                  <c:v>3.7124640065816145E-3</c:v>
                </c:pt>
                <c:pt idx="12324">
                  <c:v>3.0630011644399552E-3</c:v>
                </c:pt>
                <c:pt idx="12325">
                  <c:v>1.9241102800988185E-2</c:v>
                </c:pt>
                <c:pt idx="12326">
                  <c:v>1.7895905547237228E-2</c:v>
                </c:pt>
                <c:pt idx="12327">
                  <c:v>1.7895905547237228E-2</c:v>
                </c:pt>
                <c:pt idx="12328">
                  <c:v>3.1173826173826382E-3</c:v>
                </c:pt>
                <c:pt idx="12329">
                  <c:v>1.0198135198135189E-2</c:v>
                </c:pt>
                <c:pt idx="12330">
                  <c:v>2.9234312485544194E-2</c:v>
                </c:pt>
                <c:pt idx="12331">
                  <c:v>1.7482517482518567E-4</c:v>
                </c:pt>
                <c:pt idx="12332">
                  <c:v>1.4952000433195277E-2</c:v>
                </c:pt>
                <c:pt idx="12333">
                  <c:v>3.0621945533072848E-3</c:v>
                </c:pt>
                <c:pt idx="12334">
                  <c:v>3.0621945533072848E-3</c:v>
                </c:pt>
                <c:pt idx="12335">
                  <c:v>1.0416666666666938E-2</c:v>
                </c:pt>
                <c:pt idx="12336">
                  <c:v>1.3258820951128777E-2</c:v>
                </c:pt>
                <c:pt idx="12337">
                  <c:v>3.5433070866141662E-2</c:v>
                </c:pt>
                <c:pt idx="12338">
                  <c:v>1.2204424103737656E-2</c:v>
                </c:pt>
                <c:pt idx="12339">
                  <c:v>1.2204424103737656E-2</c:v>
                </c:pt>
                <c:pt idx="12340">
                  <c:v>1.3258820951128777E-2</c:v>
                </c:pt>
                <c:pt idx="12341">
                  <c:v>1.3227513227514738E-3</c:v>
                </c:pt>
                <c:pt idx="12342">
                  <c:v>2.976190476190496E-3</c:v>
                </c:pt>
                <c:pt idx="12343">
                  <c:v>5.330123796423808E-3</c:v>
                </c:pt>
                <c:pt idx="12344">
                  <c:v>1.3774104683197297E-3</c:v>
                </c:pt>
                <c:pt idx="12345">
                  <c:v>6.5104166666679814E-4</c:v>
                </c:pt>
                <c:pt idx="12346">
                  <c:v>2.976190476190496E-3</c:v>
                </c:pt>
                <c:pt idx="12347">
                  <c:v>2.5396825396825525E-2</c:v>
                </c:pt>
                <c:pt idx="12348">
                  <c:v>5.5774149124530898E-3</c:v>
                </c:pt>
                <c:pt idx="12349">
                  <c:v>5.8430873938895463E-3</c:v>
                </c:pt>
                <c:pt idx="12350">
                  <c:v>3.8305920658873168E-4</c:v>
                </c:pt>
                <c:pt idx="12351">
                  <c:v>6.1669829222011308E-2</c:v>
                </c:pt>
                <c:pt idx="12352">
                  <c:v>2.2348526652687935E-3</c:v>
                </c:pt>
                <c:pt idx="12353">
                  <c:v>1.0736842105263183E-2</c:v>
                </c:pt>
                <c:pt idx="12354">
                  <c:v>2.3784141263257952E-2</c:v>
                </c:pt>
                <c:pt idx="12355">
                  <c:v>1.0736842105263183E-2</c:v>
                </c:pt>
                <c:pt idx="12356">
                  <c:v>2.2805750589709461E-2</c:v>
                </c:pt>
                <c:pt idx="12357">
                  <c:v>3.6053130929791309E-2</c:v>
                </c:pt>
                <c:pt idx="12358">
                  <c:v>4.8461661087199001E-2</c:v>
                </c:pt>
                <c:pt idx="12359">
                  <c:v>6.6775936380907339E-5</c:v>
                </c:pt>
                <c:pt idx="12360">
                  <c:v>6.4499484004128737E-4</c:v>
                </c:pt>
                <c:pt idx="12361">
                  <c:v>1.0416666666666938E-2</c:v>
                </c:pt>
                <c:pt idx="12362">
                  <c:v>6.9279635622677527E-2</c:v>
                </c:pt>
                <c:pt idx="12363">
                  <c:v>5.1559157942136481E-2</c:v>
                </c:pt>
                <c:pt idx="12364">
                  <c:v>2.116402116402125E-2</c:v>
                </c:pt>
                <c:pt idx="12365">
                  <c:v>7.4074074074074236E-2</c:v>
                </c:pt>
                <c:pt idx="12366">
                  <c:v>2.1164021164021368E-2</c:v>
                </c:pt>
                <c:pt idx="12367">
                  <c:v>2.3437500000000038E-2</c:v>
                </c:pt>
                <c:pt idx="12368">
                  <c:v>0.65236686390532539</c:v>
                </c:pt>
                <c:pt idx="12369">
                  <c:v>1.5748031496063096E-2</c:v>
                </c:pt>
                <c:pt idx="12370">
                  <c:v>5.2195526097775303E-4</c:v>
                </c:pt>
                <c:pt idx="12371">
                  <c:v>3.4168595072803468E-2</c:v>
                </c:pt>
                <c:pt idx="12372">
                  <c:v>5.2195526097775303E-4</c:v>
                </c:pt>
                <c:pt idx="12373">
                  <c:v>3.610169491525439E-2</c:v>
                </c:pt>
                <c:pt idx="12374">
                  <c:v>1.3821596244131516E-2</c:v>
                </c:pt>
                <c:pt idx="12375">
                  <c:v>1.1835720203574302E-2</c:v>
                </c:pt>
                <c:pt idx="12376">
                  <c:v>5.2195526097775303E-4</c:v>
                </c:pt>
                <c:pt idx="12377">
                  <c:v>5.5276995305163154E-3</c:v>
                </c:pt>
                <c:pt idx="12378">
                  <c:v>1.0617551462620035E-3</c:v>
                </c:pt>
                <c:pt idx="12379">
                  <c:v>8.0820786789704974E-3</c:v>
                </c:pt>
                <c:pt idx="12380">
                  <c:v>2.3437500000000038E-2</c:v>
                </c:pt>
                <c:pt idx="12381">
                  <c:v>2.3437500000000038E-2</c:v>
                </c:pt>
                <c:pt idx="12382">
                  <c:v>6.6666666666668883E-3</c:v>
                </c:pt>
                <c:pt idx="12383">
                  <c:v>4.2372881355930824E-3</c:v>
                </c:pt>
                <c:pt idx="12384">
                  <c:v>2.66666666666668E-2</c:v>
                </c:pt>
                <c:pt idx="12385">
                  <c:v>5.5555555555555835E-3</c:v>
                </c:pt>
                <c:pt idx="12386">
                  <c:v>3.5433070866141662E-2</c:v>
                </c:pt>
                <c:pt idx="12387">
                  <c:v>1.3774104683197297E-3</c:v>
                </c:pt>
                <c:pt idx="12388">
                  <c:v>2.707244243685393E-2</c:v>
                </c:pt>
                <c:pt idx="12389">
                  <c:v>3.6053130929791309E-2</c:v>
                </c:pt>
                <c:pt idx="12390">
                  <c:v>3.396141738429119E-2</c:v>
                </c:pt>
                <c:pt idx="12391">
                  <c:v>3.8084215702450061E-2</c:v>
                </c:pt>
                <c:pt idx="12392">
                  <c:v>3.3833875670456016E-4</c:v>
                </c:pt>
                <c:pt idx="12393">
                  <c:v>4.6883495899780348E-4</c:v>
                </c:pt>
                <c:pt idx="12394">
                  <c:v>1.7135041424341357E-2</c:v>
                </c:pt>
                <c:pt idx="12395">
                  <c:v>1.4451412593827401E-2</c:v>
                </c:pt>
                <c:pt idx="12396">
                  <c:v>4.6883495899780348E-4</c:v>
                </c:pt>
                <c:pt idx="12397">
                  <c:v>1.0736842105263183E-2</c:v>
                </c:pt>
                <c:pt idx="12398">
                  <c:v>2.7502157031924112E-2</c:v>
                </c:pt>
                <c:pt idx="12399">
                  <c:v>1.0736842105263183E-2</c:v>
                </c:pt>
                <c:pt idx="12400">
                  <c:v>7.3894020418084516E-2</c:v>
                </c:pt>
                <c:pt idx="12401">
                  <c:v>3.8754877126758493E-2</c:v>
                </c:pt>
                <c:pt idx="12402">
                  <c:v>1.6235144312393888E-2</c:v>
                </c:pt>
                <c:pt idx="12403">
                  <c:v>3.7574414954613867E-4</c:v>
                </c:pt>
                <c:pt idx="12404">
                  <c:v>6.1073609771777587E-2</c:v>
                </c:pt>
                <c:pt idx="12405">
                  <c:v>1.4650151949925137E-3</c:v>
                </c:pt>
                <c:pt idx="12406">
                  <c:v>2.5865946918578252E-2</c:v>
                </c:pt>
                <c:pt idx="12407">
                  <c:v>2.0517395182872468E-2</c:v>
                </c:pt>
                <c:pt idx="12408">
                  <c:v>1.5258735072976539E-2</c:v>
                </c:pt>
                <c:pt idx="12409">
                  <c:v>4.73930991160732E-4</c:v>
                </c:pt>
                <c:pt idx="12410">
                  <c:v>2.3295388434240905E-3</c:v>
                </c:pt>
                <c:pt idx="12411">
                  <c:v>1.0635034257081455E-2</c:v>
                </c:pt>
                <c:pt idx="12412">
                  <c:v>1.0635034257081455E-2</c:v>
                </c:pt>
                <c:pt idx="12413">
                  <c:v>4.7384615384615261E-2</c:v>
                </c:pt>
                <c:pt idx="12414">
                  <c:v>2.3319200484554808E-2</c:v>
                </c:pt>
                <c:pt idx="12415">
                  <c:v>2.7552431161948217E-3</c:v>
                </c:pt>
                <c:pt idx="12416">
                  <c:v>1.133317901610611E-2</c:v>
                </c:pt>
                <c:pt idx="12417">
                  <c:v>1.2325438911541567E-2</c:v>
                </c:pt>
                <c:pt idx="12418">
                  <c:v>6.1454293737771293E-4</c:v>
                </c:pt>
                <c:pt idx="12419">
                  <c:v>2.1610389610389521E-2</c:v>
                </c:pt>
                <c:pt idx="12420">
                  <c:v>1.133317901610611E-2</c:v>
                </c:pt>
                <c:pt idx="12421">
                  <c:v>1.6079158936301841E-2</c:v>
                </c:pt>
                <c:pt idx="12422">
                  <c:v>0</c:v>
                </c:pt>
                <c:pt idx="12423">
                  <c:v>9.7949188858280165E-3</c:v>
                </c:pt>
                <c:pt idx="12424">
                  <c:v>1.0416666666666938E-2</c:v>
                </c:pt>
                <c:pt idx="12425">
                  <c:v>1.253132832080066E-3</c:v>
                </c:pt>
                <c:pt idx="12426">
                  <c:v>1.5679442508710839E-2</c:v>
                </c:pt>
                <c:pt idx="12427">
                  <c:v>6.5104166666679814E-4</c:v>
                </c:pt>
                <c:pt idx="12428">
                  <c:v>1.3888888888890522E-3</c:v>
                </c:pt>
                <c:pt idx="12429">
                  <c:v>4.1928721174005288E-3</c:v>
                </c:pt>
                <c:pt idx="12430">
                  <c:v>6.5104166666679814E-4</c:v>
                </c:pt>
                <c:pt idx="12431">
                  <c:v>4.7619047619047589E-2</c:v>
                </c:pt>
                <c:pt idx="12432">
                  <c:v>4.1928721174005288E-3</c:v>
                </c:pt>
                <c:pt idx="12433">
                  <c:v>2.1722602367752765E-4</c:v>
                </c:pt>
                <c:pt idx="12434">
                  <c:v>1.5873015873015844E-2</c:v>
                </c:pt>
                <c:pt idx="12435">
                  <c:v>1.4939309056956177E-2</c:v>
                </c:pt>
                <c:pt idx="12436">
                  <c:v>1.5873015873015844E-2</c:v>
                </c:pt>
                <c:pt idx="12437">
                  <c:v>2.3437500000000038E-2</c:v>
                </c:pt>
                <c:pt idx="12438">
                  <c:v>2.9844576719576757E-2</c:v>
                </c:pt>
                <c:pt idx="12439">
                  <c:v>6.9991251093613586E-3</c:v>
                </c:pt>
                <c:pt idx="12440">
                  <c:v>5.8267895755092829E-2</c:v>
                </c:pt>
                <c:pt idx="12441">
                  <c:v>2.2838628101785996E-2</c:v>
                </c:pt>
                <c:pt idx="12442">
                  <c:v>3.5433070866141662E-2</c:v>
                </c:pt>
                <c:pt idx="12443">
                  <c:v>1.0416666666666938E-2</c:v>
                </c:pt>
                <c:pt idx="12444">
                  <c:v>1.0416666666666938E-2</c:v>
                </c:pt>
                <c:pt idx="12445">
                  <c:v>1.5748031496063096E-2</c:v>
                </c:pt>
                <c:pt idx="12446">
                  <c:v>1.1093333333333358E-2</c:v>
                </c:pt>
                <c:pt idx="12447">
                  <c:v>7.9756450446115911E-4</c:v>
                </c:pt>
                <c:pt idx="12448">
                  <c:v>1.2796290529083888E-3</c:v>
                </c:pt>
                <c:pt idx="12449">
                  <c:v>1.1093333333333358E-2</c:v>
                </c:pt>
                <c:pt idx="12450">
                  <c:v>5.3279789346669993E-4</c:v>
                </c:pt>
                <c:pt idx="12451">
                  <c:v>5.796801764544311E-4</c:v>
                </c:pt>
                <c:pt idx="12452">
                  <c:v>2.1813803753238947E-2</c:v>
                </c:pt>
                <c:pt idx="12453">
                  <c:v>2.3076923076923002E-2</c:v>
                </c:pt>
                <c:pt idx="12454">
                  <c:v>7.0685197155785787E-3</c:v>
                </c:pt>
                <c:pt idx="12455">
                  <c:v>1.1093333333333358E-2</c:v>
                </c:pt>
                <c:pt idx="12456">
                  <c:v>1.1093333333333358E-2</c:v>
                </c:pt>
                <c:pt idx="12457">
                  <c:v>2.3437500000000038E-2</c:v>
                </c:pt>
                <c:pt idx="12458">
                  <c:v>2.3437500000000038E-2</c:v>
                </c:pt>
                <c:pt idx="12459">
                  <c:v>9.6333431632752101E-3</c:v>
                </c:pt>
                <c:pt idx="12460">
                  <c:v>1.6211745244004167E-3</c:v>
                </c:pt>
                <c:pt idx="12461">
                  <c:v>4.3744531933532539E-4</c:v>
                </c:pt>
                <c:pt idx="12462">
                  <c:v>1.5380671622660358E-3</c:v>
                </c:pt>
                <c:pt idx="12463">
                  <c:v>1.3227513227514738E-3</c:v>
                </c:pt>
                <c:pt idx="12464">
                  <c:v>2.2038567493112875E-2</c:v>
                </c:pt>
                <c:pt idx="12465">
                  <c:v>1.6233766233766976E-3</c:v>
                </c:pt>
                <c:pt idx="12466">
                  <c:v>1.1770244821086376E-4</c:v>
                </c:pt>
                <c:pt idx="12467">
                  <c:v>5.9568131049888709E-3</c:v>
                </c:pt>
                <c:pt idx="12468">
                  <c:v>1.0416666666666938E-2</c:v>
                </c:pt>
                <c:pt idx="12469">
                  <c:v>1.0416666666666938E-2</c:v>
                </c:pt>
                <c:pt idx="12470">
                  <c:v>4.4696003401360637E-2</c:v>
                </c:pt>
                <c:pt idx="12471">
                  <c:v>2.087646652864053E-2</c:v>
                </c:pt>
                <c:pt idx="12472">
                  <c:v>1.0976702508960743E-2</c:v>
                </c:pt>
                <c:pt idx="12473">
                  <c:v>2.3437500000000038E-2</c:v>
                </c:pt>
                <c:pt idx="12474">
                  <c:v>1.5679442508710839E-2</c:v>
                </c:pt>
                <c:pt idx="12475">
                  <c:v>6.5104166666679814E-4</c:v>
                </c:pt>
                <c:pt idx="12476">
                  <c:v>2.4154589371982158E-3</c:v>
                </c:pt>
                <c:pt idx="12477">
                  <c:v>6.5104166666679814E-4</c:v>
                </c:pt>
                <c:pt idx="12478">
                  <c:v>6.6666666666667001E-3</c:v>
                </c:pt>
                <c:pt idx="12479">
                  <c:v>6.6666666666668883E-3</c:v>
                </c:pt>
                <c:pt idx="12480">
                  <c:v>2.7322404371585415E-3</c:v>
                </c:pt>
                <c:pt idx="12481">
                  <c:v>1.0976702508960743E-2</c:v>
                </c:pt>
                <c:pt idx="12482">
                  <c:v>1.0976702508960743E-2</c:v>
                </c:pt>
                <c:pt idx="12483">
                  <c:v>1.0976702508960743E-2</c:v>
                </c:pt>
                <c:pt idx="12484">
                  <c:v>0</c:v>
                </c:pt>
                <c:pt idx="12485">
                  <c:v>0.14049671592775043</c:v>
                </c:pt>
                <c:pt idx="12486">
                  <c:v>1.3227513227514738E-3</c:v>
                </c:pt>
                <c:pt idx="12487">
                  <c:v>2.1739130434782719E-2</c:v>
                </c:pt>
                <c:pt idx="12488">
                  <c:v>2.3437500000000038E-2</c:v>
                </c:pt>
                <c:pt idx="12489">
                  <c:v>4.3744531933532539E-4</c:v>
                </c:pt>
                <c:pt idx="12490">
                  <c:v>2.5166729583513413E-4</c:v>
                </c:pt>
                <c:pt idx="12491">
                  <c:v>1.0635034257081455E-2</c:v>
                </c:pt>
                <c:pt idx="12492">
                  <c:v>6.0297744890768092E-2</c:v>
                </c:pt>
                <c:pt idx="12493">
                  <c:v>1.0835703643503729E-3</c:v>
                </c:pt>
                <c:pt idx="12494">
                  <c:v>2.7882098554682681E-3</c:v>
                </c:pt>
                <c:pt idx="12495">
                  <c:v>1.0416666666666938E-2</c:v>
                </c:pt>
                <c:pt idx="12496">
                  <c:v>2.016129032257999E-3</c:v>
                </c:pt>
                <c:pt idx="12497">
                  <c:v>2.016129032257999E-3</c:v>
                </c:pt>
                <c:pt idx="12498">
                  <c:v>2.016129032257999E-3</c:v>
                </c:pt>
                <c:pt idx="12499">
                  <c:v>2.016129032257999E-3</c:v>
                </c:pt>
                <c:pt idx="12500">
                  <c:v>2.016129032257999E-3</c:v>
                </c:pt>
                <c:pt idx="12501">
                  <c:v>3.7858422939068027E-2</c:v>
                </c:pt>
                <c:pt idx="12502">
                  <c:v>1.3227513227514738E-3</c:v>
                </c:pt>
                <c:pt idx="12503">
                  <c:v>4.2372881355930824E-3</c:v>
                </c:pt>
                <c:pt idx="12504">
                  <c:v>2.3437500000000038E-2</c:v>
                </c:pt>
                <c:pt idx="12505">
                  <c:v>1.0416666666666938E-2</c:v>
                </c:pt>
                <c:pt idx="12506">
                  <c:v>6.5104166666679814E-4</c:v>
                </c:pt>
                <c:pt idx="12507">
                  <c:v>6.6666666666668883E-3</c:v>
                </c:pt>
                <c:pt idx="12508">
                  <c:v>6.9991251093613586E-3</c:v>
                </c:pt>
                <c:pt idx="12509">
                  <c:v>1.3831967213114787E-2</c:v>
                </c:pt>
                <c:pt idx="12510">
                  <c:v>2.66666666666668E-2</c:v>
                </c:pt>
                <c:pt idx="12511">
                  <c:v>0</c:v>
                </c:pt>
                <c:pt idx="12512">
                  <c:v>6.9991251093613586E-3</c:v>
                </c:pt>
                <c:pt idx="12513">
                  <c:v>6.5104166666679814E-4</c:v>
                </c:pt>
                <c:pt idx="12514">
                  <c:v>4.3744531933532539E-4</c:v>
                </c:pt>
                <c:pt idx="12515">
                  <c:v>6.8358540545149129E-4</c:v>
                </c:pt>
                <c:pt idx="12516">
                  <c:v>2.3437500000000038E-2</c:v>
                </c:pt>
                <c:pt idx="12517">
                  <c:v>6.5104166666679814E-4</c:v>
                </c:pt>
                <c:pt idx="12518">
                  <c:v>4.3744531933532539E-4</c:v>
                </c:pt>
                <c:pt idx="12519">
                  <c:v>6.5104166666679814E-4</c:v>
                </c:pt>
                <c:pt idx="12520">
                  <c:v>6.5104166666679814E-4</c:v>
                </c:pt>
                <c:pt idx="12521">
                  <c:v>2.3437500000000038E-2</c:v>
                </c:pt>
                <c:pt idx="12522">
                  <c:v>2.3437500000000038E-2</c:v>
                </c:pt>
                <c:pt idx="12523">
                  <c:v>1.2184508268059195E-2</c:v>
                </c:pt>
                <c:pt idx="12524">
                  <c:v>6.5104166666679814E-4</c:v>
                </c:pt>
                <c:pt idx="12525">
                  <c:v>1.3355460723881862E-2</c:v>
                </c:pt>
                <c:pt idx="12526">
                  <c:v>8.4668192219679528E-2</c:v>
                </c:pt>
                <c:pt idx="12527">
                  <c:v>3.9120370067799476E-2</c:v>
                </c:pt>
                <c:pt idx="12528">
                  <c:v>2.7117418421759783E-4</c:v>
                </c:pt>
                <c:pt idx="12529">
                  <c:v>5.6437804263891278E-2</c:v>
                </c:pt>
                <c:pt idx="12530">
                  <c:v>1.0535959688501885E-2</c:v>
                </c:pt>
                <c:pt idx="12531">
                  <c:v>4.1128084606344897E-3</c:v>
                </c:pt>
                <c:pt idx="12532">
                  <c:v>1.5043340263070113E-2</c:v>
                </c:pt>
                <c:pt idx="12533">
                  <c:v>4.2140160971420142E-3</c:v>
                </c:pt>
                <c:pt idx="12534">
                  <c:v>1.0736842105263183E-2</c:v>
                </c:pt>
                <c:pt idx="12535">
                  <c:v>4.7591612510342902E-3</c:v>
                </c:pt>
                <c:pt idx="12536">
                  <c:v>7.0031082608482042E-3</c:v>
                </c:pt>
                <c:pt idx="12537">
                  <c:v>1.6609577761675771E-2</c:v>
                </c:pt>
                <c:pt idx="12538">
                  <c:v>2.384313725490185E-2</c:v>
                </c:pt>
                <c:pt idx="12539">
                  <c:v>6.363430127041747E-2</c:v>
                </c:pt>
                <c:pt idx="12540">
                  <c:v>2.1822849807445383E-2</c:v>
                </c:pt>
                <c:pt idx="12541">
                  <c:v>1.3648473808161959E-4</c:v>
                </c:pt>
                <c:pt idx="12542">
                  <c:v>1.0736842105263183E-2</c:v>
                </c:pt>
                <c:pt idx="12543">
                  <c:v>4.8461661087199001E-2</c:v>
                </c:pt>
                <c:pt idx="12544">
                  <c:v>1.6421052631579034E-2</c:v>
                </c:pt>
                <c:pt idx="12545">
                  <c:v>2.2974686132580944E-2</c:v>
                </c:pt>
                <c:pt idx="12546">
                  <c:v>5.4730553044296847E-3</c:v>
                </c:pt>
                <c:pt idx="12547">
                  <c:v>5.7836899942167346E-4</c:v>
                </c:pt>
                <c:pt idx="12548">
                  <c:v>8.2624617898973251E-3</c:v>
                </c:pt>
                <c:pt idx="12549">
                  <c:v>2.588904694167864E-2</c:v>
                </c:pt>
                <c:pt idx="12550">
                  <c:v>1.1753950633408203E-3</c:v>
                </c:pt>
                <c:pt idx="12551">
                  <c:v>1.0860484544695154E-2</c:v>
                </c:pt>
                <c:pt idx="12552">
                  <c:v>5.7836899942167346E-4</c:v>
                </c:pt>
                <c:pt idx="12553">
                  <c:v>6.7476383265857292E-3</c:v>
                </c:pt>
                <c:pt idx="12554">
                  <c:v>3.484553723788203E-3</c:v>
                </c:pt>
                <c:pt idx="12555">
                  <c:v>6.7476383265857292E-3</c:v>
                </c:pt>
                <c:pt idx="12556">
                  <c:v>1.432575521644185E-3</c:v>
                </c:pt>
                <c:pt idx="12557">
                  <c:v>5.7142857142857072E-2</c:v>
                </c:pt>
                <c:pt idx="12558">
                  <c:v>7.9566854990583649E-2</c:v>
                </c:pt>
                <c:pt idx="12559">
                  <c:v>2.4801587301587318E-2</c:v>
                </c:pt>
                <c:pt idx="12560">
                  <c:v>6.6666666666667001E-3</c:v>
                </c:pt>
                <c:pt idx="12561">
                  <c:v>6.5104166666679814E-4</c:v>
                </c:pt>
                <c:pt idx="12562">
                  <c:v>6.8310152343768109E-4</c:v>
                </c:pt>
                <c:pt idx="12563">
                  <c:v>1.3888888888888959E-2</c:v>
                </c:pt>
                <c:pt idx="12564">
                  <c:v>1.0416666666666938E-2</c:v>
                </c:pt>
                <c:pt idx="12565">
                  <c:v>7.7190097743674562E-3</c:v>
                </c:pt>
                <c:pt idx="12566">
                  <c:v>2.66666666666668E-2</c:v>
                </c:pt>
                <c:pt idx="12567">
                  <c:v>1.4336917562724075E-2</c:v>
                </c:pt>
                <c:pt idx="12568">
                  <c:v>1.3774104683197297E-3</c:v>
                </c:pt>
                <c:pt idx="12569">
                  <c:v>1.3227513227514738E-3</c:v>
                </c:pt>
                <c:pt idx="12570">
                  <c:v>2.2071307300509393E-2</c:v>
                </c:pt>
                <c:pt idx="12571">
                  <c:v>2.2071307300509393E-2</c:v>
                </c:pt>
                <c:pt idx="12572">
                  <c:v>0.39320388349514546</c:v>
                </c:pt>
                <c:pt idx="12573">
                  <c:v>0.39320388349514546</c:v>
                </c:pt>
                <c:pt idx="12574">
                  <c:v>1.3157894736842193E-2</c:v>
                </c:pt>
                <c:pt idx="12575">
                  <c:v>6.5104166666679814E-4</c:v>
                </c:pt>
                <c:pt idx="12576">
                  <c:v>6.5104166666679814E-4</c:v>
                </c:pt>
                <c:pt idx="12577">
                  <c:v>4.3744531933532539E-4</c:v>
                </c:pt>
                <c:pt idx="12578">
                  <c:v>4.3744531933532539E-4</c:v>
                </c:pt>
                <c:pt idx="12579">
                  <c:v>6.147540983606598E-3</c:v>
                </c:pt>
                <c:pt idx="12580">
                  <c:v>0.322429906542056</c:v>
                </c:pt>
                <c:pt idx="12581">
                  <c:v>7.2580645161290175E-2</c:v>
                </c:pt>
                <c:pt idx="12582">
                  <c:v>1.0513296227581837E-2</c:v>
                </c:pt>
                <c:pt idx="12583">
                  <c:v>3.7096791107486378E-2</c:v>
                </c:pt>
                <c:pt idx="12584">
                  <c:v>6.9991251093613586E-3</c:v>
                </c:pt>
                <c:pt idx="12585">
                  <c:v>8.9605734767043196E-4</c:v>
                </c:pt>
                <c:pt idx="12586">
                  <c:v>4.6883495899780348E-4</c:v>
                </c:pt>
                <c:pt idx="12587">
                  <c:v>4.8461661087199001E-2</c:v>
                </c:pt>
                <c:pt idx="12588">
                  <c:v>1.1386379983340239E-2</c:v>
                </c:pt>
                <c:pt idx="12589">
                  <c:v>4.5672445179444736E-2</c:v>
                </c:pt>
                <c:pt idx="12590">
                  <c:v>4.1078305519906002E-4</c:v>
                </c:pt>
                <c:pt idx="12591">
                  <c:v>3.2584525038085745E-3</c:v>
                </c:pt>
                <c:pt idx="12592">
                  <c:v>2.384313725490185E-2</c:v>
                </c:pt>
                <c:pt idx="12593">
                  <c:v>2.6953538950442971E-3</c:v>
                </c:pt>
                <c:pt idx="12594">
                  <c:v>6.4499484004128737E-4</c:v>
                </c:pt>
                <c:pt idx="12595">
                  <c:v>2.7502157031924112E-2</c:v>
                </c:pt>
                <c:pt idx="12596">
                  <c:v>2.7502157031924112E-2</c:v>
                </c:pt>
                <c:pt idx="12597">
                  <c:v>6.5104166666679814E-4</c:v>
                </c:pt>
                <c:pt idx="12598">
                  <c:v>5.1258992805755445E-2</c:v>
                </c:pt>
                <c:pt idx="12599">
                  <c:v>9.7247157390761396E-4</c:v>
                </c:pt>
                <c:pt idx="12600">
                  <c:v>6.1454293737771293E-4</c:v>
                </c:pt>
                <c:pt idx="12601">
                  <c:v>1.5915781830913204E-4</c:v>
                </c:pt>
                <c:pt idx="12602">
                  <c:v>2.1873255968683319E-2</c:v>
                </c:pt>
                <c:pt idx="12603">
                  <c:v>1.0635034257081455E-2</c:v>
                </c:pt>
                <c:pt idx="12604">
                  <c:v>1.0635034257081455E-2</c:v>
                </c:pt>
                <c:pt idx="12605">
                  <c:v>1.0635034257081455E-2</c:v>
                </c:pt>
                <c:pt idx="12606">
                  <c:v>2.06625683060109E-2</c:v>
                </c:pt>
                <c:pt idx="12607">
                  <c:v>3.4722222222222398E-3</c:v>
                </c:pt>
                <c:pt idx="12608">
                  <c:v>3.4722222222222398E-3</c:v>
                </c:pt>
                <c:pt idx="12609">
                  <c:v>2.976190476190496E-3</c:v>
                </c:pt>
                <c:pt idx="12610">
                  <c:v>6.3492063492063813E-3</c:v>
                </c:pt>
                <c:pt idx="12611">
                  <c:v>3.1249999999999962E-2</c:v>
                </c:pt>
                <c:pt idx="12612">
                  <c:v>1.253132832080066E-3</c:v>
                </c:pt>
                <c:pt idx="12613">
                  <c:v>2.3437500000000038E-2</c:v>
                </c:pt>
                <c:pt idx="12614">
                  <c:v>1.0416666666666938E-2</c:v>
                </c:pt>
                <c:pt idx="12615">
                  <c:v>1.0416666666666938E-2</c:v>
                </c:pt>
                <c:pt idx="12616">
                  <c:v>2.1739130434782584E-2</c:v>
                </c:pt>
                <c:pt idx="12617">
                  <c:v>5.485574969524596E-3</c:v>
                </c:pt>
                <c:pt idx="12618">
                  <c:v>6.5104166666679814E-4</c:v>
                </c:pt>
                <c:pt idx="12619">
                  <c:v>4.2344173441772771E-5</c:v>
                </c:pt>
                <c:pt idx="12620">
                  <c:v>2.9659277504105235E-2</c:v>
                </c:pt>
                <c:pt idx="12621">
                  <c:v>2.3437500000000038E-2</c:v>
                </c:pt>
                <c:pt idx="12622">
                  <c:v>7.1282188363172084E-4</c:v>
                </c:pt>
                <c:pt idx="12623">
                  <c:v>6.553079947577196E-4</c:v>
                </c:pt>
                <c:pt idx="12624">
                  <c:v>6.553079947577196E-4</c:v>
                </c:pt>
                <c:pt idx="12625">
                  <c:v>6.553079947577196E-4</c:v>
                </c:pt>
                <c:pt idx="12626">
                  <c:v>1.4419610670513682E-3</c:v>
                </c:pt>
                <c:pt idx="12627">
                  <c:v>2.2041369955918136E-3</c:v>
                </c:pt>
                <c:pt idx="12628">
                  <c:v>5.6625141562869773E-4</c:v>
                </c:pt>
                <c:pt idx="12629">
                  <c:v>1.5748031496063096E-2</c:v>
                </c:pt>
                <c:pt idx="12630">
                  <c:v>1.0416666666666938E-2</c:v>
                </c:pt>
                <c:pt idx="12631">
                  <c:v>2.3437500000000038E-2</c:v>
                </c:pt>
                <c:pt idx="12632">
                  <c:v>6.5104166666679814E-4</c:v>
                </c:pt>
                <c:pt idx="12633">
                  <c:v>8.2236842105260497E-4</c:v>
                </c:pt>
                <c:pt idx="12634">
                  <c:v>1.6796842193659168E-4</c:v>
                </c:pt>
                <c:pt idx="12635">
                  <c:v>0</c:v>
                </c:pt>
                <c:pt idx="12636">
                  <c:v>6.1218243036437225E-4</c:v>
                </c:pt>
                <c:pt idx="12637">
                  <c:v>2.1582100070473113E-3</c:v>
                </c:pt>
                <c:pt idx="12638">
                  <c:v>1.0498004511539113E-2</c:v>
                </c:pt>
                <c:pt idx="12639">
                  <c:v>1.7436791630340814E-3</c:v>
                </c:pt>
                <c:pt idx="12640">
                  <c:v>4.1107152644558824E-4</c:v>
                </c:pt>
                <c:pt idx="12641">
                  <c:v>1.3831967213114787E-2</c:v>
                </c:pt>
                <c:pt idx="12642">
                  <c:v>5.4256410256409051E-4</c:v>
                </c:pt>
                <c:pt idx="12643">
                  <c:v>5.3915406530791202E-2</c:v>
                </c:pt>
                <c:pt idx="12644">
                  <c:v>1.3227513227514738E-3</c:v>
                </c:pt>
                <c:pt idx="12645">
                  <c:v>6.5104166666679814E-4</c:v>
                </c:pt>
                <c:pt idx="12646">
                  <c:v>6.9991251093613586E-3</c:v>
                </c:pt>
                <c:pt idx="12647">
                  <c:v>4.3744531933532539E-4</c:v>
                </c:pt>
                <c:pt idx="12648">
                  <c:v>2.4373259052925633E-3</c:v>
                </c:pt>
                <c:pt idx="12649">
                  <c:v>8.676036786403832E-5</c:v>
                </c:pt>
                <c:pt idx="12650">
                  <c:v>4.2372881355930824E-3</c:v>
                </c:pt>
                <c:pt idx="12651">
                  <c:v>1.1459129106187558E-3</c:v>
                </c:pt>
                <c:pt idx="12652">
                  <c:v>1.7532325224631831E-3</c:v>
                </c:pt>
                <c:pt idx="12653">
                  <c:v>1.3831967213114787E-2</c:v>
                </c:pt>
                <c:pt idx="12654">
                  <c:v>1.4336917562724075E-2</c:v>
                </c:pt>
                <c:pt idx="12655">
                  <c:v>3.4237009410521135E-4</c:v>
                </c:pt>
                <c:pt idx="12656">
                  <c:v>9.0169401093771178E-3</c:v>
                </c:pt>
                <c:pt idx="12657">
                  <c:v>3.0501089324618475E-3</c:v>
                </c:pt>
                <c:pt idx="12658">
                  <c:v>4.2487583268614265E-4</c:v>
                </c:pt>
                <c:pt idx="12659">
                  <c:v>1.6774193548387228E-2</c:v>
                </c:pt>
                <c:pt idx="12660">
                  <c:v>0.1266710497479728</c:v>
                </c:pt>
                <c:pt idx="12661">
                  <c:v>2.1164021164021368E-2</c:v>
                </c:pt>
                <c:pt idx="12662">
                  <c:v>4.7619047619047589E-2</c:v>
                </c:pt>
                <c:pt idx="12663">
                  <c:v>3.0131826741996361E-2</c:v>
                </c:pt>
                <c:pt idx="12664">
                  <c:v>2.1477098400175497E-2</c:v>
                </c:pt>
                <c:pt idx="12665">
                  <c:v>9.7949188858280165E-3</c:v>
                </c:pt>
                <c:pt idx="12666">
                  <c:v>1.5748031496063096E-2</c:v>
                </c:pt>
                <c:pt idx="12667">
                  <c:v>6.6666666666668883E-3</c:v>
                </c:pt>
                <c:pt idx="12668">
                  <c:v>2.5864707682889666E-2</c:v>
                </c:pt>
                <c:pt idx="12669">
                  <c:v>2.1164948840937986E-3</c:v>
                </c:pt>
                <c:pt idx="12670">
                  <c:v>6.8310152343768109E-4</c:v>
                </c:pt>
                <c:pt idx="12671">
                  <c:v>6.8310152343768109E-4</c:v>
                </c:pt>
                <c:pt idx="12672">
                  <c:v>1.0513296227581837E-2</c:v>
                </c:pt>
                <c:pt idx="12673">
                  <c:v>4.2441218911805362E-4</c:v>
                </c:pt>
                <c:pt idx="12674">
                  <c:v>6.8310152343768109E-4</c:v>
                </c:pt>
                <c:pt idx="12675">
                  <c:v>1.5896103896103946E-2</c:v>
                </c:pt>
                <c:pt idx="12676">
                  <c:v>6.8310152343768109E-4</c:v>
                </c:pt>
                <c:pt idx="12677">
                  <c:v>1.3882385798893663E-3</c:v>
                </c:pt>
                <c:pt idx="12678">
                  <c:v>6.8310152343768109E-4</c:v>
                </c:pt>
                <c:pt idx="12679">
                  <c:v>1.4862313006998678E-2</c:v>
                </c:pt>
                <c:pt idx="12680">
                  <c:v>1.0198769044496006E-2</c:v>
                </c:pt>
                <c:pt idx="12681">
                  <c:v>2.692429521697819E-2</c:v>
                </c:pt>
                <c:pt idx="12682">
                  <c:v>2.3965141612200407E-2</c:v>
                </c:pt>
                <c:pt idx="12683">
                  <c:v>6.8310152343768109E-4</c:v>
                </c:pt>
                <c:pt idx="12684">
                  <c:v>6.6783845836930486E-3</c:v>
                </c:pt>
                <c:pt idx="12685">
                  <c:v>1.2348515022310678E-3</c:v>
                </c:pt>
                <c:pt idx="12686">
                  <c:v>2.66666666666668E-2</c:v>
                </c:pt>
                <c:pt idx="12687">
                  <c:v>6.3116370808678754E-2</c:v>
                </c:pt>
                <c:pt idx="12688">
                  <c:v>2.3437500000000038E-2</c:v>
                </c:pt>
                <c:pt idx="12689">
                  <c:v>6.5104166666679814E-4</c:v>
                </c:pt>
                <c:pt idx="12690">
                  <c:v>6.9991251093613586E-3</c:v>
                </c:pt>
                <c:pt idx="12691">
                  <c:v>1.6203703703703606E-2</c:v>
                </c:pt>
                <c:pt idx="12692">
                  <c:v>1.3774104683197297E-3</c:v>
                </c:pt>
                <c:pt idx="12693">
                  <c:v>1.6203703703703606E-2</c:v>
                </c:pt>
                <c:pt idx="12694">
                  <c:v>9.4933643320738829E-3</c:v>
                </c:pt>
                <c:pt idx="12695">
                  <c:v>5.8022762776164154E-3</c:v>
                </c:pt>
                <c:pt idx="12696">
                  <c:v>1.041666666666672E-2</c:v>
                </c:pt>
                <c:pt idx="12697">
                  <c:v>6.5104166666679814E-4</c:v>
                </c:pt>
                <c:pt idx="12698">
                  <c:v>1.2399496270464064E-2</c:v>
                </c:pt>
                <c:pt idx="12699">
                  <c:v>7.0921985815603312E-3</c:v>
                </c:pt>
                <c:pt idx="12700">
                  <c:v>1.7076502732243888E-4</c:v>
                </c:pt>
                <c:pt idx="12701">
                  <c:v>6.6666666666667001E-3</c:v>
                </c:pt>
                <c:pt idx="12702">
                  <c:v>3.5433070866141662E-2</c:v>
                </c:pt>
                <c:pt idx="12703">
                  <c:v>4.3744531933532539E-4</c:v>
                </c:pt>
                <c:pt idx="12704">
                  <c:v>2.016129032257999E-3</c:v>
                </c:pt>
                <c:pt idx="12705">
                  <c:v>1.0860484544695154E-2</c:v>
                </c:pt>
                <c:pt idx="12706">
                  <c:v>6.3263223725354648E-3</c:v>
                </c:pt>
                <c:pt idx="12707">
                  <c:v>2.0344807028383486E-2</c:v>
                </c:pt>
                <c:pt idx="12708">
                  <c:v>5.29014844804351E-4</c:v>
                </c:pt>
                <c:pt idx="12709">
                  <c:v>4.0164513848724354E-2</c:v>
                </c:pt>
                <c:pt idx="12710">
                  <c:v>1.5679442508710839E-2</c:v>
                </c:pt>
                <c:pt idx="12711">
                  <c:v>1.0416666666666938E-2</c:v>
                </c:pt>
                <c:pt idx="12712">
                  <c:v>5.6979504612224329E-4</c:v>
                </c:pt>
                <c:pt idx="12713">
                  <c:v>1.1206328279499017E-2</c:v>
                </c:pt>
                <c:pt idx="12714">
                  <c:v>6.8117780268214748E-3</c:v>
                </c:pt>
                <c:pt idx="12715">
                  <c:v>7.2150072150074037E-4</c:v>
                </c:pt>
                <c:pt idx="12716">
                  <c:v>1.0416666666666938E-2</c:v>
                </c:pt>
                <c:pt idx="12717">
                  <c:v>3.5197334166406267E-2</c:v>
                </c:pt>
                <c:pt idx="12718">
                  <c:v>3.0612244897959238E-2</c:v>
                </c:pt>
                <c:pt idx="12719">
                  <c:v>2.06625683060109E-2</c:v>
                </c:pt>
                <c:pt idx="12720">
                  <c:v>3.8722933459776161E-3</c:v>
                </c:pt>
                <c:pt idx="12721">
                  <c:v>8.1939228405599716E-3</c:v>
                </c:pt>
                <c:pt idx="12722">
                  <c:v>8.1939228405599716E-3</c:v>
                </c:pt>
                <c:pt idx="12723">
                  <c:v>5.0125313283206872E-3</c:v>
                </c:pt>
                <c:pt idx="12724">
                  <c:v>6.9991251093613586E-3</c:v>
                </c:pt>
                <c:pt idx="12725">
                  <c:v>5.7273768613972948E-4</c:v>
                </c:pt>
                <c:pt idx="12726">
                  <c:v>2.1164021164021368E-2</c:v>
                </c:pt>
                <c:pt idx="12727">
                  <c:v>6.6666666666668883E-3</c:v>
                </c:pt>
                <c:pt idx="12728">
                  <c:v>6.5104166666679814E-4</c:v>
                </c:pt>
                <c:pt idx="12729">
                  <c:v>1.3227513227514738E-3</c:v>
                </c:pt>
                <c:pt idx="12730">
                  <c:v>8.1939228405599716E-3</c:v>
                </c:pt>
                <c:pt idx="12731">
                  <c:v>3.9447731755424325E-3</c:v>
                </c:pt>
                <c:pt idx="12732">
                  <c:v>9.6618357487921833E-3</c:v>
                </c:pt>
                <c:pt idx="12733">
                  <c:v>7.2148786831516027E-4</c:v>
                </c:pt>
                <c:pt idx="12734">
                  <c:v>4.870335230866546E-2</c:v>
                </c:pt>
                <c:pt idx="12735">
                  <c:v>9.5097600168593931E-3</c:v>
                </c:pt>
                <c:pt idx="12736">
                  <c:v>2.3965141612200407E-2</c:v>
                </c:pt>
                <c:pt idx="12737">
                  <c:v>6.1374143153196246E-2</c:v>
                </c:pt>
                <c:pt idx="12738">
                  <c:v>2.3965141612200407E-2</c:v>
                </c:pt>
                <c:pt idx="12739">
                  <c:v>1.0513296227581837E-2</c:v>
                </c:pt>
                <c:pt idx="12740">
                  <c:v>6.1987922950489443E-3</c:v>
                </c:pt>
                <c:pt idx="12741">
                  <c:v>3.4260853802229345E-3</c:v>
                </c:pt>
                <c:pt idx="12742">
                  <c:v>1.3132525737567973E-2</c:v>
                </c:pt>
                <c:pt idx="12743">
                  <c:v>7.1859988479062746E-3</c:v>
                </c:pt>
                <c:pt idx="12744">
                  <c:v>2.3965141612200407E-2</c:v>
                </c:pt>
                <c:pt idx="12745">
                  <c:v>3.4260853802229345E-3</c:v>
                </c:pt>
                <c:pt idx="12746">
                  <c:v>7.0761703778131936E-3</c:v>
                </c:pt>
                <c:pt idx="12747">
                  <c:v>6.9537474381766691E-3</c:v>
                </c:pt>
                <c:pt idx="12748">
                  <c:v>6.1285120108648767E-3</c:v>
                </c:pt>
                <c:pt idx="12749">
                  <c:v>8.7344028520498995E-2</c:v>
                </c:pt>
                <c:pt idx="12750">
                  <c:v>3.4260853802229345E-3</c:v>
                </c:pt>
                <c:pt idx="12751">
                  <c:v>4.3744531933532539E-4</c:v>
                </c:pt>
                <c:pt idx="12752">
                  <c:v>8.9605734767043196E-4</c:v>
                </c:pt>
                <c:pt idx="12753">
                  <c:v>2.1164021164021368E-2</c:v>
                </c:pt>
                <c:pt idx="12754">
                  <c:v>1.3227513227514738E-3</c:v>
                </c:pt>
                <c:pt idx="12755">
                  <c:v>1.1321181931393752E-2</c:v>
                </c:pt>
                <c:pt idx="12756">
                  <c:v>0.13071673531947503</c:v>
                </c:pt>
                <c:pt idx="12757">
                  <c:v>2.1835064815666196E-2</c:v>
                </c:pt>
                <c:pt idx="12758">
                  <c:v>5.9889052417076726E-4</c:v>
                </c:pt>
                <c:pt idx="12759">
                  <c:v>1.4294470308470567E-2</c:v>
                </c:pt>
                <c:pt idx="12760">
                  <c:v>4.227489440796689E-2</c:v>
                </c:pt>
                <c:pt idx="12761">
                  <c:v>1.1321181931393752E-2</c:v>
                </c:pt>
                <c:pt idx="12762">
                  <c:v>2.4132231404958876E-2</c:v>
                </c:pt>
                <c:pt idx="12763">
                  <c:v>2.2840237285390513E-2</c:v>
                </c:pt>
                <c:pt idx="12764">
                  <c:v>1.1437908496732143E-2</c:v>
                </c:pt>
                <c:pt idx="12765">
                  <c:v>1.5511283878630764E-2</c:v>
                </c:pt>
                <c:pt idx="12766">
                  <c:v>3.0121249367281108E-2</c:v>
                </c:pt>
                <c:pt idx="12767">
                  <c:v>2.6495031264792569E-2</c:v>
                </c:pt>
                <c:pt idx="12768">
                  <c:v>2.4695592522723568E-2</c:v>
                </c:pt>
                <c:pt idx="12769">
                  <c:v>3.2905791542022465E-2</c:v>
                </c:pt>
                <c:pt idx="12770">
                  <c:v>1.4439738159260579E-5</c:v>
                </c:pt>
                <c:pt idx="12771">
                  <c:v>6.8046758933459524E-3</c:v>
                </c:pt>
                <c:pt idx="12772">
                  <c:v>8.2877978777728576E-4</c:v>
                </c:pt>
                <c:pt idx="12773">
                  <c:v>1.8511519834271194E-2</c:v>
                </c:pt>
                <c:pt idx="12774">
                  <c:v>4.1575683771451133E-3</c:v>
                </c:pt>
                <c:pt idx="12775">
                  <c:v>5.0235478806907555E-2</c:v>
                </c:pt>
                <c:pt idx="12776">
                  <c:v>1.0259279150256567E-2</c:v>
                </c:pt>
                <c:pt idx="12777">
                  <c:v>1.0259279150256567E-2</c:v>
                </c:pt>
                <c:pt idx="12778">
                  <c:v>1.0259279150256567E-2</c:v>
                </c:pt>
                <c:pt idx="12779">
                  <c:v>1.0259279150256567E-2</c:v>
                </c:pt>
                <c:pt idx="12780">
                  <c:v>3.0127354925197805E-3</c:v>
                </c:pt>
                <c:pt idx="12781">
                  <c:v>1.8728275200784354E-4</c:v>
                </c:pt>
                <c:pt idx="12782">
                  <c:v>4.6163184461056554E-3</c:v>
                </c:pt>
                <c:pt idx="12783">
                  <c:v>5.4127112238501875E-4</c:v>
                </c:pt>
                <c:pt idx="12784">
                  <c:v>9.1622489836775761E-2</c:v>
                </c:pt>
                <c:pt idx="12785">
                  <c:v>7.5142700758465348E-3</c:v>
                </c:pt>
                <c:pt idx="12786">
                  <c:v>1.4225325085786698E-2</c:v>
                </c:pt>
                <c:pt idx="12787">
                  <c:v>7.5142700758465348E-3</c:v>
                </c:pt>
                <c:pt idx="12788">
                  <c:v>6.3001391032610054E-4</c:v>
                </c:pt>
                <c:pt idx="12789">
                  <c:v>7.0616592501664332E-3</c:v>
                </c:pt>
                <c:pt idx="12790">
                  <c:v>1.0753822601837748E-2</c:v>
                </c:pt>
                <c:pt idx="12791">
                  <c:v>1.1452451292037683E-4</c:v>
                </c:pt>
                <c:pt idx="12792">
                  <c:v>2.8280542986424254E-3</c:v>
                </c:pt>
                <c:pt idx="12793">
                  <c:v>1.6605089459844925E-5</c:v>
                </c:pt>
                <c:pt idx="12794">
                  <c:v>3.9218010304738616E-4</c:v>
                </c:pt>
                <c:pt idx="12795">
                  <c:v>9.4038042567453975E-3</c:v>
                </c:pt>
                <c:pt idx="12796">
                  <c:v>9.4038042567453975E-3</c:v>
                </c:pt>
                <c:pt idx="12797">
                  <c:v>7.5284591569424394E-3</c:v>
                </c:pt>
                <c:pt idx="12798">
                  <c:v>2.3984478735608384E-3</c:v>
                </c:pt>
                <c:pt idx="12799">
                  <c:v>2.0200387847446627E-2</c:v>
                </c:pt>
                <c:pt idx="12800">
                  <c:v>7.2148786831516027E-4</c:v>
                </c:pt>
                <c:pt idx="12801">
                  <c:v>6.4370164939424619E-3</c:v>
                </c:pt>
                <c:pt idx="12802">
                  <c:v>2.5364906586627105E-3</c:v>
                </c:pt>
                <c:pt idx="12803">
                  <c:v>1.8792246243229517E-3</c:v>
                </c:pt>
                <c:pt idx="12804">
                  <c:v>7.2590183673925171E-4</c:v>
                </c:pt>
                <c:pt idx="12805">
                  <c:v>1.1452451292037683E-4</c:v>
                </c:pt>
                <c:pt idx="12806">
                  <c:v>5.8635282962302016E-3</c:v>
                </c:pt>
                <c:pt idx="12807">
                  <c:v>2.8308851838281005E-5</c:v>
                </c:pt>
                <c:pt idx="12808">
                  <c:v>5.039078568490311E-3</c:v>
                </c:pt>
                <c:pt idx="12809">
                  <c:v>7.2148786831516027E-4</c:v>
                </c:pt>
                <c:pt idx="12810">
                  <c:v>5.40105860749345E-5</c:v>
                </c:pt>
                <c:pt idx="12811">
                  <c:v>6.3494001648402177E-3</c:v>
                </c:pt>
                <c:pt idx="12812">
                  <c:v>7.5624266800745389E-4</c:v>
                </c:pt>
                <c:pt idx="12813">
                  <c:v>1.6837104072398128E-2</c:v>
                </c:pt>
                <c:pt idx="12814">
                  <c:v>3.1283168538070584E-3</c:v>
                </c:pt>
                <c:pt idx="12815">
                  <c:v>2.1169061416738944E-3</c:v>
                </c:pt>
                <c:pt idx="12816">
                  <c:v>1.5567765567765486E-2</c:v>
                </c:pt>
                <c:pt idx="12817">
                  <c:v>3.1959390090876669E-3</c:v>
                </c:pt>
                <c:pt idx="12818">
                  <c:v>1.0416666666666938E-2</c:v>
                </c:pt>
                <c:pt idx="12819">
                  <c:v>6.5104166666679814E-4</c:v>
                </c:pt>
                <c:pt idx="12820">
                  <c:v>1.5748031496063096E-2</c:v>
                </c:pt>
                <c:pt idx="12821">
                  <c:v>1.5748031496063096E-2</c:v>
                </c:pt>
                <c:pt idx="12822">
                  <c:v>5.532906231799653E-3</c:v>
                </c:pt>
                <c:pt idx="12823">
                  <c:v>7.2580645161290175E-2</c:v>
                </c:pt>
                <c:pt idx="12824">
                  <c:v>1.5748031496063096E-2</c:v>
                </c:pt>
                <c:pt idx="12825">
                  <c:v>1.5748031496063096E-2</c:v>
                </c:pt>
                <c:pt idx="12826">
                  <c:v>4.1666666666666874E-3</c:v>
                </c:pt>
                <c:pt idx="12827">
                  <c:v>1.0416666666666938E-2</c:v>
                </c:pt>
                <c:pt idx="12828">
                  <c:v>4.3744531933532539E-4</c:v>
                </c:pt>
                <c:pt idx="12829">
                  <c:v>1.0635034257081455E-2</c:v>
                </c:pt>
                <c:pt idx="12830">
                  <c:v>5.9708436724565772E-2</c:v>
                </c:pt>
                <c:pt idx="12831">
                  <c:v>6.5104166666679814E-4</c:v>
                </c:pt>
                <c:pt idx="12832">
                  <c:v>2.3437500000000038E-2</c:v>
                </c:pt>
                <c:pt idx="12833">
                  <c:v>3.8722933459776161E-3</c:v>
                </c:pt>
                <c:pt idx="12834">
                  <c:v>3.64145658263305E-2</c:v>
                </c:pt>
                <c:pt idx="12835">
                  <c:v>3.5433070866141662E-2</c:v>
                </c:pt>
                <c:pt idx="12836">
                  <c:v>0</c:v>
                </c:pt>
                <c:pt idx="12837">
                  <c:v>1.5243902439023896E-3</c:v>
                </c:pt>
                <c:pt idx="12838">
                  <c:v>2.3437500000000038E-2</c:v>
                </c:pt>
                <c:pt idx="12839">
                  <c:v>1.0498004511539113E-2</c:v>
                </c:pt>
                <c:pt idx="12840">
                  <c:v>3.260601577909291E-2</c:v>
                </c:pt>
                <c:pt idx="12841">
                  <c:v>2.2952853598014817E-2</c:v>
                </c:pt>
                <c:pt idx="12842">
                  <c:v>0.10946745562130196</c:v>
                </c:pt>
                <c:pt idx="12843">
                  <c:v>1.1333914559720775E-2</c:v>
                </c:pt>
                <c:pt idx="12844">
                  <c:v>5.0717591040167116E-4</c:v>
                </c:pt>
                <c:pt idx="12845">
                  <c:v>9.6479791395045672E-2</c:v>
                </c:pt>
                <c:pt idx="12846">
                  <c:v>2.2952853598014817E-2</c:v>
                </c:pt>
                <c:pt idx="12847">
                  <c:v>1.1452953065349224E-2</c:v>
                </c:pt>
                <c:pt idx="12848">
                  <c:v>3.5433070866141662E-2</c:v>
                </c:pt>
                <c:pt idx="12849">
                  <c:v>3.5433070866141662E-2</c:v>
                </c:pt>
                <c:pt idx="12850">
                  <c:v>3.5433070866141662E-2</c:v>
                </c:pt>
                <c:pt idx="12851">
                  <c:v>7.2580645161290175E-2</c:v>
                </c:pt>
                <c:pt idx="12852">
                  <c:v>1.5748031496063096E-2</c:v>
                </c:pt>
                <c:pt idx="12853">
                  <c:v>4.6883495899780348E-4</c:v>
                </c:pt>
                <c:pt idx="12854">
                  <c:v>7.3894020418084516E-2</c:v>
                </c:pt>
                <c:pt idx="12855">
                  <c:v>7.0748304981301776E-3</c:v>
                </c:pt>
                <c:pt idx="12856">
                  <c:v>1.4344872197544177E-2</c:v>
                </c:pt>
                <c:pt idx="12857">
                  <c:v>2.384313725490185E-2</c:v>
                </c:pt>
                <c:pt idx="12858">
                  <c:v>4.6883495899780348E-4</c:v>
                </c:pt>
                <c:pt idx="12859">
                  <c:v>1.5722453222450658E-3</c:v>
                </c:pt>
                <c:pt idx="12860">
                  <c:v>5.2408177408176226E-3</c:v>
                </c:pt>
                <c:pt idx="12861">
                  <c:v>4.133545310015898E-2</c:v>
                </c:pt>
                <c:pt idx="12862">
                  <c:v>1.1496060838165782E-2</c:v>
                </c:pt>
                <c:pt idx="12863">
                  <c:v>1.5722453222450658E-3</c:v>
                </c:pt>
                <c:pt idx="12864">
                  <c:v>2.9654529857698182E-4</c:v>
                </c:pt>
                <c:pt idx="12865">
                  <c:v>1.6666666666666698E-2</c:v>
                </c:pt>
                <c:pt idx="12866">
                  <c:v>2.3039432875498308E-2</c:v>
                </c:pt>
                <c:pt idx="12867">
                  <c:v>0.14886488447809182</c:v>
                </c:pt>
                <c:pt idx="12868">
                  <c:v>1.3254977088565056E-2</c:v>
                </c:pt>
                <c:pt idx="12869">
                  <c:v>6.6881252718574858E-3</c:v>
                </c:pt>
                <c:pt idx="12870">
                  <c:v>4.1078305519906002E-4</c:v>
                </c:pt>
                <c:pt idx="12871">
                  <c:v>2.4516129032258076E-2</c:v>
                </c:pt>
                <c:pt idx="12872">
                  <c:v>1.3253555945684553E-2</c:v>
                </c:pt>
                <c:pt idx="12873">
                  <c:v>3.8699690402476651E-2</c:v>
                </c:pt>
                <c:pt idx="12874">
                  <c:v>3.7073170731707482E-2</c:v>
                </c:pt>
                <c:pt idx="12875">
                  <c:v>4.4603033006244575E-2</c:v>
                </c:pt>
                <c:pt idx="12876">
                  <c:v>4.1078305519906002E-4</c:v>
                </c:pt>
                <c:pt idx="12877">
                  <c:v>6.1061552185548811E-3</c:v>
                </c:pt>
                <c:pt idx="12878">
                  <c:v>7.1731748726660367E-4</c:v>
                </c:pt>
                <c:pt idx="12879">
                  <c:v>3.9802631578947111E-2</c:v>
                </c:pt>
                <c:pt idx="12880">
                  <c:v>1.708584987057821E-2</c:v>
                </c:pt>
                <c:pt idx="12881">
                  <c:v>2.7185732927359745E-2</c:v>
                </c:pt>
                <c:pt idx="12882">
                  <c:v>1.474687778768948E-2</c:v>
                </c:pt>
                <c:pt idx="12883">
                  <c:v>1.3492417484397873E-4</c:v>
                </c:pt>
                <c:pt idx="12884">
                  <c:v>5.1033062797768813E-2</c:v>
                </c:pt>
                <c:pt idx="12885">
                  <c:v>2.8850127692944478E-3</c:v>
                </c:pt>
                <c:pt idx="12886">
                  <c:v>7.0646620931252256E-3</c:v>
                </c:pt>
                <c:pt idx="12887">
                  <c:v>1.4499868225197768E-2</c:v>
                </c:pt>
                <c:pt idx="12888">
                  <c:v>3.1583968235552116E-2</c:v>
                </c:pt>
                <c:pt idx="12889">
                  <c:v>7.0055143584555293E-2</c:v>
                </c:pt>
                <c:pt idx="12890">
                  <c:v>2.2697948797964541E-2</c:v>
                </c:pt>
                <c:pt idx="12891">
                  <c:v>9.6389751378361983E-3</c:v>
                </c:pt>
                <c:pt idx="12892">
                  <c:v>7.3319926261101991E-3</c:v>
                </c:pt>
                <c:pt idx="12893">
                  <c:v>0.10111813320369478</c:v>
                </c:pt>
                <c:pt idx="12894">
                  <c:v>7.2148786831516027E-4</c:v>
                </c:pt>
                <c:pt idx="12895">
                  <c:v>1.0296789824349027E-2</c:v>
                </c:pt>
                <c:pt idx="12896">
                  <c:v>1.0296789824349027E-2</c:v>
                </c:pt>
                <c:pt idx="12897">
                  <c:v>3.1894934333958867E-2</c:v>
                </c:pt>
                <c:pt idx="12898">
                  <c:v>2.8850127692944478E-3</c:v>
                </c:pt>
                <c:pt idx="12899">
                  <c:v>1.0296789824349027E-2</c:v>
                </c:pt>
                <c:pt idx="12900">
                  <c:v>3.8305920658873168E-4</c:v>
                </c:pt>
                <c:pt idx="12901">
                  <c:v>0</c:v>
                </c:pt>
                <c:pt idx="12902">
                  <c:v>2.3437500000000038E-2</c:v>
                </c:pt>
                <c:pt idx="12903">
                  <c:v>5.8650008676036675E-2</c:v>
                </c:pt>
                <c:pt idx="12904">
                  <c:v>1.0101010101009017E-3</c:v>
                </c:pt>
                <c:pt idx="12905">
                  <c:v>5.2799362422793535E-3</c:v>
                </c:pt>
                <c:pt idx="12906">
                  <c:v>9.7949188858280165E-3</c:v>
                </c:pt>
                <c:pt idx="12907">
                  <c:v>9.803921568627378E-3</c:v>
                </c:pt>
                <c:pt idx="12908">
                  <c:v>6.5104166666679814E-4</c:v>
                </c:pt>
                <c:pt idx="12909">
                  <c:v>4.7619047619047589E-2</c:v>
                </c:pt>
                <c:pt idx="12910">
                  <c:v>1.0416666666666938E-2</c:v>
                </c:pt>
                <c:pt idx="12911">
                  <c:v>1.6203703703703606E-2</c:v>
                </c:pt>
                <c:pt idx="12912">
                  <c:v>6.5104166666679814E-4</c:v>
                </c:pt>
                <c:pt idx="12913">
                  <c:v>3.3469945355191169E-2</c:v>
                </c:pt>
                <c:pt idx="12914">
                  <c:v>1.0416666666666938E-2</c:v>
                </c:pt>
                <c:pt idx="12915">
                  <c:v>1.3227513227514738E-3</c:v>
                </c:pt>
                <c:pt idx="12916">
                  <c:v>1.0860484544695154E-2</c:v>
                </c:pt>
                <c:pt idx="12917">
                  <c:v>1.0860484544695154E-2</c:v>
                </c:pt>
                <c:pt idx="12918">
                  <c:v>8.8877742347700239E-3</c:v>
                </c:pt>
                <c:pt idx="12919">
                  <c:v>2.6128172212896254E-2</c:v>
                </c:pt>
                <c:pt idx="12920">
                  <c:v>5.2053209947948076E-3</c:v>
                </c:pt>
                <c:pt idx="12921">
                  <c:v>1.0860484544695154E-2</c:v>
                </c:pt>
                <c:pt idx="12922">
                  <c:v>9.000948536386345E-3</c:v>
                </c:pt>
                <c:pt idx="12923">
                  <c:v>4.2664368222172327E-4</c:v>
                </c:pt>
                <c:pt idx="12924">
                  <c:v>3.5076923076923019E-2</c:v>
                </c:pt>
                <c:pt idx="12925">
                  <c:v>5.4875538087218621E-3</c:v>
                </c:pt>
                <c:pt idx="12926">
                  <c:v>3.1007631411878222E-3</c:v>
                </c:pt>
                <c:pt idx="12927">
                  <c:v>1.4018282602352426E-3</c:v>
                </c:pt>
                <c:pt idx="12928">
                  <c:v>3.8630547105128775E-4</c:v>
                </c:pt>
                <c:pt idx="12929">
                  <c:v>6.8117780268214748E-3</c:v>
                </c:pt>
                <c:pt idx="12930">
                  <c:v>1.0860484544695154E-2</c:v>
                </c:pt>
                <c:pt idx="12931">
                  <c:v>6.5830617821238847E-6</c:v>
                </c:pt>
                <c:pt idx="12932">
                  <c:v>6.5830617821238847E-6</c:v>
                </c:pt>
                <c:pt idx="12933">
                  <c:v>4.3744531933532539E-4</c:v>
                </c:pt>
                <c:pt idx="12934">
                  <c:v>6.238859180035747E-3</c:v>
                </c:pt>
                <c:pt idx="12935">
                  <c:v>6.5104166666679814E-4</c:v>
                </c:pt>
                <c:pt idx="12936">
                  <c:v>1.5748031496063096E-2</c:v>
                </c:pt>
                <c:pt idx="12937">
                  <c:v>2.3422377080913635E-2</c:v>
                </c:pt>
                <c:pt idx="12938">
                  <c:v>1.5748031496063096E-2</c:v>
                </c:pt>
                <c:pt idx="12939">
                  <c:v>1.3227513227514738E-3</c:v>
                </c:pt>
                <c:pt idx="12940">
                  <c:v>3.5433070866141662E-2</c:v>
                </c:pt>
                <c:pt idx="12941">
                  <c:v>6.6666666666668883E-3</c:v>
                </c:pt>
                <c:pt idx="12942">
                  <c:v>4.3715846994535582E-2</c:v>
                </c:pt>
                <c:pt idx="12943">
                  <c:v>6.6666666666668883E-3</c:v>
                </c:pt>
                <c:pt idx="12944">
                  <c:v>1.1223344556678182E-3</c:v>
                </c:pt>
                <c:pt idx="12945">
                  <c:v>8.6256469235203325E-4</c:v>
                </c:pt>
                <c:pt idx="12946">
                  <c:v>4.2278593680465113E-3</c:v>
                </c:pt>
                <c:pt idx="12947">
                  <c:v>6.5104166666679814E-4</c:v>
                </c:pt>
                <c:pt idx="12948">
                  <c:v>2.1164021164021368E-2</c:v>
                </c:pt>
                <c:pt idx="12949">
                  <c:v>1.3355460723881862E-2</c:v>
                </c:pt>
                <c:pt idx="12950">
                  <c:v>1.4336917562724075E-2</c:v>
                </c:pt>
                <c:pt idx="12951">
                  <c:v>1.7045454545454419E-2</c:v>
                </c:pt>
                <c:pt idx="12952">
                  <c:v>4.0404040404040612E-3</c:v>
                </c:pt>
                <c:pt idx="12953">
                  <c:v>1.4706158058944041E-3</c:v>
                </c:pt>
                <c:pt idx="12954">
                  <c:v>6.9991251093613586E-3</c:v>
                </c:pt>
                <c:pt idx="12955">
                  <c:v>2.016129032257999E-3</c:v>
                </c:pt>
                <c:pt idx="12956">
                  <c:v>6.5104166666679814E-4</c:v>
                </c:pt>
                <c:pt idx="12957">
                  <c:v>6.9686411149826252E-3</c:v>
                </c:pt>
                <c:pt idx="12958">
                  <c:v>3.097173828881227E-3</c:v>
                </c:pt>
                <c:pt idx="12959">
                  <c:v>1.5748031496063096E-2</c:v>
                </c:pt>
                <c:pt idx="12960">
                  <c:v>2.4848965342015874E-3</c:v>
                </c:pt>
                <c:pt idx="12961">
                  <c:v>2.7322404371585415E-3</c:v>
                </c:pt>
                <c:pt idx="12962">
                  <c:v>2.3422377080913635E-2</c:v>
                </c:pt>
                <c:pt idx="12963">
                  <c:v>3.3251231527093673E-2</c:v>
                </c:pt>
                <c:pt idx="12964">
                  <c:v>3.955730878807822E-2</c:v>
                </c:pt>
                <c:pt idx="12965">
                  <c:v>6.5104166666679814E-4</c:v>
                </c:pt>
                <c:pt idx="12966">
                  <c:v>1.0416666666666938E-2</c:v>
                </c:pt>
                <c:pt idx="12967">
                  <c:v>2.976190476190496E-3</c:v>
                </c:pt>
                <c:pt idx="12968">
                  <c:v>1.0635034257081455E-2</c:v>
                </c:pt>
                <c:pt idx="12969">
                  <c:v>1.0416666666666938E-2</c:v>
                </c:pt>
                <c:pt idx="12970">
                  <c:v>3.5433070866141662E-2</c:v>
                </c:pt>
                <c:pt idx="12971">
                  <c:v>1.0416666666666938E-2</c:v>
                </c:pt>
                <c:pt idx="12972">
                  <c:v>8.8757396449705879E-3</c:v>
                </c:pt>
                <c:pt idx="12973">
                  <c:v>5.8479532163741655E-3</c:v>
                </c:pt>
                <c:pt idx="12974">
                  <c:v>3.0131826741996361E-2</c:v>
                </c:pt>
                <c:pt idx="12975">
                  <c:v>2.976190476190496E-3</c:v>
                </c:pt>
                <c:pt idx="12976">
                  <c:v>3.4722222222222398E-3</c:v>
                </c:pt>
                <c:pt idx="12977">
                  <c:v>3.4722222222222398E-3</c:v>
                </c:pt>
                <c:pt idx="12978">
                  <c:v>4.1252864782276466E-2</c:v>
                </c:pt>
                <c:pt idx="12979">
                  <c:v>4.1252864782276466E-2</c:v>
                </c:pt>
                <c:pt idx="12980">
                  <c:v>1.6053591336200004E-2</c:v>
                </c:pt>
                <c:pt idx="12981">
                  <c:v>1.0308123249299559E-2</c:v>
                </c:pt>
                <c:pt idx="12982">
                  <c:v>3.6491023207195743E-6</c:v>
                </c:pt>
                <c:pt idx="12983">
                  <c:v>5.9463893519621142E-2</c:v>
                </c:pt>
                <c:pt idx="12984">
                  <c:v>2.8308851838281005E-5</c:v>
                </c:pt>
                <c:pt idx="12985">
                  <c:v>7.2148786831516027E-4</c:v>
                </c:pt>
                <c:pt idx="12986">
                  <c:v>7.0372149371432005E-2</c:v>
                </c:pt>
                <c:pt idx="12987">
                  <c:v>9.2366814374271952E-2</c:v>
                </c:pt>
                <c:pt idx="12988">
                  <c:v>1.2556561085972851E-2</c:v>
                </c:pt>
                <c:pt idx="12989">
                  <c:v>7.2148786831516027E-4</c:v>
                </c:pt>
                <c:pt idx="12990">
                  <c:v>4.1342103052198251E-2</c:v>
                </c:pt>
                <c:pt idx="12991">
                  <c:v>6.4370164939424619E-3</c:v>
                </c:pt>
                <c:pt idx="12992">
                  <c:v>7.2148786831516027E-4</c:v>
                </c:pt>
                <c:pt idx="12993">
                  <c:v>1.9923670205780866E-5</c:v>
                </c:pt>
                <c:pt idx="12994">
                  <c:v>1.5567765567765486E-2</c:v>
                </c:pt>
                <c:pt idx="12995">
                  <c:v>1.0296789824349027E-2</c:v>
                </c:pt>
                <c:pt idx="12996">
                  <c:v>6.9991251093613586E-3</c:v>
                </c:pt>
                <c:pt idx="12997">
                  <c:v>3.5433070866141662E-2</c:v>
                </c:pt>
                <c:pt idx="12998">
                  <c:v>1.0976702508960743E-2</c:v>
                </c:pt>
                <c:pt idx="12999">
                  <c:v>6.5104166666679814E-4</c:v>
                </c:pt>
                <c:pt idx="13000">
                  <c:v>2.016129032257999E-3</c:v>
                </c:pt>
                <c:pt idx="13001">
                  <c:v>9.0909090909090245E-3</c:v>
                </c:pt>
                <c:pt idx="13002">
                  <c:v>6.4499484004128737E-4</c:v>
                </c:pt>
                <c:pt idx="13003">
                  <c:v>5.3874042691868691E-3</c:v>
                </c:pt>
                <c:pt idx="13004">
                  <c:v>2.384313725490185E-2</c:v>
                </c:pt>
                <c:pt idx="13005">
                  <c:v>1.3109651220350232E-3</c:v>
                </c:pt>
                <c:pt idx="13006">
                  <c:v>6.4499484004128737E-4</c:v>
                </c:pt>
                <c:pt idx="13007">
                  <c:v>6.9295707929419191E-3</c:v>
                </c:pt>
                <c:pt idx="13008">
                  <c:v>1.6585365853658652E-2</c:v>
                </c:pt>
                <c:pt idx="13009">
                  <c:v>3.2454361054766053E-3</c:v>
                </c:pt>
                <c:pt idx="13010">
                  <c:v>2.4735294117646873E-2</c:v>
                </c:pt>
                <c:pt idx="13011">
                  <c:v>2.573975044563279E-2</c:v>
                </c:pt>
                <c:pt idx="13012">
                  <c:v>2.573975044563279E-2</c:v>
                </c:pt>
                <c:pt idx="13013">
                  <c:v>3.7667927481412644E-3</c:v>
                </c:pt>
                <c:pt idx="13014">
                  <c:v>1.5252660883034782E-3</c:v>
                </c:pt>
                <c:pt idx="13015">
                  <c:v>3.7153958232151535E-2</c:v>
                </c:pt>
                <c:pt idx="13016">
                  <c:v>3.5096391497775499E-2</c:v>
                </c:pt>
                <c:pt idx="13017">
                  <c:v>9.3615866016957859E-4</c:v>
                </c:pt>
                <c:pt idx="13018">
                  <c:v>1.8108651911468959E-2</c:v>
                </c:pt>
                <c:pt idx="13019">
                  <c:v>7.4340700102179102E-4</c:v>
                </c:pt>
                <c:pt idx="13020">
                  <c:v>1.1971830985915541E-2</c:v>
                </c:pt>
                <c:pt idx="13021">
                  <c:v>1.1941329554694437E-2</c:v>
                </c:pt>
                <c:pt idx="13022">
                  <c:v>8.3506232636305338E-3</c:v>
                </c:pt>
                <c:pt idx="13023">
                  <c:v>6.7567093328218279E-3</c:v>
                </c:pt>
                <c:pt idx="13024">
                  <c:v>6.912845219296887E-3</c:v>
                </c:pt>
                <c:pt idx="13025">
                  <c:v>9.1863517060368702E-3</c:v>
                </c:pt>
                <c:pt idx="13026">
                  <c:v>2.3437500000000038E-2</c:v>
                </c:pt>
                <c:pt idx="13027">
                  <c:v>0.17456930614825347</c:v>
                </c:pt>
                <c:pt idx="13028">
                  <c:v>1.7076502732243888E-4</c:v>
                </c:pt>
                <c:pt idx="13029">
                  <c:v>1.9357336430511073E-4</c:v>
                </c:pt>
                <c:pt idx="13030">
                  <c:v>1.3227513227514738E-3</c:v>
                </c:pt>
                <c:pt idx="13031">
                  <c:v>4.1666666666666616E-2</c:v>
                </c:pt>
                <c:pt idx="13032">
                  <c:v>6.5104166666679814E-4</c:v>
                </c:pt>
                <c:pt idx="13033">
                  <c:v>3.5826757260662891E-3</c:v>
                </c:pt>
                <c:pt idx="13034">
                  <c:v>1.694727514399641E-2</c:v>
                </c:pt>
                <c:pt idx="13035">
                  <c:v>3.4749034749034659E-2</c:v>
                </c:pt>
                <c:pt idx="13036">
                  <c:v>2.1164021164021368E-2</c:v>
                </c:pt>
                <c:pt idx="13037">
                  <c:v>2.3011176857330728E-3</c:v>
                </c:pt>
                <c:pt idx="13038">
                  <c:v>2.7322404371585415E-3</c:v>
                </c:pt>
                <c:pt idx="13039">
                  <c:v>2.3437500000000038E-2</c:v>
                </c:pt>
                <c:pt idx="13040">
                  <c:v>2.2838628101785996E-2</c:v>
                </c:pt>
                <c:pt idx="13041">
                  <c:v>1.0416666666666938E-2</c:v>
                </c:pt>
                <c:pt idx="13042">
                  <c:v>4.3744531933532539E-4</c:v>
                </c:pt>
                <c:pt idx="13043">
                  <c:v>1.5950766139160792E-2</c:v>
                </c:pt>
                <c:pt idx="13044">
                  <c:v>6.1646174863387942E-2</c:v>
                </c:pt>
                <c:pt idx="13045">
                  <c:v>6.5104166666679814E-4</c:v>
                </c:pt>
                <c:pt idx="13046">
                  <c:v>4.3744531933532539E-4</c:v>
                </c:pt>
                <c:pt idx="13047">
                  <c:v>1.5748031496063096E-2</c:v>
                </c:pt>
                <c:pt idx="13048">
                  <c:v>1.5748031496063096E-2</c:v>
                </c:pt>
                <c:pt idx="13049">
                  <c:v>1.0416666666666938E-2</c:v>
                </c:pt>
                <c:pt idx="13050">
                  <c:v>1.3227513227514738E-3</c:v>
                </c:pt>
                <c:pt idx="13051">
                  <c:v>2.3319200484554808E-2</c:v>
                </c:pt>
                <c:pt idx="13052">
                  <c:v>1.6079158936301841E-2</c:v>
                </c:pt>
                <c:pt idx="13053">
                  <c:v>1.6079158936301841E-2</c:v>
                </c:pt>
                <c:pt idx="13054">
                  <c:v>0.11105769230769234</c:v>
                </c:pt>
                <c:pt idx="13055">
                  <c:v>8.9799749952681029E-2</c:v>
                </c:pt>
                <c:pt idx="13056">
                  <c:v>6.8740783026497582E-3</c:v>
                </c:pt>
                <c:pt idx="13057">
                  <c:v>3.5256410256410152E-2</c:v>
                </c:pt>
                <c:pt idx="13058">
                  <c:v>2.3319200484554808E-2</c:v>
                </c:pt>
                <c:pt idx="13059">
                  <c:v>2.3828735367196967E-2</c:v>
                </c:pt>
                <c:pt idx="13060">
                  <c:v>0.13940256045519195</c:v>
                </c:pt>
                <c:pt idx="13061">
                  <c:v>1.833460656990063E-2</c:v>
                </c:pt>
                <c:pt idx="13062">
                  <c:v>2.3437500000000038E-2</c:v>
                </c:pt>
                <c:pt idx="13063">
                  <c:v>0.13940256045519195</c:v>
                </c:pt>
                <c:pt idx="13064">
                  <c:v>2.976190476190496E-3</c:v>
                </c:pt>
                <c:pt idx="13065">
                  <c:v>0.13940256045519195</c:v>
                </c:pt>
                <c:pt idx="13066">
                  <c:v>6.6666666666668883E-3</c:v>
                </c:pt>
                <c:pt idx="13067">
                  <c:v>2.06625683060109E-2</c:v>
                </c:pt>
                <c:pt idx="13068">
                  <c:v>1.0416666666666938E-2</c:v>
                </c:pt>
                <c:pt idx="13069">
                  <c:v>1.0416666666666938E-2</c:v>
                </c:pt>
                <c:pt idx="13070">
                  <c:v>2.3437500000000038E-2</c:v>
                </c:pt>
                <c:pt idx="13071">
                  <c:v>3.3469945355191169E-2</c:v>
                </c:pt>
                <c:pt idx="13072">
                  <c:v>2.7322404371585415E-3</c:v>
                </c:pt>
                <c:pt idx="13073">
                  <c:v>2.1164021164021368E-2</c:v>
                </c:pt>
                <c:pt idx="13074">
                  <c:v>2.3437500000000038E-2</c:v>
                </c:pt>
                <c:pt idx="13075">
                  <c:v>2.66666666666668E-2</c:v>
                </c:pt>
                <c:pt idx="13076">
                  <c:v>2.3437500000000038E-2</c:v>
                </c:pt>
                <c:pt idx="13077">
                  <c:v>2.3437500000000038E-2</c:v>
                </c:pt>
                <c:pt idx="13078">
                  <c:v>1.6203703703703606E-2</c:v>
                </c:pt>
                <c:pt idx="13079">
                  <c:v>1.9886363636363751E-2</c:v>
                </c:pt>
                <c:pt idx="13080">
                  <c:v>1.0976702508960743E-2</c:v>
                </c:pt>
                <c:pt idx="13081">
                  <c:v>1.0976702508960743E-2</c:v>
                </c:pt>
                <c:pt idx="13082">
                  <c:v>3.097173828881227E-3</c:v>
                </c:pt>
                <c:pt idx="13083">
                  <c:v>3.7309720425828398E-2</c:v>
                </c:pt>
                <c:pt idx="13084">
                  <c:v>0</c:v>
                </c:pt>
                <c:pt idx="13085">
                  <c:v>1.5679442508710839E-2</c:v>
                </c:pt>
                <c:pt idx="13086">
                  <c:v>2.1610389610389521E-2</c:v>
                </c:pt>
                <c:pt idx="13087">
                  <c:v>1.0635034257081455E-2</c:v>
                </c:pt>
                <c:pt idx="13088">
                  <c:v>1.0635034257081455E-2</c:v>
                </c:pt>
                <c:pt idx="13089">
                  <c:v>6.1191133246918446E-2</c:v>
                </c:pt>
                <c:pt idx="13090">
                  <c:v>2.3319200484554808E-2</c:v>
                </c:pt>
                <c:pt idx="13091">
                  <c:v>2.3319200484554808E-2</c:v>
                </c:pt>
                <c:pt idx="13092">
                  <c:v>2.067824648469814E-2</c:v>
                </c:pt>
                <c:pt idx="13093">
                  <c:v>2.4761904761904797E-2</c:v>
                </c:pt>
                <c:pt idx="13094">
                  <c:v>9.676700111482665E-3</c:v>
                </c:pt>
                <c:pt idx="13095">
                  <c:v>3.3094017094026639E-4</c:v>
                </c:pt>
                <c:pt idx="13096">
                  <c:v>3.3094017094026639E-4</c:v>
                </c:pt>
                <c:pt idx="13097">
                  <c:v>2.7615862398471067E-2</c:v>
                </c:pt>
                <c:pt idx="13098">
                  <c:v>1.0175010175010308E-2</c:v>
                </c:pt>
                <c:pt idx="13099">
                  <c:v>2.6057952887221313E-2</c:v>
                </c:pt>
                <c:pt idx="13100">
                  <c:v>2.9239461103867082E-3</c:v>
                </c:pt>
                <c:pt idx="13101">
                  <c:v>0.18024280690947359</c:v>
                </c:pt>
                <c:pt idx="13102">
                  <c:v>2.3437500000000038E-2</c:v>
                </c:pt>
                <c:pt idx="13103">
                  <c:v>8.5365853658536536E-2</c:v>
                </c:pt>
                <c:pt idx="13104">
                  <c:v>4.5955882352954056E-4</c:v>
                </c:pt>
                <c:pt idx="13105">
                  <c:v>9.4274089510768694E-4</c:v>
                </c:pt>
                <c:pt idx="13106">
                  <c:v>4.7619047619047589E-2</c:v>
                </c:pt>
                <c:pt idx="13107">
                  <c:v>2.3437500000000038E-2</c:v>
                </c:pt>
                <c:pt idx="13108">
                  <c:v>1.0416666666666938E-2</c:v>
                </c:pt>
                <c:pt idx="13109">
                  <c:v>9.468252545175573E-3</c:v>
                </c:pt>
                <c:pt idx="13110">
                  <c:v>0.10400000000000004</c:v>
                </c:pt>
                <c:pt idx="13111">
                  <c:v>2.3437500000000038E-2</c:v>
                </c:pt>
                <c:pt idx="13112">
                  <c:v>8.5365853658536536E-2</c:v>
                </c:pt>
                <c:pt idx="13113">
                  <c:v>1.0416666666666938E-2</c:v>
                </c:pt>
                <c:pt idx="13114">
                  <c:v>1.0976702508960743E-2</c:v>
                </c:pt>
                <c:pt idx="13115">
                  <c:v>1.0416666666666938E-2</c:v>
                </c:pt>
                <c:pt idx="13116">
                  <c:v>1.3227513227514738E-3</c:v>
                </c:pt>
                <c:pt idx="13117">
                  <c:v>1.6546703069416765E-4</c:v>
                </c:pt>
                <c:pt idx="13118">
                  <c:v>9.1863517060368702E-3</c:v>
                </c:pt>
                <c:pt idx="13119">
                  <c:v>2.1156558533144587E-3</c:v>
                </c:pt>
                <c:pt idx="13120">
                  <c:v>6.2499999999999806E-2</c:v>
                </c:pt>
                <c:pt idx="13121">
                  <c:v>1.0416666666666938E-2</c:v>
                </c:pt>
                <c:pt idx="13122">
                  <c:v>2.016129032257999E-3</c:v>
                </c:pt>
                <c:pt idx="13123">
                  <c:v>6.238859180035747E-3</c:v>
                </c:pt>
                <c:pt idx="13124">
                  <c:v>2.1024027459954357E-2</c:v>
                </c:pt>
                <c:pt idx="13125">
                  <c:v>1.0416666666666938E-2</c:v>
                </c:pt>
                <c:pt idx="13126">
                  <c:v>1.8939393939394035E-3</c:v>
                </c:pt>
                <c:pt idx="13127">
                  <c:v>1.298365284422039E-2</c:v>
                </c:pt>
                <c:pt idx="13128">
                  <c:v>1.4960817728983713E-2</c:v>
                </c:pt>
                <c:pt idx="13129">
                  <c:v>1.0635034257081455E-2</c:v>
                </c:pt>
                <c:pt idx="13130">
                  <c:v>1.0635034257081455E-2</c:v>
                </c:pt>
                <c:pt idx="13131">
                  <c:v>7.2448384948384662E-3</c:v>
                </c:pt>
                <c:pt idx="13132">
                  <c:v>6.8740783026497582E-3</c:v>
                </c:pt>
                <c:pt idx="13133">
                  <c:v>1.298365284422039E-2</c:v>
                </c:pt>
                <c:pt idx="13134">
                  <c:v>1.298365284422039E-2</c:v>
                </c:pt>
                <c:pt idx="13135">
                  <c:v>6.1454293737771293E-4</c:v>
                </c:pt>
                <c:pt idx="13136">
                  <c:v>5.8974590224590423E-3</c:v>
                </c:pt>
                <c:pt idx="13137">
                  <c:v>1.6079158936301841E-2</c:v>
                </c:pt>
                <c:pt idx="13138">
                  <c:v>1.1206328279499017E-2</c:v>
                </c:pt>
                <c:pt idx="13139">
                  <c:v>9.051653842466346E-4</c:v>
                </c:pt>
                <c:pt idx="13140">
                  <c:v>2.1698342979342849E-4</c:v>
                </c:pt>
                <c:pt idx="13141">
                  <c:v>7.830878798620617E-3</c:v>
                </c:pt>
                <c:pt idx="13142">
                  <c:v>1.6079158936301841E-2</c:v>
                </c:pt>
                <c:pt idx="13143">
                  <c:v>9.8423743743948438E-4</c:v>
                </c:pt>
                <c:pt idx="13144">
                  <c:v>7.2448384948384662E-3</c:v>
                </c:pt>
                <c:pt idx="13145">
                  <c:v>1.6004495504495335E-2</c:v>
                </c:pt>
                <c:pt idx="13146">
                  <c:v>1.0635034257081455E-2</c:v>
                </c:pt>
                <c:pt idx="13147">
                  <c:v>1.0635034257081455E-2</c:v>
                </c:pt>
                <c:pt idx="13148">
                  <c:v>1.133317901610611E-2</c:v>
                </c:pt>
                <c:pt idx="13149">
                  <c:v>4.8166119594678422E-4</c:v>
                </c:pt>
                <c:pt idx="13150">
                  <c:v>5.164992826397597E-4</c:v>
                </c:pt>
                <c:pt idx="13151">
                  <c:v>5.164992826397597E-4</c:v>
                </c:pt>
                <c:pt idx="13152">
                  <c:v>3.4602076124566616E-3</c:v>
                </c:pt>
                <c:pt idx="13153">
                  <c:v>1.4455612061025726E-2</c:v>
                </c:pt>
                <c:pt idx="13154">
                  <c:v>2.3719165085388773E-2</c:v>
                </c:pt>
                <c:pt idx="13155">
                  <c:v>8.4357298474945538E-2</c:v>
                </c:pt>
                <c:pt idx="13156">
                  <c:v>2.3107435226601577E-2</c:v>
                </c:pt>
                <c:pt idx="13157">
                  <c:v>6.072106261857189E-4</c:v>
                </c:pt>
                <c:pt idx="13158">
                  <c:v>1.0967741935483678E-2</c:v>
                </c:pt>
                <c:pt idx="13159">
                  <c:v>6.072106261857189E-4</c:v>
                </c:pt>
                <c:pt idx="13160">
                  <c:v>1.7510259917920799E-2</c:v>
                </c:pt>
                <c:pt idx="13161">
                  <c:v>4.0300998913648502E-2</c:v>
                </c:pt>
                <c:pt idx="13162">
                  <c:v>4.3090091886668173E-2</c:v>
                </c:pt>
                <c:pt idx="13163">
                  <c:v>4.0300998913648502E-2</c:v>
                </c:pt>
                <c:pt idx="13164">
                  <c:v>3.6619360431670107E-4</c:v>
                </c:pt>
                <c:pt idx="13165">
                  <c:v>1.1337876932228323E-3</c:v>
                </c:pt>
                <c:pt idx="13166">
                  <c:v>8.3486061779680567E-4</c:v>
                </c:pt>
                <c:pt idx="13167">
                  <c:v>8.692372314708598E-3</c:v>
                </c:pt>
                <c:pt idx="13168">
                  <c:v>2.6325279480706773E-2</c:v>
                </c:pt>
                <c:pt idx="13169">
                  <c:v>6.3330141150018823E-2</c:v>
                </c:pt>
                <c:pt idx="13170">
                  <c:v>6.3330141150018823E-2</c:v>
                </c:pt>
                <c:pt idx="13171">
                  <c:v>2.6325279480706773E-2</c:v>
                </c:pt>
                <c:pt idx="13172">
                  <c:v>6.1913087795662826E-2</c:v>
                </c:pt>
                <c:pt idx="13173">
                  <c:v>6.1913087795662826E-2</c:v>
                </c:pt>
                <c:pt idx="13174">
                  <c:v>2.6325279480706773E-2</c:v>
                </c:pt>
                <c:pt idx="13175">
                  <c:v>3.097173828881227E-3</c:v>
                </c:pt>
                <c:pt idx="13176">
                  <c:v>1.5531821045998803E-2</c:v>
                </c:pt>
                <c:pt idx="13177">
                  <c:v>3.5689655172413931E-2</c:v>
                </c:pt>
                <c:pt idx="13178">
                  <c:v>1.6433671070068376E-3</c:v>
                </c:pt>
                <c:pt idx="13179">
                  <c:v>1.5531821045998803E-2</c:v>
                </c:pt>
                <c:pt idx="13180">
                  <c:v>1.8740629685157269E-2</c:v>
                </c:pt>
                <c:pt idx="13181">
                  <c:v>1.8740629685157269E-2</c:v>
                </c:pt>
                <c:pt idx="13182">
                  <c:v>2.0124223602484503E-2</c:v>
                </c:pt>
                <c:pt idx="13183">
                  <c:v>1.8740629685157269E-2</c:v>
                </c:pt>
                <c:pt idx="13184">
                  <c:v>2.5322793148880819E-3</c:v>
                </c:pt>
                <c:pt idx="13185">
                  <c:v>2.3589743589743587E-2</c:v>
                </c:pt>
                <c:pt idx="13186">
                  <c:v>1.3360659737470804E-3</c:v>
                </c:pt>
                <c:pt idx="13187">
                  <c:v>1.4005814202043486E-2</c:v>
                </c:pt>
                <c:pt idx="13188">
                  <c:v>5.8220188151539287E-3</c:v>
                </c:pt>
                <c:pt idx="13189">
                  <c:v>2.5204788909892653E-2</c:v>
                </c:pt>
                <c:pt idx="13190">
                  <c:v>1.9184283039902442E-2</c:v>
                </c:pt>
                <c:pt idx="13191">
                  <c:v>9.8937198067630457E-3</c:v>
                </c:pt>
                <c:pt idx="13192">
                  <c:v>2.5204788909892653E-2</c:v>
                </c:pt>
                <c:pt idx="13193">
                  <c:v>2.3589743589743587E-2</c:v>
                </c:pt>
                <c:pt idx="13194">
                  <c:v>1.6137972543062703E-2</c:v>
                </c:pt>
                <c:pt idx="13195">
                  <c:v>1.6853062212539266E-2</c:v>
                </c:pt>
                <c:pt idx="13196">
                  <c:v>3.9999999999999925E-2</c:v>
                </c:pt>
                <c:pt idx="13197">
                  <c:v>5.6018518518527406E-4</c:v>
                </c:pt>
                <c:pt idx="13198">
                  <c:v>5.6018518518527406E-4</c:v>
                </c:pt>
                <c:pt idx="13199">
                  <c:v>6.7252155172413675E-2</c:v>
                </c:pt>
                <c:pt idx="13200">
                  <c:v>6.1002178649246792E-4</c:v>
                </c:pt>
                <c:pt idx="13201">
                  <c:v>1.7937888198757836E-2</c:v>
                </c:pt>
                <c:pt idx="13202">
                  <c:v>2.9677113010446014E-2</c:v>
                </c:pt>
                <c:pt idx="13203">
                  <c:v>2.7432876123845467E-2</c:v>
                </c:pt>
                <c:pt idx="13204">
                  <c:v>2.3437500000000038E-2</c:v>
                </c:pt>
                <c:pt idx="13205">
                  <c:v>1.0416666666666938E-2</c:v>
                </c:pt>
                <c:pt idx="13206">
                  <c:v>1.5748031496063096E-2</c:v>
                </c:pt>
                <c:pt idx="13207">
                  <c:v>4.3744531933532539E-4</c:v>
                </c:pt>
                <c:pt idx="13208">
                  <c:v>1.0976702508960743E-2</c:v>
                </c:pt>
                <c:pt idx="13209">
                  <c:v>2.66666666666668E-2</c:v>
                </c:pt>
                <c:pt idx="13210">
                  <c:v>2.976190476190496E-3</c:v>
                </c:pt>
                <c:pt idx="13211">
                  <c:v>2.976190476190496E-3</c:v>
                </c:pt>
                <c:pt idx="13212">
                  <c:v>1.1071802935010554E-2</c:v>
                </c:pt>
                <c:pt idx="13213">
                  <c:v>2.4380333197886249E-3</c:v>
                </c:pt>
                <c:pt idx="13214">
                  <c:v>2.1517697988286184E-2</c:v>
                </c:pt>
                <c:pt idx="13215">
                  <c:v>2.3437500000000038E-2</c:v>
                </c:pt>
                <c:pt idx="13216">
                  <c:v>6.5771444231296685E-3</c:v>
                </c:pt>
                <c:pt idx="13217">
                  <c:v>1.0416666666666938E-2</c:v>
                </c:pt>
                <c:pt idx="13218">
                  <c:v>1.5748031496063096E-2</c:v>
                </c:pt>
                <c:pt idx="13219">
                  <c:v>3.4722222222222398E-3</c:v>
                </c:pt>
                <c:pt idx="13220">
                  <c:v>6.9295707929419191E-3</c:v>
                </c:pt>
                <c:pt idx="13221">
                  <c:v>9.2154284461976807E-2</c:v>
                </c:pt>
                <c:pt idx="13222">
                  <c:v>6.9991251093613586E-3</c:v>
                </c:pt>
                <c:pt idx="13223">
                  <c:v>1.3888888888888959E-2</c:v>
                </c:pt>
                <c:pt idx="13224">
                  <c:v>6.6666666666668883E-3</c:v>
                </c:pt>
                <c:pt idx="13225">
                  <c:v>3.5433070866141662E-2</c:v>
                </c:pt>
                <c:pt idx="13226">
                  <c:v>3.5993418346359572E-2</c:v>
                </c:pt>
                <c:pt idx="13227">
                  <c:v>5.9708436724565772E-2</c:v>
                </c:pt>
                <c:pt idx="13228">
                  <c:v>4.8166119594678422E-4</c:v>
                </c:pt>
                <c:pt idx="13229">
                  <c:v>2.3437500000000038E-2</c:v>
                </c:pt>
                <c:pt idx="13230">
                  <c:v>4.3744531933532539E-4</c:v>
                </c:pt>
                <c:pt idx="13231">
                  <c:v>6.5104166666679814E-4</c:v>
                </c:pt>
                <c:pt idx="13232">
                  <c:v>5.3279789346669993E-4</c:v>
                </c:pt>
                <c:pt idx="13233">
                  <c:v>1.1452953065349224E-2</c:v>
                </c:pt>
                <c:pt idx="13234">
                  <c:v>2.976190476190496E-3</c:v>
                </c:pt>
                <c:pt idx="13235">
                  <c:v>0</c:v>
                </c:pt>
                <c:pt idx="13236">
                  <c:v>6.5104166666679814E-4</c:v>
                </c:pt>
                <c:pt idx="13237">
                  <c:v>4.4225146198830348E-2</c:v>
                </c:pt>
                <c:pt idx="13238">
                  <c:v>4.9178578703509028E-3</c:v>
                </c:pt>
                <c:pt idx="13239">
                  <c:v>2.2931206380857178E-2</c:v>
                </c:pt>
                <c:pt idx="13240">
                  <c:v>6.3666539696361117E-3</c:v>
                </c:pt>
                <c:pt idx="13241">
                  <c:v>1.2527634487840807E-2</c:v>
                </c:pt>
                <c:pt idx="13242">
                  <c:v>1.1187214611872319E-2</c:v>
                </c:pt>
                <c:pt idx="13243">
                  <c:v>2.2753656837706193E-2</c:v>
                </c:pt>
                <c:pt idx="13244">
                  <c:v>1.0416666666666938E-2</c:v>
                </c:pt>
                <c:pt idx="13245">
                  <c:v>6.9991251093613586E-3</c:v>
                </c:pt>
                <c:pt idx="13246">
                  <c:v>1.0976702508960743E-2</c:v>
                </c:pt>
                <c:pt idx="13247">
                  <c:v>1.0416666666666938E-2</c:v>
                </c:pt>
                <c:pt idx="13248">
                  <c:v>3.5433070866141662E-2</c:v>
                </c:pt>
                <c:pt idx="13249">
                  <c:v>6.5104166666679814E-4</c:v>
                </c:pt>
                <c:pt idx="13250">
                  <c:v>1.5748031496063096E-2</c:v>
                </c:pt>
                <c:pt idx="13251">
                  <c:v>0.13529601029601035</c:v>
                </c:pt>
                <c:pt idx="13252">
                  <c:v>2.3069679849340892E-2</c:v>
                </c:pt>
                <c:pt idx="13253">
                  <c:v>1.0416666666666938E-2</c:v>
                </c:pt>
                <c:pt idx="13254">
                  <c:v>3.5256410256410152E-2</c:v>
                </c:pt>
                <c:pt idx="13255">
                  <c:v>7.2580645161290175E-2</c:v>
                </c:pt>
                <c:pt idx="13256">
                  <c:v>1.0976702508960743E-2</c:v>
                </c:pt>
                <c:pt idx="13257">
                  <c:v>8.5365853658536536E-2</c:v>
                </c:pt>
                <c:pt idx="13258">
                  <c:v>3.9792822120408453E-2</c:v>
                </c:pt>
                <c:pt idx="13259">
                  <c:v>2.0320713768989761E-2</c:v>
                </c:pt>
                <c:pt idx="13260">
                  <c:v>0.20409734392284093</c:v>
                </c:pt>
                <c:pt idx="13261">
                  <c:v>0.26374877399467567</c:v>
                </c:pt>
                <c:pt idx="13262">
                  <c:v>1.2976827094474088E-2</c:v>
                </c:pt>
                <c:pt idx="13263">
                  <c:v>1.1459129106187558E-3</c:v>
                </c:pt>
                <c:pt idx="13264">
                  <c:v>4.3744531933532539E-4</c:v>
                </c:pt>
                <c:pt idx="13265">
                  <c:v>6.5104166666679814E-4</c:v>
                </c:pt>
                <c:pt idx="13266">
                  <c:v>1.5748031496063096E-2</c:v>
                </c:pt>
                <c:pt idx="13267">
                  <c:v>2.1164021164021368E-2</c:v>
                </c:pt>
                <c:pt idx="13268">
                  <c:v>1.0416666666666938E-2</c:v>
                </c:pt>
                <c:pt idx="13269">
                  <c:v>1.0416666666666938E-2</c:v>
                </c:pt>
                <c:pt idx="13270">
                  <c:v>2.976190476190496E-3</c:v>
                </c:pt>
                <c:pt idx="13271">
                  <c:v>6.5104166666679814E-4</c:v>
                </c:pt>
                <c:pt idx="13272">
                  <c:v>4.3744531933532539E-4</c:v>
                </c:pt>
                <c:pt idx="13273">
                  <c:v>4.3744531933532539E-4</c:v>
                </c:pt>
                <c:pt idx="13274">
                  <c:v>1.0416666666666938E-2</c:v>
                </c:pt>
                <c:pt idx="13275">
                  <c:v>2.9297349866277619E-2</c:v>
                </c:pt>
                <c:pt idx="13276">
                  <c:v>1.9762806100094548E-3</c:v>
                </c:pt>
                <c:pt idx="13277">
                  <c:v>3.3117692084356082E-2</c:v>
                </c:pt>
                <c:pt idx="13278">
                  <c:v>1.0228310502282589E-3</c:v>
                </c:pt>
                <c:pt idx="13279">
                  <c:v>1.0228310502282589E-3</c:v>
                </c:pt>
                <c:pt idx="13280">
                  <c:v>9.9837763634097205E-4</c:v>
                </c:pt>
                <c:pt idx="13281">
                  <c:v>9.3440122044242471E-3</c:v>
                </c:pt>
                <c:pt idx="13282">
                  <c:v>1.883239171374814E-3</c:v>
                </c:pt>
                <c:pt idx="13283">
                  <c:v>6.5104166666679814E-4</c:v>
                </c:pt>
                <c:pt idx="13284">
                  <c:v>1.5779092702169595E-2</c:v>
                </c:pt>
                <c:pt idx="13285">
                  <c:v>1.4336917562724075E-2</c:v>
                </c:pt>
                <c:pt idx="13286">
                  <c:v>1.6203703703703606E-2</c:v>
                </c:pt>
                <c:pt idx="13287">
                  <c:v>1.2184508268059195E-2</c:v>
                </c:pt>
                <c:pt idx="13288">
                  <c:v>2.1008403361343856E-3</c:v>
                </c:pt>
                <c:pt idx="13289">
                  <c:v>1.0416666666666938E-2</c:v>
                </c:pt>
                <c:pt idx="13290">
                  <c:v>3.4756163788422765E-3</c:v>
                </c:pt>
                <c:pt idx="13291">
                  <c:v>0</c:v>
                </c:pt>
                <c:pt idx="13292">
                  <c:v>3.3251231527093673E-2</c:v>
                </c:pt>
                <c:pt idx="13293">
                  <c:v>2.1582100070473113E-3</c:v>
                </c:pt>
                <c:pt idx="13294">
                  <c:v>2.3437500000000038E-2</c:v>
                </c:pt>
                <c:pt idx="13295">
                  <c:v>1.4336917562724075E-2</c:v>
                </c:pt>
                <c:pt idx="13296">
                  <c:v>2.9990627928772166E-2</c:v>
                </c:pt>
                <c:pt idx="13297">
                  <c:v>9.2364532019715878E-4</c:v>
                </c:pt>
                <c:pt idx="13298">
                  <c:v>3.097173828881227E-3</c:v>
                </c:pt>
                <c:pt idx="13299">
                  <c:v>6.1218243036437225E-4</c:v>
                </c:pt>
                <c:pt idx="13300">
                  <c:v>5.206706237638789E-5</c:v>
                </c:pt>
                <c:pt idx="13301">
                  <c:v>1.833460656990063E-2</c:v>
                </c:pt>
                <c:pt idx="13302">
                  <c:v>6.5104166666679814E-4</c:v>
                </c:pt>
                <c:pt idx="13303">
                  <c:v>1.0416666666666938E-2</c:v>
                </c:pt>
                <c:pt idx="13304">
                  <c:v>5.092946269416095E-4</c:v>
                </c:pt>
                <c:pt idx="13305">
                  <c:v>2.9124799767007482E-4</c:v>
                </c:pt>
                <c:pt idx="13306">
                  <c:v>1.9357336430511073E-4</c:v>
                </c:pt>
                <c:pt idx="13307">
                  <c:v>9.7949188858280165E-3</c:v>
                </c:pt>
                <c:pt idx="13308">
                  <c:v>2.3928825238614046E-3</c:v>
                </c:pt>
                <c:pt idx="13309">
                  <c:v>2.9761904761906118E-3</c:v>
                </c:pt>
                <c:pt idx="13310">
                  <c:v>6.9991251093613586E-3</c:v>
                </c:pt>
                <c:pt idx="13311">
                  <c:v>6.5104166666679814E-4</c:v>
                </c:pt>
                <c:pt idx="13312">
                  <c:v>6.5104166666679814E-4</c:v>
                </c:pt>
                <c:pt idx="13313">
                  <c:v>2.1574973031283011E-3</c:v>
                </c:pt>
                <c:pt idx="13314">
                  <c:v>5.8479532163744213E-3</c:v>
                </c:pt>
                <c:pt idx="13315">
                  <c:v>1.8841322737759542E-2</c:v>
                </c:pt>
                <c:pt idx="13316">
                  <c:v>6.696428571428702E-3</c:v>
                </c:pt>
                <c:pt idx="13317">
                  <c:v>4.2372881355930824E-3</c:v>
                </c:pt>
                <c:pt idx="13318">
                  <c:v>1.7600574712643893E-2</c:v>
                </c:pt>
                <c:pt idx="13319">
                  <c:v>1.3881658858233923E-3</c:v>
                </c:pt>
                <c:pt idx="13320">
                  <c:v>1.1459129106187558E-3</c:v>
                </c:pt>
                <c:pt idx="13321">
                  <c:v>8.3307299802147354E-4</c:v>
                </c:pt>
                <c:pt idx="13322">
                  <c:v>2.6474724911061003E-3</c:v>
                </c:pt>
                <c:pt idx="13323">
                  <c:v>6.9991251093613586E-3</c:v>
                </c:pt>
                <c:pt idx="13324">
                  <c:v>1.6544117647058862E-2</c:v>
                </c:pt>
                <c:pt idx="13325">
                  <c:v>4.7619047619047589E-2</c:v>
                </c:pt>
                <c:pt idx="13326">
                  <c:v>1.0976702508960743E-2</c:v>
                </c:pt>
                <c:pt idx="13327">
                  <c:v>9.9821746880570342E-2</c:v>
                </c:pt>
                <c:pt idx="13328">
                  <c:v>7.407407407407407E-2</c:v>
                </c:pt>
                <c:pt idx="13329">
                  <c:v>1.7485227162646541E-2</c:v>
                </c:pt>
                <c:pt idx="13330">
                  <c:v>8.1945008804009088E-3</c:v>
                </c:pt>
                <c:pt idx="13331">
                  <c:v>8.1945008804009088E-3</c:v>
                </c:pt>
                <c:pt idx="13332">
                  <c:v>6.1191133246918446E-2</c:v>
                </c:pt>
                <c:pt idx="13333">
                  <c:v>2.3069679849340892E-2</c:v>
                </c:pt>
                <c:pt idx="13334">
                  <c:v>1.0416666666666938E-2</c:v>
                </c:pt>
                <c:pt idx="13335">
                  <c:v>6.5104166666679814E-4</c:v>
                </c:pt>
                <c:pt idx="13336">
                  <c:v>0</c:v>
                </c:pt>
                <c:pt idx="13337">
                  <c:v>2.2222222222222334E-2</c:v>
                </c:pt>
                <c:pt idx="13338">
                  <c:v>1.0416666666666938E-2</c:v>
                </c:pt>
                <c:pt idx="13339">
                  <c:v>3.097173828881227E-3</c:v>
                </c:pt>
                <c:pt idx="13340">
                  <c:v>8.9605734767043196E-4</c:v>
                </c:pt>
                <c:pt idx="13341">
                  <c:v>1.0416666666666938E-2</c:v>
                </c:pt>
                <c:pt idx="13342">
                  <c:v>3.5433070866141662E-2</c:v>
                </c:pt>
                <c:pt idx="13343">
                  <c:v>6.054490413723434E-3</c:v>
                </c:pt>
                <c:pt idx="13344">
                  <c:v>1.4660633484162905E-3</c:v>
                </c:pt>
                <c:pt idx="13345">
                  <c:v>8.0526227585051013E-3</c:v>
                </c:pt>
                <c:pt idx="13346">
                  <c:v>2.9665314401622952E-2</c:v>
                </c:pt>
                <c:pt idx="13347">
                  <c:v>1.4660633484162905E-3</c:v>
                </c:pt>
                <c:pt idx="13348">
                  <c:v>2.3623759458534656E-2</c:v>
                </c:pt>
                <c:pt idx="13349">
                  <c:v>1.0296789824349027E-2</c:v>
                </c:pt>
                <c:pt idx="13350">
                  <c:v>2.551642331303336E-2</c:v>
                </c:pt>
                <c:pt idx="13351">
                  <c:v>1.8615962733609933E-2</c:v>
                </c:pt>
                <c:pt idx="13352">
                  <c:v>1.4586683370105779E-2</c:v>
                </c:pt>
                <c:pt idx="13353">
                  <c:v>7.2148786831516027E-4</c:v>
                </c:pt>
                <c:pt idx="13354">
                  <c:v>4.8941176470588169E-2</c:v>
                </c:pt>
                <c:pt idx="13355">
                  <c:v>5.9002143367469463E-3</c:v>
                </c:pt>
                <c:pt idx="13356">
                  <c:v>2.976190476190496E-3</c:v>
                </c:pt>
                <c:pt idx="13357">
                  <c:v>3.5433070866141662E-2</c:v>
                </c:pt>
                <c:pt idx="13358">
                  <c:v>4.7619047619047589E-2</c:v>
                </c:pt>
                <c:pt idx="13359">
                  <c:v>6.5104166666679814E-4</c:v>
                </c:pt>
                <c:pt idx="13360">
                  <c:v>2.3437500000000038E-2</c:v>
                </c:pt>
                <c:pt idx="13361">
                  <c:v>4.2372881355930824E-3</c:v>
                </c:pt>
                <c:pt idx="13362">
                  <c:v>3.097173828881227E-3</c:v>
                </c:pt>
                <c:pt idx="13363">
                  <c:v>2.976190476190496E-3</c:v>
                </c:pt>
                <c:pt idx="13364">
                  <c:v>1.0893246187362665E-3</c:v>
                </c:pt>
                <c:pt idx="13365">
                  <c:v>1.0416666666666938E-2</c:v>
                </c:pt>
                <c:pt idx="13366">
                  <c:v>3.4722222222222398E-3</c:v>
                </c:pt>
                <c:pt idx="13367">
                  <c:v>1.0976702508960743E-2</c:v>
                </c:pt>
                <c:pt idx="13368">
                  <c:v>1.5914697222877355E-4</c:v>
                </c:pt>
                <c:pt idx="13369">
                  <c:v>6.9991251093613586E-3</c:v>
                </c:pt>
                <c:pt idx="13370">
                  <c:v>2.976190476190496E-3</c:v>
                </c:pt>
                <c:pt idx="13371">
                  <c:v>6.9991251093613586E-3</c:v>
                </c:pt>
                <c:pt idx="13372">
                  <c:v>1.0976702508960743E-2</c:v>
                </c:pt>
                <c:pt idx="13373">
                  <c:v>2.1164021164021368E-2</c:v>
                </c:pt>
                <c:pt idx="13374">
                  <c:v>6.5104166666679814E-4</c:v>
                </c:pt>
                <c:pt idx="13375">
                  <c:v>1.9357336430511073E-4</c:v>
                </c:pt>
                <c:pt idx="13376">
                  <c:v>1.3888888888888959E-2</c:v>
                </c:pt>
                <c:pt idx="13377">
                  <c:v>3.0303030303030245E-2</c:v>
                </c:pt>
                <c:pt idx="13378">
                  <c:v>5.3254437869822494E-2</c:v>
                </c:pt>
                <c:pt idx="13379">
                  <c:v>2.976190476190496E-3</c:v>
                </c:pt>
                <c:pt idx="13380">
                  <c:v>7.4992347719621596E-3</c:v>
                </c:pt>
                <c:pt idx="13381">
                  <c:v>6.5104166666679814E-4</c:v>
                </c:pt>
                <c:pt idx="13382">
                  <c:v>3.9447731755424325E-3</c:v>
                </c:pt>
                <c:pt idx="13383">
                  <c:v>3.9447731755424325E-3</c:v>
                </c:pt>
                <c:pt idx="13384">
                  <c:v>1.0416666666666938E-2</c:v>
                </c:pt>
                <c:pt idx="13385">
                  <c:v>1.3227513227514738E-3</c:v>
                </c:pt>
                <c:pt idx="13386">
                  <c:v>0</c:v>
                </c:pt>
                <c:pt idx="13387">
                  <c:v>2.66666666666668E-2</c:v>
                </c:pt>
                <c:pt idx="13388">
                  <c:v>4.0183696900114854E-3</c:v>
                </c:pt>
                <c:pt idx="13389">
                  <c:v>4.3744531933532539E-4</c:v>
                </c:pt>
                <c:pt idx="13390">
                  <c:v>1.3888888888888959E-2</c:v>
                </c:pt>
                <c:pt idx="13391">
                  <c:v>7.4992347719621596E-3</c:v>
                </c:pt>
                <c:pt idx="13392">
                  <c:v>0</c:v>
                </c:pt>
                <c:pt idx="13393">
                  <c:v>1.7619951206288397E-3</c:v>
                </c:pt>
                <c:pt idx="13394">
                  <c:v>8.9285714285713622E-3</c:v>
                </c:pt>
                <c:pt idx="13395">
                  <c:v>6.6666666666667001E-3</c:v>
                </c:pt>
                <c:pt idx="13396">
                  <c:v>6.5104166666679814E-4</c:v>
                </c:pt>
                <c:pt idx="13397">
                  <c:v>1.0416666666666938E-2</c:v>
                </c:pt>
                <c:pt idx="13398">
                  <c:v>3.5433070866141662E-2</c:v>
                </c:pt>
                <c:pt idx="13399">
                  <c:v>2.3319200484554808E-2</c:v>
                </c:pt>
                <c:pt idx="13400">
                  <c:v>1.0635034257081455E-2</c:v>
                </c:pt>
                <c:pt idx="13401">
                  <c:v>1.2487512487511664E-3</c:v>
                </c:pt>
                <c:pt idx="13402">
                  <c:v>2.3319200484554808E-2</c:v>
                </c:pt>
                <c:pt idx="13403">
                  <c:v>1.3007825507831345E-4</c:v>
                </c:pt>
                <c:pt idx="13404">
                  <c:v>8.519374865018586E-3</c:v>
                </c:pt>
                <c:pt idx="13405">
                  <c:v>7.85116270478361E-3</c:v>
                </c:pt>
                <c:pt idx="13406">
                  <c:v>6.1454293737771293E-4</c:v>
                </c:pt>
                <c:pt idx="13407">
                  <c:v>3.2859412250514988E-3</c:v>
                </c:pt>
                <c:pt idx="13408">
                  <c:v>5.501725165590704E-2</c:v>
                </c:pt>
                <c:pt idx="13409">
                  <c:v>6.7167644313257738E-3</c:v>
                </c:pt>
                <c:pt idx="13410">
                  <c:v>6.8740783026497582E-3</c:v>
                </c:pt>
                <c:pt idx="13411">
                  <c:v>6.8740783026497582E-3</c:v>
                </c:pt>
                <c:pt idx="13412">
                  <c:v>1.6079158936301841E-2</c:v>
                </c:pt>
                <c:pt idx="13413">
                  <c:v>5.9708436724565772E-2</c:v>
                </c:pt>
                <c:pt idx="13414">
                  <c:v>1.6004495504495335E-2</c:v>
                </c:pt>
                <c:pt idx="13415">
                  <c:v>6.9634458461903081E-4</c:v>
                </c:pt>
                <c:pt idx="13416">
                  <c:v>2.7230833682446817E-2</c:v>
                </c:pt>
                <c:pt idx="13417">
                  <c:v>2.3319200484554808E-2</c:v>
                </c:pt>
                <c:pt idx="13418">
                  <c:v>6.8740783026497582E-3</c:v>
                </c:pt>
                <c:pt idx="13419">
                  <c:v>3.3579865512235848E-6</c:v>
                </c:pt>
                <c:pt idx="13420">
                  <c:v>5.9708436724565772E-2</c:v>
                </c:pt>
                <c:pt idx="13421">
                  <c:v>6.5852868241156682E-3</c:v>
                </c:pt>
                <c:pt idx="13422">
                  <c:v>1.6004495504495335E-2</c:v>
                </c:pt>
                <c:pt idx="13423">
                  <c:v>2.66666666666668E-2</c:v>
                </c:pt>
                <c:pt idx="13424">
                  <c:v>8.6805555555555608E-2</c:v>
                </c:pt>
                <c:pt idx="13425">
                  <c:v>9.1641014361944981E-3</c:v>
                </c:pt>
                <c:pt idx="13426">
                  <c:v>3.1843233312922347E-3</c:v>
                </c:pt>
                <c:pt idx="13427">
                  <c:v>5.29014844804351E-4</c:v>
                </c:pt>
                <c:pt idx="13428">
                  <c:v>1.3827127718413381E-2</c:v>
                </c:pt>
                <c:pt idx="13429">
                  <c:v>1.0335658020168307E-3</c:v>
                </c:pt>
                <c:pt idx="13430">
                  <c:v>2.7311869417132775E-2</c:v>
                </c:pt>
                <c:pt idx="13431">
                  <c:v>3.5076923076923019E-2</c:v>
                </c:pt>
                <c:pt idx="13432">
                  <c:v>1.1753950633408203E-3</c:v>
                </c:pt>
                <c:pt idx="13433">
                  <c:v>3.2390340399493692E-2</c:v>
                </c:pt>
                <c:pt idx="13434">
                  <c:v>1.1131417178933331E-2</c:v>
                </c:pt>
                <c:pt idx="13435">
                  <c:v>6.3263223725354648E-3</c:v>
                </c:pt>
                <c:pt idx="13436">
                  <c:v>5.7836899942167346E-4</c:v>
                </c:pt>
                <c:pt idx="13437">
                  <c:v>9.0947527971121447E-2</c:v>
                </c:pt>
                <c:pt idx="13438">
                  <c:v>1.0860484544695154E-2</c:v>
                </c:pt>
                <c:pt idx="13439">
                  <c:v>6.7476383265856772E-3</c:v>
                </c:pt>
                <c:pt idx="13440">
                  <c:v>6.5830617821238847E-6</c:v>
                </c:pt>
                <c:pt idx="13441">
                  <c:v>2.016129032257999E-3</c:v>
                </c:pt>
                <c:pt idx="13442">
                  <c:v>5.7836899942167346E-4</c:v>
                </c:pt>
                <c:pt idx="13443">
                  <c:v>3.6069193963930439E-3</c:v>
                </c:pt>
                <c:pt idx="13444">
                  <c:v>3.5076923076923019E-2</c:v>
                </c:pt>
                <c:pt idx="13445">
                  <c:v>1.79199575230638E-3</c:v>
                </c:pt>
                <c:pt idx="13446">
                  <c:v>1.3724010155760494E-5</c:v>
                </c:pt>
                <c:pt idx="13447">
                  <c:v>2.6990553306352656E-4</c:v>
                </c:pt>
                <c:pt idx="13448">
                  <c:v>4.5614035087719329E-2</c:v>
                </c:pt>
                <c:pt idx="13449">
                  <c:v>1.3225371120108066E-2</c:v>
                </c:pt>
                <c:pt idx="13450">
                  <c:v>6.7476383265857292E-3</c:v>
                </c:pt>
                <c:pt idx="13451">
                  <c:v>1.5802533629358694E-2</c:v>
                </c:pt>
                <c:pt idx="13452">
                  <c:v>5.7004134403515178E-2</c:v>
                </c:pt>
                <c:pt idx="13453">
                  <c:v>1.0967741935483678E-2</c:v>
                </c:pt>
                <c:pt idx="13454">
                  <c:v>2.2295081967213057E-2</c:v>
                </c:pt>
                <c:pt idx="13455">
                  <c:v>6.072106261857189E-4</c:v>
                </c:pt>
                <c:pt idx="13456">
                  <c:v>1.0860484544695154E-2</c:v>
                </c:pt>
                <c:pt idx="13457">
                  <c:v>6.3263223725354648E-3</c:v>
                </c:pt>
                <c:pt idx="13458">
                  <c:v>6.5104166666679814E-4</c:v>
                </c:pt>
                <c:pt idx="13459">
                  <c:v>1.0416666666666938E-2</c:v>
                </c:pt>
                <c:pt idx="13460">
                  <c:v>2.1292572117346153E-2</c:v>
                </c:pt>
                <c:pt idx="13461">
                  <c:v>2.5195968645022279E-4</c:v>
                </c:pt>
                <c:pt idx="13462">
                  <c:v>1.6427927087208808E-4</c:v>
                </c:pt>
                <c:pt idx="13463">
                  <c:v>2.5195968645022279E-4</c:v>
                </c:pt>
                <c:pt idx="13464">
                  <c:v>3.0171024029361547E-4</c:v>
                </c:pt>
                <c:pt idx="13465">
                  <c:v>2.672762440654133E-2</c:v>
                </c:pt>
                <c:pt idx="13466">
                  <c:v>1.1465242484279487E-2</c:v>
                </c:pt>
                <c:pt idx="13467">
                  <c:v>1.1054306077382885E-2</c:v>
                </c:pt>
                <c:pt idx="13468">
                  <c:v>3.1713900134952767E-2</c:v>
                </c:pt>
                <c:pt idx="13469">
                  <c:v>5.1684038246184601E-4</c:v>
                </c:pt>
                <c:pt idx="13470">
                  <c:v>5.1684038246184601E-4</c:v>
                </c:pt>
                <c:pt idx="13471">
                  <c:v>2.672762440654133E-2</c:v>
                </c:pt>
                <c:pt idx="13472">
                  <c:v>2.6890243015662948E-2</c:v>
                </c:pt>
                <c:pt idx="13473">
                  <c:v>5.9719634647580826E-4</c:v>
                </c:pt>
                <c:pt idx="13474">
                  <c:v>9.4933528584143605E-3</c:v>
                </c:pt>
                <c:pt idx="13475">
                  <c:v>1.0221835580687327E-2</c:v>
                </c:pt>
                <c:pt idx="13476">
                  <c:v>1.2990903911516271E-3</c:v>
                </c:pt>
                <c:pt idx="13477">
                  <c:v>2.3751372194241015E-3</c:v>
                </c:pt>
                <c:pt idx="13478">
                  <c:v>1.0416666666666938E-2</c:v>
                </c:pt>
                <c:pt idx="13479">
                  <c:v>4.3744531933532539E-4</c:v>
                </c:pt>
                <c:pt idx="13480">
                  <c:v>4.3744531933532539E-4</c:v>
                </c:pt>
                <c:pt idx="13481">
                  <c:v>1.5748031496063096E-2</c:v>
                </c:pt>
                <c:pt idx="13482">
                  <c:v>2.3437500000000038E-2</c:v>
                </c:pt>
                <c:pt idx="13483">
                  <c:v>1.6203703703703606E-2</c:v>
                </c:pt>
                <c:pt idx="13484">
                  <c:v>1.5748031496063172E-2</c:v>
                </c:pt>
                <c:pt idx="13485">
                  <c:v>3.2258064516129087E-2</c:v>
                </c:pt>
                <c:pt idx="13486">
                  <c:v>4.3744531933532539E-4</c:v>
                </c:pt>
                <c:pt idx="13487">
                  <c:v>6.6666666666667001E-3</c:v>
                </c:pt>
                <c:pt idx="13488">
                  <c:v>5.5555555555555835E-3</c:v>
                </c:pt>
                <c:pt idx="13489">
                  <c:v>8.9605734767043196E-4</c:v>
                </c:pt>
                <c:pt idx="13490">
                  <c:v>1.6004495504495335E-2</c:v>
                </c:pt>
                <c:pt idx="13491">
                  <c:v>1.0635034257081455E-2</c:v>
                </c:pt>
                <c:pt idx="13492">
                  <c:v>9.6164788892682974E-3</c:v>
                </c:pt>
                <c:pt idx="13493">
                  <c:v>4.3744531933532539E-4</c:v>
                </c:pt>
                <c:pt idx="13494">
                  <c:v>2.116402116402125E-2</c:v>
                </c:pt>
                <c:pt idx="13495">
                  <c:v>1.3355460723881862E-2</c:v>
                </c:pt>
                <c:pt idx="13496">
                  <c:v>1.5679442508710839E-2</c:v>
                </c:pt>
                <c:pt idx="13497">
                  <c:v>1.7076502732243888E-4</c:v>
                </c:pt>
                <c:pt idx="13498">
                  <c:v>1.4336917562724075E-2</c:v>
                </c:pt>
                <c:pt idx="13499">
                  <c:v>3.9640591966172076E-4</c:v>
                </c:pt>
                <c:pt idx="13500">
                  <c:v>1.7721036585365814E-2</c:v>
                </c:pt>
                <c:pt idx="13501">
                  <c:v>6.1454293737771293E-4</c:v>
                </c:pt>
                <c:pt idx="13502">
                  <c:v>4.8166119594678422E-4</c:v>
                </c:pt>
                <c:pt idx="13503">
                  <c:v>1.0635034257081455E-2</c:v>
                </c:pt>
                <c:pt idx="13504">
                  <c:v>3.2740368874836383E-4</c:v>
                </c:pt>
                <c:pt idx="13505">
                  <c:v>1.1531444525899126E-2</c:v>
                </c:pt>
                <c:pt idx="13506">
                  <c:v>6.4030396847747416E-4</c:v>
                </c:pt>
                <c:pt idx="13507">
                  <c:v>1.0635034257081455E-2</c:v>
                </c:pt>
                <c:pt idx="13508">
                  <c:v>8.1939228405599716E-3</c:v>
                </c:pt>
                <c:pt idx="13509">
                  <c:v>1.0416666666666938E-2</c:v>
                </c:pt>
                <c:pt idx="13510">
                  <c:v>6.238859180035747E-3</c:v>
                </c:pt>
                <c:pt idx="13511">
                  <c:v>2.976190476190496E-3</c:v>
                </c:pt>
                <c:pt idx="13512">
                  <c:v>7.5757575757576141E-3</c:v>
                </c:pt>
                <c:pt idx="13513">
                  <c:v>4.3744531933532539E-4</c:v>
                </c:pt>
                <c:pt idx="13514">
                  <c:v>1.3774104683197297E-3</c:v>
                </c:pt>
                <c:pt idx="13515">
                  <c:v>1.0416666666666938E-2</c:v>
                </c:pt>
                <c:pt idx="13516">
                  <c:v>2.9124799767007482E-4</c:v>
                </c:pt>
                <c:pt idx="13517">
                  <c:v>6.5104166666679814E-4</c:v>
                </c:pt>
                <c:pt idx="13518">
                  <c:v>2.976190476190496E-3</c:v>
                </c:pt>
                <c:pt idx="13519">
                  <c:v>1.4336917562724075E-2</c:v>
                </c:pt>
                <c:pt idx="13520">
                  <c:v>2.976190476190496E-3</c:v>
                </c:pt>
                <c:pt idx="13521">
                  <c:v>2.4154589371982158E-3</c:v>
                </c:pt>
                <c:pt idx="13522">
                  <c:v>2.976190476190496E-3</c:v>
                </c:pt>
                <c:pt idx="13523">
                  <c:v>2.7540685102993175E-2</c:v>
                </c:pt>
                <c:pt idx="13524">
                  <c:v>1.5748031496063096E-2</c:v>
                </c:pt>
                <c:pt idx="13525">
                  <c:v>3.5433070866141662E-2</c:v>
                </c:pt>
                <c:pt idx="13526">
                  <c:v>2.1164021164021368E-2</c:v>
                </c:pt>
                <c:pt idx="13527">
                  <c:v>1.0416666666666938E-2</c:v>
                </c:pt>
                <c:pt idx="13528">
                  <c:v>7.8224776500639762E-3</c:v>
                </c:pt>
                <c:pt idx="13529">
                  <c:v>8.9605734767043196E-4</c:v>
                </c:pt>
                <c:pt idx="13530">
                  <c:v>1.0416666666666938E-2</c:v>
                </c:pt>
                <c:pt idx="13531">
                  <c:v>6.5104166666679814E-4</c:v>
                </c:pt>
                <c:pt idx="13532">
                  <c:v>1.0416666666666938E-2</c:v>
                </c:pt>
                <c:pt idx="13533">
                  <c:v>6.9991251093613586E-3</c:v>
                </c:pt>
                <c:pt idx="13534">
                  <c:v>2.016129032257999E-3</c:v>
                </c:pt>
                <c:pt idx="13535">
                  <c:v>1.0416666666666938E-2</c:v>
                </c:pt>
                <c:pt idx="13536">
                  <c:v>6.6682449494948814E-3</c:v>
                </c:pt>
                <c:pt idx="13537">
                  <c:v>1.6683350016682623E-3</c:v>
                </c:pt>
                <c:pt idx="13538">
                  <c:v>2.9429429429429586E-2</c:v>
                </c:pt>
                <c:pt idx="13539">
                  <c:v>1.200936240697661E-2</c:v>
                </c:pt>
                <c:pt idx="13540">
                  <c:v>1.3602743410437103E-3</c:v>
                </c:pt>
                <c:pt idx="13541">
                  <c:v>4.8166119594678422E-4</c:v>
                </c:pt>
                <c:pt idx="13542">
                  <c:v>2.3319200484554808E-2</c:v>
                </c:pt>
                <c:pt idx="13543">
                  <c:v>6.6666666666668883E-3</c:v>
                </c:pt>
                <c:pt idx="13544">
                  <c:v>6.5104166666679814E-4</c:v>
                </c:pt>
                <c:pt idx="13545">
                  <c:v>6.9991251093613586E-3</c:v>
                </c:pt>
                <c:pt idx="13546">
                  <c:v>2.0552344251766302E-2</c:v>
                </c:pt>
                <c:pt idx="13547">
                  <c:v>1.5748031496063096E-2</c:v>
                </c:pt>
                <c:pt idx="13548">
                  <c:v>6.6666666666667001E-3</c:v>
                </c:pt>
                <c:pt idx="13549">
                  <c:v>6.5104166666679814E-4</c:v>
                </c:pt>
                <c:pt idx="13550">
                  <c:v>9.7949188858280165E-3</c:v>
                </c:pt>
                <c:pt idx="13551">
                  <c:v>2.976190476190496E-3</c:v>
                </c:pt>
                <c:pt idx="13552">
                  <c:v>4.3744531933532539E-4</c:v>
                </c:pt>
                <c:pt idx="13553">
                  <c:v>6.5104166666679814E-4</c:v>
                </c:pt>
                <c:pt idx="13554">
                  <c:v>1.5748031496063096E-2</c:v>
                </c:pt>
                <c:pt idx="13555">
                  <c:v>9.7949188858280165E-3</c:v>
                </c:pt>
                <c:pt idx="13556">
                  <c:v>2.4085224641037482E-2</c:v>
                </c:pt>
                <c:pt idx="13557">
                  <c:v>3.64145658263305E-2</c:v>
                </c:pt>
                <c:pt idx="13558">
                  <c:v>6.3885183467790638E-2</c:v>
                </c:pt>
                <c:pt idx="13559">
                  <c:v>1.6837104072398128E-2</c:v>
                </c:pt>
                <c:pt idx="13560">
                  <c:v>1.5785213167834207E-3</c:v>
                </c:pt>
                <c:pt idx="13561">
                  <c:v>6.5104166666679814E-4</c:v>
                </c:pt>
                <c:pt idx="13562">
                  <c:v>1.0416666666666938E-2</c:v>
                </c:pt>
                <c:pt idx="13563">
                  <c:v>0.56640922959572848</c:v>
                </c:pt>
                <c:pt idx="13564">
                  <c:v>1.0416666666666938E-2</c:v>
                </c:pt>
                <c:pt idx="13565">
                  <c:v>6.6666666666668883E-3</c:v>
                </c:pt>
                <c:pt idx="13566">
                  <c:v>5.7836899942167346E-4</c:v>
                </c:pt>
                <c:pt idx="13567">
                  <c:v>2.3199023199023172E-2</c:v>
                </c:pt>
                <c:pt idx="13568">
                  <c:v>8.7958106421988163E-4</c:v>
                </c:pt>
                <c:pt idx="13569">
                  <c:v>1.5748031496063096E-2</c:v>
                </c:pt>
                <c:pt idx="13570">
                  <c:v>3.5433070866141662E-2</c:v>
                </c:pt>
                <c:pt idx="13571">
                  <c:v>9.7949188858280165E-3</c:v>
                </c:pt>
                <c:pt idx="13572">
                  <c:v>8.9605734767043196E-4</c:v>
                </c:pt>
                <c:pt idx="13573">
                  <c:v>4.7619047619047589E-2</c:v>
                </c:pt>
                <c:pt idx="13574">
                  <c:v>3.6196911196921338E-4</c:v>
                </c:pt>
                <c:pt idx="13575">
                  <c:v>1.6783216783215432E-4</c:v>
                </c:pt>
                <c:pt idx="13576">
                  <c:v>3.7440000000000209E-2</c:v>
                </c:pt>
                <c:pt idx="13577">
                  <c:v>1.219126819126826E-2</c:v>
                </c:pt>
                <c:pt idx="13578">
                  <c:v>1.2955792745266296E-2</c:v>
                </c:pt>
                <c:pt idx="13579">
                  <c:v>2.067824648469814E-2</c:v>
                </c:pt>
                <c:pt idx="13580">
                  <c:v>3.3094017094026639E-4</c:v>
                </c:pt>
                <c:pt idx="13581">
                  <c:v>2.4683760683760644E-2</c:v>
                </c:pt>
                <c:pt idx="13582">
                  <c:v>5.4102012987763634E-4</c:v>
                </c:pt>
                <c:pt idx="13583">
                  <c:v>1.0175010175010308E-2</c:v>
                </c:pt>
                <c:pt idx="13584">
                  <c:v>2.4761904761904797E-2</c:v>
                </c:pt>
                <c:pt idx="13585">
                  <c:v>6.8376068376233926E-5</c:v>
                </c:pt>
                <c:pt idx="13586">
                  <c:v>1.9518523755656155E-2</c:v>
                </c:pt>
                <c:pt idx="13587">
                  <c:v>1.2413111253988163E-2</c:v>
                </c:pt>
                <c:pt idx="13588">
                  <c:v>1.0296789824349027E-2</c:v>
                </c:pt>
                <c:pt idx="13589">
                  <c:v>1.0296789824349027E-2</c:v>
                </c:pt>
                <c:pt idx="13590">
                  <c:v>3.64145658263305E-2</c:v>
                </c:pt>
                <c:pt idx="13591">
                  <c:v>7.3319926261101991E-3</c:v>
                </c:pt>
                <c:pt idx="13592">
                  <c:v>2.3965141612200407E-2</c:v>
                </c:pt>
                <c:pt idx="13593">
                  <c:v>1.0513296227581837E-2</c:v>
                </c:pt>
                <c:pt idx="13594">
                  <c:v>1.5896103896103946E-2</c:v>
                </c:pt>
                <c:pt idx="13595">
                  <c:v>1.476258660443814E-2</c:v>
                </c:pt>
                <c:pt idx="13596">
                  <c:v>5.8231461227444678E-3</c:v>
                </c:pt>
                <c:pt idx="13597">
                  <c:v>6.1285120108648767E-3</c:v>
                </c:pt>
                <c:pt idx="13598">
                  <c:v>6.8903836479158945E-3</c:v>
                </c:pt>
                <c:pt idx="13599">
                  <c:v>7.4499896821787967E-3</c:v>
                </c:pt>
                <c:pt idx="13600">
                  <c:v>5.76133325702201E-3</c:v>
                </c:pt>
                <c:pt idx="13601">
                  <c:v>2.3965141612200407E-2</c:v>
                </c:pt>
                <c:pt idx="13602">
                  <c:v>1.0513296227581837E-2</c:v>
                </c:pt>
                <c:pt idx="13603">
                  <c:v>1.7137264888129927E-2</c:v>
                </c:pt>
                <c:pt idx="13604">
                  <c:v>3.0668916702668958E-3</c:v>
                </c:pt>
                <c:pt idx="13605">
                  <c:v>2.2546238389689981E-2</c:v>
                </c:pt>
                <c:pt idx="13606">
                  <c:v>3.9333569098982273E-2</c:v>
                </c:pt>
                <c:pt idx="13607">
                  <c:v>2.3965141612200407E-2</c:v>
                </c:pt>
                <c:pt idx="13608">
                  <c:v>1.0416666666666938E-2</c:v>
                </c:pt>
                <c:pt idx="13609">
                  <c:v>3.7940379403793946E-2</c:v>
                </c:pt>
                <c:pt idx="13610">
                  <c:v>1.0976702508960743E-2</c:v>
                </c:pt>
                <c:pt idx="13611">
                  <c:v>2.016129032257999E-3</c:v>
                </c:pt>
                <c:pt idx="13612">
                  <c:v>6.5104166666679814E-4</c:v>
                </c:pt>
                <c:pt idx="13613">
                  <c:v>3.4722222222222398E-3</c:v>
                </c:pt>
                <c:pt idx="13614">
                  <c:v>3.4722222222222398E-3</c:v>
                </c:pt>
                <c:pt idx="13615">
                  <c:v>1.6203703703703606E-2</c:v>
                </c:pt>
                <c:pt idx="13616">
                  <c:v>1.0957703265405497E-4</c:v>
                </c:pt>
                <c:pt idx="13617">
                  <c:v>1.833460656990063E-2</c:v>
                </c:pt>
                <c:pt idx="13618">
                  <c:v>2.2770398481973472E-2</c:v>
                </c:pt>
                <c:pt idx="13619">
                  <c:v>2.1164021164021368E-2</c:v>
                </c:pt>
                <c:pt idx="13620">
                  <c:v>3.67965367965368E-2</c:v>
                </c:pt>
                <c:pt idx="13621">
                  <c:v>3.9447731755424325E-3</c:v>
                </c:pt>
                <c:pt idx="13622">
                  <c:v>3.5433070866141662E-2</c:v>
                </c:pt>
                <c:pt idx="13623">
                  <c:v>4.3744531933532539E-4</c:v>
                </c:pt>
                <c:pt idx="13624">
                  <c:v>6.6666666666667001E-3</c:v>
                </c:pt>
                <c:pt idx="13625">
                  <c:v>7.2580645161290175E-2</c:v>
                </c:pt>
                <c:pt idx="13626">
                  <c:v>1.3227513227514738E-3</c:v>
                </c:pt>
                <c:pt idx="13627">
                  <c:v>1.6079158936301841E-2</c:v>
                </c:pt>
                <c:pt idx="13628">
                  <c:v>6.4971319003575331E-3</c:v>
                </c:pt>
                <c:pt idx="13629">
                  <c:v>2.3319200484554808E-2</c:v>
                </c:pt>
                <c:pt idx="13630">
                  <c:v>2.6575507825507941E-2</c:v>
                </c:pt>
                <c:pt idx="13631">
                  <c:v>2.976190476190496E-3</c:v>
                </c:pt>
                <c:pt idx="13632">
                  <c:v>1.5679442508710839E-2</c:v>
                </c:pt>
                <c:pt idx="13633">
                  <c:v>1.0416666666666938E-2</c:v>
                </c:pt>
                <c:pt idx="13634">
                  <c:v>7.2580645161290175E-2</c:v>
                </c:pt>
                <c:pt idx="13635">
                  <c:v>1.4336917562724075E-2</c:v>
                </c:pt>
                <c:pt idx="13636">
                  <c:v>6.9991251093613586E-3</c:v>
                </c:pt>
                <c:pt idx="13637">
                  <c:v>4.7348484848484876E-2</c:v>
                </c:pt>
                <c:pt idx="13638">
                  <c:v>5.5467511885895458E-3</c:v>
                </c:pt>
                <c:pt idx="13639">
                  <c:v>3.097173828881227E-3</c:v>
                </c:pt>
                <c:pt idx="13640">
                  <c:v>6.5104166666679814E-4</c:v>
                </c:pt>
                <c:pt idx="13641">
                  <c:v>4.4610912343470713E-2</c:v>
                </c:pt>
                <c:pt idx="13642">
                  <c:v>2.5864707682889666E-2</c:v>
                </c:pt>
                <c:pt idx="13643">
                  <c:v>1.734400656814461E-2</c:v>
                </c:pt>
                <c:pt idx="13644">
                  <c:v>2.66666666666668E-2</c:v>
                </c:pt>
                <c:pt idx="13645">
                  <c:v>1.0416666666666938E-2</c:v>
                </c:pt>
                <c:pt idx="13646">
                  <c:v>0</c:v>
                </c:pt>
                <c:pt idx="13647">
                  <c:v>2.4179620034541953E-3</c:v>
                </c:pt>
                <c:pt idx="13648">
                  <c:v>2.8248587570621302E-2</c:v>
                </c:pt>
                <c:pt idx="13649">
                  <c:v>1.8993352326681986E-4</c:v>
                </c:pt>
                <c:pt idx="13650">
                  <c:v>2.1070375052676281E-3</c:v>
                </c:pt>
                <c:pt idx="13651">
                  <c:v>2.976190476190496E-3</c:v>
                </c:pt>
                <c:pt idx="13652">
                  <c:v>6.5104166666679814E-4</c:v>
                </c:pt>
                <c:pt idx="13653">
                  <c:v>7.2580645161290175E-2</c:v>
                </c:pt>
                <c:pt idx="13654">
                  <c:v>1.0416666666666938E-2</c:v>
                </c:pt>
                <c:pt idx="13655">
                  <c:v>1.5748031496063096E-2</c:v>
                </c:pt>
                <c:pt idx="13656">
                  <c:v>4.3744531933532539E-4</c:v>
                </c:pt>
                <c:pt idx="13657">
                  <c:v>4.3744531933532539E-4</c:v>
                </c:pt>
                <c:pt idx="13658">
                  <c:v>2.3437500000000038E-2</c:v>
                </c:pt>
                <c:pt idx="13659">
                  <c:v>6.6666666666668883E-3</c:v>
                </c:pt>
                <c:pt idx="13660">
                  <c:v>6.1218243036437225E-4</c:v>
                </c:pt>
                <c:pt idx="13661">
                  <c:v>3.2258064516129087E-2</c:v>
                </c:pt>
                <c:pt idx="13662">
                  <c:v>3.5433070866141662E-2</c:v>
                </c:pt>
                <c:pt idx="13663">
                  <c:v>4.3744531933532539E-4</c:v>
                </c:pt>
                <c:pt idx="13664">
                  <c:v>1.3227513227514738E-3</c:v>
                </c:pt>
                <c:pt idx="13665">
                  <c:v>1.2549198307711539E-3</c:v>
                </c:pt>
                <c:pt idx="13666">
                  <c:v>1.4025934576149288E-2</c:v>
                </c:pt>
                <c:pt idx="13667">
                  <c:v>6.8310152343768109E-4</c:v>
                </c:pt>
                <c:pt idx="13668">
                  <c:v>1.3374333690695497E-3</c:v>
                </c:pt>
                <c:pt idx="13669">
                  <c:v>1.0513296227581837E-2</c:v>
                </c:pt>
                <c:pt idx="13670">
                  <c:v>2.9654090375153203E-3</c:v>
                </c:pt>
                <c:pt idx="13671">
                  <c:v>3.0668916702668958E-3</c:v>
                </c:pt>
                <c:pt idx="13672">
                  <c:v>1.0513296227581837E-2</c:v>
                </c:pt>
                <c:pt idx="13673">
                  <c:v>4.2441218911805362E-4</c:v>
                </c:pt>
                <c:pt idx="13674">
                  <c:v>4.3744531933532539E-4</c:v>
                </c:pt>
                <c:pt idx="13675">
                  <c:v>1.1770244821086376E-4</c:v>
                </c:pt>
                <c:pt idx="13676">
                  <c:v>8.1487140310670062E-3</c:v>
                </c:pt>
                <c:pt idx="13677">
                  <c:v>6.4499484004128737E-4</c:v>
                </c:pt>
                <c:pt idx="13678">
                  <c:v>9.0909090909087973E-3</c:v>
                </c:pt>
                <c:pt idx="13679">
                  <c:v>1.3227513227514738E-3</c:v>
                </c:pt>
                <c:pt idx="13680">
                  <c:v>2.3437500000000038E-2</c:v>
                </c:pt>
                <c:pt idx="13681">
                  <c:v>1.5679442508710839E-2</c:v>
                </c:pt>
                <c:pt idx="13682">
                  <c:v>1.3831967213114787E-2</c:v>
                </c:pt>
                <c:pt idx="13683">
                  <c:v>4.7619047619047589E-2</c:v>
                </c:pt>
                <c:pt idx="13684">
                  <c:v>2.9761904761906118E-3</c:v>
                </c:pt>
                <c:pt idx="13685">
                  <c:v>6.9991251093613586E-3</c:v>
                </c:pt>
                <c:pt idx="13686">
                  <c:v>2.5252525252526404E-3</c:v>
                </c:pt>
                <c:pt idx="13687">
                  <c:v>1.6203703703703606E-2</c:v>
                </c:pt>
                <c:pt idx="13688">
                  <c:v>1.2163050624589115E-2</c:v>
                </c:pt>
                <c:pt idx="13689">
                  <c:v>6.5104166666679814E-4</c:v>
                </c:pt>
                <c:pt idx="13690">
                  <c:v>3.5433070866141662E-2</c:v>
                </c:pt>
                <c:pt idx="13691">
                  <c:v>7.4992347719621596E-3</c:v>
                </c:pt>
                <c:pt idx="13692">
                  <c:v>2.3437500000000038E-2</c:v>
                </c:pt>
                <c:pt idx="13693">
                  <c:v>1.713909030982181E-2</c:v>
                </c:pt>
                <c:pt idx="13694">
                  <c:v>9.6688416444015834E-3</c:v>
                </c:pt>
                <c:pt idx="13695">
                  <c:v>3.5807402610679548E-3</c:v>
                </c:pt>
                <c:pt idx="13696">
                  <c:v>6.1147119970464894E-5</c:v>
                </c:pt>
                <c:pt idx="13697">
                  <c:v>7.4042425737339702E-3</c:v>
                </c:pt>
                <c:pt idx="13698">
                  <c:v>6.3384209725667734E-4</c:v>
                </c:pt>
                <c:pt idx="13699">
                  <c:v>2.2079401887094098E-2</c:v>
                </c:pt>
                <c:pt idx="13700">
                  <c:v>7.1153846153845929E-2</c:v>
                </c:pt>
                <c:pt idx="13701">
                  <c:v>1.1333914559720775E-2</c:v>
                </c:pt>
                <c:pt idx="13702">
                  <c:v>4.7112649086333128E-2</c:v>
                </c:pt>
                <c:pt idx="13703">
                  <c:v>1.3040411106486981E-2</c:v>
                </c:pt>
                <c:pt idx="13704">
                  <c:v>5.8989072223343602E-3</c:v>
                </c:pt>
                <c:pt idx="13705">
                  <c:v>8.0018440463647325E-3</c:v>
                </c:pt>
                <c:pt idx="13706">
                  <c:v>1.624975010493615E-2</c:v>
                </c:pt>
                <c:pt idx="13707">
                  <c:v>2.5838854369803914E-4</c:v>
                </c:pt>
                <c:pt idx="13708">
                  <c:v>4.7225577629882463E-4</c:v>
                </c:pt>
                <c:pt idx="13709">
                  <c:v>1.1582581579240702E-2</c:v>
                </c:pt>
                <c:pt idx="13710">
                  <c:v>1.4182701531614817E-3</c:v>
                </c:pt>
                <c:pt idx="13711">
                  <c:v>6.9169732879611665E-4</c:v>
                </c:pt>
                <c:pt idx="13712">
                  <c:v>2.5838854369803914E-4</c:v>
                </c:pt>
                <c:pt idx="13713">
                  <c:v>6.2122459931344166E-2</c:v>
                </c:pt>
                <c:pt idx="13714">
                  <c:v>4.6408137317228253E-2</c:v>
                </c:pt>
                <c:pt idx="13715">
                  <c:v>2.4106761704845167E-3</c:v>
                </c:pt>
                <c:pt idx="13716">
                  <c:v>1.199185268623178E-2</c:v>
                </c:pt>
                <c:pt idx="13717">
                  <c:v>4.7060092173374299E-4</c:v>
                </c:pt>
                <c:pt idx="13718">
                  <c:v>5.9010323970669072E-4</c:v>
                </c:pt>
                <c:pt idx="13719">
                  <c:v>1.7516281158769659E-2</c:v>
                </c:pt>
                <c:pt idx="13720">
                  <c:v>1.5179636677146084E-2</c:v>
                </c:pt>
                <c:pt idx="13721">
                  <c:v>3.7495972271814862E-3</c:v>
                </c:pt>
                <c:pt idx="13722">
                  <c:v>1.1582581579240702E-2</c:v>
                </c:pt>
                <c:pt idx="13723">
                  <c:v>4.6408137317228253E-2</c:v>
                </c:pt>
                <c:pt idx="13724">
                  <c:v>1.1582581579240702E-2</c:v>
                </c:pt>
                <c:pt idx="13725">
                  <c:v>1.3040411106486981E-2</c:v>
                </c:pt>
                <c:pt idx="13726">
                  <c:v>2.1725749291340225E-2</c:v>
                </c:pt>
                <c:pt idx="13727">
                  <c:v>3.4520807061790761E-2</c:v>
                </c:pt>
                <c:pt idx="13728">
                  <c:v>1.1582581579240702E-2</c:v>
                </c:pt>
                <c:pt idx="13729">
                  <c:v>4.0404040404040612E-3</c:v>
                </c:pt>
                <c:pt idx="13730">
                  <c:v>6.5104166666679814E-4</c:v>
                </c:pt>
                <c:pt idx="13731">
                  <c:v>0</c:v>
                </c:pt>
                <c:pt idx="13732">
                  <c:v>6.9991251093613586E-3</c:v>
                </c:pt>
                <c:pt idx="13733">
                  <c:v>4.3744531933532539E-4</c:v>
                </c:pt>
                <c:pt idx="13734">
                  <c:v>6.5104166666679814E-4</c:v>
                </c:pt>
                <c:pt idx="13735">
                  <c:v>2.6610187900511658E-3</c:v>
                </c:pt>
                <c:pt idx="13736">
                  <c:v>1.5679442508710839E-2</c:v>
                </c:pt>
                <c:pt idx="13737">
                  <c:v>1.2804054134281461E-2</c:v>
                </c:pt>
                <c:pt idx="13738">
                  <c:v>1.9930438448566422E-2</c:v>
                </c:pt>
                <c:pt idx="13739">
                  <c:v>3.2859412250514988E-3</c:v>
                </c:pt>
                <c:pt idx="13740">
                  <c:v>1.946105842209834E-3</c:v>
                </c:pt>
                <c:pt idx="13741">
                  <c:v>3.2824318538597831E-4</c:v>
                </c:pt>
                <c:pt idx="13742">
                  <c:v>1.6079158936301841E-2</c:v>
                </c:pt>
                <c:pt idx="13743">
                  <c:v>3.7109459168282975E-2</c:v>
                </c:pt>
                <c:pt idx="14896">
                  <c:v>1.0416666666666938E-2</c:v>
                </c:pt>
                <c:pt idx="14897">
                  <c:v>6.5104166666679814E-4</c:v>
                </c:pt>
                <c:pt idx="14898">
                  <c:v>4.3744531933532539E-4</c:v>
                </c:pt>
                <c:pt idx="14899">
                  <c:v>6.6666666666668883E-3</c:v>
                </c:pt>
                <c:pt idx="14900">
                  <c:v>1.0416666666666938E-2</c:v>
                </c:pt>
                <c:pt idx="14901">
                  <c:v>1.3227513227514738E-3</c:v>
                </c:pt>
                <c:pt idx="14902">
                  <c:v>2.3437500000000038E-2</c:v>
                </c:pt>
                <c:pt idx="14903">
                  <c:v>1.2184508268059195E-2</c:v>
                </c:pt>
                <c:pt idx="14904">
                  <c:v>6.9991251093613586E-3</c:v>
                </c:pt>
                <c:pt idx="14905">
                  <c:v>1.9970414201183648E-2</c:v>
                </c:pt>
                <c:pt idx="14906">
                  <c:v>0</c:v>
                </c:pt>
                <c:pt idx="14907">
                  <c:v>1.3054830287208905E-3</c:v>
                </c:pt>
                <c:pt idx="14908">
                  <c:v>1.6203703703703606E-2</c:v>
                </c:pt>
                <c:pt idx="14909">
                  <c:v>3.5677879714578532E-3</c:v>
                </c:pt>
                <c:pt idx="14910">
                  <c:v>6.5104166666679814E-4</c:v>
                </c:pt>
                <c:pt idx="14911">
                  <c:v>6.9991251093613586E-3</c:v>
                </c:pt>
                <c:pt idx="14912">
                  <c:v>1.4336917562724075E-2</c:v>
                </c:pt>
                <c:pt idx="14913">
                  <c:v>1.6203703703703606E-2</c:v>
                </c:pt>
                <c:pt idx="14914">
                  <c:v>1.6203703703703606E-2</c:v>
                </c:pt>
                <c:pt idx="14915">
                  <c:v>4.0272001056316652E-4</c:v>
                </c:pt>
                <c:pt idx="14916">
                  <c:v>2.4132231404958876E-2</c:v>
                </c:pt>
                <c:pt idx="14917">
                  <c:v>2.4132231404958876E-2</c:v>
                </c:pt>
                <c:pt idx="14918">
                  <c:v>1.1988669140630284E-3</c:v>
                </c:pt>
                <c:pt idx="14919">
                  <c:v>3.0205479452070401E-4</c:v>
                </c:pt>
                <c:pt idx="14920">
                  <c:v>9.1294055060513035E-3</c:v>
                </c:pt>
                <c:pt idx="14921">
                  <c:v>4.1332073689182854E-2</c:v>
                </c:pt>
                <c:pt idx="14922">
                  <c:v>1.1380400421497248E-3</c:v>
                </c:pt>
                <c:pt idx="14923">
                  <c:v>5.5479452054813666E-4</c:v>
                </c:pt>
                <c:pt idx="14924">
                  <c:v>1.1321181931393752E-2</c:v>
                </c:pt>
                <c:pt idx="14925">
                  <c:v>3.5124692658939215E-2</c:v>
                </c:pt>
                <c:pt idx="14926">
                  <c:v>4.2009919697685395E-2</c:v>
                </c:pt>
                <c:pt idx="14927">
                  <c:v>1.7123287671233084E-2</c:v>
                </c:pt>
                <c:pt idx="14928">
                  <c:v>3.412570507655358E-3</c:v>
                </c:pt>
                <c:pt idx="14929">
                  <c:v>2.2518024513338189E-2</c:v>
                </c:pt>
                <c:pt idx="14930">
                  <c:v>1.1321181931393752E-2</c:v>
                </c:pt>
                <c:pt idx="14931">
                  <c:v>1.0416666666666938E-2</c:v>
                </c:pt>
                <c:pt idx="14932">
                  <c:v>5.0576892682156049E-3</c:v>
                </c:pt>
                <c:pt idx="14933">
                  <c:v>1.7005032101336127E-2</c:v>
                </c:pt>
                <c:pt idx="14934">
                  <c:v>5.1696146287275495E-3</c:v>
                </c:pt>
                <c:pt idx="14935">
                  <c:v>1.6203703703703606E-2</c:v>
                </c:pt>
                <c:pt idx="14936">
                  <c:v>3.4722222222222398E-3</c:v>
                </c:pt>
                <c:pt idx="14937">
                  <c:v>6.696428571428702E-3</c:v>
                </c:pt>
                <c:pt idx="14938">
                  <c:v>1.0416666666666938E-2</c:v>
                </c:pt>
                <c:pt idx="14939">
                  <c:v>1.2472587719298163E-2</c:v>
                </c:pt>
                <c:pt idx="14940">
                  <c:v>1.7045454545454419E-2</c:v>
                </c:pt>
                <c:pt idx="14941">
                  <c:v>3.5008752188047053E-3</c:v>
                </c:pt>
                <c:pt idx="14942">
                  <c:v>6.9991251093613586E-3</c:v>
                </c:pt>
                <c:pt idx="14943">
                  <c:v>5.0344462109168844E-3</c:v>
                </c:pt>
                <c:pt idx="14944">
                  <c:v>1.5748031496063096E-2</c:v>
                </c:pt>
                <c:pt idx="14945">
                  <c:v>9.2364532019715878E-4</c:v>
                </c:pt>
                <c:pt idx="14946">
                  <c:v>2.6666666666666613E-2</c:v>
                </c:pt>
                <c:pt idx="14947">
                  <c:v>7.3871247340632183E-3</c:v>
                </c:pt>
                <c:pt idx="14948">
                  <c:v>4.4125758411473008E-4</c:v>
                </c:pt>
                <c:pt idx="14949">
                  <c:v>4.6780426195571363E-4</c:v>
                </c:pt>
                <c:pt idx="14950">
                  <c:v>2.165329605216303E-3</c:v>
                </c:pt>
                <c:pt idx="14951">
                  <c:v>2.3303916161058952E-2</c:v>
                </c:pt>
                <c:pt idx="14952">
                  <c:v>3.1881931465842631E-2</c:v>
                </c:pt>
                <c:pt idx="14953">
                  <c:v>2.6469842381035384E-2</c:v>
                </c:pt>
                <c:pt idx="14954">
                  <c:v>2.4962050936077063E-2</c:v>
                </c:pt>
                <c:pt idx="14955">
                  <c:v>8.0012217350243317E-2</c:v>
                </c:pt>
                <c:pt idx="14956">
                  <c:v>3.1342651450022678E-2</c:v>
                </c:pt>
                <c:pt idx="14957">
                  <c:v>2.0349389201847912E-2</c:v>
                </c:pt>
                <c:pt idx="14958">
                  <c:v>3.0071280071280017E-3</c:v>
                </c:pt>
                <c:pt idx="14959">
                  <c:v>0.1417340237433696</c:v>
                </c:pt>
                <c:pt idx="14960">
                  <c:v>5.6664152578156401E-4</c:v>
                </c:pt>
                <c:pt idx="14961">
                  <c:v>2.4962050936077063E-2</c:v>
                </c:pt>
                <c:pt idx="14962">
                  <c:v>2.851767367505869E-2</c:v>
                </c:pt>
                <c:pt idx="14963">
                  <c:v>3.6907368686010006E-3</c:v>
                </c:pt>
                <c:pt idx="14964">
                  <c:v>4.20826753507768E-3</c:v>
                </c:pt>
                <c:pt idx="14965">
                  <c:v>5.0436743440032596E-3</c:v>
                </c:pt>
                <c:pt idx="14966">
                  <c:v>8.61142030781307E-3</c:v>
                </c:pt>
                <c:pt idx="14967">
                  <c:v>1.655405405405393E-2</c:v>
                </c:pt>
                <c:pt idx="14968">
                  <c:v>2.2257551669316391E-2</c:v>
                </c:pt>
                <c:pt idx="14969">
                  <c:v>6.1156238167916219E-4</c:v>
                </c:pt>
                <c:pt idx="14970">
                  <c:v>4.6626518756024714E-2</c:v>
                </c:pt>
                <c:pt idx="14971">
                  <c:v>6.1156238167916219E-4</c:v>
                </c:pt>
                <c:pt idx="14972">
                  <c:v>6.3991698374264883E-2</c:v>
                </c:pt>
                <c:pt idx="14973">
                  <c:v>1.0944829126647154E-2</c:v>
                </c:pt>
                <c:pt idx="14974">
                  <c:v>5.8982496105232703E-3</c:v>
                </c:pt>
                <c:pt idx="14975">
                  <c:v>1.7057679271419417E-3</c:v>
                </c:pt>
                <c:pt idx="14976">
                  <c:v>5.8598421430279525E-2</c:v>
                </c:pt>
                <c:pt idx="14977">
                  <c:v>2.9377203290249223E-4</c:v>
                </c:pt>
                <c:pt idx="14978">
                  <c:v>4.2323649541067673E-3</c:v>
                </c:pt>
                <c:pt idx="14979">
                  <c:v>3.1583968235552116E-2</c:v>
                </c:pt>
                <c:pt idx="14980">
                  <c:v>1.4775140825577145E-4</c:v>
                </c:pt>
                <c:pt idx="14981">
                  <c:v>7.3319926261101991E-3</c:v>
                </c:pt>
                <c:pt idx="14982">
                  <c:v>7.8480422813285468E-4</c:v>
                </c:pt>
                <c:pt idx="14983">
                  <c:v>3.4787405108260831E-2</c:v>
                </c:pt>
                <c:pt idx="14984">
                  <c:v>6.6666666666668883E-3</c:v>
                </c:pt>
                <c:pt idx="14985">
                  <c:v>4.3744531933532539E-4</c:v>
                </c:pt>
                <c:pt idx="14986">
                  <c:v>8.9605734767043196E-4</c:v>
                </c:pt>
                <c:pt idx="14987">
                  <c:v>6.5104166666679814E-4</c:v>
                </c:pt>
                <c:pt idx="14988">
                  <c:v>4.7619047619047589E-2</c:v>
                </c:pt>
                <c:pt idx="14989">
                  <c:v>2.016129032257999E-3</c:v>
                </c:pt>
                <c:pt idx="14990">
                  <c:v>2.1164021164021368E-2</c:v>
                </c:pt>
                <c:pt idx="14991">
                  <c:v>4.3744531933532539E-4</c:v>
                </c:pt>
                <c:pt idx="14992">
                  <c:v>6.5104166666679814E-4</c:v>
                </c:pt>
                <c:pt idx="14993">
                  <c:v>1.0976702508960743E-2</c:v>
                </c:pt>
                <c:pt idx="14994">
                  <c:v>2.4154589371982158E-3</c:v>
                </c:pt>
                <c:pt idx="14995">
                  <c:v>6.5104166666679814E-4</c:v>
                </c:pt>
                <c:pt idx="14996">
                  <c:v>3.8076152304609104E-2</c:v>
                </c:pt>
                <c:pt idx="14997">
                  <c:v>1.3827127718413381E-2</c:v>
                </c:pt>
                <c:pt idx="14998">
                  <c:v>5.29014844804351E-4</c:v>
                </c:pt>
                <c:pt idx="14999">
                  <c:v>7.5529508727889081E-3</c:v>
                </c:pt>
                <c:pt idx="15000">
                  <c:v>5.29014844804351E-4</c:v>
                </c:pt>
                <c:pt idx="15001">
                  <c:v>1.0840468131236701E-3</c:v>
                </c:pt>
                <c:pt idx="15002">
                  <c:v>3.3053648614290287E-3</c:v>
                </c:pt>
                <c:pt idx="15003">
                  <c:v>1.0860484544695154E-2</c:v>
                </c:pt>
                <c:pt idx="15004">
                  <c:v>2.3199023199023172E-2</c:v>
                </c:pt>
                <c:pt idx="15005">
                  <c:v>4.113978231625238E-3</c:v>
                </c:pt>
                <c:pt idx="15006">
                  <c:v>1.949546749546751E-2</c:v>
                </c:pt>
                <c:pt idx="15007">
                  <c:v>3.6170940170940233E-2</c:v>
                </c:pt>
                <c:pt idx="15008">
                  <c:v>1.5384615384615396E-2</c:v>
                </c:pt>
                <c:pt idx="15009">
                  <c:v>2.067824648469814E-2</c:v>
                </c:pt>
                <c:pt idx="15010">
                  <c:v>2.6057952887221313E-2</c:v>
                </c:pt>
                <c:pt idx="15011">
                  <c:v>7.4288284814596605E-4</c:v>
                </c:pt>
                <c:pt idx="15012">
                  <c:v>3.7440000000000209E-2</c:v>
                </c:pt>
                <c:pt idx="15013">
                  <c:v>3.5343262506722121E-3</c:v>
                </c:pt>
                <c:pt idx="15014">
                  <c:v>3.0921481911114348E-2</c:v>
                </c:pt>
                <c:pt idx="15015">
                  <c:v>1.5384615384615396E-2</c:v>
                </c:pt>
                <c:pt idx="15016">
                  <c:v>1.0175010175010308E-2</c:v>
                </c:pt>
                <c:pt idx="15017">
                  <c:v>2.3266042133966623E-2</c:v>
                </c:pt>
                <c:pt idx="15018">
                  <c:v>1.0416666666666938E-2</c:v>
                </c:pt>
                <c:pt idx="15019">
                  <c:v>1.5679442508710839E-2</c:v>
                </c:pt>
                <c:pt idx="15020">
                  <c:v>6.5104166666679814E-4</c:v>
                </c:pt>
                <c:pt idx="15021">
                  <c:v>8.9605734767043196E-4</c:v>
                </c:pt>
                <c:pt idx="15022">
                  <c:v>6.238859180035747E-3</c:v>
                </c:pt>
                <c:pt idx="15023">
                  <c:v>1.0416666666666938E-2</c:v>
                </c:pt>
                <c:pt idx="15024">
                  <c:v>1.5748031496063096E-2</c:v>
                </c:pt>
                <c:pt idx="15025">
                  <c:v>2.976190476190496E-3</c:v>
                </c:pt>
                <c:pt idx="15026">
                  <c:v>2.640716374269006E-2</c:v>
                </c:pt>
                <c:pt idx="15027">
                  <c:v>5.0576892682156049E-3</c:v>
                </c:pt>
                <c:pt idx="15028">
                  <c:v>1.0416666666666938E-2</c:v>
                </c:pt>
                <c:pt idx="15029">
                  <c:v>6.6666666666668883E-3</c:v>
                </c:pt>
                <c:pt idx="15030">
                  <c:v>6.5104166666679814E-4</c:v>
                </c:pt>
                <c:pt idx="15031">
                  <c:v>1.8939393939394035E-3</c:v>
                </c:pt>
                <c:pt idx="15032">
                  <c:v>6.6666666666668883E-3</c:v>
                </c:pt>
                <c:pt idx="15033">
                  <c:v>1.5748031496063096E-2</c:v>
                </c:pt>
                <c:pt idx="15034">
                  <c:v>7.4992347719621596E-3</c:v>
                </c:pt>
                <c:pt idx="15035">
                  <c:v>2.3437500000000038E-2</c:v>
                </c:pt>
                <c:pt idx="15036">
                  <c:v>1.0860484544695154E-2</c:v>
                </c:pt>
                <c:pt idx="15037">
                  <c:v>1.3891002810670417E-2</c:v>
                </c:pt>
                <c:pt idx="15038">
                  <c:v>1.1949772715323552E-4</c:v>
                </c:pt>
                <c:pt idx="15039">
                  <c:v>2.3199023199023172E-2</c:v>
                </c:pt>
                <c:pt idx="15040">
                  <c:v>1.9449075176629436E-2</c:v>
                </c:pt>
                <c:pt idx="15041">
                  <c:v>6.3263223725354648E-3</c:v>
                </c:pt>
                <c:pt idx="15042">
                  <c:v>6.7476383265857292E-3</c:v>
                </c:pt>
                <c:pt idx="15043">
                  <c:v>3.5076923076923019E-2</c:v>
                </c:pt>
                <c:pt idx="15044">
                  <c:v>6.7476383265857292E-3</c:v>
                </c:pt>
                <c:pt idx="15045">
                  <c:v>2.9259670619708675E-3</c:v>
                </c:pt>
                <c:pt idx="15046">
                  <c:v>2.3199023199023172E-2</c:v>
                </c:pt>
                <c:pt idx="15047">
                  <c:v>1.0860484544695154E-2</c:v>
                </c:pt>
                <c:pt idx="15048">
                  <c:v>5.7836899942167346E-4</c:v>
                </c:pt>
                <c:pt idx="15049">
                  <c:v>1.2811971506176893E-3</c:v>
                </c:pt>
                <c:pt idx="15050">
                  <c:v>2.9715522572659845E-4</c:v>
                </c:pt>
                <c:pt idx="15051">
                  <c:v>3.7258064516129133E-2</c:v>
                </c:pt>
                <c:pt idx="15052">
                  <c:v>2.3199023199023172E-2</c:v>
                </c:pt>
                <c:pt idx="15053">
                  <c:v>3.9801156377643953E-3</c:v>
                </c:pt>
                <c:pt idx="15054">
                  <c:v>1.0860484544695154E-2</c:v>
                </c:pt>
                <c:pt idx="15055">
                  <c:v>2.4291497975707918E-3</c:v>
                </c:pt>
                <c:pt idx="15056">
                  <c:v>3.5076923076923019E-2</c:v>
                </c:pt>
                <c:pt idx="15057">
                  <c:v>1.2016881624587927E-2</c:v>
                </c:pt>
                <c:pt idx="15058">
                  <c:v>1.0860484544695154E-2</c:v>
                </c:pt>
                <c:pt idx="15059">
                  <c:v>1.3724010155760494E-5</c:v>
                </c:pt>
                <c:pt idx="15060">
                  <c:v>7.5624474830035242E-3</c:v>
                </c:pt>
                <c:pt idx="15061">
                  <c:v>3.8051812126276745E-3</c:v>
                </c:pt>
                <c:pt idx="15062">
                  <c:v>1.0860484544695154E-2</c:v>
                </c:pt>
                <c:pt idx="15063">
                  <c:v>1.0860484544695154E-2</c:v>
                </c:pt>
                <c:pt idx="15064">
                  <c:v>2.7813436029097232E-2</c:v>
                </c:pt>
                <c:pt idx="15065">
                  <c:v>4.4834806156063147E-6</c:v>
                </c:pt>
                <c:pt idx="15066">
                  <c:v>6.4499484004128737E-4</c:v>
                </c:pt>
                <c:pt idx="15067">
                  <c:v>2.3817624215677961E-2</c:v>
                </c:pt>
                <c:pt idx="15068">
                  <c:v>5.263157894736842E-3</c:v>
                </c:pt>
                <c:pt idx="15069">
                  <c:v>1.065726517250056E-2</c:v>
                </c:pt>
                <c:pt idx="15070">
                  <c:v>2.2236842105262801E-3</c:v>
                </c:pt>
                <c:pt idx="15071">
                  <c:v>2.4525400049305586E-3</c:v>
                </c:pt>
                <c:pt idx="15072">
                  <c:v>1.0464396284829732E-2</c:v>
                </c:pt>
                <c:pt idx="15073">
                  <c:v>7.1731748726660367E-4</c:v>
                </c:pt>
                <c:pt idx="15074">
                  <c:v>5.6899004268223055E-6</c:v>
                </c:pt>
                <c:pt idx="15075">
                  <c:v>4.7082140497687434E-3</c:v>
                </c:pt>
                <c:pt idx="15076">
                  <c:v>2.5733082706766768E-2</c:v>
                </c:pt>
                <c:pt idx="15077">
                  <c:v>3.0151650312222169E-3</c:v>
                </c:pt>
                <c:pt idx="15078">
                  <c:v>2.8947368421046769E-4</c:v>
                </c:pt>
                <c:pt idx="15079">
                  <c:v>1.2347584503954562E-5</c:v>
                </c:pt>
                <c:pt idx="15080">
                  <c:v>7.1541427826994639E-3</c:v>
                </c:pt>
                <c:pt idx="15081">
                  <c:v>1.8276423372686937E-2</c:v>
                </c:pt>
                <c:pt idx="15082">
                  <c:v>3.8185661567124675E-3</c:v>
                </c:pt>
                <c:pt idx="15083">
                  <c:v>7.4478649453811596E-4</c:v>
                </c:pt>
                <c:pt idx="15084">
                  <c:v>5.785044941671676E-3</c:v>
                </c:pt>
                <c:pt idx="15085">
                  <c:v>6.4473684210526599E-3</c:v>
                </c:pt>
                <c:pt idx="15086">
                  <c:v>3.9527221610770998E-2</c:v>
                </c:pt>
                <c:pt idx="15087">
                  <c:v>3.2824318538597831E-4</c:v>
                </c:pt>
                <c:pt idx="15088">
                  <c:v>6.4971319003575331E-3</c:v>
                </c:pt>
                <c:pt idx="15089">
                  <c:v>5.2260239760239746E-2</c:v>
                </c:pt>
                <c:pt idx="15090">
                  <c:v>2.3319200484554808E-2</c:v>
                </c:pt>
                <c:pt idx="15091">
                  <c:v>2.976190476190496E-3</c:v>
                </c:pt>
                <c:pt idx="15092">
                  <c:v>0</c:v>
                </c:pt>
                <c:pt idx="15093">
                  <c:v>1.3227513227514738E-3</c:v>
                </c:pt>
                <c:pt idx="15094">
                  <c:v>1.3774104683197297E-3</c:v>
                </c:pt>
                <c:pt idx="15095">
                  <c:v>3.3251231527093673E-2</c:v>
                </c:pt>
                <c:pt idx="15096">
                  <c:v>6.5104166666679814E-4</c:v>
                </c:pt>
                <c:pt idx="15097">
                  <c:v>1.5380671622660358E-3</c:v>
                </c:pt>
                <c:pt idx="15098">
                  <c:v>2.016129032257999E-3</c:v>
                </c:pt>
                <c:pt idx="15099">
                  <c:v>1.4336917562724075E-2</c:v>
                </c:pt>
                <c:pt idx="15100">
                  <c:v>1.0957703265405497E-4</c:v>
                </c:pt>
                <c:pt idx="15101">
                  <c:v>4.72334682861011E-3</c:v>
                </c:pt>
                <c:pt idx="15102">
                  <c:v>8.1487140310670062E-3</c:v>
                </c:pt>
                <c:pt idx="15103">
                  <c:v>1.587301587301774E-3</c:v>
                </c:pt>
                <c:pt idx="15104">
                  <c:v>8.676036786403832E-5</c:v>
                </c:pt>
                <c:pt idx="15105">
                  <c:v>8.9605734767043196E-4</c:v>
                </c:pt>
                <c:pt idx="15106">
                  <c:v>4.3744531933532539E-4</c:v>
                </c:pt>
                <c:pt idx="15107">
                  <c:v>1.0416666666666938E-2</c:v>
                </c:pt>
                <c:pt idx="15108">
                  <c:v>1.0416666666666938E-2</c:v>
                </c:pt>
                <c:pt idx="15109">
                  <c:v>4.1050903119862488E-4</c:v>
                </c:pt>
                <c:pt idx="15110">
                  <c:v>3.4722222222222398E-3</c:v>
                </c:pt>
                <c:pt idx="15111">
                  <c:v>6.238859180035747E-3</c:v>
                </c:pt>
                <c:pt idx="15112">
                  <c:v>1.3227513227514738E-3</c:v>
                </c:pt>
                <c:pt idx="15113">
                  <c:v>1.0416666666666938E-2</c:v>
                </c:pt>
                <c:pt idx="15114">
                  <c:v>1.3227513227514738E-3</c:v>
                </c:pt>
                <c:pt idx="15115">
                  <c:v>6.5104166666679814E-4</c:v>
                </c:pt>
                <c:pt idx="15116">
                  <c:v>1.6546703069416765E-4</c:v>
                </c:pt>
                <c:pt idx="15117">
                  <c:v>1.4702278853222922E-3</c:v>
                </c:pt>
                <c:pt idx="15118">
                  <c:v>4.227859368046199E-3</c:v>
                </c:pt>
                <c:pt idx="15119">
                  <c:v>6.5104166666679814E-4</c:v>
                </c:pt>
                <c:pt idx="15120">
                  <c:v>1.3227513227514738E-3</c:v>
                </c:pt>
                <c:pt idx="15121">
                  <c:v>1.5748031496063096E-2</c:v>
                </c:pt>
                <c:pt idx="15122">
                  <c:v>2.976190476190496E-3</c:v>
                </c:pt>
                <c:pt idx="15123">
                  <c:v>1.0416666666666938E-2</c:v>
                </c:pt>
                <c:pt idx="15124">
                  <c:v>1.3227513227514738E-3</c:v>
                </c:pt>
                <c:pt idx="15125">
                  <c:v>1.0416666666666938E-2</c:v>
                </c:pt>
                <c:pt idx="15126">
                  <c:v>3.5433070866141662E-2</c:v>
                </c:pt>
                <c:pt idx="15127">
                  <c:v>0.13220338983050828</c:v>
                </c:pt>
                <c:pt idx="15128">
                  <c:v>1.9760683760683642E-2</c:v>
                </c:pt>
                <c:pt idx="15129">
                  <c:v>6.2700273607895027E-2</c:v>
                </c:pt>
                <c:pt idx="15130">
                  <c:v>1.0736842105263183E-2</c:v>
                </c:pt>
                <c:pt idx="15131">
                  <c:v>6.4499484004128737E-4</c:v>
                </c:pt>
                <c:pt idx="15132">
                  <c:v>2.1822849807445383E-2</c:v>
                </c:pt>
                <c:pt idx="15133">
                  <c:v>3.1674428655852849E-2</c:v>
                </c:pt>
                <c:pt idx="15134">
                  <c:v>5.7354925775978491E-2</c:v>
                </c:pt>
                <c:pt idx="15135">
                  <c:v>1.0736842105263183E-2</c:v>
                </c:pt>
                <c:pt idx="15136">
                  <c:v>1.0736842105263183E-2</c:v>
                </c:pt>
                <c:pt idx="15137">
                  <c:v>0.2339401107221048</c:v>
                </c:pt>
                <c:pt idx="15138">
                  <c:v>3.6053130929791309E-2</c:v>
                </c:pt>
                <c:pt idx="15139">
                  <c:v>2.66666666666668E-2</c:v>
                </c:pt>
                <c:pt idx="15140">
                  <c:v>6.5104166666679814E-4</c:v>
                </c:pt>
                <c:pt idx="15141">
                  <c:v>4.3744531933532539E-4</c:v>
                </c:pt>
                <c:pt idx="15142">
                  <c:v>2.3437500000000038E-2</c:v>
                </c:pt>
                <c:pt idx="15143">
                  <c:v>2.66666666666668E-2</c:v>
                </c:pt>
                <c:pt idx="15144">
                  <c:v>2.1164021164021368E-2</c:v>
                </c:pt>
                <c:pt idx="15145">
                  <c:v>2.3437500000000038E-2</c:v>
                </c:pt>
                <c:pt idx="15146">
                  <c:v>2.3437500000000038E-2</c:v>
                </c:pt>
                <c:pt idx="15147">
                  <c:v>1.0416666666666938E-2</c:v>
                </c:pt>
                <c:pt idx="15148">
                  <c:v>1.5748031496063096E-2</c:v>
                </c:pt>
                <c:pt idx="15149">
                  <c:v>1.6079158936301841E-2</c:v>
                </c:pt>
                <c:pt idx="15150">
                  <c:v>2.6575507825507941E-2</c:v>
                </c:pt>
                <c:pt idx="15151">
                  <c:v>6.1454293737771293E-4</c:v>
                </c:pt>
                <c:pt idx="15152">
                  <c:v>0.29393093537478565</c:v>
                </c:pt>
                <c:pt idx="15153">
                  <c:v>1.6079158936301841E-2</c:v>
                </c:pt>
                <c:pt idx="15154">
                  <c:v>6.1454293737771293E-4</c:v>
                </c:pt>
                <c:pt idx="15155">
                  <c:v>1.0635034257081455E-2</c:v>
                </c:pt>
                <c:pt idx="15156">
                  <c:v>1.0635034257081455E-2</c:v>
                </c:pt>
                <c:pt idx="15157">
                  <c:v>2.5800645635357059E-3</c:v>
                </c:pt>
                <c:pt idx="15158">
                  <c:v>1.0635034257081455E-2</c:v>
                </c:pt>
                <c:pt idx="15159">
                  <c:v>7.9772079772078366E-4</c:v>
                </c:pt>
                <c:pt idx="15160">
                  <c:v>6.9991251093613586E-3</c:v>
                </c:pt>
                <c:pt idx="15161">
                  <c:v>4.3744531933532539E-4</c:v>
                </c:pt>
                <c:pt idx="15162">
                  <c:v>3.7940379403793946E-2</c:v>
                </c:pt>
                <c:pt idx="15163">
                  <c:v>3.5433070866141662E-2</c:v>
                </c:pt>
                <c:pt idx="15164">
                  <c:v>1.3227513227514738E-3</c:v>
                </c:pt>
                <c:pt idx="15165">
                  <c:v>2.3422377080913635E-2</c:v>
                </c:pt>
                <c:pt idx="15166">
                  <c:v>3.5433070866141662E-2</c:v>
                </c:pt>
                <c:pt idx="15167">
                  <c:v>4.3744531933532539E-4</c:v>
                </c:pt>
                <c:pt idx="15168">
                  <c:v>4.7619047619047589E-2</c:v>
                </c:pt>
                <c:pt idx="15169">
                  <c:v>2.3437500000000038E-2</c:v>
                </c:pt>
                <c:pt idx="15170">
                  <c:v>8.057001918333799E-2</c:v>
                </c:pt>
                <c:pt idx="15171">
                  <c:v>2.016129032257999E-3</c:v>
                </c:pt>
                <c:pt idx="15172">
                  <c:v>7.8201368523949689E-3</c:v>
                </c:pt>
                <c:pt idx="15173">
                  <c:v>2.7415143603133036E-2</c:v>
                </c:pt>
                <c:pt idx="15174">
                  <c:v>1.0416666666666938E-2</c:v>
                </c:pt>
                <c:pt idx="15175">
                  <c:v>1.3831967213114787E-2</c:v>
                </c:pt>
                <c:pt idx="15176">
                  <c:v>6.5104166666679814E-4</c:v>
                </c:pt>
                <c:pt idx="15177">
                  <c:v>1.0416666666666938E-2</c:v>
                </c:pt>
                <c:pt idx="15178">
                  <c:v>5.6818181818181941E-3</c:v>
                </c:pt>
                <c:pt idx="15179">
                  <c:v>3.8287010777084676E-3</c:v>
                </c:pt>
                <c:pt idx="15180">
                  <c:v>1.0403816103298241E-2</c:v>
                </c:pt>
                <c:pt idx="15181">
                  <c:v>1.084010840108398E-2</c:v>
                </c:pt>
                <c:pt idx="15182">
                  <c:v>3.3068783068783004E-2</c:v>
                </c:pt>
                <c:pt idx="15183">
                  <c:v>6.9444444444444033E-3</c:v>
                </c:pt>
                <c:pt idx="15184">
                  <c:v>1.6666666666668298E-3</c:v>
                </c:pt>
                <c:pt idx="15185">
                  <c:v>5.420353982300901E-2</c:v>
                </c:pt>
                <c:pt idx="15186">
                  <c:v>1.6393442622950921E-2</c:v>
                </c:pt>
                <c:pt idx="15187">
                  <c:v>1.144688644689293E-4</c:v>
                </c:pt>
                <c:pt idx="15188">
                  <c:v>2.3391812865497085E-2</c:v>
                </c:pt>
                <c:pt idx="15189">
                  <c:v>3.6885245901639496E-2</c:v>
                </c:pt>
                <c:pt idx="15190">
                  <c:v>4.5537340619304E-4</c:v>
                </c:pt>
                <c:pt idx="15191">
                  <c:v>2.4390243902439174E-2</c:v>
                </c:pt>
                <c:pt idx="15192">
                  <c:v>3.2284100080711472E-3</c:v>
                </c:pt>
                <c:pt idx="15193">
                  <c:v>6.9444444444444033E-3</c:v>
                </c:pt>
                <c:pt idx="15194">
                  <c:v>0.11754477482177009</c:v>
                </c:pt>
                <c:pt idx="15195">
                  <c:v>0.11754477482177009</c:v>
                </c:pt>
                <c:pt idx="15196">
                  <c:v>2.4390243902439174E-2</c:v>
                </c:pt>
                <c:pt idx="15197">
                  <c:v>1.8993352326681986E-4</c:v>
                </c:pt>
                <c:pt idx="15198">
                  <c:v>7.2806722689075801E-2</c:v>
                </c:pt>
                <c:pt idx="15199">
                  <c:v>3.3507246376811461E-2</c:v>
                </c:pt>
                <c:pt idx="15200">
                  <c:v>0.10729890264773999</c:v>
                </c:pt>
                <c:pt idx="15201">
                  <c:v>4.0928037479763639E-3</c:v>
                </c:pt>
                <c:pt idx="15202">
                  <c:v>1.7482517482518567E-4</c:v>
                </c:pt>
                <c:pt idx="15203">
                  <c:v>1.6112919338532523E-6</c:v>
                </c:pt>
                <c:pt idx="15204">
                  <c:v>1.6079158936301841E-2</c:v>
                </c:pt>
                <c:pt idx="15205">
                  <c:v>1.2487512487511664E-3</c:v>
                </c:pt>
                <c:pt idx="15206">
                  <c:v>6.5104166666679814E-4</c:v>
                </c:pt>
                <c:pt idx="15207">
                  <c:v>2.5864707682889666E-2</c:v>
                </c:pt>
                <c:pt idx="15208">
                  <c:v>6.6666666666668883E-3</c:v>
                </c:pt>
                <c:pt idx="15209">
                  <c:v>5.485574969524596E-3</c:v>
                </c:pt>
                <c:pt idx="15210">
                  <c:v>4.3744531933532539E-4</c:v>
                </c:pt>
                <c:pt idx="15211">
                  <c:v>2.1634903511926196E-2</c:v>
                </c:pt>
                <c:pt idx="15212">
                  <c:v>1.5748031496063096E-2</c:v>
                </c:pt>
                <c:pt idx="15213">
                  <c:v>6.6666666666668883E-3</c:v>
                </c:pt>
                <c:pt idx="15214">
                  <c:v>6.6666666666668883E-3</c:v>
                </c:pt>
                <c:pt idx="15215">
                  <c:v>4.3744531933532539E-4</c:v>
                </c:pt>
                <c:pt idx="15216">
                  <c:v>2.3437500000000038E-2</c:v>
                </c:pt>
                <c:pt idx="15217">
                  <c:v>0</c:v>
                </c:pt>
                <c:pt idx="15218">
                  <c:v>3.5433070866141662E-2</c:v>
                </c:pt>
                <c:pt idx="15219">
                  <c:v>2.3437500000000038E-2</c:v>
                </c:pt>
                <c:pt idx="15220">
                  <c:v>6.9686411149826252E-3</c:v>
                </c:pt>
                <c:pt idx="15221">
                  <c:v>6.6666666666668883E-3</c:v>
                </c:pt>
                <c:pt idx="15222">
                  <c:v>1.3831967213114787E-2</c:v>
                </c:pt>
                <c:pt idx="15223">
                  <c:v>2.3341523341523351E-2</c:v>
                </c:pt>
                <c:pt idx="15224">
                  <c:v>1.1770244821086376E-4</c:v>
                </c:pt>
                <c:pt idx="15225">
                  <c:v>5.8479532163741655E-3</c:v>
                </c:pt>
                <c:pt idx="15226">
                  <c:v>3.5679845708775415E-2</c:v>
                </c:pt>
                <c:pt idx="15227">
                  <c:v>1.7555252020869144E-2</c:v>
                </c:pt>
                <c:pt idx="15228">
                  <c:v>6.0457516339869177E-2</c:v>
                </c:pt>
                <c:pt idx="15229">
                  <c:v>2.8716216216215933E-2</c:v>
                </c:pt>
                <c:pt idx="15230">
                  <c:v>5.6979504612224329E-4</c:v>
                </c:pt>
                <c:pt idx="15231">
                  <c:v>3.5679845708775415E-2</c:v>
                </c:pt>
                <c:pt idx="15232">
                  <c:v>1.3519730116540623E-2</c:v>
                </c:pt>
                <c:pt idx="15233">
                  <c:v>3.1041080673433703E-2</c:v>
                </c:pt>
                <c:pt idx="15234">
                  <c:v>3.1041080673433703E-2</c:v>
                </c:pt>
                <c:pt idx="15235">
                  <c:v>4.6326284059248664E-2</c:v>
                </c:pt>
                <c:pt idx="15236">
                  <c:v>2.3593177108241676E-2</c:v>
                </c:pt>
                <c:pt idx="15237">
                  <c:v>2.6205450733739476E-4</c:v>
                </c:pt>
                <c:pt idx="15238">
                  <c:v>9.7949188858280165E-3</c:v>
                </c:pt>
                <c:pt idx="15239">
                  <c:v>6.3186498855827733E-4</c:v>
                </c:pt>
                <c:pt idx="15240">
                  <c:v>2.1517697988286184E-2</c:v>
                </c:pt>
                <c:pt idx="15241">
                  <c:v>1.0416666666666938E-2</c:v>
                </c:pt>
                <c:pt idx="15242">
                  <c:v>1.6796842193659168E-4</c:v>
                </c:pt>
                <c:pt idx="15243">
                  <c:v>6.5104166666679814E-4</c:v>
                </c:pt>
                <c:pt idx="15244">
                  <c:v>1.3774104683197297E-3</c:v>
                </c:pt>
                <c:pt idx="15245">
                  <c:v>3.3816425120773104E-2</c:v>
                </c:pt>
                <c:pt idx="15246">
                  <c:v>0</c:v>
                </c:pt>
                <c:pt idx="15247">
                  <c:v>6.5104166666679814E-4</c:v>
                </c:pt>
                <c:pt idx="15248">
                  <c:v>1.5748031496063096E-2</c:v>
                </c:pt>
                <c:pt idx="15249">
                  <c:v>2.66666666666668E-2</c:v>
                </c:pt>
                <c:pt idx="15250">
                  <c:v>6.3492063492063813E-3</c:v>
                </c:pt>
                <c:pt idx="15251">
                  <c:v>4.3572984749454336E-3</c:v>
                </c:pt>
                <c:pt idx="15252">
                  <c:v>5.092946269416095E-4</c:v>
                </c:pt>
                <c:pt idx="15253">
                  <c:v>9.2364532019715878E-4</c:v>
                </c:pt>
                <c:pt idx="15254">
                  <c:v>5.4244336722835459E-3</c:v>
                </c:pt>
                <c:pt idx="15255">
                  <c:v>6.2097182734556854E-2</c:v>
                </c:pt>
                <c:pt idx="15256">
                  <c:v>6.2097182734556854E-2</c:v>
                </c:pt>
                <c:pt idx="15257">
                  <c:v>6.871720925073492E-2</c:v>
                </c:pt>
                <c:pt idx="15258">
                  <c:v>1.7123287671233084E-2</c:v>
                </c:pt>
                <c:pt idx="15259">
                  <c:v>1.2226905514576914E-2</c:v>
                </c:pt>
                <c:pt idx="15260">
                  <c:v>1.1321181931393752E-2</c:v>
                </c:pt>
                <c:pt idx="15261">
                  <c:v>1.1321181931393752E-2</c:v>
                </c:pt>
                <c:pt idx="15262">
                  <c:v>1.3765634306134622E-2</c:v>
                </c:pt>
                <c:pt idx="15263">
                  <c:v>9.933083216419657E-3</c:v>
                </c:pt>
                <c:pt idx="15264">
                  <c:v>6.5231572083515427E-6</c:v>
                </c:pt>
                <c:pt idx="15265">
                  <c:v>6.7536868322737309E-2</c:v>
                </c:pt>
                <c:pt idx="15266">
                  <c:v>1.1321181931393752E-2</c:v>
                </c:pt>
                <c:pt idx="15267">
                  <c:v>4.5090858261112574E-2</c:v>
                </c:pt>
                <c:pt idx="15268">
                  <c:v>7.7674644069013286E-3</c:v>
                </c:pt>
                <c:pt idx="15269">
                  <c:v>0.24460857653365103</c:v>
                </c:pt>
                <c:pt idx="15270">
                  <c:v>0.24460857653365103</c:v>
                </c:pt>
                <c:pt idx="15271">
                  <c:v>2.055150329122931E-2</c:v>
                </c:pt>
                <c:pt idx="15272">
                  <c:v>6.5758068260970536E-3</c:v>
                </c:pt>
                <c:pt idx="15273">
                  <c:v>4.3758325008325057E-2</c:v>
                </c:pt>
                <c:pt idx="15274">
                  <c:v>2.3437500000000038E-2</c:v>
                </c:pt>
                <c:pt idx="15275">
                  <c:v>1.3881658858233923E-3</c:v>
                </c:pt>
                <c:pt idx="15276">
                  <c:v>5.6818181818181941E-3</c:v>
                </c:pt>
                <c:pt idx="15277">
                  <c:v>1.5748031496063096E-2</c:v>
                </c:pt>
                <c:pt idx="15278">
                  <c:v>2.976190476190496E-3</c:v>
                </c:pt>
                <c:pt idx="15279">
                  <c:v>3.3469945355191169E-2</c:v>
                </c:pt>
                <c:pt idx="15280">
                  <c:v>2.0424836601325687E-4</c:v>
                </c:pt>
                <c:pt idx="15281">
                  <c:v>3.6458333333333426E-2</c:v>
                </c:pt>
                <c:pt idx="15282">
                  <c:v>2.3437500000000038E-2</c:v>
                </c:pt>
                <c:pt idx="15283">
                  <c:v>0.11835748792270523</c:v>
                </c:pt>
                <c:pt idx="15284">
                  <c:v>6.8366592756836167E-3</c:v>
                </c:pt>
                <c:pt idx="15285">
                  <c:v>3.4722222222222398E-3</c:v>
                </c:pt>
                <c:pt idx="15286">
                  <c:v>4.7619047619047589E-2</c:v>
                </c:pt>
                <c:pt idx="15287">
                  <c:v>4.3744531933532539E-4</c:v>
                </c:pt>
                <c:pt idx="15288">
                  <c:v>4.3744531933532539E-4</c:v>
                </c:pt>
                <c:pt idx="15289">
                  <c:v>1.5679442508710839E-2</c:v>
                </c:pt>
                <c:pt idx="15290">
                  <c:v>3.210887949260062E-2</c:v>
                </c:pt>
                <c:pt idx="15291">
                  <c:v>1.5679442508710839E-2</c:v>
                </c:pt>
                <c:pt idx="15292">
                  <c:v>7.0921985815603312E-3</c:v>
                </c:pt>
                <c:pt idx="15293">
                  <c:v>7.0921985815603312E-3</c:v>
                </c:pt>
                <c:pt idx="15294">
                  <c:v>3.4722222222222398E-3</c:v>
                </c:pt>
                <c:pt idx="15295">
                  <c:v>3.4722222222222398E-3</c:v>
                </c:pt>
                <c:pt idx="15296">
                  <c:v>3.5433070866141662E-2</c:v>
                </c:pt>
                <c:pt idx="15297">
                  <c:v>1.9969714177550606E-2</c:v>
                </c:pt>
                <c:pt idx="15298">
                  <c:v>3.2258064516129087E-2</c:v>
                </c:pt>
                <c:pt idx="15299">
                  <c:v>1.0416666666666938E-2</c:v>
                </c:pt>
                <c:pt idx="15300">
                  <c:v>6.9991251093613586E-3</c:v>
                </c:pt>
                <c:pt idx="15301">
                  <c:v>3.6086607858861353E-3</c:v>
                </c:pt>
                <c:pt idx="15302">
                  <c:v>0</c:v>
                </c:pt>
                <c:pt idx="15303">
                  <c:v>1.0840108401083938E-2</c:v>
                </c:pt>
                <c:pt idx="15304">
                  <c:v>2.3437500000000038E-2</c:v>
                </c:pt>
                <c:pt idx="15305">
                  <c:v>2.3437500000000038E-2</c:v>
                </c:pt>
                <c:pt idx="15306">
                  <c:v>1.0416666666666938E-2</c:v>
                </c:pt>
                <c:pt idx="15307">
                  <c:v>1.6203703703703606E-2</c:v>
                </c:pt>
                <c:pt idx="15308">
                  <c:v>1.7076502732243888E-4</c:v>
                </c:pt>
                <c:pt idx="15309">
                  <c:v>2.1164021164021368E-2</c:v>
                </c:pt>
                <c:pt idx="15310">
                  <c:v>6.5104166666679814E-4</c:v>
                </c:pt>
                <c:pt idx="15311">
                  <c:v>1.3227513227514738E-3</c:v>
                </c:pt>
                <c:pt idx="15312">
                  <c:v>2.016129032257999E-3</c:v>
                </c:pt>
                <c:pt idx="15313">
                  <c:v>0.15340909090909075</c:v>
                </c:pt>
                <c:pt idx="15314">
                  <c:v>1.5748031496063096E-2</c:v>
                </c:pt>
                <c:pt idx="15315">
                  <c:v>0.15340909090909075</c:v>
                </c:pt>
                <c:pt idx="15316">
                  <c:v>2.976190476190496E-3</c:v>
                </c:pt>
                <c:pt idx="15317">
                  <c:v>2.976190476190496E-3</c:v>
                </c:pt>
                <c:pt idx="15318">
                  <c:v>0.22857142857142865</c:v>
                </c:pt>
                <c:pt idx="15319">
                  <c:v>3.4795270089387688E-2</c:v>
                </c:pt>
                <c:pt idx="15320">
                  <c:v>1.0513296227581837E-2</c:v>
                </c:pt>
                <c:pt idx="15321">
                  <c:v>2.66666666666668E-2</c:v>
                </c:pt>
                <c:pt idx="15322">
                  <c:v>1.0416666666666938E-2</c:v>
                </c:pt>
                <c:pt idx="15323">
                  <c:v>7.2580645161290175E-2</c:v>
                </c:pt>
                <c:pt idx="15324">
                  <c:v>1.0416666666666938E-2</c:v>
                </c:pt>
                <c:pt idx="15325">
                  <c:v>2.3076923076923002E-2</c:v>
                </c:pt>
                <c:pt idx="15326">
                  <c:v>1.6585365853658652E-2</c:v>
                </c:pt>
                <c:pt idx="15327">
                  <c:v>1.559776943923266E-2</c:v>
                </c:pt>
                <c:pt idx="15328">
                  <c:v>1.559776943923266E-2</c:v>
                </c:pt>
                <c:pt idx="15329">
                  <c:v>6.5104166666679814E-4</c:v>
                </c:pt>
                <c:pt idx="15330">
                  <c:v>6.5104166666679814E-4</c:v>
                </c:pt>
                <c:pt idx="15331">
                  <c:v>6.5104166666679814E-4</c:v>
                </c:pt>
                <c:pt idx="15332">
                  <c:v>2.3437500000000038E-2</c:v>
                </c:pt>
                <c:pt idx="15333">
                  <c:v>4.3744531933532539E-4</c:v>
                </c:pt>
                <c:pt idx="15334">
                  <c:v>9.7949188858280165E-3</c:v>
                </c:pt>
                <c:pt idx="15335">
                  <c:v>4.3744531933532539E-4</c:v>
                </c:pt>
                <c:pt idx="15336">
                  <c:v>1.0976702508960743E-2</c:v>
                </c:pt>
                <c:pt idx="15337">
                  <c:v>3.6491023207195743E-6</c:v>
                </c:pt>
                <c:pt idx="15338">
                  <c:v>3.8305920658873168E-4</c:v>
                </c:pt>
                <c:pt idx="15339">
                  <c:v>7.2148786831516027E-4</c:v>
                </c:pt>
                <c:pt idx="15340">
                  <c:v>2.4018718261000876E-4</c:v>
                </c:pt>
                <c:pt idx="15341">
                  <c:v>3.8305920658873168E-4</c:v>
                </c:pt>
                <c:pt idx="15342">
                  <c:v>3.8305920658873168E-4</c:v>
                </c:pt>
                <c:pt idx="15343">
                  <c:v>1.617474251745377E-2</c:v>
                </c:pt>
                <c:pt idx="15344">
                  <c:v>3.8305920658873168E-4</c:v>
                </c:pt>
                <c:pt idx="15345">
                  <c:v>2.2348526652687935E-3</c:v>
                </c:pt>
                <c:pt idx="15346">
                  <c:v>7.2148786831516027E-4</c:v>
                </c:pt>
                <c:pt idx="15347">
                  <c:v>2.0923076923076878E-2</c:v>
                </c:pt>
                <c:pt idx="15348">
                  <c:v>1.4847865062725107E-5</c:v>
                </c:pt>
                <c:pt idx="15349">
                  <c:v>6.4370164939424619E-3</c:v>
                </c:pt>
                <c:pt idx="15350">
                  <c:v>7.0646620931252256E-3</c:v>
                </c:pt>
                <c:pt idx="15351">
                  <c:v>1.0296789824349027E-2</c:v>
                </c:pt>
                <c:pt idx="15352">
                  <c:v>7.4605451936872541E-2</c:v>
                </c:pt>
                <c:pt idx="15353">
                  <c:v>8.7753134040501252E-2</c:v>
                </c:pt>
                <c:pt idx="15354">
                  <c:v>3.1894934333958867E-2</c:v>
                </c:pt>
                <c:pt idx="15355">
                  <c:v>3.6491023207195743E-6</c:v>
                </c:pt>
                <c:pt idx="15356">
                  <c:v>3.7515762925598987E-2</c:v>
                </c:pt>
                <c:pt idx="15357">
                  <c:v>8.0292793940753421E-3</c:v>
                </c:pt>
                <c:pt idx="15358">
                  <c:v>1.0635034257081455E-2</c:v>
                </c:pt>
                <c:pt idx="15359">
                  <c:v>8.0292793940753421E-3</c:v>
                </c:pt>
                <c:pt idx="15360">
                  <c:v>5.9079382156305401E-3</c:v>
                </c:pt>
                <c:pt idx="15361">
                  <c:v>9.0597661447864034E-2</c:v>
                </c:pt>
                <c:pt idx="15362">
                  <c:v>6.4408731764104095E-3</c:v>
                </c:pt>
                <c:pt idx="15363">
                  <c:v>2.3319200484554808E-2</c:v>
                </c:pt>
                <c:pt idx="15364">
                  <c:v>2.7756022067819897E-2</c:v>
                </c:pt>
                <c:pt idx="15365">
                  <c:v>1.8971013578101419E-2</c:v>
                </c:pt>
                <c:pt idx="15366">
                  <c:v>2.66666666666668E-2</c:v>
                </c:pt>
                <c:pt idx="15367">
                  <c:v>6.5104166666679814E-4</c:v>
                </c:pt>
                <c:pt idx="15368">
                  <c:v>1.0416666666666938E-2</c:v>
                </c:pt>
                <c:pt idx="15369">
                  <c:v>6.5104166666679814E-4</c:v>
                </c:pt>
                <c:pt idx="15370">
                  <c:v>5.3146258503449497E-5</c:v>
                </c:pt>
                <c:pt idx="15371">
                  <c:v>2.0424836601325687E-4</c:v>
                </c:pt>
                <c:pt idx="15372">
                  <c:v>6.3492063492063813E-3</c:v>
                </c:pt>
                <c:pt idx="15373">
                  <c:v>2.1164021164021368E-2</c:v>
                </c:pt>
                <c:pt idx="15374">
                  <c:v>6.5104166666679814E-4</c:v>
                </c:pt>
                <c:pt idx="15375">
                  <c:v>7.2580645161290175E-2</c:v>
                </c:pt>
                <c:pt idx="15376">
                  <c:v>3.097173828881227E-3</c:v>
                </c:pt>
                <c:pt idx="15377">
                  <c:v>2.116402116402125E-2</c:v>
                </c:pt>
                <c:pt idx="15378">
                  <c:v>2.116402116402125E-2</c:v>
                </c:pt>
                <c:pt idx="15379">
                  <c:v>2.3437500000000038E-2</c:v>
                </c:pt>
                <c:pt idx="15380">
                  <c:v>2.06625683060109E-2</c:v>
                </c:pt>
                <c:pt idx="15381">
                  <c:v>1.3227513227514738E-3</c:v>
                </c:pt>
                <c:pt idx="15382">
                  <c:v>3.4722222222222398E-3</c:v>
                </c:pt>
                <c:pt idx="15383">
                  <c:v>6.5104166666679814E-4</c:v>
                </c:pt>
                <c:pt idx="15384">
                  <c:v>1.3888888888888959E-2</c:v>
                </c:pt>
                <c:pt idx="15385">
                  <c:v>4.8512128032008134E-2</c:v>
                </c:pt>
                <c:pt idx="15386">
                  <c:v>3.5433070866141662E-2</c:v>
                </c:pt>
                <c:pt idx="15387">
                  <c:v>0.39306972789115646</c:v>
                </c:pt>
                <c:pt idx="15388">
                  <c:v>1.0976702508960743E-2</c:v>
                </c:pt>
                <c:pt idx="15389">
                  <c:v>1.0976702508960743E-2</c:v>
                </c:pt>
                <c:pt idx="15390">
                  <c:v>0.18939393939393931</c:v>
                </c:pt>
                <c:pt idx="15391">
                  <c:v>6.5104166666679814E-4</c:v>
                </c:pt>
                <c:pt idx="15392">
                  <c:v>6.6788450377179901E-4</c:v>
                </c:pt>
                <c:pt idx="15393">
                  <c:v>1.0003306878307095E-2</c:v>
                </c:pt>
                <c:pt idx="15394">
                  <c:v>6.5104166666679814E-4</c:v>
                </c:pt>
                <c:pt idx="15395">
                  <c:v>1.5748031496063096E-2</c:v>
                </c:pt>
                <c:pt idx="15396">
                  <c:v>2.66666666666668E-2</c:v>
                </c:pt>
                <c:pt idx="15397">
                  <c:v>1.0416666666666938E-2</c:v>
                </c:pt>
                <c:pt idx="15398">
                  <c:v>4.7619047619047589E-2</c:v>
                </c:pt>
                <c:pt idx="15399">
                  <c:v>0</c:v>
                </c:pt>
                <c:pt idx="15400">
                  <c:v>2.3437500000000038E-2</c:v>
                </c:pt>
                <c:pt idx="15401">
                  <c:v>9.6618357487921833E-3</c:v>
                </c:pt>
                <c:pt idx="15402">
                  <c:v>0.20845842523961874</c:v>
                </c:pt>
                <c:pt idx="15403">
                  <c:v>0.20845842523961874</c:v>
                </c:pt>
                <c:pt idx="15404">
                  <c:v>7.9772079772078366E-4</c:v>
                </c:pt>
                <c:pt idx="15405">
                  <c:v>1.0416666666666938E-2</c:v>
                </c:pt>
                <c:pt idx="15406">
                  <c:v>4.3744531933532539E-4</c:v>
                </c:pt>
                <c:pt idx="15407">
                  <c:v>6.5104166666679814E-4</c:v>
                </c:pt>
                <c:pt idx="15408">
                  <c:v>6.9991251093613586E-3</c:v>
                </c:pt>
                <c:pt idx="15409">
                  <c:v>1.4778325123152662E-2</c:v>
                </c:pt>
                <c:pt idx="15410">
                  <c:v>4.3744531933532539E-4</c:v>
                </c:pt>
                <c:pt idx="15411">
                  <c:v>3.67965367965368E-2</c:v>
                </c:pt>
                <c:pt idx="15412">
                  <c:v>6.9991251093613586E-3</c:v>
                </c:pt>
                <c:pt idx="15413">
                  <c:v>8.3376713517265374E-2</c:v>
                </c:pt>
                <c:pt idx="15414">
                  <c:v>2.6666666666666613E-2</c:v>
                </c:pt>
                <c:pt idx="15415">
                  <c:v>4.3744531933532539E-4</c:v>
                </c:pt>
                <c:pt idx="15416">
                  <c:v>6.5104166666679814E-4</c:v>
                </c:pt>
                <c:pt idx="15417">
                  <c:v>2.4154589371982158E-3</c:v>
                </c:pt>
                <c:pt idx="15418">
                  <c:v>9.6618357487921833E-3</c:v>
                </c:pt>
                <c:pt idx="15419">
                  <c:v>9.5338983050847672E-3</c:v>
                </c:pt>
                <c:pt idx="15420">
                  <c:v>2.976190476190496E-3</c:v>
                </c:pt>
                <c:pt idx="15421">
                  <c:v>1.7076502732243888E-4</c:v>
                </c:pt>
                <c:pt idx="15422">
                  <c:v>1.883239171374814E-3</c:v>
                </c:pt>
                <c:pt idx="15423">
                  <c:v>6.2082777036047934E-2</c:v>
                </c:pt>
                <c:pt idx="15424">
                  <c:v>1.8436326391260017E-2</c:v>
                </c:pt>
                <c:pt idx="15425">
                  <c:v>1.0976702508960743E-2</c:v>
                </c:pt>
                <c:pt idx="15426">
                  <c:v>3.5433070866141662E-2</c:v>
                </c:pt>
                <c:pt idx="15427">
                  <c:v>3.5433070866141662E-2</c:v>
                </c:pt>
                <c:pt idx="15428">
                  <c:v>1.0976702508960743E-2</c:v>
                </c:pt>
                <c:pt idx="15429">
                  <c:v>2.6666666666666613E-2</c:v>
                </c:pt>
                <c:pt idx="15430">
                  <c:v>6.5104166666679814E-4</c:v>
                </c:pt>
                <c:pt idx="15431">
                  <c:v>2.66666666666668E-2</c:v>
                </c:pt>
                <c:pt idx="15432">
                  <c:v>1.0957703265405497E-4</c:v>
                </c:pt>
                <c:pt idx="15433">
                  <c:v>4.3744531933532539E-4</c:v>
                </c:pt>
                <c:pt idx="15434">
                  <c:v>6.6666666666667001E-3</c:v>
                </c:pt>
                <c:pt idx="15435">
                  <c:v>4.7619047619047589E-2</c:v>
                </c:pt>
                <c:pt idx="15436">
                  <c:v>1.9357336430511073E-4</c:v>
                </c:pt>
                <c:pt idx="15437">
                  <c:v>2.016129032257999E-3</c:v>
                </c:pt>
                <c:pt idx="15438">
                  <c:v>1.0416666666666938E-2</c:v>
                </c:pt>
                <c:pt idx="15439">
                  <c:v>1.9357336430511073E-4</c:v>
                </c:pt>
                <c:pt idx="15440">
                  <c:v>2.3437500000000038E-2</c:v>
                </c:pt>
                <c:pt idx="15441">
                  <c:v>1.0416666666666938E-2</c:v>
                </c:pt>
                <c:pt idx="15442">
                  <c:v>3.7940379403793946E-2</c:v>
                </c:pt>
                <c:pt idx="15443">
                  <c:v>3.8657171922685717E-2</c:v>
                </c:pt>
                <c:pt idx="15444">
                  <c:v>1.6219864995178364E-2</c:v>
                </c:pt>
                <c:pt idx="15445">
                  <c:v>4.1294582655196511E-2</c:v>
                </c:pt>
                <c:pt idx="15446">
                  <c:v>2.3361344537815243E-2</c:v>
                </c:pt>
                <c:pt idx="15447">
                  <c:v>1.9380931405916228E-4</c:v>
                </c:pt>
                <c:pt idx="15448">
                  <c:v>1.8823529411763024E-3</c:v>
                </c:pt>
                <c:pt idx="15449">
                  <c:v>2.3719165085388773E-2</c:v>
                </c:pt>
                <c:pt idx="15450">
                  <c:v>1.0967741935483678E-2</c:v>
                </c:pt>
                <c:pt idx="15451">
                  <c:v>1.8823529411763024E-3</c:v>
                </c:pt>
                <c:pt idx="15452">
                  <c:v>3.8891589693393329E-6</c:v>
                </c:pt>
                <c:pt idx="15453">
                  <c:v>5.164992826397597E-4</c:v>
                </c:pt>
                <c:pt idx="15454">
                  <c:v>6.072106261857189E-4</c:v>
                </c:pt>
                <c:pt idx="15455">
                  <c:v>6.4705882352921438E-4</c:v>
                </c:pt>
                <c:pt idx="15456">
                  <c:v>1.3762486126524681E-3</c:v>
                </c:pt>
                <c:pt idx="15457">
                  <c:v>5.164992826397597E-4</c:v>
                </c:pt>
                <c:pt idx="15458">
                  <c:v>1.6585365853658652E-2</c:v>
                </c:pt>
                <c:pt idx="15459">
                  <c:v>2.3391003460207564E-2</c:v>
                </c:pt>
                <c:pt idx="15460">
                  <c:v>1.0967741935483678E-2</c:v>
                </c:pt>
                <c:pt idx="15461">
                  <c:v>6.072106261857189E-4</c:v>
                </c:pt>
                <c:pt idx="15462">
                  <c:v>6.6359076468997913E-2</c:v>
                </c:pt>
                <c:pt idx="15463">
                  <c:v>5.1624658366232444E-3</c:v>
                </c:pt>
                <c:pt idx="15464">
                  <c:v>5.1624658366232444E-3</c:v>
                </c:pt>
                <c:pt idx="15465">
                  <c:v>6.072106261857189E-4</c:v>
                </c:pt>
                <c:pt idx="15466">
                  <c:v>5.1624658366232444E-3</c:v>
                </c:pt>
                <c:pt idx="15467">
                  <c:v>5.164992826397597E-4</c:v>
                </c:pt>
                <c:pt idx="15468">
                  <c:v>5.1804540467550009E-2</c:v>
                </c:pt>
                <c:pt idx="15469">
                  <c:v>2.5523429710866672E-3</c:v>
                </c:pt>
                <c:pt idx="15470">
                  <c:v>8.6612576064906584E-3</c:v>
                </c:pt>
                <c:pt idx="15471">
                  <c:v>5.164992826397597E-4</c:v>
                </c:pt>
                <c:pt idx="15472">
                  <c:v>1.0175010175010308E-2</c:v>
                </c:pt>
                <c:pt idx="15473">
                  <c:v>7.9772079772078366E-4</c:v>
                </c:pt>
                <c:pt idx="15474">
                  <c:v>1.0175010175010308E-2</c:v>
                </c:pt>
                <c:pt idx="15475">
                  <c:v>6.5709401709401635E-2</c:v>
                </c:pt>
                <c:pt idx="15476">
                  <c:v>2.4761904761904797E-2</c:v>
                </c:pt>
                <c:pt idx="15477">
                  <c:v>2.9472443265542527E-4</c:v>
                </c:pt>
                <c:pt idx="15478">
                  <c:v>3.7440000000000209E-2</c:v>
                </c:pt>
                <c:pt idx="15479">
                  <c:v>6.0424469413233525E-3</c:v>
                </c:pt>
                <c:pt idx="15480">
                  <c:v>6.0424469413233525E-3</c:v>
                </c:pt>
                <c:pt idx="15481">
                  <c:v>6.0424469413233525E-3</c:v>
                </c:pt>
                <c:pt idx="15482">
                  <c:v>2.4761904761904797E-2</c:v>
                </c:pt>
                <c:pt idx="15483">
                  <c:v>4.1757384915278601E-3</c:v>
                </c:pt>
                <c:pt idx="15484">
                  <c:v>4.1757384915278601E-3</c:v>
                </c:pt>
                <c:pt idx="15485">
                  <c:v>1.6211031175059929E-2</c:v>
                </c:pt>
                <c:pt idx="15486">
                  <c:v>7.508472123856632E-3</c:v>
                </c:pt>
                <c:pt idx="15487">
                  <c:v>2.6057952887221313E-2</c:v>
                </c:pt>
                <c:pt idx="15488">
                  <c:v>3.1290743155195585E-5</c:v>
                </c:pt>
                <c:pt idx="15489">
                  <c:v>3.8015569336324037E-2</c:v>
                </c:pt>
                <c:pt idx="15490">
                  <c:v>2.067824648469814E-2</c:v>
                </c:pt>
                <c:pt idx="15491">
                  <c:v>7.9772079772078366E-4</c:v>
                </c:pt>
                <c:pt idx="15492">
                  <c:v>1.8727490996398553E-2</c:v>
                </c:pt>
                <c:pt idx="15493">
                  <c:v>2.2576508160032253E-2</c:v>
                </c:pt>
                <c:pt idx="15494">
                  <c:v>2.2435897435897439E-2</c:v>
                </c:pt>
                <c:pt idx="15495">
                  <c:v>5.9593067996428738E-3</c:v>
                </c:pt>
                <c:pt idx="15496">
                  <c:v>1.238095238095252E-2</c:v>
                </c:pt>
                <c:pt idx="15497">
                  <c:v>1.238095238095252E-2</c:v>
                </c:pt>
                <c:pt idx="15498">
                  <c:v>2.2435897435897439E-2</c:v>
                </c:pt>
                <c:pt idx="15499">
                  <c:v>1.238095238095252E-2</c:v>
                </c:pt>
                <c:pt idx="15500">
                  <c:v>2.7472527472527597E-2</c:v>
                </c:pt>
                <c:pt idx="15501">
                  <c:v>5.1004709576138244E-2</c:v>
                </c:pt>
                <c:pt idx="15502">
                  <c:v>7.5433041534741542E-4</c:v>
                </c:pt>
                <c:pt idx="15503">
                  <c:v>1.1434345621537704E-2</c:v>
                </c:pt>
                <c:pt idx="15504">
                  <c:v>1.8804945054945225E-2</c:v>
                </c:pt>
                <c:pt idx="15505">
                  <c:v>1.8804945054945225E-2</c:v>
                </c:pt>
                <c:pt idx="15506">
                  <c:v>4.3744531933532539E-4</c:v>
                </c:pt>
                <c:pt idx="15507">
                  <c:v>2.3437500000000038E-2</c:v>
                </c:pt>
                <c:pt idx="15508">
                  <c:v>1.2184508268059195E-2</c:v>
                </c:pt>
                <c:pt idx="15509">
                  <c:v>1.3227513227514738E-3</c:v>
                </c:pt>
                <c:pt idx="15510">
                  <c:v>6.9527116402116548E-2</c:v>
                </c:pt>
                <c:pt idx="15511">
                  <c:v>1.0416666666666938E-2</c:v>
                </c:pt>
                <c:pt idx="15512">
                  <c:v>1.2487512487511664E-3</c:v>
                </c:pt>
                <c:pt idx="15513">
                  <c:v>2.3319200484554808E-2</c:v>
                </c:pt>
                <c:pt idx="15514">
                  <c:v>1.2487512487511664E-3</c:v>
                </c:pt>
                <c:pt idx="15515">
                  <c:v>4.8166119594678422E-4</c:v>
                </c:pt>
                <c:pt idx="15516">
                  <c:v>4.1168365045093136E-2</c:v>
                </c:pt>
                <c:pt idx="15517">
                  <c:v>2.3319200484554808E-2</c:v>
                </c:pt>
                <c:pt idx="15518">
                  <c:v>1.0635034257081455E-2</c:v>
                </c:pt>
                <c:pt idx="15519">
                  <c:v>1.0635034257081455E-2</c:v>
                </c:pt>
                <c:pt idx="15520">
                  <c:v>1.3846730192884127E-2</c:v>
                </c:pt>
                <c:pt idx="15521">
                  <c:v>1.2731499269960958E-2</c:v>
                </c:pt>
                <c:pt idx="15522">
                  <c:v>8.1487140310670062E-3</c:v>
                </c:pt>
                <c:pt idx="15523">
                  <c:v>7.2580645161290175E-2</c:v>
                </c:pt>
                <c:pt idx="15524">
                  <c:v>4.2372881355930824E-3</c:v>
                </c:pt>
                <c:pt idx="15525">
                  <c:v>3.2258064516129087E-2</c:v>
                </c:pt>
                <c:pt idx="15526">
                  <c:v>2.976190476190496E-3</c:v>
                </c:pt>
                <c:pt idx="15527">
                  <c:v>1.0976702508960743E-2</c:v>
                </c:pt>
                <c:pt idx="15528">
                  <c:v>1.3157894736842193E-2</c:v>
                </c:pt>
                <c:pt idx="15529">
                  <c:v>5.206706237638789E-5</c:v>
                </c:pt>
                <c:pt idx="15530">
                  <c:v>2.3422377080913635E-2</c:v>
                </c:pt>
                <c:pt idx="15531">
                  <c:v>2.3437500000000038E-2</c:v>
                </c:pt>
                <c:pt idx="15532">
                  <c:v>4.3744531933532539E-4</c:v>
                </c:pt>
                <c:pt idx="15533">
                  <c:v>5.5555555555555835E-3</c:v>
                </c:pt>
                <c:pt idx="15534">
                  <c:v>1.3227513227514738E-3</c:v>
                </c:pt>
                <c:pt idx="15535">
                  <c:v>1.0498004511539113E-2</c:v>
                </c:pt>
                <c:pt idx="15536">
                  <c:v>8.1939228405599716E-3</c:v>
                </c:pt>
                <c:pt idx="15537">
                  <c:v>1.5766186264137456E-2</c:v>
                </c:pt>
                <c:pt idx="15538">
                  <c:v>1.1022193278702465E-2</c:v>
                </c:pt>
                <c:pt idx="15539">
                  <c:v>1.3882385798893663E-3</c:v>
                </c:pt>
                <c:pt idx="15540">
                  <c:v>7.6743025979062519E-6</c:v>
                </c:pt>
                <c:pt idx="15541">
                  <c:v>1.0497750482039514E-2</c:v>
                </c:pt>
                <c:pt idx="15542">
                  <c:v>1.0840468131236701E-3</c:v>
                </c:pt>
                <c:pt idx="15543">
                  <c:v>5.29014844804351E-4</c:v>
                </c:pt>
                <c:pt idx="15544">
                  <c:v>8.2004519612416515E-3</c:v>
                </c:pt>
                <c:pt idx="15545">
                  <c:v>3.0997225505235513E-3</c:v>
                </c:pt>
                <c:pt idx="15546">
                  <c:v>1.227765770702143E-3</c:v>
                </c:pt>
                <c:pt idx="15547">
                  <c:v>1.0341382930268042E-3</c:v>
                </c:pt>
                <c:pt idx="15548">
                  <c:v>1.0840468131236701E-3</c:v>
                </c:pt>
                <c:pt idx="15549">
                  <c:v>1.0860484544695154E-2</c:v>
                </c:pt>
                <c:pt idx="15550">
                  <c:v>4.6620046620049965E-4</c:v>
                </c:pt>
                <c:pt idx="15551">
                  <c:v>3.3523640334786019E-2</c:v>
                </c:pt>
                <c:pt idx="15552">
                  <c:v>2.3199023199023172E-2</c:v>
                </c:pt>
                <c:pt idx="15553">
                  <c:v>1.5968049903363082E-3</c:v>
                </c:pt>
                <c:pt idx="15554">
                  <c:v>1.1753950633408203E-3</c:v>
                </c:pt>
                <c:pt idx="15555">
                  <c:v>3.769370375541006E-3</c:v>
                </c:pt>
                <c:pt idx="15556">
                  <c:v>2.0087659584632224E-3</c:v>
                </c:pt>
                <c:pt idx="15557">
                  <c:v>5.7852498403180219E-4</c:v>
                </c:pt>
                <c:pt idx="15558">
                  <c:v>1.5896103896103946E-2</c:v>
                </c:pt>
                <c:pt idx="15559">
                  <c:v>8.3787180561364124E-4</c:v>
                </c:pt>
                <c:pt idx="15560">
                  <c:v>2.3965141612200407E-2</c:v>
                </c:pt>
                <c:pt idx="15561">
                  <c:v>2.1365731043150302E-2</c:v>
                </c:pt>
                <c:pt idx="15562">
                  <c:v>1.1022193278702465E-2</c:v>
                </c:pt>
                <c:pt idx="15563">
                  <c:v>4.8166119594678422E-4</c:v>
                </c:pt>
                <c:pt idx="15564">
                  <c:v>4.8166119594678422E-4</c:v>
                </c:pt>
                <c:pt idx="15565">
                  <c:v>6.1454293737771293E-4</c:v>
                </c:pt>
                <c:pt idx="15566">
                  <c:v>1.0635034257081455E-2</c:v>
                </c:pt>
                <c:pt idx="15567">
                  <c:v>1.6079158936301841E-2</c:v>
                </c:pt>
                <c:pt idx="15568">
                  <c:v>8.7944254269112267E-3</c:v>
                </c:pt>
                <c:pt idx="15569">
                  <c:v>2.1610389610389521E-2</c:v>
                </c:pt>
                <c:pt idx="15570">
                  <c:v>2.3319200484554808E-2</c:v>
                </c:pt>
                <c:pt idx="15571">
                  <c:v>1.3846730192884127E-2</c:v>
                </c:pt>
                <c:pt idx="15572">
                  <c:v>1.6079158936301841E-2</c:v>
                </c:pt>
                <c:pt idx="15573">
                  <c:v>2.6418038206483536E-2</c:v>
                </c:pt>
                <c:pt idx="15574">
                  <c:v>1.6079158936301841E-2</c:v>
                </c:pt>
                <c:pt idx="15575">
                  <c:v>1.5380671622660358E-3</c:v>
                </c:pt>
                <c:pt idx="15576">
                  <c:v>1.5380671622660358E-3</c:v>
                </c:pt>
                <c:pt idx="15577">
                  <c:v>2.692429521697819E-2</c:v>
                </c:pt>
                <c:pt idx="15578">
                  <c:v>1.3227513227514738E-3</c:v>
                </c:pt>
                <c:pt idx="15579">
                  <c:v>2.66666666666668E-2</c:v>
                </c:pt>
                <c:pt idx="15580">
                  <c:v>6.6666666666668883E-3</c:v>
                </c:pt>
                <c:pt idx="15581">
                  <c:v>2.3437500000000038E-2</c:v>
                </c:pt>
                <c:pt idx="15582">
                  <c:v>2.8051720359412783E-2</c:v>
                </c:pt>
                <c:pt idx="15583">
                  <c:v>2.122641509433967E-2</c:v>
                </c:pt>
                <c:pt idx="15584">
                  <c:v>1.0976702508960743E-2</c:v>
                </c:pt>
                <c:pt idx="15585">
                  <c:v>2.1164021164021368E-2</c:v>
                </c:pt>
                <c:pt idx="15586">
                  <c:v>2.976190476190496E-3</c:v>
                </c:pt>
                <c:pt idx="15587">
                  <c:v>3.2258064516129087E-2</c:v>
                </c:pt>
                <c:pt idx="15588">
                  <c:v>8.025382605449884E-3</c:v>
                </c:pt>
                <c:pt idx="15589">
                  <c:v>1.2184508268059195E-2</c:v>
                </c:pt>
                <c:pt idx="15590">
                  <c:v>1.4778325123152662E-2</c:v>
                </c:pt>
                <c:pt idx="15591">
                  <c:v>1.5748031496063096E-2</c:v>
                </c:pt>
                <c:pt idx="15592">
                  <c:v>2.7415143603133036E-2</c:v>
                </c:pt>
                <c:pt idx="15593">
                  <c:v>2.3437500000000038E-2</c:v>
                </c:pt>
                <c:pt idx="15594">
                  <c:v>1.5914697222877355E-4</c:v>
                </c:pt>
                <c:pt idx="15595">
                  <c:v>1.5748031496063096E-2</c:v>
                </c:pt>
                <c:pt idx="15596">
                  <c:v>1.3888888888888959E-2</c:v>
                </c:pt>
                <c:pt idx="15597">
                  <c:v>1.3227513227514736E-3</c:v>
                </c:pt>
                <c:pt idx="15598">
                  <c:v>6.9686411149826252E-3</c:v>
                </c:pt>
                <c:pt idx="15599">
                  <c:v>0</c:v>
                </c:pt>
                <c:pt idx="15600">
                  <c:v>1.0416666666666938E-2</c:v>
                </c:pt>
                <c:pt idx="15601">
                  <c:v>1.0416666666666938E-2</c:v>
                </c:pt>
                <c:pt idx="15602">
                  <c:v>1.0416666666666938E-2</c:v>
                </c:pt>
                <c:pt idx="15603">
                  <c:v>6.238859180035747E-3</c:v>
                </c:pt>
                <c:pt idx="15604">
                  <c:v>2.1574973031283011E-3</c:v>
                </c:pt>
                <c:pt idx="15605">
                  <c:v>2.3437500000000038E-2</c:v>
                </c:pt>
                <c:pt idx="15606">
                  <c:v>6.6666666666668883E-3</c:v>
                </c:pt>
                <c:pt idx="15607">
                  <c:v>6.5104166666679814E-4</c:v>
                </c:pt>
                <c:pt idx="15608">
                  <c:v>1.7429193899781981E-2</c:v>
                </c:pt>
                <c:pt idx="15609">
                  <c:v>1.0416666666666938E-2</c:v>
                </c:pt>
                <c:pt idx="15610">
                  <c:v>1.1770244821086376E-4</c:v>
                </c:pt>
                <c:pt idx="15611">
                  <c:v>8.5573651530399149E-3</c:v>
                </c:pt>
                <c:pt idx="15612">
                  <c:v>6.490543075908883E-3</c:v>
                </c:pt>
                <c:pt idx="15613">
                  <c:v>1.9350711658403984E-2</c:v>
                </c:pt>
                <c:pt idx="15614">
                  <c:v>5.88048315321043E-2</c:v>
                </c:pt>
                <c:pt idx="15615">
                  <c:v>1.5390153709825719E-2</c:v>
                </c:pt>
                <c:pt idx="15616">
                  <c:v>6.8388226283118352E-6</c:v>
                </c:pt>
                <c:pt idx="15617">
                  <c:v>3.4709193245778577E-2</c:v>
                </c:pt>
                <c:pt idx="15618">
                  <c:v>1.1333914559720775E-2</c:v>
                </c:pt>
                <c:pt idx="15619">
                  <c:v>1.6079158936301841E-2</c:v>
                </c:pt>
                <c:pt idx="15620">
                  <c:v>6.3117525460153236E-3</c:v>
                </c:pt>
                <c:pt idx="15621">
                  <c:v>1.0635034257081455E-2</c:v>
                </c:pt>
                <c:pt idx="15622">
                  <c:v>9.8681805998884634E-4</c:v>
                </c:pt>
                <c:pt idx="15623">
                  <c:v>2.3319200484554808E-2</c:v>
                </c:pt>
                <c:pt idx="15624">
                  <c:v>1.6112919338532523E-6</c:v>
                </c:pt>
                <c:pt idx="15625">
                  <c:v>1.3335348861664229E-3</c:v>
                </c:pt>
                <c:pt idx="15626">
                  <c:v>4.8166119594678422E-4</c:v>
                </c:pt>
                <c:pt idx="15627">
                  <c:v>2.4594251901944548E-2</c:v>
                </c:pt>
                <c:pt idx="15628">
                  <c:v>1.9512900892211471E-2</c:v>
                </c:pt>
                <c:pt idx="15629">
                  <c:v>1.0253613874567633E-3</c:v>
                </c:pt>
                <c:pt idx="15630">
                  <c:v>3.7124640065816145E-3</c:v>
                </c:pt>
                <c:pt idx="15631">
                  <c:v>2.1610389610389521E-2</c:v>
                </c:pt>
                <c:pt idx="15632">
                  <c:v>4.8166119594678422E-4</c:v>
                </c:pt>
                <c:pt idx="15633">
                  <c:v>6.0439560439595307E-4</c:v>
                </c:pt>
                <c:pt idx="15634">
                  <c:v>2.3319200484554808E-2</c:v>
                </c:pt>
                <c:pt idx="15635">
                  <c:v>4.8166119594678422E-4</c:v>
                </c:pt>
                <c:pt idx="15636">
                  <c:v>6.4971319003575331E-3</c:v>
                </c:pt>
                <c:pt idx="15637">
                  <c:v>2.6576884653807736E-2</c:v>
                </c:pt>
                <c:pt idx="15638">
                  <c:v>1.0635034257081455E-2</c:v>
                </c:pt>
                <c:pt idx="15639">
                  <c:v>1.6004495504495335E-2</c:v>
                </c:pt>
                <c:pt idx="15640">
                  <c:v>1.133317901610611E-2</c:v>
                </c:pt>
                <c:pt idx="15641">
                  <c:v>3.3067139472098037E-2</c:v>
                </c:pt>
                <c:pt idx="15642">
                  <c:v>2.2735713590583692E-3</c:v>
                </c:pt>
                <c:pt idx="15643">
                  <c:v>2.7277327935222605E-2</c:v>
                </c:pt>
                <c:pt idx="15644">
                  <c:v>6.6775936380907339E-5</c:v>
                </c:pt>
                <c:pt idx="15645">
                  <c:v>1.6428490523295165E-2</c:v>
                </c:pt>
                <c:pt idx="15646">
                  <c:v>1.0736842105263183E-2</c:v>
                </c:pt>
                <c:pt idx="15647">
                  <c:v>1.5796458068573419E-4</c:v>
                </c:pt>
                <c:pt idx="15648">
                  <c:v>2.5416143976239214E-3</c:v>
                </c:pt>
                <c:pt idx="15649">
                  <c:v>4.1824564188910167E-3</c:v>
                </c:pt>
                <c:pt idx="15650">
                  <c:v>2.384313725490185E-2</c:v>
                </c:pt>
                <c:pt idx="15651">
                  <c:v>1.3109651220350232E-3</c:v>
                </c:pt>
                <c:pt idx="15652">
                  <c:v>1.3109651220350232E-3</c:v>
                </c:pt>
                <c:pt idx="15653">
                  <c:v>1.3109651220350232E-3</c:v>
                </c:pt>
                <c:pt idx="15654">
                  <c:v>8.4542355576040415E-4</c:v>
                </c:pt>
                <c:pt idx="15655">
                  <c:v>3.1090848834183539E-3</c:v>
                </c:pt>
                <c:pt idx="15656">
                  <c:v>7.0031082608482042E-3</c:v>
                </c:pt>
                <c:pt idx="15657">
                  <c:v>1.998950950541064E-3</c:v>
                </c:pt>
                <c:pt idx="15658">
                  <c:v>6.4499484004128737E-4</c:v>
                </c:pt>
                <c:pt idx="15659">
                  <c:v>1.2317604963203416E-2</c:v>
                </c:pt>
                <c:pt idx="15660">
                  <c:v>7.0748304981301776E-3</c:v>
                </c:pt>
                <c:pt idx="15661">
                  <c:v>1.0611205432937245E-2</c:v>
                </c:pt>
                <c:pt idx="15662">
                  <c:v>1.0611205432937245E-2</c:v>
                </c:pt>
                <c:pt idx="15663">
                  <c:v>9.4806094182825987E-3</c:v>
                </c:pt>
                <c:pt idx="15664">
                  <c:v>2.9529767040552858E-3</c:v>
                </c:pt>
                <c:pt idx="15665">
                  <c:v>2.8561492002389405E-2</c:v>
                </c:pt>
                <c:pt idx="15666">
                  <c:v>2.8561492002389405E-2</c:v>
                </c:pt>
                <c:pt idx="15667">
                  <c:v>2.8561492002389405E-2</c:v>
                </c:pt>
                <c:pt idx="15668">
                  <c:v>2.8561492002389405E-2</c:v>
                </c:pt>
                <c:pt idx="15669">
                  <c:v>1.7398869073551841E-6</c:v>
                </c:pt>
                <c:pt idx="15670">
                  <c:v>1.7398869073551841E-6</c:v>
                </c:pt>
                <c:pt idx="15671">
                  <c:v>3.0686081387405029E-4</c:v>
                </c:pt>
                <c:pt idx="15672">
                  <c:v>2.3786800833300571E-2</c:v>
                </c:pt>
                <c:pt idx="15673">
                  <c:v>1.4267283678434483E-3</c:v>
                </c:pt>
                <c:pt idx="15674">
                  <c:v>0</c:v>
                </c:pt>
                <c:pt idx="15675">
                  <c:v>0</c:v>
                </c:pt>
                <c:pt idx="15676">
                  <c:v>1.3827127718413381E-2</c:v>
                </c:pt>
                <c:pt idx="15677">
                  <c:v>2.3199023199023172E-2</c:v>
                </c:pt>
                <c:pt idx="15678">
                  <c:v>4.5740293418325748E-4</c:v>
                </c:pt>
                <c:pt idx="15679">
                  <c:v>2.3199023199023172E-2</c:v>
                </c:pt>
                <c:pt idx="15680">
                  <c:v>2.3437500000000038E-2</c:v>
                </c:pt>
                <c:pt idx="15681">
                  <c:v>5.5555555555555448E-2</c:v>
                </c:pt>
                <c:pt idx="15682">
                  <c:v>1.0416666666666938E-2</c:v>
                </c:pt>
                <c:pt idx="15683">
                  <c:v>1.5668435683598828E-2</c:v>
                </c:pt>
                <c:pt idx="15684">
                  <c:v>6.5104166666679814E-4</c:v>
                </c:pt>
                <c:pt idx="15685">
                  <c:v>2.3437500000000038E-2</c:v>
                </c:pt>
                <c:pt idx="15686">
                  <c:v>2.3437500000000038E-2</c:v>
                </c:pt>
                <c:pt idx="15687">
                  <c:v>2.3437500000000038E-2</c:v>
                </c:pt>
                <c:pt idx="15688">
                  <c:v>1.0416666666666938E-2</c:v>
                </c:pt>
                <c:pt idx="15689">
                  <c:v>4.5729402872259954E-2</c:v>
                </c:pt>
                <c:pt idx="15690">
                  <c:v>1.7045454545454419E-2</c:v>
                </c:pt>
                <c:pt idx="15691">
                  <c:v>4.9333333333333375E-2</c:v>
                </c:pt>
                <c:pt idx="15692">
                  <c:v>1.6855096855096785E-2</c:v>
                </c:pt>
                <c:pt idx="15693">
                  <c:v>8.1833402187383442E-3</c:v>
                </c:pt>
                <c:pt idx="15694">
                  <c:v>4.9333333333333375E-2</c:v>
                </c:pt>
                <c:pt idx="15695">
                  <c:v>2.7571365276282968E-3</c:v>
                </c:pt>
                <c:pt idx="15696">
                  <c:v>9.10925963557419E-4</c:v>
                </c:pt>
                <c:pt idx="15697">
                  <c:v>3.4472208057115239E-3</c:v>
                </c:pt>
                <c:pt idx="15698">
                  <c:v>1.1076650420912423E-2</c:v>
                </c:pt>
                <c:pt idx="15699">
                  <c:v>2.4262295081967235E-2</c:v>
                </c:pt>
                <c:pt idx="15700">
                  <c:v>6.498771498771531E-4</c:v>
                </c:pt>
                <c:pt idx="15701">
                  <c:v>4.5201996421507327E-3</c:v>
                </c:pt>
                <c:pt idx="15702">
                  <c:v>1.1824706061993992E-2</c:v>
                </c:pt>
                <c:pt idx="15703">
                  <c:v>7.5466771118944077E-3</c:v>
                </c:pt>
                <c:pt idx="15704">
                  <c:v>1.0654258441866907E-3</c:v>
                </c:pt>
                <c:pt idx="15705">
                  <c:v>9.6235679214399933E-3</c:v>
                </c:pt>
                <c:pt idx="15706">
                  <c:v>5.0331323058599639E-4</c:v>
                </c:pt>
                <c:pt idx="15707">
                  <c:v>1.9652642333053989E-3</c:v>
                </c:pt>
                <c:pt idx="15708">
                  <c:v>6.4788192447765829E-3</c:v>
                </c:pt>
                <c:pt idx="15709">
                  <c:v>1.9310490554077663E-3</c:v>
                </c:pt>
                <c:pt idx="15710">
                  <c:v>8.0437580437476704E-5</c:v>
                </c:pt>
                <c:pt idx="15711">
                  <c:v>1.0655176916046434E-2</c:v>
                </c:pt>
                <c:pt idx="15712">
                  <c:v>1.0565793727772384E-2</c:v>
                </c:pt>
                <c:pt idx="15713">
                  <c:v>3.669421487603336E-2</c:v>
                </c:pt>
                <c:pt idx="15714">
                  <c:v>2.341621621621599E-2</c:v>
                </c:pt>
                <c:pt idx="15715">
                  <c:v>2.016129032257999E-3</c:v>
                </c:pt>
                <c:pt idx="15716">
                  <c:v>1.0416666666666938E-2</c:v>
                </c:pt>
                <c:pt idx="15717">
                  <c:v>1.0416666666666938E-2</c:v>
                </c:pt>
                <c:pt idx="15718">
                  <c:v>1.7076502732243888E-4</c:v>
                </c:pt>
                <c:pt idx="15719">
                  <c:v>1.0416666666666938E-2</c:v>
                </c:pt>
                <c:pt idx="15720">
                  <c:v>3.9008533116619143E-2</c:v>
                </c:pt>
                <c:pt idx="15721">
                  <c:v>2.3319200484554808E-2</c:v>
                </c:pt>
                <c:pt idx="15722">
                  <c:v>1.0635034257081455E-2</c:v>
                </c:pt>
                <c:pt idx="15723">
                  <c:v>1.6079158936301841E-2</c:v>
                </c:pt>
                <c:pt idx="15724">
                  <c:v>2.3319200484554808E-2</c:v>
                </c:pt>
                <c:pt idx="15725">
                  <c:v>1.0635034257081455E-2</c:v>
                </c:pt>
                <c:pt idx="15726">
                  <c:v>4.7384615384615261E-2</c:v>
                </c:pt>
                <c:pt idx="15727">
                  <c:v>3.5256410256410152E-2</c:v>
                </c:pt>
                <c:pt idx="15728">
                  <c:v>1.3227513227514738E-3</c:v>
                </c:pt>
                <c:pt idx="15729">
                  <c:v>1.6203703703703606E-2</c:v>
                </c:pt>
                <c:pt idx="15730">
                  <c:v>1.5748031496063096E-2</c:v>
                </c:pt>
                <c:pt idx="15731">
                  <c:v>6.5104166666679814E-4</c:v>
                </c:pt>
                <c:pt idx="15732">
                  <c:v>3.1173826173826382E-3</c:v>
                </c:pt>
                <c:pt idx="15733">
                  <c:v>3.3292467395728262E-2</c:v>
                </c:pt>
                <c:pt idx="15734">
                  <c:v>4.6451133407539084E-5</c:v>
                </c:pt>
                <c:pt idx="15735">
                  <c:v>1.8141050749747793E-3</c:v>
                </c:pt>
                <c:pt idx="15736">
                  <c:v>3.2483758120939552E-2</c:v>
                </c:pt>
                <c:pt idx="15737">
                  <c:v>2.8591175952866854E-3</c:v>
                </c:pt>
                <c:pt idx="15738">
                  <c:v>2.2301228183581132E-2</c:v>
                </c:pt>
                <c:pt idx="15739">
                  <c:v>6.1566332218506201E-2</c:v>
                </c:pt>
                <c:pt idx="15740">
                  <c:v>1.8404602643733087E-2</c:v>
                </c:pt>
                <c:pt idx="15741">
                  <c:v>1.2665935939593195E-2</c:v>
                </c:pt>
                <c:pt idx="15742">
                  <c:v>3.3735332464146034E-2</c:v>
                </c:pt>
                <c:pt idx="15743">
                  <c:v>3.3842968625580778E-4</c:v>
                </c:pt>
                <c:pt idx="15744">
                  <c:v>6.3335110594205075E-5</c:v>
                </c:pt>
                <c:pt idx="15745">
                  <c:v>2.8133266058130288E-3</c:v>
                </c:pt>
                <c:pt idx="15746">
                  <c:v>1.2665935939593195E-2</c:v>
                </c:pt>
                <c:pt idx="15747">
                  <c:v>4.4230180593817066E-2</c:v>
                </c:pt>
                <c:pt idx="15748">
                  <c:v>5.3098257552326644E-3</c:v>
                </c:pt>
                <c:pt idx="15749">
                  <c:v>1.0976702508960743E-2</c:v>
                </c:pt>
                <c:pt idx="15750">
                  <c:v>7.6277650648362029E-4</c:v>
                </c:pt>
                <c:pt idx="15751">
                  <c:v>6.3052328467877884E-3</c:v>
                </c:pt>
                <c:pt idx="15752">
                  <c:v>9.6164788892682974E-3</c:v>
                </c:pt>
                <c:pt idx="15753">
                  <c:v>1.0416666666666938E-2</c:v>
                </c:pt>
                <c:pt idx="15754">
                  <c:v>2.976190476190496E-3</c:v>
                </c:pt>
                <c:pt idx="15755">
                  <c:v>1.0416666666666938E-2</c:v>
                </c:pt>
                <c:pt idx="15756">
                  <c:v>0</c:v>
                </c:pt>
                <c:pt idx="15757">
                  <c:v>5.4289819376026338E-2</c:v>
                </c:pt>
                <c:pt idx="15758">
                  <c:v>5.0287356321839852E-3</c:v>
                </c:pt>
                <c:pt idx="15759">
                  <c:v>1.0416666666666938E-2</c:v>
                </c:pt>
                <c:pt idx="15760">
                  <c:v>2.1164021164021368E-2</c:v>
                </c:pt>
                <c:pt idx="15761">
                  <c:v>1.6004495504495335E-2</c:v>
                </c:pt>
                <c:pt idx="15762">
                  <c:v>1.0635034257081455E-2</c:v>
                </c:pt>
                <c:pt idx="15763">
                  <c:v>1.6112919338532523E-6</c:v>
                </c:pt>
                <c:pt idx="15764">
                  <c:v>1.5470477999748978E-4</c:v>
                </c:pt>
                <c:pt idx="15765">
                  <c:v>6.1454293737771293E-4</c:v>
                </c:pt>
                <c:pt idx="15766">
                  <c:v>1.9035842206574804E-3</c:v>
                </c:pt>
                <c:pt idx="15767">
                  <c:v>6.912845219296887E-3</c:v>
                </c:pt>
                <c:pt idx="15768">
                  <c:v>1.4380449163059049E-3</c:v>
                </c:pt>
                <c:pt idx="15769">
                  <c:v>1.6634219670272784E-2</c:v>
                </c:pt>
                <c:pt idx="15770">
                  <c:v>6.8903836479158945E-3</c:v>
                </c:pt>
                <c:pt idx="15771">
                  <c:v>1.7148680072452194E-4</c:v>
                </c:pt>
                <c:pt idx="15772">
                  <c:v>6.8310152343768109E-4</c:v>
                </c:pt>
                <c:pt idx="15773">
                  <c:v>6.8310152343768109E-4</c:v>
                </c:pt>
                <c:pt idx="15774">
                  <c:v>6.8310152343768109E-4</c:v>
                </c:pt>
                <c:pt idx="15775">
                  <c:v>6.8310152343768109E-4</c:v>
                </c:pt>
                <c:pt idx="15776">
                  <c:v>2.2407945736433949E-3</c:v>
                </c:pt>
                <c:pt idx="15777">
                  <c:v>6.147540983606598E-3</c:v>
                </c:pt>
                <c:pt idx="15778">
                  <c:v>1.0416666666666938E-2</c:v>
                </c:pt>
                <c:pt idx="15779">
                  <c:v>6.6666666666667001E-3</c:v>
                </c:pt>
                <c:pt idx="15780">
                  <c:v>2.3422377080913635E-2</c:v>
                </c:pt>
                <c:pt idx="15781">
                  <c:v>6.5104166666679814E-4</c:v>
                </c:pt>
                <c:pt idx="15782">
                  <c:v>5.1212017753513841E-4</c:v>
                </c:pt>
                <c:pt idx="15783">
                  <c:v>1.5679442508710839E-2</c:v>
                </c:pt>
                <c:pt idx="15784">
                  <c:v>6.6666666666668883E-3</c:v>
                </c:pt>
                <c:pt idx="15785">
                  <c:v>5.6570931244562736E-3</c:v>
                </c:pt>
                <c:pt idx="15786">
                  <c:v>1.3888888888888959E-2</c:v>
                </c:pt>
                <c:pt idx="15787">
                  <c:v>3.0303030303030245E-2</c:v>
                </c:pt>
                <c:pt idx="15788">
                  <c:v>3.4722222222222398E-3</c:v>
                </c:pt>
                <c:pt idx="15789">
                  <c:v>3.0055414670798752E-3</c:v>
                </c:pt>
                <c:pt idx="15790">
                  <c:v>6.9991251093613586E-3</c:v>
                </c:pt>
                <c:pt idx="15791">
                  <c:v>6.9991251093613586E-3</c:v>
                </c:pt>
                <c:pt idx="15792">
                  <c:v>1.6203703703703606E-2</c:v>
                </c:pt>
                <c:pt idx="15793">
                  <c:v>1.6203703703703606E-2</c:v>
                </c:pt>
                <c:pt idx="15794">
                  <c:v>1.2500000000000063E-2</c:v>
                </c:pt>
                <c:pt idx="15795">
                  <c:v>6.9991251093613586E-3</c:v>
                </c:pt>
                <c:pt idx="15796">
                  <c:v>1.1703280900865094E-2</c:v>
                </c:pt>
                <c:pt idx="15797">
                  <c:v>3.484553723788203E-3</c:v>
                </c:pt>
                <c:pt idx="15798">
                  <c:v>2.3410125040306887E-2</c:v>
                </c:pt>
                <c:pt idx="15799">
                  <c:v>1.4796583629336774E-2</c:v>
                </c:pt>
                <c:pt idx="15800">
                  <c:v>5.7836899942167346E-4</c:v>
                </c:pt>
                <c:pt idx="15801">
                  <c:v>5.7836899942167346E-4</c:v>
                </c:pt>
                <c:pt idx="15802">
                  <c:v>1.0026619923737438E-2</c:v>
                </c:pt>
                <c:pt idx="15803">
                  <c:v>6.5091395452522387E-4</c:v>
                </c:pt>
                <c:pt idx="15804">
                  <c:v>5.29014844804351E-4</c:v>
                </c:pt>
                <c:pt idx="15805">
                  <c:v>4.8759852587603736E-2</c:v>
                </c:pt>
                <c:pt idx="15806">
                  <c:v>2.4291497975707918E-3</c:v>
                </c:pt>
                <c:pt idx="15807">
                  <c:v>1.8043764173795241E-3</c:v>
                </c:pt>
                <c:pt idx="15808">
                  <c:v>1.0860484544695154E-2</c:v>
                </c:pt>
                <c:pt idx="15809">
                  <c:v>5.7836899942171574E-4</c:v>
                </c:pt>
                <c:pt idx="15810">
                  <c:v>1.1703280900865094E-2</c:v>
                </c:pt>
                <c:pt idx="15811">
                  <c:v>5.7836899942167346E-4</c:v>
                </c:pt>
                <c:pt idx="15812">
                  <c:v>5.7836899942167346E-4</c:v>
                </c:pt>
                <c:pt idx="15813">
                  <c:v>6.7476383265857292E-3</c:v>
                </c:pt>
                <c:pt idx="15814">
                  <c:v>1.6421052631579034E-2</c:v>
                </c:pt>
                <c:pt idx="15815">
                  <c:v>5.8399313934704107E-2</c:v>
                </c:pt>
                <c:pt idx="15816">
                  <c:v>1.6421052631579034E-2</c:v>
                </c:pt>
                <c:pt idx="15817">
                  <c:v>2.7311869417132775E-2</c:v>
                </c:pt>
                <c:pt idx="15818">
                  <c:v>5.7836899942167346E-4</c:v>
                </c:pt>
                <c:pt idx="15819">
                  <c:v>1.0087831385262769E-3</c:v>
                </c:pt>
                <c:pt idx="15820">
                  <c:v>1.0860484544695154E-2</c:v>
                </c:pt>
                <c:pt idx="15821">
                  <c:v>2.3199023199023172E-2</c:v>
                </c:pt>
                <c:pt idx="15822">
                  <c:v>5.9289675153979772E-3</c:v>
                </c:pt>
                <c:pt idx="15823">
                  <c:v>9.2913039341596042E-4</c:v>
                </c:pt>
                <c:pt idx="15824">
                  <c:v>6.8740783026497582E-3</c:v>
                </c:pt>
                <c:pt idx="15825">
                  <c:v>5.7836899942167346E-4</c:v>
                </c:pt>
                <c:pt idx="15826">
                  <c:v>5.29014844804351E-4</c:v>
                </c:pt>
                <c:pt idx="15827">
                  <c:v>9.4635794166148309E-3</c:v>
                </c:pt>
                <c:pt idx="15828">
                  <c:v>2.3319200484554808E-2</c:v>
                </c:pt>
                <c:pt idx="15829">
                  <c:v>6.1454293737771293E-4</c:v>
                </c:pt>
                <c:pt idx="15830">
                  <c:v>3.2056832056834156E-3</c:v>
                </c:pt>
                <c:pt idx="15831">
                  <c:v>3.5849139657944767E-4</c:v>
                </c:pt>
                <c:pt idx="15832">
                  <c:v>6.1454293737771293E-4</c:v>
                </c:pt>
                <c:pt idx="15833">
                  <c:v>6.8740783026497582E-3</c:v>
                </c:pt>
                <c:pt idx="15834">
                  <c:v>6.8740783026497582E-3</c:v>
                </c:pt>
                <c:pt idx="15835">
                  <c:v>1.6004495504495335E-2</c:v>
                </c:pt>
                <c:pt idx="15836">
                  <c:v>3.1173826173826382E-3</c:v>
                </c:pt>
                <c:pt idx="15837">
                  <c:v>1.0635034257081455E-2</c:v>
                </c:pt>
                <c:pt idx="15838">
                  <c:v>1.0635034257081455E-2</c:v>
                </c:pt>
                <c:pt idx="15839">
                  <c:v>1.2487512487511664E-3</c:v>
                </c:pt>
                <c:pt idx="15840">
                  <c:v>1.2487512487511664E-3</c:v>
                </c:pt>
                <c:pt idx="15841">
                  <c:v>7.9756450446115911E-4</c:v>
                </c:pt>
                <c:pt idx="15842">
                  <c:v>3.69352869352886E-3</c:v>
                </c:pt>
                <c:pt idx="15843">
                  <c:v>2.934573251474695E-3</c:v>
                </c:pt>
                <c:pt idx="15844">
                  <c:v>1.1093333333333358E-2</c:v>
                </c:pt>
                <c:pt idx="15845">
                  <c:v>1.5985009060033835E-3</c:v>
                </c:pt>
                <c:pt idx="15846">
                  <c:v>6.0942578548211848E-3</c:v>
                </c:pt>
                <c:pt idx="15847">
                  <c:v>1.1093333333333358E-2</c:v>
                </c:pt>
                <c:pt idx="15848">
                  <c:v>1.1093333333333358E-2</c:v>
                </c:pt>
                <c:pt idx="15849">
                  <c:v>1.1093333333333358E-2</c:v>
                </c:pt>
                <c:pt idx="15850">
                  <c:v>5.796801764544311E-4</c:v>
                </c:pt>
                <c:pt idx="15851">
                  <c:v>4.6904315196997975E-2</c:v>
                </c:pt>
                <c:pt idx="15852">
                  <c:v>6.9991251093613586E-3</c:v>
                </c:pt>
                <c:pt idx="15853">
                  <c:v>6.5104166666679814E-4</c:v>
                </c:pt>
                <c:pt idx="15854">
                  <c:v>6.5104166666679814E-4</c:v>
                </c:pt>
                <c:pt idx="15855">
                  <c:v>2.3437500000000038E-2</c:v>
                </c:pt>
                <c:pt idx="15856">
                  <c:v>2.3422377080913635E-2</c:v>
                </c:pt>
                <c:pt idx="15857">
                  <c:v>1.5748031496063096E-2</c:v>
                </c:pt>
                <c:pt idx="15858">
                  <c:v>1.6203703703703606E-2</c:v>
                </c:pt>
                <c:pt idx="15859">
                  <c:v>1.0835703643503729E-3</c:v>
                </c:pt>
                <c:pt idx="15860">
                  <c:v>4.3744531933532539E-4</c:v>
                </c:pt>
                <c:pt idx="15861">
                  <c:v>1.7076502732243888E-4</c:v>
                </c:pt>
                <c:pt idx="15862">
                  <c:v>3.097173828881227E-3</c:v>
                </c:pt>
                <c:pt idx="15863">
                  <c:v>1.0416666666666938E-2</c:v>
                </c:pt>
                <c:pt idx="15864">
                  <c:v>0</c:v>
                </c:pt>
                <c:pt idx="15865">
                  <c:v>1.2184508268059195E-2</c:v>
                </c:pt>
                <c:pt idx="15866">
                  <c:v>1.4336917562724075E-2</c:v>
                </c:pt>
                <c:pt idx="15867">
                  <c:v>6.5104166666679814E-4</c:v>
                </c:pt>
                <c:pt idx="15868">
                  <c:v>1.3227513227514738E-3</c:v>
                </c:pt>
                <c:pt idx="15869">
                  <c:v>2.3437500000000038E-2</c:v>
                </c:pt>
                <c:pt idx="15870">
                  <c:v>1.0976702508960743E-2</c:v>
                </c:pt>
                <c:pt idx="15871">
                  <c:v>5.5555555555555643E-2</c:v>
                </c:pt>
                <c:pt idx="15872">
                  <c:v>2.976190476190496E-3</c:v>
                </c:pt>
                <c:pt idx="15873">
                  <c:v>2.976190476190496E-3</c:v>
                </c:pt>
                <c:pt idx="15874">
                  <c:v>2.3437500000000038E-2</c:v>
                </c:pt>
                <c:pt idx="15875">
                  <c:v>3.5433070866141662E-2</c:v>
                </c:pt>
                <c:pt idx="15876">
                  <c:v>1.3054830287208905E-3</c:v>
                </c:pt>
                <c:pt idx="15877">
                  <c:v>7.1731748726660367E-4</c:v>
                </c:pt>
                <c:pt idx="15878">
                  <c:v>6.6881252718574858E-3</c:v>
                </c:pt>
                <c:pt idx="15879">
                  <c:v>3.8185661567124675E-3</c:v>
                </c:pt>
                <c:pt idx="15880">
                  <c:v>6.6881252718574858E-3</c:v>
                </c:pt>
                <c:pt idx="15881">
                  <c:v>1.6046213093709905E-2</c:v>
                </c:pt>
                <c:pt idx="15882">
                  <c:v>4.6826625386996412E-4</c:v>
                </c:pt>
                <c:pt idx="15883">
                  <c:v>1.0266770877880727E-3</c:v>
                </c:pt>
                <c:pt idx="15884">
                  <c:v>1.474687778768948E-2</c:v>
                </c:pt>
                <c:pt idx="15885">
                  <c:v>8.4210526315792015E-4</c:v>
                </c:pt>
                <c:pt idx="15886">
                  <c:v>7.4197689345314359E-3</c:v>
                </c:pt>
                <c:pt idx="15887">
                  <c:v>7.4922600619195734E-3</c:v>
                </c:pt>
                <c:pt idx="15888">
                  <c:v>8.3318885448917558E-3</c:v>
                </c:pt>
                <c:pt idx="15889">
                  <c:v>2.1371969248965013E-2</c:v>
                </c:pt>
                <c:pt idx="15890">
                  <c:v>2.6234817813765375E-2</c:v>
                </c:pt>
                <c:pt idx="15891">
                  <c:v>2.4767801857585005E-2</c:v>
                </c:pt>
                <c:pt idx="15892">
                  <c:v>7.4197689345314359E-3</c:v>
                </c:pt>
                <c:pt idx="15893">
                  <c:v>2.2288977159881668E-3</c:v>
                </c:pt>
                <c:pt idx="15894">
                  <c:v>7.2874493927142889E-4</c:v>
                </c:pt>
                <c:pt idx="15895">
                  <c:v>7.1731748726660367E-4</c:v>
                </c:pt>
                <c:pt idx="15896">
                  <c:v>1.708584987057821E-2</c:v>
                </c:pt>
                <c:pt idx="15897">
                  <c:v>1.4542562558581215E-4</c:v>
                </c:pt>
                <c:pt idx="15898">
                  <c:v>1.0967741935483678E-2</c:v>
                </c:pt>
                <c:pt idx="15899">
                  <c:v>9.4074303405572782E-2</c:v>
                </c:pt>
                <c:pt idx="15900">
                  <c:v>1.2892583120204299E-2</c:v>
                </c:pt>
                <c:pt idx="15901">
                  <c:v>1.0588235294115077E-3</c:v>
                </c:pt>
                <c:pt idx="15902">
                  <c:v>1.423529411764685E-2</c:v>
                </c:pt>
                <c:pt idx="15903">
                  <c:v>2.3719165085388773E-2</c:v>
                </c:pt>
                <c:pt idx="15904">
                  <c:v>1.364905284147561E-2</c:v>
                </c:pt>
                <c:pt idx="15905">
                  <c:v>1.2343297974926196E-3</c:v>
                </c:pt>
                <c:pt idx="15906">
                  <c:v>6.2374331550802006E-2</c:v>
                </c:pt>
                <c:pt idx="15907">
                  <c:v>2.3719165085388773E-2</c:v>
                </c:pt>
                <c:pt idx="15908">
                  <c:v>7.7219251336896758E-3</c:v>
                </c:pt>
                <c:pt idx="15909">
                  <c:v>4.9414322250639395E-2</c:v>
                </c:pt>
                <c:pt idx="15910">
                  <c:v>3.5868005738880875E-2</c:v>
                </c:pt>
                <c:pt idx="15911">
                  <c:v>1.2786401714989577E-2</c:v>
                </c:pt>
                <c:pt idx="15912">
                  <c:v>2.2023928215353868E-2</c:v>
                </c:pt>
                <c:pt idx="15913">
                  <c:v>5.0466207759699622E-2</c:v>
                </c:pt>
                <c:pt idx="15914">
                  <c:v>2.3719165085388773E-2</c:v>
                </c:pt>
                <c:pt idx="15915">
                  <c:v>1.2343297974926196E-3</c:v>
                </c:pt>
                <c:pt idx="15916">
                  <c:v>1.7383575124599116E-3</c:v>
                </c:pt>
                <c:pt idx="15917">
                  <c:v>2.4925224327014041E-4</c:v>
                </c:pt>
                <c:pt idx="15918">
                  <c:v>6.9440459110471676E-3</c:v>
                </c:pt>
                <c:pt idx="15919">
                  <c:v>4.8571428571428411E-2</c:v>
                </c:pt>
                <c:pt idx="15920">
                  <c:v>4.8216007714561228E-2</c:v>
                </c:pt>
                <c:pt idx="15921">
                  <c:v>6.2374331550802006E-2</c:v>
                </c:pt>
                <c:pt idx="15922">
                  <c:v>5.164992826397597E-4</c:v>
                </c:pt>
                <c:pt idx="15923">
                  <c:v>5.3214089076055363E-2</c:v>
                </c:pt>
                <c:pt idx="15924">
                  <c:v>0.11157024793388433</c:v>
                </c:pt>
                <c:pt idx="15925">
                  <c:v>6.5104166666679814E-4</c:v>
                </c:pt>
                <c:pt idx="15926">
                  <c:v>7.2580645161290175E-2</c:v>
                </c:pt>
                <c:pt idx="15927">
                  <c:v>0.12155924487883249</c:v>
                </c:pt>
                <c:pt idx="15928">
                  <c:v>8.3536364625473494E-2</c:v>
                </c:pt>
                <c:pt idx="15929">
                  <c:v>0.21039603253888953</c:v>
                </c:pt>
                <c:pt idx="15930">
                  <c:v>0.13234892092034942</c:v>
                </c:pt>
                <c:pt idx="15931">
                  <c:v>1.571009635525757E-2</c:v>
                </c:pt>
                <c:pt idx="15932">
                  <c:v>7.5520178745984738E-3</c:v>
                </c:pt>
                <c:pt idx="15933">
                  <c:v>2.1164021164021368E-2</c:v>
                </c:pt>
                <c:pt idx="15934">
                  <c:v>2.3437500000000038E-2</c:v>
                </c:pt>
                <c:pt idx="15935">
                  <c:v>2.3437500000000038E-2</c:v>
                </c:pt>
                <c:pt idx="15936">
                  <c:v>0.54138344421745233</c:v>
                </c:pt>
                <c:pt idx="17037">
                  <c:v>1.0416666666666938E-2</c:v>
                </c:pt>
                <c:pt idx="17038">
                  <c:v>2.7540685102993175E-2</c:v>
                </c:pt>
                <c:pt idx="17039">
                  <c:v>1.5748031496063096E-2</c:v>
                </c:pt>
                <c:pt idx="17040">
                  <c:v>3.097173828881227E-3</c:v>
                </c:pt>
                <c:pt idx="17041">
                  <c:v>1.0416666666666938E-2</c:v>
                </c:pt>
                <c:pt idx="17042">
                  <c:v>6.9991251093613586E-3</c:v>
                </c:pt>
                <c:pt idx="17043">
                  <c:v>4.3744531933532539E-4</c:v>
                </c:pt>
                <c:pt idx="17044">
                  <c:v>1.0416666666666719E-3</c:v>
                </c:pt>
                <c:pt idx="17045">
                  <c:v>4.3744531933532539E-4</c:v>
                </c:pt>
                <c:pt idx="17046">
                  <c:v>6.0867338702944099E-3</c:v>
                </c:pt>
                <c:pt idx="17047">
                  <c:v>2.5396825396825525E-2</c:v>
                </c:pt>
                <c:pt idx="17048">
                  <c:v>1.2548976864002051E-4</c:v>
                </c:pt>
                <c:pt idx="17049">
                  <c:v>1.0635034257081455E-2</c:v>
                </c:pt>
                <c:pt idx="17050">
                  <c:v>1.8862763961688297E-6</c:v>
                </c:pt>
                <c:pt idx="17051">
                  <c:v>2.2702128979934257E-2</c:v>
                </c:pt>
                <c:pt idx="17052">
                  <c:v>2.1164948840937986E-3</c:v>
                </c:pt>
                <c:pt idx="17053">
                  <c:v>8.696971088484705E-4</c:v>
                </c:pt>
                <c:pt idx="17054">
                  <c:v>6.8310152343768109E-4</c:v>
                </c:pt>
                <c:pt idx="17055">
                  <c:v>6.8310152343768109E-4</c:v>
                </c:pt>
                <c:pt idx="17056">
                  <c:v>7.204142262965737E-3</c:v>
                </c:pt>
                <c:pt idx="17057">
                  <c:v>6.0506745125895427E-3</c:v>
                </c:pt>
                <c:pt idx="17058">
                  <c:v>6.8310152343768109E-4</c:v>
                </c:pt>
                <c:pt idx="17059">
                  <c:v>6.8310152343768109E-4</c:v>
                </c:pt>
                <c:pt idx="17060">
                  <c:v>9.8277265061528818E-5</c:v>
                </c:pt>
                <c:pt idx="17061">
                  <c:v>1.1753950633408203E-3</c:v>
                </c:pt>
                <c:pt idx="17062">
                  <c:v>8.4085954531299377E-3</c:v>
                </c:pt>
                <c:pt idx="17063">
                  <c:v>2.5233799749035262E-2</c:v>
                </c:pt>
                <c:pt idx="17064">
                  <c:v>1.3915979609565816E-2</c:v>
                </c:pt>
                <c:pt idx="17065">
                  <c:v>1.1753950633408203E-3</c:v>
                </c:pt>
                <c:pt idx="17066">
                  <c:v>2.3437500000000038E-2</c:v>
                </c:pt>
                <c:pt idx="17067">
                  <c:v>7.4992347719621596E-3</c:v>
                </c:pt>
                <c:pt idx="17068">
                  <c:v>4.3744531933532539E-4</c:v>
                </c:pt>
                <c:pt idx="17069">
                  <c:v>6.6666666666668883E-3</c:v>
                </c:pt>
                <c:pt idx="17070">
                  <c:v>4.7473719905053802E-3</c:v>
                </c:pt>
                <c:pt idx="17071">
                  <c:v>1.0416666666666938E-2</c:v>
                </c:pt>
                <c:pt idx="17072">
                  <c:v>1.5748031496063096E-2</c:v>
                </c:pt>
                <c:pt idx="17073">
                  <c:v>4.7619047619047589E-2</c:v>
                </c:pt>
                <c:pt idx="17074">
                  <c:v>2.976190476190496E-3</c:v>
                </c:pt>
                <c:pt idx="17075">
                  <c:v>5.0287356321839852E-3</c:v>
                </c:pt>
                <c:pt idx="17076">
                  <c:v>2.3437500000000038E-2</c:v>
                </c:pt>
                <c:pt idx="17077">
                  <c:v>3.5433070866141662E-2</c:v>
                </c:pt>
                <c:pt idx="17078">
                  <c:v>4.4773391812864905E-3</c:v>
                </c:pt>
                <c:pt idx="17079">
                  <c:v>6.5104166666679814E-4</c:v>
                </c:pt>
                <c:pt idx="17080">
                  <c:v>6.696428571428702E-3</c:v>
                </c:pt>
                <c:pt idx="17081">
                  <c:v>1.8691588785046905E-2</c:v>
                </c:pt>
                <c:pt idx="17082">
                  <c:v>6.1218243036437225E-4</c:v>
                </c:pt>
                <c:pt idx="17083">
                  <c:v>4.4230180593817066E-2</c:v>
                </c:pt>
                <c:pt idx="17084">
                  <c:v>1.0416666666666938E-2</c:v>
                </c:pt>
                <c:pt idx="17085">
                  <c:v>2.7882098554682681E-3</c:v>
                </c:pt>
                <c:pt idx="17086">
                  <c:v>5.0201000098047503E-3</c:v>
                </c:pt>
                <c:pt idx="17087">
                  <c:v>1.571009635525757E-2</c:v>
                </c:pt>
                <c:pt idx="17088">
                  <c:v>8.3706312519869121E-3</c:v>
                </c:pt>
                <c:pt idx="17089">
                  <c:v>9.6783001365210748E-3</c:v>
                </c:pt>
                <c:pt idx="17090">
                  <c:v>3.6936182097471992E-4</c:v>
                </c:pt>
                <c:pt idx="17091">
                  <c:v>7.3072173727912167E-3</c:v>
                </c:pt>
                <c:pt idx="17092">
                  <c:v>6.4419842452627793E-3</c:v>
                </c:pt>
                <c:pt idx="17093">
                  <c:v>7.7192331478045878E-3</c:v>
                </c:pt>
                <c:pt idx="17094">
                  <c:v>7.5740259740251549E-4</c:v>
                </c:pt>
                <c:pt idx="17095">
                  <c:v>1.571009635525757E-2</c:v>
                </c:pt>
                <c:pt idx="17096">
                  <c:v>2.4639999999999978E-2</c:v>
                </c:pt>
                <c:pt idx="17097">
                  <c:v>1.0389610389610303E-2</c:v>
                </c:pt>
                <c:pt idx="17098">
                  <c:v>7.5740259740251549E-4</c:v>
                </c:pt>
                <c:pt idx="17099">
                  <c:v>1.571009635525757E-2</c:v>
                </c:pt>
                <c:pt idx="17100">
                  <c:v>1.0389610389610303E-2</c:v>
                </c:pt>
                <c:pt idx="17101">
                  <c:v>5.8138256727598659E-3</c:v>
                </c:pt>
                <c:pt idx="17102">
                  <c:v>7.5740259740251549E-4</c:v>
                </c:pt>
                <c:pt idx="17103">
                  <c:v>2.8133248864953757E-3</c:v>
                </c:pt>
                <c:pt idx="17104">
                  <c:v>1.537693259121823E-2</c:v>
                </c:pt>
                <c:pt idx="17105">
                  <c:v>2.8133248864953757E-3</c:v>
                </c:pt>
                <c:pt idx="17106">
                  <c:v>1.0389610389610303E-2</c:v>
                </c:pt>
                <c:pt idx="17107">
                  <c:v>1.2559808612440028E-2</c:v>
                </c:pt>
                <c:pt idx="17108">
                  <c:v>5.8157808577976328E-3</c:v>
                </c:pt>
                <c:pt idx="17109">
                  <c:v>1.5394361735823487E-3</c:v>
                </c:pt>
                <c:pt idx="17110">
                  <c:v>1.6223851905670043E-2</c:v>
                </c:pt>
                <c:pt idx="17111">
                  <c:v>1.0389610389610303E-2</c:v>
                </c:pt>
                <c:pt idx="17112">
                  <c:v>2.4639999999999978E-2</c:v>
                </c:pt>
                <c:pt idx="17113">
                  <c:v>6.7259959409623083E-4</c:v>
                </c:pt>
                <c:pt idx="17114">
                  <c:v>4.0459540459541338E-3</c:v>
                </c:pt>
                <c:pt idx="17115">
                  <c:v>2.1117094287825707E-2</c:v>
                </c:pt>
                <c:pt idx="17116">
                  <c:v>2.4639999999999978E-2</c:v>
                </c:pt>
                <c:pt idx="17117">
                  <c:v>2.4639999999999978E-2</c:v>
                </c:pt>
                <c:pt idx="17118">
                  <c:v>5.5686923026505013E-2</c:v>
                </c:pt>
                <c:pt idx="17119">
                  <c:v>1.1196990144358465E-2</c:v>
                </c:pt>
                <c:pt idx="17120">
                  <c:v>4.4573510811534656E-2</c:v>
                </c:pt>
                <c:pt idx="17121">
                  <c:v>1.7078950596956084E-2</c:v>
                </c:pt>
                <c:pt idx="17122">
                  <c:v>1.1753950633408203E-3</c:v>
                </c:pt>
                <c:pt idx="17123">
                  <c:v>1.6421052631579034E-2</c:v>
                </c:pt>
                <c:pt idx="17124">
                  <c:v>1.3827127718413381E-2</c:v>
                </c:pt>
                <c:pt idx="17125">
                  <c:v>3.9662389350167094E-3</c:v>
                </c:pt>
                <c:pt idx="17126">
                  <c:v>9.6666961792002438E-3</c:v>
                </c:pt>
                <c:pt idx="17127">
                  <c:v>1.6421052631579034E-2</c:v>
                </c:pt>
                <c:pt idx="17128">
                  <c:v>3.484553723788203E-3</c:v>
                </c:pt>
                <c:pt idx="17129">
                  <c:v>3.264986287057643E-3</c:v>
                </c:pt>
                <c:pt idx="17130">
                  <c:v>3.264986287057643E-3</c:v>
                </c:pt>
                <c:pt idx="17131">
                  <c:v>1.0264959300443919E-2</c:v>
                </c:pt>
                <c:pt idx="17132">
                  <c:v>9.2879256965943905E-3</c:v>
                </c:pt>
                <c:pt idx="17133">
                  <c:v>5.2053209947948076E-3</c:v>
                </c:pt>
                <c:pt idx="17134">
                  <c:v>2.1935466399484609E-4</c:v>
                </c:pt>
                <c:pt idx="17135">
                  <c:v>7.073978652926019E-2</c:v>
                </c:pt>
                <c:pt idx="17136">
                  <c:v>8.8874683334517202E-2</c:v>
                </c:pt>
                <c:pt idx="17137">
                  <c:v>5.0866812000414721E-3</c:v>
                </c:pt>
                <c:pt idx="17138">
                  <c:v>1.6421052631579034E-2</c:v>
                </c:pt>
                <c:pt idx="17139">
                  <c:v>5.0866812000414721E-3</c:v>
                </c:pt>
                <c:pt idx="17140">
                  <c:v>1.6084910821753062E-2</c:v>
                </c:pt>
                <c:pt idx="17141">
                  <c:v>7.1689542806360456E-3</c:v>
                </c:pt>
                <c:pt idx="17142">
                  <c:v>1.4719758989556837E-2</c:v>
                </c:pt>
                <c:pt idx="17143">
                  <c:v>1.0860484544695154E-2</c:v>
                </c:pt>
                <c:pt idx="17144">
                  <c:v>5.7836899942167346E-4</c:v>
                </c:pt>
                <c:pt idx="17145">
                  <c:v>1.3437542849306558E-3</c:v>
                </c:pt>
                <c:pt idx="17146">
                  <c:v>1.5896103896103946E-2</c:v>
                </c:pt>
                <c:pt idx="17147">
                  <c:v>2.1917106436856326E-4</c:v>
                </c:pt>
                <c:pt idx="17148">
                  <c:v>1.0975952152422726E-2</c:v>
                </c:pt>
                <c:pt idx="17149">
                  <c:v>1.951035885288288E-3</c:v>
                </c:pt>
                <c:pt idx="17150">
                  <c:v>1.951035885288288E-3</c:v>
                </c:pt>
                <c:pt idx="17151">
                  <c:v>1.3882385798893663E-3</c:v>
                </c:pt>
                <c:pt idx="17152">
                  <c:v>6.147913710938876E-3</c:v>
                </c:pt>
                <c:pt idx="17153">
                  <c:v>2.9654090375153203E-3</c:v>
                </c:pt>
                <c:pt idx="17154">
                  <c:v>8.696971088484705E-4</c:v>
                </c:pt>
                <c:pt idx="17155">
                  <c:v>5.7272004533667643E-3</c:v>
                </c:pt>
                <c:pt idx="17156">
                  <c:v>6.1987922950489443E-3</c:v>
                </c:pt>
                <c:pt idx="17157">
                  <c:v>2.9654090375153203E-3</c:v>
                </c:pt>
                <c:pt idx="17158">
                  <c:v>5.0785453174508013E-2</c:v>
                </c:pt>
                <c:pt idx="17159">
                  <c:v>3.4260853802229345E-3</c:v>
                </c:pt>
                <c:pt idx="17160">
                  <c:v>1.3374333690695497E-3</c:v>
                </c:pt>
                <c:pt idx="17161">
                  <c:v>1.8293628841295415E-3</c:v>
                </c:pt>
                <c:pt idx="17162">
                  <c:v>1.2254148800921788E-3</c:v>
                </c:pt>
                <c:pt idx="17163">
                  <c:v>1.0513296227581837E-2</c:v>
                </c:pt>
                <c:pt idx="17164">
                  <c:v>6.5525394637211084E-4</c:v>
                </c:pt>
                <c:pt idx="17165">
                  <c:v>1.9389815326100384E-2</c:v>
                </c:pt>
                <c:pt idx="17166">
                  <c:v>2.1917106436856326E-4</c:v>
                </c:pt>
                <c:pt idx="17167">
                  <c:v>5.042016806722607E-3</c:v>
                </c:pt>
                <c:pt idx="17168">
                  <c:v>1.5748031496063096E-2</c:v>
                </c:pt>
                <c:pt idx="17169">
                  <c:v>6.1218243036437225E-4</c:v>
                </c:pt>
                <c:pt idx="17170">
                  <c:v>2.3437500000000038E-2</c:v>
                </c:pt>
                <c:pt idx="17171">
                  <c:v>3.4722222222222398E-3</c:v>
                </c:pt>
                <c:pt idx="17172">
                  <c:v>6.9686411149826252E-3</c:v>
                </c:pt>
                <c:pt idx="17173">
                  <c:v>3.5433070866141662E-2</c:v>
                </c:pt>
                <c:pt idx="17174">
                  <c:v>1.0416666666666938E-2</c:v>
                </c:pt>
                <c:pt idx="17175">
                  <c:v>1.9357336430511073E-4</c:v>
                </c:pt>
                <c:pt idx="17176">
                  <c:v>4.7473719905053802E-3</c:v>
                </c:pt>
                <c:pt idx="17177">
                  <c:v>4.3744531933532539E-4</c:v>
                </c:pt>
                <c:pt idx="17178">
                  <c:v>1.0976702508960743E-2</c:v>
                </c:pt>
                <c:pt idx="17179">
                  <c:v>6.9991251093613586E-3</c:v>
                </c:pt>
                <c:pt idx="17180">
                  <c:v>1.0416666666666938E-2</c:v>
                </c:pt>
                <c:pt idx="17181">
                  <c:v>2.66666666666668E-2</c:v>
                </c:pt>
                <c:pt idx="17182">
                  <c:v>1.0416666666666938E-2</c:v>
                </c:pt>
                <c:pt idx="17183">
                  <c:v>2.1008403361343856E-3</c:v>
                </c:pt>
                <c:pt idx="17184">
                  <c:v>1.9655620532813597E-2</c:v>
                </c:pt>
                <c:pt idx="17185">
                  <c:v>6.5104166666679814E-4</c:v>
                </c:pt>
                <c:pt idx="17186">
                  <c:v>4.3744531933532539E-4</c:v>
                </c:pt>
                <c:pt idx="17187">
                  <c:v>4.3744531933532539E-4</c:v>
                </c:pt>
                <c:pt idx="17188">
                  <c:v>6.5104166666679814E-4</c:v>
                </c:pt>
                <c:pt idx="17189">
                  <c:v>0</c:v>
                </c:pt>
                <c:pt idx="17190">
                  <c:v>6.147540983606598E-3</c:v>
                </c:pt>
                <c:pt idx="17191">
                  <c:v>6.9991251093613586E-3</c:v>
                </c:pt>
                <c:pt idx="17192">
                  <c:v>1.6079158936301841E-2</c:v>
                </c:pt>
                <c:pt idx="17193">
                  <c:v>1.8559325290095077E-3</c:v>
                </c:pt>
                <c:pt idx="17194">
                  <c:v>1.8559325290095077E-3</c:v>
                </c:pt>
                <c:pt idx="17195">
                  <c:v>1.8559325290095077E-3</c:v>
                </c:pt>
                <c:pt idx="17196">
                  <c:v>5.3549391784686986E-3</c:v>
                </c:pt>
                <c:pt idx="17197">
                  <c:v>1.0635034257081455E-2</c:v>
                </c:pt>
                <c:pt idx="17198">
                  <c:v>1.2487512487511664E-3</c:v>
                </c:pt>
                <c:pt idx="17199">
                  <c:v>4.0935953261705543E-2</c:v>
                </c:pt>
                <c:pt idx="17200">
                  <c:v>1.0635034257081455E-2</c:v>
                </c:pt>
                <c:pt idx="17201">
                  <c:v>1.0369716490406411E-2</c:v>
                </c:pt>
                <c:pt idx="17202">
                  <c:v>1.3121287891571272E-2</c:v>
                </c:pt>
                <c:pt idx="17203">
                  <c:v>1.2465493443754555E-2</c:v>
                </c:pt>
                <c:pt idx="17204">
                  <c:v>1.0416666666666938E-2</c:v>
                </c:pt>
                <c:pt idx="17205">
                  <c:v>3.097173828881227E-3</c:v>
                </c:pt>
                <c:pt idx="17206">
                  <c:v>8.267195767214888E-5</c:v>
                </c:pt>
                <c:pt idx="17207">
                  <c:v>1.883239171374814E-3</c:v>
                </c:pt>
                <c:pt idx="17208">
                  <c:v>1.9875070982397053E-3</c:v>
                </c:pt>
                <c:pt idx="17209">
                  <c:v>2.3437500000000038E-2</c:v>
                </c:pt>
                <c:pt idx="17210">
                  <c:v>3.5433070866141662E-2</c:v>
                </c:pt>
                <c:pt idx="17211">
                  <c:v>1.5748031496063096E-2</c:v>
                </c:pt>
                <c:pt idx="17212">
                  <c:v>4.4773391812864905E-3</c:v>
                </c:pt>
                <c:pt idx="17213">
                  <c:v>6.8740783026497582E-3</c:v>
                </c:pt>
                <c:pt idx="17214">
                  <c:v>3.4600582944358887E-3</c:v>
                </c:pt>
                <c:pt idx="17215">
                  <c:v>6.8740783026497582E-3</c:v>
                </c:pt>
                <c:pt idx="17216">
                  <c:v>1.6112919338532523E-6</c:v>
                </c:pt>
                <c:pt idx="17217">
                  <c:v>2.3319200484554808E-2</c:v>
                </c:pt>
                <c:pt idx="17218">
                  <c:v>4.7506840985101851E-3</c:v>
                </c:pt>
                <c:pt idx="17219">
                  <c:v>3.1173826173826382E-3</c:v>
                </c:pt>
                <c:pt idx="17220">
                  <c:v>1.2548976864002051E-4</c:v>
                </c:pt>
                <c:pt idx="17221">
                  <c:v>1.3530116577637242E-2</c:v>
                </c:pt>
                <c:pt idx="17222">
                  <c:v>2.1080806712547868E-2</c:v>
                </c:pt>
                <c:pt idx="17223">
                  <c:v>2.7230833682446817E-2</c:v>
                </c:pt>
                <c:pt idx="17224">
                  <c:v>1.517232767232798E-3</c:v>
                </c:pt>
                <c:pt idx="17225">
                  <c:v>1.994389410011582E-3</c:v>
                </c:pt>
                <c:pt idx="17226">
                  <c:v>2.2770576725563831E-4</c:v>
                </c:pt>
                <c:pt idx="17227">
                  <c:v>1.2698086227497757E-3</c:v>
                </c:pt>
                <c:pt idx="17228">
                  <c:v>1.0635034257081455E-2</c:v>
                </c:pt>
                <c:pt idx="17229">
                  <c:v>6.1454293737771293E-4</c:v>
                </c:pt>
                <c:pt idx="17230">
                  <c:v>1.4380449163059049E-3</c:v>
                </c:pt>
                <c:pt idx="17231">
                  <c:v>7.1602709217386297E-3</c:v>
                </c:pt>
                <c:pt idx="17232">
                  <c:v>4.710406152367224E-2</c:v>
                </c:pt>
                <c:pt idx="17233">
                  <c:v>1.8683827337121723E-2</c:v>
                </c:pt>
                <c:pt idx="17234">
                  <c:v>7.4748448157202984E-4</c:v>
                </c:pt>
                <c:pt idx="17235">
                  <c:v>7.6582813737986491E-2</c:v>
                </c:pt>
                <c:pt idx="17236">
                  <c:v>2.016129032257999E-3</c:v>
                </c:pt>
                <c:pt idx="17237">
                  <c:v>6.9686411149826252E-3</c:v>
                </c:pt>
                <c:pt idx="17238">
                  <c:v>2.3069679849340892E-2</c:v>
                </c:pt>
                <c:pt idx="17239">
                  <c:v>6.5104166666679814E-4</c:v>
                </c:pt>
                <c:pt idx="17240">
                  <c:v>9.6618357487924557E-3</c:v>
                </c:pt>
                <c:pt idx="17241">
                  <c:v>1.0416666666666938E-2</c:v>
                </c:pt>
                <c:pt idx="17242">
                  <c:v>2.976190476190496E-3</c:v>
                </c:pt>
                <c:pt idx="17243">
                  <c:v>2.66666666666668E-2</c:v>
                </c:pt>
                <c:pt idx="17244">
                  <c:v>2.66666666666668E-2</c:v>
                </c:pt>
                <c:pt idx="17245">
                  <c:v>2.976190476190496E-3</c:v>
                </c:pt>
                <c:pt idx="17246">
                  <c:v>8.9605734767043196E-4</c:v>
                </c:pt>
                <c:pt idx="17247">
                  <c:v>6.5104166666679814E-4</c:v>
                </c:pt>
                <c:pt idx="17248">
                  <c:v>6.147540983606598E-3</c:v>
                </c:pt>
                <c:pt idx="17249">
                  <c:v>1.4336917562724075E-2</c:v>
                </c:pt>
                <c:pt idx="17250">
                  <c:v>1.1223344556678182E-3</c:v>
                </c:pt>
                <c:pt idx="17251">
                  <c:v>6.6666666666668883E-3</c:v>
                </c:pt>
                <c:pt idx="17252">
                  <c:v>3.2258064516129087E-2</c:v>
                </c:pt>
                <c:pt idx="17253">
                  <c:v>7.8224776500639762E-3</c:v>
                </c:pt>
                <c:pt idx="17254">
                  <c:v>6.5104166666679814E-4</c:v>
                </c:pt>
                <c:pt idx="17255">
                  <c:v>6.147540983606598E-3</c:v>
                </c:pt>
                <c:pt idx="17256">
                  <c:v>5.8924920832163852E-3</c:v>
                </c:pt>
                <c:pt idx="17257">
                  <c:v>5.7836899942167346E-4</c:v>
                </c:pt>
                <c:pt idx="17258">
                  <c:v>4.7942024814739987E-3</c:v>
                </c:pt>
                <c:pt idx="17259">
                  <c:v>1.5802533629358694E-2</c:v>
                </c:pt>
                <c:pt idx="17260">
                  <c:v>4.5614035087719412E-2</c:v>
                </c:pt>
                <c:pt idx="17261">
                  <c:v>1.1753950633408203E-3</c:v>
                </c:pt>
                <c:pt idx="17262">
                  <c:v>1.0569827315914703E-2</c:v>
                </c:pt>
                <c:pt idx="17263">
                  <c:v>9.045774820972248E-3</c:v>
                </c:pt>
                <c:pt idx="17264">
                  <c:v>9.045774820972248E-3</c:v>
                </c:pt>
                <c:pt idx="17265">
                  <c:v>5.7836899942167346E-4</c:v>
                </c:pt>
                <c:pt idx="17266">
                  <c:v>3.3995244521560289E-2</c:v>
                </c:pt>
                <c:pt idx="17267">
                  <c:v>1.6421052631579034E-2</c:v>
                </c:pt>
                <c:pt idx="17268">
                  <c:v>2.3199023199023172E-2</c:v>
                </c:pt>
                <c:pt idx="17269">
                  <c:v>1.3225371120108066E-2</c:v>
                </c:pt>
                <c:pt idx="17270">
                  <c:v>1.2487512487511664E-3</c:v>
                </c:pt>
                <c:pt idx="17271">
                  <c:v>6.912845219296887E-3</c:v>
                </c:pt>
                <c:pt idx="17272">
                  <c:v>2.3437500000000038E-2</c:v>
                </c:pt>
                <c:pt idx="17273">
                  <c:v>1.1076650420912423E-2</c:v>
                </c:pt>
                <c:pt idx="17274">
                  <c:v>6.3801506424433557E-4</c:v>
                </c:pt>
                <c:pt idx="17275">
                  <c:v>1.0175010175010308E-2</c:v>
                </c:pt>
                <c:pt idx="17276">
                  <c:v>3.7440000000000209E-2</c:v>
                </c:pt>
                <c:pt idx="17277">
                  <c:v>2.4067201703705264E-2</c:v>
                </c:pt>
                <c:pt idx="17278">
                  <c:v>2.3990395334877092E-2</c:v>
                </c:pt>
                <c:pt idx="17279">
                  <c:v>2.4931915112276644E-3</c:v>
                </c:pt>
                <c:pt idx="17280">
                  <c:v>3.3094017094026639E-4</c:v>
                </c:pt>
                <c:pt idx="17281">
                  <c:v>1.7502067824648613E-2</c:v>
                </c:pt>
                <c:pt idx="17282">
                  <c:v>1.0175010175010308E-2</c:v>
                </c:pt>
                <c:pt idx="17283">
                  <c:v>1.0175010175010308E-2</c:v>
                </c:pt>
                <c:pt idx="17284">
                  <c:v>2.6057952887221313E-2</c:v>
                </c:pt>
                <c:pt idx="17285">
                  <c:v>1.6203703703703606E-2</c:v>
                </c:pt>
                <c:pt idx="17286">
                  <c:v>1.9357336430511073E-4</c:v>
                </c:pt>
                <c:pt idx="17287">
                  <c:v>9.0516787706557723E-3</c:v>
                </c:pt>
                <c:pt idx="17288">
                  <c:v>0</c:v>
                </c:pt>
                <c:pt idx="17289">
                  <c:v>1.041666666666672E-2</c:v>
                </c:pt>
                <c:pt idx="17290">
                  <c:v>2.1634903511926196E-2</c:v>
                </c:pt>
                <c:pt idx="17291">
                  <c:v>4.4773391812864905E-3</c:v>
                </c:pt>
                <c:pt idx="17292">
                  <c:v>1.3157894736842193E-2</c:v>
                </c:pt>
                <c:pt idx="17293">
                  <c:v>3.9682539682539889E-3</c:v>
                </c:pt>
                <c:pt idx="17294">
                  <c:v>2.3437500000000038E-2</c:v>
                </c:pt>
                <c:pt idx="17295">
                  <c:v>1.3227513227514738E-3</c:v>
                </c:pt>
                <c:pt idx="17296">
                  <c:v>1.0416666666666938E-2</c:v>
                </c:pt>
                <c:pt idx="17297">
                  <c:v>2.3437500000000038E-2</c:v>
                </c:pt>
                <c:pt idx="17298">
                  <c:v>8.9605734767043196E-4</c:v>
                </c:pt>
                <c:pt idx="17299">
                  <c:v>6.238859180035747E-3</c:v>
                </c:pt>
                <c:pt idx="17300">
                  <c:v>7.1637426900584611E-2</c:v>
                </c:pt>
                <c:pt idx="17301">
                  <c:v>2.66666666666668E-2</c:v>
                </c:pt>
                <c:pt idx="17302">
                  <c:v>6.0386473429951862E-2</c:v>
                </c:pt>
                <c:pt idx="17303">
                  <c:v>4.3744531933532539E-4</c:v>
                </c:pt>
                <c:pt idx="17304">
                  <c:v>1.3888888888888959E-2</c:v>
                </c:pt>
                <c:pt idx="17305">
                  <c:v>1.0416666666666938E-2</c:v>
                </c:pt>
                <c:pt idx="17306">
                  <c:v>8.7260034904017422E-4</c:v>
                </c:pt>
                <c:pt idx="17307">
                  <c:v>2.9990627928772166E-2</c:v>
                </c:pt>
                <c:pt idx="17308">
                  <c:v>1.5748031496063096E-2</c:v>
                </c:pt>
                <c:pt idx="17309">
                  <c:v>8.9688155136268266E-2</c:v>
                </c:pt>
                <c:pt idx="17310">
                  <c:v>1.0416666666666938E-2</c:v>
                </c:pt>
                <c:pt idx="17311">
                  <c:v>6.5104166666679814E-4</c:v>
                </c:pt>
                <c:pt idx="17312">
                  <c:v>6.5104166666679814E-4</c:v>
                </c:pt>
                <c:pt idx="17313">
                  <c:v>6.5104166666679814E-4</c:v>
                </c:pt>
                <c:pt idx="17314">
                  <c:v>5.7836899942167346E-4</c:v>
                </c:pt>
                <c:pt idx="17315">
                  <c:v>3.3523640334786019E-2</c:v>
                </c:pt>
                <c:pt idx="17316">
                  <c:v>1.6421052631579034E-2</c:v>
                </c:pt>
                <c:pt idx="17317">
                  <c:v>1.0860484544695154E-2</c:v>
                </c:pt>
                <c:pt idx="17318">
                  <c:v>6.9991251093613586E-3</c:v>
                </c:pt>
                <c:pt idx="17319">
                  <c:v>2.1574973031283011E-3</c:v>
                </c:pt>
                <c:pt idx="17320">
                  <c:v>5.5473372781080627E-4</c:v>
                </c:pt>
                <c:pt idx="17321">
                  <c:v>4.3744531933532539E-4</c:v>
                </c:pt>
                <c:pt idx="17322">
                  <c:v>6.735421441303785E-2</c:v>
                </c:pt>
                <c:pt idx="17323">
                  <c:v>4.7619047619047589E-2</c:v>
                </c:pt>
                <c:pt idx="17324">
                  <c:v>1.7436791630340814E-3</c:v>
                </c:pt>
                <c:pt idx="17325">
                  <c:v>1.3227513227514736E-3</c:v>
                </c:pt>
                <c:pt idx="17326">
                  <c:v>1.7045454545454419E-2</c:v>
                </c:pt>
                <c:pt idx="17327">
                  <c:v>4.6599679627203775E-3</c:v>
                </c:pt>
                <c:pt idx="17328">
                  <c:v>1.0416666666666938E-2</c:v>
                </c:pt>
                <c:pt idx="17329">
                  <c:v>1.0976702508960743E-2</c:v>
                </c:pt>
                <c:pt idx="17330">
                  <c:v>1.4336917562724075E-2</c:v>
                </c:pt>
                <c:pt idx="17331">
                  <c:v>6.5104166666679814E-4</c:v>
                </c:pt>
                <c:pt idx="17332">
                  <c:v>5.570611261668133E-3</c:v>
                </c:pt>
                <c:pt idx="17333">
                  <c:v>6.9991251093613586E-3</c:v>
                </c:pt>
                <c:pt idx="17334">
                  <c:v>4.0741624890586407E-2</c:v>
                </c:pt>
                <c:pt idx="17335">
                  <c:v>4.3744531933532539E-4</c:v>
                </c:pt>
                <c:pt idx="17336">
                  <c:v>4.3744531933532539E-4</c:v>
                </c:pt>
                <c:pt idx="17337">
                  <c:v>1.5748031496063096E-2</c:v>
                </c:pt>
                <c:pt idx="17338">
                  <c:v>1.0416666666666938E-2</c:v>
                </c:pt>
                <c:pt idx="17339">
                  <c:v>6.9991251093613586E-3</c:v>
                </c:pt>
                <c:pt idx="17340">
                  <c:v>1.3227513227514738E-3</c:v>
                </c:pt>
                <c:pt idx="17341">
                  <c:v>3.1610557926353786E-4</c:v>
                </c:pt>
                <c:pt idx="17342">
                  <c:v>1.0416666666666938E-2</c:v>
                </c:pt>
                <c:pt idx="17343">
                  <c:v>4.6599679627203775E-3</c:v>
                </c:pt>
                <c:pt idx="17344">
                  <c:v>1.734400656814461E-2</c:v>
                </c:pt>
                <c:pt idx="17345">
                  <c:v>2.976190476190496E-3</c:v>
                </c:pt>
                <c:pt idx="17346">
                  <c:v>2.3422377080913635E-2</c:v>
                </c:pt>
                <c:pt idx="17347">
                  <c:v>7.1265767725098997E-3</c:v>
                </c:pt>
                <c:pt idx="17348">
                  <c:v>2.6250022339379772E-2</c:v>
                </c:pt>
                <c:pt idx="17349">
                  <c:v>1.8841322737759542E-2</c:v>
                </c:pt>
                <c:pt idx="17350">
                  <c:v>4.2650918635171141E-3</c:v>
                </c:pt>
                <c:pt idx="17351">
                  <c:v>4.3744531933532539E-4</c:v>
                </c:pt>
                <c:pt idx="17352">
                  <c:v>2.1722602367752765E-4</c:v>
                </c:pt>
                <c:pt idx="17353">
                  <c:v>1.6203703703703606E-2</c:v>
                </c:pt>
                <c:pt idx="17354">
                  <c:v>2.976190476190496E-3</c:v>
                </c:pt>
                <c:pt idx="17355">
                  <c:v>1.094106591488799E-2</c:v>
                </c:pt>
                <c:pt idx="17356">
                  <c:v>6.6666666666667001E-3</c:v>
                </c:pt>
                <c:pt idx="17357">
                  <c:v>1.5748031496063096E-2</c:v>
                </c:pt>
                <c:pt idx="17358">
                  <c:v>1.1379800853485028E-2</c:v>
                </c:pt>
                <c:pt idx="17359">
                  <c:v>1.3130252100852227E-4</c:v>
                </c:pt>
                <c:pt idx="17360">
                  <c:v>4.9554781262098134E-2</c:v>
                </c:pt>
                <c:pt idx="17361">
                  <c:v>6.5104166666679814E-4</c:v>
                </c:pt>
                <c:pt idx="17362">
                  <c:v>2.4154589371982158E-3</c:v>
                </c:pt>
                <c:pt idx="17363">
                  <c:v>1.0598834128246171E-3</c:v>
                </c:pt>
                <c:pt idx="17364">
                  <c:v>6.1218243036437225E-4</c:v>
                </c:pt>
                <c:pt idx="17365">
                  <c:v>4.6599679627203775E-3</c:v>
                </c:pt>
                <c:pt idx="17366">
                  <c:v>3.1714754867464864E-3</c:v>
                </c:pt>
                <c:pt idx="17367">
                  <c:v>1.532879818594135E-3</c:v>
                </c:pt>
                <c:pt idx="17368">
                  <c:v>2.177777777777776E-2</c:v>
                </c:pt>
                <c:pt idx="17369">
                  <c:v>1.4660633484162905E-3</c:v>
                </c:pt>
                <c:pt idx="17370">
                  <c:v>1.3227513227514738E-3</c:v>
                </c:pt>
                <c:pt idx="17371">
                  <c:v>9.1264667535854091E-3</c:v>
                </c:pt>
                <c:pt idx="17372">
                  <c:v>1.1252969533630172E-3</c:v>
                </c:pt>
                <c:pt idx="17373">
                  <c:v>4.77783086478737E-4</c:v>
                </c:pt>
                <c:pt idx="17374">
                  <c:v>6.4039408866995259E-2</c:v>
                </c:pt>
                <c:pt idx="17375">
                  <c:v>3.1476997578692642E-2</c:v>
                </c:pt>
                <c:pt idx="17376">
                  <c:v>8.5470085470085166E-3</c:v>
                </c:pt>
                <c:pt idx="17377">
                  <c:v>1.3806706114398401E-2</c:v>
                </c:pt>
                <c:pt idx="17378">
                  <c:v>1.856763925729445E-2</c:v>
                </c:pt>
                <c:pt idx="17379">
                  <c:v>9.1264667535854091E-3</c:v>
                </c:pt>
                <c:pt idx="17380">
                  <c:v>2.3319200484554808E-2</c:v>
                </c:pt>
                <c:pt idx="17381">
                  <c:v>1.6079158936301841E-2</c:v>
                </c:pt>
                <c:pt idx="17382">
                  <c:v>2.3319200484554808E-2</c:v>
                </c:pt>
                <c:pt idx="17383">
                  <c:v>6.1454293737771293E-4</c:v>
                </c:pt>
                <c:pt idx="17384">
                  <c:v>1.3530116577637242E-2</c:v>
                </c:pt>
                <c:pt idx="17385">
                  <c:v>4.833438245428056E-2</c:v>
                </c:pt>
                <c:pt idx="17386">
                  <c:v>2.976190476190496E-3</c:v>
                </c:pt>
                <c:pt idx="17387">
                  <c:v>6.7095331283223577E-4</c:v>
                </c:pt>
                <c:pt idx="17388">
                  <c:v>2.2753656837706193E-2</c:v>
                </c:pt>
                <c:pt idx="17389">
                  <c:v>1.1187214611872319E-2</c:v>
                </c:pt>
                <c:pt idx="17390">
                  <c:v>9.9513489606368848E-3</c:v>
                </c:pt>
                <c:pt idx="17391">
                  <c:v>1.5053523639607489E-2</c:v>
                </c:pt>
                <c:pt idx="17392">
                  <c:v>0.25814186130189132</c:v>
                </c:pt>
                <c:pt idx="17393">
                  <c:v>0.35466666666666669</c:v>
                </c:pt>
                <c:pt idx="17394">
                  <c:v>9.9513489606368848E-3</c:v>
                </c:pt>
                <c:pt idx="17395">
                  <c:v>3.3801169590643346E-2</c:v>
                </c:pt>
                <c:pt idx="17396">
                  <c:v>2.0242914979757082E-2</c:v>
                </c:pt>
                <c:pt idx="17397">
                  <c:v>2.8384687208216654E-2</c:v>
                </c:pt>
                <c:pt idx="17398">
                  <c:v>9.9513489606368848E-3</c:v>
                </c:pt>
                <c:pt idx="17399">
                  <c:v>2.5521778584392182E-2</c:v>
                </c:pt>
                <c:pt idx="17400">
                  <c:v>9.9513489606368848E-3</c:v>
                </c:pt>
                <c:pt idx="17401">
                  <c:v>9.9513489606368848E-3</c:v>
                </c:pt>
                <c:pt idx="17402">
                  <c:v>1.3790323762622937E-2</c:v>
                </c:pt>
                <c:pt idx="17403">
                  <c:v>6.5830617821238847E-6</c:v>
                </c:pt>
                <c:pt idx="17404">
                  <c:v>1.1703280900865094E-2</c:v>
                </c:pt>
                <c:pt idx="17405">
                  <c:v>7.0275897969807556E-3</c:v>
                </c:pt>
                <c:pt idx="17406">
                  <c:v>2.3437500000000038E-2</c:v>
                </c:pt>
                <c:pt idx="17407">
                  <c:v>3.0055414670798752E-3</c:v>
                </c:pt>
                <c:pt idx="17408">
                  <c:v>3.0156366344005911E-2</c:v>
                </c:pt>
                <c:pt idx="17409">
                  <c:v>1.5679442508710839E-2</c:v>
                </c:pt>
                <c:pt idx="17410">
                  <c:v>0</c:v>
                </c:pt>
                <c:pt idx="17411">
                  <c:v>8.6956521739130335E-2</c:v>
                </c:pt>
                <c:pt idx="17412">
                  <c:v>3.7858422939068027E-2</c:v>
                </c:pt>
                <c:pt idx="17413">
                  <c:v>4.3744531933532539E-4</c:v>
                </c:pt>
                <c:pt idx="17414">
                  <c:v>2.3437500000000038E-2</c:v>
                </c:pt>
                <c:pt idx="17415">
                  <c:v>6.2082777036047934E-2</c:v>
                </c:pt>
                <c:pt idx="17416">
                  <c:v>6.6666666666668883E-3</c:v>
                </c:pt>
                <c:pt idx="17417">
                  <c:v>2.3437500000000038E-2</c:v>
                </c:pt>
                <c:pt idx="17418">
                  <c:v>6.9991251093613586E-3</c:v>
                </c:pt>
                <c:pt idx="17419">
                  <c:v>1.0976702508960743E-2</c:v>
                </c:pt>
                <c:pt idx="17420">
                  <c:v>5.9999999999999928E-2</c:v>
                </c:pt>
                <c:pt idx="17421">
                  <c:v>2.3437500000000038E-2</c:v>
                </c:pt>
                <c:pt idx="17422">
                  <c:v>2.3437500000000038E-2</c:v>
                </c:pt>
                <c:pt idx="17423">
                  <c:v>6.1646174863387942E-2</c:v>
                </c:pt>
                <c:pt idx="17424">
                  <c:v>1.0416666666666938E-2</c:v>
                </c:pt>
                <c:pt idx="17425">
                  <c:v>4.3744531933532539E-4</c:v>
                </c:pt>
                <c:pt idx="17426">
                  <c:v>3.5433070866141662E-2</c:v>
                </c:pt>
                <c:pt idx="17427">
                  <c:v>1.0976702508960743E-2</c:v>
                </c:pt>
                <c:pt idx="17428">
                  <c:v>6.5104166666679814E-4</c:v>
                </c:pt>
                <c:pt idx="17429">
                  <c:v>6.5104166666679814E-4</c:v>
                </c:pt>
                <c:pt idx="17430">
                  <c:v>3.7224264705882436E-2</c:v>
                </c:pt>
                <c:pt idx="17431">
                  <c:v>1.0416666666666938E-2</c:v>
                </c:pt>
                <c:pt idx="17432">
                  <c:v>2.1164948840937986E-3</c:v>
                </c:pt>
                <c:pt idx="17433">
                  <c:v>9.0544217687075976E-3</c:v>
                </c:pt>
                <c:pt idx="17434">
                  <c:v>2.9871675943102765E-3</c:v>
                </c:pt>
                <c:pt idx="17435">
                  <c:v>2.4639999999999978E-2</c:v>
                </c:pt>
                <c:pt idx="17436">
                  <c:v>3.2775051468970427E-3</c:v>
                </c:pt>
                <c:pt idx="17437">
                  <c:v>1.7214509628302805E-2</c:v>
                </c:pt>
                <c:pt idx="17438">
                  <c:v>1.3816832518131187E-2</c:v>
                </c:pt>
                <c:pt idx="17439">
                  <c:v>1.571009635525757E-2</c:v>
                </c:pt>
                <c:pt idx="17440">
                  <c:v>4.8145646501304644E-2</c:v>
                </c:pt>
                <c:pt idx="17441">
                  <c:v>4.2597577860735703E-2</c:v>
                </c:pt>
                <c:pt idx="17442">
                  <c:v>1.0389610389610303E-2</c:v>
                </c:pt>
                <c:pt idx="17443">
                  <c:v>2.4639999999999978E-2</c:v>
                </c:pt>
                <c:pt idx="17444">
                  <c:v>2.4639999999999978E-2</c:v>
                </c:pt>
                <c:pt idx="17445">
                  <c:v>1.5748031496063096E-2</c:v>
                </c:pt>
                <c:pt idx="17446">
                  <c:v>8.9605734767043196E-4</c:v>
                </c:pt>
                <c:pt idx="17447">
                  <c:v>6.5104166666679814E-4</c:v>
                </c:pt>
                <c:pt idx="17448">
                  <c:v>4.2372881355930824E-3</c:v>
                </c:pt>
                <c:pt idx="17449">
                  <c:v>6.147540983606598E-3</c:v>
                </c:pt>
                <c:pt idx="17450">
                  <c:v>1.1770244821086376E-4</c:v>
                </c:pt>
                <c:pt idx="17451">
                  <c:v>9.208103130754076E-4</c:v>
                </c:pt>
                <c:pt idx="17452">
                  <c:v>2.7605244996550065E-3</c:v>
                </c:pt>
                <c:pt idx="17453">
                  <c:v>4.3744531933532539E-4</c:v>
                </c:pt>
                <c:pt idx="17454">
                  <c:v>7.9003342449104619E-3</c:v>
                </c:pt>
                <c:pt idx="17455">
                  <c:v>6.5104166666679814E-4</c:v>
                </c:pt>
                <c:pt idx="17456">
                  <c:v>1.0416666666666938E-2</c:v>
                </c:pt>
                <c:pt idx="17457">
                  <c:v>7.748260594560635E-3</c:v>
                </c:pt>
                <c:pt idx="17458">
                  <c:v>4.8875855327501906E-4</c:v>
                </c:pt>
                <c:pt idx="17459">
                  <c:v>1.3227513227514738E-3</c:v>
                </c:pt>
                <c:pt idx="17460">
                  <c:v>5.5555555555555835E-3</c:v>
                </c:pt>
                <c:pt idx="17461">
                  <c:v>1.1604337691294311E-2</c:v>
                </c:pt>
                <c:pt idx="17462">
                  <c:v>0</c:v>
                </c:pt>
                <c:pt idx="17463">
                  <c:v>2.1929824561404379E-3</c:v>
                </c:pt>
                <c:pt idx="17464">
                  <c:v>1.4336917562724075E-2</c:v>
                </c:pt>
                <c:pt idx="17465">
                  <c:v>3.1233732431025715E-3</c:v>
                </c:pt>
                <c:pt idx="17466">
                  <c:v>3.0055414670798752E-3</c:v>
                </c:pt>
                <c:pt idx="17467">
                  <c:v>1.0759115361625892E-2</c:v>
                </c:pt>
                <c:pt idx="17468">
                  <c:v>1.0416666666666938E-2</c:v>
                </c:pt>
                <c:pt idx="17469">
                  <c:v>6.9686411149826252E-3</c:v>
                </c:pt>
                <c:pt idx="17470">
                  <c:v>4.3744531933532539E-4</c:v>
                </c:pt>
                <c:pt idx="17471">
                  <c:v>1.1574074074072831E-3</c:v>
                </c:pt>
                <c:pt idx="17472">
                  <c:v>8.676036786403832E-5</c:v>
                </c:pt>
                <c:pt idx="17473">
                  <c:v>1.0957703265405497E-4</c:v>
                </c:pt>
                <c:pt idx="17474">
                  <c:v>6.7969755469755901E-3</c:v>
                </c:pt>
                <c:pt idx="17475">
                  <c:v>1.3059708093763604E-2</c:v>
                </c:pt>
                <c:pt idx="17476">
                  <c:v>1.0967741935483678E-2</c:v>
                </c:pt>
                <c:pt idx="17477">
                  <c:v>1.1764705882352771E-2</c:v>
                </c:pt>
                <c:pt idx="17478">
                  <c:v>6.2099192618224859E-3</c:v>
                </c:pt>
                <c:pt idx="17479">
                  <c:v>1.2343297974926196E-3</c:v>
                </c:pt>
                <c:pt idx="17480">
                  <c:v>1.477850756633188E-2</c:v>
                </c:pt>
                <c:pt idx="17481">
                  <c:v>2.2629346388335801E-3</c:v>
                </c:pt>
                <c:pt idx="17482">
                  <c:v>1.0967741935483678E-2</c:v>
                </c:pt>
                <c:pt idx="17483">
                  <c:v>2.3719165085388773E-2</c:v>
                </c:pt>
                <c:pt idx="17484">
                  <c:v>2.5646622285277716E-2</c:v>
                </c:pt>
                <c:pt idx="17485">
                  <c:v>5.2254416801011117E-3</c:v>
                </c:pt>
                <c:pt idx="17486">
                  <c:v>2.7509400867402868E-2</c:v>
                </c:pt>
                <c:pt idx="17487">
                  <c:v>1.2647693498757337E-2</c:v>
                </c:pt>
                <c:pt idx="17488">
                  <c:v>4.8181146053485847E-3</c:v>
                </c:pt>
                <c:pt idx="17489">
                  <c:v>2.7387634361154239E-2</c:v>
                </c:pt>
                <c:pt idx="17490">
                  <c:v>1.8197330851306086E-2</c:v>
                </c:pt>
                <c:pt idx="17491">
                  <c:v>2.7509400867402868E-2</c:v>
                </c:pt>
                <c:pt idx="17492">
                  <c:v>2.1258583244006938E-3</c:v>
                </c:pt>
                <c:pt idx="17493">
                  <c:v>1.0006387055567266E-2</c:v>
                </c:pt>
                <c:pt idx="17494">
                  <c:v>6.1152820319864264E-2</c:v>
                </c:pt>
                <c:pt idx="17495">
                  <c:v>3.2258064516129087E-2</c:v>
                </c:pt>
                <c:pt idx="17496">
                  <c:v>2.06625683060109E-2</c:v>
                </c:pt>
                <c:pt idx="17497">
                  <c:v>3.67965367965368E-2</c:v>
                </c:pt>
                <c:pt idx="17498">
                  <c:v>1.2184508268059195E-2</c:v>
                </c:pt>
                <c:pt idx="17499">
                  <c:v>2.3299859055673163E-2</c:v>
                </c:pt>
                <c:pt idx="17500">
                  <c:v>2.66666666666668E-2</c:v>
                </c:pt>
                <c:pt idx="17501">
                  <c:v>9.7949188858280165E-3</c:v>
                </c:pt>
                <c:pt idx="17502">
                  <c:v>5.9568131049888709E-3</c:v>
                </c:pt>
                <c:pt idx="17503">
                  <c:v>2.3437500000000038E-2</c:v>
                </c:pt>
                <c:pt idx="17504">
                  <c:v>6.5104166666679814E-4</c:v>
                </c:pt>
                <c:pt idx="17505">
                  <c:v>4.3744531933532539E-4</c:v>
                </c:pt>
                <c:pt idx="17506">
                  <c:v>2.3437500000000038E-2</c:v>
                </c:pt>
                <c:pt idx="17507">
                  <c:v>6.5104166666679814E-4</c:v>
                </c:pt>
                <c:pt idx="17508">
                  <c:v>1.0416666666666938E-2</c:v>
                </c:pt>
                <c:pt idx="17509">
                  <c:v>9.6618357487921833E-3</c:v>
                </c:pt>
                <c:pt idx="17510">
                  <c:v>1.6873278236914636E-2</c:v>
                </c:pt>
                <c:pt idx="17511">
                  <c:v>4.5584045584045683E-2</c:v>
                </c:pt>
                <c:pt idx="17512">
                  <c:v>2.8532608695652131E-2</c:v>
                </c:pt>
                <c:pt idx="17513">
                  <c:v>3.6885245901639496E-2</c:v>
                </c:pt>
                <c:pt idx="17514">
                  <c:v>1.084010840108398E-2</c:v>
                </c:pt>
                <c:pt idx="17515">
                  <c:v>3.7281215777440783E-3</c:v>
                </c:pt>
                <c:pt idx="17516">
                  <c:v>3.0991735537190834E-3</c:v>
                </c:pt>
                <c:pt idx="17517">
                  <c:v>2.7502750275025187E-4</c:v>
                </c:pt>
                <c:pt idx="17518">
                  <c:v>2.2038567493112997E-2</c:v>
                </c:pt>
                <c:pt idx="17519">
                  <c:v>4.1208791208792207E-3</c:v>
                </c:pt>
                <c:pt idx="17520">
                  <c:v>6.9444444444444033E-3</c:v>
                </c:pt>
                <c:pt idx="17521">
                  <c:v>3.7153322867608599E-2</c:v>
                </c:pt>
                <c:pt idx="17522">
                  <c:v>6.1802232854864421E-3</c:v>
                </c:pt>
                <c:pt idx="17523">
                  <c:v>2.6213428039910409E-3</c:v>
                </c:pt>
                <c:pt idx="17524">
                  <c:v>8.4841363102231525E-3</c:v>
                </c:pt>
                <c:pt idx="17525">
                  <c:v>1.3989776701641156E-2</c:v>
                </c:pt>
                <c:pt idx="17526">
                  <c:v>7.6176125899879129E-3</c:v>
                </c:pt>
                <c:pt idx="17527">
                  <c:v>2.5252525252525099E-3</c:v>
                </c:pt>
                <c:pt idx="17528">
                  <c:v>7.2859744990892324E-3</c:v>
                </c:pt>
                <c:pt idx="17529">
                  <c:v>3.6885245901639496E-2</c:v>
                </c:pt>
                <c:pt idx="17530">
                  <c:v>1.6873278236914636E-2</c:v>
                </c:pt>
                <c:pt idx="17531">
                  <c:v>1.0683760683759507E-3</c:v>
                </c:pt>
                <c:pt idx="17532">
                  <c:v>1.084010840108398E-2</c:v>
                </c:pt>
                <c:pt idx="17533">
                  <c:v>2.4390243902439174E-2</c:v>
                </c:pt>
                <c:pt idx="17534">
                  <c:v>2.4390243902439174E-2</c:v>
                </c:pt>
                <c:pt idx="17535">
                  <c:v>3.2716927453769369E-2</c:v>
                </c:pt>
                <c:pt idx="17536">
                  <c:v>2.7266028002947387E-2</c:v>
                </c:pt>
                <c:pt idx="17537">
                  <c:v>2.9877840495375705E-2</c:v>
                </c:pt>
                <c:pt idx="17538">
                  <c:v>8.6343432279158104E-3</c:v>
                </c:pt>
                <c:pt idx="17539">
                  <c:v>1.9854937396165426E-3</c:v>
                </c:pt>
                <c:pt idx="17540">
                  <c:v>1.3258820951128777E-2</c:v>
                </c:pt>
                <c:pt idx="17541">
                  <c:v>2.976190476190496E-3</c:v>
                </c:pt>
                <c:pt idx="17542">
                  <c:v>2.016129032257999E-3</c:v>
                </c:pt>
                <c:pt idx="17543">
                  <c:v>8.9605734767043196E-4</c:v>
                </c:pt>
                <c:pt idx="17544">
                  <c:v>5.0576892682156049E-3</c:v>
                </c:pt>
                <c:pt idx="17545">
                  <c:v>9.4029149036220223E-4</c:v>
                </c:pt>
                <c:pt idx="17546">
                  <c:v>6.6666666666668883E-3</c:v>
                </c:pt>
                <c:pt idx="17547">
                  <c:v>2.6666666666666613E-2</c:v>
                </c:pt>
                <c:pt idx="17548">
                  <c:v>1.0628247520075672E-2</c:v>
                </c:pt>
                <c:pt idx="17549">
                  <c:v>2.8476647654730371E-3</c:v>
                </c:pt>
                <c:pt idx="17550">
                  <c:v>1.8484090744364814E-2</c:v>
                </c:pt>
                <c:pt idx="17551">
                  <c:v>1.0287093895975077E-3</c:v>
                </c:pt>
                <c:pt idx="17552">
                  <c:v>1.9420933139460885E-2</c:v>
                </c:pt>
                <c:pt idx="17553">
                  <c:v>5.0717591040167116E-4</c:v>
                </c:pt>
                <c:pt idx="17554">
                  <c:v>6.6261974156709719E-3</c:v>
                </c:pt>
                <c:pt idx="17555">
                  <c:v>6.9300069300056593E-4</c:v>
                </c:pt>
                <c:pt idx="17556">
                  <c:v>1.5390153709825719E-2</c:v>
                </c:pt>
                <c:pt idx="17557">
                  <c:v>1.08314046993276E-3</c:v>
                </c:pt>
                <c:pt idx="17558">
                  <c:v>3.9134156781213915E-3</c:v>
                </c:pt>
                <c:pt idx="17559">
                  <c:v>2.7490936581766446E-5</c:v>
                </c:pt>
                <c:pt idx="17560">
                  <c:v>2.7490936581766446E-5</c:v>
                </c:pt>
                <c:pt idx="17561">
                  <c:v>1.9742302350998012E-2</c:v>
                </c:pt>
                <c:pt idx="17562">
                  <c:v>6.0212607382417955E-3</c:v>
                </c:pt>
                <c:pt idx="17563">
                  <c:v>4.690748440748424E-2</c:v>
                </c:pt>
                <c:pt idx="17564">
                  <c:v>6.1147119970647399E-3</c:v>
                </c:pt>
                <c:pt idx="17565">
                  <c:v>3.6499480249480167E-2</c:v>
                </c:pt>
                <c:pt idx="17566">
                  <c:v>1.2993762993760356E-3</c:v>
                </c:pt>
                <c:pt idx="17567">
                  <c:v>3.9134156781213915E-3</c:v>
                </c:pt>
                <c:pt idx="17568">
                  <c:v>2.7355290513182916E-3</c:v>
                </c:pt>
                <c:pt idx="17569">
                  <c:v>2.2952853598014817E-2</c:v>
                </c:pt>
                <c:pt idx="17570">
                  <c:v>2.2074110309404347E-2</c:v>
                </c:pt>
                <c:pt idx="17571">
                  <c:v>6.9991251093613586E-3</c:v>
                </c:pt>
                <c:pt idx="17572">
                  <c:v>1.744627054361576E-2</c:v>
                </c:pt>
                <c:pt idx="17573">
                  <c:v>2.723311546840948E-2</c:v>
                </c:pt>
                <c:pt idx="17574">
                  <c:v>9.0909090909087973E-3</c:v>
                </c:pt>
                <c:pt idx="17575">
                  <c:v>1.1736517218973471E-2</c:v>
                </c:pt>
                <c:pt idx="17576">
                  <c:v>2.839832151895962E-3</c:v>
                </c:pt>
                <c:pt idx="17577">
                  <c:v>1.0416666666666938E-2</c:v>
                </c:pt>
                <c:pt idx="17578">
                  <c:v>2.3437500000000038E-2</c:v>
                </c:pt>
                <c:pt idx="17579">
                  <c:v>2.3437500000000038E-2</c:v>
                </c:pt>
                <c:pt idx="17580">
                  <c:v>3.3469945355191169E-2</c:v>
                </c:pt>
                <c:pt idx="17581">
                  <c:v>8.0506037952847893E-3</c:v>
                </c:pt>
                <c:pt idx="17582">
                  <c:v>1.3227513227514738E-3</c:v>
                </c:pt>
                <c:pt idx="17583">
                  <c:v>6.4768910922757611E-3</c:v>
                </c:pt>
                <c:pt idx="17584">
                  <c:v>1.767151767151752E-2</c:v>
                </c:pt>
                <c:pt idx="17585">
                  <c:v>5.1131384136742335E-5</c:v>
                </c:pt>
                <c:pt idx="17586">
                  <c:v>5.2408177408176226E-3</c:v>
                </c:pt>
                <c:pt idx="17587">
                  <c:v>5.0717591040167116E-4</c:v>
                </c:pt>
                <c:pt idx="17588">
                  <c:v>1.1333914559720775E-2</c:v>
                </c:pt>
                <c:pt idx="17589">
                  <c:v>1.5722453222450658E-3</c:v>
                </c:pt>
                <c:pt idx="17590">
                  <c:v>1.9427374269841766E-7</c:v>
                </c:pt>
                <c:pt idx="17591">
                  <c:v>4.7225577629882463E-4</c:v>
                </c:pt>
                <c:pt idx="17592">
                  <c:v>1.8217532409545604E-2</c:v>
                </c:pt>
                <c:pt idx="17593">
                  <c:v>2.1725749291340225E-2</c:v>
                </c:pt>
                <c:pt idx="17594">
                  <c:v>4.3905865823821541E-5</c:v>
                </c:pt>
                <c:pt idx="17595">
                  <c:v>1.7516281158769659E-2</c:v>
                </c:pt>
                <c:pt idx="17596">
                  <c:v>7.4091475582409843E-3</c:v>
                </c:pt>
                <c:pt idx="17597">
                  <c:v>2.9680365296803794E-2</c:v>
                </c:pt>
                <c:pt idx="17598">
                  <c:v>1.7516281158769659E-2</c:v>
                </c:pt>
                <c:pt idx="17599">
                  <c:v>2.2826766729205875E-2</c:v>
                </c:pt>
                <c:pt idx="17600">
                  <c:v>1.7516281158769659E-2</c:v>
                </c:pt>
                <c:pt idx="17601">
                  <c:v>2.9680365296803794E-2</c:v>
                </c:pt>
                <c:pt idx="17602">
                  <c:v>5.5266887104393245E-2</c:v>
                </c:pt>
                <c:pt idx="17603">
                  <c:v>1.7516281158769659E-2</c:v>
                </c:pt>
                <c:pt idx="17604">
                  <c:v>1.1582581579240702E-2</c:v>
                </c:pt>
                <c:pt idx="17605">
                  <c:v>3.7495972271814862E-3</c:v>
                </c:pt>
                <c:pt idx="17606">
                  <c:v>1.1582581579240702E-2</c:v>
                </c:pt>
                <c:pt idx="17607">
                  <c:v>1.1582581579240702E-2</c:v>
                </c:pt>
                <c:pt idx="17608">
                  <c:v>1.0635034257081455E-2</c:v>
                </c:pt>
                <c:pt idx="17609">
                  <c:v>1.0635034257081455E-2</c:v>
                </c:pt>
                <c:pt idx="17610">
                  <c:v>2.1117094287825707E-2</c:v>
                </c:pt>
                <c:pt idx="17611">
                  <c:v>1.0635034257081455E-2</c:v>
                </c:pt>
                <c:pt idx="17612">
                  <c:v>1.0635034257081455E-2</c:v>
                </c:pt>
                <c:pt idx="17613">
                  <c:v>2.3319200484554808E-2</c:v>
                </c:pt>
                <c:pt idx="17614">
                  <c:v>9.8681805998884634E-4</c:v>
                </c:pt>
                <c:pt idx="17615">
                  <c:v>6.9991251093613586E-3</c:v>
                </c:pt>
                <c:pt idx="17616">
                  <c:v>1.3227513227514738E-3</c:v>
                </c:pt>
                <c:pt idx="17617">
                  <c:v>1.0416666666666938E-2</c:v>
                </c:pt>
                <c:pt idx="17618">
                  <c:v>7.4992347719621596E-3</c:v>
                </c:pt>
                <c:pt idx="17619">
                  <c:v>1.0416666666666938E-2</c:v>
                </c:pt>
                <c:pt idx="17620">
                  <c:v>2.3437500000000038E-2</c:v>
                </c:pt>
                <c:pt idx="17621">
                  <c:v>1.0416666666666938E-2</c:v>
                </c:pt>
                <c:pt idx="17622">
                  <c:v>6.5104166666679814E-4</c:v>
                </c:pt>
                <c:pt idx="17623">
                  <c:v>7.1072319201995054E-2</c:v>
                </c:pt>
                <c:pt idx="17624">
                  <c:v>6.5104166666679814E-4</c:v>
                </c:pt>
                <c:pt idx="17625">
                  <c:v>2.6192445547284695E-3</c:v>
                </c:pt>
                <c:pt idx="17626">
                  <c:v>1.6036878327490022E-2</c:v>
                </c:pt>
                <c:pt idx="17627">
                  <c:v>0</c:v>
                </c:pt>
                <c:pt idx="17628">
                  <c:v>0</c:v>
                </c:pt>
                <c:pt idx="17629">
                  <c:v>7.1819191660257936E-2</c:v>
                </c:pt>
                <c:pt idx="17630">
                  <c:v>1.1578500106224942E-2</c:v>
                </c:pt>
                <c:pt idx="17631">
                  <c:v>2.3437500000000038E-2</c:v>
                </c:pt>
                <c:pt idx="17632">
                  <c:v>6.6666666666667001E-3</c:v>
                </c:pt>
                <c:pt idx="17633">
                  <c:v>3.4722222222222398E-3</c:v>
                </c:pt>
                <c:pt idx="17634">
                  <c:v>4.3744531933532539E-4</c:v>
                </c:pt>
                <c:pt idx="17635">
                  <c:v>1.5748031496063096E-2</c:v>
                </c:pt>
                <c:pt idx="17636">
                  <c:v>3.484553723788203E-3</c:v>
                </c:pt>
                <c:pt idx="17637">
                  <c:v>1.6421052631579034E-2</c:v>
                </c:pt>
                <c:pt idx="17638">
                  <c:v>5.29014844804351E-4</c:v>
                </c:pt>
                <c:pt idx="17639">
                  <c:v>6.7476383265856772E-3</c:v>
                </c:pt>
                <c:pt idx="17640">
                  <c:v>6.5830617821238847E-6</c:v>
                </c:pt>
                <c:pt idx="17641">
                  <c:v>2.3199023199023172E-2</c:v>
                </c:pt>
                <c:pt idx="17642">
                  <c:v>1.6079158936301841E-2</c:v>
                </c:pt>
                <c:pt idx="17643">
                  <c:v>1.0635034257081455E-2</c:v>
                </c:pt>
                <c:pt idx="17644">
                  <c:v>6.8740783026497582E-3</c:v>
                </c:pt>
                <c:pt idx="17645">
                  <c:v>1.0198135198135189E-2</c:v>
                </c:pt>
                <c:pt idx="17646">
                  <c:v>3.1989801965588227E-3</c:v>
                </c:pt>
                <c:pt idx="17647">
                  <c:v>1.0635034257081455E-2</c:v>
                </c:pt>
                <c:pt idx="17648">
                  <c:v>4.8166119594678422E-4</c:v>
                </c:pt>
                <c:pt idx="17649">
                  <c:v>2.2038567493112997E-2</c:v>
                </c:pt>
                <c:pt idx="17650">
                  <c:v>8.6206896551723113E-3</c:v>
                </c:pt>
                <c:pt idx="17651">
                  <c:v>2.8490028490029567E-3</c:v>
                </c:pt>
                <c:pt idx="17652">
                  <c:v>2.7777777777777794E-2</c:v>
                </c:pt>
                <c:pt idx="17653">
                  <c:v>4.5537340619304E-4</c:v>
                </c:pt>
                <c:pt idx="17654">
                  <c:v>1.5444015444015401E-2</c:v>
                </c:pt>
                <c:pt idx="17655">
                  <c:v>5.698819141148611E-3</c:v>
                </c:pt>
                <c:pt idx="17656">
                  <c:v>1.6343825665859634E-2</c:v>
                </c:pt>
                <c:pt idx="17657">
                  <c:v>5.2910052910052586E-3</c:v>
                </c:pt>
                <c:pt idx="17658">
                  <c:v>2.2277227722772547E-2</c:v>
                </c:pt>
                <c:pt idx="17659">
                  <c:v>1.0101010101010039E-2</c:v>
                </c:pt>
                <c:pt idx="17660">
                  <c:v>7.9365079365076828E-3</c:v>
                </c:pt>
                <c:pt idx="17661">
                  <c:v>3.4740092640247184E-3</c:v>
                </c:pt>
                <c:pt idx="17662">
                  <c:v>-1.1264438155693552E-16</c:v>
                </c:pt>
                <c:pt idx="17663">
                  <c:v>6.7750677506769365E-4</c:v>
                </c:pt>
                <c:pt idx="17664">
                  <c:v>4.5537340619304E-4</c:v>
                </c:pt>
                <c:pt idx="17665">
                  <c:v>2.4390243902439174E-2</c:v>
                </c:pt>
                <c:pt idx="17666">
                  <c:v>9.6659803248683451E-3</c:v>
                </c:pt>
                <c:pt idx="17667">
                  <c:v>6.5104166666679814E-4</c:v>
                </c:pt>
                <c:pt idx="17668">
                  <c:v>6.5104166666679814E-4</c:v>
                </c:pt>
                <c:pt idx="17669">
                  <c:v>6.238859180035747E-3</c:v>
                </c:pt>
                <c:pt idx="17670">
                  <c:v>1.9357336430511073E-4</c:v>
                </c:pt>
                <c:pt idx="17671">
                  <c:v>6.9991251093613586E-3</c:v>
                </c:pt>
                <c:pt idx="17672">
                  <c:v>1.5679442508710839E-2</c:v>
                </c:pt>
                <c:pt idx="17673">
                  <c:v>6.5104166666679814E-4</c:v>
                </c:pt>
                <c:pt idx="17674">
                  <c:v>6.5104166666679814E-4</c:v>
                </c:pt>
                <c:pt idx="17675">
                  <c:v>1.2298046780805524E-2</c:v>
                </c:pt>
                <c:pt idx="17676">
                  <c:v>8.9605734767043196E-4</c:v>
                </c:pt>
                <c:pt idx="17677">
                  <c:v>1.0191787152573997E-3</c:v>
                </c:pt>
                <c:pt idx="17678">
                  <c:v>1.0092272203000969E-3</c:v>
                </c:pt>
                <c:pt idx="17679">
                  <c:v>3.5426341589267239E-2</c:v>
                </c:pt>
                <c:pt idx="17680">
                  <c:v>7.7685421994886832E-3</c:v>
                </c:pt>
                <c:pt idx="17681">
                  <c:v>2.3809523809524013E-2</c:v>
                </c:pt>
                <c:pt idx="17682">
                  <c:v>3.0014124293785294E-2</c:v>
                </c:pt>
                <c:pt idx="17683">
                  <c:v>6.6019673862813526E-3</c:v>
                </c:pt>
                <c:pt idx="17684">
                  <c:v>9.5996801439354636E-3</c:v>
                </c:pt>
                <c:pt idx="17685">
                  <c:v>4.2386520357378395E-2</c:v>
                </c:pt>
                <c:pt idx="17686">
                  <c:v>1.9181585677749229E-2</c:v>
                </c:pt>
                <c:pt idx="17687">
                  <c:v>3.6324786324786452E-2</c:v>
                </c:pt>
                <c:pt idx="17688">
                  <c:v>8.9285714285713622E-3</c:v>
                </c:pt>
                <c:pt idx="17689">
                  <c:v>6.9991251093613586E-3</c:v>
                </c:pt>
                <c:pt idx="17690">
                  <c:v>2.3437500000000038E-2</c:v>
                </c:pt>
                <c:pt idx="17691">
                  <c:v>2.3437500000000038E-2</c:v>
                </c:pt>
                <c:pt idx="17692">
                  <c:v>1.3888888888888959E-2</c:v>
                </c:pt>
                <c:pt idx="17693">
                  <c:v>1.3888888888888959E-2</c:v>
                </c:pt>
                <c:pt idx="17694">
                  <c:v>2.4154589371982158E-3</c:v>
                </c:pt>
                <c:pt idx="17695">
                  <c:v>2.1164021164021368E-2</c:v>
                </c:pt>
                <c:pt idx="17696">
                  <c:v>4.3715846994535582E-2</c:v>
                </c:pt>
                <c:pt idx="17697">
                  <c:v>6.9991251093613586E-3</c:v>
                </c:pt>
                <c:pt idx="17698">
                  <c:v>2.640716374269006E-2</c:v>
                </c:pt>
                <c:pt idx="17699">
                  <c:v>1.0416666666666938E-2</c:v>
                </c:pt>
                <c:pt idx="17700">
                  <c:v>4.1057848414936253E-2</c:v>
                </c:pt>
                <c:pt idx="17701">
                  <c:v>1.0416666666666938E-2</c:v>
                </c:pt>
                <c:pt idx="17702">
                  <c:v>6.9686411149826252E-3</c:v>
                </c:pt>
                <c:pt idx="17703">
                  <c:v>6.9991251093613586E-3</c:v>
                </c:pt>
                <c:pt idx="17704">
                  <c:v>1.1437908496732202E-2</c:v>
                </c:pt>
                <c:pt idx="17705">
                  <c:v>2.976190476190496E-3</c:v>
                </c:pt>
                <c:pt idx="17706">
                  <c:v>6.1454293737771293E-4</c:v>
                </c:pt>
                <c:pt idx="17707">
                  <c:v>4.8166119594678422E-4</c:v>
                </c:pt>
                <c:pt idx="17708">
                  <c:v>1.0635034257081455E-2</c:v>
                </c:pt>
                <c:pt idx="17709">
                  <c:v>1.0003306878307095E-2</c:v>
                </c:pt>
                <c:pt idx="17710">
                  <c:v>4.3715846994535582E-2</c:v>
                </c:pt>
                <c:pt idx="17711">
                  <c:v>2.1164021164021368E-2</c:v>
                </c:pt>
                <c:pt idx="17712">
                  <c:v>6.9991251093613586E-3</c:v>
                </c:pt>
                <c:pt idx="17713">
                  <c:v>1.4459665144596895E-2</c:v>
                </c:pt>
                <c:pt idx="17714">
                  <c:v>1.091805588166234E-2</c:v>
                </c:pt>
                <c:pt idx="17715">
                  <c:v>9.9616097431824077E-3</c:v>
                </c:pt>
                <c:pt idx="17716">
                  <c:v>5.5555555555555448E-2</c:v>
                </c:pt>
                <c:pt idx="17717">
                  <c:v>6.9686411149826252E-3</c:v>
                </c:pt>
                <c:pt idx="17718">
                  <c:v>1.0030039065694147E-2</c:v>
                </c:pt>
                <c:pt idx="17719">
                  <c:v>1.1206328279499017E-2</c:v>
                </c:pt>
                <c:pt idx="17720">
                  <c:v>4.7966293955598892E-2</c:v>
                </c:pt>
                <c:pt idx="17721">
                  <c:v>7.4633456986398332E-3</c:v>
                </c:pt>
                <c:pt idx="17722">
                  <c:v>2.3847376788555664E-3</c:v>
                </c:pt>
                <c:pt idx="17723">
                  <c:v>4.9621003904893896E-3</c:v>
                </c:pt>
                <c:pt idx="17724">
                  <c:v>1.1086390650285174E-2</c:v>
                </c:pt>
                <c:pt idx="17725">
                  <c:v>1.3271583604064391E-2</c:v>
                </c:pt>
                <c:pt idx="17726">
                  <c:v>2.3593177108241676E-2</c:v>
                </c:pt>
                <c:pt idx="17727">
                  <c:v>1.1206328279499017E-2</c:v>
                </c:pt>
                <c:pt idx="17728">
                  <c:v>1.394694717429217E-2</c:v>
                </c:pt>
                <c:pt idx="17729">
                  <c:v>1.1206328279499017E-2</c:v>
                </c:pt>
                <c:pt idx="17730">
                  <c:v>0.15295684724282863</c:v>
                </c:pt>
                <c:pt idx="17731">
                  <c:v>4.0612191605072671E-2</c:v>
                </c:pt>
                <c:pt idx="17732">
                  <c:v>3.0134657571392045E-3</c:v>
                </c:pt>
                <c:pt idx="17733">
                  <c:v>4.712404712404715E-2</c:v>
                </c:pt>
                <c:pt idx="17734">
                  <c:v>5.6979504612224329E-4</c:v>
                </c:pt>
                <c:pt idx="17735">
                  <c:v>6.9053030593214035E-3</c:v>
                </c:pt>
                <c:pt idx="17736">
                  <c:v>2.6278702749288894E-4</c:v>
                </c:pt>
                <c:pt idx="17737">
                  <c:v>1.1206328279499017E-2</c:v>
                </c:pt>
                <c:pt idx="17738">
                  <c:v>6.9991251093613586E-3</c:v>
                </c:pt>
                <c:pt idx="17739">
                  <c:v>6.9686411149826252E-3</c:v>
                </c:pt>
                <c:pt idx="17740">
                  <c:v>1.5748031496063096E-2</c:v>
                </c:pt>
                <c:pt idx="17741">
                  <c:v>2.2038567493112875E-2</c:v>
                </c:pt>
                <c:pt idx="17742">
                  <c:v>2.2038567493112875E-2</c:v>
                </c:pt>
                <c:pt idx="17743">
                  <c:v>1.5748031496063096E-2</c:v>
                </c:pt>
                <c:pt idx="17744">
                  <c:v>2.976190476190496E-3</c:v>
                </c:pt>
                <c:pt idx="17745">
                  <c:v>0</c:v>
                </c:pt>
                <c:pt idx="17746">
                  <c:v>9.9961553248750397E-3</c:v>
                </c:pt>
                <c:pt idx="17747">
                  <c:v>2.976190476190496E-3</c:v>
                </c:pt>
                <c:pt idx="17748">
                  <c:v>0</c:v>
                </c:pt>
                <c:pt idx="17749">
                  <c:v>2.976190476190496E-3</c:v>
                </c:pt>
                <c:pt idx="17750">
                  <c:v>1.4336917562724075E-2</c:v>
                </c:pt>
                <c:pt idx="17751">
                  <c:v>6.9991251093613586E-3</c:v>
                </c:pt>
                <c:pt idx="17752">
                  <c:v>1.0416666666666938E-2</c:v>
                </c:pt>
                <c:pt idx="17753">
                  <c:v>6.9991251093613586E-3</c:v>
                </c:pt>
                <c:pt idx="17754">
                  <c:v>4.3744531933532539E-4</c:v>
                </c:pt>
                <c:pt idx="17755">
                  <c:v>2.976190476190496E-3</c:v>
                </c:pt>
                <c:pt idx="17756">
                  <c:v>4.2265426880810128E-4</c:v>
                </c:pt>
                <c:pt idx="17757">
                  <c:v>2.3437500000000038E-2</c:v>
                </c:pt>
                <c:pt idx="17758">
                  <c:v>3.1249999999999962E-2</c:v>
                </c:pt>
                <c:pt idx="17759">
                  <c:v>6.5104166666679814E-4</c:v>
                </c:pt>
                <c:pt idx="17760">
                  <c:v>1.0416666666666938E-2</c:v>
                </c:pt>
                <c:pt idx="17761">
                  <c:v>4.3744531933532539E-4</c:v>
                </c:pt>
                <c:pt idx="17762">
                  <c:v>4.9554781262098134E-2</c:v>
                </c:pt>
                <c:pt idx="17763">
                  <c:v>1.5748031496063096E-2</c:v>
                </c:pt>
                <c:pt idx="17764">
                  <c:v>3.1249999999999962E-2</c:v>
                </c:pt>
                <c:pt idx="17765">
                  <c:v>7.096665826824485E-3</c:v>
                </c:pt>
                <c:pt idx="17766">
                  <c:v>2.3011176857330728E-3</c:v>
                </c:pt>
                <c:pt idx="17767">
                  <c:v>2.1477098400175497E-2</c:v>
                </c:pt>
                <c:pt idx="17768">
                  <c:v>2.3437500000000038E-2</c:v>
                </c:pt>
                <c:pt idx="17769">
                  <c:v>2.3422377080913635E-2</c:v>
                </c:pt>
                <c:pt idx="17770">
                  <c:v>6.9991251093613586E-3</c:v>
                </c:pt>
                <c:pt idx="17771">
                  <c:v>6.6666666666667001E-3</c:v>
                </c:pt>
                <c:pt idx="17772">
                  <c:v>6.6666666666668883E-3</c:v>
                </c:pt>
                <c:pt idx="17773">
                  <c:v>2.1477098400175497E-2</c:v>
                </c:pt>
                <c:pt idx="17774">
                  <c:v>1.5748031496063096E-2</c:v>
                </c:pt>
                <c:pt idx="17775">
                  <c:v>2.976190476190496E-3</c:v>
                </c:pt>
                <c:pt idx="17776">
                  <c:v>4.3744531933532539E-4</c:v>
                </c:pt>
                <c:pt idx="17777">
                  <c:v>2.005012531328303E-2</c:v>
                </c:pt>
                <c:pt idx="17778">
                  <c:v>9.2364532019715878E-4</c:v>
                </c:pt>
                <c:pt idx="17779">
                  <c:v>1.0976702508960743E-2</c:v>
                </c:pt>
                <c:pt idx="17780">
                  <c:v>4.3744531933532539E-4</c:v>
                </c:pt>
                <c:pt idx="17781">
                  <c:v>1.3329167968343136E-2</c:v>
                </c:pt>
                <c:pt idx="17782">
                  <c:v>1.0416666666666938E-2</c:v>
                </c:pt>
                <c:pt idx="17783">
                  <c:v>4.3744531933532539E-4</c:v>
                </c:pt>
                <c:pt idx="17784">
                  <c:v>2.3437500000000038E-2</c:v>
                </c:pt>
                <c:pt idx="17785">
                  <c:v>6.9991251093613586E-3</c:v>
                </c:pt>
                <c:pt idx="17786">
                  <c:v>2.4609074596257417E-2</c:v>
                </c:pt>
                <c:pt idx="17787">
                  <c:v>2.4609074596257417E-2</c:v>
                </c:pt>
                <c:pt idx="17788">
                  <c:v>2.4609074596257417E-2</c:v>
                </c:pt>
                <c:pt idx="17789">
                  <c:v>2.4609074596257417E-2</c:v>
                </c:pt>
                <c:pt idx="17790">
                  <c:v>2.4609074596257417E-2</c:v>
                </c:pt>
                <c:pt idx="17791">
                  <c:v>2.4609074596257417E-2</c:v>
                </c:pt>
                <c:pt idx="17792">
                  <c:v>1.5748031496063096E-2</c:v>
                </c:pt>
                <c:pt idx="17793">
                  <c:v>2.1164021164021368E-2</c:v>
                </c:pt>
                <c:pt idx="17794">
                  <c:v>1.7076502732243888E-4</c:v>
                </c:pt>
                <c:pt idx="17795">
                  <c:v>6.5104166666679814E-4</c:v>
                </c:pt>
                <c:pt idx="17796">
                  <c:v>1.2729034531360112E-2</c:v>
                </c:pt>
                <c:pt idx="17797">
                  <c:v>7.2148786831516027E-4</c:v>
                </c:pt>
                <c:pt idx="17798">
                  <c:v>5.8430873938895463E-3</c:v>
                </c:pt>
                <c:pt idx="17799">
                  <c:v>1.0296789824349027E-2</c:v>
                </c:pt>
                <c:pt idx="17800">
                  <c:v>1.4660633484162905E-3</c:v>
                </c:pt>
                <c:pt idx="17801">
                  <c:v>1.5567765567765486E-2</c:v>
                </c:pt>
                <c:pt idx="17802">
                  <c:v>7.1596397514853034E-3</c:v>
                </c:pt>
                <c:pt idx="17803">
                  <c:v>7.2148786831516027E-4</c:v>
                </c:pt>
                <c:pt idx="17804">
                  <c:v>6.5104166666679814E-4</c:v>
                </c:pt>
                <c:pt idx="17805">
                  <c:v>1.5748031496063096E-2</c:v>
                </c:pt>
                <c:pt idx="17806">
                  <c:v>6.5104166666679814E-4</c:v>
                </c:pt>
                <c:pt idx="17807">
                  <c:v>1.0416666666666938E-2</c:v>
                </c:pt>
                <c:pt idx="17808">
                  <c:v>1.5748031496063096E-2</c:v>
                </c:pt>
                <c:pt idx="17809">
                  <c:v>2.976190476190496E-3</c:v>
                </c:pt>
                <c:pt idx="17810">
                  <c:v>3.097173828881227E-3</c:v>
                </c:pt>
                <c:pt idx="17811">
                  <c:v>5.9930480642340365E-5</c:v>
                </c:pt>
                <c:pt idx="17812">
                  <c:v>1.3605442176870781E-2</c:v>
                </c:pt>
                <c:pt idx="17813">
                  <c:v>6.238859180035747E-3</c:v>
                </c:pt>
                <c:pt idx="17814">
                  <c:v>1.084010840108398E-2</c:v>
                </c:pt>
                <c:pt idx="17815">
                  <c:v>2.2038567493112997E-2</c:v>
                </c:pt>
                <c:pt idx="17816">
                  <c:v>7.2859744990892324E-3</c:v>
                </c:pt>
                <c:pt idx="17817">
                  <c:v>1.4939309056956073E-2</c:v>
                </c:pt>
                <c:pt idx="17818">
                  <c:v>1.084010840108398E-2</c:v>
                </c:pt>
                <c:pt idx="17819">
                  <c:v>1.4367816091953854E-3</c:v>
                </c:pt>
                <c:pt idx="17820">
                  <c:v>1.084010840108398E-2</c:v>
                </c:pt>
                <c:pt idx="17821">
                  <c:v>5.164992826397597E-4</c:v>
                </c:pt>
                <c:pt idx="17822">
                  <c:v>1.6585365853658652E-2</c:v>
                </c:pt>
                <c:pt idx="17823">
                  <c:v>9.8395721925138542E-4</c:v>
                </c:pt>
                <c:pt idx="17824">
                  <c:v>1.0967741935483678E-2</c:v>
                </c:pt>
                <c:pt idx="17825">
                  <c:v>1.3840830449813422E-4</c:v>
                </c:pt>
                <c:pt idx="17826">
                  <c:v>6.9440459110471676E-3</c:v>
                </c:pt>
                <c:pt idx="17827">
                  <c:v>3.8891589693393329E-6</c:v>
                </c:pt>
                <c:pt idx="17828">
                  <c:v>1.6790123456790994E-3</c:v>
                </c:pt>
                <c:pt idx="17829">
                  <c:v>1.3840830449813422E-4</c:v>
                </c:pt>
                <c:pt idx="17830">
                  <c:v>9.8395721925138542E-4</c:v>
                </c:pt>
                <c:pt idx="17831">
                  <c:v>7.8586375261568593E-3</c:v>
                </c:pt>
                <c:pt idx="17832">
                  <c:v>1.2986033098036599E-2</c:v>
                </c:pt>
                <c:pt idx="17833">
                  <c:v>3.0740204113494474E-3</c:v>
                </c:pt>
                <c:pt idx="17834">
                  <c:v>1.1050995740762241E-2</c:v>
                </c:pt>
                <c:pt idx="17835">
                  <c:v>5.1454918032786769E-2</c:v>
                </c:pt>
                <c:pt idx="17836">
                  <c:v>9.3664717348929064E-3</c:v>
                </c:pt>
                <c:pt idx="17837">
                  <c:v>5.2521008403361449E-2</c:v>
                </c:pt>
                <c:pt idx="17838">
                  <c:v>3.7253694581267826E-4</c:v>
                </c:pt>
                <c:pt idx="17839">
                  <c:v>2.1512605042016884E-2</c:v>
                </c:pt>
                <c:pt idx="17840">
                  <c:v>0.11183858580508486</c:v>
                </c:pt>
                <c:pt idx="17841">
                  <c:v>4.350721420643684E-3</c:v>
                </c:pt>
                <c:pt idx="17842">
                  <c:v>1.8609632139399691E-2</c:v>
                </c:pt>
                <c:pt idx="17843">
                  <c:v>8.0277777777777257E-3</c:v>
                </c:pt>
                <c:pt idx="17844">
                  <c:v>6.5104166666679814E-4</c:v>
                </c:pt>
                <c:pt idx="17845">
                  <c:v>3.5433070866141662E-2</c:v>
                </c:pt>
                <c:pt idx="17846">
                  <c:v>1.5748031496063096E-2</c:v>
                </c:pt>
                <c:pt idx="17847">
                  <c:v>2.8624661246612532E-2</c:v>
                </c:pt>
                <c:pt idx="17848">
                  <c:v>0.25675675675675685</c:v>
                </c:pt>
                <c:pt idx="17849">
                  <c:v>9.7949188858280165E-3</c:v>
                </c:pt>
                <c:pt idx="17850">
                  <c:v>1.0416666666666938E-2</c:v>
                </c:pt>
                <c:pt idx="17851">
                  <c:v>3.5433070866141662E-2</c:v>
                </c:pt>
                <c:pt idx="17852">
                  <c:v>1.5748031496063096E-2</c:v>
                </c:pt>
                <c:pt idx="17853">
                  <c:v>6.5104166666679814E-4</c:v>
                </c:pt>
                <c:pt idx="17854">
                  <c:v>2.4378698224853026E-3</c:v>
                </c:pt>
                <c:pt idx="17855">
                  <c:v>2.8115985496396118E-2</c:v>
                </c:pt>
                <c:pt idx="17856">
                  <c:v>4.6027800791681705E-4</c:v>
                </c:pt>
                <c:pt idx="17857">
                  <c:v>1.5355342423433959E-2</c:v>
                </c:pt>
                <c:pt idx="17858">
                  <c:v>2.3202614379084888E-2</c:v>
                </c:pt>
                <c:pt idx="17859">
                  <c:v>1.7076502732243888E-4</c:v>
                </c:pt>
                <c:pt idx="17860">
                  <c:v>2.3437500000000038E-2</c:v>
                </c:pt>
                <c:pt idx="17861">
                  <c:v>6.5104166666679814E-4</c:v>
                </c:pt>
                <c:pt idx="17862">
                  <c:v>1.0416666666666938E-2</c:v>
                </c:pt>
                <c:pt idx="17863">
                  <c:v>6.5104166666679814E-4</c:v>
                </c:pt>
                <c:pt idx="17864">
                  <c:v>8.9605734767043196E-4</c:v>
                </c:pt>
                <c:pt idx="17865">
                  <c:v>2.8619553887846622E-2</c:v>
                </c:pt>
                <c:pt idx="17866">
                  <c:v>1.0416666666666938E-2</c:v>
                </c:pt>
                <c:pt idx="17867">
                  <c:v>6.553079947577196E-4</c:v>
                </c:pt>
                <c:pt idx="17868">
                  <c:v>0</c:v>
                </c:pt>
                <c:pt idx="17869">
                  <c:v>6.5104166666679814E-4</c:v>
                </c:pt>
                <c:pt idx="17870">
                  <c:v>1.0416666666666938E-2</c:v>
                </c:pt>
                <c:pt idx="17871">
                  <c:v>2.976190476190496E-3</c:v>
                </c:pt>
                <c:pt idx="17872">
                  <c:v>3.5433070866141662E-2</c:v>
                </c:pt>
                <c:pt idx="17873">
                  <c:v>6.5104166666679814E-4</c:v>
                </c:pt>
                <c:pt idx="17874">
                  <c:v>9.8757890450010787E-3</c:v>
                </c:pt>
                <c:pt idx="17875">
                  <c:v>2.7322404371585415E-3</c:v>
                </c:pt>
                <c:pt idx="17876">
                  <c:v>2.3437500000000038E-2</c:v>
                </c:pt>
                <c:pt idx="17877">
                  <c:v>2.7898866608544078E-2</c:v>
                </c:pt>
                <c:pt idx="17878">
                  <c:v>4.7776988075496586E-3</c:v>
                </c:pt>
                <c:pt idx="17879">
                  <c:v>5.7915057915058294E-3</c:v>
                </c:pt>
                <c:pt idx="17880">
                  <c:v>6.5104166666679814E-4</c:v>
                </c:pt>
                <c:pt idx="17881">
                  <c:v>6.9991251093613586E-3</c:v>
                </c:pt>
                <c:pt idx="17882">
                  <c:v>1.3227513227514738E-3</c:v>
                </c:pt>
                <c:pt idx="17883">
                  <c:v>6.9991251093613586E-3</c:v>
                </c:pt>
                <c:pt idx="17884">
                  <c:v>2.1164021164021368E-2</c:v>
                </c:pt>
                <c:pt idx="17885">
                  <c:v>2.1739130434782584E-2</c:v>
                </c:pt>
                <c:pt idx="17886">
                  <c:v>4.3744531933532539E-4</c:v>
                </c:pt>
                <c:pt idx="17887">
                  <c:v>1.0835703643503729E-3</c:v>
                </c:pt>
                <c:pt idx="17888">
                  <c:v>2.1135265700484023E-3</c:v>
                </c:pt>
                <c:pt idx="17889">
                  <c:v>6.6666666666668883E-3</c:v>
                </c:pt>
                <c:pt idx="17890">
                  <c:v>6.6666666666668883E-3</c:v>
                </c:pt>
                <c:pt idx="17891">
                  <c:v>6.4974312481113549E-3</c:v>
                </c:pt>
                <c:pt idx="17892">
                  <c:v>2.3437500000000038E-2</c:v>
                </c:pt>
                <c:pt idx="17893">
                  <c:v>5.092946269416095E-4</c:v>
                </c:pt>
                <c:pt idx="17894">
                  <c:v>2.1164021164021368E-2</c:v>
                </c:pt>
                <c:pt idx="17895">
                  <c:v>1.5748031496063096E-2</c:v>
                </c:pt>
                <c:pt idx="17896">
                  <c:v>6.5104166666679814E-4</c:v>
                </c:pt>
                <c:pt idx="17897">
                  <c:v>4.3744531933532539E-4</c:v>
                </c:pt>
                <c:pt idx="17898">
                  <c:v>1.0416666666666938E-2</c:v>
                </c:pt>
                <c:pt idx="17899">
                  <c:v>1.0416666666666938E-2</c:v>
                </c:pt>
                <c:pt idx="17900">
                  <c:v>2.0748482286943332E-3</c:v>
                </c:pt>
                <c:pt idx="17901">
                  <c:v>1.7453719242983667E-2</c:v>
                </c:pt>
                <c:pt idx="17902">
                  <c:v>1.464688126886518E-3</c:v>
                </c:pt>
                <c:pt idx="17903">
                  <c:v>4.8166119594678422E-4</c:v>
                </c:pt>
                <c:pt idx="17904">
                  <c:v>6.8740783026497582E-3</c:v>
                </c:pt>
                <c:pt idx="17905">
                  <c:v>1.0179294389820967E-2</c:v>
                </c:pt>
                <c:pt idx="17906">
                  <c:v>3.5256410256410152E-2</c:v>
                </c:pt>
                <c:pt idx="17907">
                  <c:v>9.9916109531495226E-3</c:v>
                </c:pt>
                <c:pt idx="17908">
                  <c:v>6.8740783026497582E-3</c:v>
                </c:pt>
                <c:pt idx="17909">
                  <c:v>4.8166119594678422E-4</c:v>
                </c:pt>
                <c:pt idx="17910">
                  <c:v>2.8365451752548534E-3</c:v>
                </c:pt>
                <c:pt idx="17911">
                  <c:v>6.1454293737771293E-4</c:v>
                </c:pt>
                <c:pt idx="17912">
                  <c:v>6.1454293737771293E-4</c:v>
                </c:pt>
                <c:pt idx="17913">
                  <c:v>1.713909030982181E-2</c:v>
                </c:pt>
                <c:pt idx="17914">
                  <c:v>2.3039432875498308E-2</c:v>
                </c:pt>
                <c:pt idx="17915">
                  <c:v>1.5152986650998342E-2</c:v>
                </c:pt>
                <c:pt idx="17916">
                  <c:v>2.3548058417298946E-2</c:v>
                </c:pt>
                <c:pt idx="17917">
                  <c:v>1.6592502108600301E-2</c:v>
                </c:pt>
                <c:pt idx="17918">
                  <c:v>1.1582581579240702E-2</c:v>
                </c:pt>
                <c:pt idx="17919">
                  <c:v>6.5104166666679814E-4</c:v>
                </c:pt>
                <c:pt idx="17920">
                  <c:v>2.3437500000000038E-2</c:v>
                </c:pt>
                <c:pt idx="17921">
                  <c:v>1.0416666666666938E-2</c:v>
                </c:pt>
                <c:pt idx="17922">
                  <c:v>1.0860484544695154E-2</c:v>
                </c:pt>
                <c:pt idx="17923">
                  <c:v>2.1592442645074428E-2</c:v>
                </c:pt>
                <c:pt idx="17924">
                  <c:v>2.6153306910405068E-3</c:v>
                </c:pt>
                <c:pt idx="17925">
                  <c:v>1.0860484544695154E-2</c:v>
                </c:pt>
                <c:pt idx="17926">
                  <c:v>1.0860484544695154E-2</c:v>
                </c:pt>
                <c:pt idx="17927">
                  <c:v>6.5830617821238847E-6</c:v>
                </c:pt>
                <c:pt idx="17928">
                  <c:v>6.1454293737771293E-4</c:v>
                </c:pt>
                <c:pt idx="17929">
                  <c:v>3.5256410256410152E-2</c:v>
                </c:pt>
                <c:pt idx="17930">
                  <c:v>4.7384615384615261E-2</c:v>
                </c:pt>
                <c:pt idx="17931">
                  <c:v>8.5365853658536536E-2</c:v>
                </c:pt>
                <c:pt idx="17932">
                  <c:v>8.9605734767043196E-4</c:v>
                </c:pt>
                <c:pt idx="17933">
                  <c:v>1.0416666666666938E-2</c:v>
                </c:pt>
                <c:pt idx="17934">
                  <c:v>4.2372881355930824E-3</c:v>
                </c:pt>
                <c:pt idx="17935">
                  <c:v>0</c:v>
                </c:pt>
                <c:pt idx="17936">
                  <c:v>4.5955882352954056E-4</c:v>
                </c:pt>
                <c:pt idx="17937">
                  <c:v>0</c:v>
                </c:pt>
                <c:pt idx="17938">
                  <c:v>8.5365853658536536E-2</c:v>
                </c:pt>
                <c:pt idx="17939">
                  <c:v>6.6666666666668883E-3</c:v>
                </c:pt>
                <c:pt idx="17940">
                  <c:v>8.373921216782031E-3</c:v>
                </c:pt>
                <c:pt idx="17941">
                  <c:v>3.5433070866141662E-2</c:v>
                </c:pt>
                <c:pt idx="17942">
                  <c:v>1.0635034257081455E-2</c:v>
                </c:pt>
                <c:pt idx="17943">
                  <c:v>2.3319200484554808E-2</c:v>
                </c:pt>
                <c:pt idx="17944">
                  <c:v>7.0748304981301776E-3</c:v>
                </c:pt>
                <c:pt idx="17945">
                  <c:v>1.6079158936301841E-2</c:v>
                </c:pt>
                <c:pt idx="17946">
                  <c:v>5.2243429647277403E-3</c:v>
                </c:pt>
                <c:pt idx="17947">
                  <c:v>2.6399407044568297E-2</c:v>
                </c:pt>
                <c:pt idx="17948">
                  <c:v>1.3335348861664229E-3</c:v>
                </c:pt>
                <c:pt idx="17949">
                  <c:v>4.7506840985101851E-3</c:v>
                </c:pt>
                <c:pt idx="17950">
                  <c:v>1.006464648796593E-2</c:v>
                </c:pt>
                <c:pt idx="17951">
                  <c:v>6.1454293737771293E-4</c:v>
                </c:pt>
                <c:pt idx="17952">
                  <c:v>2.3091954883523971E-2</c:v>
                </c:pt>
                <c:pt idx="17953">
                  <c:v>1.4083477498111698E-2</c:v>
                </c:pt>
                <c:pt idx="17954">
                  <c:v>3.2859412250514988E-3</c:v>
                </c:pt>
                <c:pt idx="17955">
                  <c:v>4.7384615384615261E-2</c:v>
                </c:pt>
                <c:pt idx="17956">
                  <c:v>6.5104166666679814E-4</c:v>
                </c:pt>
                <c:pt idx="17957">
                  <c:v>3.9454401983996792E-4</c:v>
                </c:pt>
                <c:pt idx="17958">
                  <c:v>1.0416666666666938E-2</c:v>
                </c:pt>
                <c:pt idx="17959">
                  <c:v>6.5104166666679814E-4</c:v>
                </c:pt>
                <c:pt idx="17960">
                  <c:v>6.1218243036437225E-4</c:v>
                </c:pt>
                <c:pt idx="17961">
                  <c:v>1.0416666666666938E-2</c:v>
                </c:pt>
                <c:pt idx="17962">
                  <c:v>2.3437500000000038E-2</c:v>
                </c:pt>
                <c:pt idx="17963">
                  <c:v>2.66666666666668E-2</c:v>
                </c:pt>
                <c:pt idx="17964">
                  <c:v>0.14201183431952669</c:v>
                </c:pt>
                <c:pt idx="17965">
                  <c:v>6.9991251093613586E-3</c:v>
                </c:pt>
                <c:pt idx="17966">
                  <c:v>1.0416666666666938E-2</c:v>
                </c:pt>
                <c:pt idx="17967">
                  <c:v>1.6203703703703606E-2</c:v>
                </c:pt>
                <c:pt idx="17968">
                  <c:v>0</c:v>
                </c:pt>
                <c:pt idx="17969">
                  <c:v>8.1880612783942503E-3</c:v>
                </c:pt>
                <c:pt idx="17970">
                  <c:v>2.5345622119815617E-2</c:v>
                </c:pt>
                <c:pt idx="17971">
                  <c:v>7.8571428571428528E-2</c:v>
                </c:pt>
                <c:pt idx="17972">
                  <c:v>1.0263929618768076E-2</c:v>
                </c:pt>
                <c:pt idx="17973">
                  <c:v>6.6666666666668883E-3</c:v>
                </c:pt>
                <c:pt idx="17974">
                  <c:v>0</c:v>
                </c:pt>
                <c:pt idx="17975">
                  <c:v>1.8436326391260017E-2</c:v>
                </c:pt>
                <c:pt idx="17976">
                  <c:v>1.0416666666666938E-2</c:v>
                </c:pt>
                <c:pt idx="17977">
                  <c:v>6.2229503296114296E-4</c:v>
                </c:pt>
                <c:pt idx="17978">
                  <c:v>2.3465123754419562E-2</c:v>
                </c:pt>
                <c:pt idx="17979">
                  <c:v>3.8977337627274901E-3</c:v>
                </c:pt>
                <c:pt idx="17980">
                  <c:v>3.5523566287439037E-2</c:v>
                </c:pt>
                <c:pt idx="17981">
                  <c:v>3.5523566287439037E-2</c:v>
                </c:pt>
                <c:pt idx="17982">
                  <c:v>9.0232116378994476E-2</c:v>
                </c:pt>
                <c:pt idx="17983">
                  <c:v>5.1033062797768813E-2</c:v>
                </c:pt>
                <c:pt idx="17984">
                  <c:v>2.0923076923076878E-2</c:v>
                </c:pt>
                <c:pt idx="17985">
                  <c:v>0.48979591836734687</c:v>
                </c:pt>
                <c:pt idx="18728">
                  <c:v>0.3017475728155341</c:v>
                </c:pt>
                <c:pt idx="18729">
                  <c:v>3.669421487603336E-2</c:v>
                </c:pt>
                <c:pt idx="18730">
                  <c:v>2.4262295081967235E-2</c:v>
                </c:pt>
                <c:pt idx="18731">
                  <c:v>4.9047477618906078E-2</c:v>
                </c:pt>
                <c:pt idx="18732">
                  <c:v>2.1164021164021368E-2</c:v>
                </c:pt>
                <c:pt idx="18733">
                  <c:v>2.3437500000000038E-2</c:v>
                </c:pt>
                <c:pt idx="18734">
                  <c:v>4.7619047619047589E-2</c:v>
                </c:pt>
                <c:pt idx="18735">
                  <c:v>2.3069679849340892E-2</c:v>
                </c:pt>
                <c:pt idx="18736">
                  <c:v>2.1164021164021368E-2</c:v>
                </c:pt>
                <c:pt idx="18737">
                  <c:v>2.1164021164021368E-2</c:v>
                </c:pt>
                <c:pt idx="18738">
                  <c:v>0</c:v>
                </c:pt>
                <c:pt idx="18739">
                  <c:v>6.9991251093613586E-3</c:v>
                </c:pt>
                <c:pt idx="18740">
                  <c:v>3.5433070866141662E-2</c:v>
                </c:pt>
                <c:pt idx="18741">
                  <c:v>4.9554781262098134E-2</c:v>
                </c:pt>
                <c:pt idx="18742">
                  <c:v>3.2258064516129087E-2</c:v>
                </c:pt>
                <c:pt idx="18743">
                  <c:v>2.3437500000000038E-2</c:v>
                </c:pt>
                <c:pt idx="18744">
                  <c:v>6.6666666666668883E-3</c:v>
                </c:pt>
                <c:pt idx="18745">
                  <c:v>6.5104166666679814E-4</c:v>
                </c:pt>
                <c:pt idx="18746">
                  <c:v>4.3744531933532539E-4</c:v>
                </c:pt>
                <c:pt idx="18747">
                  <c:v>6.5104166666679814E-4</c:v>
                </c:pt>
                <c:pt idx="18748">
                  <c:v>1.8935214375788132E-2</c:v>
                </c:pt>
                <c:pt idx="18749">
                  <c:v>1.0447803549131583E-2</c:v>
                </c:pt>
                <c:pt idx="18750">
                  <c:v>1.4237035876547208E-2</c:v>
                </c:pt>
                <c:pt idx="18751">
                  <c:v>1.3262599469483918E-4</c:v>
                </c:pt>
                <c:pt idx="18752">
                  <c:v>9.6929280397011603E-4</c:v>
                </c:pt>
                <c:pt idx="18753">
                  <c:v>1.2295888254966177E-3</c:v>
                </c:pt>
                <c:pt idx="18754">
                  <c:v>9.6929280397011603E-4</c:v>
                </c:pt>
                <c:pt idx="18755">
                  <c:v>3.0769230769230906E-2</c:v>
                </c:pt>
                <c:pt idx="18756">
                  <c:v>9.6929280397011603E-4</c:v>
                </c:pt>
                <c:pt idx="18757">
                  <c:v>2.9027576197381813E-4</c:v>
                </c:pt>
                <c:pt idx="18758">
                  <c:v>6.9878432662434946E-4</c:v>
                </c:pt>
                <c:pt idx="18759">
                  <c:v>1.0656039457284943E-3</c:v>
                </c:pt>
                <c:pt idx="18760">
                  <c:v>3.9120940247354185E-4</c:v>
                </c:pt>
                <c:pt idx="18761">
                  <c:v>7.2580645161290175E-2</c:v>
                </c:pt>
                <c:pt idx="18762">
                  <c:v>1.0416666666666938E-2</c:v>
                </c:pt>
                <c:pt idx="18763">
                  <c:v>6.9991251093613586E-3</c:v>
                </c:pt>
                <c:pt idx="18764">
                  <c:v>5.9999999999999928E-2</c:v>
                </c:pt>
                <c:pt idx="18765">
                  <c:v>1.6203703703703606E-2</c:v>
                </c:pt>
                <c:pt idx="18766">
                  <c:v>1.0635034257081455E-2</c:v>
                </c:pt>
                <c:pt idx="18767">
                  <c:v>0.37538720743438275</c:v>
                </c:pt>
                <c:pt idx="18768">
                  <c:v>2.8850127692944478E-3</c:v>
                </c:pt>
                <c:pt idx="18769">
                  <c:v>0.37538720743438275</c:v>
                </c:pt>
                <c:pt idx="18770">
                  <c:v>0.37538720743438275</c:v>
                </c:pt>
                <c:pt idx="18771">
                  <c:v>1.0296789824349027E-2</c:v>
                </c:pt>
                <c:pt idx="18772">
                  <c:v>1.0296789824349027E-2</c:v>
                </c:pt>
                <c:pt idx="18773">
                  <c:v>0.1447977853348697</c:v>
                </c:pt>
                <c:pt idx="18774">
                  <c:v>1.0296789824349027E-2</c:v>
                </c:pt>
                <c:pt idx="18775">
                  <c:v>0.37538720743438275</c:v>
                </c:pt>
                <c:pt idx="18776">
                  <c:v>1.5567765567765486E-2</c:v>
                </c:pt>
                <c:pt idx="18777">
                  <c:v>0.37538720743438275</c:v>
                </c:pt>
                <c:pt idx="18778">
                  <c:v>0.22698262947417946</c:v>
                </c:pt>
                <c:pt idx="18779">
                  <c:v>3.7440000000000209E-2</c:v>
                </c:pt>
                <c:pt idx="18780">
                  <c:v>0.37538720743438275</c:v>
                </c:pt>
                <c:pt idx="18781">
                  <c:v>0.17139959432048693</c:v>
                </c:pt>
                <c:pt idx="18782">
                  <c:v>1.206636500754077E-3</c:v>
                </c:pt>
                <c:pt idx="18783">
                  <c:v>2.6364764267990268E-2</c:v>
                </c:pt>
                <c:pt idx="18784">
                  <c:v>4.8543689320386775E-3</c:v>
                </c:pt>
                <c:pt idx="18785">
                  <c:v>1.0416666666666938E-2</c:v>
                </c:pt>
                <c:pt idx="18786">
                  <c:v>1.3227513227514738E-3</c:v>
                </c:pt>
                <c:pt idx="18787">
                  <c:v>1.0416666666666938E-2</c:v>
                </c:pt>
                <c:pt idx="18788">
                  <c:v>1.2549541961306745E-2</c:v>
                </c:pt>
                <c:pt idx="18789">
                  <c:v>5.5658782211577253E-2</c:v>
                </c:pt>
                <c:pt idx="18790">
                  <c:v>3.5256410256410152E-2</c:v>
                </c:pt>
                <c:pt idx="18791">
                  <c:v>1.0635034257081455E-2</c:v>
                </c:pt>
                <c:pt idx="18792">
                  <c:v>6.1454293737771293E-4</c:v>
                </c:pt>
                <c:pt idx="18793">
                  <c:v>1.0635034257081455E-2</c:v>
                </c:pt>
                <c:pt idx="18794">
                  <c:v>1.0416666666666938E-2</c:v>
                </c:pt>
                <c:pt idx="18795">
                  <c:v>6.5104166666679814E-4</c:v>
                </c:pt>
                <c:pt idx="18796">
                  <c:v>1.0416666666666938E-2</c:v>
                </c:pt>
                <c:pt idx="18797">
                  <c:v>2.3422377080913635E-2</c:v>
                </c:pt>
                <c:pt idx="18798">
                  <c:v>6.6666666666668883E-3</c:v>
                </c:pt>
                <c:pt idx="18799">
                  <c:v>6.0386473429951723E-2</c:v>
                </c:pt>
                <c:pt idx="18800">
                  <c:v>7.4815270935960618E-2</c:v>
                </c:pt>
                <c:pt idx="18801">
                  <c:v>1.0416666666666938E-2</c:v>
                </c:pt>
                <c:pt idx="18802">
                  <c:v>2.66666666666668E-2</c:v>
                </c:pt>
                <c:pt idx="18803">
                  <c:v>0.32515911643579171</c:v>
                </c:pt>
                <c:pt idx="18804">
                  <c:v>3.1249999999999962E-2</c:v>
                </c:pt>
                <c:pt idx="18805">
                  <c:v>2.6666666666666613E-2</c:v>
                </c:pt>
                <c:pt idx="18806">
                  <c:v>2.976190476190496E-3</c:v>
                </c:pt>
                <c:pt idx="18807">
                  <c:v>0.12525354969574035</c:v>
                </c:pt>
                <c:pt idx="18808">
                  <c:v>3.5433070866141662E-2</c:v>
                </c:pt>
                <c:pt idx="18809">
                  <c:v>1.883239171374814E-3</c:v>
                </c:pt>
                <c:pt idx="18810">
                  <c:v>0.30555555555555569</c:v>
                </c:pt>
                <c:pt idx="18811">
                  <c:v>6.6666666666668883E-3</c:v>
                </c:pt>
                <c:pt idx="18812">
                  <c:v>1.5748031496063096E-2</c:v>
                </c:pt>
                <c:pt idx="18813">
                  <c:v>7.0646620931252256E-3</c:v>
                </c:pt>
                <c:pt idx="18814">
                  <c:v>1.0296789824349027E-2</c:v>
                </c:pt>
                <c:pt idx="18815">
                  <c:v>7.2148786831516027E-4</c:v>
                </c:pt>
                <c:pt idx="18816">
                  <c:v>1.8939393939394035E-3</c:v>
                </c:pt>
                <c:pt idx="18817">
                  <c:v>9.8360655737704847E-2</c:v>
                </c:pt>
                <c:pt idx="18818">
                  <c:v>9.8360655737704847E-2</c:v>
                </c:pt>
                <c:pt idx="18819">
                  <c:v>1.0416666666666938E-2</c:v>
                </c:pt>
                <c:pt idx="18820">
                  <c:v>4.3744531933532539E-4</c:v>
                </c:pt>
                <c:pt idx="18821">
                  <c:v>4.0093440122044327E-2</c:v>
                </c:pt>
                <c:pt idx="18822">
                  <c:v>6.5104166666679814E-4</c:v>
                </c:pt>
                <c:pt idx="18823">
                  <c:v>2.3437500000000038E-2</c:v>
                </c:pt>
                <c:pt idx="18824">
                  <c:v>2.3437500000000038E-2</c:v>
                </c:pt>
                <c:pt idx="18825">
                  <c:v>2.3437500000000038E-2</c:v>
                </c:pt>
                <c:pt idx="18826">
                  <c:v>6.5104166666679814E-4</c:v>
                </c:pt>
                <c:pt idx="18827">
                  <c:v>1.3227513227514738E-3</c:v>
                </c:pt>
                <c:pt idx="18828">
                  <c:v>0.22383922383922378</c:v>
                </c:pt>
                <c:pt idx="18829">
                  <c:v>3.264986287057643E-3</c:v>
                </c:pt>
                <c:pt idx="18830">
                  <c:v>4.6680748049341258E-3</c:v>
                </c:pt>
                <c:pt idx="18831">
                  <c:v>1.0353753235547858E-2</c:v>
                </c:pt>
                <c:pt idx="18832">
                  <c:v>1.7486338797814187E-2</c:v>
                </c:pt>
                <c:pt idx="18833">
                  <c:v>5.2259887005649874E-2</c:v>
                </c:pt>
                <c:pt idx="18834">
                  <c:v>1.0848376981100062E-3</c:v>
                </c:pt>
                <c:pt idx="18835">
                  <c:v>6.1948656953123677E-4</c:v>
                </c:pt>
                <c:pt idx="18836">
                  <c:v>2.6536930561698247E-2</c:v>
                </c:pt>
                <c:pt idx="18837">
                  <c:v>1.6195475651318687E-2</c:v>
                </c:pt>
                <c:pt idx="18838">
                  <c:v>1.0353753235547858E-2</c:v>
                </c:pt>
                <c:pt idx="18839">
                  <c:v>6.1557402277600317E-5</c:v>
                </c:pt>
                <c:pt idx="18840">
                  <c:v>2.1473512422429159E-3</c:v>
                </c:pt>
                <c:pt idx="18841">
                  <c:v>2.5956284153005476E-2</c:v>
                </c:pt>
                <c:pt idx="18842">
                  <c:v>0.1091954022988505</c:v>
                </c:pt>
                <c:pt idx="18843">
                  <c:v>6.1993218339967595E-3</c:v>
                </c:pt>
                <c:pt idx="18844">
                  <c:v>6.5104166666679814E-4</c:v>
                </c:pt>
                <c:pt idx="18845">
                  <c:v>1.0416666666666938E-2</c:v>
                </c:pt>
                <c:pt idx="18846">
                  <c:v>1.4778325123152662E-2</c:v>
                </c:pt>
                <c:pt idx="18847">
                  <c:v>1.3227513227514738E-3</c:v>
                </c:pt>
                <c:pt idx="18848">
                  <c:v>1.0416666666666938E-2</c:v>
                </c:pt>
                <c:pt idx="18849">
                  <c:v>1.0416666666666938E-2</c:v>
                </c:pt>
                <c:pt idx="18850">
                  <c:v>6.1572466056207054E-3</c:v>
                </c:pt>
                <c:pt idx="18851">
                  <c:v>6.5104166666679814E-4</c:v>
                </c:pt>
                <c:pt idx="18852">
                  <c:v>1.3227513227514738E-3</c:v>
                </c:pt>
                <c:pt idx="18853">
                  <c:v>2.016129032257999E-3</c:v>
                </c:pt>
                <c:pt idx="18854">
                  <c:v>1.0416666666666938E-2</c:v>
                </c:pt>
                <c:pt idx="18855">
                  <c:v>3.5433070866141662E-2</c:v>
                </c:pt>
                <c:pt idx="18856">
                  <c:v>1.4972861688190549E-3</c:v>
                </c:pt>
                <c:pt idx="18857">
                  <c:v>2.3437500000000038E-2</c:v>
                </c:pt>
                <c:pt idx="18858">
                  <c:v>1.0296789824349027E-2</c:v>
                </c:pt>
                <c:pt idx="18859">
                  <c:v>2.8280542986424254E-3</c:v>
                </c:pt>
                <c:pt idx="18860">
                  <c:v>7.2148786831516027E-4</c:v>
                </c:pt>
                <c:pt idx="18861">
                  <c:v>1.6079158936301841E-2</c:v>
                </c:pt>
                <c:pt idx="18862">
                  <c:v>1.9035842206574804E-3</c:v>
                </c:pt>
                <c:pt idx="18863">
                  <c:v>6.1454293737771293E-4</c:v>
                </c:pt>
                <c:pt idx="18864">
                  <c:v>1.333534886166575E-3</c:v>
                </c:pt>
                <c:pt idx="18865">
                  <c:v>3.5256410256410152E-2</c:v>
                </c:pt>
                <c:pt idx="18866">
                  <c:v>2.3319200484554808E-2</c:v>
                </c:pt>
                <c:pt idx="18867">
                  <c:v>6.4971319003575331E-3</c:v>
                </c:pt>
                <c:pt idx="18868">
                  <c:v>2.3319200484554808E-2</c:v>
                </c:pt>
                <c:pt idx="18869">
                  <c:v>6.1454293737771293E-4</c:v>
                </c:pt>
                <c:pt idx="18870">
                  <c:v>3.2137965127655911E-2</c:v>
                </c:pt>
                <c:pt idx="18871">
                  <c:v>1.0635034257081455E-2</c:v>
                </c:pt>
                <c:pt idx="18872">
                  <c:v>1.0635034257081455E-2</c:v>
                </c:pt>
                <c:pt idx="18873">
                  <c:v>2.6399407044568297E-2</c:v>
                </c:pt>
                <c:pt idx="18874">
                  <c:v>2.6399407044568297E-2</c:v>
                </c:pt>
                <c:pt idx="18875">
                  <c:v>6.1621683329414704E-3</c:v>
                </c:pt>
                <c:pt idx="18876">
                  <c:v>6.1454293737771293E-4</c:v>
                </c:pt>
                <c:pt idx="18877">
                  <c:v>2.3319200484554808E-2</c:v>
                </c:pt>
                <c:pt idx="18878">
                  <c:v>4.7833649588867738E-3</c:v>
                </c:pt>
                <c:pt idx="18879">
                  <c:v>6.5104166666679814E-4</c:v>
                </c:pt>
                <c:pt idx="18880">
                  <c:v>2.1164021164021368E-2</c:v>
                </c:pt>
                <c:pt idx="18881">
                  <c:v>6.5104166666679814E-4</c:v>
                </c:pt>
                <c:pt idx="18882">
                  <c:v>2.4154589371982158E-3</c:v>
                </c:pt>
                <c:pt idx="18883">
                  <c:v>1.6083043749443006E-2</c:v>
                </c:pt>
                <c:pt idx="18884">
                  <c:v>1.6083043749443006E-2</c:v>
                </c:pt>
                <c:pt idx="18885">
                  <c:v>4.9554781262098134E-2</c:v>
                </c:pt>
                <c:pt idx="18886">
                  <c:v>7.8201368523949689E-3</c:v>
                </c:pt>
                <c:pt idx="18887">
                  <c:v>1.6752289479562053E-2</c:v>
                </c:pt>
                <c:pt idx="18888">
                  <c:v>1.6267050749797755E-4</c:v>
                </c:pt>
                <c:pt idx="18889">
                  <c:v>2.2833178005580285E-4</c:v>
                </c:pt>
                <c:pt idx="18890">
                  <c:v>7.2114467408584109E-3</c:v>
                </c:pt>
                <c:pt idx="18891">
                  <c:v>2.4262295081967235E-2</c:v>
                </c:pt>
                <c:pt idx="18892">
                  <c:v>1.8688514298270238E-2</c:v>
                </c:pt>
                <c:pt idx="18893">
                  <c:v>2.4262295081967235E-2</c:v>
                </c:pt>
                <c:pt idx="18894">
                  <c:v>2.4262295081967235E-2</c:v>
                </c:pt>
                <c:pt idx="18895">
                  <c:v>7.2114467408584109E-3</c:v>
                </c:pt>
                <c:pt idx="18896">
                  <c:v>3.9654429264813671E-4</c:v>
                </c:pt>
                <c:pt idx="18897">
                  <c:v>3.9654429264813671E-4</c:v>
                </c:pt>
                <c:pt idx="18898">
                  <c:v>5.1904176904176312E-3</c:v>
                </c:pt>
                <c:pt idx="18899">
                  <c:v>7.6467832311989019E-3</c:v>
                </c:pt>
                <c:pt idx="18900">
                  <c:v>3.9654429264813671E-4</c:v>
                </c:pt>
                <c:pt idx="18901">
                  <c:v>7.3738691352828499E-3</c:v>
                </c:pt>
                <c:pt idx="18902">
                  <c:v>3.9654429264813671E-4</c:v>
                </c:pt>
                <c:pt idx="18903">
                  <c:v>3.9654429264813671E-4</c:v>
                </c:pt>
                <c:pt idx="18904">
                  <c:v>3.543272211862505E-6</c:v>
                </c:pt>
                <c:pt idx="18905">
                  <c:v>3.9654429264813671E-4</c:v>
                </c:pt>
                <c:pt idx="18906">
                  <c:v>3.9654429264813671E-4</c:v>
                </c:pt>
                <c:pt idx="18907">
                  <c:v>1.0635034257081455E-2</c:v>
                </c:pt>
                <c:pt idx="18908">
                  <c:v>6.4971319003575331E-3</c:v>
                </c:pt>
                <c:pt idx="18909">
                  <c:v>6.8740783026497582E-3</c:v>
                </c:pt>
                <c:pt idx="18910">
                  <c:v>1.6112919338532523E-6</c:v>
                </c:pt>
                <c:pt idx="18911">
                  <c:v>1.6079158936301841E-2</c:v>
                </c:pt>
                <c:pt idx="18912">
                  <c:v>2.3319200484554808E-2</c:v>
                </c:pt>
                <c:pt idx="18913">
                  <c:v>1.0635034257081455E-2</c:v>
                </c:pt>
                <c:pt idx="18914">
                  <c:v>3.8748527814134268E-3</c:v>
                </c:pt>
                <c:pt idx="18915">
                  <c:v>3.9335664335666265E-3</c:v>
                </c:pt>
                <c:pt idx="18916">
                  <c:v>1.5470477999748978E-4</c:v>
                </c:pt>
                <c:pt idx="18917">
                  <c:v>4.8166119594678422E-4</c:v>
                </c:pt>
                <c:pt idx="18918">
                  <c:v>5.3665536314466494E-2</c:v>
                </c:pt>
                <c:pt idx="18919">
                  <c:v>9.063004589843663E-3</c:v>
                </c:pt>
                <c:pt idx="18920">
                  <c:v>1.6079158936301841E-2</c:v>
                </c:pt>
                <c:pt idx="18921">
                  <c:v>7.9741499987701879E-3</c:v>
                </c:pt>
                <c:pt idx="18922">
                  <c:v>1.679558098254608E-2</c:v>
                </c:pt>
                <c:pt idx="18923">
                  <c:v>1.5748031496063096E-2</c:v>
                </c:pt>
                <c:pt idx="18924">
                  <c:v>1.0416666666666938E-2</c:v>
                </c:pt>
                <c:pt idx="18925">
                  <c:v>9.2154284461976807E-2</c:v>
                </c:pt>
                <c:pt idx="18926">
                  <c:v>3.4722222222222398E-3</c:v>
                </c:pt>
                <c:pt idx="18927">
                  <c:v>2.976190476190496E-3</c:v>
                </c:pt>
                <c:pt idx="18928">
                  <c:v>2.976190476190496E-3</c:v>
                </c:pt>
                <c:pt idx="18929">
                  <c:v>8.1945008804009088E-3</c:v>
                </c:pt>
                <c:pt idx="18930">
                  <c:v>0</c:v>
                </c:pt>
                <c:pt idx="18931">
                  <c:v>1.4737161956852112E-2</c:v>
                </c:pt>
                <c:pt idx="18932">
                  <c:v>1.0416666666666938E-2</c:v>
                </c:pt>
                <c:pt idx="18933">
                  <c:v>1.3774104683197297E-3</c:v>
                </c:pt>
                <c:pt idx="18934">
                  <c:v>4.2650918635171141E-3</c:v>
                </c:pt>
                <c:pt idx="18935">
                  <c:v>2.0491454808264496E-2</c:v>
                </c:pt>
                <c:pt idx="18936">
                  <c:v>8.4551811824539122E-2</c:v>
                </c:pt>
                <c:pt idx="18937">
                  <c:v>4.7146401985111608E-2</c:v>
                </c:pt>
                <c:pt idx="18938">
                  <c:v>3.1173826173826382E-3</c:v>
                </c:pt>
                <c:pt idx="18939">
                  <c:v>9.8681805998884634E-4</c:v>
                </c:pt>
                <c:pt idx="18940">
                  <c:v>1.0253613874567633E-3</c:v>
                </c:pt>
                <c:pt idx="18941">
                  <c:v>3.2942667089008643E-2</c:v>
                </c:pt>
                <c:pt idx="18942">
                  <c:v>2.7552431161948217E-3</c:v>
                </c:pt>
                <c:pt idx="18943">
                  <c:v>6.1454293737771293E-4</c:v>
                </c:pt>
                <c:pt idx="18944">
                  <c:v>6.5852868241156682E-3</c:v>
                </c:pt>
                <c:pt idx="18945">
                  <c:v>1.0635034257081455E-2</c:v>
                </c:pt>
                <c:pt idx="18946">
                  <c:v>2.254742547425468E-2</c:v>
                </c:pt>
                <c:pt idx="18947">
                  <c:v>2.254742547425468E-2</c:v>
                </c:pt>
                <c:pt idx="18948">
                  <c:v>1.1093333333333358E-2</c:v>
                </c:pt>
                <c:pt idx="18949">
                  <c:v>1.833460656990063E-2</c:v>
                </c:pt>
                <c:pt idx="18950">
                  <c:v>2.5204788909892653E-2</c:v>
                </c:pt>
                <c:pt idx="18951">
                  <c:v>1.0416666666666938E-2</c:v>
                </c:pt>
                <c:pt idx="18952">
                  <c:v>3.0131826741996361E-2</c:v>
                </c:pt>
                <c:pt idx="18953">
                  <c:v>6.5104166666679814E-4</c:v>
                </c:pt>
                <c:pt idx="18954">
                  <c:v>2.4380333197886249E-3</c:v>
                </c:pt>
                <c:pt idx="18955">
                  <c:v>2.3437500000000038E-2</c:v>
                </c:pt>
                <c:pt idx="18956">
                  <c:v>3.6549707602333709E-4</c:v>
                </c:pt>
                <c:pt idx="18957">
                  <c:v>4.7619047619047589E-2</c:v>
                </c:pt>
                <c:pt idx="18958">
                  <c:v>6.1966541481734451E-2</c:v>
                </c:pt>
                <c:pt idx="18959">
                  <c:v>1.3888888888888959E-2</c:v>
                </c:pt>
                <c:pt idx="18960">
                  <c:v>2.2960296684118899E-2</c:v>
                </c:pt>
                <c:pt idx="18961">
                  <c:v>6.5104166666679814E-4</c:v>
                </c:pt>
                <c:pt idx="18962">
                  <c:v>2.4085224641037482E-2</c:v>
                </c:pt>
                <c:pt idx="18963">
                  <c:v>6.9991251093613586E-3</c:v>
                </c:pt>
                <c:pt idx="18964">
                  <c:v>6.5104166666679814E-4</c:v>
                </c:pt>
                <c:pt idx="18965">
                  <c:v>3.4722222222222398E-3</c:v>
                </c:pt>
                <c:pt idx="18966">
                  <c:v>4.5102184637068547E-2</c:v>
                </c:pt>
                <c:pt idx="18967">
                  <c:v>3.9449112978524832E-2</c:v>
                </c:pt>
                <c:pt idx="18968">
                  <c:v>2.3319200484554808E-2</c:v>
                </c:pt>
                <c:pt idx="18969">
                  <c:v>6.1454293737771293E-4</c:v>
                </c:pt>
                <c:pt idx="18970">
                  <c:v>6.0758712441404711E-2</c:v>
                </c:pt>
                <c:pt idx="18971">
                  <c:v>3.7526497892351657E-2</c:v>
                </c:pt>
                <c:pt idx="18972">
                  <c:v>1.4406601801559704E-2</c:v>
                </c:pt>
                <c:pt idx="18973">
                  <c:v>1.0434949665718974E-2</c:v>
                </c:pt>
                <c:pt idx="18974">
                  <c:v>6.1454293737771293E-4</c:v>
                </c:pt>
                <c:pt idx="18975">
                  <c:v>8.0292793940753421E-3</c:v>
                </c:pt>
                <c:pt idx="18976">
                  <c:v>1.0635034257081455E-2</c:v>
                </c:pt>
                <c:pt idx="18977">
                  <c:v>5.4725179127091848E-3</c:v>
                </c:pt>
                <c:pt idx="18978">
                  <c:v>2.3319200484554808E-2</c:v>
                </c:pt>
                <c:pt idx="18979">
                  <c:v>7.4992347719621596E-3</c:v>
                </c:pt>
                <c:pt idx="18980">
                  <c:v>1.0416666666666905E-2</c:v>
                </c:pt>
                <c:pt idx="18981">
                  <c:v>1.0416666666669065E-3</c:v>
                </c:pt>
                <c:pt idx="18982">
                  <c:v>2.976190476190496E-3</c:v>
                </c:pt>
                <c:pt idx="18983">
                  <c:v>1.3227513227514738E-3</c:v>
                </c:pt>
                <c:pt idx="18984">
                  <c:v>3.1233732431025715E-3</c:v>
                </c:pt>
                <c:pt idx="18985">
                  <c:v>4.3744531933532539E-4</c:v>
                </c:pt>
                <c:pt idx="18986">
                  <c:v>8.9605734767043196E-4</c:v>
                </c:pt>
                <c:pt idx="18987">
                  <c:v>2.976190476190496E-3</c:v>
                </c:pt>
                <c:pt idx="18988">
                  <c:v>6.5104166666679814E-4</c:v>
                </c:pt>
                <c:pt idx="18989">
                  <c:v>6.5104166666679814E-4</c:v>
                </c:pt>
                <c:pt idx="18990">
                  <c:v>1.0416666666666938E-2</c:v>
                </c:pt>
                <c:pt idx="18991">
                  <c:v>5.092946269416095E-4</c:v>
                </c:pt>
                <c:pt idx="18992">
                  <c:v>4.3744531933532539E-4</c:v>
                </c:pt>
                <c:pt idx="18993">
                  <c:v>7.5757575757576141E-3</c:v>
                </c:pt>
                <c:pt idx="18994">
                  <c:v>1.3227513227514738E-3</c:v>
                </c:pt>
                <c:pt idx="18995">
                  <c:v>6.5104166666679814E-4</c:v>
                </c:pt>
                <c:pt idx="18996">
                  <c:v>6.553079947577196E-4</c:v>
                </c:pt>
                <c:pt idx="18997">
                  <c:v>6.4971319003575331E-3</c:v>
                </c:pt>
                <c:pt idx="18998">
                  <c:v>3.5256410256410152E-2</c:v>
                </c:pt>
                <c:pt idx="18999">
                  <c:v>1.0635034257081455E-2</c:v>
                </c:pt>
                <c:pt idx="19000">
                  <c:v>2.4016738728469531E-3</c:v>
                </c:pt>
                <c:pt idx="19001">
                  <c:v>2.3319200484554808E-2</c:v>
                </c:pt>
                <c:pt idx="19002">
                  <c:v>1.0635034257081455E-2</c:v>
                </c:pt>
                <c:pt idx="19003">
                  <c:v>1.0635034257081455E-2</c:v>
                </c:pt>
                <c:pt idx="19004">
                  <c:v>2.3319200484554808E-2</c:v>
                </c:pt>
                <c:pt idx="19005">
                  <c:v>7.647869372007547E-3</c:v>
                </c:pt>
                <c:pt idx="19006">
                  <c:v>6.5104166666679814E-4</c:v>
                </c:pt>
                <c:pt idx="19007">
                  <c:v>2.3437500000000038E-2</c:v>
                </c:pt>
                <c:pt idx="19008">
                  <c:v>2.3437500000000038E-2</c:v>
                </c:pt>
                <c:pt idx="19009">
                  <c:v>4.3744531933532539E-4</c:v>
                </c:pt>
                <c:pt idx="19010">
                  <c:v>6.9991251093613586E-3</c:v>
                </c:pt>
                <c:pt idx="19011">
                  <c:v>1.4336917562724075E-2</c:v>
                </c:pt>
                <c:pt idx="19012">
                  <c:v>2.66666666666668E-2</c:v>
                </c:pt>
                <c:pt idx="19013">
                  <c:v>7.407407407407407E-2</c:v>
                </c:pt>
                <c:pt idx="19014">
                  <c:v>5.6570931244561201E-3</c:v>
                </c:pt>
                <c:pt idx="19015">
                  <c:v>2.3422377080913635E-2</c:v>
                </c:pt>
                <c:pt idx="19016">
                  <c:v>1.4336917562724075E-2</c:v>
                </c:pt>
                <c:pt idx="19017">
                  <c:v>2.3437500000000038E-2</c:v>
                </c:pt>
                <c:pt idx="19018">
                  <c:v>6.9991251093613586E-3</c:v>
                </c:pt>
                <c:pt idx="19019">
                  <c:v>2.0576131687241343E-3</c:v>
                </c:pt>
                <c:pt idx="19020">
                  <c:v>1.0416666666666938E-2</c:v>
                </c:pt>
                <c:pt idx="19021">
                  <c:v>2.1008403361343856E-3</c:v>
                </c:pt>
                <c:pt idx="19022">
                  <c:v>2.3437500000000038E-2</c:v>
                </c:pt>
                <c:pt idx="19023">
                  <c:v>1.6203703703703606E-2</c:v>
                </c:pt>
                <c:pt idx="19024">
                  <c:v>7.0275897969807556E-3</c:v>
                </c:pt>
                <c:pt idx="19025">
                  <c:v>2.976190476190496E-3</c:v>
                </c:pt>
                <c:pt idx="19026">
                  <c:v>1.4336917562724075E-2</c:v>
                </c:pt>
                <c:pt idx="19027">
                  <c:v>3.4722222222222398E-3</c:v>
                </c:pt>
                <c:pt idx="19028">
                  <c:v>1.0416666666666938E-2</c:v>
                </c:pt>
                <c:pt idx="19029">
                  <c:v>2.6754026754026591E-2</c:v>
                </c:pt>
                <c:pt idx="19030">
                  <c:v>8.9605734767043196E-4</c:v>
                </c:pt>
                <c:pt idx="19031">
                  <c:v>5.5555555555555835E-3</c:v>
                </c:pt>
                <c:pt idx="19032">
                  <c:v>1.9357336430511073E-4</c:v>
                </c:pt>
                <c:pt idx="19033">
                  <c:v>1.8690245129754177E-3</c:v>
                </c:pt>
                <c:pt idx="19034">
                  <c:v>6.1218243036437225E-4</c:v>
                </c:pt>
                <c:pt idx="19035">
                  <c:v>5.4563492063491982E-3</c:v>
                </c:pt>
                <c:pt idx="19036">
                  <c:v>5.8479532163744213E-3</c:v>
                </c:pt>
                <c:pt idx="19037">
                  <c:v>0</c:v>
                </c:pt>
                <c:pt idx="19038">
                  <c:v>1.2204424103737656E-2</c:v>
                </c:pt>
                <c:pt idx="19039">
                  <c:v>2.0872790404040321E-2</c:v>
                </c:pt>
                <c:pt idx="19040">
                  <c:v>2.8764204545454725E-2</c:v>
                </c:pt>
                <c:pt idx="19041">
                  <c:v>6.5104166666679814E-4</c:v>
                </c:pt>
                <c:pt idx="19042">
                  <c:v>2.7322404371585415E-3</c:v>
                </c:pt>
                <c:pt idx="19043">
                  <c:v>3.5433070866141662E-2</c:v>
                </c:pt>
                <c:pt idx="19044">
                  <c:v>9.6618357487921833E-3</c:v>
                </c:pt>
                <c:pt idx="19045">
                  <c:v>1.7738198667825863E-3</c:v>
                </c:pt>
                <c:pt idx="19046">
                  <c:v>1.6721266721267459E-3</c:v>
                </c:pt>
                <c:pt idx="19047">
                  <c:v>2.9865908167411605E-2</c:v>
                </c:pt>
                <c:pt idx="19048">
                  <c:v>1.9970414201183648E-2</c:v>
                </c:pt>
                <c:pt idx="19049">
                  <c:v>3.1249999999999962E-2</c:v>
                </c:pt>
                <c:pt idx="19050">
                  <c:v>4.7619047619047589E-2</c:v>
                </c:pt>
                <c:pt idx="19051">
                  <c:v>2.3437500000000038E-2</c:v>
                </c:pt>
                <c:pt idx="19052">
                  <c:v>1.0416666666666938E-2</c:v>
                </c:pt>
                <c:pt idx="19053">
                  <c:v>9.3750000000000465E-3</c:v>
                </c:pt>
                <c:pt idx="19054">
                  <c:v>0</c:v>
                </c:pt>
                <c:pt idx="19055">
                  <c:v>2.976190476190496E-3</c:v>
                </c:pt>
                <c:pt idx="19056">
                  <c:v>2.384737678855435E-3</c:v>
                </c:pt>
                <c:pt idx="19057">
                  <c:v>4.3744531933532539E-4</c:v>
                </c:pt>
                <c:pt idx="19058">
                  <c:v>3.5433070866141662E-2</c:v>
                </c:pt>
                <c:pt idx="19059">
                  <c:v>1.5748031496063096E-2</c:v>
                </c:pt>
                <c:pt idx="19060">
                  <c:v>2.2038567493112875E-2</c:v>
                </c:pt>
                <c:pt idx="19061">
                  <c:v>7.4992347719621596E-3</c:v>
                </c:pt>
                <c:pt idx="19062">
                  <c:v>2.1164021164021368E-2</c:v>
                </c:pt>
                <c:pt idx="19063">
                  <c:v>1.1187214611872319E-2</c:v>
                </c:pt>
                <c:pt idx="19064">
                  <c:v>4.8943256363224877E-4</c:v>
                </c:pt>
                <c:pt idx="19065">
                  <c:v>5.793852678929786E-2</c:v>
                </c:pt>
                <c:pt idx="19066">
                  <c:v>2.482993197278914E-2</c:v>
                </c:pt>
                <c:pt idx="19067">
                  <c:v>1.0893246187362665E-3</c:v>
                </c:pt>
                <c:pt idx="19068">
                  <c:v>1.295546558704623E-3</c:v>
                </c:pt>
                <c:pt idx="19069">
                  <c:v>1.6046213093709905E-2</c:v>
                </c:pt>
                <c:pt idx="19070">
                  <c:v>4.4019138755972947E-4</c:v>
                </c:pt>
                <c:pt idx="19071">
                  <c:v>4.1078305519906002E-4</c:v>
                </c:pt>
                <c:pt idx="19072">
                  <c:v>1.7004257866169929E-2</c:v>
                </c:pt>
                <c:pt idx="19073">
                  <c:v>2.9529767040552858E-3</c:v>
                </c:pt>
                <c:pt idx="19074">
                  <c:v>5.2265489359591362E-2</c:v>
                </c:pt>
                <c:pt idx="19075">
                  <c:v>1.5789473684209763E-3</c:v>
                </c:pt>
                <c:pt idx="19076">
                  <c:v>1.6046213093709905E-2</c:v>
                </c:pt>
                <c:pt idx="19077">
                  <c:v>3.9928306043574696E-3</c:v>
                </c:pt>
                <c:pt idx="19078">
                  <c:v>1.5851393188854451E-2</c:v>
                </c:pt>
                <c:pt idx="19079">
                  <c:v>1.4581535806730958E-3</c:v>
                </c:pt>
                <c:pt idx="19080">
                  <c:v>4.9836065573770509E-2</c:v>
                </c:pt>
                <c:pt idx="19081">
                  <c:v>2.976190476190496E-3</c:v>
                </c:pt>
                <c:pt idx="19082">
                  <c:v>2.3437500000000038E-2</c:v>
                </c:pt>
                <c:pt idx="19083">
                  <c:v>3.0131826741996361E-2</c:v>
                </c:pt>
                <c:pt idx="19084">
                  <c:v>2.3437500000000038E-2</c:v>
                </c:pt>
                <c:pt idx="19085">
                  <c:v>1.0976702508960743E-2</c:v>
                </c:pt>
                <c:pt idx="19086">
                  <c:v>6.5104166666679814E-4</c:v>
                </c:pt>
                <c:pt idx="19087">
                  <c:v>1.5748031496063096E-2</c:v>
                </c:pt>
                <c:pt idx="19088">
                  <c:v>2.0205792050452327E-2</c:v>
                </c:pt>
                <c:pt idx="19089">
                  <c:v>1.1071802935010554E-2</c:v>
                </c:pt>
                <c:pt idx="19090">
                  <c:v>2.976190476190496E-3</c:v>
                </c:pt>
                <c:pt idx="19091">
                  <c:v>1.5748031496063096E-2</c:v>
                </c:pt>
                <c:pt idx="19092">
                  <c:v>6.5104166666679814E-4</c:v>
                </c:pt>
                <c:pt idx="19093">
                  <c:v>1.0416666666666938E-2</c:v>
                </c:pt>
                <c:pt idx="19094">
                  <c:v>2.976190476190496E-3</c:v>
                </c:pt>
                <c:pt idx="19095">
                  <c:v>9.7949188858280165E-3</c:v>
                </c:pt>
                <c:pt idx="19096">
                  <c:v>1.3227513227514738E-3</c:v>
                </c:pt>
                <c:pt idx="19097">
                  <c:v>1.3227513227514738E-3</c:v>
                </c:pt>
                <c:pt idx="19098">
                  <c:v>1.587301587301774E-3</c:v>
                </c:pt>
                <c:pt idx="19099">
                  <c:v>1.7005032101336127E-2</c:v>
                </c:pt>
                <c:pt idx="19100">
                  <c:v>2.9124799767007482E-4</c:v>
                </c:pt>
                <c:pt idx="19101">
                  <c:v>8.1566068515507651E-4</c:v>
                </c:pt>
                <c:pt idx="19102">
                  <c:v>1.0416666666666938E-2</c:v>
                </c:pt>
                <c:pt idx="19103">
                  <c:v>0</c:v>
                </c:pt>
                <c:pt idx="19104">
                  <c:v>2.3437500000000038E-2</c:v>
                </c:pt>
                <c:pt idx="19105">
                  <c:v>2.1164021164021368E-2</c:v>
                </c:pt>
                <c:pt idx="19106">
                  <c:v>4.4773391812864905E-3</c:v>
                </c:pt>
                <c:pt idx="19107">
                  <c:v>3.097173828881227E-3</c:v>
                </c:pt>
                <c:pt idx="19108">
                  <c:v>2.3437500000000038E-2</c:v>
                </c:pt>
                <c:pt idx="19109">
                  <c:v>1.9357336430511073E-4</c:v>
                </c:pt>
                <c:pt idx="19110">
                  <c:v>0</c:v>
                </c:pt>
                <c:pt idx="19111">
                  <c:v>8.4134615384616872E-3</c:v>
                </c:pt>
                <c:pt idx="19112">
                  <c:v>6.147540983606598E-3</c:v>
                </c:pt>
                <c:pt idx="19113">
                  <c:v>2.2024983563445042E-2</c:v>
                </c:pt>
                <c:pt idx="19114">
                  <c:v>5.092946269416095E-4</c:v>
                </c:pt>
                <c:pt idx="19115">
                  <c:v>2.3437500000000038E-2</c:v>
                </c:pt>
                <c:pt idx="19116">
                  <c:v>6.5104166666679814E-4</c:v>
                </c:pt>
                <c:pt idx="19117">
                  <c:v>2.4761904761904797E-2</c:v>
                </c:pt>
                <c:pt idx="19118">
                  <c:v>6.3414634146341284E-2</c:v>
                </c:pt>
                <c:pt idx="19119">
                  <c:v>1.0175010175010308E-2</c:v>
                </c:pt>
                <c:pt idx="19120">
                  <c:v>6.3414634146341284E-2</c:v>
                </c:pt>
                <c:pt idx="19121">
                  <c:v>1.1183153228041044E-2</c:v>
                </c:pt>
                <c:pt idx="19122">
                  <c:v>7.9772079772078366E-4</c:v>
                </c:pt>
                <c:pt idx="19123">
                  <c:v>1.0175010175010308E-2</c:v>
                </c:pt>
                <c:pt idx="19124">
                  <c:v>7.9772079772078366E-4</c:v>
                </c:pt>
                <c:pt idx="19125">
                  <c:v>1.0175010175010308E-2</c:v>
                </c:pt>
                <c:pt idx="19126">
                  <c:v>3.3094017094026639E-4</c:v>
                </c:pt>
                <c:pt idx="19127">
                  <c:v>6.5104166666679814E-4</c:v>
                </c:pt>
                <c:pt idx="19128">
                  <c:v>1.0416666666666938E-2</c:v>
                </c:pt>
                <c:pt idx="19129">
                  <c:v>1.3227513227514738E-3</c:v>
                </c:pt>
                <c:pt idx="19130">
                  <c:v>1.0416666666666938E-2</c:v>
                </c:pt>
                <c:pt idx="19131">
                  <c:v>1.0416666666666938E-2</c:v>
                </c:pt>
                <c:pt idx="19132">
                  <c:v>6.5681444991790095E-3</c:v>
                </c:pt>
                <c:pt idx="19133">
                  <c:v>1.0416666666666938E-2</c:v>
                </c:pt>
                <c:pt idx="19134">
                  <c:v>4.3744531933532539E-4</c:v>
                </c:pt>
                <c:pt idx="19135">
                  <c:v>0</c:v>
                </c:pt>
                <c:pt idx="19136">
                  <c:v>2.3437500000000038E-2</c:v>
                </c:pt>
                <c:pt idx="19137">
                  <c:v>1.2184508268059195E-2</c:v>
                </c:pt>
                <c:pt idx="19138">
                  <c:v>2.3437500000000038E-2</c:v>
                </c:pt>
                <c:pt idx="19139">
                  <c:v>1.0416666666666938E-2</c:v>
                </c:pt>
                <c:pt idx="19140">
                  <c:v>4.0947645510381828E-3</c:v>
                </c:pt>
                <c:pt idx="19141">
                  <c:v>6.6666666666668883E-3</c:v>
                </c:pt>
                <c:pt idx="19142">
                  <c:v>1.0416666666666938E-2</c:v>
                </c:pt>
                <c:pt idx="19143">
                  <c:v>1.883239171374814E-3</c:v>
                </c:pt>
                <c:pt idx="19144">
                  <c:v>8.9605734767043196E-4</c:v>
                </c:pt>
                <c:pt idx="19145">
                  <c:v>1.0710382513660976E-2</c:v>
                </c:pt>
                <c:pt idx="19146">
                  <c:v>1.0710382513660976E-2</c:v>
                </c:pt>
                <c:pt idx="19147">
                  <c:v>7.5387532061990247E-4</c:v>
                </c:pt>
                <c:pt idx="19148">
                  <c:v>5.6689342403628253E-2</c:v>
                </c:pt>
                <c:pt idx="19149">
                  <c:v>3.9654429264813671E-4</c:v>
                </c:pt>
                <c:pt idx="19150">
                  <c:v>2.177777777777776E-2</c:v>
                </c:pt>
                <c:pt idx="19151">
                  <c:v>5.3425365262100094E-2</c:v>
                </c:pt>
                <c:pt idx="19152">
                  <c:v>7.5387532061990247E-4</c:v>
                </c:pt>
                <c:pt idx="19153">
                  <c:v>7.6467832311989019E-3</c:v>
                </c:pt>
                <c:pt idx="19154">
                  <c:v>1.619834710743815E-2</c:v>
                </c:pt>
                <c:pt idx="19155">
                  <c:v>2.177777777777776E-2</c:v>
                </c:pt>
                <c:pt idx="19156">
                  <c:v>7.6467832311989019E-3</c:v>
                </c:pt>
                <c:pt idx="19157">
                  <c:v>2.5092004014720729E-2</c:v>
                </c:pt>
                <c:pt idx="19158">
                  <c:v>1.0710382513660976E-2</c:v>
                </c:pt>
                <c:pt idx="19159">
                  <c:v>3.2743764172335543E-2</c:v>
                </c:pt>
                <c:pt idx="19160">
                  <c:v>6.6957068541702615E-3</c:v>
                </c:pt>
                <c:pt idx="19161">
                  <c:v>2.7996083723637829E-3</c:v>
                </c:pt>
                <c:pt idx="19162">
                  <c:v>1.5567765567765486E-2</c:v>
                </c:pt>
                <c:pt idx="19163">
                  <c:v>1.1057054400707903E-2</c:v>
                </c:pt>
                <c:pt idx="19164">
                  <c:v>7.2148786831516027E-4</c:v>
                </c:pt>
                <c:pt idx="19165">
                  <c:v>3.8305920658873168E-4</c:v>
                </c:pt>
                <c:pt idx="19166">
                  <c:v>1.5567765567765486E-2</c:v>
                </c:pt>
                <c:pt idx="19167">
                  <c:v>4.266860590390039E-2</c:v>
                </c:pt>
                <c:pt idx="19168">
                  <c:v>1.2440191387559946E-2</c:v>
                </c:pt>
                <c:pt idx="19169">
                  <c:v>6.912845219296887E-3</c:v>
                </c:pt>
                <c:pt idx="19170">
                  <c:v>2.5800645635357059E-3</c:v>
                </c:pt>
                <c:pt idx="19171">
                  <c:v>3.1173826173826382E-3</c:v>
                </c:pt>
                <c:pt idx="19172">
                  <c:v>1.133317901610611E-2</c:v>
                </c:pt>
                <c:pt idx="19173">
                  <c:v>1.0635034257081455E-2</c:v>
                </c:pt>
                <c:pt idx="19174">
                  <c:v>2.3319200484554808E-2</c:v>
                </c:pt>
                <c:pt idx="19175">
                  <c:v>6.1454293737771293E-4</c:v>
                </c:pt>
                <c:pt idx="19176">
                  <c:v>3.9335664335666265E-3</c:v>
                </c:pt>
                <c:pt idx="19177">
                  <c:v>2.3437500000000038E-2</c:v>
                </c:pt>
                <c:pt idx="19178">
                  <c:v>3.5433070866141662E-2</c:v>
                </c:pt>
                <c:pt idx="19179">
                  <c:v>6.5104166666679814E-4</c:v>
                </c:pt>
                <c:pt idx="19180">
                  <c:v>3.669421487603336E-2</c:v>
                </c:pt>
                <c:pt idx="19181">
                  <c:v>3.669421487603336E-2</c:v>
                </c:pt>
                <c:pt idx="19182">
                  <c:v>3.669421487603336E-2</c:v>
                </c:pt>
                <c:pt idx="19183">
                  <c:v>1.1076650420912423E-2</c:v>
                </c:pt>
                <c:pt idx="19184">
                  <c:v>1.6752289479562053E-2</c:v>
                </c:pt>
                <c:pt idx="19185">
                  <c:v>1.6752289479562053E-2</c:v>
                </c:pt>
                <c:pt idx="19186">
                  <c:v>1.6657657657657747E-2</c:v>
                </c:pt>
                <c:pt idx="19187">
                  <c:v>3.157296333766943E-2</c:v>
                </c:pt>
                <c:pt idx="19188">
                  <c:v>7.7674644069013286E-3</c:v>
                </c:pt>
                <c:pt idx="19189">
                  <c:v>0</c:v>
                </c:pt>
                <c:pt idx="19190">
                  <c:v>6.9991251093613586E-3</c:v>
                </c:pt>
                <c:pt idx="19191">
                  <c:v>2.7459954233409526E-2</c:v>
                </c:pt>
                <c:pt idx="19192">
                  <c:v>3.5611449864498483E-2</c:v>
                </c:pt>
                <c:pt idx="19193">
                  <c:v>6.3492063492063813E-3</c:v>
                </c:pt>
                <c:pt idx="19194">
                  <c:v>2.976190476190496E-3</c:v>
                </c:pt>
                <c:pt idx="19195">
                  <c:v>1.5748031496063096E-2</c:v>
                </c:pt>
                <c:pt idx="19196">
                  <c:v>3.8461538461538367E-2</c:v>
                </c:pt>
                <c:pt idx="19197">
                  <c:v>6.5104166666679814E-4</c:v>
                </c:pt>
                <c:pt idx="19198">
                  <c:v>6.9991251093613586E-3</c:v>
                </c:pt>
                <c:pt idx="19199">
                  <c:v>1.0416666666666938E-2</c:v>
                </c:pt>
                <c:pt idx="19200">
                  <c:v>1.0416666666666938E-2</c:v>
                </c:pt>
                <c:pt idx="19201">
                  <c:v>2.3437500000000038E-2</c:v>
                </c:pt>
                <c:pt idx="19202">
                  <c:v>1.5384615384615396E-2</c:v>
                </c:pt>
                <c:pt idx="19203">
                  <c:v>3.4722222222222398E-3</c:v>
                </c:pt>
                <c:pt idx="19204">
                  <c:v>5.098039215686306E-3</c:v>
                </c:pt>
                <c:pt idx="19205">
                  <c:v>6.4499484004128737E-4</c:v>
                </c:pt>
                <c:pt idx="19206">
                  <c:v>6.1778077203962826E-4</c:v>
                </c:pt>
                <c:pt idx="19207">
                  <c:v>3.7515762925598987E-2</c:v>
                </c:pt>
                <c:pt idx="19208">
                  <c:v>2.839832151895962E-3</c:v>
                </c:pt>
                <c:pt idx="19209">
                  <c:v>2.4085224641037482E-2</c:v>
                </c:pt>
                <c:pt idx="19210">
                  <c:v>1.8016125825933888E-2</c:v>
                </c:pt>
                <c:pt idx="19211">
                  <c:v>4.1270088937447544E-4</c:v>
                </c:pt>
                <c:pt idx="19212">
                  <c:v>1.0296789824349027E-2</c:v>
                </c:pt>
                <c:pt idx="19213">
                  <c:v>2.8308851838281005E-5</c:v>
                </c:pt>
                <c:pt idx="19214">
                  <c:v>2.4770194909776208E-2</c:v>
                </c:pt>
                <c:pt idx="19215">
                  <c:v>7.2148786831516027E-4</c:v>
                </c:pt>
                <c:pt idx="19216">
                  <c:v>1.7415810103718544E-2</c:v>
                </c:pt>
                <c:pt idx="19217">
                  <c:v>1.3665297812854292E-3</c:v>
                </c:pt>
                <c:pt idx="19218">
                  <c:v>1.5567765567765486E-2</c:v>
                </c:pt>
                <c:pt idx="19219">
                  <c:v>2.7423556835431709E-5</c:v>
                </c:pt>
                <c:pt idx="19220">
                  <c:v>1.0671498117696316E-2</c:v>
                </c:pt>
                <c:pt idx="19221">
                  <c:v>1.5438600330839988E-3</c:v>
                </c:pt>
                <c:pt idx="19222">
                  <c:v>2.1117094287825707E-2</c:v>
                </c:pt>
                <c:pt idx="19223">
                  <c:v>8.0420260012095037E-3</c:v>
                </c:pt>
                <c:pt idx="19224">
                  <c:v>7.8448979591836821E-3</c:v>
                </c:pt>
                <c:pt idx="19225">
                  <c:v>2.8280542986424254E-3</c:v>
                </c:pt>
                <c:pt idx="19226">
                  <c:v>1.7110916764904094E-4</c:v>
                </c:pt>
                <c:pt idx="19227">
                  <c:v>2.469238900401963E-2</c:v>
                </c:pt>
                <c:pt idx="19228">
                  <c:v>1.3635748788285731E-5</c:v>
                </c:pt>
                <c:pt idx="19229">
                  <c:v>7.2148786831516027E-4</c:v>
                </c:pt>
                <c:pt idx="19230">
                  <c:v>1.3227513227514738E-3</c:v>
                </c:pt>
                <c:pt idx="19231">
                  <c:v>6.5104166666679814E-4</c:v>
                </c:pt>
                <c:pt idx="19232">
                  <c:v>2.3437500000000038E-2</c:v>
                </c:pt>
                <c:pt idx="19233">
                  <c:v>5.485574969524596E-3</c:v>
                </c:pt>
                <c:pt idx="19234">
                  <c:v>1.3227513227514736E-3</c:v>
                </c:pt>
                <c:pt idx="19235">
                  <c:v>3.7858422939068027E-2</c:v>
                </c:pt>
                <c:pt idx="19236">
                  <c:v>2.3011176857331882E-3</c:v>
                </c:pt>
                <c:pt idx="19237">
                  <c:v>4.1050903119862488E-4</c:v>
                </c:pt>
                <c:pt idx="19238">
                  <c:v>3.5433070866141662E-2</c:v>
                </c:pt>
                <c:pt idx="19239">
                  <c:v>8.2090405681955868E-3</c:v>
                </c:pt>
                <c:pt idx="19240">
                  <c:v>1.559776943923266E-2</c:v>
                </c:pt>
                <c:pt idx="19241">
                  <c:v>9.5338983050847672E-3</c:v>
                </c:pt>
                <c:pt idx="19242">
                  <c:v>1.0416666666669065E-3</c:v>
                </c:pt>
                <c:pt idx="19243">
                  <c:v>5.549661896412176E-4</c:v>
                </c:pt>
                <c:pt idx="19244">
                  <c:v>1.4461641299879653E-3</c:v>
                </c:pt>
                <c:pt idx="19245">
                  <c:v>2.5263729009255558E-3</c:v>
                </c:pt>
                <c:pt idx="19246">
                  <c:v>2.8308851838281005E-5</c:v>
                </c:pt>
                <c:pt idx="19247">
                  <c:v>3.8664904163913691E-3</c:v>
                </c:pt>
                <c:pt idx="19248">
                  <c:v>8.9605734767043196E-4</c:v>
                </c:pt>
                <c:pt idx="19249">
                  <c:v>0</c:v>
                </c:pt>
                <c:pt idx="19250">
                  <c:v>2.384737678855435E-3</c:v>
                </c:pt>
                <c:pt idx="19251">
                  <c:v>5.0287356321839852E-3</c:v>
                </c:pt>
                <c:pt idx="19252">
                  <c:v>9.5888769027913253E-4</c:v>
                </c:pt>
                <c:pt idx="19253">
                  <c:v>3.8647342995169143E-2</c:v>
                </c:pt>
                <c:pt idx="19254">
                  <c:v>1.1333914559720775E-2</c:v>
                </c:pt>
                <c:pt idx="19255">
                  <c:v>4.2074415967661739E-2</c:v>
                </c:pt>
                <c:pt idx="19256">
                  <c:v>5.4000054000055741E-3</c:v>
                </c:pt>
                <c:pt idx="19257">
                  <c:v>2.2952853598014817E-2</c:v>
                </c:pt>
                <c:pt idx="19258">
                  <c:v>3.586762689218188E-3</c:v>
                </c:pt>
                <c:pt idx="19259">
                  <c:v>2.2952853598014817E-2</c:v>
                </c:pt>
                <c:pt idx="19260">
                  <c:v>1.5917359667358012E-3</c:v>
                </c:pt>
                <c:pt idx="19261">
                  <c:v>1.1333914559720775E-2</c:v>
                </c:pt>
                <c:pt idx="19262">
                  <c:v>6.490543075908883E-3</c:v>
                </c:pt>
                <c:pt idx="19263">
                  <c:v>1.1736517218973471E-2</c:v>
                </c:pt>
                <c:pt idx="19264">
                  <c:v>1.7076502732243888E-4</c:v>
                </c:pt>
                <c:pt idx="19265">
                  <c:v>6.5104166666679814E-4</c:v>
                </c:pt>
                <c:pt idx="19266">
                  <c:v>4.3744531933532539E-4</c:v>
                </c:pt>
                <c:pt idx="19267">
                  <c:v>1.7110916764904094E-4</c:v>
                </c:pt>
                <c:pt idx="19268">
                  <c:v>7.0646620931252256E-3</c:v>
                </c:pt>
                <c:pt idx="19269">
                  <c:v>4.9567312958705406E-3</c:v>
                </c:pt>
                <c:pt idx="19270">
                  <c:v>2.0499333702057305E-3</c:v>
                </c:pt>
                <c:pt idx="19271">
                  <c:v>6.2374706455131375E-4</c:v>
                </c:pt>
                <c:pt idx="19272">
                  <c:v>6.4370164939424619E-3</c:v>
                </c:pt>
                <c:pt idx="19273">
                  <c:v>3.2153313814215845E-4</c:v>
                </c:pt>
                <c:pt idx="19274">
                  <c:v>5.2517104946766819E-4</c:v>
                </c:pt>
                <c:pt idx="19275">
                  <c:v>8.7865773309443312E-3</c:v>
                </c:pt>
                <c:pt idx="19276">
                  <c:v>5.4899703279166082E-3</c:v>
                </c:pt>
                <c:pt idx="19277">
                  <c:v>7.4416904214396219E-3</c:v>
                </c:pt>
                <c:pt idx="19278">
                  <c:v>4.3453278747393779E-4</c:v>
                </c:pt>
                <c:pt idx="19279">
                  <c:v>2.3053107882829209E-2</c:v>
                </c:pt>
                <c:pt idx="19280">
                  <c:v>1.0296789824349027E-2</c:v>
                </c:pt>
                <c:pt idx="19281">
                  <c:v>7.4416904214396219E-3</c:v>
                </c:pt>
                <c:pt idx="19282">
                  <c:v>1.3972084560319818E-2</c:v>
                </c:pt>
                <c:pt idx="19283">
                  <c:v>1.9575179891854814E-2</c:v>
                </c:pt>
                <c:pt idx="19284">
                  <c:v>7.6048518954751968E-6</c:v>
                </c:pt>
                <c:pt idx="19285">
                  <c:v>2.4085224641037482E-2</c:v>
                </c:pt>
                <c:pt idx="19286">
                  <c:v>3.64145658263305E-2</c:v>
                </c:pt>
                <c:pt idx="19287">
                  <c:v>6.6939629358530747E-2</c:v>
                </c:pt>
                <c:pt idx="19288">
                  <c:v>6.3631221719456885E-2</c:v>
                </c:pt>
                <c:pt idx="19289">
                  <c:v>7.3319926261101991E-3</c:v>
                </c:pt>
                <c:pt idx="19290">
                  <c:v>8.0526227585051013E-3</c:v>
                </c:pt>
                <c:pt idx="19291">
                  <c:v>3.8305920658873168E-4</c:v>
                </c:pt>
                <c:pt idx="19292">
                  <c:v>1.8721891375207741E-2</c:v>
                </c:pt>
                <c:pt idx="19293">
                  <c:v>3.3326150973209859E-2</c:v>
                </c:pt>
                <c:pt idx="19294">
                  <c:v>1.3665297812854292E-3</c:v>
                </c:pt>
                <c:pt idx="19295">
                  <c:v>6.4370164939424619E-3</c:v>
                </c:pt>
                <c:pt idx="19296">
                  <c:v>1.617474251745377E-2</c:v>
                </c:pt>
                <c:pt idx="19297">
                  <c:v>1.6399799412241271E-4</c:v>
                </c:pt>
                <c:pt idx="19298">
                  <c:v>3.8305920658873168E-4</c:v>
                </c:pt>
                <c:pt idx="19299">
                  <c:v>4.179235796882768E-3</c:v>
                </c:pt>
                <c:pt idx="19300">
                  <c:v>2.6492311931080367E-4</c:v>
                </c:pt>
                <c:pt idx="19301">
                  <c:v>4.4339561367425003E-3</c:v>
                </c:pt>
                <c:pt idx="19302">
                  <c:v>1.0296789824349027E-2</c:v>
                </c:pt>
                <c:pt idx="19303">
                  <c:v>6.6957068541702615E-3</c:v>
                </c:pt>
                <c:pt idx="19304">
                  <c:v>7.6467832311989019E-3</c:v>
                </c:pt>
                <c:pt idx="19305">
                  <c:v>1.0710382513660976E-2</c:v>
                </c:pt>
                <c:pt idx="19306">
                  <c:v>6.0802251935256763E-3</c:v>
                </c:pt>
                <c:pt idx="19307">
                  <c:v>1.6198347107437894E-2</c:v>
                </c:pt>
                <c:pt idx="19308">
                  <c:v>2.177777777777776E-2</c:v>
                </c:pt>
                <c:pt idx="19309">
                  <c:v>1.0710382513660976E-2</c:v>
                </c:pt>
                <c:pt idx="19310">
                  <c:v>1.3978756414846501E-2</c:v>
                </c:pt>
                <c:pt idx="19311">
                  <c:v>6.0802251935256763E-3</c:v>
                </c:pt>
                <c:pt idx="19312">
                  <c:v>1.2517006802722538E-3</c:v>
                </c:pt>
                <c:pt idx="19313">
                  <c:v>3.7949063923090005E-2</c:v>
                </c:pt>
                <c:pt idx="19314">
                  <c:v>1.0710382513660976E-2</c:v>
                </c:pt>
                <c:pt idx="19315">
                  <c:v>3.9654429264813671E-4</c:v>
                </c:pt>
                <c:pt idx="19316">
                  <c:v>7.5387532061990247E-4</c:v>
                </c:pt>
                <c:pt idx="19317">
                  <c:v>2.28560161124511E-3</c:v>
                </c:pt>
                <c:pt idx="19318">
                  <c:v>7.5387532061990247E-4</c:v>
                </c:pt>
                <c:pt idx="19319">
                  <c:v>1.2517006802722538E-3</c:v>
                </c:pt>
                <c:pt idx="19320">
                  <c:v>7.7775285938553023E-3</c:v>
                </c:pt>
                <c:pt idx="19321">
                  <c:v>1.3480621606520758E-5</c:v>
                </c:pt>
                <c:pt idx="19322">
                  <c:v>4.115932087204765E-6</c:v>
                </c:pt>
                <c:pt idx="19323">
                  <c:v>1.1446740858486059E-4</c:v>
                </c:pt>
                <c:pt idx="19324">
                  <c:v>1.1076650420912423E-2</c:v>
                </c:pt>
                <c:pt idx="19325">
                  <c:v>3.4333234333234156E-3</c:v>
                </c:pt>
                <c:pt idx="19326">
                  <c:v>1.1076650420912423E-2</c:v>
                </c:pt>
                <c:pt idx="19327">
                  <c:v>5.349777672052713E-3</c:v>
                </c:pt>
                <c:pt idx="19328">
                  <c:v>1.0322186593372318E-3</c:v>
                </c:pt>
                <c:pt idx="19329">
                  <c:v>4.1698841698838921E-3</c:v>
                </c:pt>
                <c:pt idx="19330">
                  <c:v>5.0331323058599639E-4</c:v>
                </c:pt>
                <c:pt idx="19331">
                  <c:v>1.2972972972971489E-3</c:v>
                </c:pt>
                <c:pt idx="19332">
                  <c:v>6.3801506424433557E-4</c:v>
                </c:pt>
                <c:pt idx="19333">
                  <c:v>6.8740783026497582E-3</c:v>
                </c:pt>
                <c:pt idx="19334">
                  <c:v>6.912845219296887E-3</c:v>
                </c:pt>
                <c:pt idx="19335">
                  <c:v>1.9035842206574804E-3</c:v>
                </c:pt>
                <c:pt idx="19336">
                  <c:v>3.9642896785767188E-4</c:v>
                </c:pt>
                <c:pt idx="19337">
                  <c:v>1.2487512487512398E-2</c:v>
                </c:pt>
                <c:pt idx="19338">
                  <c:v>6.4971319003575331E-3</c:v>
                </c:pt>
                <c:pt idx="19339">
                  <c:v>5.3581622459175889E-3</c:v>
                </c:pt>
                <c:pt idx="19340">
                  <c:v>3.2859412250514988E-3</c:v>
                </c:pt>
                <c:pt idx="19341">
                  <c:v>1.1135689707118406E-2</c:v>
                </c:pt>
                <c:pt idx="19342">
                  <c:v>9.8681805998884634E-4</c:v>
                </c:pt>
                <c:pt idx="19343">
                  <c:v>8.1528361088562731E-3</c:v>
                </c:pt>
                <c:pt idx="19344">
                  <c:v>1.4349084619180275E-2</c:v>
                </c:pt>
                <c:pt idx="19345">
                  <c:v>3.7495972271814862E-3</c:v>
                </c:pt>
                <c:pt idx="19346">
                  <c:v>4.8166119594678422E-4</c:v>
                </c:pt>
                <c:pt idx="19347">
                  <c:v>6.9295707929419191E-3</c:v>
                </c:pt>
                <c:pt idx="19348">
                  <c:v>2.384313725490185E-2</c:v>
                </c:pt>
                <c:pt idx="19349">
                  <c:v>6.4271838766465795E-3</c:v>
                </c:pt>
                <c:pt idx="19350">
                  <c:v>4.6883495899780348E-4</c:v>
                </c:pt>
                <c:pt idx="19351">
                  <c:v>1.7986089570640939E-3</c:v>
                </c:pt>
                <c:pt idx="19352">
                  <c:v>2.361295395351069E-3</c:v>
                </c:pt>
                <c:pt idx="19353">
                  <c:v>3.6053130929791309E-2</c:v>
                </c:pt>
                <c:pt idx="19354">
                  <c:v>1.0011362333343819E-2</c:v>
                </c:pt>
                <c:pt idx="19355">
                  <c:v>4.6883495899780348E-4</c:v>
                </c:pt>
                <c:pt idx="19356">
                  <c:v>1.0175010175010308E-2</c:v>
                </c:pt>
                <c:pt idx="19357">
                  <c:v>1.0175010175010308E-2</c:v>
                </c:pt>
                <c:pt idx="19358">
                  <c:v>1.0175010175010308E-2</c:v>
                </c:pt>
                <c:pt idx="19359">
                  <c:v>2.3752182149091788E-2</c:v>
                </c:pt>
                <c:pt idx="19360">
                  <c:v>1.0175010175010308E-2</c:v>
                </c:pt>
                <c:pt idx="19361">
                  <c:v>7.9772079772078366E-4</c:v>
                </c:pt>
                <c:pt idx="19362">
                  <c:v>1.5607127335940886E-2</c:v>
                </c:pt>
                <c:pt idx="19363">
                  <c:v>6.8499230238360364E-3</c:v>
                </c:pt>
                <c:pt idx="19364">
                  <c:v>2.2564102564102181E-3</c:v>
                </c:pt>
                <c:pt idx="19365">
                  <c:v>5.9924177571236761E-3</c:v>
                </c:pt>
                <c:pt idx="19366">
                  <c:v>7.9772079772078366E-4</c:v>
                </c:pt>
                <c:pt idx="19367">
                  <c:v>1.500938086296887E-5</c:v>
                </c:pt>
                <c:pt idx="19368">
                  <c:v>3.2245669767793123E-3</c:v>
                </c:pt>
                <c:pt idx="19369">
                  <c:v>2.3851134620365359E-2</c:v>
                </c:pt>
                <c:pt idx="19370">
                  <c:v>3.407561929595828E-2</c:v>
                </c:pt>
                <c:pt idx="19371">
                  <c:v>2.8768951845873221E-4</c:v>
                </c:pt>
                <c:pt idx="19372">
                  <c:v>1.919527500923622E-4</c:v>
                </c:pt>
                <c:pt idx="19373">
                  <c:v>2.471626733922005E-3</c:v>
                </c:pt>
                <c:pt idx="19374">
                  <c:v>9.4937541091387086E-3</c:v>
                </c:pt>
                <c:pt idx="19375">
                  <c:v>3.7028873704917468E-5</c:v>
                </c:pt>
                <c:pt idx="19376">
                  <c:v>1.3482895665416069E-2</c:v>
                </c:pt>
                <c:pt idx="19377">
                  <c:v>6.762468300929885E-3</c:v>
                </c:pt>
                <c:pt idx="19378">
                  <c:v>0</c:v>
                </c:pt>
                <c:pt idx="19379">
                  <c:v>1.7076502732243888E-4</c:v>
                </c:pt>
                <c:pt idx="19380">
                  <c:v>2.7322404371585415E-3</c:v>
                </c:pt>
                <c:pt idx="19381">
                  <c:v>8.9605734767043196E-4</c:v>
                </c:pt>
                <c:pt idx="19382">
                  <c:v>2.3437500000000038E-2</c:v>
                </c:pt>
                <c:pt idx="19383">
                  <c:v>2.2046535544414696E-2</c:v>
                </c:pt>
                <c:pt idx="19384">
                  <c:v>1.0416666666666938E-2</c:v>
                </c:pt>
                <c:pt idx="19385">
                  <c:v>6.5104166666679814E-4</c:v>
                </c:pt>
                <c:pt idx="19386">
                  <c:v>1.3774104683197297E-3</c:v>
                </c:pt>
                <c:pt idx="19387">
                  <c:v>1.7045454545454419E-2</c:v>
                </c:pt>
                <c:pt idx="19388">
                  <c:v>1.0957703265405497E-4</c:v>
                </c:pt>
                <c:pt idx="19389">
                  <c:v>0</c:v>
                </c:pt>
                <c:pt idx="19390">
                  <c:v>1.833460656990063E-2</c:v>
                </c:pt>
                <c:pt idx="19391">
                  <c:v>6.5426997245178553E-3</c:v>
                </c:pt>
                <c:pt idx="19392">
                  <c:v>8.2236842105260497E-4</c:v>
                </c:pt>
                <c:pt idx="19393">
                  <c:v>6.9686411149826252E-3</c:v>
                </c:pt>
                <c:pt idx="19394">
                  <c:v>0</c:v>
                </c:pt>
                <c:pt idx="19395">
                  <c:v>6.5104166666679814E-4</c:v>
                </c:pt>
                <c:pt idx="19396">
                  <c:v>5.6818181818182193E-3</c:v>
                </c:pt>
                <c:pt idx="19397">
                  <c:v>9.5338983050847672E-3</c:v>
                </c:pt>
                <c:pt idx="19398">
                  <c:v>3.097173828881227E-3</c:v>
                </c:pt>
                <c:pt idx="19399">
                  <c:v>1.8269845619795351E-4</c:v>
                </c:pt>
                <c:pt idx="19400">
                  <c:v>2.3437500000000038E-2</c:v>
                </c:pt>
                <c:pt idx="19401">
                  <c:v>8.9605734767043196E-4</c:v>
                </c:pt>
                <c:pt idx="19402">
                  <c:v>2.6666666666666613E-2</c:v>
                </c:pt>
                <c:pt idx="19403">
                  <c:v>8.9605734767043196E-4</c:v>
                </c:pt>
                <c:pt idx="19404">
                  <c:v>5.9930480642340365E-5</c:v>
                </c:pt>
                <c:pt idx="19405">
                  <c:v>4.9404611097035311E-3</c:v>
                </c:pt>
                <c:pt idx="19406">
                  <c:v>3.1249999999999962E-2</c:v>
                </c:pt>
                <c:pt idx="19407">
                  <c:v>7.8201368523949689E-3</c:v>
                </c:pt>
                <c:pt idx="19408">
                  <c:v>1.3258820951128777E-2</c:v>
                </c:pt>
                <c:pt idx="19409">
                  <c:v>8.6782376502002982E-3</c:v>
                </c:pt>
                <c:pt idx="19410">
                  <c:v>4.3335137085137115E-2</c:v>
                </c:pt>
                <c:pt idx="19411">
                  <c:v>3.097173828881227E-3</c:v>
                </c:pt>
                <c:pt idx="19412">
                  <c:v>6.6109951287402179E-3</c:v>
                </c:pt>
                <c:pt idx="19413">
                  <c:v>1.4254126194424722E-2</c:v>
                </c:pt>
                <c:pt idx="19414">
                  <c:v>1.2184508268059195E-2</c:v>
                </c:pt>
                <c:pt idx="19415">
                  <c:v>3.1249999999999962E-2</c:v>
                </c:pt>
                <c:pt idx="19416">
                  <c:v>5.5473372781080627E-4</c:v>
                </c:pt>
                <c:pt idx="19417">
                  <c:v>6.5104166666679814E-4</c:v>
                </c:pt>
                <c:pt idx="19418">
                  <c:v>2.3011176857331882E-3</c:v>
                </c:pt>
                <c:pt idx="19419">
                  <c:v>2.7322404371585415E-3</c:v>
                </c:pt>
                <c:pt idx="19420">
                  <c:v>6.9991251093613586E-3</c:v>
                </c:pt>
                <c:pt idx="19421">
                  <c:v>6.6666666666668883E-3</c:v>
                </c:pt>
                <c:pt idx="19422">
                  <c:v>6.5681444991790095E-3</c:v>
                </c:pt>
                <c:pt idx="19423">
                  <c:v>1.3227513227514738E-3</c:v>
                </c:pt>
                <c:pt idx="19424">
                  <c:v>1.0416666666666938E-2</c:v>
                </c:pt>
                <c:pt idx="19425">
                  <c:v>7.4436222692037118E-3</c:v>
                </c:pt>
                <c:pt idx="19426">
                  <c:v>2.976190476190496E-3</c:v>
                </c:pt>
                <c:pt idx="19427">
                  <c:v>1.3456362937333162E-3</c:v>
                </c:pt>
                <c:pt idx="19428">
                  <c:v>6.5104166666679814E-4</c:v>
                </c:pt>
                <c:pt idx="19429">
                  <c:v>3.2258064516129087E-2</c:v>
                </c:pt>
                <c:pt idx="19430">
                  <c:v>2.1739130434782719E-2</c:v>
                </c:pt>
                <c:pt idx="19431">
                  <c:v>2.3437500000000038E-2</c:v>
                </c:pt>
                <c:pt idx="19432">
                  <c:v>1.0416666666666938E-2</c:v>
                </c:pt>
                <c:pt idx="19433">
                  <c:v>1.3227513227514738E-3</c:v>
                </c:pt>
                <c:pt idx="19434">
                  <c:v>1.5679442508710839E-2</c:v>
                </c:pt>
                <c:pt idx="19435">
                  <c:v>1.0416666666666938E-2</c:v>
                </c:pt>
                <c:pt idx="19436">
                  <c:v>1.3227513227514738E-3</c:v>
                </c:pt>
                <c:pt idx="19437">
                  <c:v>1.3227513227514738E-3</c:v>
                </c:pt>
                <c:pt idx="19438">
                  <c:v>8.5365853658536536E-2</c:v>
                </c:pt>
                <c:pt idx="20163">
                  <c:v>7.5558650437999153E-5</c:v>
                </c:pt>
                <c:pt idx="20164">
                  <c:v>1.5726933830382064E-2</c:v>
                </c:pt>
                <c:pt idx="20165">
                  <c:v>4.5504964423883597E-3</c:v>
                </c:pt>
                <c:pt idx="20166">
                  <c:v>2.2091056573819414E-4</c:v>
                </c:pt>
                <c:pt idx="20167">
                  <c:v>9.1797060218113784E-3</c:v>
                </c:pt>
                <c:pt idx="20168">
                  <c:v>4.2528735632183935E-2</c:v>
                </c:pt>
                <c:pt idx="20169">
                  <c:v>2.2091056573819414E-4</c:v>
                </c:pt>
                <c:pt idx="20170">
                  <c:v>2.3995443719581684E-2</c:v>
                </c:pt>
                <c:pt idx="20171">
                  <c:v>2.8110161443494635E-2</c:v>
                </c:pt>
                <c:pt idx="20172">
                  <c:v>2.8472040001165555E-3</c:v>
                </c:pt>
                <c:pt idx="20173">
                  <c:v>1.6695736140180554E-2</c:v>
                </c:pt>
                <c:pt idx="20174">
                  <c:v>4.1883106510766092E-2</c:v>
                </c:pt>
                <c:pt idx="20175">
                  <c:v>4.3263689221134886E-3</c:v>
                </c:pt>
                <c:pt idx="20176">
                  <c:v>2.3828415571536025E-3</c:v>
                </c:pt>
                <c:pt idx="20177">
                  <c:v>2.0604748893037202E-2</c:v>
                </c:pt>
                <c:pt idx="20178">
                  <c:v>1.5726933830382064E-2</c:v>
                </c:pt>
                <c:pt idx="20179">
                  <c:v>4.2528735632183935E-2</c:v>
                </c:pt>
                <c:pt idx="20180">
                  <c:v>1.0395010395010319E-2</c:v>
                </c:pt>
                <c:pt idx="20181">
                  <c:v>7.3529411764706367E-3</c:v>
                </c:pt>
                <c:pt idx="20182">
                  <c:v>0</c:v>
                </c:pt>
                <c:pt idx="20183">
                  <c:v>1.0416666666666938E-2</c:v>
                </c:pt>
                <c:pt idx="20184">
                  <c:v>1.5748031496063096E-2</c:v>
                </c:pt>
                <c:pt idx="20185">
                  <c:v>1.0416666666666938E-2</c:v>
                </c:pt>
                <c:pt idx="20186">
                  <c:v>6.8632228719949593E-3</c:v>
                </c:pt>
                <c:pt idx="20187">
                  <c:v>1.0416666666666938E-2</c:v>
                </c:pt>
                <c:pt idx="20188">
                  <c:v>8.0459770114942611E-2</c:v>
                </c:pt>
                <c:pt idx="20189">
                  <c:v>8.9605734767043196E-4</c:v>
                </c:pt>
                <c:pt idx="20190">
                  <c:v>6.9991251093613586E-3</c:v>
                </c:pt>
                <c:pt idx="20191">
                  <c:v>1.0416666666666938E-2</c:v>
                </c:pt>
                <c:pt idx="20192">
                  <c:v>6.5104166666679814E-4</c:v>
                </c:pt>
                <c:pt idx="20193">
                  <c:v>6.9991251093613586E-3</c:v>
                </c:pt>
                <c:pt idx="20194">
                  <c:v>4.3744531933532539E-4</c:v>
                </c:pt>
                <c:pt idx="20195">
                  <c:v>1.0416666666666938E-2</c:v>
                </c:pt>
                <c:pt idx="20196">
                  <c:v>4.3744531933532539E-4</c:v>
                </c:pt>
                <c:pt idx="20197">
                  <c:v>6.7723147771779177E-5</c:v>
                </c:pt>
                <c:pt idx="20198">
                  <c:v>6.1218243036437225E-4</c:v>
                </c:pt>
                <c:pt idx="20199">
                  <c:v>1.3506768981221565E-2</c:v>
                </c:pt>
                <c:pt idx="20200">
                  <c:v>1.5748031496063096E-2</c:v>
                </c:pt>
                <c:pt idx="20201">
                  <c:v>4.3744531933532539E-4</c:v>
                </c:pt>
                <c:pt idx="20202">
                  <c:v>6.6666666666667001E-3</c:v>
                </c:pt>
                <c:pt idx="20203">
                  <c:v>2.3437500000000038E-2</c:v>
                </c:pt>
                <c:pt idx="20204">
                  <c:v>6.5104166666679814E-4</c:v>
                </c:pt>
                <c:pt idx="20205">
                  <c:v>1.0416666666666938E-2</c:v>
                </c:pt>
                <c:pt idx="20206">
                  <c:v>1.5748031496063096E-2</c:v>
                </c:pt>
                <c:pt idx="20207">
                  <c:v>2.0304200869145542E-2</c:v>
                </c:pt>
                <c:pt idx="20208">
                  <c:v>1.4476438348619224E-3</c:v>
                </c:pt>
                <c:pt idx="20209">
                  <c:v>2.7319357716325174E-3</c:v>
                </c:pt>
                <c:pt idx="20210">
                  <c:v>5.488319729805123E-4</c:v>
                </c:pt>
                <c:pt idx="20211">
                  <c:v>8.8078803566291855E-4</c:v>
                </c:pt>
                <c:pt idx="20212">
                  <c:v>1.8503289473684185E-2</c:v>
                </c:pt>
                <c:pt idx="20213">
                  <c:v>1.8503289473684185E-2</c:v>
                </c:pt>
                <c:pt idx="20214">
                  <c:v>4.2536297640550845E-5</c:v>
                </c:pt>
                <c:pt idx="20215">
                  <c:v>2.5956284153005476E-2</c:v>
                </c:pt>
                <c:pt idx="20216">
                  <c:v>4.2536297640550845E-5</c:v>
                </c:pt>
                <c:pt idx="20217">
                  <c:v>4.3012600229094977E-2</c:v>
                </c:pt>
                <c:pt idx="20218">
                  <c:v>8.1678024261757371E-3</c:v>
                </c:pt>
                <c:pt idx="20219">
                  <c:v>1.8503289473684185E-2</c:v>
                </c:pt>
                <c:pt idx="20220">
                  <c:v>4.8166119594678422E-4</c:v>
                </c:pt>
                <c:pt idx="20221">
                  <c:v>3.7474487235252693E-2</c:v>
                </c:pt>
                <c:pt idx="20222">
                  <c:v>9.8681805998884634E-4</c:v>
                </c:pt>
                <c:pt idx="20223">
                  <c:v>3.5256410256410152E-2</c:v>
                </c:pt>
                <c:pt idx="20224">
                  <c:v>6.912845219296887E-3</c:v>
                </c:pt>
                <c:pt idx="20225">
                  <c:v>1.0635034257081455E-2</c:v>
                </c:pt>
                <c:pt idx="20226">
                  <c:v>1.2487512487511664E-3</c:v>
                </c:pt>
                <c:pt idx="20227">
                  <c:v>1.2487512487511664E-3</c:v>
                </c:pt>
                <c:pt idx="20228">
                  <c:v>4.552286298457814E-3</c:v>
                </c:pt>
                <c:pt idx="20229">
                  <c:v>2.9989503673909391E-5</c:v>
                </c:pt>
                <c:pt idx="20230">
                  <c:v>1.9130110011568849E-2</c:v>
                </c:pt>
                <c:pt idx="20231">
                  <c:v>1.9130110011568849E-2</c:v>
                </c:pt>
                <c:pt idx="20232">
                  <c:v>1.9130110011568849E-2</c:v>
                </c:pt>
                <c:pt idx="20233">
                  <c:v>2.6710879373334339E-2</c:v>
                </c:pt>
                <c:pt idx="20234">
                  <c:v>7.85116270478361E-3</c:v>
                </c:pt>
                <c:pt idx="20235">
                  <c:v>3.7526497892351657E-2</c:v>
                </c:pt>
                <c:pt idx="20236">
                  <c:v>4.8166119594678422E-4</c:v>
                </c:pt>
                <c:pt idx="20237">
                  <c:v>4.8166119594678422E-4</c:v>
                </c:pt>
                <c:pt idx="20238">
                  <c:v>9.8423743743948438E-4</c:v>
                </c:pt>
                <c:pt idx="20239">
                  <c:v>4.4150877802886642E-3</c:v>
                </c:pt>
                <c:pt idx="20240">
                  <c:v>6.8740783026497582E-3</c:v>
                </c:pt>
                <c:pt idx="20241">
                  <c:v>1.0635034257081455E-2</c:v>
                </c:pt>
                <c:pt idx="20242">
                  <c:v>1.0198135198135189E-2</c:v>
                </c:pt>
                <c:pt idx="20243">
                  <c:v>1.4264662540525456E-3</c:v>
                </c:pt>
                <c:pt idx="20244">
                  <c:v>2.6749008567191457E-3</c:v>
                </c:pt>
                <c:pt idx="20245">
                  <c:v>7.9772079772078366E-4</c:v>
                </c:pt>
                <c:pt idx="20246">
                  <c:v>2.9472443265542527E-4</c:v>
                </c:pt>
                <c:pt idx="20247">
                  <c:v>7.9772079772078366E-4</c:v>
                </c:pt>
                <c:pt idx="20248">
                  <c:v>1.5384615384615396E-2</c:v>
                </c:pt>
                <c:pt idx="20249">
                  <c:v>2.6057952887221313E-2</c:v>
                </c:pt>
                <c:pt idx="20250">
                  <c:v>7.9772079772078366E-4</c:v>
                </c:pt>
                <c:pt idx="20251">
                  <c:v>6.8376068376115504E-5</c:v>
                </c:pt>
                <c:pt idx="20252">
                  <c:v>4.1002924723852529E-4</c:v>
                </c:pt>
                <c:pt idx="20253">
                  <c:v>2.9239461103867082E-3</c:v>
                </c:pt>
                <c:pt idx="20254">
                  <c:v>2.471626733922005E-3</c:v>
                </c:pt>
                <c:pt idx="20255">
                  <c:v>1.047490648083089E-2</c:v>
                </c:pt>
                <c:pt idx="20256">
                  <c:v>4.0493204427630491E-2</c:v>
                </c:pt>
                <c:pt idx="20257">
                  <c:v>1.5384615384615396E-2</c:v>
                </c:pt>
                <c:pt idx="20258">
                  <c:v>8.9388216920846322E-3</c:v>
                </c:pt>
                <c:pt idx="20259">
                  <c:v>3.0070404172099028E-2</c:v>
                </c:pt>
                <c:pt idx="20260">
                  <c:v>7.9772079772078366E-4</c:v>
                </c:pt>
                <c:pt idx="20261">
                  <c:v>1.5384615384615396E-2</c:v>
                </c:pt>
                <c:pt idx="20262">
                  <c:v>4.9395821569734131E-3</c:v>
                </c:pt>
                <c:pt idx="20263">
                  <c:v>3.1290743155195585E-5</c:v>
                </c:pt>
                <c:pt idx="20264">
                  <c:v>4.2590178183399214E-3</c:v>
                </c:pt>
                <c:pt idx="20265">
                  <c:v>2.8050751181185857E-2</c:v>
                </c:pt>
                <c:pt idx="20266">
                  <c:v>3.3094017094026639E-4</c:v>
                </c:pt>
                <c:pt idx="20267">
                  <c:v>1.860646887771664E-2</c:v>
                </c:pt>
                <c:pt idx="20268">
                  <c:v>4.2735042735042701E-2</c:v>
                </c:pt>
                <c:pt idx="20269">
                  <c:v>2.5970855154824179E-2</c:v>
                </c:pt>
                <c:pt idx="20270">
                  <c:v>1.4336917562724075E-2</c:v>
                </c:pt>
                <c:pt idx="20271">
                  <c:v>8.8922764227651304E-4</c:v>
                </c:pt>
                <c:pt idx="20272">
                  <c:v>6.9991251093613586E-3</c:v>
                </c:pt>
                <c:pt idx="20273">
                  <c:v>5.1483849811444514E-2</c:v>
                </c:pt>
                <c:pt idx="20274">
                  <c:v>6.5104166666679814E-4</c:v>
                </c:pt>
                <c:pt idx="20275">
                  <c:v>6.5104166666679814E-4</c:v>
                </c:pt>
                <c:pt idx="20276">
                  <c:v>0</c:v>
                </c:pt>
                <c:pt idx="20277">
                  <c:v>2.66666666666668E-2</c:v>
                </c:pt>
                <c:pt idx="20278">
                  <c:v>6.5104166666679814E-4</c:v>
                </c:pt>
                <c:pt idx="20279">
                  <c:v>4.7036688617141891E-4</c:v>
                </c:pt>
                <c:pt idx="20280">
                  <c:v>6.3492063492063813E-3</c:v>
                </c:pt>
                <c:pt idx="20281">
                  <c:v>1.5380671622660358E-3</c:v>
                </c:pt>
                <c:pt idx="20282">
                  <c:v>2.2041369955918136E-3</c:v>
                </c:pt>
                <c:pt idx="20283">
                  <c:v>5.5555555555555448E-2</c:v>
                </c:pt>
                <c:pt idx="20284">
                  <c:v>2.016129032257999E-3</c:v>
                </c:pt>
                <c:pt idx="20285">
                  <c:v>1.5748031496063096E-2</c:v>
                </c:pt>
                <c:pt idx="20286">
                  <c:v>1.5668435683598828E-2</c:v>
                </c:pt>
                <c:pt idx="20287">
                  <c:v>6.9991251093613586E-3</c:v>
                </c:pt>
                <c:pt idx="20288">
                  <c:v>6.9991251093613586E-3</c:v>
                </c:pt>
                <c:pt idx="20289">
                  <c:v>2.3068050749712253E-3</c:v>
                </c:pt>
                <c:pt idx="20290">
                  <c:v>6.147540983606598E-3</c:v>
                </c:pt>
                <c:pt idx="20291">
                  <c:v>4.3744531933532539E-4</c:v>
                </c:pt>
                <c:pt idx="20292">
                  <c:v>2.3011176857331882E-3</c:v>
                </c:pt>
                <c:pt idx="20293">
                  <c:v>1.3888888888888959E-2</c:v>
                </c:pt>
                <c:pt idx="20294">
                  <c:v>3.0616150019135897E-3</c:v>
                </c:pt>
                <c:pt idx="20295">
                  <c:v>4.2724087840643057E-5</c:v>
                </c:pt>
                <c:pt idx="20296">
                  <c:v>9.5338983050847672E-3</c:v>
                </c:pt>
                <c:pt idx="20297">
                  <c:v>3.328402366864029E-3</c:v>
                </c:pt>
                <c:pt idx="20298">
                  <c:v>3.6196911196921338E-4</c:v>
                </c:pt>
                <c:pt idx="20299">
                  <c:v>6.5104166666679814E-4</c:v>
                </c:pt>
                <c:pt idx="20300">
                  <c:v>2.1164021164021368E-2</c:v>
                </c:pt>
                <c:pt idx="20301">
                  <c:v>2.1164021164021368E-2</c:v>
                </c:pt>
                <c:pt idx="20302">
                  <c:v>7.3529411764706367E-3</c:v>
                </c:pt>
                <c:pt idx="20303">
                  <c:v>3.8722933459776161E-3</c:v>
                </c:pt>
                <c:pt idx="20304">
                  <c:v>1.0686518450493446E-3</c:v>
                </c:pt>
                <c:pt idx="20305">
                  <c:v>6.7567093328218279E-3</c:v>
                </c:pt>
                <c:pt idx="20306">
                  <c:v>1.5915781830913204E-4</c:v>
                </c:pt>
                <c:pt idx="20307">
                  <c:v>3.9582427142235706E-2</c:v>
                </c:pt>
                <c:pt idx="20308">
                  <c:v>4.3715846994535582E-2</c:v>
                </c:pt>
                <c:pt idx="20309">
                  <c:v>5.5555555555555643E-2</c:v>
                </c:pt>
                <c:pt idx="20310">
                  <c:v>2.976190476190496E-3</c:v>
                </c:pt>
                <c:pt idx="20311">
                  <c:v>1.5748031496063096E-2</c:v>
                </c:pt>
                <c:pt idx="20312">
                  <c:v>1.5748031496063096E-2</c:v>
                </c:pt>
                <c:pt idx="20313">
                  <c:v>1.6774193548387228E-2</c:v>
                </c:pt>
                <c:pt idx="20314">
                  <c:v>6.6197959746346572E-3</c:v>
                </c:pt>
                <c:pt idx="20315">
                  <c:v>5.1105216622458031E-3</c:v>
                </c:pt>
                <c:pt idx="20316">
                  <c:v>7.0685197155785787E-3</c:v>
                </c:pt>
                <c:pt idx="20317">
                  <c:v>6.4692307692309527E-3</c:v>
                </c:pt>
                <c:pt idx="20318">
                  <c:v>7.4354770912149091E-3</c:v>
                </c:pt>
                <c:pt idx="20319">
                  <c:v>1.6815003178639171E-3</c:v>
                </c:pt>
                <c:pt idx="20320">
                  <c:v>1.1027725661870622E-3</c:v>
                </c:pt>
                <c:pt idx="20321">
                  <c:v>1.293579263606483E-3</c:v>
                </c:pt>
                <c:pt idx="20322">
                  <c:v>5.4256410256409051E-4</c:v>
                </c:pt>
                <c:pt idx="20323">
                  <c:v>5.796801764544311E-4</c:v>
                </c:pt>
                <c:pt idx="20324">
                  <c:v>3.4193245778610694E-3</c:v>
                </c:pt>
                <c:pt idx="20325">
                  <c:v>1.8736425816051922E-4</c:v>
                </c:pt>
                <c:pt idx="20326">
                  <c:v>1.9385163855752299E-2</c:v>
                </c:pt>
                <c:pt idx="20327">
                  <c:v>6.6197959746346572E-3</c:v>
                </c:pt>
                <c:pt idx="20328">
                  <c:v>1.1458633958634033E-2</c:v>
                </c:pt>
                <c:pt idx="20329">
                  <c:v>1.1093333333333358E-2</c:v>
                </c:pt>
                <c:pt idx="20330">
                  <c:v>1.0291837665298556E-2</c:v>
                </c:pt>
                <c:pt idx="20331">
                  <c:v>1.8274663189917246E-3</c:v>
                </c:pt>
                <c:pt idx="20332">
                  <c:v>2.5001858045335698E-3</c:v>
                </c:pt>
                <c:pt idx="20333">
                  <c:v>1.1093333333333358E-2</c:v>
                </c:pt>
                <c:pt idx="20334">
                  <c:v>4.6907484407488468E-4</c:v>
                </c:pt>
                <c:pt idx="20335">
                  <c:v>3.4193245778610694E-3</c:v>
                </c:pt>
                <c:pt idx="20336">
                  <c:v>4.2883865248227099E-2</c:v>
                </c:pt>
                <c:pt idx="20337">
                  <c:v>2.6881917477493255E-2</c:v>
                </c:pt>
                <c:pt idx="20338">
                  <c:v>9.8088531187124177E-3</c:v>
                </c:pt>
                <c:pt idx="20339">
                  <c:v>1.1027725661870622E-3</c:v>
                </c:pt>
                <c:pt idx="20340">
                  <c:v>5.4256410256409051E-4</c:v>
                </c:pt>
                <c:pt idx="20341">
                  <c:v>1.5658982166159227E-2</c:v>
                </c:pt>
                <c:pt idx="20342">
                  <c:v>2.7355290513184386E-3</c:v>
                </c:pt>
                <c:pt idx="20343">
                  <c:v>2.5956284153005476E-2</c:v>
                </c:pt>
                <c:pt idx="20344">
                  <c:v>4.7129886118802951E-3</c:v>
                </c:pt>
                <c:pt idx="20345">
                  <c:v>4.5878294061522094E-4</c:v>
                </c:pt>
                <c:pt idx="20346">
                  <c:v>3.9486737677514019E-4</c:v>
                </c:pt>
                <c:pt idx="20347">
                  <c:v>8.8078803566291855E-4</c:v>
                </c:pt>
                <c:pt idx="20348">
                  <c:v>8.8078803566291855E-4</c:v>
                </c:pt>
                <c:pt idx="20349">
                  <c:v>4.2536297640550845E-5</c:v>
                </c:pt>
                <c:pt idx="20350">
                  <c:v>4.3976920911908794E-4</c:v>
                </c:pt>
                <c:pt idx="20351">
                  <c:v>7.6998996035187073E-4</c:v>
                </c:pt>
                <c:pt idx="20352">
                  <c:v>2.3156167493276113E-2</c:v>
                </c:pt>
                <c:pt idx="20353">
                  <c:v>4.2205544927867988E-2</c:v>
                </c:pt>
                <c:pt idx="20354">
                  <c:v>1.3847900378104421E-2</c:v>
                </c:pt>
                <c:pt idx="20355">
                  <c:v>6.1993218339967595E-3</c:v>
                </c:pt>
                <c:pt idx="20356">
                  <c:v>7.8149920255163199E-4</c:v>
                </c:pt>
                <c:pt idx="20357">
                  <c:v>1.0752014043446801E-2</c:v>
                </c:pt>
                <c:pt idx="20358">
                  <c:v>1.3053467000835189E-3</c:v>
                </c:pt>
                <c:pt idx="20359">
                  <c:v>1.676592091850448E-3</c:v>
                </c:pt>
                <c:pt idx="20360">
                  <c:v>1.3053467000835189E-3</c:v>
                </c:pt>
                <c:pt idx="20361">
                  <c:v>3.0206369919313751E-4</c:v>
                </c:pt>
                <c:pt idx="20362">
                  <c:v>1.3053467000835189E-3</c:v>
                </c:pt>
                <c:pt idx="20363">
                  <c:v>1.3053467000835189E-3</c:v>
                </c:pt>
                <c:pt idx="20364">
                  <c:v>2.105263157894742E-2</c:v>
                </c:pt>
                <c:pt idx="20365">
                  <c:v>2.5956284153005476E-2</c:v>
                </c:pt>
                <c:pt idx="20366">
                  <c:v>6.148785425101169E-3</c:v>
                </c:pt>
                <c:pt idx="20367">
                  <c:v>1.0353753235547858E-2</c:v>
                </c:pt>
                <c:pt idx="20368">
                  <c:v>9.5347063310457331E-4</c:v>
                </c:pt>
                <c:pt idx="20369">
                  <c:v>1.728980536619101E-2</c:v>
                </c:pt>
                <c:pt idx="20370">
                  <c:v>8.8078803566291855E-4</c:v>
                </c:pt>
                <c:pt idx="20371">
                  <c:v>4.6872231082757496E-2</c:v>
                </c:pt>
                <c:pt idx="20372">
                  <c:v>1.6452094676345976E-2</c:v>
                </c:pt>
                <c:pt idx="20373">
                  <c:v>1.4293736280565669E-3</c:v>
                </c:pt>
                <c:pt idx="20374">
                  <c:v>9.5347063310457331E-4</c:v>
                </c:pt>
                <c:pt idx="20375">
                  <c:v>1.5042949253475702E-2</c:v>
                </c:pt>
                <c:pt idx="20376">
                  <c:v>2.3437500000000038E-2</c:v>
                </c:pt>
                <c:pt idx="20377">
                  <c:v>1.6087516087530656E-4</c:v>
                </c:pt>
                <c:pt idx="20378">
                  <c:v>8.3234830575255256E-3</c:v>
                </c:pt>
                <c:pt idx="20379">
                  <c:v>6.5104166666679814E-4</c:v>
                </c:pt>
                <c:pt idx="20380">
                  <c:v>3.5637918745532962E-4</c:v>
                </c:pt>
                <c:pt idx="20381">
                  <c:v>1.3227513227514738E-3</c:v>
                </c:pt>
                <c:pt idx="20382">
                  <c:v>1.0416666666666938E-2</c:v>
                </c:pt>
                <c:pt idx="20383">
                  <c:v>1.0416666666666938E-2</c:v>
                </c:pt>
                <c:pt idx="20384">
                  <c:v>3.6549707602333709E-4</c:v>
                </c:pt>
                <c:pt idx="20385">
                  <c:v>1.5748031496063096E-2</c:v>
                </c:pt>
                <c:pt idx="20386">
                  <c:v>6.5104166666679814E-4</c:v>
                </c:pt>
                <c:pt idx="20387">
                  <c:v>1.0976702508960743E-2</c:v>
                </c:pt>
                <c:pt idx="20388">
                  <c:v>2.6666666666666613E-2</c:v>
                </c:pt>
                <c:pt idx="20389">
                  <c:v>9.6618357487924557E-3</c:v>
                </c:pt>
                <c:pt idx="20390">
                  <c:v>2.3437500000000038E-2</c:v>
                </c:pt>
                <c:pt idx="20391">
                  <c:v>1.883239171374814E-3</c:v>
                </c:pt>
                <c:pt idx="20392">
                  <c:v>1.3227513227514738E-3</c:v>
                </c:pt>
                <c:pt idx="20393">
                  <c:v>2.976190476190496E-3</c:v>
                </c:pt>
                <c:pt idx="20394">
                  <c:v>2.016129032257999E-3</c:v>
                </c:pt>
                <c:pt idx="20395">
                  <c:v>1.7619951206289666E-3</c:v>
                </c:pt>
                <c:pt idx="20396">
                  <c:v>1.0840468131236701E-3</c:v>
                </c:pt>
                <c:pt idx="20397">
                  <c:v>1.5122888807099291E-2</c:v>
                </c:pt>
                <c:pt idx="20398">
                  <c:v>3.5511363636362483E-4</c:v>
                </c:pt>
                <c:pt idx="20399">
                  <c:v>1.5021643429104134E-2</c:v>
                </c:pt>
                <c:pt idx="20400">
                  <c:v>1.5748031496063096E-2</c:v>
                </c:pt>
                <c:pt idx="20401">
                  <c:v>1.4336917562724075E-2</c:v>
                </c:pt>
                <c:pt idx="20402">
                  <c:v>5.2631578947369912E-3</c:v>
                </c:pt>
                <c:pt idx="20403">
                  <c:v>2.9529767040552858E-3</c:v>
                </c:pt>
                <c:pt idx="20404">
                  <c:v>7.1731748726660367E-4</c:v>
                </c:pt>
                <c:pt idx="20405">
                  <c:v>1.4581535806730958E-3</c:v>
                </c:pt>
                <c:pt idx="20406">
                  <c:v>7.1731748726660367E-4</c:v>
                </c:pt>
                <c:pt idx="20407">
                  <c:v>1.0611205432937245E-2</c:v>
                </c:pt>
                <c:pt idx="20408">
                  <c:v>1.9736842105262203E-4</c:v>
                </c:pt>
                <c:pt idx="20409">
                  <c:v>1.0520625889046899E-2</c:v>
                </c:pt>
                <c:pt idx="20410">
                  <c:v>2.5837320574163079E-3</c:v>
                </c:pt>
                <c:pt idx="20411">
                  <c:v>1.1465171168627008E-2</c:v>
                </c:pt>
                <c:pt idx="20412">
                  <c:v>7.2874493927142889E-4</c:v>
                </c:pt>
                <c:pt idx="20413">
                  <c:v>4.1078305519906002E-4</c:v>
                </c:pt>
                <c:pt idx="20414">
                  <c:v>7.1731748726660367E-4</c:v>
                </c:pt>
                <c:pt idx="20415">
                  <c:v>1.5210526315789445E-2</c:v>
                </c:pt>
                <c:pt idx="20416">
                  <c:v>1.7398869073551841E-6</c:v>
                </c:pt>
                <c:pt idx="20417">
                  <c:v>1.4581535806730958E-3</c:v>
                </c:pt>
                <c:pt idx="20418">
                  <c:v>7.1731748726660367E-4</c:v>
                </c:pt>
                <c:pt idx="20419">
                  <c:v>4.1078305519906002E-4</c:v>
                </c:pt>
                <c:pt idx="20420">
                  <c:v>1.9035842206574804E-3</c:v>
                </c:pt>
                <c:pt idx="20421">
                  <c:v>2.0989620459116638E-2</c:v>
                </c:pt>
                <c:pt idx="20422">
                  <c:v>9.8681805998884634E-4</c:v>
                </c:pt>
                <c:pt idx="20423">
                  <c:v>2.3319200484554808E-2</c:v>
                </c:pt>
                <c:pt idx="20424">
                  <c:v>9.137916770083572E-2</c:v>
                </c:pt>
                <c:pt idx="20425">
                  <c:v>1.1459129106187558E-3</c:v>
                </c:pt>
                <c:pt idx="20426">
                  <c:v>6.5104166666679814E-4</c:v>
                </c:pt>
                <c:pt idx="20427">
                  <c:v>1.0416666666666938E-2</c:v>
                </c:pt>
                <c:pt idx="20428">
                  <c:v>2.9659277504105235E-2</c:v>
                </c:pt>
                <c:pt idx="20429">
                  <c:v>6.9991251093613586E-3</c:v>
                </c:pt>
                <c:pt idx="20430">
                  <c:v>9.5338983050847672E-3</c:v>
                </c:pt>
                <c:pt idx="20431">
                  <c:v>8.1487140310670062E-3</c:v>
                </c:pt>
                <c:pt idx="20432">
                  <c:v>4.2650918635171141E-3</c:v>
                </c:pt>
                <c:pt idx="20433">
                  <c:v>1.0416666666666938E-2</c:v>
                </c:pt>
                <c:pt idx="20434">
                  <c:v>1.2163050624589115E-2</c:v>
                </c:pt>
                <c:pt idx="20435">
                  <c:v>2.976190476190496E-3</c:v>
                </c:pt>
                <c:pt idx="20436">
                  <c:v>3.7858422939068027E-2</c:v>
                </c:pt>
                <c:pt idx="20437">
                  <c:v>5.6570931244562736E-3</c:v>
                </c:pt>
                <c:pt idx="20438">
                  <c:v>3.1708595387840627E-2</c:v>
                </c:pt>
                <c:pt idx="20439">
                  <c:v>1.6774193548387228E-2</c:v>
                </c:pt>
                <c:pt idx="20440">
                  <c:v>5.4256410256409051E-4</c:v>
                </c:pt>
                <c:pt idx="20441">
                  <c:v>1.271147855259869E-3</c:v>
                </c:pt>
                <c:pt idx="20442">
                  <c:v>1.1093333333333358E-2</c:v>
                </c:pt>
                <c:pt idx="20443">
                  <c:v>2.3076923076923002E-2</c:v>
                </c:pt>
                <c:pt idx="20444">
                  <c:v>2.8992320952828505E-3</c:v>
                </c:pt>
                <c:pt idx="20445">
                  <c:v>6.8842961819557476E-4</c:v>
                </c:pt>
                <c:pt idx="20446">
                  <c:v>1.3227513227514738E-3</c:v>
                </c:pt>
                <c:pt idx="20447">
                  <c:v>6.6666666666667001E-3</c:v>
                </c:pt>
                <c:pt idx="20448">
                  <c:v>1.5748031496063096E-2</c:v>
                </c:pt>
                <c:pt idx="20449">
                  <c:v>1.6203703703703606E-2</c:v>
                </c:pt>
                <c:pt idx="20450">
                  <c:v>1.0416666666666938E-2</c:v>
                </c:pt>
                <c:pt idx="20451">
                  <c:v>6.5104166666679814E-4</c:v>
                </c:pt>
                <c:pt idx="20452">
                  <c:v>9.9961553248750397E-3</c:v>
                </c:pt>
                <c:pt idx="20453">
                  <c:v>1.571009635525757E-2</c:v>
                </c:pt>
                <c:pt idx="20454">
                  <c:v>6.9991251093613586E-3</c:v>
                </c:pt>
                <c:pt idx="20455">
                  <c:v>6.5104166666679814E-4</c:v>
                </c:pt>
                <c:pt idx="20456">
                  <c:v>1.5748031496063096E-2</c:v>
                </c:pt>
                <c:pt idx="20457">
                  <c:v>2.3319200484554808E-2</c:v>
                </c:pt>
                <c:pt idx="20458">
                  <c:v>4.8166119594678422E-4</c:v>
                </c:pt>
                <c:pt idx="20459">
                  <c:v>4.8166119594678422E-4</c:v>
                </c:pt>
                <c:pt idx="20460">
                  <c:v>2.0748482286943332E-3</c:v>
                </c:pt>
                <c:pt idx="20461">
                  <c:v>6.7221310799292444E-2</c:v>
                </c:pt>
                <c:pt idx="20462">
                  <c:v>1.6150418667983044E-2</c:v>
                </c:pt>
                <c:pt idx="20463">
                  <c:v>1.6150418667983044E-2</c:v>
                </c:pt>
                <c:pt idx="20464">
                  <c:v>2.6575507825507941E-2</c:v>
                </c:pt>
                <c:pt idx="20465">
                  <c:v>3.2029554023688823E-2</c:v>
                </c:pt>
                <c:pt idx="20466">
                  <c:v>4.8166119594678422E-4</c:v>
                </c:pt>
                <c:pt idx="20467">
                  <c:v>1.6079158936301841E-2</c:v>
                </c:pt>
                <c:pt idx="20468">
                  <c:v>4.8296580996323732E-3</c:v>
                </c:pt>
                <c:pt idx="20469">
                  <c:v>1.2487512487511664E-3</c:v>
                </c:pt>
                <c:pt idx="20470">
                  <c:v>2.3319200484554808E-2</c:v>
                </c:pt>
                <c:pt idx="20471">
                  <c:v>1.4335974584421679E-2</c:v>
                </c:pt>
                <c:pt idx="20472">
                  <c:v>3.1173826173826382E-3</c:v>
                </c:pt>
                <c:pt idx="20473">
                  <c:v>4.8166119594678422E-4</c:v>
                </c:pt>
                <c:pt idx="20474">
                  <c:v>6.8740783026497582E-3</c:v>
                </c:pt>
                <c:pt idx="20475">
                  <c:v>1.6079158936301841E-2</c:v>
                </c:pt>
                <c:pt idx="20476">
                  <c:v>6.7567093328218279E-3</c:v>
                </c:pt>
                <c:pt idx="20477">
                  <c:v>2.5800645635357059E-3</c:v>
                </c:pt>
                <c:pt idx="20478">
                  <c:v>2.7756022067819897E-2</c:v>
                </c:pt>
                <c:pt idx="20479">
                  <c:v>2.8173036304812753E-2</c:v>
                </c:pt>
                <c:pt idx="20480">
                  <c:v>3.5256410256410152E-2</c:v>
                </c:pt>
                <c:pt idx="20481">
                  <c:v>5.7662395324733183E-4</c:v>
                </c:pt>
                <c:pt idx="20482">
                  <c:v>1.5198511166253025E-2</c:v>
                </c:pt>
                <c:pt idx="20483">
                  <c:v>2.8133668686671696E-4</c:v>
                </c:pt>
                <c:pt idx="20484">
                  <c:v>3.9253888212666033E-5</c:v>
                </c:pt>
                <c:pt idx="20485">
                  <c:v>4.9534645227452372E-3</c:v>
                </c:pt>
                <c:pt idx="20486">
                  <c:v>1.0362897576012367E-2</c:v>
                </c:pt>
                <c:pt idx="20487">
                  <c:v>1.0362897576012367E-2</c:v>
                </c:pt>
                <c:pt idx="20488">
                  <c:v>1.2936983920034652E-2</c:v>
                </c:pt>
                <c:pt idx="20489">
                  <c:v>1.0362897576012367E-2</c:v>
                </c:pt>
                <c:pt idx="20490">
                  <c:v>3.7440000000000209E-2</c:v>
                </c:pt>
                <c:pt idx="20491">
                  <c:v>6.2055451323745296E-3</c:v>
                </c:pt>
                <c:pt idx="20492">
                  <c:v>3.3094017094026639E-4</c:v>
                </c:pt>
                <c:pt idx="20493">
                  <c:v>7.0492430658811948E-4</c:v>
                </c:pt>
                <c:pt idx="20494">
                  <c:v>2.471626733922005E-3</c:v>
                </c:pt>
                <c:pt idx="20495">
                  <c:v>1.7532325224631831E-3</c:v>
                </c:pt>
                <c:pt idx="20496">
                  <c:v>1.3227513227514738E-3</c:v>
                </c:pt>
                <c:pt idx="20497">
                  <c:v>7.4436222692037118E-3</c:v>
                </c:pt>
                <c:pt idx="20498">
                  <c:v>1.0416666666666938E-2</c:v>
                </c:pt>
                <c:pt idx="20499">
                  <c:v>6.7239595766690977E-3</c:v>
                </c:pt>
                <c:pt idx="20500">
                  <c:v>6.5104166666679814E-4</c:v>
                </c:pt>
                <c:pt idx="20501">
                  <c:v>1.1405150138109164E-2</c:v>
                </c:pt>
                <c:pt idx="20502">
                  <c:v>2.3437500000000038E-2</c:v>
                </c:pt>
                <c:pt idx="20503">
                  <c:v>4.3048469387756694E-3</c:v>
                </c:pt>
                <c:pt idx="20504">
                  <c:v>1.0416666666666938E-2</c:v>
                </c:pt>
                <c:pt idx="20505">
                  <c:v>1.0416666666666938E-2</c:v>
                </c:pt>
                <c:pt idx="20506">
                  <c:v>6.8206544480710219E-3</c:v>
                </c:pt>
                <c:pt idx="20507">
                  <c:v>1.0416666666666938E-2</c:v>
                </c:pt>
                <c:pt idx="20508">
                  <c:v>6.7758603880276515E-3</c:v>
                </c:pt>
                <c:pt idx="20509">
                  <c:v>2.3011176857331882E-3</c:v>
                </c:pt>
                <c:pt idx="20510">
                  <c:v>1.0416666666666938E-2</c:v>
                </c:pt>
                <c:pt idx="20511">
                  <c:v>8.1939228405599716E-3</c:v>
                </c:pt>
                <c:pt idx="20512">
                  <c:v>1.0957703265405497E-4</c:v>
                </c:pt>
                <c:pt idx="20513">
                  <c:v>1.0957703265405497E-4</c:v>
                </c:pt>
                <c:pt idx="20514">
                  <c:v>1.9357336430511073E-4</c:v>
                </c:pt>
                <c:pt idx="20515">
                  <c:v>3.2258064516129087E-2</c:v>
                </c:pt>
                <c:pt idx="20516">
                  <c:v>2.1822849807445383E-2</c:v>
                </c:pt>
                <c:pt idx="20517">
                  <c:v>1.0957703265405497E-4</c:v>
                </c:pt>
                <c:pt idx="20518">
                  <c:v>1.0835703643503729E-3</c:v>
                </c:pt>
                <c:pt idx="20519">
                  <c:v>1.0416666666666938E-2</c:v>
                </c:pt>
                <c:pt idx="20520">
                  <c:v>1.5748031496063096E-2</c:v>
                </c:pt>
                <c:pt idx="20521">
                  <c:v>1.5679442508710839E-2</c:v>
                </c:pt>
                <c:pt idx="20522">
                  <c:v>3.3469945355191169E-2</c:v>
                </c:pt>
                <c:pt idx="20523">
                  <c:v>3.67965367965368E-2</c:v>
                </c:pt>
                <c:pt idx="20524">
                  <c:v>6.9991251093613586E-3</c:v>
                </c:pt>
                <c:pt idx="20525">
                  <c:v>6.5104166666679814E-4</c:v>
                </c:pt>
                <c:pt idx="20526">
                  <c:v>2.5737249763223475E-3</c:v>
                </c:pt>
                <c:pt idx="20527">
                  <c:v>4.8166119594678422E-4</c:v>
                </c:pt>
                <c:pt idx="20528">
                  <c:v>7.6483519418302101E-2</c:v>
                </c:pt>
                <c:pt idx="20529">
                  <c:v>1.0635034257081455E-2</c:v>
                </c:pt>
                <c:pt idx="20530">
                  <c:v>2.1610389610389521E-2</c:v>
                </c:pt>
                <c:pt idx="20531">
                  <c:v>3.5256410256410152E-2</c:v>
                </c:pt>
                <c:pt idx="20532">
                  <c:v>6.8740783026497582E-3</c:v>
                </c:pt>
                <c:pt idx="20533">
                  <c:v>6.1454293737771293E-4</c:v>
                </c:pt>
                <c:pt idx="20534">
                  <c:v>1.2487512487511664E-3</c:v>
                </c:pt>
                <c:pt idx="20535">
                  <c:v>9.5338983050847672E-3</c:v>
                </c:pt>
                <c:pt idx="20536">
                  <c:v>1.0416666666666938E-2</c:v>
                </c:pt>
                <c:pt idx="20537">
                  <c:v>3.7858422939068027E-2</c:v>
                </c:pt>
                <c:pt idx="20538">
                  <c:v>2.06625683060109E-2</c:v>
                </c:pt>
                <c:pt idx="20539">
                  <c:v>2.976190476190496E-3</c:v>
                </c:pt>
                <c:pt idx="20540">
                  <c:v>0.14049671592775043</c:v>
                </c:pt>
                <c:pt idx="20541">
                  <c:v>2.3437500000000038E-2</c:v>
                </c:pt>
                <c:pt idx="20542">
                  <c:v>2.5864707682889666E-2</c:v>
                </c:pt>
                <c:pt idx="20543">
                  <c:v>2.3437500000000038E-2</c:v>
                </c:pt>
                <c:pt idx="20544">
                  <c:v>6.6666666666667001E-3</c:v>
                </c:pt>
                <c:pt idx="20545">
                  <c:v>6.5104166666679814E-4</c:v>
                </c:pt>
                <c:pt idx="20546">
                  <c:v>6.1454293737771293E-4</c:v>
                </c:pt>
                <c:pt idx="20547">
                  <c:v>1.1203634621354524E-3</c:v>
                </c:pt>
                <c:pt idx="20548">
                  <c:v>6.8740783026497582E-3</c:v>
                </c:pt>
                <c:pt idx="20549">
                  <c:v>4.8166119594678422E-4</c:v>
                </c:pt>
                <c:pt idx="20550">
                  <c:v>2.1610389610389521E-2</c:v>
                </c:pt>
                <c:pt idx="20551">
                  <c:v>1.0635034257081455E-2</c:v>
                </c:pt>
                <c:pt idx="20552">
                  <c:v>1.4374514374514495E-2</c:v>
                </c:pt>
                <c:pt idx="20553">
                  <c:v>1.2487512487511664E-3</c:v>
                </c:pt>
                <c:pt idx="20554">
                  <c:v>8.4017666271553396E-3</c:v>
                </c:pt>
                <c:pt idx="20555">
                  <c:v>5.2243429647277403E-3</c:v>
                </c:pt>
                <c:pt idx="20556">
                  <c:v>6.1454293737771293E-4</c:v>
                </c:pt>
                <c:pt idx="20557">
                  <c:v>1.2440191387559946E-2</c:v>
                </c:pt>
                <c:pt idx="20558">
                  <c:v>2.3286315499017312E-3</c:v>
                </c:pt>
                <c:pt idx="20559">
                  <c:v>1.2487512487511664E-3</c:v>
                </c:pt>
                <c:pt idx="20560">
                  <c:v>1.6112919338532523E-6</c:v>
                </c:pt>
                <c:pt idx="20561">
                  <c:v>6.1454293737771293E-4</c:v>
                </c:pt>
                <c:pt idx="20562">
                  <c:v>2.3437500000000038E-2</c:v>
                </c:pt>
                <c:pt idx="20563">
                  <c:v>6.9991251093613586E-3</c:v>
                </c:pt>
                <c:pt idx="20564">
                  <c:v>2.5345622119815617E-2</c:v>
                </c:pt>
                <c:pt idx="20565">
                  <c:v>3.0206369919313751E-4</c:v>
                </c:pt>
                <c:pt idx="20566">
                  <c:v>3.9256198347107467E-2</c:v>
                </c:pt>
                <c:pt idx="20567">
                  <c:v>2.2189620392444459E-2</c:v>
                </c:pt>
                <c:pt idx="20568">
                  <c:v>8.4880169172931799E-3</c:v>
                </c:pt>
                <c:pt idx="20569">
                  <c:v>3.0206369919313751E-4</c:v>
                </c:pt>
                <c:pt idx="20570">
                  <c:v>8.1678024261757371E-3</c:v>
                </c:pt>
                <c:pt idx="20571">
                  <c:v>5.5137844611528493E-3</c:v>
                </c:pt>
                <c:pt idx="20572">
                  <c:v>1.3157894736842193E-2</c:v>
                </c:pt>
                <c:pt idx="20573">
                  <c:v>3.9447731755424325E-3</c:v>
                </c:pt>
                <c:pt idx="20574">
                  <c:v>3.1249999999999962E-2</c:v>
                </c:pt>
                <c:pt idx="20575">
                  <c:v>1.0416666666666938E-2</c:v>
                </c:pt>
                <c:pt idx="20576">
                  <c:v>1.3227513227514738E-3</c:v>
                </c:pt>
                <c:pt idx="20577">
                  <c:v>1.0416666666666938E-2</c:v>
                </c:pt>
                <c:pt idx="20578">
                  <c:v>1.0416666666666938E-2</c:v>
                </c:pt>
                <c:pt idx="20579">
                  <c:v>1.0416666666666938E-2</c:v>
                </c:pt>
                <c:pt idx="20580">
                  <c:v>2.3199023199023172E-2</c:v>
                </c:pt>
                <c:pt idx="20581">
                  <c:v>1.79199575230638E-3</c:v>
                </c:pt>
                <c:pt idx="20582">
                  <c:v>1.4196329985803789E-3</c:v>
                </c:pt>
                <c:pt idx="20583">
                  <c:v>1.4945447059630886E-2</c:v>
                </c:pt>
                <c:pt idx="20584">
                  <c:v>5.29014844804351E-4</c:v>
                </c:pt>
                <c:pt idx="20585">
                  <c:v>9.6312077736227381E-3</c:v>
                </c:pt>
                <c:pt idx="20586">
                  <c:v>9.6312077736227381E-3</c:v>
                </c:pt>
                <c:pt idx="20587">
                  <c:v>7.0503840766009541E-4</c:v>
                </c:pt>
                <c:pt idx="20588">
                  <c:v>4.7146401985111608E-2</c:v>
                </c:pt>
                <c:pt idx="20589">
                  <c:v>6.3263223725354648E-3</c:v>
                </c:pt>
                <c:pt idx="20590">
                  <c:v>1.2298046780805524E-2</c:v>
                </c:pt>
                <c:pt idx="20591">
                  <c:v>8.632112320487129E-7</c:v>
                </c:pt>
                <c:pt idx="20592">
                  <c:v>1.5896103896103946E-2</c:v>
                </c:pt>
                <c:pt idx="20593">
                  <c:v>4.0185343603153607E-3</c:v>
                </c:pt>
                <c:pt idx="20594">
                  <c:v>2.3965141612200407E-2</c:v>
                </c:pt>
                <c:pt idx="20595">
                  <c:v>3.4377387318563754E-2</c:v>
                </c:pt>
                <c:pt idx="20596">
                  <c:v>1.5896103896103946E-2</c:v>
                </c:pt>
                <c:pt idx="20597">
                  <c:v>1.3882385798893663E-3</c:v>
                </c:pt>
                <c:pt idx="20598">
                  <c:v>1.0513296227581837E-2</c:v>
                </c:pt>
                <c:pt idx="20599">
                  <c:v>6.8310152343768109E-4</c:v>
                </c:pt>
                <c:pt idx="20600">
                  <c:v>1.8127116166329802E-3</c:v>
                </c:pt>
                <c:pt idx="20601">
                  <c:v>3.6235294117646998E-2</c:v>
                </c:pt>
                <c:pt idx="20602">
                  <c:v>6.2247121070757914E-5</c:v>
                </c:pt>
                <c:pt idx="20603">
                  <c:v>2.0541549953316429E-3</c:v>
                </c:pt>
                <c:pt idx="20604">
                  <c:v>4.1406067228352897E-7</c:v>
                </c:pt>
                <c:pt idx="20605">
                  <c:v>4.870335230866546E-2</c:v>
                </c:pt>
                <c:pt idx="20606">
                  <c:v>3.2573983393655477E-2</c:v>
                </c:pt>
                <c:pt idx="20607">
                  <c:v>7.223024446442728E-3</c:v>
                </c:pt>
                <c:pt idx="20608">
                  <c:v>7.204142262965737E-3</c:v>
                </c:pt>
                <c:pt idx="20609">
                  <c:v>6.8310152343768109E-4</c:v>
                </c:pt>
                <c:pt idx="20610">
                  <c:v>4.1406067228352897E-7</c:v>
                </c:pt>
                <c:pt idx="20611">
                  <c:v>2.3965141612200407E-2</c:v>
                </c:pt>
                <c:pt idx="20612">
                  <c:v>2.2879183346632061E-2</c:v>
                </c:pt>
                <c:pt idx="20613">
                  <c:v>7.223024446442728E-3</c:v>
                </c:pt>
                <c:pt idx="20614">
                  <c:v>2.9654090375153203E-3</c:v>
                </c:pt>
                <c:pt idx="20615">
                  <c:v>2.2879183346632061E-2</c:v>
                </c:pt>
                <c:pt idx="20616">
                  <c:v>2.369670927060076E-2</c:v>
                </c:pt>
                <c:pt idx="20617">
                  <c:v>1.5458159100639151E-2</c:v>
                </c:pt>
                <c:pt idx="20618">
                  <c:v>5.7707637976789914E-3</c:v>
                </c:pt>
                <c:pt idx="20619">
                  <c:v>3.2615844438954262E-3</c:v>
                </c:pt>
                <c:pt idx="20620">
                  <c:v>1.1697302458820646E-2</c:v>
                </c:pt>
                <c:pt idx="20621">
                  <c:v>1.9858722499345238E-2</c:v>
                </c:pt>
                <c:pt idx="20622">
                  <c:v>7.1859729807582915E-5</c:v>
                </c:pt>
                <c:pt idx="20623">
                  <c:v>5.8482764720190535E-3</c:v>
                </c:pt>
                <c:pt idx="20624">
                  <c:v>1.8305320645678762E-3</c:v>
                </c:pt>
                <c:pt idx="20625">
                  <c:v>1.6112919338532523E-6</c:v>
                </c:pt>
                <c:pt idx="20626">
                  <c:v>3.5256410256410152E-2</c:v>
                </c:pt>
                <c:pt idx="20627">
                  <c:v>3.5433070866141662E-2</c:v>
                </c:pt>
                <c:pt idx="20628">
                  <c:v>4.3744531933532539E-4</c:v>
                </c:pt>
                <c:pt idx="20629">
                  <c:v>6.3116370808678754E-2</c:v>
                </c:pt>
                <c:pt idx="20630">
                  <c:v>2.1164021164021368E-2</c:v>
                </c:pt>
                <c:pt idx="20631">
                  <c:v>2.1739130434782719E-2</c:v>
                </c:pt>
                <c:pt idx="20632">
                  <c:v>2.3437500000000038E-2</c:v>
                </c:pt>
                <c:pt idx="20633">
                  <c:v>7.0275897969807556E-3</c:v>
                </c:pt>
                <c:pt idx="20634">
                  <c:v>0.12499999999999985</c:v>
                </c:pt>
                <c:pt idx="20635">
                  <c:v>0.12852199703410769</c:v>
                </c:pt>
                <c:pt idx="20636">
                  <c:v>4.4281263907431999E-2</c:v>
                </c:pt>
                <c:pt idx="20637">
                  <c:v>7.2580645161290175E-2</c:v>
                </c:pt>
                <c:pt idx="20638">
                  <c:v>0</c:v>
                </c:pt>
                <c:pt idx="20639">
                  <c:v>1.0416666666666938E-2</c:v>
                </c:pt>
                <c:pt idx="20640">
                  <c:v>6.5104166666679814E-4</c:v>
                </c:pt>
                <c:pt idx="20641">
                  <c:v>6.238859180035747E-3</c:v>
                </c:pt>
                <c:pt idx="20642">
                  <c:v>2.3068050749712253E-3</c:v>
                </c:pt>
                <c:pt idx="20643">
                  <c:v>4.7619047619047589E-2</c:v>
                </c:pt>
                <c:pt idx="20644">
                  <c:v>8.5365853658536536E-2</c:v>
                </c:pt>
                <c:pt idx="20645">
                  <c:v>2.1164021164021368E-2</c:v>
                </c:pt>
                <c:pt idx="20646">
                  <c:v>6.238859180035747E-3</c:v>
                </c:pt>
                <c:pt idx="20647">
                  <c:v>4.1050903119862488E-4</c:v>
                </c:pt>
                <c:pt idx="20648">
                  <c:v>0</c:v>
                </c:pt>
                <c:pt idx="20649">
                  <c:v>5.0125313283205459E-3</c:v>
                </c:pt>
                <c:pt idx="20650">
                  <c:v>4.7619047619047589E-2</c:v>
                </c:pt>
                <c:pt idx="20651">
                  <c:v>2.1164021164021368E-2</c:v>
                </c:pt>
                <c:pt idx="20652">
                  <c:v>6.5104166666679814E-4</c:v>
                </c:pt>
                <c:pt idx="20653">
                  <c:v>6.1002178649246792E-4</c:v>
                </c:pt>
                <c:pt idx="20654">
                  <c:v>8.1900081900076723E-4</c:v>
                </c:pt>
                <c:pt idx="20655">
                  <c:v>2.4236778262979101E-2</c:v>
                </c:pt>
                <c:pt idx="20656">
                  <c:v>1.8719280027691661E-3</c:v>
                </c:pt>
                <c:pt idx="20657">
                  <c:v>3.6512158054711722E-3</c:v>
                </c:pt>
                <c:pt idx="20658">
                  <c:v>3.6820112344156788E-2</c:v>
                </c:pt>
                <c:pt idx="20659">
                  <c:v>1.2210485133020465E-2</c:v>
                </c:pt>
                <c:pt idx="20660">
                  <c:v>1.7381324986958806E-2</c:v>
                </c:pt>
                <c:pt idx="20661">
                  <c:v>1.5764136293048504E-2</c:v>
                </c:pt>
                <c:pt idx="20662">
                  <c:v>1.5748031496063096E-2</c:v>
                </c:pt>
                <c:pt idx="20663">
                  <c:v>6.9587040839606401E-3</c:v>
                </c:pt>
                <c:pt idx="20664">
                  <c:v>4.3744531933532539E-4</c:v>
                </c:pt>
                <c:pt idx="20665">
                  <c:v>1.3774104683197297E-3</c:v>
                </c:pt>
                <c:pt idx="20666">
                  <c:v>3.097173828881227E-3</c:v>
                </c:pt>
                <c:pt idx="20667">
                  <c:v>1.620370370370372E-2</c:v>
                </c:pt>
                <c:pt idx="20668">
                  <c:v>9.1638029782359406E-3</c:v>
                </c:pt>
                <c:pt idx="20669">
                  <c:v>2.6666666666666613E-2</c:v>
                </c:pt>
                <c:pt idx="20670">
                  <c:v>1.5679442508710839E-2</c:v>
                </c:pt>
                <c:pt idx="20671">
                  <c:v>2.3011176857331882E-3</c:v>
                </c:pt>
                <c:pt idx="20672">
                  <c:v>1.0416666666666938E-2</c:v>
                </c:pt>
                <c:pt idx="20673">
                  <c:v>1.0296789824349027E-2</c:v>
                </c:pt>
                <c:pt idx="20674">
                  <c:v>6.6666666666668883E-3</c:v>
                </c:pt>
                <c:pt idx="20675">
                  <c:v>3.5076923076923019E-2</c:v>
                </c:pt>
                <c:pt idx="20676">
                  <c:v>3.0879022850478456E-3</c:v>
                </c:pt>
                <c:pt idx="20677">
                  <c:v>3.9662389350167094E-3</c:v>
                </c:pt>
                <c:pt idx="20678">
                  <c:v>1.0860484544695154E-2</c:v>
                </c:pt>
                <c:pt idx="20679">
                  <c:v>2.0438884698480639E-3</c:v>
                </c:pt>
                <c:pt idx="20680">
                  <c:v>6.4408731764104095E-3</c:v>
                </c:pt>
                <c:pt idx="20681">
                  <c:v>6.4971319003575331E-3</c:v>
                </c:pt>
                <c:pt idx="20682">
                  <c:v>2.6622181646105109E-2</c:v>
                </c:pt>
                <c:pt idx="20683">
                  <c:v>6.912845219296887E-3</c:v>
                </c:pt>
                <c:pt idx="20684">
                  <c:v>6.1454293737771293E-4</c:v>
                </c:pt>
                <c:pt idx="20685">
                  <c:v>1.2101056837899044E-2</c:v>
                </c:pt>
                <c:pt idx="20686">
                  <c:v>3.1132602956192301E-4</c:v>
                </c:pt>
                <c:pt idx="20687">
                  <c:v>4.8166119594678422E-4</c:v>
                </c:pt>
                <c:pt idx="20688">
                  <c:v>3.617489966174179E-2</c:v>
                </c:pt>
                <c:pt idx="20689">
                  <c:v>9.5472709109073548E-3</c:v>
                </c:pt>
                <c:pt idx="20690">
                  <c:v>9.7884043667177678E-3</c:v>
                </c:pt>
                <c:pt idx="20691">
                  <c:v>1.6112919338532523E-6</c:v>
                </c:pt>
                <c:pt idx="20692">
                  <c:v>6.1454293737771293E-4</c:v>
                </c:pt>
                <c:pt idx="20693">
                  <c:v>2.1653346653346523E-2</c:v>
                </c:pt>
                <c:pt idx="20694">
                  <c:v>3.1173826173826382E-3</c:v>
                </c:pt>
                <c:pt idx="20695">
                  <c:v>4.8166119594678422E-4</c:v>
                </c:pt>
                <c:pt idx="20696">
                  <c:v>6.4971319003575331E-3</c:v>
                </c:pt>
                <c:pt idx="20697">
                  <c:v>2.7230833682446817E-2</c:v>
                </c:pt>
                <c:pt idx="20698">
                  <c:v>1.0635034257081455E-2</c:v>
                </c:pt>
                <c:pt idx="20699">
                  <c:v>4.8166119594678422E-4</c:v>
                </c:pt>
                <c:pt idx="20700">
                  <c:v>2.1610389610389521E-2</c:v>
                </c:pt>
                <c:pt idx="20701">
                  <c:v>1.0860484544695154E-2</c:v>
                </c:pt>
                <c:pt idx="20702">
                  <c:v>2.3199023199023172E-2</c:v>
                </c:pt>
                <c:pt idx="20703">
                  <c:v>6.3263223725354648E-3</c:v>
                </c:pt>
                <c:pt idx="20704">
                  <c:v>1.6421052631579034E-2</c:v>
                </c:pt>
                <c:pt idx="20705">
                  <c:v>1.6421052631579034E-2</c:v>
                </c:pt>
                <c:pt idx="20706">
                  <c:v>3.2658569500674632E-2</c:v>
                </c:pt>
                <c:pt idx="20707">
                  <c:v>1.5802533629358694E-2</c:v>
                </c:pt>
                <c:pt idx="20708">
                  <c:v>1.2704174228675272E-2</c:v>
                </c:pt>
                <c:pt idx="20709">
                  <c:v>1.0860484544695154E-2</c:v>
                </c:pt>
                <c:pt idx="20710">
                  <c:v>7.8979624152309691E-2</c:v>
                </c:pt>
                <c:pt idx="20711">
                  <c:v>3.264986287057643E-3</c:v>
                </c:pt>
                <c:pt idx="20712">
                  <c:v>6.5104166666679814E-4</c:v>
                </c:pt>
                <c:pt idx="20713">
                  <c:v>2.1164021164021368E-2</c:v>
                </c:pt>
                <c:pt idx="20714">
                  <c:v>8.9605734767043196E-4</c:v>
                </c:pt>
                <c:pt idx="20715">
                  <c:v>1.0976702508960743E-2</c:v>
                </c:pt>
                <c:pt idx="20716">
                  <c:v>1.0416666666666938E-2</c:v>
                </c:pt>
                <c:pt idx="20717">
                  <c:v>2.3437500000000038E-2</c:v>
                </c:pt>
                <c:pt idx="20718">
                  <c:v>0</c:v>
                </c:pt>
                <c:pt idx="20719">
                  <c:v>4.9254151421283213E-5</c:v>
                </c:pt>
                <c:pt idx="20720">
                  <c:v>3.1090848834183539E-3</c:v>
                </c:pt>
                <c:pt idx="20721">
                  <c:v>1.6235144312393888E-2</c:v>
                </c:pt>
                <c:pt idx="20722">
                  <c:v>1.0736842105263183E-2</c:v>
                </c:pt>
                <c:pt idx="20723">
                  <c:v>6.5104166666679814E-4</c:v>
                </c:pt>
                <c:pt idx="20724">
                  <c:v>1.0416666666666938E-2</c:v>
                </c:pt>
                <c:pt idx="20725">
                  <c:v>2.66666666666668E-2</c:v>
                </c:pt>
                <c:pt idx="20726">
                  <c:v>6.9991251093613586E-3</c:v>
                </c:pt>
                <c:pt idx="20727">
                  <c:v>1.0416666666666938E-2</c:v>
                </c:pt>
                <c:pt idx="20728">
                  <c:v>1.0416666666666938E-2</c:v>
                </c:pt>
                <c:pt idx="20729">
                  <c:v>1.5748031496063096E-2</c:v>
                </c:pt>
                <c:pt idx="20730">
                  <c:v>2.3069679849340892E-2</c:v>
                </c:pt>
                <c:pt idx="20731">
                  <c:v>4.2372881355930824E-3</c:v>
                </c:pt>
                <c:pt idx="20732">
                  <c:v>1.0416666666666938E-2</c:v>
                </c:pt>
                <c:pt idx="20733">
                  <c:v>1.5748031496063096E-2</c:v>
                </c:pt>
                <c:pt idx="20734">
                  <c:v>2.976190476190496E-3</c:v>
                </c:pt>
                <c:pt idx="20735">
                  <c:v>1.4423677284253989E-3</c:v>
                </c:pt>
                <c:pt idx="20736">
                  <c:v>3.5256410256410152E-2</c:v>
                </c:pt>
                <c:pt idx="20737">
                  <c:v>1.2101056837899044E-2</c:v>
                </c:pt>
                <c:pt idx="20738">
                  <c:v>1.0635034257081455E-2</c:v>
                </c:pt>
                <c:pt idx="20739">
                  <c:v>6.8740783026497582E-3</c:v>
                </c:pt>
                <c:pt idx="20740">
                  <c:v>6.4971319003575331E-3</c:v>
                </c:pt>
                <c:pt idx="20741">
                  <c:v>6.1454293737771293E-4</c:v>
                </c:pt>
                <c:pt idx="20742">
                  <c:v>1.6004495504495335E-2</c:v>
                </c:pt>
                <c:pt idx="20743">
                  <c:v>2.4722410616906158E-2</c:v>
                </c:pt>
                <c:pt idx="20744">
                  <c:v>2.1698342979342849E-4</c:v>
                </c:pt>
                <c:pt idx="20745">
                  <c:v>6.7567093328218279E-3</c:v>
                </c:pt>
                <c:pt idx="20746">
                  <c:v>6.7567093328218279E-3</c:v>
                </c:pt>
                <c:pt idx="20747">
                  <c:v>6.1454293737771293E-4</c:v>
                </c:pt>
                <c:pt idx="20748">
                  <c:v>2.3125023125023257E-2</c:v>
                </c:pt>
                <c:pt idx="20749">
                  <c:v>5.3280053280077089E-4</c:v>
                </c:pt>
                <c:pt idx="20750">
                  <c:v>1.6112919338532523E-6</c:v>
                </c:pt>
                <c:pt idx="20751">
                  <c:v>1.0635034257081455E-2</c:v>
                </c:pt>
                <c:pt idx="20752">
                  <c:v>5.3777449986836326E-3</c:v>
                </c:pt>
                <c:pt idx="20753">
                  <c:v>1.1520011520012045E-3</c:v>
                </c:pt>
                <c:pt idx="20754">
                  <c:v>2.0266015200868504E-2</c:v>
                </c:pt>
                <c:pt idx="20755">
                  <c:v>1.6867962073441067E-3</c:v>
                </c:pt>
                <c:pt idx="20756">
                  <c:v>3.2056832056834156E-3</c:v>
                </c:pt>
                <c:pt idx="20757">
                  <c:v>1.6004495504495335E-2</c:v>
                </c:pt>
                <c:pt idx="20758">
                  <c:v>6.6751622799388621E-2</c:v>
                </c:pt>
                <c:pt idx="20759">
                  <c:v>1.6079158936301841E-2</c:v>
                </c:pt>
                <c:pt idx="20760">
                  <c:v>1.0628247520075672E-2</c:v>
                </c:pt>
                <c:pt idx="20761">
                  <c:v>3.3452088246608598E-4</c:v>
                </c:pt>
                <c:pt idx="20762">
                  <c:v>3.3717744504620237E-3</c:v>
                </c:pt>
                <c:pt idx="20763">
                  <c:v>1.0628247520075672E-2</c:v>
                </c:pt>
                <c:pt idx="20764">
                  <c:v>1.7349529089383281E-2</c:v>
                </c:pt>
                <c:pt idx="20765">
                  <c:v>5.2366456476066702E-4</c:v>
                </c:pt>
                <c:pt idx="20766">
                  <c:v>2.5500187501388999E-4</c:v>
                </c:pt>
                <c:pt idx="20767">
                  <c:v>3.7936639620134487E-2</c:v>
                </c:pt>
                <c:pt idx="20768">
                  <c:v>3.2870785684460092E-2</c:v>
                </c:pt>
                <c:pt idx="20769">
                  <c:v>2.9028760159569289E-3</c:v>
                </c:pt>
                <c:pt idx="20770">
                  <c:v>8.2794865167573305E-3</c:v>
                </c:pt>
                <c:pt idx="20771">
                  <c:v>9.0990918997007689E-3</c:v>
                </c:pt>
                <c:pt idx="20772">
                  <c:v>8.2794865167573305E-3</c:v>
                </c:pt>
                <c:pt idx="20773">
                  <c:v>1.0287093895975077E-3</c:v>
                </c:pt>
                <c:pt idx="20774">
                  <c:v>8.2236745962690344E-3</c:v>
                </c:pt>
                <c:pt idx="20775">
                  <c:v>1.0838306173711128E-3</c:v>
                </c:pt>
                <c:pt idx="20776">
                  <c:v>1.0838306173711128E-3</c:v>
                </c:pt>
                <c:pt idx="20777">
                  <c:v>1.0628247520075672E-2</c:v>
                </c:pt>
                <c:pt idx="20778">
                  <c:v>1.0287093895975077E-3</c:v>
                </c:pt>
                <c:pt idx="20779">
                  <c:v>1.2726337919960983E-5</c:v>
                </c:pt>
                <c:pt idx="20780">
                  <c:v>1.6081000595592827E-2</c:v>
                </c:pt>
                <c:pt idx="20781">
                  <c:v>1.6081000595592827E-2</c:v>
                </c:pt>
                <c:pt idx="20782">
                  <c:v>2.7969348659003749E-2</c:v>
                </c:pt>
                <c:pt idx="20783">
                  <c:v>1.4235541566302518E-3</c:v>
                </c:pt>
                <c:pt idx="20784">
                  <c:v>1.8762049720953692E-2</c:v>
                </c:pt>
                <c:pt idx="20785">
                  <c:v>7.1559222559973209E-3</c:v>
                </c:pt>
                <c:pt idx="20786">
                  <c:v>8.7811731647483054E-5</c:v>
                </c:pt>
                <c:pt idx="20787">
                  <c:v>1.7828998784582542E-4</c:v>
                </c:pt>
                <c:pt idx="20788">
                  <c:v>1.3882385798893663E-3</c:v>
                </c:pt>
                <c:pt idx="20789">
                  <c:v>1.6301831932254884E-2</c:v>
                </c:pt>
                <c:pt idx="20790">
                  <c:v>6.8903836479158945E-3</c:v>
                </c:pt>
                <c:pt idx="20791">
                  <c:v>1.1022193278702465E-2</c:v>
                </c:pt>
                <c:pt idx="20792">
                  <c:v>7.204142262965737E-3</c:v>
                </c:pt>
                <c:pt idx="20793">
                  <c:v>6.6783845836930486E-3</c:v>
                </c:pt>
                <c:pt idx="20794">
                  <c:v>9.7980963032866207E-3</c:v>
                </c:pt>
                <c:pt idx="20795">
                  <c:v>1.0513296227581837E-2</c:v>
                </c:pt>
                <c:pt idx="20796">
                  <c:v>3.6470674556416641E-3</c:v>
                </c:pt>
                <c:pt idx="20797">
                  <c:v>2.976190476190496E-3</c:v>
                </c:pt>
                <c:pt idx="20798">
                  <c:v>6.5681444991790095E-3</c:v>
                </c:pt>
                <c:pt idx="20799">
                  <c:v>2.3437500000000038E-2</c:v>
                </c:pt>
                <c:pt idx="20800">
                  <c:v>8.2236842105260497E-4</c:v>
                </c:pt>
                <c:pt idx="20801">
                  <c:v>1.0416666666666938E-2</c:v>
                </c:pt>
                <c:pt idx="20802">
                  <c:v>6.9909820468270984E-3</c:v>
                </c:pt>
                <c:pt idx="20803">
                  <c:v>4.3744531933532539E-4</c:v>
                </c:pt>
                <c:pt idx="20804">
                  <c:v>1.694727514399641E-2</c:v>
                </c:pt>
                <c:pt idx="20805">
                  <c:v>4.7225577629882463E-4</c:v>
                </c:pt>
                <c:pt idx="20806">
                  <c:v>0.1009187167564586</c:v>
                </c:pt>
                <c:pt idx="20807">
                  <c:v>2.3833286050093543E-2</c:v>
                </c:pt>
                <c:pt idx="20808">
                  <c:v>2.2826766729205875E-2</c:v>
                </c:pt>
                <c:pt idx="20809">
                  <c:v>5.6024431904599058E-4</c:v>
                </c:pt>
                <c:pt idx="20810">
                  <c:v>4.7060092173374299E-4</c:v>
                </c:pt>
                <c:pt idx="20811">
                  <c:v>2.3548058417298946E-2</c:v>
                </c:pt>
                <c:pt idx="20812">
                  <c:v>1.7516281158769659E-2</c:v>
                </c:pt>
                <c:pt idx="20813">
                  <c:v>1.624975010493615E-2</c:v>
                </c:pt>
                <c:pt idx="20814">
                  <c:v>6.9169732879611665E-4</c:v>
                </c:pt>
                <c:pt idx="20815">
                  <c:v>6.5104166666679814E-4</c:v>
                </c:pt>
                <c:pt idx="20816">
                  <c:v>8.8757396449703485E-3</c:v>
                </c:pt>
                <c:pt idx="20817">
                  <c:v>2.1164021164021368E-2</c:v>
                </c:pt>
                <c:pt idx="20818">
                  <c:v>1.883239171374814E-3</c:v>
                </c:pt>
                <c:pt idx="20819">
                  <c:v>6.0297744890768092E-2</c:v>
                </c:pt>
                <c:pt idx="20820">
                  <c:v>6.238859180035747E-3</c:v>
                </c:pt>
                <c:pt idx="20821">
                  <c:v>6.9991251093613586E-3</c:v>
                </c:pt>
                <c:pt idx="20822">
                  <c:v>6.1218243036437225E-4</c:v>
                </c:pt>
                <c:pt idx="20823">
                  <c:v>2.016129032257999E-3</c:v>
                </c:pt>
                <c:pt idx="20824">
                  <c:v>2.976190476190496E-3</c:v>
                </c:pt>
                <c:pt idx="20825">
                  <c:v>1.7225421637187745E-3</c:v>
                </c:pt>
                <c:pt idx="20826">
                  <c:v>1.0416666666666938E-2</c:v>
                </c:pt>
                <c:pt idx="20827">
                  <c:v>1.8933438155136269E-2</c:v>
                </c:pt>
                <c:pt idx="20828">
                  <c:v>6.5104166666679814E-4</c:v>
                </c:pt>
                <c:pt idx="20829">
                  <c:v>3.7940379403793946E-2</c:v>
                </c:pt>
                <c:pt idx="20830">
                  <c:v>2.4154589371982158E-3</c:v>
                </c:pt>
                <c:pt idx="20831">
                  <c:v>2.976190476190496E-3</c:v>
                </c:pt>
                <c:pt idx="20832">
                  <c:v>6.6666666666668883E-3</c:v>
                </c:pt>
                <c:pt idx="20833">
                  <c:v>4.3744531933532539E-4</c:v>
                </c:pt>
                <c:pt idx="20834">
                  <c:v>8.5216322498581146E-3</c:v>
                </c:pt>
                <c:pt idx="20835">
                  <c:v>8.1097631618151243E-4</c:v>
                </c:pt>
                <c:pt idx="20836">
                  <c:v>3.5433070866141662E-2</c:v>
                </c:pt>
                <c:pt idx="20837">
                  <c:v>4.227859368046199E-3</c:v>
                </c:pt>
                <c:pt idx="20838">
                  <c:v>2.976190476190496E-3</c:v>
                </c:pt>
                <c:pt idx="20839">
                  <c:v>6.5104166666679814E-4</c:v>
                </c:pt>
                <c:pt idx="20840">
                  <c:v>6.5104166666679814E-4</c:v>
                </c:pt>
                <c:pt idx="20841">
                  <c:v>4.5093795093709022E-5</c:v>
                </c:pt>
                <c:pt idx="20842">
                  <c:v>1.3227513227514738E-3</c:v>
                </c:pt>
                <c:pt idx="20843">
                  <c:v>1.3227513227514738E-3</c:v>
                </c:pt>
                <c:pt idx="20844">
                  <c:v>1.7076502732243888E-4</c:v>
                </c:pt>
                <c:pt idx="20845">
                  <c:v>1.0976702508960743E-2</c:v>
                </c:pt>
                <c:pt idx="20846">
                  <c:v>1.3227513227514738E-3</c:v>
                </c:pt>
                <c:pt idx="20847">
                  <c:v>8.8757396449705879E-3</c:v>
                </c:pt>
                <c:pt idx="20848">
                  <c:v>1.0416666666666938E-2</c:v>
                </c:pt>
                <c:pt idx="20849">
                  <c:v>1.3831967213114787E-2</c:v>
                </c:pt>
                <c:pt idx="20850">
                  <c:v>4.2344173441772771E-5</c:v>
                </c:pt>
                <c:pt idx="20851">
                  <c:v>4.8166119594678422E-4</c:v>
                </c:pt>
                <c:pt idx="20852">
                  <c:v>6.1454293737771293E-4</c:v>
                </c:pt>
                <c:pt idx="20853">
                  <c:v>1.6004495504495335E-2</c:v>
                </c:pt>
                <c:pt idx="20854">
                  <c:v>1.6004495504495335E-2</c:v>
                </c:pt>
                <c:pt idx="20855">
                  <c:v>1.5523230568823274E-3</c:v>
                </c:pt>
                <c:pt idx="20856">
                  <c:v>2.8365451752548534E-3</c:v>
                </c:pt>
                <c:pt idx="20857">
                  <c:v>2.5800645635357059E-3</c:v>
                </c:pt>
                <c:pt idx="20858">
                  <c:v>1.0253613874567633E-3</c:v>
                </c:pt>
                <c:pt idx="20859">
                  <c:v>8.0274214949135961E-3</c:v>
                </c:pt>
                <c:pt idx="20860">
                  <c:v>8.8078803566291855E-4</c:v>
                </c:pt>
                <c:pt idx="20861">
                  <c:v>4.8131692868518276E-4</c:v>
                </c:pt>
                <c:pt idx="20862">
                  <c:v>2.976190476190496E-3</c:v>
                </c:pt>
                <c:pt idx="20863">
                  <c:v>3.5433070866141662E-2</c:v>
                </c:pt>
                <c:pt idx="20864">
                  <c:v>1.0416666666666938E-2</c:v>
                </c:pt>
                <c:pt idx="20865">
                  <c:v>6.5104166666679814E-4</c:v>
                </c:pt>
                <c:pt idx="20866">
                  <c:v>6.9991251093613586E-3</c:v>
                </c:pt>
                <c:pt idx="20867">
                  <c:v>1.9357336430511073E-4</c:v>
                </c:pt>
                <c:pt idx="20868">
                  <c:v>1.883239171374814E-3</c:v>
                </c:pt>
                <c:pt idx="20869">
                  <c:v>3.8647342995169143E-2</c:v>
                </c:pt>
                <c:pt idx="20870">
                  <c:v>2.3437500000000038E-2</c:v>
                </c:pt>
                <c:pt idx="20871">
                  <c:v>8.3234830575255256E-3</c:v>
                </c:pt>
                <c:pt idx="20872">
                  <c:v>8.9605734767043196E-4</c:v>
                </c:pt>
                <c:pt idx="20873">
                  <c:v>2.976190476190496E-3</c:v>
                </c:pt>
                <c:pt idx="20874">
                  <c:v>8.3307299802147354E-4</c:v>
                </c:pt>
                <c:pt idx="20875">
                  <c:v>2.3437500000000038E-2</c:v>
                </c:pt>
                <c:pt idx="20876">
                  <c:v>1.4336917562724075E-2</c:v>
                </c:pt>
                <c:pt idx="20877">
                  <c:v>1.3227513227514736E-3</c:v>
                </c:pt>
                <c:pt idx="20878">
                  <c:v>4.3744531933532539E-4</c:v>
                </c:pt>
                <c:pt idx="20879">
                  <c:v>4.3171114599686502E-3</c:v>
                </c:pt>
                <c:pt idx="20880">
                  <c:v>6.4971319003575331E-3</c:v>
                </c:pt>
                <c:pt idx="20881">
                  <c:v>2.7277327935222605E-2</c:v>
                </c:pt>
                <c:pt idx="20882">
                  <c:v>1.517232767232798E-3</c:v>
                </c:pt>
                <c:pt idx="20883">
                  <c:v>4.8166119594678422E-4</c:v>
                </c:pt>
                <c:pt idx="20884">
                  <c:v>1.517232767232798E-3</c:v>
                </c:pt>
                <c:pt idx="20885">
                  <c:v>6.1454293737771293E-4</c:v>
                </c:pt>
                <c:pt idx="20886">
                  <c:v>2.5292517006802878E-2</c:v>
                </c:pt>
                <c:pt idx="20887">
                  <c:v>2.3319200484554808E-2</c:v>
                </c:pt>
                <c:pt idx="20888">
                  <c:v>6.4408731764104095E-3</c:v>
                </c:pt>
                <c:pt idx="20889">
                  <c:v>3.4747860834846837E-5</c:v>
                </c:pt>
                <c:pt idx="20890">
                  <c:v>3.3579865512235848E-6</c:v>
                </c:pt>
                <c:pt idx="20891">
                  <c:v>1.3909774436090289E-2</c:v>
                </c:pt>
                <c:pt idx="20892">
                  <c:v>1.0389610389598E-4</c:v>
                </c:pt>
                <c:pt idx="20893">
                  <c:v>1.2244897959183477E-2</c:v>
                </c:pt>
                <c:pt idx="20894">
                  <c:v>1.2244897959183477E-2</c:v>
                </c:pt>
                <c:pt idx="20895">
                  <c:v>1.0018552875695537E-2</c:v>
                </c:pt>
                <c:pt idx="20896">
                  <c:v>1.0018552875695537E-2</c:v>
                </c:pt>
                <c:pt idx="20897">
                  <c:v>2.3728813559321892E-2</c:v>
                </c:pt>
                <c:pt idx="20898">
                  <c:v>2.5974025974023385E-3</c:v>
                </c:pt>
                <c:pt idx="20899">
                  <c:v>2.5974025974023385E-3</c:v>
                </c:pt>
                <c:pt idx="20900">
                  <c:v>8.3445491251683043E-3</c:v>
                </c:pt>
                <c:pt idx="20901">
                  <c:v>2.5974025974023385E-3</c:v>
                </c:pt>
                <c:pt idx="20902">
                  <c:v>9.8522167487674899E-4</c:v>
                </c:pt>
                <c:pt idx="20903">
                  <c:v>6.5934065934065587E-3</c:v>
                </c:pt>
                <c:pt idx="20904">
                  <c:v>6.5934065934065587E-3</c:v>
                </c:pt>
                <c:pt idx="20905">
                  <c:v>6.1043886581180979E-3</c:v>
                </c:pt>
                <c:pt idx="20906">
                  <c:v>1.476258660443814E-2</c:v>
                </c:pt>
                <c:pt idx="20907">
                  <c:v>3.8837547788955402E-3</c:v>
                </c:pt>
                <c:pt idx="20908">
                  <c:v>1.700685091688544E-2</c:v>
                </c:pt>
                <c:pt idx="20909">
                  <c:v>7.2635448916408663E-2</c:v>
                </c:pt>
                <c:pt idx="20910">
                  <c:v>1.6046213093709905E-2</c:v>
                </c:pt>
                <c:pt idx="20911">
                  <c:v>1.0520625889046899E-2</c:v>
                </c:pt>
                <c:pt idx="20912">
                  <c:v>1.0520625889046899E-2</c:v>
                </c:pt>
                <c:pt idx="20913">
                  <c:v>3.6885964912280592E-2</c:v>
                </c:pt>
                <c:pt idx="20914">
                  <c:v>1.4127516778523337E-2</c:v>
                </c:pt>
                <c:pt idx="20915">
                  <c:v>2.1570319240724892E-2</c:v>
                </c:pt>
                <c:pt idx="20916">
                  <c:v>3.7073170731707482E-2</c:v>
                </c:pt>
                <c:pt idx="20917">
                  <c:v>2.9529767040552858E-3</c:v>
                </c:pt>
                <c:pt idx="20918">
                  <c:v>6.6370213048409278E-4</c:v>
                </c:pt>
                <c:pt idx="20919">
                  <c:v>2.0579706285699138E-2</c:v>
                </c:pt>
                <c:pt idx="20920">
                  <c:v>2.0579706285699138E-2</c:v>
                </c:pt>
                <c:pt idx="20921">
                  <c:v>7.4197689345314359E-3</c:v>
                </c:pt>
                <c:pt idx="20922">
                  <c:v>2.3400809716599195E-2</c:v>
                </c:pt>
                <c:pt idx="20923">
                  <c:v>2.9021227705438657E-3</c:v>
                </c:pt>
                <c:pt idx="20924">
                  <c:v>3.3056292444821708E-2</c:v>
                </c:pt>
                <c:pt idx="20925">
                  <c:v>1.3998632946001449E-2</c:v>
                </c:pt>
                <c:pt idx="20926">
                  <c:v>7.2480851892616632E-2</c:v>
                </c:pt>
                <c:pt idx="20927">
                  <c:v>7.2148786831516027E-4</c:v>
                </c:pt>
                <c:pt idx="20928">
                  <c:v>6.3631221719456885E-2</c:v>
                </c:pt>
                <c:pt idx="20929">
                  <c:v>2.4085224641037482E-2</c:v>
                </c:pt>
                <c:pt idx="20930">
                  <c:v>0.11796579674053234</c:v>
                </c:pt>
                <c:pt idx="20931">
                  <c:v>0.11969587835134067</c:v>
                </c:pt>
                <c:pt idx="20932">
                  <c:v>7.1777306833151949E-2</c:v>
                </c:pt>
                <c:pt idx="20933">
                  <c:v>3.1894934333958867E-2</c:v>
                </c:pt>
                <c:pt idx="20934">
                  <c:v>5.1856640091934192E-2</c:v>
                </c:pt>
                <c:pt idx="20935">
                  <c:v>2.4085224641037482E-2</c:v>
                </c:pt>
                <c:pt idx="20936">
                  <c:v>2.0398928802290245E-2</c:v>
                </c:pt>
                <c:pt idx="20937">
                  <c:v>2.1169061416738944E-3</c:v>
                </c:pt>
                <c:pt idx="20938">
                  <c:v>4.8548265460031511E-3</c:v>
                </c:pt>
                <c:pt idx="20939">
                  <c:v>2.8280542986424254E-3</c:v>
                </c:pt>
                <c:pt idx="20940">
                  <c:v>1.0296789824349027E-2</c:v>
                </c:pt>
                <c:pt idx="20941">
                  <c:v>1.0860484544695154E-2</c:v>
                </c:pt>
                <c:pt idx="20942">
                  <c:v>5.7836899942167346E-4</c:v>
                </c:pt>
                <c:pt idx="20943">
                  <c:v>5.8312481878027367E-3</c:v>
                </c:pt>
                <c:pt idx="20944">
                  <c:v>2.7562308595079237E-2</c:v>
                </c:pt>
                <c:pt idx="20945">
                  <c:v>2.3464368116320633E-2</c:v>
                </c:pt>
                <c:pt idx="20946">
                  <c:v>2.3357209592027479E-2</c:v>
                </c:pt>
                <c:pt idx="20947">
                  <c:v>2.1164021164021368E-2</c:v>
                </c:pt>
                <c:pt idx="20948">
                  <c:v>4.3744531933532539E-4</c:v>
                </c:pt>
                <c:pt idx="20949">
                  <c:v>6.5104166666679814E-4</c:v>
                </c:pt>
                <c:pt idx="20950">
                  <c:v>9.5338983050847672E-3</c:v>
                </c:pt>
                <c:pt idx="20951">
                  <c:v>3.2258064516129087E-2</c:v>
                </c:pt>
                <c:pt idx="20952">
                  <c:v>3.2258064516129087E-2</c:v>
                </c:pt>
                <c:pt idx="20953">
                  <c:v>1.0416666666666938E-2</c:v>
                </c:pt>
                <c:pt idx="20954">
                  <c:v>0</c:v>
                </c:pt>
                <c:pt idx="20955">
                  <c:v>7.7390823659479356E-3</c:v>
                </c:pt>
                <c:pt idx="20956">
                  <c:v>1.5679442508710839E-2</c:v>
                </c:pt>
                <c:pt idx="20957">
                  <c:v>2.976190476190496E-3</c:v>
                </c:pt>
                <c:pt idx="20958">
                  <c:v>1.5748031496063096E-2</c:v>
                </c:pt>
                <c:pt idx="20959">
                  <c:v>3.2101677148848378E-3</c:v>
                </c:pt>
                <c:pt idx="20960">
                  <c:v>6.5104166666679814E-4</c:v>
                </c:pt>
                <c:pt idx="20961">
                  <c:v>1.0416666666666938E-2</c:v>
                </c:pt>
                <c:pt idx="20962">
                  <c:v>6.5104166666679814E-4</c:v>
                </c:pt>
                <c:pt idx="20963">
                  <c:v>2.976190476190496E-3</c:v>
                </c:pt>
                <c:pt idx="20964">
                  <c:v>1.0416666666666938E-2</c:v>
                </c:pt>
                <c:pt idx="20965">
                  <c:v>4.3744531933532539E-4</c:v>
                </c:pt>
                <c:pt idx="20966">
                  <c:v>2.9659277504105235E-2</c:v>
                </c:pt>
                <c:pt idx="20967">
                  <c:v>1.5748031496063096E-2</c:v>
                </c:pt>
                <c:pt idx="20968">
                  <c:v>4.3744531933532539E-4</c:v>
                </c:pt>
                <c:pt idx="20969">
                  <c:v>1.3227513227514738E-3</c:v>
                </c:pt>
                <c:pt idx="20970">
                  <c:v>6.9991251093613586E-3</c:v>
                </c:pt>
                <c:pt idx="20971">
                  <c:v>9.3580385551141545E-5</c:v>
                </c:pt>
                <c:pt idx="20972">
                  <c:v>0</c:v>
                </c:pt>
                <c:pt idx="20973">
                  <c:v>4.3744531933532539E-4</c:v>
                </c:pt>
                <c:pt idx="20974">
                  <c:v>2.1164021164021368E-2</c:v>
                </c:pt>
                <c:pt idx="20975">
                  <c:v>3.4722222222222398E-3</c:v>
                </c:pt>
                <c:pt idx="20976">
                  <c:v>2.0073956682514681E-2</c:v>
                </c:pt>
                <c:pt idx="20977">
                  <c:v>8.2236842105260497E-4</c:v>
                </c:pt>
                <c:pt idx="20978">
                  <c:v>3.4722222222222398E-3</c:v>
                </c:pt>
                <c:pt idx="20979">
                  <c:v>1.0976702508960743E-2</c:v>
                </c:pt>
                <c:pt idx="20980">
                  <c:v>0.10701423426513464</c:v>
                </c:pt>
                <c:pt idx="20981">
                  <c:v>1.0051282051282114E-2</c:v>
                </c:pt>
                <c:pt idx="20982">
                  <c:v>1.8510805682817204E-2</c:v>
                </c:pt>
                <c:pt idx="20983">
                  <c:v>1.1059472318553395E-3</c:v>
                </c:pt>
                <c:pt idx="20984">
                  <c:v>1.0976702508960743E-2</c:v>
                </c:pt>
                <c:pt idx="20985">
                  <c:v>6.9686411149826252E-3</c:v>
                </c:pt>
                <c:pt idx="20986">
                  <c:v>1.0416666666666938E-2</c:v>
                </c:pt>
                <c:pt idx="20987">
                  <c:v>2.2257551669316398E-2</c:v>
                </c:pt>
                <c:pt idx="20988">
                  <c:v>4.3744531933532539E-4</c:v>
                </c:pt>
                <c:pt idx="20989">
                  <c:v>4.3744531933532539E-4</c:v>
                </c:pt>
                <c:pt idx="20990">
                  <c:v>6.6666666666668883E-3</c:v>
                </c:pt>
                <c:pt idx="20991">
                  <c:v>6.9991251093613586E-3</c:v>
                </c:pt>
                <c:pt idx="20992">
                  <c:v>6.6666666666668883E-3</c:v>
                </c:pt>
                <c:pt idx="20993">
                  <c:v>1.0416666666666938E-2</c:v>
                </c:pt>
                <c:pt idx="20994">
                  <c:v>1.0957703265405497E-4</c:v>
                </c:pt>
                <c:pt idx="20995">
                  <c:v>5.8430873938895463E-3</c:v>
                </c:pt>
                <c:pt idx="20996">
                  <c:v>2.3437500000000038E-2</c:v>
                </c:pt>
                <c:pt idx="20997">
                  <c:v>2.3437500000000038E-2</c:v>
                </c:pt>
                <c:pt idx="20998">
                  <c:v>4.3715846994535582E-2</c:v>
                </c:pt>
                <c:pt idx="20999">
                  <c:v>1.0416666666666938E-2</c:v>
                </c:pt>
                <c:pt idx="21000">
                  <c:v>1.0416666666666938E-2</c:v>
                </c:pt>
                <c:pt idx="21001">
                  <c:v>4.0503231992593786E-2</c:v>
                </c:pt>
                <c:pt idx="21002">
                  <c:v>2.3076923076923002E-2</c:v>
                </c:pt>
                <c:pt idx="21003">
                  <c:v>1.1093333333333358E-2</c:v>
                </c:pt>
                <c:pt idx="21004">
                  <c:v>5.4256410256409051E-4</c:v>
                </c:pt>
                <c:pt idx="21005">
                  <c:v>5.4256410256409051E-4</c:v>
                </c:pt>
                <c:pt idx="21006">
                  <c:v>1.1027725661870622E-3</c:v>
                </c:pt>
                <c:pt idx="21007">
                  <c:v>3.4894540942928057E-2</c:v>
                </c:pt>
                <c:pt idx="21008">
                  <c:v>0.11446414950419523</c:v>
                </c:pt>
                <c:pt idx="21009">
                  <c:v>1.0416666666666938E-2</c:v>
                </c:pt>
                <c:pt idx="21010">
                  <c:v>1.5748031496063096E-2</c:v>
                </c:pt>
                <c:pt idx="21011">
                  <c:v>1.5748031496063096E-2</c:v>
                </c:pt>
                <c:pt idx="21012">
                  <c:v>6.5104166666679814E-4</c:v>
                </c:pt>
                <c:pt idx="21013">
                  <c:v>1.0416666666666938E-2</c:v>
                </c:pt>
                <c:pt idx="21014">
                  <c:v>1.0416666666666938E-2</c:v>
                </c:pt>
                <c:pt idx="21015">
                  <c:v>4.3744531933532539E-4</c:v>
                </c:pt>
                <c:pt idx="21016">
                  <c:v>2.3437500000000038E-2</c:v>
                </c:pt>
                <c:pt idx="21017">
                  <c:v>1.3227513227514738E-3</c:v>
                </c:pt>
                <c:pt idx="21018">
                  <c:v>2.7322404371585415E-3</c:v>
                </c:pt>
                <c:pt idx="21019">
                  <c:v>6.9991251093613586E-3</c:v>
                </c:pt>
                <c:pt idx="21020">
                  <c:v>1.9357336430511073E-4</c:v>
                </c:pt>
                <c:pt idx="21021">
                  <c:v>2.3437500000000038E-2</c:v>
                </c:pt>
                <c:pt idx="21022">
                  <c:v>4.3744531933532539E-4</c:v>
                </c:pt>
                <c:pt idx="21023">
                  <c:v>6.6666666666668883E-3</c:v>
                </c:pt>
                <c:pt idx="21024">
                  <c:v>3.110107693782866E-2</c:v>
                </c:pt>
                <c:pt idx="21025">
                  <c:v>1.6079158936301841E-2</c:v>
                </c:pt>
                <c:pt idx="21026">
                  <c:v>4.1691178731903923E-4</c:v>
                </c:pt>
                <c:pt idx="21027">
                  <c:v>1.0983192387407043E-2</c:v>
                </c:pt>
                <c:pt idx="21028">
                  <c:v>1.5854184641932809E-2</c:v>
                </c:pt>
                <c:pt idx="21029">
                  <c:v>1.07415146509732E-2</c:v>
                </c:pt>
                <c:pt idx="21030">
                  <c:v>6.1454293737771293E-4</c:v>
                </c:pt>
                <c:pt idx="21031">
                  <c:v>6.8740783026497582E-3</c:v>
                </c:pt>
                <c:pt idx="21032">
                  <c:v>6.7476383265857292E-3</c:v>
                </c:pt>
                <c:pt idx="21033">
                  <c:v>2.7813436029097232E-2</c:v>
                </c:pt>
                <c:pt idx="21034">
                  <c:v>3.2951348383997901E-2</c:v>
                </c:pt>
                <c:pt idx="21035">
                  <c:v>1.6421052631579034E-2</c:v>
                </c:pt>
                <c:pt idx="21036">
                  <c:v>3.1328320802004893E-2</c:v>
                </c:pt>
                <c:pt idx="21037">
                  <c:v>3.2856385797562199E-2</c:v>
                </c:pt>
                <c:pt idx="21038">
                  <c:v>2.3437500000000038E-2</c:v>
                </c:pt>
                <c:pt idx="21039">
                  <c:v>3.4722222222222398E-3</c:v>
                </c:pt>
                <c:pt idx="21040">
                  <c:v>1.3831967213114787E-2</c:v>
                </c:pt>
                <c:pt idx="21041">
                  <c:v>3.5677879714578532E-3</c:v>
                </c:pt>
                <c:pt idx="21042">
                  <c:v>4.7619047619047589E-2</c:v>
                </c:pt>
                <c:pt idx="21043">
                  <c:v>2.1164021164021368E-2</c:v>
                </c:pt>
                <c:pt idx="21044">
                  <c:v>1.6079158936301841E-2</c:v>
                </c:pt>
                <c:pt idx="21045">
                  <c:v>7.0611577964520677E-3</c:v>
                </c:pt>
                <c:pt idx="21046">
                  <c:v>7.2580645161290175E-2</c:v>
                </c:pt>
                <c:pt idx="21047">
                  <c:v>1.766402307137695E-2</c:v>
                </c:pt>
                <c:pt idx="21048">
                  <c:v>6.6666666666668883E-3</c:v>
                </c:pt>
                <c:pt idx="21049">
                  <c:v>8.4876543209878377E-3</c:v>
                </c:pt>
                <c:pt idx="21050">
                  <c:v>6.5104166666679814E-4</c:v>
                </c:pt>
                <c:pt idx="21051">
                  <c:v>6.7164179104477459E-2</c:v>
                </c:pt>
                <c:pt idx="21052">
                  <c:v>7.6277650648362029E-4</c:v>
                </c:pt>
                <c:pt idx="21053">
                  <c:v>5.8699939970854051E-4</c:v>
                </c:pt>
                <c:pt idx="21054">
                  <c:v>3.7954826328686443E-2</c:v>
                </c:pt>
                <c:pt idx="21055">
                  <c:v>1.517232767232798E-3</c:v>
                </c:pt>
                <c:pt idx="21056">
                  <c:v>1.0686518450493446E-3</c:v>
                </c:pt>
                <c:pt idx="21057">
                  <c:v>1.0179294389820967E-2</c:v>
                </c:pt>
                <c:pt idx="21058">
                  <c:v>3.1173826173826382E-3</c:v>
                </c:pt>
                <c:pt idx="21059">
                  <c:v>9.1078124553474499E-2</c:v>
                </c:pt>
                <c:pt idx="21060">
                  <c:v>3.1218781218782243E-3</c:v>
                </c:pt>
                <c:pt idx="21061">
                  <c:v>6.8740783026497582E-3</c:v>
                </c:pt>
                <c:pt idx="21062">
                  <c:v>1.2731499269960958E-2</c:v>
                </c:pt>
                <c:pt idx="21063">
                  <c:v>1.2487512487511664E-3</c:v>
                </c:pt>
                <c:pt idx="21064">
                  <c:v>2.3319200484554808E-2</c:v>
                </c:pt>
                <c:pt idx="21065">
                  <c:v>6.1454293737771293E-4</c:v>
                </c:pt>
                <c:pt idx="21066">
                  <c:v>2.3319200484554808E-2</c:v>
                </c:pt>
                <c:pt idx="21067">
                  <c:v>2.3319200484554808E-2</c:v>
                </c:pt>
                <c:pt idx="21068">
                  <c:v>3.7526497892351657E-2</c:v>
                </c:pt>
                <c:pt idx="21069">
                  <c:v>6.1191133246918446E-2</c:v>
                </c:pt>
                <c:pt idx="21070">
                  <c:v>2.7230833682446817E-2</c:v>
                </c:pt>
                <c:pt idx="21071">
                  <c:v>1.0635034257081455E-2</c:v>
                </c:pt>
                <c:pt idx="21072">
                  <c:v>6.912845219296887E-3</c:v>
                </c:pt>
                <c:pt idx="21073">
                  <c:v>4.8166119594678422E-4</c:v>
                </c:pt>
                <c:pt idx="21074">
                  <c:v>1.0603431656065476E-3</c:v>
                </c:pt>
                <c:pt idx="21075">
                  <c:v>1.0686518450493446E-3</c:v>
                </c:pt>
                <c:pt idx="21076">
                  <c:v>2.7230833682446817E-2</c:v>
                </c:pt>
                <c:pt idx="21077">
                  <c:v>3.2859412250514988E-3</c:v>
                </c:pt>
                <c:pt idx="21078">
                  <c:v>1.0420956594426177E-2</c:v>
                </c:pt>
                <c:pt idx="21079">
                  <c:v>3.2792837414687263E-3</c:v>
                </c:pt>
                <c:pt idx="21080">
                  <c:v>2.1610389610389521E-2</c:v>
                </c:pt>
                <c:pt idx="21081">
                  <c:v>6.5104166666679814E-4</c:v>
                </c:pt>
                <c:pt idx="21082">
                  <c:v>4.3744531933532539E-4</c:v>
                </c:pt>
                <c:pt idx="21083">
                  <c:v>3.4722222222222398E-3</c:v>
                </c:pt>
                <c:pt idx="21084">
                  <c:v>1.0416666666666938E-2</c:v>
                </c:pt>
                <c:pt idx="21085">
                  <c:v>2.2038567493112875E-2</c:v>
                </c:pt>
                <c:pt idx="21086">
                  <c:v>6.6666666666668883E-3</c:v>
                </c:pt>
                <c:pt idx="21087">
                  <c:v>3.5433070866141662E-2</c:v>
                </c:pt>
                <c:pt idx="21088">
                  <c:v>4.3744531933532539E-4</c:v>
                </c:pt>
                <c:pt idx="21089">
                  <c:v>4.3744531933532539E-4</c:v>
                </c:pt>
                <c:pt idx="21090">
                  <c:v>8.933886054421783E-2</c:v>
                </c:pt>
                <c:pt idx="21091">
                  <c:v>2.116402116402125E-2</c:v>
                </c:pt>
                <c:pt idx="21092">
                  <c:v>0.28899082568807349</c:v>
                </c:pt>
                <c:pt idx="21093">
                  <c:v>3.2258064516129087E-2</c:v>
                </c:pt>
                <c:pt idx="21094">
                  <c:v>3.5433070866141662E-2</c:v>
                </c:pt>
                <c:pt idx="22083">
                  <c:v>4.3744531933532539E-4</c:v>
                </c:pt>
                <c:pt idx="22084">
                  <c:v>3.9640591966172076E-4</c:v>
                </c:pt>
                <c:pt idx="22085">
                  <c:v>1.5694580210709245E-2</c:v>
                </c:pt>
                <c:pt idx="22086">
                  <c:v>0.18618925831202049</c:v>
                </c:pt>
                <c:pt idx="22087">
                  <c:v>0.22566371681415917</c:v>
                </c:pt>
                <c:pt idx="22088">
                  <c:v>1.0416666666666938E-2</c:v>
                </c:pt>
                <c:pt idx="22089">
                  <c:v>3.9589442815249204E-2</c:v>
                </c:pt>
                <c:pt idx="22090">
                  <c:v>3.4606511150984606E-3</c:v>
                </c:pt>
                <c:pt idx="22091">
                  <c:v>1.0416666666666938E-2</c:v>
                </c:pt>
                <c:pt idx="22092">
                  <c:v>2.3437500000000038E-2</c:v>
                </c:pt>
                <c:pt idx="22093">
                  <c:v>5.092946269416095E-4</c:v>
                </c:pt>
                <c:pt idx="22094">
                  <c:v>6.5104166666679814E-4</c:v>
                </c:pt>
                <c:pt idx="22095">
                  <c:v>2.3437500000000038E-2</c:v>
                </c:pt>
                <c:pt idx="22096">
                  <c:v>6.5104166666679814E-4</c:v>
                </c:pt>
                <c:pt idx="22097">
                  <c:v>2.3437500000000038E-2</c:v>
                </c:pt>
                <c:pt idx="22098">
                  <c:v>2.976190476190496E-3</c:v>
                </c:pt>
                <c:pt idx="22099">
                  <c:v>5.6570931244559674E-3</c:v>
                </c:pt>
                <c:pt idx="22100">
                  <c:v>2.3437500000000038E-2</c:v>
                </c:pt>
                <c:pt idx="22101">
                  <c:v>1.0296789824349027E-2</c:v>
                </c:pt>
                <c:pt idx="22102">
                  <c:v>2.1739130434782719E-2</c:v>
                </c:pt>
                <c:pt idx="22103">
                  <c:v>6.5104166666679814E-4</c:v>
                </c:pt>
                <c:pt idx="22104">
                  <c:v>1.0957703265405497E-4</c:v>
                </c:pt>
                <c:pt idx="22105">
                  <c:v>8.1487140310670062E-3</c:v>
                </c:pt>
                <c:pt idx="22106">
                  <c:v>2.3011176857331882E-3</c:v>
                </c:pt>
                <c:pt idx="22107">
                  <c:v>2.3422377080913635E-2</c:v>
                </c:pt>
                <c:pt idx="22108">
                  <c:v>4.3744531933532539E-4</c:v>
                </c:pt>
                <c:pt idx="22109">
                  <c:v>2.1164021164021368E-2</c:v>
                </c:pt>
                <c:pt idx="22110">
                  <c:v>6.5104166666679814E-4</c:v>
                </c:pt>
                <c:pt idx="22111">
                  <c:v>4.3744531933532539E-4</c:v>
                </c:pt>
                <c:pt idx="22112">
                  <c:v>6.147540983606598E-3</c:v>
                </c:pt>
                <c:pt idx="22113">
                  <c:v>2.3437500000000038E-2</c:v>
                </c:pt>
                <c:pt idx="22114">
                  <c:v>2.005012531328303E-2</c:v>
                </c:pt>
                <c:pt idx="22115">
                  <c:v>0</c:v>
                </c:pt>
                <c:pt idx="22116">
                  <c:v>1.3774104683197297E-3</c:v>
                </c:pt>
                <c:pt idx="22117">
                  <c:v>6.5104166666679814E-4</c:v>
                </c:pt>
                <c:pt idx="22118">
                  <c:v>1.3888888888888959E-2</c:v>
                </c:pt>
                <c:pt idx="22119">
                  <c:v>1.5748031496063096E-2</c:v>
                </c:pt>
                <c:pt idx="22120">
                  <c:v>1.0416666666666938E-2</c:v>
                </c:pt>
                <c:pt idx="22121">
                  <c:v>6.5104166666679814E-4</c:v>
                </c:pt>
                <c:pt idx="22122">
                  <c:v>6.5104166666679814E-4</c:v>
                </c:pt>
                <c:pt idx="22123">
                  <c:v>1.343318948132627E-2</c:v>
                </c:pt>
                <c:pt idx="22124">
                  <c:v>1.0136205258156545E-2</c:v>
                </c:pt>
                <c:pt idx="22125">
                  <c:v>1.0136205258156545E-2</c:v>
                </c:pt>
                <c:pt idx="22126">
                  <c:v>8.3061292077686189E-3</c:v>
                </c:pt>
                <c:pt idx="22127">
                  <c:v>1.0136205258156545E-2</c:v>
                </c:pt>
                <c:pt idx="22128">
                  <c:v>1.8805230582090381E-3</c:v>
                </c:pt>
                <c:pt idx="22129">
                  <c:v>3.64145658263305E-2</c:v>
                </c:pt>
                <c:pt idx="22130">
                  <c:v>2.3136209197591739E-3</c:v>
                </c:pt>
                <c:pt idx="22131">
                  <c:v>2.4085224641037482E-2</c:v>
                </c:pt>
                <c:pt idx="22132">
                  <c:v>2.6492311931080367E-4</c:v>
                </c:pt>
                <c:pt idx="22133">
                  <c:v>1.6837104072398128E-2</c:v>
                </c:pt>
                <c:pt idx="22134">
                  <c:v>7.2148786831516027E-4</c:v>
                </c:pt>
                <c:pt idx="22135">
                  <c:v>2.8280542986424254E-3</c:v>
                </c:pt>
                <c:pt idx="22136">
                  <c:v>2.4085224641037482E-2</c:v>
                </c:pt>
                <c:pt idx="22137">
                  <c:v>9.3770240829063288E-3</c:v>
                </c:pt>
                <c:pt idx="22138">
                  <c:v>1.5567765567765486E-2</c:v>
                </c:pt>
                <c:pt idx="22139">
                  <c:v>3.1894934333958867E-2</c:v>
                </c:pt>
                <c:pt idx="22140">
                  <c:v>1.0296789824349027E-2</c:v>
                </c:pt>
                <c:pt idx="22141">
                  <c:v>1.0296789824349027E-2</c:v>
                </c:pt>
                <c:pt idx="22142">
                  <c:v>7.3319926261101991E-3</c:v>
                </c:pt>
                <c:pt idx="22143">
                  <c:v>1.5021643429104134E-2</c:v>
                </c:pt>
                <c:pt idx="22144">
                  <c:v>2.8173374613003035E-2</c:v>
                </c:pt>
                <c:pt idx="22145">
                  <c:v>7.8480422813285468E-4</c:v>
                </c:pt>
                <c:pt idx="22146">
                  <c:v>4.2590178183399214E-3</c:v>
                </c:pt>
                <c:pt idx="22147">
                  <c:v>6.3893637226970909E-3</c:v>
                </c:pt>
                <c:pt idx="22148">
                  <c:v>7.6827350427350512E-3</c:v>
                </c:pt>
                <c:pt idx="22149">
                  <c:v>5.0322580645161361E-2</c:v>
                </c:pt>
                <c:pt idx="22150">
                  <c:v>1.0175010175010308E-2</c:v>
                </c:pt>
                <c:pt idx="22151">
                  <c:v>1.5384615384615396E-2</c:v>
                </c:pt>
                <c:pt idx="22152">
                  <c:v>6.8376068376115504E-5</c:v>
                </c:pt>
                <c:pt idx="22153">
                  <c:v>1.5384615384615396E-2</c:v>
                </c:pt>
                <c:pt idx="22154">
                  <c:v>1.5384615384615396E-2</c:v>
                </c:pt>
                <c:pt idx="22155">
                  <c:v>2.6749008567191457E-3</c:v>
                </c:pt>
                <c:pt idx="22156">
                  <c:v>5.5384615384615659E-3</c:v>
                </c:pt>
                <c:pt idx="22157">
                  <c:v>3.2245669767793123E-3</c:v>
                </c:pt>
                <c:pt idx="22158">
                  <c:v>1.0175010175010308E-2</c:v>
                </c:pt>
                <c:pt idx="22159">
                  <c:v>1.0175010175010308E-2</c:v>
                </c:pt>
                <c:pt idx="22160">
                  <c:v>1.0175010175010308E-2</c:v>
                </c:pt>
                <c:pt idx="22161">
                  <c:v>6.5104166666679814E-4</c:v>
                </c:pt>
                <c:pt idx="22162">
                  <c:v>4.7619047619047589E-2</c:v>
                </c:pt>
                <c:pt idx="22163">
                  <c:v>0.45000000000000007</c:v>
                </c:pt>
                <c:pt idx="22164">
                  <c:v>0.40109464303012704</c:v>
                </c:pt>
                <c:pt idx="22165">
                  <c:v>1.517232767232798E-3</c:v>
                </c:pt>
                <c:pt idx="22166">
                  <c:v>1.6079158936301841E-2</c:v>
                </c:pt>
                <c:pt idx="22167">
                  <c:v>5.9708436724565772E-2</c:v>
                </c:pt>
                <c:pt idx="22168">
                  <c:v>1.0635034257081455E-2</c:v>
                </c:pt>
                <c:pt idx="22169">
                  <c:v>1.5748031496063096E-2</c:v>
                </c:pt>
                <c:pt idx="22170">
                  <c:v>4.3744531933532539E-4</c:v>
                </c:pt>
                <c:pt idx="22171">
                  <c:v>0</c:v>
                </c:pt>
                <c:pt idx="22172">
                  <c:v>6.5104166666679814E-4</c:v>
                </c:pt>
                <c:pt idx="22173">
                  <c:v>8.9605734767043196E-4</c:v>
                </c:pt>
                <c:pt idx="22174">
                  <c:v>6.8310152343768109E-4</c:v>
                </c:pt>
                <c:pt idx="22175">
                  <c:v>1.0513296227581837E-2</c:v>
                </c:pt>
                <c:pt idx="22176">
                  <c:v>2.2500456336999691E-2</c:v>
                </c:pt>
                <c:pt idx="22177">
                  <c:v>1.0513296227581837E-2</c:v>
                </c:pt>
                <c:pt idx="22178">
                  <c:v>3.6235294117646998E-2</c:v>
                </c:pt>
                <c:pt idx="22179">
                  <c:v>2.9654090375153203E-3</c:v>
                </c:pt>
                <c:pt idx="22180">
                  <c:v>2.1917106436856326E-4</c:v>
                </c:pt>
                <c:pt idx="22181">
                  <c:v>2.1917106436856326E-4</c:v>
                </c:pt>
                <c:pt idx="22182">
                  <c:v>1.0513296227581837E-2</c:v>
                </c:pt>
                <c:pt idx="22183">
                  <c:v>3.8807972269881648E-2</c:v>
                </c:pt>
                <c:pt idx="22184">
                  <c:v>6.6788450377179901E-4</c:v>
                </c:pt>
                <c:pt idx="22185">
                  <c:v>2.3965141612200407E-2</c:v>
                </c:pt>
                <c:pt idx="22186">
                  <c:v>7.6743025979062519E-6</c:v>
                </c:pt>
                <c:pt idx="22187">
                  <c:v>2.3965141612200407E-2</c:v>
                </c:pt>
                <c:pt idx="22188">
                  <c:v>2.335318269570661E-2</c:v>
                </c:pt>
                <c:pt idx="22189">
                  <c:v>1.1093333333333358E-2</c:v>
                </c:pt>
                <c:pt idx="22190">
                  <c:v>1.1093333333333358E-2</c:v>
                </c:pt>
                <c:pt idx="22191">
                  <c:v>5.796801764544311E-4</c:v>
                </c:pt>
                <c:pt idx="22192">
                  <c:v>2.2796811032104645E-3</c:v>
                </c:pt>
                <c:pt idx="22193">
                  <c:v>6.150259996413829E-3</c:v>
                </c:pt>
                <c:pt idx="22194">
                  <c:v>7.0440230501206914E-3</c:v>
                </c:pt>
                <c:pt idx="22195">
                  <c:v>1.7874900329028703E-2</c:v>
                </c:pt>
                <c:pt idx="22196">
                  <c:v>1.2487512487511664E-3</c:v>
                </c:pt>
                <c:pt idx="22197">
                  <c:v>2.1407164264600206E-5</c:v>
                </c:pt>
                <c:pt idx="22198">
                  <c:v>1.2487512487511664E-3</c:v>
                </c:pt>
                <c:pt idx="22199">
                  <c:v>8.6463565353099604E-3</c:v>
                </c:pt>
                <c:pt idx="22200">
                  <c:v>3.4022176479234015E-3</c:v>
                </c:pt>
                <c:pt idx="22201">
                  <c:v>1.9035842206574804E-3</c:v>
                </c:pt>
                <c:pt idx="22202">
                  <c:v>2.0989620459116638E-2</c:v>
                </c:pt>
                <c:pt idx="22203">
                  <c:v>3.1173826173826382E-3</c:v>
                </c:pt>
                <c:pt idx="22204">
                  <c:v>1.6079158936301841E-2</c:v>
                </c:pt>
                <c:pt idx="22205">
                  <c:v>1.0635034257081455E-2</c:v>
                </c:pt>
                <c:pt idx="22206">
                  <c:v>4.9950049950056585E-4</c:v>
                </c:pt>
                <c:pt idx="22207">
                  <c:v>6.912845219296887E-3</c:v>
                </c:pt>
                <c:pt idx="22208">
                  <c:v>9.766095972992498E-3</c:v>
                </c:pt>
                <c:pt idx="22209">
                  <c:v>3.2946891817859474E-2</c:v>
                </c:pt>
                <c:pt idx="22210">
                  <c:v>6.1454293737771293E-4</c:v>
                </c:pt>
                <c:pt idx="22211">
                  <c:v>2.3319200484554808E-2</c:v>
                </c:pt>
                <c:pt idx="22212">
                  <c:v>1.5915781830913204E-4</c:v>
                </c:pt>
                <c:pt idx="22213">
                  <c:v>4.8166119594678422E-4</c:v>
                </c:pt>
                <c:pt idx="22214">
                  <c:v>6.1454293737771293E-4</c:v>
                </c:pt>
                <c:pt idx="22215">
                  <c:v>1.8243036700789049E-2</c:v>
                </c:pt>
                <c:pt idx="22216">
                  <c:v>3.5764474759691204E-3</c:v>
                </c:pt>
                <c:pt idx="22217">
                  <c:v>2.3319200484554808E-2</c:v>
                </c:pt>
                <c:pt idx="22218">
                  <c:v>1.3602743410437103E-3</c:v>
                </c:pt>
                <c:pt idx="22219">
                  <c:v>3.2859412250514988E-3</c:v>
                </c:pt>
                <c:pt idx="22220">
                  <c:v>0</c:v>
                </c:pt>
                <c:pt idx="22221">
                  <c:v>2.3437500000000038E-2</c:v>
                </c:pt>
                <c:pt idx="22222">
                  <c:v>6.5104166666679814E-4</c:v>
                </c:pt>
                <c:pt idx="22223">
                  <c:v>3.3613445378151315E-2</c:v>
                </c:pt>
                <c:pt idx="22224">
                  <c:v>1.6203703703703606E-2</c:v>
                </c:pt>
                <c:pt idx="22225">
                  <c:v>2.1574973031283011E-3</c:v>
                </c:pt>
                <c:pt idx="22226">
                  <c:v>1.7076502732243888E-4</c:v>
                </c:pt>
                <c:pt idx="22227">
                  <c:v>1.9357336430511073E-4</c:v>
                </c:pt>
                <c:pt idx="22228">
                  <c:v>2.4133175728918701E-3</c:v>
                </c:pt>
                <c:pt idx="22229">
                  <c:v>4.3744531933532539E-4</c:v>
                </c:pt>
                <c:pt idx="22230">
                  <c:v>1.0416666666666938E-2</c:v>
                </c:pt>
                <c:pt idx="22231">
                  <c:v>8.5365853658536536E-2</c:v>
                </c:pt>
                <c:pt idx="22232">
                  <c:v>6.6162109375000028E-2</c:v>
                </c:pt>
                <c:pt idx="22233">
                  <c:v>6.5104166666679814E-4</c:v>
                </c:pt>
                <c:pt idx="22234">
                  <c:v>2.3437500000000038E-2</c:v>
                </c:pt>
                <c:pt idx="22235">
                  <c:v>1.0416666666666938E-2</c:v>
                </c:pt>
                <c:pt idx="22236">
                  <c:v>8.9605734767043196E-4</c:v>
                </c:pt>
                <c:pt idx="22237">
                  <c:v>2.1169061416738944E-3</c:v>
                </c:pt>
                <c:pt idx="22238">
                  <c:v>2.6364764267990268E-2</c:v>
                </c:pt>
                <c:pt idx="22239">
                  <c:v>5.620977487985748E-4</c:v>
                </c:pt>
                <c:pt idx="22240">
                  <c:v>5.620977487985748E-4</c:v>
                </c:pt>
                <c:pt idx="22241">
                  <c:v>6.9089140600100138E-4</c:v>
                </c:pt>
                <c:pt idx="22242">
                  <c:v>2.2700898680316314E-2</c:v>
                </c:pt>
                <c:pt idx="22243">
                  <c:v>3.6491023207195743E-6</c:v>
                </c:pt>
                <c:pt idx="22244">
                  <c:v>4.0241821823305537E-3</c:v>
                </c:pt>
                <c:pt idx="22245">
                  <c:v>3.5944807787369813E-3</c:v>
                </c:pt>
                <c:pt idx="22246">
                  <c:v>3.6491023207195743E-6</c:v>
                </c:pt>
                <c:pt idx="22247">
                  <c:v>1.5567765567765486E-2</c:v>
                </c:pt>
                <c:pt idx="22248">
                  <c:v>1.2730633006679622E-3</c:v>
                </c:pt>
                <c:pt idx="22249">
                  <c:v>7.0646620931252256E-3</c:v>
                </c:pt>
                <c:pt idx="22250">
                  <c:v>1.1419160424353146E-3</c:v>
                </c:pt>
                <c:pt idx="22251">
                  <c:v>6.0290657439445398E-3</c:v>
                </c:pt>
                <c:pt idx="22252">
                  <c:v>9.349466874326133E-3</c:v>
                </c:pt>
                <c:pt idx="22253">
                  <c:v>6.7855847477330686E-2</c:v>
                </c:pt>
                <c:pt idx="22254">
                  <c:v>1.6585365853658652E-2</c:v>
                </c:pt>
                <c:pt idx="22255">
                  <c:v>1.3031674208144689E-2</c:v>
                </c:pt>
                <c:pt idx="22256">
                  <c:v>1.2343297974926196E-3</c:v>
                </c:pt>
                <c:pt idx="22257">
                  <c:v>6.072106261857189E-4</c:v>
                </c:pt>
                <c:pt idx="22258">
                  <c:v>3.8891589693393329E-6</c:v>
                </c:pt>
                <c:pt idx="22259">
                  <c:v>2.3719165085388773E-2</c:v>
                </c:pt>
                <c:pt idx="22260">
                  <c:v>1.1764705882352771E-2</c:v>
                </c:pt>
                <c:pt idx="22261">
                  <c:v>7.2148786831516027E-4</c:v>
                </c:pt>
                <c:pt idx="22262">
                  <c:v>1.0296789824349027E-2</c:v>
                </c:pt>
                <c:pt idx="22263">
                  <c:v>2.06625683060109E-2</c:v>
                </c:pt>
                <c:pt idx="22264">
                  <c:v>2.3437500000000038E-2</c:v>
                </c:pt>
                <c:pt idx="22265">
                  <c:v>1.0416666666666938E-2</c:v>
                </c:pt>
                <c:pt idx="22266">
                  <c:v>6.7350998647251036E-3</c:v>
                </c:pt>
                <c:pt idx="22267">
                  <c:v>2.3865546218487379E-2</c:v>
                </c:pt>
                <c:pt idx="22268">
                  <c:v>1.8779342722995143E-4</c:v>
                </c:pt>
                <c:pt idx="22269">
                  <c:v>1.5973351352493259E-3</c:v>
                </c:pt>
                <c:pt idx="22270">
                  <c:v>1.3733414982650162E-3</c:v>
                </c:pt>
                <c:pt idx="22271">
                  <c:v>2.3865546218487379E-2</c:v>
                </c:pt>
                <c:pt idx="22272">
                  <c:v>8.0820786789704974E-3</c:v>
                </c:pt>
                <c:pt idx="22273">
                  <c:v>1.0462884835897288E-2</c:v>
                </c:pt>
                <c:pt idx="22274">
                  <c:v>1.6526022230247704E-2</c:v>
                </c:pt>
                <c:pt idx="22275">
                  <c:v>1.6203306797307902E-3</c:v>
                </c:pt>
                <c:pt idx="22276">
                  <c:v>1.0617551462620035E-3</c:v>
                </c:pt>
                <c:pt idx="22277">
                  <c:v>4.3212168213544261E-2</c:v>
                </c:pt>
                <c:pt idx="22278">
                  <c:v>7.7788857036021801E-3</c:v>
                </c:pt>
                <c:pt idx="22279">
                  <c:v>1.1835720203574302E-2</c:v>
                </c:pt>
                <c:pt idx="22280">
                  <c:v>1.1835720203574302E-2</c:v>
                </c:pt>
                <c:pt idx="22281">
                  <c:v>8.5708204549240739E-3</c:v>
                </c:pt>
                <c:pt idx="22282">
                  <c:v>6.4881271862450417E-3</c:v>
                </c:pt>
                <c:pt idx="22283">
                  <c:v>1.1835720203574302E-2</c:v>
                </c:pt>
                <c:pt idx="22284">
                  <c:v>4.4990439531597949E-4</c:v>
                </c:pt>
                <c:pt idx="22285">
                  <c:v>1.2535388431216217E-2</c:v>
                </c:pt>
                <c:pt idx="22286">
                  <c:v>5.2195526097775303E-4</c:v>
                </c:pt>
                <c:pt idx="22287">
                  <c:v>2.8247261345846786E-4</c:v>
                </c:pt>
                <c:pt idx="22288">
                  <c:v>2.4076080414108521E-2</c:v>
                </c:pt>
                <c:pt idx="22289">
                  <c:v>3.9444893661031655E-2</c:v>
                </c:pt>
                <c:pt idx="22290">
                  <c:v>5.2195526097775303E-4</c:v>
                </c:pt>
                <c:pt idx="22291">
                  <c:v>1.3080628699734635E-2</c:v>
                </c:pt>
                <c:pt idx="22292">
                  <c:v>1.1166323785409136E-2</c:v>
                </c:pt>
                <c:pt idx="22293">
                  <c:v>6.7350998647251036E-3</c:v>
                </c:pt>
                <c:pt idx="22294">
                  <c:v>6.5312264617029173E-2</c:v>
                </c:pt>
                <c:pt idx="22295">
                  <c:v>6.3383811641780892E-3</c:v>
                </c:pt>
                <c:pt idx="22296">
                  <c:v>2.3865546218487379E-2</c:v>
                </c:pt>
                <c:pt idx="22297">
                  <c:v>2.3865546218487379E-2</c:v>
                </c:pt>
                <c:pt idx="22298">
                  <c:v>2.2834050717809259E-3</c:v>
                </c:pt>
                <c:pt idx="22299">
                  <c:v>3.9506250989080595E-2</c:v>
                </c:pt>
                <c:pt idx="22300">
                  <c:v>8.7395157461624606E-4</c:v>
                </c:pt>
                <c:pt idx="22301">
                  <c:v>1.0617551462620035E-3</c:v>
                </c:pt>
                <c:pt idx="22302">
                  <c:v>8.0820786789704974E-3</c:v>
                </c:pt>
                <c:pt idx="22303">
                  <c:v>1.9357336430511073E-4</c:v>
                </c:pt>
                <c:pt idx="22304">
                  <c:v>1.3831967213114787E-2</c:v>
                </c:pt>
                <c:pt idx="22305">
                  <c:v>2.1164021164021368E-2</c:v>
                </c:pt>
                <c:pt idx="22306">
                  <c:v>6.7723147771779177E-5</c:v>
                </c:pt>
                <c:pt idx="22307">
                  <c:v>6.5104166666679814E-4</c:v>
                </c:pt>
                <c:pt idx="22308">
                  <c:v>5.8962264150941486E-4</c:v>
                </c:pt>
                <c:pt idx="22309">
                  <c:v>1.0416666666666938E-2</c:v>
                </c:pt>
                <c:pt idx="22310">
                  <c:v>1.3006317354143019E-3</c:v>
                </c:pt>
                <c:pt idx="22311">
                  <c:v>1.9988577955454717E-3</c:v>
                </c:pt>
                <c:pt idx="22312">
                  <c:v>3.4722222222222398E-3</c:v>
                </c:pt>
                <c:pt idx="22313">
                  <c:v>0</c:v>
                </c:pt>
                <c:pt idx="22314">
                  <c:v>0</c:v>
                </c:pt>
                <c:pt idx="22315">
                  <c:v>2.016129032257999E-3</c:v>
                </c:pt>
                <c:pt idx="22316">
                  <c:v>4.3744531933532539E-4</c:v>
                </c:pt>
                <c:pt idx="22317">
                  <c:v>5.8962264150941486E-4</c:v>
                </c:pt>
                <c:pt idx="22318">
                  <c:v>7.2580645161290175E-2</c:v>
                </c:pt>
                <c:pt idx="22319">
                  <c:v>1.4336917562724075E-2</c:v>
                </c:pt>
                <c:pt idx="22320">
                  <c:v>1.253132832080066E-3</c:v>
                </c:pt>
                <c:pt idx="22321">
                  <c:v>1.253132832080066E-3</c:v>
                </c:pt>
                <c:pt idx="22322">
                  <c:v>1.253132832080066E-3</c:v>
                </c:pt>
                <c:pt idx="22323">
                  <c:v>1.253132832080066E-3</c:v>
                </c:pt>
                <c:pt idx="22324">
                  <c:v>6.6666666666667001E-3</c:v>
                </c:pt>
                <c:pt idx="22325">
                  <c:v>6.5104166666679814E-4</c:v>
                </c:pt>
                <c:pt idx="22326">
                  <c:v>6.3492063492063813E-3</c:v>
                </c:pt>
                <c:pt idx="22327">
                  <c:v>2.2210654173173541E-2</c:v>
                </c:pt>
                <c:pt idx="22328">
                  <c:v>1.3355460723881862E-2</c:v>
                </c:pt>
                <c:pt idx="22329">
                  <c:v>4.3744531933532539E-4</c:v>
                </c:pt>
                <c:pt idx="22330">
                  <c:v>1.3355460723881862E-2</c:v>
                </c:pt>
                <c:pt idx="22331">
                  <c:v>5.8962264150941486E-4</c:v>
                </c:pt>
                <c:pt idx="22332">
                  <c:v>2.3437500000000038E-2</c:v>
                </c:pt>
                <c:pt idx="22333">
                  <c:v>2.976190476190496E-3</c:v>
                </c:pt>
                <c:pt idx="22334">
                  <c:v>6.8358540545149129E-4</c:v>
                </c:pt>
                <c:pt idx="22335">
                  <c:v>1.5748031496063096E-2</c:v>
                </c:pt>
                <c:pt idx="22336">
                  <c:v>1.7162471395881791E-3</c:v>
                </c:pt>
                <c:pt idx="22337">
                  <c:v>1.253132832080066E-3</c:v>
                </c:pt>
                <c:pt idx="22338">
                  <c:v>5.485574969524596E-3</c:v>
                </c:pt>
                <c:pt idx="22339">
                  <c:v>1.0416666666666938E-2</c:v>
                </c:pt>
                <c:pt idx="22340">
                  <c:v>5.7836899942167346E-4</c:v>
                </c:pt>
                <c:pt idx="22341">
                  <c:v>5.4537825435652066E-4</c:v>
                </c:pt>
                <c:pt idx="22342">
                  <c:v>6.9489664631366141E-3</c:v>
                </c:pt>
                <c:pt idx="22343">
                  <c:v>6.1454293737771293E-4</c:v>
                </c:pt>
                <c:pt idx="22344">
                  <c:v>2.5540285090080373E-2</c:v>
                </c:pt>
                <c:pt idx="22345">
                  <c:v>3.5256410256410152E-2</c:v>
                </c:pt>
                <c:pt idx="22346">
                  <c:v>1.6004495504495335E-2</c:v>
                </c:pt>
                <c:pt idx="22347">
                  <c:v>1.6112919338532523E-6</c:v>
                </c:pt>
                <c:pt idx="22348">
                  <c:v>2.3319200484554808E-2</c:v>
                </c:pt>
                <c:pt idx="22349">
                  <c:v>6.1454293737771293E-4</c:v>
                </c:pt>
                <c:pt idx="22350">
                  <c:v>2.3965141612200407E-2</c:v>
                </c:pt>
                <c:pt idx="22351">
                  <c:v>1.5896103896103946E-2</c:v>
                </c:pt>
                <c:pt idx="22352">
                  <c:v>8.696971088484705E-4</c:v>
                </c:pt>
                <c:pt idx="22353">
                  <c:v>1.0513296227581837E-2</c:v>
                </c:pt>
                <c:pt idx="22354">
                  <c:v>6.6783845836930486E-3</c:v>
                </c:pt>
                <c:pt idx="22355">
                  <c:v>1.5896103896103946E-2</c:v>
                </c:pt>
                <c:pt idx="22356">
                  <c:v>2.7348293345423883E-2</c:v>
                </c:pt>
                <c:pt idx="22357">
                  <c:v>2.3965141612200407E-2</c:v>
                </c:pt>
                <c:pt idx="22358">
                  <c:v>1.0975952152422726E-2</c:v>
                </c:pt>
                <c:pt idx="22359">
                  <c:v>1.0077874002913E-2</c:v>
                </c:pt>
                <c:pt idx="22360">
                  <c:v>1.3882385798893663E-3</c:v>
                </c:pt>
                <c:pt idx="22361">
                  <c:v>1.6203703703703606E-2</c:v>
                </c:pt>
                <c:pt idx="22362">
                  <c:v>6.9991251093613586E-3</c:v>
                </c:pt>
                <c:pt idx="22363">
                  <c:v>8.9285714285713622E-3</c:v>
                </c:pt>
                <c:pt idx="22364">
                  <c:v>3.5502958579881727E-2</c:v>
                </c:pt>
                <c:pt idx="22365">
                  <c:v>3.2444124008652966E-3</c:v>
                </c:pt>
                <c:pt idx="22366">
                  <c:v>4.7619047619047589E-2</c:v>
                </c:pt>
                <c:pt idx="22367">
                  <c:v>1.3774104683197297E-3</c:v>
                </c:pt>
                <c:pt idx="22368">
                  <c:v>4.3744531933532539E-4</c:v>
                </c:pt>
                <c:pt idx="22369">
                  <c:v>6.6666666666668883E-3</c:v>
                </c:pt>
                <c:pt idx="22370">
                  <c:v>1.0416666666666719E-3</c:v>
                </c:pt>
                <c:pt idx="22371">
                  <c:v>3.5433070866141662E-2</c:v>
                </c:pt>
                <c:pt idx="22372">
                  <c:v>1.3227513227514738E-3</c:v>
                </c:pt>
                <c:pt idx="22373">
                  <c:v>1.0976702508960743E-2</c:v>
                </c:pt>
                <c:pt idx="22374">
                  <c:v>3.5433070866141662E-2</c:v>
                </c:pt>
                <c:pt idx="22375">
                  <c:v>3.097173828881227E-3</c:v>
                </c:pt>
                <c:pt idx="22376">
                  <c:v>1.0416666666666938E-2</c:v>
                </c:pt>
                <c:pt idx="22377">
                  <c:v>1.3227513227514738E-3</c:v>
                </c:pt>
                <c:pt idx="22378">
                  <c:v>9.7949188858280165E-3</c:v>
                </c:pt>
                <c:pt idx="22379">
                  <c:v>9.7949188858280165E-3</c:v>
                </c:pt>
                <c:pt idx="22380">
                  <c:v>1.0416666666666938E-2</c:v>
                </c:pt>
                <c:pt idx="22381">
                  <c:v>1.833460656990063E-2</c:v>
                </c:pt>
                <c:pt idx="22382">
                  <c:v>3.4722222222222398E-3</c:v>
                </c:pt>
                <c:pt idx="22383">
                  <c:v>4.6770804786699621E-2</c:v>
                </c:pt>
                <c:pt idx="22384">
                  <c:v>1.0416666666666938E-2</c:v>
                </c:pt>
                <c:pt idx="22385">
                  <c:v>1.0416666666666938E-2</c:v>
                </c:pt>
                <c:pt idx="22386">
                  <c:v>6.5104166666679814E-4</c:v>
                </c:pt>
                <c:pt idx="22387">
                  <c:v>3.264986287057643E-3</c:v>
                </c:pt>
                <c:pt idx="22388">
                  <c:v>1.2016881624587927E-2</c:v>
                </c:pt>
                <c:pt idx="22389">
                  <c:v>1.6421052631579034E-2</c:v>
                </c:pt>
                <c:pt idx="22390">
                  <c:v>1.6670635865681739E-3</c:v>
                </c:pt>
                <c:pt idx="22391">
                  <c:v>3.593686030114097E-3</c:v>
                </c:pt>
                <c:pt idx="22392">
                  <c:v>2.3199023199023172E-2</c:v>
                </c:pt>
                <c:pt idx="22393">
                  <c:v>0.12385919165580166</c:v>
                </c:pt>
                <c:pt idx="22394">
                  <c:v>2.4085224641037482E-2</c:v>
                </c:pt>
                <c:pt idx="22395">
                  <c:v>1.6501011976125044E-3</c:v>
                </c:pt>
                <c:pt idx="22396">
                  <c:v>2.4085224641037482E-2</c:v>
                </c:pt>
                <c:pt idx="22397">
                  <c:v>1.0296789824349027E-2</c:v>
                </c:pt>
                <c:pt idx="22398">
                  <c:v>1.0296789824349027E-2</c:v>
                </c:pt>
                <c:pt idx="22399">
                  <c:v>4.6904315196997975E-2</c:v>
                </c:pt>
                <c:pt idx="22400">
                  <c:v>6.1542664985288617E-3</c:v>
                </c:pt>
                <c:pt idx="22401">
                  <c:v>2.254742547425468E-2</c:v>
                </c:pt>
                <c:pt idx="22402">
                  <c:v>6.1542664985288617E-3</c:v>
                </c:pt>
                <c:pt idx="22403">
                  <c:v>2.3076923076923002E-2</c:v>
                </c:pt>
                <c:pt idx="22404">
                  <c:v>5.9110970996216872E-2</c:v>
                </c:pt>
                <c:pt idx="22405">
                  <c:v>1.6774193548387228E-2</c:v>
                </c:pt>
                <c:pt idx="22406">
                  <c:v>9.6961861667744051E-2</c:v>
                </c:pt>
                <c:pt idx="22407">
                  <c:v>1.1093333333333358E-2</c:v>
                </c:pt>
                <c:pt idx="22408">
                  <c:v>1.6203703703703606E-2</c:v>
                </c:pt>
                <c:pt idx="22409">
                  <c:v>3.5433070866141662E-2</c:v>
                </c:pt>
                <c:pt idx="22410">
                  <c:v>0.22034163924149819</c:v>
                </c:pt>
                <c:pt idx="22411">
                  <c:v>6.5104166666679814E-4</c:v>
                </c:pt>
                <c:pt idx="22412">
                  <c:v>1.0416666666666938E-2</c:v>
                </c:pt>
                <c:pt idx="22413">
                  <c:v>4.3744531933532539E-4</c:v>
                </c:pt>
                <c:pt idx="22414">
                  <c:v>1.0416666666666938E-2</c:v>
                </c:pt>
                <c:pt idx="22415">
                  <c:v>1.3227513227514738E-3</c:v>
                </c:pt>
                <c:pt idx="22416">
                  <c:v>2.7322404371585415E-3</c:v>
                </c:pt>
                <c:pt idx="22417">
                  <c:v>4.3744531933532539E-4</c:v>
                </c:pt>
                <c:pt idx="22418">
                  <c:v>6.9991251093613586E-3</c:v>
                </c:pt>
                <c:pt idx="22419">
                  <c:v>2.3437500000000038E-2</c:v>
                </c:pt>
                <c:pt idx="22420">
                  <c:v>6.6666666666668883E-3</c:v>
                </c:pt>
                <c:pt idx="22421">
                  <c:v>9.2857142857143013E-2</c:v>
                </c:pt>
                <c:pt idx="22422">
                  <c:v>1.0051282051282114E-2</c:v>
                </c:pt>
                <c:pt idx="22423">
                  <c:v>6.238859180035747E-3</c:v>
                </c:pt>
                <c:pt idx="22424">
                  <c:v>2.3437500000000038E-2</c:v>
                </c:pt>
                <c:pt idx="22425">
                  <c:v>0.21052631578947356</c:v>
                </c:pt>
                <c:pt idx="22426">
                  <c:v>9.6618357487924557E-3</c:v>
                </c:pt>
                <c:pt idx="22427">
                  <c:v>2.3437500000000038E-2</c:v>
                </c:pt>
                <c:pt idx="22428">
                  <c:v>0</c:v>
                </c:pt>
                <c:pt idx="22429">
                  <c:v>6.1646174863387942E-2</c:v>
                </c:pt>
                <c:pt idx="22430">
                  <c:v>6.1646174863387942E-2</c:v>
                </c:pt>
                <c:pt idx="22431">
                  <c:v>8.9605734767043196E-4</c:v>
                </c:pt>
                <c:pt idx="22432">
                  <c:v>2.66666666666668E-2</c:v>
                </c:pt>
                <c:pt idx="22433">
                  <c:v>1.6211745244004167E-3</c:v>
                </c:pt>
                <c:pt idx="22434">
                  <c:v>3.3094017094026639E-4</c:v>
                </c:pt>
                <c:pt idx="22435">
                  <c:v>3.7440000000000209E-2</c:v>
                </c:pt>
                <c:pt idx="22436">
                  <c:v>6.7036014016122442E-2</c:v>
                </c:pt>
                <c:pt idx="22437">
                  <c:v>5.2372104546019246E-3</c:v>
                </c:pt>
                <c:pt idx="22438">
                  <c:v>6.4370164939424619E-3</c:v>
                </c:pt>
                <c:pt idx="22439">
                  <c:v>0.1322080490878447</c:v>
                </c:pt>
                <c:pt idx="22440">
                  <c:v>1.0296789824349027E-2</c:v>
                </c:pt>
                <c:pt idx="22441">
                  <c:v>1.1452451292037683E-4</c:v>
                </c:pt>
                <c:pt idx="22442">
                  <c:v>1.0296789824349027E-2</c:v>
                </c:pt>
                <c:pt idx="22443">
                  <c:v>3.8305920658873168E-4</c:v>
                </c:pt>
                <c:pt idx="22444">
                  <c:v>3.8305920658873168E-4</c:v>
                </c:pt>
                <c:pt idx="22445">
                  <c:v>1.0296789824349027E-2</c:v>
                </c:pt>
                <c:pt idx="22446">
                  <c:v>2.5864707682889666E-2</c:v>
                </c:pt>
                <c:pt idx="22447">
                  <c:v>2.3437500000000038E-2</c:v>
                </c:pt>
                <c:pt idx="22448">
                  <c:v>3.097173828881227E-3</c:v>
                </c:pt>
                <c:pt idx="22449">
                  <c:v>3.2258064516129087E-2</c:v>
                </c:pt>
                <c:pt idx="22450">
                  <c:v>4.3744531933532539E-4</c:v>
                </c:pt>
                <c:pt idx="22451">
                  <c:v>1.3227513227514738E-3</c:v>
                </c:pt>
                <c:pt idx="22452">
                  <c:v>2.3437500000000038E-2</c:v>
                </c:pt>
                <c:pt idx="22453">
                  <c:v>5.1236449864498577E-3</c:v>
                </c:pt>
                <c:pt idx="22454">
                  <c:v>1.0416666666666938E-2</c:v>
                </c:pt>
                <c:pt idx="22455">
                  <c:v>6.534346156988987E-4</c:v>
                </c:pt>
                <c:pt idx="22456">
                  <c:v>1.0416666666666938E-2</c:v>
                </c:pt>
                <c:pt idx="22457">
                  <c:v>2.016129032257999E-3</c:v>
                </c:pt>
                <c:pt idx="22458">
                  <c:v>7.407407407407407E-2</c:v>
                </c:pt>
                <c:pt idx="22459">
                  <c:v>2.976190476190496E-3</c:v>
                </c:pt>
                <c:pt idx="22460">
                  <c:v>8.6140887606043148E-5</c:v>
                </c:pt>
                <c:pt idx="22461">
                  <c:v>4.1106269235475536E-3</c:v>
                </c:pt>
                <c:pt idx="22462">
                  <c:v>6.912845219296887E-3</c:v>
                </c:pt>
                <c:pt idx="22463">
                  <c:v>2.3319200484554808E-2</c:v>
                </c:pt>
                <c:pt idx="22464">
                  <c:v>1.0635034257081455E-2</c:v>
                </c:pt>
                <c:pt idx="22465">
                  <c:v>6.1454293737771293E-4</c:v>
                </c:pt>
                <c:pt idx="22466">
                  <c:v>1.0635034257081455E-2</c:v>
                </c:pt>
                <c:pt idx="22467">
                  <c:v>4.646901770796041E-4</c:v>
                </c:pt>
                <c:pt idx="22468">
                  <c:v>1.2487512487511664E-3</c:v>
                </c:pt>
                <c:pt idx="22469">
                  <c:v>4.8166119594678422E-4</c:v>
                </c:pt>
                <c:pt idx="22470">
                  <c:v>2.1610389610389521E-2</c:v>
                </c:pt>
                <c:pt idx="22471">
                  <c:v>2.7655030946670212E-2</c:v>
                </c:pt>
                <c:pt idx="22472">
                  <c:v>2.976190476190496E-3</c:v>
                </c:pt>
                <c:pt idx="22473">
                  <c:v>2.3437500000000038E-2</c:v>
                </c:pt>
                <c:pt idx="22474">
                  <c:v>2.3437500000000038E-2</c:v>
                </c:pt>
                <c:pt idx="22475">
                  <c:v>1.3888888888890522E-3</c:v>
                </c:pt>
                <c:pt idx="22476">
                  <c:v>1.6079158936301841E-2</c:v>
                </c:pt>
                <c:pt idx="22477">
                  <c:v>6.8740783026497582E-3</c:v>
                </c:pt>
                <c:pt idx="22478">
                  <c:v>6.5104166666679814E-4</c:v>
                </c:pt>
                <c:pt idx="22479">
                  <c:v>8.2236842105260497E-4</c:v>
                </c:pt>
                <c:pt idx="22480">
                  <c:v>1.3054830287208905E-3</c:v>
                </c:pt>
                <c:pt idx="22481">
                  <c:v>1.0416666666666938E-2</c:v>
                </c:pt>
                <c:pt idx="22482">
                  <c:v>2.66666666666668E-2</c:v>
                </c:pt>
                <c:pt idx="22483">
                  <c:v>2.06625683060109E-2</c:v>
                </c:pt>
                <c:pt idx="22484">
                  <c:v>2.7636486944727003E-2</c:v>
                </c:pt>
                <c:pt idx="22485">
                  <c:v>0.10080183276059565</c:v>
                </c:pt>
                <c:pt idx="22486">
                  <c:v>1.0416666666666938E-2</c:v>
                </c:pt>
                <c:pt idx="22487">
                  <c:v>1.0416666666666938E-2</c:v>
                </c:pt>
                <c:pt idx="22488">
                  <c:v>1.1717178118217809E-3</c:v>
                </c:pt>
                <c:pt idx="22489">
                  <c:v>2.3719165085388773E-2</c:v>
                </c:pt>
                <c:pt idx="22490">
                  <c:v>2.8099173553719034E-2</c:v>
                </c:pt>
                <c:pt idx="22491">
                  <c:v>1.4235294117646931E-2</c:v>
                </c:pt>
                <c:pt idx="22492">
                  <c:v>3.5868005738880875E-2</c:v>
                </c:pt>
                <c:pt idx="22493">
                  <c:v>1.0967741935483678E-2</c:v>
                </c:pt>
                <c:pt idx="22494">
                  <c:v>6.7942081447963765E-2</c:v>
                </c:pt>
                <c:pt idx="22495">
                  <c:v>1.6428490523295165E-2</c:v>
                </c:pt>
                <c:pt idx="22496">
                  <c:v>5.0073446695833908E-3</c:v>
                </c:pt>
                <c:pt idx="22497">
                  <c:v>1.1121408397153816E-2</c:v>
                </c:pt>
                <c:pt idx="22498">
                  <c:v>7.5349864490803029E-3</c:v>
                </c:pt>
                <c:pt idx="22499">
                  <c:v>2.1822849807445383E-2</c:v>
                </c:pt>
                <c:pt idx="22500">
                  <c:v>3.40404704320025E-2</c:v>
                </c:pt>
                <c:pt idx="22501">
                  <c:v>3.4571152002213952E-3</c:v>
                </c:pt>
                <c:pt idx="22502">
                  <c:v>1.6235144312393888E-2</c:v>
                </c:pt>
                <c:pt idx="22503">
                  <c:v>3.5903572713781411E-2</c:v>
                </c:pt>
                <c:pt idx="22504">
                  <c:v>1.3109651220350232E-3</c:v>
                </c:pt>
                <c:pt idx="22505">
                  <c:v>1.0736842105263183E-2</c:v>
                </c:pt>
                <c:pt idx="22506">
                  <c:v>9.6755518638776128E-3</c:v>
                </c:pt>
                <c:pt idx="22507">
                  <c:v>3.1604023803323479E-2</c:v>
                </c:pt>
                <c:pt idx="22508">
                  <c:v>1.9460506525659244E-2</c:v>
                </c:pt>
                <c:pt idx="22509">
                  <c:v>8.3061292077686189E-3</c:v>
                </c:pt>
                <c:pt idx="22510">
                  <c:v>4.6061261970352887E-2</c:v>
                </c:pt>
                <c:pt idx="22511">
                  <c:v>1.1621457951097742E-2</c:v>
                </c:pt>
                <c:pt idx="22512">
                  <c:v>5.0507208102900901E-3</c:v>
                </c:pt>
                <c:pt idx="22513">
                  <c:v>1.4452618992260894E-2</c:v>
                </c:pt>
                <c:pt idx="22514">
                  <c:v>1.7151326933935587E-2</c:v>
                </c:pt>
                <c:pt idx="22515">
                  <c:v>8.0243073817838021E-3</c:v>
                </c:pt>
                <c:pt idx="22516">
                  <c:v>1.1524856657600172E-3</c:v>
                </c:pt>
                <c:pt idx="22517">
                  <c:v>2.6686655785020493E-4</c:v>
                </c:pt>
                <c:pt idx="22518">
                  <c:v>3.8755576829289291E-3</c:v>
                </c:pt>
                <c:pt idx="22519">
                  <c:v>1.5294221930156693E-2</c:v>
                </c:pt>
                <c:pt idx="22520">
                  <c:v>2.6686655785020493E-4</c:v>
                </c:pt>
                <c:pt idx="22521">
                  <c:v>2.0300838183611091E-3</c:v>
                </c:pt>
                <c:pt idx="22522">
                  <c:v>2.0607491681871759E-2</c:v>
                </c:pt>
                <c:pt idx="22523">
                  <c:v>1.160037878787871E-2</c:v>
                </c:pt>
                <c:pt idx="22524">
                  <c:v>1.760057471264356E-2</c:v>
                </c:pt>
                <c:pt idx="22525">
                  <c:v>3.1260175838489161E-2</c:v>
                </c:pt>
                <c:pt idx="22526">
                  <c:v>1.1993141112686084E-3</c:v>
                </c:pt>
                <c:pt idx="22527">
                  <c:v>5.9747438804391489E-3</c:v>
                </c:pt>
                <c:pt idx="22528">
                  <c:v>8.9204355167092229E-4</c:v>
                </c:pt>
                <c:pt idx="22529">
                  <c:v>1.1270020457676515E-2</c:v>
                </c:pt>
                <c:pt idx="22530">
                  <c:v>1.5748031496063172E-2</c:v>
                </c:pt>
                <c:pt idx="22531">
                  <c:v>8.9526217726909663E-2</c:v>
                </c:pt>
                <c:pt idx="22532">
                  <c:v>3.097173828881227E-3</c:v>
                </c:pt>
                <c:pt idx="22533">
                  <c:v>4.7619047619047589E-2</c:v>
                </c:pt>
                <c:pt idx="22534">
                  <c:v>6.5104166666679814E-4</c:v>
                </c:pt>
                <c:pt idx="22535">
                  <c:v>3.7940379403793946E-2</c:v>
                </c:pt>
                <c:pt idx="22536">
                  <c:v>1.0416666666666938E-2</c:v>
                </c:pt>
                <c:pt idx="22537">
                  <c:v>0.322429906542056</c:v>
                </c:pt>
                <c:pt idx="22538">
                  <c:v>0.11909795630725865</c:v>
                </c:pt>
                <c:pt idx="22539">
                  <c:v>2.2038567493112875E-2</c:v>
                </c:pt>
                <c:pt idx="22540">
                  <c:v>3.6458333333333426E-2</c:v>
                </c:pt>
                <c:pt idx="22541">
                  <c:v>0.13865546218487393</c:v>
                </c:pt>
                <c:pt idx="22542">
                  <c:v>3.6458333333333426E-2</c:v>
                </c:pt>
                <c:pt idx="22543">
                  <c:v>9.2364532019715878E-4</c:v>
                </c:pt>
                <c:pt idx="22544">
                  <c:v>6.5104166666679814E-4</c:v>
                </c:pt>
                <c:pt idx="22545">
                  <c:v>3.1328320802004893E-2</c:v>
                </c:pt>
                <c:pt idx="22546">
                  <c:v>2.4154589371982158E-3</c:v>
                </c:pt>
                <c:pt idx="22547">
                  <c:v>1.2096524098720803E-2</c:v>
                </c:pt>
                <c:pt idx="22548">
                  <c:v>3.67965367965368E-2</c:v>
                </c:pt>
                <c:pt idx="22549">
                  <c:v>1.0544662309368073E-2</c:v>
                </c:pt>
                <c:pt idx="22550">
                  <c:v>2.2291021671824434E-3</c:v>
                </c:pt>
                <c:pt idx="22551">
                  <c:v>7.8586375261568593E-3</c:v>
                </c:pt>
                <c:pt idx="22552">
                  <c:v>1.6219864995178364E-2</c:v>
                </c:pt>
                <c:pt idx="22553">
                  <c:v>1.6219864995178364E-2</c:v>
                </c:pt>
                <c:pt idx="22554">
                  <c:v>7.5555555555555402E-3</c:v>
                </c:pt>
                <c:pt idx="22555">
                  <c:v>1.0588235294115077E-3</c:v>
                </c:pt>
                <c:pt idx="22556">
                  <c:v>1.423529411764685E-2</c:v>
                </c:pt>
                <c:pt idx="22557">
                  <c:v>2.9411764705881624E-4</c:v>
                </c:pt>
                <c:pt idx="22558">
                  <c:v>4.7354171794239093E-3</c:v>
                </c:pt>
                <c:pt idx="22559">
                  <c:v>5.164992826397597E-4</c:v>
                </c:pt>
                <c:pt idx="22560">
                  <c:v>1.6585365853658652E-2</c:v>
                </c:pt>
                <c:pt idx="22561">
                  <c:v>1.0967741935483678E-2</c:v>
                </c:pt>
                <c:pt idx="22562">
                  <c:v>1.6219864995178364E-2</c:v>
                </c:pt>
                <c:pt idx="22563">
                  <c:v>3.5868005738880875E-2</c:v>
                </c:pt>
                <c:pt idx="22564">
                  <c:v>1.0967741935483678E-2</c:v>
                </c:pt>
                <c:pt idx="22565">
                  <c:v>5.0068283961960296E-3</c:v>
                </c:pt>
                <c:pt idx="22566">
                  <c:v>1.5032057092940908E-2</c:v>
                </c:pt>
                <c:pt idx="22567">
                  <c:v>1.7345328719722899E-2</c:v>
                </c:pt>
                <c:pt idx="22568">
                  <c:v>5.164992826397597E-4</c:v>
                </c:pt>
                <c:pt idx="22569">
                  <c:v>5.0276520864761954E-4</c:v>
                </c:pt>
                <c:pt idx="22570">
                  <c:v>1.0513296227581837E-2</c:v>
                </c:pt>
                <c:pt idx="22571">
                  <c:v>1.0513296227581837E-2</c:v>
                </c:pt>
                <c:pt idx="22572">
                  <c:v>1.1960287536324382E-2</c:v>
                </c:pt>
                <c:pt idx="22573">
                  <c:v>3.2153755184662396E-2</c:v>
                </c:pt>
                <c:pt idx="22574">
                  <c:v>4.2176147439306868E-3</c:v>
                </c:pt>
                <c:pt idx="22575">
                  <c:v>7.6725311765120626E-3</c:v>
                </c:pt>
                <c:pt idx="22576">
                  <c:v>2.6854968031438994E-3</c:v>
                </c:pt>
                <c:pt idx="22577">
                  <c:v>1.0513296227581837E-2</c:v>
                </c:pt>
                <c:pt idx="22578">
                  <c:v>4.1406067228352897E-7</c:v>
                </c:pt>
                <c:pt idx="22579">
                  <c:v>1.0513296227581837E-2</c:v>
                </c:pt>
                <c:pt idx="22580">
                  <c:v>2.692429521697819E-2</c:v>
                </c:pt>
                <c:pt idx="22581">
                  <c:v>1.0513296227581837E-2</c:v>
                </c:pt>
                <c:pt idx="22582">
                  <c:v>4.0402036967619778E-2</c:v>
                </c:pt>
                <c:pt idx="22583">
                  <c:v>1.5896103896103946E-2</c:v>
                </c:pt>
                <c:pt idx="22584">
                  <c:v>1.3374333690695497E-3</c:v>
                </c:pt>
                <c:pt idx="22585">
                  <c:v>2.9654090375153203E-3</c:v>
                </c:pt>
                <c:pt idx="22586">
                  <c:v>1.69764875646905E-5</c:v>
                </c:pt>
                <c:pt idx="22587">
                  <c:v>1.0513296227581837E-2</c:v>
                </c:pt>
                <c:pt idx="22588">
                  <c:v>5.2106113240720311E-4</c:v>
                </c:pt>
                <c:pt idx="22589">
                  <c:v>3.1052337340369718E-2</c:v>
                </c:pt>
                <c:pt idx="22590">
                  <c:v>2.9654090375153203E-3</c:v>
                </c:pt>
                <c:pt idx="22591">
                  <c:v>2.3965141612200407E-2</c:v>
                </c:pt>
                <c:pt idx="22592">
                  <c:v>1.0513296227581837E-2</c:v>
                </c:pt>
                <c:pt idx="22593">
                  <c:v>6.1285120108648767E-3</c:v>
                </c:pt>
                <c:pt idx="22594">
                  <c:v>2.7484292745114162E-2</c:v>
                </c:pt>
                <c:pt idx="22595">
                  <c:v>6.8310152343768109E-4</c:v>
                </c:pt>
                <c:pt idx="22596">
                  <c:v>1.0513296227581837E-2</c:v>
                </c:pt>
                <c:pt idx="22597">
                  <c:v>3.6345053135031988E-2</c:v>
                </c:pt>
                <c:pt idx="22598">
                  <c:v>5.347635514931795E-2</c:v>
                </c:pt>
                <c:pt idx="22599">
                  <c:v>5.1939271006208154E-2</c:v>
                </c:pt>
                <c:pt idx="22600">
                  <c:v>3.1236524647405739E-3</c:v>
                </c:pt>
                <c:pt idx="22601">
                  <c:v>6.3920470148843944E-2</c:v>
                </c:pt>
                <c:pt idx="22602">
                  <c:v>1.0513296227581837E-2</c:v>
                </c:pt>
                <c:pt idx="22603">
                  <c:v>6.3920470148843944E-2</c:v>
                </c:pt>
                <c:pt idx="22604">
                  <c:v>6.3920470148843944E-2</c:v>
                </c:pt>
                <c:pt idx="22605">
                  <c:v>7.7227834171080645E-2</c:v>
                </c:pt>
                <c:pt idx="22606">
                  <c:v>6.8310152343768109E-4</c:v>
                </c:pt>
                <c:pt idx="22607">
                  <c:v>2.5516983050440662E-2</c:v>
                </c:pt>
                <c:pt idx="22608">
                  <c:v>6.8903836479158945E-3</c:v>
                </c:pt>
                <c:pt idx="22609">
                  <c:v>1.3882385798893663E-3</c:v>
                </c:pt>
                <c:pt idx="22610">
                  <c:v>1.8406034448815216E-2</c:v>
                </c:pt>
                <c:pt idx="22611">
                  <c:v>5.5900297386364808E-3</c:v>
                </c:pt>
                <c:pt idx="22612">
                  <c:v>1.5896103896103946E-2</c:v>
                </c:pt>
                <c:pt idx="22613">
                  <c:v>1.5896103896103946E-2</c:v>
                </c:pt>
                <c:pt idx="22614">
                  <c:v>4.2441218911805362E-4</c:v>
                </c:pt>
                <c:pt idx="22615">
                  <c:v>8.8757396449705879E-3</c:v>
                </c:pt>
                <c:pt idx="22616">
                  <c:v>6.5104166666679814E-4</c:v>
                </c:pt>
                <c:pt idx="22617">
                  <c:v>2.5307797537619733E-2</c:v>
                </c:pt>
                <c:pt idx="22618">
                  <c:v>3.3311841822481559E-3</c:v>
                </c:pt>
                <c:pt idx="22619">
                  <c:v>1.8436326391260017E-2</c:v>
                </c:pt>
                <c:pt idx="22620">
                  <c:v>1.0416666666666938E-2</c:v>
                </c:pt>
                <c:pt idx="22621">
                  <c:v>6.147540983606598E-3</c:v>
                </c:pt>
                <c:pt idx="22622">
                  <c:v>1.0416666666666938E-2</c:v>
                </c:pt>
                <c:pt idx="22623">
                  <c:v>0</c:v>
                </c:pt>
                <c:pt idx="22624">
                  <c:v>1.4778325123152662E-2</c:v>
                </c:pt>
                <c:pt idx="22625">
                  <c:v>1.4778325123152662E-2</c:v>
                </c:pt>
                <c:pt idx="22626">
                  <c:v>1.4778325123152662E-2</c:v>
                </c:pt>
                <c:pt idx="22627">
                  <c:v>2.1164021164021368E-2</c:v>
                </c:pt>
                <c:pt idx="22628">
                  <c:v>3.7500000000000075E-2</c:v>
                </c:pt>
                <c:pt idx="22629">
                  <c:v>3.5433070866141662E-2</c:v>
                </c:pt>
                <c:pt idx="22630">
                  <c:v>3.7500000000000075E-2</c:v>
                </c:pt>
                <c:pt idx="22631">
                  <c:v>1.4450591990698924E-3</c:v>
                </c:pt>
                <c:pt idx="22632">
                  <c:v>2.1517697988286184E-2</c:v>
                </c:pt>
                <c:pt idx="22633">
                  <c:v>1.1459129106187558E-3</c:v>
                </c:pt>
                <c:pt idx="22634">
                  <c:v>6.9991251093613586E-3</c:v>
                </c:pt>
                <c:pt idx="22635">
                  <c:v>3.1233732431025715E-3</c:v>
                </c:pt>
                <c:pt idx="22636">
                  <c:v>1.9357336430511073E-4</c:v>
                </c:pt>
                <c:pt idx="22637">
                  <c:v>2.7152650668703288E-2</c:v>
                </c:pt>
                <c:pt idx="22638">
                  <c:v>9.6716149347730058E-3</c:v>
                </c:pt>
                <c:pt idx="22639">
                  <c:v>2.5629844961240572E-2</c:v>
                </c:pt>
                <c:pt idx="22640">
                  <c:v>1.1654039746405368E-2</c:v>
                </c:pt>
                <c:pt idx="22641">
                  <c:v>3.5902816190086687E-2</c:v>
                </c:pt>
                <c:pt idx="22642">
                  <c:v>3.3726251929116482E-3</c:v>
                </c:pt>
                <c:pt idx="22643">
                  <c:v>6.1476238624873628E-2</c:v>
                </c:pt>
                <c:pt idx="22644">
                  <c:v>9.3185124084233591E-4</c:v>
                </c:pt>
                <c:pt idx="22645">
                  <c:v>4.9474972621273983E-3</c:v>
                </c:pt>
                <c:pt idx="22646">
                  <c:v>1.1953029375764994E-2</c:v>
                </c:pt>
                <c:pt idx="22647">
                  <c:v>7.6257194197765664E-3</c:v>
                </c:pt>
                <c:pt idx="22648">
                  <c:v>5.8236020598520979E-5</c:v>
                </c:pt>
                <c:pt idx="22649">
                  <c:v>1.7949368600172684E-3</c:v>
                </c:pt>
                <c:pt idx="22650">
                  <c:v>1.3252995425312115E-2</c:v>
                </c:pt>
                <c:pt idx="22651">
                  <c:v>1.9679633867277033E-2</c:v>
                </c:pt>
                <c:pt idx="22652">
                  <c:v>9.6716149347730058E-3</c:v>
                </c:pt>
                <c:pt idx="22653">
                  <c:v>7.6429205080123597E-3</c:v>
                </c:pt>
                <c:pt idx="22654">
                  <c:v>4.5709703287891049E-2</c:v>
                </c:pt>
                <c:pt idx="22655">
                  <c:v>1.0199918400808731E-5</c:v>
                </c:pt>
                <c:pt idx="22656">
                  <c:v>6.1476238624873628E-2</c:v>
                </c:pt>
                <c:pt idx="22657">
                  <c:v>3.0106768755798975E-2</c:v>
                </c:pt>
                <c:pt idx="22658">
                  <c:v>3.8718338901937875E-3</c:v>
                </c:pt>
                <c:pt idx="22659">
                  <c:v>2.384313725490185E-2</c:v>
                </c:pt>
                <c:pt idx="22660">
                  <c:v>1.0736842105263183E-2</c:v>
                </c:pt>
                <c:pt idx="22661">
                  <c:v>1.0736842105263183E-2</c:v>
                </c:pt>
                <c:pt idx="22662">
                  <c:v>3.8066011261384571E-3</c:v>
                </c:pt>
                <c:pt idx="22663">
                  <c:v>2.384313725490185E-2</c:v>
                </c:pt>
                <c:pt idx="22664">
                  <c:v>1.0736842105263183E-2</c:v>
                </c:pt>
                <c:pt idx="22665">
                  <c:v>4.6883495899780348E-4</c:v>
                </c:pt>
                <c:pt idx="22666">
                  <c:v>6.4499484004128737E-4</c:v>
                </c:pt>
                <c:pt idx="22667">
                  <c:v>8.0467192519766367E-4</c:v>
                </c:pt>
                <c:pt idx="22668">
                  <c:v>4.2148262813897511E-2</c:v>
                </c:pt>
                <c:pt idx="22669">
                  <c:v>2.4861797310555274E-2</c:v>
                </c:pt>
                <c:pt idx="22670">
                  <c:v>3.1090848834183539E-3</c:v>
                </c:pt>
                <c:pt idx="22671">
                  <c:v>7.0748304981301776E-3</c:v>
                </c:pt>
                <c:pt idx="22672">
                  <c:v>1.0736842105263183E-2</c:v>
                </c:pt>
                <c:pt idx="22673">
                  <c:v>1.6235144312393888E-2</c:v>
                </c:pt>
                <c:pt idx="22674">
                  <c:v>1.6235144312393888E-2</c:v>
                </c:pt>
                <c:pt idx="22675">
                  <c:v>3.4787405108260831E-2</c:v>
                </c:pt>
                <c:pt idx="22676">
                  <c:v>1.0296789824349027E-2</c:v>
                </c:pt>
                <c:pt idx="22677">
                  <c:v>3.9145176519638558E-2</c:v>
                </c:pt>
                <c:pt idx="22678">
                  <c:v>1.0296789824349027E-2</c:v>
                </c:pt>
                <c:pt idx="22679">
                  <c:v>1.5567765567765486E-2</c:v>
                </c:pt>
                <c:pt idx="22680">
                  <c:v>3.8305920658873168E-4</c:v>
                </c:pt>
                <c:pt idx="22681">
                  <c:v>1.4660633484162905E-3</c:v>
                </c:pt>
                <c:pt idx="22682">
                  <c:v>7.0646620931252256E-3</c:v>
                </c:pt>
                <c:pt idx="22683">
                  <c:v>2.8280542986424254E-3</c:v>
                </c:pt>
                <c:pt idx="22684">
                  <c:v>2.4085224641037482E-2</c:v>
                </c:pt>
                <c:pt idx="22685">
                  <c:v>1.5567765567765486E-2</c:v>
                </c:pt>
                <c:pt idx="22686">
                  <c:v>2.2345120384336233E-2</c:v>
                </c:pt>
                <c:pt idx="22687">
                  <c:v>1.0671498117696316E-2</c:v>
                </c:pt>
                <c:pt idx="22688">
                  <c:v>5.5500055500245127E-5</c:v>
                </c:pt>
                <c:pt idx="22689">
                  <c:v>1.1135689707118406E-2</c:v>
                </c:pt>
                <c:pt idx="22690">
                  <c:v>2.3319200484554808E-2</c:v>
                </c:pt>
                <c:pt idx="22691">
                  <c:v>4.8166119594678422E-4</c:v>
                </c:pt>
                <c:pt idx="22692">
                  <c:v>6.1454293737771293E-4</c:v>
                </c:pt>
                <c:pt idx="22693">
                  <c:v>4.3707974394381109E-3</c:v>
                </c:pt>
                <c:pt idx="22694">
                  <c:v>3.1772109402344452E-3</c:v>
                </c:pt>
                <c:pt idx="22695">
                  <c:v>1.1254531550923347E-2</c:v>
                </c:pt>
                <c:pt idx="22696">
                  <c:v>2.433563607538112E-3</c:v>
                </c:pt>
                <c:pt idx="22697">
                  <c:v>9.5908087916071565E-4</c:v>
                </c:pt>
                <c:pt idx="22698">
                  <c:v>2.156434896373083E-3</c:v>
                </c:pt>
                <c:pt idx="22699">
                  <c:v>1.6079158936301841E-2</c:v>
                </c:pt>
                <c:pt idx="22700">
                  <c:v>1.3793728395498398E-2</c:v>
                </c:pt>
                <c:pt idx="22701">
                  <c:v>1.2487512487511664E-3</c:v>
                </c:pt>
                <c:pt idx="22702">
                  <c:v>1.0635034257081455E-2</c:v>
                </c:pt>
                <c:pt idx="22703">
                  <c:v>6.8740783026497582E-3</c:v>
                </c:pt>
                <c:pt idx="22704">
                  <c:v>9.1020368243144405E-3</c:v>
                </c:pt>
                <c:pt idx="22705">
                  <c:v>4.3204611981903888E-3</c:v>
                </c:pt>
                <c:pt idx="22706">
                  <c:v>4.83048478070623E-3</c:v>
                </c:pt>
                <c:pt idx="22707">
                  <c:v>3.7135837135836916E-2</c:v>
                </c:pt>
                <c:pt idx="22708">
                  <c:v>4.4782803403491285E-3</c:v>
                </c:pt>
                <c:pt idx="22709">
                  <c:v>1.552106430155193E-2</c:v>
                </c:pt>
                <c:pt idx="22710">
                  <c:v>2.6207885751703294E-2</c:v>
                </c:pt>
                <c:pt idx="22711">
                  <c:v>7.9189103579346953E-3</c:v>
                </c:pt>
                <c:pt idx="22712">
                  <c:v>1.1524822695035452E-2</c:v>
                </c:pt>
                <c:pt idx="22713">
                  <c:v>2.016129032257999E-3</c:v>
                </c:pt>
                <c:pt idx="22714">
                  <c:v>1.0416666666666938E-2</c:v>
                </c:pt>
                <c:pt idx="22715">
                  <c:v>3.5384615384616222E-3</c:v>
                </c:pt>
                <c:pt idx="22716">
                  <c:v>4.2342756958143315E-3</c:v>
                </c:pt>
                <c:pt idx="22717">
                  <c:v>2.3076923076923002E-2</c:v>
                </c:pt>
                <c:pt idx="22718">
                  <c:v>2.3076923076923002E-2</c:v>
                </c:pt>
                <c:pt idx="22719">
                  <c:v>1.2246963562753839E-3</c:v>
                </c:pt>
                <c:pt idx="22720">
                  <c:v>2.3076923076923002E-2</c:v>
                </c:pt>
                <c:pt idx="22721">
                  <c:v>8.8217338217311077E-5</c:v>
                </c:pt>
                <c:pt idx="22722">
                  <c:v>9.9352448079823366E-3</c:v>
                </c:pt>
                <c:pt idx="22723">
                  <c:v>5.4256410256409051E-4</c:v>
                </c:pt>
                <c:pt idx="22724">
                  <c:v>3.8630547105128775E-4</c:v>
                </c:pt>
                <c:pt idx="22725">
                  <c:v>5.4256410256409051E-4</c:v>
                </c:pt>
                <c:pt idx="22726">
                  <c:v>4.2342756958143315E-3</c:v>
                </c:pt>
                <c:pt idx="22727">
                  <c:v>1.6774193548387228E-2</c:v>
                </c:pt>
                <c:pt idx="22728">
                  <c:v>1.1057028345163946E-2</c:v>
                </c:pt>
                <c:pt idx="22729">
                  <c:v>3.2993966817501945E-4</c:v>
                </c:pt>
                <c:pt idx="22730">
                  <c:v>2.3622099206806885E-2</c:v>
                </c:pt>
                <c:pt idx="22731">
                  <c:v>7.4354770912149091E-3</c:v>
                </c:pt>
                <c:pt idx="22732">
                  <c:v>2.7968108954024885E-3</c:v>
                </c:pt>
                <c:pt idx="22733">
                  <c:v>7.3356807511738625E-3</c:v>
                </c:pt>
                <c:pt idx="22734">
                  <c:v>8.3056888992959199E-4</c:v>
                </c:pt>
                <c:pt idx="22735">
                  <c:v>4.6904315196997975E-2</c:v>
                </c:pt>
                <c:pt idx="22736">
                  <c:v>1.1100011107685778E-7</c:v>
                </c:pt>
                <c:pt idx="22737">
                  <c:v>2.3965141612200407E-2</c:v>
                </c:pt>
                <c:pt idx="22738">
                  <c:v>1.700685091688544E-2</c:v>
                </c:pt>
                <c:pt idx="22739">
                  <c:v>1.5766186264137456E-2</c:v>
                </c:pt>
                <c:pt idx="22740">
                  <c:v>6.5104191596895176E-3</c:v>
                </c:pt>
                <c:pt idx="22741">
                  <c:v>1.0513296227581837E-2</c:v>
                </c:pt>
                <c:pt idx="22742">
                  <c:v>2.3965141612200407E-2</c:v>
                </c:pt>
                <c:pt idx="22743">
                  <c:v>6.8310152343768109E-4</c:v>
                </c:pt>
                <c:pt idx="22744">
                  <c:v>4.629951153974203E-6</c:v>
                </c:pt>
                <c:pt idx="22745">
                  <c:v>1.0513296227581837E-2</c:v>
                </c:pt>
                <c:pt idx="22746">
                  <c:v>1.3882385798893663E-3</c:v>
                </c:pt>
                <c:pt idx="22747">
                  <c:v>2.1365731043150302E-2</c:v>
                </c:pt>
                <c:pt idx="22748">
                  <c:v>1.6634219670272784E-2</c:v>
                </c:pt>
                <c:pt idx="22749">
                  <c:v>2.3965141612200407E-2</c:v>
                </c:pt>
                <c:pt idx="22750">
                  <c:v>3.4260853802229345E-3</c:v>
                </c:pt>
                <c:pt idx="22751">
                  <c:v>2.1365731043150302E-2</c:v>
                </c:pt>
                <c:pt idx="22752">
                  <c:v>3.4706604250308373E-3</c:v>
                </c:pt>
                <c:pt idx="22753">
                  <c:v>5.0785453174508013E-2</c:v>
                </c:pt>
                <c:pt idx="22754">
                  <c:v>2.3184613448305188E-2</c:v>
                </c:pt>
                <c:pt idx="22755">
                  <c:v>2.1917106436856326E-4</c:v>
                </c:pt>
                <c:pt idx="22756">
                  <c:v>1.0513296227581837E-2</c:v>
                </c:pt>
                <c:pt idx="22757">
                  <c:v>2.3409627355552706E-3</c:v>
                </c:pt>
                <c:pt idx="22758">
                  <c:v>1.6634219670272784E-2</c:v>
                </c:pt>
                <c:pt idx="22759">
                  <c:v>6.9991251093613586E-3</c:v>
                </c:pt>
                <c:pt idx="22760">
                  <c:v>8.9605734767043196E-4</c:v>
                </c:pt>
                <c:pt idx="22761">
                  <c:v>3.097173828881227E-3</c:v>
                </c:pt>
                <c:pt idx="22762">
                  <c:v>1.0416666666666938E-2</c:v>
                </c:pt>
                <c:pt idx="22763">
                  <c:v>1.6203703703703606E-2</c:v>
                </c:pt>
                <c:pt idx="22764">
                  <c:v>2.6666666666666613E-2</c:v>
                </c:pt>
                <c:pt idx="22765">
                  <c:v>1.3227513227514738E-3</c:v>
                </c:pt>
                <c:pt idx="22766">
                  <c:v>2.3437500000000038E-2</c:v>
                </c:pt>
                <c:pt idx="22767">
                  <c:v>2.9865908167411605E-2</c:v>
                </c:pt>
                <c:pt idx="22768">
                  <c:v>5.8479532163741655E-3</c:v>
                </c:pt>
                <c:pt idx="22769">
                  <c:v>6.5104166666679814E-4</c:v>
                </c:pt>
                <c:pt idx="22770">
                  <c:v>1.6203703703703606E-2</c:v>
                </c:pt>
                <c:pt idx="22771">
                  <c:v>3.2258064516129087E-2</c:v>
                </c:pt>
                <c:pt idx="22772">
                  <c:v>0</c:v>
                </c:pt>
                <c:pt idx="22773">
                  <c:v>4.3744531933532539E-4</c:v>
                </c:pt>
                <c:pt idx="22774">
                  <c:v>2.1135265700484023E-3</c:v>
                </c:pt>
                <c:pt idx="22775">
                  <c:v>6.1454293737771293E-4</c:v>
                </c:pt>
                <c:pt idx="22776">
                  <c:v>1.2487512487511664E-3</c:v>
                </c:pt>
                <c:pt idx="22777">
                  <c:v>1.0635034257081455E-2</c:v>
                </c:pt>
                <c:pt idx="22778">
                  <c:v>1.0118515460021578E-2</c:v>
                </c:pt>
                <c:pt idx="22779">
                  <c:v>4.7384615384615261E-2</c:v>
                </c:pt>
                <c:pt idx="22780">
                  <c:v>4.2397920382006684E-3</c:v>
                </c:pt>
                <c:pt idx="22781">
                  <c:v>4.646901770796041E-4</c:v>
                </c:pt>
                <c:pt idx="22782">
                  <c:v>2.6399407044568297E-2</c:v>
                </c:pt>
                <c:pt idx="22783">
                  <c:v>8.9734826576932554E-3</c:v>
                </c:pt>
                <c:pt idx="22784">
                  <c:v>1.0635034257081455E-2</c:v>
                </c:pt>
                <c:pt idx="22785">
                  <c:v>6.1454293737771293E-4</c:v>
                </c:pt>
                <c:pt idx="22786">
                  <c:v>1.6079158936301841E-2</c:v>
                </c:pt>
                <c:pt idx="22787">
                  <c:v>1.6079158936301841E-2</c:v>
                </c:pt>
                <c:pt idx="22788">
                  <c:v>5.9091198749704355E-3</c:v>
                </c:pt>
                <c:pt idx="22789">
                  <c:v>3.7810201162474708E-3</c:v>
                </c:pt>
                <c:pt idx="22790">
                  <c:v>4.8166119594678422E-4</c:v>
                </c:pt>
                <c:pt idx="22791">
                  <c:v>6.8740783026497582E-3</c:v>
                </c:pt>
                <c:pt idx="22792">
                  <c:v>6.1454293737771293E-4</c:v>
                </c:pt>
                <c:pt idx="22793">
                  <c:v>1.0635034257081455E-2</c:v>
                </c:pt>
                <c:pt idx="22794">
                  <c:v>6.1454293737771293E-4</c:v>
                </c:pt>
                <c:pt idx="22795">
                  <c:v>1.2487512487511664E-3</c:v>
                </c:pt>
                <c:pt idx="22796">
                  <c:v>5.7422840317576654E-3</c:v>
                </c:pt>
                <c:pt idx="22797">
                  <c:v>3.4722222222222398E-3</c:v>
                </c:pt>
                <c:pt idx="22798">
                  <c:v>6.9991251093613586E-3</c:v>
                </c:pt>
                <c:pt idx="22799">
                  <c:v>6.5104166666679814E-4</c:v>
                </c:pt>
                <c:pt idx="22800">
                  <c:v>1.5748031496063096E-2</c:v>
                </c:pt>
                <c:pt idx="22801">
                  <c:v>2.3437500000000038E-2</c:v>
                </c:pt>
                <c:pt idx="22802">
                  <c:v>6.6666666666668883E-3</c:v>
                </c:pt>
                <c:pt idx="22803">
                  <c:v>2.3437500000000038E-2</c:v>
                </c:pt>
                <c:pt idx="22804">
                  <c:v>1.1459129106187558E-3</c:v>
                </c:pt>
                <c:pt idx="22805">
                  <c:v>1.0416666666666938E-2</c:v>
                </c:pt>
                <c:pt idx="22806">
                  <c:v>1.0951188986232435E-3</c:v>
                </c:pt>
                <c:pt idx="22807">
                  <c:v>1.4336917562724075E-2</c:v>
                </c:pt>
                <c:pt idx="22808">
                  <c:v>4.5740293418325748E-4</c:v>
                </c:pt>
                <c:pt idx="22809">
                  <c:v>1.6670635865681739E-3</c:v>
                </c:pt>
                <c:pt idx="22810">
                  <c:v>3.484553723788203E-3</c:v>
                </c:pt>
                <c:pt idx="22811">
                  <c:v>6.9443962193696442E-6</c:v>
                </c:pt>
                <c:pt idx="22812">
                  <c:v>3.7159925622123523E-2</c:v>
                </c:pt>
                <c:pt idx="22813">
                  <c:v>1.3225371120108066E-2</c:v>
                </c:pt>
                <c:pt idx="22814">
                  <c:v>6.3263223725354648E-3</c:v>
                </c:pt>
                <c:pt idx="22815">
                  <c:v>1.2359649410307535E-2</c:v>
                </c:pt>
                <c:pt idx="22816">
                  <c:v>2.4291497975707918E-3</c:v>
                </c:pt>
                <c:pt idx="22817">
                  <c:v>4.5740293418325748E-4</c:v>
                </c:pt>
                <c:pt idx="22818">
                  <c:v>1.9309616832796644E-5</c:v>
                </c:pt>
                <c:pt idx="22819">
                  <c:v>2.3199023199023172E-2</c:v>
                </c:pt>
                <c:pt idx="22820">
                  <c:v>6.1912512172000213E-4</c:v>
                </c:pt>
                <c:pt idx="22821">
                  <c:v>1.0860484544695154E-2</c:v>
                </c:pt>
                <c:pt idx="22822">
                  <c:v>1.6421052631579034E-2</c:v>
                </c:pt>
                <c:pt idx="22823">
                  <c:v>1.1703280900865094E-2</c:v>
                </c:pt>
                <c:pt idx="22824">
                  <c:v>3.9097744360901739E-3</c:v>
                </c:pt>
                <c:pt idx="22825">
                  <c:v>4.962045826074183E-3</c:v>
                </c:pt>
                <c:pt idx="22826">
                  <c:v>9.0006574621861451E-5</c:v>
                </c:pt>
                <c:pt idx="22827">
                  <c:v>1.79199575230638E-3</c:v>
                </c:pt>
                <c:pt idx="22828">
                  <c:v>1.0860484544695154E-2</c:v>
                </c:pt>
                <c:pt idx="22829">
                  <c:v>3.264986287057643E-3</c:v>
                </c:pt>
                <c:pt idx="22830">
                  <c:v>2.1810425617489991E-2</c:v>
                </c:pt>
                <c:pt idx="22831">
                  <c:v>6.7476383265857292E-3</c:v>
                </c:pt>
                <c:pt idx="22832">
                  <c:v>6.7476383265857292E-3</c:v>
                </c:pt>
                <c:pt idx="22833">
                  <c:v>1.3794397660594055E-2</c:v>
                </c:pt>
                <c:pt idx="22834">
                  <c:v>1.5133626703874753E-2</c:v>
                </c:pt>
                <c:pt idx="22835">
                  <c:v>1.6385257146727197E-4</c:v>
                </c:pt>
                <c:pt idx="22836">
                  <c:v>1.0192109947951488E-3</c:v>
                </c:pt>
                <c:pt idx="22837">
                  <c:v>3.592152528323014E-4</c:v>
                </c:pt>
                <c:pt idx="22838">
                  <c:v>1.1706102117061029E-2</c:v>
                </c:pt>
                <c:pt idx="22839">
                  <c:v>2.0723956894169136E-3</c:v>
                </c:pt>
                <c:pt idx="22840">
                  <c:v>4.5446682706671475E-3</c:v>
                </c:pt>
                <c:pt idx="22841">
                  <c:v>3.3153699978851536E-2</c:v>
                </c:pt>
                <c:pt idx="22842">
                  <c:v>1.0006387055567266E-2</c:v>
                </c:pt>
                <c:pt idx="22843">
                  <c:v>5.4354479347759599E-4</c:v>
                </c:pt>
                <c:pt idx="22844">
                  <c:v>9.5155946219767557E-4</c:v>
                </c:pt>
                <c:pt idx="22845">
                  <c:v>5.1906549425681453E-3</c:v>
                </c:pt>
                <c:pt idx="22846">
                  <c:v>4.8784670941675861E-3</c:v>
                </c:pt>
                <c:pt idx="22847">
                  <c:v>1.8861804245708436E-3</c:v>
                </c:pt>
                <c:pt idx="22848">
                  <c:v>2.5324493409599599E-3</c:v>
                </c:pt>
                <c:pt idx="22849">
                  <c:v>6.944027295553276E-4</c:v>
                </c:pt>
                <c:pt idx="22850">
                  <c:v>1.0192109947951488E-3</c:v>
                </c:pt>
                <c:pt idx="22851">
                  <c:v>1.1454918474654576E-2</c:v>
                </c:pt>
                <c:pt idx="22852">
                  <c:v>3.2621854093669715E-4</c:v>
                </c:pt>
                <c:pt idx="22853">
                  <c:v>3.6500000000000248E-2</c:v>
                </c:pt>
                <c:pt idx="22854">
                  <c:v>1.3765634306134622E-2</c:v>
                </c:pt>
                <c:pt idx="22855">
                  <c:v>6.4787115883006438E-2</c:v>
                </c:pt>
                <c:pt idx="22856">
                  <c:v>3.1596799612074317E-2</c:v>
                </c:pt>
                <c:pt idx="22857">
                  <c:v>1.1321181931393752E-2</c:v>
                </c:pt>
                <c:pt idx="22858">
                  <c:v>1.1321181931393752E-2</c:v>
                </c:pt>
                <c:pt idx="22859">
                  <c:v>2.7299955908960528E-3</c:v>
                </c:pt>
                <c:pt idx="22860">
                  <c:v>5.9889052417076726E-4</c:v>
                </c:pt>
                <c:pt idx="22861">
                  <c:v>1.1321181931393752E-2</c:v>
                </c:pt>
                <c:pt idx="22862">
                  <c:v>2.8048275292952715E-2</c:v>
                </c:pt>
                <c:pt idx="22863">
                  <c:v>5.1616161616161692E-2</c:v>
                </c:pt>
                <c:pt idx="22864">
                  <c:v>5.9889052417076726E-4</c:v>
                </c:pt>
                <c:pt idx="22865">
                  <c:v>2.0219654556283495E-2</c:v>
                </c:pt>
                <c:pt idx="22866">
                  <c:v>1.9544166273027842E-2</c:v>
                </c:pt>
                <c:pt idx="22867">
                  <c:v>6.1455489823517683E-3</c:v>
                </c:pt>
                <c:pt idx="22868">
                  <c:v>7.4896679823542919E-3</c:v>
                </c:pt>
                <c:pt idx="22869">
                  <c:v>6.5104166666679814E-4</c:v>
                </c:pt>
                <c:pt idx="22870">
                  <c:v>4.7619047619047589E-2</c:v>
                </c:pt>
                <c:pt idx="22871">
                  <c:v>1.883239171374814E-3</c:v>
                </c:pt>
                <c:pt idx="22872">
                  <c:v>3.5433070866141662E-2</c:v>
                </c:pt>
                <c:pt idx="22873">
                  <c:v>1.0416666666666938E-2</c:v>
                </c:pt>
                <c:pt idx="22874">
                  <c:v>2.3437500000000038E-2</c:v>
                </c:pt>
                <c:pt idx="22875">
                  <c:v>4.7619047619047589E-2</c:v>
                </c:pt>
                <c:pt idx="22876">
                  <c:v>6.5681444991790095E-3</c:v>
                </c:pt>
                <c:pt idx="22877">
                  <c:v>6.5104166666679814E-4</c:v>
                </c:pt>
                <c:pt idx="22878">
                  <c:v>1.0976702508960743E-2</c:v>
                </c:pt>
                <c:pt idx="22879">
                  <c:v>5.1906779661016922E-2</c:v>
                </c:pt>
                <c:pt idx="22880">
                  <c:v>1.5839074998023317E-4</c:v>
                </c:pt>
                <c:pt idx="22881">
                  <c:v>8.3234830575255256E-3</c:v>
                </c:pt>
                <c:pt idx="22882">
                  <c:v>7.0921985815603312E-3</c:v>
                </c:pt>
                <c:pt idx="22883">
                  <c:v>2.1164021164021368E-2</c:v>
                </c:pt>
                <c:pt idx="22884">
                  <c:v>6.5104166666679814E-4</c:v>
                </c:pt>
                <c:pt idx="22885">
                  <c:v>8.2236842105260497E-4</c:v>
                </c:pt>
                <c:pt idx="22886">
                  <c:v>1.7412935323383238E-2</c:v>
                </c:pt>
                <c:pt idx="22887">
                  <c:v>2.599090318388746E-3</c:v>
                </c:pt>
                <c:pt idx="22888">
                  <c:v>3.5433070866141662E-2</c:v>
                </c:pt>
                <c:pt idx="22889">
                  <c:v>0.12499999999999985</c:v>
                </c:pt>
                <c:pt idx="23676">
                  <c:v>1.0635034257081455E-2</c:v>
                </c:pt>
                <c:pt idx="23677">
                  <c:v>6.4408731764104095E-3</c:v>
                </c:pt>
                <c:pt idx="23678">
                  <c:v>1.3387370205552192E-2</c:v>
                </c:pt>
                <c:pt idx="23679">
                  <c:v>1.0452099696950818E-2</c:v>
                </c:pt>
                <c:pt idx="23680">
                  <c:v>2.804520938053208E-2</c:v>
                </c:pt>
                <c:pt idx="23681">
                  <c:v>2.6219473394396023E-2</c:v>
                </c:pt>
                <c:pt idx="23682">
                  <c:v>2.2276744116144151E-2</c:v>
                </c:pt>
                <c:pt idx="23683">
                  <c:v>3.3275337103088151E-2</c:v>
                </c:pt>
                <c:pt idx="23684">
                  <c:v>6.4499484004128737E-4</c:v>
                </c:pt>
                <c:pt idx="23685">
                  <c:v>9.6091793249121168E-4</c:v>
                </c:pt>
                <c:pt idx="23686">
                  <c:v>1.0736842105263183E-2</c:v>
                </c:pt>
                <c:pt idx="23687">
                  <c:v>4.7591612510342902E-3</c:v>
                </c:pt>
                <c:pt idx="23688">
                  <c:v>2.2084289345112429E-4</c:v>
                </c:pt>
                <c:pt idx="23689">
                  <c:v>2.384313725490185E-2</c:v>
                </c:pt>
                <c:pt idx="23690">
                  <c:v>1.0416666666666938E-2</c:v>
                </c:pt>
                <c:pt idx="23691">
                  <c:v>6.147540983606598E-3</c:v>
                </c:pt>
                <c:pt idx="23692">
                  <c:v>2.116402116402125E-2</c:v>
                </c:pt>
                <c:pt idx="23693">
                  <c:v>6.5104166666679814E-4</c:v>
                </c:pt>
                <c:pt idx="23694">
                  <c:v>2.1317829457364434E-2</c:v>
                </c:pt>
                <c:pt idx="23695">
                  <c:v>3.9447731755424325E-3</c:v>
                </c:pt>
                <c:pt idx="23696">
                  <c:v>2.8133668686671696E-4</c:v>
                </c:pt>
                <c:pt idx="23697">
                  <c:v>6.9991251093613586E-3</c:v>
                </c:pt>
                <c:pt idx="23698">
                  <c:v>2.2210654173173541E-2</c:v>
                </c:pt>
                <c:pt idx="23699">
                  <c:v>4.3744531933532539E-4</c:v>
                </c:pt>
                <c:pt idx="23700">
                  <c:v>1.7532325224631831E-3</c:v>
                </c:pt>
                <c:pt idx="23701">
                  <c:v>1.0416666666666938E-2</c:v>
                </c:pt>
                <c:pt idx="23702">
                  <c:v>6.9991251093613586E-3</c:v>
                </c:pt>
                <c:pt idx="23703">
                  <c:v>1.0671498117696316E-2</c:v>
                </c:pt>
                <c:pt idx="23704">
                  <c:v>3.6491023207195743E-6</c:v>
                </c:pt>
                <c:pt idx="23705">
                  <c:v>4.5167054285552809E-3</c:v>
                </c:pt>
                <c:pt idx="23706">
                  <c:v>9.8185980979219913E-3</c:v>
                </c:pt>
                <c:pt idx="23707">
                  <c:v>2.0923076923076878E-2</c:v>
                </c:pt>
                <c:pt idx="23708">
                  <c:v>8.1187757460664982E-4</c:v>
                </c:pt>
                <c:pt idx="23709">
                  <c:v>3.8305920658873168E-4</c:v>
                </c:pt>
                <c:pt idx="23710">
                  <c:v>2.3928825238614046E-3</c:v>
                </c:pt>
                <c:pt idx="23711">
                  <c:v>1.0296789824349027E-2</c:v>
                </c:pt>
                <c:pt idx="23712">
                  <c:v>1.0296789824349027E-2</c:v>
                </c:pt>
                <c:pt idx="23713">
                  <c:v>2.8280542986424254E-3</c:v>
                </c:pt>
                <c:pt idx="23714">
                  <c:v>1.7110916764904094E-4</c:v>
                </c:pt>
                <c:pt idx="23715">
                  <c:v>1.0296789824349027E-2</c:v>
                </c:pt>
                <c:pt idx="23716">
                  <c:v>1.0296789824349027E-2</c:v>
                </c:pt>
                <c:pt idx="23717">
                  <c:v>1.0296789824349027E-2</c:v>
                </c:pt>
                <c:pt idx="23718">
                  <c:v>1.0296789824349027E-2</c:v>
                </c:pt>
                <c:pt idx="23719">
                  <c:v>3.1959390090876669E-3</c:v>
                </c:pt>
                <c:pt idx="23720">
                  <c:v>3.8843053579894781E-3</c:v>
                </c:pt>
                <c:pt idx="23721">
                  <c:v>7.1506216960763825E-3</c:v>
                </c:pt>
                <c:pt idx="23722">
                  <c:v>2.8222508222506019E-3</c:v>
                </c:pt>
                <c:pt idx="23723">
                  <c:v>7.1506216960763825E-3</c:v>
                </c:pt>
                <c:pt idx="23724">
                  <c:v>6.3801506424433557E-4</c:v>
                </c:pt>
                <c:pt idx="23725">
                  <c:v>1.0322186593372318E-3</c:v>
                </c:pt>
                <c:pt idx="23726">
                  <c:v>1.0322186593372318E-3</c:v>
                </c:pt>
                <c:pt idx="23727">
                  <c:v>5.6061776061775087E-3</c:v>
                </c:pt>
                <c:pt idx="23728">
                  <c:v>2.2640332640331221E-3</c:v>
                </c:pt>
                <c:pt idx="23729">
                  <c:v>3.4139402560452344E-3</c:v>
                </c:pt>
                <c:pt idx="23730">
                  <c:v>2.4262295081967235E-2</c:v>
                </c:pt>
                <c:pt idx="23731">
                  <c:v>7.0342870342870725E-3</c:v>
                </c:pt>
                <c:pt idx="23732">
                  <c:v>1.6855096855096785E-2</c:v>
                </c:pt>
                <c:pt idx="23733">
                  <c:v>1.1076650420912423E-2</c:v>
                </c:pt>
                <c:pt idx="23734">
                  <c:v>3.9459024591767818E-2</c:v>
                </c:pt>
                <c:pt idx="23735">
                  <c:v>3.2522522522521343E-3</c:v>
                </c:pt>
                <c:pt idx="23736">
                  <c:v>1.6752289479562053E-2</c:v>
                </c:pt>
                <c:pt idx="23737">
                  <c:v>1.694727514399641E-2</c:v>
                </c:pt>
                <c:pt idx="23738">
                  <c:v>6.6181940170055857E-4</c:v>
                </c:pt>
                <c:pt idx="23739">
                  <c:v>5.6979504612224329E-4</c:v>
                </c:pt>
                <c:pt idx="23740">
                  <c:v>3.4167006092139379E-3</c:v>
                </c:pt>
                <c:pt idx="23741">
                  <c:v>4.1992119997235032E-3</c:v>
                </c:pt>
                <c:pt idx="23742">
                  <c:v>5.0886130660464972E-5</c:v>
                </c:pt>
                <c:pt idx="23743">
                  <c:v>7.3456998293599515E-2</c:v>
                </c:pt>
                <c:pt idx="23744">
                  <c:v>1.6008290740911132E-2</c:v>
                </c:pt>
                <c:pt idx="23745">
                  <c:v>5.6979504612224329E-4</c:v>
                </c:pt>
                <c:pt idx="23746">
                  <c:v>1.1206328279499017E-2</c:v>
                </c:pt>
                <c:pt idx="23747">
                  <c:v>8.5683534706560826E-3</c:v>
                </c:pt>
                <c:pt idx="23748">
                  <c:v>1.2870089806962337E-2</c:v>
                </c:pt>
                <c:pt idx="23749">
                  <c:v>2.3593177108241676E-2</c:v>
                </c:pt>
                <c:pt idx="23750">
                  <c:v>2.3593177108241676E-2</c:v>
                </c:pt>
                <c:pt idx="23751">
                  <c:v>5.6979504612224329E-4</c:v>
                </c:pt>
                <c:pt idx="23752">
                  <c:v>1.1206328279499017E-2</c:v>
                </c:pt>
                <c:pt idx="23753">
                  <c:v>5.6979504612224329E-4</c:v>
                </c:pt>
                <c:pt idx="23754">
                  <c:v>6.3593004769475214E-3</c:v>
                </c:pt>
                <c:pt idx="23755">
                  <c:v>2.3437500000000038E-2</c:v>
                </c:pt>
                <c:pt idx="23756">
                  <c:v>6.9991251093613586E-3</c:v>
                </c:pt>
                <c:pt idx="23757">
                  <c:v>2.8051720359412783E-2</c:v>
                </c:pt>
                <c:pt idx="23758">
                  <c:v>7.0275897969807556E-3</c:v>
                </c:pt>
                <c:pt idx="23759">
                  <c:v>1.0416666666666938E-2</c:v>
                </c:pt>
                <c:pt idx="23760">
                  <c:v>3.1249999999999962E-2</c:v>
                </c:pt>
                <c:pt idx="23761">
                  <c:v>4.3744531933532539E-4</c:v>
                </c:pt>
                <c:pt idx="23762">
                  <c:v>2.6610187900511658E-3</c:v>
                </c:pt>
                <c:pt idx="23763">
                  <c:v>1.0416666666666938E-2</c:v>
                </c:pt>
                <c:pt idx="23764">
                  <c:v>6.5104166666679814E-4</c:v>
                </c:pt>
                <c:pt idx="23765">
                  <c:v>4.3744531933532539E-4</c:v>
                </c:pt>
                <c:pt idx="23766">
                  <c:v>3.67965367965368E-2</c:v>
                </c:pt>
                <c:pt idx="23767">
                  <c:v>3.6525974025975378E-3</c:v>
                </c:pt>
                <c:pt idx="23768">
                  <c:v>1.4241996233521636E-2</c:v>
                </c:pt>
                <c:pt idx="23769">
                  <c:v>1.0416666666666938E-2</c:v>
                </c:pt>
                <c:pt idx="23770">
                  <c:v>0</c:v>
                </c:pt>
                <c:pt idx="23771">
                  <c:v>5.6570931244561201E-3</c:v>
                </c:pt>
                <c:pt idx="23772">
                  <c:v>5.5706112616683437E-3</c:v>
                </c:pt>
                <c:pt idx="23773">
                  <c:v>3.9232781168265125E-3</c:v>
                </c:pt>
                <c:pt idx="23774">
                  <c:v>2.4654832347162364E-4</c:v>
                </c:pt>
                <c:pt idx="23775">
                  <c:v>1.5748031496063096E-2</c:v>
                </c:pt>
                <c:pt idx="23776">
                  <c:v>6.1218243036437225E-4</c:v>
                </c:pt>
                <c:pt idx="23777">
                  <c:v>3.4722222222222398E-3</c:v>
                </c:pt>
                <c:pt idx="23778">
                  <c:v>1.0416666666666938E-2</c:v>
                </c:pt>
                <c:pt idx="23779">
                  <c:v>6.5104166666679814E-4</c:v>
                </c:pt>
                <c:pt idx="23780">
                  <c:v>1.0416666666666938E-2</c:v>
                </c:pt>
                <c:pt idx="23781">
                  <c:v>3.5433070866141662E-2</c:v>
                </c:pt>
                <c:pt idx="23782">
                  <c:v>1.5748031496063096E-2</c:v>
                </c:pt>
                <c:pt idx="23783">
                  <c:v>1.4336917562724075E-2</c:v>
                </c:pt>
                <c:pt idx="23784">
                  <c:v>6.5104166666679814E-4</c:v>
                </c:pt>
                <c:pt idx="23785">
                  <c:v>4.8543689320386775E-3</c:v>
                </c:pt>
                <c:pt idx="23786">
                  <c:v>1.1770244821086376E-4</c:v>
                </c:pt>
                <c:pt idx="23787">
                  <c:v>1.3881658858233923E-3</c:v>
                </c:pt>
                <c:pt idx="23788">
                  <c:v>5.9656182710347529E-5</c:v>
                </c:pt>
                <c:pt idx="23789">
                  <c:v>2.3865546218487379E-2</c:v>
                </c:pt>
                <c:pt idx="23790">
                  <c:v>1.2136959689169497E-2</c:v>
                </c:pt>
                <c:pt idx="23791">
                  <c:v>1.6892272554244459E-2</c:v>
                </c:pt>
                <c:pt idx="23792">
                  <c:v>1.9062089201877783E-2</c:v>
                </c:pt>
                <c:pt idx="23793">
                  <c:v>1.2109103018204199E-5</c:v>
                </c:pt>
                <c:pt idx="23794">
                  <c:v>4.8166119594678422E-4</c:v>
                </c:pt>
                <c:pt idx="23795">
                  <c:v>6.1454293737771293E-4</c:v>
                </c:pt>
                <c:pt idx="23796">
                  <c:v>1.133317901610611E-2</c:v>
                </c:pt>
                <c:pt idx="23797">
                  <c:v>2.0292858348766974E-2</c:v>
                </c:pt>
                <c:pt idx="23798">
                  <c:v>1.9035842206574804E-3</c:v>
                </c:pt>
                <c:pt idx="23799">
                  <c:v>1.3774104683197297E-3</c:v>
                </c:pt>
                <c:pt idx="23800">
                  <c:v>2.976190476190496E-3</c:v>
                </c:pt>
                <c:pt idx="23801">
                  <c:v>1.3774104683197297E-3</c:v>
                </c:pt>
                <c:pt idx="23802">
                  <c:v>2.1164021164021368E-2</c:v>
                </c:pt>
                <c:pt idx="23803">
                  <c:v>2.5252525252526404E-3</c:v>
                </c:pt>
                <c:pt idx="23804">
                  <c:v>2.976190476190496E-3</c:v>
                </c:pt>
                <c:pt idx="23805">
                  <c:v>1.3227513227514738E-3</c:v>
                </c:pt>
                <c:pt idx="23806">
                  <c:v>4.5531321142691251E-3</c:v>
                </c:pt>
                <c:pt idx="23807">
                  <c:v>1.3227513227514738E-3</c:v>
                </c:pt>
                <c:pt idx="23808">
                  <c:v>5.0287356321839852E-3</c:v>
                </c:pt>
                <c:pt idx="23809">
                  <c:v>5.0287356321839852E-3</c:v>
                </c:pt>
                <c:pt idx="23810">
                  <c:v>5.0287356321839852E-3</c:v>
                </c:pt>
                <c:pt idx="23811">
                  <c:v>8.8757396449705879E-3</c:v>
                </c:pt>
                <c:pt idx="23812">
                  <c:v>6.9991251093613586E-3</c:v>
                </c:pt>
                <c:pt idx="23813">
                  <c:v>2.1066760037348465E-2</c:v>
                </c:pt>
                <c:pt idx="23814">
                  <c:v>6.5104166666679814E-4</c:v>
                </c:pt>
                <c:pt idx="23815">
                  <c:v>2.4154589371982158E-3</c:v>
                </c:pt>
                <c:pt idx="23816">
                  <c:v>8.9605734767043196E-4</c:v>
                </c:pt>
                <c:pt idx="23817">
                  <c:v>1.587301587301774E-3</c:v>
                </c:pt>
                <c:pt idx="23818">
                  <c:v>1.9357336430511073E-4</c:v>
                </c:pt>
                <c:pt idx="23819">
                  <c:v>3.9447731755424325E-3</c:v>
                </c:pt>
                <c:pt idx="23820">
                  <c:v>3.4722222222222398E-3</c:v>
                </c:pt>
                <c:pt idx="23821">
                  <c:v>1.833460656990063E-2</c:v>
                </c:pt>
                <c:pt idx="23822">
                  <c:v>3.7467700258397893E-2</c:v>
                </c:pt>
                <c:pt idx="23823">
                  <c:v>1.3888888888888959E-2</c:v>
                </c:pt>
                <c:pt idx="23824">
                  <c:v>2.66666666666668E-2</c:v>
                </c:pt>
                <c:pt idx="23825">
                  <c:v>3.1249999999999962E-2</c:v>
                </c:pt>
                <c:pt idx="23826">
                  <c:v>1.5624782457361939E-2</c:v>
                </c:pt>
                <c:pt idx="23827">
                  <c:v>2.8850127692944478E-3</c:v>
                </c:pt>
                <c:pt idx="23828">
                  <c:v>3.8305920658873168E-4</c:v>
                </c:pt>
                <c:pt idx="23829">
                  <c:v>3.8305920658873168E-4</c:v>
                </c:pt>
                <c:pt idx="23830">
                  <c:v>2.8850127692944478E-3</c:v>
                </c:pt>
                <c:pt idx="23831">
                  <c:v>7.3319926261101991E-3</c:v>
                </c:pt>
                <c:pt idx="23832">
                  <c:v>3.8305920658873168E-4</c:v>
                </c:pt>
                <c:pt idx="23833">
                  <c:v>1.6501011976125044E-3</c:v>
                </c:pt>
                <c:pt idx="23834">
                  <c:v>7.2148786831516027E-4</c:v>
                </c:pt>
                <c:pt idx="23835">
                  <c:v>2.4085224641037482E-2</c:v>
                </c:pt>
                <c:pt idx="23836">
                  <c:v>5.2393427006426955E-4</c:v>
                </c:pt>
                <c:pt idx="23837">
                  <c:v>1.0416666666666938E-2</c:v>
                </c:pt>
                <c:pt idx="23838">
                  <c:v>1.2184508268059195E-2</c:v>
                </c:pt>
                <c:pt idx="23839">
                  <c:v>1.7076502732243888E-4</c:v>
                </c:pt>
                <c:pt idx="23840">
                  <c:v>2.66666666666668E-2</c:v>
                </c:pt>
                <c:pt idx="23841">
                  <c:v>1.0416666666666938E-2</c:v>
                </c:pt>
                <c:pt idx="23842">
                  <c:v>5.092946269416095E-4</c:v>
                </c:pt>
                <c:pt idx="23843">
                  <c:v>7.0909090909089595E-3</c:v>
                </c:pt>
                <c:pt idx="23844">
                  <c:v>1.6018639871941597E-5</c:v>
                </c:pt>
                <c:pt idx="23845">
                  <c:v>2.1031281464921253E-2</c:v>
                </c:pt>
                <c:pt idx="23846">
                  <c:v>6.4419842452627793E-3</c:v>
                </c:pt>
                <c:pt idx="23847">
                  <c:v>1.2091068183911334E-2</c:v>
                </c:pt>
                <c:pt idx="23848">
                  <c:v>9.8324757578804288E-3</c:v>
                </c:pt>
                <c:pt idx="23849">
                  <c:v>1.9129627381963638E-2</c:v>
                </c:pt>
                <c:pt idx="23850">
                  <c:v>1.0389610389610303E-2</c:v>
                </c:pt>
                <c:pt idx="23851">
                  <c:v>3.6278889230320654E-3</c:v>
                </c:pt>
                <c:pt idx="23852">
                  <c:v>1.0011216853321963E-2</c:v>
                </c:pt>
                <c:pt idx="23853">
                  <c:v>2.1117094287825707E-2</c:v>
                </c:pt>
                <c:pt idx="23854">
                  <c:v>6.812859271777781E-6</c:v>
                </c:pt>
                <c:pt idx="23855">
                  <c:v>1.5394361735823487E-3</c:v>
                </c:pt>
                <c:pt idx="23856">
                  <c:v>6.4419842452627793E-3</c:v>
                </c:pt>
                <c:pt idx="23857">
                  <c:v>2.2532655750046943E-2</c:v>
                </c:pt>
                <c:pt idx="23858">
                  <c:v>4.0433544151016299E-2</c:v>
                </c:pt>
                <c:pt idx="23859">
                  <c:v>7.3072173727912167E-3</c:v>
                </c:pt>
                <c:pt idx="23860">
                  <c:v>7.5520178745984738E-3</c:v>
                </c:pt>
                <c:pt idx="23861">
                  <c:v>6.4419842452627793E-3</c:v>
                </c:pt>
                <c:pt idx="23862">
                  <c:v>1.9129627381963638E-2</c:v>
                </c:pt>
                <c:pt idx="23863">
                  <c:v>7.3072173727912167E-3</c:v>
                </c:pt>
                <c:pt idx="23864">
                  <c:v>2.4639999999999978E-2</c:v>
                </c:pt>
                <c:pt idx="23865">
                  <c:v>7.5703910414637928E-4</c:v>
                </c:pt>
                <c:pt idx="23866">
                  <c:v>2.9715522572659845E-4</c:v>
                </c:pt>
                <c:pt idx="23867">
                  <c:v>6.4419842452627793E-3</c:v>
                </c:pt>
                <c:pt idx="23868">
                  <c:v>1.8939393939394035E-3</c:v>
                </c:pt>
                <c:pt idx="23869">
                  <c:v>3.4722222222222398E-3</c:v>
                </c:pt>
                <c:pt idx="23870">
                  <c:v>1.3774104683197297E-3</c:v>
                </c:pt>
                <c:pt idx="23871">
                  <c:v>1.1770244821086376E-4</c:v>
                </c:pt>
                <c:pt idx="23872">
                  <c:v>6.4499484004128737E-4</c:v>
                </c:pt>
                <c:pt idx="23873">
                  <c:v>8.0348943985315781E-4</c:v>
                </c:pt>
                <c:pt idx="23874">
                  <c:v>1.3227513227514736E-3</c:v>
                </c:pt>
                <c:pt idx="23875">
                  <c:v>6.9686411149826252E-3</c:v>
                </c:pt>
                <c:pt idx="23876">
                  <c:v>1.3054830287208905E-3</c:v>
                </c:pt>
                <c:pt idx="23877">
                  <c:v>6.5104166666679814E-4</c:v>
                </c:pt>
                <c:pt idx="23878">
                  <c:v>2.8051720359412783E-2</c:v>
                </c:pt>
                <c:pt idx="23879">
                  <c:v>6.5104166666679814E-4</c:v>
                </c:pt>
                <c:pt idx="23880">
                  <c:v>1.5748031496063096E-2</c:v>
                </c:pt>
                <c:pt idx="23881">
                  <c:v>5.1059289742418513E-3</c:v>
                </c:pt>
                <c:pt idx="23882">
                  <c:v>2.9761904761906118E-3</c:v>
                </c:pt>
                <c:pt idx="23883">
                  <c:v>2.1517697988286184E-2</c:v>
                </c:pt>
                <c:pt idx="23884">
                  <c:v>4.1666666666666874E-3</c:v>
                </c:pt>
                <c:pt idx="23885">
                  <c:v>2.6666666666666613E-2</c:v>
                </c:pt>
                <c:pt idx="23886">
                  <c:v>6.5104166666679814E-4</c:v>
                </c:pt>
                <c:pt idx="23887">
                  <c:v>1.3227513227514738E-3</c:v>
                </c:pt>
                <c:pt idx="23888">
                  <c:v>7.4992347719621596E-3</c:v>
                </c:pt>
                <c:pt idx="23889">
                  <c:v>6.147540983606598E-3</c:v>
                </c:pt>
                <c:pt idx="23890">
                  <c:v>3.5433070866141662E-2</c:v>
                </c:pt>
                <c:pt idx="23891">
                  <c:v>3.7258064516129133E-2</c:v>
                </c:pt>
                <c:pt idx="23892">
                  <c:v>6.9991251093613586E-3</c:v>
                </c:pt>
                <c:pt idx="23893">
                  <c:v>1.5679442508710839E-2</c:v>
                </c:pt>
                <c:pt idx="23894">
                  <c:v>2.7230833682446817E-2</c:v>
                </c:pt>
                <c:pt idx="23895">
                  <c:v>2.3061553830785709E-3</c:v>
                </c:pt>
                <c:pt idx="23896">
                  <c:v>1.1529024642186492E-2</c:v>
                </c:pt>
                <c:pt idx="23897">
                  <c:v>2.5800645635357059E-3</c:v>
                </c:pt>
                <c:pt idx="23898">
                  <c:v>1.2487512487511664E-3</c:v>
                </c:pt>
                <c:pt idx="23899">
                  <c:v>1.0635034257081455E-2</c:v>
                </c:pt>
                <c:pt idx="23900">
                  <c:v>3.1610557926353786E-4</c:v>
                </c:pt>
                <c:pt idx="23901">
                  <c:v>6.6666666666667001E-3</c:v>
                </c:pt>
                <c:pt idx="23902">
                  <c:v>2.8782894736841171E-3</c:v>
                </c:pt>
                <c:pt idx="23903">
                  <c:v>0</c:v>
                </c:pt>
                <c:pt idx="23904">
                  <c:v>6.490543075908883E-3</c:v>
                </c:pt>
                <c:pt idx="23905">
                  <c:v>6.6666666666668883E-3</c:v>
                </c:pt>
                <c:pt idx="23906">
                  <c:v>1.5748031496063096E-2</c:v>
                </c:pt>
                <c:pt idx="23907">
                  <c:v>2.1739130434782719E-2</c:v>
                </c:pt>
                <c:pt idx="23908">
                  <c:v>4.6085283095312268E-3</c:v>
                </c:pt>
                <c:pt idx="23909">
                  <c:v>5.092946269416095E-4</c:v>
                </c:pt>
                <c:pt idx="23910">
                  <c:v>6.9686411149826252E-3</c:v>
                </c:pt>
                <c:pt idx="23911">
                  <c:v>1.4241996233521636E-2</c:v>
                </c:pt>
                <c:pt idx="23912">
                  <c:v>2.06625683060109E-2</c:v>
                </c:pt>
                <c:pt idx="23913">
                  <c:v>9.3370681605978157E-4</c:v>
                </c:pt>
                <c:pt idx="23914">
                  <c:v>1.0416666666666938E-2</c:v>
                </c:pt>
                <c:pt idx="23915">
                  <c:v>2.4154589371982158E-3</c:v>
                </c:pt>
                <c:pt idx="23916">
                  <c:v>2.3200698671858847E-4</c:v>
                </c:pt>
                <c:pt idx="23917">
                  <c:v>1.5748031496063096E-2</c:v>
                </c:pt>
                <c:pt idx="23918">
                  <c:v>8.1487140310670062E-3</c:v>
                </c:pt>
                <c:pt idx="23919">
                  <c:v>3.2258064516129087E-2</c:v>
                </c:pt>
                <c:pt idx="23920">
                  <c:v>3.1708595387840627E-2</c:v>
                </c:pt>
                <c:pt idx="23921">
                  <c:v>2.66666666666668E-2</c:v>
                </c:pt>
                <c:pt idx="23922">
                  <c:v>6.5104166666679814E-4</c:v>
                </c:pt>
                <c:pt idx="23923">
                  <c:v>1.883239171374814E-3</c:v>
                </c:pt>
                <c:pt idx="23924">
                  <c:v>1.3157894736842193E-2</c:v>
                </c:pt>
                <c:pt idx="23925">
                  <c:v>9.6618357487924557E-3</c:v>
                </c:pt>
                <c:pt idx="23926">
                  <c:v>6.5104166666679814E-4</c:v>
                </c:pt>
                <c:pt idx="23927">
                  <c:v>2.3437500000000038E-2</c:v>
                </c:pt>
                <c:pt idx="23928">
                  <c:v>6.8886337543054418E-3</c:v>
                </c:pt>
                <c:pt idx="23929">
                  <c:v>8.4606751273418046E-3</c:v>
                </c:pt>
                <c:pt idx="23930">
                  <c:v>1.7754868270332281E-2</c:v>
                </c:pt>
                <c:pt idx="23931">
                  <c:v>3.8615560640733694E-3</c:v>
                </c:pt>
                <c:pt idx="23932">
                  <c:v>1.7436791630340814E-3</c:v>
                </c:pt>
                <c:pt idx="23933">
                  <c:v>2.005012531328303E-2</c:v>
                </c:pt>
                <c:pt idx="23934">
                  <c:v>6.5104166666679814E-4</c:v>
                </c:pt>
                <c:pt idx="23935">
                  <c:v>2.06625683060109E-2</c:v>
                </c:pt>
                <c:pt idx="23936">
                  <c:v>1.4336917562724075E-2</c:v>
                </c:pt>
                <c:pt idx="23937">
                  <c:v>6.5104166666679814E-4</c:v>
                </c:pt>
                <c:pt idx="23938">
                  <c:v>1.0635034257081455E-2</c:v>
                </c:pt>
                <c:pt idx="23939">
                  <c:v>8.1406688549578846E-4</c:v>
                </c:pt>
                <c:pt idx="23940">
                  <c:v>3.4733206227613824E-4</c:v>
                </c:pt>
                <c:pt idx="23941">
                  <c:v>2.3091954883523971E-2</c:v>
                </c:pt>
                <c:pt idx="23942">
                  <c:v>1.9035842206574804E-3</c:v>
                </c:pt>
                <c:pt idx="23943">
                  <c:v>6.5104166666679814E-4</c:v>
                </c:pt>
                <c:pt idx="23944">
                  <c:v>6.5104166666679814E-4</c:v>
                </c:pt>
                <c:pt idx="23945">
                  <c:v>1.0976702508960743E-2</c:v>
                </c:pt>
                <c:pt idx="23946">
                  <c:v>2.3437500000000038E-2</c:v>
                </c:pt>
                <c:pt idx="23947">
                  <c:v>1.6203703703703606E-2</c:v>
                </c:pt>
                <c:pt idx="23948">
                  <c:v>2.5252525252526404E-3</c:v>
                </c:pt>
                <c:pt idx="23949">
                  <c:v>1.0416666666666938E-2</c:v>
                </c:pt>
                <c:pt idx="23950">
                  <c:v>2.1517697988286184E-2</c:v>
                </c:pt>
                <c:pt idx="23951">
                  <c:v>7.5757575757576141E-3</c:v>
                </c:pt>
                <c:pt idx="23952">
                  <c:v>6.762468300929885E-3</c:v>
                </c:pt>
                <c:pt idx="23953">
                  <c:v>3.2258064516129087E-2</c:v>
                </c:pt>
                <c:pt idx="23954">
                  <c:v>1.0416666666666938E-2</c:v>
                </c:pt>
                <c:pt idx="23955">
                  <c:v>1.883239171374814E-3</c:v>
                </c:pt>
                <c:pt idx="23956">
                  <c:v>1.5748031496063096E-2</c:v>
                </c:pt>
                <c:pt idx="23957">
                  <c:v>2.06625683060109E-2</c:v>
                </c:pt>
                <c:pt idx="23958">
                  <c:v>2.3437500000000038E-2</c:v>
                </c:pt>
                <c:pt idx="23959">
                  <c:v>1.0976702508960743E-2</c:v>
                </c:pt>
                <c:pt idx="23960">
                  <c:v>2.8051720359412783E-2</c:v>
                </c:pt>
                <c:pt idx="23961">
                  <c:v>2.7076824481294622E-2</c:v>
                </c:pt>
                <c:pt idx="23962">
                  <c:v>2.4443474465299025E-2</c:v>
                </c:pt>
                <c:pt idx="23963">
                  <c:v>1.0416666666666938E-2</c:v>
                </c:pt>
                <c:pt idx="23964">
                  <c:v>1.0416666666666938E-2</c:v>
                </c:pt>
                <c:pt idx="23965">
                  <c:v>6.147540983606598E-3</c:v>
                </c:pt>
                <c:pt idx="23966">
                  <c:v>3.7940379403793946E-2</c:v>
                </c:pt>
                <c:pt idx="23967">
                  <c:v>4.3744531933532539E-4</c:v>
                </c:pt>
                <c:pt idx="23968">
                  <c:v>1.3227513227514738E-3</c:v>
                </c:pt>
                <c:pt idx="23969">
                  <c:v>5.092946269416095E-4</c:v>
                </c:pt>
                <c:pt idx="23970">
                  <c:v>2.8051720359412783E-2</c:v>
                </c:pt>
                <c:pt idx="23971">
                  <c:v>6.6666666666667001E-3</c:v>
                </c:pt>
                <c:pt idx="23972">
                  <c:v>5.9999999999999928E-2</c:v>
                </c:pt>
                <c:pt idx="23973">
                  <c:v>1.1770244821086376E-4</c:v>
                </c:pt>
                <c:pt idx="23974">
                  <c:v>4.9973971889640777E-2</c:v>
                </c:pt>
                <c:pt idx="23975">
                  <c:v>2.3422377080913635E-2</c:v>
                </c:pt>
                <c:pt idx="23976">
                  <c:v>2.2760896779337703E-4</c:v>
                </c:pt>
                <c:pt idx="23977">
                  <c:v>8.7320680744897711E-3</c:v>
                </c:pt>
                <c:pt idx="23978">
                  <c:v>1.7076502732243888E-4</c:v>
                </c:pt>
                <c:pt idx="23979">
                  <c:v>1.7076502732243888E-4</c:v>
                </c:pt>
                <c:pt idx="23980">
                  <c:v>6.6666666666668883E-3</c:v>
                </c:pt>
                <c:pt idx="23981">
                  <c:v>2.66666666666668E-2</c:v>
                </c:pt>
                <c:pt idx="23982">
                  <c:v>6.5104166666679814E-4</c:v>
                </c:pt>
                <c:pt idx="23983">
                  <c:v>6.5104166666679814E-4</c:v>
                </c:pt>
                <c:pt idx="23984">
                  <c:v>1.0416666666666938E-2</c:v>
                </c:pt>
                <c:pt idx="23985">
                  <c:v>1.0681586978636838E-2</c:v>
                </c:pt>
                <c:pt idx="23986">
                  <c:v>1.0976702508960743E-2</c:v>
                </c:pt>
                <c:pt idx="23987">
                  <c:v>1.0416666666666938E-2</c:v>
                </c:pt>
                <c:pt idx="23988">
                  <c:v>1.1379800853485028E-2</c:v>
                </c:pt>
                <c:pt idx="23989">
                  <c:v>2.5400426204716019E-2</c:v>
                </c:pt>
                <c:pt idx="23990">
                  <c:v>0</c:v>
                </c:pt>
                <c:pt idx="23991">
                  <c:v>6.9991251093613586E-3</c:v>
                </c:pt>
                <c:pt idx="23992">
                  <c:v>1.0416666666666938E-2</c:v>
                </c:pt>
                <c:pt idx="23993">
                  <c:v>4.3744531933532539E-4</c:v>
                </c:pt>
                <c:pt idx="23994">
                  <c:v>4.3744531933532539E-4</c:v>
                </c:pt>
                <c:pt idx="23995">
                  <c:v>2.3437500000000038E-2</c:v>
                </c:pt>
                <c:pt idx="23996">
                  <c:v>2.6429341963322535E-2</c:v>
                </c:pt>
                <c:pt idx="23997">
                  <c:v>1.3227513227514738E-3</c:v>
                </c:pt>
                <c:pt idx="23998">
                  <c:v>2.9761904761906118E-3</c:v>
                </c:pt>
                <c:pt idx="23999">
                  <c:v>2.3437500000000038E-2</c:v>
                </c:pt>
                <c:pt idx="24000">
                  <c:v>2.1164021164021368E-2</c:v>
                </c:pt>
                <c:pt idx="24001">
                  <c:v>7.4992347719621596E-3</c:v>
                </c:pt>
                <c:pt idx="24002">
                  <c:v>2.3437500000000038E-2</c:v>
                </c:pt>
                <c:pt idx="24003">
                  <c:v>1.0416666666666938E-2</c:v>
                </c:pt>
                <c:pt idx="24004">
                  <c:v>7.8601219120949702E-3</c:v>
                </c:pt>
                <c:pt idx="24005">
                  <c:v>1.883239171374814E-3</c:v>
                </c:pt>
                <c:pt idx="24006">
                  <c:v>3.1427915518825659E-3</c:v>
                </c:pt>
                <c:pt idx="24007">
                  <c:v>1.2444962444961693E-3</c:v>
                </c:pt>
                <c:pt idx="24008">
                  <c:v>3.1932489451476913E-2</c:v>
                </c:pt>
                <c:pt idx="24009">
                  <c:v>1.1309208590761901E-2</c:v>
                </c:pt>
                <c:pt idx="24010">
                  <c:v>4.1862411998775849E-2</c:v>
                </c:pt>
                <c:pt idx="24011">
                  <c:v>2.1403162055336784E-3</c:v>
                </c:pt>
                <c:pt idx="24012">
                  <c:v>3.1769226243012615E-2</c:v>
                </c:pt>
                <c:pt idx="24013">
                  <c:v>3.0213640833108303E-4</c:v>
                </c:pt>
                <c:pt idx="24014">
                  <c:v>1.0028490028490033E-2</c:v>
                </c:pt>
                <c:pt idx="24015">
                  <c:v>5.6090001134944979E-2</c:v>
                </c:pt>
                <c:pt idx="24016">
                  <c:v>1.4716126785091545E-4</c:v>
                </c:pt>
                <c:pt idx="24017">
                  <c:v>3.2885235332043995E-2</c:v>
                </c:pt>
                <c:pt idx="24018">
                  <c:v>2.06625683060109E-2</c:v>
                </c:pt>
                <c:pt idx="24019">
                  <c:v>6.6666666666667001E-3</c:v>
                </c:pt>
                <c:pt idx="24020">
                  <c:v>0</c:v>
                </c:pt>
                <c:pt idx="24021">
                  <c:v>1.5748031496063096E-2</c:v>
                </c:pt>
                <c:pt idx="24022">
                  <c:v>2.705011389521686E-3</c:v>
                </c:pt>
                <c:pt idx="24023">
                  <c:v>2.7322404371585415E-3</c:v>
                </c:pt>
                <c:pt idx="24024">
                  <c:v>6.147540983606598E-3</c:v>
                </c:pt>
                <c:pt idx="24025">
                  <c:v>2.1164021164021368E-2</c:v>
                </c:pt>
                <c:pt idx="24026">
                  <c:v>1.1524822695035452E-2</c:v>
                </c:pt>
                <c:pt idx="24027">
                  <c:v>2.976190476190496E-3</c:v>
                </c:pt>
                <c:pt idx="24028">
                  <c:v>5.8278267254040584E-3</c:v>
                </c:pt>
                <c:pt idx="24029">
                  <c:v>1.6112919338532523E-6</c:v>
                </c:pt>
                <c:pt idx="24030">
                  <c:v>2.2735713590583692E-3</c:v>
                </c:pt>
                <c:pt idx="24031">
                  <c:v>2.049707481017388E-2</c:v>
                </c:pt>
                <c:pt idx="24032">
                  <c:v>2.6575507825507941E-2</c:v>
                </c:pt>
                <c:pt idx="24033">
                  <c:v>1.0635034257081455E-2</c:v>
                </c:pt>
                <c:pt idx="24034">
                  <c:v>0.13336890382344929</c:v>
                </c:pt>
                <c:pt idx="24035">
                  <c:v>1.0635034257081455E-2</c:v>
                </c:pt>
                <c:pt idx="24036">
                  <c:v>3.1173826173826382E-3</c:v>
                </c:pt>
                <c:pt idx="24037">
                  <c:v>5.0330621759194331E-3</c:v>
                </c:pt>
                <c:pt idx="24038">
                  <c:v>3.1173826173826382E-3</c:v>
                </c:pt>
                <c:pt idx="24039">
                  <c:v>1.0635034257081455E-2</c:v>
                </c:pt>
                <c:pt idx="24040">
                  <c:v>4.8166119594678422E-4</c:v>
                </c:pt>
                <c:pt idx="24041">
                  <c:v>1.6392050931524571E-2</c:v>
                </c:pt>
                <c:pt idx="24042">
                  <c:v>1.3612513612526605E-4</c:v>
                </c:pt>
                <c:pt idx="24043">
                  <c:v>1.0635034257081455E-2</c:v>
                </c:pt>
                <c:pt idx="24044">
                  <c:v>4.8166119594678422E-4</c:v>
                </c:pt>
                <c:pt idx="24045">
                  <c:v>1.0635034257081455E-2</c:v>
                </c:pt>
                <c:pt idx="24046">
                  <c:v>6.9991251093613586E-3</c:v>
                </c:pt>
                <c:pt idx="24047">
                  <c:v>2.3437500000000038E-2</c:v>
                </c:pt>
                <c:pt idx="24048">
                  <c:v>1.0578512396694198E-2</c:v>
                </c:pt>
                <c:pt idx="24049">
                  <c:v>1.0772792022792013E-2</c:v>
                </c:pt>
                <c:pt idx="24050">
                  <c:v>1.0444444444444315E-2</c:v>
                </c:pt>
                <c:pt idx="24051">
                  <c:v>9.3700026652451904E-2</c:v>
                </c:pt>
                <c:pt idx="24052">
                  <c:v>1.0578512396694198E-2</c:v>
                </c:pt>
                <c:pt idx="24053">
                  <c:v>1.828256302521012E-2</c:v>
                </c:pt>
                <c:pt idx="24054">
                  <c:v>2.77836134453806E-3</c:v>
                </c:pt>
                <c:pt idx="24055">
                  <c:v>9.3664717348929064E-3</c:v>
                </c:pt>
                <c:pt idx="24056">
                  <c:v>2.5961538461538448E-3</c:v>
                </c:pt>
                <c:pt idx="24057">
                  <c:v>4.9720578566732343E-3</c:v>
                </c:pt>
                <c:pt idx="24058">
                  <c:v>4.9720578566732343E-3</c:v>
                </c:pt>
                <c:pt idx="24059">
                  <c:v>9.7949188858280165E-3</c:v>
                </c:pt>
                <c:pt idx="24060">
                  <c:v>1.3774104683197297E-3</c:v>
                </c:pt>
                <c:pt idx="24061">
                  <c:v>2.016129032257999E-3</c:v>
                </c:pt>
                <c:pt idx="24062">
                  <c:v>7.1282188363172084E-4</c:v>
                </c:pt>
                <c:pt idx="24063">
                  <c:v>1.6203703703703606E-2</c:v>
                </c:pt>
                <c:pt idx="24064">
                  <c:v>7.4992347719621596E-3</c:v>
                </c:pt>
                <c:pt idx="24065">
                  <c:v>1.0976702508960743E-2</c:v>
                </c:pt>
                <c:pt idx="24066">
                  <c:v>2.976190476190496E-3</c:v>
                </c:pt>
                <c:pt idx="24067">
                  <c:v>2.976190476190496E-3</c:v>
                </c:pt>
                <c:pt idx="24068">
                  <c:v>2.976190476190496E-3</c:v>
                </c:pt>
                <c:pt idx="24069">
                  <c:v>8.9605734767043196E-4</c:v>
                </c:pt>
                <c:pt idx="24070">
                  <c:v>5.7836899942167346E-4</c:v>
                </c:pt>
                <c:pt idx="24071">
                  <c:v>7.5529508727889081E-3</c:v>
                </c:pt>
                <c:pt idx="24072">
                  <c:v>2.2071307300509393E-2</c:v>
                </c:pt>
                <c:pt idx="24073">
                  <c:v>1.4459224985540991E-2</c:v>
                </c:pt>
                <c:pt idx="24074">
                  <c:v>1.0840468131236701E-3</c:v>
                </c:pt>
                <c:pt idx="24075">
                  <c:v>1.3724010155760494E-5</c:v>
                </c:pt>
                <c:pt idx="24076">
                  <c:v>5.7836899942167346E-4</c:v>
                </c:pt>
                <c:pt idx="24077">
                  <c:v>1.1703280900865094E-2</c:v>
                </c:pt>
                <c:pt idx="24078">
                  <c:v>6.7476383265857292E-3</c:v>
                </c:pt>
                <c:pt idx="24079">
                  <c:v>1.0840468131236701E-3</c:v>
                </c:pt>
                <c:pt idx="24080">
                  <c:v>1.1753950633408203E-3</c:v>
                </c:pt>
                <c:pt idx="24081">
                  <c:v>2.6128172212896254E-2</c:v>
                </c:pt>
                <c:pt idx="24082">
                  <c:v>2.3199023199023172E-2</c:v>
                </c:pt>
                <c:pt idx="24083">
                  <c:v>1.1753950633408203E-3</c:v>
                </c:pt>
                <c:pt idx="24084">
                  <c:v>6.7476383265857292E-3</c:v>
                </c:pt>
                <c:pt idx="24085">
                  <c:v>1.0380982040889929E-4</c:v>
                </c:pt>
                <c:pt idx="24086">
                  <c:v>3.5076923076923019E-2</c:v>
                </c:pt>
                <c:pt idx="24087">
                  <c:v>1.5802533629358694E-2</c:v>
                </c:pt>
                <c:pt idx="24088">
                  <c:v>6.5104166666679814E-4</c:v>
                </c:pt>
                <c:pt idx="24089">
                  <c:v>2.1739130434782584E-2</c:v>
                </c:pt>
                <c:pt idx="24090">
                  <c:v>1.1379800853485028E-2</c:v>
                </c:pt>
                <c:pt idx="24091">
                  <c:v>3.1249999999999962E-2</c:v>
                </c:pt>
                <c:pt idx="24092">
                  <c:v>3.0303030303030245E-2</c:v>
                </c:pt>
                <c:pt idx="24093">
                  <c:v>2.3422377080913635E-2</c:v>
                </c:pt>
                <c:pt idx="24094">
                  <c:v>1.9723686602435963E-2</c:v>
                </c:pt>
                <c:pt idx="24095">
                  <c:v>2.976190476190496E-3</c:v>
                </c:pt>
                <c:pt idx="24096">
                  <c:v>4.3744531933532539E-4</c:v>
                </c:pt>
                <c:pt idx="24097">
                  <c:v>1.7076502732243888E-4</c:v>
                </c:pt>
                <c:pt idx="24098">
                  <c:v>4.1168191414496812E-2</c:v>
                </c:pt>
                <c:pt idx="24099">
                  <c:v>0</c:v>
                </c:pt>
                <c:pt idx="24100">
                  <c:v>9.0073529411764802E-2</c:v>
                </c:pt>
                <c:pt idx="24101">
                  <c:v>9.2364532019715878E-4</c:v>
                </c:pt>
                <c:pt idx="24102">
                  <c:v>4.3744531933532539E-4</c:v>
                </c:pt>
                <c:pt idx="24103">
                  <c:v>2.5252525252526404E-3</c:v>
                </c:pt>
                <c:pt idx="24104">
                  <c:v>4.4230180593817066E-2</c:v>
                </c:pt>
                <c:pt idx="24105">
                  <c:v>2.016129032257999E-3</c:v>
                </c:pt>
                <c:pt idx="24106">
                  <c:v>9.1840339102790859E-3</c:v>
                </c:pt>
                <c:pt idx="24107">
                  <c:v>4.3744531933532539E-4</c:v>
                </c:pt>
                <c:pt idx="24108">
                  <c:v>4.3744531933532539E-4</c:v>
                </c:pt>
                <c:pt idx="24109">
                  <c:v>4.2315042315044142E-3</c:v>
                </c:pt>
                <c:pt idx="24110">
                  <c:v>1.0416666666666938E-2</c:v>
                </c:pt>
                <c:pt idx="24111">
                  <c:v>3.097173828881227E-3</c:v>
                </c:pt>
                <c:pt idx="24112">
                  <c:v>1.6203703703703606E-2</c:v>
                </c:pt>
                <c:pt idx="24113">
                  <c:v>6.9527116402116548E-2</c:v>
                </c:pt>
                <c:pt idx="24114">
                  <c:v>1.0416666666666938E-2</c:v>
                </c:pt>
                <c:pt idx="24115">
                  <c:v>1.0416666666666938E-2</c:v>
                </c:pt>
                <c:pt idx="24116">
                  <c:v>7.1337308347531481E-3</c:v>
                </c:pt>
                <c:pt idx="24117">
                  <c:v>5.7142857142857072E-2</c:v>
                </c:pt>
                <c:pt idx="24118">
                  <c:v>3.8248775090880295E-2</c:v>
                </c:pt>
                <c:pt idx="24119">
                  <c:v>1.3258820951128777E-2</c:v>
                </c:pt>
                <c:pt idx="24120">
                  <c:v>6.6666666666667001E-3</c:v>
                </c:pt>
                <c:pt idx="24121">
                  <c:v>2.3437500000000038E-2</c:v>
                </c:pt>
                <c:pt idx="24122">
                  <c:v>3.097173828881227E-3</c:v>
                </c:pt>
                <c:pt idx="24123">
                  <c:v>1.0416666666666938E-2</c:v>
                </c:pt>
                <c:pt idx="24124">
                  <c:v>2.976190476190496E-3</c:v>
                </c:pt>
                <c:pt idx="24125">
                  <c:v>1.4285714285714356E-2</c:v>
                </c:pt>
                <c:pt idx="24126">
                  <c:v>4.3744531933532539E-4</c:v>
                </c:pt>
                <c:pt idx="24127">
                  <c:v>1.7429193899781981E-2</c:v>
                </c:pt>
                <c:pt idx="24128">
                  <c:v>1.8939393939394035E-3</c:v>
                </c:pt>
                <c:pt idx="24129">
                  <c:v>2.4154589371982158E-3</c:v>
                </c:pt>
                <c:pt idx="24130">
                  <c:v>8.1487140310670062E-3</c:v>
                </c:pt>
                <c:pt idx="24131">
                  <c:v>6.5104166666679814E-4</c:v>
                </c:pt>
                <c:pt idx="24132">
                  <c:v>6.5104166666679814E-4</c:v>
                </c:pt>
                <c:pt idx="24133">
                  <c:v>2.976190476190496E-3</c:v>
                </c:pt>
                <c:pt idx="24134">
                  <c:v>3.210887949260062E-2</c:v>
                </c:pt>
                <c:pt idx="24135">
                  <c:v>1.5215553677092042E-2</c:v>
                </c:pt>
                <c:pt idx="24136">
                  <c:v>1.2465493443754555E-2</c:v>
                </c:pt>
                <c:pt idx="24137">
                  <c:v>4.4230180593817066E-2</c:v>
                </c:pt>
                <c:pt idx="24138">
                  <c:v>1.1837470303924093E-2</c:v>
                </c:pt>
                <c:pt idx="24139">
                  <c:v>1.2465493443754555E-2</c:v>
                </c:pt>
                <c:pt idx="24140">
                  <c:v>1.0611735330836456E-2</c:v>
                </c:pt>
                <c:pt idx="24141">
                  <c:v>2.016129032257999E-3</c:v>
                </c:pt>
                <c:pt idx="24142">
                  <c:v>6.5104166666679814E-4</c:v>
                </c:pt>
                <c:pt idx="24143">
                  <c:v>2.2770398481973472E-2</c:v>
                </c:pt>
                <c:pt idx="24144">
                  <c:v>1.3227513227514738E-3</c:v>
                </c:pt>
                <c:pt idx="24145">
                  <c:v>1.6203703703703606E-2</c:v>
                </c:pt>
                <c:pt idx="24146">
                  <c:v>2.227384531292733E-2</c:v>
                </c:pt>
                <c:pt idx="24147">
                  <c:v>1.1379800853485028E-2</c:v>
                </c:pt>
                <c:pt idx="24148">
                  <c:v>0</c:v>
                </c:pt>
                <c:pt idx="24149">
                  <c:v>1.9357336430511073E-4</c:v>
                </c:pt>
                <c:pt idx="24150">
                  <c:v>3.7230081906178991E-4</c:v>
                </c:pt>
                <c:pt idx="24151">
                  <c:v>2.7322404371585415E-3</c:v>
                </c:pt>
                <c:pt idx="24152">
                  <c:v>1.0416666666666938E-2</c:v>
                </c:pt>
                <c:pt idx="24153">
                  <c:v>1.8939393939394035E-3</c:v>
                </c:pt>
                <c:pt idx="24154">
                  <c:v>4.1928721174005288E-3</c:v>
                </c:pt>
                <c:pt idx="24155">
                  <c:v>6.5104166666679814E-4</c:v>
                </c:pt>
                <c:pt idx="24156">
                  <c:v>1.2829650748396435E-2</c:v>
                </c:pt>
                <c:pt idx="24157">
                  <c:v>3.1750983670114762E-3</c:v>
                </c:pt>
                <c:pt idx="24158">
                  <c:v>2.7502157031924112E-2</c:v>
                </c:pt>
                <c:pt idx="24159">
                  <c:v>3.5914913176972402E-2</c:v>
                </c:pt>
                <c:pt idx="24160">
                  <c:v>3.1090848834183539E-3</c:v>
                </c:pt>
                <c:pt idx="24161">
                  <c:v>4.6883495899780348E-4</c:v>
                </c:pt>
                <c:pt idx="24162">
                  <c:v>4.8963133640552776E-2</c:v>
                </c:pt>
                <c:pt idx="24163">
                  <c:v>1.6247727161039806E-2</c:v>
                </c:pt>
                <c:pt idx="24164">
                  <c:v>2.2575401842152707E-2</c:v>
                </c:pt>
                <c:pt idx="24165">
                  <c:v>3.6053130929791309E-2</c:v>
                </c:pt>
                <c:pt idx="24166">
                  <c:v>1.2493694516846675E-3</c:v>
                </c:pt>
                <c:pt idx="24167">
                  <c:v>1.9756354554207253E-4</c:v>
                </c:pt>
                <c:pt idx="24168">
                  <c:v>1.0736842105263183E-2</c:v>
                </c:pt>
                <c:pt idx="24169">
                  <c:v>2.1822849807445383E-2</c:v>
                </c:pt>
                <c:pt idx="24170">
                  <c:v>1.0736842105263183E-2</c:v>
                </c:pt>
                <c:pt idx="24171">
                  <c:v>2.5293915297250932E-6</c:v>
                </c:pt>
                <c:pt idx="24172">
                  <c:v>2.3031722178971231E-2</c:v>
                </c:pt>
                <c:pt idx="24173">
                  <c:v>5.0378704113224225E-2</c:v>
                </c:pt>
                <c:pt idx="24174">
                  <c:v>1.0736842105263183E-2</c:v>
                </c:pt>
                <c:pt idx="24175">
                  <c:v>1.998950950541064E-3</c:v>
                </c:pt>
                <c:pt idx="24176">
                  <c:v>1.0736842105263183E-2</c:v>
                </c:pt>
                <c:pt idx="24177">
                  <c:v>1.0736842105263183E-2</c:v>
                </c:pt>
                <c:pt idx="24178">
                  <c:v>1.2559808612440109E-2</c:v>
                </c:pt>
                <c:pt idx="24179">
                  <c:v>8.9605734767043196E-4</c:v>
                </c:pt>
                <c:pt idx="24180">
                  <c:v>1.5748031496063096E-2</c:v>
                </c:pt>
                <c:pt idx="24181">
                  <c:v>1.6203703703703606E-2</c:v>
                </c:pt>
                <c:pt idx="24182">
                  <c:v>3.097173828881227E-3</c:v>
                </c:pt>
                <c:pt idx="24183">
                  <c:v>1.8773466833543273E-3</c:v>
                </c:pt>
                <c:pt idx="24184">
                  <c:v>7.0275897969807556E-3</c:v>
                </c:pt>
                <c:pt idx="24185">
                  <c:v>5.092946269416095E-4</c:v>
                </c:pt>
                <c:pt idx="24186">
                  <c:v>4.8875855327466648E-4</c:v>
                </c:pt>
                <c:pt idx="24187">
                  <c:v>5.0036446943663333E-2</c:v>
                </c:pt>
                <c:pt idx="24188">
                  <c:v>6.3116370808678449E-2</c:v>
                </c:pt>
                <c:pt idx="24189">
                  <c:v>1.1349146297250075E-4</c:v>
                </c:pt>
                <c:pt idx="24190">
                  <c:v>1.3309164585899298E-2</c:v>
                </c:pt>
                <c:pt idx="24191">
                  <c:v>1.3258863898250109E-2</c:v>
                </c:pt>
                <c:pt idx="24192">
                  <c:v>4.2441218911805362E-4</c:v>
                </c:pt>
                <c:pt idx="24193">
                  <c:v>4.3744531933532539E-4</c:v>
                </c:pt>
                <c:pt idx="24194">
                  <c:v>4.4611357687492768E-2</c:v>
                </c:pt>
                <c:pt idx="24195">
                  <c:v>6.5104166666679814E-4</c:v>
                </c:pt>
                <c:pt idx="24196">
                  <c:v>6.5104166666679814E-4</c:v>
                </c:pt>
                <c:pt idx="24197">
                  <c:v>1.0416666666666938E-2</c:v>
                </c:pt>
                <c:pt idx="24198">
                  <c:v>1.0416666666666938E-2</c:v>
                </c:pt>
                <c:pt idx="24199">
                  <c:v>1.3774104683197297E-3</c:v>
                </c:pt>
                <c:pt idx="24200">
                  <c:v>6.1454293737771293E-4</c:v>
                </c:pt>
                <c:pt idx="24201">
                  <c:v>6.8740783026497582E-3</c:v>
                </c:pt>
                <c:pt idx="24202">
                  <c:v>2.7230833682446817E-2</c:v>
                </c:pt>
                <c:pt idx="24203">
                  <c:v>1.6079158936301841E-2</c:v>
                </c:pt>
                <c:pt idx="24204">
                  <c:v>2.1698342979342849E-4</c:v>
                </c:pt>
                <c:pt idx="24205">
                  <c:v>9.5908087916071565E-4</c:v>
                </c:pt>
                <c:pt idx="24206">
                  <c:v>5.2578999948140866E-6</c:v>
                </c:pt>
                <c:pt idx="24207">
                  <c:v>2.8731772429252474E-3</c:v>
                </c:pt>
                <c:pt idx="24208">
                  <c:v>1.4083477498111698E-2</c:v>
                </c:pt>
                <c:pt idx="24209">
                  <c:v>1.6112919338532523E-6</c:v>
                </c:pt>
                <c:pt idx="24210">
                  <c:v>9.8681805998884634E-4</c:v>
                </c:pt>
                <c:pt idx="24211">
                  <c:v>1.6079158936301841E-2</c:v>
                </c:pt>
                <c:pt idx="24212">
                  <c:v>4.8166119594678422E-4</c:v>
                </c:pt>
                <c:pt idx="24213">
                  <c:v>2.1610389610389521E-2</c:v>
                </c:pt>
                <c:pt idx="24214">
                  <c:v>1.0635034257081455E-2</c:v>
                </c:pt>
                <c:pt idx="24215">
                  <c:v>1.133317901610611E-2</c:v>
                </c:pt>
                <c:pt idx="24216">
                  <c:v>1.0253613874567633E-3</c:v>
                </c:pt>
                <c:pt idx="24217">
                  <c:v>1.0635034257081455E-2</c:v>
                </c:pt>
                <c:pt idx="24218">
                  <c:v>5.9708436724565772E-2</c:v>
                </c:pt>
                <c:pt idx="24219">
                  <c:v>4.8166119594678422E-4</c:v>
                </c:pt>
                <c:pt idx="24220">
                  <c:v>4.0024078485617178E-3</c:v>
                </c:pt>
                <c:pt idx="24221">
                  <c:v>1.6079158936301841E-2</c:v>
                </c:pt>
                <c:pt idx="24222">
                  <c:v>5.2578999948140866E-6</c:v>
                </c:pt>
                <c:pt idx="24223">
                  <c:v>2.1610389610389521E-2</c:v>
                </c:pt>
                <c:pt idx="24224">
                  <c:v>2.1610389610389521E-2</c:v>
                </c:pt>
                <c:pt idx="24225">
                  <c:v>1.0635034257081455E-2</c:v>
                </c:pt>
                <c:pt idx="24226">
                  <c:v>1.4406601801559704E-2</c:v>
                </c:pt>
                <c:pt idx="24227">
                  <c:v>1.0635034257081455E-2</c:v>
                </c:pt>
                <c:pt idx="24228">
                  <c:v>2.3319200484554808E-2</c:v>
                </c:pt>
                <c:pt idx="24229">
                  <c:v>2.1610389610389521E-2</c:v>
                </c:pt>
                <c:pt idx="24230">
                  <c:v>1.4406601801559704E-2</c:v>
                </c:pt>
                <c:pt idx="24231">
                  <c:v>2.8976001874231966E-2</c:v>
                </c:pt>
                <c:pt idx="24232">
                  <c:v>1.6004495504495335E-2</c:v>
                </c:pt>
                <c:pt idx="24233">
                  <c:v>2.3319200484554808E-2</c:v>
                </c:pt>
                <c:pt idx="24234">
                  <c:v>1.6004495504495335E-2</c:v>
                </c:pt>
                <c:pt idx="24235">
                  <c:v>1.6746411483253398E-2</c:v>
                </c:pt>
                <c:pt idx="24236">
                  <c:v>1.6746411483253398E-2</c:v>
                </c:pt>
                <c:pt idx="24237">
                  <c:v>8.3787180561364124E-4</c:v>
                </c:pt>
                <c:pt idx="24238">
                  <c:v>2.5345622119815617E-2</c:v>
                </c:pt>
                <c:pt idx="24239">
                  <c:v>2.5484719362270192E-3</c:v>
                </c:pt>
                <c:pt idx="24240">
                  <c:v>3.6665263977730717E-3</c:v>
                </c:pt>
                <c:pt idx="24241">
                  <c:v>1.3157894736842353E-2</c:v>
                </c:pt>
                <c:pt idx="24242">
                  <c:v>8.6460074578884744E-3</c:v>
                </c:pt>
                <c:pt idx="24243">
                  <c:v>2.1466137168429017E-5</c:v>
                </c:pt>
                <c:pt idx="24244">
                  <c:v>1.7032148179688261E-3</c:v>
                </c:pt>
                <c:pt idx="24245">
                  <c:v>1.7032148179688261E-3</c:v>
                </c:pt>
                <c:pt idx="24246">
                  <c:v>1.7990206514796551E-2</c:v>
                </c:pt>
                <c:pt idx="24247">
                  <c:v>3.89766296128743E-4</c:v>
                </c:pt>
                <c:pt idx="24248">
                  <c:v>1.5399121773118991E-2</c:v>
                </c:pt>
                <c:pt idx="24249">
                  <c:v>7.7026421853988681E-4</c:v>
                </c:pt>
                <c:pt idx="24250">
                  <c:v>3.7135837135836916E-2</c:v>
                </c:pt>
                <c:pt idx="24251">
                  <c:v>9.990009990009565E-4</c:v>
                </c:pt>
                <c:pt idx="24252">
                  <c:v>1.0810810810810674E-2</c:v>
                </c:pt>
                <c:pt idx="24253">
                  <c:v>1.3530116577637242E-2</c:v>
                </c:pt>
                <c:pt idx="24254">
                  <c:v>2.3319200484554808E-2</c:v>
                </c:pt>
                <c:pt idx="24255">
                  <c:v>2.1080806712547868E-2</c:v>
                </c:pt>
                <c:pt idx="24256">
                  <c:v>6.8740783026497582E-3</c:v>
                </c:pt>
                <c:pt idx="24257">
                  <c:v>6.1454293737771293E-4</c:v>
                </c:pt>
                <c:pt idx="24258">
                  <c:v>6.1454293737771293E-4</c:v>
                </c:pt>
                <c:pt idx="24259">
                  <c:v>2.6399407044568297E-2</c:v>
                </c:pt>
                <c:pt idx="24260">
                  <c:v>6.6666666666668883E-3</c:v>
                </c:pt>
                <c:pt idx="24261">
                  <c:v>1.4419610670513682E-3</c:v>
                </c:pt>
                <c:pt idx="24262">
                  <c:v>3.67965367965368E-2</c:v>
                </c:pt>
                <c:pt idx="24263">
                  <c:v>1.8436326391260017E-2</c:v>
                </c:pt>
                <c:pt idx="24264">
                  <c:v>7.4436222692037118E-3</c:v>
                </c:pt>
                <c:pt idx="24265">
                  <c:v>2.1164021164021368E-2</c:v>
                </c:pt>
                <c:pt idx="24266">
                  <c:v>3.097173828881227E-3</c:v>
                </c:pt>
                <c:pt idx="24267">
                  <c:v>4.3744531933532539E-4</c:v>
                </c:pt>
                <c:pt idx="24268">
                  <c:v>1.0416666666666938E-2</c:v>
                </c:pt>
                <c:pt idx="24269">
                  <c:v>3.0101285990668067E-2</c:v>
                </c:pt>
                <c:pt idx="24270">
                  <c:v>4.9493554327807946E-3</c:v>
                </c:pt>
                <c:pt idx="24271">
                  <c:v>1.5679442508710839E-2</c:v>
                </c:pt>
                <c:pt idx="24272">
                  <c:v>3.1249999999999962E-2</c:v>
                </c:pt>
                <c:pt idx="24273">
                  <c:v>5.29014844804351E-4</c:v>
                </c:pt>
                <c:pt idx="24274">
                  <c:v>2.8502430164480119E-2</c:v>
                </c:pt>
                <c:pt idx="24275">
                  <c:v>1.0860484544695154E-2</c:v>
                </c:pt>
                <c:pt idx="24276">
                  <c:v>2.1862348178137599E-2</c:v>
                </c:pt>
                <c:pt idx="24277">
                  <c:v>5.7836899942167346E-4</c:v>
                </c:pt>
                <c:pt idx="24278">
                  <c:v>3.484553723788203E-3</c:v>
                </c:pt>
                <c:pt idx="24279">
                  <c:v>5.29014844804351E-4</c:v>
                </c:pt>
                <c:pt idx="24280">
                  <c:v>2.4291497975707918E-3</c:v>
                </c:pt>
                <c:pt idx="24281">
                  <c:v>2.4291497975707918E-3</c:v>
                </c:pt>
                <c:pt idx="24282">
                  <c:v>5.7836899942167346E-4</c:v>
                </c:pt>
                <c:pt idx="24283">
                  <c:v>1.1703280900865094E-2</c:v>
                </c:pt>
                <c:pt idx="24284">
                  <c:v>4.870335230866546E-2</c:v>
                </c:pt>
                <c:pt idx="24285">
                  <c:v>1.3258863898250109E-2</c:v>
                </c:pt>
                <c:pt idx="24286">
                  <c:v>6.8310152343768109E-4</c:v>
                </c:pt>
                <c:pt idx="24287">
                  <c:v>7.223024446442728E-3</c:v>
                </c:pt>
                <c:pt idx="24288">
                  <c:v>2.3409627355552706E-3</c:v>
                </c:pt>
                <c:pt idx="24289">
                  <c:v>8.632112320487129E-7</c:v>
                </c:pt>
                <c:pt idx="24290">
                  <c:v>3.4260853802229345E-3</c:v>
                </c:pt>
                <c:pt idx="24291">
                  <c:v>3.9845919596049828E-2</c:v>
                </c:pt>
                <c:pt idx="24292">
                  <c:v>1.5871526707439832E-3</c:v>
                </c:pt>
                <c:pt idx="24293">
                  <c:v>1.476258660443814E-2</c:v>
                </c:pt>
                <c:pt idx="24294">
                  <c:v>1.8779174789404619E-3</c:v>
                </c:pt>
                <c:pt idx="24295">
                  <c:v>1.5896103896103946E-2</c:v>
                </c:pt>
                <c:pt idx="24296">
                  <c:v>4.4155844155844073E-2</c:v>
                </c:pt>
                <c:pt idx="24297">
                  <c:v>8.632112320487129E-7</c:v>
                </c:pt>
                <c:pt idx="24298">
                  <c:v>2.9654090375153203E-3</c:v>
                </c:pt>
                <c:pt idx="24299">
                  <c:v>6.6783845836930486E-3</c:v>
                </c:pt>
                <c:pt idx="24300">
                  <c:v>1.4342205011563165E-4</c:v>
                </c:pt>
                <c:pt idx="24301">
                  <c:v>2.2746032976212502E-3</c:v>
                </c:pt>
                <c:pt idx="24302">
                  <c:v>2.1917106436856326E-4</c:v>
                </c:pt>
                <c:pt idx="24303">
                  <c:v>1.6853536639632922E-2</c:v>
                </c:pt>
                <c:pt idx="24304">
                  <c:v>9.0945469096733887E-4</c:v>
                </c:pt>
                <c:pt idx="24305">
                  <c:v>8.1512228715940459E-4</c:v>
                </c:pt>
                <c:pt idx="24306">
                  <c:v>4.4519375148178277E-3</c:v>
                </c:pt>
                <c:pt idx="24307">
                  <c:v>6.1987922950489443E-3</c:v>
                </c:pt>
                <c:pt idx="24308">
                  <c:v>3.4377387318563754E-2</c:v>
                </c:pt>
                <c:pt idx="24309">
                  <c:v>6.1454293737771293E-4</c:v>
                </c:pt>
                <c:pt idx="24310">
                  <c:v>2.049707481017388E-2</c:v>
                </c:pt>
                <c:pt idx="24311">
                  <c:v>4.8166119594678422E-4</c:v>
                </c:pt>
                <c:pt idx="24312">
                  <c:v>1.0635034257081455E-2</c:v>
                </c:pt>
                <c:pt idx="24313">
                  <c:v>1.5580999407247074E-2</c:v>
                </c:pt>
                <c:pt idx="24314">
                  <c:v>6.1191133246918446E-2</c:v>
                </c:pt>
                <c:pt idx="24315">
                  <c:v>1.2487512487511664E-3</c:v>
                </c:pt>
                <c:pt idx="24316">
                  <c:v>1.6105197479839177E-2</c:v>
                </c:pt>
                <c:pt idx="24317">
                  <c:v>1.3328707845678038E-3</c:v>
                </c:pt>
                <c:pt idx="24318">
                  <c:v>6.4408731764104095E-3</c:v>
                </c:pt>
                <c:pt idx="24319">
                  <c:v>6.1454293737771293E-4</c:v>
                </c:pt>
                <c:pt idx="24320">
                  <c:v>1.4406601801559704E-2</c:v>
                </c:pt>
                <c:pt idx="24321">
                  <c:v>4.8151746696093716E-3</c:v>
                </c:pt>
                <c:pt idx="24322">
                  <c:v>6.1454293737771293E-4</c:v>
                </c:pt>
                <c:pt idx="24323">
                  <c:v>3.129952256037128E-2</c:v>
                </c:pt>
                <c:pt idx="24324">
                  <c:v>1.2440191387559946E-2</c:v>
                </c:pt>
                <c:pt idx="24325">
                  <c:v>4.842273111503979E-3</c:v>
                </c:pt>
                <c:pt idx="24326">
                  <c:v>2.3828735367196967E-2</c:v>
                </c:pt>
                <c:pt idx="24327">
                  <c:v>3.5256410256410152E-2</c:v>
                </c:pt>
                <c:pt idx="24328">
                  <c:v>1.6150418667983044E-2</c:v>
                </c:pt>
                <c:pt idx="24329">
                  <c:v>1.6004495504495335E-2</c:v>
                </c:pt>
                <c:pt idx="24330">
                  <c:v>3.2859412250514988E-3</c:v>
                </c:pt>
                <c:pt idx="24331">
                  <c:v>4.916044143210406E-2</c:v>
                </c:pt>
                <c:pt idx="24332">
                  <c:v>2.1653346653346523E-2</c:v>
                </c:pt>
                <c:pt idx="24333">
                  <c:v>1.9035842206574804E-3</c:v>
                </c:pt>
                <c:pt idx="24334">
                  <c:v>1.4401095272765915E-2</c:v>
                </c:pt>
                <c:pt idx="24335">
                  <c:v>5.5254480033241271E-3</c:v>
                </c:pt>
                <c:pt idx="24336">
                  <c:v>4.8166119594678422E-4</c:v>
                </c:pt>
                <c:pt idx="24337">
                  <c:v>5.5254480033241271E-3</c:v>
                </c:pt>
                <c:pt idx="24338">
                  <c:v>9.7106454856354385E-3</c:v>
                </c:pt>
                <c:pt idx="24339">
                  <c:v>3.1173826173826382E-3</c:v>
                </c:pt>
                <c:pt idx="24340">
                  <c:v>9.8681805998884634E-4</c:v>
                </c:pt>
                <c:pt idx="24341">
                  <c:v>1.1520011520012045E-3</c:v>
                </c:pt>
                <c:pt idx="24342">
                  <c:v>3.5684962303125E-3</c:v>
                </c:pt>
                <c:pt idx="24343">
                  <c:v>1.0635034257081455E-2</c:v>
                </c:pt>
                <c:pt idx="24344">
                  <c:v>1.6079158936301841E-2</c:v>
                </c:pt>
                <c:pt idx="24345">
                  <c:v>9.7402597402596099E-3</c:v>
                </c:pt>
                <c:pt idx="24346">
                  <c:v>8.8519327149881658E-3</c:v>
                </c:pt>
                <c:pt idx="24347">
                  <c:v>1.5920407078301696E-2</c:v>
                </c:pt>
                <c:pt idx="24348">
                  <c:v>1.2313612313612631E-3</c:v>
                </c:pt>
                <c:pt idx="24349">
                  <c:v>1.4733165993670071E-2</c:v>
                </c:pt>
                <c:pt idx="24350">
                  <c:v>1.4733165993670071E-2</c:v>
                </c:pt>
                <c:pt idx="24351">
                  <c:v>1.0729836071450857E-2</c:v>
                </c:pt>
                <c:pt idx="24352">
                  <c:v>6.6846779115686428E-2</c:v>
                </c:pt>
                <c:pt idx="24353">
                  <c:v>4.7619047619047589E-2</c:v>
                </c:pt>
                <c:pt idx="24354">
                  <c:v>0</c:v>
                </c:pt>
                <c:pt idx="24355">
                  <c:v>8.9605734767043196E-4</c:v>
                </c:pt>
                <c:pt idx="24356">
                  <c:v>2.2041369955918136E-3</c:v>
                </c:pt>
                <c:pt idx="24357">
                  <c:v>2.4154589371982158E-3</c:v>
                </c:pt>
                <c:pt idx="24358">
                  <c:v>2.0424836601325687E-4</c:v>
                </c:pt>
                <c:pt idx="24359">
                  <c:v>1.7957351290684698E-2</c:v>
                </c:pt>
                <c:pt idx="24360">
                  <c:v>9.6618357487924557E-3</c:v>
                </c:pt>
                <c:pt idx="24361">
                  <c:v>1.3456362937333162E-3</c:v>
                </c:pt>
                <c:pt idx="24362">
                  <c:v>1.3888888888888959E-2</c:v>
                </c:pt>
                <c:pt idx="24363">
                  <c:v>7.1590052750564633E-3</c:v>
                </c:pt>
                <c:pt idx="24364">
                  <c:v>4.2372881355930824E-3</c:v>
                </c:pt>
                <c:pt idx="24365">
                  <c:v>6.147540983606598E-3</c:v>
                </c:pt>
                <c:pt idx="24366">
                  <c:v>1.7045454545454419E-2</c:v>
                </c:pt>
                <c:pt idx="24367">
                  <c:v>1.3831967213114787E-2</c:v>
                </c:pt>
                <c:pt idx="24368">
                  <c:v>1.0681586978636718E-2</c:v>
                </c:pt>
                <c:pt idx="24369">
                  <c:v>4.3744531933532539E-4</c:v>
                </c:pt>
                <c:pt idx="24370">
                  <c:v>4.3744531933532539E-4</c:v>
                </c:pt>
                <c:pt idx="24371">
                  <c:v>6.1218243036437225E-4</c:v>
                </c:pt>
                <c:pt idx="24372">
                  <c:v>6.1218243036437225E-4</c:v>
                </c:pt>
                <c:pt idx="24373">
                  <c:v>1.2625794900290059E-2</c:v>
                </c:pt>
                <c:pt idx="24374">
                  <c:v>2.6666666666666613E-2</c:v>
                </c:pt>
                <c:pt idx="24375">
                  <c:v>0</c:v>
                </c:pt>
                <c:pt idx="24376">
                  <c:v>2.3437500000000038E-2</c:v>
                </c:pt>
                <c:pt idx="24377">
                  <c:v>4.7619047619047589E-2</c:v>
                </c:pt>
                <c:pt idx="24378">
                  <c:v>1.4419610670513682E-3</c:v>
                </c:pt>
                <c:pt idx="24379">
                  <c:v>3.6196911196921338E-4</c:v>
                </c:pt>
                <c:pt idx="24380">
                  <c:v>2.1164021164021368E-2</c:v>
                </c:pt>
                <c:pt idx="24381">
                  <c:v>1.0416666666666938E-2</c:v>
                </c:pt>
                <c:pt idx="24382">
                  <c:v>1.1770244821086376E-4</c:v>
                </c:pt>
                <c:pt idx="24383">
                  <c:v>3.5433070866141662E-2</c:v>
                </c:pt>
                <c:pt idx="24384">
                  <c:v>1.7532325224631831E-3</c:v>
                </c:pt>
                <c:pt idx="24385">
                  <c:v>7.4537865235607155E-5</c:v>
                </c:pt>
                <c:pt idx="24386">
                  <c:v>1.3227513227514738E-3</c:v>
                </c:pt>
                <c:pt idx="24387">
                  <c:v>1.5748031496063096E-2</c:v>
                </c:pt>
                <c:pt idx="24388">
                  <c:v>4.2174320524836087E-3</c:v>
                </c:pt>
                <c:pt idx="24389">
                  <c:v>4.5112781954887174E-2</c:v>
                </c:pt>
                <c:pt idx="24390">
                  <c:v>4.3744531933532539E-4</c:v>
                </c:pt>
                <c:pt idx="24391">
                  <c:v>3.1610557926353786E-4</c:v>
                </c:pt>
                <c:pt idx="24392">
                  <c:v>5.9999999999999928E-2</c:v>
                </c:pt>
                <c:pt idx="24393">
                  <c:v>3.3469945355191169E-2</c:v>
                </c:pt>
                <c:pt idx="24394">
                  <c:v>1.0416666666666938E-2</c:v>
                </c:pt>
                <c:pt idx="24395">
                  <c:v>6.6666666666668883E-3</c:v>
                </c:pt>
                <c:pt idx="24396">
                  <c:v>1.5748031496063096E-2</c:v>
                </c:pt>
                <c:pt idx="24397">
                  <c:v>5.0344462109168844E-3</c:v>
                </c:pt>
                <c:pt idx="24398">
                  <c:v>1.0416666666666938E-2</c:v>
                </c:pt>
                <c:pt idx="24399">
                  <c:v>6.6666666666668883E-3</c:v>
                </c:pt>
                <c:pt idx="24400">
                  <c:v>1.3888888888888959E-2</c:v>
                </c:pt>
                <c:pt idx="24401">
                  <c:v>1.9357336430511073E-4</c:v>
                </c:pt>
                <c:pt idx="24402">
                  <c:v>5.1906779661016922E-2</c:v>
                </c:pt>
                <c:pt idx="24403">
                  <c:v>3.9642896785767188E-4</c:v>
                </c:pt>
                <c:pt idx="24404">
                  <c:v>0</c:v>
                </c:pt>
                <c:pt idx="24405">
                  <c:v>7.8033912620377611E-3</c:v>
                </c:pt>
                <c:pt idx="24406">
                  <c:v>6.9295707929419191E-3</c:v>
                </c:pt>
                <c:pt idx="24407">
                  <c:v>4.7916961062652629E-3</c:v>
                </c:pt>
                <c:pt idx="24408">
                  <c:v>1.0736842105263183E-2</c:v>
                </c:pt>
                <c:pt idx="24409">
                  <c:v>2.3437500000000038E-2</c:v>
                </c:pt>
                <c:pt idx="24410">
                  <c:v>2.976190476190496E-3</c:v>
                </c:pt>
                <c:pt idx="24411">
                  <c:v>1.0976702508960743E-2</c:v>
                </c:pt>
                <c:pt idx="24412">
                  <c:v>6.238859180035747E-3</c:v>
                </c:pt>
                <c:pt idx="24413">
                  <c:v>1.0416666666666938E-2</c:v>
                </c:pt>
                <c:pt idx="24414">
                  <c:v>3.1233732431025715E-3</c:v>
                </c:pt>
                <c:pt idx="24415">
                  <c:v>6.9991251093613586E-3</c:v>
                </c:pt>
                <c:pt idx="24416">
                  <c:v>3.0055414670798752E-3</c:v>
                </c:pt>
                <c:pt idx="24417">
                  <c:v>4.3744531933532539E-4</c:v>
                </c:pt>
                <c:pt idx="24418">
                  <c:v>6.9686411149826252E-3</c:v>
                </c:pt>
                <c:pt idx="24419">
                  <c:v>4.6296296296296528E-3</c:v>
                </c:pt>
                <c:pt idx="24420">
                  <c:v>4.3744531933532539E-4</c:v>
                </c:pt>
                <c:pt idx="24421">
                  <c:v>6.9686411149826252E-3</c:v>
                </c:pt>
                <c:pt idx="24422">
                  <c:v>2.5252525252526404E-3</c:v>
                </c:pt>
                <c:pt idx="24423">
                  <c:v>1.0578512396694198E-2</c:v>
                </c:pt>
                <c:pt idx="24424">
                  <c:v>1.6203703703703606E-2</c:v>
                </c:pt>
                <c:pt idx="24425">
                  <c:v>5.1906779661016922E-2</c:v>
                </c:pt>
                <c:pt idx="24426">
                  <c:v>1.4285714285714356E-2</c:v>
                </c:pt>
                <c:pt idx="24427">
                  <c:v>1.3227513227514738E-3</c:v>
                </c:pt>
                <c:pt idx="24428">
                  <c:v>2.3437500000000038E-2</c:v>
                </c:pt>
                <c:pt idx="24429">
                  <c:v>3.9447731755425089E-3</c:v>
                </c:pt>
                <c:pt idx="24430">
                  <c:v>8.9605734767043196E-4</c:v>
                </c:pt>
                <c:pt idx="24431">
                  <c:v>6.5104166666679814E-4</c:v>
                </c:pt>
                <c:pt idx="24432">
                  <c:v>2.1822849807445383E-2</c:v>
                </c:pt>
                <c:pt idx="24433">
                  <c:v>6.359300476947485E-3</c:v>
                </c:pt>
                <c:pt idx="24434">
                  <c:v>4.9671592775041122E-2</c:v>
                </c:pt>
                <c:pt idx="24435">
                  <c:v>5.1582532051282258E-3</c:v>
                </c:pt>
                <c:pt idx="24436">
                  <c:v>1.3881658858233923E-3</c:v>
                </c:pt>
                <c:pt idx="24437">
                  <c:v>2.3437500000000038E-2</c:v>
                </c:pt>
                <c:pt idx="24438">
                  <c:v>6.5104166666679814E-4</c:v>
                </c:pt>
                <c:pt idx="24439">
                  <c:v>1.0014127815175E-2</c:v>
                </c:pt>
                <c:pt idx="24440">
                  <c:v>1.1022193278702465E-2</c:v>
                </c:pt>
                <c:pt idx="24441">
                  <c:v>1.5278838808256977E-4</c:v>
                </c:pt>
                <c:pt idx="24442">
                  <c:v>8.7344028520498995E-2</c:v>
                </c:pt>
                <c:pt idx="24443">
                  <c:v>8.4845450654274054E-2</c:v>
                </c:pt>
                <c:pt idx="24444">
                  <c:v>8.4599392291675448E-4</c:v>
                </c:pt>
                <c:pt idx="24445">
                  <c:v>2.2952853598014817E-2</c:v>
                </c:pt>
                <c:pt idx="24446">
                  <c:v>1.8241160366043816E-2</c:v>
                </c:pt>
                <c:pt idx="24447">
                  <c:v>8.7754471912887787E-3</c:v>
                </c:pt>
                <c:pt idx="24448">
                  <c:v>1.6383006791270284E-2</c:v>
                </c:pt>
                <c:pt idx="24449">
                  <c:v>1.1333914559720775E-2</c:v>
                </c:pt>
                <c:pt idx="24450">
                  <c:v>1.2993762993760356E-3</c:v>
                </c:pt>
                <c:pt idx="24451">
                  <c:v>4.6777546777546856E-2</c:v>
                </c:pt>
                <c:pt idx="24452">
                  <c:v>1.2993762993760356E-3</c:v>
                </c:pt>
                <c:pt idx="24453">
                  <c:v>3.7551975051974165E-3</c:v>
                </c:pt>
                <c:pt idx="24454">
                  <c:v>1.999040460578856E-3</c:v>
                </c:pt>
                <c:pt idx="24455">
                  <c:v>5.3279789346669993E-4</c:v>
                </c:pt>
                <c:pt idx="24456">
                  <c:v>6.1147119970464894E-5</c:v>
                </c:pt>
                <c:pt idx="24457">
                  <c:v>1.609075919420723E-2</c:v>
                </c:pt>
                <c:pt idx="24458">
                  <c:v>4.1138419364960578E-2</c:v>
                </c:pt>
                <c:pt idx="24459">
                  <c:v>5.0717591040167116E-4</c:v>
                </c:pt>
                <c:pt idx="24460">
                  <c:v>2.4358102161308446E-3</c:v>
                </c:pt>
                <c:pt idx="24461">
                  <c:v>1.1333914559720775E-2</c:v>
                </c:pt>
                <c:pt idx="24462">
                  <c:v>3.8768087548575682E-3</c:v>
                </c:pt>
                <c:pt idx="24463">
                  <c:v>6.1147119970464894E-5</c:v>
                </c:pt>
                <c:pt idx="24464">
                  <c:v>1.950969692906733E-4</c:v>
                </c:pt>
                <c:pt idx="24465">
                  <c:v>1.694727514399641E-2</c:v>
                </c:pt>
                <c:pt idx="24466">
                  <c:v>2.2074110309404347E-2</c:v>
                </c:pt>
                <c:pt idx="24467">
                  <c:v>5.8356676003951914E-5</c:v>
                </c:pt>
                <c:pt idx="24468">
                  <c:v>1.3227513227514738E-3</c:v>
                </c:pt>
                <c:pt idx="24469">
                  <c:v>6.5104166666679814E-4</c:v>
                </c:pt>
                <c:pt idx="24470">
                  <c:v>5.0287356321839852E-3</c:v>
                </c:pt>
                <c:pt idx="24471">
                  <c:v>1.5748031496063096E-2</c:v>
                </c:pt>
                <c:pt idx="24472">
                  <c:v>1.9357336430511073E-4</c:v>
                </c:pt>
                <c:pt idx="24473">
                  <c:v>2.976190476190496E-3</c:v>
                </c:pt>
                <c:pt idx="24474">
                  <c:v>8.9605734767043196E-4</c:v>
                </c:pt>
                <c:pt idx="24475">
                  <c:v>6.6666666666668883E-3</c:v>
                </c:pt>
                <c:pt idx="24476">
                  <c:v>1.4419610670513682E-3</c:v>
                </c:pt>
                <c:pt idx="24477">
                  <c:v>1.273671861907167E-2</c:v>
                </c:pt>
                <c:pt idx="24478">
                  <c:v>5.2517104946766819E-4</c:v>
                </c:pt>
                <c:pt idx="24479">
                  <c:v>7.8760084999823104E-4</c:v>
                </c:pt>
                <c:pt idx="24480">
                  <c:v>7.2488487122647309E-4</c:v>
                </c:pt>
                <c:pt idx="24481">
                  <c:v>1.7110916764904094E-4</c:v>
                </c:pt>
                <c:pt idx="24482">
                  <c:v>3.5944807787369813E-3</c:v>
                </c:pt>
                <c:pt idx="24483">
                  <c:v>3.8305920658873168E-4</c:v>
                </c:pt>
                <c:pt idx="24484">
                  <c:v>2.4415314675681039E-2</c:v>
                </c:pt>
                <c:pt idx="24485">
                  <c:v>1.0296789824349027E-2</c:v>
                </c:pt>
                <c:pt idx="24486">
                  <c:v>2.7620055466355233E-2</c:v>
                </c:pt>
                <c:pt idx="24487">
                  <c:v>8.291103215921845E-5</c:v>
                </c:pt>
                <c:pt idx="24488">
                  <c:v>8.291103215921845E-5</c:v>
                </c:pt>
                <c:pt idx="24489">
                  <c:v>1.048352588789059E-2</c:v>
                </c:pt>
                <c:pt idx="24490">
                  <c:v>6.1454293737771293E-4</c:v>
                </c:pt>
                <c:pt idx="24491">
                  <c:v>5.3280053280077089E-4</c:v>
                </c:pt>
                <c:pt idx="24492">
                  <c:v>6.912845219296887E-3</c:v>
                </c:pt>
                <c:pt idx="24493">
                  <c:v>3.2942667089008643E-2</c:v>
                </c:pt>
                <c:pt idx="24494">
                  <c:v>1.133317901610611E-2</c:v>
                </c:pt>
                <c:pt idx="24495">
                  <c:v>4.9415992812220305E-3</c:v>
                </c:pt>
                <c:pt idx="24496">
                  <c:v>2.1164021164021368E-2</c:v>
                </c:pt>
                <c:pt idx="24497">
                  <c:v>0</c:v>
                </c:pt>
                <c:pt idx="24498">
                  <c:v>2.9850746268656823E-2</c:v>
                </c:pt>
                <c:pt idx="24499">
                  <c:v>1.7743979721165915E-2</c:v>
                </c:pt>
                <c:pt idx="24500">
                  <c:v>6.5104166666679814E-4</c:v>
                </c:pt>
                <c:pt idx="24501">
                  <c:v>3.7940379403793946E-2</c:v>
                </c:pt>
                <c:pt idx="24502">
                  <c:v>1.1954992967651196E-2</c:v>
                </c:pt>
                <c:pt idx="24503">
                  <c:v>5.0344462109168844E-3</c:v>
                </c:pt>
                <c:pt idx="24504">
                  <c:v>6.5104166666679814E-4</c:v>
                </c:pt>
                <c:pt idx="24505">
                  <c:v>6.3424947145877802E-3</c:v>
                </c:pt>
                <c:pt idx="24506">
                  <c:v>1.5748031496063096E-2</c:v>
                </c:pt>
                <c:pt idx="24507">
                  <c:v>4.2174320524836087E-3</c:v>
                </c:pt>
                <c:pt idx="24508">
                  <c:v>4.2174320524836087E-3</c:v>
                </c:pt>
                <c:pt idx="24509">
                  <c:v>4.6599679627203775E-3</c:v>
                </c:pt>
                <c:pt idx="24510">
                  <c:v>2.976190476190496E-3</c:v>
                </c:pt>
                <c:pt idx="24511">
                  <c:v>1.5748031496063096E-2</c:v>
                </c:pt>
                <c:pt idx="24512">
                  <c:v>5.7915057915058294E-3</c:v>
                </c:pt>
                <c:pt idx="24513">
                  <c:v>0</c:v>
                </c:pt>
                <c:pt idx="24514">
                  <c:v>1.5748031496063096E-2</c:v>
                </c:pt>
                <c:pt idx="24515">
                  <c:v>4.3744531933532539E-4</c:v>
                </c:pt>
                <c:pt idx="24516">
                  <c:v>6.5104166666679814E-4</c:v>
                </c:pt>
                <c:pt idx="24517">
                  <c:v>1.1188686000735613E-5</c:v>
                </c:pt>
                <c:pt idx="24518">
                  <c:v>7.9576117995366414E-4</c:v>
                </c:pt>
                <c:pt idx="24519">
                  <c:v>3.1233732431025715E-3</c:v>
                </c:pt>
                <c:pt idx="24520">
                  <c:v>0</c:v>
                </c:pt>
                <c:pt idx="24521">
                  <c:v>1.7463546965072976E-2</c:v>
                </c:pt>
                <c:pt idx="24522">
                  <c:v>2.3422377080913635E-2</c:v>
                </c:pt>
                <c:pt idx="24523">
                  <c:v>4.3744531933532539E-4</c:v>
                </c:pt>
                <c:pt idx="24524">
                  <c:v>2.5604551920341452E-2</c:v>
                </c:pt>
                <c:pt idx="24525">
                  <c:v>1.0374010374010548E-2</c:v>
                </c:pt>
                <c:pt idx="24526">
                  <c:v>8.1439393939393936E-2</c:v>
                </c:pt>
                <c:pt idx="24527">
                  <c:v>8.8757396449704734E-3</c:v>
                </c:pt>
                <c:pt idx="24528">
                  <c:v>8.676036786403832E-5</c:v>
                </c:pt>
                <c:pt idx="24529">
                  <c:v>1.9899285250164463E-3</c:v>
                </c:pt>
                <c:pt idx="24530">
                  <c:v>6.238859180035747E-3</c:v>
                </c:pt>
                <c:pt idx="24531">
                  <c:v>2.976190476190496E-3</c:v>
                </c:pt>
                <c:pt idx="24532">
                  <c:v>1.0416666666666938E-2</c:v>
                </c:pt>
                <c:pt idx="24533">
                  <c:v>1.5748031496063096E-2</c:v>
                </c:pt>
                <c:pt idx="24534">
                  <c:v>6.5104166666679814E-4</c:v>
                </c:pt>
                <c:pt idx="24535">
                  <c:v>1.3054830287208905E-3</c:v>
                </c:pt>
                <c:pt idx="24536">
                  <c:v>2.3437500000000038E-2</c:v>
                </c:pt>
                <c:pt idx="24537">
                  <c:v>4.3744531933532539E-4</c:v>
                </c:pt>
                <c:pt idx="24538">
                  <c:v>6.5104166666679814E-4</c:v>
                </c:pt>
                <c:pt idx="24539">
                  <c:v>1.3227513227514738E-3</c:v>
                </c:pt>
                <c:pt idx="24540">
                  <c:v>2.3965141612200407E-2</c:v>
                </c:pt>
                <c:pt idx="24541">
                  <c:v>2.3965141612200407E-2</c:v>
                </c:pt>
                <c:pt idx="24542">
                  <c:v>1.6634219670272784E-2</c:v>
                </c:pt>
                <c:pt idx="24543">
                  <c:v>2.407845181648912E-2</c:v>
                </c:pt>
                <c:pt idx="24544">
                  <c:v>1.6634219670272784E-2</c:v>
                </c:pt>
                <c:pt idx="24545">
                  <c:v>2.0796197266785419E-2</c:v>
                </c:pt>
                <c:pt idx="24546">
                  <c:v>3.2573983393655477E-2</c:v>
                </c:pt>
                <c:pt idx="24547">
                  <c:v>2.3965141612200407E-2</c:v>
                </c:pt>
                <c:pt idx="24548">
                  <c:v>1.6634219670272784E-2</c:v>
                </c:pt>
                <c:pt idx="24549">
                  <c:v>1.5278838808256977E-4</c:v>
                </c:pt>
                <c:pt idx="24550">
                  <c:v>1.0513296227581837E-2</c:v>
                </c:pt>
                <c:pt idx="24551">
                  <c:v>2.692429521697819E-2</c:v>
                </c:pt>
                <c:pt idx="24552">
                  <c:v>1.4241996233521636E-2</c:v>
                </c:pt>
                <c:pt idx="24553">
                  <c:v>2.9124799767007482E-4</c:v>
                </c:pt>
                <c:pt idx="24554">
                  <c:v>7.2515881577370151E-3</c:v>
                </c:pt>
                <c:pt idx="24555">
                  <c:v>2.3437500000000038E-2</c:v>
                </c:pt>
                <c:pt idx="24556">
                  <c:v>1.3227513227514738E-3</c:v>
                </c:pt>
                <c:pt idx="24557">
                  <c:v>6.6666666666667001E-3</c:v>
                </c:pt>
                <c:pt idx="24558">
                  <c:v>2.1164021164021368E-2</c:v>
                </c:pt>
                <c:pt idx="24559">
                  <c:v>2.3437500000000038E-2</c:v>
                </c:pt>
                <c:pt idx="24560">
                  <c:v>6.147540983606598E-3</c:v>
                </c:pt>
                <c:pt idx="24561">
                  <c:v>4.2372881355930824E-3</c:v>
                </c:pt>
                <c:pt idx="24562">
                  <c:v>9.177799500380052E-3</c:v>
                </c:pt>
                <c:pt idx="24563">
                  <c:v>2.3437500000000038E-2</c:v>
                </c:pt>
                <c:pt idx="24564">
                  <c:v>4.7619047619047589E-2</c:v>
                </c:pt>
                <c:pt idx="24565">
                  <c:v>6.9991251093613586E-3</c:v>
                </c:pt>
                <c:pt idx="24566">
                  <c:v>2.976190476190496E-3</c:v>
                </c:pt>
                <c:pt idx="24567">
                  <c:v>3.9041671965186467E-4</c:v>
                </c:pt>
                <c:pt idx="25147">
                  <c:v>3.6645299145299098E-2</c:v>
                </c:pt>
                <c:pt idx="25148">
                  <c:v>1.4768488683187957E-2</c:v>
                </c:pt>
                <c:pt idx="25149">
                  <c:v>2.5469387755102126E-2</c:v>
                </c:pt>
                <c:pt idx="25150">
                  <c:v>4.4448875090590222E-3</c:v>
                </c:pt>
                <c:pt idx="25151">
                  <c:v>1.0051282051282114E-2</c:v>
                </c:pt>
                <c:pt idx="25152">
                  <c:v>2.5469387755102126E-2</c:v>
                </c:pt>
                <c:pt idx="25153">
                  <c:v>2.5318757897153672E-3</c:v>
                </c:pt>
                <c:pt idx="25154">
                  <c:v>1.8200682399288553E-2</c:v>
                </c:pt>
                <c:pt idx="25155">
                  <c:v>2.976190476190496E-3</c:v>
                </c:pt>
                <c:pt idx="25156">
                  <c:v>6.9991251093613586E-3</c:v>
                </c:pt>
                <c:pt idx="25157">
                  <c:v>6.147540983606598E-3</c:v>
                </c:pt>
                <c:pt idx="25158">
                  <c:v>1.3227513227514738E-3</c:v>
                </c:pt>
                <c:pt idx="25159">
                  <c:v>2.976190476190496E-3</c:v>
                </c:pt>
                <c:pt idx="25160">
                  <c:v>1.0416666666666938E-2</c:v>
                </c:pt>
                <c:pt idx="25161">
                  <c:v>1.3888888888890522E-3</c:v>
                </c:pt>
                <c:pt idx="25162">
                  <c:v>7.5757575757576141E-3</c:v>
                </c:pt>
                <c:pt idx="25163">
                  <c:v>3.5433070866141662E-2</c:v>
                </c:pt>
                <c:pt idx="25164">
                  <c:v>2.9659277504105235E-2</c:v>
                </c:pt>
                <c:pt idx="25165">
                  <c:v>1.0416666666666938E-2</c:v>
                </c:pt>
                <c:pt idx="25166">
                  <c:v>6.9991251093613586E-3</c:v>
                </c:pt>
                <c:pt idx="25167">
                  <c:v>9.7949188858280165E-3</c:v>
                </c:pt>
                <c:pt idx="25168">
                  <c:v>1.9132653061225365E-3</c:v>
                </c:pt>
                <c:pt idx="25169">
                  <c:v>8.9605734767043196E-4</c:v>
                </c:pt>
                <c:pt idx="25170">
                  <c:v>6.5104166666679814E-4</c:v>
                </c:pt>
                <c:pt idx="25171">
                  <c:v>6.6666666666668883E-3</c:v>
                </c:pt>
                <c:pt idx="25172">
                  <c:v>3.1249999999999962E-2</c:v>
                </c:pt>
                <c:pt idx="25173">
                  <c:v>5.485574969524596E-3</c:v>
                </c:pt>
                <c:pt idx="25174">
                  <c:v>1.3227513227514738E-3</c:v>
                </c:pt>
                <c:pt idx="25175">
                  <c:v>2.3437500000000038E-2</c:v>
                </c:pt>
                <c:pt idx="25176">
                  <c:v>6.9686411149826252E-3</c:v>
                </c:pt>
                <c:pt idx="25177">
                  <c:v>1.4336917562724075E-2</c:v>
                </c:pt>
                <c:pt idx="25178">
                  <c:v>1.4336917562724075E-2</c:v>
                </c:pt>
                <c:pt idx="25179">
                  <c:v>1.7618040873858387E-4</c:v>
                </c:pt>
                <c:pt idx="25180">
                  <c:v>7.8201368523949689E-3</c:v>
                </c:pt>
                <c:pt idx="25181">
                  <c:v>2.3437500000000038E-2</c:v>
                </c:pt>
                <c:pt idx="25182">
                  <c:v>2.66666666666668E-2</c:v>
                </c:pt>
                <c:pt idx="25183">
                  <c:v>6.5104166666679814E-4</c:v>
                </c:pt>
                <c:pt idx="25184">
                  <c:v>6.5104166666679814E-4</c:v>
                </c:pt>
                <c:pt idx="25185">
                  <c:v>2.6986506746626532E-2</c:v>
                </c:pt>
                <c:pt idx="25186">
                  <c:v>1.9542548035580451E-3</c:v>
                </c:pt>
                <c:pt idx="25187">
                  <c:v>1.415653589562955E-5</c:v>
                </c:pt>
                <c:pt idx="25188">
                  <c:v>8.7432152649545881E-3</c:v>
                </c:pt>
                <c:pt idx="25189">
                  <c:v>1.0353725617653223E-3</c:v>
                </c:pt>
                <c:pt idx="25190">
                  <c:v>3.9662933684672753E-2</c:v>
                </c:pt>
                <c:pt idx="25191">
                  <c:v>5.9268015383417598E-3</c:v>
                </c:pt>
                <c:pt idx="25192">
                  <c:v>5.5575701747438776E-2</c:v>
                </c:pt>
                <c:pt idx="25193">
                  <c:v>9.1216653716651875E-3</c:v>
                </c:pt>
                <c:pt idx="25194">
                  <c:v>1.7260466988728011E-2</c:v>
                </c:pt>
                <c:pt idx="25195">
                  <c:v>1.10153256704982E-2</c:v>
                </c:pt>
                <c:pt idx="25196">
                  <c:v>8.7432152649545881E-3</c:v>
                </c:pt>
                <c:pt idx="25197">
                  <c:v>2.6986506746626532E-2</c:v>
                </c:pt>
                <c:pt idx="25198">
                  <c:v>8.4050969684239356E-3</c:v>
                </c:pt>
                <c:pt idx="25199">
                  <c:v>1.7260466988728011E-2</c:v>
                </c:pt>
                <c:pt idx="25200">
                  <c:v>2.6986506746626532E-2</c:v>
                </c:pt>
                <c:pt idx="25201">
                  <c:v>3.1574990602681326E-2</c:v>
                </c:pt>
                <c:pt idx="25202">
                  <c:v>1.7042485150392365E-2</c:v>
                </c:pt>
                <c:pt idx="25203">
                  <c:v>4.6599679627203775E-3</c:v>
                </c:pt>
                <c:pt idx="25204">
                  <c:v>6.6666666666668883E-3</c:v>
                </c:pt>
                <c:pt idx="25205">
                  <c:v>0</c:v>
                </c:pt>
                <c:pt idx="25206">
                  <c:v>6.5104166666679814E-4</c:v>
                </c:pt>
                <c:pt idx="25207">
                  <c:v>5.0287356321839852E-3</c:v>
                </c:pt>
                <c:pt idx="25208">
                  <c:v>1.4336917562724075E-2</c:v>
                </c:pt>
                <c:pt idx="25209">
                  <c:v>3.1249999999999962E-2</c:v>
                </c:pt>
                <c:pt idx="25210">
                  <c:v>1.0416666666666938E-2</c:v>
                </c:pt>
                <c:pt idx="25211">
                  <c:v>6.5104166666679814E-4</c:v>
                </c:pt>
                <c:pt idx="25212">
                  <c:v>7.2148786831516027E-4</c:v>
                </c:pt>
                <c:pt idx="25213">
                  <c:v>1.0296789824349027E-2</c:v>
                </c:pt>
                <c:pt idx="25214">
                  <c:v>2.0923076923076878E-2</c:v>
                </c:pt>
                <c:pt idx="25215">
                  <c:v>3.8305920658873168E-4</c:v>
                </c:pt>
                <c:pt idx="25216">
                  <c:v>7.3319926261101991E-3</c:v>
                </c:pt>
                <c:pt idx="25217">
                  <c:v>9.7769877181642113E-3</c:v>
                </c:pt>
                <c:pt idx="25218">
                  <c:v>9.0642765982132303E-3</c:v>
                </c:pt>
                <c:pt idx="25219">
                  <c:v>2.4085224641037482E-2</c:v>
                </c:pt>
                <c:pt idx="25220">
                  <c:v>2.6492311931080367E-4</c:v>
                </c:pt>
                <c:pt idx="25221">
                  <c:v>7.6048518954751968E-6</c:v>
                </c:pt>
                <c:pt idx="25222">
                  <c:v>4.1890205213598996E-3</c:v>
                </c:pt>
                <c:pt idx="25223">
                  <c:v>3.5955890353094738E-2</c:v>
                </c:pt>
                <c:pt idx="25224">
                  <c:v>3.1443060672710502E-3</c:v>
                </c:pt>
                <c:pt idx="25225">
                  <c:v>1.1452451292037683E-4</c:v>
                </c:pt>
                <c:pt idx="25226">
                  <c:v>5.3159440414343286E-3</c:v>
                </c:pt>
                <c:pt idx="25227">
                  <c:v>4.3744531933532539E-4</c:v>
                </c:pt>
                <c:pt idx="25228">
                  <c:v>2.4380333197886249E-3</c:v>
                </c:pt>
                <c:pt idx="25229">
                  <c:v>7.0275897969807556E-3</c:v>
                </c:pt>
                <c:pt idx="25230">
                  <c:v>7.5167316879424934E-3</c:v>
                </c:pt>
                <c:pt idx="25231">
                  <c:v>1.2566706083072653E-3</c:v>
                </c:pt>
                <c:pt idx="25232">
                  <c:v>7.2148786831516027E-4</c:v>
                </c:pt>
                <c:pt idx="25233">
                  <c:v>2.8280542986424254E-3</c:v>
                </c:pt>
                <c:pt idx="25234">
                  <c:v>1.3665297812854292E-3</c:v>
                </c:pt>
                <c:pt idx="25235">
                  <c:v>1.5567765567765486E-2</c:v>
                </c:pt>
                <c:pt idx="25236">
                  <c:v>5.6442010002383395E-3</c:v>
                </c:pt>
                <c:pt idx="25237">
                  <c:v>2.4085224641037482E-2</c:v>
                </c:pt>
                <c:pt idx="25238">
                  <c:v>9.114604006245048E-3</c:v>
                </c:pt>
                <c:pt idx="25239">
                  <c:v>1.0296789824349027E-2</c:v>
                </c:pt>
                <c:pt idx="25240">
                  <c:v>9.3370681605983057E-4</c:v>
                </c:pt>
                <c:pt idx="25241">
                  <c:v>1.6393442622950921E-2</c:v>
                </c:pt>
                <c:pt idx="25242">
                  <c:v>1.1574074074072801E-3</c:v>
                </c:pt>
                <c:pt idx="25243">
                  <c:v>6.7750677506769365E-4</c:v>
                </c:pt>
                <c:pt idx="25244">
                  <c:v>2.6792255363684899E-3</c:v>
                </c:pt>
                <c:pt idx="25245">
                  <c:v>3.6885245901639496E-2</c:v>
                </c:pt>
                <c:pt idx="25246">
                  <c:v>1.3774104683195554E-3</c:v>
                </c:pt>
                <c:pt idx="25247">
                  <c:v>4.5537340619304E-4</c:v>
                </c:pt>
                <c:pt idx="25248">
                  <c:v>3.0991735537190834E-3</c:v>
                </c:pt>
                <c:pt idx="25249">
                  <c:v>2.4390243902439174E-2</c:v>
                </c:pt>
                <c:pt idx="25250">
                  <c:v>2.4390243902439174E-2</c:v>
                </c:pt>
                <c:pt idx="25251">
                  <c:v>1.6529398307023626E-2</c:v>
                </c:pt>
                <c:pt idx="25252">
                  <c:v>2.2038567493112997E-2</c:v>
                </c:pt>
                <c:pt idx="25253">
                  <c:v>3.6231884057970794E-3</c:v>
                </c:pt>
                <c:pt idx="25254">
                  <c:v>1.6873278236914636E-2</c:v>
                </c:pt>
                <c:pt idx="25255">
                  <c:v>2.3707177282792796E-2</c:v>
                </c:pt>
                <c:pt idx="25256">
                  <c:v>1.4685792349726872E-2</c:v>
                </c:pt>
                <c:pt idx="25257">
                  <c:v>3.6885245901639496E-2</c:v>
                </c:pt>
                <c:pt idx="25258">
                  <c:v>1.6393442622950921E-2</c:v>
                </c:pt>
                <c:pt idx="25259">
                  <c:v>1.7664723547063514E-4</c:v>
                </c:pt>
                <c:pt idx="25260">
                  <c:v>2.3437500000000038E-2</c:v>
                </c:pt>
                <c:pt idx="25261">
                  <c:v>2.3437500000000038E-2</c:v>
                </c:pt>
                <c:pt idx="25262">
                  <c:v>5.8606994090864978E-3</c:v>
                </c:pt>
                <c:pt idx="25263">
                  <c:v>0</c:v>
                </c:pt>
                <c:pt idx="25264">
                  <c:v>6.5104166666679814E-4</c:v>
                </c:pt>
                <c:pt idx="25265">
                  <c:v>4.7268907563025311E-3</c:v>
                </c:pt>
                <c:pt idx="25266">
                  <c:v>6.8632228719949593E-3</c:v>
                </c:pt>
                <c:pt idx="25267">
                  <c:v>5.0287356321839852E-3</c:v>
                </c:pt>
                <c:pt idx="25268">
                  <c:v>1.5748031496063096E-2</c:v>
                </c:pt>
                <c:pt idx="25269">
                  <c:v>1.0416666666666938E-2</c:v>
                </c:pt>
                <c:pt idx="25270">
                  <c:v>6.5104166666679814E-4</c:v>
                </c:pt>
                <c:pt idx="25271">
                  <c:v>7.5757575757576141E-3</c:v>
                </c:pt>
                <c:pt idx="25272">
                  <c:v>3.9447731755424325E-3</c:v>
                </c:pt>
                <c:pt idx="25273">
                  <c:v>6.5104166666679814E-4</c:v>
                </c:pt>
                <c:pt idx="25274">
                  <c:v>1.5748031496063096E-2</c:v>
                </c:pt>
                <c:pt idx="25275">
                  <c:v>1.6203703703703606E-2</c:v>
                </c:pt>
                <c:pt idx="25276">
                  <c:v>2.8624661246612532E-2</c:v>
                </c:pt>
                <c:pt idx="25277">
                  <c:v>6.5104166666679814E-4</c:v>
                </c:pt>
                <c:pt idx="25278">
                  <c:v>2.8624661246612532E-2</c:v>
                </c:pt>
                <c:pt idx="25279">
                  <c:v>2.3422377080913635E-2</c:v>
                </c:pt>
                <c:pt idx="25280">
                  <c:v>6.5104166666679814E-4</c:v>
                </c:pt>
                <c:pt idx="25281">
                  <c:v>6.553079947577196E-4</c:v>
                </c:pt>
                <c:pt idx="25282">
                  <c:v>6.5104166666679814E-4</c:v>
                </c:pt>
                <c:pt idx="25283">
                  <c:v>5.1212017753513841E-4</c:v>
                </c:pt>
                <c:pt idx="25284">
                  <c:v>1.4231499051234047E-3</c:v>
                </c:pt>
                <c:pt idx="25285">
                  <c:v>0</c:v>
                </c:pt>
                <c:pt idx="25286">
                  <c:v>2.1164021164021368E-2</c:v>
                </c:pt>
                <c:pt idx="25287">
                  <c:v>1.0416666666666938E-2</c:v>
                </c:pt>
                <c:pt idx="25288">
                  <c:v>2.3437500000000038E-2</c:v>
                </c:pt>
                <c:pt idx="25289">
                  <c:v>3.5433070866141662E-2</c:v>
                </c:pt>
                <c:pt idx="25290">
                  <c:v>2.66666666666668E-2</c:v>
                </c:pt>
                <c:pt idx="25291">
                  <c:v>3.3251231527093673E-2</c:v>
                </c:pt>
                <c:pt idx="25292">
                  <c:v>2.3818248442653931E-3</c:v>
                </c:pt>
                <c:pt idx="25293">
                  <c:v>2.3437500000000038E-2</c:v>
                </c:pt>
                <c:pt idx="25294">
                  <c:v>1.0416666666666938E-2</c:v>
                </c:pt>
                <c:pt idx="25295">
                  <c:v>1.3227513227514738E-3</c:v>
                </c:pt>
                <c:pt idx="25296">
                  <c:v>1.0416666666666938E-2</c:v>
                </c:pt>
                <c:pt idx="25297">
                  <c:v>1.833460656990063E-2</c:v>
                </c:pt>
                <c:pt idx="25298">
                  <c:v>1.0416666666666938E-2</c:v>
                </c:pt>
                <c:pt idx="25299">
                  <c:v>3.7224264705882436E-2</c:v>
                </c:pt>
                <c:pt idx="25300">
                  <c:v>1.5567765567765486E-2</c:v>
                </c:pt>
                <c:pt idx="25301">
                  <c:v>1.0296789824349027E-2</c:v>
                </c:pt>
                <c:pt idx="25302">
                  <c:v>1.0671498117696316E-2</c:v>
                </c:pt>
                <c:pt idx="25303">
                  <c:v>2.6492311931080367E-4</c:v>
                </c:pt>
                <c:pt idx="25304">
                  <c:v>7.0646620931252256E-3</c:v>
                </c:pt>
                <c:pt idx="25305">
                  <c:v>3.6491023207195743E-6</c:v>
                </c:pt>
                <c:pt idx="25306">
                  <c:v>1.0416666666666938E-2</c:v>
                </c:pt>
                <c:pt idx="25307">
                  <c:v>6.9991251093613586E-3</c:v>
                </c:pt>
                <c:pt idx="25308">
                  <c:v>2.976190476190496E-3</c:v>
                </c:pt>
                <c:pt idx="25309">
                  <c:v>4.3744531933532539E-4</c:v>
                </c:pt>
                <c:pt idx="25310">
                  <c:v>2.0869377162629689E-2</c:v>
                </c:pt>
                <c:pt idx="25311">
                  <c:v>3.5433070866141662E-2</c:v>
                </c:pt>
                <c:pt idx="25312">
                  <c:v>6.5104166666679814E-4</c:v>
                </c:pt>
                <c:pt idx="25313">
                  <c:v>1.734400656814461E-2</c:v>
                </c:pt>
                <c:pt idx="25314">
                  <c:v>9.1863517060368702E-3</c:v>
                </c:pt>
                <c:pt idx="25315">
                  <c:v>1.587301587301774E-3</c:v>
                </c:pt>
                <c:pt idx="25316">
                  <c:v>3.5433070866141662E-2</c:v>
                </c:pt>
                <c:pt idx="25317">
                  <c:v>7.096665826824485E-3</c:v>
                </c:pt>
                <c:pt idx="25318">
                  <c:v>2.3069679849340892E-2</c:v>
                </c:pt>
                <c:pt idx="25319">
                  <c:v>1.6244314489943234E-4</c:v>
                </c:pt>
                <c:pt idx="25320">
                  <c:v>8.6294934640521997E-3</c:v>
                </c:pt>
                <c:pt idx="25321">
                  <c:v>3.3469945355191169E-2</c:v>
                </c:pt>
                <c:pt idx="25322">
                  <c:v>1.6203703703703606E-2</c:v>
                </c:pt>
                <c:pt idx="25323">
                  <c:v>1.3227513227514738E-3</c:v>
                </c:pt>
                <c:pt idx="25324">
                  <c:v>3.097173828881227E-3</c:v>
                </c:pt>
                <c:pt idx="25325">
                  <c:v>4.3744531933532539E-4</c:v>
                </c:pt>
                <c:pt idx="25326">
                  <c:v>7.4259256193331498E-3</c:v>
                </c:pt>
                <c:pt idx="25327">
                  <c:v>1.0736842105263183E-2</c:v>
                </c:pt>
                <c:pt idx="25328">
                  <c:v>3.1090848834183539E-3</c:v>
                </c:pt>
                <c:pt idx="25329">
                  <c:v>1.2980576567756647E-3</c:v>
                </c:pt>
                <c:pt idx="25330">
                  <c:v>5.9933541150225447E-3</c:v>
                </c:pt>
                <c:pt idx="25331">
                  <c:v>1.4144936192454636E-2</c:v>
                </c:pt>
                <c:pt idx="25332">
                  <c:v>6.9295707929419191E-3</c:v>
                </c:pt>
                <c:pt idx="25333">
                  <c:v>4.3151510643769384E-3</c:v>
                </c:pt>
                <c:pt idx="25334">
                  <c:v>1.8084154947493533E-2</c:v>
                </c:pt>
                <c:pt idx="25335">
                  <c:v>1.2980576567756647E-3</c:v>
                </c:pt>
                <c:pt idx="25336">
                  <c:v>6.1930891199418983E-2</c:v>
                </c:pt>
                <c:pt idx="25337">
                  <c:v>3.1674428655852849E-2</c:v>
                </c:pt>
                <c:pt idx="25338">
                  <c:v>1.998950950541064E-3</c:v>
                </c:pt>
                <c:pt idx="25339">
                  <c:v>6.4499484004128737E-4</c:v>
                </c:pt>
                <c:pt idx="25340">
                  <c:v>3.2377807644205524E-2</c:v>
                </c:pt>
                <c:pt idx="25341">
                  <c:v>4.6797034919073138E-2</c:v>
                </c:pt>
                <c:pt idx="25342">
                  <c:v>1.0736842105263183E-2</c:v>
                </c:pt>
                <c:pt idx="25343">
                  <c:v>6.4499484004128737E-4</c:v>
                </c:pt>
                <c:pt idx="25344">
                  <c:v>1.0138878153100796E-2</c:v>
                </c:pt>
                <c:pt idx="25345">
                  <c:v>3.8465502193337719E-2</c:v>
                </c:pt>
                <c:pt idx="25346">
                  <c:v>7.4259256193331498E-3</c:v>
                </c:pt>
                <c:pt idx="25347">
                  <c:v>1.0736842105263183E-2</c:v>
                </c:pt>
                <c:pt idx="25348">
                  <c:v>1.0736842105263183E-2</c:v>
                </c:pt>
                <c:pt idx="25349">
                  <c:v>4.1824564188910167E-3</c:v>
                </c:pt>
                <c:pt idx="25350">
                  <c:v>2.384313725490185E-2</c:v>
                </c:pt>
                <c:pt idx="25351">
                  <c:v>1.5896103896103946E-2</c:v>
                </c:pt>
                <c:pt idx="25352">
                  <c:v>9.2471892983401055E-3</c:v>
                </c:pt>
                <c:pt idx="25353">
                  <c:v>6.6783845836930486E-3</c:v>
                </c:pt>
                <c:pt idx="25354">
                  <c:v>3.8837547788955402E-3</c:v>
                </c:pt>
                <c:pt idx="25355">
                  <c:v>2.3184613448305188E-2</c:v>
                </c:pt>
                <c:pt idx="25356">
                  <c:v>2.9910498312856106E-3</c:v>
                </c:pt>
                <c:pt idx="25357">
                  <c:v>1.1635990863325356E-2</c:v>
                </c:pt>
                <c:pt idx="25358">
                  <c:v>2.3474125504318799E-3</c:v>
                </c:pt>
                <c:pt idx="25359">
                  <c:v>6.8310152343768109E-4</c:v>
                </c:pt>
                <c:pt idx="25360">
                  <c:v>4.2906116293669715E-3</c:v>
                </c:pt>
                <c:pt idx="25361">
                  <c:v>2.3965141612200407E-2</c:v>
                </c:pt>
                <c:pt idx="25362">
                  <c:v>4.4017607042818241E-3</c:v>
                </c:pt>
                <c:pt idx="25363">
                  <c:v>1.0513296227581837E-2</c:v>
                </c:pt>
                <c:pt idx="25364">
                  <c:v>1.3882385798893663E-3</c:v>
                </c:pt>
                <c:pt idx="25365">
                  <c:v>2.4803309753648544E-4</c:v>
                </c:pt>
                <c:pt idx="25366">
                  <c:v>1.5766186264137456E-2</c:v>
                </c:pt>
                <c:pt idx="25367">
                  <c:v>1.0513296227581837E-2</c:v>
                </c:pt>
                <c:pt idx="25368">
                  <c:v>2.3965141612200407E-2</c:v>
                </c:pt>
                <c:pt idx="25369">
                  <c:v>2.976190476190496E-3</c:v>
                </c:pt>
                <c:pt idx="25370">
                  <c:v>1.0416666666666938E-2</c:v>
                </c:pt>
                <c:pt idx="25371">
                  <c:v>4.1050903119862488E-4</c:v>
                </c:pt>
                <c:pt idx="25372">
                  <c:v>5.9046961325966721E-2</c:v>
                </c:pt>
                <c:pt idx="25373">
                  <c:v>1.1405150138109164E-2</c:v>
                </c:pt>
                <c:pt idx="25374">
                  <c:v>2.976190476190496E-3</c:v>
                </c:pt>
                <c:pt idx="25375">
                  <c:v>7.4815270935960618E-2</c:v>
                </c:pt>
                <c:pt idx="25376">
                  <c:v>4.1666666666666874E-3</c:v>
                </c:pt>
                <c:pt idx="25377">
                  <c:v>1.7714650494733357E-2</c:v>
                </c:pt>
                <c:pt idx="25378">
                  <c:v>8.1939228405599716E-3</c:v>
                </c:pt>
                <c:pt idx="25379">
                  <c:v>1.833460656990063E-2</c:v>
                </c:pt>
                <c:pt idx="25380">
                  <c:v>6.5104166666679814E-4</c:v>
                </c:pt>
                <c:pt idx="25381">
                  <c:v>3.5226077812828591E-2</c:v>
                </c:pt>
                <c:pt idx="25382">
                  <c:v>4.040404040404047E-2</c:v>
                </c:pt>
                <c:pt idx="25383">
                  <c:v>6.5104166666679814E-4</c:v>
                </c:pt>
                <c:pt idx="25384">
                  <c:v>1.00405749260713E-2</c:v>
                </c:pt>
                <c:pt idx="25385">
                  <c:v>1.9495504098034277E-3</c:v>
                </c:pt>
                <c:pt idx="25386">
                  <c:v>1.0635034257081455E-2</c:v>
                </c:pt>
                <c:pt idx="25387">
                  <c:v>1.5748031496063096E-2</c:v>
                </c:pt>
                <c:pt idx="25388">
                  <c:v>0.11835748792270523</c:v>
                </c:pt>
                <c:pt idx="25389">
                  <c:v>6.735421441303785E-2</c:v>
                </c:pt>
                <c:pt idx="25390">
                  <c:v>4.0745964582353279E-3</c:v>
                </c:pt>
                <c:pt idx="25391">
                  <c:v>1.0416666666666938E-2</c:v>
                </c:pt>
                <c:pt idx="25392">
                  <c:v>3.4656708595387886E-2</c:v>
                </c:pt>
                <c:pt idx="25393">
                  <c:v>1.3054830287208905E-3</c:v>
                </c:pt>
                <c:pt idx="25394">
                  <c:v>6.5104166666679814E-4</c:v>
                </c:pt>
                <c:pt idx="25395">
                  <c:v>6.9686411149826252E-3</c:v>
                </c:pt>
                <c:pt idx="25396">
                  <c:v>6.9991251093613586E-3</c:v>
                </c:pt>
                <c:pt idx="25397">
                  <c:v>6.6666666666668883E-3</c:v>
                </c:pt>
                <c:pt idx="25398">
                  <c:v>4.3938912174206264E-2</c:v>
                </c:pt>
                <c:pt idx="25399">
                  <c:v>1.1076650420912423E-2</c:v>
                </c:pt>
                <c:pt idx="25400">
                  <c:v>6.2454023109759903E-3</c:v>
                </c:pt>
                <c:pt idx="25401">
                  <c:v>3.3517306780464488E-2</c:v>
                </c:pt>
                <c:pt idx="25402">
                  <c:v>1.2972972972971489E-3</c:v>
                </c:pt>
                <c:pt idx="25403">
                  <c:v>1.6657657657657747E-2</c:v>
                </c:pt>
                <c:pt idx="25404">
                  <c:v>1.8169429932068191E-6</c:v>
                </c:pt>
                <c:pt idx="25405">
                  <c:v>1.2301283824463081E-4</c:v>
                </c:pt>
                <c:pt idx="25406">
                  <c:v>1.1076650420912423E-2</c:v>
                </c:pt>
                <c:pt idx="25407">
                  <c:v>2.6841274263954745E-2</c:v>
                </c:pt>
                <c:pt idx="25408">
                  <c:v>2.6840633737184689E-3</c:v>
                </c:pt>
                <c:pt idx="25409">
                  <c:v>8.0437580437476704E-5</c:v>
                </c:pt>
                <c:pt idx="25410">
                  <c:v>5.8354560190551977E-4</c:v>
                </c:pt>
                <c:pt idx="25411">
                  <c:v>1.8881010881010817E-2</c:v>
                </c:pt>
                <c:pt idx="25412">
                  <c:v>1.1076650420912423E-2</c:v>
                </c:pt>
                <c:pt idx="25413">
                  <c:v>5.075184275184259E-3</c:v>
                </c:pt>
                <c:pt idx="25414">
                  <c:v>1.1163465943126998E-2</c:v>
                </c:pt>
                <c:pt idx="25415">
                  <c:v>1.7441441441441285E-3</c:v>
                </c:pt>
                <c:pt idx="25416">
                  <c:v>2.4262295081967235E-2</c:v>
                </c:pt>
                <c:pt idx="25417">
                  <c:v>3.669421487603336E-2</c:v>
                </c:pt>
                <c:pt idx="25418">
                  <c:v>1.1105445067709321E-2</c:v>
                </c:pt>
                <c:pt idx="25419">
                  <c:v>5.7963717141799173E-3</c:v>
                </c:pt>
                <c:pt idx="25420">
                  <c:v>2.4262295081967235E-2</c:v>
                </c:pt>
                <c:pt idx="25421">
                  <c:v>2.2833178005580285E-4</c:v>
                </c:pt>
                <c:pt idx="25422">
                  <c:v>2.4262295081967235E-2</c:v>
                </c:pt>
                <c:pt idx="25423">
                  <c:v>2.4262295081967235E-2</c:v>
                </c:pt>
                <c:pt idx="25424">
                  <c:v>5.0331323058599639E-4</c:v>
                </c:pt>
                <c:pt idx="25425">
                  <c:v>4.8140498937558196E-5</c:v>
                </c:pt>
                <c:pt idx="25426">
                  <c:v>1.4963846963846908E-2</c:v>
                </c:pt>
                <c:pt idx="25427">
                  <c:v>1.0175010175010308E-2</c:v>
                </c:pt>
                <c:pt idx="25428">
                  <c:v>5.6342243079644562E-3</c:v>
                </c:pt>
                <c:pt idx="25429">
                  <c:v>1.0175010175010308E-2</c:v>
                </c:pt>
                <c:pt idx="25430">
                  <c:v>3.7440000000000209E-2</c:v>
                </c:pt>
                <c:pt idx="25431">
                  <c:v>1.0175010175010308E-2</c:v>
                </c:pt>
                <c:pt idx="25432">
                  <c:v>2.067824648469814E-2</c:v>
                </c:pt>
                <c:pt idx="25433">
                  <c:v>1.0399471772862302E-2</c:v>
                </c:pt>
                <c:pt idx="25434">
                  <c:v>6.6666666666668883E-3</c:v>
                </c:pt>
                <c:pt idx="25435">
                  <c:v>6.5104166666679814E-4</c:v>
                </c:pt>
                <c:pt idx="25436">
                  <c:v>2.3437500000000038E-2</c:v>
                </c:pt>
                <c:pt idx="25437">
                  <c:v>3.9447731755424325E-3</c:v>
                </c:pt>
                <c:pt idx="25438">
                  <c:v>3.1610557926353786E-4</c:v>
                </c:pt>
                <c:pt idx="25439">
                  <c:v>1.3227513227514736E-3</c:v>
                </c:pt>
                <c:pt idx="25440">
                  <c:v>1.0416666666666938E-2</c:v>
                </c:pt>
                <c:pt idx="25441">
                  <c:v>9.6618357487921833E-3</c:v>
                </c:pt>
                <c:pt idx="25442">
                  <c:v>3.1610557926353786E-4</c:v>
                </c:pt>
                <c:pt idx="25443">
                  <c:v>1.4270692504131234E-3</c:v>
                </c:pt>
                <c:pt idx="25444">
                  <c:v>3.6549707602333709E-4</c:v>
                </c:pt>
                <c:pt idx="25445">
                  <c:v>2.016129032257999E-3</c:v>
                </c:pt>
                <c:pt idx="25446">
                  <c:v>3.1610557926353786E-4</c:v>
                </c:pt>
                <c:pt idx="25447">
                  <c:v>2.1135265700484023E-3</c:v>
                </c:pt>
                <c:pt idx="25448">
                  <c:v>1.8518518518518483E-2</c:v>
                </c:pt>
                <c:pt idx="25449">
                  <c:v>7.7737912181787801E-3</c:v>
                </c:pt>
                <c:pt idx="25450">
                  <c:v>3.6549707602333709E-4</c:v>
                </c:pt>
                <c:pt idx="25451">
                  <c:v>1.3831967213114787E-2</c:v>
                </c:pt>
                <c:pt idx="25452">
                  <c:v>6.5104166666679814E-4</c:v>
                </c:pt>
                <c:pt idx="25453">
                  <c:v>0</c:v>
                </c:pt>
                <c:pt idx="25454">
                  <c:v>1.0416666666666938E-2</c:v>
                </c:pt>
                <c:pt idx="25455">
                  <c:v>3.5511363636362483E-4</c:v>
                </c:pt>
                <c:pt idx="25456">
                  <c:v>2.1929824561404379E-3</c:v>
                </c:pt>
                <c:pt idx="25457">
                  <c:v>9.6618357487921833E-3</c:v>
                </c:pt>
                <c:pt idx="25458">
                  <c:v>0</c:v>
                </c:pt>
                <c:pt idx="25459">
                  <c:v>2.3134759976875044E-4</c:v>
                </c:pt>
                <c:pt idx="25460">
                  <c:v>1.0635034257081455E-2</c:v>
                </c:pt>
                <c:pt idx="25461">
                  <c:v>6.1621683329414704E-3</c:v>
                </c:pt>
                <c:pt idx="25462">
                  <c:v>4.916044143210406E-2</c:v>
                </c:pt>
                <c:pt idx="25463">
                  <c:v>4.8166119594678422E-4</c:v>
                </c:pt>
                <c:pt idx="25464">
                  <c:v>1.133317901610611E-2</c:v>
                </c:pt>
                <c:pt idx="25465">
                  <c:v>2.3319200484554808E-2</c:v>
                </c:pt>
                <c:pt idx="25466">
                  <c:v>1.6004495504495335E-2</c:v>
                </c:pt>
                <c:pt idx="25467">
                  <c:v>2.3319200484554808E-2</c:v>
                </c:pt>
                <c:pt idx="25468">
                  <c:v>2.9084114643121033E-2</c:v>
                </c:pt>
                <c:pt idx="25469">
                  <c:v>6.1454293737771293E-4</c:v>
                </c:pt>
                <c:pt idx="25470">
                  <c:v>1.0635034257081455E-2</c:v>
                </c:pt>
                <c:pt idx="25471">
                  <c:v>1.1254531550923347E-2</c:v>
                </c:pt>
                <c:pt idx="25472">
                  <c:v>8.633710786822527E-4</c:v>
                </c:pt>
                <c:pt idx="25473">
                  <c:v>1.354024127133354E-2</c:v>
                </c:pt>
                <c:pt idx="25474">
                  <c:v>7.2417470170279288E-2</c:v>
                </c:pt>
                <c:pt idx="25475">
                  <c:v>5.3280053280077089E-4</c:v>
                </c:pt>
                <c:pt idx="25476">
                  <c:v>1.4083477498111698E-2</c:v>
                </c:pt>
                <c:pt idx="25477">
                  <c:v>5.9708436724565772E-2</c:v>
                </c:pt>
                <c:pt idx="25478">
                  <c:v>2.1610389610389521E-2</c:v>
                </c:pt>
                <c:pt idx="25479">
                  <c:v>3.2805032805033468E-3</c:v>
                </c:pt>
                <c:pt idx="25480">
                  <c:v>6.8740783026497582E-3</c:v>
                </c:pt>
                <c:pt idx="25481">
                  <c:v>6.1454293737771293E-4</c:v>
                </c:pt>
                <c:pt idx="25482">
                  <c:v>6.1454293737771293E-4</c:v>
                </c:pt>
                <c:pt idx="25483">
                  <c:v>1.2487512487511664E-3</c:v>
                </c:pt>
                <c:pt idx="25484">
                  <c:v>2.4935103413678404E-2</c:v>
                </c:pt>
                <c:pt idx="25485">
                  <c:v>2.3319200484554808E-2</c:v>
                </c:pt>
                <c:pt idx="25486">
                  <c:v>2.3319200484554808E-2</c:v>
                </c:pt>
                <c:pt idx="25487">
                  <c:v>2.3319200484554808E-2</c:v>
                </c:pt>
                <c:pt idx="25488">
                  <c:v>1.3832487141505839E-2</c:v>
                </c:pt>
                <c:pt idx="25489">
                  <c:v>4.8166119594678422E-4</c:v>
                </c:pt>
                <c:pt idx="25490">
                  <c:v>9.9916109531495226E-3</c:v>
                </c:pt>
                <c:pt idx="25491">
                  <c:v>6.1454293737771293E-4</c:v>
                </c:pt>
                <c:pt idx="25492">
                  <c:v>6.4971319003575331E-3</c:v>
                </c:pt>
                <c:pt idx="25493">
                  <c:v>1.3308696401305989E-3</c:v>
                </c:pt>
                <c:pt idx="25494">
                  <c:v>1.0635034257081455E-2</c:v>
                </c:pt>
                <c:pt idx="25495">
                  <c:v>1.621832943703802E-2</c:v>
                </c:pt>
                <c:pt idx="25496">
                  <c:v>3.8139846102375294E-2</c:v>
                </c:pt>
                <c:pt idx="25497">
                  <c:v>7.9576117995366414E-4</c:v>
                </c:pt>
                <c:pt idx="25498">
                  <c:v>4.482660774124566E-3</c:v>
                </c:pt>
                <c:pt idx="25499">
                  <c:v>5.1798751537228726E-3</c:v>
                </c:pt>
                <c:pt idx="25500">
                  <c:v>1.048352588789059E-2</c:v>
                </c:pt>
                <c:pt idx="25501">
                  <c:v>2.8117465923543543E-3</c:v>
                </c:pt>
                <c:pt idx="25502">
                  <c:v>1.1188686000735613E-5</c:v>
                </c:pt>
                <c:pt idx="25503">
                  <c:v>1.5468586869739475E-3</c:v>
                </c:pt>
                <c:pt idx="25504">
                  <c:v>7.7836570348588981E-3</c:v>
                </c:pt>
                <c:pt idx="25505">
                  <c:v>4.0140375569464775E-3</c:v>
                </c:pt>
                <c:pt idx="25506">
                  <c:v>7.2811079318961601E-4</c:v>
                </c:pt>
                <c:pt idx="25507">
                  <c:v>3.328972725831207E-4</c:v>
                </c:pt>
                <c:pt idx="25508">
                  <c:v>2.5219844035175125E-2</c:v>
                </c:pt>
                <c:pt idx="25509">
                  <c:v>4.482660774124566E-3</c:v>
                </c:pt>
                <c:pt idx="25510">
                  <c:v>3.0880773361976551E-3</c:v>
                </c:pt>
                <c:pt idx="25511">
                  <c:v>6.7643598792901018E-3</c:v>
                </c:pt>
                <c:pt idx="25512">
                  <c:v>1.1204118671062013E-3</c:v>
                </c:pt>
                <c:pt idx="25513">
                  <c:v>1.1188686000735613E-5</c:v>
                </c:pt>
                <c:pt idx="25514">
                  <c:v>1.0883781106072495E-2</c:v>
                </c:pt>
                <c:pt idx="25515">
                  <c:v>5.759443036847142E-3</c:v>
                </c:pt>
                <c:pt idx="25516">
                  <c:v>2.0752910899789587E-3</c:v>
                </c:pt>
                <c:pt idx="25517">
                  <c:v>2.8117465923543543E-3</c:v>
                </c:pt>
                <c:pt idx="25518">
                  <c:v>1.1204118671062013E-3</c:v>
                </c:pt>
                <c:pt idx="25519">
                  <c:v>1.5104726100965971E-4</c:v>
                </c:pt>
                <c:pt idx="25520">
                  <c:v>3.8139846102375294E-2</c:v>
                </c:pt>
                <c:pt idx="25521">
                  <c:v>1.048352588789059E-2</c:v>
                </c:pt>
                <c:pt idx="25522">
                  <c:v>3.7675162675162632E-2</c:v>
                </c:pt>
                <c:pt idx="25523">
                  <c:v>1.1529024642186492E-2</c:v>
                </c:pt>
                <c:pt idx="25524">
                  <c:v>1.6112919338532523E-6</c:v>
                </c:pt>
                <c:pt idx="25525">
                  <c:v>1.436469811345178E-2</c:v>
                </c:pt>
                <c:pt idx="25526">
                  <c:v>1.4406601801559704E-2</c:v>
                </c:pt>
                <c:pt idx="25527">
                  <c:v>3.1173826173826382E-3</c:v>
                </c:pt>
                <c:pt idx="25528">
                  <c:v>6.1454293737771293E-4</c:v>
                </c:pt>
                <c:pt idx="25529">
                  <c:v>1.2487512487511664E-3</c:v>
                </c:pt>
                <c:pt idx="25530">
                  <c:v>6.1454293737771293E-4</c:v>
                </c:pt>
                <c:pt idx="25531">
                  <c:v>1.7904034375746086E-2</c:v>
                </c:pt>
                <c:pt idx="25532">
                  <c:v>8.4195234298874121E-3</c:v>
                </c:pt>
                <c:pt idx="25533">
                  <c:v>3.4439851050953414E-3</c:v>
                </c:pt>
                <c:pt idx="25534">
                  <c:v>3.7564704466112554E-3</c:v>
                </c:pt>
                <c:pt idx="25535">
                  <c:v>6.2015541525012432E-3</c:v>
                </c:pt>
                <c:pt idx="25536">
                  <c:v>1.0140845070422413E-3</c:v>
                </c:pt>
                <c:pt idx="25537">
                  <c:v>4.1173355925024054E-3</c:v>
                </c:pt>
                <c:pt idx="25538">
                  <c:v>4.208175884497581E-6</c:v>
                </c:pt>
                <c:pt idx="25539">
                  <c:v>9.6966025543920517E-4</c:v>
                </c:pt>
                <c:pt idx="25540">
                  <c:v>7.4406438631790667E-2</c:v>
                </c:pt>
                <c:pt idx="25541">
                  <c:v>1.0372276826426247E-2</c:v>
                </c:pt>
                <c:pt idx="25542">
                  <c:v>3.0248435054773003E-2</c:v>
                </c:pt>
                <c:pt idx="25543">
                  <c:v>2.3011176857331882E-3</c:v>
                </c:pt>
                <c:pt idx="25544">
                  <c:v>1.0416666666666938E-2</c:v>
                </c:pt>
                <c:pt idx="25545">
                  <c:v>4.3744531933532539E-4</c:v>
                </c:pt>
                <c:pt idx="25546">
                  <c:v>1.0416666666666938E-2</c:v>
                </c:pt>
                <c:pt idx="25547">
                  <c:v>6.238859180035747E-3</c:v>
                </c:pt>
                <c:pt idx="25548">
                  <c:v>2.6666666666666613E-2</c:v>
                </c:pt>
                <c:pt idx="25549">
                  <c:v>1.5748031496063096E-2</c:v>
                </c:pt>
                <c:pt idx="25550">
                  <c:v>6.5104166666679814E-4</c:v>
                </c:pt>
                <c:pt idx="25551">
                  <c:v>1.0416666666666938E-2</c:v>
                </c:pt>
                <c:pt idx="25552">
                  <c:v>1.0416666666666938E-2</c:v>
                </c:pt>
                <c:pt idx="25553">
                  <c:v>1.0416666666666938E-2</c:v>
                </c:pt>
                <c:pt idx="25554">
                  <c:v>2.3422377080913635E-2</c:v>
                </c:pt>
                <c:pt idx="25555">
                  <c:v>1.0416666666666938E-2</c:v>
                </c:pt>
                <c:pt idx="25556">
                  <c:v>1.0416666666666938E-2</c:v>
                </c:pt>
                <c:pt idx="25557">
                  <c:v>2.3437500000000038E-2</c:v>
                </c:pt>
                <c:pt idx="25558">
                  <c:v>1.2305227901558254E-2</c:v>
                </c:pt>
                <c:pt idx="25559">
                  <c:v>1.0416666666666938E-2</c:v>
                </c:pt>
                <c:pt idx="25560">
                  <c:v>2.3437500000000038E-2</c:v>
                </c:pt>
                <c:pt idx="25561">
                  <c:v>4.3744531933532539E-4</c:v>
                </c:pt>
                <c:pt idx="25562">
                  <c:v>2.3437500000000038E-2</c:v>
                </c:pt>
                <c:pt idx="25563">
                  <c:v>1.6203703703703606E-2</c:v>
                </c:pt>
                <c:pt idx="25564">
                  <c:v>1.1689411350715185E-2</c:v>
                </c:pt>
                <c:pt idx="25565">
                  <c:v>1.2010716556170968E-2</c:v>
                </c:pt>
                <c:pt idx="25566">
                  <c:v>9.9900099900116575E-4</c:v>
                </c:pt>
                <c:pt idx="25567">
                  <c:v>8.2271848814146533E-3</c:v>
                </c:pt>
                <c:pt idx="25568">
                  <c:v>2.4278676988036728E-2</c:v>
                </c:pt>
                <c:pt idx="25569">
                  <c:v>2.9577048210582824E-4</c:v>
                </c:pt>
                <c:pt idx="25570">
                  <c:v>4.7880746501499087E-2</c:v>
                </c:pt>
                <c:pt idx="25571">
                  <c:v>6.6935784640498779E-3</c:v>
                </c:pt>
                <c:pt idx="25572">
                  <c:v>5.0994910707922482E-4</c:v>
                </c:pt>
                <c:pt idx="25573">
                  <c:v>7.2099413174238661E-4</c:v>
                </c:pt>
                <c:pt idx="25574">
                  <c:v>2.4278676988036728E-2</c:v>
                </c:pt>
                <c:pt idx="25575">
                  <c:v>7.7439144300669397E-3</c:v>
                </c:pt>
                <c:pt idx="25576">
                  <c:v>1.1305742075956986E-2</c:v>
                </c:pt>
                <c:pt idx="25577">
                  <c:v>5.1433466939999383E-3</c:v>
                </c:pt>
                <c:pt idx="25578">
                  <c:v>9.9134106416173665E-4</c:v>
                </c:pt>
                <c:pt idx="25579">
                  <c:v>2.4917365878464371E-2</c:v>
                </c:pt>
                <c:pt idx="25580">
                  <c:v>7.9091217807573787E-3</c:v>
                </c:pt>
                <c:pt idx="25581">
                  <c:v>1.5812177467519777E-4</c:v>
                </c:pt>
                <c:pt idx="25582">
                  <c:v>1.2243878060969561E-2</c:v>
                </c:pt>
                <c:pt idx="25583">
                  <c:v>2.5055243847573074E-4</c:v>
                </c:pt>
                <c:pt idx="25584">
                  <c:v>1.85255198487713E-2</c:v>
                </c:pt>
                <c:pt idx="25585">
                  <c:v>5.0994910707922482E-4</c:v>
                </c:pt>
                <c:pt idx="25586">
                  <c:v>4.0299469094950665E-3</c:v>
                </c:pt>
                <c:pt idx="25587">
                  <c:v>1.2859586178485744E-5</c:v>
                </c:pt>
                <c:pt idx="25588">
                  <c:v>6.38883742699181E-2</c:v>
                </c:pt>
                <c:pt idx="25589">
                  <c:v>2.4278676988036728E-2</c:v>
                </c:pt>
                <c:pt idx="25590">
                  <c:v>3.6734693877551079E-2</c:v>
                </c:pt>
                <c:pt idx="25591">
                  <c:v>3.1455085247324086E-2</c:v>
                </c:pt>
                <c:pt idx="25592">
                  <c:v>3.9462009059916996E-3</c:v>
                </c:pt>
                <c:pt idx="25593">
                  <c:v>2.3630041371608443E-2</c:v>
                </c:pt>
                <c:pt idx="25594">
                  <c:v>2.7348293345423883E-2</c:v>
                </c:pt>
                <c:pt idx="25595">
                  <c:v>6.8310152343768109E-4</c:v>
                </c:pt>
                <c:pt idx="25596">
                  <c:v>6.8310152343768109E-4</c:v>
                </c:pt>
                <c:pt idx="25597">
                  <c:v>5.5964583249002988E-3</c:v>
                </c:pt>
                <c:pt idx="25598">
                  <c:v>7.204142262965737E-3</c:v>
                </c:pt>
                <c:pt idx="25599">
                  <c:v>6.8310152343768109E-4</c:v>
                </c:pt>
                <c:pt idx="25600">
                  <c:v>1.4413998875776694E-5</c:v>
                </c:pt>
                <c:pt idx="25601">
                  <c:v>1.6283663342487424E-3</c:v>
                </c:pt>
                <c:pt idx="25602">
                  <c:v>6.8310152343768109E-4</c:v>
                </c:pt>
                <c:pt idx="25603">
                  <c:v>2.9654090375153203E-3</c:v>
                </c:pt>
                <c:pt idx="25604">
                  <c:v>2.5679785983134747E-2</c:v>
                </c:pt>
                <c:pt idx="25605">
                  <c:v>2.3965141612200407E-2</c:v>
                </c:pt>
                <c:pt idx="25606">
                  <c:v>3.2573983393655477E-2</c:v>
                </c:pt>
                <c:pt idx="25607">
                  <c:v>2.3965141612200407E-2</c:v>
                </c:pt>
                <c:pt idx="25608">
                  <c:v>4.2441218911805362E-4</c:v>
                </c:pt>
                <c:pt idx="25609">
                  <c:v>7.7819097426940018E-3</c:v>
                </c:pt>
                <c:pt idx="25610">
                  <c:v>4.9062049062049105E-3</c:v>
                </c:pt>
                <c:pt idx="25611">
                  <c:v>9.1330891330892727E-3</c:v>
                </c:pt>
                <c:pt idx="25612">
                  <c:v>1.0513296227581837E-2</c:v>
                </c:pt>
                <c:pt idx="25613">
                  <c:v>2.3584437930066461E-2</c:v>
                </c:pt>
                <c:pt idx="25614">
                  <c:v>8.696971088484705E-4</c:v>
                </c:pt>
                <c:pt idx="25615">
                  <c:v>2.3622493267665473E-3</c:v>
                </c:pt>
                <c:pt idx="25616">
                  <c:v>1.419818339844609E-3</c:v>
                </c:pt>
                <c:pt idx="25617">
                  <c:v>2.5001795590030663E-2</c:v>
                </c:pt>
                <c:pt idx="25618">
                  <c:v>3.9262820512820529E-3</c:v>
                </c:pt>
                <c:pt idx="25619">
                  <c:v>1.1839708561020023E-2</c:v>
                </c:pt>
                <c:pt idx="25620">
                  <c:v>7.0861678004542487E-4</c:v>
                </c:pt>
                <c:pt idx="25621">
                  <c:v>3.9262820512820529E-3</c:v>
                </c:pt>
                <c:pt idx="25622">
                  <c:v>2.3429299745086861E-3</c:v>
                </c:pt>
                <c:pt idx="25623">
                  <c:v>4.1289896362360093E-2</c:v>
                </c:pt>
                <c:pt idx="25624">
                  <c:v>1.3333574774252548E-2</c:v>
                </c:pt>
                <c:pt idx="25625">
                  <c:v>1.3333574774252548E-2</c:v>
                </c:pt>
                <c:pt idx="25626">
                  <c:v>1.3495276653169104E-4</c:v>
                </c:pt>
                <c:pt idx="25627">
                  <c:v>8.3028083028081918E-3</c:v>
                </c:pt>
                <c:pt idx="25628">
                  <c:v>5.25613094240545E-2</c:v>
                </c:pt>
                <c:pt idx="25629">
                  <c:v>4.5465645465645396E-2</c:v>
                </c:pt>
                <c:pt idx="25630">
                  <c:v>6.2277789550516218E-3</c:v>
                </c:pt>
                <c:pt idx="25631">
                  <c:v>6.4783653846153699E-2</c:v>
                </c:pt>
                <c:pt idx="25632">
                  <c:v>1.7906336088154319E-2</c:v>
                </c:pt>
                <c:pt idx="25633">
                  <c:v>1.4897544480121627E-2</c:v>
                </c:pt>
                <c:pt idx="25634">
                  <c:v>2.2698612862547159E-2</c:v>
                </c:pt>
                <c:pt idx="25635">
                  <c:v>4.3785904441629868E-4</c:v>
                </c:pt>
                <c:pt idx="25636">
                  <c:v>2.4085224641037482E-2</c:v>
                </c:pt>
                <c:pt idx="25637">
                  <c:v>2.4085224641037482E-2</c:v>
                </c:pt>
                <c:pt idx="25638">
                  <c:v>7.3319926261101991E-3</c:v>
                </c:pt>
                <c:pt idx="25639">
                  <c:v>2.4085224641037482E-2</c:v>
                </c:pt>
                <c:pt idx="25640">
                  <c:v>4.8941176470588169E-2</c:v>
                </c:pt>
                <c:pt idx="25641">
                  <c:v>7.3319926261101991E-3</c:v>
                </c:pt>
                <c:pt idx="25642">
                  <c:v>1.1907597047031295E-5</c:v>
                </c:pt>
                <c:pt idx="25643">
                  <c:v>5.1840880236972235E-4</c:v>
                </c:pt>
                <c:pt idx="25644">
                  <c:v>4.3229497774952344E-2</c:v>
                </c:pt>
                <c:pt idx="25645">
                  <c:v>2.3095776772247445E-2</c:v>
                </c:pt>
                <c:pt idx="25646">
                  <c:v>2.8070175438596771E-3</c:v>
                </c:pt>
                <c:pt idx="25647">
                  <c:v>2.6628676421638618E-3</c:v>
                </c:pt>
                <c:pt idx="25648">
                  <c:v>2.9529767040552858E-3</c:v>
                </c:pt>
                <c:pt idx="25649">
                  <c:v>6.6881252718574858E-3</c:v>
                </c:pt>
                <c:pt idx="25650">
                  <c:v>3.7073170731707482E-2</c:v>
                </c:pt>
                <c:pt idx="25651">
                  <c:v>1.0611205432937245E-2</c:v>
                </c:pt>
                <c:pt idx="25652">
                  <c:v>2.2236842105262801E-3</c:v>
                </c:pt>
                <c:pt idx="25653">
                  <c:v>1.7398869073551841E-6</c:v>
                </c:pt>
                <c:pt idx="25654">
                  <c:v>4.8166119594678422E-4</c:v>
                </c:pt>
                <c:pt idx="25655">
                  <c:v>1.0635034257081455E-2</c:v>
                </c:pt>
                <c:pt idx="25656">
                  <c:v>1.0635034257081455E-2</c:v>
                </c:pt>
                <c:pt idx="25657">
                  <c:v>1.354024127133354E-2</c:v>
                </c:pt>
                <c:pt idx="25658">
                  <c:v>1.0635034257081455E-2</c:v>
                </c:pt>
                <c:pt idx="25659">
                  <c:v>1.7453719242983782E-2</c:v>
                </c:pt>
                <c:pt idx="25660">
                  <c:v>1.6112919338532523E-6</c:v>
                </c:pt>
                <c:pt idx="25661">
                  <c:v>6.1454293737771293E-4</c:v>
                </c:pt>
                <c:pt idx="25662">
                  <c:v>1.3387370205552192E-2</c:v>
                </c:pt>
                <c:pt idx="25663">
                  <c:v>1.4952000433195277E-2</c:v>
                </c:pt>
                <c:pt idx="25664">
                  <c:v>1.0635034257081455E-2</c:v>
                </c:pt>
                <c:pt idx="25665">
                  <c:v>1.6079158936301841E-2</c:v>
                </c:pt>
                <c:pt idx="25666">
                  <c:v>4.2459698574806443E-2</c:v>
                </c:pt>
                <c:pt idx="25667">
                  <c:v>3.8748137108792935E-2</c:v>
                </c:pt>
                <c:pt idx="25668">
                  <c:v>3.7685528756957534E-2</c:v>
                </c:pt>
                <c:pt idx="25669">
                  <c:v>1.0635034257081455E-2</c:v>
                </c:pt>
                <c:pt idx="25670">
                  <c:v>6.1454293737771293E-4</c:v>
                </c:pt>
                <c:pt idx="25671">
                  <c:v>1.0372706024879946E-2</c:v>
                </c:pt>
                <c:pt idx="25672">
                  <c:v>1.021598847685966E-3</c:v>
                </c:pt>
                <c:pt idx="25673">
                  <c:v>1.5748031496063096E-2</c:v>
                </c:pt>
                <c:pt idx="25674">
                  <c:v>1.6837104072398128E-2</c:v>
                </c:pt>
                <c:pt idx="25675">
                  <c:v>8.2092401680028335E-3</c:v>
                </c:pt>
                <c:pt idx="25676">
                  <c:v>2.5962191076030153E-3</c:v>
                </c:pt>
                <c:pt idx="25677">
                  <c:v>8.8757396449705879E-3</c:v>
                </c:pt>
                <c:pt idx="25678">
                  <c:v>6.5104166666679814E-4</c:v>
                </c:pt>
                <c:pt idx="25679">
                  <c:v>2.016129032257999E-3</c:v>
                </c:pt>
                <c:pt idx="25680">
                  <c:v>8.8757396449705879E-3</c:v>
                </c:pt>
                <c:pt idx="25681">
                  <c:v>2.1164021164021368E-2</c:v>
                </c:pt>
                <c:pt idx="25682">
                  <c:v>4.3744531933532539E-4</c:v>
                </c:pt>
                <c:pt idx="25683">
                  <c:v>1.4083477498111698E-2</c:v>
                </c:pt>
                <c:pt idx="25684">
                  <c:v>3.3067139472098037E-2</c:v>
                </c:pt>
                <c:pt idx="25685">
                  <c:v>6.1454293737771293E-4</c:v>
                </c:pt>
                <c:pt idx="25686">
                  <c:v>6.1454293737771293E-4</c:v>
                </c:pt>
                <c:pt idx="25687">
                  <c:v>1.6112919338532523E-6</c:v>
                </c:pt>
                <c:pt idx="25688">
                  <c:v>6.4971319003575331E-3</c:v>
                </c:pt>
                <c:pt idx="25689">
                  <c:v>1.5470477999748978E-4</c:v>
                </c:pt>
                <c:pt idx="25690">
                  <c:v>1.5470477999748978E-4</c:v>
                </c:pt>
                <c:pt idx="25691">
                  <c:v>6.5104166666679814E-4</c:v>
                </c:pt>
                <c:pt idx="25692">
                  <c:v>6.5104166666679814E-4</c:v>
                </c:pt>
                <c:pt idx="25693">
                  <c:v>6.6666666666668883E-3</c:v>
                </c:pt>
                <c:pt idx="25694">
                  <c:v>1.0416666666666938E-2</c:v>
                </c:pt>
                <c:pt idx="25695">
                  <c:v>1.0416666666666938E-2</c:v>
                </c:pt>
                <c:pt idx="25696">
                  <c:v>2.2961574507966251E-2</c:v>
                </c:pt>
                <c:pt idx="25697">
                  <c:v>1.292067307692322E-2</c:v>
                </c:pt>
                <c:pt idx="25698">
                  <c:v>2.1164021164021368E-2</c:v>
                </c:pt>
                <c:pt idx="25699">
                  <c:v>1.0416666666666938E-2</c:v>
                </c:pt>
                <c:pt idx="25700">
                  <c:v>6.9991251093613586E-3</c:v>
                </c:pt>
                <c:pt idx="25701">
                  <c:v>2.1164021164021368E-2</c:v>
                </c:pt>
                <c:pt idx="25702">
                  <c:v>6.5104166666679814E-4</c:v>
                </c:pt>
                <c:pt idx="25703">
                  <c:v>6.5104166666679814E-4</c:v>
                </c:pt>
                <c:pt idx="25704">
                  <c:v>5.092946269416095E-4</c:v>
                </c:pt>
                <c:pt idx="25705">
                  <c:v>4.3744531933532539E-4</c:v>
                </c:pt>
                <c:pt idx="25706">
                  <c:v>4.3744531933532539E-4</c:v>
                </c:pt>
                <c:pt idx="25707">
                  <c:v>4.9554781262098134E-2</c:v>
                </c:pt>
                <c:pt idx="25708">
                  <c:v>1.3258820951128777E-2</c:v>
                </c:pt>
                <c:pt idx="25709">
                  <c:v>4.3744531933532539E-4</c:v>
                </c:pt>
                <c:pt idx="25710">
                  <c:v>6.6453194180898276E-2</c:v>
                </c:pt>
                <c:pt idx="25711">
                  <c:v>2.098556086532075E-3</c:v>
                </c:pt>
                <c:pt idx="25712">
                  <c:v>7.2036377415687747E-2</c:v>
                </c:pt>
                <c:pt idx="25713">
                  <c:v>2.976190476190496E-3</c:v>
                </c:pt>
                <c:pt idx="25714">
                  <c:v>4.3744531933532539E-4</c:v>
                </c:pt>
                <c:pt idx="25715">
                  <c:v>1.4255682564708943E-2</c:v>
                </c:pt>
                <c:pt idx="25716">
                  <c:v>5.1696146287275495E-3</c:v>
                </c:pt>
                <c:pt idx="25717">
                  <c:v>6.9991251093613586E-3</c:v>
                </c:pt>
                <c:pt idx="25718">
                  <c:v>1.0416666666666938E-2</c:v>
                </c:pt>
                <c:pt idx="25719">
                  <c:v>4.3744531933532539E-4</c:v>
                </c:pt>
                <c:pt idx="25720">
                  <c:v>1.0736842105263183E-2</c:v>
                </c:pt>
                <c:pt idx="25721">
                  <c:v>3.1090848834183539E-3</c:v>
                </c:pt>
                <c:pt idx="25722">
                  <c:v>1.2487512487511664E-3</c:v>
                </c:pt>
                <c:pt idx="25723">
                  <c:v>9.5472709109073548E-3</c:v>
                </c:pt>
                <c:pt idx="25724">
                  <c:v>3.776058302252458E-2</c:v>
                </c:pt>
                <c:pt idx="25725">
                  <c:v>6.8740783026497582E-3</c:v>
                </c:pt>
                <c:pt idx="25726">
                  <c:v>1.133317901610611E-2</c:v>
                </c:pt>
                <c:pt idx="25727">
                  <c:v>1.1511216056670356E-3</c:v>
                </c:pt>
                <c:pt idx="25728">
                  <c:v>1.0635034257081455E-2</c:v>
                </c:pt>
                <c:pt idx="25729">
                  <c:v>6.912845219296887E-3</c:v>
                </c:pt>
                <c:pt idx="25730">
                  <c:v>2.7230833682446817E-2</c:v>
                </c:pt>
                <c:pt idx="25731">
                  <c:v>3.2942667089008643E-2</c:v>
                </c:pt>
                <c:pt idx="25732">
                  <c:v>6.5329872644074953E-4</c:v>
                </c:pt>
                <c:pt idx="25733">
                  <c:v>2.52911645317183E-5</c:v>
                </c:pt>
                <c:pt idx="25734">
                  <c:v>2.9607489284920821E-4</c:v>
                </c:pt>
                <c:pt idx="25735">
                  <c:v>3.3579865512235848E-6</c:v>
                </c:pt>
                <c:pt idx="25736">
                  <c:v>2.7230833682446817E-2</c:v>
                </c:pt>
                <c:pt idx="25737">
                  <c:v>5.0649350649350743E-2</c:v>
                </c:pt>
                <c:pt idx="25738">
                  <c:v>5.0649350649350743E-2</c:v>
                </c:pt>
                <c:pt idx="25739">
                  <c:v>4.8166119594678422E-4</c:v>
                </c:pt>
                <c:pt idx="25740">
                  <c:v>6.5104166666679814E-4</c:v>
                </c:pt>
                <c:pt idx="25741">
                  <c:v>1.0416666666666938E-2</c:v>
                </c:pt>
                <c:pt idx="25742">
                  <c:v>2.3437500000000038E-2</c:v>
                </c:pt>
                <c:pt idx="25743">
                  <c:v>1.6634219670272784E-2</c:v>
                </c:pt>
                <c:pt idx="25744">
                  <c:v>2.7259929388878416E-3</c:v>
                </c:pt>
                <c:pt idx="25745">
                  <c:v>6.8310152343768109E-4</c:v>
                </c:pt>
                <c:pt idx="25746">
                  <c:v>1.1022193278702465E-2</c:v>
                </c:pt>
                <c:pt idx="25747">
                  <c:v>2.3666164910520288E-2</c:v>
                </c:pt>
                <c:pt idx="25748">
                  <c:v>2.3422377080913635E-2</c:v>
                </c:pt>
                <c:pt idx="26371">
                  <c:v>6.1454293737771293E-4</c:v>
                </c:pt>
                <c:pt idx="26372">
                  <c:v>7.2232645403377038E-2</c:v>
                </c:pt>
                <c:pt idx="26373">
                  <c:v>1.3258820951128777E-2</c:v>
                </c:pt>
                <c:pt idx="26374">
                  <c:v>1.1949772715323552E-4</c:v>
                </c:pt>
                <c:pt idx="26375">
                  <c:v>7.0779423006138366E-4</c:v>
                </c:pt>
                <c:pt idx="26376">
                  <c:v>4.0602470207164766E-3</c:v>
                </c:pt>
                <c:pt idx="26377">
                  <c:v>2.3199023199023172E-2</c:v>
                </c:pt>
                <c:pt idx="26378">
                  <c:v>2.9356195919663441E-2</c:v>
                </c:pt>
                <c:pt idx="26379">
                  <c:v>5.7836899942167346E-4</c:v>
                </c:pt>
                <c:pt idx="26380">
                  <c:v>1.26290121177508E-3</c:v>
                </c:pt>
                <c:pt idx="26381">
                  <c:v>2.3437500000000038E-2</c:v>
                </c:pt>
                <c:pt idx="26382">
                  <c:v>6.1454293737771293E-4</c:v>
                </c:pt>
                <c:pt idx="26383">
                  <c:v>2.5604551920341452E-2</c:v>
                </c:pt>
                <c:pt idx="26384">
                  <c:v>6.6666666666668883E-3</c:v>
                </c:pt>
                <c:pt idx="26385">
                  <c:v>2.3437500000000038E-2</c:v>
                </c:pt>
                <c:pt idx="26386">
                  <c:v>9.3370681605978157E-4</c:v>
                </c:pt>
                <c:pt idx="26387">
                  <c:v>2.976190476190496E-3</c:v>
                </c:pt>
                <c:pt idx="26388">
                  <c:v>5.9505884714798488E-3</c:v>
                </c:pt>
                <c:pt idx="26389">
                  <c:v>7.9298048048049522E-4</c:v>
                </c:pt>
                <c:pt idx="26390">
                  <c:v>1.63524869407221E-2</c:v>
                </c:pt>
                <c:pt idx="26391">
                  <c:v>7.9298048048049522E-4</c:v>
                </c:pt>
                <c:pt idx="26392">
                  <c:v>7.7000076997320593E-6</c:v>
                </c:pt>
                <c:pt idx="26393">
                  <c:v>7.7000076997320593E-6</c:v>
                </c:pt>
                <c:pt idx="26394">
                  <c:v>2.1988089784699894E-2</c:v>
                </c:pt>
                <c:pt idx="26395">
                  <c:v>2.7720027720027417E-2</c:v>
                </c:pt>
                <c:pt idx="26396">
                  <c:v>6.7031317031308174E-4</c:v>
                </c:pt>
                <c:pt idx="26397">
                  <c:v>2.269610082110092E-2</c:v>
                </c:pt>
                <c:pt idx="26398">
                  <c:v>1.5061058344640518E-2</c:v>
                </c:pt>
                <c:pt idx="26399">
                  <c:v>0.11633421959508911</c:v>
                </c:pt>
                <c:pt idx="26400">
                  <c:v>1.0810810810810674E-2</c:v>
                </c:pt>
                <c:pt idx="26401">
                  <c:v>1.4440404490449778E-3</c:v>
                </c:pt>
                <c:pt idx="26402">
                  <c:v>6.5104166666679814E-4</c:v>
                </c:pt>
                <c:pt idx="26403">
                  <c:v>2.976190476190496E-3</c:v>
                </c:pt>
                <c:pt idx="26404">
                  <c:v>9.2364532019715878E-4</c:v>
                </c:pt>
                <c:pt idx="26405">
                  <c:v>1.1459129106187558E-3</c:v>
                </c:pt>
                <c:pt idx="26406">
                  <c:v>1.6203703703703606E-2</c:v>
                </c:pt>
                <c:pt idx="26407">
                  <c:v>8.8757396449705879E-3</c:v>
                </c:pt>
                <c:pt idx="26408">
                  <c:v>1.3774104683197297E-3</c:v>
                </c:pt>
                <c:pt idx="26409">
                  <c:v>6.5104166666679814E-4</c:v>
                </c:pt>
                <c:pt idx="26410">
                  <c:v>1.0416666666666938E-2</c:v>
                </c:pt>
                <c:pt idx="26411">
                  <c:v>4.3744531933532539E-4</c:v>
                </c:pt>
                <c:pt idx="26412">
                  <c:v>5.1895316840969742E-3</c:v>
                </c:pt>
                <c:pt idx="26413">
                  <c:v>6.1890485803529349E-3</c:v>
                </c:pt>
                <c:pt idx="26414">
                  <c:v>2.0285175033458756E-2</c:v>
                </c:pt>
                <c:pt idx="26415">
                  <c:v>3.3842968625580778E-4</c:v>
                </c:pt>
                <c:pt idx="26416">
                  <c:v>5.3910801891456285E-2</c:v>
                </c:pt>
                <c:pt idx="26417">
                  <c:v>5.8229251302206542E-3</c:v>
                </c:pt>
                <c:pt idx="26418">
                  <c:v>2.2301228183581132E-2</c:v>
                </c:pt>
                <c:pt idx="26419">
                  <c:v>2.2301228183581132E-2</c:v>
                </c:pt>
                <c:pt idx="26420">
                  <c:v>1.0976702508960743E-2</c:v>
                </c:pt>
                <c:pt idx="26421">
                  <c:v>1.0598834128246171E-3</c:v>
                </c:pt>
                <c:pt idx="26422">
                  <c:v>3.5256410256410152E-2</c:v>
                </c:pt>
                <c:pt idx="26423">
                  <c:v>6.6666666666668883E-3</c:v>
                </c:pt>
                <c:pt idx="26424">
                  <c:v>6.5104166666679814E-4</c:v>
                </c:pt>
                <c:pt idx="26425">
                  <c:v>1.2500000000000219E-2</c:v>
                </c:pt>
                <c:pt idx="26426">
                  <c:v>1.5748031496063096E-2</c:v>
                </c:pt>
                <c:pt idx="26427">
                  <c:v>1.5748031496063096E-2</c:v>
                </c:pt>
                <c:pt idx="26428">
                  <c:v>3.182363854632653E-3</c:v>
                </c:pt>
                <c:pt idx="26429">
                  <c:v>7.5703910414637928E-4</c:v>
                </c:pt>
                <c:pt idx="26430">
                  <c:v>7.5740259740251549E-4</c:v>
                </c:pt>
                <c:pt idx="26431">
                  <c:v>4.5860585197934567E-2</c:v>
                </c:pt>
                <c:pt idx="26432">
                  <c:v>7.5520178745984738E-3</c:v>
                </c:pt>
                <c:pt idx="26433">
                  <c:v>1.1065523576239985E-2</c:v>
                </c:pt>
                <c:pt idx="26434">
                  <c:v>1.675461979035358E-2</c:v>
                </c:pt>
                <c:pt idx="26435">
                  <c:v>8.230849610162017E-4</c:v>
                </c:pt>
                <c:pt idx="26436">
                  <c:v>4.2012707056953919E-3</c:v>
                </c:pt>
                <c:pt idx="26437">
                  <c:v>2.6174566174565739E-3</c:v>
                </c:pt>
                <c:pt idx="26438">
                  <c:v>8.298272075362602E-4</c:v>
                </c:pt>
                <c:pt idx="26439">
                  <c:v>1.1027725661870622E-3</c:v>
                </c:pt>
                <c:pt idx="26440">
                  <c:v>1.1027725661870622E-3</c:v>
                </c:pt>
                <c:pt idx="26441">
                  <c:v>8.9941001418734262E-2</c:v>
                </c:pt>
                <c:pt idx="26442">
                  <c:v>5.4256410256409051E-4</c:v>
                </c:pt>
                <c:pt idx="26443">
                  <c:v>2.2885262885262709E-3</c:v>
                </c:pt>
                <c:pt idx="26444">
                  <c:v>2.3076923076923002E-2</c:v>
                </c:pt>
                <c:pt idx="26445">
                  <c:v>1.5132408575036393E-5</c:v>
                </c:pt>
                <c:pt idx="26446">
                  <c:v>1.9257676479898816E-2</c:v>
                </c:pt>
                <c:pt idx="26447">
                  <c:v>7.8495795702273208E-3</c:v>
                </c:pt>
                <c:pt idx="26448">
                  <c:v>2.3076923076923002E-2</c:v>
                </c:pt>
                <c:pt idx="26449">
                  <c:v>3.5384615384616222E-3</c:v>
                </c:pt>
                <c:pt idx="26450">
                  <c:v>2.3076923076923002E-2</c:v>
                </c:pt>
                <c:pt idx="26451">
                  <c:v>2.254742547425468E-2</c:v>
                </c:pt>
                <c:pt idx="26452">
                  <c:v>1.0970455247564632E-3</c:v>
                </c:pt>
                <c:pt idx="26453">
                  <c:v>1.8736425816051922E-4</c:v>
                </c:pt>
                <c:pt idx="26454">
                  <c:v>1.238823529411778E-2</c:v>
                </c:pt>
                <c:pt idx="26455">
                  <c:v>5.5998588567395804E-3</c:v>
                </c:pt>
                <c:pt idx="26456">
                  <c:v>1.883239171374814E-3</c:v>
                </c:pt>
                <c:pt idx="26457">
                  <c:v>6.6666666666668883E-3</c:v>
                </c:pt>
                <c:pt idx="26458">
                  <c:v>2.3437500000000038E-2</c:v>
                </c:pt>
                <c:pt idx="26459">
                  <c:v>5.5555555555555448E-2</c:v>
                </c:pt>
                <c:pt idx="26460">
                  <c:v>2.9844576719576757E-2</c:v>
                </c:pt>
                <c:pt idx="26461">
                  <c:v>2.5661587810745838E-2</c:v>
                </c:pt>
                <c:pt idx="26462">
                  <c:v>2.0324179054337758E-2</c:v>
                </c:pt>
                <c:pt idx="26463">
                  <c:v>5.042016806722607E-3</c:v>
                </c:pt>
                <c:pt idx="26464">
                  <c:v>1.9756354554207253E-4</c:v>
                </c:pt>
                <c:pt idx="26465">
                  <c:v>1.2254148800921788E-3</c:v>
                </c:pt>
                <c:pt idx="26466">
                  <c:v>1.5896103896103946E-2</c:v>
                </c:pt>
                <c:pt idx="26467">
                  <c:v>6.1285120108648767E-3</c:v>
                </c:pt>
                <c:pt idx="26468">
                  <c:v>2.7348293345423883E-2</c:v>
                </c:pt>
                <c:pt idx="26469">
                  <c:v>4.2441218911805362E-4</c:v>
                </c:pt>
                <c:pt idx="26470">
                  <c:v>2.3965141612200407E-2</c:v>
                </c:pt>
                <c:pt idx="26471">
                  <c:v>6.6788450377179901E-4</c:v>
                </c:pt>
                <c:pt idx="26472">
                  <c:v>1.1022193278702465E-2</c:v>
                </c:pt>
                <c:pt idx="26473">
                  <c:v>5.5473372781080627E-4</c:v>
                </c:pt>
                <c:pt idx="26474">
                  <c:v>4.3744531933532539E-4</c:v>
                </c:pt>
                <c:pt idx="26475">
                  <c:v>6.238859180035747E-3</c:v>
                </c:pt>
                <c:pt idx="26476">
                  <c:v>2.976190476190496E-3</c:v>
                </c:pt>
                <c:pt idx="26477">
                  <c:v>1.0416666666666938E-2</c:v>
                </c:pt>
                <c:pt idx="26478">
                  <c:v>1.3605442176870656E-2</c:v>
                </c:pt>
                <c:pt idx="26479">
                  <c:v>1.0003306878307095E-2</c:v>
                </c:pt>
                <c:pt idx="26480">
                  <c:v>6.5104166666679814E-4</c:v>
                </c:pt>
                <c:pt idx="26481">
                  <c:v>6.5104166666679814E-4</c:v>
                </c:pt>
                <c:pt idx="26482">
                  <c:v>9.7949188858280165E-3</c:v>
                </c:pt>
                <c:pt idx="26483">
                  <c:v>1.5748031496063096E-2</c:v>
                </c:pt>
                <c:pt idx="26484">
                  <c:v>2.976190476190496E-3</c:v>
                </c:pt>
                <c:pt idx="26485">
                  <c:v>1.5748031496063096E-2</c:v>
                </c:pt>
                <c:pt idx="26486">
                  <c:v>2.976190476190496E-3</c:v>
                </c:pt>
                <c:pt idx="26487">
                  <c:v>6.5104166666679814E-4</c:v>
                </c:pt>
                <c:pt idx="26488">
                  <c:v>3.747423646243965E-4</c:v>
                </c:pt>
                <c:pt idx="26489">
                  <c:v>1.2204424103737656E-2</c:v>
                </c:pt>
                <c:pt idx="26490">
                  <c:v>6.9686411149826252E-3</c:v>
                </c:pt>
                <c:pt idx="26491">
                  <c:v>1.587301587301774E-3</c:v>
                </c:pt>
                <c:pt idx="26492">
                  <c:v>6.5104166666679814E-4</c:v>
                </c:pt>
                <c:pt idx="26493">
                  <c:v>4.4773391812864905E-3</c:v>
                </c:pt>
                <c:pt idx="26494">
                  <c:v>1.5679442508710839E-2</c:v>
                </c:pt>
                <c:pt idx="26495">
                  <c:v>1.5748031496063096E-2</c:v>
                </c:pt>
                <c:pt idx="26496">
                  <c:v>1.7076502732243888E-4</c:v>
                </c:pt>
                <c:pt idx="26497">
                  <c:v>4.7833649588867738E-3</c:v>
                </c:pt>
                <c:pt idx="26498">
                  <c:v>1.5748031496063096E-2</c:v>
                </c:pt>
                <c:pt idx="26499">
                  <c:v>2.026971126003117E-3</c:v>
                </c:pt>
                <c:pt idx="26500">
                  <c:v>0</c:v>
                </c:pt>
                <c:pt idx="26501">
                  <c:v>9.8425196850402048E-4</c:v>
                </c:pt>
                <c:pt idx="26502">
                  <c:v>1.0416666666666938E-2</c:v>
                </c:pt>
                <c:pt idx="26503">
                  <c:v>4.3744531933532539E-4</c:v>
                </c:pt>
                <c:pt idx="26504">
                  <c:v>1.734400656814461E-2</c:v>
                </c:pt>
                <c:pt idx="26505">
                  <c:v>1.734400656814461E-2</c:v>
                </c:pt>
                <c:pt idx="26506">
                  <c:v>1.734400656814461E-2</c:v>
                </c:pt>
                <c:pt idx="26507">
                  <c:v>1.734400656814461E-2</c:v>
                </c:pt>
                <c:pt idx="26508">
                  <c:v>6.5104166666679814E-4</c:v>
                </c:pt>
                <c:pt idx="26509">
                  <c:v>5.092946269416095E-4</c:v>
                </c:pt>
                <c:pt idx="26510">
                  <c:v>7.0275897969807556E-3</c:v>
                </c:pt>
                <c:pt idx="26511">
                  <c:v>3.097173828881227E-3</c:v>
                </c:pt>
                <c:pt idx="26512">
                  <c:v>1.0416666666666938E-2</c:v>
                </c:pt>
                <c:pt idx="26513">
                  <c:v>3.7858422939068027E-2</c:v>
                </c:pt>
                <c:pt idx="26514">
                  <c:v>3.9447731755425089E-3</c:v>
                </c:pt>
                <c:pt idx="26515">
                  <c:v>3.8722933459776161E-3</c:v>
                </c:pt>
                <c:pt idx="26516">
                  <c:v>1.0205144225762793E-2</c:v>
                </c:pt>
                <c:pt idx="26517">
                  <c:v>1.587301587301774E-3</c:v>
                </c:pt>
                <c:pt idx="26518">
                  <c:v>2.3437500000000038E-2</c:v>
                </c:pt>
                <c:pt idx="26519">
                  <c:v>1.0976702508960743E-2</c:v>
                </c:pt>
                <c:pt idx="26520">
                  <c:v>6.4499484004128737E-4</c:v>
                </c:pt>
                <c:pt idx="26521">
                  <c:v>6.4499484004128737E-4</c:v>
                </c:pt>
                <c:pt idx="26522">
                  <c:v>6.4499484004128737E-4</c:v>
                </c:pt>
                <c:pt idx="26523">
                  <c:v>3.7919779210573629E-2</c:v>
                </c:pt>
                <c:pt idx="26524">
                  <c:v>7.0748304981301776E-3</c:v>
                </c:pt>
                <c:pt idx="26525">
                  <c:v>2.1822849807445383E-2</c:v>
                </c:pt>
                <c:pt idx="26526">
                  <c:v>6.4499484004128737E-4</c:v>
                </c:pt>
                <c:pt idx="26527">
                  <c:v>2.3719165085388773E-2</c:v>
                </c:pt>
                <c:pt idx="26528">
                  <c:v>6.7147134954068282E-3</c:v>
                </c:pt>
                <c:pt idx="26529">
                  <c:v>8.1687888816639829E-3</c:v>
                </c:pt>
                <c:pt idx="26530">
                  <c:v>6.4499484004128737E-4</c:v>
                </c:pt>
                <c:pt idx="26531">
                  <c:v>3.3275337103088151E-2</c:v>
                </c:pt>
                <c:pt idx="26532">
                  <c:v>1.6247727161039806E-2</c:v>
                </c:pt>
                <c:pt idx="26533">
                  <c:v>3.2709092816421599E-2</c:v>
                </c:pt>
                <c:pt idx="26534">
                  <c:v>3.0514051539761625E-2</c:v>
                </c:pt>
                <c:pt idx="26535">
                  <c:v>4.6883495899780348E-4</c:v>
                </c:pt>
                <c:pt idx="26536">
                  <c:v>1.8049133529009751E-2</c:v>
                </c:pt>
                <c:pt idx="26537">
                  <c:v>4.5112781954887209E-2</c:v>
                </c:pt>
                <c:pt idx="26538">
                  <c:v>2.5769911731088804E-2</c:v>
                </c:pt>
                <c:pt idx="26539">
                  <c:v>6.9295707929419191E-3</c:v>
                </c:pt>
                <c:pt idx="26540">
                  <c:v>1.7420619563614308E-3</c:v>
                </c:pt>
                <c:pt idx="26541">
                  <c:v>1.5972015972035234E-4</c:v>
                </c:pt>
                <c:pt idx="26542">
                  <c:v>2.2522522522522369E-2</c:v>
                </c:pt>
                <c:pt idx="26543">
                  <c:v>2.7488530547353937E-2</c:v>
                </c:pt>
                <c:pt idx="26544">
                  <c:v>1.9789280806230898E-3</c:v>
                </c:pt>
                <c:pt idx="26545">
                  <c:v>5.0331323058599639E-4</c:v>
                </c:pt>
                <c:pt idx="26546">
                  <c:v>1.2972972972971489E-3</c:v>
                </c:pt>
                <c:pt idx="26547">
                  <c:v>1.1076650420912423E-2</c:v>
                </c:pt>
                <c:pt idx="26548">
                  <c:v>1.5055476529160543E-2</c:v>
                </c:pt>
                <c:pt idx="26549">
                  <c:v>5.204220263043683E-3</c:v>
                </c:pt>
                <c:pt idx="26550">
                  <c:v>2.2522522522522369E-2</c:v>
                </c:pt>
                <c:pt idx="26551">
                  <c:v>8.4610324610325631E-3</c:v>
                </c:pt>
                <c:pt idx="26552">
                  <c:v>1.6267050749797755E-4</c:v>
                </c:pt>
                <c:pt idx="26553">
                  <c:v>1.0860484544695154E-2</c:v>
                </c:pt>
                <c:pt idx="26554">
                  <c:v>1.1753950633408203E-3</c:v>
                </c:pt>
                <c:pt idx="26555">
                  <c:v>1.1154259274560121E-2</c:v>
                </c:pt>
                <c:pt idx="26556">
                  <c:v>9.8965362123263657E-4</c:v>
                </c:pt>
                <c:pt idx="26557">
                  <c:v>2.3199023199023172E-2</c:v>
                </c:pt>
                <c:pt idx="26558">
                  <c:v>2.1862348178137599E-2</c:v>
                </c:pt>
                <c:pt idx="26559">
                  <c:v>1.9309616832796644E-5</c:v>
                </c:pt>
                <c:pt idx="26560">
                  <c:v>1.79199575230638E-3</c:v>
                </c:pt>
                <c:pt idx="26561">
                  <c:v>1.6421052631579034E-2</c:v>
                </c:pt>
                <c:pt idx="26562">
                  <c:v>1.6421052631579034E-2</c:v>
                </c:pt>
                <c:pt idx="26563">
                  <c:v>1.0840468131236701E-3</c:v>
                </c:pt>
                <c:pt idx="26564">
                  <c:v>3.9662389350167094E-3</c:v>
                </c:pt>
                <c:pt idx="26565">
                  <c:v>1.9655647995729005E-2</c:v>
                </c:pt>
                <c:pt idx="26566">
                  <c:v>3.9801156377643953E-3</c:v>
                </c:pt>
                <c:pt idx="26567">
                  <c:v>3.8917017122023223E-3</c:v>
                </c:pt>
                <c:pt idx="26568">
                  <c:v>1.0860484544695154E-2</c:v>
                </c:pt>
                <c:pt idx="26569">
                  <c:v>1.1149329555662339E-2</c:v>
                </c:pt>
                <c:pt idx="26570">
                  <c:v>1.6421052631579034E-2</c:v>
                </c:pt>
                <c:pt idx="26571">
                  <c:v>2.1935466399484609E-4</c:v>
                </c:pt>
                <c:pt idx="26572">
                  <c:v>5.7836899942167346E-4</c:v>
                </c:pt>
                <c:pt idx="26573">
                  <c:v>5.9412132582864305E-2</c:v>
                </c:pt>
                <c:pt idx="26574">
                  <c:v>1.0840468131236701E-3</c:v>
                </c:pt>
                <c:pt idx="26575">
                  <c:v>1.5802533629358694E-2</c:v>
                </c:pt>
                <c:pt idx="26576">
                  <c:v>1.9700551615449213E-4</c:v>
                </c:pt>
                <c:pt idx="26577">
                  <c:v>2.3437500000000038E-2</c:v>
                </c:pt>
                <c:pt idx="26578">
                  <c:v>2.3437500000000038E-2</c:v>
                </c:pt>
                <c:pt idx="26579">
                  <c:v>1.0416666666666938E-2</c:v>
                </c:pt>
                <c:pt idx="26580">
                  <c:v>2.9761904761906118E-3</c:v>
                </c:pt>
                <c:pt idx="26581">
                  <c:v>3.5197334166406267E-2</c:v>
                </c:pt>
                <c:pt idx="26582">
                  <c:v>1.5748031496063172E-2</c:v>
                </c:pt>
                <c:pt idx="26583">
                  <c:v>2.5310090512906745E-2</c:v>
                </c:pt>
                <c:pt idx="26584">
                  <c:v>1.0416666666666938E-2</c:v>
                </c:pt>
                <c:pt idx="26585">
                  <c:v>3.5433070866141662E-2</c:v>
                </c:pt>
                <c:pt idx="26586">
                  <c:v>4.3744531933532539E-4</c:v>
                </c:pt>
                <c:pt idx="26587">
                  <c:v>4.3744531933532539E-4</c:v>
                </c:pt>
                <c:pt idx="26588">
                  <c:v>2.2257551669316398E-2</c:v>
                </c:pt>
                <c:pt idx="26589">
                  <c:v>1.8939393939394035E-3</c:v>
                </c:pt>
                <c:pt idx="26590">
                  <c:v>6.6666666666668883E-3</c:v>
                </c:pt>
                <c:pt idx="26591">
                  <c:v>1.0860484544695154E-2</c:v>
                </c:pt>
                <c:pt idx="26592">
                  <c:v>2.3199023199023172E-2</c:v>
                </c:pt>
                <c:pt idx="26593">
                  <c:v>3.9915069409986098E-2</c:v>
                </c:pt>
                <c:pt idx="26594">
                  <c:v>2.2071307300509393E-2</c:v>
                </c:pt>
                <c:pt idx="26595">
                  <c:v>1.0860484544695154E-2</c:v>
                </c:pt>
                <c:pt idx="26596">
                  <c:v>7.1878940731399624E-2</c:v>
                </c:pt>
                <c:pt idx="26597">
                  <c:v>5.7836899942158889E-4</c:v>
                </c:pt>
                <c:pt idx="26598">
                  <c:v>6.5830617821238847E-6</c:v>
                </c:pt>
                <c:pt idx="26599">
                  <c:v>4.4720554702406032E-2</c:v>
                </c:pt>
                <c:pt idx="26600">
                  <c:v>2.3199023199023172E-2</c:v>
                </c:pt>
                <c:pt idx="26601">
                  <c:v>1.6421052631579034E-2</c:v>
                </c:pt>
                <c:pt idx="26602">
                  <c:v>1.1753950633408203E-3</c:v>
                </c:pt>
                <c:pt idx="26603">
                  <c:v>1.79199575230638E-3</c:v>
                </c:pt>
                <c:pt idx="26604">
                  <c:v>6.5830617821238847E-6</c:v>
                </c:pt>
                <c:pt idx="26605">
                  <c:v>5.7983942908117765E-2</c:v>
                </c:pt>
                <c:pt idx="26606">
                  <c:v>3.264986287057643E-3</c:v>
                </c:pt>
                <c:pt idx="26607">
                  <c:v>1.6638863528815693E-2</c:v>
                </c:pt>
                <c:pt idx="26608">
                  <c:v>7.3970350978661854E-3</c:v>
                </c:pt>
                <c:pt idx="26609">
                  <c:v>1.0860484544695154E-2</c:v>
                </c:pt>
                <c:pt idx="26610">
                  <c:v>0.10628903910327708</c:v>
                </c:pt>
                <c:pt idx="26611">
                  <c:v>2.3410125040306887E-2</c:v>
                </c:pt>
                <c:pt idx="26612">
                  <c:v>4.8369269850574784E-2</c:v>
                </c:pt>
                <c:pt idx="26613">
                  <c:v>3.9662389350167094E-3</c:v>
                </c:pt>
                <c:pt idx="26614">
                  <c:v>1.0746024815852845E-2</c:v>
                </c:pt>
                <c:pt idx="26615">
                  <c:v>3.3094017094026639E-4</c:v>
                </c:pt>
                <c:pt idx="26616">
                  <c:v>1.0362897576012367E-2</c:v>
                </c:pt>
                <c:pt idx="26617">
                  <c:v>1.0175010175010308E-2</c:v>
                </c:pt>
                <c:pt idx="26618">
                  <c:v>1.0416666666666938E-2</c:v>
                </c:pt>
                <c:pt idx="26619">
                  <c:v>1.6203703703703606E-2</c:v>
                </c:pt>
                <c:pt idx="26620">
                  <c:v>4.5955882352954056E-4</c:v>
                </c:pt>
                <c:pt idx="26621">
                  <c:v>3.3504273504274098E-3</c:v>
                </c:pt>
                <c:pt idx="26622">
                  <c:v>4.3744531933532539E-4</c:v>
                </c:pt>
                <c:pt idx="26623">
                  <c:v>1.5748031496063096E-2</c:v>
                </c:pt>
                <c:pt idx="26624">
                  <c:v>3.328402366864029E-3</c:v>
                </c:pt>
                <c:pt idx="26625">
                  <c:v>1.3355460723881862E-2</c:v>
                </c:pt>
                <c:pt idx="26626">
                  <c:v>3.097173828881227E-3</c:v>
                </c:pt>
                <c:pt idx="26627">
                  <c:v>3.6525974025975378E-3</c:v>
                </c:pt>
                <c:pt idx="26628">
                  <c:v>6.5104166666679814E-4</c:v>
                </c:pt>
                <c:pt idx="26629">
                  <c:v>9.9206349206338554E-4</c:v>
                </c:pt>
                <c:pt idx="26630">
                  <c:v>2.66666666666668E-2</c:v>
                </c:pt>
                <c:pt idx="26631">
                  <c:v>1.883239171374814E-3</c:v>
                </c:pt>
                <c:pt idx="26632">
                  <c:v>7.6287965408422132E-3</c:v>
                </c:pt>
                <c:pt idx="26633">
                  <c:v>1.3109651220350232E-3</c:v>
                </c:pt>
                <c:pt idx="26634">
                  <c:v>6.4499484004128737E-4</c:v>
                </c:pt>
                <c:pt idx="26635">
                  <c:v>3.6053130929791309E-2</c:v>
                </c:pt>
                <c:pt idx="26636">
                  <c:v>6.8984547461431117E-5</c:v>
                </c:pt>
                <c:pt idx="26637">
                  <c:v>1.0416666666666938E-2</c:v>
                </c:pt>
                <c:pt idx="26638">
                  <c:v>6.5104166666679814E-4</c:v>
                </c:pt>
                <c:pt idx="26639">
                  <c:v>6.5104166666679814E-4</c:v>
                </c:pt>
                <c:pt idx="26640">
                  <c:v>1.3227513227514738E-3</c:v>
                </c:pt>
                <c:pt idx="26641">
                  <c:v>1.0416666666666938E-2</c:v>
                </c:pt>
                <c:pt idx="26642">
                  <c:v>4.0165115995197669E-2</c:v>
                </c:pt>
                <c:pt idx="26643">
                  <c:v>6.8310152343768109E-4</c:v>
                </c:pt>
                <c:pt idx="26644">
                  <c:v>3.6235294117646998E-2</c:v>
                </c:pt>
                <c:pt idx="26645">
                  <c:v>3.0668916702668958E-3</c:v>
                </c:pt>
                <c:pt idx="26646">
                  <c:v>4.234519805453983E-3</c:v>
                </c:pt>
                <c:pt idx="26647">
                  <c:v>2.1365731043150302E-2</c:v>
                </c:pt>
                <c:pt idx="26648">
                  <c:v>3.8317054845980379E-2</c:v>
                </c:pt>
                <c:pt idx="26649">
                  <c:v>2.1365731043150302E-2</c:v>
                </c:pt>
                <c:pt idx="26650">
                  <c:v>3.4377387318563754E-2</c:v>
                </c:pt>
                <c:pt idx="26651">
                  <c:v>4.1824604358888812E-3</c:v>
                </c:pt>
                <c:pt idx="26652">
                  <c:v>3.4009512754453646E-3</c:v>
                </c:pt>
                <c:pt idx="26653">
                  <c:v>3.1173826173826382E-3</c:v>
                </c:pt>
                <c:pt idx="26654">
                  <c:v>7.830878798620617E-3</c:v>
                </c:pt>
                <c:pt idx="26655">
                  <c:v>6.1454293737771293E-4</c:v>
                </c:pt>
                <c:pt idx="26656">
                  <c:v>4.8166119594678422E-4</c:v>
                </c:pt>
                <c:pt idx="26657">
                  <c:v>8.9191710708739682E-3</c:v>
                </c:pt>
                <c:pt idx="26658">
                  <c:v>1.0635034257081455E-2</c:v>
                </c:pt>
                <c:pt idx="26659">
                  <c:v>6.4408731764104095E-3</c:v>
                </c:pt>
                <c:pt idx="26660">
                  <c:v>1.3530116577637242E-2</c:v>
                </c:pt>
                <c:pt idx="26661">
                  <c:v>6.1454293737771293E-4</c:v>
                </c:pt>
                <c:pt idx="26662">
                  <c:v>3.2859412250514988E-3</c:v>
                </c:pt>
                <c:pt idx="26663">
                  <c:v>3.5256410256410152E-2</c:v>
                </c:pt>
                <c:pt idx="26664">
                  <c:v>2.1164948840937986E-3</c:v>
                </c:pt>
                <c:pt idx="26665">
                  <c:v>1.3374333690695497E-3</c:v>
                </c:pt>
                <c:pt idx="26666">
                  <c:v>3.5433070866141662E-2</c:v>
                </c:pt>
                <c:pt idx="26667">
                  <c:v>1.9357336430511073E-4</c:v>
                </c:pt>
                <c:pt idx="26668">
                  <c:v>0</c:v>
                </c:pt>
                <c:pt idx="26669">
                  <c:v>2.6205450733739476E-4</c:v>
                </c:pt>
                <c:pt idx="26670">
                  <c:v>4.2372881355930824E-3</c:v>
                </c:pt>
                <c:pt idx="26671">
                  <c:v>4.2724087840643057E-5</c:v>
                </c:pt>
                <c:pt idx="26672">
                  <c:v>3.1610557926353786E-4</c:v>
                </c:pt>
                <c:pt idx="26673">
                  <c:v>7.4992347719621596E-3</c:v>
                </c:pt>
                <c:pt idx="26674">
                  <c:v>2.3437500000000038E-2</c:v>
                </c:pt>
                <c:pt idx="26675">
                  <c:v>1.3888888888888959E-2</c:v>
                </c:pt>
                <c:pt idx="26676">
                  <c:v>1.0416666666666938E-2</c:v>
                </c:pt>
                <c:pt idx="26677">
                  <c:v>2.3437500000000038E-2</c:v>
                </c:pt>
                <c:pt idx="26678">
                  <c:v>3.0131826741996361E-2</c:v>
                </c:pt>
                <c:pt idx="26679">
                  <c:v>4.7384615384615261E-2</c:v>
                </c:pt>
                <c:pt idx="26680">
                  <c:v>1.3530116577637242E-2</c:v>
                </c:pt>
                <c:pt idx="26681">
                  <c:v>1.8239795918367527E-2</c:v>
                </c:pt>
                <c:pt idx="26682">
                  <c:v>4.646901770796041E-4</c:v>
                </c:pt>
                <c:pt idx="26683">
                  <c:v>1.0635034257081455E-2</c:v>
                </c:pt>
                <c:pt idx="26684">
                  <c:v>1.0635034257081455E-2</c:v>
                </c:pt>
                <c:pt idx="26685">
                  <c:v>4.8166119594678422E-4</c:v>
                </c:pt>
                <c:pt idx="26686">
                  <c:v>8.967143220171548E-3</c:v>
                </c:pt>
                <c:pt idx="26687">
                  <c:v>1.0253613874567633E-3</c:v>
                </c:pt>
                <c:pt idx="26688">
                  <c:v>6.912845219296887E-3</c:v>
                </c:pt>
                <c:pt idx="26689">
                  <c:v>1.0377911652838248E-3</c:v>
                </c:pt>
                <c:pt idx="26690">
                  <c:v>1.2243878060969561E-2</c:v>
                </c:pt>
                <c:pt idx="26691">
                  <c:v>1.4570057271921608E-3</c:v>
                </c:pt>
                <c:pt idx="26692">
                  <c:v>4.5332071740246021E-3</c:v>
                </c:pt>
                <c:pt idx="26693">
                  <c:v>1.85255198487713E-2</c:v>
                </c:pt>
                <c:pt idx="26694">
                  <c:v>1.2243878060969561E-2</c:v>
                </c:pt>
                <c:pt idx="26695">
                  <c:v>6.3345129893489383E-3</c:v>
                </c:pt>
                <c:pt idx="26696">
                  <c:v>1.2243878060969561E-2</c:v>
                </c:pt>
                <c:pt idx="26697">
                  <c:v>1.2243878060969561E-2</c:v>
                </c:pt>
                <c:pt idx="26698">
                  <c:v>1.4581535806730958E-3</c:v>
                </c:pt>
                <c:pt idx="26699">
                  <c:v>7.1731748726660367E-4</c:v>
                </c:pt>
                <c:pt idx="26700">
                  <c:v>6.9991251093613586E-3</c:v>
                </c:pt>
                <c:pt idx="26701">
                  <c:v>2.976190476190496E-3</c:v>
                </c:pt>
                <c:pt idx="26702">
                  <c:v>4.3744531933532539E-4</c:v>
                </c:pt>
                <c:pt idx="26703">
                  <c:v>3.5511363636362483E-4</c:v>
                </c:pt>
                <c:pt idx="26704">
                  <c:v>6.5104166666679814E-4</c:v>
                </c:pt>
                <c:pt idx="26705">
                  <c:v>1.0416666666666938E-2</c:v>
                </c:pt>
                <c:pt idx="26706">
                  <c:v>2.3437500000000038E-2</c:v>
                </c:pt>
                <c:pt idx="26707">
                  <c:v>1.795956852141034E-5</c:v>
                </c:pt>
                <c:pt idx="26708">
                  <c:v>4.4519375148178277E-3</c:v>
                </c:pt>
                <c:pt idx="26709">
                  <c:v>4.1406067228352897E-7</c:v>
                </c:pt>
                <c:pt idx="26710">
                  <c:v>3.8807972269881648E-2</c:v>
                </c:pt>
                <c:pt idx="26711">
                  <c:v>2.0748482286943332E-3</c:v>
                </c:pt>
                <c:pt idx="26712">
                  <c:v>2.2050022050022031E-2</c:v>
                </c:pt>
                <c:pt idx="26713">
                  <c:v>1.6079158936301841E-2</c:v>
                </c:pt>
                <c:pt idx="26714">
                  <c:v>2.2002798788513217E-2</c:v>
                </c:pt>
                <c:pt idx="26715">
                  <c:v>1.354024127133354E-2</c:v>
                </c:pt>
                <c:pt idx="26716">
                  <c:v>3.9335664335666265E-3</c:v>
                </c:pt>
                <c:pt idx="26717">
                  <c:v>4.8166119594678422E-4</c:v>
                </c:pt>
                <c:pt idx="26718">
                  <c:v>3.0786230576146635E-2</c:v>
                </c:pt>
                <c:pt idx="26719">
                  <c:v>1.8353850097271269E-2</c:v>
                </c:pt>
                <c:pt idx="26720">
                  <c:v>7.1602709217386297E-3</c:v>
                </c:pt>
                <c:pt idx="26721">
                  <c:v>4.8166119594678422E-4</c:v>
                </c:pt>
                <c:pt idx="26722">
                  <c:v>1.0635034257081455E-2</c:v>
                </c:pt>
                <c:pt idx="26723">
                  <c:v>1.452455785505905E-2</c:v>
                </c:pt>
                <c:pt idx="26724">
                  <c:v>2.3319200484554808E-2</c:v>
                </c:pt>
                <c:pt idx="26725">
                  <c:v>1.6112919338532523E-6</c:v>
                </c:pt>
                <c:pt idx="26726">
                  <c:v>2.0748482286943332E-3</c:v>
                </c:pt>
                <c:pt idx="26727">
                  <c:v>2.6128172212896254E-2</c:v>
                </c:pt>
                <c:pt idx="26728">
                  <c:v>5.0346232908386412E-2</c:v>
                </c:pt>
                <c:pt idx="26729">
                  <c:v>2.2071307300509393E-2</c:v>
                </c:pt>
                <c:pt idx="26730">
                  <c:v>2.0541058471080383E-3</c:v>
                </c:pt>
                <c:pt idx="26731">
                  <c:v>6.7476383265857292E-3</c:v>
                </c:pt>
                <c:pt idx="26732">
                  <c:v>3.0361625805459241E-2</c:v>
                </c:pt>
                <c:pt idx="26733">
                  <c:v>6.9489664631366141E-3</c:v>
                </c:pt>
                <c:pt idx="26734">
                  <c:v>7.1689542806360456E-3</c:v>
                </c:pt>
                <c:pt idx="26735">
                  <c:v>3.0879022850478456E-3</c:v>
                </c:pt>
                <c:pt idx="26736">
                  <c:v>5.7836899942167346E-4</c:v>
                </c:pt>
                <c:pt idx="26737">
                  <c:v>2.3199023199023172E-2</c:v>
                </c:pt>
                <c:pt idx="26738">
                  <c:v>1.1452451292037683E-4</c:v>
                </c:pt>
                <c:pt idx="26739">
                  <c:v>8.5004264669739493E-3</c:v>
                </c:pt>
                <c:pt idx="26740">
                  <c:v>7.0646620931252256E-3</c:v>
                </c:pt>
                <c:pt idx="26741">
                  <c:v>1.2643595440929032E-2</c:v>
                </c:pt>
                <c:pt idx="26742">
                  <c:v>2.2204968729032746E-2</c:v>
                </c:pt>
                <c:pt idx="26743">
                  <c:v>1.0296789824349027E-2</c:v>
                </c:pt>
                <c:pt idx="26744">
                  <c:v>7.2148786831516027E-4</c:v>
                </c:pt>
                <c:pt idx="26745">
                  <c:v>1.0296789824349027E-2</c:v>
                </c:pt>
                <c:pt idx="26746">
                  <c:v>7.2148786831516027E-4</c:v>
                </c:pt>
                <c:pt idx="26747">
                  <c:v>7.433742727860355E-4</c:v>
                </c:pt>
                <c:pt idx="26748">
                  <c:v>1.0296789824349027E-2</c:v>
                </c:pt>
                <c:pt idx="26749">
                  <c:v>1.5567765567765486E-2</c:v>
                </c:pt>
                <c:pt idx="26750">
                  <c:v>1.0296789824349027E-2</c:v>
                </c:pt>
                <c:pt idx="26751">
                  <c:v>1.0671498117696316E-2</c:v>
                </c:pt>
                <c:pt idx="26752">
                  <c:v>2.4085224641037482E-2</c:v>
                </c:pt>
                <c:pt idx="26753">
                  <c:v>2.7813436029097232E-2</c:v>
                </c:pt>
                <c:pt idx="26754">
                  <c:v>3.0812972962464255E-2</c:v>
                </c:pt>
                <c:pt idx="26755">
                  <c:v>1.4267283678434483E-3</c:v>
                </c:pt>
                <c:pt idx="26756">
                  <c:v>4.6535436735049954E-5</c:v>
                </c:pt>
                <c:pt idx="26757">
                  <c:v>5.7836899942167346E-4</c:v>
                </c:pt>
                <c:pt idx="26758">
                  <c:v>1.3724010155760494E-5</c:v>
                </c:pt>
                <c:pt idx="26759">
                  <c:v>3.769370375541006E-3</c:v>
                </c:pt>
                <c:pt idx="26760">
                  <c:v>1.6665832540913812E-2</c:v>
                </c:pt>
                <c:pt idx="26761">
                  <c:v>1.0860484544695154E-2</c:v>
                </c:pt>
                <c:pt idx="26762">
                  <c:v>4.5740293418325748E-4</c:v>
                </c:pt>
                <c:pt idx="26763">
                  <c:v>4.552286298457814E-3</c:v>
                </c:pt>
                <c:pt idx="26764">
                  <c:v>2.1862348178137599E-2</c:v>
                </c:pt>
                <c:pt idx="26765">
                  <c:v>1.87614785952737E-2</c:v>
                </c:pt>
                <c:pt idx="26766">
                  <c:v>1.6670635865681739E-3</c:v>
                </c:pt>
                <c:pt idx="26767">
                  <c:v>4.5740293418325748E-4</c:v>
                </c:pt>
                <c:pt idx="26768">
                  <c:v>1.4459224985540737E-2</c:v>
                </c:pt>
                <c:pt idx="26769">
                  <c:v>1.4459224985540737E-2</c:v>
                </c:pt>
                <c:pt idx="26770">
                  <c:v>1.0860484544695154E-2</c:v>
                </c:pt>
                <c:pt idx="26771">
                  <c:v>5.7836899942167346E-4</c:v>
                </c:pt>
                <c:pt idx="26772">
                  <c:v>1.4459224985540737E-2</c:v>
                </c:pt>
                <c:pt idx="26773">
                  <c:v>1.4459224985540737E-2</c:v>
                </c:pt>
                <c:pt idx="26774">
                  <c:v>3.484553723788203E-3</c:v>
                </c:pt>
                <c:pt idx="26775">
                  <c:v>7.1689542806360456E-3</c:v>
                </c:pt>
                <c:pt idx="26776">
                  <c:v>8.0140572500504159E-3</c:v>
                </c:pt>
                <c:pt idx="26777">
                  <c:v>2.3006834123410553E-2</c:v>
                </c:pt>
                <c:pt idx="26778">
                  <c:v>2.3199023199023172E-2</c:v>
                </c:pt>
                <c:pt idx="26779">
                  <c:v>2.086438152011905E-2</c:v>
                </c:pt>
                <c:pt idx="26780">
                  <c:v>8.3787180561364124E-4</c:v>
                </c:pt>
                <c:pt idx="26781">
                  <c:v>1.7350238694111325E-3</c:v>
                </c:pt>
                <c:pt idx="26782">
                  <c:v>5.5029716046665345E-3</c:v>
                </c:pt>
                <c:pt idx="26783">
                  <c:v>1.0263929618768076E-2</c:v>
                </c:pt>
                <c:pt idx="26784">
                  <c:v>5.4682159945316959E-3</c:v>
                </c:pt>
                <c:pt idx="26785">
                  <c:v>3.6371696573402712E-3</c:v>
                </c:pt>
                <c:pt idx="26786">
                  <c:v>8.3787180561364124E-4</c:v>
                </c:pt>
                <c:pt idx="26787">
                  <c:v>5.1522248243559839E-2</c:v>
                </c:pt>
                <c:pt idx="26788">
                  <c:v>1.2273440844869352E-2</c:v>
                </c:pt>
                <c:pt idx="26789">
                  <c:v>5.1522248243559839E-2</c:v>
                </c:pt>
                <c:pt idx="26790">
                  <c:v>7.9189103579346953E-3</c:v>
                </c:pt>
                <c:pt idx="26791">
                  <c:v>1.0263929618768076E-2</c:v>
                </c:pt>
                <c:pt idx="26792">
                  <c:v>3.0273175100761097E-2</c:v>
                </c:pt>
                <c:pt idx="26793">
                  <c:v>2.5864707682889666E-2</c:v>
                </c:pt>
                <c:pt idx="26794">
                  <c:v>6.9991251093613586E-3</c:v>
                </c:pt>
                <c:pt idx="26795">
                  <c:v>8.5365853658536536E-2</c:v>
                </c:pt>
                <c:pt idx="26796">
                  <c:v>3.5433070866141662E-2</c:v>
                </c:pt>
                <c:pt idx="26797">
                  <c:v>8.6233304510615533E-2</c:v>
                </c:pt>
                <c:pt idx="27113">
                  <c:v>6.5104166666679814E-4</c:v>
                </c:pt>
                <c:pt idx="27114">
                  <c:v>2.976190476190496E-3</c:v>
                </c:pt>
                <c:pt idx="27115">
                  <c:v>5.9999999999999928E-2</c:v>
                </c:pt>
                <c:pt idx="27116">
                  <c:v>6.5104166666679814E-4</c:v>
                </c:pt>
                <c:pt idx="27117">
                  <c:v>3.1520882584713198E-3</c:v>
                </c:pt>
                <c:pt idx="27118">
                  <c:v>2.976190476190496E-3</c:v>
                </c:pt>
                <c:pt idx="27119">
                  <c:v>2.3437500000000038E-2</c:v>
                </c:pt>
                <c:pt idx="27120">
                  <c:v>1.883239171374814E-3</c:v>
                </c:pt>
                <c:pt idx="27121">
                  <c:v>4.3744531933532539E-4</c:v>
                </c:pt>
                <c:pt idx="27122">
                  <c:v>2.3437500000000038E-2</c:v>
                </c:pt>
                <c:pt idx="27123">
                  <c:v>2.1164021164021368E-2</c:v>
                </c:pt>
                <c:pt idx="27124">
                  <c:v>3.6196911196921338E-4</c:v>
                </c:pt>
                <c:pt idx="27125">
                  <c:v>0</c:v>
                </c:pt>
                <c:pt idx="27126">
                  <c:v>6.6334617390961716E-4</c:v>
                </c:pt>
                <c:pt idx="27127">
                  <c:v>6.6334617390961716E-4</c:v>
                </c:pt>
                <c:pt idx="27128">
                  <c:v>4.765999193816086E-2</c:v>
                </c:pt>
                <c:pt idx="27129">
                  <c:v>4.765999193816086E-2</c:v>
                </c:pt>
                <c:pt idx="27130">
                  <c:v>4.8029923937823113E-2</c:v>
                </c:pt>
                <c:pt idx="27131">
                  <c:v>1.1556518598772053E-2</c:v>
                </c:pt>
                <c:pt idx="27132">
                  <c:v>7.4503534617668555E-3</c:v>
                </c:pt>
                <c:pt idx="27133">
                  <c:v>1.7484215638659619E-2</c:v>
                </c:pt>
                <c:pt idx="27134">
                  <c:v>7.8748162374922583E-3</c:v>
                </c:pt>
                <c:pt idx="27135">
                  <c:v>1.0632307769972437E-2</c:v>
                </c:pt>
                <c:pt idx="27136">
                  <c:v>6.2023517250290948E-2</c:v>
                </c:pt>
                <c:pt idx="27137">
                  <c:v>3.3992906715657042E-3</c:v>
                </c:pt>
                <c:pt idx="27138">
                  <c:v>2.408878949371161E-4</c:v>
                </c:pt>
                <c:pt idx="27139">
                  <c:v>1.5649452269170507E-2</c:v>
                </c:pt>
                <c:pt idx="27140">
                  <c:v>1.6505281690150277E-4</c:v>
                </c:pt>
                <c:pt idx="27141">
                  <c:v>2.7968108954024885E-3</c:v>
                </c:pt>
                <c:pt idx="27142">
                  <c:v>3.5896796709460312E-2</c:v>
                </c:pt>
                <c:pt idx="27143">
                  <c:v>5.2698855971080412E-4</c:v>
                </c:pt>
                <c:pt idx="27144">
                  <c:v>3.8254310344827631E-2</c:v>
                </c:pt>
                <c:pt idx="27145">
                  <c:v>6.8239366477750489E-3</c:v>
                </c:pt>
                <c:pt idx="27146">
                  <c:v>5.6613594611146251E-3</c:v>
                </c:pt>
                <c:pt idx="27147">
                  <c:v>1.4792899408283544E-3</c:v>
                </c:pt>
                <c:pt idx="27148">
                  <c:v>6.5104166666679814E-4</c:v>
                </c:pt>
                <c:pt idx="27149">
                  <c:v>6.9991251093613586E-3</c:v>
                </c:pt>
                <c:pt idx="27150">
                  <c:v>2.976190476190496E-3</c:v>
                </c:pt>
                <c:pt idx="27151">
                  <c:v>6.6666666666668883E-3</c:v>
                </c:pt>
                <c:pt idx="27152">
                  <c:v>1.6203703703703606E-2</c:v>
                </c:pt>
                <c:pt idx="27153">
                  <c:v>6.6666666666667001E-3</c:v>
                </c:pt>
                <c:pt idx="27154">
                  <c:v>1.0416666666666938E-2</c:v>
                </c:pt>
                <c:pt idx="27155">
                  <c:v>2.9124799767007482E-4</c:v>
                </c:pt>
                <c:pt idx="27156">
                  <c:v>6.1454293737771293E-4</c:v>
                </c:pt>
                <c:pt idx="27157">
                  <c:v>9.9916109531495226E-3</c:v>
                </c:pt>
                <c:pt idx="27158">
                  <c:v>4.8166119594678422E-4</c:v>
                </c:pt>
                <c:pt idx="27159">
                  <c:v>1.6079158936301841E-2</c:v>
                </c:pt>
                <c:pt idx="27160">
                  <c:v>1.6773364250429884E-3</c:v>
                </c:pt>
                <c:pt idx="27161">
                  <c:v>6.8740783026497582E-3</c:v>
                </c:pt>
                <c:pt idx="27162">
                  <c:v>1.0635034257081455E-2</c:v>
                </c:pt>
                <c:pt idx="27163">
                  <c:v>1.7175901022054862E-2</c:v>
                </c:pt>
                <c:pt idx="27164">
                  <c:v>1.2090102259829371E-4</c:v>
                </c:pt>
                <c:pt idx="27165">
                  <c:v>1.3882385798893663E-3</c:v>
                </c:pt>
                <c:pt idx="27166">
                  <c:v>2.3319200484554808E-2</c:v>
                </c:pt>
                <c:pt idx="27167">
                  <c:v>1.2487512487511664E-3</c:v>
                </c:pt>
                <c:pt idx="27168">
                  <c:v>5.5727167569274436E-3</c:v>
                </c:pt>
                <c:pt idx="27169">
                  <c:v>6.1454293737771293E-4</c:v>
                </c:pt>
                <c:pt idx="27170">
                  <c:v>2.407845181648912E-2</c:v>
                </c:pt>
                <c:pt idx="27171">
                  <c:v>3.6235294117646998E-2</c:v>
                </c:pt>
                <c:pt idx="27172">
                  <c:v>2.2348526652687935E-3</c:v>
                </c:pt>
                <c:pt idx="27173">
                  <c:v>7.2148786831516027E-4</c:v>
                </c:pt>
                <c:pt idx="27174">
                  <c:v>7.2148786831516027E-4</c:v>
                </c:pt>
                <c:pt idx="27175">
                  <c:v>2.3437500000000038E-2</c:v>
                </c:pt>
                <c:pt idx="27176">
                  <c:v>2.016129032257999E-3</c:v>
                </c:pt>
                <c:pt idx="27177">
                  <c:v>1.2465493443754555E-2</c:v>
                </c:pt>
                <c:pt idx="27178">
                  <c:v>8.9605734767043196E-4</c:v>
                </c:pt>
                <c:pt idx="27179">
                  <c:v>3.67965367965368E-2</c:v>
                </c:pt>
                <c:pt idx="27180">
                  <c:v>0</c:v>
                </c:pt>
                <c:pt idx="27181">
                  <c:v>7.9298048048049522E-4</c:v>
                </c:pt>
                <c:pt idx="27182">
                  <c:v>7.9298048048049522E-4</c:v>
                </c:pt>
                <c:pt idx="27183">
                  <c:v>6.5104166666679814E-4</c:v>
                </c:pt>
                <c:pt idx="27184">
                  <c:v>2.7011846405228791E-2</c:v>
                </c:pt>
                <c:pt idx="27185">
                  <c:v>2.3437500000000038E-2</c:v>
                </c:pt>
                <c:pt idx="27186">
                  <c:v>4.6924880008929219E-3</c:v>
                </c:pt>
                <c:pt idx="27187">
                  <c:v>9.1822094691526926E-4</c:v>
                </c:pt>
                <c:pt idx="27188">
                  <c:v>1.0967741935483678E-2</c:v>
                </c:pt>
                <c:pt idx="27189">
                  <c:v>4.167346636006259E-2</c:v>
                </c:pt>
                <c:pt idx="27190">
                  <c:v>2.3167420814479565E-2</c:v>
                </c:pt>
                <c:pt idx="27191">
                  <c:v>1.0967741935483678E-2</c:v>
                </c:pt>
                <c:pt idx="27192">
                  <c:v>1.8823529411763024E-3</c:v>
                </c:pt>
                <c:pt idx="27193">
                  <c:v>6.9440459110471676E-3</c:v>
                </c:pt>
                <c:pt idx="27194">
                  <c:v>1.7493606138107409E-2</c:v>
                </c:pt>
                <c:pt idx="27195">
                  <c:v>4.8216007714561228E-2</c:v>
                </c:pt>
                <c:pt idx="27196">
                  <c:v>1.0967741935483678E-2</c:v>
                </c:pt>
                <c:pt idx="27197">
                  <c:v>5.164992826397597E-4</c:v>
                </c:pt>
                <c:pt idx="27198">
                  <c:v>2.8049903177676363E-3</c:v>
                </c:pt>
                <c:pt idx="27199">
                  <c:v>5.164992826397597E-4</c:v>
                </c:pt>
                <c:pt idx="27200">
                  <c:v>7.3529411764705802E-2</c:v>
                </c:pt>
                <c:pt idx="27201">
                  <c:v>3.5294117647059319E-3</c:v>
                </c:pt>
                <c:pt idx="27202">
                  <c:v>3.2594021215044478E-3</c:v>
                </c:pt>
                <c:pt idx="27203">
                  <c:v>5.2287581699318579E-5</c:v>
                </c:pt>
                <c:pt idx="27204">
                  <c:v>1.0967741935483678E-2</c:v>
                </c:pt>
                <c:pt idx="27205">
                  <c:v>5.6381798002217509E-3</c:v>
                </c:pt>
                <c:pt idx="27206">
                  <c:v>1.6785439376251792E-4</c:v>
                </c:pt>
                <c:pt idx="27207">
                  <c:v>6.072106261857189E-4</c:v>
                </c:pt>
                <c:pt idx="27208">
                  <c:v>9.3494668743262441E-3</c:v>
                </c:pt>
                <c:pt idx="27209">
                  <c:v>3.9269776876265268E-3</c:v>
                </c:pt>
                <c:pt idx="27210">
                  <c:v>5.3475935828853967E-4</c:v>
                </c:pt>
                <c:pt idx="27211">
                  <c:v>1.3831967213114787E-2</c:v>
                </c:pt>
                <c:pt idx="27212">
                  <c:v>5.206706237638789E-5</c:v>
                </c:pt>
                <c:pt idx="27213">
                  <c:v>6.9991251093613586E-3</c:v>
                </c:pt>
                <c:pt idx="27214">
                  <c:v>8.4207798937707798E-4</c:v>
                </c:pt>
                <c:pt idx="27215">
                  <c:v>6.147540983606598E-3</c:v>
                </c:pt>
                <c:pt idx="27216">
                  <c:v>0</c:v>
                </c:pt>
                <c:pt idx="27217">
                  <c:v>1.4367816091955801E-3</c:v>
                </c:pt>
                <c:pt idx="27218">
                  <c:v>1.3227513227514738E-3</c:v>
                </c:pt>
                <c:pt idx="27219">
                  <c:v>2.4154589371982158E-3</c:v>
                </c:pt>
                <c:pt idx="27220">
                  <c:v>3.9447731755424325E-3</c:v>
                </c:pt>
                <c:pt idx="27221">
                  <c:v>6.6666666666668883E-3</c:v>
                </c:pt>
                <c:pt idx="27222">
                  <c:v>1.5748031496063096E-2</c:v>
                </c:pt>
                <c:pt idx="27223">
                  <c:v>2.66666666666668E-2</c:v>
                </c:pt>
                <c:pt idx="27224">
                  <c:v>3.3251231527093673E-2</c:v>
                </c:pt>
                <c:pt idx="27225">
                  <c:v>3.1320492798889508E-2</c:v>
                </c:pt>
                <c:pt idx="27226">
                  <c:v>1.4241996233521636E-2</c:v>
                </c:pt>
                <c:pt idx="27227">
                  <c:v>6.3492063492063813E-3</c:v>
                </c:pt>
                <c:pt idx="27228">
                  <c:v>2.5252525252526404E-3</c:v>
                </c:pt>
                <c:pt idx="27229">
                  <c:v>1.0976702508960743E-2</c:v>
                </c:pt>
                <c:pt idx="27230">
                  <c:v>1.0635034257081455E-2</c:v>
                </c:pt>
                <c:pt idx="27231">
                  <c:v>4.7756747283561251E-3</c:v>
                </c:pt>
                <c:pt idx="27232">
                  <c:v>6.9991251093613586E-3</c:v>
                </c:pt>
                <c:pt idx="27233">
                  <c:v>6.5104166666679814E-4</c:v>
                </c:pt>
                <c:pt idx="27234">
                  <c:v>3.4836619566001065E-2</c:v>
                </c:pt>
                <c:pt idx="27235">
                  <c:v>2.447552447552495E-3</c:v>
                </c:pt>
                <c:pt idx="27236">
                  <c:v>1.0635034257081455E-2</c:v>
                </c:pt>
                <c:pt idx="27237">
                  <c:v>1.4406601801559704E-2</c:v>
                </c:pt>
                <c:pt idx="27238">
                  <c:v>1.133317901610611E-2</c:v>
                </c:pt>
                <c:pt idx="27239">
                  <c:v>4.916044143210406E-2</c:v>
                </c:pt>
                <c:pt idx="27240">
                  <c:v>6.8740783026497582E-3</c:v>
                </c:pt>
                <c:pt idx="27241">
                  <c:v>2.1698342979342849E-4</c:v>
                </c:pt>
                <c:pt idx="27242">
                  <c:v>2.1873255968683319E-2</c:v>
                </c:pt>
                <c:pt idx="27243">
                  <c:v>1.6393862547708658E-2</c:v>
                </c:pt>
                <c:pt idx="27244">
                  <c:v>1.0635034257081455E-2</c:v>
                </c:pt>
                <c:pt idx="27245">
                  <c:v>1.3007825507831345E-4</c:v>
                </c:pt>
                <c:pt idx="27246">
                  <c:v>2.3319200484554808E-2</c:v>
                </c:pt>
                <c:pt idx="27247">
                  <c:v>9.8681805998884634E-4</c:v>
                </c:pt>
                <c:pt idx="27248">
                  <c:v>6.150259996413829E-3</c:v>
                </c:pt>
                <c:pt idx="27249">
                  <c:v>2.156434896373083E-3</c:v>
                </c:pt>
                <c:pt idx="27250">
                  <c:v>1.8038017882738511E-2</c:v>
                </c:pt>
                <c:pt idx="27251">
                  <c:v>1.0635034257081455E-2</c:v>
                </c:pt>
                <c:pt idx="27252">
                  <c:v>5.3104038818324671E-2</c:v>
                </c:pt>
                <c:pt idx="27253">
                  <c:v>1.6079158936301841E-2</c:v>
                </c:pt>
                <c:pt idx="27254">
                  <c:v>1.7691287041137355E-4</c:v>
                </c:pt>
                <c:pt idx="27255">
                  <c:v>2.09669142318991E-2</c:v>
                </c:pt>
                <c:pt idx="27256">
                  <c:v>1.6235144312393888E-2</c:v>
                </c:pt>
                <c:pt idx="27257">
                  <c:v>2.1822849807445383E-2</c:v>
                </c:pt>
                <c:pt idx="27258">
                  <c:v>1.396468029936432E-2</c:v>
                </c:pt>
                <c:pt idx="27259">
                  <c:v>2.384313725490185E-2</c:v>
                </c:pt>
                <c:pt idx="27260">
                  <c:v>1.6428490523295165E-2</c:v>
                </c:pt>
                <c:pt idx="27261">
                  <c:v>2.384313725490185E-2</c:v>
                </c:pt>
                <c:pt idx="27262">
                  <c:v>2.384313725490185E-2</c:v>
                </c:pt>
                <c:pt idx="27263">
                  <c:v>7.0031082608482042E-3</c:v>
                </c:pt>
                <c:pt idx="27264">
                  <c:v>4.2294743609594991E-7</c:v>
                </c:pt>
                <c:pt idx="27265">
                  <c:v>1.7628847204517405E-3</c:v>
                </c:pt>
                <c:pt idx="27266">
                  <c:v>2.9494587466723485E-2</c:v>
                </c:pt>
                <c:pt idx="27267">
                  <c:v>1.0736842105263183E-2</c:v>
                </c:pt>
                <c:pt idx="27268">
                  <c:v>2.384313725490185E-2</c:v>
                </c:pt>
                <c:pt idx="27269">
                  <c:v>6.4499484004128737E-4</c:v>
                </c:pt>
                <c:pt idx="27270">
                  <c:v>2.384313725490185E-2</c:v>
                </c:pt>
                <c:pt idx="27271">
                  <c:v>4.6883495899780348E-4</c:v>
                </c:pt>
                <c:pt idx="27272">
                  <c:v>6.7012450913903743E-6</c:v>
                </c:pt>
                <c:pt idx="27273">
                  <c:v>6.7012450913903743E-6</c:v>
                </c:pt>
                <c:pt idx="27274">
                  <c:v>1.998950950541064E-3</c:v>
                </c:pt>
                <c:pt idx="27275">
                  <c:v>9.6091793249121168E-4</c:v>
                </c:pt>
                <c:pt idx="27276">
                  <c:v>4.0480433337576158E-2</c:v>
                </c:pt>
                <c:pt idx="27277">
                  <c:v>1.1697302458820646E-2</c:v>
                </c:pt>
                <c:pt idx="27278">
                  <c:v>2.2257551669316391E-2</c:v>
                </c:pt>
                <c:pt idx="27279">
                  <c:v>2.8057718735684599E-2</c:v>
                </c:pt>
                <c:pt idx="27280">
                  <c:v>1.0944829126647154E-2</c:v>
                </c:pt>
                <c:pt idx="27281">
                  <c:v>7.1225720576355593E-4</c:v>
                </c:pt>
                <c:pt idx="27282">
                  <c:v>3.6364054221197021E-3</c:v>
                </c:pt>
                <c:pt idx="27283">
                  <c:v>1.0944829126647154E-2</c:v>
                </c:pt>
                <c:pt idx="27284">
                  <c:v>1.0944829126647154E-2</c:v>
                </c:pt>
                <c:pt idx="27285">
                  <c:v>6.9914167658535926E-4</c:v>
                </c:pt>
                <c:pt idx="27286">
                  <c:v>1.8293468502018944E-2</c:v>
                </c:pt>
                <c:pt idx="27287">
                  <c:v>1.4914506343077503E-2</c:v>
                </c:pt>
                <c:pt idx="27288">
                  <c:v>6.9306218374540771E-3</c:v>
                </c:pt>
                <c:pt idx="27289">
                  <c:v>3.0497206491313399E-3</c:v>
                </c:pt>
                <c:pt idx="27290">
                  <c:v>3.1956531780596865E-3</c:v>
                </c:pt>
                <c:pt idx="27291">
                  <c:v>6.9914167658535926E-4</c:v>
                </c:pt>
                <c:pt idx="27292">
                  <c:v>2.2257551669316391E-2</c:v>
                </c:pt>
                <c:pt idx="27293">
                  <c:v>1.4484558302084603E-3</c:v>
                </c:pt>
                <c:pt idx="27294">
                  <c:v>2.5127771785055198E-2</c:v>
                </c:pt>
                <c:pt idx="27295">
                  <c:v>3.0875284476723783E-3</c:v>
                </c:pt>
                <c:pt idx="27296">
                  <c:v>9.0729577679570673E-3</c:v>
                </c:pt>
                <c:pt idx="27297">
                  <c:v>7.5082735797022543E-3</c:v>
                </c:pt>
                <c:pt idx="27298">
                  <c:v>1.0772890237174878E-3</c:v>
                </c:pt>
                <c:pt idx="27299">
                  <c:v>9.0514376228662593E-4</c:v>
                </c:pt>
                <c:pt idx="27300">
                  <c:v>6.5104166666679814E-4</c:v>
                </c:pt>
                <c:pt idx="27301">
                  <c:v>9.6164788892682974E-3</c:v>
                </c:pt>
                <c:pt idx="27302">
                  <c:v>1.3329167968343136E-2</c:v>
                </c:pt>
                <c:pt idx="27303">
                  <c:v>3.7940379403793946E-2</c:v>
                </c:pt>
                <c:pt idx="27304">
                  <c:v>2.976190476190496E-3</c:v>
                </c:pt>
                <c:pt idx="27305">
                  <c:v>4.6495926542737341E-2</c:v>
                </c:pt>
                <c:pt idx="27306">
                  <c:v>1.6211745244004167E-3</c:v>
                </c:pt>
                <c:pt idx="27307">
                  <c:v>1.0416666666666938E-2</c:v>
                </c:pt>
                <c:pt idx="27308">
                  <c:v>6.5104166666679814E-4</c:v>
                </c:pt>
                <c:pt idx="27309">
                  <c:v>4.2372881355930824E-3</c:v>
                </c:pt>
                <c:pt idx="27310">
                  <c:v>3.9447731755425089E-3</c:v>
                </c:pt>
                <c:pt idx="27311">
                  <c:v>1.6203703703703606E-2</c:v>
                </c:pt>
                <c:pt idx="27312">
                  <c:v>3.8655308234862878E-2</c:v>
                </c:pt>
                <c:pt idx="27313">
                  <c:v>1.2184508268059195E-2</c:v>
                </c:pt>
                <c:pt idx="27314">
                  <c:v>1.3227513227514738E-3</c:v>
                </c:pt>
                <c:pt idx="27315">
                  <c:v>1.4660633484162905E-3</c:v>
                </c:pt>
                <c:pt idx="27316">
                  <c:v>2.0214745147900202E-2</c:v>
                </c:pt>
                <c:pt idx="27317">
                  <c:v>7.8480422813285468E-4</c:v>
                </c:pt>
                <c:pt idx="27318">
                  <c:v>1.6209545621310758E-3</c:v>
                </c:pt>
                <c:pt idx="27319">
                  <c:v>7.2148786831516027E-4</c:v>
                </c:pt>
                <c:pt idx="27320">
                  <c:v>2.8850127692944478E-3</c:v>
                </c:pt>
                <c:pt idx="27321">
                  <c:v>5.9002143367469463E-3</c:v>
                </c:pt>
                <c:pt idx="27322">
                  <c:v>2.7967051078435182E-2</c:v>
                </c:pt>
                <c:pt idx="27323">
                  <c:v>6.8389299039455778E-3</c:v>
                </c:pt>
                <c:pt idx="27324">
                  <c:v>2.8280542986424254E-3</c:v>
                </c:pt>
                <c:pt idx="27325">
                  <c:v>7.2148786831516027E-4</c:v>
                </c:pt>
                <c:pt idx="27326">
                  <c:v>6.1669829222011308E-2</c:v>
                </c:pt>
                <c:pt idx="27327">
                  <c:v>2.3437500000000038E-2</c:v>
                </c:pt>
                <c:pt idx="27328">
                  <c:v>1.0416666666666938E-2</c:v>
                </c:pt>
                <c:pt idx="27329">
                  <c:v>1.7429193899782223E-2</c:v>
                </c:pt>
                <c:pt idx="27330">
                  <c:v>9.6618357487924557E-3</c:v>
                </c:pt>
                <c:pt idx="27331">
                  <c:v>1.3888888888888959E-2</c:v>
                </c:pt>
                <c:pt idx="27332">
                  <c:v>2.4028992357991077E-3</c:v>
                </c:pt>
                <c:pt idx="27333">
                  <c:v>1.3273736963293878E-2</c:v>
                </c:pt>
                <c:pt idx="27334">
                  <c:v>3.3469945355191169E-2</c:v>
                </c:pt>
                <c:pt idx="27335">
                  <c:v>1.734400656814461E-2</c:v>
                </c:pt>
                <c:pt idx="27336">
                  <c:v>8.373921216782031E-3</c:v>
                </c:pt>
                <c:pt idx="27337">
                  <c:v>6.9991251093613586E-3</c:v>
                </c:pt>
                <c:pt idx="27338">
                  <c:v>3.7940379403793946E-2</c:v>
                </c:pt>
                <c:pt idx="27339">
                  <c:v>4.8543689320390271E-3</c:v>
                </c:pt>
                <c:pt idx="27340">
                  <c:v>7.0275897969807556E-3</c:v>
                </c:pt>
                <c:pt idx="27341">
                  <c:v>7.407407407407407E-2</c:v>
                </c:pt>
                <c:pt idx="27342">
                  <c:v>5.7142857142857072E-2</c:v>
                </c:pt>
                <c:pt idx="27343">
                  <c:v>4.9720578566732343E-3</c:v>
                </c:pt>
                <c:pt idx="27344">
                  <c:v>1.5748031496063096E-2</c:v>
                </c:pt>
                <c:pt idx="27345">
                  <c:v>9.114583333333379E-3</c:v>
                </c:pt>
                <c:pt idx="27346">
                  <c:v>9.2364532019715878E-4</c:v>
                </c:pt>
                <c:pt idx="27347">
                  <c:v>6.5104166666679814E-4</c:v>
                </c:pt>
                <c:pt idx="27348">
                  <c:v>1.0416666666666938E-2</c:v>
                </c:pt>
                <c:pt idx="27349">
                  <c:v>0</c:v>
                </c:pt>
                <c:pt idx="27350">
                  <c:v>3.8461538461538367E-2</c:v>
                </c:pt>
                <c:pt idx="27351">
                  <c:v>2.016129032257999E-3</c:v>
                </c:pt>
                <c:pt idx="27352">
                  <c:v>1.0416666666666678E-2</c:v>
                </c:pt>
                <c:pt idx="27353">
                  <c:v>4.3744531933532539E-4</c:v>
                </c:pt>
                <c:pt idx="27354">
                  <c:v>2.602330631675441E-2</c:v>
                </c:pt>
                <c:pt idx="27355">
                  <c:v>1.2375076907727343E-2</c:v>
                </c:pt>
                <c:pt idx="27356">
                  <c:v>1.5262849956003388E-2</c:v>
                </c:pt>
                <c:pt idx="27357">
                  <c:v>1.0263929618768076E-2</c:v>
                </c:pt>
                <c:pt idx="27358">
                  <c:v>3.1818181818181614E-2</c:v>
                </c:pt>
                <c:pt idx="27359">
                  <c:v>3.1818181818181614E-2</c:v>
                </c:pt>
                <c:pt idx="27360">
                  <c:v>1.0263929618768076E-2</c:v>
                </c:pt>
                <c:pt idx="27361">
                  <c:v>1.1067193675889058E-2</c:v>
                </c:pt>
                <c:pt idx="27362">
                  <c:v>1.1067193675889058E-2</c:v>
                </c:pt>
                <c:pt idx="27363">
                  <c:v>1.1067193675889058E-2</c:v>
                </c:pt>
                <c:pt idx="27364">
                  <c:v>1.1067193675889058E-2</c:v>
                </c:pt>
                <c:pt idx="27365">
                  <c:v>3.5219018269866194E-3</c:v>
                </c:pt>
                <c:pt idx="27366">
                  <c:v>2.5345622119815617E-2</c:v>
                </c:pt>
                <c:pt idx="27367">
                  <c:v>1.9865727492846035E-2</c:v>
                </c:pt>
                <c:pt idx="27368">
                  <c:v>9.8015192354582474E-5</c:v>
                </c:pt>
                <c:pt idx="27369">
                  <c:v>5.9111370719226025E-4</c:v>
                </c:pt>
                <c:pt idx="27370">
                  <c:v>8.9910089910090283E-3</c:v>
                </c:pt>
                <c:pt idx="27371">
                  <c:v>1.0263929618768076E-2</c:v>
                </c:pt>
                <c:pt idx="27372">
                  <c:v>2.5345622119815617E-2</c:v>
                </c:pt>
                <c:pt idx="27373">
                  <c:v>6.2729723107080356E-3</c:v>
                </c:pt>
                <c:pt idx="27374">
                  <c:v>3.1675641431731018E-4</c:v>
                </c:pt>
                <c:pt idx="27375">
                  <c:v>1.9865727492846035E-2</c:v>
                </c:pt>
                <c:pt idx="27376">
                  <c:v>1.2858428700000894E-4</c:v>
                </c:pt>
                <c:pt idx="27377">
                  <c:v>1.6034985422740421E-2</c:v>
                </c:pt>
                <c:pt idx="27378">
                  <c:v>8.9293015829748097E-3</c:v>
                </c:pt>
                <c:pt idx="27379">
                  <c:v>1.6034985422740421E-2</c:v>
                </c:pt>
                <c:pt idx="27380">
                  <c:v>2.6348201618308317E-3</c:v>
                </c:pt>
                <c:pt idx="27381">
                  <c:v>1.6034985422740421E-2</c:v>
                </c:pt>
                <c:pt idx="27382">
                  <c:v>5.1522248243559839E-2</c:v>
                </c:pt>
                <c:pt idx="27383">
                  <c:v>2.4822904368358548E-2</c:v>
                </c:pt>
                <c:pt idx="27384">
                  <c:v>2.3437500000000038E-2</c:v>
                </c:pt>
                <c:pt idx="27385">
                  <c:v>1.5748031496063096E-2</c:v>
                </c:pt>
                <c:pt idx="27386">
                  <c:v>2.66666666666668E-2</c:v>
                </c:pt>
                <c:pt idx="27387">
                  <c:v>1.0416666666666938E-2</c:v>
                </c:pt>
                <c:pt idx="27388">
                  <c:v>6.5104166666679814E-4</c:v>
                </c:pt>
                <c:pt idx="27389">
                  <c:v>2.1164021164021368E-2</c:v>
                </c:pt>
                <c:pt idx="27390">
                  <c:v>6.5104166666679814E-4</c:v>
                </c:pt>
                <c:pt idx="27391">
                  <c:v>6.5104166666679814E-4</c:v>
                </c:pt>
                <c:pt idx="27392">
                  <c:v>6.5104166666679814E-4</c:v>
                </c:pt>
                <c:pt idx="27393">
                  <c:v>6.9991251093613586E-3</c:v>
                </c:pt>
                <c:pt idx="27394">
                  <c:v>2.4008086934546777E-3</c:v>
                </c:pt>
                <c:pt idx="27395">
                  <c:v>4.3744531933532539E-4</c:v>
                </c:pt>
                <c:pt idx="27396">
                  <c:v>4.7483380816726317E-4</c:v>
                </c:pt>
                <c:pt idx="27397">
                  <c:v>3.2327586206897297E-3</c:v>
                </c:pt>
                <c:pt idx="27398">
                  <c:v>3.3415166393889572E-3</c:v>
                </c:pt>
                <c:pt idx="27399">
                  <c:v>1.709401709401711E-2</c:v>
                </c:pt>
                <c:pt idx="27400">
                  <c:v>6.3314226159457962E-2</c:v>
                </c:pt>
                <c:pt idx="27401">
                  <c:v>8.004949552636588E-2</c:v>
                </c:pt>
                <c:pt idx="27402">
                  <c:v>4.7619047619047665E-2</c:v>
                </c:pt>
                <c:pt idx="27403">
                  <c:v>4.7619047619047665E-2</c:v>
                </c:pt>
                <c:pt idx="27404">
                  <c:v>3.8461538461538491E-2</c:v>
                </c:pt>
                <c:pt idx="27405">
                  <c:v>3.2327586206897297E-3</c:v>
                </c:pt>
                <c:pt idx="27406">
                  <c:v>7.1877807726862548E-3</c:v>
                </c:pt>
                <c:pt idx="27407">
                  <c:v>3.7813102119460165E-2</c:v>
                </c:pt>
                <c:pt idx="27408">
                  <c:v>1.7094017094017203E-2</c:v>
                </c:pt>
                <c:pt idx="27409">
                  <c:v>0</c:v>
                </c:pt>
                <c:pt idx="27410">
                  <c:v>1.129943502824852E-2</c:v>
                </c:pt>
                <c:pt idx="27411">
                  <c:v>4.017236586043909E-2</c:v>
                </c:pt>
                <c:pt idx="27412">
                  <c:v>5.7893564907593115E-3</c:v>
                </c:pt>
                <c:pt idx="27413">
                  <c:v>3.7878787878787143E-3</c:v>
                </c:pt>
                <c:pt idx="27414">
                  <c:v>6.5104166666679814E-4</c:v>
                </c:pt>
                <c:pt idx="27415">
                  <c:v>4.4773391812864905E-3</c:v>
                </c:pt>
                <c:pt idx="27416">
                  <c:v>4.4551367726904185E-5</c:v>
                </c:pt>
                <c:pt idx="27417">
                  <c:v>1.0416666666666938E-2</c:v>
                </c:pt>
                <c:pt idx="27418">
                  <c:v>2.9844576719576757E-2</c:v>
                </c:pt>
                <c:pt idx="27419">
                  <c:v>2.2222222222222334E-2</c:v>
                </c:pt>
                <c:pt idx="27420">
                  <c:v>2.3437500000000038E-2</c:v>
                </c:pt>
                <c:pt idx="27421">
                  <c:v>1.0416666666666938E-2</c:v>
                </c:pt>
                <c:pt idx="27422">
                  <c:v>1.3831967213114787E-2</c:v>
                </c:pt>
                <c:pt idx="27423">
                  <c:v>2.016129032257999E-3</c:v>
                </c:pt>
                <c:pt idx="27424">
                  <c:v>1.3831967213114787E-2</c:v>
                </c:pt>
                <c:pt idx="27425">
                  <c:v>2.3319200484554808E-2</c:v>
                </c:pt>
                <c:pt idx="27426">
                  <c:v>2.2257551669316398E-2</c:v>
                </c:pt>
                <c:pt idx="27427">
                  <c:v>1.7045454545454419E-2</c:v>
                </c:pt>
                <c:pt idx="27428">
                  <c:v>2.3437500000000038E-2</c:v>
                </c:pt>
                <c:pt idx="27429">
                  <c:v>4.2344173441772771E-5</c:v>
                </c:pt>
                <c:pt idx="27430">
                  <c:v>6.6666666666667001E-3</c:v>
                </c:pt>
                <c:pt idx="27431">
                  <c:v>2.4154589371982158E-3</c:v>
                </c:pt>
                <c:pt idx="27432">
                  <c:v>6.5104166666679814E-4</c:v>
                </c:pt>
                <c:pt idx="27433">
                  <c:v>3.1320492798889508E-2</c:v>
                </c:pt>
                <c:pt idx="27434">
                  <c:v>0</c:v>
                </c:pt>
                <c:pt idx="27435">
                  <c:v>2.5974025974025892E-2</c:v>
                </c:pt>
                <c:pt idx="27436">
                  <c:v>6.5104166666679814E-4</c:v>
                </c:pt>
                <c:pt idx="27437">
                  <c:v>2.1164021164021368E-2</c:v>
                </c:pt>
                <c:pt idx="27438">
                  <c:v>3.222836095764276E-3</c:v>
                </c:pt>
                <c:pt idx="27439">
                  <c:v>6.5104166666679814E-4</c:v>
                </c:pt>
                <c:pt idx="27440">
                  <c:v>9.9961553248750397E-3</c:v>
                </c:pt>
                <c:pt idx="27441">
                  <c:v>4.3744531933532539E-4</c:v>
                </c:pt>
                <c:pt idx="27442">
                  <c:v>3.097173828881227E-3</c:v>
                </c:pt>
                <c:pt idx="27443">
                  <c:v>4.3744531933532539E-4</c:v>
                </c:pt>
                <c:pt idx="27444">
                  <c:v>6.5104166666679814E-4</c:v>
                </c:pt>
                <c:pt idx="27445">
                  <c:v>2.3437500000000038E-2</c:v>
                </c:pt>
                <c:pt idx="27446">
                  <c:v>2.9832347140039746E-2</c:v>
                </c:pt>
                <c:pt idx="27447">
                  <c:v>0</c:v>
                </c:pt>
                <c:pt idx="27448">
                  <c:v>3.2258064516129087E-2</c:v>
                </c:pt>
                <c:pt idx="27449">
                  <c:v>1.0976702508960743E-2</c:v>
                </c:pt>
                <c:pt idx="27450">
                  <c:v>2.4609074596257417E-2</c:v>
                </c:pt>
                <c:pt idx="27451">
                  <c:v>7.2859744990892324E-3</c:v>
                </c:pt>
                <c:pt idx="27452">
                  <c:v>7.2859744990892324E-3</c:v>
                </c:pt>
                <c:pt idx="27453">
                  <c:v>1.3774104683195554E-3</c:v>
                </c:pt>
                <c:pt idx="27454">
                  <c:v>1.6393442622950921E-2</c:v>
                </c:pt>
                <c:pt idx="27455">
                  <c:v>2.1545584045584199E-2</c:v>
                </c:pt>
                <c:pt idx="27456">
                  <c:v>6.7750677506769365E-4</c:v>
                </c:pt>
                <c:pt idx="27457">
                  <c:v>1.534526854219939E-2</c:v>
                </c:pt>
                <c:pt idx="27458">
                  <c:v>1.4367816091953854E-3</c:v>
                </c:pt>
                <c:pt idx="27459">
                  <c:v>2.4577572964669669E-2</c:v>
                </c:pt>
                <c:pt idx="27460">
                  <c:v>1.084010840108398E-2</c:v>
                </c:pt>
                <c:pt idx="27461">
                  <c:v>2.6551927037363948E-2</c:v>
                </c:pt>
                <c:pt idx="27462">
                  <c:v>6.7750677506769365E-4</c:v>
                </c:pt>
                <c:pt idx="27463">
                  <c:v>1.084010840108398E-2</c:v>
                </c:pt>
                <c:pt idx="27464">
                  <c:v>1.0101010101010039E-2</c:v>
                </c:pt>
                <c:pt idx="27465">
                  <c:v>2.4390243902439174E-2</c:v>
                </c:pt>
                <c:pt idx="27466">
                  <c:v>6.7750677506769365E-4</c:v>
                </c:pt>
                <c:pt idx="27467">
                  <c:v>4.1666666666666616E-2</c:v>
                </c:pt>
                <c:pt idx="27468">
                  <c:v>1.5748031496063096E-2</c:v>
                </c:pt>
                <c:pt idx="27469">
                  <c:v>8.9605734767043196E-4</c:v>
                </c:pt>
                <c:pt idx="27470">
                  <c:v>6.5104166666679814E-4</c:v>
                </c:pt>
                <c:pt idx="27471">
                  <c:v>6.5104166666679814E-4</c:v>
                </c:pt>
                <c:pt idx="27472">
                  <c:v>6.7476383265857292E-3</c:v>
                </c:pt>
                <c:pt idx="27473">
                  <c:v>1.0860484544695154E-2</c:v>
                </c:pt>
                <c:pt idx="27474">
                  <c:v>4.8759852587603736E-2</c:v>
                </c:pt>
                <c:pt idx="27475">
                  <c:v>2.7100623531146526E-3</c:v>
                </c:pt>
                <c:pt idx="27476">
                  <c:v>1.0635034257081455E-2</c:v>
                </c:pt>
                <c:pt idx="27477">
                  <c:v>4.8166119594678422E-4</c:v>
                </c:pt>
                <c:pt idx="27478">
                  <c:v>4.8166119594678422E-4</c:v>
                </c:pt>
                <c:pt idx="27479">
                  <c:v>4.8166119594678422E-4</c:v>
                </c:pt>
                <c:pt idx="28066">
                  <c:v>7.9772079772078366E-4</c:v>
                </c:pt>
                <c:pt idx="28067">
                  <c:v>1.0362897576012367E-2</c:v>
                </c:pt>
                <c:pt idx="28068">
                  <c:v>4.1367521367521309E-2</c:v>
                </c:pt>
                <c:pt idx="28069">
                  <c:v>6.2055451323745296E-3</c:v>
                </c:pt>
                <c:pt idx="28070">
                  <c:v>7.6827350427350512E-3</c:v>
                </c:pt>
                <c:pt idx="28071">
                  <c:v>5.6782983098773426E-3</c:v>
                </c:pt>
                <c:pt idx="28072">
                  <c:v>1.2946520146520177E-2</c:v>
                </c:pt>
                <c:pt idx="28073">
                  <c:v>3.0153846153846094E-2</c:v>
                </c:pt>
                <c:pt idx="28074">
                  <c:v>9.2695230936273524E-3</c:v>
                </c:pt>
                <c:pt idx="28075">
                  <c:v>1.6521256521256498E-2</c:v>
                </c:pt>
                <c:pt idx="28076">
                  <c:v>8.8730799038213223E-3</c:v>
                </c:pt>
                <c:pt idx="28077">
                  <c:v>3.3415705234794001E-2</c:v>
                </c:pt>
                <c:pt idx="28078">
                  <c:v>2.8768951845873221E-4</c:v>
                </c:pt>
                <c:pt idx="28079">
                  <c:v>9.0746636541027634E-3</c:v>
                </c:pt>
                <c:pt idx="28080">
                  <c:v>8.4503695254391296E-4</c:v>
                </c:pt>
                <c:pt idx="28081">
                  <c:v>4.2469607701445069E-7</c:v>
                </c:pt>
                <c:pt idx="28082">
                  <c:v>1.0175010175010308E-2</c:v>
                </c:pt>
                <c:pt idx="28083">
                  <c:v>7.5077643246155971E-4</c:v>
                </c:pt>
                <c:pt idx="28084">
                  <c:v>5.7836899942147755E-4</c:v>
                </c:pt>
                <c:pt idx="28085">
                  <c:v>2.6799007444168869E-3</c:v>
                </c:pt>
                <c:pt idx="28086">
                  <c:v>3.3504273504274098E-3</c:v>
                </c:pt>
                <c:pt idx="28087">
                  <c:v>7.9772079772078366E-4</c:v>
                </c:pt>
                <c:pt idx="28088">
                  <c:v>5.2249637155303693E-4</c:v>
                </c:pt>
                <c:pt idx="28089">
                  <c:v>3.3094017094026639E-4</c:v>
                </c:pt>
                <c:pt idx="28090">
                  <c:v>7.9772079772078366E-4</c:v>
                </c:pt>
                <c:pt idx="28091">
                  <c:v>1.2813711487452645E-3</c:v>
                </c:pt>
                <c:pt idx="28092">
                  <c:v>2.9239461103867082E-3</c:v>
                </c:pt>
                <c:pt idx="28093">
                  <c:v>2.4761904761904797E-2</c:v>
                </c:pt>
                <c:pt idx="28094">
                  <c:v>1.3056933832557131E-3</c:v>
                </c:pt>
                <c:pt idx="28095">
                  <c:v>7.9772079772078366E-4</c:v>
                </c:pt>
                <c:pt idx="28096">
                  <c:v>6.3414634146341284E-2</c:v>
                </c:pt>
                <c:pt idx="28097">
                  <c:v>3.0356983530939433E-3</c:v>
                </c:pt>
                <c:pt idx="28098">
                  <c:v>8.0249414079453709E-3</c:v>
                </c:pt>
                <c:pt idx="28099">
                  <c:v>3.8221916447023736E-5</c:v>
                </c:pt>
                <c:pt idx="28100">
                  <c:v>1.1653670322039478E-2</c:v>
                </c:pt>
                <c:pt idx="28101">
                  <c:v>2.7100623531146526E-3</c:v>
                </c:pt>
                <c:pt idx="28102">
                  <c:v>1.0143158140449141E-2</c:v>
                </c:pt>
                <c:pt idx="28103">
                  <c:v>4.2294743609594991E-7</c:v>
                </c:pt>
                <c:pt idx="28104">
                  <c:v>1.4873858253128789E-2</c:v>
                </c:pt>
                <c:pt idx="28105">
                  <c:v>9.8493943031827249E-5</c:v>
                </c:pt>
                <c:pt idx="28106">
                  <c:v>1.2682230050651012E-2</c:v>
                </c:pt>
                <c:pt idx="28107">
                  <c:v>3.6936182097471992E-4</c:v>
                </c:pt>
                <c:pt idx="28108">
                  <c:v>1.0389610389610303E-2</c:v>
                </c:pt>
                <c:pt idx="28109">
                  <c:v>2.5115955473098226E-2</c:v>
                </c:pt>
                <c:pt idx="28110">
                  <c:v>7.3072173727912167E-3</c:v>
                </c:pt>
                <c:pt idx="28111">
                  <c:v>7.3072173727912167E-3</c:v>
                </c:pt>
                <c:pt idx="28112">
                  <c:v>7.5703910414637928E-4</c:v>
                </c:pt>
                <c:pt idx="28113">
                  <c:v>7.5740259740251549E-4</c:v>
                </c:pt>
                <c:pt idx="28114">
                  <c:v>6.4419842452627793E-3</c:v>
                </c:pt>
                <c:pt idx="28115">
                  <c:v>7.5740259740251549E-4</c:v>
                </c:pt>
                <c:pt idx="28116">
                  <c:v>1.0707666988658673E-2</c:v>
                </c:pt>
                <c:pt idx="28117">
                  <c:v>1.6079158936301841E-2</c:v>
                </c:pt>
                <c:pt idx="28118">
                  <c:v>2.3319200484554808E-2</c:v>
                </c:pt>
                <c:pt idx="28119">
                  <c:v>1.2101056837899044E-2</c:v>
                </c:pt>
                <c:pt idx="28120">
                  <c:v>1.6079158936301841E-2</c:v>
                </c:pt>
                <c:pt idx="28121">
                  <c:v>1.2681159420289819E-2</c:v>
                </c:pt>
                <c:pt idx="28122">
                  <c:v>3.0991735537190834E-3</c:v>
                </c:pt>
                <c:pt idx="28123">
                  <c:v>2.2038567493112997E-2</c:v>
                </c:pt>
                <c:pt idx="28124">
                  <c:v>7.2859744990892324E-3</c:v>
                </c:pt>
                <c:pt idx="28125">
                  <c:v>2.7502157031924112E-2</c:v>
                </c:pt>
                <c:pt idx="28126">
                  <c:v>6.4499484004128737E-4</c:v>
                </c:pt>
                <c:pt idx="28127">
                  <c:v>1.8084154947493533E-2</c:v>
                </c:pt>
                <c:pt idx="28128">
                  <c:v>6.4499484004128737E-4</c:v>
                </c:pt>
                <c:pt idx="28129">
                  <c:v>6.9686411149826252E-3</c:v>
                </c:pt>
                <c:pt idx="28130">
                  <c:v>6.9991251093613586E-3</c:v>
                </c:pt>
                <c:pt idx="28131">
                  <c:v>1.0416666666666938E-2</c:v>
                </c:pt>
                <c:pt idx="28132">
                  <c:v>2.5735294117647207E-2</c:v>
                </c:pt>
                <c:pt idx="28133">
                  <c:v>2.4154589371982158E-3</c:v>
                </c:pt>
                <c:pt idx="28134">
                  <c:v>1.0416666666666938E-2</c:v>
                </c:pt>
                <c:pt idx="28135">
                  <c:v>6.9991251093613586E-3</c:v>
                </c:pt>
                <c:pt idx="28136">
                  <c:v>2.1722602367752765E-4</c:v>
                </c:pt>
                <c:pt idx="28137">
                  <c:v>6.9991251093613586E-3</c:v>
                </c:pt>
                <c:pt idx="28138">
                  <c:v>6.147540983606598E-3</c:v>
                </c:pt>
                <c:pt idx="28139">
                  <c:v>6.4499484004128737E-4</c:v>
                </c:pt>
                <c:pt idx="28140">
                  <c:v>6.4499484004128737E-4</c:v>
                </c:pt>
                <c:pt idx="28141">
                  <c:v>6.4499484004128737E-4</c:v>
                </c:pt>
                <c:pt idx="28142">
                  <c:v>3.6053130929791309E-2</c:v>
                </c:pt>
                <c:pt idx="28143">
                  <c:v>5.1197636382823231E-3</c:v>
                </c:pt>
                <c:pt idx="28144">
                  <c:v>3.7593107472604466E-4</c:v>
                </c:pt>
                <c:pt idx="28145">
                  <c:v>4.103743000294735E-2</c:v>
                </c:pt>
                <c:pt idx="28146">
                  <c:v>1.5384615384615396E-2</c:v>
                </c:pt>
                <c:pt idx="28147">
                  <c:v>8.5941644562333823E-3</c:v>
                </c:pt>
                <c:pt idx="28148">
                  <c:v>3.296703296703285E-2</c:v>
                </c:pt>
                <c:pt idx="28149">
                  <c:v>2.6799007444168869E-3</c:v>
                </c:pt>
                <c:pt idx="28150">
                  <c:v>1.5384615384615396E-2</c:v>
                </c:pt>
                <c:pt idx="28151">
                  <c:v>9.2029974382926572E-4</c:v>
                </c:pt>
                <c:pt idx="28152">
                  <c:v>3.3094017094026639E-4</c:v>
                </c:pt>
                <c:pt idx="28153">
                  <c:v>3.3094017094026639E-4</c:v>
                </c:pt>
                <c:pt idx="28154">
                  <c:v>2.067824648469814E-2</c:v>
                </c:pt>
                <c:pt idx="28155">
                  <c:v>4.9012933968590012E-5</c:v>
                </c:pt>
                <c:pt idx="28156">
                  <c:v>6.238859180035747E-3</c:v>
                </c:pt>
                <c:pt idx="28157">
                  <c:v>1.0416666666666938E-2</c:v>
                </c:pt>
                <c:pt idx="28693">
                  <c:v>1.0976702508960743E-2</c:v>
                </c:pt>
                <c:pt idx="28694">
                  <c:v>6.5104166666679814E-4</c:v>
                </c:pt>
                <c:pt idx="28695">
                  <c:v>7.2580645161290175E-2</c:v>
                </c:pt>
                <c:pt idx="28696">
                  <c:v>2.016129032257999E-3</c:v>
                </c:pt>
                <c:pt idx="28697">
                  <c:v>4.8648648648648686E-2</c:v>
                </c:pt>
                <c:pt idx="28698">
                  <c:v>1.0169491525423457E-2</c:v>
                </c:pt>
                <c:pt idx="28699">
                  <c:v>2.1818181818181234E-3</c:v>
                </c:pt>
                <c:pt idx="28700">
                  <c:v>1.0911074740868041E-4</c:v>
                </c:pt>
                <c:pt idx="28701">
                  <c:v>3.3846773381657209E-2</c:v>
                </c:pt>
                <c:pt idx="28702">
                  <c:v>6.6445182724245166E-4</c:v>
                </c:pt>
                <c:pt idx="28703">
                  <c:v>1.7969451931712608E-4</c:v>
                </c:pt>
                <c:pt idx="28704">
                  <c:v>1.4005602240896352E-2</c:v>
                </c:pt>
                <c:pt idx="28705">
                  <c:v>1.0584114361450667E-2</c:v>
                </c:pt>
                <c:pt idx="28706">
                  <c:v>1.1733783910635497E-2</c:v>
                </c:pt>
                <c:pt idx="28707">
                  <c:v>2.4732563115104605E-2</c:v>
                </c:pt>
                <c:pt idx="28708">
                  <c:v>6.0606060606059791E-3</c:v>
                </c:pt>
                <c:pt idx="28709">
                  <c:v>7.3260073260065194E-4</c:v>
                </c:pt>
                <c:pt idx="28710">
                  <c:v>9.7465886939571283E-3</c:v>
                </c:pt>
                <c:pt idx="28711">
                  <c:v>6.4344184275651264E-3</c:v>
                </c:pt>
                <c:pt idx="28712">
                  <c:v>6.9341258048537843E-4</c:v>
                </c:pt>
                <c:pt idx="28713">
                  <c:v>1.5560314061384816E-2</c:v>
                </c:pt>
                <c:pt idx="28714">
                  <c:v>3.5087719298247592E-3</c:v>
                </c:pt>
                <c:pt idx="28715">
                  <c:v>2.1403162055336784E-3</c:v>
                </c:pt>
                <c:pt idx="28716">
                  <c:v>5.4231791600213583E-3</c:v>
                </c:pt>
                <c:pt idx="28717">
                  <c:v>2.2222222222222143E-2</c:v>
                </c:pt>
                <c:pt idx="28718">
                  <c:v>1.538461538461554E-2</c:v>
                </c:pt>
                <c:pt idx="28719">
                  <c:v>2.2988505747126298E-3</c:v>
                </c:pt>
                <c:pt idx="28720">
                  <c:v>5.8686539357241793E-3</c:v>
                </c:pt>
                <c:pt idx="28721">
                  <c:v>1.0416666666666938E-2</c:v>
                </c:pt>
                <c:pt idx="28722">
                  <c:v>5.6570931244562736E-3</c:v>
                </c:pt>
                <c:pt idx="28723">
                  <c:v>4.3744531933532539E-4</c:v>
                </c:pt>
                <c:pt idx="28724">
                  <c:v>1.1770244821086376E-4</c:v>
                </c:pt>
                <c:pt idx="28725">
                  <c:v>1.0416666666666938E-2</c:v>
                </c:pt>
                <c:pt idx="28726">
                  <c:v>2.976190476190496E-3</c:v>
                </c:pt>
                <c:pt idx="28727">
                  <c:v>6.1454293737771293E-4</c:v>
                </c:pt>
                <c:pt idx="28728">
                  <c:v>3.2615786040457808E-4</c:v>
                </c:pt>
                <c:pt idx="28729">
                  <c:v>1.0416666666666938E-2</c:v>
                </c:pt>
                <c:pt idx="28730">
                  <c:v>2.3437500000000038E-2</c:v>
                </c:pt>
                <c:pt idx="28731">
                  <c:v>1.6203703703703606E-2</c:v>
                </c:pt>
                <c:pt idx="28732">
                  <c:v>6.5104166666679814E-4</c:v>
                </c:pt>
                <c:pt idx="28733">
                  <c:v>3.7858422939068027E-2</c:v>
                </c:pt>
                <c:pt idx="28734">
                  <c:v>2.2038567493112875E-2</c:v>
                </c:pt>
                <c:pt idx="28735">
                  <c:v>1.0416666666666938E-2</c:v>
                </c:pt>
                <c:pt idx="28736">
                  <c:v>1.0416666666666938E-2</c:v>
                </c:pt>
                <c:pt idx="28737">
                  <c:v>2.3437500000000038E-2</c:v>
                </c:pt>
                <c:pt idx="28738">
                  <c:v>6.5104166666679814E-4</c:v>
                </c:pt>
                <c:pt idx="28739">
                  <c:v>2.3437500000000038E-2</c:v>
                </c:pt>
                <c:pt idx="28740">
                  <c:v>1.0416666666666938E-2</c:v>
                </c:pt>
                <c:pt idx="28741">
                  <c:v>1.3774104683197297E-3</c:v>
                </c:pt>
                <c:pt idx="28742">
                  <c:v>1.9357336430511073E-4</c:v>
                </c:pt>
                <c:pt idx="28743">
                  <c:v>2.7322404371585415E-3</c:v>
                </c:pt>
                <c:pt idx="28744">
                  <c:v>5.6213916742631018E-3</c:v>
                </c:pt>
                <c:pt idx="28745">
                  <c:v>6.5104166666679814E-4</c:v>
                </c:pt>
                <c:pt idx="28746">
                  <c:v>1.2919742795905044E-3</c:v>
                </c:pt>
                <c:pt idx="28747">
                  <c:v>7.3319926261101991E-3</c:v>
                </c:pt>
                <c:pt idx="28748">
                  <c:v>3.1173826173826382E-3</c:v>
                </c:pt>
                <c:pt idx="28749">
                  <c:v>3.7526497892351657E-2</c:v>
                </c:pt>
                <c:pt idx="28750">
                  <c:v>2.3319200484554808E-2</c:v>
                </c:pt>
                <c:pt idx="28751">
                  <c:v>4.8166119594678422E-4</c:v>
                </c:pt>
                <c:pt idx="28752">
                  <c:v>1.0635034257081455E-2</c:v>
                </c:pt>
                <c:pt idx="28753">
                  <c:v>2.3828735367196967E-2</c:v>
                </c:pt>
                <c:pt idx="28754">
                  <c:v>2.6399407044568297E-2</c:v>
                </c:pt>
                <c:pt idx="28755">
                  <c:v>1.6112919338532523E-6</c:v>
                </c:pt>
                <c:pt idx="28756">
                  <c:v>2.3319200484554808E-2</c:v>
                </c:pt>
                <c:pt idx="28757">
                  <c:v>1.0635034257081455E-2</c:v>
                </c:pt>
                <c:pt idx="28758">
                  <c:v>1.9035842206574804E-3</c:v>
                </c:pt>
                <c:pt idx="28759">
                  <c:v>1.0635034257081455E-2</c:v>
                </c:pt>
                <c:pt idx="28760">
                  <c:v>1.433052811933077E-2</c:v>
                </c:pt>
                <c:pt idx="28761">
                  <c:v>1.9035842206574804E-3</c:v>
                </c:pt>
                <c:pt idx="28762">
                  <c:v>1.1835824603204171E-2</c:v>
                </c:pt>
                <c:pt idx="28763">
                  <c:v>3.3649698015530652E-2</c:v>
                </c:pt>
                <c:pt idx="28764">
                  <c:v>6.9895704570626972E-3</c:v>
                </c:pt>
                <c:pt idx="28765">
                  <c:v>3.5019502402627548E-3</c:v>
                </c:pt>
                <c:pt idx="28766">
                  <c:v>7.9993741320972707E-3</c:v>
                </c:pt>
                <c:pt idx="28767">
                  <c:v>5.7836899942167346E-4</c:v>
                </c:pt>
                <c:pt idx="28768">
                  <c:v>1.3188773759692579E-2</c:v>
                </c:pt>
                <c:pt idx="28769">
                  <c:v>7.3970350978661854E-3</c:v>
                </c:pt>
                <c:pt idx="28770">
                  <c:v>6.5830617821238847E-6</c:v>
                </c:pt>
                <c:pt idx="28771">
                  <c:v>2.0069305074270774E-3</c:v>
                </c:pt>
                <c:pt idx="28772">
                  <c:v>5.0053969756504461E-4</c:v>
                </c:pt>
                <c:pt idx="28773">
                  <c:v>5.1824530277663535E-3</c:v>
                </c:pt>
                <c:pt idx="28774">
                  <c:v>1.5748031496063096E-2</c:v>
                </c:pt>
                <c:pt idx="28775">
                  <c:v>2.3437500000000038E-2</c:v>
                </c:pt>
                <c:pt idx="28776">
                  <c:v>1.6203703703703606E-2</c:v>
                </c:pt>
                <c:pt idx="28777">
                  <c:v>6.9991251093613586E-3</c:v>
                </c:pt>
                <c:pt idx="28778">
                  <c:v>1.3774104683197297E-3</c:v>
                </c:pt>
                <c:pt idx="28779">
                  <c:v>2.9051987767583956E-2</c:v>
                </c:pt>
                <c:pt idx="28780">
                  <c:v>1.5748031496063096E-2</c:v>
                </c:pt>
                <c:pt idx="28781">
                  <c:v>1.0416666666666938E-2</c:v>
                </c:pt>
                <c:pt idx="28782">
                  <c:v>6.6666666666667001E-3</c:v>
                </c:pt>
                <c:pt idx="28783">
                  <c:v>0</c:v>
                </c:pt>
                <c:pt idx="28784">
                  <c:v>8.1939228405599716E-3</c:v>
                </c:pt>
                <c:pt idx="28785">
                  <c:v>1.1770244821086376E-4</c:v>
                </c:pt>
                <c:pt idx="28786">
                  <c:v>4.6296296296296528E-3</c:v>
                </c:pt>
                <c:pt idx="28787">
                  <c:v>6.6666666666668883E-3</c:v>
                </c:pt>
                <c:pt idx="28788">
                  <c:v>1.0561745589600671E-2</c:v>
                </c:pt>
                <c:pt idx="28789">
                  <c:v>3.2258064516129087E-2</c:v>
                </c:pt>
                <c:pt idx="28790">
                  <c:v>1.8518518518518483E-2</c:v>
                </c:pt>
                <c:pt idx="28791">
                  <c:v>6.9991251093613586E-3</c:v>
                </c:pt>
                <c:pt idx="28792">
                  <c:v>8.676036786403832E-5</c:v>
                </c:pt>
                <c:pt idx="28793">
                  <c:v>1.2500000000000063E-2</c:v>
                </c:pt>
                <c:pt idx="28794">
                  <c:v>3.4722222222222398E-3</c:v>
                </c:pt>
                <c:pt idx="28795">
                  <c:v>4.1050903119862488E-4</c:v>
                </c:pt>
                <c:pt idx="28796">
                  <c:v>3.1610557926353786E-4</c:v>
                </c:pt>
                <c:pt idx="28797">
                  <c:v>1.1379800853485028E-2</c:v>
                </c:pt>
                <c:pt idx="28798">
                  <c:v>8.4876543209878377E-3</c:v>
                </c:pt>
                <c:pt idx="28799">
                  <c:v>1.3227513227514738E-3</c:v>
                </c:pt>
                <c:pt idx="28800">
                  <c:v>5.0576892682156049E-3</c:v>
                </c:pt>
                <c:pt idx="28801">
                  <c:v>6.147540983606598E-3</c:v>
                </c:pt>
                <c:pt idx="28802">
                  <c:v>1.0416666666666938E-2</c:v>
                </c:pt>
                <c:pt idx="28803">
                  <c:v>6.147540983606598E-3</c:v>
                </c:pt>
                <c:pt idx="28804">
                  <c:v>1.0416666666666938E-2</c:v>
                </c:pt>
                <c:pt idx="28805">
                  <c:v>9.7949188858280165E-3</c:v>
                </c:pt>
                <c:pt idx="28806">
                  <c:v>2.976190476190496E-3</c:v>
                </c:pt>
                <c:pt idx="28807">
                  <c:v>1.5567765567765486E-2</c:v>
                </c:pt>
                <c:pt idx="28808">
                  <c:v>3.8305920658873168E-4</c:v>
                </c:pt>
                <c:pt idx="28809">
                  <c:v>3.6022060323824476E-3</c:v>
                </c:pt>
                <c:pt idx="28810">
                  <c:v>2.6364764267990268E-2</c:v>
                </c:pt>
                <c:pt idx="28811">
                  <c:v>1.5567765567765486E-2</c:v>
                </c:pt>
                <c:pt idx="28812">
                  <c:v>6.912845219296887E-3</c:v>
                </c:pt>
                <c:pt idx="28813">
                  <c:v>4.8166119594678422E-4</c:v>
                </c:pt>
                <c:pt idx="28814">
                  <c:v>1.452455785505905E-2</c:v>
                </c:pt>
                <c:pt idx="28815">
                  <c:v>2.1698342979342849E-4</c:v>
                </c:pt>
                <c:pt idx="28816">
                  <c:v>2.1698342979342849E-4</c:v>
                </c:pt>
                <c:pt idx="28817">
                  <c:v>2.1698342979342849E-4</c:v>
                </c:pt>
                <c:pt idx="28818">
                  <c:v>6.4971319003575331E-3</c:v>
                </c:pt>
                <c:pt idx="28819">
                  <c:v>4.2397920382006684E-3</c:v>
                </c:pt>
                <c:pt idx="28820">
                  <c:v>6.4971319003575331E-3</c:v>
                </c:pt>
                <c:pt idx="28821">
                  <c:v>1.0635034257081455E-2</c:v>
                </c:pt>
                <c:pt idx="28822">
                  <c:v>1.0635034257081455E-2</c:v>
                </c:pt>
                <c:pt idx="28823">
                  <c:v>2.3700766010036105E-2</c:v>
                </c:pt>
                <c:pt idx="28824">
                  <c:v>1.0635034257081455E-2</c:v>
                </c:pt>
                <c:pt idx="28825">
                  <c:v>4.8166119594678422E-4</c:v>
                </c:pt>
                <c:pt idx="28826">
                  <c:v>1.3696581472167358E-4</c:v>
                </c:pt>
                <c:pt idx="28827">
                  <c:v>9.2749355907250988E-3</c:v>
                </c:pt>
                <c:pt idx="28828">
                  <c:v>5.4364143783194822E-3</c:v>
                </c:pt>
                <c:pt idx="28829">
                  <c:v>3.0828339651869414E-4</c:v>
                </c:pt>
                <c:pt idx="28830">
                  <c:v>3.6727013297301373E-3</c:v>
                </c:pt>
                <c:pt idx="28831">
                  <c:v>3.4167006092139379E-3</c:v>
                </c:pt>
                <c:pt idx="28832">
                  <c:v>1.6181697506654647E-2</c:v>
                </c:pt>
                <c:pt idx="28833">
                  <c:v>2.3593177108241676E-2</c:v>
                </c:pt>
                <c:pt idx="28834">
                  <c:v>1.0294269929157392E-3</c:v>
                </c:pt>
                <c:pt idx="28835">
                  <c:v>2.1333083336263037E-2</c:v>
                </c:pt>
                <c:pt idx="28836">
                  <c:v>2.907108789461724E-2</c:v>
                </c:pt>
                <c:pt idx="28837">
                  <c:v>1.1637935513367646E-3</c:v>
                </c:pt>
                <c:pt idx="28838">
                  <c:v>1.6008290740911132E-2</c:v>
                </c:pt>
                <c:pt idx="28839">
                  <c:v>1.1206328279499017E-2</c:v>
                </c:pt>
                <c:pt idx="28840">
                  <c:v>7.4633456986398332E-3</c:v>
                </c:pt>
                <c:pt idx="28841">
                  <c:v>1.5513616082876223E-3</c:v>
                </c:pt>
                <c:pt idx="28842">
                  <c:v>1.1206328279499017E-2</c:v>
                </c:pt>
                <c:pt idx="28843">
                  <c:v>2.3465123754419562E-2</c:v>
                </c:pt>
                <c:pt idx="28844">
                  <c:v>0</c:v>
                </c:pt>
                <c:pt idx="28845">
                  <c:v>6.6666666666668883E-3</c:v>
                </c:pt>
                <c:pt idx="28846">
                  <c:v>6.9991251093613586E-3</c:v>
                </c:pt>
                <c:pt idx="28847">
                  <c:v>8.267195767214888E-5</c:v>
                </c:pt>
                <c:pt idx="28848">
                  <c:v>6.9991251093613586E-3</c:v>
                </c:pt>
                <c:pt idx="28849">
                  <c:v>8.9605734767043196E-4</c:v>
                </c:pt>
                <c:pt idx="28850">
                  <c:v>3.097173828881227E-3</c:v>
                </c:pt>
                <c:pt idx="28851">
                  <c:v>3.7467700258397893E-2</c:v>
                </c:pt>
                <c:pt idx="28852">
                  <c:v>1.2184508268059195E-2</c:v>
                </c:pt>
                <c:pt idx="28853">
                  <c:v>1.8066847335139432E-3</c:v>
                </c:pt>
                <c:pt idx="28854">
                  <c:v>3.955730878807822E-2</c:v>
                </c:pt>
                <c:pt idx="28855">
                  <c:v>6.147540983606598E-3</c:v>
                </c:pt>
                <c:pt idx="28856">
                  <c:v>2.3437500000000038E-2</c:v>
                </c:pt>
                <c:pt idx="28857">
                  <c:v>4.8166119594678422E-4</c:v>
                </c:pt>
                <c:pt idx="28858">
                  <c:v>1.6203703703703606E-2</c:v>
                </c:pt>
                <c:pt idx="28859">
                  <c:v>6.5104166666679814E-4</c:v>
                </c:pt>
                <c:pt idx="28860">
                  <c:v>1.5679442508710839E-2</c:v>
                </c:pt>
                <c:pt idx="28861">
                  <c:v>2.06625683060109E-2</c:v>
                </c:pt>
                <c:pt idx="28862">
                  <c:v>4.7619047619047589E-2</c:v>
                </c:pt>
                <c:pt idx="28863">
                  <c:v>1.0416666666666938E-2</c:v>
                </c:pt>
                <c:pt idx="28864">
                  <c:v>2.2775423728813811E-2</c:v>
                </c:pt>
                <c:pt idx="28865">
                  <c:v>3.5433070866141662E-2</c:v>
                </c:pt>
                <c:pt idx="28866">
                  <c:v>1.5957446808510675E-2</c:v>
                </c:pt>
                <c:pt idx="28867">
                  <c:v>8.5365853658536536E-2</c:v>
                </c:pt>
                <c:pt idx="28868">
                  <c:v>3.4722222222222398E-3</c:v>
                </c:pt>
                <c:pt idx="28869">
                  <c:v>5.9999999999999928E-2</c:v>
                </c:pt>
                <c:pt idx="28870">
                  <c:v>7.407407407407407E-2</c:v>
                </c:pt>
                <c:pt idx="28871">
                  <c:v>3.2258064516129087E-2</c:v>
                </c:pt>
                <c:pt idx="28872">
                  <c:v>7.407407407407407E-2</c:v>
                </c:pt>
                <c:pt idx="28873">
                  <c:v>9.2364532019715878E-4</c:v>
                </c:pt>
                <c:pt idx="28874">
                  <c:v>1.0957703265405497E-4</c:v>
                </c:pt>
                <c:pt idx="28875">
                  <c:v>1.0957703265405497E-4</c:v>
                </c:pt>
                <c:pt idx="28876">
                  <c:v>0.25675675675675685</c:v>
                </c:pt>
                <c:pt idx="28877">
                  <c:v>6.6666666666668883E-3</c:v>
                </c:pt>
                <c:pt idx="28878">
                  <c:v>3.8700430004777873E-2</c:v>
                </c:pt>
                <c:pt idx="28879">
                  <c:v>0.18741808650065533</c:v>
                </c:pt>
                <c:pt idx="28880">
                  <c:v>3.1476997578692642E-2</c:v>
                </c:pt>
                <c:pt idx="28881">
                  <c:v>6.4039408866995259E-2</c:v>
                </c:pt>
                <c:pt idx="28882">
                  <c:v>5.6968527223486788E-3</c:v>
                </c:pt>
                <c:pt idx="29120">
                  <c:v>1.2508229098090951E-2</c:v>
                </c:pt>
                <c:pt idx="29121">
                  <c:v>5.7806314590517572E-5</c:v>
                </c:pt>
                <c:pt idx="29122">
                  <c:v>2.5466893039050513E-3</c:v>
                </c:pt>
                <c:pt idx="29123">
                  <c:v>1.2508229098090951E-2</c:v>
                </c:pt>
                <c:pt idx="29124">
                  <c:v>8.4789731314822044E-3</c:v>
                </c:pt>
                <c:pt idx="29125">
                  <c:v>2.553763440860218E-2</c:v>
                </c:pt>
                <c:pt idx="29126">
                  <c:v>3.9121482498284163E-2</c:v>
                </c:pt>
                <c:pt idx="29127">
                  <c:v>1.2473580264023853E-3</c:v>
                </c:pt>
                <c:pt idx="29128">
                  <c:v>1.0787694210584665E-2</c:v>
                </c:pt>
                <c:pt idx="29129">
                  <c:v>6.2375433675353788E-3</c:v>
                </c:pt>
                <c:pt idx="29130">
                  <c:v>5.8949058716642449E-3</c:v>
                </c:pt>
                <c:pt idx="29131">
                  <c:v>5.9098035941253747E-3</c:v>
                </c:pt>
                <c:pt idx="29132">
                  <c:v>3.3297529538131122E-2</c:v>
                </c:pt>
                <c:pt idx="29133">
                  <c:v>1.0787694210584665E-2</c:v>
                </c:pt>
                <c:pt idx="29134">
                  <c:v>1.2508229098090951E-2</c:v>
                </c:pt>
                <c:pt idx="29135">
                  <c:v>2.9958970005659363E-2</c:v>
                </c:pt>
                <c:pt idx="29136">
                  <c:v>3.3297529538131122E-2</c:v>
                </c:pt>
                <c:pt idx="29137">
                  <c:v>1.2330070199520808E-2</c:v>
                </c:pt>
                <c:pt idx="29138">
                  <c:v>1.6057942408857157E-3</c:v>
                </c:pt>
                <c:pt idx="29139">
                  <c:v>1.0787694210584665E-2</c:v>
                </c:pt>
                <c:pt idx="29140">
                  <c:v>2.0693388450087662E-2</c:v>
                </c:pt>
                <c:pt idx="29141">
                  <c:v>2.4211233729484954E-2</c:v>
                </c:pt>
                <c:pt idx="29142">
                  <c:v>2.3520903322135064E-2</c:v>
                </c:pt>
                <c:pt idx="29143">
                  <c:v>3.4014557670771104E-3</c:v>
                </c:pt>
                <c:pt idx="29144">
                  <c:v>1.3194444444444439E-2</c:v>
                </c:pt>
                <c:pt idx="29145">
                  <c:v>3.786949051508358E-4</c:v>
                </c:pt>
                <c:pt idx="29146">
                  <c:v>1.9999999999999903E-2</c:v>
                </c:pt>
                <c:pt idx="29147">
                  <c:v>3.9396737457679754E-4</c:v>
                </c:pt>
                <c:pt idx="29148">
                  <c:v>1.2615809185886628E-3</c:v>
                </c:pt>
                <c:pt idx="29149">
                  <c:v>1.9999999999999903E-2</c:v>
                </c:pt>
                <c:pt idx="29150">
                  <c:v>1.3194444444444439E-2</c:v>
                </c:pt>
                <c:pt idx="29151">
                  <c:v>1.3291980505094245E-3</c:v>
                </c:pt>
                <c:pt idx="29152">
                  <c:v>1.4794082367052982E-2</c:v>
                </c:pt>
                <c:pt idx="29153">
                  <c:v>6.6777512573395689E-4</c:v>
                </c:pt>
                <c:pt idx="29154">
                  <c:v>1.5243484915616055E-2</c:v>
                </c:pt>
                <c:pt idx="29155">
                  <c:v>5.2062588904694007E-2</c:v>
                </c:pt>
                <c:pt idx="29156">
                  <c:v>5.2062588904694007E-2</c:v>
                </c:pt>
                <c:pt idx="29157">
                  <c:v>1.1997071013464434E-2</c:v>
                </c:pt>
                <c:pt idx="29158">
                  <c:v>1.3653817752178438E-3</c:v>
                </c:pt>
                <c:pt idx="29159">
                  <c:v>2.0612060747730736E-2</c:v>
                </c:pt>
                <c:pt idx="29160">
                  <c:v>2.0612060747730736E-2</c:v>
                </c:pt>
                <c:pt idx="29161">
                  <c:v>1.8029378685116428E-2</c:v>
                </c:pt>
                <c:pt idx="29162">
                  <c:v>1.263661202185778E-2</c:v>
                </c:pt>
                <c:pt idx="29163">
                  <c:v>1.0799334185049629E-2</c:v>
                </c:pt>
                <c:pt idx="29164">
                  <c:v>3.5134594810724736E-3</c:v>
                </c:pt>
                <c:pt idx="29165">
                  <c:v>7.6684502914050844E-5</c:v>
                </c:pt>
                <c:pt idx="29166">
                  <c:v>4.5389230924547185E-4</c:v>
                </c:pt>
                <c:pt idx="29167">
                  <c:v>1.2473580264023853E-3</c:v>
                </c:pt>
                <c:pt idx="29168">
                  <c:v>7.6010133460613048E-3</c:v>
                </c:pt>
                <c:pt idx="29169">
                  <c:v>0.87854251012145745</c:v>
                </c:pt>
                <c:pt idx="29170">
                  <c:v>0.87854251012145745</c:v>
                </c:pt>
                <c:pt idx="29171">
                  <c:v>3.3297529538131122E-2</c:v>
                </c:pt>
                <c:pt idx="29172">
                  <c:v>3.2258064516129205E-2</c:v>
                </c:pt>
                <c:pt idx="29173">
                  <c:v>1.2508229098090951E-2</c:v>
                </c:pt>
                <c:pt idx="29174">
                  <c:v>4.6132500867152468E-2</c:v>
                </c:pt>
                <c:pt idx="29175">
                  <c:v>0.10414333706606944</c:v>
                </c:pt>
                <c:pt idx="29176">
                  <c:v>0.10414333706606944</c:v>
                </c:pt>
                <c:pt idx="29177">
                  <c:v>0.10414333706606944</c:v>
                </c:pt>
                <c:pt idx="29178">
                  <c:v>2.553763440860218E-2</c:v>
                </c:pt>
                <c:pt idx="29179">
                  <c:v>2.5466893039050513E-3</c:v>
                </c:pt>
                <c:pt idx="29180">
                  <c:v>2.8588264809011461E-4</c:v>
                </c:pt>
                <c:pt idx="29181">
                  <c:v>1.7535944530851211E-2</c:v>
                </c:pt>
                <c:pt idx="29182">
                  <c:v>3.3297529538131122E-2</c:v>
                </c:pt>
                <c:pt idx="29183">
                  <c:v>0.12280701754385985</c:v>
                </c:pt>
                <c:pt idx="29184">
                  <c:v>2.553763440860218E-2</c:v>
                </c:pt>
                <c:pt idx="29185">
                  <c:v>0.10871056881243633</c:v>
                </c:pt>
                <c:pt idx="29186">
                  <c:v>2.8400866891476529E-3</c:v>
                </c:pt>
                <c:pt idx="29187">
                  <c:v>1.2508229098090951E-2</c:v>
                </c:pt>
                <c:pt idx="29188">
                  <c:v>6.7982456140350866E-2</c:v>
                </c:pt>
                <c:pt idx="29189">
                  <c:v>2.8588264809011461E-4</c:v>
                </c:pt>
                <c:pt idx="29190">
                  <c:v>1.2508229098090951E-2</c:v>
                </c:pt>
                <c:pt idx="29191">
                  <c:v>3.3509069788250503E-5</c:v>
                </c:pt>
                <c:pt idx="29192">
                  <c:v>5.046120455778616E-2</c:v>
                </c:pt>
                <c:pt idx="29193">
                  <c:v>6.7982456140350866E-2</c:v>
                </c:pt>
                <c:pt idx="29194">
                  <c:v>2.8588264809011461E-4</c:v>
                </c:pt>
                <c:pt idx="29195">
                  <c:v>1.242450388265752E-2</c:v>
                </c:pt>
                <c:pt idx="29196">
                  <c:v>1.3559322033898334E-2</c:v>
                </c:pt>
                <c:pt idx="29197">
                  <c:v>2.0555355210962842E-2</c:v>
                </c:pt>
                <c:pt idx="29198">
                  <c:v>2.115047049005767E-3</c:v>
                </c:pt>
                <c:pt idx="29199">
                  <c:v>1.2473580264023853E-3</c:v>
                </c:pt>
                <c:pt idx="29200">
                  <c:v>1.2473580264023853E-3</c:v>
                </c:pt>
                <c:pt idx="29201">
                  <c:v>1.0569456427955383E-2</c:v>
                </c:pt>
                <c:pt idx="29202">
                  <c:v>6.2985332182916567E-3</c:v>
                </c:pt>
                <c:pt idx="29203">
                  <c:v>8.2279376835900878E-2</c:v>
                </c:pt>
                <c:pt idx="29204">
                  <c:v>1.2844346797363638E-2</c:v>
                </c:pt>
                <c:pt idx="29205">
                  <c:v>3.5605297226499273E-4</c:v>
                </c:pt>
                <c:pt idx="29206">
                  <c:v>4.1292734051827859E-2</c:v>
                </c:pt>
                <c:pt idx="29207">
                  <c:v>5.8223415923727984E-2</c:v>
                </c:pt>
                <c:pt idx="29208">
                  <c:v>1.4490169763819557E-2</c:v>
                </c:pt>
                <c:pt idx="29209">
                  <c:v>1.7243662609117829E-2</c:v>
                </c:pt>
                <c:pt idx="29210">
                  <c:v>1.2304622547389446E-2</c:v>
                </c:pt>
                <c:pt idx="29211">
                  <c:v>3.4586163618420237E-3</c:v>
                </c:pt>
                <c:pt idx="29212">
                  <c:v>1.2304622547389446E-2</c:v>
                </c:pt>
                <c:pt idx="29213">
                  <c:v>7.1130084478251039E-3</c:v>
                </c:pt>
                <c:pt idx="29214">
                  <c:v>1.1819051101049116E-2</c:v>
                </c:pt>
                <c:pt idx="29215">
                  <c:v>4.1292734051827859E-2</c:v>
                </c:pt>
                <c:pt idx="29216">
                  <c:v>5.246366536689126E-2</c:v>
                </c:pt>
                <c:pt idx="29217">
                  <c:v>1.2304622547389446E-2</c:v>
                </c:pt>
                <c:pt idx="29218">
                  <c:v>3.2648736936201198E-2</c:v>
                </c:pt>
                <c:pt idx="29219">
                  <c:v>2.5320239834394801E-2</c:v>
                </c:pt>
                <c:pt idx="29220">
                  <c:v>1.69809125114504E-2</c:v>
                </c:pt>
                <c:pt idx="29221">
                  <c:v>1.0812259851666603E-2</c:v>
                </c:pt>
                <c:pt idx="29222">
                  <c:v>2.8588264809011461E-4</c:v>
                </c:pt>
                <c:pt idx="29223">
                  <c:v>3.3297529538131122E-2</c:v>
                </c:pt>
                <c:pt idx="29224">
                  <c:v>1.2508229098090951E-2</c:v>
                </c:pt>
                <c:pt idx="29225">
                  <c:v>2.4948122995661248E-2</c:v>
                </c:pt>
                <c:pt idx="29226">
                  <c:v>1.2508229098090951E-2</c:v>
                </c:pt>
                <c:pt idx="29227">
                  <c:v>1.0787694210584665E-2</c:v>
                </c:pt>
                <c:pt idx="29228">
                  <c:v>1.2330070199520808E-2</c:v>
                </c:pt>
                <c:pt idx="29229">
                  <c:v>2.8400866891476529E-3</c:v>
                </c:pt>
                <c:pt idx="29230">
                  <c:v>2.8588264809011461E-4</c:v>
                </c:pt>
                <c:pt idx="29231">
                  <c:v>3.3297529538131122E-2</c:v>
                </c:pt>
                <c:pt idx="29232">
                  <c:v>5.7064482064481954E-2</c:v>
                </c:pt>
                <c:pt idx="29233">
                  <c:v>1.298245614035074E-2</c:v>
                </c:pt>
                <c:pt idx="29234">
                  <c:v>3.979326548770981E-3</c:v>
                </c:pt>
                <c:pt idx="29235">
                  <c:v>4.7962962962962923E-2</c:v>
                </c:pt>
                <c:pt idx="29236">
                  <c:v>6.5821439416942958E-3</c:v>
                </c:pt>
                <c:pt idx="29237">
                  <c:v>5.1753881541115515E-2</c:v>
                </c:pt>
                <c:pt idx="29238">
                  <c:v>6.4072529188807003E-3</c:v>
                </c:pt>
                <c:pt idx="29239">
                  <c:v>2.5053775685798189E-2</c:v>
                </c:pt>
                <c:pt idx="29240">
                  <c:v>2.2586265510796694E-3</c:v>
                </c:pt>
                <c:pt idx="29241">
                  <c:v>1.6775396085728697E-4</c:v>
                </c:pt>
                <c:pt idx="29242">
                  <c:v>5.046120455778616E-2</c:v>
                </c:pt>
                <c:pt idx="29243">
                  <c:v>5.046120455778616E-2</c:v>
                </c:pt>
                <c:pt idx="29244">
                  <c:v>2.1739130434782709E-2</c:v>
                </c:pt>
                <c:pt idx="29245">
                  <c:v>0.10000000000000005</c:v>
                </c:pt>
                <c:pt idx="29246">
                  <c:v>1.4336917562724266E-2</c:v>
                </c:pt>
                <c:pt idx="29247">
                  <c:v>3.7037037037037104E-2</c:v>
                </c:pt>
                <c:pt idx="29248">
                  <c:v>4.8913043478260872E-2</c:v>
                </c:pt>
                <c:pt idx="29249">
                  <c:v>0.14141414141414141</c:v>
                </c:pt>
                <c:pt idx="29250">
                  <c:v>1.4336917562724266E-2</c:v>
                </c:pt>
                <c:pt idx="29251">
                  <c:v>1.9670880557977125E-2</c:v>
                </c:pt>
                <c:pt idx="29252">
                  <c:v>1.2304622547389446E-2</c:v>
                </c:pt>
                <c:pt idx="29253">
                  <c:v>6.9747166521359996E-2</c:v>
                </c:pt>
                <c:pt idx="29254">
                  <c:v>1.1634420968669247E-2</c:v>
                </c:pt>
                <c:pt idx="29255">
                  <c:v>1.8649193548387129E-2</c:v>
                </c:pt>
                <c:pt idx="29256">
                  <c:v>7.0554765291607355E-2</c:v>
                </c:pt>
                <c:pt idx="29257">
                  <c:v>0.10794512134890316</c:v>
                </c:pt>
                <c:pt idx="29258">
                  <c:v>5.046120455778616E-2</c:v>
                </c:pt>
                <c:pt idx="29259">
                  <c:v>2.8588264809011461E-4</c:v>
                </c:pt>
                <c:pt idx="29260">
                  <c:v>6.2375433675353788E-3</c:v>
                </c:pt>
                <c:pt idx="29261">
                  <c:v>4.6132500867152468E-2</c:v>
                </c:pt>
                <c:pt idx="29262">
                  <c:v>1.8955769870302515E-2</c:v>
                </c:pt>
                <c:pt idx="29263">
                  <c:v>2.553763440860218E-2</c:v>
                </c:pt>
                <c:pt idx="29264">
                  <c:v>0.10414333706606944</c:v>
                </c:pt>
                <c:pt idx="29265">
                  <c:v>1.2508229098090951E-2</c:v>
                </c:pt>
                <c:pt idx="29266">
                  <c:v>7.9236764932859971E-2</c:v>
                </c:pt>
                <c:pt idx="29267">
                  <c:v>7.1061931842916551E-2</c:v>
                </c:pt>
                <c:pt idx="29268">
                  <c:v>1.2508229098090951E-2</c:v>
                </c:pt>
                <c:pt idx="29269">
                  <c:v>1.0450029125750819E-2</c:v>
                </c:pt>
                <c:pt idx="29270">
                  <c:v>0.23577702128150207</c:v>
                </c:pt>
                <c:pt idx="29271">
                  <c:v>1.8955769870302515E-2</c:v>
                </c:pt>
                <c:pt idx="29272">
                  <c:v>0.13698470574531704</c:v>
                </c:pt>
                <c:pt idx="29273">
                  <c:v>0.36303893373987978</c:v>
                </c:pt>
                <c:pt idx="29274">
                  <c:v>3.3297529538131122E-2</c:v>
                </c:pt>
                <c:pt idx="29275">
                  <c:v>3.2258064516129205E-2</c:v>
                </c:pt>
                <c:pt idx="29276">
                  <c:v>5.046120455778616E-2</c:v>
                </c:pt>
                <c:pt idx="29277">
                  <c:v>0.54385964912280704</c:v>
                </c:pt>
                <c:pt idx="29278">
                  <c:v>0.12213958810068659</c:v>
                </c:pt>
                <c:pt idx="29279">
                  <c:v>3.3098209441128831E-2</c:v>
                </c:pt>
                <c:pt idx="29280">
                  <c:v>0.95784441547153409</c:v>
                </c:pt>
                <c:pt idx="29281">
                  <c:v>1</c:v>
                </c:pt>
                <c:pt idx="29282">
                  <c:v>1</c:v>
                </c:pt>
                <c:pt idx="29283">
                  <c:v>1</c:v>
                </c:pt>
                <c:pt idx="29284">
                  <c:v>3.3098209441128831E-2</c:v>
                </c:pt>
                <c:pt idx="29285">
                  <c:v>0.1411220358588782</c:v>
                </c:pt>
                <c:pt idx="29286">
                  <c:v>5.3295932678821933E-2</c:v>
                </c:pt>
                <c:pt idx="29287">
                  <c:v>1.2508229098090951E-2</c:v>
                </c:pt>
                <c:pt idx="29288">
                  <c:v>2.9888228636106122E-3</c:v>
                </c:pt>
                <c:pt idx="29289">
                  <c:v>3.9121482498284163E-2</c:v>
                </c:pt>
                <c:pt idx="29290">
                  <c:v>1</c:v>
                </c:pt>
                <c:pt idx="29291">
                  <c:v>1.3194444444444439E-2</c:v>
                </c:pt>
                <c:pt idx="29292">
                  <c:v>8.2608695652173728E-2</c:v>
                </c:pt>
                <c:pt idx="29293">
                  <c:v>0.14250000000000013</c:v>
                </c:pt>
                <c:pt idx="29294">
                  <c:v>4.9861495844875363E-2</c:v>
                </c:pt>
                <c:pt idx="29295">
                  <c:v>1.2304622547389446E-2</c:v>
                </c:pt>
                <c:pt idx="29296">
                  <c:v>1.1456517000871904E-2</c:v>
                </c:pt>
                <c:pt idx="29297">
                  <c:v>1.8649193548387129E-2</c:v>
                </c:pt>
                <c:pt idx="29298">
                  <c:v>1.2304622547389446E-2</c:v>
                </c:pt>
                <c:pt idx="29299">
                  <c:v>8.7225101143187392E-2</c:v>
                </c:pt>
                <c:pt idx="29300">
                  <c:v>4.5901639344262092E-2</c:v>
                </c:pt>
                <c:pt idx="29301">
                  <c:v>3.3297529538131122E-2</c:v>
                </c:pt>
                <c:pt idx="29302">
                  <c:v>3.3297529538131122E-2</c:v>
                </c:pt>
                <c:pt idx="29303">
                  <c:v>1.2508229098090951E-2</c:v>
                </c:pt>
                <c:pt idx="29304">
                  <c:v>0.48735475051264526</c:v>
                </c:pt>
                <c:pt idx="29305">
                  <c:v>1.8955769870302515E-2</c:v>
                </c:pt>
                <c:pt idx="29306">
                  <c:v>3.3297529538131122E-2</c:v>
                </c:pt>
                <c:pt idx="29307">
                  <c:v>2.9888228636106122E-3</c:v>
                </c:pt>
                <c:pt idx="29308">
                  <c:v>0.31077694235588965</c:v>
                </c:pt>
                <c:pt idx="29309">
                  <c:v>3.2258064516129205E-2</c:v>
                </c:pt>
                <c:pt idx="29310">
                  <c:v>2.553763440860218E-2</c:v>
                </c:pt>
                <c:pt idx="29311">
                  <c:v>0.20430107526881716</c:v>
                </c:pt>
                <c:pt idx="29312">
                  <c:v>0.10414333706606944</c:v>
                </c:pt>
                <c:pt idx="29313">
                  <c:v>1.2508229098090951E-2</c:v>
                </c:pt>
                <c:pt idx="29314">
                  <c:v>4.6132500867152468E-2</c:v>
                </c:pt>
                <c:pt idx="29315">
                  <c:v>7.2733863795806111E-2</c:v>
                </c:pt>
                <c:pt idx="29316">
                  <c:v>1</c:v>
                </c:pt>
                <c:pt idx="29317">
                  <c:v>5.046120455778616E-2</c:v>
                </c:pt>
                <c:pt idx="29318">
                  <c:v>1</c:v>
                </c:pt>
                <c:pt idx="29319">
                  <c:v>0.76265703070856383</c:v>
                </c:pt>
                <c:pt idx="29320">
                  <c:v>6.7189249720044794E-2</c:v>
                </c:pt>
                <c:pt idx="29321">
                  <c:v>0.60044477390659745</c:v>
                </c:pt>
                <c:pt idx="29322">
                  <c:v>4.9861495844875363E-2</c:v>
                </c:pt>
                <c:pt idx="29323">
                  <c:v>5.6296296296296094E-2</c:v>
                </c:pt>
                <c:pt idx="29324">
                  <c:v>0.10297482837528631</c:v>
                </c:pt>
                <c:pt idx="29325">
                  <c:v>4.9861495844875363E-2</c:v>
                </c:pt>
                <c:pt idx="29326">
                  <c:v>5.5430711610486676E-2</c:v>
                </c:pt>
                <c:pt idx="29327">
                  <c:v>1</c:v>
                </c:pt>
                <c:pt idx="29328">
                  <c:v>6.9747166521359996E-2</c:v>
                </c:pt>
                <c:pt idx="29329">
                  <c:v>1.2508229098090951E-2</c:v>
                </c:pt>
                <c:pt idx="29330">
                  <c:v>1</c:v>
                </c:pt>
                <c:pt idx="29331">
                  <c:v>1.8955769870302515E-2</c:v>
                </c:pt>
                <c:pt idx="29332">
                  <c:v>1.2508229098090951E-2</c:v>
                </c:pt>
                <c:pt idx="29333">
                  <c:v>3.3297529538131122E-2</c:v>
                </c:pt>
                <c:pt idx="29334">
                  <c:v>2.6229508196721353E-2</c:v>
                </c:pt>
                <c:pt idx="29335">
                  <c:v>1.2844346797363638E-2</c:v>
                </c:pt>
                <c:pt idx="29336">
                  <c:v>3.3098209441128831E-2</c:v>
                </c:pt>
                <c:pt idx="29337">
                  <c:v>0.44848939967785478</c:v>
                </c:pt>
                <c:pt idx="29338">
                  <c:v>3.2258064516129205E-2</c:v>
                </c:pt>
                <c:pt idx="29339">
                  <c:v>7.5752084088437699E-2</c:v>
                </c:pt>
                <c:pt idx="29340">
                  <c:v>3.3194935413034782E-2</c:v>
                </c:pt>
                <c:pt idx="29341">
                  <c:v>1.8955769870302515E-2</c:v>
                </c:pt>
                <c:pt idx="29342">
                  <c:v>0.17528955563016438</c:v>
                </c:pt>
                <c:pt idx="29343">
                  <c:v>1.3718946978123946E-2</c:v>
                </c:pt>
                <c:pt idx="29344">
                  <c:v>2.553763440860218E-2</c:v>
                </c:pt>
                <c:pt idx="29345">
                  <c:v>0.43355456088902616</c:v>
                </c:pt>
                <c:pt idx="29346">
                  <c:v>4.7428322304177803E-2</c:v>
                </c:pt>
                <c:pt idx="29347">
                  <c:v>0.12280701754385985</c:v>
                </c:pt>
                <c:pt idx="29348">
                  <c:v>1.2508229098090951E-2</c:v>
                </c:pt>
                <c:pt idx="29349">
                  <c:v>0.12280701754385985</c:v>
                </c:pt>
                <c:pt idx="29350">
                  <c:v>0.91776315789473684</c:v>
                </c:pt>
                <c:pt idx="29351">
                  <c:v>3.2258064516129205E-2</c:v>
                </c:pt>
                <c:pt idx="29352">
                  <c:v>1.8955769870302515E-2</c:v>
                </c:pt>
                <c:pt idx="29353">
                  <c:v>1.8955769870302515E-2</c:v>
                </c:pt>
                <c:pt idx="29354">
                  <c:v>2.553763440860218E-2</c:v>
                </c:pt>
                <c:pt idx="29355">
                  <c:v>0.84051036682615643</c:v>
                </c:pt>
                <c:pt idx="29356">
                  <c:v>1.2508229098090951E-2</c:v>
                </c:pt>
                <c:pt idx="29357">
                  <c:v>5.046120455778616E-2</c:v>
                </c:pt>
                <c:pt idx="29358">
                  <c:v>0.22248803827751196</c:v>
                </c:pt>
                <c:pt idx="29359">
                  <c:v>3.3297529538131122E-2</c:v>
                </c:pt>
                <c:pt idx="29360">
                  <c:v>3.5460992907801414E-2</c:v>
                </c:pt>
                <c:pt idx="29361">
                  <c:v>2.5466893039050513E-3</c:v>
                </c:pt>
                <c:pt idx="29362">
                  <c:v>1.0787694210584665E-2</c:v>
                </c:pt>
                <c:pt idx="29363">
                  <c:v>1.2508229098090951E-2</c:v>
                </c:pt>
                <c:pt idx="29364">
                  <c:v>1.8336162988115339E-2</c:v>
                </c:pt>
                <c:pt idx="29365">
                  <c:v>5.034030043092701E-4</c:v>
                </c:pt>
                <c:pt idx="29366">
                  <c:v>1.8336162988115339E-2</c:v>
                </c:pt>
                <c:pt idx="29367">
                  <c:v>0.36145404663923186</c:v>
                </c:pt>
                <c:pt idx="29368">
                  <c:v>0.10752056404230319</c:v>
                </c:pt>
                <c:pt idx="29369">
                  <c:v>0.91591591591591592</c:v>
                </c:pt>
                <c:pt idx="29370">
                  <c:v>5.2062588904694007E-2</c:v>
                </c:pt>
                <c:pt idx="29371">
                  <c:v>1.1884550084889749E-2</c:v>
                </c:pt>
                <c:pt idx="29372">
                  <c:v>0.87650760146515672</c:v>
                </c:pt>
                <c:pt idx="29373">
                  <c:v>0.91776315789473684</c:v>
                </c:pt>
                <c:pt idx="29374">
                  <c:v>0.91776315789473684</c:v>
                </c:pt>
                <c:pt idx="29375">
                  <c:v>1.2096774193548236E-2</c:v>
                </c:pt>
                <c:pt idx="29376">
                  <c:v>0.62191358024691357</c:v>
                </c:pt>
                <c:pt idx="29377">
                  <c:v>1.8955769870302515E-2</c:v>
                </c:pt>
                <c:pt idx="29378">
                  <c:v>1.2508229098090951E-2</c:v>
                </c:pt>
                <c:pt idx="29379">
                  <c:v>0.16136495083863503</c:v>
                </c:pt>
                <c:pt idx="29380">
                  <c:v>1.166781056966357E-2</c:v>
                </c:pt>
                <c:pt idx="29381">
                  <c:v>3.2894736842105352E-2</c:v>
                </c:pt>
                <c:pt idx="29382">
                  <c:v>0.16756756756756741</c:v>
                </c:pt>
                <c:pt idx="29383">
                  <c:v>1.8649193548387129E-2</c:v>
                </c:pt>
                <c:pt idx="29384">
                  <c:v>0.3230218169977207</c:v>
                </c:pt>
                <c:pt idx="29385">
                  <c:v>5.2364864864864802E-2</c:v>
                </c:pt>
                <c:pt idx="29386">
                  <c:v>5.2364864864864802E-2</c:v>
                </c:pt>
                <c:pt idx="29387">
                  <c:v>1.2304622547389446E-2</c:v>
                </c:pt>
                <c:pt idx="29388">
                  <c:v>2.553763440860218E-2</c:v>
                </c:pt>
                <c:pt idx="29389">
                  <c:v>3.3297529538131122E-2</c:v>
                </c:pt>
                <c:pt idx="29390">
                  <c:v>0.16355404640633844</c:v>
                </c:pt>
                <c:pt idx="29391">
                  <c:v>1.8955769870302515E-2</c:v>
                </c:pt>
                <c:pt idx="29392">
                  <c:v>0.21534437663469927</c:v>
                </c:pt>
                <c:pt idx="29393">
                  <c:v>5.046120455778616E-2</c:v>
                </c:pt>
                <c:pt idx="29394">
                  <c:v>1.2508229098090951E-2</c:v>
                </c:pt>
                <c:pt idx="29395">
                  <c:v>3.3297529538131122E-2</c:v>
                </c:pt>
                <c:pt idx="29396">
                  <c:v>3.2258064516129205E-2</c:v>
                </c:pt>
                <c:pt idx="29397">
                  <c:v>1.2508229098090951E-2</c:v>
                </c:pt>
                <c:pt idx="29398">
                  <c:v>6.8100358422939267E-2</c:v>
                </c:pt>
                <c:pt idx="29399">
                  <c:v>3.6974155819656671E-2</c:v>
                </c:pt>
                <c:pt idx="29400">
                  <c:v>4.0190375462718232E-2</c:v>
                </c:pt>
                <c:pt idx="29401">
                  <c:v>2.3869261159802171E-2</c:v>
                </c:pt>
                <c:pt idx="29402">
                  <c:v>1.2844346797363638E-2</c:v>
                </c:pt>
                <c:pt idx="29403">
                  <c:v>4.0190375462718232E-2</c:v>
                </c:pt>
                <c:pt idx="29404">
                  <c:v>0.12008690499703732</c:v>
                </c:pt>
                <c:pt idx="29405">
                  <c:v>2.1795989537930647E-4</c:v>
                </c:pt>
                <c:pt idx="29406">
                  <c:v>1.2304622547389446E-2</c:v>
                </c:pt>
                <c:pt idx="29407">
                  <c:v>8.5515045952343535E-2</c:v>
                </c:pt>
                <c:pt idx="29408">
                  <c:v>6.3450787032914985E-2</c:v>
                </c:pt>
                <c:pt idx="29409">
                  <c:v>6.061680255228627E-2</c:v>
                </c:pt>
                <c:pt idx="29410">
                  <c:v>6.061680255228627E-2</c:v>
                </c:pt>
                <c:pt idx="29411">
                  <c:v>5.046120455778616E-2</c:v>
                </c:pt>
                <c:pt idx="29412">
                  <c:v>5.046120455778616E-2</c:v>
                </c:pt>
                <c:pt idx="29413">
                  <c:v>1.8955769870302515E-2</c:v>
                </c:pt>
                <c:pt idx="29414">
                  <c:v>1</c:v>
                </c:pt>
                <c:pt idx="29415">
                  <c:v>3.3098209441128831E-2</c:v>
                </c:pt>
                <c:pt idx="29416">
                  <c:v>0.65438375257184567</c:v>
                </c:pt>
                <c:pt idx="29417">
                  <c:v>1.2304622547389446E-2</c:v>
                </c:pt>
                <c:pt idx="29418">
                  <c:v>1.2304622547389446E-2</c:v>
                </c:pt>
                <c:pt idx="29419">
                  <c:v>3.4550013931457214E-2</c:v>
                </c:pt>
                <c:pt idx="29420">
                  <c:v>4.5406732117812043E-2</c:v>
                </c:pt>
                <c:pt idx="29421">
                  <c:v>3.4550013931457214E-2</c:v>
                </c:pt>
                <c:pt idx="29422">
                  <c:v>1.2508229098090951E-2</c:v>
                </c:pt>
                <c:pt idx="29423">
                  <c:v>5.3295932678821933E-2</c:v>
                </c:pt>
                <c:pt idx="29424">
                  <c:v>8.5872576177285415E-2</c:v>
                </c:pt>
                <c:pt idx="29425">
                  <c:v>0.31077694235588965</c:v>
                </c:pt>
                <c:pt idx="29426">
                  <c:v>1.2304622547389446E-2</c:v>
                </c:pt>
                <c:pt idx="29427">
                  <c:v>5.046120455778616E-2</c:v>
                </c:pt>
                <c:pt idx="29428">
                  <c:v>6.7982456140350866E-2</c:v>
                </c:pt>
                <c:pt idx="29429">
                  <c:v>1.7966351883872269E-2</c:v>
                </c:pt>
                <c:pt idx="29430">
                  <c:v>1.8955769870302515E-2</c:v>
                </c:pt>
                <c:pt idx="29431">
                  <c:v>3.3297529538131122E-2</c:v>
                </c:pt>
                <c:pt idx="29432">
                  <c:v>2.8588264809011461E-4</c:v>
                </c:pt>
                <c:pt idx="29433">
                  <c:v>9.1583240637745728E-2</c:v>
                </c:pt>
                <c:pt idx="29434">
                  <c:v>2.553763440860218E-2</c:v>
                </c:pt>
                <c:pt idx="29435">
                  <c:v>1.8955769870302515E-2</c:v>
                </c:pt>
                <c:pt idx="29436">
                  <c:v>9.1491489032913001E-2</c:v>
                </c:pt>
                <c:pt idx="29437">
                  <c:v>3.3297529538131122E-2</c:v>
                </c:pt>
                <c:pt idx="29438">
                  <c:v>0.40249811111990785</c:v>
                </c:pt>
                <c:pt idx="29439">
                  <c:v>3.3297529538131122E-2</c:v>
                </c:pt>
                <c:pt idx="29440">
                  <c:v>0.12372147915027527</c:v>
                </c:pt>
                <c:pt idx="29441">
                  <c:v>1.2508229098090951E-2</c:v>
                </c:pt>
                <c:pt idx="29442">
                  <c:v>3.3297529538131122E-2</c:v>
                </c:pt>
                <c:pt idx="29443">
                  <c:v>1.8955769870302515E-2</c:v>
                </c:pt>
                <c:pt idx="29444">
                  <c:v>1.2508229098090951E-2</c:v>
                </c:pt>
                <c:pt idx="29445">
                  <c:v>3.2653858871276885E-2</c:v>
                </c:pt>
                <c:pt idx="29446">
                  <c:v>1.2330070199520808E-2</c:v>
                </c:pt>
                <c:pt idx="29447">
                  <c:v>2.4211233729484954E-2</c:v>
                </c:pt>
                <c:pt idx="29448">
                  <c:v>1.8955769870302515E-2</c:v>
                </c:pt>
                <c:pt idx="29449">
                  <c:v>3.9121482498284163E-2</c:v>
                </c:pt>
                <c:pt idx="29450">
                  <c:v>1.2508229098090951E-2</c:v>
                </c:pt>
                <c:pt idx="29451">
                  <c:v>1.2508229098090951E-2</c:v>
                </c:pt>
                <c:pt idx="29452">
                  <c:v>2.553763440860218E-2</c:v>
                </c:pt>
                <c:pt idx="29453">
                  <c:v>3.0350897923054228E-2</c:v>
                </c:pt>
                <c:pt idx="29454">
                  <c:v>5.046120455778616E-2</c:v>
                </c:pt>
                <c:pt idx="29455">
                  <c:v>3.6974155819656671E-2</c:v>
                </c:pt>
                <c:pt idx="29456">
                  <c:v>5.046120455778616E-2</c:v>
                </c:pt>
                <c:pt idx="29457">
                  <c:v>0.24379915305505145</c:v>
                </c:pt>
                <c:pt idx="29458">
                  <c:v>1.2508229098090951E-2</c:v>
                </c:pt>
                <c:pt idx="29459">
                  <c:v>1.2508229098090951E-2</c:v>
                </c:pt>
                <c:pt idx="29460">
                  <c:v>0.65319430514676702</c:v>
                </c:pt>
                <c:pt idx="29461">
                  <c:v>1.8955769870302515E-2</c:v>
                </c:pt>
                <c:pt idx="29462">
                  <c:v>0.33417882054533921</c:v>
                </c:pt>
                <c:pt idx="29463">
                  <c:v>1.2473580264023853E-3</c:v>
                </c:pt>
                <c:pt idx="29464">
                  <c:v>3.4550013931457214E-2</c:v>
                </c:pt>
                <c:pt idx="29465">
                  <c:v>6.7982456140350866E-2</c:v>
                </c:pt>
                <c:pt idx="29466">
                  <c:v>0.33417882054533921</c:v>
                </c:pt>
                <c:pt idx="29467">
                  <c:v>5.821421075951177E-3</c:v>
                </c:pt>
                <c:pt idx="29468">
                  <c:v>6.7969707296205731E-2</c:v>
                </c:pt>
                <c:pt idx="29469">
                  <c:v>1.2844346797363638E-2</c:v>
                </c:pt>
                <c:pt idx="29470">
                  <c:v>1.2844346797363638E-2</c:v>
                </c:pt>
                <c:pt idx="29471">
                  <c:v>5.2665050132397147E-2</c:v>
                </c:pt>
                <c:pt idx="29472">
                  <c:v>5.1264985695472449E-2</c:v>
                </c:pt>
                <c:pt idx="29473">
                  <c:v>1.2473580264023853E-3</c:v>
                </c:pt>
                <c:pt idx="29474">
                  <c:v>1.8955769870302515E-2</c:v>
                </c:pt>
                <c:pt idx="29475">
                  <c:v>1.2473580264023853E-3</c:v>
                </c:pt>
                <c:pt idx="29476">
                  <c:v>1.2508229098090951E-2</c:v>
                </c:pt>
                <c:pt idx="29477">
                  <c:v>2.5127334465195467E-2</c:v>
                </c:pt>
                <c:pt idx="29478">
                  <c:v>1.2304622547389446E-2</c:v>
                </c:pt>
                <c:pt idx="29479">
                  <c:v>8.9131684876365455E-2</c:v>
                </c:pt>
                <c:pt idx="29480">
                  <c:v>3.9121482498284163E-2</c:v>
                </c:pt>
                <c:pt idx="29481">
                  <c:v>5.046120455778616E-2</c:v>
                </c:pt>
                <c:pt idx="29482">
                  <c:v>1.4557432516836341E-4</c:v>
                </c:pt>
                <c:pt idx="29483">
                  <c:v>3.2258064516129205E-2</c:v>
                </c:pt>
                <c:pt idx="29484">
                  <c:v>4.2052029469756468E-2</c:v>
                </c:pt>
                <c:pt idx="29485">
                  <c:v>1.2473580264023853E-3</c:v>
                </c:pt>
                <c:pt idx="29486">
                  <c:v>4.5514121544271823E-3</c:v>
                </c:pt>
                <c:pt idx="29487">
                  <c:v>1.2508229098090951E-2</c:v>
                </c:pt>
                <c:pt idx="29488">
                  <c:v>1.3068121425226835E-2</c:v>
                </c:pt>
                <c:pt idx="29489">
                  <c:v>1.2508229098090951E-2</c:v>
                </c:pt>
                <c:pt idx="29490">
                  <c:v>3.3297529538131122E-2</c:v>
                </c:pt>
                <c:pt idx="29491">
                  <c:v>3.3297529538131122E-2</c:v>
                </c:pt>
                <c:pt idx="29492">
                  <c:v>1.2508229098090951E-2</c:v>
                </c:pt>
                <c:pt idx="29493">
                  <c:v>3.3297529538131122E-2</c:v>
                </c:pt>
                <c:pt idx="29494">
                  <c:v>1.1321068172927053E-2</c:v>
                </c:pt>
                <c:pt idx="29495">
                  <c:v>3.3098209441128831E-2</c:v>
                </c:pt>
                <c:pt idx="29496">
                  <c:v>3.3703623813654122E-4</c:v>
                </c:pt>
                <c:pt idx="29497">
                  <c:v>1.0569456427955383E-2</c:v>
                </c:pt>
                <c:pt idx="29498">
                  <c:v>3.3098209441128831E-2</c:v>
                </c:pt>
                <c:pt idx="29499">
                  <c:v>1.2844346797363638E-2</c:v>
                </c:pt>
                <c:pt idx="29500">
                  <c:v>7.6010133460613048E-3</c:v>
                </c:pt>
                <c:pt idx="29501">
                  <c:v>1.2844346797363638E-2</c:v>
                </c:pt>
                <c:pt idx="29502">
                  <c:v>6.9581674970088084E-4</c:v>
                </c:pt>
                <c:pt idx="29503">
                  <c:v>1.0569456427955383E-2</c:v>
                </c:pt>
                <c:pt idx="29504">
                  <c:v>3.3098209441128831E-2</c:v>
                </c:pt>
                <c:pt idx="29505">
                  <c:v>1.4600247408963034E-2</c:v>
                </c:pt>
                <c:pt idx="29506">
                  <c:v>6.6583545876042066E-3</c:v>
                </c:pt>
                <c:pt idx="29507">
                  <c:v>1.0446728749516654E-2</c:v>
                </c:pt>
                <c:pt idx="29508">
                  <c:v>2.1627824858756694E-3</c:v>
                </c:pt>
                <c:pt idx="29509">
                  <c:v>9.4551870703676599E-3</c:v>
                </c:pt>
                <c:pt idx="29510">
                  <c:v>2.617719709797918E-3</c:v>
                </c:pt>
                <c:pt idx="29511">
                  <c:v>5.22769042270778E-2</c:v>
                </c:pt>
                <c:pt idx="29512">
                  <c:v>1.2188154637211839E-2</c:v>
                </c:pt>
                <c:pt idx="29513">
                  <c:v>1.2188154637211839E-2</c:v>
                </c:pt>
                <c:pt idx="29514">
                  <c:v>8.5092449922958294E-2</c:v>
                </c:pt>
                <c:pt idx="29515">
                  <c:v>3.3297529538131122E-2</c:v>
                </c:pt>
                <c:pt idx="29516">
                  <c:v>8.5872576177285415E-2</c:v>
                </c:pt>
                <c:pt idx="29517">
                  <c:v>1.2604825847610912E-3</c:v>
                </c:pt>
                <c:pt idx="29518">
                  <c:v>2.4211233729484954E-2</c:v>
                </c:pt>
                <c:pt idx="29519">
                  <c:v>0.12213958810068659</c:v>
                </c:pt>
                <c:pt idx="29520">
                  <c:v>1.2844346797363638E-2</c:v>
                </c:pt>
                <c:pt idx="29521">
                  <c:v>1.2844346797363638E-2</c:v>
                </c:pt>
                <c:pt idx="29522">
                  <c:v>3.3098209441128831E-2</c:v>
                </c:pt>
                <c:pt idx="29523">
                  <c:v>1.4975358129039319E-2</c:v>
                </c:pt>
                <c:pt idx="29524">
                  <c:v>3.3098209441128831E-2</c:v>
                </c:pt>
                <c:pt idx="29525">
                  <c:v>2.6423641069888409E-3</c:v>
                </c:pt>
                <c:pt idx="29526">
                  <c:v>3.2301195938494801E-2</c:v>
                </c:pt>
                <c:pt idx="29527">
                  <c:v>1.5453640406185994E-2</c:v>
                </c:pt>
                <c:pt idx="29528">
                  <c:v>3.3098209441128831E-2</c:v>
                </c:pt>
                <c:pt idx="29529">
                  <c:v>1.2844346797363638E-2</c:v>
                </c:pt>
                <c:pt idx="29530">
                  <c:v>8.5386338185890379E-2</c:v>
                </c:pt>
                <c:pt idx="29531">
                  <c:v>6.6583545876042066E-3</c:v>
                </c:pt>
                <c:pt idx="29532">
                  <c:v>1.1763607091076641E-3</c:v>
                </c:pt>
                <c:pt idx="29533">
                  <c:v>5.0164473684210668E-2</c:v>
                </c:pt>
                <c:pt idx="29534">
                  <c:v>1.5775308101460307E-4</c:v>
                </c:pt>
                <c:pt idx="29535">
                  <c:v>7.4483971593547324E-3</c:v>
                </c:pt>
                <c:pt idx="29536">
                  <c:v>3.1890014077473679E-3</c:v>
                </c:pt>
                <c:pt idx="29537">
                  <c:v>3.2686980609418256E-2</c:v>
                </c:pt>
                <c:pt idx="29538">
                  <c:v>3.2422973993001393E-3</c:v>
                </c:pt>
                <c:pt idx="29539">
                  <c:v>1.1780027881722841E-2</c:v>
                </c:pt>
                <c:pt idx="29540">
                  <c:v>6.6779852857951447E-2</c:v>
                </c:pt>
                <c:pt idx="29541">
                  <c:v>2.115047049005767E-3</c:v>
                </c:pt>
                <c:pt idx="29542">
                  <c:v>1.4018912993043369E-2</c:v>
                </c:pt>
                <c:pt idx="29543">
                  <c:v>3.2686980609418256E-2</c:v>
                </c:pt>
                <c:pt idx="29544">
                  <c:v>1.6904910667528885E-2</c:v>
                </c:pt>
                <c:pt idx="29545">
                  <c:v>8.4889643463497672E-2</c:v>
                </c:pt>
                <c:pt idx="29546">
                  <c:v>2.7312320070865094E-3</c:v>
                </c:pt>
                <c:pt idx="29547">
                  <c:v>2.4211233729484954E-2</c:v>
                </c:pt>
                <c:pt idx="29548">
                  <c:v>1.8955769870302515E-2</c:v>
                </c:pt>
                <c:pt idx="29549">
                  <c:v>3.3297529538131122E-2</c:v>
                </c:pt>
                <c:pt idx="29550">
                  <c:v>2.9504886890286103E-2</c:v>
                </c:pt>
                <c:pt idx="29551">
                  <c:v>1.4590091284192557E-3</c:v>
                </c:pt>
                <c:pt idx="29552">
                  <c:v>9.6086669999204496E-2</c:v>
                </c:pt>
                <c:pt idx="29553">
                  <c:v>2.5466893039050513E-3</c:v>
                </c:pt>
                <c:pt idx="29554">
                  <c:v>1.2508229098090951E-2</c:v>
                </c:pt>
                <c:pt idx="29555">
                  <c:v>2.553763440860218E-2</c:v>
                </c:pt>
                <c:pt idx="29556">
                  <c:v>3.3297529538131122E-2</c:v>
                </c:pt>
                <c:pt idx="29557">
                  <c:v>5.9879092162861977E-7</c:v>
                </c:pt>
                <c:pt idx="29558">
                  <c:v>4.0710064903613202E-2</c:v>
                </c:pt>
                <c:pt idx="29559">
                  <c:v>1.0730333310978453E-2</c:v>
                </c:pt>
                <c:pt idx="29560">
                  <c:v>2.7543247831873911E-3</c:v>
                </c:pt>
                <c:pt idx="29561">
                  <c:v>5.6070656912171654E-2</c:v>
                </c:pt>
                <c:pt idx="29562">
                  <c:v>1.2704625081903955E-2</c:v>
                </c:pt>
                <c:pt idx="29563">
                  <c:v>4.283854829061548E-2</c:v>
                </c:pt>
                <c:pt idx="29564">
                  <c:v>2.2716583306563584E-3</c:v>
                </c:pt>
                <c:pt idx="29565">
                  <c:v>2.5127334465195467E-2</c:v>
                </c:pt>
                <c:pt idx="29566">
                  <c:v>1.4167195950877008E-2</c:v>
                </c:pt>
                <c:pt idx="29567">
                  <c:v>1.8649193548387129E-2</c:v>
                </c:pt>
                <c:pt idx="29568">
                  <c:v>1.3291980505094245E-3</c:v>
                </c:pt>
                <c:pt idx="29569">
                  <c:v>1.263661202185778E-2</c:v>
                </c:pt>
                <c:pt idx="29570">
                  <c:v>1.9154443485763516E-2</c:v>
                </c:pt>
                <c:pt idx="29571">
                  <c:v>2.7964729948765899E-3</c:v>
                </c:pt>
                <c:pt idx="29572">
                  <c:v>5.4265571667064232E-3</c:v>
                </c:pt>
                <c:pt idx="29573">
                  <c:v>1.8955769870302515E-2</c:v>
                </c:pt>
                <c:pt idx="29574">
                  <c:v>1.2473580264023853E-3</c:v>
                </c:pt>
                <c:pt idx="29575">
                  <c:v>7.2379590742562665E-3</c:v>
                </c:pt>
                <c:pt idx="29576">
                  <c:v>2.553763440860218E-2</c:v>
                </c:pt>
                <c:pt idx="29577">
                  <c:v>1.2473580264023853E-3</c:v>
                </c:pt>
                <c:pt idx="29578">
                  <c:v>7.2379590742562665E-3</c:v>
                </c:pt>
                <c:pt idx="29579">
                  <c:v>2.8588264809011461E-4</c:v>
                </c:pt>
                <c:pt idx="29580">
                  <c:v>1.0787694210584665E-2</c:v>
                </c:pt>
                <c:pt idx="29581">
                  <c:v>1.456777517898074E-2</c:v>
                </c:pt>
                <c:pt idx="29582">
                  <c:v>2.2263964647376861E-2</c:v>
                </c:pt>
                <c:pt idx="29583">
                  <c:v>5.2364864864864802E-2</c:v>
                </c:pt>
                <c:pt idx="29584">
                  <c:v>2.2062228194258799E-3</c:v>
                </c:pt>
                <c:pt idx="29585">
                  <c:v>1.0030179573065011E-2</c:v>
                </c:pt>
                <c:pt idx="29586">
                  <c:v>1.8974668479149776E-2</c:v>
                </c:pt>
                <c:pt idx="29587">
                  <c:v>5.6133276740237881E-2</c:v>
                </c:pt>
                <c:pt idx="29588">
                  <c:v>3.3297529538131122E-2</c:v>
                </c:pt>
                <c:pt idx="29589">
                  <c:v>3.3297529538131122E-2</c:v>
                </c:pt>
                <c:pt idx="29590">
                  <c:v>2.8588264809011461E-4</c:v>
                </c:pt>
                <c:pt idx="29591">
                  <c:v>3.3297529538131122E-2</c:v>
                </c:pt>
                <c:pt idx="29592">
                  <c:v>2.2099244263655685E-3</c:v>
                </c:pt>
                <c:pt idx="29593">
                  <c:v>4.0404040404040366E-2</c:v>
                </c:pt>
                <c:pt idx="29594">
                  <c:v>1.7356241234221532E-2</c:v>
                </c:pt>
                <c:pt idx="29595">
                  <c:v>1.1446409989594203E-2</c:v>
                </c:pt>
                <c:pt idx="29596">
                  <c:v>1.0569456427955383E-2</c:v>
                </c:pt>
                <c:pt idx="29597">
                  <c:v>5.3213655087012209E-2</c:v>
                </c:pt>
                <c:pt idx="29598">
                  <c:v>0.10356536502546719</c:v>
                </c:pt>
                <c:pt idx="29599">
                  <c:v>1.9467213114754262E-2</c:v>
                </c:pt>
                <c:pt idx="29600">
                  <c:v>0.14977110772685226</c:v>
                </c:pt>
                <c:pt idx="29601">
                  <c:v>2.1253404569044437E-2</c:v>
                </c:pt>
                <c:pt idx="29602">
                  <c:v>3.3098209441128831E-2</c:v>
                </c:pt>
                <c:pt idx="29603">
                  <c:v>2.6229508196721353E-2</c:v>
                </c:pt>
                <c:pt idx="29604">
                  <c:v>5.0164473684210668E-2</c:v>
                </c:pt>
                <c:pt idx="29605">
                  <c:v>5.0164473684210668E-2</c:v>
                </c:pt>
                <c:pt idx="29606">
                  <c:v>8.5386338185890379E-2</c:v>
                </c:pt>
                <c:pt idx="29607">
                  <c:v>2.6229508196721353E-2</c:v>
                </c:pt>
                <c:pt idx="29608">
                  <c:v>1.1763607091076641E-3</c:v>
                </c:pt>
                <c:pt idx="29609">
                  <c:v>1.2844346797363638E-2</c:v>
                </c:pt>
                <c:pt idx="29610">
                  <c:v>1.2844346797363638E-2</c:v>
                </c:pt>
                <c:pt idx="29611">
                  <c:v>0.24265605875153007</c:v>
                </c:pt>
                <c:pt idx="29612">
                  <c:v>1.2844346797363638E-2</c:v>
                </c:pt>
                <c:pt idx="29613">
                  <c:v>3.3703623813654122E-4</c:v>
                </c:pt>
                <c:pt idx="29614">
                  <c:v>3.3098209441128831E-2</c:v>
                </c:pt>
                <c:pt idx="29615">
                  <c:v>0.9163851351351352</c:v>
                </c:pt>
                <c:pt idx="29616">
                  <c:v>0.1081081081081081</c:v>
                </c:pt>
                <c:pt idx="29617">
                  <c:v>2.553763440860218E-2</c:v>
                </c:pt>
                <c:pt idx="29618">
                  <c:v>1.7966351883872269E-2</c:v>
                </c:pt>
                <c:pt idx="29619">
                  <c:v>1.0787694210584665E-2</c:v>
                </c:pt>
                <c:pt idx="29620">
                  <c:v>2.4708304735758278E-2</c:v>
                </c:pt>
                <c:pt idx="29621">
                  <c:v>2.5101020478049362E-2</c:v>
                </c:pt>
                <c:pt idx="29622">
                  <c:v>2.8333829175244597E-5</c:v>
                </c:pt>
                <c:pt idx="29623">
                  <c:v>1.1446409989594203E-2</c:v>
                </c:pt>
                <c:pt idx="29624">
                  <c:v>5.438596491228067E-2</c:v>
                </c:pt>
                <c:pt idx="29625">
                  <c:v>5.438596491228067E-2</c:v>
                </c:pt>
                <c:pt idx="29626">
                  <c:v>7.3286052009456149E-2</c:v>
                </c:pt>
                <c:pt idx="29627">
                  <c:v>1.2096774193548236E-2</c:v>
                </c:pt>
                <c:pt idx="29628">
                  <c:v>1.2096774193548236E-2</c:v>
                </c:pt>
                <c:pt idx="29629">
                  <c:v>3.2465845930081219E-4</c:v>
                </c:pt>
                <c:pt idx="29630">
                  <c:v>1.2096774193548236E-2</c:v>
                </c:pt>
                <c:pt idx="29631">
                  <c:v>2.8728141631367377E-2</c:v>
                </c:pt>
                <c:pt idx="29632">
                  <c:v>1.8682442028092335E-2</c:v>
                </c:pt>
                <c:pt idx="29633">
                  <c:v>1.2844346797363638E-2</c:v>
                </c:pt>
                <c:pt idx="29634">
                  <c:v>1.2844346797363638E-2</c:v>
                </c:pt>
                <c:pt idx="29635">
                  <c:v>1.9467213114754262E-2</c:v>
                </c:pt>
                <c:pt idx="29636">
                  <c:v>1.2844346797363638E-2</c:v>
                </c:pt>
                <c:pt idx="29637">
                  <c:v>5.046120455778616E-2</c:v>
                </c:pt>
                <c:pt idx="29638">
                  <c:v>3.3297529538131122E-2</c:v>
                </c:pt>
                <c:pt idx="29639">
                  <c:v>0.12280701754385985</c:v>
                </c:pt>
                <c:pt idx="29640">
                  <c:v>6.7982456140350866E-2</c:v>
                </c:pt>
                <c:pt idx="29641">
                  <c:v>1.263661202185778E-2</c:v>
                </c:pt>
                <c:pt idx="29642">
                  <c:v>1.1232112181206179E-2</c:v>
                </c:pt>
                <c:pt idx="29643">
                  <c:v>1.9154443485763516E-2</c:v>
                </c:pt>
                <c:pt idx="29644">
                  <c:v>4.9008391802617214E-2</c:v>
                </c:pt>
                <c:pt idx="29645">
                  <c:v>9.6663894975145812E-2</c:v>
                </c:pt>
                <c:pt idx="29646">
                  <c:v>1.263661202185778E-2</c:v>
                </c:pt>
                <c:pt idx="29647">
                  <c:v>1.1232112181206179E-2</c:v>
                </c:pt>
                <c:pt idx="29648">
                  <c:v>1.263661202185778E-2</c:v>
                </c:pt>
                <c:pt idx="29649">
                  <c:v>1.3291980505094245E-3</c:v>
                </c:pt>
                <c:pt idx="29650">
                  <c:v>2.3196753417708535E-2</c:v>
                </c:pt>
                <c:pt idx="29651">
                  <c:v>1.7539996639181432E-2</c:v>
                </c:pt>
                <c:pt idx="29652">
                  <c:v>1.8955769870302515E-2</c:v>
                </c:pt>
                <c:pt idx="29653">
                  <c:v>3.9121482498284163E-2</c:v>
                </c:pt>
                <c:pt idx="29654">
                  <c:v>0.26223544973544982</c:v>
                </c:pt>
                <c:pt idx="29655">
                  <c:v>0.16312715037441816</c:v>
                </c:pt>
                <c:pt idx="29656">
                  <c:v>2.4022523954409136E-3</c:v>
                </c:pt>
                <c:pt idx="29657">
                  <c:v>3.8951407119123364E-2</c:v>
                </c:pt>
                <c:pt idx="29658">
                  <c:v>8.5386338185890379E-2</c:v>
                </c:pt>
                <c:pt idx="29659">
                  <c:v>3.3297529538131122E-2</c:v>
                </c:pt>
                <c:pt idx="29660">
                  <c:v>6.8477645727221301E-2</c:v>
                </c:pt>
                <c:pt idx="29661">
                  <c:v>6.8477645727221301E-2</c:v>
                </c:pt>
                <c:pt idx="29662">
                  <c:v>1.2508229098090951E-2</c:v>
                </c:pt>
                <c:pt idx="29663">
                  <c:v>0.38271604938271608</c:v>
                </c:pt>
                <c:pt idx="29664">
                  <c:v>0.91776315789473684</c:v>
                </c:pt>
                <c:pt idx="29665">
                  <c:v>1.2508229098090951E-2</c:v>
                </c:pt>
                <c:pt idx="29666">
                  <c:v>8.5872576177285415E-2</c:v>
                </c:pt>
                <c:pt idx="29667">
                  <c:v>0.91776315789473684</c:v>
                </c:pt>
                <c:pt idx="29668">
                  <c:v>0.91776315789473684</c:v>
                </c:pt>
                <c:pt idx="29669">
                  <c:v>7.1098697972499861E-3</c:v>
                </c:pt>
                <c:pt idx="29670">
                  <c:v>1.8955769870302515E-2</c:v>
                </c:pt>
                <c:pt idx="29671">
                  <c:v>0.15322580645161316</c:v>
                </c:pt>
                <c:pt idx="29672">
                  <c:v>5.046120455778616E-2</c:v>
                </c:pt>
                <c:pt idx="29673">
                  <c:v>3.3297529538131122E-2</c:v>
                </c:pt>
                <c:pt idx="29674">
                  <c:v>1.2508229098090951E-2</c:v>
                </c:pt>
                <c:pt idx="29675">
                  <c:v>3.3297529538131122E-2</c:v>
                </c:pt>
                <c:pt idx="29676">
                  <c:v>6.7982456140350866E-2</c:v>
                </c:pt>
                <c:pt idx="29677">
                  <c:v>1.2508229098090951E-2</c:v>
                </c:pt>
                <c:pt idx="29678">
                  <c:v>1</c:v>
                </c:pt>
                <c:pt idx="29679">
                  <c:v>1</c:v>
                </c:pt>
                <c:pt idx="29680">
                  <c:v>1</c:v>
                </c:pt>
                <c:pt idx="29681">
                  <c:v>1.2508229098090951E-2</c:v>
                </c:pt>
                <c:pt idx="29682">
                  <c:v>1</c:v>
                </c:pt>
                <c:pt idx="29683">
                  <c:v>1</c:v>
                </c:pt>
                <c:pt idx="29684">
                  <c:v>0.95822890559732665</c:v>
                </c:pt>
                <c:pt idx="29685">
                  <c:v>1</c:v>
                </c:pt>
                <c:pt idx="29686">
                  <c:v>1</c:v>
                </c:pt>
                <c:pt idx="29687">
                  <c:v>1</c:v>
                </c:pt>
                <c:pt idx="29688">
                  <c:v>0.95797962648556878</c:v>
                </c:pt>
                <c:pt idx="29689">
                  <c:v>1.4642739183089198E-2</c:v>
                </c:pt>
                <c:pt idx="29690">
                  <c:v>3.3297529538131122E-2</c:v>
                </c:pt>
                <c:pt idx="29691">
                  <c:v>0.58886780518659088</c:v>
                </c:pt>
                <c:pt idx="29692">
                  <c:v>1.2508229098090951E-2</c:v>
                </c:pt>
                <c:pt idx="29693">
                  <c:v>0.91776315789473684</c:v>
                </c:pt>
                <c:pt idx="29694">
                  <c:v>3.3297529538131122E-2</c:v>
                </c:pt>
                <c:pt idx="29695">
                  <c:v>3.3297529538131122E-2</c:v>
                </c:pt>
                <c:pt idx="29696">
                  <c:v>1.2508229098090951E-2</c:v>
                </c:pt>
                <c:pt idx="29697">
                  <c:v>0.73302822273073998</c:v>
                </c:pt>
                <c:pt idx="29698">
                  <c:v>0.12280701754385985</c:v>
                </c:pt>
                <c:pt idx="29699">
                  <c:v>6.7982456140350866E-2</c:v>
                </c:pt>
                <c:pt idx="29700">
                  <c:v>3.0131159163417277E-2</c:v>
                </c:pt>
                <c:pt idx="29701">
                  <c:v>1.166781056966357E-2</c:v>
                </c:pt>
                <c:pt idx="29702">
                  <c:v>1.2508229098090951E-2</c:v>
                </c:pt>
                <c:pt idx="29703">
                  <c:v>2.553763440860218E-2</c:v>
                </c:pt>
                <c:pt idx="29704">
                  <c:v>1.2508229098090951E-2</c:v>
                </c:pt>
                <c:pt idx="29705">
                  <c:v>1.2508229098090951E-2</c:v>
                </c:pt>
                <c:pt idx="29706">
                  <c:v>2.553763440860218E-2</c:v>
                </c:pt>
                <c:pt idx="29707">
                  <c:v>6.7982456140350866E-2</c:v>
                </c:pt>
                <c:pt idx="29708">
                  <c:v>0.73302822273073998</c:v>
                </c:pt>
                <c:pt idx="29709">
                  <c:v>1.2844346797363638E-2</c:v>
                </c:pt>
                <c:pt idx="29710">
                  <c:v>1.1220196353436242E-2</c:v>
                </c:pt>
                <c:pt idx="29711">
                  <c:v>1.1220196353436242E-2</c:v>
                </c:pt>
                <c:pt idx="29712">
                  <c:v>0.55736301369863006</c:v>
                </c:pt>
                <c:pt idx="29713">
                  <c:v>2.4653751753156146E-3</c:v>
                </c:pt>
                <c:pt idx="29714">
                  <c:v>8.6111111111111097E-2</c:v>
                </c:pt>
                <c:pt idx="29715">
                  <c:v>1.3987102071084426E-2</c:v>
                </c:pt>
                <c:pt idx="29716">
                  <c:v>5.0164473684210668E-2</c:v>
                </c:pt>
                <c:pt idx="29717">
                  <c:v>5.0164473684210668E-2</c:v>
                </c:pt>
                <c:pt idx="29718">
                  <c:v>5.0164473684210668E-2</c:v>
                </c:pt>
                <c:pt idx="29719">
                  <c:v>3.1890014077473679E-3</c:v>
                </c:pt>
                <c:pt idx="29720">
                  <c:v>3.3098209441128831E-2</c:v>
                </c:pt>
                <c:pt idx="29721">
                  <c:v>0.6330615270570793</c:v>
                </c:pt>
                <c:pt idx="29722">
                  <c:v>0.22141560798548107</c:v>
                </c:pt>
                <c:pt idx="29723">
                  <c:v>3.6808706059173464E-3</c:v>
                </c:pt>
                <c:pt idx="29724">
                  <c:v>1.6348814376248534E-3</c:v>
                </c:pt>
                <c:pt idx="29725">
                  <c:v>3.3098209441128831E-2</c:v>
                </c:pt>
                <c:pt idx="29726">
                  <c:v>8.5872576177285415E-2</c:v>
                </c:pt>
                <c:pt idx="29727">
                  <c:v>1.2508229098090951E-2</c:v>
                </c:pt>
                <c:pt idx="29728">
                  <c:v>2.8588264809011461E-4</c:v>
                </c:pt>
                <c:pt idx="29729">
                  <c:v>2.6341513608067177E-2</c:v>
                </c:pt>
                <c:pt idx="29730">
                  <c:v>1.528013582342974E-2</c:v>
                </c:pt>
                <c:pt idx="29731">
                  <c:v>3.3297529538131122E-2</c:v>
                </c:pt>
                <c:pt idx="29732">
                  <c:v>1.8955769870302692E-2</c:v>
                </c:pt>
                <c:pt idx="29733">
                  <c:v>0.6992481203007519</c:v>
                </c:pt>
                <c:pt idx="29734">
                  <c:v>5.046120455778616E-2</c:v>
                </c:pt>
                <c:pt idx="29735">
                  <c:v>8.5872576177285415E-2</c:v>
                </c:pt>
                <c:pt idx="29736">
                  <c:v>3.3297529538131122E-2</c:v>
                </c:pt>
                <c:pt idx="29737">
                  <c:v>4.6132500867152468E-2</c:v>
                </c:pt>
                <c:pt idx="29738">
                  <c:v>0.12280701754385985</c:v>
                </c:pt>
                <c:pt idx="29739">
                  <c:v>2.2263964647376861E-2</c:v>
                </c:pt>
                <c:pt idx="29740">
                  <c:v>5.046120455778616E-2</c:v>
                </c:pt>
                <c:pt idx="29741">
                  <c:v>1.2508229098090951E-2</c:v>
                </c:pt>
                <c:pt idx="29742">
                  <c:v>3.3297529538131122E-2</c:v>
                </c:pt>
                <c:pt idx="29743">
                  <c:v>1.8955769870302515E-2</c:v>
                </c:pt>
                <c:pt idx="29744">
                  <c:v>2.8588264809011461E-4</c:v>
                </c:pt>
                <c:pt idx="29745">
                  <c:v>3.3297529538131122E-2</c:v>
                </c:pt>
                <c:pt idx="29746">
                  <c:v>1.2473580264023853E-3</c:v>
                </c:pt>
                <c:pt idx="29747">
                  <c:v>5.55773105497573E-2</c:v>
                </c:pt>
                <c:pt idx="29748">
                  <c:v>3.9013112740669126E-3</c:v>
                </c:pt>
                <c:pt idx="29749">
                  <c:v>7.5370528297862287E-4</c:v>
                </c:pt>
                <c:pt idx="29750">
                  <c:v>5.046120455778616E-2</c:v>
                </c:pt>
                <c:pt idx="29751">
                  <c:v>1.2473580264023853E-3</c:v>
                </c:pt>
                <c:pt idx="29752">
                  <c:v>1.5035774466943834E-3</c:v>
                </c:pt>
                <c:pt idx="29753">
                  <c:v>1.263661202185778E-2</c:v>
                </c:pt>
                <c:pt idx="29754">
                  <c:v>3.9063653817752036E-2</c:v>
                </c:pt>
                <c:pt idx="29755">
                  <c:v>3.9063653817752036E-2</c:v>
                </c:pt>
                <c:pt idx="29756">
                  <c:v>1.263661202185778E-2</c:v>
                </c:pt>
                <c:pt idx="29757">
                  <c:v>1.263661202185778E-2</c:v>
                </c:pt>
                <c:pt idx="29758">
                  <c:v>1.5243484915616055E-2</c:v>
                </c:pt>
                <c:pt idx="29759">
                  <c:v>5.0164473684210668E-2</c:v>
                </c:pt>
                <c:pt idx="29760">
                  <c:v>1.9467213114754262E-2</c:v>
                </c:pt>
                <c:pt idx="29761">
                  <c:v>3.9636121431060191E-2</c:v>
                </c:pt>
                <c:pt idx="29762">
                  <c:v>1.9467213114754262E-2</c:v>
                </c:pt>
                <c:pt idx="29763">
                  <c:v>1.2844346797363638E-2</c:v>
                </c:pt>
                <c:pt idx="29764">
                  <c:v>2.6229508196721353E-2</c:v>
                </c:pt>
                <c:pt idx="29765">
                  <c:v>3.3659304108823139E-3</c:v>
                </c:pt>
                <c:pt idx="29766">
                  <c:v>1.2844346797363638E-2</c:v>
                </c:pt>
                <c:pt idx="29767">
                  <c:v>5.8239861949957337E-3</c:v>
                </c:pt>
                <c:pt idx="29768">
                  <c:v>6.2000146745909479E-2</c:v>
                </c:pt>
                <c:pt idx="29769">
                  <c:v>1.5159490472679777E-3</c:v>
                </c:pt>
                <c:pt idx="29770">
                  <c:v>1.1008021785345165E-2</c:v>
                </c:pt>
                <c:pt idx="29771">
                  <c:v>7.4920634920634943E-2</c:v>
                </c:pt>
                <c:pt idx="29772">
                  <c:v>3.6645962732919105E-2</c:v>
                </c:pt>
                <c:pt idx="29773">
                  <c:v>4.754567466431733E-3</c:v>
                </c:pt>
                <c:pt idx="29774">
                  <c:v>2.6365348399246837E-2</c:v>
                </c:pt>
                <c:pt idx="29775">
                  <c:v>7.3373966769643409E-3</c:v>
                </c:pt>
                <c:pt idx="29776">
                  <c:v>3.6645962732919105E-2</c:v>
                </c:pt>
                <c:pt idx="29777">
                  <c:v>5.6771214595416342E-2</c:v>
                </c:pt>
                <c:pt idx="29778">
                  <c:v>1.5159490472679777E-3</c:v>
                </c:pt>
                <c:pt idx="29779">
                  <c:v>9.0726494416690714E-3</c:v>
                </c:pt>
                <c:pt idx="29780">
                  <c:v>1.3262599469496089E-2</c:v>
                </c:pt>
                <c:pt idx="29781">
                  <c:v>1.5159490472679777E-3</c:v>
                </c:pt>
                <c:pt idx="29782">
                  <c:v>6.7982456140350866E-2</c:v>
                </c:pt>
                <c:pt idx="29783">
                  <c:v>3.6836041717195835E-3</c:v>
                </c:pt>
                <c:pt idx="29784">
                  <c:v>1.8315018315018211E-3</c:v>
                </c:pt>
                <c:pt idx="29785">
                  <c:v>3.1249999999999917E-2</c:v>
                </c:pt>
                <c:pt idx="29786">
                  <c:v>1.2664165103189757E-2</c:v>
                </c:pt>
                <c:pt idx="29787">
                  <c:v>9.0595986822401327E-3</c:v>
                </c:pt>
                <c:pt idx="29788">
                  <c:v>2.9304029304029137E-2</c:v>
                </c:pt>
                <c:pt idx="29789">
                  <c:v>4.8913043478260872E-2</c:v>
                </c:pt>
                <c:pt idx="29790">
                  <c:v>1.4336917562724266E-2</c:v>
                </c:pt>
                <c:pt idx="29791">
                  <c:v>0.19040084388185657</c:v>
                </c:pt>
                <c:pt idx="29792">
                  <c:v>1.4336917562724266E-2</c:v>
                </c:pt>
                <c:pt idx="29793">
                  <c:v>3.4188034188034247E-2</c:v>
                </c:pt>
                <c:pt idx="29794">
                  <c:v>2.9304029304029137E-2</c:v>
                </c:pt>
                <c:pt idx="29795">
                  <c:v>4.8913043478260872E-2</c:v>
                </c:pt>
                <c:pt idx="29796">
                  <c:v>1.4336917562724266E-2</c:v>
                </c:pt>
                <c:pt idx="29797">
                  <c:v>1.528013582342974E-2</c:v>
                </c:pt>
                <c:pt idx="29798">
                  <c:v>1.2508229098090951E-2</c:v>
                </c:pt>
                <c:pt idx="29799">
                  <c:v>1.0787694210584665E-2</c:v>
                </c:pt>
                <c:pt idx="29800">
                  <c:v>1.2473580264023853E-3</c:v>
                </c:pt>
                <c:pt idx="29801">
                  <c:v>3.3160251531540856E-3</c:v>
                </c:pt>
                <c:pt idx="29802">
                  <c:v>1.7966351883872269E-2</c:v>
                </c:pt>
                <c:pt idx="29803">
                  <c:v>9.141961603762078E-4</c:v>
                </c:pt>
                <c:pt idx="29804">
                  <c:v>8.9357519435302217E-5</c:v>
                </c:pt>
                <c:pt idx="29805">
                  <c:v>9.141961603762078E-4</c:v>
                </c:pt>
                <c:pt idx="29806">
                  <c:v>2.1267633659199205E-3</c:v>
                </c:pt>
                <c:pt idx="29807">
                  <c:v>2.8588264809011461E-4</c:v>
                </c:pt>
                <c:pt idx="29808">
                  <c:v>1.1763607091076641E-3</c:v>
                </c:pt>
                <c:pt idx="29809">
                  <c:v>1.050887595689606E-2</c:v>
                </c:pt>
                <c:pt idx="29810">
                  <c:v>6.4105049878334791E-3</c:v>
                </c:pt>
                <c:pt idx="29811">
                  <c:v>3.3703623813654122E-4</c:v>
                </c:pt>
                <c:pt idx="29812">
                  <c:v>1.2844346797363638E-2</c:v>
                </c:pt>
                <c:pt idx="29813">
                  <c:v>5.0164473684210668E-2</c:v>
                </c:pt>
                <c:pt idx="29814">
                  <c:v>1.9999999999999903E-2</c:v>
                </c:pt>
                <c:pt idx="29815">
                  <c:v>1.3194444444444439E-2</c:v>
                </c:pt>
                <c:pt idx="29816">
                  <c:v>3.4547908232118958E-2</c:v>
                </c:pt>
                <c:pt idx="29817">
                  <c:v>3.4050179211469675E-2</c:v>
                </c:pt>
                <c:pt idx="29818">
                  <c:v>1.1056286549708195E-3</c:v>
                </c:pt>
                <c:pt idx="29819">
                  <c:v>4.9861495844875363E-2</c:v>
                </c:pt>
                <c:pt idx="29820">
                  <c:v>6.5789473684203564E-4</c:v>
                </c:pt>
                <c:pt idx="29821">
                  <c:v>2.6950354609929068E-2</c:v>
                </c:pt>
                <c:pt idx="29822">
                  <c:v>7.9475289089358976E-3</c:v>
                </c:pt>
                <c:pt idx="29823">
                  <c:v>1.6444095312909135E-2</c:v>
                </c:pt>
                <c:pt idx="29824">
                  <c:v>4.6547389816005182E-3</c:v>
                </c:pt>
                <c:pt idx="29825">
                  <c:v>1.1763607091076641E-3</c:v>
                </c:pt>
                <c:pt idx="29826">
                  <c:v>1.2844346797363638E-2</c:v>
                </c:pt>
                <c:pt idx="29827">
                  <c:v>5.0164473684210668E-2</c:v>
                </c:pt>
                <c:pt idx="29828">
                  <c:v>3.3392793089741459E-3</c:v>
                </c:pt>
                <c:pt idx="29829">
                  <c:v>1.9467213114754262E-2</c:v>
                </c:pt>
                <c:pt idx="29830">
                  <c:v>9.0918100066282054E-3</c:v>
                </c:pt>
                <c:pt idx="29831">
                  <c:v>1.6491737748606547E-3</c:v>
                </c:pt>
                <c:pt idx="29832">
                  <c:v>1.4876082234983048E-3</c:v>
                </c:pt>
                <c:pt idx="29833">
                  <c:v>3.3098209441128831E-2</c:v>
                </c:pt>
                <c:pt idx="29834">
                  <c:v>5.0164473684210668E-2</c:v>
                </c:pt>
                <c:pt idx="29835">
                  <c:v>3.3098209441128831E-2</c:v>
                </c:pt>
                <c:pt idx="29836">
                  <c:v>1.0569456427955383E-2</c:v>
                </c:pt>
                <c:pt idx="29837">
                  <c:v>1.6592553262096185E-2</c:v>
                </c:pt>
                <c:pt idx="29838">
                  <c:v>1.2844346797363638E-2</c:v>
                </c:pt>
                <c:pt idx="29839">
                  <c:v>1.1763607091076641E-3</c:v>
                </c:pt>
                <c:pt idx="29840">
                  <c:v>1.223951937294256E-2</c:v>
                </c:pt>
                <c:pt idx="29841">
                  <c:v>1.2844346797363638E-2</c:v>
                </c:pt>
                <c:pt idx="29842">
                  <c:v>1.9349119318911121E-2</c:v>
                </c:pt>
                <c:pt idx="29843">
                  <c:v>5.093378607809858E-3</c:v>
                </c:pt>
                <c:pt idx="29844">
                  <c:v>1.2508229098090951E-2</c:v>
                </c:pt>
                <c:pt idx="29845">
                  <c:v>1.6791358047708218E-4</c:v>
                </c:pt>
                <c:pt idx="29846">
                  <c:v>1.3348468952678784E-4</c:v>
                </c:pt>
                <c:pt idx="29847">
                  <c:v>1.2508229098090951E-2</c:v>
                </c:pt>
                <c:pt idx="29848">
                  <c:v>7.7815506508216599E-4</c:v>
                </c:pt>
                <c:pt idx="29849">
                  <c:v>1.2473580264023853E-3</c:v>
                </c:pt>
                <c:pt idx="29850">
                  <c:v>2.4903644672842343E-2</c:v>
                </c:pt>
                <c:pt idx="29851">
                  <c:v>1.9467213114754262E-2</c:v>
                </c:pt>
                <c:pt idx="29852">
                  <c:v>1.3805004314063369E-3</c:v>
                </c:pt>
                <c:pt idx="29853">
                  <c:v>1.4581535806730496E-3</c:v>
                </c:pt>
                <c:pt idx="29854">
                  <c:v>6.9747166521359996E-2</c:v>
                </c:pt>
                <c:pt idx="29855">
                  <c:v>3.3703623813654122E-4</c:v>
                </c:pt>
                <c:pt idx="29856">
                  <c:v>3.3703623813654122E-4</c:v>
                </c:pt>
                <c:pt idx="29857">
                  <c:v>3.3703623813654122E-4</c:v>
                </c:pt>
                <c:pt idx="29858">
                  <c:v>2.6229508196721353E-2</c:v>
                </c:pt>
                <c:pt idx="29859">
                  <c:v>1.1763607091076641E-3</c:v>
                </c:pt>
                <c:pt idx="29860">
                  <c:v>1.9721434734416385E-4</c:v>
                </c:pt>
                <c:pt idx="29861">
                  <c:v>6.6583545876042066E-3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EDB-4BE0-97B8-ADCAEE6BEDDC}"/>
            </c:ext>
          </c:extLst>
        </c:ser>
        <c:ser>
          <c:idx val="1"/>
          <c:order val="1"/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xVal>
            <c:numRef>
              <c:f>Sheet1!$P$2:$P$30449</c:f>
              <c:numCache>
                <c:formatCode>General</c:formatCode>
                <c:ptCount val="30448"/>
                <c:pt idx="0">
                  <c:v>296880</c:v>
                </c:pt>
                <c:pt idx="1">
                  <c:v>296880</c:v>
                </c:pt>
                <c:pt idx="2">
                  <c:v>296880</c:v>
                </c:pt>
                <c:pt idx="3">
                  <c:v>296880</c:v>
                </c:pt>
                <c:pt idx="4">
                  <c:v>296880</c:v>
                </c:pt>
                <c:pt idx="5">
                  <c:v>296880</c:v>
                </c:pt>
                <c:pt idx="6">
                  <c:v>296880</c:v>
                </c:pt>
                <c:pt idx="7">
                  <c:v>296880</c:v>
                </c:pt>
                <c:pt idx="8">
                  <c:v>296880</c:v>
                </c:pt>
                <c:pt idx="9">
                  <c:v>897997</c:v>
                </c:pt>
                <c:pt idx="10">
                  <c:v>897997</c:v>
                </c:pt>
                <c:pt idx="11">
                  <c:v>897997</c:v>
                </c:pt>
                <c:pt idx="12">
                  <c:v>897997</c:v>
                </c:pt>
                <c:pt idx="13">
                  <c:v>897997</c:v>
                </c:pt>
                <c:pt idx="14">
                  <c:v>897997</c:v>
                </c:pt>
                <c:pt idx="15">
                  <c:v>897997</c:v>
                </c:pt>
                <c:pt idx="16">
                  <c:v>897997</c:v>
                </c:pt>
                <c:pt idx="17">
                  <c:v>897997</c:v>
                </c:pt>
                <c:pt idx="18">
                  <c:v>897997</c:v>
                </c:pt>
                <c:pt idx="19">
                  <c:v>897997</c:v>
                </c:pt>
                <c:pt idx="20">
                  <c:v>897997</c:v>
                </c:pt>
                <c:pt idx="21">
                  <c:v>897997</c:v>
                </c:pt>
                <c:pt idx="22">
                  <c:v>897997</c:v>
                </c:pt>
                <c:pt idx="23">
                  <c:v>897997</c:v>
                </c:pt>
                <c:pt idx="24">
                  <c:v>897997</c:v>
                </c:pt>
                <c:pt idx="25">
                  <c:v>897997</c:v>
                </c:pt>
                <c:pt idx="26">
                  <c:v>897997</c:v>
                </c:pt>
                <c:pt idx="27">
                  <c:v>897997</c:v>
                </c:pt>
                <c:pt idx="28">
                  <c:v>897997</c:v>
                </c:pt>
                <c:pt idx="29">
                  <c:v>897997</c:v>
                </c:pt>
                <c:pt idx="30">
                  <c:v>1111802</c:v>
                </c:pt>
                <c:pt idx="31">
                  <c:v>1111802</c:v>
                </c:pt>
                <c:pt idx="32">
                  <c:v>1111802</c:v>
                </c:pt>
                <c:pt idx="33">
                  <c:v>1111802</c:v>
                </c:pt>
                <c:pt idx="34">
                  <c:v>1111802</c:v>
                </c:pt>
                <c:pt idx="35">
                  <c:v>1111802</c:v>
                </c:pt>
                <c:pt idx="36">
                  <c:v>1111802</c:v>
                </c:pt>
                <c:pt idx="37">
                  <c:v>1111802</c:v>
                </c:pt>
                <c:pt idx="38">
                  <c:v>1111802</c:v>
                </c:pt>
                <c:pt idx="39">
                  <c:v>1111802</c:v>
                </c:pt>
                <c:pt idx="40">
                  <c:v>1111802</c:v>
                </c:pt>
                <c:pt idx="41">
                  <c:v>1111802</c:v>
                </c:pt>
                <c:pt idx="42">
                  <c:v>1111802</c:v>
                </c:pt>
                <c:pt idx="43">
                  <c:v>1111802</c:v>
                </c:pt>
                <c:pt idx="44">
                  <c:v>1111802</c:v>
                </c:pt>
                <c:pt idx="45">
                  <c:v>1111802</c:v>
                </c:pt>
                <c:pt idx="46">
                  <c:v>1111802</c:v>
                </c:pt>
                <c:pt idx="47">
                  <c:v>1111802</c:v>
                </c:pt>
                <c:pt idx="48">
                  <c:v>1111802</c:v>
                </c:pt>
                <c:pt idx="49">
                  <c:v>1111802</c:v>
                </c:pt>
                <c:pt idx="50">
                  <c:v>1111802</c:v>
                </c:pt>
                <c:pt idx="51">
                  <c:v>1111802</c:v>
                </c:pt>
                <c:pt idx="52">
                  <c:v>1111802</c:v>
                </c:pt>
                <c:pt idx="53">
                  <c:v>1111802</c:v>
                </c:pt>
                <c:pt idx="54">
                  <c:v>1111802</c:v>
                </c:pt>
                <c:pt idx="55">
                  <c:v>1115852</c:v>
                </c:pt>
                <c:pt idx="56">
                  <c:v>1115852</c:v>
                </c:pt>
                <c:pt idx="57">
                  <c:v>1115852</c:v>
                </c:pt>
                <c:pt idx="58">
                  <c:v>1115852</c:v>
                </c:pt>
                <c:pt idx="59">
                  <c:v>1115852</c:v>
                </c:pt>
                <c:pt idx="60">
                  <c:v>1115852</c:v>
                </c:pt>
                <c:pt idx="61">
                  <c:v>1115852</c:v>
                </c:pt>
                <c:pt idx="62">
                  <c:v>1115852</c:v>
                </c:pt>
                <c:pt idx="63">
                  <c:v>1115852</c:v>
                </c:pt>
                <c:pt idx="64">
                  <c:v>1115852</c:v>
                </c:pt>
                <c:pt idx="65">
                  <c:v>1115852</c:v>
                </c:pt>
                <c:pt idx="66">
                  <c:v>1115852</c:v>
                </c:pt>
                <c:pt idx="67">
                  <c:v>1516986</c:v>
                </c:pt>
                <c:pt idx="68">
                  <c:v>1516986</c:v>
                </c:pt>
                <c:pt idx="69">
                  <c:v>1516986</c:v>
                </c:pt>
                <c:pt idx="70">
                  <c:v>1516986</c:v>
                </c:pt>
                <c:pt idx="71">
                  <c:v>1516986</c:v>
                </c:pt>
                <c:pt idx="72">
                  <c:v>1516986</c:v>
                </c:pt>
                <c:pt idx="73">
                  <c:v>1516986</c:v>
                </c:pt>
                <c:pt idx="74">
                  <c:v>1578687</c:v>
                </c:pt>
                <c:pt idx="75">
                  <c:v>1578687</c:v>
                </c:pt>
                <c:pt idx="76">
                  <c:v>1578687</c:v>
                </c:pt>
                <c:pt idx="77">
                  <c:v>1578687</c:v>
                </c:pt>
                <c:pt idx="78">
                  <c:v>1578687</c:v>
                </c:pt>
                <c:pt idx="79">
                  <c:v>1578687</c:v>
                </c:pt>
                <c:pt idx="80">
                  <c:v>1578687</c:v>
                </c:pt>
                <c:pt idx="81">
                  <c:v>1578687</c:v>
                </c:pt>
                <c:pt idx="82">
                  <c:v>1578687</c:v>
                </c:pt>
                <c:pt idx="83">
                  <c:v>1578687</c:v>
                </c:pt>
                <c:pt idx="84">
                  <c:v>1578687</c:v>
                </c:pt>
                <c:pt idx="85">
                  <c:v>1578687</c:v>
                </c:pt>
                <c:pt idx="86">
                  <c:v>1578687</c:v>
                </c:pt>
                <c:pt idx="87">
                  <c:v>1578687</c:v>
                </c:pt>
                <c:pt idx="88">
                  <c:v>1578687</c:v>
                </c:pt>
                <c:pt idx="89">
                  <c:v>1578687</c:v>
                </c:pt>
                <c:pt idx="90">
                  <c:v>1578687</c:v>
                </c:pt>
                <c:pt idx="91">
                  <c:v>1578687</c:v>
                </c:pt>
                <c:pt idx="92">
                  <c:v>1578687</c:v>
                </c:pt>
                <c:pt idx="93">
                  <c:v>1578687</c:v>
                </c:pt>
                <c:pt idx="94">
                  <c:v>1578687</c:v>
                </c:pt>
                <c:pt idx="95">
                  <c:v>1681051</c:v>
                </c:pt>
                <c:pt idx="96">
                  <c:v>1681051</c:v>
                </c:pt>
                <c:pt idx="97">
                  <c:v>1681051</c:v>
                </c:pt>
                <c:pt idx="98">
                  <c:v>1681051</c:v>
                </c:pt>
                <c:pt idx="99">
                  <c:v>1681051</c:v>
                </c:pt>
                <c:pt idx="100">
                  <c:v>1681051</c:v>
                </c:pt>
                <c:pt idx="101">
                  <c:v>1681051</c:v>
                </c:pt>
                <c:pt idx="102">
                  <c:v>1681051</c:v>
                </c:pt>
                <c:pt idx="103">
                  <c:v>1681051</c:v>
                </c:pt>
                <c:pt idx="104">
                  <c:v>1681051</c:v>
                </c:pt>
                <c:pt idx="105">
                  <c:v>1681051</c:v>
                </c:pt>
                <c:pt idx="106">
                  <c:v>1681051</c:v>
                </c:pt>
                <c:pt idx="107">
                  <c:v>1681051</c:v>
                </c:pt>
                <c:pt idx="108">
                  <c:v>1681051</c:v>
                </c:pt>
                <c:pt idx="109">
                  <c:v>1681051</c:v>
                </c:pt>
                <c:pt idx="110">
                  <c:v>1681051</c:v>
                </c:pt>
                <c:pt idx="111">
                  <c:v>1681051</c:v>
                </c:pt>
                <c:pt idx="112">
                  <c:v>1681051</c:v>
                </c:pt>
                <c:pt idx="113">
                  <c:v>1681051</c:v>
                </c:pt>
                <c:pt idx="114">
                  <c:v>1681051</c:v>
                </c:pt>
                <c:pt idx="115">
                  <c:v>1681051</c:v>
                </c:pt>
                <c:pt idx="116">
                  <c:v>1681051</c:v>
                </c:pt>
                <c:pt idx="117">
                  <c:v>1681051</c:v>
                </c:pt>
                <c:pt idx="118">
                  <c:v>1681051</c:v>
                </c:pt>
                <c:pt idx="119">
                  <c:v>1681051</c:v>
                </c:pt>
                <c:pt idx="120">
                  <c:v>1972503</c:v>
                </c:pt>
                <c:pt idx="121">
                  <c:v>1972503</c:v>
                </c:pt>
                <c:pt idx="122">
                  <c:v>1972503</c:v>
                </c:pt>
                <c:pt idx="123">
                  <c:v>1972503</c:v>
                </c:pt>
                <c:pt idx="124">
                  <c:v>1972503</c:v>
                </c:pt>
                <c:pt idx="125">
                  <c:v>1972503</c:v>
                </c:pt>
                <c:pt idx="126">
                  <c:v>1972503</c:v>
                </c:pt>
                <c:pt idx="127">
                  <c:v>1972503</c:v>
                </c:pt>
                <c:pt idx="128">
                  <c:v>1972503</c:v>
                </c:pt>
                <c:pt idx="129">
                  <c:v>1972503</c:v>
                </c:pt>
                <c:pt idx="130">
                  <c:v>2098226</c:v>
                </c:pt>
                <c:pt idx="131">
                  <c:v>2098226</c:v>
                </c:pt>
                <c:pt idx="132">
                  <c:v>2098226</c:v>
                </c:pt>
                <c:pt idx="133">
                  <c:v>2098226</c:v>
                </c:pt>
                <c:pt idx="134">
                  <c:v>2098226</c:v>
                </c:pt>
                <c:pt idx="135">
                  <c:v>2098226</c:v>
                </c:pt>
                <c:pt idx="136">
                  <c:v>2098226</c:v>
                </c:pt>
                <c:pt idx="137">
                  <c:v>2098226</c:v>
                </c:pt>
                <c:pt idx="138">
                  <c:v>2098226</c:v>
                </c:pt>
                <c:pt idx="139">
                  <c:v>2098226</c:v>
                </c:pt>
                <c:pt idx="140">
                  <c:v>2098226</c:v>
                </c:pt>
                <c:pt idx="141">
                  <c:v>2098226</c:v>
                </c:pt>
                <c:pt idx="142">
                  <c:v>2098226</c:v>
                </c:pt>
                <c:pt idx="143">
                  <c:v>2098226</c:v>
                </c:pt>
                <c:pt idx="144">
                  <c:v>2098226</c:v>
                </c:pt>
                <c:pt idx="145">
                  <c:v>2098226</c:v>
                </c:pt>
                <c:pt idx="146">
                  <c:v>2098226</c:v>
                </c:pt>
                <c:pt idx="147">
                  <c:v>2098226</c:v>
                </c:pt>
                <c:pt idx="148">
                  <c:v>2098226</c:v>
                </c:pt>
                <c:pt idx="149">
                  <c:v>2098226</c:v>
                </c:pt>
                <c:pt idx="150">
                  <c:v>2098226</c:v>
                </c:pt>
                <c:pt idx="151">
                  <c:v>2098226</c:v>
                </c:pt>
                <c:pt idx="152">
                  <c:v>2098226</c:v>
                </c:pt>
                <c:pt idx="153">
                  <c:v>2462210</c:v>
                </c:pt>
                <c:pt idx="154">
                  <c:v>2462210</c:v>
                </c:pt>
                <c:pt idx="155">
                  <c:v>2462210</c:v>
                </c:pt>
                <c:pt idx="156">
                  <c:v>2462210</c:v>
                </c:pt>
                <c:pt idx="157">
                  <c:v>2462210</c:v>
                </c:pt>
                <c:pt idx="158">
                  <c:v>2462210</c:v>
                </c:pt>
                <c:pt idx="159">
                  <c:v>2462210</c:v>
                </c:pt>
                <c:pt idx="160">
                  <c:v>2462210</c:v>
                </c:pt>
                <c:pt idx="161">
                  <c:v>2462210</c:v>
                </c:pt>
                <c:pt idx="162">
                  <c:v>2462210</c:v>
                </c:pt>
                <c:pt idx="163">
                  <c:v>2462210</c:v>
                </c:pt>
                <c:pt idx="164">
                  <c:v>2471823</c:v>
                </c:pt>
                <c:pt idx="165">
                  <c:v>2471823</c:v>
                </c:pt>
                <c:pt idx="166">
                  <c:v>2471823</c:v>
                </c:pt>
                <c:pt idx="167">
                  <c:v>2471823</c:v>
                </c:pt>
                <c:pt idx="168">
                  <c:v>2471823</c:v>
                </c:pt>
                <c:pt idx="169">
                  <c:v>2471823</c:v>
                </c:pt>
                <c:pt idx="170">
                  <c:v>2471823</c:v>
                </c:pt>
                <c:pt idx="171">
                  <c:v>2715367</c:v>
                </c:pt>
                <c:pt idx="172">
                  <c:v>2715367</c:v>
                </c:pt>
                <c:pt idx="173">
                  <c:v>2715367</c:v>
                </c:pt>
                <c:pt idx="174">
                  <c:v>2715367</c:v>
                </c:pt>
                <c:pt idx="175">
                  <c:v>2715367</c:v>
                </c:pt>
                <c:pt idx="176">
                  <c:v>2715367</c:v>
                </c:pt>
                <c:pt idx="177">
                  <c:v>2715367</c:v>
                </c:pt>
                <c:pt idx="178">
                  <c:v>2715367</c:v>
                </c:pt>
                <c:pt idx="179">
                  <c:v>2715367</c:v>
                </c:pt>
                <c:pt idx="180">
                  <c:v>2715367</c:v>
                </c:pt>
                <c:pt idx="181">
                  <c:v>2952548</c:v>
                </c:pt>
                <c:pt idx="182">
                  <c:v>2952548</c:v>
                </c:pt>
                <c:pt idx="183">
                  <c:v>2952548</c:v>
                </c:pt>
                <c:pt idx="184">
                  <c:v>2952548</c:v>
                </c:pt>
                <c:pt idx="185">
                  <c:v>2952548</c:v>
                </c:pt>
                <c:pt idx="186">
                  <c:v>2952548</c:v>
                </c:pt>
                <c:pt idx="187">
                  <c:v>2952548</c:v>
                </c:pt>
                <c:pt idx="188">
                  <c:v>2952548</c:v>
                </c:pt>
                <c:pt idx="189">
                  <c:v>2952548</c:v>
                </c:pt>
                <c:pt idx="190">
                  <c:v>2952548</c:v>
                </c:pt>
                <c:pt idx="191">
                  <c:v>2952548</c:v>
                </c:pt>
                <c:pt idx="192">
                  <c:v>2952548</c:v>
                </c:pt>
                <c:pt idx="193">
                  <c:v>2952548</c:v>
                </c:pt>
                <c:pt idx="194">
                  <c:v>2952548</c:v>
                </c:pt>
                <c:pt idx="195">
                  <c:v>2952548</c:v>
                </c:pt>
                <c:pt idx="196">
                  <c:v>2952548</c:v>
                </c:pt>
                <c:pt idx="197">
                  <c:v>3049334</c:v>
                </c:pt>
                <c:pt idx="198">
                  <c:v>3049334</c:v>
                </c:pt>
                <c:pt idx="199">
                  <c:v>3194243</c:v>
                </c:pt>
                <c:pt idx="200">
                  <c:v>3194243</c:v>
                </c:pt>
                <c:pt idx="201">
                  <c:v>3194243</c:v>
                </c:pt>
                <c:pt idx="202">
                  <c:v>3194243</c:v>
                </c:pt>
                <c:pt idx="203">
                  <c:v>3336766</c:v>
                </c:pt>
                <c:pt idx="204">
                  <c:v>3336766</c:v>
                </c:pt>
                <c:pt idx="205">
                  <c:v>3336766</c:v>
                </c:pt>
                <c:pt idx="206">
                  <c:v>3336766</c:v>
                </c:pt>
                <c:pt idx="207">
                  <c:v>3336766</c:v>
                </c:pt>
                <c:pt idx="208">
                  <c:v>3336766</c:v>
                </c:pt>
                <c:pt idx="209">
                  <c:v>3336766</c:v>
                </c:pt>
                <c:pt idx="210">
                  <c:v>3336766</c:v>
                </c:pt>
                <c:pt idx="211">
                  <c:v>3336766</c:v>
                </c:pt>
                <c:pt idx="212">
                  <c:v>3336766</c:v>
                </c:pt>
                <c:pt idx="213">
                  <c:v>3336766</c:v>
                </c:pt>
                <c:pt idx="214">
                  <c:v>3336766</c:v>
                </c:pt>
                <c:pt idx="215">
                  <c:v>3596868</c:v>
                </c:pt>
                <c:pt idx="216">
                  <c:v>3596868</c:v>
                </c:pt>
                <c:pt idx="217">
                  <c:v>3596868</c:v>
                </c:pt>
                <c:pt idx="218">
                  <c:v>3596868</c:v>
                </c:pt>
                <c:pt idx="219">
                  <c:v>3596868</c:v>
                </c:pt>
                <c:pt idx="220">
                  <c:v>3596868</c:v>
                </c:pt>
                <c:pt idx="221">
                  <c:v>3596868</c:v>
                </c:pt>
                <c:pt idx="222">
                  <c:v>3596868</c:v>
                </c:pt>
                <c:pt idx="223">
                  <c:v>3596868</c:v>
                </c:pt>
                <c:pt idx="224">
                  <c:v>3596868</c:v>
                </c:pt>
                <c:pt idx="225">
                  <c:v>3596868</c:v>
                </c:pt>
                <c:pt idx="226">
                  <c:v>3596868</c:v>
                </c:pt>
                <c:pt idx="227">
                  <c:v>3596868</c:v>
                </c:pt>
                <c:pt idx="228">
                  <c:v>3596868</c:v>
                </c:pt>
                <c:pt idx="229">
                  <c:v>3596868</c:v>
                </c:pt>
                <c:pt idx="230">
                  <c:v>3751030</c:v>
                </c:pt>
                <c:pt idx="231">
                  <c:v>3751030</c:v>
                </c:pt>
                <c:pt idx="232">
                  <c:v>3751030</c:v>
                </c:pt>
                <c:pt idx="233">
                  <c:v>3751030</c:v>
                </c:pt>
                <c:pt idx="234">
                  <c:v>3751030</c:v>
                </c:pt>
                <c:pt idx="235">
                  <c:v>3751030</c:v>
                </c:pt>
                <c:pt idx="236">
                  <c:v>3751030</c:v>
                </c:pt>
                <c:pt idx="237">
                  <c:v>3751030</c:v>
                </c:pt>
                <c:pt idx="238">
                  <c:v>3751030</c:v>
                </c:pt>
                <c:pt idx="239">
                  <c:v>3751030</c:v>
                </c:pt>
                <c:pt idx="240">
                  <c:v>3751030</c:v>
                </c:pt>
                <c:pt idx="241">
                  <c:v>3751030</c:v>
                </c:pt>
                <c:pt idx="242">
                  <c:v>3751030</c:v>
                </c:pt>
                <c:pt idx="243">
                  <c:v>3751030</c:v>
                </c:pt>
                <c:pt idx="244">
                  <c:v>3751030</c:v>
                </c:pt>
                <c:pt idx="245">
                  <c:v>3751030</c:v>
                </c:pt>
                <c:pt idx="246">
                  <c:v>3751030</c:v>
                </c:pt>
                <c:pt idx="247">
                  <c:v>3751030</c:v>
                </c:pt>
                <c:pt idx="248">
                  <c:v>3751030</c:v>
                </c:pt>
                <c:pt idx="249">
                  <c:v>3751030</c:v>
                </c:pt>
                <c:pt idx="250">
                  <c:v>3751030</c:v>
                </c:pt>
                <c:pt idx="251">
                  <c:v>3751030</c:v>
                </c:pt>
                <c:pt idx="252">
                  <c:v>3751030</c:v>
                </c:pt>
                <c:pt idx="253">
                  <c:v>3751030</c:v>
                </c:pt>
                <c:pt idx="254">
                  <c:v>3908206</c:v>
                </c:pt>
                <c:pt idx="255">
                  <c:v>3908206</c:v>
                </c:pt>
                <c:pt idx="256">
                  <c:v>3908206</c:v>
                </c:pt>
                <c:pt idx="257">
                  <c:v>3908206</c:v>
                </c:pt>
                <c:pt idx="258">
                  <c:v>3908206</c:v>
                </c:pt>
                <c:pt idx="259">
                  <c:v>3908206</c:v>
                </c:pt>
                <c:pt idx="260">
                  <c:v>3908206</c:v>
                </c:pt>
                <c:pt idx="261">
                  <c:v>3908206</c:v>
                </c:pt>
                <c:pt idx="262">
                  <c:v>3908206</c:v>
                </c:pt>
                <c:pt idx="263">
                  <c:v>3908206</c:v>
                </c:pt>
                <c:pt idx="264">
                  <c:v>3908206</c:v>
                </c:pt>
                <c:pt idx="265">
                  <c:v>3908206</c:v>
                </c:pt>
                <c:pt idx="266">
                  <c:v>3908206</c:v>
                </c:pt>
                <c:pt idx="267">
                  <c:v>3908206</c:v>
                </c:pt>
                <c:pt idx="268">
                  <c:v>3984791</c:v>
                </c:pt>
                <c:pt idx="269">
                  <c:v>3984791</c:v>
                </c:pt>
                <c:pt idx="270">
                  <c:v>3984791</c:v>
                </c:pt>
                <c:pt idx="271">
                  <c:v>3984791</c:v>
                </c:pt>
                <c:pt idx="272">
                  <c:v>3984791</c:v>
                </c:pt>
                <c:pt idx="273">
                  <c:v>3984791</c:v>
                </c:pt>
                <c:pt idx="274">
                  <c:v>3984791</c:v>
                </c:pt>
                <c:pt idx="275">
                  <c:v>3984791</c:v>
                </c:pt>
                <c:pt idx="276">
                  <c:v>3984791</c:v>
                </c:pt>
                <c:pt idx="277">
                  <c:v>3984791</c:v>
                </c:pt>
                <c:pt idx="278">
                  <c:v>3984791</c:v>
                </c:pt>
                <c:pt idx="279">
                  <c:v>3984791</c:v>
                </c:pt>
                <c:pt idx="280">
                  <c:v>3984791</c:v>
                </c:pt>
                <c:pt idx="281">
                  <c:v>3984791</c:v>
                </c:pt>
                <c:pt idx="282">
                  <c:v>3984791</c:v>
                </c:pt>
                <c:pt idx="283">
                  <c:v>3984791</c:v>
                </c:pt>
                <c:pt idx="284">
                  <c:v>3984791</c:v>
                </c:pt>
                <c:pt idx="285">
                  <c:v>3984791</c:v>
                </c:pt>
                <c:pt idx="286">
                  <c:v>3984791</c:v>
                </c:pt>
                <c:pt idx="287">
                  <c:v>3984791</c:v>
                </c:pt>
                <c:pt idx="288">
                  <c:v>3984798</c:v>
                </c:pt>
                <c:pt idx="289">
                  <c:v>3984798</c:v>
                </c:pt>
                <c:pt idx="290">
                  <c:v>3984798</c:v>
                </c:pt>
                <c:pt idx="291">
                  <c:v>3984798</c:v>
                </c:pt>
                <c:pt idx="292">
                  <c:v>3984798</c:v>
                </c:pt>
                <c:pt idx="293">
                  <c:v>3984798</c:v>
                </c:pt>
                <c:pt idx="294">
                  <c:v>3984798</c:v>
                </c:pt>
                <c:pt idx="295">
                  <c:v>3984798</c:v>
                </c:pt>
                <c:pt idx="296">
                  <c:v>3984798</c:v>
                </c:pt>
                <c:pt idx="297">
                  <c:v>3984798</c:v>
                </c:pt>
                <c:pt idx="298">
                  <c:v>3984798</c:v>
                </c:pt>
                <c:pt idx="299">
                  <c:v>3984798</c:v>
                </c:pt>
                <c:pt idx="300">
                  <c:v>3984798</c:v>
                </c:pt>
                <c:pt idx="301">
                  <c:v>3984798</c:v>
                </c:pt>
                <c:pt idx="302">
                  <c:v>3984798</c:v>
                </c:pt>
                <c:pt idx="303">
                  <c:v>3984798</c:v>
                </c:pt>
                <c:pt idx="304">
                  <c:v>3984798</c:v>
                </c:pt>
                <c:pt idx="305">
                  <c:v>3984798</c:v>
                </c:pt>
                <c:pt idx="306">
                  <c:v>3984798</c:v>
                </c:pt>
                <c:pt idx="307">
                  <c:v>4056171</c:v>
                </c:pt>
                <c:pt idx="308">
                  <c:v>4498767</c:v>
                </c:pt>
                <c:pt idx="309">
                  <c:v>4498767</c:v>
                </c:pt>
                <c:pt idx="310">
                  <c:v>4498767</c:v>
                </c:pt>
                <c:pt idx="311">
                  <c:v>4498767</c:v>
                </c:pt>
                <c:pt idx="312">
                  <c:v>5708595</c:v>
                </c:pt>
                <c:pt idx="313">
                  <c:v>5708595</c:v>
                </c:pt>
                <c:pt idx="314">
                  <c:v>5708595</c:v>
                </c:pt>
                <c:pt idx="315">
                  <c:v>5708595</c:v>
                </c:pt>
                <c:pt idx="316">
                  <c:v>5708595</c:v>
                </c:pt>
                <c:pt idx="317">
                  <c:v>5708595</c:v>
                </c:pt>
                <c:pt idx="318">
                  <c:v>5708595</c:v>
                </c:pt>
                <c:pt idx="319">
                  <c:v>5819812</c:v>
                </c:pt>
                <c:pt idx="320">
                  <c:v>5819812</c:v>
                </c:pt>
                <c:pt idx="321">
                  <c:v>5819812</c:v>
                </c:pt>
                <c:pt idx="322">
                  <c:v>5819812</c:v>
                </c:pt>
                <c:pt idx="323">
                  <c:v>5819812</c:v>
                </c:pt>
                <c:pt idx="324">
                  <c:v>6385503</c:v>
                </c:pt>
                <c:pt idx="325">
                  <c:v>6385503</c:v>
                </c:pt>
                <c:pt idx="326">
                  <c:v>6385503</c:v>
                </c:pt>
                <c:pt idx="327">
                  <c:v>6385503</c:v>
                </c:pt>
                <c:pt idx="328">
                  <c:v>6385503</c:v>
                </c:pt>
                <c:pt idx="329">
                  <c:v>6385503</c:v>
                </c:pt>
                <c:pt idx="330">
                  <c:v>6385503</c:v>
                </c:pt>
                <c:pt idx="331">
                  <c:v>6385503</c:v>
                </c:pt>
                <c:pt idx="332">
                  <c:v>6652634</c:v>
                </c:pt>
                <c:pt idx="333">
                  <c:v>6652634</c:v>
                </c:pt>
                <c:pt idx="334">
                  <c:v>6652634</c:v>
                </c:pt>
                <c:pt idx="335">
                  <c:v>6715317</c:v>
                </c:pt>
                <c:pt idx="336">
                  <c:v>6715317</c:v>
                </c:pt>
                <c:pt idx="337">
                  <c:v>6715317</c:v>
                </c:pt>
                <c:pt idx="338">
                  <c:v>6715317</c:v>
                </c:pt>
                <c:pt idx="339">
                  <c:v>6715317</c:v>
                </c:pt>
                <c:pt idx="340">
                  <c:v>6715317</c:v>
                </c:pt>
                <c:pt idx="341">
                  <c:v>6715317</c:v>
                </c:pt>
                <c:pt idx="342">
                  <c:v>6715317</c:v>
                </c:pt>
                <c:pt idx="343">
                  <c:v>6715317</c:v>
                </c:pt>
                <c:pt idx="344">
                  <c:v>6913147</c:v>
                </c:pt>
                <c:pt idx="345">
                  <c:v>6913147</c:v>
                </c:pt>
                <c:pt idx="346">
                  <c:v>6913147</c:v>
                </c:pt>
                <c:pt idx="347">
                  <c:v>6913147</c:v>
                </c:pt>
                <c:pt idx="348">
                  <c:v>6913147</c:v>
                </c:pt>
                <c:pt idx="349">
                  <c:v>6913147</c:v>
                </c:pt>
                <c:pt idx="350">
                  <c:v>6913147</c:v>
                </c:pt>
                <c:pt idx="351">
                  <c:v>6913147</c:v>
                </c:pt>
                <c:pt idx="352">
                  <c:v>6913147</c:v>
                </c:pt>
                <c:pt idx="353">
                  <c:v>6913147</c:v>
                </c:pt>
                <c:pt idx="354">
                  <c:v>6913147</c:v>
                </c:pt>
                <c:pt idx="355">
                  <c:v>6913147</c:v>
                </c:pt>
                <c:pt idx="356">
                  <c:v>6913147</c:v>
                </c:pt>
                <c:pt idx="357">
                  <c:v>6934727</c:v>
                </c:pt>
                <c:pt idx="358">
                  <c:v>6934727</c:v>
                </c:pt>
                <c:pt idx="359">
                  <c:v>6934727</c:v>
                </c:pt>
                <c:pt idx="360">
                  <c:v>7308435</c:v>
                </c:pt>
                <c:pt idx="361">
                  <c:v>7308435</c:v>
                </c:pt>
                <c:pt idx="362">
                  <c:v>7308435</c:v>
                </c:pt>
                <c:pt idx="363">
                  <c:v>7308435</c:v>
                </c:pt>
                <c:pt idx="364">
                  <c:v>7308435</c:v>
                </c:pt>
                <c:pt idx="365">
                  <c:v>7308435</c:v>
                </c:pt>
                <c:pt idx="366">
                  <c:v>7308435</c:v>
                </c:pt>
                <c:pt idx="367">
                  <c:v>7308435</c:v>
                </c:pt>
                <c:pt idx="368">
                  <c:v>7308435</c:v>
                </c:pt>
                <c:pt idx="369">
                  <c:v>7308435</c:v>
                </c:pt>
                <c:pt idx="370">
                  <c:v>7781390</c:v>
                </c:pt>
                <c:pt idx="371">
                  <c:v>7781390</c:v>
                </c:pt>
                <c:pt idx="372">
                  <c:v>7781390</c:v>
                </c:pt>
                <c:pt idx="373">
                  <c:v>7781390</c:v>
                </c:pt>
                <c:pt idx="374">
                  <c:v>7781390</c:v>
                </c:pt>
                <c:pt idx="375">
                  <c:v>7781390</c:v>
                </c:pt>
                <c:pt idx="376">
                  <c:v>7781390</c:v>
                </c:pt>
                <c:pt idx="377">
                  <c:v>7893125</c:v>
                </c:pt>
                <c:pt idx="378">
                  <c:v>7893125</c:v>
                </c:pt>
                <c:pt idx="379">
                  <c:v>7893125</c:v>
                </c:pt>
                <c:pt idx="380">
                  <c:v>8683622</c:v>
                </c:pt>
                <c:pt idx="381">
                  <c:v>8683622</c:v>
                </c:pt>
                <c:pt idx="382">
                  <c:v>10073384</c:v>
                </c:pt>
                <c:pt idx="383">
                  <c:v>10073384</c:v>
                </c:pt>
                <c:pt idx="384">
                  <c:v>10073384</c:v>
                </c:pt>
                <c:pt idx="385">
                  <c:v>10137495</c:v>
                </c:pt>
                <c:pt idx="386">
                  <c:v>10137495</c:v>
                </c:pt>
                <c:pt idx="387">
                  <c:v>10137495</c:v>
                </c:pt>
                <c:pt idx="388">
                  <c:v>10137495</c:v>
                </c:pt>
                <c:pt idx="389">
                  <c:v>10137495</c:v>
                </c:pt>
                <c:pt idx="390">
                  <c:v>10137871</c:v>
                </c:pt>
                <c:pt idx="391">
                  <c:v>10137871</c:v>
                </c:pt>
                <c:pt idx="392">
                  <c:v>10137871</c:v>
                </c:pt>
                <c:pt idx="393">
                  <c:v>10358024</c:v>
                </c:pt>
                <c:pt idx="394">
                  <c:v>10358024</c:v>
                </c:pt>
                <c:pt idx="395">
                  <c:v>10358024</c:v>
                </c:pt>
                <c:pt idx="396">
                  <c:v>10358024</c:v>
                </c:pt>
                <c:pt idx="397">
                  <c:v>10358024</c:v>
                </c:pt>
                <c:pt idx="398">
                  <c:v>10358024</c:v>
                </c:pt>
                <c:pt idx="399">
                  <c:v>10358024</c:v>
                </c:pt>
                <c:pt idx="400">
                  <c:v>10674117</c:v>
                </c:pt>
                <c:pt idx="401">
                  <c:v>12907835</c:v>
                </c:pt>
                <c:pt idx="402">
                  <c:v>12907835</c:v>
                </c:pt>
                <c:pt idx="403">
                  <c:v>13241984</c:v>
                </c:pt>
                <c:pt idx="404">
                  <c:v>13241984</c:v>
                </c:pt>
                <c:pt idx="405">
                  <c:v>13241984</c:v>
                </c:pt>
                <c:pt idx="406">
                  <c:v>13241984</c:v>
                </c:pt>
                <c:pt idx="407">
                  <c:v>13241984</c:v>
                </c:pt>
                <c:pt idx="408">
                  <c:v>13241984</c:v>
                </c:pt>
                <c:pt idx="409">
                  <c:v>13241984</c:v>
                </c:pt>
                <c:pt idx="410">
                  <c:v>13241984</c:v>
                </c:pt>
                <c:pt idx="411">
                  <c:v>13396102</c:v>
                </c:pt>
                <c:pt idx="412">
                  <c:v>13396102</c:v>
                </c:pt>
                <c:pt idx="413">
                  <c:v>13396102</c:v>
                </c:pt>
                <c:pt idx="414">
                  <c:v>13396102</c:v>
                </c:pt>
                <c:pt idx="415">
                  <c:v>13396102</c:v>
                </c:pt>
                <c:pt idx="416">
                  <c:v>13396102</c:v>
                </c:pt>
                <c:pt idx="417">
                  <c:v>13396102</c:v>
                </c:pt>
                <c:pt idx="418">
                  <c:v>13396102</c:v>
                </c:pt>
                <c:pt idx="419">
                  <c:v>13867934</c:v>
                </c:pt>
                <c:pt idx="420">
                  <c:v>13867934</c:v>
                </c:pt>
                <c:pt idx="421">
                  <c:v>13867934</c:v>
                </c:pt>
                <c:pt idx="422">
                  <c:v>13867934</c:v>
                </c:pt>
                <c:pt idx="423">
                  <c:v>13867934</c:v>
                </c:pt>
                <c:pt idx="424">
                  <c:v>13867934</c:v>
                </c:pt>
                <c:pt idx="425">
                  <c:v>13867934</c:v>
                </c:pt>
                <c:pt idx="426">
                  <c:v>13867934</c:v>
                </c:pt>
                <c:pt idx="427">
                  <c:v>13867934</c:v>
                </c:pt>
                <c:pt idx="428">
                  <c:v>13867934</c:v>
                </c:pt>
                <c:pt idx="429">
                  <c:v>13867934</c:v>
                </c:pt>
                <c:pt idx="430">
                  <c:v>13867934</c:v>
                </c:pt>
                <c:pt idx="431">
                  <c:v>13867934</c:v>
                </c:pt>
                <c:pt idx="432">
                  <c:v>13867934</c:v>
                </c:pt>
                <c:pt idx="433">
                  <c:v>13867934</c:v>
                </c:pt>
                <c:pt idx="434">
                  <c:v>13867934</c:v>
                </c:pt>
                <c:pt idx="435">
                  <c:v>13867934</c:v>
                </c:pt>
                <c:pt idx="436">
                  <c:v>13867934</c:v>
                </c:pt>
                <c:pt idx="437">
                  <c:v>13867934</c:v>
                </c:pt>
                <c:pt idx="438">
                  <c:v>13867934</c:v>
                </c:pt>
                <c:pt idx="439">
                  <c:v>13867934</c:v>
                </c:pt>
                <c:pt idx="440">
                  <c:v>13867934</c:v>
                </c:pt>
                <c:pt idx="441">
                  <c:v>13867934</c:v>
                </c:pt>
                <c:pt idx="442">
                  <c:v>13941380</c:v>
                </c:pt>
                <c:pt idx="443">
                  <c:v>13941380</c:v>
                </c:pt>
                <c:pt idx="444">
                  <c:v>13941380</c:v>
                </c:pt>
                <c:pt idx="445">
                  <c:v>14085799</c:v>
                </c:pt>
                <c:pt idx="446">
                  <c:v>14085799</c:v>
                </c:pt>
                <c:pt idx="447">
                  <c:v>14085799</c:v>
                </c:pt>
                <c:pt idx="448">
                  <c:v>14085799</c:v>
                </c:pt>
                <c:pt idx="449">
                  <c:v>14085799</c:v>
                </c:pt>
                <c:pt idx="450">
                  <c:v>14085799</c:v>
                </c:pt>
                <c:pt idx="451">
                  <c:v>14085799</c:v>
                </c:pt>
                <c:pt idx="452">
                  <c:v>14085799</c:v>
                </c:pt>
                <c:pt idx="453">
                  <c:v>14085799</c:v>
                </c:pt>
                <c:pt idx="454">
                  <c:v>14085799</c:v>
                </c:pt>
                <c:pt idx="455">
                  <c:v>14085799</c:v>
                </c:pt>
                <c:pt idx="456">
                  <c:v>14179083</c:v>
                </c:pt>
                <c:pt idx="457">
                  <c:v>14179083</c:v>
                </c:pt>
                <c:pt idx="458">
                  <c:v>14179083</c:v>
                </c:pt>
                <c:pt idx="459">
                  <c:v>14179083</c:v>
                </c:pt>
                <c:pt idx="460">
                  <c:v>14179083</c:v>
                </c:pt>
                <c:pt idx="461">
                  <c:v>14179083</c:v>
                </c:pt>
                <c:pt idx="462">
                  <c:v>14179083</c:v>
                </c:pt>
                <c:pt idx="463">
                  <c:v>14179083</c:v>
                </c:pt>
                <c:pt idx="464">
                  <c:v>14179083</c:v>
                </c:pt>
                <c:pt idx="465">
                  <c:v>15197780</c:v>
                </c:pt>
                <c:pt idx="466">
                  <c:v>15197780</c:v>
                </c:pt>
                <c:pt idx="467">
                  <c:v>15197780</c:v>
                </c:pt>
                <c:pt idx="468">
                  <c:v>15202472</c:v>
                </c:pt>
                <c:pt idx="469">
                  <c:v>15202472</c:v>
                </c:pt>
                <c:pt idx="470">
                  <c:v>15202472</c:v>
                </c:pt>
                <c:pt idx="471">
                  <c:v>15202472</c:v>
                </c:pt>
                <c:pt idx="472">
                  <c:v>15202472</c:v>
                </c:pt>
                <c:pt idx="473">
                  <c:v>15202472</c:v>
                </c:pt>
                <c:pt idx="474">
                  <c:v>15202472</c:v>
                </c:pt>
                <c:pt idx="475">
                  <c:v>15202472</c:v>
                </c:pt>
                <c:pt idx="476">
                  <c:v>15202472</c:v>
                </c:pt>
                <c:pt idx="477">
                  <c:v>15202472</c:v>
                </c:pt>
                <c:pt idx="478">
                  <c:v>15202472</c:v>
                </c:pt>
                <c:pt idx="479">
                  <c:v>15202472</c:v>
                </c:pt>
                <c:pt idx="480">
                  <c:v>15202472</c:v>
                </c:pt>
                <c:pt idx="481">
                  <c:v>15202472</c:v>
                </c:pt>
                <c:pt idx="482">
                  <c:v>15202472</c:v>
                </c:pt>
                <c:pt idx="483">
                  <c:v>15202472</c:v>
                </c:pt>
                <c:pt idx="484">
                  <c:v>16161622</c:v>
                </c:pt>
                <c:pt idx="485">
                  <c:v>16161622</c:v>
                </c:pt>
                <c:pt idx="486">
                  <c:v>16161622</c:v>
                </c:pt>
                <c:pt idx="487">
                  <c:v>16161622</c:v>
                </c:pt>
                <c:pt idx="488">
                  <c:v>16161622</c:v>
                </c:pt>
                <c:pt idx="489">
                  <c:v>16161622</c:v>
                </c:pt>
                <c:pt idx="490">
                  <c:v>16161622</c:v>
                </c:pt>
                <c:pt idx="491">
                  <c:v>16161622</c:v>
                </c:pt>
                <c:pt idx="492">
                  <c:v>16161622</c:v>
                </c:pt>
                <c:pt idx="493">
                  <c:v>16161622</c:v>
                </c:pt>
                <c:pt idx="494">
                  <c:v>16161622</c:v>
                </c:pt>
                <c:pt idx="495">
                  <c:v>16424191</c:v>
                </c:pt>
                <c:pt idx="496">
                  <c:v>16424191</c:v>
                </c:pt>
                <c:pt idx="497">
                  <c:v>16424191</c:v>
                </c:pt>
                <c:pt idx="498">
                  <c:v>16424191</c:v>
                </c:pt>
                <c:pt idx="499">
                  <c:v>16424191</c:v>
                </c:pt>
                <c:pt idx="500">
                  <c:v>16424191</c:v>
                </c:pt>
                <c:pt idx="501">
                  <c:v>16424191</c:v>
                </c:pt>
                <c:pt idx="502">
                  <c:v>16424191</c:v>
                </c:pt>
                <c:pt idx="503">
                  <c:v>16424191</c:v>
                </c:pt>
                <c:pt idx="504">
                  <c:v>16424191</c:v>
                </c:pt>
                <c:pt idx="505">
                  <c:v>16424191</c:v>
                </c:pt>
                <c:pt idx="506">
                  <c:v>16424191</c:v>
                </c:pt>
                <c:pt idx="507">
                  <c:v>16424191</c:v>
                </c:pt>
                <c:pt idx="508">
                  <c:v>16760587</c:v>
                </c:pt>
                <c:pt idx="509">
                  <c:v>16760587</c:v>
                </c:pt>
                <c:pt idx="510">
                  <c:v>16760587</c:v>
                </c:pt>
                <c:pt idx="511">
                  <c:v>16760587</c:v>
                </c:pt>
                <c:pt idx="512">
                  <c:v>16760587</c:v>
                </c:pt>
                <c:pt idx="513">
                  <c:v>17144520</c:v>
                </c:pt>
                <c:pt idx="514">
                  <c:v>17823643</c:v>
                </c:pt>
                <c:pt idx="515">
                  <c:v>17823643</c:v>
                </c:pt>
                <c:pt idx="516">
                  <c:v>18364896</c:v>
                </c:pt>
                <c:pt idx="517">
                  <c:v>18605514</c:v>
                </c:pt>
                <c:pt idx="518">
                  <c:v>18605514</c:v>
                </c:pt>
                <c:pt idx="519">
                  <c:v>18605514</c:v>
                </c:pt>
                <c:pt idx="520">
                  <c:v>18605514</c:v>
                </c:pt>
                <c:pt idx="521">
                  <c:v>18831437</c:v>
                </c:pt>
                <c:pt idx="522">
                  <c:v>18831437</c:v>
                </c:pt>
                <c:pt idx="523">
                  <c:v>18831437</c:v>
                </c:pt>
                <c:pt idx="524">
                  <c:v>18831437</c:v>
                </c:pt>
                <c:pt idx="525">
                  <c:v>18831437</c:v>
                </c:pt>
                <c:pt idx="526">
                  <c:v>18831437</c:v>
                </c:pt>
                <c:pt idx="527">
                  <c:v>19076182</c:v>
                </c:pt>
                <c:pt idx="528">
                  <c:v>19076182</c:v>
                </c:pt>
                <c:pt idx="529">
                  <c:v>19076182</c:v>
                </c:pt>
                <c:pt idx="530">
                  <c:v>19076182</c:v>
                </c:pt>
                <c:pt idx="531">
                  <c:v>19076182</c:v>
                </c:pt>
                <c:pt idx="532">
                  <c:v>19076182</c:v>
                </c:pt>
                <c:pt idx="533">
                  <c:v>19076182</c:v>
                </c:pt>
                <c:pt idx="534">
                  <c:v>19076182</c:v>
                </c:pt>
                <c:pt idx="535">
                  <c:v>19076182</c:v>
                </c:pt>
                <c:pt idx="536">
                  <c:v>19076182</c:v>
                </c:pt>
                <c:pt idx="537">
                  <c:v>19076182</c:v>
                </c:pt>
                <c:pt idx="538">
                  <c:v>19327991</c:v>
                </c:pt>
                <c:pt idx="539">
                  <c:v>19327991</c:v>
                </c:pt>
                <c:pt idx="540">
                  <c:v>20005342</c:v>
                </c:pt>
                <c:pt idx="541">
                  <c:v>20005342</c:v>
                </c:pt>
                <c:pt idx="542">
                  <c:v>20367207</c:v>
                </c:pt>
                <c:pt idx="543">
                  <c:v>21077856</c:v>
                </c:pt>
                <c:pt idx="544">
                  <c:v>21077856</c:v>
                </c:pt>
                <c:pt idx="545">
                  <c:v>21077856</c:v>
                </c:pt>
                <c:pt idx="546">
                  <c:v>21077856</c:v>
                </c:pt>
                <c:pt idx="547">
                  <c:v>21077856</c:v>
                </c:pt>
                <c:pt idx="548">
                  <c:v>21077856</c:v>
                </c:pt>
                <c:pt idx="549">
                  <c:v>21077856</c:v>
                </c:pt>
                <c:pt idx="550">
                  <c:v>21099562</c:v>
                </c:pt>
                <c:pt idx="551">
                  <c:v>21099562</c:v>
                </c:pt>
                <c:pt idx="552">
                  <c:v>21099562</c:v>
                </c:pt>
                <c:pt idx="553">
                  <c:v>21099562</c:v>
                </c:pt>
                <c:pt idx="554">
                  <c:v>21099562</c:v>
                </c:pt>
                <c:pt idx="555">
                  <c:v>21099562</c:v>
                </c:pt>
                <c:pt idx="556">
                  <c:v>21099562</c:v>
                </c:pt>
                <c:pt idx="557">
                  <c:v>21099562</c:v>
                </c:pt>
                <c:pt idx="558">
                  <c:v>21315550</c:v>
                </c:pt>
                <c:pt idx="559">
                  <c:v>21315550</c:v>
                </c:pt>
                <c:pt idx="560">
                  <c:v>21315550</c:v>
                </c:pt>
                <c:pt idx="561">
                  <c:v>21315550</c:v>
                </c:pt>
                <c:pt idx="562">
                  <c:v>21315550</c:v>
                </c:pt>
                <c:pt idx="563">
                  <c:v>21315550</c:v>
                </c:pt>
                <c:pt idx="564">
                  <c:v>21315550</c:v>
                </c:pt>
                <c:pt idx="565">
                  <c:v>21774685</c:v>
                </c:pt>
                <c:pt idx="566">
                  <c:v>21774685</c:v>
                </c:pt>
                <c:pt idx="567">
                  <c:v>21774685</c:v>
                </c:pt>
                <c:pt idx="568">
                  <c:v>21774685</c:v>
                </c:pt>
                <c:pt idx="569">
                  <c:v>21774685</c:v>
                </c:pt>
                <c:pt idx="570">
                  <c:v>21774685</c:v>
                </c:pt>
                <c:pt idx="571">
                  <c:v>21774685</c:v>
                </c:pt>
                <c:pt idx="572">
                  <c:v>21774685</c:v>
                </c:pt>
                <c:pt idx="573">
                  <c:v>21774685</c:v>
                </c:pt>
                <c:pt idx="574">
                  <c:v>22458025</c:v>
                </c:pt>
                <c:pt idx="575">
                  <c:v>22458025</c:v>
                </c:pt>
                <c:pt idx="576">
                  <c:v>22458025</c:v>
                </c:pt>
                <c:pt idx="577">
                  <c:v>22685404</c:v>
                </c:pt>
                <c:pt idx="578">
                  <c:v>22685404</c:v>
                </c:pt>
                <c:pt idx="579">
                  <c:v>22685404</c:v>
                </c:pt>
                <c:pt idx="580">
                  <c:v>22685404</c:v>
                </c:pt>
                <c:pt idx="581">
                  <c:v>22685404</c:v>
                </c:pt>
                <c:pt idx="582">
                  <c:v>22685404</c:v>
                </c:pt>
                <c:pt idx="583">
                  <c:v>22685404</c:v>
                </c:pt>
                <c:pt idx="584">
                  <c:v>22685404</c:v>
                </c:pt>
                <c:pt idx="585">
                  <c:v>22685404</c:v>
                </c:pt>
                <c:pt idx="586">
                  <c:v>22685404</c:v>
                </c:pt>
                <c:pt idx="587">
                  <c:v>22685404</c:v>
                </c:pt>
                <c:pt idx="588">
                  <c:v>23022904</c:v>
                </c:pt>
                <c:pt idx="589">
                  <c:v>23022904</c:v>
                </c:pt>
                <c:pt idx="590">
                  <c:v>23022904</c:v>
                </c:pt>
                <c:pt idx="591">
                  <c:v>23022904</c:v>
                </c:pt>
                <c:pt idx="592">
                  <c:v>23022904</c:v>
                </c:pt>
                <c:pt idx="593">
                  <c:v>23022904</c:v>
                </c:pt>
                <c:pt idx="594">
                  <c:v>23022904</c:v>
                </c:pt>
                <c:pt idx="595">
                  <c:v>23061280</c:v>
                </c:pt>
                <c:pt idx="596">
                  <c:v>23061280</c:v>
                </c:pt>
                <c:pt idx="597">
                  <c:v>23061280</c:v>
                </c:pt>
                <c:pt idx="598">
                  <c:v>23061280</c:v>
                </c:pt>
                <c:pt idx="599">
                  <c:v>23061280</c:v>
                </c:pt>
                <c:pt idx="600">
                  <c:v>23224490</c:v>
                </c:pt>
                <c:pt idx="601">
                  <c:v>23224490</c:v>
                </c:pt>
                <c:pt idx="602">
                  <c:v>23224490</c:v>
                </c:pt>
                <c:pt idx="603">
                  <c:v>23224490</c:v>
                </c:pt>
                <c:pt idx="604">
                  <c:v>23224490</c:v>
                </c:pt>
                <c:pt idx="605">
                  <c:v>23224490</c:v>
                </c:pt>
                <c:pt idx="606">
                  <c:v>23224490</c:v>
                </c:pt>
                <c:pt idx="607">
                  <c:v>23224490</c:v>
                </c:pt>
                <c:pt idx="608">
                  <c:v>23224490</c:v>
                </c:pt>
                <c:pt idx="609">
                  <c:v>23224490</c:v>
                </c:pt>
                <c:pt idx="610">
                  <c:v>23224490</c:v>
                </c:pt>
                <c:pt idx="611">
                  <c:v>23224490</c:v>
                </c:pt>
                <c:pt idx="612">
                  <c:v>23224490</c:v>
                </c:pt>
                <c:pt idx="613">
                  <c:v>23224490</c:v>
                </c:pt>
                <c:pt idx="614">
                  <c:v>23224490</c:v>
                </c:pt>
                <c:pt idx="615">
                  <c:v>23224490</c:v>
                </c:pt>
                <c:pt idx="616">
                  <c:v>23224490</c:v>
                </c:pt>
                <c:pt idx="617">
                  <c:v>23224490</c:v>
                </c:pt>
                <c:pt idx="618">
                  <c:v>23224490</c:v>
                </c:pt>
                <c:pt idx="619">
                  <c:v>23224490</c:v>
                </c:pt>
                <c:pt idx="620">
                  <c:v>23224490</c:v>
                </c:pt>
                <c:pt idx="621">
                  <c:v>23224490</c:v>
                </c:pt>
                <c:pt idx="622">
                  <c:v>23224490</c:v>
                </c:pt>
                <c:pt idx="623">
                  <c:v>23224490</c:v>
                </c:pt>
                <c:pt idx="624">
                  <c:v>23224490</c:v>
                </c:pt>
                <c:pt idx="625">
                  <c:v>23261032</c:v>
                </c:pt>
                <c:pt idx="626">
                  <c:v>23261032</c:v>
                </c:pt>
                <c:pt idx="627">
                  <c:v>23261032</c:v>
                </c:pt>
                <c:pt idx="628">
                  <c:v>23261032</c:v>
                </c:pt>
                <c:pt idx="629">
                  <c:v>23261032</c:v>
                </c:pt>
                <c:pt idx="630">
                  <c:v>23261032</c:v>
                </c:pt>
                <c:pt idx="631">
                  <c:v>23261032</c:v>
                </c:pt>
                <c:pt idx="632">
                  <c:v>23261032</c:v>
                </c:pt>
                <c:pt idx="633">
                  <c:v>23644351</c:v>
                </c:pt>
                <c:pt idx="634">
                  <c:v>23644351</c:v>
                </c:pt>
                <c:pt idx="635">
                  <c:v>23644351</c:v>
                </c:pt>
                <c:pt idx="636">
                  <c:v>23644351</c:v>
                </c:pt>
                <c:pt idx="637">
                  <c:v>23644351</c:v>
                </c:pt>
                <c:pt idx="638">
                  <c:v>23644351</c:v>
                </c:pt>
                <c:pt idx="639">
                  <c:v>23644351</c:v>
                </c:pt>
                <c:pt idx="640">
                  <c:v>23644351</c:v>
                </c:pt>
                <c:pt idx="641">
                  <c:v>23644351</c:v>
                </c:pt>
                <c:pt idx="642">
                  <c:v>23787568</c:v>
                </c:pt>
                <c:pt idx="643">
                  <c:v>23787568</c:v>
                </c:pt>
                <c:pt idx="644">
                  <c:v>23787568</c:v>
                </c:pt>
                <c:pt idx="645">
                  <c:v>23787568</c:v>
                </c:pt>
                <c:pt idx="646">
                  <c:v>23787568</c:v>
                </c:pt>
                <c:pt idx="647">
                  <c:v>23787568</c:v>
                </c:pt>
                <c:pt idx="648">
                  <c:v>24469376</c:v>
                </c:pt>
                <c:pt idx="649">
                  <c:v>24469376</c:v>
                </c:pt>
                <c:pt idx="650">
                  <c:v>24469376</c:v>
                </c:pt>
                <c:pt idx="651">
                  <c:v>24469376</c:v>
                </c:pt>
                <c:pt idx="652">
                  <c:v>24469376</c:v>
                </c:pt>
                <c:pt idx="653">
                  <c:v>24469376</c:v>
                </c:pt>
                <c:pt idx="654">
                  <c:v>24469376</c:v>
                </c:pt>
                <c:pt idx="655">
                  <c:v>24469376</c:v>
                </c:pt>
                <c:pt idx="656">
                  <c:v>24469376</c:v>
                </c:pt>
                <c:pt idx="657">
                  <c:v>24964681</c:v>
                </c:pt>
                <c:pt idx="658">
                  <c:v>24964681</c:v>
                </c:pt>
                <c:pt idx="659">
                  <c:v>24964681</c:v>
                </c:pt>
                <c:pt idx="660">
                  <c:v>24964681</c:v>
                </c:pt>
                <c:pt idx="661">
                  <c:v>24964681</c:v>
                </c:pt>
                <c:pt idx="662">
                  <c:v>24964681</c:v>
                </c:pt>
                <c:pt idx="663">
                  <c:v>24964681</c:v>
                </c:pt>
                <c:pt idx="664">
                  <c:v>25126654</c:v>
                </c:pt>
                <c:pt idx="665">
                  <c:v>25126654</c:v>
                </c:pt>
                <c:pt idx="666">
                  <c:v>25126654</c:v>
                </c:pt>
                <c:pt idx="667">
                  <c:v>25458676</c:v>
                </c:pt>
                <c:pt idx="668">
                  <c:v>25458676</c:v>
                </c:pt>
                <c:pt idx="669">
                  <c:v>25458676</c:v>
                </c:pt>
                <c:pt idx="670">
                  <c:v>25458676</c:v>
                </c:pt>
                <c:pt idx="671">
                  <c:v>26622454</c:v>
                </c:pt>
                <c:pt idx="672">
                  <c:v>26622454</c:v>
                </c:pt>
                <c:pt idx="673">
                  <c:v>26622454</c:v>
                </c:pt>
                <c:pt idx="674">
                  <c:v>26622454</c:v>
                </c:pt>
                <c:pt idx="675">
                  <c:v>26622454</c:v>
                </c:pt>
                <c:pt idx="676">
                  <c:v>26622454</c:v>
                </c:pt>
                <c:pt idx="677">
                  <c:v>26622454</c:v>
                </c:pt>
                <c:pt idx="678">
                  <c:v>27582487</c:v>
                </c:pt>
                <c:pt idx="679">
                  <c:v>27582487</c:v>
                </c:pt>
                <c:pt idx="680">
                  <c:v>27582487</c:v>
                </c:pt>
                <c:pt idx="681">
                  <c:v>27582487</c:v>
                </c:pt>
                <c:pt idx="682">
                  <c:v>27582487</c:v>
                </c:pt>
                <c:pt idx="683">
                  <c:v>27582487</c:v>
                </c:pt>
                <c:pt idx="684">
                  <c:v>27988834</c:v>
                </c:pt>
                <c:pt idx="685">
                  <c:v>27988834</c:v>
                </c:pt>
                <c:pt idx="686">
                  <c:v>27988834</c:v>
                </c:pt>
                <c:pt idx="687">
                  <c:v>28499659</c:v>
                </c:pt>
                <c:pt idx="688">
                  <c:v>28499659</c:v>
                </c:pt>
                <c:pt idx="689">
                  <c:v>28499659</c:v>
                </c:pt>
                <c:pt idx="690">
                  <c:v>28499659</c:v>
                </c:pt>
                <c:pt idx="691">
                  <c:v>28499659</c:v>
                </c:pt>
                <c:pt idx="692">
                  <c:v>28499659</c:v>
                </c:pt>
                <c:pt idx="693">
                  <c:v>28499659</c:v>
                </c:pt>
                <c:pt idx="694">
                  <c:v>28499659</c:v>
                </c:pt>
                <c:pt idx="695">
                  <c:v>28499659</c:v>
                </c:pt>
                <c:pt idx="696">
                  <c:v>28539787</c:v>
                </c:pt>
                <c:pt idx="697">
                  <c:v>28539787</c:v>
                </c:pt>
                <c:pt idx="698">
                  <c:v>28539787</c:v>
                </c:pt>
                <c:pt idx="699">
                  <c:v>28539787</c:v>
                </c:pt>
                <c:pt idx="700">
                  <c:v>28539787</c:v>
                </c:pt>
                <c:pt idx="701">
                  <c:v>28539787</c:v>
                </c:pt>
                <c:pt idx="702">
                  <c:v>28571180</c:v>
                </c:pt>
                <c:pt idx="703">
                  <c:v>28571180</c:v>
                </c:pt>
                <c:pt idx="704">
                  <c:v>28571180</c:v>
                </c:pt>
                <c:pt idx="705">
                  <c:v>28571180</c:v>
                </c:pt>
                <c:pt idx="706">
                  <c:v>28571180</c:v>
                </c:pt>
                <c:pt idx="707">
                  <c:v>28571180</c:v>
                </c:pt>
                <c:pt idx="708">
                  <c:v>28571180</c:v>
                </c:pt>
                <c:pt idx="709">
                  <c:v>28571180</c:v>
                </c:pt>
                <c:pt idx="710">
                  <c:v>28571180</c:v>
                </c:pt>
                <c:pt idx="711">
                  <c:v>28571180</c:v>
                </c:pt>
                <c:pt idx="712">
                  <c:v>28571180</c:v>
                </c:pt>
                <c:pt idx="713">
                  <c:v>28571180</c:v>
                </c:pt>
                <c:pt idx="714">
                  <c:v>28571180</c:v>
                </c:pt>
                <c:pt idx="715">
                  <c:v>28571180</c:v>
                </c:pt>
                <c:pt idx="716">
                  <c:v>28682713</c:v>
                </c:pt>
                <c:pt idx="717">
                  <c:v>28682713</c:v>
                </c:pt>
                <c:pt idx="718">
                  <c:v>28682713</c:v>
                </c:pt>
                <c:pt idx="719">
                  <c:v>29786374</c:v>
                </c:pt>
                <c:pt idx="720">
                  <c:v>29786374</c:v>
                </c:pt>
                <c:pt idx="721">
                  <c:v>30230370</c:v>
                </c:pt>
                <c:pt idx="722">
                  <c:v>30230370</c:v>
                </c:pt>
                <c:pt idx="723">
                  <c:v>30230370</c:v>
                </c:pt>
                <c:pt idx="724">
                  <c:v>30230370</c:v>
                </c:pt>
                <c:pt idx="725">
                  <c:v>30855585</c:v>
                </c:pt>
                <c:pt idx="726">
                  <c:v>30855585</c:v>
                </c:pt>
                <c:pt idx="727">
                  <c:v>30855585</c:v>
                </c:pt>
                <c:pt idx="728">
                  <c:v>30855585</c:v>
                </c:pt>
                <c:pt idx="729">
                  <c:v>30855585</c:v>
                </c:pt>
                <c:pt idx="730">
                  <c:v>30855585</c:v>
                </c:pt>
                <c:pt idx="731">
                  <c:v>30855585</c:v>
                </c:pt>
                <c:pt idx="732">
                  <c:v>30855585</c:v>
                </c:pt>
                <c:pt idx="733">
                  <c:v>30855585</c:v>
                </c:pt>
                <c:pt idx="734">
                  <c:v>30855585</c:v>
                </c:pt>
                <c:pt idx="735">
                  <c:v>30855585</c:v>
                </c:pt>
                <c:pt idx="736">
                  <c:v>30855585</c:v>
                </c:pt>
                <c:pt idx="737">
                  <c:v>30855585</c:v>
                </c:pt>
                <c:pt idx="738">
                  <c:v>30855585</c:v>
                </c:pt>
                <c:pt idx="739">
                  <c:v>30855585</c:v>
                </c:pt>
                <c:pt idx="740">
                  <c:v>30855585</c:v>
                </c:pt>
                <c:pt idx="741">
                  <c:v>30855585</c:v>
                </c:pt>
                <c:pt idx="742">
                  <c:v>31417937</c:v>
                </c:pt>
                <c:pt idx="743">
                  <c:v>31417937</c:v>
                </c:pt>
                <c:pt idx="744">
                  <c:v>31417937</c:v>
                </c:pt>
                <c:pt idx="745">
                  <c:v>31417937</c:v>
                </c:pt>
                <c:pt idx="746">
                  <c:v>31417937</c:v>
                </c:pt>
                <c:pt idx="747">
                  <c:v>31417937</c:v>
                </c:pt>
                <c:pt idx="748">
                  <c:v>31417937</c:v>
                </c:pt>
                <c:pt idx="749">
                  <c:v>31417937</c:v>
                </c:pt>
                <c:pt idx="750">
                  <c:v>31417937</c:v>
                </c:pt>
                <c:pt idx="751">
                  <c:v>31417937</c:v>
                </c:pt>
                <c:pt idx="752">
                  <c:v>31417937</c:v>
                </c:pt>
                <c:pt idx="753">
                  <c:v>31417937</c:v>
                </c:pt>
                <c:pt idx="754">
                  <c:v>31417937</c:v>
                </c:pt>
                <c:pt idx="755">
                  <c:v>31417937</c:v>
                </c:pt>
                <c:pt idx="756">
                  <c:v>32264829</c:v>
                </c:pt>
                <c:pt idx="757">
                  <c:v>32264829</c:v>
                </c:pt>
                <c:pt idx="758">
                  <c:v>32264829</c:v>
                </c:pt>
                <c:pt idx="759">
                  <c:v>32264829</c:v>
                </c:pt>
                <c:pt idx="760">
                  <c:v>32264829</c:v>
                </c:pt>
                <c:pt idx="761">
                  <c:v>32340960</c:v>
                </c:pt>
                <c:pt idx="762">
                  <c:v>32340960</c:v>
                </c:pt>
                <c:pt idx="763">
                  <c:v>32340960</c:v>
                </c:pt>
                <c:pt idx="764">
                  <c:v>32340960</c:v>
                </c:pt>
                <c:pt idx="765">
                  <c:v>32340960</c:v>
                </c:pt>
                <c:pt idx="766">
                  <c:v>32340960</c:v>
                </c:pt>
                <c:pt idx="767">
                  <c:v>32340960</c:v>
                </c:pt>
                <c:pt idx="768">
                  <c:v>32477720</c:v>
                </c:pt>
                <c:pt idx="769">
                  <c:v>32477720</c:v>
                </c:pt>
                <c:pt idx="770">
                  <c:v>32477720</c:v>
                </c:pt>
                <c:pt idx="771">
                  <c:v>32477720</c:v>
                </c:pt>
                <c:pt idx="772">
                  <c:v>32477720</c:v>
                </c:pt>
                <c:pt idx="773">
                  <c:v>32477720</c:v>
                </c:pt>
                <c:pt idx="774">
                  <c:v>33334500</c:v>
                </c:pt>
                <c:pt idx="775">
                  <c:v>33334500</c:v>
                </c:pt>
                <c:pt idx="776">
                  <c:v>33334500</c:v>
                </c:pt>
                <c:pt idx="777">
                  <c:v>33334500</c:v>
                </c:pt>
                <c:pt idx="778">
                  <c:v>33334500</c:v>
                </c:pt>
                <c:pt idx="779">
                  <c:v>33334500</c:v>
                </c:pt>
                <c:pt idx="780">
                  <c:v>33334500</c:v>
                </c:pt>
                <c:pt idx="781">
                  <c:v>33334500</c:v>
                </c:pt>
                <c:pt idx="782">
                  <c:v>33590149</c:v>
                </c:pt>
                <c:pt idx="783">
                  <c:v>33590149</c:v>
                </c:pt>
                <c:pt idx="784">
                  <c:v>33590149</c:v>
                </c:pt>
                <c:pt idx="785">
                  <c:v>33590149</c:v>
                </c:pt>
                <c:pt idx="786">
                  <c:v>33590149</c:v>
                </c:pt>
                <c:pt idx="787">
                  <c:v>33592216</c:v>
                </c:pt>
                <c:pt idx="788">
                  <c:v>33592216</c:v>
                </c:pt>
                <c:pt idx="789">
                  <c:v>33592216</c:v>
                </c:pt>
                <c:pt idx="790">
                  <c:v>33592216</c:v>
                </c:pt>
                <c:pt idx="791">
                  <c:v>33592216</c:v>
                </c:pt>
                <c:pt idx="792">
                  <c:v>33592216</c:v>
                </c:pt>
                <c:pt idx="793">
                  <c:v>33592216</c:v>
                </c:pt>
                <c:pt idx="794">
                  <c:v>33592216</c:v>
                </c:pt>
                <c:pt idx="795">
                  <c:v>33592216</c:v>
                </c:pt>
                <c:pt idx="796">
                  <c:v>33592216</c:v>
                </c:pt>
                <c:pt idx="797">
                  <c:v>33592216</c:v>
                </c:pt>
                <c:pt idx="798">
                  <c:v>33645436</c:v>
                </c:pt>
                <c:pt idx="799">
                  <c:v>33645436</c:v>
                </c:pt>
                <c:pt idx="800">
                  <c:v>33645436</c:v>
                </c:pt>
                <c:pt idx="801">
                  <c:v>33645436</c:v>
                </c:pt>
                <c:pt idx="802">
                  <c:v>33645436</c:v>
                </c:pt>
                <c:pt idx="803">
                  <c:v>33645436</c:v>
                </c:pt>
                <c:pt idx="804">
                  <c:v>33645436</c:v>
                </c:pt>
                <c:pt idx="805">
                  <c:v>33645436</c:v>
                </c:pt>
                <c:pt idx="806">
                  <c:v>33978529</c:v>
                </c:pt>
                <c:pt idx="807">
                  <c:v>33978529</c:v>
                </c:pt>
                <c:pt idx="808">
                  <c:v>33978529</c:v>
                </c:pt>
                <c:pt idx="809">
                  <c:v>34211892</c:v>
                </c:pt>
                <c:pt idx="810">
                  <c:v>34211892</c:v>
                </c:pt>
                <c:pt idx="811">
                  <c:v>34211892</c:v>
                </c:pt>
                <c:pt idx="812">
                  <c:v>34211892</c:v>
                </c:pt>
                <c:pt idx="813">
                  <c:v>35168385</c:v>
                </c:pt>
                <c:pt idx="814">
                  <c:v>35168385</c:v>
                </c:pt>
                <c:pt idx="815">
                  <c:v>35168385</c:v>
                </c:pt>
                <c:pt idx="816">
                  <c:v>35168385</c:v>
                </c:pt>
                <c:pt idx="817">
                  <c:v>35168385</c:v>
                </c:pt>
                <c:pt idx="818">
                  <c:v>35194054</c:v>
                </c:pt>
                <c:pt idx="819">
                  <c:v>35194054</c:v>
                </c:pt>
                <c:pt idx="820">
                  <c:v>35194054</c:v>
                </c:pt>
                <c:pt idx="821">
                  <c:v>35386025</c:v>
                </c:pt>
                <c:pt idx="822">
                  <c:v>35386025</c:v>
                </c:pt>
                <c:pt idx="823">
                  <c:v>35386025</c:v>
                </c:pt>
                <c:pt idx="824">
                  <c:v>35386025</c:v>
                </c:pt>
                <c:pt idx="825">
                  <c:v>35386025</c:v>
                </c:pt>
                <c:pt idx="826">
                  <c:v>35386025</c:v>
                </c:pt>
                <c:pt idx="827">
                  <c:v>35386025</c:v>
                </c:pt>
                <c:pt idx="828">
                  <c:v>35386025</c:v>
                </c:pt>
                <c:pt idx="829">
                  <c:v>35386025</c:v>
                </c:pt>
                <c:pt idx="830">
                  <c:v>35585517</c:v>
                </c:pt>
                <c:pt idx="831">
                  <c:v>35585517</c:v>
                </c:pt>
                <c:pt idx="832">
                  <c:v>35585517</c:v>
                </c:pt>
                <c:pt idx="833">
                  <c:v>35992021</c:v>
                </c:pt>
                <c:pt idx="834">
                  <c:v>35992021</c:v>
                </c:pt>
                <c:pt idx="835">
                  <c:v>35992021</c:v>
                </c:pt>
                <c:pt idx="836">
                  <c:v>35992021</c:v>
                </c:pt>
                <c:pt idx="837">
                  <c:v>35992021</c:v>
                </c:pt>
                <c:pt idx="838">
                  <c:v>35992021</c:v>
                </c:pt>
                <c:pt idx="839">
                  <c:v>35992021</c:v>
                </c:pt>
                <c:pt idx="840">
                  <c:v>35992021</c:v>
                </c:pt>
                <c:pt idx="841">
                  <c:v>35992021</c:v>
                </c:pt>
                <c:pt idx="842">
                  <c:v>35992021</c:v>
                </c:pt>
                <c:pt idx="843">
                  <c:v>35992021</c:v>
                </c:pt>
                <c:pt idx="844">
                  <c:v>35992021</c:v>
                </c:pt>
                <c:pt idx="845">
                  <c:v>35992021</c:v>
                </c:pt>
                <c:pt idx="846">
                  <c:v>35992021</c:v>
                </c:pt>
                <c:pt idx="847">
                  <c:v>35992021</c:v>
                </c:pt>
                <c:pt idx="848">
                  <c:v>35992021</c:v>
                </c:pt>
                <c:pt idx="849">
                  <c:v>36350850</c:v>
                </c:pt>
                <c:pt idx="850">
                  <c:v>36350850</c:v>
                </c:pt>
                <c:pt idx="851">
                  <c:v>36350850</c:v>
                </c:pt>
                <c:pt idx="852">
                  <c:v>36350850</c:v>
                </c:pt>
                <c:pt idx="853">
                  <c:v>36350850</c:v>
                </c:pt>
                <c:pt idx="854">
                  <c:v>36350850</c:v>
                </c:pt>
                <c:pt idx="855">
                  <c:v>36350850</c:v>
                </c:pt>
                <c:pt idx="856">
                  <c:v>36350850</c:v>
                </c:pt>
                <c:pt idx="857">
                  <c:v>37564188</c:v>
                </c:pt>
                <c:pt idx="858">
                  <c:v>37564188</c:v>
                </c:pt>
                <c:pt idx="859">
                  <c:v>37564188</c:v>
                </c:pt>
                <c:pt idx="860">
                  <c:v>37564188</c:v>
                </c:pt>
                <c:pt idx="861">
                  <c:v>37564188</c:v>
                </c:pt>
                <c:pt idx="862">
                  <c:v>37641578</c:v>
                </c:pt>
                <c:pt idx="863">
                  <c:v>37641578</c:v>
                </c:pt>
                <c:pt idx="864">
                  <c:v>37641578</c:v>
                </c:pt>
                <c:pt idx="865">
                  <c:v>37641578</c:v>
                </c:pt>
                <c:pt idx="866">
                  <c:v>37641578</c:v>
                </c:pt>
                <c:pt idx="867">
                  <c:v>37765658</c:v>
                </c:pt>
                <c:pt idx="868">
                  <c:v>37765658</c:v>
                </c:pt>
                <c:pt idx="869">
                  <c:v>37765658</c:v>
                </c:pt>
                <c:pt idx="870">
                  <c:v>37765658</c:v>
                </c:pt>
                <c:pt idx="871">
                  <c:v>37765658</c:v>
                </c:pt>
                <c:pt idx="872">
                  <c:v>37765658</c:v>
                </c:pt>
                <c:pt idx="873">
                  <c:v>37765658</c:v>
                </c:pt>
                <c:pt idx="874">
                  <c:v>37765658</c:v>
                </c:pt>
                <c:pt idx="875">
                  <c:v>37765658</c:v>
                </c:pt>
                <c:pt idx="876">
                  <c:v>37765658</c:v>
                </c:pt>
                <c:pt idx="877">
                  <c:v>37765658</c:v>
                </c:pt>
                <c:pt idx="878">
                  <c:v>37765658</c:v>
                </c:pt>
                <c:pt idx="879">
                  <c:v>37765658</c:v>
                </c:pt>
                <c:pt idx="880">
                  <c:v>37765658</c:v>
                </c:pt>
                <c:pt idx="881">
                  <c:v>37765658</c:v>
                </c:pt>
                <c:pt idx="882">
                  <c:v>38628962</c:v>
                </c:pt>
                <c:pt idx="883">
                  <c:v>38628962</c:v>
                </c:pt>
                <c:pt idx="884">
                  <c:v>38628962</c:v>
                </c:pt>
                <c:pt idx="885">
                  <c:v>38628962</c:v>
                </c:pt>
                <c:pt idx="886">
                  <c:v>38628962</c:v>
                </c:pt>
                <c:pt idx="887">
                  <c:v>38628962</c:v>
                </c:pt>
                <c:pt idx="888">
                  <c:v>38628962</c:v>
                </c:pt>
                <c:pt idx="889">
                  <c:v>38628962</c:v>
                </c:pt>
                <c:pt idx="890">
                  <c:v>38628962</c:v>
                </c:pt>
                <c:pt idx="891">
                  <c:v>38628962</c:v>
                </c:pt>
                <c:pt idx="892">
                  <c:v>38628962</c:v>
                </c:pt>
                <c:pt idx="893">
                  <c:v>38717711</c:v>
                </c:pt>
                <c:pt idx="894">
                  <c:v>38717711</c:v>
                </c:pt>
                <c:pt idx="895">
                  <c:v>38717711</c:v>
                </c:pt>
                <c:pt idx="896">
                  <c:v>38717711</c:v>
                </c:pt>
                <c:pt idx="897">
                  <c:v>38717711</c:v>
                </c:pt>
                <c:pt idx="898">
                  <c:v>38717711</c:v>
                </c:pt>
                <c:pt idx="899">
                  <c:v>38717711</c:v>
                </c:pt>
                <c:pt idx="900">
                  <c:v>38717711</c:v>
                </c:pt>
                <c:pt idx="901">
                  <c:v>38717711</c:v>
                </c:pt>
                <c:pt idx="902">
                  <c:v>38717711</c:v>
                </c:pt>
                <c:pt idx="903">
                  <c:v>38717711</c:v>
                </c:pt>
                <c:pt idx="904">
                  <c:v>38717711</c:v>
                </c:pt>
                <c:pt idx="905">
                  <c:v>38764411</c:v>
                </c:pt>
                <c:pt idx="906">
                  <c:v>38764411</c:v>
                </c:pt>
                <c:pt idx="907">
                  <c:v>38764411</c:v>
                </c:pt>
                <c:pt idx="908">
                  <c:v>38764411</c:v>
                </c:pt>
                <c:pt idx="909">
                  <c:v>38764411</c:v>
                </c:pt>
                <c:pt idx="910">
                  <c:v>38764411</c:v>
                </c:pt>
                <c:pt idx="911">
                  <c:v>38764411</c:v>
                </c:pt>
                <c:pt idx="912">
                  <c:v>38764411</c:v>
                </c:pt>
                <c:pt idx="913">
                  <c:v>38764411</c:v>
                </c:pt>
                <c:pt idx="914">
                  <c:v>40699014</c:v>
                </c:pt>
                <c:pt idx="915">
                  <c:v>40699014</c:v>
                </c:pt>
                <c:pt idx="916">
                  <c:v>40699014</c:v>
                </c:pt>
                <c:pt idx="917">
                  <c:v>40699014</c:v>
                </c:pt>
                <c:pt idx="918">
                  <c:v>40699014</c:v>
                </c:pt>
                <c:pt idx="919">
                  <c:v>40699014</c:v>
                </c:pt>
                <c:pt idx="920">
                  <c:v>40699014</c:v>
                </c:pt>
                <c:pt idx="921">
                  <c:v>40699014</c:v>
                </c:pt>
                <c:pt idx="922">
                  <c:v>40699014</c:v>
                </c:pt>
                <c:pt idx="923">
                  <c:v>40825173</c:v>
                </c:pt>
                <c:pt idx="924">
                  <c:v>40825173</c:v>
                </c:pt>
                <c:pt idx="925">
                  <c:v>40825173</c:v>
                </c:pt>
                <c:pt idx="926">
                  <c:v>40825173</c:v>
                </c:pt>
                <c:pt idx="927">
                  <c:v>41189934</c:v>
                </c:pt>
                <c:pt idx="928">
                  <c:v>41239139</c:v>
                </c:pt>
                <c:pt idx="929">
                  <c:v>41239139</c:v>
                </c:pt>
                <c:pt idx="930">
                  <c:v>41239139</c:v>
                </c:pt>
                <c:pt idx="931">
                  <c:v>41239139</c:v>
                </c:pt>
                <c:pt idx="932">
                  <c:v>41239139</c:v>
                </c:pt>
                <c:pt idx="933">
                  <c:v>41239139</c:v>
                </c:pt>
                <c:pt idx="934">
                  <c:v>41239139</c:v>
                </c:pt>
                <c:pt idx="935">
                  <c:v>41239139</c:v>
                </c:pt>
                <c:pt idx="936">
                  <c:v>41239146</c:v>
                </c:pt>
                <c:pt idx="937">
                  <c:v>41649661</c:v>
                </c:pt>
                <c:pt idx="938">
                  <c:v>41649661</c:v>
                </c:pt>
                <c:pt idx="939">
                  <c:v>41649661</c:v>
                </c:pt>
                <c:pt idx="940">
                  <c:v>41649661</c:v>
                </c:pt>
                <c:pt idx="941">
                  <c:v>41649661</c:v>
                </c:pt>
                <c:pt idx="942">
                  <c:v>41649661</c:v>
                </c:pt>
                <c:pt idx="943">
                  <c:v>41649668</c:v>
                </c:pt>
                <c:pt idx="944">
                  <c:v>41649668</c:v>
                </c:pt>
                <c:pt idx="945">
                  <c:v>41649668</c:v>
                </c:pt>
                <c:pt idx="946">
                  <c:v>41649668</c:v>
                </c:pt>
                <c:pt idx="947">
                  <c:v>42287258</c:v>
                </c:pt>
                <c:pt idx="948">
                  <c:v>42287258</c:v>
                </c:pt>
                <c:pt idx="949">
                  <c:v>42287258</c:v>
                </c:pt>
                <c:pt idx="950">
                  <c:v>42287258</c:v>
                </c:pt>
                <c:pt idx="951">
                  <c:v>42287258</c:v>
                </c:pt>
                <c:pt idx="952">
                  <c:v>42287258</c:v>
                </c:pt>
                <c:pt idx="953">
                  <c:v>42287258</c:v>
                </c:pt>
                <c:pt idx="954">
                  <c:v>42287258</c:v>
                </c:pt>
                <c:pt idx="955">
                  <c:v>42287258</c:v>
                </c:pt>
                <c:pt idx="956">
                  <c:v>42287258</c:v>
                </c:pt>
                <c:pt idx="957">
                  <c:v>42614519</c:v>
                </c:pt>
                <c:pt idx="958">
                  <c:v>42614519</c:v>
                </c:pt>
                <c:pt idx="959">
                  <c:v>42614519</c:v>
                </c:pt>
                <c:pt idx="960">
                  <c:v>42614519</c:v>
                </c:pt>
                <c:pt idx="961">
                  <c:v>42614519</c:v>
                </c:pt>
                <c:pt idx="962">
                  <c:v>42614519</c:v>
                </c:pt>
                <c:pt idx="963">
                  <c:v>42732158</c:v>
                </c:pt>
                <c:pt idx="964">
                  <c:v>42732158</c:v>
                </c:pt>
                <c:pt idx="965">
                  <c:v>42732158</c:v>
                </c:pt>
                <c:pt idx="966">
                  <c:v>42732158</c:v>
                </c:pt>
                <c:pt idx="967">
                  <c:v>42732158</c:v>
                </c:pt>
                <c:pt idx="968">
                  <c:v>42732158</c:v>
                </c:pt>
                <c:pt idx="969">
                  <c:v>42732158</c:v>
                </c:pt>
                <c:pt idx="970">
                  <c:v>42732158</c:v>
                </c:pt>
                <c:pt idx="971">
                  <c:v>42732158</c:v>
                </c:pt>
                <c:pt idx="972">
                  <c:v>42732158</c:v>
                </c:pt>
                <c:pt idx="973">
                  <c:v>42732158</c:v>
                </c:pt>
                <c:pt idx="974">
                  <c:v>42732158</c:v>
                </c:pt>
                <c:pt idx="975">
                  <c:v>42732158</c:v>
                </c:pt>
                <c:pt idx="976">
                  <c:v>42732158</c:v>
                </c:pt>
                <c:pt idx="977">
                  <c:v>42732158</c:v>
                </c:pt>
                <c:pt idx="978">
                  <c:v>42732158</c:v>
                </c:pt>
                <c:pt idx="979">
                  <c:v>42732158</c:v>
                </c:pt>
                <c:pt idx="980">
                  <c:v>42732158</c:v>
                </c:pt>
                <c:pt idx="981">
                  <c:v>42732158</c:v>
                </c:pt>
                <c:pt idx="982">
                  <c:v>42732158</c:v>
                </c:pt>
                <c:pt idx="983">
                  <c:v>42732158</c:v>
                </c:pt>
                <c:pt idx="984">
                  <c:v>42732158</c:v>
                </c:pt>
                <c:pt idx="985">
                  <c:v>42794747</c:v>
                </c:pt>
                <c:pt idx="986">
                  <c:v>42794747</c:v>
                </c:pt>
                <c:pt idx="987">
                  <c:v>42794747</c:v>
                </c:pt>
                <c:pt idx="988">
                  <c:v>42794747</c:v>
                </c:pt>
                <c:pt idx="989">
                  <c:v>42794747</c:v>
                </c:pt>
                <c:pt idx="990">
                  <c:v>42794747</c:v>
                </c:pt>
                <c:pt idx="991">
                  <c:v>42794747</c:v>
                </c:pt>
                <c:pt idx="992">
                  <c:v>42794747</c:v>
                </c:pt>
                <c:pt idx="993">
                  <c:v>42794747</c:v>
                </c:pt>
                <c:pt idx="994">
                  <c:v>42794747</c:v>
                </c:pt>
                <c:pt idx="995">
                  <c:v>42794747</c:v>
                </c:pt>
                <c:pt idx="996">
                  <c:v>42794747</c:v>
                </c:pt>
                <c:pt idx="997">
                  <c:v>42794747</c:v>
                </c:pt>
                <c:pt idx="998">
                  <c:v>42794747</c:v>
                </c:pt>
                <c:pt idx="999">
                  <c:v>42794747</c:v>
                </c:pt>
                <c:pt idx="1000">
                  <c:v>42794747</c:v>
                </c:pt>
                <c:pt idx="1001">
                  <c:v>42794747</c:v>
                </c:pt>
                <c:pt idx="1002">
                  <c:v>42794747</c:v>
                </c:pt>
                <c:pt idx="1003">
                  <c:v>42794747</c:v>
                </c:pt>
                <c:pt idx="1004">
                  <c:v>43023606</c:v>
                </c:pt>
                <c:pt idx="1005">
                  <c:v>43023606</c:v>
                </c:pt>
                <c:pt idx="1006">
                  <c:v>43023606</c:v>
                </c:pt>
                <c:pt idx="1007">
                  <c:v>43900179</c:v>
                </c:pt>
                <c:pt idx="1008">
                  <c:v>43900179</c:v>
                </c:pt>
                <c:pt idx="1009">
                  <c:v>43900179</c:v>
                </c:pt>
                <c:pt idx="1010">
                  <c:v>43905750</c:v>
                </c:pt>
                <c:pt idx="1011">
                  <c:v>43905750</c:v>
                </c:pt>
                <c:pt idx="1012">
                  <c:v>43905750</c:v>
                </c:pt>
                <c:pt idx="1013">
                  <c:v>43905750</c:v>
                </c:pt>
                <c:pt idx="1014">
                  <c:v>43905750</c:v>
                </c:pt>
                <c:pt idx="1015">
                  <c:v>43905750</c:v>
                </c:pt>
                <c:pt idx="1016">
                  <c:v>43905750</c:v>
                </c:pt>
                <c:pt idx="1017">
                  <c:v>43905750</c:v>
                </c:pt>
                <c:pt idx="1018">
                  <c:v>44011326</c:v>
                </c:pt>
                <c:pt idx="1019">
                  <c:v>44011326</c:v>
                </c:pt>
                <c:pt idx="1020">
                  <c:v>44011326</c:v>
                </c:pt>
                <c:pt idx="1021">
                  <c:v>44011326</c:v>
                </c:pt>
                <c:pt idx="1022">
                  <c:v>44011326</c:v>
                </c:pt>
                <c:pt idx="1023">
                  <c:v>44011326</c:v>
                </c:pt>
                <c:pt idx="1024">
                  <c:v>44011326</c:v>
                </c:pt>
                <c:pt idx="1025">
                  <c:v>44011326</c:v>
                </c:pt>
                <c:pt idx="1026">
                  <c:v>44011326</c:v>
                </c:pt>
                <c:pt idx="1027">
                  <c:v>44011326</c:v>
                </c:pt>
                <c:pt idx="1028">
                  <c:v>44011326</c:v>
                </c:pt>
                <c:pt idx="1029">
                  <c:v>44011326</c:v>
                </c:pt>
                <c:pt idx="1030">
                  <c:v>44011326</c:v>
                </c:pt>
                <c:pt idx="1031">
                  <c:v>44011326</c:v>
                </c:pt>
                <c:pt idx="1032">
                  <c:v>44227042</c:v>
                </c:pt>
                <c:pt idx="1033">
                  <c:v>44227042</c:v>
                </c:pt>
                <c:pt idx="1034">
                  <c:v>44227042</c:v>
                </c:pt>
                <c:pt idx="1035">
                  <c:v>44227042</c:v>
                </c:pt>
                <c:pt idx="1036">
                  <c:v>44227042</c:v>
                </c:pt>
                <c:pt idx="1037">
                  <c:v>44227042</c:v>
                </c:pt>
                <c:pt idx="1038">
                  <c:v>44227042</c:v>
                </c:pt>
                <c:pt idx="1039">
                  <c:v>44227042</c:v>
                </c:pt>
                <c:pt idx="1040">
                  <c:v>44227042</c:v>
                </c:pt>
                <c:pt idx="1041">
                  <c:v>44227042</c:v>
                </c:pt>
                <c:pt idx="1042">
                  <c:v>44227042</c:v>
                </c:pt>
                <c:pt idx="1043">
                  <c:v>44227042</c:v>
                </c:pt>
                <c:pt idx="1044">
                  <c:v>44227042</c:v>
                </c:pt>
                <c:pt idx="1045">
                  <c:v>44227042</c:v>
                </c:pt>
                <c:pt idx="1046">
                  <c:v>44227042</c:v>
                </c:pt>
                <c:pt idx="1047">
                  <c:v>44227042</c:v>
                </c:pt>
                <c:pt idx="1048">
                  <c:v>44227042</c:v>
                </c:pt>
                <c:pt idx="1049">
                  <c:v>44227042</c:v>
                </c:pt>
                <c:pt idx="1050">
                  <c:v>44227042</c:v>
                </c:pt>
                <c:pt idx="1051">
                  <c:v>44227042</c:v>
                </c:pt>
                <c:pt idx="1052">
                  <c:v>44227042</c:v>
                </c:pt>
                <c:pt idx="1053">
                  <c:v>44227042</c:v>
                </c:pt>
                <c:pt idx="1054">
                  <c:v>44227042</c:v>
                </c:pt>
                <c:pt idx="1055">
                  <c:v>44350509</c:v>
                </c:pt>
                <c:pt idx="1056">
                  <c:v>44350509</c:v>
                </c:pt>
                <c:pt idx="1057">
                  <c:v>44350509</c:v>
                </c:pt>
                <c:pt idx="1058">
                  <c:v>44350509</c:v>
                </c:pt>
                <c:pt idx="1059">
                  <c:v>44350509</c:v>
                </c:pt>
                <c:pt idx="1060">
                  <c:v>44350509</c:v>
                </c:pt>
                <c:pt idx="1061">
                  <c:v>44350509</c:v>
                </c:pt>
                <c:pt idx="1062">
                  <c:v>44350509</c:v>
                </c:pt>
                <c:pt idx="1063">
                  <c:v>44350509</c:v>
                </c:pt>
                <c:pt idx="1064">
                  <c:v>44350509</c:v>
                </c:pt>
                <c:pt idx="1065">
                  <c:v>44350509</c:v>
                </c:pt>
                <c:pt idx="1066">
                  <c:v>44350509</c:v>
                </c:pt>
                <c:pt idx="1067">
                  <c:v>44350509</c:v>
                </c:pt>
                <c:pt idx="1068">
                  <c:v>44350509</c:v>
                </c:pt>
                <c:pt idx="1069">
                  <c:v>44350509</c:v>
                </c:pt>
                <c:pt idx="1070">
                  <c:v>44350509</c:v>
                </c:pt>
                <c:pt idx="1071">
                  <c:v>44350509</c:v>
                </c:pt>
                <c:pt idx="1072">
                  <c:v>44350509</c:v>
                </c:pt>
                <c:pt idx="1073">
                  <c:v>44350509</c:v>
                </c:pt>
                <c:pt idx="1074">
                  <c:v>44350509</c:v>
                </c:pt>
                <c:pt idx="1075">
                  <c:v>44798804</c:v>
                </c:pt>
                <c:pt idx="1076">
                  <c:v>44798804</c:v>
                </c:pt>
                <c:pt idx="1077">
                  <c:v>44798804</c:v>
                </c:pt>
                <c:pt idx="1078">
                  <c:v>44798804</c:v>
                </c:pt>
                <c:pt idx="1079">
                  <c:v>44798804</c:v>
                </c:pt>
                <c:pt idx="1080">
                  <c:v>44798804</c:v>
                </c:pt>
                <c:pt idx="1081">
                  <c:v>44798804</c:v>
                </c:pt>
                <c:pt idx="1082">
                  <c:v>44798804</c:v>
                </c:pt>
                <c:pt idx="1083">
                  <c:v>44798804</c:v>
                </c:pt>
                <c:pt idx="1084">
                  <c:v>44798804</c:v>
                </c:pt>
                <c:pt idx="1085">
                  <c:v>44798804</c:v>
                </c:pt>
                <c:pt idx="1086">
                  <c:v>44798804</c:v>
                </c:pt>
                <c:pt idx="1087">
                  <c:v>44798804</c:v>
                </c:pt>
                <c:pt idx="1088">
                  <c:v>44798804</c:v>
                </c:pt>
                <c:pt idx="1089">
                  <c:v>45115286</c:v>
                </c:pt>
                <c:pt idx="1090">
                  <c:v>45115286</c:v>
                </c:pt>
                <c:pt idx="1091">
                  <c:v>45115286</c:v>
                </c:pt>
                <c:pt idx="1092">
                  <c:v>45115286</c:v>
                </c:pt>
                <c:pt idx="1093">
                  <c:v>45115286</c:v>
                </c:pt>
                <c:pt idx="1094">
                  <c:v>45115286</c:v>
                </c:pt>
                <c:pt idx="1095">
                  <c:v>45115286</c:v>
                </c:pt>
                <c:pt idx="1096">
                  <c:v>45115286</c:v>
                </c:pt>
                <c:pt idx="1097">
                  <c:v>45599237</c:v>
                </c:pt>
                <c:pt idx="1098">
                  <c:v>45599237</c:v>
                </c:pt>
                <c:pt idx="1099">
                  <c:v>45599237</c:v>
                </c:pt>
                <c:pt idx="1100">
                  <c:v>45599237</c:v>
                </c:pt>
                <c:pt idx="1101">
                  <c:v>45707572</c:v>
                </c:pt>
                <c:pt idx="1102">
                  <c:v>45707572</c:v>
                </c:pt>
                <c:pt idx="1103">
                  <c:v>45707572</c:v>
                </c:pt>
                <c:pt idx="1104">
                  <c:v>45914248</c:v>
                </c:pt>
                <c:pt idx="1105">
                  <c:v>45914248</c:v>
                </c:pt>
                <c:pt idx="1106">
                  <c:v>45914248</c:v>
                </c:pt>
                <c:pt idx="1107">
                  <c:v>45914248</c:v>
                </c:pt>
                <c:pt idx="1108">
                  <c:v>45914248</c:v>
                </c:pt>
                <c:pt idx="1109">
                  <c:v>45914248</c:v>
                </c:pt>
                <c:pt idx="1110">
                  <c:v>45914248</c:v>
                </c:pt>
                <c:pt idx="1111">
                  <c:v>45914248</c:v>
                </c:pt>
                <c:pt idx="1112">
                  <c:v>45914248</c:v>
                </c:pt>
                <c:pt idx="1113">
                  <c:v>45914248</c:v>
                </c:pt>
                <c:pt idx="1114">
                  <c:v>45914248</c:v>
                </c:pt>
                <c:pt idx="1115">
                  <c:v>45914248</c:v>
                </c:pt>
                <c:pt idx="1116">
                  <c:v>45914248</c:v>
                </c:pt>
                <c:pt idx="1117">
                  <c:v>45914248</c:v>
                </c:pt>
                <c:pt idx="1118">
                  <c:v>45914248</c:v>
                </c:pt>
                <c:pt idx="1119">
                  <c:v>46730713</c:v>
                </c:pt>
                <c:pt idx="1120">
                  <c:v>46730713</c:v>
                </c:pt>
                <c:pt idx="1121">
                  <c:v>46730713</c:v>
                </c:pt>
                <c:pt idx="1122">
                  <c:v>46750063</c:v>
                </c:pt>
                <c:pt idx="1123">
                  <c:v>46750063</c:v>
                </c:pt>
                <c:pt idx="1124">
                  <c:v>46750063</c:v>
                </c:pt>
                <c:pt idx="1125">
                  <c:v>46750063</c:v>
                </c:pt>
                <c:pt idx="1126">
                  <c:v>46750063</c:v>
                </c:pt>
                <c:pt idx="1127">
                  <c:v>46750063</c:v>
                </c:pt>
                <c:pt idx="1128">
                  <c:v>46750063</c:v>
                </c:pt>
                <c:pt idx="1129">
                  <c:v>46750063</c:v>
                </c:pt>
                <c:pt idx="1130">
                  <c:v>46750063</c:v>
                </c:pt>
                <c:pt idx="1131">
                  <c:v>46750063</c:v>
                </c:pt>
                <c:pt idx="1132">
                  <c:v>46750063</c:v>
                </c:pt>
                <c:pt idx="1133">
                  <c:v>46750063</c:v>
                </c:pt>
                <c:pt idx="1134">
                  <c:v>46750063</c:v>
                </c:pt>
                <c:pt idx="1135">
                  <c:v>46750063</c:v>
                </c:pt>
                <c:pt idx="1136">
                  <c:v>46750063</c:v>
                </c:pt>
                <c:pt idx="1137">
                  <c:v>47067856</c:v>
                </c:pt>
                <c:pt idx="1138">
                  <c:v>47067856</c:v>
                </c:pt>
                <c:pt idx="1139">
                  <c:v>47067856</c:v>
                </c:pt>
                <c:pt idx="1140">
                  <c:v>47067856</c:v>
                </c:pt>
                <c:pt idx="1141">
                  <c:v>47067856</c:v>
                </c:pt>
                <c:pt idx="1142">
                  <c:v>47067856</c:v>
                </c:pt>
                <c:pt idx="1143">
                  <c:v>47067856</c:v>
                </c:pt>
                <c:pt idx="1144">
                  <c:v>47067856</c:v>
                </c:pt>
                <c:pt idx="1145">
                  <c:v>47067856</c:v>
                </c:pt>
                <c:pt idx="1146">
                  <c:v>47067856</c:v>
                </c:pt>
                <c:pt idx="1147">
                  <c:v>47067856</c:v>
                </c:pt>
                <c:pt idx="1148">
                  <c:v>47067856</c:v>
                </c:pt>
                <c:pt idx="1149">
                  <c:v>47067856</c:v>
                </c:pt>
                <c:pt idx="1150">
                  <c:v>47067856</c:v>
                </c:pt>
                <c:pt idx="1151">
                  <c:v>47067856</c:v>
                </c:pt>
                <c:pt idx="1152">
                  <c:v>47067856</c:v>
                </c:pt>
                <c:pt idx="1153">
                  <c:v>47067856</c:v>
                </c:pt>
                <c:pt idx="1154">
                  <c:v>47067856</c:v>
                </c:pt>
                <c:pt idx="1155">
                  <c:v>47067856</c:v>
                </c:pt>
                <c:pt idx="1156">
                  <c:v>47067856</c:v>
                </c:pt>
                <c:pt idx="1157">
                  <c:v>47067856</c:v>
                </c:pt>
                <c:pt idx="1158">
                  <c:v>47067856</c:v>
                </c:pt>
                <c:pt idx="1159">
                  <c:v>47067856</c:v>
                </c:pt>
                <c:pt idx="1160">
                  <c:v>47067856</c:v>
                </c:pt>
                <c:pt idx="1161">
                  <c:v>47067856</c:v>
                </c:pt>
                <c:pt idx="1162">
                  <c:v>47067856</c:v>
                </c:pt>
                <c:pt idx="1163">
                  <c:v>47067856</c:v>
                </c:pt>
                <c:pt idx="1164">
                  <c:v>47470990</c:v>
                </c:pt>
                <c:pt idx="1165">
                  <c:v>47470990</c:v>
                </c:pt>
                <c:pt idx="1166">
                  <c:v>47470990</c:v>
                </c:pt>
                <c:pt idx="1167">
                  <c:v>47470990</c:v>
                </c:pt>
                <c:pt idx="1168">
                  <c:v>47470990</c:v>
                </c:pt>
                <c:pt idx="1169">
                  <c:v>47470990</c:v>
                </c:pt>
                <c:pt idx="1170">
                  <c:v>47470990</c:v>
                </c:pt>
                <c:pt idx="1171">
                  <c:v>47470990</c:v>
                </c:pt>
                <c:pt idx="1172">
                  <c:v>47470990</c:v>
                </c:pt>
                <c:pt idx="1173">
                  <c:v>47470990</c:v>
                </c:pt>
                <c:pt idx="1174">
                  <c:v>47470990</c:v>
                </c:pt>
                <c:pt idx="1175">
                  <c:v>47470990</c:v>
                </c:pt>
                <c:pt idx="1176">
                  <c:v>47470990</c:v>
                </c:pt>
                <c:pt idx="1177">
                  <c:v>47470990</c:v>
                </c:pt>
                <c:pt idx="1178">
                  <c:v>47470990</c:v>
                </c:pt>
                <c:pt idx="1179">
                  <c:v>47470990</c:v>
                </c:pt>
                <c:pt idx="1180">
                  <c:v>47637897</c:v>
                </c:pt>
                <c:pt idx="1181">
                  <c:v>47637897</c:v>
                </c:pt>
                <c:pt idx="1182">
                  <c:v>47637897</c:v>
                </c:pt>
                <c:pt idx="1183">
                  <c:v>47637897</c:v>
                </c:pt>
                <c:pt idx="1184">
                  <c:v>47637897</c:v>
                </c:pt>
                <c:pt idx="1185">
                  <c:v>47637897</c:v>
                </c:pt>
                <c:pt idx="1186">
                  <c:v>47637897</c:v>
                </c:pt>
                <c:pt idx="1187">
                  <c:v>48793909</c:v>
                </c:pt>
                <c:pt idx="1188">
                  <c:v>48793909</c:v>
                </c:pt>
                <c:pt idx="1189">
                  <c:v>48793909</c:v>
                </c:pt>
                <c:pt idx="1190">
                  <c:v>48793909</c:v>
                </c:pt>
                <c:pt idx="1191">
                  <c:v>48793909</c:v>
                </c:pt>
                <c:pt idx="1192">
                  <c:v>49345225</c:v>
                </c:pt>
                <c:pt idx="1193">
                  <c:v>49345225</c:v>
                </c:pt>
                <c:pt idx="1194">
                  <c:v>52220087</c:v>
                </c:pt>
                <c:pt idx="1195">
                  <c:v>52220087</c:v>
                </c:pt>
                <c:pt idx="1196">
                  <c:v>52705212</c:v>
                </c:pt>
                <c:pt idx="1197">
                  <c:v>52705212</c:v>
                </c:pt>
                <c:pt idx="1198">
                  <c:v>53309400</c:v>
                </c:pt>
                <c:pt idx="1199">
                  <c:v>53309400</c:v>
                </c:pt>
                <c:pt idx="1200">
                  <c:v>53309400</c:v>
                </c:pt>
                <c:pt idx="1201">
                  <c:v>53554912</c:v>
                </c:pt>
                <c:pt idx="1202">
                  <c:v>53554912</c:v>
                </c:pt>
                <c:pt idx="1203">
                  <c:v>53554912</c:v>
                </c:pt>
                <c:pt idx="1204">
                  <c:v>53554912</c:v>
                </c:pt>
                <c:pt idx="1205">
                  <c:v>53554912</c:v>
                </c:pt>
                <c:pt idx="1206">
                  <c:v>54176097</c:v>
                </c:pt>
                <c:pt idx="1207">
                  <c:v>54176097</c:v>
                </c:pt>
                <c:pt idx="1208">
                  <c:v>54176097</c:v>
                </c:pt>
                <c:pt idx="1209">
                  <c:v>54176097</c:v>
                </c:pt>
                <c:pt idx="1210">
                  <c:v>54176097</c:v>
                </c:pt>
                <c:pt idx="1211">
                  <c:v>54176097</c:v>
                </c:pt>
                <c:pt idx="1212">
                  <c:v>54176097</c:v>
                </c:pt>
                <c:pt idx="1213">
                  <c:v>54249184</c:v>
                </c:pt>
                <c:pt idx="1214">
                  <c:v>54249184</c:v>
                </c:pt>
                <c:pt idx="1215">
                  <c:v>54249184</c:v>
                </c:pt>
                <c:pt idx="1216">
                  <c:v>54249184</c:v>
                </c:pt>
                <c:pt idx="1217">
                  <c:v>54249184</c:v>
                </c:pt>
                <c:pt idx="1218">
                  <c:v>54249184</c:v>
                </c:pt>
                <c:pt idx="1219">
                  <c:v>54249184</c:v>
                </c:pt>
                <c:pt idx="1220">
                  <c:v>54249184</c:v>
                </c:pt>
                <c:pt idx="1221">
                  <c:v>54249184</c:v>
                </c:pt>
                <c:pt idx="1222">
                  <c:v>54249184</c:v>
                </c:pt>
                <c:pt idx="1223">
                  <c:v>54324558</c:v>
                </c:pt>
                <c:pt idx="1224">
                  <c:v>54324558</c:v>
                </c:pt>
                <c:pt idx="1225">
                  <c:v>54324558</c:v>
                </c:pt>
                <c:pt idx="1226">
                  <c:v>54324558</c:v>
                </c:pt>
                <c:pt idx="1227">
                  <c:v>54324558</c:v>
                </c:pt>
                <c:pt idx="1228">
                  <c:v>54324558</c:v>
                </c:pt>
                <c:pt idx="1229">
                  <c:v>54493845</c:v>
                </c:pt>
                <c:pt idx="1230">
                  <c:v>54493845</c:v>
                </c:pt>
                <c:pt idx="1231">
                  <c:v>54493845</c:v>
                </c:pt>
                <c:pt idx="1232">
                  <c:v>54493845</c:v>
                </c:pt>
                <c:pt idx="1233">
                  <c:v>54493845</c:v>
                </c:pt>
                <c:pt idx="1234">
                  <c:v>54493845</c:v>
                </c:pt>
                <c:pt idx="1235">
                  <c:v>54493845</c:v>
                </c:pt>
                <c:pt idx="1236">
                  <c:v>54493845</c:v>
                </c:pt>
                <c:pt idx="1237">
                  <c:v>54493845</c:v>
                </c:pt>
                <c:pt idx="1238">
                  <c:v>54493845</c:v>
                </c:pt>
                <c:pt idx="1239">
                  <c:v>54568168</c:v>
                </c:pt>
                <c:pt idx="1240">
                  <c:v>54568168</c:v>
                </c:pt>
                <c:pt idx="1241">
                  <c:v>54568168</c:v>
                </c:pt>
                <c:pt idx="1242">
                  <c:v>54568168</c:v>
                </c:pt>
                <c:pt idx="1243">
                  <c:v>54568168</c:v>
                </c:pt>
                <c:pt idx="1244">
                  <c:v>54568168</c:v>
                </c:pt>
                <c:pt idx="1245">
                  <c:v>54568168</c:v>
                </c:pt>
                <c:pt idx="1246">
                  <c:v>54568168</c:v>
                </c:pt>
                <c:pt idx="1247">
                  <c:v>54568168</c:v>
                </c:pt>
                <c:pt idx="1248">
                  <c:v>54568168</c:v>
                </c:pt>
                <c:pt idx="1249">
                  <c:v>54568168</c:v>
                </c:pt>
                <c:pt idx="1250">
                  <c:v>54568168</c:v>
                </c:pt>
                <c:pt idx="1251">
                  <c:v>54568168</c:v>
                </c:pt>
                <c:pt idx="1252">
                  <c:v>54568168</c:v>
                </c:pt>
                <c:pt idx="1253">
                  <c:v>54568168</c:v>
                </c:pt>
                <c:pt idx="1254">
                  <c:v>54568168</c:v>
                </c:pt>
                <c:pt idx="1255">
                  <c:v>54568168</c:v>
                </c:pt>
                <c:pt idx="1256">
                  <c:v>54568168</c:v>
                </c:pt>
                <c:pt idx="1257">
                  <c:v>54568168</c:v>
                </c:pt>
                <c:pt idx="1258">
                  <c:v>54568168</c:v>
                </c:pt>
                <c:pt idx="1259">
                  <c:v>54568168</c:v>
                </c:pt>
                <c:pt idx="1260">
                  <c:v>54568168</c:v>
                </c:pt>
                <c:pt idx="1261">
                  <c:v>54568168</c:v>
                </c:pt>
                <c:pt idx="1262">
                  <c:v>54623462</c:v>
                </c:pt>
                <c:pt idx="1263">
                  <c:v>54901207</c:v>
                </c:pt>
                <c:pt idx="1264">
                  <c:v>54901207</c:v>
                </c:pt>
                <c:pt idx="1265">
                  <c:v>54901207</c:v>
                </c:pt>
                <c:pt idx="1266">
                  <c:v>54901207</c:v>
                </c:pt>
                <c:pt idx="1267">
                  <c:v>54901207</c:v>
                </c:pt>
                <c:pt idx="1268">
                  <c:v>54901207</c:v>
                </c:pt>
                <c:pt idx="1269">
                  <c:v>54901207</c:v>
                </c:pt>
                <c:pt idx="1270">
                  <c:v>54901207</c:v>
                </c:pt>
                <c:pt idx="1271">
                  <c:v>54901207</c:v>
                </c:pt>
                <c:pt idx="1272">
                  <c:v>54901207</c:v>
                </c:pt>
                <c:pt idx="1273">
                  <c:v>54901207</c:v>
                </c:pt>
                <c:pt idx="1274">
                  <c:v>54901207</c:v>
                </c:pt>
                <c:pt idx="1275">
                  <c:v>54901207</c:v>
                </c:pt>
                <c:pt idx="1276">
                  <c:v>54901207</c:v>
                </c:pt>
                <c:pt idx="1277">
                  <c:v>55435810</c:v>
                </c:pt>
                <c:pt idx="1278">
                  <c:v>55435810</c:v>
                </c:pt>
                <c:pt idx="1279">
                  <c:v>55435810</c:v>
                </c:pt>
                <c:pt idx="1280">
                  <c:v>55435810</c:v>
                </c:pt>
                <c:pt idx="1281">
                  <c:v>55435810</c:v>
                </c:pt>
                <c:pt idx="1282">
                  <c:v>55435810</c:v>
                </c:pt>
                <c:pt idx="1283">
                  <c:v>55435810</c:v>
                </c:pt>
                <c:pt idx="1284">
                  <c:v>55435810</c:v>
                </c:pt>
                <c:pt idx="1285">
                  <c:v>55435810</c:v>
                </c:pt>
                <c:pt idx="1286">
                  <c:v>55435810</c:v>
                </c:pt>
                <c:pt idx="1287">
                  <c:v>55435810</c:v>
                </c:pt>
                <c:pt idx="1288">
                  <c:v>55435810</c:v>
                </c:pt>
                <c:pt idx="1289">
                  <c:v>55435810</c:v>
                </c:pt>
                <c:pt idx="1290">
                  <c:v>55435810</c:v>
                </c:pt>
                <c:pt idx="1291">
                  <c:v>55495040</c:v>
                </c:pt>
                <c:pt idx="1292">
                  <c:v>55495040</c:v>
                </c:pt>
                <c:pt idx="1293">
                  <c:v>55495040</c:v>
                </c:pt>
                <c:pt idx="1294">
                  <c:v>55495040</c:v>
                </c:pt>
                <c:pt idx="1295">
                  <c:v>55495040</c:v>
                </c:pt>
                <c:pt idx="1296">
                  <c:v>55495040</c:v>
                </c:pt>
                <c:pt idx="1297">
                  <c:v>55495040</c:v>
                </c:pt>
                <c:pt idx="1298">
                  <c:v>55495040</c:v>
                </c:pt>
                <c:pt idx="1299">
                  <c:v>55495040</c:v>
                </c:pt>
                <c:pt idx="1300">
                  <c:v>55495040</c:v>
                </c:pt>
                <c:pt idx="1301">
                  <c:v>55495040</c:v>
                </c:pt>
                <c:pt idx="1302">
                  <c:v>55495040</c:v>
                </c:pt>
                <c:pt idx="1303">
                  <c:v>55495040</c:v>
                </c:pt>
                <c:pt idx="1304">
                  <c:v>55495040</c:v>
                </c:pt>
                <c:pt idx="1305">
                  <c:v>55495040</c:v>
                </c:pt>
                <c:pt idx="1306">
                  <c:v>55495040</c:v>
                </c:pt>
                <c:pt idx="1307">
                  <c:v>55495040</c:v>
                </c:pt>
                <c:pt idx="1308">
                  <c:v>55495040</c:v>
                </c:pt>
                <c:pt idx="1309">
                  <c:v>55495040</c:v>
                </c:pt>
                <c:pt idx="1310">
                  <c:v>55495040</c:v>
                </c:pt>
                <c:pt idx="1311">
                  <c:v>55495040</c:v>
                </c:pt>
                <c:pt idx="1312">
                  <c:v>55495040</c:v>
                </c:pt>
                <c:pt idx="1313">
                  <c:v>55495040</c:v>
                </c:pt>
                <c:pt idx="1314">
                  <c:v>55495040</c:v>
                </c:pt>
                <c:pt idx="1315">
                  <c:v>55911679</c:v>
                </c:pt>
                <c:pt idx="1316">
                  <c:v>55911679</c:v>
                </c:pt>
                <c:pt idx="1317">
                  <c:v>55911679</c:v>
                </c:pt>
                <c:pt idx="1318">
                  <c:v>55911679</c:v>
                </c:pt>
                <c:pt idx="1319">
                  <c:v>55911679</c:v>
                </c:pt>
                <c:pt idx="1320">
                  <c:v>55911679</c:v>
                </c:pt>
                <c:pt idx="1321">
                  <c:v>56389058</c:v>
                </c:pt>
                <c:pt idx="1322">
                  <c:v>56389058</c:v>
                </c:pt>
                <c:pt idx="1323">
                  <c:v>56389058</c:v>
                </c:pt>
                <c:pt idx="1324">
                  <c:v>56389058</c:v>
                </c:pt>
                <c:pt idx="1325">
                  <c:v>56389058</c:v>
                </c:pt>
                <c:pt idx="1326">
                  <c:v>56389058</c:v>
                </c:pt>
                <c:pt idx="1327">
                  <c:v>56389058</c:v>
                </c:pt>
                <c:pt idx="1328">
                  <c:v>56389058</c:v>
                </c:pt>
                <c:pt idx="1329">
                  <c:v>56389058</c:v>
                </c:pt>
                <c:pt idx="1330">
                  <c:v>56389058</c:v>
                </c:pt>
                <c:pt idx="1331">
                  <c:v>56389058</c:v>
                </c:pt>
                <c:pt idx="1332">
                  <c:v>56389058</c:v>
                </c:pt>
                <c:pt idx="1333">
                  <c:v>56389058</c:v>
                </c:pt>
                <c:pt idx="1334">
                  <c:v>56389058</c:v>
                </c:pt>
                <c:pt idx="1335">
                  <c:v>56389058</c:v>
                </c:pt>
                <c:pt idx="1336">
                  <c:v>56389058</c:v>
                </c:pt>
                <c:pt idx="1337">
                  <c:v>56769991</c:v>
                </c:pt>
                <c:pt idx="1338">
                  <c:v>56769991</c:v>
                </c:pt>
                <c:pt idx="1339">
                  <c:v>56769991</c:v>
                </c:pt>
                <c:pt idx="1340">
                  <c:v>56769991</c:v>
                </c:pt>
                <c:pt idx="1341">
                  <c:v>56769991</c:v>
                </c:pt>
                <c:pt idx="1342">
                  <c:v>56769991</c:v>
                </c:pt>
                <c:pt idx="1343">
                  <c:v>56769991</c:v>
                </c:pt>
                <c:pt idx="1344">
                  <c:v>56769991</c:v>
                </c:pt>
                <c:pt idx="1345">
                  <c:v>56769991</c:v>
                </c:pt>
                <c:pt idx="1346">
                  <c:v>56769991</c:v>
                </c:pt>
                <c:pt idx="1347">
                  <c:v>56909265</c:v>
                </c:pt>
                <c:pt idx="1348">
                  <c:v>58646326</c:v>
                </c:pt>
                <c:pt idx="1349">
                  <c:v>58646326</c:v>
                </c:pt>
                <c:pt idx="1350">
                  <c:v>58646326</c:v>
                </c:pt>
                <c:pt idx="1351">
                  <c:v>58646326</c:v>
                </c:pt>
                <c:pt idx="1352">
                  <c:v>58646326</c:v>
                </c:pt>
                <c:pt idx="1353">
                  <c:v>58646326</c:v>
                </c:pt>
                <c:pt idx="1354">
                  <c:v>58646326</c:v>
                </c:pt>
                <c:pt idx="1355">
                  <c:v>58646326</c:v>
                </c:pt>
                <c:pt idx="1356">
                  <c:v>58646326</c:v>
                </c:pt>
                <c:pt idx="1357">
                  <c:v>58646326</c:v>
                </c:pt>
                <c:pt idx="1358">
                  <c:v>58646326</c:v>
                </c:pt>
                <c:pt idx="1359">
                  <c:v>58646326</c:v>
                </c:pt>
                <c:pt idx="1360">
                  <c:v>58646326</c:v>
                </c:pt>
                <c:pt idx="1361">
                  <c:v>58646326</c:v>
                </c:pt>
                <c:pt idx="1362">
                  <c:v>58646326</c:v>
                </c:pt>
                <c:pt idx="1363">
                  <c:v>60094003</c:v>
                </c:pt>
                <c:pt idx="1364">
                  <c:v>60094003</c:v>
                </c:pt>
                <c:pt idx="1365">
                  <c:v>60094003</c:v>
                </c:pt>
                <c:pt idx="1366">
                  <c:v>60094003</c:v>
                </c:pt>
                <c:pt idx="1367">
                  <c:v>60094003</c:v>
                </c:pt>
                <c:pt idx="1368">
                  <c:v>60094003</c:v>
                </c:pt>
                <c:pt idx="1369">
                  <c:v>60094003</c:v>
                </c:pt>
                <c:pt idx="1370">
                  <c:v>60094003</c:v>
                </c:pt>
                <c:pt idx="1371">
                  <c:v>60094003</c:v>
                </c:pt>
                <c:pt idx="1372">
                  <c:v>60094003</c:v>
                </c:pt>
                <c:pt idx="1373">
                  <c:v>60094003</c:v>
                </c:pt>
                <c:pt idx="1374">
                  <c:v>60094003</c:v>
                </c:pt>
                <c:pt idx="1375">
                  <c:v>60094003</c:v>
                </c:pt>
                <c:pt idx="1376">
                  <c:v>60094003</c:v>
                </c:pt>
                <c:pt idx="1377">
                  <c:v>60094003</c:v>
                </c:pt>
                <c:pt idx="1378">
                  <c:v>60094003</c:v>
                </c:pt>
                <c:pt idx="1379">
                  <c:v>60094003</c:v>
                </c:pt>
                <c:pt idx="1380">
                  <c:v>60094003</c:v>
                </c:pt>
                <c:pt idx="1381">
                  <c:v>60094003</c:v>
                </c:pt>
                <c:pt idx="1382">
                  <c:v>60094003</c:v>
                </c:pt>
                <c:pt idx="1383">
                  <c:v>60094003</c:v>
                </c:pt>
                <c:pt idx="1384">
                  <c:v>60094003</c:v>
                </c:pt>
                <c:pt idx="1385">
                  <c:v>60094003</c:v>
                </c:pt>
                <c:pt idx="1386">
                  <c:v>60094003</c:v>
                </c:pt>
                <c:pt idx="1387">
                  <c:v>60108188</c:v>
                </c:pt>
                <c:pt idx="1388">
                  <c:v>60108188</c:v>
                </c:pt>
                <c:pt idx="1389">
                  <c:v>60108188</c:v>
                </c:pt>
                <c:pt idx="1390">
                  <c:v>60108188</c:v>
                </c:pt>
                <c:pt idx="1391">
                  <c:v>60108188</c:v>
                </c:pt>
                <c:pt idx="1392">
                  <c:v>60108188</c:v>
                </c:pt>
                <c:pt idx="1393">
                  <c:v>60108188</c:v>
                </c:pt>
                <c:pt idx="1394">
                  <c:v>60108188</c:v>
                </c:pt>
                <c:pt idx="1395">
                  <c:v>60108188</c:v>
                </c:pt>
                <c:pt idx="1396">
                  <c:v>60108188</c:v>
                </c:pt>
                <c:pt idx="1397">
                  <c:v>60108188</c:v>
                </c:pt>
                <c:pt idx="1398">
                  <c:v>60108188</c:v>
                </c:pt>
                <c:pt idx="1399">
                  <c:v>60108188</c:v>
                </c:pt>
                <c:pt idx="1400">
                  <c:v>60108188</c:v>
                </c:pt>
                <c:pt idx="1401">
                  <c:v>60108188</c:v>
                </c:pt>
                <c:pt idx="1402">
                  <c:v>60108188</c:v>
                </c:pt>
                <c:pt idx="1403">
                  <c:v>60349977</c:v>
                </c:pt>
                <c:pt idx="1404">
                  <c:v>60349977</c:v>
                </c:pt>
                <c:pt idx="1405">
                  <c:v>60349977</c:v>
                </c:pt>
                <c:pt idx="1406">
                  <c:v>60349977</c:v>
                </c:pt>
                <c:pt idx="1407">
                  <c:v>60362850</c:v>
                </c:pt>
                <c:pt idx="1408">
                  <c:v>60362850</c:v>
                </c:pt>
                <c:pt idx="1409">
                  <c:v>60362850</c:v>
                </c:pt>
                <c:pt idx="1410">
                  <c:v>60362850</c:v>
                </c:pt>
                <c:pt idx="1411">
                  <c:v>60362850</c:v>
                </c:pt>
                <c:pt idx="1412">
                  <c:v>61080559</c:v>
                </c:pt>
                <c:pt idx="1413">
                  <c:v>61080559</c:v>
                </c:pt>
                <c:pt idx="1414">
                  <c:v>61080559</c:v>
                </c:pt>
                <c:pt idx="1415">
                  <c:v>61080559</c:v>
                </c:pt>
                <c:pt idx="1416">
                  <c:v>61080559</c:v>
                </c:pt>
                <c:pt idx="1417">
                  <c:v>61080559</c:v>
                </c:pt>
                <c:pt idx="1418">
                  <c:v>61080559</c:v>
                </c:pt>
                <c:pt idx="1419">
                  <c:v>61080559</c:v>
                </c:pt>
                <c:pt idx="1420">
                  <c:v>61080559</c:v>
                </c:pt>
                <c:pt idx="1421">
                  <c:v>61080559</c:v>
                </c:pt>
                <c:pt idx="1422">
                  <c:v>61969733</c:v>
                </c:pt>
                <c:pt idx="1423">
                  <c:v>61969733</c:v>
                </c:pt>
                <c:pt idx="1424">
                  <c:v>61969733</c:v>
                </c:pt>
                <c:pt idx="1425">
                  <c:v>61969733</c:v>
                </c:pt>
                <c:pt idx="1426">
                  <c:v>61969733</c:v>
                </c:pt>
                <c:pt idx="1427">
                  <c:v>61969733</c:v>
                </c:pt>
                <c:pt idx="1428">
                  <c:v>61969733</c:v>
                </c:pt>
                <c:pt idx="1429">
                  <c:v>61969733</c:v>
                </c:pt>
                <c:pt idx="1430">
                  <c:v>61969733</c:v>
                </c:pt>
                <c:pt idx="1431">
                  <c:v>61969733</c:v>
                </c:pt>
                <c:pt idx="1432">
                  <c:v>61969733</c:v>
                </c:pt>
                <c:pt idx="1433">
                  <c:v>61969733</c:v>
                </c:pt>
                <c:pt idx="1434">
                  <c:v>62260598</c:v>
                </c:pt>
                <c:pt idx="1435">
                  <c:v>62260598</c:v>
                </c:pt>
                <c:pt idx="1436">
                  <c:v>62260598</c:v>
                </c:pt>
                <c:pt idx="1437">
                  <c:v>62260598</c:v>
                </c:pt>
                <c:pt idx="1438">
                  <c:v>62260598</c:v>
                </c:pt>
                <c:pt idx="1439">
                  <c:v>62260598</c:v>
                </c:pt>
                <c:pt idx="1440">
                  <c:v>62260598</c:v>
                </c:pt>
                <c:pt idx="1441">
                  <c:v>62260598</c:v>
                </c:pt>
                <c:pt idx="1442">
                  <c:v>62260598</c:v>
                </c:pt>
                <c:pt idx="1443">
                  <c:v>62260598</c:v>
                </c:pt>
                <c:pt idx="1444">
                  <c:v>62870187</c:v>
                </c:pt>
                <c:pt idx="1445">
                  <c:v>62870187</c:v>
                </c:pt>
                <c:pt idx="1446">
                  <c:v>62870187</c:v>
                </c:pt>
                <c:pt idx="1447">
                  <c:v>62870187</c:v>
                </c:pt>
                <c:pt idx="1448">
                  <c:v>62870187</c:v>
                </c:pt>
                <c:pt idx="1449">
                  <c:v>62870187</c:v>
                </c:pt>
                <c:pt idx="1450">
                  <c:v>62870187</c:v>
                </c:pt>
                <c:pt idx="1451">
                  <c:v>62870187</c:v>
                </c:pt>
                <c:pt idx="1452">
                  <c:v>62870187</c:v>
                </c:pt>
                <c:pt idx="1453">
                  <c:v>62870187</c:v>
                </c:pt>
                <c:pt idx="1454">
                  <c:v>62870187</c:v>
                </c:pt>
                <c:pt idx="1455">
                  <c:v>62870187</c:v>
                </c:pt>
                <c:pt idx="1456">
                  <c:v>62870187</c:v>
                </c:pt>
                <c:pt idx="1457">
                  <c:v>62870187</c:v>
                </c:pt>
                <c:pt idx="1458">
                  <c:v>62870187</c:v>
                </c:pt>
                <c:pt idx="1459">
                  <c:v>62901918</c:v>
                </c:pt>
                <c:pt idx="1460">
                  <c:v>62901918</c:v>
                </c:pt>
                <c:pt idx="1461">
                  <c:v>62901918</c:v>
                </c:pt>
                <c:pt idx="1462">
                  <c:v>62901918</c:v>
                </c:pt>
                <c:pt idx="1463">
                  <c:v>62901918</c:v>
                </c:pt>
                <c:pt idx="1464">
                  <c:v>63009831</c:v>
                </c:pt>
                <c:pt idx="1465">
                  <c:v>63009831</c:v>
                </c:pt>
                <c:pt idx="1466">
                  <c:v>63009831</c:v>
                </c:pt>
                <c:pt idx="1467">
                  <c:v>63009831</c:v>
                </c:pt>
                <c:pt idx="1468">
                  <c:v>63009831</c:v>
                </c:pt>
                <c:pt idx="1469">
                  <c:v>63009831</c:v>
                </c:pt>
                <c:pt idx="1470">
                  <c:v>63009831</c:v>
                </c:pt>
                <c:pt idx="1471">
                  <c:v>63009831</c:v>
                </c:pt>
                <c:pt idx="1472">
                  <c:v>63073344</c:v>
                </c:pt>
                <c:pt idx="1473">
                  <c:v>63073344</c:v>
                </c:pt>
                <c:pt idx="1474">
                  <c:v>63073344</c:v>
                </c:pt>
                <c:pt idx="1475">
                  <c:v>63073344</c:v>
                </c:pt>
                <c:pt idx="1476">
                  <c:v>63073344</c:v>
                </c:pt>
                <c:pt idx="1477">
                  <c:v>64030988</c:v>
                </c:pt>
                <c:pt idx="1478">
                  <c:v>64030988</c:v>
                </c:pt>
                <c:pt idx="1479">
                  <c:v>64030988</c:v>
                </c:pt>
                <c:pt idx="1480">
                  <c:v>64030988</c:v>
                </c:pt>
                <c:pt idx="1481">
                  <c:v>64383163</c:v>
                </c:pt>
                <c:pt idx="1482">
                  <c:v>64383163</c:v>
                </c:pt>
                <c:pt idx="1483">
                  <c:v>64383163</c:v>
                </c:pt>
                <c:pt idx="1484">
                  <c:v>64383163</c:v>
                </c:pt>
                <c:pt idx="1485">
                  <c:v>64383163</c:v>
                </c:pt>
                <c:pt idx="1486">
                  <c:v>64383163</c:v>
                </c:pt>
                <c:pt idx="1487">
                  <c:v>64383163</c:v>
                </c:pt>
                <c:pt idx="1488">
                  <c:v>64383163</c:v>
                </c:pt>
                <c:pt idx="1489">
                  <c:v>64383163</c:v>
                </c:pt>
                <c:pt idx="1490">
                  <c:v>64902005</c:v>
                </c:pt>
                <c:pt idx="1491">
                  <c:v>64902005</c:v>
                </c:pt>
                <c:pt idx="1492">
                  <c:v>64902005</c:v>
                </c:pt>
                <c:pt idx="1493">
                  <c:v>64902005</c:v>
                </c:pt>
                <c:pt idx="1494">
                  <c:v>64902005</c:v>
                </c:pt>
                <c:pt idx="1495">
                  <c:v>64902005</c:v>
                </c:pt>
                <c:pt idx="1496">
                  <c:v>64902005</c:v>
                </c:pt>
                <c:pt idx="1497">
                  <c:v>64902005</c:v>
                </c:pt>
                <c:pt idx="1498">
                  <c:v>64902005</c:v>
                </c:pt>
                <c:pt idx="1499">
                  <c:v>64902005</c:v>
                </c:pt>
                <c:pt idx="1500">
                  <c:v>64902005</c:v>
                </c:pt>
                <c:pt idx="1501">
                  <c:v>64902005</c:v>
                </c:pt>
                <c:pt idx="1502">
                  <c:v>64902005</c:v>
                </c:pt>
                <c:pt idx="1503">
                  <c:v>64902005</c:v>
                </c:pt>
                <c:pt idx="1504">
                  <c:v>64902005</c:v>
                </c:pt>
                <c:pt idx="1505">
                  <c:v>64902005</c:v>
                </c:pt>
                <c:pt idx="1506">
                  <c:v>64902005</c:v>
                </c:pt>
                <c:pt idx="1507">
                  <c:v>64902005</c:v>
                </c:pt>
                <c:pt idx="1508">
                  <c:v>64902005</c:v>
                </c:pt>
                <c:pt idx="1509">
                  <c:v>65322345</c:v>
                </c:pt>
                <c:pt idx="1510">
                  <c:v>65322345</c:v>
                </c:pt>
                <c:pt idx="1511">
                  <c:v>65322345</c:v>
                </c:pt>
                <c:pt idx="1512">
                  <c:v>65322345</c:v>
                </c:pt>
                <c:pt idx="1513">
                  <c:v>65322345</c:v>
                </c:pt>
                <c:pt idx="1514">
                  <c:v>65322345</c:v>
                </c:pt>
                <c:pt idx="1515">
                  <c:v>65322345</c:v>
                </c:pt>
                <c:pt idx="1516">
                  <c:v>65322345</c:v>
                </c:pt>
                <c:pt idx="1517">
                  <c:v>65322345</c:v>
                </c:pt>
                <c:pt idx="1518">
                  <c:v>65322345</c:v>
                </c:pt>
                <c:pt idx="1519">
                  <c:v>65322345</c:v>
                </c:pt>
                <c:pt idx="1520">
                  <c:v>65334544</c:v>
                </c:pt>
                <c:pt idx="1521">
                  <c:v>65334544</c:v>
                </c:pt>
                <c:pt idx="1522">
                  <c:v>65334544</c:v>
                </c:pt>
                <c:pt idx="1523">
                  <c:v>65761299</c:v>
                </c:pt>
                <c:pt idx="1524">
                  <c:v>65937967</c:v>
                </c:pt>
                <c:pt idx="1525">
                  <c:v>65937967</c:v>
                </c:pt>
                <c:pt idx="1526">
                  <c:v>65937967</c:v>
                </c:pt>
                <c:pt idx="1527">
                  <c:v>66161704</c:v>
                </c:pt>
                <c:pt idx="1528">
                  <c:v>66161704</c:v>
                </c:pt>
                <c:pt idx="1529">
                  <c:v>66161704</c:v>
                </c:pt>
                <c:pt idx="1530">
                  <c:v>66161704</c:v>
                </c:pt>
                <c:pt idx="1531">
                  <c:v>66161704</c:v>
                </c:pt>
                <c:pt idx="1532">
                  <c:v>66357912</c:v>
                </c:pt>
                <c:pt idx="1533">
                  <c:v>68207276</c:v>
                </c:pt>
                <c:pt idx="1534">
                  <c:v>68207276</c:v>
                </c:pt>
                <c:pt idx="1535">
                  <c:v>68207276</c:v>
                </c:pt>
                <c:pt idx="1536">
                  <c:v>68207276</c:v>
                </c:pt>
                <c:pt idx="1537">
                  <c:v>68207276</c:v>
                </c:pt>
                <c:pt idx="1538">
                  <c:v>68207276</c:v>
                </c:pt>
                <c:pt idx="1539">
                  <c:v>68696027</c:v>
                </c:pt>
                <c:pt idx="1540">
                  <c:v>68696027</c:v>
                </c:pt>
                <c:pt idx="1541">
                  <c:v>68696027</c:v>
                </c:pt>
                <c:pt idx="1542">
                  <c:v>68696027</c:v>
                </c:pt>
                <c:pt idx="1543">
                  <c:v>69193574</c:v>
                </c:pt>
                <c:pt idx="1544">
                  <c:v>69760326</c:v>
                </c:pt>
                <c:pt idx="1545">
                  <c:v>69760326</c:v>
                </c:pt>
                <c:pt idx="1546">
                  <c:v>69760326</c:v>
                </c:pt>
                <c:pt idx="1547">
                  <c:v>69760326</c:v>
                </c:pt>
                <c:pt idx="1548">
                  <c:v>69760333</c:v>
                </c:pt>
                <c:pt idx="1549">
                  <c:v>69760333</c:v>
                </c:pt>
                <c:pt idx="1550">
                  <c:v>70107450</c:v>
                </c:pt>
                <c:pt idx="1551">
                  <c:v>70621475</c:v>
                </c:pt>
                <c:pt idx="1552">
                  <c:v>71459391</c:v>
                </c:pt>
                <c:pt idx="1553">
                  <c:v>71459391</c:v>
                </c:pt>
                <c:pt idx="1554">
                  <c:v>72952445</c:v>
                </c:pt>
                <c:pt idx="1555">
                  <c:v>73514355</c:v>
                </c:pt>
                <c:pt idx="1556">
                  <c:v>74676263</c:v>
                </c:pt>
                <c:pt idx="1557">
                  <c:v>74676263</c:v>
                </c:pt>
                <c:pt idx="1558">
                  <c:v>74758215</c:v>
                </c:pt>
                <c:pt idx="1559">
                  <c:v>74799899</c:v>
                </c:pt>
                <c:pt idx="1560">
                  <c:v>74938170</c:v>
                </c:pt>
                <c:pt idx="1561">
                  <c:v>75531347</c:v>
                </c:pt>
                <c:pt idx="1562">
                  <c:v>75602787</c:v>
                </c:pt>
                <c:pt idx="1563">
                  <c:v>75602787</c:v>
                </c:pt>
                <c:pt idx="1564">
                  <c:v>75602787</c:v>
                </c:pt>
                <c:pt idx="1565">
                  <c:v>75602787</c:v>
                </c:pt>
                <c:pt idx="1566">
                  <c:v>75602787</c:v>
                </c:pt>
                <c:pt idx="1567">
                  <c:v>75602787</c:v>
                </c:pt>
                <c:pt idx="1568">
                  <c:v>75602787</c:v>
                </c:pt>
                <c:pt idx="1569">
                  <c:v>75644673</c:v>
                </c:pt>
                <c:pt idx="1570">
                  <c:v>75644673</c:v>
                </c:pt>
                <c:pt idx="1571">
                  <c:v>75644673</c:v>
                </c:pt>
                <c:pt idx="1572">
                  <c:v>76461807</c:v>
                </c:pt>
                <c:pt idx="1573">
                  <c:v>76461807</c:v>
                </c:pt>
                <c:pt idx="1574">
                  <c:v>76683911</c:v>
                </c:pt>
                <c:pt idx="1575">
                  <c:v>76683911</c:v>
                </c:pt>
                <c:pt idx="1576">
                  <c:v>76683911</c:v>
                </c:pt>
                <c:pt idx="1577">
                  <c:v>77283372</c:v>
                </c:pt>
                <c:pt idx="1578">
                  <c:v>77283372</c:v>
                </c:pt>
                <c:pt idx="1579">
                  <c:v>77283372</c:v>
                </c:pt>
                <c:pt idx="1580">
                  <c:v>77283372</c:v>
                </c:pt>
                <c:pt idx="1581">
                  <c:v>77283372</c:v>
                </c:pt>
                <c:pt idx="1582">
                  <c:v>77283372</c:v>
                </c:pt>
                <c:pt idx="1583">
                  <c:v>77460572</c:v>
                </c:pt>
                <c:pt idx="1584">
                  <c:v>77460572</c:v>
                </c:pt>
                <c:pt idx="1585">
                  <c:v>77460572</c:v>
                </c:pt>
                <c:pt idx="1586">
                  <c:v>77460572</c:v>
                </c:pt>
                <c:pt idx="1587">
                  <c:v>77460572</c:v>
                </c:pt>
                <c:pt idx="1588">
                  <c:v>77460572</c:v>
                </c:pt>
                <c:pt idx="1589">
                  <c:v>77460572</c:v>
                </c:pt>
                <c:pt idx="1590">
                  <c:v>77460572</c:v>
                </c:pt>
                <c:pt idx="1591">
                  <c:v>77678175</c:v>
                </c:pt>
                <c:pt idx="1592">
                  <c:v>77678175</c:v>
                </c:pt>
                <c:pt idx="1593">
                  <c:v>77748810</c:v>
                </c:pt>
                <c:pt idx="1594">
                  <c:v>78171665</c:v>
                </c:pt>
                <c:pt idx="1595">
                  <c:v>78171665</c:v>
                </c:pt>
                <c:pt idx="1596">
                  <c:v>78171665</c:v>
                </c:pt>
                <c:pt idx="1597">
                  <c:v>78171665</c:v>
                </c:pt>
                <c:pt idx="1598">
                  <c:v>78460972</c:v>
                </c:pt>
                <c:pt idx="1599">
                  <c:v>78460972</c:v>
                </c:pt>
                <c:pt idx="1600">
                  <c:v>78460972</c:v>
                </c:pt>
                <c:pt idx="1601">
                  <c:v>78460972</c:v>
                </c:pt>
                <c:pt idx="1602">
                  <c:v>78460972</c:v>
                </c:pt>
                <c:pt idx="1603">
                  <c:v>78460972</c:v>
                </c:pt>
                <c:pt idx="1604">
                  <c:v>78460972</c:v>
                </c:pt>
                <c:pt idx="1605">
                  <c:v>78747573</c:v>
                </c:pt>
                <c:pt idx="1606">
                  <c:v>79731059</c:v>
                </c:pt>
                <c:pt idx="1607">
                  <c:v>79731059</c:v>
                </c:pt>
                <c:pt idx="1608">
                  <c:v>79731059</c:v>
                </c:pt>
                <c:pt idx="1609">
                  <c:v>79731059</c:v>
                </c:pt>
                <c:pt idx="1610">
                  <c:v>79845369</c:v>
                </c:pt>
                <c:pt idx="1611">
                  <c:v>79845369</c:v>
                </c:pt>
                <c:pt idx="1612">
                  <c:v>80189643</c:v>
                </c:pt>
                <c:pt idx="1613">
                  <c:v>80189643</c:v>
                </c:pt>
                <c:pt idx="1614">
                  <c:v>80189643</c:v>
                </c:pt>
                <c:pt idx="1615">
                  <c:v>80189643</c:v>
                </c:pt>
                <c:pt idx="1616">
                  <c:v>80189643</c:v>
                </c:pt>
                <c:pt idx="1617">
                  <c:v>80445145</c:v>
                </c:pt>
                <c:pt idx="1618">
                  <c:v>80445145</c:v>
                </c:pt>
                <c:pt idx="1619">
                  <c:v>80445145</c:v>
                </c:pt>
                <c:pt idx="1620">
                  <c:v>80445145</c:v>
                </c:pt>
                <c:pt idx="1621">
                  <c:v>80445145</c:v>
                </c:pt>
                <c:pt idx="1622">
                  <c:v>80445145</c:v>
                </c:pt>
                <c:pt idx="1623">
                  <c:v>80759659</c:v>
                </c:pt>
                <c:pt idx="1624">
                  <c:v>80759659</c:v>
                </c:pt>
                <c:pt idx="1625">
                  <c:v>80759659</c:v>
                </c:pt>
                <c:pt idx="1626">
                  <c:v>80759659</c:v>
                </c:pt>
                <c:pt idx="1627">
                  <c:v>80759659</c:v>
                </c:pt>
                <c:pt idx="1628">
                  <c:v>80759659</c:v>
                </c:pt>
                <c:pt idx="1629">
                  <c:v>80759659</c:v>
                </c:pt>
                <c:pt idx="1630">
                  <c:v>80759659</c:v>
                </c:pt>
                <c:pt idx="1631">
                  <c:v>80759659</c:v>
                </c:pt>
                <c:pt idx="1632">
                  <c:v>80759659</c:v>
                </c:pt>
                <c:pt idx="1633">
                  <c:v>80759659</c:v>
                </c:pt>
                <c:pt idx="1634">
                  <c:v>80759659</c:v>
                </c:pt>
                <c:pt idx="1635">
                  <c:v>80759659</c:v>
                </c:pt>
                <c:pt idx="1636">
                  <c:v>80846180</c:v>
                </c:pt>
                <c:pt idx="1637">
                  <c:v>80846180</c:v>
                </c:pt>
                <c:pt idx="1638">
                  <c:v>80846180</c:v>
                </c:pt>
                <c:pt idx="1639">
                  <c:v>80846180</c:v>
                </c:pt>
                <c:pt idx="1640">
                  <c:v>80846180</c:v>
                </c:pt>
                <c:pt idx="1641">
                  <c:v>80846180</c:v>
                </c:pt>
                <c:pt idx="1642">
                  <c:v>80846180</c:v>
                </c:pt>
                <c:pt idx="1643">
                  <c:v>80846180</c:v>
                </c:pt>
                <c:pt idx="1644">
                  <c:v>80846180</c:v>
                </c:pt>
                <c:pt idx="1645">
                  <c:v>80846180</c:v>
                </c:pt>
                <c:pt idx="1646">
                  <c:v>81523331</c:v>
                </c:pt>
                <c:pt idx="1647">
                  <c:v>81523331</c:v>
                </c:pt>
                <c:pt idx="1648">
                  <c:v>81523331</c:v>
                </c:pt>
                <c:pt idx="1649">
                  <c:v>82331666</c:v>
                </c:pt>
                <c:pt idx="1650">
                  <c:v>82331666</c:v>
                </c:pt>
                <c:pt idx="1651">
                  <c:v>82981364</c:v>
                </c:pt>
                <c:pt idx="1652">
                  <c:v>82981364</c:v>
                </c:pt>
                <c:pt idx="1653">
                  <c:v>82981364</c:v>
                </c:pt>
                <c:pt idx="1654">
                  <c:v>82981364</c:v>
                </c:pt>
                <c:pt idx="1655">
                  <c:v>82981364</c:v>
                </c:pt>
                <c:pt idx="1656">
                  <c:v>82981364</c:v>
                </c:pt>
                <c:pt idx="1657">
                  <c:v>82981364</c:v>
                </c:pt>
                <c:pt idx="1658">
                  <c:v>82981364</c:v>
                </c:pt>
                <c:pt idx="1659">
                  <c:v>82981364</c:v>
                </c:pt>
                <c:pt idx="1660">
                  <c:v>83147394</c:v>
                </c:pt>
                <c:pt idx="1661">
                  <c:v>83147394</c:v>
                </c:pt>
                <c:pt idx="1662">
                  <c:v>83147394</c:v>
                </c:pt>
                <c:pt idx="1663">
                  <c:v>83147394</c:v>
                </c:pt>
                <c:pt idx="1664">
                  <c:v>83147394</c:v>
                </c:pt>
                <c:pt idx="1665">
                  <c:v>83147394</c:v>
                </c:pt>
                <c:pt idx="1666">
                  <c:v>83730800</c:v>
                </c:pt>
                <c:pt idx="1667">
                  <c:v>83730800</c:v>
                </c:pt>
                <c:pt idx="1668">
                  <c:v>83730800</c:v>
                </c:pt>
                <c:pt idx="1669">
                  <c:v>83730800</c:v>
                </c:pt>
                <c:pt idx="1670">
                  <c:v>83730800</c:v>
                </c:pt>
                <c:pt idx="1671">
                  <c:v>83730800</c:v>
                </c:pt>
                <c:pt idx="1672">
                  <c:v>83730800</c:v>
                </c:pt>
                <c:pt idx="1673">
                  <c:v>83730800</c:v>
                </c:pt>
                <c:pt idx="1674">
                  <c:v>83730800</c:v>
                </c:pt>
                <c:pt idx="1675">
                  <c:v>83730800</c:v>
                </c:pt>
                <c:pt idx="1676">
                  <c:v>83730800</c:v>
                </c:pt>
                <c:pt idx="1677">
                  <c:v>83730800</c:v>
                </c:pt>
                <c:pt idx="1678">
                  <c:v>83730800</c:v>
                </c:pt>
                <c:pt idx="1679">
                  <c:v>83730800</c:v>
                </c:pt>
                <c:pt idx="1680">
                  <c:v>83730800</c:v>
                </c:pt>
                <c:pt idx="1681">
                  <c:v>83730800</c:v>
                </c:pt>
                <c:pt idx="1682">
                  <c:v>83730800</c:v>
                </c:pt>
                <c:pt idx="1683">
                  <c:v>83945000</c:v>
                </c:pt>
                <c:pt idx="1684">
                  <c:v>83945000</c:v>
                </c:pt>
                <c:pt idx="1685">
                  <c:v>83945000</c:v>
                </c:pt>
                <c:pt idx="1686">
                  <c:v>83945000</c:v>
                </c:pt>
                <c:pt idx="1687">
                  <c:v>83945000</c:v>
                </c:pt>
                <c:pt idx="1688">
                  <c:v>83945000</c:v>
                </c:pt>
                <c:pt idx="1689">
                  <c:v>83945000</c:v>
                </c:pt>
                <c:pt idx="1690">
                  <c:v>83945000</c:v>
                </c:pt>
                <c:pt idx="1691">
                  <c:v>83945000</c:v>
                </c:pt>
                <c:pt idx="1692">
                  <c:v>83945000</c:v>
                </c:pt>
                <c:pt idx="1693">
                  <c:v>83945000</c:v>
                </c:pt>
                <c:pt idx="1694">
                  <c:v>83945000</c:v>
                </c:pt>
                <c:pt idx="1695">
                  <c:v>83945000</c:v>
                </c:pt>
                <c:pt idx="1696">
                  <c:v>83945000</c:v>
                </c:pt>
                <c:pt idx="1697">
                  <c:v>83945000</c:v>
                </c:pt>
                <c:pt idx="1698">
                  <c:v>83945000</c:v>
                </c:pt>
                <c:pt idx="1699">
                  <c:v>83945000</c:v>
                </c:pt>
                <c:pt idx="1700">
                  <c:v>83945000</c:v>
                </c:pt>
                <c:pt idx="1701">
                  <c:v>83945000</c:v>
                </c:pt>
                <c:pt idx="1702">
                  <c:v>83945000</c:v>
                </c:pt>
                <c:pt idx="1703">
                  <c:v>84072783</c:v>
                </c:pt>
                <c:pt idx="1704">
                  <c:v>84072783</c:v>
                </c:pt>
                <c:pt idx="1705">
                  <c:v>84072783</c:v>
                </c:pt>
                <c:pt idx="1706">
                  <c:v>84072783</c:v>
                </c:pt>
                <c:pt idx="1707">
                  <c:v>84072783</c:v>
                </c:pt>
                <c:pt idx="1708">
                  <c:v>84072783</c:v>
                </c:pt>
                <c:pt idx="1709">
                  <c:v>84072783</c:v>
                </c:pt>
                <c:pt idx="1710">
                  <c:v>84072783</c:v>
                </c:pt>
                <c:pt idx="1711">
                  <c:v>84072783</c:v>
                </c:pt>
                <c:pt idx="1712">
                  <c:v>84072783</c:v>
                </c:pt>
                <c:pt idx="1713">
                  <c:v>84072783</c:v>
                </c:pt>
                <c:pt idx="1714">
                  <c:v>84072783</c:v>
                </c:pt>
                <c:pt idx="1715">
                  <c:v>84072783</c:v>
                </c:pt>
                <c:pt idx="1716">
                  <c:v>84072783</c:v>
                </c:pt>
                <c:pt idx="1717">
                  <c:v>84072783</c:v>
                </c:pt>
                <c:pt idx="1718">
                  <c:v>84072783</c:v>
                </c:pt>
                <c:pt idx="1719">
                  <c:v>84072783</c:v>
                </c:pt>
                <c:pt idx="1720">
                  <c:v>84072783</c:v>
                </c:pt>
                <c:pt idx="1721">
                  <c:v>84072783</c:v>
                </c:pt>
                <c:pt idx="1722">
                  <c:v>84072783</c:v>
                </c:pt>
                <c:pt idx="1723">
                  <c:v>84072783</c:v>
                </c:pt>
                <c:pt idx="1724">
                  <c:v>84072783</c:v>
                </c:pt>
                <c:pt idx="1725">
                  <c:v>84850777</c:v>
                </c:pt>
                <c:pt idx="1726">
                  <c:v>84895141</c:v>
                </c:pt>
                <c:pt idx="1727">
                  <c:v>84895141</c:v>
                </c:pt>
                <c:pt idx="1728">
                  <c:v>84895141</c:v>
                </c:pt>
                <c:pt idx="1729">
                  <c:v>84895141</c:v>
                </c:pt>
                <c:pt idx="1730">
                  <c:v>84895141</c:v>
                </c:pt>
                <c:pt idx="1731">
                  <c:v>84895141</c:v>
                </c:pt>
                <c:pt idx="1732">
                  <c:v>84895141</c:v>
                </c:pt>
                <c:pt idx="1733">
                  <c:v>84895141</c:v>
                </c:pt>
                <c:pt idx="1734">
                  <c:v>84895141</c:v>
                </c:pt>
                <c:pt idx="1735">
                  <c:v>84895141</c:v>
                </c:pt>
                <c:pt idx="1736">
                  <c:v>85102963</c:v>
                </c:pt>
                <c:pt idx="1737">
                  <c:v>85102963</c:v>
                </c:pt>
                <c:pt idx="1738">
                  <c:v>85102963</c:v>
                </c:pt>
                <c:pt idx="1739">
                  <c:v>85102963</c:v>
                </c:pt>
                <c:pt idx="1740">
                  <c:v>85102963</c:v>
                </c:pt>
                <c:pt idx="1741">
                  <c:v>85102963</c:v>
                </c:pt>
                <c:pt idx="1742">
                  <c:v>85102963</c:v>
                </c:pt>
                <c:pt idx="1743">
                  <c:v>85102963</c:v>
                </c:pt>
                <c:pt idx="1744">
                  <c:v>85102963</c:v>
                </c:pt>
                <c:pt idx="1745">
                  <c:v>85102963</c:v>
                </c:pt>
                <c:pt idx="1746">
                  <c:v>85102963</c:v>
                </c:pt>
                <c:pt idx="1747">
                  <c:v>85102963</c:v>
                </c:pt>
                <c:pt idx="1748">
                  <c:v>85378161</c:v>
                </c:pt>
                <c:pt idx="1749">
                  <c:v>85378161</c:v>
                </c:pt>
                <c:pt idx="1750">
                  <c:v>85378161</c:v>
                </c:pt>
                <c:pt idx="1751">
                  <c:v>85378161</c:v>
                </c:pt>
                <c:pt idx="1752">
                  <c:v>85378161</c:v>
                </c:pt>
                <c:pt idx="1753">
                  <c:v>85394841</c:v>
                </c:pt>
                <c:pt idx="1754">
                  <c:v>85394841</c:v>
                </c:pt>
                <c:pt idx="1755">
                  <c:v>85394841</c:v>
                </c:pt>
                <c:pt idx="1756">
                  <c:v>85394841</c:v>
                </c:pt>
                <c:pt idx="1757">
                  <c:v>85394841</c:v>
                </c:pt>
                <c:pt idx="1758">
                  <c:v>85394841</c:v>
                </c:pt>
                <c:pt idx="1759">
                  <c:v>85394841</c:v>
                </c:pt>
                <c:pt idx="1760">
                  <c:v>85394841</c:v>
                </c:pt>
                <c:pt idx="1761">
                  <c:v>85394841</c:v>
                </c:pt>
                <c:pt idx="1762">
                  <c:v>85394841</c:v>
                </c:pt>
                <c:pt idx="1763">
                  <c:v>85404538</c:v>
                </c:pt>
                <c:pt idx="1764">
                  <c:v>85404538</c:v>
                </c:pt>
                <c:pt idx="1765">
                  <c:v>85404538</c:v>
                </c:pt>
                <c:pt idx="1766">
                  <c:v>85404538</c:v>
                </c:pt>
                <c:pt idx="1767">
                  <c:v>85404538</c:v>
                </c:pt>
                <c:pt idx="1768">
                  <c:v>85404538</c:v>
                </c:pt>
                <c:pt idx="1769">
                  <c:v>85404538</c:v>
                </c:pt>
                <c:pt idx="1770">
                  <c:v>85404538</c:v>
                </c:pt>
                <c:pt idx="1771">
                  <c:v>85404538</c:v>
                </c:pt>
                <c:pt idx="1772">
                  <c:v>85404538</c:v>
                </c:pt>
                <c:pt idx="1773">
                  <c:v>85404538</c:v>
                </c:pt>
                <c:pt idx="1774">
                  <c:v>85404538</c:v>
                </c:pt>
                <c:pt idx="1775">
                  <c:v>85702281</c:v>
                </c:pt>
                <c:pt idx="1776">
                  <c:v>85702281</c:v>
                </c:pt>
                <c:pt idx="1777">
                  <c:v>85702281</c:v>
                </c:pt>
                <c:pt idx="1778">
                  <c:v>85702281</c:v>
                </c:pt>
                <c:pt idx="1779">
                  <c:v>85702281</c:v>
                </c:pt>
                <c:pt idx="1780">
                  <c:v>85702281</c:v>
                </c:pt>
                <c:pt idx="1781">
                  <c:v>85702281</c:v>
                </c:pt>
                <c:pt idx="1782">
                  <c:v>85702281</c:v>
                </c:pt>
                <c:pt idx="1783">
                  <c:v>85702281</c:v>
                </c:pt>
                <c:pt idx="1784">
                  <c:v>85702281</c:v>
                </c:pt>
                <c:pt idx="1785">
                  <c:v>85702281</c:v>
                </c:pt>
                <c:pt idx="1786">
                  <c:v>85702281</c:v>
                </c:pt>
                <c:pt idx="1787">
                  <c:v>85702281</c:v>
                </c:pt>
                <c:pt idx="1788">
                  <c:v>86112598</c:v>
                </c:pt>
                <c:pt idx="1789">
                  <c:v>86112598</c:v>
                </c:pt>
                <c:pt idx="1790">
                  <c:v>86112598</c:v>
                </c:pt>
                <c:pt idx="1791">
                  <c:v>86112598</c:v>
                </c:pt>
                <c:pt idx="1792">
                  <c:v>86112598</c:v>
                </c:pt>
                <c:pt idx="1793">
                  <c:v>86112598</c:v>
                </c:pt>
                <c:pt idx="1794">
                  <c:v>86112598</c:v>
                </c:pt>
                <c:pt idx="1795">
                  <c:v>86112598</c:v>
                </c:pt>
                <c:pt idx="1796">
                  <c:v>86112598</c:v>
                </c:pt>
                <c:pt idx="1797">
                  <c:v>86112598</c:v>
                </c:pt>
                <c:pt idx="1798">
                  <c:v>86112598</c:v>
                </c:pt>
                <c:pt idx="1799">
                  <c:v>86112598</c:v>
                </c:pt>
                <c:pt idx="1800">
                  <c:v>86112598</c:v>
                </c:pt>
                <c:pt idx="1801">
                  <c:v>86112598</c:v>
                </c:pt>
                <c:pt idx="1802">
                  <c:v>86112598</c:v>
                </c:pt>
                <c:pt idx="1803">
                  <c:v>86112598</c:v>
                </c:pt>
                <c:pt idx="1804">
                  <c:v>86112598</c:v>
                </c:pt>
                <c:pt idx="1805">
                  <c:v>86112598</c:v>
                </c:pt>
                <c:pt idx="1806">
                  <c:v>86112598</c:v>
                </c:pt>
                <c:pt idx="1807">
                  <c:v>86451618</c:v>
                </c:pt>
                <c:pt idx="1808">
                  <c:v>86451618</c:v>
                </c:pt>
                <c:pt idx="1809">
                  <c:v>86451618</c:v>
                </c:pt>
                <c:pt idx="1810">
                  <c:v>86451618</c:v>
                </c:pt>
                <c:pt idx="1811">
                  <c:v>86451618</c:v>
                </c:pt>
                <c:pt idx="1812">
                  <c:v>86451618</c:v>
                </c:pt>
                <c:pt idx="1813">
                  <c:v>86451618</c:v>
                </c:pt>
                <c:pt idx="1814">
                  <c:v>86451618</c:v>
                </c:pt>
                <c:pt idx="1815">
                  <c:v>86451618</c:v>
                </c:pt>
                <c:pt idx="1816">
                  <c:v>86451618</c:v>
                </c:pt>
                <c:pt idx="1817">
                  <c:v>86451618</c:v>
                </c:pt>
                <c:pt idx="1818">
                  <c:v>86451618</c:v>
                </c:pt>
                <c:pt idx="1819">
                  <c:v>86451618</c:v>
                </c:pt>
                <c:pt idx="1820">
                  <c:v>86451618</c:v>
                </c:pt>
                <c:pt idx="1821">
                  <c:v>86451618</c:v>
                </c:pt>
                <c:pt idx="1822">
                  <c:v>86451618</c:v>
                </c:pt>
                <c:pt idx="1823">
                  <c:v>86451618</c:v>
                </c:pt>
                <c:pt idx="1824">
                  <c:v>86451618</c:v>
                </c:pt>
                <c:pt idx="1825">
                  <c:v>86451618</c:v>
                </c:pt>
                <c:pt idx="1826">
                  <c:v>86451618</c:v>
                </c:pt>
                <c:pt idx="1827">
                  <c:v>86451618</c:v>
                </c:pt>
                <c:pt idx="1828">
                  <c:v>86451618</c:v>
                </c:pt>
                <c:pt idx="1829">
                  <c:v>86451618</c:v>
                </c:pt>
                <c:pt idx="1830">
                  <c:v>86451618</c:v>
                </c:pt>
                <c:pt idx="1831">
                  <c:v>86451618</c:v>
                </c:pt>
                <c:pt idx="1832">
                  <c:v>86451618</c:v>
                </c:pt>
                <c:pt idx="1833">
                  <c:v>86451618</c:v>
                </c:pt>
                <c:pt idx="1834">
                  <c:v>86451618</c:v>
                </c:pt>
                <c:pt idx="1835">
                  <c:v>86778592</c:v>
                </c:pt>
                <c:pt idx="1836">
                  <c:v>86778592</c:v>
                </c:pt>
                <c:pt idx="1837">
                  <c:v>86778592</c:v>
                </c:pt>
                <c:pt idx="1838">
                  <c:v>86778592</c:v>
                </c:pt>
                <c:pt idx="1839">
                  <c:v>86826169</c:v>
                </c:pt>
                <c:pt idx="1840">
                  <c:v>86826169</c:v>
                </c:pt>
                <c:pt idx="1841">
                  <c:v>86826169</c:v>
                </c:pt>
                <c:pt idx="1842">
                  <c:v>86826169</c:v>
                </c:pt>
                <c:pt idx="1843">
                  <c:v>86826169</c:v>
                </c:pt>
                <c:pt idx="1844">
                  <c:v>86826169</c:v>
                </c:pt>
                <c:pt idx="1845">
                  <c:v>86826169</c:v>
                </c:pt>
                <c:pt idx="1846">
                  <c:v>86826169</c:v>
                </c:pt>
                <c:pt idx="1847">
                  <c:v>86826169</c:v>
                </c:pt>
                <c:pt idx="1848">
                  <c:v>86826169</c:v>
                </c:pt>
                <c:pt idx="1849">
                  <c:v>86826169</c:v>
                </c:pt>
                <c:pt idx="1850">
                  <c:v>86826169</c:v>
                </c:pt>
                <c:pt idx="1851">
                  <c:v>86826169</c:v>
                </c:pt>
                <c:pt idx="1852">
                  <c:v>86826169</c:v>
                </c:pt>
                <c:pt idx="1853">
                  <c:v>86826169</c:v>
                </c:pt>
                <c:pt idx="1854">
                  <c:v>86826169</c:v>
                </c:pt>
                <c:pt idx="1855">
                  <c:v>87026662</c:v>
                </c:pt>
                <c:pt idx="1856">
                  <c:v>87026662</c:v>
                </c:pt>
                <c:pt idx="1857">
                  <c:v>87026662</c:v>
                </c:pt>
                <c:pt idx="1858">
                  <c:v>87026662</c:v>
                </c:pt>
                <c:pt idx="1859">
                  <c:v>87026662</c:v>
                </c:pt>
                <c:pt idx="1860">
                  <c:v>87026662</c:v>
                </c:pt>
                <c:pt idx="1861">
                  <c:v>87026662</c:v>
                </c:pt>
                <c:pt idx="1862">
                  <c:v>87026662</c:v>
                </c:pt>
                <c:pt idx="1863">
                  <c:v>87026662</c:v>
                </c:pt>
                <c:pt idx="1864">
                  <c:v>87026662</c:v>
                </c:pt>
                <c:pt idx="1865">
                  <c:v>87026662</c:v>
                </c:pt>
                <c:pt idx="1866">
                  <c:v>87026662</c:v>
                </c:pt>
                <c:pt idx="1867">
                  <c:v>87026662</c:v>
                </c:pt>
                <c:pt idx="1868">
                  <c:v>87026662</c:v>
                </c:pt>
                <c:pt idx="1869">
                  <c:v>87026662</c:v>
                </c:pt>
                <c:pt idx="1870">
                  <c:v>87026662</c:v>
                </c:pt>
                <c:pt idx="1871">
                  <c:v>87026662</c:v>
                </c:pt>
                <c:pt idx="1872">
                  <c:v>87026662</c:v>
                </c:pt>
                <c:pt idx="1873">
                  <c:v>87537012</c:v>
                </c:pt>
                <c:pt idx="1874">
                  <c:v>87537012</c:v>
                </c:pt>
                <c:pt idx="1875">
                  <c:v>87537012</c:v>
                </c:pt>
                <c:pt idx="1876">
                  <c:v>87537012</c:v>
                </c:pt>
                <c:pt idx="1877">
                  <c:v>87537012</c:v>
                </c:pt>
                <c:pt idx="1878">
                  <c:v>87537012</c:v>
                </c:pt>
                <c:pt idx="1879">
                  <c:v>87537012</c:v>
                </c:pt>
                <c:pt idx="1880">
                  <c:v>87537012</c:v>
                </c:pt>
                <c:pt idx="1881">
                  <c:v>87537012</c:v>
                </c:pt>
                <c:pt idx="1882">
                  <c:v>87537012</c:v>
                </c:pt>
                <c:pt idx="1883">
                  <c:v>87537012</c:v>
                </c:pt>
                <c:pt idx="1884">
                  <c:v>87537012</c:v>
                </c:pt>
                <c:pt idx="1885">
                  <c:v>87729649</c:v>
                </c:pt>
                <c:pt idx="1886">
                  <c:v>87729649</c:v>
                </c:pt>
                <c:pt idx="1887">
                  <c:v>87729649</c:v>
                </c:pt>
                <c:pt idx="1888">
                  <c:v>87729649</c:v>
                </c:pt>
                <c:pt idx="1889">
                  <c:v>87729649</c:v>
                </c:pt>
                <c:pt idx="1890">
                  <c:v>87729649</c:v>
                </c:pt>
                <c:pt idx="1891">
                  <c:v>87729649</c:v>
                </c:pt>
                <c:pt idx="1892">
                  <c:v>87729649</c:v>
                </c:pt>
                <c:pt idx="1893">
                  <c:v>87729649</c:v>
                </c:pt>
                <c:pt idx="1894">
                  <c:v>87729649</c:v>
                </c:pt>
                <c:pt idx="1895">
                  <c:v>87729649</c:v>
                </c:pt>
                <c:pt idx="1896">
                  <c:v>88208112</c:v>
                </c:pt>
                <c:pt idx="1897">
                  <c:v>88208112</c:v>
                </c:pt>
                <c:pt idx="1898">
                  <c:v>88208112</c:v>
                </c:pt>
                <c:pt idx="1899">
                  <c:v>88208112</c:v>
                </c:pt>
                <c:pt idx="1900">
                  <c:v>88208112</c:v>
                </c:pt>
                <c:pt idx="1901">
                  <c:v>88208112</c:v>
                </c:pt>
                <c:pt idx="1902">
                  <c:v>88208112</c:v>
                </c:pt>
                <c:pt idx="1903">
                  <c:v>88208112</c:v>
                </c:pt>
                <c:pt idx="1904">
                  <c:v>88208112</c:v>
                </c:pt>
                <c:pt idx="1905">
                  <c:v>88208112</c:v>
                </c:pt>
                <c:pt idx="1906">
                  <c:v>88208112</c:v>
                </c:pt>
                <c:pt idx="1907">
                  <c:v>88287009</c:v>
                </c:pt>
                <c:pt idx="1908">
                  <c:v>88287009</c:v>
                </c:pt>
                <c:pt idx="1909">
                  <c:v>88287009</c:v>
                </c:pt>
                <c:pt idx="1910">
                  <c:v>88287009</c:v>
                </c:pt>
                <c:pt idx="1911">
                  <c:v>88287009</c:v>
                </c:pt>
                <c:pt idx="1912">
                  <c:v>88287009</c:v>
                </c:pt>
                <c:pt idx="1913">
                  <c:v>88287009</c:v>
                </c:pt>
                <c:pt idx="1914">
                  <c:v>88287009</c:v>
                </c:pt>
                <c:pt idx="1915">
                  <c:v>88684280</c:v>
                </c:pt>
                <c:pt idx="1916">
                  <c:v>88684280</c:v>
                </c:pt>
                <c:pt idx="1917">
                  <c:v>88854114</c:v>
                </c:pt>
                <c:pt idx="1918">
                  <c:v>88854114</c:v>
                </c:pt>
                <c:pt idx="1919">
                  <c:v>88854114</c:v>
                </c:pt>
                <c:pt idx="1920">
                  <c:v>88854114</c:v>
                </c:pt>
                <c:pt idx="1921">
                  <c:v>88854114</c:v>
                </c:pt>
                <c:pt idx="1922">
                  <c:v>88854114</c:v>
                </c:pt>
                <c:pt idx="1923">
                  <c:v>88896342</c:v>
                </c:pt>
                <c:pt idx="1924">
                  <c:v>88896342</c:v>
                </c:pt>
                <c:pt idx="1925">
                  <c:v>88896342</c:v>
                </c:pt>
                <c:pt idx="1926">
                  <c:v>90073646</c:v>
                </c:pt>
                <c:pt idx="1927">
                  <c:v>90073646</c:v>
                </c:pt>
                <c:pt idx="1928">
                  <c:v>90073646</c:v>
                </c:pt>
                <c:pt idx="1929">
                  <c:v>90073646</c:v>
                </c:pt>
                <c:pt idx="1930">
                  <c:v>90073646</c:v>
                </c:pt>
                <c:pt idx="1931">
                  <c:v>90073646</c:v>
                </c:pt>
                <c:pt idx="1932">
                  <c:v>90073646</c:v>
                </c:pt>
                <c:pt idx="1933">
                  <c:v>90073646</c:v>
                </c:pt>
                <c:pt idx="1934">
                  <c:v>90073646</c:v>
                </c:pt>
                <c:pt idx="1935">
                  <c:v>90073646</c:v>
                </c:pt>
                <c:pt idx="1936">
                  <c:v>90073646</c:v>
                </c:pt>
                <c:pt idx="1937">
                  <c:v>90073646</c:v>
                </c:pt>
                <c:pt idx="1938">
                  <c:v>90073646</c:v>
                </c:pt>
                <c:pt idx="1939">
                  <c:v>90073646</c:v>
                </c:pt>
                <c:pt idx="1940">
                  <c:v>90373215</c:v>
                </c:pt>
                <c:pt idx="1941">
                  <c:v>90373215</c:v>
                </c:pt>
                <c:pt idx="1942">
                  <c:v>90373215</c:v>
                </c:pt>
                <c:pt idx="1943">
                  <c:v>90373215</c:v>
                </c:pt>
                <c:pt idx="1944">
                  <c:v>90373215</c:v>
                </c:pt>
                <c:pt idx="1945">
                  <c:v>90948779</c:v>
                </c:pt>
                <c:pt idx="1946">
                  <c:v>90948779</c:v>
                </c:pt>
                <c:pt idx="1947">
                  <c:v>91522135</c:v>
                </c:pt>
                <c:pt idx="1948">
                  <c:v>91522135</c:v>
                </c:pt>
                <c:pt idx="1949">
                  <c:v>91522135</c:v>
                </c:pt>
                <c:pt idx="1950">
                  <c:v>91522135</c:v>
                </c:pt>
                <c:pt idx="1951">
                  <c:v>91522135</c:v>
                </c:pt>
                <c:pt idx="1952">
                  <c:v>91522135</c:v>
                </c:pt>
                <c:pt idx="1953">
                  <c:v>91839945</c:v>
                </c:pt>
                <c:pt idx="1954">
                  <c:v>91839945</c:v>
                </c:pt>
                <c:pt idx="1955">
                  <c:v>91839945</c:v>
                </c:pt>
                <c:pt idx="1956">
                  <c:v>91839945</c:v>
                </c:pt>
                <c:pt idx="1957">
                  <c:v>91839945</c:v>
                </c:pt>
                <c:pt idx="1958">
                  <c:v>91839945</c:v>
                </c:pt>
                <c:pt idx="1959">
                  <c:v>91839945</c:v>
                </c:pt>
                <c:pt idx="1960">
                  <c:v>91839945</c:v>
                </c:pt>
                <c:pt idx="1961">
                  <c:v>91839945</c:v>
                </c:pt>
                <c:pt idx="1962">
                  <c:v>91839945</c:v>
                </c:pt>
                <c:pt idx="1963">
                  <c:v>91839945</c:v>
                </c:pt>
                <c:pt idx="1964">
                  <c:v>91839945</c:v>
                </c:pt>
                <c:pt idx="1965">
                  <c:v>91905892</c:v>
                </c:pt>
                <c:pt idx="1966">
                  <c:v>92007768</c:v>
                </c:pt>
                <c:pt idx="1967">
                  <c:v>92007768</c:v>
                </c:pt>
                <c:pt idx="1968">
                  <c:v>92007768</c:v>
                </c:pt>
                <c:pt idx="1969">
                  <c:v>92007768</c:v>
                </c:pt>
                <c:pt idx="1970">
                  <c:v>92007768</c:v>
                </c:pt>
                <c:pt idx="1971">
                  <c:v>92007768</c:v>
                </c:pt>
                <c:pt idx="1972">
                  <c:v>92349217</c:v>
                </c:pt>
                <c:pt idx="1973">
                  <c:v>92349217</c:v>
                </c:pt>
                <c:pt idx="1974">
                  <c:v>92349217</c:v>
                </c:pt>
                <c:pt idx="1975">
                  <c:v>92349217</c:v>
                </c:pt>
                <c:pt idx="1976">
                  <c:v>92349217</c:v>
                </c:pt>
                <c:pt idx="1977">
                  <c:v>92349217</c:v>
                </c:pt>
                <c:pt idx="1978">
                  <c:v>92596171</c:v>
                </c:pt>
                <c:pt idx="1979">
                  <c:v>92596171</c:v>
                </c:pt>
                <c:pt idx="1980">
                  <c:v>92596171</c:v>
                </c:pt>
                <c:pt idx="1981">
                  <c:v>92596171</c:v>
                </c:pt>
                <c:pt idx="1982">
                  <c:v>92596171</c:v>
                </c:pt>
                <c:pt idx="1983">
                  <c:v>92845938</c:v>
                </c:pt>
                <c:pt idx="1984">
                  <c:v>92845938</c:v>
                </c:pt>
                <c:pt idx="1985">
                  <c:v>92845938</c:v>
                </c:pt>
                <c:pt idx="1986">
                  <c:v>92845938</c:v>
                </c:pt>
                <c:pt idx="1987">
                  <c:v>92845938</c:v>
                </c:pt>
                <c:pt idx="1988">
                  <c:v>92845938</c:v>
                </c:pt>
                <c:pt idx="1989">
                  <c:v>92845938</c:v>
                </c:pt>
                <c:pt idx="1990">
                  <c:v>92867447</c:v>
                </c:pt>
                <c:pt idx="1991">
                  <c:v>92867447</c:v>
                </c:pt>
                <c:pt idx="1992">
                  <c:v>92867454</c:v>
                </c:pt>
                <c:pt idx="1993">
                  <c:v>92867454</c:v>
                </c:pt>
                <c:pt idx="1994">
                  <c:v>92867454</c:v>
                </c:pt>
                <c:pt idx="1995">
                  <c:v>92867454</c:v>
                </c:pt>
                <c:pt idx="1996">
                  <c:v>92867454</c:v>
                </c:pt>
                <c:pt idx="1997">
                  <c:v>92867454</c:v>
                </c:pt>
                <c:pt idx="1998">
                  <c:v>92867454</c:v>
                </c:pt>
                <c:pt idx="1999">
                  <c:v>92867454</c:v>
                </c:pt>
                <c:pt idx="2000">
                  <c:v>93039869</c:v>
                </c:pt>
                <c:pt idx="2001">
                  <c:v>93039869</c:v>
                </c:pt>
                <c:pt idx="2002">
                  <c:v>93039869</c:v>
                </c:pt>
                <c:pt idx="2003">
                  <c:v>93039869</c:v>
                </c:pt>
                <c:pt idx="2004">
                  <c:v>93039869</c:v>
                </c:pt>
                <c:pt idx="2005">
                  <c:v>93039869</c:v>
                </c:pt>
                <c:pt idx="2006">
                  <c:v>93039869</c:v>
                </c:pt>
                <c:pt idx="2007">
                  <c:v>93106220</c:v>
                </c:pt>
                <c:pt idx="2008">
                  <c:v>93106220</c:v>
                </c:pt>
                <c:pt idx="2009">
                  <c:v>93106220</c:v>
                </c:pt>
                <c:pt idx="2010">
                  <c:v>93106220</c:v>
                </c:pt>
                <c:pt idx="2011">
                  <c:v>93106220</c:v>
                </c:pt>
                <c:pt idx="2012">
                  <c:v>93106220</c:v>
                </c:pt>
                <c:pt idx="2013">
                  <c:v>93106220</c:v>
                </c:pt>
                <c:pt idx="2014">
                  <c:v>93106220</c:v>
                </c:pt>
                <c:pt idx="2015">
                  <c:v>93106220</c:v>
                </c:pt>
                <c:pt idx="2016">
                  <c:v>93661558</c:v>
                </c:pt>
                <c:pt idx="2017">
                  <c:v>93661558</c:v>
                </c:pt>
                <c:pt idx="2018">
                  <c:v>94922329</c:v>
                </c:pt>
                <c:pt idx="2019">
                  <c:v>94922329</c:v>
                </c:pt>
                <c:pt idx="2020">
                  <c:v>94922329</c:v>
                </c:pt>
                <c:pt idx="2021">
                  <c:v>94922329</c:v>
                </c:pt>
                <c:pt idx="2022">
                  <c:v>94922329</c:v>
                </c:pt>
                <c:pt idx="2023">
                  <c:v>94922329</c:v>
                </c:pt>
                <c:pt idx="2024">
                  <c:v>94922329</c:v>
                </c:pt>
                <c:pt idx="2025">
                  <c:v>94922329</c:v>
                </c:pt>
                <c:pt idx="2026">
                  <c:v>94922329</c:v>
                </c:pt>
                <c:pt idx="2027">
                  <c:v>95041435</c:v>
                </c:pt>
                <c:pt idx="2028">
                  <c:v>95041435</c:v>
                </c:pt>
                <c:pt idx="2029">
                  <c:v>95041435</c:v>
                </c:pt>
                <c:pt idx="2030">
                  <c:v>95041435</c:v>
                </c:pt>
                <c:pt idx="2031">
                  <c:v>95041435</c:v>
                </c:pt>
                <c:pt idx="2032">
                  <c:v>95041435</c:v>
                </c:pt>
                <c:pt idx="2033">
                  <c:v>95413503</c:v>
                </c:pt>
                <c:pt idx="2034">
                  <c:v>95413503</c:v>
                </c:pt>
                <c:pt idx="2035">
                  <c:v>95413503</c:v>
                </c:pt>
                <c:pt idx="2036">
                  <c:v>95413503</c:v>
                </c:pt>
                <c:pt idx="2037">
                  <c:v>95413503</c:v>
                </c:pt>
                <c:pt idx="2038">
                  <c:v>95413503</c:v>
                </c:pt>
                <c:pt idx="2039">
                  <c:v>95413503</c:v>
                </c:pt>
                <c:pt idx="2040">
                  <c:v>95413503</c:v>
                </c:pt>
                <c:pt idx="2041">
                  <c:v>95413503</c:v>
                </c:pt>
                <c:pt idx="2042">
                  <c:v>95413503</c:v>
                </c:pt>
                <c:pt idx="2043">
                  <c:v>95413503</c:v>
                </c:pt>
                <c:pt idx="2044">
                  <c:v>95413503</c:v>
                </c:pt>
                <c:pt idx="2045">
                  <c:v>95413503</c:v>
                </c:pt>
                <c:pt idx="2046">
                  <c:v>95730222</c:v>
                </c:pt>
                <c:pt idx="2047">
                  <c:v>95730222</c:v>
                </c:pt>
                <c:pt idx="2048">
                  <c:v>95730222</c:v>
                </c:pt>
                <c:pt idx="2049">
                  <c:v>95730222</c:v>
                </c:pt>
                <c:pt idx="2050">
                  <c:v>95730222</c:v>
                </c:pt>
                <c:pt idx="2051">
                  <c:v>95730222</c:v>
                </c:pt>
                <c:pt idx="2052">
                  <c:v>96022125</c:v>
                </c:pt>
                <c:pt idx="2053">
                  <c:v>96022125</c:v>
                </c:pt>
                <c:pt idx="2054">
                  <c:v>96022125</c:v>
                </c:pt>
                <c:pt idx="2055">
                  <c:v>96022125</c:v>
                </c:pt>
                <c:pt idx="2056">
                  <c:v>96022125</c:v>
                </c:pt>
                <c:pt idx="2057">
                  <c:v>96022125</c:v>
                </c:pt>
                <c:pt idx="2058">
                  <c:v>96022125</c:v>
                </c:pt>
                <c:pt idx="2059">
                  <c:v>96022125</c:v>
                </c:pt>
                <c:pt idx="2060">
                  <c:v>96022125</c:v>
                </c:pt>
                <c:pt idx="2061">
                  <c:v>96022125</c:v>
                </c:pt>
                <c:pt idx="2062">
                  <c:v>96022125</c:v>
                </c:pt>
                <c:pt idx="2063">
                  <c:v>96022125</c:v>
                </c:pt>
                <c:pt idx="2064">
                  <c:v>96294519</c:v>
                </c:pt>
                <c:pt idx="2065">
                  <c:v>96294519</c:v>
                </c:pt>
                <c:pt idx="2066">
                  <c:v>96294519</c:v>
                </c:pt>
                <c:pt idx="2067">
                  <c:v>96294519</c:v>
                </c:pt>
                <c:pt idx="2068">
                  <c:v>96294519</c:v>
                </c:pt>
                <c:pt idx="2069">
                  <c:v>96294519</c:v>
                </c:pt>
                <c:pt idx="2070">
                  <c:v>96294519</c:v>
                </c:pt>
                <c:pt idx="2071">
                  <c:v>96294519</c:v>
                </c:pt>
                <c:pt idx="2072">
                  <c:v>96294519</c:v>
                </c:pt>
                <c:pt idx="2073">
                  <c:v>96294519</c:v>
                </c:pt>
                <c:pt idx="2074">
                  <c:v>96338511</c:v>
                </c:pt>
                <c:pt idx="2075">
                  <c:v>96338511</c:v>
                </c:pt>
                <c:pt idx="2076">
                  <c:v>96338511</c:v>
                </c:pt>
                <c:pt idx="2077">
                  <c:v>96338511</c:v>
                </c:pt>
                <c:pt idx="2078">
                  <c:v>96338511</c:v>
                </c:pt>
                <c:pt idx="2079">
                  <c:v>96338511</c:v>
                </c:pt>
                <c:pt idx="2080">
                  <c:v>96338511</c:v>
                </c:pt>
                <c:pt idx="2081">
                  <c:v>96338511</c:v>
                </c:pt>
                <c:pt idx="2082">
                  <c:v>96847758</c:v>
                </c:pt>
                <c:pt idx="2083">
                  <c:v>96847758</c:v>
                </c:pt>
                <c:pt idx="2084">
                  <c:v>96847758</c:v>
                </c:pt>
                <c:pt idx="2085">
                  <c:v>96847758</c:v>
                </c:pt>
                <c:pt idx="2086">
                  <c:v>96847758</c:v>
                </c:pt>
                <c:pt idx="2087">
                  <c:v>96847758</c:v>
                </c:pt>
                <c:pt idx="2088">
                  <c:v>96847758</c:v>
                </c:pt>
                <c:pt idx="2089">
                  <c:v>96847758</c:v>
                </c:pt>
                <c:pt idx="2090">
                  <c:v>96847758</c:v>
                </c:pt>
                <c:pt idx="2091">
                  <c:v>97146200</c:v>
                </c:pt>
                <c:pt idx="2092">
                  <c:v>97146200</c:v>
                </c:pt>
                <c:pt idx="2093">
                  <c:v>97167988</c:v>
                </c:pt>
                <c:pt idx="2094">
                  <c:v>97167988</c:v>
                </c:pt>
                <c:pt idx="2095">
                  <c:v>97167988</c:v>
                </c:pt>
                <c:pt idx="2096">
                  <c:v>97167988</c:v>
                </c:pt>
                <c:pt idx="2097">
                  <c:v>97167988</c:v>
                </c:pt>
                <c:pt idx="2098">
                  <c:v>97167988</c:v>
                </c:pt>
                <c:pt idx="2099">
                  <c:v>97167988</c:v>
                </c:pt>
                <c:pt idx="2100">
                  <c:v>97167988</c:v>
                </c:pt>
                <c:pt idx="2101">
                  <c:v>97167988</c:v>
                </c:pt>
                <c:pt idx="2102">
                  <c:v>97167988</c:v>
                </c:pt>
                <c:pt idx="2103">
                  <c:v>97167988</c:v>
                </c:pt>
                <c:pt idx="2104">
                  <c:v>97167988</c:v>
                </c:pt>
                <c:pt idx="2105">
                  <c:v>97167988</c:v>
                </c:pt>
                <c:pt idx="2106">
                  <c:v>97167988</c:v>
                </c:pt>
                <c:pt idx="2107">
                  <c:v>97167988</c:v>
                </c:pt>
                <c:pt idx="2108">
                  <c:v>97167988</c:v>
                </c:pt>
                <c:pt idx="2109">
                  <c:v>97167988</c:v>
                </c:pt>
                <c:pt idx="2110">
                  <c:v>97167988</c:v>
                </c:pt>
                <c:pt idx="2111">
                  <c:v>97167988</c:v>
                </c:pt>
                <c:pt idx="2112">
                  <c:v>97167988</c:v>
                </c:pt>
                <c:pt idx="2113">
                  <c:v>97438511</c:v>
                </c:pt>
                <c:pt idx="2114">
                  <c:v>97438511</c:v>
                </c:pt>
                <c:pt idx="2115">
                  <c:v>97438511</c:v>
                </c:pt>
                <c:pt idx="2116">
                  <c:v>99246192</c:v>
                </c:pt>
                <c:pt idx="2117">
                  <c:v>99246192</c:v>
                </c:pt>
                <c:pt idx="2118">
                  <c:v>99246192</c:v>
                </c:pt>
                <c:pt idx="2119">
                  <c:v>99246192</c:v>
                </c:pt>
                <c:pt idx="2120">
                  <c:v>99246192</c:v>
                </c:pt>
                <c:pt idx="2121">
                  <c:v>99246192</c:v>
                </c:pt>
                <c:pt idx="2122">
                  <c:v>99246192</c:v>
                </c:pt>
                <c:pt idx="2123">
                  <c:v>99246192</c:v>
                </c:pt>
                <c:pt idx="2124">
                  <c:v>99246192</c:v>
                </c:pt>
                <c:pt idx="2125">
                  <c:v>99246192</c:v>
                </c:pt>
                <c:pt idx="2126">
                  <c:v>99733080</c:v>
                </c:pt>
                <c:pt idx="2127">
                  <c:v>99733080</c:v>
                </c:pt>
                <c:pt idx="2128">
                  <c:v>99733080</c:v>
                </c:pt>
                <c:pt idx="2129">
                  <c:v>99733080</c:v>
                </c:pt>
                <c:pt idx="2130">
                  <c:v>99733080</c:v>
                </c:pt>
                <c:pt idx="2131">
                  <c:v>99733080</c:v>
                </c:pt>
                <c:pt idx="2132">
                  <c:v>100560536</c:v>
                </c:pt>
                <c:pt idx="2133">
                  <c:v>100560536</c:v>
                </c:pt>
                <c:pt idx="2134">
                  <c:v>100560536</c:v>
                </c:pt>
                <c:pt idx="2135">
                  <c:v>100560536</c:v>
                </c:pt>
                <c:pt idx="2136">
                  <c:v>100560536</c:v>
                </c:pt>
                <c:pt idx="2137">
                  <c:v>100560536</c:v>
                </c:pt>
                <c:pt idx="2138">
                  <c:v>100560536</c:v>
                </c:pt>
                <c:pt idx="2139">
                  <c:v>100560536</c:v>
                </c:pt>
                <c:pt idx="2140">
                  <c:v>100560536</c:v>
                </c:pt>
                <c:pt idx="2141">
                  <c:v>100743778</c:v>
                </c:pt>
                <c:pt idx="2142">
                  <c:v>100743778</c:v>
                </c:pt>
                <c:pt idx="2143">
                  <c:v>100743778</c:v>
                </c:pt>
                <c:pt idx="2144">
                  <c:v>100743778</c:v>
                </c:pt>
                <c:pt idx="2145">
                  <c:v>100743778</c:v>
                </c:pt>
                <c:pt idx="2146">
                  <c:v>101632613</c:v>
                </c:pt>
                <c:pt idx="2147">
                  <c:v>101632613</c:v>
                </c:pt>
                <c:pt idx="2148">
                  <c:v>101632613</c:v>
                </c:pt>
                <c:pt idx="2149">
                  <c:v>101632613</c:v>
                </c:pt>
                <c:pt idx="2150">
                  <c:v>102066477</c:v>
                </c:pt>
                <c:pt idx="2151">
                  <c:v>102066477</c:v>
                </c:pt>
                <c:pt idx="2152">
                  <c:v>102066477</c:v>
                </c:pt>
                <c:pt idx="2153">
                  <c:v>102066477</c:v>
                </c:pt>
                <c:pt idx="2154">
                  <c:v>103456273</c:v>
                </c:pt>
                <c:pt idx="2155">
                  <c:v>103456273</c:v>
                </c:pt>
                <c:pt idx="2156">
                  <c:v>103851707</c:v>
                </c:pt>
                <c:pt idx="2157">
                  <c:v>103851707</c:v>
                </c:pt>
                <c:pt idx="2158">
                  <c:v>103851707</c:v>
                </c:pt>
                <c:pt idx="2159">
                  <c:v>103851707</c:v>
                </c:pt>
                <c:pt idx="2160">
                  <c:v>103851707</c:v>
                </c:pt>
                <c:pt idx="2161">
                  <c:v>103851707</c:v>
                </c:pt>
                <c:pt idx="2162">
                  <c:v>103851707</c:v>
                </c:pt>
                <c:pt idx="2163">
                  <c:v>103851707</c:v>
                </c:pt>
                <c:pt idx="2164">
                  <c:v>103851707</c:v>
                </c:pt>
                <c:pt idx="2165">
                  <c:v>103851707</c:v>
                </c:pt>
                <c:pt idx="2166">
                  <c:v>103851707</c:v>
                </c:pt>
                <c:pt idx="2167">
                  <c:v>105557660</c:v>
                </c:pt>
                <c:pt idx="2168">
                  <c:v>105557660</c:v>
                </c:pt>
                <c:pt idx="2169">
                  <c:v>105557660</c:v>
                </c:pt>
                <c:pt idx="2170">
                  <c:v>105557660</c:v>
                </c:pt>
                <c:pt idx="2171">
                  <c:v>105637525</c:v>
                </c:pt>
                <c:pt idx="2172">
                  <c:v>105637525</c:v>
                </c:pt>
                <c:pt idx="2173">
                  <c:v>105637525</c:v>
                </c:pt>
                <c:pt idx="2174">
                  <c:v>107016684</c:v>
                </c:pt>
                <c:pt idx="2175">
                  <c:v>107016684</c:v>
                </c:pt>
                <c:pt idx="2176">
                  <c:v>107016684</c:v>
                </c:pt>
                <c:pt idx="2177">
                  <c:v>107016684</c:v>
                </c:pt>
                <c:pt idx="2178">
                  <c:v>107494242</c:v>
                </c:pt>
                <c:pt idx="2179">
                  <c:v>107494242</c:v>
                </c:pt>
                <c:pt idx="2180">
                  <c:v>107494242</c:v>
                </c:pt>
                <c:pt idx="2181">
                  <c:v>107494242</c:v>
                </c:pt>
                <c:pt idx="2182">
                  <c:v>107494242</c:v>
                </c:pt>
                <c:pt idx="2183">
                  <c:v>107494242</c:v>
                </c:pt>
                <c:pt idx="2184">
                  <c:v>107494242</c:v>
                </c:pt>
                <c:pt idx="2185">
                  <c:v>107494242</c:v>
                </c:pt>
                <c:pt idx="2186">
                  <c:v>107494242</c:v>
                </c:pt>
                <c:pt idx="2187">
                  <c:v>107494242</c:v>
                </c:pt>
                <c:pt idx="2188">
                  <c:v>107651474</c:v>
                </c:pt>
                <c:pt idx="2189">
                  <c:v>107651474</c:v>
                </c:pt>
                <c:pt idx="2190">
                  <c:v>107651474</c:v>
                </c:pt>
                <c:pt idx="2191">
                  <c:v>107651474</c:v>
                </c:pt>
                <c:pt idx="2192">
                  <c:v>107651474</c:v>
                </c:pt>
                <c:pt idx="2193">
                  <c:v>107651474</c:v>
                </c:pt>
                <c:pt idx="2194">
                  <c:v>107651474</c:v>
                </c:pt>
                <c:pt idx="2195">
                  <c:v>107651474</c:v>
                </c:pt>
                <c:pt idx="2196">
                  <c:v>107651474</c:v>
                </c:pt>
                <c:pt idx="2197">
                  <c:v>107651474</c:v>
                </c:pt>
                <c:pt idx="2198">
                  <c:v>107651474</c:v>
                </c:pt>
                <c:pt idx="2199">
                  <c:v>107651474</c:v>
                </c:pt>
                <c:pt idx="2200">
                  <c:v>108011598</c:v>
                </c:pt>
                <c:pt idx="2201">
                  <c:v>108011598</c:v>
                </c:pt>
                <c:pt idx="2202">
                  <c:v>108011598</c:v>
                </c:pt>
                <c:pt idx="2203">
                  <c:v>108011598</c:v>
                </c:pt>
                <c:pt idx="2204">
                  <c:v>108011598</c:v>
                </c:pt>
                <c:pt idx="2205">
                  <c:v>108188315</c:v>
                </c:pt>
                <c:pt idx="2206">
                  <c:v>108188315</c:v>
                </c:pt>
                <c:pt idx="2207">
                  <c:v>108992991</c:v>
                </c:pt>
                <c:pt idx="2208">
                  <c:v>109066051</c:v>
                </c:pt>
                <c:pt idx="2209">
                  <c:v>109066051</c:v>
                </c:pt>
                <c:pt idx="2210">
                  <c:v>109066051</c:v>
                </c:pt>
                <c:pt idx="2211">
                  <c:v>109846280</c:v>
                </c:pt>
                <c:pt idx="2212">
                  <c:v>109846280</c:v>
                </c:pt>
                <c:pt idx="2213">
                  <c:v>109846280</c:v>
                </c:pt>
                <c:pt idx="2214">
                  <c:v>109846280</c:v>
                </c:pt>
                <c:pt idx="2215">
                  <c:v>109846280</c:v>
                </c:pt>
                <c:pt idx="2216">
                  <c:v>109846280</c:v>
                </c:pt>
                <c:pt idx="2217">
                  <c:v>109846280</c:v>
                </c:pt>
                <c:pt idx="2218">
                  <c:v>109846280</c:v>
                </c:pt>
                <c:pt idx="2219">
                  <c:v>109846280</c:v>
                </c:pt>
                <c:pt idx="2220">
                  <c:v>109846280</c:v>
                </c:pt>
                <c:pt idx="2221">
                  <c:v>109846280</c:v>
                </c:pt>
                <c:pt idx="2222">
                  <c:v>109846280</c:v>
                </c:pt>
                <c:pt idx="2223">
                  <c:v>109846280</c:v>
                </c:pt>
                <c:pt idx="2224">
                  <c:v>109846280</c:v>
                </c:pt>
                <c:pt idx="2225">
                  <c:v>110323909</c:v>
                </c:pt>
                <c:pt idx="2226">
                  <c:v>110323909</c:v>
                </c:pt>
                <c:pt idx="2227">
                  <c:v>110639919</c:v>
                </c:pt>
                <c:pt idx="2228">
                  <c:v>110639919</c:v>
                </c:pt>
                <c:pt idx="2229">
                  <c:v>110639919</c:v>
                </c:pt>
                <c:pt idx="2230">
                  <c:v>110639919</c:v>
                </c:pt>
                <c:pt idx="2231">
                  <c:v>110639919</c:v>
                </c:pt>
                <c:pt idx="2232">
                  <c:v>110639919</c:v>
                </c:pt>
                <c:pt idx="2233">
                  <c:v>110639919</c:v>
                </c:pt>
                <c:pt idx="2234">
                  <c:v>110639919</c:v>
                </c:pt>
                <c:pt idx="2235">
                  <c:v>110724741</c:v>
                </c:pt>
                <c:pt idx="2236">
                  <c:v>110724741</c:v>
                </c:pt>
                <c:pt idx="2237">
                  <c:v>110724741</c:v>
                </c:pt>
                <c:pt idx="2238">
                  <c:v>110724741</c:v>
                </c:pt>
                <c:pt idx="2239">
                  <c:v>110724741</c:v>
                </c:pt>
                <c:pt idx="2240">
                  <c:v>110724741</c:v>
                </c:pt>
                <c:pt idx="2241">
                  <c:v>110724741</c:v>
                </c:pt>
                <c:pt idx="2242">
                  <c:v>111050676</c:v>
                </c:pt>
                <c:pt idx="2243">
                  <c:v>111050676</c:v>
                </c:pt>
                <c:pt idx="2244">
                  <c:v>111050676</c:v>
                </c:pt>
                <c:pt idx="2245">
                  <c:v>111050676</c:v>
                </c:pt>
                <c:pt idx="2246">
                  <c:v>111050676</c:v>
                </c:pt>
                <c:pt idx="2247">
                  <c:v>111050676</c:v>
                </c:pt>
                <c:pt idx="2248">
                  <c:v>111050676</c:v>
                </c:pt>
                <c:pt idx="2249">
                  <c:v>111335534</c:v>
                </c:pt>
                <c:pt idx="2250">
                  <c:v>111335534</c:v>
                </c:pt>
                <c:pt idx="2251">
                  <c:v>111335534</c:v>
                </c:pt>
                <c:pt idx="2252">
                  <c:v>111335534</c:v>
                </c:pt>
                <c:pt idx="2253">
                  <c:v>111335534</c:v>
                </c:pt>
                <c:pt idx="2254">
                  <c:v>111335534</c:v>
                </c:pt>
                <c:pt idx="2255">
                  <c:v>111335534</c:v>
                </c:pt>
                <c:pt idx="2256">
                  <c:v>111335534</c:v>
                </c:pt>
                <c:pt idx="2257">
                  <c:v>111335534</c:v>
                </c:pt>
                <c:pt idx="2258">
                  <c:v>111335534</c:v>
                </c:pt>
                <c:pt idx="2259">
                  <c:v>111335534</c:v>
                </c:pt>
                <c:pt idx="2260">
                  <c:v>111335534</c:v>
                </c:pt>
                <c:pt idx="2261">
                  <c:v>111335534</c:v>
                </c:pt>
                <c:pt idx="2262">
                  <c:v>111335534</c:v>
                </c:pt>
                <c:pt idx="2263">
                  <c:v>111335534</c:v>
                </c:pt>
                <c:pt idx="2264">
                  <c:v>111335534</c:v>
                </c:pt>
                <c:pt idx="2265">
                  <c:v>111517084</c:v>
                </c:pt>
                <c:pt idx="2266">
                  <c:v>111517084</c:v>
                </c:pt>
                <c:pt idx="2267">
                  <c:v>111517084</c:v>
                </c:pt>
                <c:pt idx="2268">
                  <c:v>111517084</c:v>
                </c:pt>
                <c:pt idx="2269">
                  <c:v>111517084</c:v>
                </c:pt>
                <c:pt idx="2270">
                  <c:v>111517084</c:v>
                </c:pt>
                <c:pt idx="2271">
                  <c:v>111517084</c:v>
                </c:pt>
                <c:pt idx="2272">
                  <c:v>111517084</c:v>
                </c:pt>
                <c:pt idx="2273">
                  <c:v>111517084</c:v>
                </c:pt>
                <c:pt idx="2274">
                  <c:v>111517084</c:v>
                </c:pt>
                <c:pt idx="2275">
                  <c:v>111840501</c:v>
                </c:pt>
                <c:pt idx="2276">
                  <c:v>111840501</c:v>
                </c:pt>
                <c:pt idx="2277">
                  <c:v>111840501</c:v>
                </c:pt>
                <c:pt idx="2278">
                  <c:v>111840501</c:v>
                </c:pt>
                <c:pt idx="2279">
                  <c:v>111840501</c:v>
                </c:pt>
                <c:pt idx="2280">
                  <c:v>111840501</c:v>
                </c:pt>
                <c:pt idx="2281">
                  <c:v>111840501</c:v>
                </c:pt>
                <c:pt idx="2282">
                  <c:v>111840501</c:v>
                </c:pt>
                <c:pt idx="2283">
                  <c:v>111840501</c:v>
                </c:pt>
                <c:pt idx="2284">
                  <c:v>111840501</c:v>
                </c:pt>
                <c:pt idx="2285">
                  <c:v>111840501</c:v>
                </c:pt>
                <c:pt idx="2286">
                  <c:v>111840501</c:v>
                </c:pt>
                <c:pt idx="2287">
                  <c:v>111840501</c:v>
                </c:pt>
                <c:pt idx="2288">
                  <c:v>111840501</c:v>
                </c:pt>
                <c:pt idx="2289">
                  <c:v>111840501</c:v>
                </c:pt>
                <c:pt idx="2290">
                  <c:v>111840501</c:v>
                </c:pt>
                <c:pt idx="2291">
                  <c:v>112880600</c:v>
                </c:pt>
                <c:pt idx="2292">
                  <c:v>112880600</c:v>
                </c:pt>
                <c:pt idx="2293">
                  <c:v>112880600</c:v>
                </c:pt>
                <c:pt idx="2294">
                  <c:v>113013512</c:v>
                </c:pt>
                <c:pt idx="2295">
                  <c:v>113013512</c:v>
                </c:pt>
                <c:pt idx="2296">
                  <c:v>113013512</c:v>
                </c:pt>
                <c:pt idx="2297">
                  <c:v>113013512</c:v>
                </c:pt>
                <c:pt idx="2298">
                  <c:v>113013512</c:v>
                </c:pt>
                <c:pt idx="2299">
                  <c:v>113013512</c:v>
                </c:pt>
                <c:pt idx="2300">
                  <c:v>113013512</c:v>
                </c:pt>
                <c:pt idx="2301">
                  <c:v>113013512</c:v>
                </c:pt>
                <c:pt idx="2302">
                  <c:v>113345746</c:v>
                </c:pt>
                <c:pt idx="2303">
                  <c:v>113345746</c:v>
                </c:pt>
                <c:pt idx="2304">
                  <c:v>114015370</c:v>
                </c:pt>
                <c:pt idx="2305">
                  <c:v>114015370</c:v>
                </c:pt>
                <c:pt idx="2306">
                  <c:v>114015370</c:v>
                </c:pt>
                <c:pt idx="2307">
                  <c:v>114015370</c:v>
                </c:pt>
                <c:pt idx="2308">
                  <c:v>114015370</c:v>
                </c:pt>
                <c:pt idx="2309">
                  <c:v>114015370</c:v>
                </c:pt>
                <c:pt idx="2310">
                  <c:v>114015370</c:v>
                </c:pt>
                <c:pt idx="2311">
                  <c:v>114015370</c:v>
                </c:pt>
                <c:pt idx="2312">
                  <c:v>114015370</c:v>
                </c:pt>
                <c:pt idx="2313">
                  <c:v>114015370</c:v>
                </c:pt>
                <c:pt idx="2314">
                  <c:v>114015370</c:v>
                </c:pt>
                <c:pt idx="2315">
                  <c:v>114015370</c:v>
                </c:pt>
                <c:pt idx="2316">
                  <c:v>114015370</c:v>
                </c:pt>
                <c:pt idx="2317">
                  <c:v>114015370</c:v>
                </c:pt>
                <c:pt idx="2318">
                  <c:v>114051087</c:v>
                </c:pt>
                <c:pt idx="2319">
                  <c:v>114051087</c:v>
                </c:pt>
                <c:pt idx="2320">
                  <c:v>114051087</c:v>
                </c:pt>
                <c:pt idx="2321">
                  <c:v>114051087</c:v>
                </c:pt>
                <c:pt idx="2322">
                  <c:v>114051087</c:v>
                </c:pt>
                <c:pt idx="2323">
                  <c:v>114051087</c:v>
                </c:pt>
                <c:pt idx="2324">
                  <c:v>114051087</c:v>
                </c:pt>
                <c:pt idx="2325">
                  <c:v>114051087</c:v>
                </c:pt>
                <c:pt idx="2326">
                  <c:v>114051087</c:v>
                </c:pt>
                <c:pt idx="2327">
                  <c:v>114051087</c:v>
                </c:pt>
                <c:pt idx="2328">
                  <c:v>114051087</c:v>
                </c:pt>
                <c:pt idx="2329">
                  <c:v>114125138</c:v>
                </c:pt>
                <c:pt idx="2330">
                  <c:v>114125138</c:v>
                </c:pt>
                <c:pt idx="2331">
                  <c:v>114125138</c:v>
                </c:pt>
                <c:pt idx="2332">
                  <c:v>114125138</c:v>
                </c:pt>
                <c:pt idx="2333">
                  <c:v>114125138</c:v>
                </c:pt>
                <c:pt idx="2334">
                  <c:v>114125138</c:v>
                </c:pt>
                <c:pt idx="2335">
                  <c:v>114125138</c:v>
                </c:pt>
                <c:pt idx="2336">
                  <c:v>114125145</c:v>
                </c:pt>
                <c:pt idx="2337">
                  <c:v>114125145</c:v>
                </c:pt>
                <c:pt idx="2338">
                  <c:v>114125145</c:v>
                </c:pt>
                <c:pt idx="2339">
                  <c:v>114125145</c:v>
                </c:pt>
                <c:pt idx="2340">
                  <c:v>114125145</c:v>
                </c:pt>
                <c:pt idx="2341">
                  <c:v>114125145</c:v>
                </c:pt>
                <c:pt idx="2342">
                  <c:v>114125145</c:v>
                </c:pt>
                <c:pt idx="2343">
                  <c:v>114125145</c:v>
                </c:pt>
                <c:pt idx="2344">
                  <c:v>114125145</c:v>
                </c:pt>
                <c:pt idx="2345">
                  <c:v>114125145</c:v>
                </c:pt>
                <c:pt idx="2346">
                  <c:v>114168375</c:v>
                </c:pt>
                <c:pt idx="2347">
                  <c:v>114168375</c:v>
                </c:pt>
                <c:pt idx="2348">
                  <c:v>114168375</c:v>
                </c:pt>
                <c:pt idx="2349">
                  <c:v>114168375</c:v>
                </c:pt>
                <c:pt idx="2350">
                  <c:v>114168375</c:v>
                </c:pt>
                <c:pt idx="2351">
                  <c:v>114168375</c:v>
                </c:pt>
                <c:pt idx="2352">
                  <c:v>114168375</c:v>
                </c:pt>
                <c:pt idx="2353">
                  <c:v>114168375</c:v>
                </c:pt>
                <c:pt idx="2354">
                  <c:v>114168375</c:v>
                </c:pt>
                <c:pt idx="2355">
                  <c:v>114168375</c:v>
                </c:pt>
                <c:pt idx="2356">
                  <c:v>114168375</c:v>
                </c:pt>
                <c:pt idx="2357">
                  <c:v>114168375</c:v>
                </c:pt>
                <c:pt idx="2358">
                  <c:v>114168375</c:v>
                </c:pt>
                <c:pt idx="2359">
                  <c:v>114411020</c:v>
                </c:pt>
                <c:pt idx="2360">
                  <c:v>114411020</c:v>
                </c:pt>
                <c:pt idx="2361">
                  <c:v>114657817</c:v>
                </c:pt>
                <c:pt idx="2362">
                  <c:v>114657817</c:v>
                </c:pt>
                <c:pt idx="2363">
                  <c:v>114657817</c:v>
                </c:pt>
                <c:pt idx="2364">
                  <c:v>114657817</c:v>
                </c:pt>
                <c:pt idx="2365">
                  <c:v>114657817</c:v>
                </c:pt>
                <c:pt idx="2366">
                  <c:v>114657817</c:v>
                </c:pt>
                <c:pt idx="2367">
                  <c:v>114753528</c:v>
                </c:pt>
                <c:pt idx="2368">
                  <c:v>114753528</c:v>
                </c:pt>
                <c:pt idx="2369">
                  <c:v>114753528</c:v>
                </c:pt>
                <c:pt idx="2370">
                  <c:v>114753528</c:v>
                </c:pt>
                <c:pt idx="2371">
                  <c:v>114753528</c:v>
                </c:pt>
                <c:pt idx="2372">
                  <c:v>114753528</c:v>
                </c:pt>
                <c:pt idx="2373">
                  <c:v>114753528</c:v>
                </c:pt>
                <c:pt idx="2374">
                  <c:v>114753528</c:v>
                </c:pt>
                <c:pt idx="2375">
                  <c:v>114753528</c:v>
                </c:pt>
                <c:pt idx="2376">
                  <c:v>114753528</c:v>
                </c:pt>
                <c:pt idx="2377">
                  <c:v>115194842</c:v>
                </c:pt>
                <c:pt idx="2378">
                  <c:v>115194842</c:v>
                </c:pt>
                <c:pt idx="2379">
                  <c:v>116302084</c:v>
                </c:pt>
                <c:pt idx="2380">
                  <c:v>116302084</c:v>
                </c:pt>
                <c:pt idx="2381">
                  <c:v>116302084</c:v>
                </c:pt>
                <c:pt idx="2382">
                  <c:v>116302084</c:v>
                </c:pt>
                <c:pt idx="2383">
                  <c:v>116302084</c:v>
                </c:pt>
                <c:pt idx="2384">
                  <c:v>116302084</c:v>
                </c:pt>
                <c:pt idx="2385">
                  <c:v>116607626</c:v>
                </c:pt>
                <c:pt idx="2386">
                  <c:v>116607626</c:v>
                </c:pt>
                <c:pt idx="2387">
                  <c:v>116607626</c:v>
                </c:pt>
                <c:pt idx="2388">
                  <c:v>116607626</c:v>
                </c:pt>
                <c:pt idx="2389">
                  <c:v>116607626</c:v>
                </c:pt>
                <c:pt idx="2390">
                  <c:v>116607626</c:v>
                </c:pt>
                <c:pt idx="2391">
                  <c:v>116607626</c:v>
                </c:pt>
                <c:pt idx="2392">
                  <c:v>116607626</c:v>
                </c:pt>
                <c:pt idx="2393">
                  <c:v>116607626</c:v>
                </c:pt>
                <c:pt idx="2394">
                  <c:v>116952292</c:v>
                </c:pt>
                <c:pt idx="2395">
                  <c:v>116952292</c:v>
                </c:pt>
                <c:pt idx="2396">
                  <c:v>116952292</c:v>
                </c:pt>
                <c:pt idx="2397">
                  <c:v>116952292</c:v>
                </c:pt>
                <c:pt idx="2398">
                  <c:v>116952299</c:v>
                </c:pt>
                <c:pt idx="2399">
                  <c:v>116952299</c:v>
                </c:pt>
                <c:pt idx="2400">
                  <c:v>116952299</c:v>
                </c:pt>
                <c:pt idx="2401">
                  <c:v>116952299</c:v>
                </c:pt>
                <c:pt idx="2402">
                  <c:v>117011033</c:v>
                </c:pt>
                <c:pt idx="2403">
                  <c:v>117011033</c:v>
                </c:pt>
                <c:pt idx="2404">
                  <c:v>117011033</c:v>
                </c:pt>
                <c:pt idx="2405">
                  <c:v>117011033</c:v>
                </c:pt>
                <c:pt idx="2406">
                  <c:v>117011033</c:v>
                </c:pt>
                <c:pt idx="2407">
                  <c:v>117011033</c:v>
                </c:pt>
                <c:pt idx="2408">
                  <c:v>117011033</c:v>
                </c:pt>
                <c:pt idx="2409">
                  <c:v>117488441</c:v>
                </c:pt>
                <c:pt idx="2410">
                  <c:v>117488441</c:v>
                </c:pt>
                <c:pt idx="2411">
                  <c:v>117488441</c:v>
                </c:pt>
                <c:pt idx="2412">
                  <c:v>117488441</c:v>
                </c:pt>
                <c:pt idx="2413">
                  <c:v>117602590</c:v>
                </c:pt>
                <c:pt idx="2414">
                  <c:v>117602590</c:v>
                </c:pt>
                <c:pt idx="2415">
                  <c:v>117602590</c:v>
                </c:pt>
                <c:pt idx="2416">
                  <c:v>117602590</c:v>
                </c:pt>
                <c:pt idx="2417">
                  <c:v>117602590</c:v>
                </c:pt>
                <c:pt idx="2418">
                  <c:v>117602590</c:v>
                </c:pt>
                <c:pt idx="2419">
                  <c:v>117602590</c:v>
                </c:pt>
                <c:pt idx="2420">
                  <c:v>117602590</c:v>
                </c:pt>
                <c:pt idx="2421">
                  <c:v>117602590</c:v>
                </c:pt>
                <c:pt idx="2422">
                  <c:v>120069756</c:v>
                </c:pt>
                <c:pt idx="2423">
                  <c:v>120069756</c:v>
                </c:pt>
                <c:pt idx="2424">
                  <c:v>120069756</c:v>
                </c:pt>
                <c:pt idx="2425">
                  <c:v>120069756</c:v>
                </c:pt>
                <c:pt idx="2426">
                  <c:v>120069756</c:v>
                </c:pt>
                <c:pt idx="2427">
                  <c:v>120069756</c:v>
                </c:pt>
                <c:pt idx="2428">
                  <c:v>121461013</c:v>
                </c:pt>
                <c:pt idx="2429">
                  <c:v>121461013</c:v>
                </c:pt>
                <c:pt idx="2430">
                  <c:v>121461013</c:v>
                </c:pt>
                <c:pt idx="2431">
                  <c:v>121461013</c:v>
                </c:pt>
                <c:pt idx="2432">
                  <c:v>121461013</c:v>
                </c:pt>
                <c:pt idx="2433">
                  <c:v>121461013</c:v>
                </c:pt>
                <c:pt idx="2434">
                  <c:v>121461013</c:v>
                </c:pt>
                <c:pt idx="2435">
                  <c:v>121461013</c:v>
                </c:pt>
                <c:pt idx="2436">
                  <c:v>121461013</c:v>
                </c:pt>
                <c:pt idx="2437">
                  <c:v>121461013</c:v>
                </c:pt>
                <c:pt idx="2438">
                  <c:v>121461013</c:v>
                </c:pt>
                <c:pt idx="2439">
                  <c:v>121578339</c:v>
                </c:pt>
                <c:pt idx="2440">
                  <c:v>121578339</c:v>
                </c:pt>
                <c:pt idx="2441">
                  <c:v>121578339</c:v>
                </c:pt>
                <c:pt idx="2442">
                  <c:v>121578339</c:v>
                </c:pt>
                <c:pt idx="2443">
                  <c:v>121578339</c:v>
                </c:pt>
                <c:pt idx="2444">
                  <c:v>121578339</c:v>
                </c:pt>
                <c:pt idx="2445">
                  <c:v>121578339</c:v>
                </c:pt>
                <c:pt idx="2446">
                  <c:v>121578339</c:v>
                </c:pt>
                <c:pt idx="2447">
                  <c:v>121578339</c:v>
                </c:pt>
                <c:pt idx="2448">
                  <c:v>121578339</c:v>
                </c:pt>
                <c:pt idx="2449">
                  <c:v>121578339</c:v>
                </c:pt>
                <c:pt idx="2450">
                  <c:v>121578339</c:v>
                </c:pt>
                <c:pt idx="2451">
                  <c:v>121578339</c:v>
                </c:pt>
                <c:pt idx="2452">
                  <c:v>121578339</c:v>
                </c:pt>
                <c:pt idx="2453">
                  <c:v>121578339</c:v>
                </c:pt>
                <c:pt idx="2454">
                  <c:v>122051233</c:v>
                </c:pt>
                <c:pt idx="2455">
                  <c:v>122051233</c:v>
                </c:pt>
                <c:pt idx="2456">
                  <c:v>122051233</c:v>
                </c:pt>
                <c:pt idx="2457">
                  <c:v>122051233</c:v>
                </c:pt>
                <c:pt idx="2458">
                  <c:v>122051233</c:v>
                </c:pt>
                <c:pt idx="2459">
                  <c:v>122051233</c:v>
                </c:pt>
                <c:pt idx="2460">
                  <c:v>122051233</c:v>
                </c:pt>
                <c:pt idx="2461">
                  <c:v>122051233</c:v>
                </c:pt>
                <c:pt idx="2462">
                  <c:v>122051233</c:v>
                </c:pt>
                <c:pt idx="2463">
                  <c:v>122051233</c:v>
                </c:pt>
                <c:pt idx="2464">
                  <c:v>122051233</c:v>
                </c:pt>
                <c:pt idx="2465">
                  <c:v>122051233</c:v>
                </c:pt>
                <c:pt idx="2466">
                  <c:v>122051233</c:v>
                </c:pt>
                <c:pt idx="2467">
                  <c:v>122051233</c:v>
                </c:pt>
                <c:pt idx="2468">
                  <c:v>122051233</c:v>
                </c:pt>
                <c:pt idx="2469">
                  <c:v>122051233</c:v>
                </c:pt>
                <c:pt idx="2470">
                  <c:v>122051233</c:v>
                </c:pt>
                <c:pt idx="2471">
                  <c:v>122051233</c:v>
                </c:pt>
                <c:pt idx="2472">
                  <c:v>122098396</c:v>
                </c:pt>
                <c:pt idx="2473">
                  <c:v>122098396</c:v>
                </c:pt>
                <c:pt idx="2474">
                  <c:v>122098396</c:v>
                </c:pt>
                <c:pt idx="2475">
                  <c:v>122098396</c:v>
                </c:pt>
                <c:pt idx="2476">
                  <c:v>122098396</c:v>
                </c:pt>
                <c:pt idx="2477">
                  <c:v>122098396</c:v>
                </c:pt>
                <c:pt idx="2478">
                  <c:v>122098396</c:v>
                </c:pt>
                <c:pt idx="2479">
                  <c:v>122098396</c:v>
                </c:pt>
                <c:pt idx="2480">
                  <c:v>122098396</c:v>
                </c:pt>
                <c:pt idx="2481">
                  <c:v>122098396</c:v>
                </c:pt>
                <c:pt idx="2482">
                  <c:v>122098396</c:v>
                </c:pt>
                <c:pt idx="2483">
                  <c:v>122098396</c:v>
                </c:pt>
                <c:pt idx="2484">
                  <c:v>122098396</c:v>
                </c:pt>
                <c:pt idx="2485">
                  <c:v>122098396</c:v>
                </c:pt>
                <c:pt idx="2486">
                  <c:v>122098396</c:v>
                </c:pt>
                <c:pt idx="2487">
                  <c:v>122098396</c:v>
                </c:pt>
                <c:pt idx="2488">
                  <c:v>122844361</c:v>
                </c:pt>
                <c:pt idx="2489">
                  <c:v>122844361</c:v>
                </c:pt>
                <c:pt idx="2490">
                  <c:v>122844361</c:v>
                </c:pt>
                <c:pt idx="2491">
                  <c:v>122844361</c:v>
                </c:pt>
                <c:pt idx="2492">
                  <c:v>122844361</c:v>
                </c:pt>
                <c:pt idx="2493">
                  <c:v>122844361</c:v>
                </c:pt>
                <c:pt idx="2494">
                  <c:v>122844361</c:v>
                </c:pt>
                <c:pt idx="2495">
                  <c:v>122844361</c:v>
                </c:pt>
                <c:pt idx="2496">
                  <c:v>122844361</c:v>
                </c:pt>
                <c:pt idx="2497">
                  <c:v>122844361</c:v>
                </c:pt>
                <c:pt idx="2498">
                  <c:v>122844361</c:v>
                </c:pt>
                <c:pt idx="2499">
                  <c:v>122844361</c:v>
                </c:pt>
                <c:pt idx="2500">
                  <c:v>122844361</c:v>
                </c:pt>
                <c:pt idx="2501">
                  <c:v>122844361</c:v>
                </c:pt>
                <c:pt idx="2502">
                  <c:v>122844361</c:v>
                </c:pt>
                <c:pt idx="2503">
                  <c:v>123091154</c:v>
                </c:pt>
                <c:pt idx="2504">
                  <c:v>123091154</c:v>
                </c:pt>
                <c:pt idx="2505">
                  <c:v>123091154</c:v>
                </c:pt>
                <c:pt idx="2506">
                  <c:v>123091154</c:v>
                </c:pt>
                <c:pt idx="2507">
                  <c:v>123454316</c:v>
                </c:pt>
                <c:pt idx="2508">
                  <c:v>123454316</c:v>
                </c:pt>
                <c:pt idx="2509">
                  <c:v>123454316</c:v>
                </c:pt>
                <c:pt idx="2510">
                  <c:v>123454316</c:v>
                </c:pt>
                <c:pt idx="2511">
                  <c:v>123454316</c:v>
                </c:pt>
                <c:pt idx="2512">
                  <c:v>123454316</c:v>
                </c:pt>
                <c:pt idx="2513">
                  <c:v>123454316</c:v>
                </c:pt>
                <c:pt idx="2514">
                  <c:v>123454316</c:v>
                </c:pt>
                <c:pt idx="2515">
                  <c:v>123454316</c:v>
                </c:pt>
                <c:pt idx="2516">
                  <c:v>123454316</c:v>
                </c:pt>
                <c:pt idx="2517">
                  <c:v>123454316</c:v>
                </c:pt>
                <c:pt idx="2518">
                  <c:v>123454316</c:v>
                </c:pt>
                <c:pt idx="2519">
                  <c:v>123454316</c:v>
                </c:pt>
                <c:pt idx="2520">
                  <c:v>123454316</c:v>
                </c:pt>
                <c:pt idx="2521">
                  <c:v>123454316</c:v>
                </c:pt>
                <c:pt idx="2522">
                  <c:v>123454316</c:v>
                </c:pt>
                <c:pt idx="2523">
                  <c:v>123454316</c:v>
                </c:pt>
                <c:pt idx="2524">
                  <c:v>123454316</c:v>
                </c:pt>
                <c:pt idx="2525">
                  <c:v>123454316</c:v>
                </c:pt>
                <c:pt idx="2526">
                  <c:v>123454316</c:v>
                </c:pt>
                <c:pt idx="2527">
                  <c:v>123454316</c:v>
                </c:pt>
                <c:pt idx="2528">
                  <c:v>123454316</c:v>
                </c:pt>
                <c:pt idx="2529">
                  <c:v>123454316</c:v>
                </c:pt>
                <c:pt idx="2530">
                  <c:v>123454316</c:v>
                </c:pt>
                <c:pt idx="2531">
                  <c:v>125412061</c:v>
                </c:pt>
                <c:pt idx="2532">
                  <c:v>126908604</c:v>
                </c:pt>
                <c:pt idx="2533">
                  <c:v>127289923</c:v>
                </c:pt>
                <c:pt idx="2534">
                  <c:v>127289923</c:v>
                </c:pt>
                <c:pt idx="2535">
                  <c:v>127289923</c:v>
                </c:pt>
                <c:pt idx="2536">
                  <c:v>127289923</c:v>
                </c:pt>
                <c:pt idx="2537">
                  <c:v>127289923</c:v>
                </c:pt>
                <c:pt idx="2538">
                  <c:v>127360948</c:v>
                </c:pt>
                <c:pt idx="2539">
                  <c:v>127360948</c:v>
                </c:pt>
                <c:pt idx="2540">
                  <c:v>127360948</c:v>
                </c:pt>
                <c:pt idx="2541">
                  <c:v>127360948</c:v>
                </c:pt>
                <c:pt idx="2542">
                  <c:v>127360948</c:v>
                </c:pt>
                <c:pt idx="2543">
                  <c:v>127360948</c:v>
                </c:pt>
                <c:pt idx="2544">
                  <c:v>127374717</c:v>
                </c:pt>
                <c:pt idx="2545">
                  <c:v>127374717</c:v>
                </c:pt>
                <c:pt idx="2546">
                  <c:v>127374717</c:v>
                </c:pt>
                <c:pt idx="2547">
                  <c:v>127374717</c:v>
                </c:pt>
                <c:pt idx="2548">
                  <c:v>127374717</c:v>
                </c:pt>
                <c:pt idx="2549">
                  <c:v>127505231</c:v>
                </c:pt>
                <c:pt idx="2550">
                  <c:v>127505231</c:v>
                </c:pt>
                <c:pt idx="2551">
                  <c:v>127505231</c:v>
                </c:pt>
                <c:pt idx="2552">
                  <c:v>127505231</c:v>
                </c:pt>
                <c:pt idx="2553">
                  <c:v>127505231</c:v>
                </c:pt>
                <c:pt idx="2554">
                  <c:v>127505231</c:v>
                </c:pt>
                <c:pt idx="2555">
                  <c:v>127505231</c:v>
                </c:pt>
                <c:pt idx="2556">
                  <c:v>127505231</c:v>
                </c:pt>
                <c:pt idx="2557">
                  <c:v>127784436</c:v>
                </c:pt>
                <c:pt idx="2558">
                  <c:v>127784436</c:v>
                </c:pt>
                <c:pt idx="2559">
                  <c:v>127784436</c:v>
                </c:pt>
                <c:pt idx="2560">
                  <c:v>127784436</c:v>
                </c:pt>
                <c:pt idx="2561">
                  <c:v>127784436</c:v>
                </c:pt>
                <c:pt idx="2562">
                  <c:v>127784436</c:v>
                </c:pt>
                <c:pt idx="2563">
                  <c:v>127784436</c:v>
                </c:pt>
                <c:pt idx="2564">
                  <c:v>127784436</c:v>
                </c:pt>
                <c:pt idx="2565">
                  <c:v>127784436</c:v>
                </c:pt>
                <c:pt idx="2566">
                  <c:v>127784436</c:v>
                </c:pt>
                <c:pt idx="2567">
                  <c:v>127784436</c:v>
                </c:pt>
                <c:pt idx="2568">
                  <c:v>127784436</c:v>
                </c:pt>
                <c:pt idx="2569">
                  <c:v>127784436</c:v>
                </c:pt>
                <c:pt idx="2570">
                  <c:v>127784436</c:v>
                </c:pt>
                <c:pt idx="2571">
                  <c:v>127784436</c:v>
                </c:pt>
                <c:pt idx="2572">
                  <c:v>127784436</c:v>
                </c:pt>
                <c:pt idx="2573">
                  <c:v>127784436</c:v>
                </c:pt>
                <c:pt idx="2574">
                  <c:v>127784436</c:v>
                </c:pt>
                <c:pt idx="2575">
                  <c:v>128143262</c:v>
                </c:pt>
                <c:pt idx="2576">
                  <c:v>128143262</c:v>
                </c:pt>
                <c:pt idx="2577">
                  <c:v>128143262</c:v>
                </c:pt>
                <c:pt idx="2578">
                  <c:v>128143262</c:v>
                </c:pt>
                <c:pt idx="2579">
                  <c:v>128143262</c:v>
                </c:pt>
                <c:pt idx="2580">
                  <c:v>128143262</c:v>
                </c:pt>
                <c:pt idx="2581">
                  <c:v>128143262</c:v>
                </c:pt>
                <c:pt idx="2582">
                  <c:v>128143262</c:v>
                </c:pt>
                <c:pt idx="2583">
                  <c:v>128252455</c:v>
                </c:pt>
                <c:pt idx="2584">
                  <c:v>128252455</c:v>
                </c:pt>
                <c:pt idx="2585">
                  <c:v>128252455</c:v>
                </c:pt>
                <c:pt idx="2586">
                  <c:v>128252455</c:v>
                </c:pt>
                <c:pt idx="2587">
                  <c:v>128252455</c:v>
                </c:pt>
                <c:pt idx="2588">
                  <c:v>128252455</c:v>
                </c:pt>
                <c:pt idx="2589">
                  <c:v>128252455</c:v>
                </c:pt>
                <c:pt idx="2590">
                  <c:v>128252455</c:v>
                </c:pt>
                <c:pt idx="2591">
                  <c:v>128252455</c:v>
                </c:pt>
                <c:pt idx="2592">
                  <c:v>128252455</c:v>
                </c:pt>
                <c:pt idx="2593">
                  <c:v>129081130</c:v>
                </c:pt>
                <c:pt idx="2594">
                  <c:v>129081130</c:v>
                </c:pt>
                <c:pt idx="2595">
                  <c:v>129081130</c:v>
                </c:pt>
                <c:pt idx="2596">
                  <c:v>129081130</c:v>
                </c:pt>
                <c:pt idx="2597">
                  <c:v>129081130</c:v>
                </c:pt>
                <c:pt idx="2598">
                  <c:v>129081130</c:v>
                </c:pt>
                <c:pt idx="2599">
                  <c:v>129081130</c:v>
                </c:pt>
                <c:pt idx="2600">
                  <c:v>129081130</c:v>
                </c:pt>
                <c:pt idx="2601">
                  <c:v>129081130</c:v>
                </c:pt>
                <c:pt idx="2602">
                  <c:v>129081130</c:v>
                </c:pt>
                <c:pt idx="2603">
                  <c:v>129081130</c:v>
                </c:pt>
                <c:pt idx="2604">
                  <c:v>129278822</c:v>
                </c:pt>
                <c:pt idx="2605">
                  <c:v>129278822</c:v>
                </c:pt>
                <c:pt idx="2606">
                  <c:v>129278822</c:v>
                </c:pt>
                <c:pt idx="2607">
                  <c:v>129278822</c:v>
                </c:pt>
                <c:pt idx="2608">
                  <c:v>129278822</c:v>
                </c:pt>
                <c:pt idx="2609">
                  <c:v>129278822</c:v>
                </c:pt>
                <c:pt idx="2610">
                  <c:v>129278822</c:v>
                </c:pt>
                <c:pt idx="2611">
                  <c:v>129278822</c:v>
                </c:pt>
                <c:pt idx="2612">
                  <c:v>129278822</c:v>
                </c:pt>
                <c:pt idx="2613">
                  <c:v>129413854</c:v>
                </c:pt>
                <c:pt idx="2614">
                  <c:v>129413854</c:v>
                </c:pt>
                <c:pt idx="2615">
                  <c:v>129413854</c:v>
                </c:pt>
                <c:pt idx="2616">
                  <c:v>129413854</c:v>
                </c:pt>
                <c:pt idx="2617">
                  <c:v>129413854</c:v>
                </c:pt>
                <c:pt idx="2618">
                  <c:v>129413854</c:v>
                </c:pt>
                <c:pt idx="2619">
                  <c:v>129413854</c:v>
                </c:pt>
                <c:pt idx="2620">
                  <c:v>129413854</c:v>
                </c:pt>
                <c:pt idx="2621">
                  <c:v>129413854</c:v>
                </c:pt>
                <c:pt idx="2622">
                  <c:v>129413854</c:v>
                </c:pt>
                <c:pt idx="2623">
                  <c:v>129413854</c:v>
                </c:pt>
                <c:pt idx="2624">
                  <c:v>129413854</c:v>
                </c:pt>
                <c:pt idx="2625">
                  <c:v>129413861</c:v>
                </c:pt>
                <c:pt idx="2626">
                  <c:v>129413861</c:v>
                </c:pt>
                <c:pt idx="2627">
                  <c:v>129413861</c:v>
                </c:pt>
                <c:pt idx="2628">
                  <c:v>129413861</c:v>
                </c:pt>
                <c:pt idx="2629">
                  <c:v>129413861</c:v>
                </c:pt>
                <c:pt idx="2630">
                  <c:v>129413861</c:v>
                </c:pt>
                <c:pt idx="2631">
                  <c:v>129413861</c:v>
                </c:pt>
                <c:pt idx="2632">
                  <c:v>129413861</c:v>
                </c:pt>
                <c:pt idx="2633">
                  <c:v>129413861</c:v>
                </c:pt>
                <c:pt idx="2634">
                  <c:v>129413861</c:v>
                </c:pt>
                <c:pt idx="2635">
                  <c:v>129416768</c:v>
                </c:pt>
                <c:pt idx="2636">
                  <c:v>129416768</c:v>
                </c:pt>
                <c:pt idx="2637">
                  <c:v>129416768</c:v>
                </c:pt>
                <c:pt idx="2638">
                  <c:v>129416768</c:v>
                </c:pt>
                <c:pt idx="2639">
                  <c:v>129416768</c:v>
                </c:pt>
                <c:pt idx="2640">
                  <c:v>129416768</c:v>
                </c:pt>
                <c:pt idx="2641">
                  <c:v>129416768</c:v>
                </c:pt>
                <c:pt idx="2642">
                  <c:v>129416768</c:v>
                </c:pt>
                <c:pt idx="2643">
                  <c:v>129416768</c:v>
                </c:pt>
                <c:pt idx="2644">
                  <c:v>129811322</c:v>
                </c:pt>
                <c:pt idx="2645">
                  <c:v>129811322</c:v>
                </c:pt>
                <c:pt idx="2646">
                  <c:v>129811322</c:v>
                </c:pt>
                <c:pt idx="2647">
                  <c:v>129811322</c:v>
                </c:pt>
                <c:pt idx="2648">
                  <c:v>129811322</c:v>
                </c:pt>
                <c:pt idx="2649">
                  <c:v>129811322</c:v>
                </c:pt>
                <c:pt idx="2650">
                  <c:v>129811322</c:v>
                </c:pt>
                <c:pt idx="2651">
                  <c:v>129811322</c:v>
                </c:pt>
                <c:pt idx="2652">
                  <c:v>129811322</c:v>
                </c:pt>
                <c:pt idx="2653">
                  <c:v>129811322</c:v>
                </c:pt>
                <c:pt idx="2654">
                  <c:v>129811322</c:v>
                </c:pt>
                <c:pt idx="2655">
                  <c:v>129811322</c:v>
                </c:pt>
                <c:pt idx="2656">
                  <c:v>130253090</c:v>
                </c:pt>
                <c:pt idx="2657">
                  <c:v>130253090</c:v>
                </c:pt>
                <c:pt idx="2658">
                  <c:v>130253090</c:v>
                </c:pt>
                <c:pt idx="2659">
                  <c:v>130253090</c:v>
                </c:pt>
                <c:pt idx="2660">
                  <c:v>130253090</c:v>
                </c:pt>
                <c:pt idx="2661">
                  <c:v>130253090</c:v>
                </c:pt>
                <c:pt idx="2662">
                  <c:v>130253090</c:v>
                </c:pt>
                <c:pt idx="2663">
                  <c:v>130253090</c:v>
                </c:pt>
                <c:pt idx="2664">
                  <c:v>130253090</c:v>
                </c:pt>
                <c:pt idx="2665">
                  <c:v>130253090</c:v>
                </c:pt>
                <c:pt idx="2666">
                  <c:v>130408675</c:v>
                </c:pt>
                <c:pt idx="2667">
                  <c:v>130408675</c:v>
                </c:pt>
                <c:pt idx="2668">
                  <c:v>130408675</c:v>
                </c:pt>
                <c:pt idx="2669">
                  <c:v>130408675</c:v>
                </c:pt>
                <c:pt idx="2670">
                  <c:v>130408675</c:v>
                </c:pt>
                <c:pt idx="2671">
                  <c:v>130408675</c:v>
                </c:pt>
                <c:pt idx="2672">
                  <c:v>130408675</c:v>
                </c:pt>
                <c:pt idx="2673">
                  <c:v>130408675</c:v>
                </c:pt>
                <c:pt idx="2674">
                  <c:v>130408675</c:v>
                </c:pt>
                <c:pt idx="2675">
                  <c:v>130408675</c:v>
                </c:pt>
                <c:pt idx="2676">
                  <c:v>130408682</c:v>
                </c:pt>
                <c:pt idx="2677">
                  <c:v>130408682</c:v>
                </c:pt>
                <c:pt idx="2678">
                  <c:v>130408682</c:v>
                </c:pt>
                <c:pt idx="2679">
                  <c:v>130408682</c:v>
                </c:pt>
                <c:pt idx="2680">
                  <c:v>130408682</c:v>
                </c:pt>
                <c:pt idx="2681">
                  <c:v>130408682</c:v>
                </c:pt>
                <c:pt idx="2682">
                  <c:v>130408682</c:v>
                </c:pt>
                <c:pt idx="2683">
                  <c:v>130408682</c:v>
                </c:pt>
                <c:pt idx="2684">
                  <c:v>130408682</c:v>
                </c:pt>
                <c:pt idx="2685">
                  <c:v>130408682</c:v>
                </c:pt>
                <c:pt idx="2686">
                  <c:v>130408682</c:v>
                </c:pt>
                <c:pt idx="2687">
                  <c:v>130408682</c:v>
                </c:pt>
                <c:pt idx="2688">
                  <c:v>131359004</c:v>
                </c:pt>
                <c:pt idx="2689">
                  <c:v>131359004</c:v>
                </c:pt>
                <c:pt idx="2690">
                  <c:v>131359004</c:v>
                </c:pt>
                <c:pt idx="2691">
                  <c:v>131359004</c:v>
                </c:pt>
                <c:pt idx="2692">
                  <c:v>131359004</c:v>
                </c:pt>
                <c:pt idx="2693">
                  <c:v>131359004</c:v>
                </c:pt>
                <c:pt idx="2694">
                  <c:v>131359004</c:v>
                </c:pt>
                <c:pt idx="2695">
                  <c:v>131359004</c:v>
                </c:pt>
                <c:pt idx="2696">
                  <c:v>131359004</c:v>
                </c:pt>
                <c:pt idx="2697">
                  <c:v>131359004</c:v>
                </c:pt>
                <c:pt idx="2698">
                  <c:v>131359004</c:v>
                </c:pt>
                <c:pt idx="2699">
                  <c:v>131359004</c:v>
                </c:pt>
                <c:pt idx="2700">
                  <c:v>131595427</c:v>
                </c:pt>
                <c:pt idx="2701">
                  <c:v>131595427</c:v>
                </c:pt>
                <c:pt idx="2702">
                  <c:v>131595427</c:v>
                </c:pt>
                <c:pt idx="2703">
                  <c:v>131595427</c:v>
                </c:pt>
                <c:pt idx="2704">
                  <c:v>131595427</c:v>
                </c:pt>
                <c:pt idx="2705">
                  <c:v>131595427</c:v>
                </c:pt>
                <c:pt idx="2706">
                  <c:v>131603990</c:v>
                </c:pt>
                <c:pt idx="2707">
                  <c:v>131603990</c:v>
                </c:pt>
                <c:pt idx="2708">
                  <c:v>131603990</c:v>
                </c:pt>
                <c:pt idx="2709">
                  <c:v>131603990</c:v>
                </c:pt>
                <c:pt idx="2710">
                  <c:v>131603990</c:v>
                </c:pt>
                <c:pt idx="2711">
                  <c:v>131603990</c:v>
                </c:pt>
                <c:pt idx="2712">
                  <c:v>131603990</c:v>
                </c:pt>
                <c:pt idx="2713">
                  <c:v>131603990</c:v>
                </c:pt>
                <c:pt idx="2714">
                  <c:v>131603990</c:v>
                </c:pt>
                <c:pt idx="2715">
                  <c:v>131603990</c:v>
                </c:pt>
                <c:pt idx="2716">
                  <c:v>133322572</c:v>
                </c:pt>
                <c:pt idx="2717">
                  <c:v>133322572</c:v>
                </c:pt>
                <c:pt idx="2718">
                  <c:v>133322572</c:v>
                </c:pt>
                <c:pt idx="2719">
                  <c:v>133322572</c:v>
                </c:pt>
                <c:pt idx="2720">
                  <c:v>133322572</c:v>
                </c:pt>
                <c:pt idx="2721">
                  <c:v>133645842</c:v>
                </c:pt>
                <c:pt idx="2722">
                  <c:v>133645842</c:v>
                </c:pt>
                <c:pt idx="2723">
                  <c:v>133645842</c:v>
                </c:pt>
                <c:pt idx="2724">
                  <c:v>133645842</c:v>
                </c:pt>
                <c:pt idx="2725">
                  <c:v>133645842</c:v>
                </c:pt>
                <c:pt idx="2726">
                  <c:v>133645842</c:v>
                </c:pt>
                <c:pt idx="2727">
                  <c:v>135321329</c:v>
                </c:pt>
                <c:pt idx="2728">
                  <c:v>135321329</c:v>
                </c:pt>
                <c:pt idx="2729">
                  <c:v>135321329</c:v>
                </c:pt>
                <c:pt idx="2730">
                  <c:v>135321329</c:v>
                </c:pt>
                <c:pt idx="2731">
                  <c:v>135321329</c:v>
                </c:pt>
                <c:pt idx="2732">
                  <c:v>135321329</c:v>
                </c:pt>
                <c:pt idx="2733">
                  <c:v>135321329</c:v>
                </c:pt>
                <c:pt idx="2734">
                  <c:v>135321329</c:v>
                </c:pt>
                <c:pt idx="2735">
                  <c:v>135321329</c:v>
                </c:pt>
                <c:pt idx="2736">
                  <c:v>135321329</c:v>
                </c:pt>
                <c:pt idx="2737">
                  <c:v>135321329</c:v>
                </c:pt>
                <c:pt idx="2738">
                  <c:v>135321329</c:v>
                </c:pt>
                <c:pt idx="2739">
                  <c:v>135472181</c:v>
                </c:pt>
                <c:pt idx="2740">
                  <c:v>135472181</c:v>
                </c:pt>
                <c:pt idx="2741">
                  <c:v>135472181</c:v>
                </c:pt>
                <c:pt idx="2742">
                  <c:v>135472181</c:v>
                </c:pt>
                <c:pt idx="2743">
                  <c:v>135472181</c:v>
                </c:pt>
                <c:pt idx="2744">
                  <c:v>135472181</c:v>
                </c:pt>
                <c:pt idx="2745">
                  <c:v>135472181</c:v>
                </c:pt>
                <c:pt idx="2746">
                  <c:v>135526092</c:v>
                </c:pt>
                <c:pt idx="2747">
                  <c:v>135526092</c:v>
                </c:pt>
                <c:pt idx="2748">
                  <c:v>135526092</c:v>
                </c:pt>
                <c:pt idx="2749">
                  <c:v>135526092</c:v>
                </c:pt>
                <c:pt idx="2750">
                  <c:v>135526092</c:v>
                </c:pt>
                <c:pt idx="2751">
                  <c:v>135526092</c:v>
                </c:pt>
                <c:pt idx="2752">
                  <c:v>135526092</c:v>
                </c:pt>
                <c:pt idx="2753">
                  <c:v>135526092</c:v>
                </c:pt>
                <c:pt idx="2754">
                  <c:v>135526092</c:v>
                </c:pt>
                <c:pt idx="2755">
                  <c:v>135526092</c:v>
                </c:pt>
                <c:pt idx="2756">
                  <c:v>135824768</c:v>
                </c:pt>
                <c:pt idx="2757">
                  <c:v>135824768</c:v>
                </c:pt>
                <c:pt idx="2758">
                  <c:v>135824768</c:v>
                </c:pt>
                <c:pt idx="2759">
                  <c:v>135824768</c:v>
                </c:pt>
                <c:pt idx="2760">
                  <c:v>135824768</c:v>
                </c:pt>
                <c:pt idx="2761">
                  <c:v>135824768</c:v>
                </c:pt>
                <c:pt idx="2762">
                  <c:v>135824768</c:v>
                </c:pt>
                <c:pt idx="2763">
                  <c:v>135824768</c:v>
                </c:pt>
                <c:pt idx="2764">
                  <c:v>135824768</c:v>
                </c:pt>
                <c:pt idx="2765">
                  <c:v>135824768</c:v>
                </c:pt>
                <c:pt idx="2766">
                  <c:v>136575604</c:v>
                </c:pt>
                <c:pt idx="2767">
                  <c:v>136575604</c:v>
                </c:pt>
                <c:pt idx="2768">
                  <c:v>136575604</c:v>
                </c:pt>
                <c:pt idx="2769">
                  <c:v>136575604</c:v>
                </c:pt>
                <c:pt idx="2770">
                  <c:v>136575604</c:v>
                </c:pt>
                <c:pt idx="2771">
                  <c:v>136575604</c:v>
                </c:pt>
                <c:pt idx="2772">
                  <c:v>136575604</c:v>
                </c:pt>
                <c:pt idx="2773">
                  <c:v>136575604</c:v>
                </c:pt>
                <c:pt idx="2774">
                  <c:v>136575604</c:v>
                </c:pt>
                <c:pt idx="2775">
                  <c:v>136575604</c:v>
                </c:pt>
                <c:pt idx="2776">
                  <c:v>136575604</c:v>
                </c:pt>
                <c:pt idx="2777">
                  <c:v>136575604</c:v>
                </c:pt>
                <c:pt idx="2778">
                  <c:v>136800275</c:v>
                </c:pt>
                <c:pt idx="2779">
                  <c:v>136800275</c:v>
                </c:pt>
                <c:pt idx="2780">
                  <c:v>136800275</c:v>
                </c:pt>
                <c:pt idx="2781">
                  <c:v>136918494</c:v>
                </c:pt>
                <c:pt idx="2782">
                  <c:v>136918494</c:v>
                </c:pt>
                <c:pt idx="2783">
                  <c:v>136918494</c:v>
                </c:pt>
                <c:pt idx="2784">
                  <c:v>136918494</c:v>
                </c:pt>
                <c:pt idx="2785">
                  <c:v>136918494</c:v>
                </c:pt>
                <c:pt idx="2786">
                  <c:v>136918494</c:v>
                </c:pt>
                <c:pt idx="2787">
                  <c:v>136918494</c:v>
                </c:pt>
                <c:pt idx="2788">
                  <c:v>136918494</c:v>
                </c:pt>
                <c:pt idx="2789">
                  <c:v>136918494</c:v>
                </c:pt>
                <c:pt idx="2790">
                  <c:v>136918494</c:v>
                </c:pt>
                <c:pt idx="2791">
                  <c:v>136918494</c:v>
                </c:pt>
                <c:pt idx="2792">
                  <c:v>136918494</c:v>
                </c:pt>
                <c:pt idx="2793">
                  <c:v>136918494</c:v>
                </c:pt>
                <c:pt idx="2794">
                  <c:v>136918494</c:v>
                </c:pt>
                <c:pt idx="2795">
                  <c:v>136918494</c:v>
                </c:pt>
                <c:pt idx="2796">
                  <c:v>136918494</c:v>
                </c:pt>
                <c:pt idx="2797">
                  <c:v>136918494</c:v>
                </c:pt>
                <c:pt idx="2798">
                  <c:v>136918494</c:v>
                </c:pt>
                <c:pt idx="2799">
                  <c:v>137195453</c:v>
                </c:pt>
                <c:pt idx="2800">
                  <c:v>137195453</c:v>
                </c:pt>
                <c:pt idx="2801">
                  <c:v>137195453</c:v>
                </c:pt>
                <c:pt idx="2802">
                  <c:v>137195453</c:v>
                </c:pt>
                <c:pt idx="2803">
                  <c:v>137195453</c:v>
                </c:pt>
                <c:pt idx="2804">
                  <c:v>137195453</c:v>
                </c:pt>
                <c:pt idx="2805">
                  <c:v>137806623</c:v>
                </c:pt>
                <c:pt idx="2806">
                  <c:v>137806623</c:v>
                </c:pt>
                <c:pt idx="2807">
                  <c:v>137806623</c:v>
                </c:pt>
                <c:pt idx="2808">
                  <c:v>137806623</c:v>
                </c:pt>
                <c:pt idx="2809">
                  <c:v>137806623</c:v>
                </c:pt>
                <c:pt idx="2810">
                  <c:v>138261579</c:v>
                </c:pt>
                <c:pt idx="2811">
                  <c:v>138261579</c:v>
                </c:pt>
                <c:pt idx="2812">
                  <c:v>138261579</c:v>
                </c:pt>
                <c:pt idx="2813">
                  <c:v>138261579</c:v>
                </c:pt>
                <c:pt idx="2814">
                  <c:v>138261579</c:v>
                </c:pt>
                <c:pt idx="2815">
                  <c:v>138261579</c:v>
                </c:pt>
                <c:pt idx="2816">
                  <c:v>138261579</c:v>
                </c:pt>
                <c:pt idx="2817">
                  <c:v>138261579</c:v>
                </c:pt>
                <c:pt idx="2818">
                  <c:v>138457500</c:v>
                </c:pt>
                <c:pt idx="2819">
                  <c:v>138457500</c:v>
                </c:pt>
                <c:pt idx="2820">
                  <c:v>138457500</c:v>
                </c:pt>
                <c:pt idx="2821">
                  <c:v>138457500</c:v>
                </c:pt>
                <c:pt idx="2822">
                  <c:v>138457500</c:v>
                </c:pt>
                <c:pt idx="2823">
                  <c:v>138457500</c:v>
                </c:pt>
                <c:pt idx="2824">
                  <c:v>138457500</c:v>
                </c:pt>
                <c:pt idx="2825">
                  <c:v>138457500</c:v>
                </c:pt>
                <c:pt idx="2826">
                  <c:v>138457500</c:v>
                </c:pt>
                <c:pt idx="2827">
                  <c:v>138457500</c:v>
                </c:pt>
                <c:pt idx="2828">
                  <c:v>138457500</c:v>
                </c:pt>
                <c:pt idx="2829">
                  <c:v>138457500</c:v>
                </c:pt>
                <c:pt idx="2830">
                  <c:v>138457500</c:v>
                </c:pt>
                <c:pt idx="2831">
                  <c:v>138457500</c:v>
                </c:pt>
                <c:pt idx="2832">
                  <c:v>138457500</c:v>
                </c:pt>
                <c:pt idx="2833">
                  <c:v>138457500</c:v>
                </c:pt>
                <c:pt idx="2834">
                  <c:v>138457500</c:v>
                </c:pt>
                <c:pt idx="2835">
                  <c:v>138457500</c:v>
                </c:pt>
                <c:pt idx="2836">
                  <c:v>138457500</c:v>
                </c:pt>
                <c:pt idx="2837">
                  <c:v>138457500</c:v>
                </c:pt>
                <c:pt idx="2838">
                  <c:v>138457500</c:v>
                </c:pt>
                <c:pt idx="2839">
                  <c:v>138457500</c:v>
                </c:pt>
                <c:pt idx="2840">
                  <c:v>139120478</c:v>
                </c:pt>
                <c:pt idx="2841">
                  <c:v>139120478</c:v>
                </c:pt>
                <c:pt idx="2842">
                  <c:v>139120478</c:v>
                </c:pt>
                <c:pt idx="2843">
                  <c:v>139120478</c:v>
                </c:pt>
                <c:pt idx="2844">
                  <c:v>139120478</c:v>
                </c:pt>
                <c:pt idx="2845">
                  <c:v>139120478</c:v>
                </c:pt>
                <c:pt idx="2846">
                  <c:v>139120478</c:v>
                </c:pt>
                <c:pt idx="2847">
                  <c:v>139120478</c:v>
                </c:pt>
                <c:pt idx="2848">
                  <c:v>139120478</c:v>
                </c:pt>
                <c:pt idx="2849">
                  <c:v>139120478</c:v>
                </c:pt>
                <c:pt idx="2850">
                  <c:v>139120478</c:v>
                </c:pt>
                <c:pt idx="2851">
                  <c:v>139120478</c:v>
                </c:pt>
                <c:pt idx="2852">
                  <c:v>139120478</c:v>
                </c:pt>
                <c:pt idx="2853">
                  <c:v>139120478</c:v>
                </c:pt>
                <c:pt idx="2854">
                  <c:v>139120478</c:v>
                </c:pt>
                <c:pt idx="2855">
                  <c:v>139120478</c:v>
                </c:pt>
                <c:pt idx="2856">
                  <c:v>139120478</c:v>
                </c:pt>
                <c:pt idx="2857">
                  <c:v>139120478</c:v>
                </c:pt>
                <c:pt idx="2858">
                  <c:v>139721352</c:v>
                </c:pt>
                <c:pt idx="2859">
                  <c:v>139721352</c:v>
                </c:pt>
                <c:pt idx="2860">
                  <c:v>139721352</c:v>
                </c:pt>
                <c:pt idx="2861">
                  <c:v>139721352</c:v>
                </c:pt>
                <c:pt idx="2862">
                  <c:v>139721352</c:v>
                </c:pt>
                <c:pt idx="2863">
                  <c:v>139721352</c:v>
                </c:pt>
                <c:pt idx="2864">
                  <c:v>139721352</c:v>
                </c:pt>
                <c:pt idx="2865">
                  <c:v>139721352</c:v>
                </c:pt>
                <c:pt idx="2866">
                  <c:v>139721352</c:v>
                </c:pt>
                <c:pt idx="2867">
                  <c:v>139721352</c:v>
                </c:pt>
                <c:pt idx="2868">
                  <c:v>140325095</c:v>
                </c:pt>
                <c:pt idx="2869">
                  <c:v>140325095</c:v>
                </c:pt>
                <c:pt idx="2870">
                  <c:v>140325095</c:v>
                </c:pt>
                <c:pt idx="2871">
                  <c:v>140325095</c:v>
                </c:pt>
                <c:pt idx="2872">
                  <c:v>140325095</c:v>
                </c:pt>
                <c:pt idx="2873">
                  <c:v>140325095</c:v>
                </c:pt>
                <c:pt idx="2874">
                  <c:v>140325095</c:v>
                </c:pt>
                <c:pt idx="2875">
                  <c:v>140363805</c:v>
                </c:pt>
                <c:pt idx="2876">
                  <c:v>140363805</c:v>
                </c:pt>
                <c:pt idx="2877">
                  <c:v>140363805</c:v>
                </c:pt>
                <c:pt idx="2878">
                  <c:v>140363805</c:v>
                </c:pt>
                <c:pt idx="2879">
                  <c:v>140363805</c:v>
                </c:pt>
                <c:pt idx="2880">
                  <c:v>140363805</c:v>
                </c:pt>
                <c:pt idx="2881">
                  <c:v>140363805</c:v>
                </c:pt>
                <c:pt idx="2882">
                  <c:v>140363805</c:v>
                </c:pt>
                <c:pt idx="2883">
                  <c:v>140363805</c:v>
                </c:pt>
                <c:pt idx="2884">
                  <c:v>140363805</c:v>
                </c:pt>
                <c:pt idx="2885">
                  <c:v>140363805</c:v>
                </c:pt>
                <c:pt idx="2886">
                  <c:v>140363805</c:v>
                </c:pt>
                <c:pt idx="2887">
                  <c:v>140363805</c:v>
                </c:pt>
                <c:pt idx="2888">
                  <c:v>140363805</c:v>
                </c:pt>
                <c:pt idx="2889">
                  <c:v>140363805</c:v>
                </c:pt>
                <c:pt idx="2890">
                  <c:v>140363805</c:v>
                </c:pt>
                <c:pt idx="2891">
                  <c:v>140363805</c:v>
                </c:pt>
                <c:pt idx="2892">
                  <c:v>140363805</c:v>
                </c:pt>
                <c:pt idx="2893">
                  <c:v>140363805</c:v>
                </c:pt>
                <c:pt idx="2894">
                  <c:v>140382283</c:v>
                </c:pt>
                <c:pt idx="2895">
                  <c:v>140382283</c:v>
                </c:pt>
                <c:pt idx="2896">
                  <c:v>140382283</c:v>
                </c:pt>
                <c:pt idx="2897">
                  <c:v>140382283</c:v>
                </c:pt>
                <c:pt idx="2898">
                  <c:v>140382283</c:v>
                </c:pt>
                <c:pt idx="2899">
                  <c:v>140382283</c:v>
                </c:pt>
                <c:pt idx="2900">
                  <c:v>140382283</c:v>
                </c:pt>
                <c:pt idx="2901">
                  <c:v>140382283</c:v>
                </c:pt>
                <c:pt idx="2902">
                  <c:v>140382283</c:v>
                </c:pt>
                <c:pt idx="2903">
                  <c:v>140382283</c:v>
                </c:pt>
                <c:pt idx="2904">
                  <c:v>140382283</c:v>
                </c:pt>
                <c:pt idx="2905">
                  <c:v>140382283</c:v>
                </c:pt>
                <c:pt idx="2906">
                  <c:v>140382283</c:v>
                </c:pt>
                <c:pt idx="2907">
                  <c:v>140382283</c:v>
                </c:pt>
                <c:pt idx="2908">
                  <c:v>141629892</c:v>
                </c:pt>
                <c:pt idx="2909">
                  <c:v>141629892</c:v>
                </c:pt>
                <c:pt idx="2910">
                  <c:v>141629892</c:v>
                </c:pt>
                <c:pt idx="2911">
                  <c:v>141629892</c:v>
                </c:pt>
                <c:pt idx="2912">
                  <c:v>141629892</c:v>
                </c:pt>
                <c:pt idx="2913">
                  <c:v>141629892</c:v>
                </c:pt>
                <c:pt idx="2914">
                  <c:v>141629892</c:v>
                </c:pt>
                <c:pt idx="2915">
                  <c:v>141629892</c:v>
                </c:pt>
                <c:pt idx="2916">
                  <c:v>141760919</c:v>
                </c:pt>
                <c:pt idx="2917">
                  <c:v>141760919</c:v>
                </c:pt>
                <c:pt idx="2918">
                  <c:v>141760919</c:v>
                </c:pt>
                <c:pt idx="2919">
                  <c:v>142256374</c:v>
                </c:pt>
                <c:pt idx="2920">
                  <c:v>142256374</c:v>
                </c:pt>
                <c:pt idx="2921">
                  <c:v>142256374</c:v>
                </c:pt>
                <c:pt idx="2922">
                  <c:v>142256374</c:v>
                </c:pt>
                <c:pt idx="2923">
                  <c:v>142256374</c:v>
                </c:pt>
                <c:pt idx="2924">
                  <c:v>142256374</c:v>
                </c:pt>
                <c:pt idx="2925">
                  <c:v>142256374</c:v>
                </c:pt>
                <c:pt idx="2926">
                  <c:v>142256374</c:v>
                </c:pt>
                <c:pt idx="2927">
                  <c:v>142256374</c:v>
                </c:pt>
                <c:pt idx="2928">
                  <c:v>142256374</c:v>
                </c:pt>
                <c:pt idx="2929">
                  <c:v>142256374</c:v>
                </c:pt>
                <c:pt idx="2930">
                  <c:v>142256374</c:v>
                </c:pt>
                <c:pt idx="2931">
                  <c:v>142256374</c:v>
                </c:pt>
                <c:pt idx="2932">
                  <c:v>142256374</c:v>
                </c:pt>
                <c:pt idx="2933">
                  <c:v>142256374</c:v>
                </c:pt>
                <c:pt idx="2934">
                  <c:v>142256374</c:v>
                </c:pt>
                <c:pt idx="2935">
                  <c:v>142256374</c:v>
                </c:pt>
                <c:pt idx="2936">
                  <c:v>142256374</c:v>
                </c:pt>
                <c:pt idx="2937">
                  <c:v>142256374</c:v>
                </c:pt>
                <c:pt idx="2938">
                  <c:v>142256374</c:v>
                </c:pt>
                <c:pt idx="2939">
                  <c:v>142256374</c:v>
                </c:pt>
                <c:pt idx="2940">
                  <c:v>142256374</c:v>
                </c:pt>
                <c:pt idx="2941">
                  <c:v>142256374</c:v>
                </c:pt>
                <c:pt idx="2942">
                  <c:v>142256374</c:v>
                </c:pt>
                <c:pt idx="2943">
                  <c:v>142267559</c:v>
                </c:pt>
                <c:pt idx="2944">
                  <c:v>142267559</c:v>
                </c:pt>
                <c:pt idx="2945">
                  <c:v>142267559</c:v>
                </c:pt>
                <c:pt idx="2946">
                  <c:v>142267559</c:v>
                </c:pt>
                <c:pt idx="2947">
                  <c:v>142267559</c:v>
                </c:pt>
                <c:pt idx="2948">
                  <c:v>142267559</c:v>
                </c:pt>
                <c:pt idx="2949">
                  <c:v>142267559</c:v>
                </c:pt>
                <c:pt idx="2950">
                  <c:v>142267559</c:v>
                </c:pt>
                <c:pt idx="2951">
                  <c:v>142267559</c:v>
                </c:pt>
                <c:pt idx="2952">
                  <c:v>142267559</c:v>
                </c:pt>
                <c:pt idx="2953">
                  <c:v>142267559</c:v>
                </c:pt>
                <c:pt idx="2954">
                  <c:v>142267559</c:v>
                </c:pt>
                <c:pt idx="2955">
                  <c:v>142267559</c:v>
                </c:pt>
                <c:pt idx="2956">
                  <c:v>142267559</c:v>
                </c:pt>
                <c:pt idx="2957">
                  <c:v>142433038</c:v>
                </c:pt>
                <c:pt idx="2958">
                  <c:v>142433038</c:v>
                </c:pt>
                <c:pt idx="2959">
                  <c:v>142433038</c:v>
                </c:pt>
                <c:pt idx="2960">
                  <c:v>142433038</c:v>
                </c:pt>
                <c:pt idx="2961">
                  <c:v>142433038</c:v>
                </c:pt>
                <c:pt idx="2962">
                  <c:v>142433038</c:v>
                </c:pt>
                <c:pt idx="2963">
                  <c:v>142433038</c:v>
                </c:pt>
                <c:pt idx="2964">
                  <c:v>142433038</c:v>
                </c:pt>
                <c:pt idx="2965">
                  <c:v>142433038</c:v>
                </c:pt>
                <c:pt idx="2966">
                  <c:v>142433038</c:v>
                </c:pt>
                <c:pt idx="2967">
                  <c:v>142433038</c:v>
                </c:pt>
                <c:pt idx="2968">
                  <c:v>142433038</c:v>
                </c:pt>
                <c:pt idx="2969">
                  <c:v>142433038</c:v>
                </c:pt>
                <c:pt idx="2970">
                  <c:v>142433038</c:v>
                </c:pt>
                <c:pt idx="2971">
                  <c:v>142433038</c:v>
                </c:pt>
                <c:pt idx="2972">
                  <c:v>142433038</c:v>
                </c:pt>
                <c:pt idx="2973">
                  <c:v>142433038</c:v>
                </c:pt>
                <c:pt idx="2974">
                  <c:v>142433038</c:v>
                </c:pt>
                <c:pt idx="2975">
                  <c:v>142433038</c:v>
                </c:pt>
                <c:pt idx="2976">
                  <c:v>142433038</c:v>
                </c:pt>
                <c:pt idx="2977">
                  <c:v>142450623</c:v>
                </c:pt>
                <c:pt idx="2978">
                  <c:v>142450623</c:v>
                </c:pt>
                <c:pt idx="2979">
                  <c:v>142450623</c:v>
                </c:pt>
                <c:pt idx="2980">
                  <c:v>142450623</c:v>
                </c:pt>
                <c:pt idx="2981">
                  <c:v>142450623</c:v>
                </c:pt>
                <c:pt idx="2982">
                  <c:v>142450623</c:v>
                </c:pt>
                <c:pt idx="2983">
                  <c:v>143284599</c:v>
                </c:pt>
                <c:pt idx="2984">
                  <c:v>143284599</c:v>
                </c:pt>
                <c:pt idx="2985">
                  <c:v>143284599</c:v>
                </c:pt>
                <c:pt idx="2986">
                  <c:v>143284599</c:v>
                </c:pt>
                <c:pt idx="2987">
                  <c:v>143284599</c:v>
                </c:pt>
                <c:pt idx="2988">
                  <c:v>143284599</c:v>
                </c:pt>
                <c:pt idx="2989">
                  <c:v>143284599</c:v>
                </c:pt>
                <c:pt idx="2990">
                  <c:v>143284599</c:v>
                </c:pt>
                <c:pt idx="2991">
                  <c:v>143284599</c:v>
                </c:pt>
                <c:pt idx="2992">
                  <c:v>143284599</c:v>
                </c:pt>
                <c:pt idx="2993">
                  <c:v>143284599</c:v>
                </c:pt>
                <c:pt idx="2994">
                  <c:v>143284599</c:v>
                </c:pt>
                <c:pt idx="2995">
                  <c:v>143284599</c:v>
                </c:pt>
                <c:pt idx="2996">
                  <c:v>143284599</c:v>
                </c:pt>
                <c:pt idx="2997">
                  <c:v>143552253</c:v>
                </c:pt>
                <c:pt idx="2998">
                  <c:v>143552260</c:v>
                </c:pt>
                <c:pt idx="2999">
                  <c:v>143552260</c:v>
                </c:pt>
                <c:pt idx="3000">
                  <c:v>143922981</c:v>
                </c:pt>
                <c:pt idx="3001">
                  <c:v>143922981</c:v>
                </c:pt>
                <c:pt idx="3002">
                  <c:v>143922981</c:v>
                </c:pt>
                <c:pt idx="3003">
                  <c:v>143922981</c:v>
                </c:pt>
                <c:pt idx="3004">
                  <c:v>143922981</c:v>
                </c:pt>
                <c:pt idx="3005">
                  <c:v>143922981</c:v>
                </c:pt>
                <c:pt idx="3006">
                  <c:v>143922981</c:v>
                </c:pt>
                <c:pt idx="3007">
                  <c:v>143922981</c:v>
                </c:pt>
                <c:pt idx="3008">
                  <c:v>143922981</c:v>
                </c:pt>
                <c:pt idx="3009">
                  <c:v>143922981</c:v>
                </c:pt>
                <c:pt idx="3010">
                  <c:v>143922981</c:v>
                </c:pt>
                <c:pt idx="3011">
                  <c:v>143922981</c:v>
                </c:pt>
                <c:pt idx="3012">
                  <c:v>143922981</c:v>
                </c:pt>
                <c:pt idx="3013">
                  <c:v>144138915</c:v>
                </c:pt>
                <c:pt idx="3014">
                  <c:v>144138915</c:v>
                </c:pt>
                <c:pt idx="3015">
                  <c:v>144138915</c:v>
                </c:pt>
                <c:pt idx="3016">
                  <c:v>144138915</c:v>
                </c:pt>
                <c:pt idx="3017">
                  <c:v>144138915</c:v>
                </c:pt>
                <c:pt idx="3018">
                  <c:v>144138915</c:v>
                </c:pt>
                <c:pt idx="3019">
                  <c:v>144138915</c:v>
                </c:pt>
                <c:pt idx="3020">
                  <c:v>144138915</c:v>
                </c:pt>
                <c:pt idx="3021">
                  <c:v>144138915</c:v>
                </c:pt>
                <c:pt idx="3022">
                  <c:v>144138915</c:v>
                </c:pt>
                <c:pt idx="3023">
                  <c:v>144138915</c:v>
                </c:pt>
                <c:pt idx="3024">
                  <c:v>144138915</c:v>
                </c:pt>
                <c:pt idx="3025">
                  <c:v>144138915</c:v>
                </c:pt>
                <c:pt idx="3026">
                  <c:v>144138915</c:v>
                </c:pt>
                <c:pt idx="3027">
                  <c:v>144138915</c:v>
                </c:pt>
                <c:pt idx="3028">
                  <c:v>144138915</c:v>
                </c:pt>
                <c:pt idx="3029">
                  <c:v>144188931</c:v>
                </c:pt>
                <c:pt idx="3030">
                  <c:v>144188931</c:v>
                </c:pt>
                <c:pt idx="3031">
                  <c:v>144188931</c:v>
                </c:pt>
                <c:pt idx="3032">
                  <c:v>144188931</c:v>
                </c:pt>
                <c:pt idx="3033">
                  <c:v>144188931</c:v>
                </c:pt>
                <c:pt idx="3034">
                  <c:v>144188931</c:v>
                </c:pt>
                <c:pt idx="3035">
                  <c:v>144188931</c:v>
                </c:pt>
                <c:pt idx="3036">
                  <c:v>144188931</c:v>
                </c:pt>
                <c:pt idx="3037">
                  <c:v>144188931</c:v>
                </c:pt>
                <c:pt idx="3038">
                  <c:v>144188931</c:v>
                </c:pt>
                <c:pt idx="3039">
                  <c:v>144188931</c:v>
                </c:pt>
                <c:pt idx="3040">
                  <c:v>144188931</c:v>
                </c:pt>
                <c:pt idx="3041">
                  <c:v>144188931</c:v>
                </c:pt>
                <c:pt idx="3042">
                  <c:v>144188931</c:v>
                </c:pt>
                <c:pt idx="3043">
                  <c:v>144188931</c:v>
                </c:pt>
                <c:pt idx="3044">
                  <c:v>144188931</c:v>
                </c:pt>
                <c:pt idx="3045">
                  <c:v>144188931</c:v>
                </c:pt>
                <c:pt idx="3046">
                  <c:v>144188931</c:v>
                </c:pt>
                <c:pt idx="3047">
                  <c:v>144188931</c:v>
                </c:pt>
                <c:pt idx="3048">
                  <c:v>144188931</c:v>
                </c:pt>
                <c:pt idx="3049">
                  <c:v>144188931</c:v>
                </c:pt>
                <c:pt idx="3050">
                  <c:v>144357443</c:v>
                </c:pt>
                <c:pt idx="3051">
                  <c:v>144357443</c:v>
                </c:pt>
                <c:pt idx="3052">
                  <c:v>144357443</c:v>
                </c:pt>
                <c:pt idx="3053">
                  <c:v>144357443</c:v>
                </c:pt>
                <c:pt idx="3054">
                  <c:v>144357443</c:v>
                </c:pt>
                <c:pt idx="3055">
                  <c:v>144357443</c:v>
                </c:pt>
                <c:pt idx="3056">
                  <c:v>144357443</c:v>
                </c:pt>
                <c:pt idx="3057">
                  <c:v>144357443</c:v>
                </c:pt>
                <c:pt idx="3058">
                  <c:v>144357443</c:v>
                </c:pt>
                <c:pt idx="3059">
                  <c:v>144357443</c:v>
                </c:pt>
                <c:pt idx="3060">
                  <c:v>144357443</c:v>
                </c:pt>
                <c:pt idx="3061">
                  <c:v>144357443</c:v>
                </c:pt>
                <c:pt idx="3062">
                  <c:v>144357443</c:v>
                </c:pt>
                <c:pt idx="3063">
                  <c:v>144357443</c:v>
                </c:pt>
                <c:pt idx="3064">
                  <c:v>144357443</c:v>
                </c:pt>
                <c:pt idx="3065">
                  <c:v>145450902</c:v>
                </c:pt>
                <c:pt idx="3066">
                  <c:v>145450902</c:v>
                </c:pt>
                <c:pt idx="3067">
                  <c:v>145450902</c:v>
                </c:pt>
                <c:pt idx="3068">
                  <c:v>145450902</c:v>
                </c:pt>
                <c:pt idx="3069">
                  <c:v>145450902</c:v>
                </c:pt>
                <c:pt idx="3070">
                  <c:v>145450902</c:v>
                </c:pt>
                <c:pt idx="3071">
                  <c:v>145450902</c:v>
                </c:pt>
                <c:pt idx="3072">
                  <c:v>145450902</c:v>
                </c:pt>
                <c:pt idx="3073">
                  <c:v>145450902</c:v>
                </c:pt>
                <c:pt idx="3074">
                  <c:v>145561920</c:v>
                </c:pt>
                <c:pt idx="3075">
                  <c:v>145561920</c:v>
                </c:pt>
                <c:pt idx="3076">
                  <c:v>145724737</c:v>
                </c:pt>
                <c:pt idx="3077">
                  <c:v>145724737</c:v>
                </c:pt>
                <c:pt idx="3078">
                  <c:v>145724737</c:v>
                </c:pt>
                <c:pt idx="3079">
                  <c:v>145724737</c:v>
                </c:pt>
                <c:pt idx="3080">
                  <c:v>146645356</c:v>
                </c:pt>
                <c:pt idx="3081">
                  <c:v>146645356</c:v>
                </c:pt>
                <c:pt idx="3082">
                  <c:v>146645356</c:v>
                </c:pt>
                <c:pt idx="3083">
                  <c:v>146645356</c:v>
                </c:pt>
                <c:pt idx="3084">
                  <c:v>146763643</c:v>
                </c:pt>
                <c:pt idx="3085">
                  <c:v>146763643</c:v>
                </c:pt>
                <c:pt idx="3086">
                  <c:v>146763643</c:v>
                </c:pt>
                <c:pt idx="3087">
                  <c:v>146763643</c:v>
                </c:pt>
                <c:pt idx="3088">
                  <c:v>146763643</c:v>
                </c:pt>
                <c:pt idx="3089">
                  <c:v>146763643</c:v>
                </c:pt>
                <c:pt idx="3090">
                  <c:v>146763643</c:v>
                </c:pt>
                <c:pt idx="3091">
                  <c:v>146763643</c:v>
                </c:pt>
                <c:pt idx="3092">
                  <c:v>146763643</c:v>
                </c:pt>
                <c:pt idx="3093">
                  <c:v>146763643</c:v>
                </c:pt>
                <c:pt idx="3094">
                  <c:v>146763643</c:v>
                </c:pt>
                <c:pt idx="3095">
                  <c:v>147253452</c:v>
                </c:pt>
                <c:pt idx="3096">
                  <c:v>147253452</c:v>
                </c:pt>
                <c:pt idx="3097">
                  <c:v>147253452</c:v>
                </c:pt>
                <c:pt idx="3098">
                  <c:v>147253452</c:v>
                </c:pt>
                <c:pt idx="3099">
                  <c:v>147253452</c:v>
                </c:pt>
                <c:pt idx="3100">
                  <c:v>147253452</c:v>
                </c:pt>
                <c:pt idx="3101">
                  <c:v>147253452</c:v>
                </c:pt>
                <c:pt idx="3102">
                  <c:v>147267487</c:v>
                </c:pt>
                <c:pt idx="3103">
                  <c:v>147267487</c:v>
                </c:pt>
                <c:pt idx="3104">
                  <c:v>147267487</c:v>
                </c:pt>
                <c:pt idx="3105">
                  <c:v>147267487</c:v>
                </c:pt>
                <c:pt idx="3106">
                  <c:v>147267487</c:v>
                </c:pt>
                <c:pt idx="3107">
                  <c:v>147267487</c:v>
                </c:pt>
                <c:pt idx="3108">
                  <c:v>147267487</c:v>
                </c:pt>
                <c:pt idx="3109">
                  <c:v>147267487</c:v>
                </c:pt>
                <c:pt idx="3110">
                  <c:v>147874225</c:v>
                </c:pt>
                <c:pt idx="3111">
                  <c:v>147984642</c:v>
                </c:pt>
                <c:pt idx="3112">
                  <c:v>148132534</c:v>
                </c:pt>
                <c:pt idx="3113">
                  <c:v>148132534</c:v>
                </c:pt>
                <c:pt idx="3114">
                  <c:v>148768456</c:v>
                </c:pt>
                <c:pt idx="3115">
                  <c:v>148768456</c:v>
                </c:pt>
                <c:pt idx="3116">
                  <c:v>150009378</c:v>
                </c:pt>
                <c:pt idx="3117">
                  <c:v>150328093</c:v>
                </c:pt>
                <c:pt idx="3118">
                  <c:v>150328093</c:v>
                </c:pt>
                <c:pt idx="3119">
                  <c:v>150328093</c:v>
                </c:pt>
                <c:pt idx="3120">
                  <c:v>150328093</c:v>
                </c:pt>
                <c:pt idx="3121">
                  <c:v>150328093</c:v>
                </c:pt>
                <c:pt idx="3122">
                  <c:v>150328093</c:v>
                </c:pt>
                <c:pt idx="3123">
                  <c:v>150328093</c:v>
                </c:pt>
                <c:pt idx="3124">
                  <c:v>150328093</c:v>
                </c:pt>
                <c:pt idx="3125">
                  <c:v>150328093</c:v>
                </c:pt>
                <c:pt idx="3126">
                  <c:v>150987616</c:v>
                </c:pt>
                <c:pt idx="3127">
                  <c:v>150987616</c:v>
                </c:pt>
                <c:pt idx="3128">
                  <c:v>150987616</c:v>
                </c:pt>
                <c:pt idx="3129">
                  <c:v>150987616</c:v>
                </c:pt>
                <c:pt idx="3130">
                  <c:v>150987616</c:v>
                </c:pt>
                <c:pt idx="3131">
                  <c:v>150987616</c:v>
                </c:pt>
                <c:pt idx="3132">
                  <c:v>150987616</c:v>
                </c:pt>
                <c:pt idx="3133">
                  <c:v>150987616</c:v>
                </c:pt>
                <c:pt idx="3134">
                  <c:v>150987616</c:v>
                </c:pt>
                <c:pt idx="3135">
                  <c:v>150987616</c:v>
                </c:pt>
                <c:pt idx="3136">
                  <c:v>150987616</c:v>
                </c:pt>
                <c:pt idx="3137">
                  <c:v>150987616</c:v>
                </c:pt>
                <c:pt idx="3138">
                  <c:v>150987616</c:v>
                </c:pt>
                <c:pt idx="3139">
                  <c:v>150987616</c:v>
                </c:pt>
                <c:pt idx="3140">
                  <c:v>150987616</c:v>
                </c:pt>
                <c:pt idx="3141">
                  <c:v>150987616</c:v>
                </c:pt>
                <c:pt idx="3142">
                  <c:v>150993616</c:v>
                </c:pt>
                <c:pt idx="3143">
                  <c:v>150993616</c:v>
                </c:pt>
                <c:pt idx="3144">
                  <c:v>150993616</c:v>
                </c:pt>
                <c:pt idx="3145">
                  <c:v>150993616</c:v>
                </c:pt>
                <c:pt idx="3146">
                  <c:v>150993616</c:v>
                </c:pt>
                <c:pt idx="3147">
                  <c:v>150993616</c:v>
                </c:pt>
                <c:pt idx="3148">
                  <c:v>150993616</c:v>
                </c:pt>
                <c:pt idx="3149">
                  <c:v>150993616</c:v>
                </c:pt>
                <c:pt idx="3150">
                  <c:v>150993616</c:v>
                </c:pt>
                <c:pt idx="3151">
                  <c:v>151798173</c:v>
                </c:pt>
                <c:pt idx="3152">
                  <c:v>151798173</c:v>
                </c:pt>
                <c:pt idx="3153">
                  <c:v>151798173</c:v>
                </c:pt>
                <c:pt idx="3154">
                  <c:v>151798173</c:v>
                </c:pt>
                <c:pt idx="3155">
                  <c:v>151798173</c:v>
                </c:pt>
                <c:pt idx="3156">
                  <c:v>151798173</c:v>
                </c:pt>
                <c:pt idx="3157">
                  <c:v>151798173</c:v>
                </c:pt>
                <c:pt idx="3158">
                  <c:v>151798173</c:v>
                </c:pt>
                <c:pt idx="3159">
                  <c:v>151798173</c:v>
                </c:pt>
                <c:pt idx="3160">
                  <c:v>151798173</c:v>
                </c:pt>
                <c:pt idx="3161">
                  <c:v>151798173</c:v>
                </c:pt>
                <c:pt idx="3162">
                  <c:v>151798173</c:v>
                </c:pt>
                <c:pt idx="3163">
                  <c:v>151798173</c:v>
                </c:pt>
                <c:pt idx="3164">
                  <c:v>151798173</c:v>
                </c:pt>
                <c:pt idx="3165">
                  <c:v>151798173</c:v>
                </c:pt>
                <c:pt idx="3166">
                  <c:v>151798173</c:v>
                </c:pt>
                <c:pt idx="3167">
                  <c:v>151798173</c:v>
                </c:pt>
                <c:pt idx="3168">
                  <c:v>151798173</c:v>
                </c:pt>
                <c:pt idx="3169">
                  <c:v>151798173</c:v>
                </c:pt>
                <c:pt idx="3170">
                  <c:v>152291762</c:v>
                </c:pt>
                <c:pt idx="3171">
                  <c:v>152291762</c:v>
                </c:pt>
                <c:pt idx="3172">
                  <c:v>152291762</c:v>
                </c:pt>
                <c:pt idx="3173">
                  <c:v>152291762</c:v>
                </c:pt>
                <c:pt idx="3174">
                  <c:v>152291762</c:v>
                </c:pt>
                <c:pt idx="3175">
                  <c:v>152291762</c:v>
                </c:pt>
                <c:pt idx="3176">
                  <c:v>152291762</c:v>
                </c:pt>
                <c:pt idx="3177">
                  <c:v>152291762</c:v>
                </c:pt>
                <c:pt idx="3178">
                  <c:v>152291762</c:v>
                </c:pt>
                <c:pt idx="3179">
                  <c:v>152291762</c:v>
                </c:pt>
                <c:pt idx="3180">
                  <c:v>152291762</c:v>
                </c:pt>
                <c:pt idx="3181">
                  <c:v>152291762</c:v>
                </c:pt>
                <c:pt idx="3182">
                  <c:v>152291762</c:v>
                </c:pt>
                <c:pt idx="3183">
                  <c:v>152291762</c:v>
                </c:pt>
                <c:pt idx="3184">
                  <c:v>152291762</c:v>
                </c:pt>
                <c:pt idx="3185">
                  <c:v>152372060</c:v>
                </c:pt>
                <c:pt idx="3186">
                  <c:v>152372060</c:v>
                </c:pt>
                <c:pt idx="3187">
                  <c:v>152372060</c:v>
                </c:pt>
                <c:pt idx="3188">
                  <c:v>152372060</c:v>
                </c:pt>
                <c:pt idx="3189">
                  <c:v>152372060</c:v>
                </c:pt>
                <c:pt idx="3190">
                  <c:v>152372060</c:v>
                </c:pt>
                <c:pt idx="3191">
                  <c:v>152372060</c:v>
                </c:pt>
                <c:pt idx="3192">
                  <c:v>152372060</c:v>
                </c:pt>
                <c:pt idx="3193">
                  <c:v>152372060</c:v>
                </c:pt>
                <c:pt idx="3194">
                  <c:v>152372060</c:v>
                </c:pt>
                <c:pt idx="3195">
                  <c:v>152372060</c:v>
                </c:pt>
                <c:pt idx="3196">
                  <c:v>152372060</c:v>
                </c:pt>
                <c:pt idx="3197">
                  <c:v>155310226</c:v>
                </c:pt>
                <c:pt idx="3198">
                  <c:v>155310226</c:v>
                </c:pt>
                <c:pt idx="3199">
                  <c:v>155310226</c:v>
                </c:pt>
                <c:pt idx="3200">
                  <c:v>155683388</c:v>
                </c:pt>
                <c:pt idx="3201">
                  <c:v>155683388</c:v>
                </c:pt>
                <c:pt idx="3202">
                  <c:v>155683388</c:v>
                </c:pt>
                <c:pt idx="3203">
                  <c:v>155683388</c:v>
                </c:pt>
                <c:pt idx="3204">
                  <c:v>155683388</c:v>
                </c:pt>
                <c:pt idx="3205">
                  <c:v>155683388</c:v>
                </c:pt>
                <c:pt idx="3206">
                  <c:v>157635477</c:v>
                </c:pt>
                <c:pt idx="3207">
                  <c:v>157635477</c:v>
                </c:pt>
                <c:pt idx="3208">
                  <c:v>157635477</c:v>
                </c:pt>
                <c:pt idx="3209">
                  <c:v>159917334</c:v>
                </c:pt>
                <c:pt idx="3210">
                  <c:v>159940971</c:v>
                </c:pt>
                <c:pt idx="3211">
                  <c:v>159940971</c:v>
                </c:pt>
                <c:pt idx="3212">
                  <c:v>159940971</c:v>
                </c:pt>
                <c:pt idx="3213">
                  <c:v>159940971</c:v>
                </c:pt>
                <c:pt idx="3214">
                  <c:v>159940971</c:v>
                </c:pt>
                <c:pt idx="3215">
                  <c:v>159940971</c:v>
                </c:pt>
                <c:pt idx="3216">
                  <c:v>159940971</c:v>
                </c:pt>
                <c:pt idx="3217">
                  <c:v>160721074</c:v>
                </c:pt>
                <c:pt idx="3218">
                  <c:v>160721074</c:v>
                </c:pt>
                <c:pt idx="3219">
                  <c:v>161292262</c:v>
                </c:pt>
                <c:pt idx="3220">
                  <c:v>161292262</c:v>
                </c:pt>
                <c:pt idx="3221">
                  <c:v>161292262</c:v>
                </c:pt>
                <c:pt idx="3222">
                  <c:v>161310448</c:v>
                </c:pt>
                <c:pt idx="3223">
                  <c:v>161310448</c:v>
                </c:pt>
                <c:pt idx="3224">
                  <c:v>161310455</c:v>
                </c:pt>
                <c:pt idx="3225">
                  <c:v>161310455</c:v>
                </c:pt>
                <c:pt idx="3226">
                  <c:v>161310455</c:v>
                </c:pt>
                <c:pt idx="3227">
                  <c:v>161310455</c:v>
                </c:pt>
                <c:pt idx="3228">
                  <c:v>161310455</c:v>
                </c:pt>
                <c:pt idx="3229">
                  <c:v>161310455</c:v>
                </c:pt>
                <c:pt idx="3230">
                  <c:v>161310455</c:v>
                </c:pt>
                <c:pt idx="3231">
                  <c:v>161837295</c:v>
                </c:pt>
                <c:pt idx="3232">
                  <c:v>161837295</c:v>
                </c:pt>
                <c:pt idx="3233">
                  <c:v>162329759</c:v>
                </c:pt>
                <c:pt idx="3234">
                  <c:v>162329759</c:v>
                </c:pt>
                <c:pt idx="3235">
                  <c:v>162329759</c:v>
                </c:pt>
                <c:pt idx="3236">
                  <c:v>162329759</c:v>
                </c:pt>
                <c:pt idx="3237">
                  <c:v>162329759</c:v>
                </c:pt>
                <c:pt idx="3238">
                  <c:v>162329759</c:v>
                </c:pt>
                <c:pt idx="3239">
                  <c:v>162329759</c:v>
                </c:pt>
                <c:pt idx="3240">
                  <c:v>162329759</c:v>
                </c:pt>
                <c:pt idx="3241">
                  <c:v>162745771</c:v>
                </c:pt>
                <c:pt idx="3242">
                  <c:v>162745771</c:v>
                </c:pt>
                <c:pt idx="3243">
                  <c:v>162745771</c:v>
                </c:pt>
                <c:pt idx="3244">
                  <c:v>162745771</c:v>
                </c:pt>
                <c:pt idx="3245">
                  <c:v>162745771</c:v>
                </c:pt>
                <c:pt idx="3246">
                  <c:v>162745771</c:v>
                </c:pt>
                <c:pt idx="3247">
                  <c:v>162745771</c:v>
                </c:pt>
                <c:pt idx="3248">
                  <c:v>162745771</c:v>
                </c:pt>
                <c:pt idx="3249">
                  <c:v>162745771</c:v>
                </c:pt>
                <c:pt idx="3250">
                  <c:v>162745771</c:v>
                </c:pt>
                <c:pt idx="3251">
                  <c:v>162955942</c:v>
                </c:pt>
                <c:pt idx="3252">
                  <c:v>162955942</c:v>
                </c:pt>
                <c:pt idx="3253">
                  <c:v>162955942</c:v>
                </c:pt>
                <c:pt idx="3254">
                  <c:v>162955942</c:v>
                </c:pt>
                <c:pt idx="3255">
                  <c:v>162955942</c:v>
                </c:pt>
                <c:pt idx="3256">
                  <c:v>162955942</c:v>
                </c:pt>
                <c:pt idx="3257">
                  <c:v>162955942</c:v>
                </c:pt>
                <c:pt idx="3258">
                  <c:v>162955942</c:v>
                </c:pt>
                <c:pt idx="3259">
                  <c:v>162955942</c:v>
                </c:pt>
                <c:pt idx="3260">
                  <c:v>162955942</c:v>
                </c:pt>
                <c:pt idx="3261">
                  <c:v>162955942</c:v>
                </c:pt>
                <c:pt idx="3262">
                  <c:v>163968496</c:v>
                </c:pt>
                <c:pt idx="3263">
                  <c:v>163968496</c:v>
                </c:pt>
                <c:pt idx="3264">
                  <c:v>163968496</c:v>
                </c:pt>
                <c:pt idx="3265">
                  <c:v>163968496</c:v>
                </c:pt>
                <c:pt idx="3266">
                  <c:v>163968496</c:v>
                </c:pt>
                <c:pt idx="3267">
                  <c:v>163968496</c:v>
                </c:pt>
                <c:pt idx="3268">
                  <c:v>163968496</c:v>
                </c:pt>
                <c:pt idx="3269">
                  <c:v>163968496</c:v>
                </c:pt>
                <c:pt idx="3270">
                  <c:v>163968496</c:v>
                </c:pt>
                <c:pt idx="3271">
                  <c:v>163968496</c:v>
                </c:pt>
                <c:pt idx="3272">
                  <c:v>163968496</c:v>
                </c:pt>
                <c:pt idx="3273">
                  <c:v>163968496</c:v>
                </c:pt>
                <c:pt idx="3274">
                  <c:v>164348329</c:v>
                </c:pt>
                <c:pt idx="3275">
                  <c:v>164348329</c:v>
                </c:pt>
                <c:pt idx="3276">
                  <c:v>164348329</c:v>
                </c:pt>
                <c:pt idx="3277">
                  <c:v>164348329</c:v>
                </c:pt>
                <c:pt idx="3278">
                  <c:v>164348329</c:v>
                </c:pt>
                <c:pt idx="3279">
                  <c:v>164348329</c:v>
                </c:pt>
                <c:pt idx="3280">
                  <c:v>166496071</c:v>
                </c:pt>
                <c:pt idx="3281">
                  <c:v>166496071</c:v>
                </c:pt>
                <c:pt idx="3282">
                  <c:v>167302304</c:v>
                </c:pt>
                <c:pt idx="3283">
                  <c:v>167302304</c:v>
                </c:pt>
                <c:pt idx="3284">
                  <c:v>168392714</c:v>
                </c:pt>
                <c:pt idx="3285">
                  <c:v>168392714</c:v>
                </c:pt>
                <c:pt idx="3286">
                  <c:v>168392714</c:v>
                </c:pt>
                <c:pt idx="3287">
                  <c:v>168392714</c:v>
                </c:pt>
                <c:pt idx="3288">
                  <c:v>168392714</c:v>
                </c:pt>
                <c:pt idx="3289">
                  <c:v>170208466</c:v>
                </c:pt>
                <c:pt idx="3290">
                  <c:v>170208466</c:v>
                </c:pt>
                <c:pt idx="3291">
                  <c:v>170405448</c:v>
                </c:pt>
                <c:pt idx="3292">
                  <c:v>170405448</c:v>
                </c:pt>
                <c:pt idx="3293">
                  <c:v>170644776</c:v>
                </c:pt>
                <c:pt idx="3294">
                  <c:v>170644776</c:v>
                </c:pt>
                <c:pt idx="3295">
                  <c:v>170644776</c:v>
                </c:pt>
                <c:pt idx="3296">
                  <c:v>170644776</c:v>
                </c:pt>
                <c:pt idx="3297">
                  <c:v>170644776</c:v>
                </c:pt>
                <c:pt idx="3298">
                  <c:v>170644776</c:v>
                </c:pt>
                <c:pt idx="3299">
                  <c:v>171722737</c:v>
                </c:pt>
                <c:pt idx="3300">
                  <c:v>172725208</c:v>
                </c:pt>
                <c:pt idx="3301">
                  <c:v>172725208</c:v>
                </c:pt>
                <c:pt idx="3302">
                  <c:v>172725208</c:v>
                </c:pt>
                <c:pt idx="3303">
                  <c:v>172725208</c:v>
                </c:pt>
                <c:pt idx="3304">
                  <c:v>172820692</c:v>
                </c:pt>
                <c:pt idx="3305">
                  <c:v>172820692</c:v>
                </c:pt>
                <c:pt idx="3306">
                  <c:v>172820692</c:v>
                </c:pt>
                <c:pt idx="3307">
                  <c:v>172820692</c:v>
                </c:pt>
                <c:pt idx="3308">
                  <c:v>173147048</c:v>
                </c:pt>
                <c:pt idx="3309">
                  <c:v>173486403</c:v>
                </c:pt>
                <c:pt idx="3310">
                  <c:v>173486403</c:v>
                </c:pt>
                <c:pt idx="3311">
                  <c:v>173486403</c:v>
                </c:pt>
                <c:pt idx="3312">
                  <c:v>174233771</c:v>
                </c:pt>
                <c:pt idx="3313">
                  <c:v>174233771</c:v>
                </c:pt>
                <c:pt idx="3314">
                  <c:v>174233771</c:v>
                </c:pt>
                <c:pt idx="3315">
                  <c:v>174233771</c:v>
                </c:pt>
                <c:pt idx="3316">
                  <c:v>174233771</c:v>
                </c:pt>
                <c:pt idx="3317">
                  <c:v>176468596</c:v>
                </c:pt>
                <c:pt idx="3318">
                  <c:v>176468596</c:v>
                </c:pt>
                <c:pt idx="3319">
                  <c:v>176468596</c:v>
                </c:pt>
                <c:pt idx="3320">
                  <c:v>176468596</c:v>
                </c:pt>
                <c:pt idx="3321">
                  <c:v>176468596</c:v>
                </c:pt>
                <c:pt idx="3322">
                  <c:v>176468596</c:v>
                </c:pt>
                <c:pt idx="3323">
                  <c:v>176468596</c:v>
                </c:pt>
                <c:pt idx="3324">
                  <c:v>176468596</c:v>
                </c:pt>
                <c:pt idx="3325">
                  <c:v>176468596</c:v>
                </c:pt>
                <c:pt idx="3326">
                  <c:v>176468596</c:v>
                </c:pt>
                <c:pt idx="3327">
                  <c:v>177860818</c:v>
                </c:pt>
                <c:pt idx="3328">
                  <c:v>177860818</c:v>
                </c:pt>
                <c:pt idx="3329">
                  <c:v>177860818</c:v>
                </c:pt>
                <c:pt idx="3330">
                  <c:v>177860818</c:v>
                </c:pt>
                <c:pt idx="3331">
                  <c:v>177860818</c:v>
                </c:pt>
                <c:pt idx="3332">
                  <c:v>177860818</c:v>
                </c:pt>
                <c:pt idx="3333">
                  <c:v>177860818</c:v>
                </c:pt>
                <c:pt idx="3334">
                  <c:v>177860818</c:v>
                </c:pt>
                <c:pt idx="3335">
                  <c:v>177860818</c:v>
                </c:pt>
                <c:pt idx="3336">
                  <c:v>177860818</c:v>
                </c:pt>
                <c:pt idx="3337">
                  <c:v>177860818</c:v>
                </c:pt>
                <c:pt idx="3338">
                  <c:v>177860818</c:v>
                </c:pt>
                <c:pt idx="3339">
                  <c:v>177860818</c:v>
                </c:pt>
                <c:pt idx="3340">
                  <c:v>177860818</c:v>
                </c:pt>
                <c:pt idx="3341">
                  <c:v>177860818</c:v>
                </c:pt>
                <c:pt idx="3342">
                  <c:v>177860818</c:v>
                </c:pt>
                <c:pt idx="3343">
                  <c:v>177860818</c:v>
                </c:pt>
                <c:pt idx="3344">
                  <c:v>177860818</c:v>
                </c:pt>
                <c:pt idx="3345">
                  <c:v>177876595</c:v>
                </c:pt>
                <c:pt idx="3346">
                  <c:v>177876595</c:v>
                </c:pt>
                <c:pt idx="3347">
                  <c:v>177876595</c:v>
                </c:pt>
                <c:pt idx="3348">
                  <c:v>177876595</c:v>
                </c:pt>
                <c:pt idx="3349">
                  <c:v>177876595</c:v>
                </c:pt>
                <c:pt idx="3350">
                  <c:v>177876595</c:v>
                </c:pt>
                <c:pt idx="3351">
                  <c:v>177876595</c:v>
                </c:pt>
                <c:pt idx="3352">
                  <c:v>177876595</c:v>
                </c:pt>
                <c:pt idx="3353">
                  <c:v>177876595</c:v>
                </c:pt>
                <c:pt idx="3354">
                  <c:v>177876595</c:v>
                </c:pt>
                <c:pt idx="3355">
                  <c:v>177876595</c:v>
                </c:pt>
                <c:pt idx="3356">
                  <c:v>177876595</c:v>
                </c:pt>
                <c:pt idx="3357">
                  <c:v>177876595</c:v>
                </c:pt>
                <c:pt idx="3358">
                  <c:v>177876595</c:v>
                </c:pt>
                <c:pt idx="3359">
                  <c:v>177876595</c:v>
                </c:pt>
                <c:pt idx="3360">
                  <c:v>177876595</c:v>
                </c:pt>
                <c:pt idx="3361">
                  <c:v>177876595</c:v>
                </c:pt>
                <c:pt idx="3362">
                  <c:v>177876595</c:v>
                </c:pt>
                <c:pt idx="3363">
                  <c:v>177876595</c:v>
                </c:pt>
                <c:pt idx="3364">
                  <c:v>177876595</c:v>
                </c:pt>
                <c:pt idx="3365">
                  <c:v>177876595</c:v>
                </c:pt>
                <c:pt idx="3366">
                  <c:v>177876595</c:v>
                </c:pt>
                <c:pt idx="3367">
                  <c:v>177876595</c:v>
                </c:pt>
                <c:pt idx="3368">
                  <c:v>177876595</c:v>
                </c:pt>
                <c:pt idx="3369">
                  <c:v>177876595</c:v>
                </c:pt>
                <c:pt idx="3370">
                  <c:v>177876595</c:v>
                </c:pt>
                <c:pt idx="3371">
                  <c:v>178289284</c:v>
                </c:pt>
                <c:pt idx="3372">
                  <c:v>178289284</c:v>
                </c:pt>
                <c:pt idx="3373">
                  <c:v>178289284</c:v>
                </c:pt>
                <c:pt idx="3374">
                  <c:v>178289284</c:v>
                </c:pt>
                <c:pt idx="3375">
                  <c:v>178289284</c:v>
                </c:pt>
                <c:pt idx="3376">
                  <c:v>178289284</c:v>
                </c:pt>
                <c:pt idx="3377">
                  <c:v>178289284</c:v>
                </c:pt>
                <c:pt idx="3378">
                  <c:v>178289284</c:v>
                </c:pt>
                <c:pt idx="3379">
                  <c:v>178289284</c:v>
                </c:pt>
                <c:pt idx="3380">
                  <c:v>178289284</c:v>
                </c:pt>
                <c:pt idx="3381">
                  <c:v>178289284</c:v>
                </c:pt>
                <c:pt idx="3382">
                  <c:v>178289284</c:v>
                </c:pt>
                <c:pt idx="3383">
                  <c:v>178289284</c:v>
                </c:pt>
                <c:pt idx="3384">
                  <c:v>178289284</c:v>
                </c:pt>
                <c:pt idx="3385">
                  <c:v>178289284</c:v>
                </c:pt>
                <c:pt idx="3386">
                  <c:v>178289284</c:v>
                </c:pt>
                <c:pt idx="3387">
                  <c:v>178289284</c:v>
                </c:pt>
                <c:pt idx="3388">
                  <c:v>178715283</c:v>
                </c:pt>
                <c:pt idx="3389">
                  <c:v>178715283</c:v>
                </c:pt>
                <c:pt idx="3390">
                  <c:v>178715283</c:v>
                </c:pt>
                <c:pt idx="3391">
                  <c:v>178715283</c:v>
                </c:pt>
                <c:pt idx="3392">
                  <c:v>178715283</c:v>
                </c:pt>
                <c:pt idx="3393">
                  <c:v>178715283</c:v>
                </c:pt>
                <c:pt idx="3394">
                  <c:v>178715283</c:v>
                </c:pt>
                <c:pt idx="3395">
                  <c:v>178715283</c:v>
                </c:pt>
                <c:pt idx="3396">
                  <c:v>178715283</c:v>
                </c:pt>
                <c:pt idx="3397">
                  <c:v>178715283</c:v>
                </c:pt>
                <c:pt idx="3398">
                  <c:v>178715283</c:v>
                </c:pt>
                <c:pt idx="3399">
                  <c:v>178715283</c:v>
                </c:pt>
                <c:pt idx="3400">
                  <c:v>178715283</c:v>
                </c:pt>
                <c:pt idx="3401">
                  <c:v>178715283</c:v>
                </c:pt>
                <c:pt idx="3402">
                  <c:v>178715283</c:v>
                </c:pt>
                <c:pt idx="3403">
                  <c:v>178715283</c:v>
                </c:pt>
                <c:pt idx="3404">
                  <c:v>178715283</c:v>
                </c:pt>
                <c:pt idx="3405">
                  <c:v>178715283</c:v>
                </c:pt>
                <c:pt idx="3406">
                  <c:v>178715283</c:v>
                </c:pt>
                <c:pt idx="3407">
                  <c:v>178715283</c:v>
                </c:pt>
                <c:pt idx="3408">
                  <c:v>178715283</c:v>
                </c:pt>
                <c:pt idx="3409">
                  <c:v>178715283</c:v>
                </c:pt>
                <c:pt idx="3410">
                  <c:v>178715283</c:v>
                </c:pt>
                <c:pt idx="3411">
                  <c:v>178715283</c:v>
                </c:pt>
                <c:pt idx="3412">
                  <c:v>178715283</c:v>
                </c:pt>
                <c:pt idx="3413">
                  <c:v>178715283</c:v>
                </c:pt>
                <c:pt idx="3414">
                  <c:v>178794436</c:v>
                </c:pt>
                <c:pt idx="3415">
                  <c:v>178794436</c:v>
                </c:pt>
                <c:pt idx="3416">
                  <c:v>178794436</c:v>
                </c:pt>
                <c:pt idx="3417">
                  <c:v>178794436</c:v>
                </c:pt>
                <c:pt idx="3418">
                  <c:v>178794436</c:v>
                </c:pt>
                <c:pt idx="3419">
                  <c:v>178939126</c:v>
                </c:pt>
                <c:pt idx="3420">
                  <c:v>178939126</c:v>
                </c:pt>
                <c:pt idx="3421">
                  <c:v>178939126</c:v>
                </c:pt>
                <c:pt idx="3422">
                  <c:v>178939126</c:v>
                </c:pt>
                <c:pt idx="3423">
                  <c:v>178939126</c:v>
                </c:pt>
                <c:pt idx="3424">
                  <c:v>178939126</c:v>
                </c:pt>
                <c:pt idx="3425">
                  <c:v>178939126</c:v>
                </c:pt>
                <c:pt idx="3426">
                  <c:v>178939126</c:v>
                </c:pt>
                <c:pt idx="3427">
                  <c:v>178939126</c:v>
                </c:pt>
                <c:pt idx="3428">
                  <c:v>178939126</c:v>
                </c:pt>
                <c:pt idx="3429">
                  <c:v>178939126</c:v>
                </c:pt>
                <c:pt idx="3430">
                  <c:v>178939126</c:v>
                </c:pt>
                <c:pt idx="3431">
                  <c:v>178939126</c:v>
                </c:pt>
                <c:pt idx="3432">
                  <c:v>178939126</c:v>
                </c:pt>
                <c:pt idx="3433">
                  <c:v>179005989</c:v>
                </c:pt>
                <c:pt idx="3434">
                  <c:v>179005989</c:v>
                </c:pt>
                <c:pt idx="3435">
                  <c:v>179005989</c:v>
                </c:pt>
                <c:pt idx="3436">
                  <c:v>179005989</c:v>
                </c:pt>
                <c:pt idx="3437">
                  <c:v>179360902</c:v>
                </c:pt>
                <c:pt idx="3438">
                  <c:v>179360902</c:v>
                </c:pt>
                <c:pt idx="3439">
                  <c:v>179360902</c:v>
                </c:pt>
                <c:pt idx="3440">
                  <c:v>179360902</c:v>
                </c:pt>
                <c:pt idx="3441">
                  <c:v>179360902</c:v>
                </c:pt>
                <c:pt idx="3442">
                  <c:v>179360902</c:v>
                </c:pt>
                <c:pt idx="3443">
                  <c:v>179360902</c:v>
                </c:pt>
                <c:pt idx="3444">
                  <c:v>179360902</c:v>
                </c:pt>
                <c:pt idx="3445">
                  <c:v>179714979</c:v>
                </c:pt>
                <c:pt idx="3446">
                  <c:v>179714979</c:v>
                </c:pt>
                <c:pt idx="3447">
                  <c:v>179714979</c:v>
                </c:pt>
                <c:pt idx="3448">
                  <c:v>179762064</c:v>
                </c:pt>
                <c:pt idx="3449">
                  <c:v>179762064</c:v>
                </c:pt>
                <c:pt idx="3450">
                  <c:v>180130263</c:v>
                </c:pt>
                <c:pt idx="3451">
                  <c:v>180130263</c:v>
                </c:pt>
                <c:pt idx="3452">
                  <c:v>180130263</c:v>
                </c:pt>
                <c:pt idx="3453">
                  <c:v>180130263</c:v>
                </c:pt>
                <c:pt idx="3454">
                  <c:v>180695653</c:v>
                </c:pt>
                <c:pt idx="3455">
                  <c:v>180695653</c:v>
                </c:pt>
                <c:pt idx="3456">
                  <c:v>180695653</c:v>
                </c:pt>
                <c:pt idx="3457">
                  <c:v>180695653</c:v>
                </c:pt>
                <c:pt idx="3458">
                  <c:v>180695653</c:v>
                </c:pt>
                <c:pt idx="3459">
                  <c:v>180695653</c:v>
                </c:pt>
                <c:pt idx="3460">
                  <c:v>180695653</c:v>
                </c:pt>
                <c:pt idx="3461">
                  <c:v>180695653</c:v>
                </c:pt>
                <c:pt idx="3462">
                  <c:v>180695653</c:v>
                </c:pt>
                <c:pt idx="3463">
                  <c:v>180695653</c:v>
                </c:pt>
                <c:pt idx="3464">
                  <c:v>182193267</c:v>
                </c:pt>
                <c:pt idx="3465">
                  <c:v>182193267</c:v>
                </c:pt>
                <c:pt idx="3466">
                  <c:v>182193267</c:v>
                </c:pt>
                <c:pt idx="3467">
                  <c:v>182193267</c:v>
                </c:pt>
                <c:pt idx="3468">
                  <c:v>182193267</c:v>
                </c:pt>
                <c:pt idx="3469">
                  <c:v>182193267</c:v>
                </c:pt>
                <c:pt idx="3470">
                  <c:v>182193267</c:v>
                </c:pt>
                <c:pt idx="3471">
                  <c:v>182193267</c:v>
                </c:pt>
                <c:pt idx="3472">
                  <c:v>182193267</c:v>
                </c:pt>
                <c:pt idx="3473">
                  <c:v>182193267</c:v>
                </c:pt>
                <c:pt idx="3474">
                  <c:v>182193267</c:v>
                </c:pt>
                <c:pt idx="3475">
                  <c:v>182193267</c:v>
                </c:pt>
                <c:pt idx="3476">
                  <c:v>182193267</c:v>
                </c:pt>
                <c:pt idx="3477">
                  <c:v>182193267</c:v>
                </c:pt>
                <c:pt idx="3478">
                  <c:v>182429857</c:v>
                </c:pt>
                <c:pt idx="3479">
                  <c:v>182429857</c:v>
                </c:pt>
                <c:pt idx="3480">
                  <c:v>182668415</c:v>
                </c:pt>
                <c:pt idx="3481">
                  <c:v>182668415</c:v>
                </c:pt>
                <c:pt idx="3482">
                  <c:v>182668415</c:v>
                </c:pt>
                <c:pt idx="3483">
                  <c:v>182668415</c:v>
                </c:pt>
                <c:pt idx="3484">
                  <c:v>182668415</c:v>
                </c:pt>
                <c:pt idx="3485">
                  <c:v>182668415</c:v>
                </c:pt>
                <c:pt idx="3486">
                  <c:v>182668415</c:v>
                </c:pt>
                <c:pt idx="3487">
                  <c:v>183475144</c:v>
                </c:pt>
                <c:pt idx="3488">
                  <c:v>183475144</c:v>
                </c:pt>
                <c:pt idx="3489">
                  <c:v>183475144</c:v>
                </c:pt>
                <c:pt idx="3490">
                  <c:v>183475144</c:v>
                </c:pt>
                <c:pt idx="3491">
                  <c:v>183475144</c:v>
                </c:pt>
                <c:pt idx="3492">
                  <c:v>183475144</c:v>
                </c:pt>
                <c:pt idx="3493">
                  <c:v>183475144</c:v>
                </c:pt>
                <c:pt idx="3494">
                  <c:v>183475144</c:v>
                </c:pt>
                <c:pt idx="3495">
                  <c:v>183475144</c:v>
                </c:pt>
                <c:pt idx="3496">
                  <c:v>183475144</c:v>
                </c:pt>
                <c:pt idx="3497">
                  <c:v>183475144</c:v>
                </c:pt>
                <c:pt idx="3498">
                  <c:v>183475144</c:v>
                </c:pt>
                <c:pt idx="3499">
                  <c:v>183475144</c:v>
                </c:pt>
                <c:pt idx="3500">
                  <c:v>183475144</c:v>
                </c:pt>
                <c:pt idx="3501">
                  <c:v>183475144</c:v>
                </c:pt>
                <c:pt idx="3502">
                  <c:v>183475144</c:v>
                </c:pt>
                <c:pt idx="3503">
                  <c:v>183475144</c:v>
                </c:pt>
                <c:pt idx="3504">
                  <c:v>183475144</c:v>
                </c:pt>
                <c:pt idx="3505">
                  <c:v>183475144</c:v>
                </c:pt>
                <c:pt idx="3506">
                  <c:v>183475144</c:v>
                </c:pt>
                <c:pt idx="3507">
                  <c:v>183475144</c:v>
                </c:pt>
                <c:pt idx="3508">
                  <c:v>183965619</c:v>
                </c:pt>
                <c:pt idx="3509">
                  <c:v>183965619</c:v>
                </c:pt>
                <c:pt idx="3510">
                  <c:v>183965619</c:v>
                </c:pt>
                <c:pt idx="3511">
                  <c:v>183965619</c:v>
                </c:pt>
                <c:pt idx="3512">
                  <c:v>183965619</c:v>
                </c:pt>
                <c:pt idx="3513">
                  <c:v>183965619</c:v>
                </c:pt>
                <c:pt idx="3514">
                  <c:v>183965619</c:v>
                </c:pt>
                <c:pt idx="3515">
                  <c:v>183965619</c:v>
                </c:pt>
                <c:pt idx="3516">
                  <c:v>183965619</c:v>
                </c:pt>
                <c:pt idx="3517">
                  <c:v>183965619</c:v>
                </c:pt>
                <c:pt idx="3518">
                  <c:v>183965619</c:v>
                </c:pt>
                <c:pt idx="3519">
                  <c:v>183965619</c:v>
                </c:pt>
                <c:pt idx="3520">
                  <c:v>183965619</c:v>
                </c:pt>
                <c:pt idx="3521">
                  <c:v>183965619</c:v>
                </c:pt>
                <c:pt idx="3522">
                  <c:v>183965619</c:v>
                </c:pt>
                <c:pt idx="3523">
                  <c:v>183965619</c:v>
                </c:pt>
                <c:pt idx="3524">
                  <c:v>183965619</c:v>
                </c:pt>
                <c:pt idx="3525">
                  <c:v>183965619</c:v>
                </c:pt>
                <c:pt idx="3526">
                  <c:v>183965619</c:v>
                </c:pt>
                <c:pt idx="3527">
                  <c:v>184094104</c:v>
                </c:pt>
                <c:pt idx="3528">
                  <c:v>184094104</c:v>
                </c:pt>
                <c:pt idx="3529">
                  <c:v>184094104</c:v>
                </c:pt>
                <c:pt idx="3530">
                  <c:v>184094104</c:v>
                </c:pt>
                <c:pt idx="3531">
                  <c:v>184094104</c:v>
                </c:pt>
                <c:pt idx="3532">
                  <c:v>184094104</c:v>
                </c:pt>
                <c:pt idx="3533">
                  <c:v>184094104</c:v>
                </c:pt>
                <c:pt idx="3534">
                  <c:v>184094104</c:v>
                </c:pt>
                <c:pt idx="3535">
                  <c:v>184094104</c:v>
                </c:pt>
                <c:pt idx="3536">
                  <c:v>184094111</c:v>
                </c:pt>
                <c:pt idx="3537">
                  <c:v>184094111</c:v>
                </c:pt>
                <c:pt idx="3538">
                  <c:v>184094111</c:v>
                </c:pt>
                <c:pt idx="3539">
                  <c:v>184094111</c:v>
                </c:pt>
                <c:pt idx="3540">
                  <c:v>184094111</c:v>
                </c:pt>
                <c:pt idx="3541">
                  <c:v>184094111</c:v>
                </c:pt>
                <c:pt idx="3542">
                  <c:v>184094111</c:v>
                </c:pt>
                <c:pt idx="3543">
                  <c:v>184094111</c:v>
                </c:pt>
                <c:pt idx="3544">
                  <c:v>184094111</c:v>
                </c:pt>
                <c:pt idx="3545">
                  <c:v>184094111</c:v>
                </c:pt>
                <c:pt idx="3546">
                  <c:v>184094111</c:v>
                </c:pt>
                <c:pt idx="3547">
                  <c:v>184094111</c:v>
                </c:pt>
                <c:pt idx="3548">
                  <c:v>184094111</c:v>
                </c:pt>
                <c:pt idx="3549">
                  <c:v>184094111</c:v>
                </c:pt>
                <c:pt idx="3550">
                  <c:v>184094111</c:v>
                </c:pt>
                <c:pt idx="3551">
                  <c:v>184094111</c:v>
                </c:pt>
                <c:pt idx="3552">
                  <c:v>184612123</c:v>
                </c:pt>
                <c:pt idx="3553">
                  <c:v>184612123</c:v>
                </c:pt>
                <c:pt idx="3554">
                  <c:v>184612123</c:v>
                </c:pt>
                <c:pt idx="3555">
                  <c:v>184952385</c:v>
                </c:pt>
                <c:pt idx="3556">
                  <c:v>184952385</c:v>
                </c:pt>
                <c:pt idx="3557">
                  <c:v>184952385</c:v>
                </c:pt>
                <c:pt idx="3558">
                  <c:v>184952385</c:v>
                </c:pt>
                <c:pt idx="3559">
                  <c:v>184952385</c:v>
                </c:pt>
                <c:pt idx="3560">
                  <c:v>184952385</c:v>
                </c:pt>
                <c:pt idx="3561">
                  <c:v>184952385</c:v>
                </c:pt>
                <c:pt idx="3562">
                  <c:v>185738027</c:v>
                </c:pt>
                <c:pt idx="3563">
                  <c:v>185738027</c:v>
                </c:pt>
                <c:pt idx="3564">
                  <c:v>185738027</c:v>
                </c:pt>
                <c:pt idx="3565">
                  <c:v>185738027</c:v>
                </c:pt>
                <c:pt idx="3566">
                  <c:v>185738027</c:v>
                </c:pt>
                <c:pt idx="3567">
                  <c:v>185738027</c:v>
                </c:pt>
                <c:pt idx="3568">
                  <c:v>185738027</c:v>
                </c:pt>
                <c:pt idx="3569">
                  <c:v>185738027</c:v>
                </c:pt>
                <c:pt idx="3570">
                  <c:v>185738027</c:v>
                </c:pt>
                <c:pt idx="3571">
                  <c:v>185738027</c:v>
                </c:pt>
                <c:pt idx="3572">
                  <c:v>185757880</c:v>
                </c:pt>
                <c:pt idx="3573">
                  <c:v>185757880</c:v>
                </c:pt>
                <c:pt idx="3574">
                  <c:v>185757880</c:v>
                </c:pt>
                <c:pt idx="3575">
                  <c:v>185757880</c:v>
                </c:pt>
                <c:pt idx="3576">
                  <c:v>185757880</c:v>
                </c:pt>
                <c:pt idx="3577">
                  <c:v>185757880</c:v>
                </c:pt>
                <c:pt idx="3578">
                  <c:v>185757880</c:v>
                </c:pt>
                <c:pt idx="3579">
                  <c:v>185757880</c:v>
                </c:pt>
                <c:pt idx="3580">
                  <c:v>185757880</c:v>
                </c:pt>
                <c:pt idx="3581">
                  <c:v>185757880</c:v>
                </c:pt>
                <c:pt idx="3582">
                  <c:v>185757880</c:v>
                </c:pt>
                <c:pt idx="3583">
                  <c:v>185757880</c:v>
                </c:pt>
                <c:pt idx="3584">
                  <c:v>185757880</c:v>
                </c:pt>
                <c:pt idx="3585">
                  <c:v>185757880</c:v>
                </c:pt>
                <c:pt idx="3586">
                  <c:v>185757880</c:v>
                </c:pt>
                <c:pt idx="3587">
                  <c:v>185757880</c:v>
                </c:pt>
                <c:pt idx="3588">
                  <c:v>185914107</c:v>
                </c:pt>
                <c:pt idx="3589">
                  <c:v>185914107</c:v>
                </c:pt>
                <c:pt idx="3590">
                  <c:v>185914107</c:v>
                </c:pt>
                <c:pt idx="3591">
                  <c:v>185914107</c:v>
                </c:pt>
                <c:pt idx="3592">
                  <c:v>185914107</c:v>
                </c:pt>
                <c:pt idx="3593">
                  <c:v>185914107</c:v>
                </c:pt>
                <c:pt idx="3594">
                  <c:v>185914107</c:v>
                </c:pt>
                <c:pt idx="3595">
                  <c:v>185914107</c:v>
                </c:pt>
                <c:pt idx="3596">
                  <c:v>185914107</c:v>
                </c:pt>
                <c:pt idx="3597">
                  <c:v>185914107</c:v>
                </c:pt>
                <c:pt idx="3598">
                  <c:v>186011935</c:v>
                </c:pt>
                <c:pt idx="3599">
                  <c:v>186011935</c:v>
                </c:pt>
                <c:pt idx="3600">
                  <c:v>186011935</c:v>
                </c:pt>
                <c:pt idx="3601">
                  <c:v>186011935</c:v>
                </c:pt>
                <c:pt idx="3602">
                  <c:v>186011935</c:v>
                </c:pt>
                <c:pt idx="3603">
                  <c:v>186011935</c:v>
                </c:pt>
                <c:pt idx="3604">
                  <c:v>186011935</c:v>
                </c:pt>
                <c:pt idx="3605">
                  <c:v>186011935</c:v>
                </c:pt>
                <c:pt idx="3606">
                  <c:v>186011935</c:v>
                </c:pt>
                <c:pt idx="3607">
                  <c:v>186011935</c:v>
                </c:pt>
                <c:pt idx="3608">
                  <c:v>186011935</c:v>
                </c:pt>
                <c:pt idx="3609">
                  <c:v>186011935</c:v>
                </c:pt>
                <c:pt idx="3610">
                  <c:v>186011935</c:v>
                </c:pt>
                <c:pt idx="3611">
                  <c:v>186011935</c:v>
                </c:pt>
                <c:pt idx="3612">
                  <c:v>186089370</c:v>
                </c:pt>
                <c:pt idx="3613">
                  <c:v>186089370</c:v>
                </c:pt>
                <c:pt idx="3614">
                  <c:v>186089370</c:v>
                </c:pt>
                <c:pt idx="3615">
                  <c:v>186089370</c:v>
                </c:pt>
                <c:pt idx="3616">
                  <c:v>186089370</c:v>
                </c:pt>
                <c:pt idx="3617">
                  <c:v>186089370</c:v>
                </c:pt>
                <c:pt idx="3618">
                  <c:v>186089370</c:v>
                </c:pt>
                <c:pt idx="3619">
                  <c:v>186089370</c:v>
                </c:pt>
                <c:pt idx="3620">
                  <c:v>186089370</c:v>
                </c:pt>
                <c:pt idx="3621">
                  <c:v>186089370</c:v>
                </c:pt>
                <c:pt idx="3622">
                  <c:v>186535482</c:v>
                </c:pt>
                <c:pt idx="3623">
                  <c:v>186535482</c:v>
                </c:pt>
                <c:pt idx="3624">
                  <c:v>186535482</c:v>
                </c:pt>
                <c:pt idx="3625">
                  <c:v>186535482</c:v>
                </c:pt>
                <c:pt idx="3626">
                  <c:v>186535482</c:v>
                </c:pt>
                <c:pt idx="3627">
                  <c:v>186535482</c:v>
                </c:pt>
                <c:pt idx="3628">
                  <c:v>186535482</c:v>
                </c:pt>
                <c:pt idx="3629">
                  <c:v>186535482</c:v>
                </c:pt>
                <c:pt idx="3630">
                  <c:v>186535482</c:v>
                </c:pt>
                <c:pt idx="3631">
                  <c:v>186535482</c:v>
                </c:pt>
                <c:pt idx="3632">
                  <c:v>186535482</c:v>
                </c:pt>
                <c:pt idx="3633">
                  <c:v>186535482</c:v>
                </c:pt>
                <c:pt idx="3634">
                  <c:v>186535482</c:v>
                </c:pt>
                <c:pt idx="3635">
                  <c:v>186535482</c:v>
                </c:pt>
                <c:pt idx="3636">
                  <c:v>186535482</c:v>
                </c:pt>
                <c:pt idx="3637">
                  <c:v>186535482</c:v>
                </c:pt>
                <c:pt idx="3638">
                  <c:v>186535482</c:v>
                </c:pt>
                <c:pt idx="3639">
                  <c:v>186535482</c:v>
                </c:pt>
                <c:pt idx="3640">
                  <c:v>186535482</c:v>
                </c:pt>
                <c:pt idx="3641">
                  <c:v>186535482</c:v>
                </c:pt>
                <c:pt idx="3642">
                  <c:v>186535482</c:v>
                </c:pt>
                <c:pt idx="3643">
                  <c:v>186535482</c:v>
                </c:pt>
                <c:pt idx="3644">
                  <c:v>186535482</c:v>
                </c:pt>
                <c:pt idx="3645">
                  <c:v>186732296</c:v>
                </c:pt>
                <c:pt idx="3646">
                  <c:v>186732296</c:v>
                </c:pt>
                <c:pt idx="3647">
                  <c:v>186732296</c:v>
                </c:pt>
                <c:pt idx="3648">
                  <c:v>186732296</c:v>
                </c:pt>
                <c:pt idx="3649">
                  <c:v>186732296</c:v>
                </c:pt>
                <c:pt idx="3650">
                  <c:v>186732296</c:v>
                </c:pt>
                <c:pt idx="3651">
                  <c:v>186732296</c:v>
                </c:pt>
                <c:pt idx="3652">
                  <c:v>186732296</c:v>
                </c:pt>
                <c:pt idx="3653">
                  <c:v>186732296</c:v>
                </c:pt>
                <c:pt idx="3654">
                  <c:v>186903356</c:v>
                </c:pt>
                <c:pt idx="3655">
                  <c:v>186903356</c:v>
                </c:pt>
                <c:pt idx="3656">
                  <c:v>186903356</c:v>
                </c:pt>
                <c:pt idx="3657">
                  <c:v>186903356</c:v>
                </c:pt>
                <c:pt idx="3658">
                  <c:v>186903356</c:v>
                </c:pt>
                <c:pt idx="3659">
                  <c:v>186903356</c:v>
                </c:pt>
                <c:pt idx="3660">
                  <c:v>186903356</c:v>
                </c:pt>
                <c:pt idx="3661">
                  <c:v>186903356</c:v>
                </c:pt>
                <c:pt idx="3662">
                  <c:v>186903356</c:v>
                </c:pt>
                <c:pt idx="3663">
                  <c:v>186903356</c:v>
                </c:pt>
                <c:pt idx="3664">
                  <c:v>186903356</c:v>
                </c:pt>
                <c:pt idx="3665">
                  <c:v>186903356</c:v>
                </c:pt>
                <c:pt idx="3666">
                  <c:v>186903356</c:v>
                </c:pt>
                <c:pt idx="3667">
                  <c:v>186903356</c:v>
                </c:pt>
                <c:pt idx="3668">
                  <c:v>186903356</c:v>
                </c:pt>
                <c:pt idx="3669">
                  <c:v>186903356</c:v>
                </c:pt>
                <c:pt idx="3670">
                  <c:v>186903356</c:v>
                </c:pt>
                <c:pt idx="3671">
                  <c:v>186903356</c:v>
                </c:pt>
                <c:pt idx="3672">
                  <c:v>187088152</c:v>
                </c:pt>
                <c:pt idx="3673">
                  <c:v>187088152</c:v>
                </c:pt>
                <c:pt idx="3674">
                  <c:v>187088152</c:v>
                </c:pt>
                <c:pt idx="3675">
                  <c:v>187088152</c:v>
                </c:pt>
                <c:pt idx="3676">
                  <c:v>187088152</c:v>
                </c:pt>
                <c:pt idx="3677">
                  <c:v>187088152</c:v>
                </c:pt>
                <c:pt idx="3678">
                  <c:v>187088152</c:v>
                </c:pt>
                <c:pt idx="3679">
                  <c:v>187088152</c:v>
                </c:pt>
                <c:pt idx="3680">
                  <c:v>187088152</c:v>
                </c:pt>
                <c:pt idx="3681">
                  <c:v>187088152</c:v>
                </c:pt>
                <c:pt idx="3682">
                  <c:v>187088152</c:v>
                </c:pt>
                <c:pt idx="3683">
                  <c:v>187088152</c:v>
                </c:pt>
                <c:pt idx="3684">
                  <c:v>187525610</c:v>
                </c:pt>
                <c:pt idx="3685">
                  <c:v>187525610</c:v>
                </c:pt>
                <c:pt idx="3686">
                  <c:v>187525610</c:v>
                </c:pt>
                <c:pt idx="3687">
                  <c:v>187525610</c:v>
                </c:pt>
                <c:pt idx="3688">
                  <c:v>187525610</c:v>
                </c:pt>
                <c:pt idx="3689">
                  <c:v>187846283</c:v>
                </c:pt>
                <c:pt idx="3690">
                  <c:v>187900040</c:v>
                </c:pt>
                <c:pt idx="3691">
                  <c:v>187900040</c:v>
                </c:pt>
                <c:pt idx="3692">
                  <c:v>187900040</c:v>
                </c:pt>
                <c:pt idx="3693">
                  <c:v>187900040</c:v>
                </c:pt>
                <c:pt idx="3694">
                  <c:v>187900040</c:v>
                </c:pt>
                <c:pt idx="3695">
                  <c:v>187900040</c:v>
                </c:pt>
                <c:pt idx="3696">
                  <c:v>187900040</c:v>
                </c:pt>
                <c:pt idx="3697">
                  <c:v>187900040</c:v>
                </c:pt>
                <c:pt idx="3698">
                  <c:v>187900040</c:v>
                </c:pt>
                <c:pt idx="3699">
                  <c:v>187900040</c:v>
                </c:pt>
                <c:pt idx="3700">
                  <c:v>187900040</c:v>
                </c:pt>
                <c:pt idx="3701">
                  <c:v>188465654</c:v>
                </c:pt>
                <c:pt idx="3702">
                  <c:v>188646260</c:v>
                </c:pt>
                <c:pt idx="3703">
                  <c:v>188646260</c:v>
                </c:pt>
                <c:pt idx="3704">
                  <c:v>189197490</c:v>
                </c:pt>
                <c:pt idx="3705">
                  <c:v>189197490</c:v>
                </c:pt>
                <c:pt idx="3706">
                  <c:v>189197490</c:v>
                </c:pt>
                <c:pt idx="3707">
                  <c:v>189197490</c:v>
                </c:pt>
                <c:pt idx="3708">
                  <c:v>189197490</c:v>
                </c:pt>
                <c:pt idx="3709">
                  <c:v>189197490</c:v>
                </c:pt>
                <c:pt idx="3710">
                  <c:v>189197490</c:v>
                </c:pt>
                <c:pt idx="3711">
                  <c:v>189197490</c:v>
                </c:pt>
                <c:pt idx="3712">
                  <c:v>189197490</c:v>
                </c:pt>
                <c:pt idx="3713">
                  <c:v>189197490</c:v>
                </c:pt>
                <c:pt idx="3714">
                  <c:v>189197490</c:v>
                </c:pt>
                <c:pt idx="3715">
                  <c:v>189197490</c:v>
                </c:pt>
                <c:pt idx="3716">
                  <c:v>189212040</c:v>
                </c:pt>
                <c:pt idx="3717">
                  <c:v>189212040</c:v>
                </c:pt>
                <c:pt idx="3718">
                  <c:v>189212040</c:v>
                </c:pt>
                <c:pt idx="3719">
                  <c:v>189212040</c:v>
                </c:pt>
                <c:pt idx="3720">
                  <c:v>189212040</c:v>
                </c:pt>
                <c:pt idx="3721">
                  <c:v>189212040</c:v>
                </c:pt>
                <c:pt idx="3722">
                  <c:v>189212040</c:v>
                </c:pt>
                <c:pt idx="3723">
                  <c:v>189212040</c:v>
                </c:pt>
                <c:pt idx="3724">
                  <c:v>189212040</c:v>
                </c:pt>
                <c:pt idx="3725">
                  <c:v>189337467</c:v>
                </c:pt>
                <c:pt idx="3726">
                  <c:v>189337467</c:v>
                </c:pt>
                <c:pt idx="3727">
                  <c:v>189337467</c:v>
                </c:pt>
                <c:pt idx="3728">
                  <c:v>189337467</c:v>
                </c:pt>
                <c:pt idx="3729">
                  <c:v>189737616</c:v>
                </c:pt>
                <c:pt idx="3730">
                  <c:v>189737616</c:v>
                </c:pt>
                <c:pt idx="3731">
                  <c:v>190160574</c:v>
                </c:pt>
                <c:pt idx="3732">
                  <c:v>190160574</c:v>
                </c:pt>
                <c:pt idx="3733">
                  <c:v>190160574</c:v>
                </c:pt>
                <c:pt idx="3734">
                  <c:v>190160574</c:v>
                </c:pt>
                <c:pt idx="3735">
                  <c:v>190160574</c:v>
                </c:pt>
                <c:pt idx="3736">
                  <c:v>190160574</c:v>
                </c:pt>
                <c:pt idx="3737">
                  <c:v>190160574</c:v>
                </c:pt>
                <c:pt idx="3738">
                  <c:v>190178274</c:v>
                </c:pt>
                <c:pt idx="3739">
                  <c:v>190178274</c:v>
                </c:pt>
                <c:pt idx="3740">
                  <c:v>190178274</c:v>
                </c:pt>
                <c:pt idx="3741">
                  <c:v>190178274</c:v>
                </c:pt>
                <c:pt idx="3742">
                  <c:v>190178274</c:v>
                </c:pt>
                <c:pt idx="3743">
                  <c:v>190178274</c:v>
                </c:pt>
                <c:pt idx="3744">
                  <c:v>190178274</c:v>
                </c:pt>
                <c:pt idx="3745">
                  <c:v>190178274</c:v>
                </c:pt>
                <c:pt idx="3746">
                  <c:v>190178274</c:v>
                </c:pt>
                <c:pt idx="3747">
                  <c:v>190244702</c:v>
                </c:pt>
                <c:pt idx="3748">
                  <c:v>190244702</c:v>
                </c:pt>
                <c:pt idx="3749">
                  <c:v>190244702</c:v>
                </c:pt>
                <c:pt idx="3750">
                  <c:v>190244702</c:v>
                </c:pt>
                <c:pt idx="3751">
                  <c:v>190244702</c:v>
                </c:pt>
                <c:pt idx="3752">
                  <c:v>190244702</c:v>
                </c:pt>
                <c:pt idx="3753">
                  <c:v>190244702</c:v>
                </c:pt>
                <c:pt idx="3754">
                  <c:v>190499561</c:v>
                </c:pt>
                <c:pt idx="3755">
                  <c:v>190499561</c:v>
                </c:pt>
                <c:pt idx="3756">
                  <c:v>190499561</c:v>
                </c:pt>
                <c:pt idx="3757">
                  <c:v>190499561</c:v>
                </c:pt>
                <c:pt idx="3758">
                  <c:v>190499561</c:v>
                </c:pt>
                <c:pt idx="3759">
                  <c:v>190499561</c:v>
                </c:pt>
                <c:pt idx="3760">
                  <c:v>190499568</c:v>
                </c:pt>
                <c:pt idx="3761">
                  <c:v>190721221</c:v>
                </c:pt>
                <c:pt idx="3762">
                  <c:v>190721221</c:v>
                </c:pt>
                <c:pt idx="3763">
                  <c:v>190721221</c:v>
                </c:pt>
                <c:pt idx="3764">
                  <c:v>190721221</c:v>
                </c:pt>
                <c:pt idx="3765">
                  <c:v>190721221</c:v>
                </c:pt>
                <c:pt idx="3766">
                  <c:v>190744070</c:v>
                </c:pt>
                <c:pt idx="3767">
                  <c:v>190744070</c:v>
                </c:pt>
                <c:pt idx="3768">
                  <c:v>190744070</c:v>
                </c:pt>
                <c:pt idx="3769">
                  <c:v>190744070</c:v>
                </c:pt>
                <c:pt idx="3770">
                  <c:v>190744070</c:v>
                </c:pt>
                <c:pt idx="3771">
                  <c:v>190744070</c:v>
                </c:pt>
                <c:pt idx="3772">
                  <c:v>190744070</c:v>
                </c:pt>
                <c:pt idx="3773">
                  <c:v>190744070</c:v>
                </c:pt>
                <c:pt idx="3774">
                  <c:v>190825431</c:v>
                </c:pt>
                <c:pt idx="3775">
                  <c:v>190825431</c:v>
                </c:pt>
                <c:pt idx="3776">
                  <c:v>190825431</c:v>
                </c:pt>
                <c:pt idx="3777">
                  <c:v>190825431</c:v>
                </c:pt>
                <c:pt idx="3778">
                  <c:v>190825431</c:v>
                </c:pt>
                <c:pt idx="3779">
                  <c:v>191511920</c:v>
                </c:pt>
                <c:pt idx="3780">
                  <c:v>191511920</c:v>
                </c:pt>
                <c:pt idx="3781">
                  <c:v>191511920</c:v>
                </c:pt>
                <c:pt idx="3782">
                  <c:v>191511920</c:v>
                </c:pt>
                <c:pt idx="3783">
                  <c:v>191511920</c:v>
                </c:pt>
                <c:pt idx="3784">
                  <c:v>192421333</c:v>
                </c:pt>
                <c:pt idx="3785">
                  <c:v>192421333</c:v>
                </c:pt>
                <c:pt idx="3786">
                  <c:v>192421333</c:v>
                </c:pt>
                <c:pt idx="3787">
                  <c:v>192421333</c:v>
                </c:pt>
                <c:pt idx="3788">
                  <c:v>192421333</c:v>
                </c:pt>
                <c:pt idx="3789">
                  <c:v>193362191</c:v>
                </c:pt>
                <c:pt idx="3790">
                  <c:v>193362191</c:v>
                </c:pt>
                <c:pt idx="3791">
                  <c:v>193362191</c:v>
                </c:pt>
                <c:pt idx="3792">
                  <c:v>193612782</c:v>
                </c:pt>
                <c:pt idx="3793">
                  <c:v>193612782</c:v>
                </c:pt>
                <c:pt idx="3794">
                  <c:v>194235839</c:v>
                </c:pt>
                <c:pt idx="3795">
                  <c:v>194235839</c:v>
                </c:pt>
                <c:pt idx="3796">
                  <c:v>194235839</c:v>
                </c:pt>
                <c:pt idx="3797">
                  <c:v>195223502</c:v>
                </c:pt>
                <c:pt idx="3798">
                  <c:v>195223502</c:v>
                </c:pt>
                <c:pt idx="3799">
                  <c:v>195223502</c:v>
                </c:pt>
                <c:pt idx="3800">
                  <c:v>195223502</c:v>
                </c:pt>
                <c:pt idx="3801">
                  <c:v>195410150</c:v>
                </c:pt>
                <c:pt idx="3802">
                  <c:v>195410150</c:v>
                </c:pt>
                <c:pt idx="3803">
                  <c:v>195410150</c:v>
                </c:pt>
                <c:pt idx="3804">
                  <c:v>195410150</c:v>
                </c:pt>
                <c:pt idx="3805">
                  <c:v>195410150</c:v>
                </c:pt>
                <c:pt idx="3806">
                  <c:v>195410150</c:v>
                </c:pt>
                <c:pt idx="3807">
                  <c:v>195410150</c:v>
                </c:pt>
                <c:pt idx="3808">
                  <c:v>195410150</c:v>
                </c:pt>
                <c:pt idx="3809">
                  <c:v>195410150</c:v>
                </c:pt>
                <c:pt idx="3810">
                  <c:v>195410150</c:v>
                </c:pt>
                <c:pt idx="3811">
                  <c:v>195410150</c:v>
                </c:pt>
                <c:pt idx="3812">
                  <c:v>195410150</c:v>
                </c:pt>
                <c:pt idx="3813">
                  <c:v>195410150</c:v>
                </c:pt>
                <c:pt idx="3814">
                  <c:v>195410150</c:v>
                </c:pt>
                <c:pt idx="3815">
                  <c:v>195410150</c:v>
                </c:pt>
                <c:pt idx="3816">
                  <c:v>195410150</c:v>
                </c:pt>
                <c:pt idx="3817">
                  <c:v>195410150</c:v>
                </c:pt>
                <c:pt idx="3818">
                  <c:v>195410150</c:v>
                </c:pt>
                <c:pt idx="3819">
                  <c:v>195826212</c:v>
                </c:pt>
                <c:pt idx="3820">
                  <c:v>195826212</c:v>
                </c:pt>
                <c:pt idx="3821">
                  <c:v>195826212</c:v>
                </c:pt>
                <c:pt idx="3822">
                  <c:v>195826212</c:v>
                </c:pt>
                <c:pt idx="3823">
                  <c:v>195826212</c:v>
                </c:pt>
                <c:pt idx="3824">
                  <c:v>195826212</c:v>
                </c:pt>
                <c:pt idx="3825">
                  <c:v>195826212</c:v>
                </c:pt>
                <c:pt idx="3826">
                  <c:v>195826212</c:v>
                </c:pt>
                <c:pt idx="3827">
                  <c:v>195826212</c:v>
                </c:pt>
                <c:pt idx="3828">
                  <c:v>195826212</c:v>
                </c:pt>
                <c:pt idx="3829">
                  <c:v>195826212</c:v>
                </c:pt>
                <c:pt idx="3830">
                  <c:v>195826212</c:v>
                </c:pt>
                <c:pt idx="3831">
                  <c:v>195826212</c:v>
                </c:pt>
                <c:pt idx="3832">
                  <c:v>195826212</c:v>
                </c:pt>
                <c:pt idx="3833">
                  <c:v>195826212</c:v>
                </c:pt>
                <c:pt idx="3834">
                  <c:v>195826212</c:v>
                </c:pt>
                <c:pt idx="3835">
                  <c:v>195826212</c:v>
                </c:pt>
                <c:pt idx="3836">
                  <c:v>195826212</c:v>
                </c:pt>
                <c:pt idx="3837">
                  <c:v>195826212</c:v>
                </c:pt>
                <c:pt idx="3838">
                  <c:v>195826212</c:v>
                </c:pt>
                <c:pt idx="3839">
                  <c:v>195826212</c:v>
                </c:pt>
                <c:pt idx="3840">
                  <c:v>195826212</c:v>
                </c:pt>
                <c:pt idx="3841">
                  <c:v>195826212</c:v>
                </c:pt>
                <c:pt idx="3842">
                  <c:v>195826212</c:v>
                </c:pt>
                <c:pt idx="3843">
                  <c:v>195998089</c:v>
                </c:pt>
                <c:pt idx="3844">
                  <c:v>195998089</c:v>
                </c:pt>
                <c:pt idx="3845">
                  <c:v>195998096</c:v>
                </c:pt>
                <c:pt idx="3846">
                  <c:v>195998096</c:v>
                </c:pt>
                <c:pt idx="3847">
                  <c:v>195998096</c:v>
                </c:pt>
                <c:pt idx="3848">
                  <c:v>195998096</c:v>
                </c:pt>
                <c:pt idx="3849">
                  <c:v>195998096</c:v>
                </c:pt>
                <c:pt idx="3850">
                  <c:v>195998096</c:v>
                </c:pt>
                <c:pt idx="3851">
                  <c:v>195998096</c:v>
                </c:pt>
                <c:pt idx="3852">
                  <c:v>195998096</c:v>
                </c:pt>
                <c:pt idx="3853">
                  <c:v>195998096</c:v>
                </c:pt>
                <c:pt idx="3854">
                  <c:v>195998096</c:v>
                </c:pt>
                <c:pt idx="3855">
                  <c:v>195998096</c:v>
                </c:pt>
                <c:pt idx="3856">
                  <c:v>195998096</c:v>
                </c:pt>
                <c:pt idx="3857">
                  <c:v>196360989</c:v>
                </c:pt>
                <c:pt idx="3858">
                  <c:v>196360989</c:v>
                </c:pt>
                <c:pt idx="3859">
                  <c:v>196360989</c:v>
                </c:pt>
                <c:pt idx="3860">
                  <c:v>196360989</c:v>
                </c:pt>
                <c:pt idx="3861">
                  <c:v>196360989</c:v>
                </c:pt>
                <c:pt idx="3862">
                  <c:v>196360989</c:v>
                </c:pt>
                <c:pt idx="3863">
                  <c:v>196360989</c:v>
                </c:pt>
                <c:pt idx="3864">
                  <c:v>196360989</c:v>
                </c:pt>
                <c:pt idx="3865">
                  <c:v>196360989</c:v>
                </c:pt>
                <c:pt idx="3866">
                  <c:v>196360989</c:v>
                </c:pt>
                <c:pt idx="3867">
                  <c:v>196360989</c:v>
                </c:pt>
                <c:pt idx="3868">
                  <c:v>196360989</c:v>
                </c:pt>
                <c:pt idx="3869">
                  <c:v>196360989</c:v>
                </c:pt>
                <c:pt idx="3870">
                  <c:v>196469180</c:v>
                </c:pt>
                <c:pt idx="3871">
                  <c:v>196469180</c:v>
                </c:pt>
                <c:pt idx="3872">
                  <c:v>196469180</c:v>
                </c:pt>
                <c:pt idx="3873">
                  <c:v>196469180</c:v>
                </c:pt>
                <c:pt idx="3874">
                  <c:v>196469180</c:v>
                </c:pt>
                <c:pt idx="3875">
                  <c:v>196469180</c:v>
                </c:pt>
                <c:pt idx="3876">
                  <c:v>196469180</c:v>
                </c:pt>
                <c:pt idx="3877">
                  <c:v>196469180</c:v>
                </c:pt>
                <c:pt idx="3878">
                  <c:v>196469180</c:v>
                </c:pt>
                <c:pt idx="3879">
                  <c:v>196469180</c:v>
                </c:pt>
                <c:pt idx="3880">
                  <c:v>196469180</c:v>
                </c:pt>
                <c:pt idx="3881">
                  <c:v>196808446</c:v>
                </c:pt>
                <c:pt idx="3882">
                  <c:v>196808446</c:v>
                </c:pt>
                <c:pt idx="3883">
                  <c:v>196808446</c:v>
                </c:pt>
                <c:pt idx="3884">
                  <c:v>196808446</c:v>
                </c:pt>
                <c:pt idx="3885">
                  <c:v>196808446</c:v>
                </c:pt>
                <c:pt idx="3886">
                  <c:v>196808446</c:v>
                </c:pt>
                <c:pt idx="3887">
                  <c:v>196808446</c:v>
                </c:pt>
                <c:pt idx="3888">
                  <c:v>196808446</c:v>
                </c:pt>
                <c:pt idx="3889">
                  <c:v>196808446</c:v>
                </c:pt>
                <c:pt idx="3890">
                  <c:v>198297157</c:v>
                </c:pt>
                <c:pt idx="3891">
                  <c:v>198297157</c:v>
                </c:pt>
                <c:pt idx="3892">
                  <c:v>198297157</c:v>
                </c:pt>
                <c:pt idx="3893">
                  <c:v>198297157</c:v>
                </c:pt>
                <c:pt idx="3894">
                  <c:v>198297157</c:v>
                </c:pt>
                <c:pt idx="3895">
                  <c:v>199021644</c:v>
                </c:pt>
                <c:pt idx="3896">
                  <c:v>199021644</c:v>
                </c:pt>
                <c:pt idx="3897">
                  <c:v>199054885</c:v>
                </c:pt>
                <c:pt idx="3898">
                  <c:v>199054885</c:v>
                </c:pt>
                <c:pt idx="3899">
                  <c:v>199054885</c:v>
                </c:pt>
                <c:pt idx="3900">
                  <c:v>199054885</c:v>
                </c:pt>
                <c:pt idx="3901">
                  <c:v>199054885</c:v>
                </c:pt>
                <c:pt idx="3902">
                  <c:v>199054885</c:v>
                </c:pt>
                <c:pt idx="3903">
                  <c:v>199054885</c:v>
                </c:pt>
                <c:pt idx="3904">
                  <c:v>199054885</c:v>
                </c:pt>
                <c:pt idx="3905">
                  <c:v>199054885</c:v>
                </c:pt>
                <c:pt idx="3906">
                  <c:v>199054885</c:v>
                </c:pt>
                <c:pt idx="3907">
                  <c:v>199054885</c:v>
                </c:pt>
                <c:pt idx="3908">
                  <c:v>199054885</c:v>
                </c:pt>
                <c:pt idx="3909">
                  <c:v>199054885</c:v>
                </c:pt>
                <c:pt idx="3910">
                  <c:v>199137864</c:v>
                </c:pt>
                <c:pt idx="3911">
                  <c:v>199137864</c:v>
                </c:pt>
                <c:pt idx="3912">
                  <c:v>199137864</c:v>
                </c:pt>
                <c:pt idx="3913">
                  <c:v>199137864</c:v>
                </c:pt>
                <c:pt idx="3914">
                  <c:v>200935079</c:v>
                </c:pt>
                <c:pt idx="3915">
                  <c:v>200935079</c:v>
                </c:pt>
                <c:pt idx="3916">
                  <c:v>200935079</c:v>
                </c:pt>
                <c:pt idx="3917">
                  <c:v>200935079</c:v>
                </c:pt>
                <c:pt idx="3918">
                  <c:v>200935079</c:v>
                </c:pt>
                <c:pt idx="3919">
                  <c:v>200935079</c:v>
                </c:pt>
                <c:pt idx="3920">
                  <c:v>200935079</c:v>
                </c:pt>
                <c:pt idx="3921">
                  <c:v>200935079</c:v>
                </c:pt>
                <c:pt idx="3922">
                  <c:v>200935079</c:v>
                </c:pt>
                <c:pt idx="3923">
                  <c:v>200935079</c:v>
                </c:pt>
                <c:pt idx="3924">
                  <c:v>200935079</c:v>
                </c:pt>
                <c:pt idx="3925">
                  <c:v>200935079</c:v>
                </c:pt>
                <c:pt idx="3926">
                  <c:v>200935079</c:v>
                </c:pt>
                <c:pt idx="3927">
                  <c:v>200935079</c:v>
                </c:pt>
                <c:pt idx="3928">
                  <c:v>200935079</c:v>
                </c:pt>
                <c:pt idx="3929">
                  <c:v>200935079</c:v>
                </c:pt>
                <c:pt idx="3930">
                  <c:v>200935079</c:v>
                </c:pt>
                <c:pt idx="3931">
                  <c:v>200935079</c:v>
                </c:pt>
                <c:pt idx="3932">
                  <c:v>200979748</c:v>
                </c:pt>
                <c:pt idx="3933">
                  <c:v>200979748</c:v>
                </c:pt>
                <c:pt idx="3934">
                  <c:v>200979748</c:v>
                </c:pt>
                <c:pt idx="3935">
                  <c:v>200979748</c:v>
                </c:pt>
                <c:pt idx="3936">
                  <c:v>200979748</c:v>
                </c:pt>
                <c:pt idx="3937">
                  <c:v>200979748</c:v>
                </c:pt>
                <c:pt idx="3938">
                  <c:v>200979748</c:v>
                </c:pt>
                <c:pt idx="3939">
                  <c:v>200979748</c:v>
                </c:pt>
                <c:pt idx="3940">
                  <c:v>200979748</c:v>
                </c:pt>
                <c:pt idx="3941">
                  <c:v>200979748</c:v>
                </c:pt>
                <c:pt idx="3942">
                  <c:v>200979748</c:v>
                </c:pt>
                <c:pt idx="3943">
                  <c:v>200979748</c:v>
                </c:pt>
                <c:pt idx="3944">
                  <c:v>200979748</c:v>
                </c:pt>
                <c:pt idx="3945">
                  <c:v>200979748</c:v>
                </c:pt>
                <c:pt idx="3946">
                  <c:v>200979748</c:v>
                </c:pt>
                <c:pt idx="3947">
                  <c:v>200979748</c:v>
                </c:pt>
                <c:pt idx="3948">
                  <c:v>200979748</c:v>
                </c:pt>
                <c:pt idx="3949">
                  <c:v>200979748</c:v>
                </c:pt>
                <c:pt idx="3950">
                  <c:v>200979748</c:v>
                </c:pt>
                <c:pt idx="3951">
                  <c:v>200979748</c:v>
                </c:pt>
                <c:pt idx="3952">
                  <c:v>200979748</c:v>
                </c:pt>
                <c:pt idx="3953">
                  <c:v>201134732</c:v>
                </c:pt>
                <c:pt idx="3954">
                  <c:v>201134732</c:v>
                </c:pt>
                <c:pt idx="3955">
                  <c:v>201173094</c:v>
                </c:pt>
                <c:pt idx="3956">
                  <c:v>201173094</c:v>
                </c:pt>
                <c:pt idx="3957">
                  <c:v>201173094</c:v>
                </c:pt>
                <c:pt idx="3958">
                  <c:v>201173094</c:v>
                </c:pt>
                <c:pt idx="3959">
                  <c:v>201173094</c:v>
                </c:pt>
                <c:pt idx="3960">
                  <c:v>201173094</c:v>
                </c:pt>
                <c:pt idx="3961">
                  <c:v>201173094</c:v>
                </c:pt>
                <c:pt idx="3962">
                  <c:v>201173094</c:v>
                </c:pt>
                <c:pt idx="3963">
                  <c:v>201173094</c:v>
                </c:pt>
                <c:pt idx="3964">
                  <c:v>201176073</c:v>
                </c:pt>
                <c:pt idx="3965">
                  <c:v>201176073</c:v>
                </c:pt>
                <c:pt idx="3966">
                  <c:v>201176073</c:v>
                </c:pt>
                <c:pt idx="3967">
                  <c:v>201176073</c:v>
                </c:pt>
                <c:pt idx="3968">
                  <c:v>201176073</c:v>
                </c:pt>
                <c:pt idx="3969">
                  <c:v>201356353</c:v>
                </c:pt>
                <c:pt idx="3970">
                  <c:v>201451362</c:v>
                </c:pt>
                <c:pt idx="3971">
                  <c:v>201451362</c:v>
                </c:pt>
                <c:pt idx="3972">
                  <c:v>201451362</c:v>
                </c:pt>
                <c:pt idx="3973">
                  <c:v>201451362</c:v>
                </c:pt>
                <c:pt idx="3974">
                  <c:v>201451362</c:v>
                </c:pt>
                <c:pt idx="3975">
                  <c:v>201451362</c:v>
                </c:pt>
                <c:pt idx="3976">
                  <c:v>201451362</c:v>
                </c:pt>
                <c:pt idx="3977">
                  <c:v>201451362</c:v>
                </c:pt>
                <c:pt idx="3978">
                  <c:v>201451362</c:v>
                </c:pt>
                <c:pt idx="3979">
                  <c:v>201451362</c:v>
                </c:pt>
                <c:pt idx="3980">
                  <c:v>201451362</c:v>
                </c:pt>
                <c:pt idx="3981">
                  <c:v>201596650</c:v>
                </c:pt>
                <c:pt idx="3982">
                  <c:v>201596650</c:v>
                </c:pt>
                <c:pt idx="3983">
                  <c:v>201596650</c:v>
                </c:pt>
                <c:pt idx="3984">
                  <c:v>201596650</c:v>
                </c:pt>
                <c:pt idx="3985">
                  <c:v>201596650</c:v>
                </c:pt>
                <c:pt idx="3986">
                  <c:v>201736919</c:v>
                </c:pt>
                <c:pt idx="3987">
                  <c:v>201736919</c:v>
                </c:pt>
                <c:pt idx="3988">
                  <c:v>201736919</c:v>
                </c:pt>
                <c:pt idx="3989">
                  <c:v>201969797</c:v>
                </c:pt>
                <c:pt idx="3990">
                  <c:v>201969797</c:v>
                </c:pt>
                <c:pt idx="3991">
                  <c:v>201969797</c:v>
                </c:pt>
                <c:pt idx="3992">
                  <c:v>201969797</c:v>
                </c:pt>
                <c:pt idx="3993">
                  <c:v>201969797</c:v>
                </c:pt>
                <c:pt idx="3994">
                  <c:v>201969797</c:v>
                </c:pt>
                <c:pt idx="3995">
                  <c:v>202160632</c:v>
                </c:pt>
                <c:pt idx="3996">
                  <c:v>202160632</c:v>
                </c:pt>
                <c:pt idx="3997">
                  <c:v>202160632</c:v>
                </c:pt>
                <c:pt idx="3998">
                  <c:v>202160632</c:v>
                </c:pt>
                <c:pt idx="3999">
                  <c:v>202160632</c:v>
                </c:pt>
                <c:pt idx="4000">
                  <c:v>202160632</c:v>
                </c:pt>
                <c:pt idx="4001">
                  <c:v>202160632</c:v>
                </c:pt>
                <c:pt idx="4002">
                  <c:v>203179299</c:v>
                </c:pt>
                <c:pt idx="4003">
                  <c:v>203179299</c:v>
                </c:pt>
                <c:pt idx="4004">
                  <c:v>203179299</c:v>
                </c:pt>
                <c:pt idx="4005">
                  <c:v>203179299</c:v>
                </c:pt>
                <c:pt idx="4006">
                  <c:v>203179299</c:v>
                </c:pt>
                <c:pt idx="4007">
                  <c:v>203179299</c:v>
                </c:pt>
                <c:pt idx="4008">
                  <c:v>203474529</c:v>
                </c:pt>
                <c:pt idx="4009">
                  <c:v>203474529</c:v>
                </c:pt>
                <c:pt idx="4010">
                  <c:v>203474529</c:v>
                </c:pt>
                <c:pt idx="4011">
                  <c:v>203474529</c:v>
                </c:pt>
                <c:pt idx="4012">
                  <c:v>203474529</c:v>
                </c:pt>
                <c:pt idx="4013">
                  <c:v>203474529</c:v>
                </c:pt>
                <c:pt idx="4014">
                  <c:v>203474529</c:v>
                </c:pt>
                <c:pt idx="4015">
                  <c:v>203474529</c:v>
                </c:pt>
                <c:pt idx="4016">
                  <c:v>203474529</c:v>
                </c:pt>
                <c:pt idx="4017">
                  <c:v>203474529</c:v>
                </c:pt>
                <c:pt idx="4018">
                  <c:v>203474529</c:v>
                </c:pt>
                <c:pt idx="4019">
                  <c:v>203474529</c:v>
                </c:pt>
                <c:pt idx="4020">
                  <c:v>203474529</c:v>
                </c:pt>
                <c:pt idx="4021">
                  <c:v>203474529</c:v>
                </c:pt>
                <c:pt idx="4022">
                  <c:v>203474529</c:v>
                </c:pt>
                <c:pt idx="4023">
                  <c:v>203474529</c:v>
                </c:pt>
                <c:pt idx="4024">
                  <c:v>203622605</c:v>
                </c:pt>
                <c:pt idx="4025">
                  <c:v>203622605</c:v>
                </c:pt>
                <c:pt idx="4026">
                  <c:v>203622605</c:v>
                </c:pt>
                <c:pt idx="4027">
                  <c:v>203622605</c:v>
                </c:pt>
                <c:pt idx="4028">
                  <c:v>203622605</c:v>
                </c:pt>
                <c:pt idx="4029">
                  <c:v>203622605</c:v>
                </c:pt>
                <c:pt idx="4030">
                  <c:v>203622605</c:v>
                </c:pt>
                <c:pt idx="4031">
                  <c:v>203622605</c:v>
                </c:pt>
                <c:pt idx="4032">
                  <c:v>203622605</c:v>
                </c:pt>
                <c:pt idx="4033">
                  <c:v>203622605</c:v>
                </c:pt>
                <c:pt idx="4034">
                  <c:v>203622605</c:v>
                </c:pt>
                <c:pt idx="4035">
                  <c:v>203622605</c:v>
                </c:pt>
                <c:pt idx="4036">
                  <c:v>203622605</c:v>
                </c:pt>
                <c:pt idx="4037">
                  <c:v>203622605</c:v>
                </c:pt>
                <c:pt idx="4038">
                  <c:v>203622605</c:v>
                </c:pt>
                <c:pt idx="4039">
                  <c:v>203622605</c:v>
                </c:pt>
                <c:pt idx="4040">
                  <c:v>203622605</c:v>
                </c:pt>
                <c:pt idx="4041">
                  <c:v>203622605</c:v>
                </c:pt>
                <c:pt idx="4042">
                  <c:v>203622605</c:v>
                </c:pt>
                <c:pt idx="4043">
                  <c:v>203622605</c:v>
                </c:pt>
                <c:pt idx="4044">
                  <c:v>203622605</c:v>
                </c:pt>
                <c:pt idx="4045">
                  <c:v>203622605</c:v>
                </c:pt>
                <c:pt idx="4046">
                  <c:v>204048969</c:v>
                </c:pt>
                <c:pt idx="4047">
                  <c:v>204048969</c:v>
                </c:pt>
                <c:pt idx="4048">
                  <c:v>204048969</c:v>
                </c:pt>
                <c:pt idx="4049">
                  <c:v>204048969</c:v>
                </c:pt>
                <c:pt idx="4050">
                  <c:v>204048969</c:v>
                </c:pt>
                <c:pt idx="4051">
                  <c:v>204048969</c:v>
                </c:pt>
                <c:pt idx="4052">
                  <c:v>204048969</c:v>
                </c:pt>
                <c:pt idx="4053">
                  <c:v>204048969</c:v>
                </c:pt>
                <c:pt idx="4054">
                  <c:v>204048969</c:v>
                </c:pt>
                <c:pt idx="4055">
                  <c:v>204048969</c:v>
                </c:pt>
                <c:pt idx="4056">
                  <c:v>204048969</c:v>
                </c:pt>
                <c:pt idx="4057">
                  <c:v>204048969</c:v>
                </c:pt>
                <c:pt idx="4058">
                  <c:v>204048969</c:v>
                </c:pt>
                <c:pt idx="4059">
                  <c:v>204048969</c:v>
                </c:pt>
                <c:pt idx="4060">
                  <c:v>204048969</c:v>
                </c:pt>
                <c:pt idx="4061">
                  <c:v>204048969</c:v>
                </c:pt>
                <c:pt idx="4062">
                  <c:v>204194175</c:v>
                </c:pt>
                <c:pt idx="4063">
                  <c:v>204194175</c:v>
                </c:pt>
                <c:pt idx="4064">
                  <c:v>204194175</c:v>
                </c:pt>
                <c:pt idx="4065">
                  <c:v>204194175</c:v>
                </c:pt>
                <c:pt idx="4066">
                  <c:v>204194175</c:v>
                </c:pt>
                <c:pt idx="4067">
                  <c:v>204194175</c:v>
                </c:pt>
                <c:pt idx="4068">
                  <c:v>204194175</c:v>
                </c:pt>
                <c:pt idx="4069">
                  <c:v>204194175</c:v>
                </c:pt>
                <c:pt idx="4070">
                  <c:v>204194175</c:v>
                </c:pt>
                <c:pt idx="4071">
                  <c:v>204194175</c:v>
                </c:pt>
                <c:pt idx="4072">
                  <c:v>204194175</c:v>
                </c:pt>
                <c:pt idx="4073">
                  <c:v>204194175</c:v>
                </c:pt>
                <c:pt idx="4074">
                  <c:v>204194175</c:v>
                </c:pt>
                <c:pt idx="4075">
                  <c:v>204194175</c:v>
                </c:pt>
                <c:pt idx="4076">
                  <c:v>204194175</c:v>
                </c:pt>
                <c:pt idx="4077">
                  <c:v>204217559</c:v>
                </c:pt>
                <c:pt idx="4078">
                  <c:v>204217559</c:v>
                </c:pt>
                <c:pt idx="4079">
                  <c:v>204217559</c:v>
                </c:pt>
                <c:pt idx="4080">
                  <c:v>204217559</c:v>
                </c:pt>
                <c:pt idx="4081">
                  <c:v>204217559</c:v>
                </c:pt>
                <c:pt idx="4082">
                  <c:v>204217559</c:v>
                </c:pt>
                <c:pt idx="4083">
                  <c:v>204217559</c:v>
                </c:pt>
                <c:pt idx="4084">
                  <c:v>204217559</c:v>
                </c:pt>
                <c:pt idx="4085">
                  <c:v>204217559</c:v>
                </c:pt>
                <c:pt idx="4086">
                  <c:v>204217559</c:v>
                </c:pt>
                <c:pt idx="4087">
                  <c:v>204217559</c:v>
                </c:pt>
                <c:pt idx="4088">
                  <c:v>204217559</c:v>
                </c:pt>
                <c:pt idx="4089">
                  <c:v>204217559</c:v>
                </c:pt>
                <c:pt idx="4090">
                  <c:v>204217559</c:v>
                </c:pt>
                <c:pt idx="4091">
                  <c:v>204217559</c:v>
                </c:pt>
                <c:pt idx="4092">
                  <c:v>204217559</c:v>
                </c:pt>
                <c:pt idx="4093">
                  <c:v>204217559</c:v>
                </c:pt>
                <c:pt idx="4094">
                  <c:v>204217559</c:v>
                </c:pt>
                <c:pt idx="4095">
                  <c:v>204217559</c:v>
                </c:pt>
                <c:pt idx="4096">
                  <c:v>204217559</c:v>
                </c:pt>
                <c:pt idx="4097">
                  <c:v>204217559</c:v>
                </c:pt>
                <c:pt idx="4098">
                  <c:v>204217559</c:v>
                </c:pt>
                <c:pt idx="4099">
                  <c:v>204217559</c:v>
                </c:pt>
                <c:pt idx="4100">
                  <c:v>204217559</c:v>
                </c:pt>
                <c:pt idx="4101">
                  <c:v>204363447</c:v>
                </c:pt>
                <c:pt idx="4102">
                  <c:v>204363447</c:v>
                </c:pt>
                <c:pt idx="4103">
                  <c:v>204363447</c:v>
                </c:pt>
                <c:pt idx="4104">
                  <c:v>204363447</c:v>
                </c:pt>
                <c:pt idx="4105">
                  <c:v>204363447</c:v>
                </c:pt>
                <c:pt idx="4106">
                  <c:v>204363447</c:v>
                </c:pt>
                <c:pt idx="4107">
                  <c:v>204363447</c:v>
                </c:pt>
                <c:pt idx="4108">
                  <c:v>204363447</c:v>
                </c:pt>
                <c:pt idx="4109">
                  <c:v>204363447</c:v>
                </c:pt>
                <c:pt idx="4110">
                  <c:v>204363447</c:v>
                </c:pt>
                <c:pt idx="4111">
                  <c:v>204363447</c:v>
                </c:pt>
                <c:pt idx="4112">
                  <c:v>204363447</c:v>
                </c:pt>
                <c:pt idx="4113">
                  <c:v>204363447</c:v>
                </c:pt>
                <c:pt idx="4114">
                  <c:v>204363447</c:v>
                </c:pt>
                <c:pt idx="4115">
                  <c:v>204363447</c:v>
                </c:pt>
                <c:pt idx="4116">
                  <c:v>204363447</c:v>
                </c:pt>
                <c:pt idx="4117">
                  <c:v>204363447</c:v>
                </c:pt>
                <c:pt idx="4118">
                  <c:v>204363447</c:v>
                </c:pt>
                <c:pt idx="4119">
                  <c:v>204363447</c:v>
                </c:pt>
                <c:pt idx="4120">
                  <c:v>204363447</c:v>
                </c:pt>
                <c:pt idx="4121">
                  <c:v>204363447</c:v>
                </c:pt>
                <c:pt idx="4122">
                  <c:v>204363447</c:v>
                </c:pt>
                <c:pt idx="4123">
                  <c:v>204363447</c:v>
                </c:pt>
                <c:pt idx="4124">
                  <c:v>204363447</c:v>
                </c:pt>
                <c:pt idx="4125">
                  <c:v>204363447</c:v>
                </c:pt>
                <c:pt idx="4126">
                  <c:v>204363447</c:v>
                </c:pt>
                <c:pt idx="4127">
                  <c:v>204363447</c:v>
                </c:pt>
                <c:pt idx="4128">
                  <c:v>204363447</c:v>
                </c:pt>
                <c:pt idx="4129">
                  <c:v>205009157</c:v>
                </c:pt>
                <c:pt idx="4130">
                  <c:v>205009157</c:v>
                </c:pt>
                <c:pt idx="4131">
                  <c:v>205009157</c:v>
                </c:pt>
                <c:pt idx="4132">
                  <c:v>205009157</c:v>
                </c:pt>
                <c:pt idx="4133">
                  <c:v>205009157</c:v>
                </c:pt>
                <c:pt idx="4134">
                  <c:v>205009157</c:v>
                </c:pt>
                <c:pt idx="4135">
                  <c:v>205009157</c:v>
                </c:pt>
                <c:pt idx="4136">
                  <c:v>205009157</c:v>
                </c:pt>
                <c:pt idx="4137">
                  <c:v>205009157</c:v>
                </c:pt>
                <c:pt idx="4138">
                  <c:v>205009157</c:v>
                </c:pt>
                <c:pt idx="4139">
                  <c:v>205009157</c:v>
                </c:pt>
                <c:pt idx="4140">
                  <c:v>205009157</c:v>
                </c:pt>
                <c:pt idx="4141">
                  <c:v>205009157</c:v>
                </c:pt>
                <c:pt idx="4142">
                  <c:v>205912796</c:v>
                </c:pt>
                <c:pt idx="4143">
                  <c:v>205912796</c:v>
                </c:pt>
                <c:pt idx="4144">
                  <c:v>205912796</c:v>
                </c:pt>
                <c:pt idx="4145">
                  <c:v>205912796</c:v>
                </c:pt>
                <c:pt idx="4146">
                  <c:v>205912796</c:v>
                </c:pt>
                <c:pt idx="4147">
                  <c:v>205912796</c:v>
                </c:pt>
                <c:pt idx="4148">
                  <c:v>205912796</c:v>
                </c:pt>
                <c:pt idx="4149">
                  <c:v>205912796</c:v>
                </c:pt>
                <c:pt idx="4150">
                  <c:v>205912796</c:v>
                </c:pt>
                <c:pt idx="4151">
                  <c:v>205912796</c:v>
                </c:pt>
                <c:pt idx="4152">
                  <c:v>205912796</c:v>
                </c:pt>
                <c:pt idx="4153">
                  <c:v>205912796</c:v>
                </c:pt>
                <c:pt idx="4154">
                  <c:v>205912796</c:v>
                </c:pt>
                <c:pt idx="4155">
                  <c:v>205912796</c:v>
                </c:pt>
                <c:pt idx="4156">
                  <c:v>205912796</c:v>
                </c:pt>
                <c:pt idx="4157">
                  <c:v>205912796</c:v>
                </c:pt>
                <c:pt idx="4158">
                  <c:v>205912796</c:v>
                </c:pt>
                <c:pt idx="4159">
                  <c:v>205912796</c:v>
                </c:pt>
                <c:pt idx="4160">
                  <c:v>205912796</c:v>
                </c:pt>
                <c:pt idx="4161">
                  <c:v>205912796</c:v>
                </c:pt>
                <c:pt idx="4162">
                  <c:v>205912796</c:v>
                </c:pt>
                <c:pt idx="4163">
                  <c:v>205912796</c:v>
                </c:pt>
                <c:pt idx="4164">
                  <c:v>205912796</c:v>
                </c:pt>
                <c:pt idx="4165">
                  <c:v>205912796</c:v>
                </c:pt>
                <c:pt idx="4166">
                  <c:v>206086016</c:v>
                </c:pt>
                <c:pt idx="4167">
                  <c:v>206086016</c:v>
                </c:pt>
                <c:pt idx="4168">
                  <c:v>206086016</c:v>
                </c:pt>
                <c:pt idx="4169">
                  <c:v>206086016</c:v>
                </c:pt>
                <c:pt idx="4170">
                  <c:v>206086016</c:v>
                </c:pt>
                <c:pt idx="4171">
                  <c:v>206086016</c:v>
                </c:pt>
                <c:pt idx="4172">
                  <c:v>206086016</c:v>
                </c:pt>
                <c:pt idx="4173">
                  <c:v>206086016</c:v>
                </c:pt>
                <c:pt idx="4174">
                  <c:v>206086016</c:v>
                </c:pt>
                <c:pt idx="4175">
                  <c:v>206086016</c:v>
                </c:pt>
                <c:pt idx="4176">
                  <c:v>206086016</c:v>
                </c:pt>
                <c:pt idx="4177">
                  <c:v>206086016</c:v>
                </c:pt>
                <c:pt idx="4178">
                  <c:v>206501883</c:v>
                </c:pt>
                <c:pt idx="4179">
                  <c:v>206501883</c:v>
                </c:pt>
                <c:pt idx="4180">
                  <c:v>206501883</c:v>
                </c:pt>
                <c:pt idx="4181">
                  <c:v>206501883</c:v>
                </c:pt>
                <c:pt idx="4182">
                  <c:v>206501883</c:v>
                </c:pt>
                <c:pt idx="4183">
                  <c:v>206620639</c:v>
                </c:pt>
                <c:pt idx="4184">
                  <c:v>206620639</c:v>
                </c:pt>
                <c:pt idx="4185">
                  <c:v>206620639</c:v>
                </c:pt>
                <c:pt idx="4186">
                  <c:v>206620639</c:v>
                </c:pt>
                <c:pt idx="4187">
                  <c:v>206620639</c:v>
                </c:pt>
                <c:pt idx="4188">
                  <c:v>206620639</c:v>
                </c:pt>
                <c:pt idx="4189">
                  <c:v>206620639</c:v>
                </c:pt>
                <c:pt idx="4190">
                  <c:v>206620639</c:v>
                </c:pt>
                <c:pt idx="4191">
                  <c:v>206620639</c:v>
                </c:pt>
                <c:pt idx="4192">
                  <c:v>206620639</c:v>
                </c:pt>
                <c:pt idx="4193">
                  <c:v>206620639</c:v>
                </c:pt>
                <c:pt idx="4194">
                  <c:v>206620639</c:v>
                </c:pt>
                <c:pt idx="4195">
                  <c:v>206620639</c:v>
                </c:pt>
                <c:pt idx="4196">
                  <c:v>206920650</c:v>
                </c:pt>
                <c:pt idx="4197">
                  <c:v>206920650</c:v>
                </c:pt>
                <c:pt idx="4198">
                  <c:v>206920650</c:v>
                </c:pt>
                <c:pt idx="4199">
                  <c:v>206920650</c:v>
                </c:pt>
                <c:pt idx="4200">
                  <c:v>206920650</c:v>
                </c:pt>
                <c:pt idx="4201">
                  <c:v>206920650</c:v>
                </c:pt>
                <c:pt idx="4202">
                  <c:v>206920650</c:v>
                </c:pt>
                <c:pt idx="4203">
                  <c:v>206920650</c:v>
                </c:pt>
                <c:pt idx="4204">
                  <c:v>206920650</c:v>
                </c:pt>
                <c:pt idx="4205">
                  <c:v>206920650</c:v>
                </c:pt>
                <c:pt idx="4206">
                  <c:v>206920650</c:v>
                </c:pt>
                <c:pt idx="4207">
                  <c:v>206920650</c:v>
                </c:pt>
                <c:pt idx="4208">
                  <c:v>206920650</c:v>
                </c:pt>
                <c:pt idx="4209">
                  <c:v>206920650</c:v>
                </c:pt>
                <c:pt idx="4210">
                  <c:v>207079202</c:v>
                </c:pt>
                <c:pt idx="4211">
                  <c:v>207079202</c:v>
                </c:pt>
                <c:pt idx="4212">
                  <c:v>207079202</c:v>
                </c:pt>
                <c:pt idx="4213">
                  <c:v>207079202</c:v>
                </c:pt>
                <c:pt idx="4214">
                  <c:v>207079202</c:v>
                </c:pt>
                <c:pt idx="4215">
                  <c:v>207079202</c:v>
                </c:pt>
                <c:pt idx="4216">
                  <c:v>207079202</c:v>
                </c:pt>
                <c:pt idx="4217">
                  <c:v>207079202</c:v>
                </c:pt>
                <c:pt idx="4218">
                  <c:v>207079202</c:v>
                </c:pt>
                <c:pt idx="4219">
                  <c:v>207079202</c:v>
                </c:pt>
                <c:pt idx="4220">
                  <c:v>207079202</c:v>
                </c:pt>
                <c:pt idx="4221">
                  <c:v>207079202</c:v>
                </c:pt>
                <c:pt idx="4222">
                  <c:v>207079202</c:v>
                </c:pt>
                <c:pt idx="4223">
                  <c:v>207079202</c:v>
                </c:pt>
                <c:pt idx="4224">
                  <c:v>207079202</c:v>
                </c:pt>
                <c:pt idx="4225">
                  <c:v>207080043</c:v>
                </c:pt>
                <c:pt idx="4226">
                  <c:v>207080043</c:v>
                </c:pt>
                <c:pt idx="4227">
                  <c:v>207080043</c:v>
                </c:pt>
                <c:pt idx="4228">
                  <c:v>207080043</c:v>
                </c:pt>
                <c:pt idx="4229">
                  <c:v>207080043</c:v>
                </c:pt>
                <c:pt idx="4230">
                  <c:v>207080043</c:v>
                </c:pt>
                <c:pt idx="4231">
                  <c:v>207080043</c:v>
                </c:pt>
                <c:pt idx="4232">
                  <c:v>207119499</c:v>
                </c:pt>
                <c:pt idx="4233">
                  <c:v>207119499</c:v>
                </c:pt>
                <c:pt idx="4234">
                  <c:v>207119499</c:v>
                </c:pt>
                <c:pt idx="4235">
                  <c:v>207119499</c:v>
                </c:pt>
                <c:pt idx="4236">
                  <c:v>207119499</c:v>
                </c:pt>
                <c:pt idx="4237">
                  <c:v>207119499</c:v>
                </c:pt>
                <c:pt idx="4238">
                  <c:v>207119499</c:v>
                </c:pt>
                <c:pt idx="4239">
                  <c:v>207119499</c:v>
                </c:pt>
                <c:pt idx="4240">
                  <c:v>207119499</c:v>
                </c:pt>
                <c:pt idx="4241">
                  <c:v>207119499</c:v>
                </c:pt>
                <c:pt idx="4242">
                  <c:v>207119499</c:v>
                </c:pt>
                <c:pt idx="4243">
                  <c:v>207119499</c:v>
                </c:pt>
                <c:pt idx="4244">
                  <c:v>207161508</c:v>
                </c:pt>
                <c:pt idx="4245">
                  <c:v>207161508</c:v>
                </c:pt>
                <c:pt idx="4246">
                  <c:v>207161508</c:v>
                </c:pt>
                <c:pt idx="4247">
                  <c:v>207161508</c:v>
                </c:pt>
                <c:pt idx="4248">
                  <c:v>207161508</c:v>
                </c:pt>
                <c:pt idx="4249">
                  <c:v>207161508</c:v>
                </c:pt>
                <c:pt idx="4250">
                  <c:v>207161508</c:v>
                </c:pt>
                <c:pt idx="4251">
                  <c:v>207389745</c:v>
                </c:pt>
                <c:pt idx="4252">
                  <c:v>207389745</c:v>
                </c:pt>
                <c:pt idx="4253">
                  <c:v>207389745</c:v>
                </c:pt>
                <c:pt idx="4254">
                  <c:v>207389745</c:v>
                </c:pt>
                <c:pt idx="4255">
                  <c:v>207389745</c:v>
                </c:pt>
                <c:pt idx="4256">
                  <c:v>207389745</c:v>
                </c:pt>
                <c:pt idx="4257">
                  <c:v>207573458</c:v>
                </c:pt>
                <c:pt idx="4258">
                  <c:v>207573458</c:v>
                </c:pt>
                <c:pt idx="4259">
                  <c:v>207573458</c:v>
                </c:pt>
                <c:pt idx="4260">
                  <c:v>207949951</c:v>
                </c:pt>
                <c:pt idx="4261">
                  <c:v>207949951</c:v>
                </c:pt>
                <c:pt idx="4262">
                  <c:v>207949951</c:v>
                </c:pt>
                <c:pt idx="4263">
                  <c:v>207949951</c:v>
                </c:pt>
                <c:pt idx="4264">
                  <c:v>207949951</c:v>
                </c:pt>
                <c:pt idx="4265">
                  <c:v>207949951</c:v>
                </c:pt>
                <c:pt idx="4266">
                  <c:v>207949951</c:v>
                </c:pt>
                <c:pt idx="4267">
                  <c:v>207949951</c:v>
                </c:pt>
                <c:pt idx="4268">
                  <c:v>207949951</c:v>
                </c:pt>
                <c:pt idx="4269">
                  <c:v>207949951</c:v>
                </c:pt>
                <c:pt idx="4270">
                  <c:v>207949951</c:v>
                </c:pt>
                <c:pt idx="4271">
                  <c:v>208189861</c:v>
                </c:pt>
                <c:pt idx="4272">
                  <c:v>208189861</c:v>
                </c:pt>
                <c:pt idx="4273">
                  <c:v>208189861</c:v>
                </c:pt>
                <c:pt idx="4274">
                  <c:v>208189861</c:v>
                </c:pt>
                <c:pt idx="4275">
                  <c:v>208189861</c:v>
                </c:pt>
                <c:pt idx="4276">
                  <c:v>208189861</c:v>
                </c:pt>
                <c:pt idx="4277">
                  <c:v>208189861</c:v>
                </c:pt>
                <c:pt idx="4278">
                  <c:v>208189861</c:v>
                </c:pt>
                <c:pt idx="4279">
                  <c:v>208189861</c:v>
                </c:pt>
                <c:pt idx="4280">
                  <c:v>208189861</c:v>
                </c:pt>
                <c:pt idx="4281">
                  <c:v>208189861</c:v>
                </c:pt>
                <c:pt idx="4282">
                  <c:v>208189861</c:v>
                </c:pt>
                <c:pt idx="4283">
                  <c:v>208189861</c:v>
                </c:pt>
                <c:pt idx="4284">
                  <c:v>208189861</c:v>
                </c:pt>
                <c:pt idx="4285">
                  <c:v>208189861</c:v>
                </c:pt>
                <c:pt idx="4286">
                  <c:v>208189861</c:v>
                </c:pt>
                <c:pt idx="4287">
                  <c:v>208189861</c:v>
                </c:pt>
                <c:pt idx="4288">
                  <c:v>208189861</c:v>
                </c:pt>
                <c:pt idx="4289">
                  <c:v>208189861</c:v>
                </c:pt>
                <c:pt idx="4290">
                  <c:v>208189861</c:v>
                </c:pt>
                <c:pt idx="4291">
                  <c:v>208189861</c:v>
                </c:pt>
                <c:pt idx="4292">
                  <c:v>208189861</c:v>
                </c:pt>
                <c:pt idx="4293">
                  <c:v>208189861</c:v>
                </c:pt>
                <c:pt idx="4294">
                  <c:v>208189861</c:v>
                </c:pt>
                <c:pt idx="4295">
                  <c:v>208189861</c:v>
                </c:pt>
                <c:pt idx="4296">
                  <c:v>208189861</c:v>
                </c:pt>
                <c:pt idx="4297">
                  <c:v>208189861</c:v>
                </c:pt>
                <c:pt idx="4298">
                  <c:v>208473027</c:v>
                </c:pt>
                <c:pt idx="4299">
                  <c:v>208473027</c:v>
                </c:pt>
                <c:pt idx="4300">
                  <c:v>208473027</c:v>
                </c:pt>
                <c:pt idx="4301">
                  <c:v>208473027</c:v>
                </c:pt>
                <c:pt idx="4302">
                  <c:v>208473027</c:v>
                </c:pt>
                <c:pt idx="4303">
                  <c:v>208473027</c:v>
                </c:pt>
                <c:pt idx="4304">
                  <c:v>208982281</c:v>
                </c:pt>
                <c:pt idx="4305">
                  <c:v>208982281</c:v>
                </c:pt>
                <c:pt idx="4306">
                  <c:v>208982281</c:v>
                </c:pt>
                <c:pt idx="4307">
                  <c:v>208982281</c:v>
                </c:pt>
                <c:pt idx="4308">
                  <c:v>208982281</c:v>
                </c:pt>
                <c:pt idx="4309">
                  <c:v>208982281</c:v>
                </c:pt>
                <c:pt idx="4310">
                  <c:v>208982281</c:v>
                </c:pt>
                <c:pt idx="4311">
                  <c:v>208982281</c:v>
                </c:pt>
                <c:pt idx="4312">
                  <c:v>208982281</c:v>
                </c:pt>
                <c:pt idx="4313">
                  <c:v>208982281</c:v>
                </c:pt>
                <c:pt idx="4314">
                  <c:v>208982281</c:v>
                </c:pt>
                <c:pt idx="4315">
                  <c:v>208982281</c:v>
                </c:pt>
                <c:pt idx="4316">
                  <c:v>208982281</c:v>
                </c:pt>
                <c:pt idx="4317">
                  <c:v>208982281</c:v>
                </c:pt>
                <c:pt idx="4318">
                  <c:v>208982281</c:v>
                </c:pt>
                <c:pt idx="4319">
                  <c:v>208982281</c:v>
                </c:pt>
                <c:pt idx="4320">
                  <c:v>208982762</c:v>
                </c:pt>
                <c:pt idx="4321">
                  <c:v>208982762</c:v>
                </c:pt>
                <c:pt idx="4322">
                  <c:v>208982762</c:v>
                </c:pt>
                <c:pt idx="4323">
                  <c:v>208982762</c:v>
                </c:pt>
                <c:pt idx="4324">
                  <c:v>208982762</c:v>
                </c:pt>
                <c:pt idx="4325">
                  <c:v>208982762</c:v>
                </c:pt>
                <c:pt idx="4326">
                  <c:v>208982762</c:v>
                </c:pt>
                <c:pt idx="4327">
                  <c:v>208982762</c:v>
                </c:pt>
                <c:pt idx="4328">
                  <c:v>208982762</c:v>
                </c:pt>
                <c:pt idx="4329">
                  <c:v>209478546</c:v>
                </c:pt>
                <c:pt idx="4330">
                  <c:v>209478546</c:v>
                </c:pt>
                <c:pt idx="4331">
                  <c:v>209478546</c:v>
                </c:pt>
                <c:pt idx="4332">
                  <c:v>209478546</c:v>
                </c:pt>
                <c:pt idx="4333">
                  <c:v>209478546</c:v>
                </c:pt>
                <c:pt idx="4334">
                  <c:v>209478546</c:v>
                </c:pt>
                <c:pt idx="4335">
                  <c:v>209478546</c:v>
                </c:pt>
                <c:pt idx="4336">
                  <c:v>210106334</c:v>
                </c:pt>
                <c:pt idx="4337">
                  <c:v>210106334</c:v>
                </c:pt>
                <c:pt idx="4338">
                  <c:v>210106334</c:v>
                </c:pt>
                <c:pt idx="4339">
                  <c:v>210106334</c:v>
                </c:pt>
                <c:pt idx="4340">
                  <c:v>210334784</c:v>
                </c:pt>
                <c:pt idx="4341">
                  <c:v>210334784</c:v>
                </c:pt>
                <c:pt idx="4342">
                  <c:v>210334784</c:v>
                </c:pt>
                <c:pt idx="4343">
                  <c:v>210334784</c:v>
                </c:pt>
                <c:pt idx="4344">
                  <c:v>210334784</c:v>
                </c:pt>
                <c:pt idx="4345">
                  <c:v>210334784</c:v>
                </c:pt>
                <c:pt idx="4346">
                  <c:v>210334784</c:v>
                </c:pt>
                <c:pt idx="4347">
                  <c:v>210334784</c:v>
                </c:pt>
                <c:pt idx="4348">
                  <c:v>210334784</c:v>
                </c:pt>
                <c:pt idx="4349">
                  <c:v>210334784</c:v>
                </c:pt>
                <c:pt idx="4350">
                  <c:v>211311493</c:v>
                </c:pt>
                <c:pt idx="4351">
                  <c:v>211311493</c:v>
                </c:pt>
                <c:pt idx="4352">
                  <c:v>211311493</c:v>
                </c:pt>
                <c:pt idx="4353">
                  <c:v>211311493</c:v>
                </c:pt>
                <c:pt idx="4354">
                  <c:v>211844314</c:v>
                </c:pt>
                <c:pt idx="4355">
                  <c:v>211844314</c:v>
                </c:pt>
                <c:pt idx="4356">
                  <c:v>211844314</c:v>
                </c:pt>
                <c:pt idx="4357">
                  <c:v>211844314</c:v>
                </c:pt>
                <c:pt idx="4358">
                  <c:v>211844314</c:v>
                </c:pt>
                <c:pt idx="4359">
                  <c:v>211844314</c:v>
                </c:pt>
                <c:pt idx="4360">
                  <c:v>211844314</c:v>
                </c:pt>
                <c:pt idx="4361">
                  <c:v>211844314</c:v>
                </c:pt>
                <c:pt idx="4362">
                  <c:v>211844314</c:v>
                </c:pt>
                <c:pt idx="4363">
                  <c:v>211844314</c:v>
                </c:pt>
                <c:pt idx="4364">
                  <c:v>211844314</c:v>
                </c:pt>
                <c:pt idx="4365">
                  <c:v>211844314</c:v>
                </c:pt>
                <c:pt idx="4366">
                  <c:v>212003843</c:v>
                </c:pt>
                <c:pt idx="4367">
                  <c:v>212003843</c:v>
                </c:pt>
                <c:pt idx="4368">
                  <c:v>212003843</c:v>
                </c:pt>
                <c:pt idx="4369">
                  <c:v>212003843</c:v>
                </c:pt>
                <c:pt idx="4370">
                  <c:v>212260091</c:v>
                </c:pt>
                <c:pt idx="4371">
                  <c:v>212260091</c:v>
                </c:pt>
                <c:pt idx="4372">
                  <c:v>212260091</c:v>
                </c:pt>
                <c:pt idx="4373">
                  <c:v>212260091</c:v>
                </c:pt>
                <c:pt idx="4374">
                  <c:v>212260091</c:v>
                </c:pt>
                <c:pt idx="4375">
                  <c:v>212260091</c:v>
                </c:pt>
                <c:pt idx="4376">
                  <c:v>212260091</c:v>
                </c:pt>
                <c:pt idx="4377">
                  <c:v>214969631</c:v>
                </c:pt>
                <c:pt idx="4378">
                  <c:v>214969631</c:v>
                </c:pt>
                <c:pt idx="4379">
                  <c:v>214969631</c:v>
                </c:pt>
                <c:pt idx="4380">
                  <c:v>214969631</c:v>
                </c:pt>
                <c:pt idx="4381">
                  <c:v>214969631</c:v>
                </c:pt>
                <c:pt idx="4382">
                  <c:v>214969631</c:v>
                </c:pt>
                <c:pt idx="4383">
                  <c:v>214969631</c:v>
                </c:pt>
                <c:pt idx="4384">
                  <c:v>214969631</c:v>
                </c:pt>
                <c:pt idx="4385">
                  <c:v>214969631</c:v>
                </c:pt>
                <c:pt idx="4386">
                  <c:v>215057415</c:v>
                </c:pt>
                <c:pt idx="4387">
                  <c:v>215057415</c:v>
                </c:pt>
                <c:pt idx="4388">
                  <c:v>215057415</c:v>
                </c:pt>
                <c:pt idx="4389">
                  <c:v>215057415</c:v>
                </c:pt>
                <c:pt idx="4390">
                  <c:v>215057415</c:v>
                </c:pt>
                <c:pt idx="4391">
                  <c:v>215057415</c:v>
                </c:pt>
                <c:pt idx="4392">
                  <c:v>215057415</c:v>
                </c:pt>
                <c:pt idx="4393">
                  <c:v>215057415</c:v>
                </c:pt>
                <c:pt idx="4394">
                  <c:v>215057415</c:v>
                </c:pt>
                <c:pt idx="4395">
                  <c:v>215057415</c:v>
                </c:pt>
                <c:pt idx="4396">
                  <c:v>215057415</c:v>
                </c:pt>
                <c:pt idx="4397">
                  <c:v>215057415</c:v>
                </c:pt>
                <c:pt idx="4398">
                  <c:v>215057415</c:v>
                </c:pt>
                <c:pt idx="4399">
                  <c:v>215057415</c:v>
                </c:pt>
                <c:pt idx="4400">
                  <c:v>215057415</c:v>
                </c:pt>
                <c:pt idx="4401">
                  <c:v>215057415</c:v>
                </c:pt>
                <c:pt idx="4402">
                  <c:v>216338199</c:v>
                </c:pt>
                <c:pt idx="4403">
                  <c:v>216338199</c:v>
                </c:pt>
                <c:pt idx="4404">
                  <c:v>216338199</c:v>
                </c:pt>
                <c:pt idx="4405">
                  <c:v>216338199</c:v>
                </c:pt>
                <c:pt idx="4406">
                  <c:v>216338199</c:v>
                </c:pt>
                <c:pt idx="4407">
                  <c:v>216338199</c:v>
                </c:pt>
                <c:pt idx="4408">
                  <c:v>216338199</c:v>
                </c:pt>
                <c:pt idx="4409">
                  <c:v>216338199</c:v>
                </c:pt>
                <c:pt idx="4410">
                  <c:v>216338199</c:v>
                </c:pt>
                <c:pt idx="4411">
                  <c:v>216338199</c:v>
                </c:pt>
                <c:pt idx="4412">
                  <c:v>216338199</c:v>
                </c:pt>
                <c:pt idx="4413">
                  <c:v>216338199</c:v>
                </c:pt>
                <c:pt idx="4414">
                  <c:v>217791796</c:v>
                </c:pt>
                <c:pt idx="4415">
                  <c:v>217791796</c:v>
                </c:pt>
                <c:pt idx="4416">
                  <c:v>217791796</c:v>
                </c:pt>
                <c:pt idx="4417">
                  <c:v>217791796</c:v>
                </c:pt>
                <c:pt idx="4418">
                  <c:v>217791796</c:v>
                </c:pt>
                <c:pt idx="4419">
                  <c:v>217791796</c:v>
                </c:pt>
                <c:pt idx="4420">
                  <c:v>217791796</c:v>
                </c:pt>
                <c:pt idx="4421">
                  <c:v>217791796</c:v>
                </c:pt>
                <c:pt idx="4422">
                  <c:v>217791796</c:v>
                </c:pt>
                <c:pt idx="4423">
                  <c:v>217791796</c:v>
                </c:pt>
                <c:pt idx="4424">
                  <c:v>217791796</c:v>
                </c:pt>
                <c:pt idx="4425">
                  <c:v>217791796</c:v>
                </c:pt>
                <c:pt idx="4426">
                  <c:v>217791796</c:v>
                </c:pt>
                <c:pt idx="4427">
                  <c:v>217791796</c:v>
                </c:pt>
                <c:pt idx="4428">
                  <c:v>217791796</c:v>
                </c:pt>
                <c:pt idx="4429">
                  <c:v>217791796</c:v>
                </c:pt>
                <c:pt idx="4430">
                  <c:v>217791796</c:v>
                </c:pt>
                <c:pt idx="4431">
                  <c:v>217791796</c:v>
                </c:pt>
                <c:pt idx="4432">
                  <c:v>217791796</c:v>
                </c:pt>
                <c:pt idx="4433">
                  <c:v>217791796</c:v>
                </c:pt>
                <c:pt idx="4434">
                  <c:v>217791796</c:v>
                </c:pt>
                <c:pt idx="4435">
                  <c:v>217791796</c:v>
                </c:pt>
                <c:pt idx="4436">
                  <c:v>217791796</c:v>
                </c:pt>
                <c:pt idx="4437">
                  <c:v>217791796</c:v>
                </c:pt>
                <c:pt idx="4438">
                  <c:v>217791796</c:v>
                </c:pt>
                <c:pt idx="4439">
                  <c:v>217791796</c:v>
                </c:pt>
                <c:pt idx="4440">
                  <c:v>217791796</c:v>
                </c:pt>
                <c:pt idx="4441">
                  <c:v>217791796</c:v>
                </c:pt>
                <c:pt idx="4442">
                  <c:v>217791796</c:v>
                </c:pt>
                <c:pt idx="4443">
                  <c:v>217791796</c:v>
                </c:pt>
                <c:pt idx="4444">
                  <c:v>218303769</c:v>
                </c:pt>
                <c:pt idx="4445">
                  <c:v>218303769</c:v>
                </c:pt>
                <c:pt idx="4446">
                  <c:v>218303769</c:v>
                </c:pt>
                <c:pt idx="4447">
                  <c:v>218303769</c:v>
                </c:pt>
                <c:pt idx="4448">
                  <c:v>218303769</c:v>
                </c:pt>
                <c:pt idx="4449">
                  <c:v>218303769</c:v>
                </c:pt>
                <c:pt idx="4450">
                  <c:v>219129886</c:v>
                </c:pt>
                <c:pt idx="4451">
                  <c:v>219129886</c:v>
                </c:pt>
                <c:pt idx="4452">
                  <c:v>219129886</c:v>
                </c:pt>
                <c:pt idx="4453">
                  <c:v>219129886</c:v>
                </c:pt>
                <c:pt idx="4454">
                  <c:v>219129886</c:v>
                </c:pt>
                <c:pt idx="4455">
                  <c:v>219363182</c:v>
                </c:pt>
                <c:pt idx="4456">
                  <c:v>219363182</c:v>
                </c:pt>
                <c:pt idx="4457">
                  <c:v>219363182</c:v>
                </c:pt>
                <c:pt idx="4458">
                  <c:v>219363182</c:v>
                </c:pt>
                <c:pt idx="4459">
                  <c:v>219363182</c:v>
                </c:pt>
                <c:pt idx="4460">
                  <c:v>219363182</c:v>
                </c:pt>
                <c:pt idx="4461">
                  <c:v>219491907</c:v>
                </c:pt>
                <c:pt idx="4462">
                  <c:v>220280832</c:v>
                </c:pt>
                <c:pt idx="4463">
                  <c:v>220280832</c:v>
                </c:pt>
                <c:pt idx="4464">
                  <c:v>220280832</c:v>
                </c:pt>
                <c:pt idx="4465">
                  <c:v>220280832</c:v>
                </c:pt>
                <c:pt idx="4466">
                  <c:v>220280832</c:v>
                </c:pt>
                <c:pt idx="4467">
                  <c:v>220280832</c:v>
                </c:pt>
                <c:pt idx="4468">
                  <c:v>220280832</c:v>
                </c:pt>
                <c:pt idx="4469">
                  <c:v>220884192</c:v>
                </c:pt>
                <c:pt idx="4470">
                  <c:v>220884192</c:v>
                </c:pt>
                <c:pt idx="4471">
                  <c:v>220884192</c:v>
                </c:pt>
                <c:pt idx="4472">
                  <c:v>220884192</c:v>
                </c:pt>
                <c:pt idx="4473">
                  <c:v>220884192</c:v>
                </c:pt>
                <c:pt idx="4474">
                  <c:v>220884192</c:v>
                </c:pt>
                <c:pt idx="4475">
                  <c:v>220884192</c:v>
                </c:pt>
                <c:pt idx="4476">
                  <c:v>220884192</c:v>
                </c:pt>
                <c:pt idx="4477">
                  <c:v>220884192</c:v>
                </c:pt>
                <c:pt idx="4478">
                  <c:v>220884192</c:v>
                </c:pt>
                <c:pt idx="4479">
                  <c:v>220884192</c:v>
                </c:pt>
                <c:pt idx="4480">
                  <c:v>220884192</c:v>
                </c:pt>
                <c:pt idx="4481">
                  <c:v>220884192</c:v>
                </c:pt>
                <c:pt idx="4482">
                  <c:v>220884192</c:v>
                </c:pt>
                <c:pt idx="4483">
                  <c:v>220884192</c:v>
                </c:pt>
                <c:pt idx="4484">
                  <c:v>220884192</c:v>
                </c:pt>
                <c:pt idx="4485">
                  <c:v>220884192</c:v>
                </c:pt>
                <c:pt idx="4486">
                  <c:v>220884192</c:v>
                </c:pt>
                <c:pt idx="4487">
                  <c:v>220884192</c:v>
                </c:pt>
                <c:pt idx="4488">
                  <c:v>221057045</c:v>
                </c:pt>
                <c:pt idx="4489">
                  <c:v>221057045</c:v>
                </c:pt>
                <c:pt idx="4490">
                  <c:v>221057045</c:v>
                </c:pt>
                <c:pt idx="4491">
                  <c:v>221057045</c:v>
                </c:pt>
                <c:pt idx="4492">
                  <c:v>221057045</c:v>
                </c:pt>
                <c:pt idx="4493">
                  <c:v>221057045</c:v>
                </c:pt>
                <c:pt idx="4494">
                  <c:v>221057045</c:v>
                </c:pt>
                <c:pt idx="4495">
                  <c:v>221057045</c:v>
                </c:pt>
                <c:pt idx="4496">
                  <c:v>221057045</c:v>
                </c:pt>
                <c:pt idx="4497">
                  <c:v>221057045</c:v>
                </c:pt>
                <c:pt idx="4498">
                  <c:v>221057045</c:v>
                </c:pt>
                <c:pt idx="4499">
                  <c:v>221057045</c:v>
                </c:pt>
                <c:pt idx="4500">
                  <c:v>221057045</c:v>
                </c:pt>
                <c:pt idx="4501">
                  <c:v>221057045</c:v>
                </c:pt>
                <c:pt idx="4502">
                  <c:v>221057045</c:v>
                </c:pt>
                <c:pt idx="4503">
                  <c:v>221057045</c:v>
                </c:pt>
                <c:pt idx="4504">
                  <c:v>221057045</c:v>
                </c:pt>
                <c:pt idx="4505">
                  <c:v>221057045</c:v>
                </c:pt>
                <c:pt idx="4506">
                  <c:v>221057045</c:v>
                </c:pt>
                <c:pt idx="4507">
                  <c:v>221057045</c:v>
                </c:pt>
                <c:pt idx="4508">
                  <c:v>221057045</c:v>
                </c:pt>
                <c:pt idx="4509">
                  <c:v>221057045</c:v>
                </c:pt>
                <c:pt idx="4510">
                  <c:v>221057045</c:v>
                </c:pt>
                <c:pt idx="4511">
                  <c:v>221057045</c:v>
                </c:pt>
                <c:pt idx="4512">
                  <c:v>221108972</c:v>
                </c:pt>
                <c:pt idx="4513">
                  <c:v>221108972</c:v>
                </c:pt>
                <c:pt idx="4514">
                  <c:v>221108972</c:v>
                </c:pt>
                <c:pt idx="4515">
                  <c:v>221108972</c:v>
                </c:pt>
                <c:pt idx="4516">
                  <c:v>221108972</c:v>
                </c:pt>
                <c:pt idx="4517">
                  <c:v>221108972</c:v>
                </c:pt>
                <c:pt idx="4518">
                  <c:v>221108972</c:v>
                </c:pt>
                <c:pt idx="4519">
                  <c:v>221108972</c:v>
                </c:pt>
                <c:pt idx="4520">
                  <c:v>221268815</c:v>
                </c:pt>
                <c:pt idx="4521">
                  <c:v>221268815</c:v>
                </c:pt>
                <c:pt idx="4522">
                  <c:v>221268815</c:v>
                </c:pt>
                <c:pt idx="4523">
                  <c:v>221268815</c:v>
                </c:pt>
                <c:pt idx="4524">
                  <c:v>221268815</c:v>
                </c:pt>
                <c:pt idx="4525">
                  <c:v>221268815</c:v>
                </c:pt>
                <c:pt idx="4526">
                  <c:v>221268815</c:v>
                </c:pt>
                <c:pt idx="4527">
                  <c:v>221268815</c:v>
                </c:pt>
                <c:pt idx="4528">
                  <c:v>221268815</c:v>
                </c:pt>
                <c:pt idx="4529">
                  <c:v>221268815</c:v>
                </c:pt>
                <c:pt idx="4530">
                  <c:v>221308093</c:v>
                </c:pt>
                <c:pt idx="4531">
                  <c:v>221308093</c:v>
                </c:pt>
                <c:pt idx="4532">
                  <c:v>221308093</c:v>
                </c:pt>
                <c:pt idx="4533">
                  <c:v>221308093</c:v>
                </c:pt>
                <c:pt idx="4534">
                  <c:v>221308093</c:v>
                </c:pt>
                <c:pt idx="4535">
                  <c:v>221308093</c:v>
                </c:pt>
                <c:pt idx="4536">
                  <c:v>221327955</c:v>
                </c:pt>
                <c:pt idx="4537">
                  <c:v>221327955</c:v>
                </c:pt>
                <c:pt idx="4538">
                  <c:v>221327955</c:v>
                </c:pt>
                <c:pt idx="4539">
                  <c:v>221327955</c:v>
                </c:pt>
                <c:pt idx="4540">
                  <c:v>221327955</c:v>
                </c:pt>
                <c:pt idx="4541">
                  <c:v>221327955</c:v>
                </c:pt>
                <c:pt idx="4542">
                  <c:v>221327955</c:v>
                </c:pt>
                <c:pt idx="4543">
                  <c:v>221327955</c:v>
                </c:pt>
                <c:pt idx="4544">
                  <c:v>221327955</c:v>
                </c:pt>
                <c:pt idx="4545">
                  <c:v>221327955</c:v>
                </c:pt>
                <c:pt idx="4546">
                  <c:v>221797579</c:v>
                </c:pt>
                <c:pt idx="4547">
                  <c:v>221797579</c:v>
                </c:pt>
                <c:pt idx="4548">
                  <c:v>221797579</c:v>
                </c:pt>
                <c:pt idx="4549">
                  <c:v>221797579</c:v>
                </c:pt>
                <c:pt idx="4550">
                  <c:v>221797579</c:v>
                </c:pt>
                <c:pt idx="4551">
                  <c:v>221797579</c:v>
                </c:pt>
                <c:pt idx="4552">
                  <c:v>221797579</c:v>
                </c:pt>
                <c:pt idx="4553">
                  <c:v>221797586</c:v>
                </c:pt>
                <c:pt idx="4554">
                  <c:v>221797586</c:v>
                </c:pt>
                <c:pt idx="4555">
                  <c:v>221797586</c:v>
                </c:pt>
                <c:pt idx="4556">
                  <c:v>221797586</c:v>
                </c:pt>
                <c:pt idx="4557">
                  <c:v>221797586</c:v>
                </c:pt>
                <c:pt idx="4558">
                  <c:v>221797586</c:v>
                </c:pt>
                <c:pt idx="4559">
                  <c:v>221797586</c:v>
                </c:pt>
                <c:pt idx="4560">
                  <c:v>221797586</c:v>
                </c:pt>
                <c:pt idx="4561">
                  <c:v>221797586</c:v>
                </c:pt>
                <c:pt idx="4562">
                  <c:v>221797586</c:v>
                </c:pt>
                <c:pt idx="4563">
                  <c:v>221797586</c:v>
                </c:pt>
                <c:pt idx="4564">
                  <c:v>221797586</c:v>
                </c:pt>
                <c:pt idx="4565">
                  <c:v>221797586</c:v>
                </c:pt>
                <c:pt idx="4566">
                  <c:v>221797586</c:v>
                </c:pt>
                <c:pt idx="4567">
                  <c:v>221933471</c:v>
                </c:pt>
                <c:pt idx="4568">
                  <c:v>221933471</c:v>
                </c:pt>
                <c:pt idx="4569">
                  <c:v>221933471</c:v>
                </c:pt>
                <c:pt idx="4570">
                  <c:v>221933471</c:v>
                </c:pt>
                <c:pt idx="4571">
                  <c:v>222162395</c:v>
                </c:pt>
                <c:pt idx="4572">
                  <c:v>222162395</c:v>
                </c:pt>
                <c:pt idx="4573">
                  <c:v>222162395</c:v>
                </c:pt>
                <c:pt idx="4574">
                  <c:v>222162395</c:v>
                </c:pt>
                <c:pt idx="4575">
                  <c:v>222162395</c:v>
                </c:pt>
                <c:pt idx="4576">
                  <c:v>222162395</c:v>
                </c:pt>
                <c:pt idx="4577">
                  <c:v>223120352</c:v>
                </c:pt>
                <c:pt idx="4578">
                  <c:v>223120352</c:v>
                </c:pt>
                <c:pt idx="4579">
                  <c:v>223120352</c:v>
                </c:pt>
                <c:pt idx="4580">
                  <c:v>223120352</c:v>
                </c:pt>
                <c:pt idx="4581">
                  <c:v>223120352</c:v>
                </c:pt>
                <c:pt idx="4582">
                  <c:v>223120352</c:v>
                </c:pt>
                <c:pt idx="4583">
                  <c:v>223120352</c:v>
                </c:pt>
                <c:pt idx="4584">
                  <c:v>223120352</c:v>
                </c:pt>
                <c:pt idx="4585">
                  <c:v>223120352</c:v>
                </c:pt>
                <c:pt idx="4586">
                  <c:v>223120352</c:v>
                </c:pt>
                <c:pt idx="4587">
                  <c:v>223120352</c:v>
                </c:pt>
                <c:pt idx="4588">
                  <c:v>223120352</c:v>
                </c:pt>
                <c:pt idx="4589">
                  <c:v>223120352</c:v>
                </c:pt>
                <c:pt idx="4590">
                  <c:v>223120352</c:v>
                </c:pt>
                <c:pt idx="4591">
                  <c:v>223120352</c:v>
                </c:pt>
                <c:pt idx="4592">
                  <c:v>223120352</c:v>
                </c:pt>
                <c:pt idx="4593">
                  <c:v>223120352</c:v>
                </c:pt>
                <c:pt idx="4594">
                  <c:v>223120352</c:v>
                </c:pt>
                <c:pt idx="4595">
                  <c:v>223179737</c:v>
                </c:pt>
                <c:pt idx="4596">
                  <c:v>223179737</c:v>
                </c:pt>
                <c:pt idx="4597">
                  <c:v>223179737</c:v>
                </c:pt>
                <c:pt idx="4598">
                  <c:v>223179737</c:v>
                </c:pt>
                <c:pt idx="4599">
                  <c:v>223179737</c:v>
                </c:pt>
                <c:pt idx="4600">
                  <c:v>223302738</c:v>
                </c:pt>
                <c:pt idx="4601">
                  <c:v>223302738</c:v>
                </c:pt>
                <c:pt idx="4602">
                  <c:v>223302738</c:v>
                </c:pt>
                <c:pt idx="4603">
                  <c:v>223302738</c:v>
                </c:pt>
                <c:pt idx="4604">
                  <c:v>223302738</c:v>
                </c:pt>
                <c:pt idx="4605">
                  <c:v>223302738</c:v>
                </c:pt>
                <c:pt idx="4606">
                  <c:v>226126556</c:v>
                </c:pt>
                <c:pt idx="4607">
                  <c:v>226126556</c:v>
                </c:pt>
                <c:pt idx="4608">
                  <c:v>226126556</c:v>
                </c:pt>
                <c:pt idx="4609">
                  <c:v>226126556</c:v>
                </c:pt>
                <c:pt idx="4610">
                  <c:v>227479817</c:v>
                </c:pt>
                <c:pt idx="4611">
                  <c:v>227479817</c:v>
                </c:pt>
                <c:pt idx="4612">
                  <c:v>227479817</c:v>
                </c:pt>
                <c:pt idx="4613">
                  <c:v>227479817</c:v>
                </c:pt>
                <c:pt idx="4614">
                  <c:v>227479817</c:v>
                </c:pt>
                <c:pt idx="4615">
                  <c:v>227479817</c:v>
                </c:pt>
                <c:pt idx="4616">
                  <c:v>227479817</c:v>
                </c:pt>
                <c:pt idx="4617">
                  <c:v>228339049</c:v>
                </c:pt>
                <c:pt idx="4618">
                  <c:v>228339049</c:v>
                </c:pt>
                <c:pt idx="4619">
                  <c:v>228339049</c:v>
                </c:pt>
                <c:pt idx="4620">
                  <c:v>228339049</c:v>
                </c:pt>
                <c:pt idx="4621">
                  <c:v>228339049</c:v>
                </c:pt>
                <c:pt idx="4622">
                  <c:v>228339049</c:v>
                </c:pt>
                <c:pt idx="4623">
                  <c:v>228339049</c:v>
                </c:pt>
                <c:pt idx="4624">
                  <c:v>228339049</c:v>
                </c:pt>
                <c:pt idx="4625">
                  <c:v>228339049</c:v>
                </c:pt>
                <c:pt idx="4626">
                  <c:v>228339049</c:v>
                </c:pt>
                <c:pt idx="4627">
                  <c:v>228339049</c:v>
                </c:pt>
                <c:pt idx="4628">
                  <c:v>228339049</c:v>
                </c:pt>
                <c:pt idx="4629">
                  <c:v>228339049</c:v>
                </c:pt>
                <c:pt idx="4630">
                  <c:v>228339049</c:v>
                </c:pt>
                <c:pt idx="4631">
                  <c:v>228339049</c:v>
                </c:pt>
                <c:pt idx="4632">
                  <c:v>228718602</c:v>
                </c:pt>
                <c:pt idx="4633">
                  <c:v>228718602</c:v>
                </c:pt>
                <c:pt idx="4634">
                  <c:v>228718602</c:v>
                </c:pt>
                <c:pt idx="4635">
                  <c:v>228718602</c:v>
                </c:pt>
                <c:pt idx="4636">
                  <c:v>228718602</c:v>
                </c:pt>
                <c:pt idx="4637">
                  <c:v>228718602</c:v>
                </c:pt>
                <c:pt idx="4638">
                  <c:v>228718602</c:v>
                </c:pt>
                <c:pt idx="4639">
                  <c:v>228718609</c:v>
                </c:pt>
                <c:pt idx="4640">
                  <c:v>228718609</c:v>
                </c:pt>
                <c:pt idx="4641">
                  <c:v>228718609</c:v>
                </c:pt>
                <c:pt idx="4642">
                  <c:v>228718609</c:v>
                </c:pt>
                <c:pt idx="4643">
                  <c:v>228718609</c:v>
                </c:pt>
                <c:pt idx="4644">
                  <c:v>228718609</c:v>
                </c:pt>
                <c:pt idx="4645">
                  <c:v>228718609</c:v>
                </c:pt>
                <c:pt idx="4646">
                  <c:v>228718609</c:v>
                </c:pt>
                <c:pt idx="4647">
                  <c:v>230133197</c:v>
                </c:pt>
                <c:pt idx="4648">
                  <c:v>230133197</c:v>
                </c:pt>
                <c:pt idx="4649">
                  <c:v>230133197</c:v>
                </c:pt>
                <c:pt idx="4650">
                  <c:v>230133197</c:v>
                </c:pt>
                <c:pt idx="4651">
                  <c:v>230133197</c:v>
                </c:pt>
                <c:pt idx="4652">
                  <c:v>230133197</c:v>
                </c:pt>
                <c:pt idx="4653">
                  <c:v>230133197</c:v>
                </c:pt>
                <c:pt idx="4654">
                  <c:v>230195842</c:v>
                </c:pt>
                <c:pt idx="4655">
                  <c:v>230195842</c:v>
                </c:pt>
                <c:pt idx="4656">
                  <c:v>230195842</c:v>
                </c:pt>
                <c:pt idx="4657">
                  <c:v>230195842</c:v>
                </c:pt>
                <c:pt idx="4658">
                  <c:v>230195842</c:v>
                </c:pt>
                <c:pt idx="4659">
                  <c:v>230195842</c:v>
                </c:pt>
                <c:pt idx="4660">
                  <c:v>230195842</c:v>
                </c:pt>
                <c:pt idx="4661">
                  <c:v>230195842</c:v>
                </c:pt>
                <c:pt idx="4662">
                  <c:v>230195842</c:v>
                </c:pt>
                <c:pt idx="4663">
                  <c:v>230195842</c:v>
                </c:pt>
                <c:pt idx="4664">
                  <c:v>230195842</c:v>
                </c:pt>
                <c:pt idx="4665">
                  <c:v>230195842</c:v>
                </c:pt>
                <c:pt idx="4666">
                  <c:v>230195842</c:v>
                </c:pt>
                <c:pt idx="4667">
                  <c:v>230195842</c:v>
                </c:pt>
                <c:pt idx="4668">
                  <c:v>230195842</c:v>
                </c:pt>
                <c:pt idx="4669">
                  <c:v>230195842</c:v>
                </c:pt>
                <c:pt idx="4670">
                  <c:v>230195842</c:v>
                </c:pt>
                <c:pt idx="4671">
                  <c:v>230481758</c:v>
                </c:pt>
                <c:pt idx="4672">
                  <c:v>230481758</c:v>
                </c:pt>
                <c:pt idx="4673">
                  <c:v>230481758</c:v>
                </c:pt>
                <c:pt idx="4674">
                  <c:v>230481758</c:v>
                </c:pt>
                <c:pt idx="4675">
                  <c:v>230481758</c:v>
                </c:pt>
                <c:pt idx="4676">
                  <c:v>230481758</c:v>
                </c:pt>
                <c:pt idx="4677">
                  <c:v>230481758</c:v>
                </c:pt>
                <c:pt idx="4678">
                  <c:v>230481758</c:v>
                </c:pt>
                <c:pt idx="4679">
                  <c:v>230481758</c:v>
                </c:pt>
                <c:pt idx="4680">
                  <c:v>230481758</c:v>
                </c:pt>
                <c:pt idx="4681">
                  <c:v>230481758</c:v>
                </c:pt>
                <c:pt idx="4682">
                  <c:v>230481758</c:v>
                </c:pt>
                <c:pt idx="4683">
                  <c:v>230481758</c:v>
                </c:pt>
                <c:pt idx="4684">
                  <c:v>230481758</c:v>
                </c:pt>
                <c:pt idx="4685">
                  <c:v>230481758</c:v>
                </c:pt>
                <c:pt idx="4686">
                  <c:v>230481758</c:v>
                </c:pt>
                <c:pt idx="4687">
                  <c:v>230488811</c:v>
                </c:pt>
                <c:pt idx="4688">
                  <c:v>230488811</c:v>
                </c:pt>
                <c:pt idx="4689">
                  <c:v>230488811</c:v>
                </c:pt>
                <c:pt idx="4690">
                  <c:v>230488811</c:v>
                </c:pt>
                <c:pt idx="4691">
                  <c:v>230488811</c:v>
                </c:pt>
                <c:pt idx="4692">
                  <c:v>230488811</c:v>
                </c:pt>
                <c:pt idx="4693">
                  <c:v>230488811</c:v>
                </c:pt>
                <c:pt idx="4694">
                  <c:v>230488811</c:v>
                </c:pt>
                <c:pt idx="4695">
                  <c:v>230488811</c:v>
                </c:pt>
                <c:pt idx="4696">
                  <c:v>230488811</c:v>
                </c:pt>
                <c:pt idx="4697">
                  <c:v>230488811</c:v>
                </c:pt>
                <c:pt idx="4698">
                  <c:v>230488811</c:v>
                </c:pt>
                <c:pt idx="4699">
                  <c:v>230488811</c:v>
                </c:pt>
                <c:pt idx="4700">
                  <c:v>230488811</c:v>
                </c:pt>
                <c:pt idx="4701">
                  <c:v>230488811</c:v>
                </c:pt>
                <c:pt idx="4702">
                  <c:v>230488811</c:v>
                </c:pt>
                <c:pt idx="4703">
                  <c:v>230488811</c:v>
                </c:pt>
                <c:pt idx="4704">
                  <c:v>230488811</c:v>
                </c:pt>
                <c:pt idx="4705">
                  <c:v>230488811</c:v>
                </c:pt>
                <c:pt idx="4706">
                  <c:v>230927050</c:v>
                </c:pt>
                <c:pt idx="4707">
                  <c:v>230927050</c:v>
                </c:pt>
                <c:pt idx="4708">
                  <c:v>231794156</c:v>
                </c:pt>
                <c:pt idx="4709">
                  <c:v>231794156</c:v>
                </c:pt>
                <c:pt idx="4710">
                  <c:v>231794156</c:v>
                </c:pt>
                <c:pt idx="4711">
                  <c:v>231794156</c:v>
                </c:pt>
                <c:pt idx="4712">
                  <c:v>231794156</c:v>
                </c:pt>
                <c:pt idx="4713">
                  <c:v>231794156</c:v>
                </c:pt>
                <c:pt idx="4714">
                  <c:v>231794156</c:v>
                </c:pt>
                <c:pt idx="4715">
                  <c:v>231794156</c:v>
                </c:pt>
                <c:pt idx="4716">
                  <c:v>231794156</c:v>
                </c:pt>
                <c:pt idx="4717">
                  <c:v>231794156</c:v>
                </c:pt>
                <c:pt idx="4718">
                  <c:v>231794156</c:v>
                </c:pt>
                <c:pt idx="4719">
                  <c:v>231794156</c:v>
                </c:pt>
                <c:pt idx="4720">
                  <c:v>231815220</c:v>
                </c:pt>
                <c:pt idx="4721">
                  <c:v>231815220</c:v>
                </c:pt>
                <c:pt idx="4722">
                  <c:v>231815220</c:v>
                </c:pt>
                <c:pt idx="4723">
                  <c:v>231815220</c:v>
                </c:pt>
                <c:pt idx="4724">
                  <c:v>231815220</c:v>
                </c:pt>
                <c:pt idx="4725">
                  <c:v>231815220</c:v>
                </c:pt>
                <c:pt idx="4726">
                  <c:v>231815220</c:v>
                </c:pt>
                <c:pt idx="4727">
                  <c:v>231815220</c:v>
                </c:pt>
                <c:pt idx="4728">
                  <c:v>231815220</c:v>
                </c:pt>
                <c:pt idx="4729">
                  <c:v>231815220</c:v>
                </c:pt>
                <c:pt idx="4730">
                  <c:v>231815220</c:v>
                </c:pt>
                <c:pt idx="4731">
                  <c:v>231815220</c:v>
                </c:pt>
                <c:pt idx="4732">
                  <c:v>232205816</c:v>
                </c:pt>
                <c:pt idx="4733">
                  <c:v>232205816</c:v>
                </c:pt>
                <c:pt idx="4734">
                  <c:v>232205816</c:v>
                </c:pt>
                <c:pt idx="4735">
                  <c:v>232205816</c:v>
                </c:pt>
                <c:pt idx="4736">
                  <c:v>232205816</c:v>
                </c:pt>
                <c:pt idx="4737">
                  <c:v>232205816</c:v>
                </c:pt>
                <c:pt idx="4738">
                  <c:v>232205816</c:v>
                </c:pt>
                <c:pt idx="4739">
                  <c:v>232205816</c:v>
                </c:pt>
                <c:pt idx="4740">
                  <c:v>232205816</c:v>
                </c:pt>
                <c:pt idx="4741">
                  <c:v>232555853</c:v>
                </c:pt>
                <c:pt idx="4742">
                  <c:v>232555853</c:v>
                </c:pt>
                <c:pt idx="4743">
                  <c:v>232555853</c:v>
                </c:pt>
                <c:pt idx="4744">
                  <c:v>232555853</c:v>
                </c:pt>
                <c:pt idx="4745">
                  <c:v>232555853</c:v>
                </c:pt>
                <c:pt idx="4746">
                  <c:v>232555853</c:v>
                </c:pt>
                <c:pt idx="4747">
                  <c:v>232555853</c:v>
                </c:pt>
                <c:pt idx="4748">
                  <c:v>232555853</c:v>
                </c:pt>
                <c:pt idx="4749">
                  <c:v>232555853</c:v>
                </c:pt>
                <c:pt idx="4750">
                  <c:v>232555853</c:v>
                </c:pt>
                <c:pt idx="4751">
                  <c:v>233730813</c:v>
                </c:pt>
                <c:pt idx="4752">
                  <c:v>233730813</c:v>
                </c:pt>
                <c:pt idx="4753">
                  <c:v>233730813</c:v>
                </c:pt>
                <c:pt idx="4754">
                  <c:v>233730813</c:v>
                </c:pt>
                <c:pt idx="4755">
                  <c:v>233730813</c:v>
                </c:pt>
                <c:pt idx="4756">
                  <c:v>233730813</c:v>
                </c:pt>
                <c:pt idx="4757">
                  <c:v>233730813</c:v>
                </c:pt>
                <c:pt idx="4758">
                  <c:v>234886055</c:v>
                </c:pt>
                <c:pt idx="4759">
                  <c:v>234886055</c:v>
                </c:pt>
                <c:pt idx="4760">
                  <c:v>234886055</c:v>
                </c:pt>
                <c:pt idx="4761">
                  <c:v>234886055</c:v>
                </c:pt>
                <c:pt idx="4762">
                  <c:v>234886055</c:v>
                </c:pt>
                <c:pt idx="4763">
                  <c:v>234886055</c:v>
                </c:pt>
                <c:pt idx="4764">
                  <c:v>234886055</c:v>
                </c:pt>
                <c:pt idx="4765">
                  <c:v>235813074</c:v>
                </c:pt>
                <c:pt idx="4766">
                  <c:v>235813074</c:v>
                </c:pt>
                <c:pt idx="4767">
                  <c:v>235813074</c:v>
                </c:pt>
                <c:pt idx="4768">
                  <c:v>236055933</c:v>
                </c:pt>
                <c:pt idx="4769">
                  <c:v>236055933</c:v>
                </c:pt>
                <c:pt idx="4770">
                  <c:v>236642421</c:v>
                </c:pt>
                <c:pt idx="4771">
                  <c:v>236642421</c:v>
                </c:pt>
                <c:pt idx="4772">
                  <c:v>236642421</c:v>
                </c:pt>
                <c:pt idx="4773">
                  <c:v>236642421</c:v>
                </c:pt>
                <c:pt idx="4774">
                  <c:v>236642421</c:v>
                </c:pt>
                <c:pt idx="4775">
                  <c:v>236642421</c:v>
                </c:pt>
                <c:pt idx="4776">
                  <c:v>236642421</c:v>
                </c:pt>
                <c:pt idx="4777">
                  <c:v>236642421</c:v>
                </c:pt>
                <c:pt idx="4778">
                  <c:v>236642421</c:v>
                </c:pt>
                <c:pt idx="4779">
                  <c:v>236642421</c:v>
                </c:pt>
                <c:pt idx="4780">
                  <c:v>236642421</c:v>
                </c:pt>
                <c:pt idx="4781">
                  <c:v>236642421</c:v>
                </c:pt>
                <c:pt idx="4782">
                  <c:v>236642421</c:v>
                </c:pt>
                <c:pt idx="4783">
                  <c:v>237392957</c:v>
                </c:pt>
                <c:pt idx="4784">
                  <c:v>237392957</c:v>
                </c:pt>
                <c:pt idx="4785">
                  <c:v>237392957</c:v>
                </c:pt>
                <c:pt idx="4786">
                  <c:v>237392957</c:v>
                </c:pt>
                <c:pt idx="4787">
                  <c:v>237392957</c:v>
                </c:pt>
                <c:pt idx="4788">
                  <c:v>237392957</c:v>
                </c:pt>
                <c:pt idx="4789">
                  <c:v>237392957</c:v>
                </c:pt>
                <c:pt idx="4790">
                  <c:v>237392957</c:v>
                </c:pt>
                <c:pt idx="4791">
                  <c:v>237392957</c:v>
                </c:pt>
                <c:pt idx="4792">
                  <c:v>237392957</c:v>
                </c:pt>
                <c:pt idx="4793">
                  <c:v>237392957</c:v>
                </c:pt>
                <c:pt idx="4794">
                  <c:v>237636945</c:v>
                </c:pt>
                <c:pt idx="4795">
                  <c:v>237636945</c:v>
                </c:pt>
                <c:pt idx="4796">
                  <c:v>237636945</c:v>
                </c:pt>
                <c:pt idx="4797">
                  <c:v>237636945</c:v>
                </c:pt>
                <c:pt idx="4798">
                  <c:v>238191597</c:v>
                </c:pt>
                <c:pt idx="4799">
                  <c:v>238191597</c:v>
                </c:pt>
                <c:pt idx="4800">
                  <c:v>238191597</c:v>
                </c:pt>
                <c:pt idx="4801">
                  <c:v>238233454</c:v>
                </c:pt>
                <c:pt idx="4802">
                  <c:v>238233454</c:v>
                </c:pt>
                <c:pt idx="4803">
                  <c:v>238233454</c:v>
                </c:pt>
                <c:pt idx="4804">
                  <c:v>238233454</c:v>
                </c:pt>
                <c:pt idx="4805">
                  <c:v>238233454</c:v>
                </c:pt>
                <c:pt idx="4806">
                  <c:v>238233454</c:v>
                </c:pt>
                <c:pt idx="4807">
                  <c:v>238518020</c:v>
                </c:pt>
                <c:pt idx="4808">
                  <c:v>238832965</c:v>
                </c:pt>
                <c:pt idx="4809">
                  <c:v>238832965</c:v>
                </c:pt>
                <c:pt idx="4810">
                  <c:v>238832965</c:v>
                </c:pt>
                <c:pt idx="4811">
                  <c:v>238832965</c:v>
                </c:pt>
                <c:pt idx="4812">
                  <c:v>238832965</c:v>
                </c:pt>
                <c:pt idx="4813">
                  <c:v>238832965</c:v>
                </c:pt>
                <c:pt idx="4814">
                  <c:v>238832965</c:v>
                </c:pt>
                <c:pt idx="4815">
                  <c:v>238832965</c:v>
                </c:pt>
                <c:pt idx="4816">
                  <c:v>238832965</c:v>
                </c:pt>
                <c:pt idx="4817">
                  <c:v>238832965</c:v>
                </c:pt>
                <c:pt idx="4818">
                  <c:v>238832965</c:v>
                </c:pt>
                <c:pt idx="4819">
                  <c:v>238832965</c:v>
                </c:pt>
                <c:pt idx="4820">
                  <c:v>238878810</c:v>
                </c:pt>
                <c:pt idx="4821">
                  <c:v>238878810</c:v>
                </c:pt>
                <c:pt idx="4822">
                  <c:v>238878810</c:v>
                </c:pt>
                <c:pt idx="4823">
                  <c:v>238878810</c:v>
                </c:pt>
                <c:pt idx="4824">
                  <c:v>238878810</c:v>
                </c:pt>
                <c:pt idx="4825">
                  <c:v>238878810</c:v>
                </c:pt>
                <c:pt idx="4826">
                  <c:v>238878810</c:v>
                </c:pt>
                <c:pt idx="4827">
                  <c:v>238878810</c:v>
                </c:pt>
                <c:pt idx="4828">
                  <c:v>238878810</c:v>
                </c:pt>
                <c:pt idx="4829">
                  <c:v>238878810</c:v>
                </c:pt>
                <c:pt idx="4830">
                  <c:v>238878810</c:v>
                </c:pt>
                <c:pt idx="4831">
                  <c:v>238878810</c:v>
                </c:pt>
                <c:pt idx="4832">
                  <c:v>238878810</c:v>
                </c:pt>
                <c:pt idx="4833">
                  <c:v>238878810</c:v>
                </c:pt>
                <c:pt idx="4834">
                  <c:v>238878810</c:v>
                </c:pt>
                <c:pt idx="4835">
                  <c:v>238878810</c:v>
                </c:pt>
                <c:pt idx="4836">
                  <c:v>238878810</c:v>
                </c:pt>
                <c:pt idx="4837">
                  <c:v>238878810</c:v>
                </c:pt>
                <c:pt idx="4838">
                  <c:v>238878810</c:v>
                </c:pt>
                <c:pt idx="4839">
                  <c:v>238878810</c:v>
                </c:pt>
                <c:pt idx="4840">
                  <c:v>239050660</c:v>
                </c:pt>
                <c:pt idx="4841">
                  <c:v>239050660</c:v>
                </c:pt>
                <c:pt idx="4842">
                  <c:v>239050660</c:v>
                </c:pt>
                <c:pt idx="4843">
                  <c:v>239050660</c:v>
                </c:pt>
                <c:pt idx="4844">
                  <c:v>239050660</c:v>
                </c:pt>
                <c:pt idx="4845">
                  <c:v>239050660</c:v>
                </c:pt>
                <c:pt idx="4846">
                  <c:v>239050660</c:v>
                </c:pt>
                <c:pt idx="4847">
                  <c:v>239364501</c:v>
                </c:pt>
                <c:pt idx="4848">
                  <c:v>239364501</c:v>
                </c:pt>
                <c:pt idx="4849">
                  <c:v>239364501</c:v>
                </c:pt>
                <c:pt idx="4850">
                  <c:v>239364501</c:v>
                </c:pt>
                <c:pt idx="4851">
                  <c:v>239364501</c:v>
                </c:pt>
                <c:pt idx="4852">
                  <c:v>239364501</c:v>
                </c:pt>
                <c:pt idx="4853">
                  <c:v>239364501</c:v>
                </c:pt>
                <c:pt idx="4854">
                  <c:v>239364501</c:v>
                </c:pt>
                <c:pt idx="4855">
                  <c:v>239364501</c:v>
                </c:pt>
                <c:pt idx="4856">
                  <c:v>239952249</c:v>
                </c:pt>
                <c:pt idx="4857">
                  <c:v>240376617</c:v>
                </c:pt>
                <c:pt idx="4858">
                  <c:v>240376617</c:v>
                </c:pt>
                <c:pt idx="4859">
                  <c:v>240376617</c:v>
                </c:pt>
                <c:pt idx="4860">
                  <c:v>240376617</c:v>
                </c:pt>
                <c:pt idx="4861">
                  <c:v>240376617</c:v>
                </c:pt>
                <c:pt idx="4862">
                  <c:v>241305805</c:v>
                </c:pt>
                <c:pt idx="4863">
                  <c:v>241305805</c:v>
                </c:pt>
                <c:pt idx="4864">
                  <c:v>241305805</c:v>
                </c:pt>
                <c:pt idx="4865">
                  <c:v>242123961</c:v>
                </c:pt>
                <c:pt idx="4866">
                  <c:v>242530151</c:v>
                </c:pt>
                <c:pt idx="4867">
                  <c:v>242530151</c:v>
                </c:pt>
                <c:pt idx="4868">
                  <c:v>242530151</c:v>
                </c:pt>
                <c:pt idx="4869">
                  <c:v>242530151</c:v>
                </c:pt>
                <c:pt idx="4870">
                  <c:v>242530151</c:v>
                </c:pt>
                <c:pt idx="4871">
                  <c:v>242530151</c:v>
                </c:pt>
                <c:pt idx="4872">
                  <c:v>242530151</c:v>
                </c:pt>
                <c:pt idx="4873">
                  <c:v>242530151</c:v>
                </c:pt>
                <c:pt idx="4874">
                  <c:v>242530151</c:v>
                </c:pt>
                <c:pt idx="4875">
                  <c:v>242530151</c:v>
                </c:pt>
                <c:pt idx="4876">
                  <c:v>242530151</c:v>
                </c:pt>
                <c:pt idx="4877">
                  <c:v>242530151</c:v>
                </c:pt>
                <c:pt idx="4878">
                  <c:v>242530151</c:v>
                </c:pt>
                <c:pt idx="4879">
                  <c:v>243962682</c:v>
                </c:pt>
                <c:pt idx="4880">
                  <c:v>243962682</c:v>
                </c:pt>
                <c:pt idx="4881">
                  <c:v>243962682</c:v>
                </c:pt>
                <c:pt idx="4882">
                  <c:v>243962682</c:v>
                </c:pt>
                <c:pt idx="4883">
                  <c:v>243962682</c:v>
                </c:pt>
                <c:pt idx="4884">
                  <c:v>243962682</c:v>
                </c:pt>
                <c:pt idx="4885">
                  <c:v>243962682</c:v>
                </c:pt>
                <c:pt idx="4886">
                  <c:v>243962682</c:v>
                </c:pt>
                <c:pt idx="4887">
                  <c:v>243962682</c:v>
                </c:pt>
                <c:pt idx="4888">
                  <c:v>243962682</c:v>
                </c:pt>
                <c:pt idx="4889">
                  <c:v>243962682</c:v>
                </c:pt>
                <c:pt idx="4890">
                  <c:v>243962682</c:v>
                </c:pt>
                <c:pt idx="4891">
                  <c:v>243962682</c:v>
                </c:pt>
                <c:pt idx="4892">
                  <c:v>243962682</c:v>
                </c:pt>
                <c:pt idx="4893">
                  <c:v>243962682</c:v>
                </c:pt>
                <c:pt idx="4894">
                  <c:v>243962682</c:v>
                </c:pt>
                <c:pt idx="4895">
                  <c:v>243962682</c:v>
                </c:pt>
                <c:pt idx="4896">
                  <c:v>243962682</c:v>
                </c:pt>
                <c:pt idx="4897">
                  <c:v>243962682</c:v>
                </c:pt>
                <c:pt idx="4898">
                  <c:v>243962682</c:v>
                </c:pt>
                <c:pt idx="4899">
                  <c:v>243962682</c:v>
                </c:pt>
                <c:pt idx="4900">
                  <c:v>244270635</c:v>
                </c:pt>
                <c:pt idx="4901">
                  <c:v>244270635</c:v>
                </c:pt>
                <c:pt idx="4902">
                  <c:v>244270635</c:v>
                </c:pt>
                <c:pt idx="4903">
                  <c:v>244270635</c:v>
                </c:pt>
                <c:pt idx="4904">
                  <c:v>244270635</c:v>
                </c:pt>
                <c:pt idx="4905">
                  <c:v>244850389</c:v>
                </c:pt>
                <c:pt idx="4906">
                  <c:v>244865088</c:v>
                </c:pt>
                <c:pt idx="4907">
                  <c:v>244865088</c:v>
                </c:pt>
                <c:pt idx="4908">
                  <c:v>244865088</c:v>
                </c:pt>
                <c:pt idx="4909">
                  <c:v>244865088</c:v>
                </c:pt>
                <c:pt idx="4910">
                  <c:v>244865088</c:v>
                </c:pt>
                <c:pt idx="4911">
                  <c:v>244865088</c:v>
                </c:pt>
                <c:pt idx="4912">
                  <c:v>245038899</c:v>
                </c:pt>
                <c:pt idx="4913">
                  <c:v>245038899</c:v>
                </c:pt>
                <c:pt idx="4914">
                  <c:v>245038899</c:v>
                </c:pt>
                <c:pt idx="4915">
                  <c:v>245038899</c:v>
                </c:pt>
                <c:pt idx="4916">
                  <c:v>245038899</c:v>
                </c:pt>
                <c:pt idx="4917">
                  <c:v>245038899</c:v>
                </c:pt>
                <c:pt idx="4918">
                  <c:v>245038899</c:v>
                </c:pt>
                <c:pt idx="4919">
                  <c:v>245038899</c:v>
                </c:pt>
                <c:pt idx="4920">
                  <c:v>245038899</c:v>
                </c:pt>
                <c:pt idx="4921">
                  <c:v>245038899</c:v>
                </c:pt>
                <c:pt idx="4922">
                  <c:v>245038899</c:v>
                </c:pt>
                <c:pt idx="4923">
                  <c:v>245038899</c:v>
                </c:pt>
                <c:pt idx="4924">
                  <c:v>245464660</c:v>
                </c:pt>
                <c:pt idx="4925">
                  <c:v>245464660</c:v>
                </c:pt>
                <c:pt idx="4926">
                  <c:v>245464660</c:v>
                </c:pt>
                <c:pt idx="4927">
                  <c:v>245464660</c:v>
                </c:pt>
                <c:pt idx="4928">
                  <c:v>245464660</c:v>
                </c:pt>
                <c:pt idx="4929">
                  <c:v>245464660</c:v>
                </c:pt>
                <c:pt idx="4930">
                  <c:v>245464660</c:v>
                </c:pt>
                <c:pt idx="4931">
                  <c:v>245464660</c:v>
                </c:pt>
                <c:pt idx="4932">
                  <c:v>245464660</c:v>
                </c:pt>
                <c:pt idx="4933">
                  <c:v>245464660</c:v>
                </c:pt>
                <c:pt idx="4934">
                  <c:v>245464660</c:v>
                </c:pt>
                <c:pt idx="4935">
                  <c:v>245464660</c:v>
                </c:pt>
                <c:pt idx="4936">
                  <c:v>245464660</c:v>
                </c:pt>
                <c:pt idx="4937">
                  <c:v>245464660</c:v>
                </c:pt>
                <c:pt idx="4938">
                  <c:v>245464660</c:v>
                </c:pt>
                <c:pt idx="4939">
                  <c:v>245609628</c:v>
                </c:pt>
                <c:pt idx="4940">
                  <c:v>245609628</c:v>
                </c:pt>
                <c:pt idx="4941">
                  <c:v>245609628</c:v>
                </c:pt>
                <c:pt idx="4942">
                  <c:v>245609628</c:v>
                </c:pt>
                <c:pt idx="4943">
                  <c:v>245842147</c:v>
                </c:pt>
                <c:pt idx="4944">
                  <c:v>246122359</c:v>
                </c:pt>
                <c:pt idx="4945">
                  <c:v>246122359</c:v>
                </c:pt>
                <c:pt idx="4946">
                  <c:v>246122359</c:v>
                </c:pt>
                <c:pt idx="4947">
                  <c:v>246122359</c:v>
                </c:pt>
                <c:pt idx="4948">
                  <c:v>247438122</c:v>
                </c:pt>
                <c:pt idx="4949">
                  <c:v>247438122</c:v>
                </c:pt>
                <c:pt idx="4950">
                  <c:v>247438122</c:v>
                </c:pt>
                <c:pt idx="4951">
                  <c:v>247438122</c:v>
                </c:pt>
                <c:pt idx="4952">
                  <c:v>247438122</c:v>
                </c:pt>
                <c:pt idx="4953">
                  <c:v>247438122</c:v>
                </c:pt>
                <c:pt idx="4954">
                  <c:v>247438122</c:v>
                </c:pt>
                <c:pt idx="4955">
                  <c:v>247438122</c:v>
                </c:pt>
                <c:pt idx="4956">
                  <c:v>247438122</c:v>
                </c:pt>
                <c:pt idx="4957">
                  <c:v>247438122</c:v>
                </c:pt>
                <c:pt idx="4958">
                  <c:v>247438122</c:v>
                </c:pt>
                <c:pt idx="4959">
                  <c:v>247438122</c:v>
                </c:pt>
                <c:pt idx="4960">
                  <c:v>247506412</c:v>
                </c:pt>
                <c:pt idx="4961">
                  <c:v>247506412</c:v>
                </c:pt>
                <c:pt idx="4962">
                  <c:v>247506412</c:v>
                </c:pt>
                <c:pt idx="4963">
                  <c:v>247506412</c:v>
                </c:pt>
                <c:pt idx="4964">
                  <c:v>247506412</c:v>
                </c:pt>
                <c:pt idx="4965">
                  <c:v>247506412</c:v>
                </c:pt>
                <c:pt idx="4966">
                  <c:v>247506412</c:v>
                </c:pt>
                <c:pt idx="4967">
                  <c:v>247506412</c:v>
                </c:pt>
                <c:pt idx="4968">
                  <c:v>247506412</c:v>
                </c:pt>
                <c:pt idx="4969">
                  <c:v>247506412</c:v>
                </c:pt>
                <c:pt idx="4970">
                  <c:v>247506412</c:v>
                </c:pt>
                <c:pt idx="4971">
                  <c:v>247506412</c:v>
                </c:pt>
                <c:pt idx="4972">
                  <c:v>247506412</c:v>
                </c:pt>
                <c:pt idx="4973">
                  <c:v>247831891</c:v>
                </c:pt>
                <c:pt idx="4974">
                  <c:v>247831891</c:v>
                </c:pt>
                <c:pt idx="4975">
                  <c:v>247831891</c:v>
                </c:pt>
                <c:pt idx="4976">
                  <c:v>247831891</c:v>
                </c:pt>
                <c:pt idx="4977">
                  <c:v>247831891</c:v>
                </c:pt>
                <c:pt idx="4978">
                  <c:v>247831891</c:v>
                </c:pt>
                <c:pt idx="4979">
                  <c:v>247831891</c:v>
                </c:pt>
                <c:pt idx="4980">
                  <c:v>247831891</c:v>
                </c:pt>
                <c:pt idx="4981">
                  <c:v>247831891</c:v>
                </c:pt>
                <c:pt idx="4982">
                  <c:v>247831891</c:v>
                </c:pt>
                <c:pt idx="4983">
                  <c:v>248165021</c:v>
                </c:pt>
                <c:pt idx="4984">
                  <c:v>248165021</c:v>
                </c:pt>
                <c:pt idx="4985">
                  <c:v>248313819</c:v>
                </c:pt>
                <c:pt idx="4986">
                  <c:v>248313819</c:v>
                </c:pt>
                <c:pt idx="4987">
                  <c:v>248313819</c:v>
                </c:pt>
                <c:pt idx="4988">
                  <c:v>248313819</c:v>
                </c:pt>
                <c:pt idx="4989">
                  <c:v>248313819</c:v>
                </c:pt>
                <c:pt idx="4990">
                  <c:v>248313819</c:v>
                </c:pt>
                <c:pt idx="4991">
                  <c:v>248313819</c:v>
                </c:pt>
                <c:pt idx="4992">
                  <c:v>248313819</c:v>
                </c:pt>
                <c:pt idx="4993">
                  <c:v>248313819</c:v>
                </c:pt>
                <c:pt idx="4994">
                  <c:v>249052143</c:v>
                </c:pt>
                <c:pt idx="4995">
                  <c:v>249052143</c:v>
                </c:pt>
                <c:pt idx="4996">
                  <c:v>249052143</c:v>
                </c:pt>
                <c:pt idx="4997">
                  <c:v>249052143</c:v>
                </c:pt>
                <c:pt idx="4998">
                  <c:v>249052143</c:v>
                </c:pt>
                <c:pt idx="4999">
                  <c:v>249052143</c:v>
                </c:pt>
                <c:pt idx="5000">
                  <c:v>249052143</c:v>
                </c:pt>
                <c:pt idx="5001">
                  <c:v>249052143</c:v>
                </c:pt>
                <c:pt idx="5002">
                  <c:v>249321842</c:v>
                </c:pt>
                <c:pt idx="5003">
                  <c:v>249321842</c:v>
                </c:pt>
                <c:pt idx="5004">
                  <c:v>249321842</c:v>
                </c:pt>
                <c:pt idx="5005">
                  <c:v>249321842</c:v>
                </c:pt>
                <c:pt idx="5006">
                  <c:v>249321842</c:v>
                </c:pt>
                <c:pt idx="5007">
                  <c:v>249321842</c:v>
                </c:pt>
                <c:pt idx="5008">
                  <c:v>249321842</c:v>
                </c:pt>
                <c:pt idx="5009">
                  <c:v>249321842</c:v>
                </c:pt>
                <c:pt idx="5010">
                  <c:v>249321842</c:v>
                </c:pt>
                <c:pt idx="5011">
                  <c:v>249321842</c:v>
                </c:pt>
                <c:pt idx="5012">
                  <c:v>249321842</c:v>
                </c:pt>
                <c:pt idx="5013">
                  <c:v>249321842</c:v>
                </c:pt>
                <c:pt idx="5014">
                  <c:v>249321842</c:v>
                </c:pt>
                <c:pt idx="5015">
                  <c:v>249321842</c:v>
                </c:pt>
                <c:pt idx="5016">
                  <c:v>249321842</c:v>
                </c:pt>
                <c:pt idx="5017">
                  <c:v>249321842</c:v>
                </c:pt>
                <c:pt idx="5018">
                  <c:v>249321842</c:v>
                </c:pt>
                <c:pt idx="5019">
                  <c:v>249321842</c:v>
                </c:pt>
                <c:pt idx="5020">
                  <c:v>250010811</c:v>
                </c:pt>
                <c:pt idx="5021">
                  <c:v>250010811</c:v>
                </c:pt>
                <c:pt idx="5022">
                  <c:v>250010811</c:v>
                </c:pt>
                <c:pt idx="5023">
                  <c:v>250602579</c:v>
                </c:pt>
                <c:pt idx="5024">
                  <c:v>250602579</c:v>
                </c:pt>
                <c:pt idx="5025">
                  <c:v>250602579</c:v>
                </c:pt>
                <c:pt idx="5026">
                  <c:v>250602579</c:v>
                </c:pt>
                <c:pt idx="5027">
                  <c:v>250602579</c:v>
                </c:pt>
                <c:pt idx="5028">
                  <c:v>250602579</c:v>
                </c:pt>
                <c:pt idx="5029">
                  <c:v>250602579</c:v>
                </c:pt>
                <c:pt idx="5030">
                  <c:v>250602579</c:v>
                </c:pt>
                <c:pt idx="5031">
                  <c:v>250602579</c:v>
                </c:pt>
                <c:pt idx="5032">
                  <c:v>251266727</c:v>
                </c:pt>
                <c:pt idx="5033">
                  <c:v>251266727</c:v>
                </c:pt>
                <c:pt idx="5034">
                  <c:v>251266727</c:v>
                </c:pt>
                <c:pt idx="5035">
                  <c:v>251266727</c:v>
                </c:pt>
                <c:pt idx="5036">
                  <c:v>251561819</c:v>
                </c:pt>
                <c:pt idx="5037">
                  <c:v>251561819</c:v>
                </c:pt>
                <c:pt idx="5038">
                  <c:v>251561819</c:v>
                </c:pt>
                <c:pt idx="5039">
                  <c:v>251561819</c:v>
                </c:pt>
                <c:pt idx="5040">
                  <c:v>251561819</c:v>
                </c:pt>
                <c:pt idx="5041">
                  <c:v>252232333</c:v>
                </c:pt>
                <c:pt idx="5042">
                  <c:v>252232333</c:v>
                </c:pt>
                <c:pt idx="5043">
                  <c:v>252232333</c:v>
                </c:pt>
                <c:pt idx="5044">
                  <c:v>252232333</c:v>
                </c:pt>
                <c:pt idx="5045">
                  <c:v>252232333</c:v>
                </c:pt>
                <c:pt idx="5046">
                  <c:v>252310661</c:v>
                </c:pt>
                <c:pt idx="5047">
                  <c:v>252310661</c:v>
                </c:pt>
                <c:pt idx="5048">
                  <c:v>252310661</c:v>
                </c:pt>
                <c:pt idx="5049">
                  <c:v>252310661</c:v>
                </c:pt>
                <c:pt idx="5050">
                  <c:v>252310661</c:v>
                </c:pt>
                <c:pt idx="5051">
                  <c:v>252310661</c:v>
                </c:pt>
                <c:pt idx="5052">
                  <c:v>252310661</c:v>
                </c:pt>
                <c:pt idx="5053">
                  <c:v>252310661</c:v>
                </c:pt>
                <c:pt idx="5054">
                  <c:v>252310661</c:v>
                </c:pt>
                <c:pt idx="5055">
                  <c:v>252310661</c:v>
                </c:pt>
                <c:pt idx="5056">
                  <c:v>252310661</c:v>
                </c:pt>
                <c:pt idx="5057">
                  <c:v>252647979</c:v>
                </c:pt>
                <c:pt idx="5058">
                  <c:v>254006576</c:v>
                </c:pt>
                <c:pt idx="5059">
                  <c:v>254006576</c:v>
                </c:pt>
                <c:pt idx="5060">
                  <c:v>254006576</c:v>
                </c:pt>
                <c:pt idx="5061">
                  <c:v>254006576</c:v>
                </c:pt>
                <c:pt idx="5062">
                  <c:v>254006583</c:v>
                </c:pt>
                <c:pt idx="5063">
                  <c:v>254006583</c:v>
                </c:pt>
                <c:pt idx="5064">
                  <c:v>254006583</c:v>
                </c:pt>
                <c:pt idx="5065">
                  <c:v>254230251</c:v>
                </c:pt>
                <c:pt idx="5066">
                  <c:v>254230251</c:v>
                </c:pt>
                <c:pt idx="5067">
                  <c:v>254230251</c:v>
                </c:pt>
                <c:pt idx="5068">
                  <c:v>254230251</c:v>
                </c:pt>
                <c:pt idx="5069">
                  <c:v>254230251</c:v>
                </c:pt>
                <c:pt idx="5070">
                  <c:v>254230251</c:v>
                </c:pt>
                <c:pt idx="5071">
                  <c:v>254230251</c:v>
                </c:pt>
                <c:pt idx="5072">
                  <c:v>254230251</c:v>
                </c:pt>
                <c:pt idx="5073">
                  <c:v>254230251</c:v>
                </c:pt>
                <c:pt idx="5074">
                  <c:v>254230251</c:v>
                </c:pt>
                <c:pt idx="5075">
                  <c:v>254230251</c:v>
                </c:pt>
                <c:pt idx="5076">
                  <c:v>254230251</c:v>
                </c:pt>
                <c:pt idx="5077">
                  <c:v>254230251</c:v>
                </c:pt>
                <c:pt idx="5078">
                  <c:v>255010558</c:v>
                </c:pt>
                <c:pt idx="5079">
                  <c:v>255010558</c:v>
                </c:pt>
                <c:pt idx="5080">
                  <c:v>255010558</c:v>
                </c:pt>
                <c:pt idx="5081">
                  <c:v>255010558</c:v>
                </c:pt>
                <c:pt idx="5082">
                  <c:v>255010558</c:v>
                </c:pt>
                <c:pt idx="5083">
                  <c:v>255010558</c:v>
                </c:pt>
                <c:pt idx="5084">
                  <c:v>255010558</c:v>
                </c:pt>
                <c:pt idx="5085">
                  <c:v>255010558</c:v>
                </c:pt>
                <c:pt idx="5086">
                  <c:v>255015868</c:v>
                </c:pt>
                <c:pt idx="5087">
                  <c:v>255015868</c:v>
                </c:pt>
                <c:pt idx="5088">
                  <c:v>255235350</c:v>
                </c:pt>
                <c:pt idx="5089">
                  <c:v>255235350</c:v>
                </c:pt>
                <c:pt idx="5090">
                  <c:v>255235350</c:v>
                </c:pt>
                <c:pt idx="5091">
                  <c:v>255235350</c:v>
                </c:pt>
                <c:pt idx="5092">
                  <c:v>255235350</c:v>
                </c:pt>
                <c:pt idx="5093">
                  <c:v>255235350</c:v>
                </c:pt>
                <c:pt idx="5094">
                  <c:v>255235350</c:v>
                </c:pt>
                <c:pt idx="5095">
                  <c:v>255235350</c:v>
                </c:pt>
                <c:pt idx="5096">
                  <c:v>255235350</c:v>
                </c:pt>
                <c:pt idx="5097">
                  <c:v>255235350</c:v>
                </c:pt>
                <c:pt idx="5098">
                  <c:v>255235350</c:v>
                </c:pt>
                <c:pt idx="5099">
                  <c:v>255235350</c:v>
                </c:pt>
                <c:pt idx="5100">
                  <c:v>255235350</c:v>
                </c:pt>
                <c:pt idx="5101">
                  <c:v>255235350</c:v>
                </c:pt>
                <c:pt idx="5102">
                  <c:v>255235350</c:v>
                </c:pt>
                <c:pt idx="5103">
                  <c:v>255235350</c:v>
                </c:pt>
                <c:pt idx="5104">
                  <c:v>255235350</c:v>
                </c:pt>
                <c:pt idx="5105">
                  <c:v>255235350</c:v>
                </c:pt>
                <c:pt idx="5106">
                  <c:v>255235350</c:v>
                </c:pt>
                <c:pt idx="5107">
                  <c:v>255235350</c:v>
                </c:pt>
                <c:pt idx="5108">
                  <c:v>255235350</c:v>
                </c:pt>
                <c:pt idx="5109">
                  <c:v>255235350</c:v>
                </c:pt>
                <c:pt idx="5110">
                  <c:v>255235350</c:v>
                </c:pt>
                <c:pt idx="5111">
                  <c:v>255432821</c:v>
                </c:pt>
                <c:pt idx="5112">
                  <c:v>255432821</c:v>
                </c:pt>
                <c:pt idx="5113">
                  <c:v>255432821</c:v>
                </c:pt>
                <c:pt idx="5114">
                  <c:v>255432821</c:v>
                </c:pt>
                <c:pt idx="5115">
                  <c:v>255432821</c:v>
                </c:pt>
                <c:pt idx="5116">
                  <c:v>255432821</c:v>
                </c:pt>
                <c:pt idx="5117">
                  <c:v>255432821</c:v>
                </c:pt>
                <c:pt idx="5118">
                  <c:v>255432821</c:v>
                </c:pt>
                <c:pt idx="5119">
                  <c:v>255432821</c:v>
                </c:pt>
                <c:pt idx="5120">
                  <c:v>255432821</c:v>
                </c:pt>
                <c:pt idx="5121">
                  <c:v>255432821</c:v>
                </c:pt>
                <c:pt idx="5122">
                  <c:v>255432821</c:v>
                </c:pt>
                <c:pt idx="5123">
                  <c:v>255432821</c:v>
                </c:pt>
                <c:pt idx="5124">
                  <c:v>255432821</c:v>
                </c:pt>
                <c:pt idx="5125">
                  <c:v>255432821</c:v>
                </c:pt>
                <c:pt idx="5126">
                  <c:v>255432821</c:v>
                </c:pt>
                <c:pt idx="5127">
                  <c:v>255861405</c:v>
                </c:pt>
                <c:pt idx="5128">
                  <c:v>255861405</c:v>
                </c:pt>
                <c:pt idx="5129">
                  <c:v>255861405</c:v>
                </c:pt>
                <c:pt idx="5130">
                  <c:v>255861405</c:v>
                </c:pt>
                <c:pt idx="5131">
                  <c:v>256121587</c:v>
                </c:pt>
                <c:pt idx="5132">
                  <c:v>256121587</c:v>
                </c:pt>
                <c:pt idx="5133">
                  <c:v>256182927</c:v>
                </c:pt>
                <c:pt idx="5134">
                  <c:v>256182927</c:v>
                </c:pt>
                <c:pt idx="5135">
                  <c:v>256182927</c:v>
                </c:pt>
                <c:pt idx="5136">
                  <c:v>256182927</c:v>
                </c:pt>
                <c:pt idx="5137">
                  <c:v>256800012</c:v>
                </c:pt>
                <c:pt idx="5138">
                  <c:v>256800012</c:v>
                </c:pt>
                <c:pt idx="5139">
                  <c:v>256800012</c:v>
                </c:pt>
                <c:pt idx="5140">
                  <c:v>256800012</c:v>
                </c:pt>
                <c:pt idx="5141">
                  <c:v>256800012</c:v>
                </c:pt>
                <c:pt idx="5142">
                  <c:v>256800012</c:v>
                </c:pt>
                <c:pt idx="5143">
                  <c:v>256889796</c:v>
                </c:pt>
                <c:pt idx="5144">
                  <c:v>256889796</c:v>
                </c:pt>
                <c:pt idx="5145">
                  <c:v>256889796</c:v>
                </c:pt>
                <c:pt idx="5146">
                  <c:v>256889796</c:v>
                </c:pt>
                <c:pt idx="5147">
                  <c:v>257073997</c:v>
                </c:pt>
                <c:pt idx="5148">
                  <c:v>257073997</c:v>
                </c:pt>
                <c:pt idx="5149">
                  <c:v>257073997</c:v>
                </c:pt>
                <c:pt idx="5150">
                  <c:v>257073997</c:v>
                </c:pt>
                <c:pt idx="5151">
                  <c:v>258381759</c:v>
                </c:pt>
                <c:pt idx="5152">
                  <c:v>258381759</c:v>
                </c:pt>
                <c:pt idx="5153">
                  <c:v>258381759</c:v>
                </c:pt>
                <c:pt idx="5154">
                  <c:v>258381759</c:v>
                </c:pt>
                <c:pt idx="5155">
                  <c:v>258381759</c:v>
                </c:pt>
                <c:pt idx="5156">
                  <c:v>258381759</c:v>
                </c:pt>
                <c:pt idx="5157">
                  <c:v>258381759</c:v>
                </c:pt>
                <c:pt idx="5158">
                  <c:v>258381759</c:v>
                </c:pt>
                <c:pt idx="5159">
                  <c:v>258381759</c:v>
                </c:pt>
                <c:pt idx="5160">
                  <c:v>258381759</c:v>
                </c:pt>
                <c:pt idx="5161">
                  <c:v>258381759</c:v>
                </c:pt>
                <c:pt idx="5162">
                  <c:v>258381759</c:v>
                </c:pt>
                <c:pt idx="5163">
                  <c:v>258381759</c:v>
                </c:pt>
                <c:pt idx="5164">
                  <c:v>258381759</c:v>
                </c:pt>
                <c:pt idx="5165">
                  <c:v>258381759</c:v>
                </c:pt>
                <c:pt idx="5166">
                  <c:v>258381759</c:v>
                </c:pt>
                <c:pt idx="5167">
                  <c:v>258381759</c:v>
                </c:pt>
                <c:pt idx="5168">
                  <c:v>258381759</c:v>
                </c:pt>
                <c:pt idx="5169">
                  <c:v>258381759</c:v>
                </c:pt>
                <c:pt idx="5170">
                  <c:v>258381759</c:v>
                </c:pt>
                <c:pt idx="5171">
                  <c:v>258381759</c:v>
                </c:pt>
                <c:pt idx="5172">
                  <c:v>258381759</c:v>
                </c:pt>
                <c:pt idx="5173">
                  <c:v>258381759</c:v>
                </c:pt>
                <c:pt idx="5174">
                  <c:v>258381759</c:v>
                </c:pt>
                <c:pt idx="5175">
                  <c:v>258381759</c:v>
                </c:pt>
                <c:pt idx="5176">
                  <c:v>258459223</c:v>
                </c:pt>
                <c:pt idx="5177">
                  <c:v>258459223</c:v>
                </c:pt>
                <c:pt idx="5178">
                  <c:v>258459223</c:v>
                </c:pt>
                <c:pt idx="5179">
                  <c:v>258459223</c:v>
                </c:pt>
                <c:pt idx="5180">
                  <c:v>258459223</c:v>
                </c:pt>
                <c:pt idx="5181">
                  <c:v>258459223</c:v>
                </c:pt>
                <c:pt idx="5182">
                  <c:v>258459223</c:v>
                </c:pt>
                <c:pt idx="5183">
                  <c:v>258459223</c:v>
                </c:pt>
                <c:pt idx="5184">
                  <c:v>258459223</c:v>
                </c:pt>
                <c:pt idx="5185">
                  <c:v>258459223</c:v>
                </c:pt>
                <c:pt idx="5186">
                  <c:v>258502471</c:v>
                </c:pt>
                <c:pt idx="5187">
                  <c:v>258502471</c:v>
                </c:pt>
                <c:pt idx="5188">
                  <c:v>258502471</c:v>
                </c:pt>
                <c:pt idx="5189">
                  <c:v>258502471</c:v>
                </c:pt>
                <c:pt idx="5190">
                  <c:v>258502471</c:v>
                </c:pt>
                <c:pt idx="5191">
                  <c:v>258502471</c:v>
                </c:pt>
                <c:pt idx="5192">
                  <c:v>258502471</c:v>
                </c:pt>
                <c:pt idx="5193">
                  <c:v>258502471</c:v>
                </c:pt>
                <c:pt idx="5194">
                  <c:v>258502471</c:v>
                </c:pt>
                <c:pt idx="5195">
                  <c:v>258502471</c:v>
                </c:pt>
                <c:pt idx="5196">
                  <c:v>258552323</c:v>
                </c:pt>
                <c:pt idx="5197">
                  <c:v>258552323</c:v>
                </c:pt>
                <c:pt idx="5198">
                  <c:v>258552323</c:v>
                </c:pt>
                <c:pt idx="5199">
                  <c:v>258552323</c:v>
                </c:pt>
                <c:pt idx="5200">
                  <c:v>258552323</c:v>
                </c:pt>
                <c:pt idx="5201">
                  <c:v>258552323</c:v>
                </c:pt>
                <c:pt idx="5202">
                  <c:v>258552323</c:v>
                </c:pt>
                <c:pt idx="5203">
                  <c:v>258552323</c:v>
                </c:pt>
                <c:pt idx="5204">
                  <c:v>258552323</c:v>
                </c:pt>
                <c:pt idx="5205">
                  <c:v>258552323</c:v>
                </c:pt>
                <c:pt idx="5206">
                  <c:v>258552323</c:v>
                </c:pt>
                <c:pt idx="5207">
                  <c:v>258552323</c:v>
                </c:pt>
                <c:pt idx="5208">
                  <c:v>258552323</c:v>
                </c:pt>
                <c:pt idx="5209">
                  <c:v>258552323</c:v>
                </c:pt>
                <c:pt idx="5210">
                  <c:v>258552323</c:v>
                </c:pt>
                <c:pt idx="5211">
                  <c:v>258552323</c:v>
                </c:pt>
                <c:pt idx="5212">
                  <c:v>258552323</c:v>
                </c:pt>
                <c:pt idx="5213">
                  <c:v>258760734</c:v>
                </c:pt>
                <c:pt idx="5214">
                  <c:v>258760734</c:v>
                </c:pt>
                <c:pt idx="5215">
                  <c:v>258760734</c:v>
                </c:pt>
                <c:pt idx="5216">
                  <c:v>258760734</c:v>
                </c:pt>
                <c:pt idx="5217">
                  <c:v>258760734</c:v>
                </c:pt>
                <c:pt idx="5218">
                  <c:v>258760734</c:v>
                </c:pt>
                <c:pt idx="5219">
                  <c:v>258760734</c:v>
                </c:pt>
                <c:pt idx="5220">
                  <c:v>258760734</c:v>
                </c:pt>
                <c:pt idx="5221">
                  <c:v>258760734</c:v>
                </c:pt>
                <c:pt idx="5222">
                  <c:v>258760734</c:v>
                </c:pt>
                <c:pt idx="5223">
                  <c:v>258760734</c:v>
                </c:pt>
                <c:pt idx="5224">
                  <c:v>258760734</c:v>
                </c:pt>
                <c:pt idx="5225">
                  <c:v>258760734</c:v>
                </c:pt>
                <c:pt idx="5226">
                  <c:v>258760734</c:v>
                </c:pt>
                <c:pt idx="5227">
                  <c:v>258760734</c:v>
                </c:pt>
                <c:pt idx="5228">
                  <c:v>258977529</c:v>
                </c:pt>
                <c:pt idx="5229">
                  <c:v>258977529</c:v>
                </c:pt>
                <c:pt idx="5230">
                  <c:v>258977529</c:v>
                </c:pt>
                <c:pt idx="5231">
                  <c:v>258977529</c:v>
                </c:pt>
                <c:pt idx="5232">
                  <c:v>258977529</c:v>
                </c:pt>
                <c:pt idx="5233">
                  <c:v>259041870</c:v>
                </c:pt>
                <c:pt idx="5234">
                  <c:v>259041870</c:v>
                </c:pt>
                <c:pt idx="5235">
                  <c:v>259041870</c:v>
                </c:pt>
                <c:pt idx="5236">
                  <c:v>259041870</c:v>
                </c:pt>
                <c:pt idx="5237">
                  <c:v>259041870</c:v>
                </c:pt>
                <c:pt idx="5238">
                  <c:v>259041870</c:v>
                </c:pt>
                <c:pt idx="5239">
                  <c:v>259041870</c:v>
                </c:pt>
                <c:pt idx="5240">
                  <c:v>259041870</c:v>
                </c:pt>
                <c:pt idx="5241">
                  <c:v>259041870</c:v>
                </c:pt>
                <c:pt idx="5242">
                  <c:v>259041870</c:v>
                </c:pt>
                <c:pt idx="5243">
                  <c:v>259041870</c:v>
                </c:pt>
                <c:pt idx="5244">
                  <c:v>259327792</c:v>
                </c:pt>
                <c:pt idx="5245">
                  <c:v>259327792</c:v>
                </c:pt>
                <c:pt idx="5246">
                  <c:v>259327792</c:v>
                </c:pt>
                <c:pt idx="5247">
                  <c:v>259327792</c:v>
                </c:pt>
                <c:pt idx="5248">
                  <c:v>259327792</c:v>
                </c:pt>
                <c:pt idx="5249">
                  <c:v>259674402</c:v>
                </c:pt>
                <c:pt idx="5250">
                  <c:v>259674402</c:v>
                </c:pt>
                <c:pt idx="5251">
                  <c:v>259733028</c:v>
                </c:pt>
                <c:pt idx="5252">
                  <c:v>259733028</c:v>
                </c:pt>
                <c:pt idx="5253">
                  <c:v>259733028</c:v>
                </c:pt>
                <c:pt idx="5254">
                  <c:v>259733028</c:v>
                </c:pt>
                <c:pt idx="5255">
                  <c:v>259733028</c:v>
                </c:pt>
                <c:pt idx="5256">
                  <c:v>259733028</c:v>
                </c:pt>
                <c:pt idx="5257">
                  <c:v>259733028</c:v>
                </c:pt>
                <c:pt idx="5258">
                  <c:v>259733028</c:v>
                </c:pt>
                <c:pt idx="5259">
                  <c:v>259733028</c:v>
                </c:pt>
                <c:pt idx="5260">
                  <c:v>259733028</c:v>
                </c:pt>
                <c:pt idx="5261">
                  <c:v>259733028</c:v>
                </c:pt>
                <c:pt idx="5262">
                  <c:v>259733028</c:v>
                </c:pt>
                <c:pt idx="5263">
                  <c:v>259733028</c:v>
                </c:pt>
                <c:pt idx="5264">
                  <c:v>259733028</c:v>
                </c:pt>
                <c:pt idx="5265">
                  <c:v>259777743</c:v>
                </c:pt>
                <c:pt idx="5266">
                  <c:v>259777743</c:v>
                </c:pt>
                <c:pt idx="5267">
                  <c:v>259777743</c:v>
                </c:pt>
                <c:pt idx="5268">
                  <c:v>259777743</c:v>
                </c:pt>
                <c:pt idx="5269">
                  <c:v>259777743</c:v>
                </c:pt>
                <c:pt idx="5270">
                  <c:v>259777743</c:v>
                </c:pt>
                <c:pt idx="5271">
                  <c:v>259777743</c:v>
                </c:pt>
                <c:pt idx="5272">
                  <c:v>259777743</c:v>
                </c:pt>
                <c:pt idx="5273">
                  <c:v>260260577</c:v>
                </c:pt>
                <c:pt idx="5274">
                  <c:v>260479111</c:v>
                </c:pt>
                <c:pt idx="5275">
                  <c:v>260479111</c:v>
                </c:pt>
                <c:pt idx="5276">
                  <c:v>260479111</c:v>
                </c:pt>
                <c:pt idx="5277">
                  <c:v>260479111</c:v>
                </c:pt>
                <c:pt idx="5278">
                  <c:v>260901846</c:v>
                </c:pt>
                <c:pt idx="5279">
                  <c:v>260901846</c:v>
                </c:pt>
                <c:pt idx="5280">
                  <c:v>260901846</c:v>
                </c:pt>
                <c:pt idx="5281">
                  <c:v>260901846</c:v>
                </c:pt>
                <c:pt idx="5282">
                  <c:v>260901846</c:v>
                </c:pt>
                <c:pt idx="5283">
                  <c:v>260901846</c:v>
                </c:pt>
                <c:pt idx="5284">
                  <c:v>260901846</c:v>
                </c:pt>
                <c:pt idx="5285">
                  <c:v>260901846</c:v>
                </c:pt>
                <c:pt idx="5286">
                  <c:v>260901846</c:v>
                </c:pt>
                <c:pt idx="5287">
                  <c:v>260901846</c:v>
                </c:pt>
                <c:pt idx="5288">
                  <c:v>260901846</c:v>
                </c:pt>
                <c:pt idx="5289">
                  <c:v>261155341</c:v>
                </c:pt>
                <c:pt idx="5290">
                  <c:v>261155341</c:v>
                </c:pt>
                <c:pt idx="5291">
                  <c:v>261155341</c:v>
                </c:pt>
                <c:pt idx="5292">
                  <c:v>261155341</c:v>
                </c:pt>
                <c:pt idx="5293">
                  <c:v>261155341</c:v>
                </c:pt>
                <c:pt idx="5294">
                  <c:v>261155341</c:v>
                </c:pt>
                <c:pt idx="5295">
                  <c:v>261155341</c:v>
                </c:pt>
                <c:pt idx="5296">
                  <c:v>261155341</c:v>
                </c:pt>
                <c:pt idx="5297">
                  <c:v>261155341</c:v>
                </c:pt>
                <c:pt idx="5298">
                  <c:v>261155341</c:v>
                </c:pt>
                <c:pt idx="5299">
                  <c:v>261155341</c:v>
                </c:pt>
                <c:pt idx="5300">
                  <c:v>261155341</c:v>
                </c:pt>
                <c:pt idx="5301">
                  <c:v>261155341</c:v>
                </c:pt>
                <c:pt idx="5302">
                  <c:v>261155341</c:v>
                </c:pt>
                <c:pt idx="5303">
                  <c:v>261155341</c:v>
                </c:pt>
                <c:pt idx="5304">
                  <c:v>261578004</c:v>
                </c:pt>
                <c:pt idx="5305">
                  <c:v>261578004</c:v>
                </c:pt>
                <c:pt idx="5306">
                  <c:v>261578004</c:v>
                </c:pt>
                <c:pt idx="5307">
                  <c:v>261578004</c:v>
                </c:pt>
                <c:pt idx="5308">
                  <c:v>261578004</c:v>
                </c:pt>
                <c:pt idx="5309">
                  <c:v>261578004</c:v>
                </c:pt>
                <c:pt idx="5310">
                  <c:v>261578004</c:v>
                </c:pt>
                <c:pt idx="5311">
                  <c:v>261578004</c:v>
                </c:pt>
                <c:pt idx="5312">
                  <c:v>261578004</c:v>
                </c:pt>
                <c:pt idx="5313">
                  <c:v>262088337</c:v>
                </c:pt>
                <c:pt idx="5314">
                  <c:v>262088337</c:v>
                </c:pt>
                <c:pt idx="5315">
                  <c:v>262088344</c:v>
                </c:pt>
                <c:pt idx="5316">
                  <c:v>262088344</c:v>
                </c:pt>
                <c:pt idx="5317">
                  <c:v>262117332</c:v>
                </c:pt>
                <c:pt idx="5318">
                  <c:v>262117332</c:v>
                </c:pt>
                <c:pt idx="5319">
                  <c:v>262117332</c:v>
                </c:pt>
                <c:pt idx="5320">
                  <c:v>262117332</c:v>
                </c:pt>
                <c:pt idx="5321">
                  <c:v>262117332</c:v>
                </c:pt>
                <c:pt idx="5322">
                  <c:v>262117332</c:v>
                </c:pt>
                <c:pt idx="5323">
                  <c:v>262117332</c:v>
                </c:pt>
                <c:pt idx="5324">
                  <c:v>262117332</c:v>
                </c:pt>
                <c:pt idx="5325">
                  <c:v>262117332</c:v>
                </c:pt>
                <c:pt idx="5326">
                  <c:v>262117332</c:v>
                </c:pt>
                <c:pt idx="5327">
                  <c:v>262309379</c:v>
                </c:pt>
                <c:pt idx="5328">
                  <c:v>262309379</c:v>
                </c:pt>
                <c:pt idx="5329">
                  <c:v>262309379</c:v>
                </c:pt>
                <c:pt idx="5330">
                  <c:v>262309379</c:v>
                </c:pt>
                <c:pt idx="5331">
                  <c:v>262309379</c:v>
                </c:pt>
                <c:pt idx="5332">
                  <c:v>262309379</c:v>
                </c:pt>
                <c:pt idx="5333">
                  <c:v>262309379</c:v>
                </c:pt>
                <c:pt idx="5334">
                  <c:v>262368866</c:v>
                </c:pt>
                <c:pt idx="5335">
                  <c:v>262368866</c:v>
                </c:pt>
                <c:pt idx="5336">
                  <c:v>262368866</c:v>
                </c:pt>
                <c:pt idx="5337">
                  <c:v>262368866</c:v>
                </c:pt>
                <c:pt idx="5338">
                  <c:v>262368866</c:v>
                </c:pt>
                <c:pt idx="5339">
                  <c:v>262368866</c:v>
                </c:pt>
                <c:pt idx="5340">
                  <c:v>262368866</c:v>
                </c:pt>
                <c:pt idx="5341">
                  <c:v>262368866</c:v>
                </c:pt>
                <c:pt idx="5342">
                  <c:v>262368866</c:v>
                </c:pt>
                <c:pt idx="5343">
                  <c:v>262368866</c:v>
                </c:pt>
                <c:pt idx="5344">
                  <c:v>262368866</c:v>
                </c:pt>
                <c:pt idx="5345">
                  <c:v>262368866</c:v>
                </c:pt>
                <c:pt idx="5346">
                  <c:v>262368866</c:v>
                </c:pt>
                <c:pt idx="5347">
                  <c:v>262368866</c:v>
                </c:pt>
                <c:pt idx="5348">
                  <c:v>262368866</c:v>
                </c:pt>
                <c:pt idx="5349">
                  <c:v>262368866</c:v>
                </c:pt>
                <c:pt idx="5350">
                  <c:v>262368866</c:v>
                </c:pt>
                <c:pt idx="5351">
                  <c:v>262368866</c:v>
                </c:pt>
                <c:pt idx="5352">
                  <c:v>262926804</c:v>
                </c:pt>
                <c:pt idx="5353">
                  <c:v>262926804</c:v>
                </c:pt>
                <c:pt idx="5354">
                  <c:v>262926804</c:v>
                </c:pt>
                <c:pt idx="5355">
                  <c:v>262926804</c:v>
                </c:pt>
                <c:pt idx="5356">
                  <c:v>262926804</c:v>
                </c:pt>
                <c:pt idx="5357">
                  <c:v>262926804</c:v>
                </c:pt>
                <c:pt idx="5358">
                  <c:v>262926804</c:v>
                </c:pt>
                <c:pt idx="5359">
                  <c:v>262926804</c:v>
                </c:pt>
                <c:pt idx="5360">
                  <c:v>263005145</c:v>
                </c:pt>
                <c:pt idx="5361">
                  <c:v>263005145</c:v>
                </c:pt>
                <c:pt idx="5362">
                  <c:v>263005145</c:v>
                </c:pt>
                <c:pt idx="5363">
                  <c:v>263005145</c:v>
                </c:pt>
                <c:pt idx="5364">
                  <c:v>263005145</c:v>
                </c:pt>
                <c:pt idx="5365">
                  <c:v>263005145</c:v>
                </c:pt>
                <c:pt idx="5366">
                  <c:v>263005145</c:v>
                </c:pt>
                <c:pt idx="5367">
                  <c:v>263005145</c:v>
                </c:pt>
                <c:pt idx="5368">
                  <c:v>263307088</c:v>
                </c:pt>
                <c:pt idx="5369">
                  <c:v>264748353</c:v>
                </c:pt>
                <c:pt idx="5370">
                  <c:v>264748353</c:v>
                </c:pt>
                <c:pt idx="5371">
                  <c:v>264748353</c:v>
                </c:pt>
                <c:pt idx="5372">
                  <c:v>264748353</c:v>
                </c:pt>
                <c:pt idx="5373">
                  <c:v>264748353</c:v>
                </c:pt>
                <c:pt idx="5374">
                  <c:v>264748353</c:v>
                </c:pt>
                <c:pt idx="5375">
                  <c:v>264748353</c:v>
                </c:pt>
                <c:pt idx="5376">
                  <c:v>264748353</c:v>
                </c:pt>
                <c:pt idx="5377">
                  <c:v>266682590</c:v>
                </c:pt>
                <c:pt idx="5378">
                  <c:v>266682590</c:v>
                </c:pt>
                <c:pt idx="5379">
                  <c:v>267465828</c:v>
                </c:pt>
                <c:pt idx="5380">
                  <c:v>267465828</c:v>
                </c:pt>
                <c:pt idx="5381">
                  <c:v>267465828</c:v>
                </c:pt>
                <c:pt idx="5382">
                  <c:v>267685307</c:v>
                </c:pt>
                <c:pt idx="5383">
                  <c:v>267685307</c:v>
                </c:pt>
                <c:pt idx="5384">
                  <c:v>267685307</c:v>
                </c:pt>
                <c:pt idx="5385">
                  <c:v>267685307</c:v>
                </c:pt>
                <c:pt idx="5386">
                  <c:v>267685307</c:v>
                </c:pt>
                <c:pt idx="5387">
                  <c:v>267685307</c:v>
                </c:pt>
                <c:pt idx="5388">
                  <c:v>267685307</c:v>
                </c:pt>
                <c:pt idx="5389">
                  <c:v>267685307</c:v>
                </c:pt>
                <c:pt idx="5390">
                  <c:v>267685307</c:v>
                </c:pt>
                <c:pt idx="5391">
                  <c:v>267685307</c:v>
                </c:pt>
                <c:pt idx="5392">
                  <c:v>267685314</c:v>
                </c:pt>
                <c:pt idx="5393">
                  <c:v>267685314</c:v>
                </c:pt>
                <c:pt idx="5394">
                  <c:v>267685314</c:v>
                </c:pt>
                <c:pt idx="5395">
                  <c:v>267685314</c:v>
                </c:pt>
                <c:pt idx="5396">
                  <c:v>267685314</c:v>
                </c:pt>
                <c:pt idx="5397">
                  <c:v>268141590</c:v>
                </c:pt>
                <c:pt idx="5398">
                  <c:v>268141590</c:v>
                </c:pt>
                <c:pt idx="5399">
                  <c:v>268141590</c:v>
                </c:pt>
                <c:pt idx="5400">
                  <c:v>268178957</c:v>
                </c:pt>
                <c:pt idx="5401">
                  <c:v>268178957</c:v>
                </c:pt>
                <c:pt idx="5402">
                  <c:v>268178957</c:v>
                </c:pt>
                <c:pt idx="5403">
                  <c:v>268178957</c:v>
                </c:pt>
                <c:pt idx="5404">
                  <c:v>268178957</c:v>
                </c:pt>
                <c:pt idx="5405">
                  <c:v>268178957</c:v>
                </c:pt>
                <c:pt idx="5406">
                  <c:v>268178964</c:v>
                </c:pt>
                <c:pt idx="5407">
                  <c:v>268178964</c:v>
                </c:pt>
                <c:pt idx="5408">
                  <c:v>268178964</c:v>
                </c:pt>
                <c:pt idx="5409">
                  <c:v>268178964</c:v>
                </c:pt>
                <c:pt idx="5410">
                  <c:v>268178964</c:v>
                </c:pt>
                <c:pt idx="5411">
                  <c:v>268178964</c:v>
                </c:pt>
                <c:pt idx="5412">
                  <c:v>268838427</c:v>
                </c:pt>
                <c:pt idx="5413">
                  <c:v>268838427</c:v>
                </c:pt>
                <c:pt idx="5414">
                  <c:v>268838427</c:v>
                </c:pt>
                <c:pt idx="5415">
                  <c:v>268838427</c:v>
                </c:pt>
                <c:pt idx="5416">
                  <c:v>268838427</c:v>
                </c:pt>
                <c:pt idx="5417">
                  <c:v>268880655</c:v>
                </c:pt>
                <c:pt idx="5418">
                  <c:v>268880655</c:v>
                </c:pt>
                <c:pt idx="5419">
                  <c:v>268880655</c:v>
                </c:pt>
                <c:pt idx="5420">
                  <c:v>268880655</c:v>
                </c:pt>
                <c:pt idx="5421">
                  <c:v>269507445</c:v>
                </c:pt>
                <c:pt idx="5422">
                  <c:v>269507445</c:v>
                </c:pt>
                <c:pt idx="5423">
                  <c:v>269507445</c:v>
                </c:pt>
                <c:pt idx="5424">
                  <c:v>269507445</c:v>
                </c:pt>
                <c:pt idx="5425">
                  <c:v>270287592</c:v>
                </c:pt>
                <c:pt idx="5426">
                  <c:v>270287592</c:v>
                </c:pt>
                <c:pt idx="5427">
                  <c:v>270287592</c:v>
                </c:pt>
                <c:pt idx="5428">
                  <c:v>270287592</c:v>
                </c:pt>
                <c:pt idx="5429">
                  <c:v>270287592</c:v>
                </c:pt>
                <c:pt idx="5430">
                  <c:v>270287592</c:v>
                </c:pt>
                <c:pt idx="5431">
                  <c:v>270462139</c:v>
                </c:pt>
                <c:pt idx="5432">
                  <c:v>270462139</c:v>
                </c:pt>
                <c:pt idx="5433">
                  <c:v>270462139</c:v>
                </c:pt>
                <c:pt idx="5434">
                  <c:v>272316327</c:v>
                </c:pt>
                <c:pt idx="5435">
                  <c:v>272316327</c:v>
                </c:pt>
                <c:pt idx="5436">
                  <c:v>272316327</c:v>
                </c:pt>
                <c:pt idx="5437">
                  <c:v>272316327</c:v>
                </c:pt>
                <c:pt idx="5438">
                  <c:v>272316327</c:v>
                </c:pt>
                <c:pt idx="5439">
                  <c:v>272316327</c:v>
                </c:pt>
                <c:pt idx="5440">
                  <c:v>272316327</c:v>
                </c:pt>
                <c:pt idx="5441">
                  <c:v>272372253</c:v>
                </c:pt>
                <c:pt idx="5442">
                  <c:v>272372253</c:v>
                </c:pt>
                <c:pt idx="5443">
                  <c:v>272372253</c:v>
                </c:pt>
                <c:pt idx="5444">
                  <c:v>272372253</c:v>
                </c:pt>
                <c:pt idx="5445">
                  <c:v>272372253</c:v>
                </c:pt>
                <c:pt idx="5446">
                  <c:v>272372253</c:v>
                </c:pt>
                <c:pt idx="5447">
                  <c:v>272372253</c:v>
                </c:pt>
                <c:pt idx="5448">
                  <c:v>273258155</c:v>
                </c:pt>
                <c:pt idx="5449">
                  <c:v>273258155</c:v>
                </c:pt>
                <c:pt idx="5450">
                  <c:v>273258155</c:v>
                </c:pt>
                <c:pt idx="5451">
                  <c:v>273258155</c:v>
                </c:pt>
                <c:pt idx="5452">
                  <c:v>273258155</c:v>
                </c:pt>
                <c:pt idx="5453">
                  <c:v>274009844</c:v>
                </c:pt>
                <c:pt idx="5454">
                  <c:v>274009844</c:v>
                </c:pt>
                <c:pt idx="5455">
                  <c:v>274009844</c:v>
                </c:pt>
                <c:pt idx="5456">
                  <c:v>274009844</c:v>
                </c:pt>
                <c:pt idx="5457">
                  <c:v>274009844</c:v>
                </c:pt>
                <c:pt idx="5458">
                  <c:v>274009844</c:v>
                </c:pt>
                <c:pt idx="5459">
                  <c:v>274009844</c:v>
                </c:pt>
                <c:pt idx="5460">
                  <c:v>274009844</c:v>
                </c:pt>
                <c:pt idx="5461">
                  <c:v>274009844</c:v>
                </c:pt>
                <c:pt idx="5462">
                  <c:v>274009844</c:v>
                </c:pt>
                <c:pt idx="5463">
                  <c:v>274009844</c:v>
                </c:pt>
                <c:pt idx="5464">
                  <c:v>274009844</c:v>
                </c:pt>
                <c:pt idx="5465">
                  <c:v>274009844</c:v>
                </c:pt>
                <c:pt idx="5466">
                  <c:v>274009844</c:v>
                </c:pt>
                <c:pt idx="5467">
                  <c:v>274009844</c:v>
                </c:pt>
                <c:pt idx="5468">
                  <c:v>274009844</c:v>
                </c:pt>
                <c:pt idx="5469">
                  <c:v>276080462</c:v>
                </c:pt>
                <c:pt idx="5470">
                  <c:v>276080462</c:v>
                </c:pt>
                <c:pt idx="5471">
                  <c:v>276080462</c:v>
                </c:pt>
                <c:pt idx="5472">
                  <c:v>278286153</c:v>
                </c:pt>
                <c:pt idx="5473">
                  <c:v>278286153</c:v>
                </c:pt>
                <c:pt idx="5474">
                  <c:v>278286153</c:v>
                </c:pt>
                <c:pt idx="5475">
                  <c:v>278286153</c:v>
                </c:pt>
                <c:pt idx="5476">
                  <c:v>278286153</c:v>
                </c:pt>
                <c:pt idx="5477">
                  <c:v>278286153</c:v>
                </c:pt>
                <c:pt idx="5478">
                  <c:v>278286153</c:v>
                </c:pt>
                <c:pt idx="5479">
                  <c:v>278286153</c:v>
                </c:pt>
                <c:pt idx="5480">
                  <c:v>278286153</c:v>
                </c:pt>
                <c:pt idx="5481">
                  <c:v>278286153</c:v>
                </c:pt>
                <c:pt idx="5482">
                  <c:v>278495945</c:v>
                </c:pt>
                <c:pt idx="5483">
                  <c:v>278495945</c:v>
                </c:pt>
                <c:pt idx="5484">
                  <c:v>278495945</c:v>
                </c:pt>
                <c:pt idx="5485">
                  <c:v>278684559</c:v>
                </c:pt>
                <c:pt idx="5486">
                  <c:v>278684559</c:v>
                </c:pt>
                <c:pt idx="5487">
                  <c:v>278684559</c:v>
                </c:pt>
                <c:pt idx="5488">
                  <c:v>278684559</c:v>
                </c:pt>
                <c:pt idx="5489">
                  <c:v>278684559</c:v>
                </c:pt>
                <c:pt idx="5490">
                  <c:v>278684559</c:v>
                </c:pt>
                <c:pt idx="5491">
                  <c:v>279111870</c:v>
                </c:pt>
                <c:pt idx="5492">
                  <c:v>279111870</c:v>
                </c:pt>
                <c:pt idx="5493">
                  <c:v>279111870</c:v>
                </c:pt>
                <c:pt idx="5494">
                  <c:v>279111870</c:v>
                </c:pt>
                <c:pt idx="5495">
                  <c:v>279111870</c:v>
                </c:pt>
                <c:pt idx="5496">
                  <c:v>279111870</c:v>
                </c:pt>
                <c:pt idx="5497">
                  <c:v>279111870</c:v>
                </c:pt>
                <c:pt idx="5498">
                  <c:v>279111870</c:v>
                </c:pt>
                <c:pt idx="5499">
                  <c:v>279111870</c:v>
                </c:pt>
                <c:pt idx="5500">
                  <c:v>279111870</c:v>
                </c:pt>
                <c:pt idx="5501">
                  <c:v>279111870</c:v>
                </c:pt>
                <c:pt idx="5502">
                  <c:v>279111870</c:v>
                </c:pt>
                <c:pt idx="5503">
                  <c:v>279292540</c:v>
                </c:pt>
                <c:pt idx="5504">
                  <c:v>279292540</c:v>
                </c:pt>
                <c:pt idx="5505">
                  <c:v>279292540</c:v>
                </c:pt>
                <c:pt idx="5506">
                  <c:v>279292540</c:v>
                </c:pt>
                <c:pt idx="5507">
                  <c:v>279292540</c:v>
                </c:pt>
                <c:pt idx="5508">
                  <c:v>279292540</c:v>
                </c:pt>
                <c:pt idx="5509">
                  <c:v>279292540</c:v>
                </c:pt>
                <c:pt idx="5510">
                  <c:v>279292540</c:v>
                </c:pt>
                <c:pt idx="5511">
                  <c:v>279292540</c:v>
                </c:pt>
                <c:pt idx="5512">
                  <c:v>279292540</c:v>
                </c:pt>
                <c:pt idx="5513">
                  <c:v>279292540</c:v>
                </c:pt>
                <c:pt idx="5514">
                  <c:v>279292540</c:v>
                </c:pt>
                <c:pt idx="5515">
                  <c:v>279292540</c:v>
                </c:pt>
                <c:pt idx="5516">
                  <c:v>279292540</c:v>
                </c:pt>
                <c:pt idx="5517">
                  <c:v>279292540</c:v>
                </c:pt>
                <c:pt idx="5518">
                  <c:v>280377828</c:v>
                </c:pt>
                <c:pt idx="5519">
                  <c:v>280377828</c:v>
                </c:pt>
                <c:pt idx="5520">
                  <c:v>280377828</c:v>
                </c:pt>
                <c:pt idx="5521">
                  <c:v>280377828</c:v>
                </c:pt>
                <c:pt idx="5522">
                  <c:v>280377828</c:v>
                </c:pt>
                <c:pt idx="5523">
                  <c:v>280377828</c:v>
                </c:pt>
                <c:pt idx="5524">
                  <c:v>280377828</c:v>
                </c:pt>
                <c:pt idx="5525">
                  <c:v>280377828</c:v>
                </c:pt>
                <c:pt idx="5526">
                  <c:v>280377828</c:v>
                </c:pt>
                <c:pt idx="5527">
                  <c:v>280377828</c:v>
                </c:pt>
                <c:pt idx="5528">
                  <c:v>280377828</c:v>
                </c:pt>
                <c:pt idx="5529">
                  <c:v>280377828</c:v>
                </c:pt>
                <c:pt idx="5530">
                  <c:v>281756456</c:v>
                </c:pt>
                <c:pt idx="5531">
                  <c:v>281756456</c:v>
                </c:pt>
                <c:pt idx="5532">
                  <c:v>281890387</c:v>
                </c:pt>
                <c:pt idx="5533">
                  <c:v>281890387</c:v>
                </c:pt>
                <c:pt idx="5534">
                  <c:v>281890387</c:v>
                </c:pt>
                <c:pt idx="5535">
                  <c:v>281890387</c:v>
                </c:pt>
                <c:pt idx="5536">
                  <c:v>281890387</c:v>
                </c:pt>
                <c:pt idx="5537">
                  <c:v>282078550</c:v>
                </c:pt>
                <c:pt idx="5538">
                  <c:v>282078550</c:v>
                </c:pt>
                <c:pt idx="5539">
                  <c:v>282078550</c:v>
                </c:pt>
                <c:pt idx="5540">
                  <c:v>282078550</c:v>
                </c:pt>
                <c:pt idx="5541">
                  <c:v>282078550</c:v>
                </c:pt>
                <c:pt idx="5542">
                  <c:v>282078550</c:v>
                </c:pt>
                <c:pt idx="5543">
                  <c:v>282078550</c:v>
                </c:pt>
                <c:pt idx="5544">
                  <c:v>282078550</c:v>
                </c:pt>
                <c:pt idx="5545">
                  <c:v>282397184</c:v>
                </c:pt>
                <c:pt idx="5546">
                  <c:v>282397184</c:v>
                </c:pt>
                <c:pt idx="5547">
                  <c:v>282397184</c:v>
                </c:pt>
                <c:pt idx="5548">
                  <c:v>282397184</c:v>
                </c:pt>
                <c:pt idx="5549">
                  <c:v>282397184</c:v>
                </c:pt>
                <c:pt idx="5550">
                  <c:v>282397184</c:v>
                </c:pt>
                <c:pt idx="5551">
                  <c:v>282397184</c:v>
                </c:pt>
                <c:pt idx="5552">
                  <c:v>282397184</c:v>
                </c:pt>
                <c:pt idx="5553">
                  <c:v>282397184</c:v>
                </c:pt>
                <c:pt idx="5554">
                  <c:v>282397184</c:v>
                </c:pt>
                <c:pt idx="5555">
                  <c:v>282397184</c:v>
                </c:pt>
                <c:pt idx="5556">
                  <c:v>282397184</c:v>
                </c:pt>
                <c:pt idx="5557">
                  <c:v>282397184</c:v>
                </c:pt>
                <c:pt idx="5558">
                  <c:v>282397184</c:v>
                </c:pt>
                <c:pt idx="5559">
                  <c:v>282591106</c:v>
                </c:pt>
                <c:pt idx="5560">
                  <c:v>282591106</c:v>
                </c:pt>
                <c:pt idx="5561">
                  <c:v>282591106</c:v>
                </c:pt>
                <c:pt idx="5562">
                  <c:v>282591106</c:v>
                </c:pt>
                <c:pt idx="5563">
                  <c:v>282591106</c:v>
                </c:pt>
                <c:pt idx="5564">
                  <c:v>282926005</c:v>
                </c:pt>
                <c:pt idx="5565">
                  <c:v>282926005</c:v>
                </c:pt>
                <c:pt idx="5566">
                  <c:v>282926005</c:v>
                </c:pt>
                <c:pt idx="5567">
                  <c:v>282926005</c:v>
                </c:pt>
                <c:pt idx="5568">
                  <c:v>282926005</c:v>
                </c:pt>
                <c:pt idx="5569">
                  <c:v>283927017</c:v>
                </c:pt>
                <c:pt idx="5570">
                  <c:v>283927017</c:v>
                </c:pt>
                <c:pt idx="5571">
                  <c:v>283927017</c:v>
                </c:pt>
                <c:pt idx="5572">
                  <c:v>283927017</c:v>
                </c:pt>
                <c:pt idx="5573">
                  <c:v>283927017</c:v>
                </c:pt>
                <c:pt idx="5574">
                  <c:v>283927017</c:v>
                </c:pt>
                <c:pt idx="5575">
                  <c:v>283927017</c:v>
                </c:pt>
                <c:pt idx="5576">
                  <c:v>283927017</c:v>
                </c:pt>
                <c:pt idx="5577">
                  <c:v>283927017</c:v>
                </c:pt>
                <c:pt idx="5578">
                  <c:v>283927017</c:v>
                </c:pt>
                <c:pt idx="5579">
                  <c:v>284001312</c:v>
                </c:pt>
                <c:pt idx="5580">
                  <c:v>284001312</c:v>
                </c:pt>
                <c:pt idx="5581">
                  <c:v>284146252</c:v>
                </c:pt>
                <c:pt idx="5582">
                  <c:v>284146252</c:v>
                </c:pt>
                <c:pt idx="5583">
                  <c:v>284146252</c:v>
                </c:pt>
                <c:pt idx="5584">
                  <c:v>284146252</c:v>
                </c:pt>
                <c:pt idx="5585">
                  <c:v>284146252</c:v>
                </c:pt>
                <c:pt idx="5586">
                  <c:v>284146252</c:v>
                </c:pt>
                <c:pt idx="5587">
                  <c:v>284146252</c:v>
                </c:pt>
                <c:pt idx="5588">
                  <c:v>284146252</c:v>
                </c:pt>
                <c:pt idx="5589">
                  <c:v>284146252</c:v>
                </c:pt>
                <c:pt idx="5590">
                  <c:v>284146252</c:v>
                </c:pt>
                <c:pt idx="5591">
                  <c:v>284146252</c:v>
                </c:pt>
                <c:pt idx="5592">
                  <c:v>284146252</c:v>
                </c:pt>
                <c:pt idx="5593">
                  <c:v>284792593</c:v>
                </c:pt>
                <c:pt idx="5594">
                  <c:v>284792593</c:v>
                </c:pt>
                <c:pt idx="5595">
                  <c:v>284792593</c:v>
                </c:pt>
                <c:pt idx="5596">
                  <c:v>284792593</c:v>
                </c:pt>
                <c:pt idx="5597">
                  <c:v>285112290</c:v>
                </c:pt>
                <c:pt idx="5598">
                  <c:v>285112290</c:v>
                </c:pt>
                <c:pt idx="5599">
                  <c:v>285112290</c:v>
                </c:pt>
                <c:pt idx="5600">
                  <c:v>285112290</c:v>
                </c:pt>
                <c:pt idx="5601">
                  <c:v>285112290</c:v>
                </c:pt>
                <c:pt idx="5602">
                  <c:v>285112290</c:v>
                </c:pt>
                <c:pt idx="5603">
                  <c:v>285112290</c:v>
                </c:pt>
                <c:pt idx="5604">
                  <c:v>285112290</c:v>
                </c:pt>
                <c:pt idx="5605">
                  <c:v>285112290</c:v>
                </c:pt>
                <c:pt idx="5606">
                  <c:v>285112290</c:v>
                </c:pt>
                <c:pt idx="5607">
                  <c:v>285112290</c:v>
                </c:pt>
                <c:pt idx="5608">
                  <c:v>285126719</c:v>
                </c:pt>
                <c:pt idx="5609">
                  <c:v>285126719</c:v>
                </c:pt>
                <c:pt idx="5610">
                  <c:v>285126719</c:v>
                </c:pt>
                <c:pt idx="5611">
                  <c:v>285126719</c:v>
                </c:pt>
                <c:pt idx="5612">
                  <c:v>285126719</c:v>
                </c:pt>
                <c:pt idx="5613">
                  <c:v>285126719</c:v>
                </c:pt>
                <c:pt idx="5614">
                  <c:v>285126719</c:v>
                </c:pt>
                <c:pt idx="5615">
                  <c:v>285126719</c:v>
                </c:pt>
                <c:pt idx="5616">
                  <c:v>285126719</c:v>
                </c:pt>
                <c:pt idx="5617">
                  <c:v>285126719</c:v>
                </c:pt>
                <c:pt idx="5618">
                  <c:v>285126719</c:v>
                </c:pt>
                <c:pt idx="5619">
                  <c:v>285126719</c:v>
                </c:pt>
                <c:pt idx="5620">
                  <c:v>285243128</c:v>
                </c:pt>
                <c:pt idx="5621">
                  <c:v>285243128</c:v>
                </c:pt>
                <c:pt idx="5622">
                  <c:v>285243128</c:v>
                </c:pt>
                <c:pt idx="5623">
                  <c:v>285243128</c:v>
                </c:pt>
                <c:pt idx="5624">
                  <c:v>285243128</c:v>
                </c:pt>
                <c:pt idx="5625">
                  <c:v>285243128</c:v>
                </c:pt>
                <c:pt idx="5626">
                  <c:v>285243128</c:v>
                </c:pt>
                <c:pt idx="5627">
                  <c:v>285243128</c:v>
                </c:pt>
                <c:pt idx="5628">
                  <c:v>285243128</c:v>
                </c:pt>
                <c:pt idx="5629">
                  <c:v>285243128</c:v>
                </c:pt>
                <c:pt idx="5630">
                  <c:v>285243128</c:v>
                </c:pt>
                <c:pt idx="5631">
                  <c:v>285243128</c:v>
                </c:pt>
                <c:pt idx="5632">
                  <c:v>285243128</c:v>
                </c:pt>
                <c:pt idx="5633">
                  <c:v>285243128</c:v>
                </c:pt>
                <c:pt idx="5634">
                  <c:v>285788259</c:v>
                </c:pt>
                <c:pt idx="5635">
                  <c:v>285788259</c:v>
                </c:pt>
                <c:pt idx="5636">
                  <c:v>285788259</c:v>
                </c:pt>
                <c:pt idx="5637">
                  <c:v>285788259</c:v>
                </c:pt>
                <c:pt idx="5638">
                  <c:v>285788259</c:v>
                </c:pt>
                <c:pt idx="5639">
                  <c:v>285788259</c:v>
                </c:pt>
                <c:pt idx="5640">
                  <c:v>285788259</c:v>
                </c:pt>
                <c:pt idx="5641">
                  <c:v>285788259</c:v>
                </c:pt>
                <c:pt idx="5642">
                  <c:v>285788259</c:v>
                </c:pt>
                <c:pt idx="5643">
                  <c:v>285788259</c:v>
                </c:pt>
                <c:pt idx="5644">
                  <c:v>285788259</c:v>
                </c:pt>
                <c:pt idx="5645">
                  <c:v>286432035</c:v>
                </c:pt>
                <c:pt idx="5646">
                  <c:v>286432035</c:v>
                </c:pt>
                <c:pt idx="5647">
                  <c:v>286432035</c:v>
                </c:pt>
                <c:pt idx="5648">
                  <c:v>286432035</c:v>
                </c:pt>
                <c:pt idx="5649">
                  <c:v>286432035</c:v>
                </c:pt>
                <c:pt idx="5650">
                  <c:v>286432035</c:v>
                </c:pt>
                <c:pt idx="5651">
                  <c:v>287175030</c:v>
                </c:pt>
                <c:pt idx="5652">
                  <c:v>287175030</c:v>
                </c:pt>
                <c:pt idx="5653">
                  <c:v>288513055</c:v>
                </c:pt>
                <c:pt idx="5654">
                  <c:v>288513055</c:v>
                </c:pt>
                <c:pt idx="5655">
                  <c:v>288513055</c:v>
                </c:pt>
                <c:pt idx="5656">
                  <c:v>288513055</c:v>
                </c:pt>
                <c:pt idx="5657">
                  <c:v>288662002</c:v>
                </c:pt>
                <c:pt idx="5658">
                  <c:v>288662002</c:v>
                </c:pt>
                <c:pt idx="5659">
                  <c:v>288662002</c:v>
                </c:pt>
                <c:pt idx="5660">
                  <c:v>288662002</c:v>
                </c:pt>
                <c:pt idx="5661">
                  <c:v>288662002</c:v>
                </c:pt>
                <c:pt idx="5662">
                  <c:v>288662002</c:v>
                </c:pt>
                <c:pt idx="5663">
                  <c:v>288662002</c:v>
                </c:pt>
                <c:pt idx="5664">
                  <c:v>288662002</c:v>
                </c:pt>
                <c:pt idx="5665">
                  <c:v>288662002</c:v>
                </c:pt>
                <c:pt idx="5666">
                  <c:v>288795712</c:v>
                </c:pt>
                <c:pt idx="5667">
                  <c:v>288795712</c:v>
                </c:pt>
                <c:pt idx="5668">
                  <c:v>288795712</c:v>
                </c:pt>
                <c:pt idx="5669">
                  <c:v>288795712</c:v>
                </c:pt>
                <c:pt idx="5670">
                  <c:v>288795712</c:v>
                </c:pt>
                <c:pt idx="5671">
                  <c:v>289080209</c:v>
                </c:pt>
                <c:pt idx="5672">
                  <c:v>289080209</c:v>
                </c:pt>
                <c:pt idx="5673">
                  <c:v>289080209</c:v>
                </c:pt>
                <c:pt idx="5674">
                  <c:v>289080209</c:v>
                </c:pt>
                <c:pt idx="5675">
                  <c:v>289080209</c:v>
                </c:pt>
                <c:pt idx="5676">
                  <c:v>289080209</c:v>
                </c:pt>
                <c:pt idx="5677">
                  <c:v>289080209</c:v>
                </c:pt>
                <c:pt idx="5678">
                  <c:v>289080209</c:v>
                </c:pt>
                <c:pt idx="5679">
                  <c:v>289080209</c:v>
                </c:pt>
                <c:pt idx="5680">
                  <c:v>289080209</c:v>
                </c:pt>
                <c:pt idx="5681">
                  <c:v>289080209</c:v>
                </c:pt>
                <c:pt idx="5682">
                  <c:v>289080209</c:v>
                </c:pt>
                <c:pt idx="5683">
                  <c:v>289080209</c:v>
                </c:pt>
                <c:pt idx="5684">
                  <c:v>289080209</c:v>
                </c:pt>
                <c:pt idx="5685">
                  <c:v>289080209</c:v>
                </c:pt>
                <c:pt idx="5686">
                  <c:v>289080209</c:v>
                </c:pt>
                <c:pt idx="5687">
                  <c:v>289080209</c:v>
                </c:pt>
                <c:pt idx="5688">
                  <c:v>289080209</c:v>
                </c:pt>
                <c:pt idx="5689">
                  <c:v>289080209</c:v>
                </c:pt>
                <c:pt idx="5690">
                  <c:v>289080209</c:v>
                </c:pt>
                <c:pt idx="5691">
                  <c:v>289080209</c:v>
                </c:pt>
                <c:pt idx="5692">
                  <c:v>289080209</c:v>
                </c:pt>
                <c:pt idx="5693">
                  <c:v>289080209</c:v>
                </c:pt>
                <c:pt idx="5694">
                  <c:v>289413725</c:v>
                </c:pt>
                <c:pt idx="5695">
                  <c:v>289413725</c:v>
                </c:pt>
                <c:pt idx="5696">
                  <c:v>289413725</c:v>
                </c:pt>
                <c:pt idx="5697">
                  <c:v>289413725</c:v>
                </c:pt>
                <c:pt idx="5698">
                  <c:v>289598473</c:v>
                </c:pt>
                <c:pt idx="5699">
                  <c:v>289598473</c:v>
                </c:pt>
                <c:pt idx="5700">
                  <c:v>289598473</c:v>
                </c:pt>
                <c:pt idx="5701">
                  <c:v>289598473</c:v>
                </c:pt>
                <c:pt idx="5702">
                  <c:v>289598473</c:v>
                </c:pt>
                <c:pt idx="5703">
                  <c:v>289598473</c:v>
                </c:pt>
                <c:pt idx="5704">
                  <c:v>289598473</c:v>
                </c:pt>
                <c:pt idx="5705">
                  <c:v>289598473</c:v>
                </c:pt>
                <c:pt idx="5706">
                  <c:v>289598473</c:v>
                </c:pt>
                <c:pt idx="5707">
                  <c:v>289598473</c:v>
                </c:pt>
                <c:pt idx="5708">
                  <c:v>289598473</c:v>
                </c:pt>
                <c:pt idx="5709">
                  <c:v>289598473</c:v>
                </c:pt>
                <c:pt idx="5710">
                  <c:v>289598473</c:v>
                </c:pt>
                <c:pt idx="5711">
                  <c:v>289598473</c:v>
                </c:pt>
                <c:pt idx="5712">
                  <c:v>289598473</c:v>
                </c:pt>
                <c:pt idx="5713">
                  <c:v>289598473</c:v>
                </c:pt>
                <c:pt idx="5714">
                  <c:v>289598473</c:v>
                </c:pt>
                <c:pt idx="5715">
                  <c:v>289598473</c:v>
                </c:pt>
                <c:pt idx="5716">
                  <c:v>289598473</c:v>
                </c:pt>
                <c:pt idx="5717">
                  <c:v>289798838</c:v>
                </c:pt>
                <c:pt idx="5718">
                  <c:v>289798838</c:v>
                </c:pt>
                <c:pt idx="5719">
                  <c:v>289798838</c:v>
                </c:pt>
                <c:pt idx="5720">
                  <c:v>289798838</c:v>
                </c:pt>
                <c:pt idx="5721">
                  <c:v>289798838</c:v>
                </c:pt>
                <c:pt idx="5722">
                  <c:v>289798838</c:v>
                </c:pt>
                <c:pt idx="5723">
                  <c:v>289798838</c:v>
                </c:pt>
                <c:pt idx="5724">
                  <c:v>289798838</c:v>
                </c:pt>
                <c:pt idx="5725">
                  <c:v>289798838</c:v>
                </c:pt>
                <c:pt idx="5726">
                  <c:v>289798838</c:v>
                </c:pt>
                <c:pt idx="5727">
                  <c:v>289798838</c:v>
                </c:pt>
                <c:pt idx="5728">
                  <c:v>289798838</c:v>
                </c:pt>
                <c:pt idx="5729">
                  <c:v>289798838</c:v>
                </c:pt>
                <c:pt idx="5730">
                  <c:v>289798838</c:v>
                </c:pt>
                <c:pt idx="5731">
                  <c:v>289798838</c:v>
                </c:pt>
                <c:pt idx="5732">
                  <c:v>289798838</c:v>
                </c:pt>
                <c:pt idx="5733">
                  <c:v>289798838</c:v>
                </c:pt>
                <c:pt idx="5734">
                  <c:v>289798838</c:v>
                </c:pt>
                <c:pt idx="5735">
                  <c:v>289798838</c:v>
                </c:pt>
                <c:pt idx="5736">
                  <c:v>289798838</c:v>
                </c:pt>
                <c:pt idx="5737">
                  <c:v>289862524</c:v>
                </c:pt>
                <c:pt idx="5738">
                  <c:v>289862524</c:v>
                </c:pt>
                <c:pt idx="5739">
                  <c:v>289862524</c:v>
                </c:pt>
                <c:pt idx="5740">
                  <c:v>289862524</c:v>
                </c:pt>
                <c:pt idx="5741">
                  <c:v>289862524</c:v>
                </c:pt>
                <c:pt idx="5742">
                  <c:v>289953991</c:v>
                </c:pt>
                <c:pt idx="5743">
                  <c:v>289953991</c:v>
                </c:pt>
                <c:pt idx="5744">
                  <c:v>289953991</c:v>
                </c:pt>
                <c:pt idx="5745">
                  <c:v>290148657</c:v>
                </c:pt>
                <c:pt idx="5746">
                  <c:v>290148657</c:v>
                </c:pt>
                <c:pt idx="5747">
                  <c:v>290148657</c:v>
                </c:pt>
                <c:pt idx="5748">
                  <c:v>290148657</c:v>
                </c:pt>
                <c:pt idx="5749">
                  <c:v>290148657</c:v>
                </c:pt>
                <c:pt idx="5750">
                  <c:v>290148657</c:v>
                </c:pt>
                <c:pt idx="5751">
                  <c:v>290148657</c:v>
                </c:pt>
                <c:pt idx="5752">
                  <c:v>290148657</c:v>
                </c:pt>
                <c:pt idx="5753">
                  <c:v>290148657</c:v>
                </c:pt>
                <c:pt idx="5754">
                  <c:v>290148657</c:v>
                </c:pt>
                <c:pt idx="5755">
                  <c:v>290148657</c:v>
                </c:pt>
                <c:pt idx="5756">
                  <c:v>290148657</c:v>
                </c:pt>
                <c:pt idx="5757">
                  <c:v>290221991</c:v>
                </c:pt>
                <c:pt idx="5758">
                  <c:v>290221991</c:v>
                </c:pt>
                <c:pt idx="5759">
                  <c:v>290221991</c:v>
                </c:pt>
                <c:pt idx="5760">
                  <c:v>290221991</c:v>
                </c:pt>
                <c:pt idx="5761">
                  <c:v>290221991</c:v>
                </c:pt>
                <c:pt idx="5762">
                  <c:v>290221991</c:v>
                </c:pt>
                <c:pt idx="5763">
                  <c:v>290221991</c:v>
                </c:pt>
                <c:pt idx="5764">
                  <c:v>290221991</c:v>
                </c:pt>
                <c:pt idx="5765">
                  <c:v>290221991</c:v>
                </c:pt>
                <c:pt idx="5766">
                  <c:v>290221991</c:v>
                </c:pt>
                <c:pt idx="5767">
                  <c:v>290221991</c:v>
                </c:pt>
                <c:pt idx="5768">
                  <c:v>290221991</c:v>
                </c:pt>
                <c:pt idx="5769">
                  <c:v>290221991</c:v>
                </c:pt>
                <c:pt idx="5770">
                  <c:v>290221991</c:v>
                </c:pt>
                <c:pt idx="5771">
                  <c:v>290221991</c:v>
                </c:pt>
                <c:pt idx="5772">
                  <c:v>290221991</c:v>
                </c:pt>
                <c:pt idx="5773">
                  <c:v>290221991</c:v>
                </c:pt>
                <c:pt idx="5774">
                  <c:v>290221991</c:v>
                </c:pt>
                <c:pt idx="5775">
                  <c:v>290221991</c:v>
                </c:pt>
                <c:pt idx="5776">
                  <c:v>290221991</c:v>
                </c:pt>
                <c:pt idx="5777">
                  <c:v>290868976</c:v>
                </c:pt>
                <c:pt idx="5778">
                  <c:v>290868976</c:v>
                </c:pt>
                <c:pt idx="5779">
                  <c:v>290868976</c:v>
                </c:pt>
                <c:pt idx="5780">
                  <c:v>290868976</c:v>
                </c:pt>
                <c:pt idx="5781">
                  <c:v>290868976</c:v>
                </c:pt>
                <c:pt idx="5782">
                  <c:v>290868976</c:v>
                </c:pt>
                <c:pt idx="5783">
                  <c:v>290868976</c:v>
                </c:pt>
                <c:pt idx="5784">
                  <c:v>291045788</c:v>
                </c:pt>
                <c:pt idx="5785">
                  <c:v>291045788</c:v>
                </c:pt>
                <c:pt idx="5786">
                  <c:v>291045788</c:v>
                </c:pt>
                <c:pt idx="5787">
                  <c:v>291045788</c:v>
                </c:pt>
                <c:pt idx="5788">
                  <c:v>291045788</c:v>
                </c:pt>
                <c:pt idx="5789">
                  <c:v>291045788</c:v>
                </c:pt>
                <c:pt idx="5790">
                  <c:v>291045788</c:v>
                </c:pt>
                <c:pt idx="5791">
                  <c:v>291045788</c:v>
                </c:pt>
                <c:pt idx="5792">
                  <c:v>291492645</c:v>
                </c:pt>
                <c:pt idx="5793">
                  <c:v>291492645</c:v>
                </c:pt>
                <c:pt idx="5794">
                  <c:v>291492645</c:v>
                </c:pt>
                <c:pt idx="5795">
                  <c:v>291492645</c:v>
                </c:pt>
                <c:pt idx="5796">
                  <c:v>291492645</c:v>
                </c:pt>
                <c:pt idx="5797">
                  <c:v>291492645</c:v>
                </c:pt>
                <c:pt idx="5798">
                  <c:v>291492645</c:v>
                </c:pt>
                <c:pt idx="5799">
                  <c:v>291492645</c:v>
                </c:pt>
                <c:pt idx="5800">
                  <c:v>291492645</c:v>
                </c:pt>
                <c:pt idx="5801">
                  <c:v>291840946</c:v>
                </c:pt>
                <c:pt idx="5802">
                  <c:v>291840946</c:v>
                </c:pt>
                <c:pt idx="5803">
                  <c:v>291840946</c:v>
                </c:pt>
                <c:pt idx="5804">
                  <c:v>291840946</c:v>
                </c:pt>
                <c:pt idx="5805">
                  <c:v>291840946</c:v>
                </c:pt>
                <c:pt idx="5806">
                  <c:v>291840946</c:v>
                </c:pt>
                <c:pt idx="5807">
                  <c:v>291840946</c:v>
                </c:pt>
                <c:pt idx="5808">
                  <c:v>291840946</c:v>
                </c:pt>
                <c:pt idx="5809">
                  <c:v>293675908</c:v>
                </c:pt>
                <c:pt idx="5810">
                  <c:v>293876065</c:v>
                </c:pt>
                <c:pt idx="5811">
                  <c:v>293876065</c:v>
                </c:pt>
                <c:pt idx="5812">
                  <c:v>293876065</c:v>
                </c:pt>
                <c:pt idx="5813">
                  <c:v>293876065</c:v>
                </c:pt>
                <c:pt idx="5814">
                  <c:v>293876065</c:v>
                </c:pt>
                <c:pt idx="5815">
                  <c:v>294093828</c:v>
                </c:pt>
                <c:pt idx="5816">
                  <c:v>294093828</c:v>
                </c:pt>
                <c:pt idx="5817">
                  <c:v>295352425</c:v>
                </c:pt>
                <c:pt idx="5818">
                  <c:v>295352425</c:v>
                </c:pt>
                <c:pt idx="5819">
                  <c:v>295352425</c:v>
                </c:pt>
                <c:pt idx="5820">
                  <c:v>295352458</c:v>
                </c:pt>
                <c:pt idx="5821">
                  <c:v>295352458</c:v>
                </c:pt>
                <c:pt idx="5822">
                  <c:v>296480811</c:v>
                </c:pt>
                <c:pt idx="5823">
                  <c:v>296480811</c:v>
                </c:pt>
                <c:pt idx="5824">
                  <c:v>296480811</c:v>
                </c:pt>
                <c:pt idx="5825">
                  <c:v>296480811</c:v>
                </c:pt>
                <c:pt idx="5826">
                  <c:v>298343952</c:v>
                </c:pt>
                <c:pt idx="5827">
                  <c:v>298343952</c:v>
                </c:pt>
                <c:pt idx="5828">
                  <c:v>298343952</c:v>
                </c:pt>
                <c:pt idx="5829">
                  <c:v>298343952</c:v>
                </c:pt>
                <c:pt idx="5830">
                  <c:v>298343952</c:v>
                </c:pt>
                <c:pt idx="5831">
                  <c:v>298343952</c:v>
                </c:pt>
                <c:pt idx="5832">
                  <c:v>298343952</c:v>
                </c:pt>
                <c:pt idx="5833">
                  <c:v>298343952</c:v>
                </c:pt>
                <c:pt idx="5834">
                  <c:v>298343952</c:v>
                </c:pt>
                <c:pt idx="5835">
                  <c:v>298343952</c:v>
                </c:pt>
                <c:pt idx="5836">
                  <c:v>298343952</c:v>
                </c:pt>
                <c:pt idx="5837">
                  <c:v>298343952</c:v>
                </c:pt>
                <c:pt idx="5838">
                  <c:v>298423866</c:v>
                </c:pt>
                <c:pt idx="5839">
                  <c:v>298768033</c:v>
                </c:pt>
                <c:pt idx="5840">
                  <c:v>298768033</c:v>
                </c:pt>
                <c:pt idx="5841">
                  <c:v>298768033</c:v>
                </c:pt>
                <c:pt idx="5842">
                  <c:v>298768033</c:v>
                </c:pt>
                <c:pt idx="5843">
                  <c:v>298768033</c:v>
                </c:pt>
                <c:pt idx="5844">
                  <c:v>298768033</c:v>
                </c:pt>
                <c:pt idx="5845">
                  <c:v>298768033</c:v>
                </c:pt>
                <c:pt idx="5846">
                  <c:v>298768033</c:v>
                </c:pt>
                <c:pt idx="5847">
                  <c:v>298768033</c:v>
                </c:pt>
                <c:pt idx="5848">
                  <c:v>298768033</c:v>
                </c:pt>
                <c:pt idx="5849">
                  <c:v>298768033</c:v>
                </c:pt>
                <c:pt idx="5850">
                  <c:v>298768040</c:v>
                </c:pt>
                <c:pt idx="5851">
                  <c:v>298768040</c:v>
                </c:pt>
                <c:pt idx="5852">
                  <c:v>298768040</c:v>
                </c:pt>
                <c:pt idx="5853">
                  <c:v>298768040</c:v>
                </c:pt>
                <c:pt idx="5854">
                  <c:v>298768040</c:v>
                </c:pt>
                <c:pt idx="5855">
                  <c:v>298768040</c:v>
                </c:pt>
                <c:pt idx="5856">
                  <c:v>298768040</c:v>
                </c:pt>
                <c:pt idx="5857">
                  <c:v>299111309</c:v>
                </c:pt>
                <c:pt idx="5858">
                  <c:v>299111309</c:v>
                </c:pt>
                <c:pt idx="5859">
                  <c:v>299111309</c:v>
                </c:pt>
                <c:pt idx="5860">
                  <c:v>299438563</c:v>
                </c:pt>
                <c:pt idx="5861">
                  <c:v>299438563</c:v>
                </c:pt>
                <c:pt idx="5862">
                  <c:v>299438563</c:v>
                </c:pt>
                <c:pt idx="5863">
                  <c:v>299438563</c:v>
                </c:pt>
                <c:pt idx="5864">
                  <c:v>299438563</c:v>
                </c:pt>
                <c:pt idx="5865">
                  <c:v>299438563</c:v>
                </c:pt>
                <c:pt idx="5866">
                  <c:v>299438563</c:v>
                </c:pt>
                <c:pt idx="5867">
                  <c:v>299438563</c:v>
                </c:pt>
                <c:pt idx="5868">
                  <c:v>299438563</c:v>
                </c:pt>
                <c:pt idx="5869">
                  <c:v>299438563</c:v>
                </c:pt>
                <c:pt idx="5870">
                  <c:v>299438563</c:v>
                </c:pt>
                <c:pt idx="5871">
                  <c:v>299438563</c:v>
                </c:pt>
                <c:pt idx="5872">
                  <c:v>299438563</c:v>
                </c:pt>
                <c:pt idx="5873">
                  <c:v>299438563</c:v>
                </c:pt>
                <c:pt idx="5874">
                  <c:v>299438563</c:v>
                </c:pt>
                <c:pt idx="5875">
                  <c:v>299438563</c:v>
                </c:pt>
                <c:pt idx="5876">
                  <c:v>299438563</c:v>
                </c:pt>
                <c:pt idx="5877">
                  <c:v>299438563</c:v>
                </c:pt>
                <c:pt idx="5878">
                  <c:v>299438563</c:v>
                </c:pt>
                <c:pt idx="5879">
                  <c:v>299756423</c:v>
                </c:pt>
                <c:pt idx="5880">
                  <c:v>299756423</c:v>
                </c:pt>
                <c:pt idx="5881">
                  <c:v>299756423</c:v>
                </c:pt>
                <c:pt idx="5882">
                  <c:v>299756423</c:v>
                </c:pt>
                <c:pt idx="5883">
                  <c:v>299756423</c:v>
                </c:pt>
                <c:pt idx="5884">
                  <c:v>299756423</c:v>
                </c:pt>
                <c:pt idx="5885">
                  <c:v>299756423</c:v>
                </c:pt>
                <c:pt idx="5886">
                  <c:v>299756423</c:v>
                </c:pt>
                <c:pt idx="5887">
                  <c:v>299756423</c:v>
                </c:pt>
                <c:pt idx="5888">
                  <c:v>299756423</c:v>
                </c:pt>
                <c:pt idx="5889">
                  <c:v>299756423</c:v>
                </c:pt>
                <c:pt idx="5890">
                  <c:v>299756423</c:v>
                </c:pt>
                <c:pt idx="5891">
                  <c:v>299756423</c:v>
                </c:pt>
                <c:pt idx="5892">
                  <c:v>300746629</c:v>
                </c:pt>
                <c:pt idx="5893">
                  <c:v>300746629</c:v>
                </c:pt>
                <c:pt idx="5894">
                  <c:v>300746629</c:v>
                </c:pt>
                <c:pt idx="5895">
                  <c:v>300746629</c:v>
                </c:pt>
                <c:pt idx="5896">
                  <c:v>300746629</c:v>
                </c:pt>
                <c:pt idx="5897">
                  <c:v>300746629</c:v>
                </c:pt>
                <c:pt idx="5898">
                  <c:v>300746629</c:v>
                </c:pt>
                <c:pt idx="5899">
                  <c:v>300746629</c:v>
                </c:pt>
                <c:pt idx="5900">
                  <c:v>300746629</c:v>
                </c:pt>
                <c:pt idx="5901">
                  <c:v>300746629</c:v>
                </c:pt>
                <c:pt idx="5902">
                  <c:v>300748678</c:v>
                </c:pt>
                <c:pt idx="5903">
                  <c:v>300748678</c:v>
                </c:pt>
                <c:pt idx="5904">
                  <c:v>300748678</c:v>
                </c:pt>
                <c:pt idx="5905">
                  <c:v>300748678</c:v>
                </c:pt>
                <c:pt idx="5906">
                  <c:v>300748678</c:v>
                </c:pt>
                <c:pt idx="5907">
                  <c:v>300748678</c:v>
                </c:pt>
                <c:pt idx="5908">
                  <c:v>300748678</c:v>
                </c:pt>
                <c:pt idx="5909">
                  <c:v>300748678</c:v>
                </c:pt>
                <c:pt idx="5910">
                  <c:v>300748678</c:v>
                </c:pt>
                <c:pt idx="5911">
                  <c:v>300748678</c:v>
                </c:pt>
                <c:pt idx="5912">
                  <c:v>300748678</c:v>
                </c:pt>
                <c:pt idx="5913">
                  <c:v>300748678</c:v>
                </c:pt>
                <c:pt idx="5914">
                  <c:v>300748678</c:v>
                </c:pt>
                <c:pt idx="5915">
                  <c:v>300748678</c:v>
                </c:pt>
                <c:pt idx="5916">
                  <c:v>300748678</c:v>
                </c:pt>
                <c:pt idx="5917">
                  <c:v>300748678</c:v>
                </c:pt>
                <c:pt idx="5918">
                  <c:v>300889238</c:v>
                </c:pt>
                <c:pt idx="5919">
                  <c:v>300889238</c:v>
                </c:pt>
                <c:pt idx="5920">
                  <c:v>300889238</c:v>
                </c:pt>
                <c:pt idx="5921">
                  <c:v>300889238</c:v>
                </c:pt>
                <c:pt idx="5922">
                  <c:v>300889238</c:v>
                </c:pt>
                <c:pt idx="5923">
                  <c:v>300889238</c:v>
                </c:pt>
                <c:pt idx="5924">
                  <c:v>300889238</c:v>
                </c:pt>
                <c:pt idx="5925">
                  <c:v>300889238</c:v>
                </c:pt>
                <c:pt idx="5926">
                  <c:v>300889238</c:v>
                </c:pt>
                <c:pt idx="5927">
                  <c:v>300889238</c:v>
                </c:pt>
                <c:pt idx="5928">
                  <c:v>300889238</c:v>
                </c:pt>
                <c:pt idx="5929">
                  <c:v>300914965</c:v>
                </c:pt>
                <c:pt idx="5930">
                  <c:v>300914965</c:v>
                </c:pt>
                <c:pt idx="5931">
                  <c:v>300914965</c:v>
                </c:pt>
                <c:pt idx="5932">
                  <c:v>300914965</c:v>
                </c:pt>
                <c:pt idx="5933">
                  <c:v>300914965</c:v>
                </c:pt>
                <c:pt idx="5934">
                  <c:v>300914965</c:v>
                </c:pt>
                <c:pt idx="5935">
                  <c:v>300914965</c:v>
                </c:pt>
                <c:pt idx="5936">
                  <c:v>300914965</c:v>
                </c:pt>
                <c:pt idx="5937">
                  <c:v>300914965</c:v>
                </c:pt>
                <c:pt idx="5938">
                  <c:v>300934386</c:v>
                </c:pt>
                <c:pt idx="5939">
                  <c:v>300934386</c:v>
                </c:pt>
                <c:pt idx="5940">
                  <c:v>300934386</c:v>
                </c:pt>
                <c:pt idx="5941">
                  <c:v>300934386</c:v>
                </c:pt>
                <c:pt idx="5942">
                  <c:v>300934386</c:v>
                </c:pt>
                <c:pt idx="5943">
                  <c:v>300934386</c:v>
                </c:pt>
                <c:pt idx="5944">
                  <c:v>301314946</c:v>
                </c:pt>
                <c:pt idx="5945">
                  <c:v>301314946</c:v>
                </c:pt>
                <c:pt idx="5946">
                  <c:v>301314946</c:v>
                </c:pt>
                <c:pt idx="5947">
                  <c:v>301314946</c:v>
                </c:pt>
                <c:pt idx="5948">
                  <c:v>301314946</c:v>
                </c:pt>
                <c:pt idx="5949">
                  <c:v>301314946</c:v>
                </c:pt>
                <c:pt idx="5950">
                  <c:v>301506306</c:v>
                </c:pt>
                <c:pt idx="5951">
                  <c:v>301506306</c:v>
                </c:pt>
                <c:pt idx="5952">
                  <c:v>301506306</c:v>
                </c:pt>
                <c:pt idx="5953">
                  <c:v>301506306</c:v>
                </c:pt>
                <c:pt idx="5954">
                  <c:v>301506306</c:v>
                </c:pt>
                <c:pt idx="5955">
                  <c:v>301506306</c:v>
                </c:pt>
                <c:pt idx="5956">
                  <c:v>301506306</c:v>
                </c:pt>
                <c:pt idx="5957">
                  <c:v>301506306</c:v>
                </c:pt>
                <c:pt idx="5958">
                  <c:v>301592530</c:v>
                </c:pt>
                <c:pt idx="5959">
                  <c:v>301592530</c:v>
                </c:pt>
                <c:pt idx="5960">
                  <c:v>301592530</c:v>
                </c:pt>
                <c:pt idx="5961">
                  <c:v>301592530</c:v>
                </c:pt>
                <c:pt idx="5962">
                  <c:v>301592530</c:v>
                </c:pt>
                <c:pt idx="5963">
                  <c:v>301592530</c:v>
                </c:pt>
                <c:pt idx="5964">
                  <c:v>301592530</c:v>
                </c:pt>
                <c:pt idx="5965">
                  <c:v>301592530</c:v>
                </c:pt>
                <c:pt idx="5966">
                  <c:v>301592530</c:v>
                </c:pt>
                <c:pt idx="5967">
                  <c:v>302798280</c:v>
                </c:pt>
                <c:pt idx="5968">
                  <c:v>302798280</c:v>
                </c:pt>
                <c:pt idx="5969">
                  <c:v>302798280</c:v>
                </c:pt>
                <c:pt idx="5970">
                  <c:v>302798280</c:v>
                </c:pt>
                <c:pt idx="5971">
                  <c:v>302798280</c:v>
                </c:pt>
                <c:pt idx="5972">
                  <c:v>302798280</c:v>
                </c:pt>
                <c:pt idx="5973">
                  <c:v>302798280</c:v>
                </c:pt>
                <c:pt idx="5974">
                  <c:v>302798280</c:v>
                </c:pt>
                <c:pt idx="5975">
                  <c:v>302798280</c:v>
                </c:pt>
                <c:pt idx="5976">
                  <c:v>302798280</c:v>
                </c:pt>
                <c:pt idx="5977">
                  <c:v>302798280</c:v>
                </c:pt>
                <c:pt idx="5978">
                  <c:v>302798280</c:v>
                </c:pt>
                <c:pt idx="5979">
                  <c:v>302798280</c:v>
                </c:pt>
                <c:pt idx="5980">
                  <c:v>302798280</c:v>
                </c:pt>
                <c:pt idx="5981">
                  <c:v>302798280</c:v>
                </c:pt>
                <c:pt idx="5982">
                  <c:v>302798280</c:v>
                </c:pt>
                <c:pt idx="5983">
                  <c:v>302798280</c:v>
                </c:pt>
                <c:pt idx="5984">
                  <c:v>302798280</c:v>
                </c:pt>
                <c:pt idx="5985">
                  <c:v>302798280</c:v>
                </c:pt>
                <c:pt idx="5986">
                  <c:v>302798280</c:v>
                </c:pt>
                <c:pt idx="5987">
                  <c:v>302825119</c:v>
                </c:pt>
                <c:pt idx="5988">
                  <c:v>302900646</c:v>
                </c:pt>
                <c:pt idx="5989">
                  <c:v>302900646</c:v>
                </c:pt>
                <c:pt idx="5990">
                  <c:v>302900646</c:v>
                </c:pt>
                <c:pt idx="5991">
                  <c:v>302900646</c:v>
                </c:pt>
                <c:pt idx="5992">
                  <c:v>302900646</c:v>
                </c:pt>
                <c:pt idx="5993">
                  <c:v>302900646</c:v>
                </c:pt>
                <c:pt idx="5994">
                  <c:v>302900646</c:v>
                </c:pt>
                <c:pt idx="5995">
                  <c:v>302900646</c:v>
                </c:pt>
                <c:pt idx="5996">
                  <c:v>302900646</c:v>
                </c:pt>
                <c:pt idx="5997">
                  <c:v>302900646</c:v>
                </c:pt>
                <c:pt idx="5998">
                  <c:v>302980394</c:v>
                </c:pt>
                <c:pt idx="5999">
                  <c:v>302980394</c:v>
                </c:pt>
                <c:pt idx="6000">
                  <c:v>302980394</c:v>
                </c:pt>
                <c:pt idx="6001">
                  <c:v>302980394</c:v>
                </c:pt>
                <c:pt idx="6002">
                  <c:v>302980394</c:v>
                </c:pt>
                <c:pt idx="6003">
                  <c:v>303077117</c:v>
                </c:pt>
                <c:pt idx="6004">
                  <c:v>303077117</c:v>
                </c:pt>
                <c:pt idx="6005">
                  <c:v>303077117</c:v>
                </c:pt>
                <c:pt idx="6006">
                  <c:v>303077117</c:v>
                </c:pt>
                <c:pt idx="6007">
                  <c:v>303077117</c:v>
                </c:pt>
                <c:pt idx="6008">
                  <c:v>303077117</c:v>
                </c:pt>
                <c:pt idx="6009">
                  <c:v>303077117</c:v>
                </c:pt>
                <c:pt idx="6010">
                  <c:v>303590953</c:v>
                </c:pt>
                <c:pt idx="6011">
                  <c:v>303902882</c:v>
                </c:pt>
                <c:pt idx="6012">
                  <c:v>303902882</c:v>
                </c:pt>
                <c:pt idx="6013">
                  <c:v>303902882</c:v>
                </c:pt>
                <c:pt idx="6014">
                  <c:v>303902889</c:v>
                </c:pt>
                <c:pt idx="6015">
                  <c:v>304024787</c:v>
                </c:pt>
                <c:pt idx="6016">
                  <c:v>304461421</c:v>
                </c:pt>
                <c:pt idx="6017">
                  <c:v>304461421</c:v>
                </c:pt>
                <c:pt idx="6018">
                  <c:v>304461421</c:v>
                </c:pt>
                <c:pt idx="6019">
                  <c:v>304461421</c:v>
                </c:pt>
                <c:pt idx="6020">
                  <c:v>304461421</c:v>
                </c:pt>
                <c:pt idx="6021">
                  <c:v>304545714</c:v>
                </c:pt>
                <c:pt idx="6022">
                  <c:v>304545714</c:v>
                </c:pt>
                <c:pt idx="6023">
                  <c:v>304662807</c:v>
                </c:pt>
                <c:pt idx="6024">
                  <c:v>304662807</c:v>
                </c:pt>
                <c:pt idx="6025">
                  <c:v>304662807</c:v>
                </c:pt>
                <c:pt idx="6026">
                  <c:v>304662807</c:v>
                </c:pt>
                <c:pt idx="6027">
                  <c:v>304662807</c:v>
                </c:pt>
                <c:pt idx="6028">
                  <c:v>305660136</c:v>
                </c:pt>
                <c:pt idx="6029">
                  <c:v>305660136</c:v>
                </c:pt>
                <c:pt idx="6030">
                  <c:v>305660136</c:v>
                </c:pt>
                <c:pt idx="6031">
                  <c:v>305661968</c:v>
                </c:pt>
                <c:pt idx="6032">
                  <c:v>307882920</c:v>
                </c:pt>
                <c:pt idx="6033">
                  <c:v>307882920</c:v>
                </c:pt>
                <c:pt idx="6034">
                  <c:v>308379179</c:v>
                </c:pt>
                <c:pt idx="6035">
                  <c:v>308463228</c:v>
                </c:pt>
                <c:pt idx="6036">
                  <c:v>308463228</c:v>
                </c:pt>
                <c:pt idx="6037">
                  <c:v>309740930</c:v>
                </c:pt>
                <c:pt idx="6038">
                  <c:v>309766797</c:v>
                </c:pt>
                <c:pt idx="6039">
                  <c:v>309766797</c:v>
                </c:pt>
                <c:pt idx="6040">
                  <c:v>310249832</c:v>
                </c:pt>
                <c:pt idx="6041">
                  <c:v>310326344</c:v>
                </c:pt>
                <c:pt idx="6042">
                  <c:v>310692247</c:v>
                </c:pt>
                <c:pt idx="6043">
                  <c:v>311173429</c:v>
                </c:pt>
                <c:pt idx="6044">
                  <c:v>311173429</c:v>
                </c:pt>
                <c:pt idx="6045">
                  <c:v>312174143</c:v>
                </c:pt>
                <c:pt idx="6046">
                  <c:v>312174143</c:v>
                </c:pt>
                <c:pt idx="6047">
                  <c:v>312174143</c:v>
                </c:pt>
                <c:pt idx="6048">
                  <c:v>312174143</c:v>
                </c:pt>
                <c:pt idx="6049">
                  <c:v>312565387</c:v>
                </c:pt>
                <c:pt idx="6050">
                  <c:v>312565387</c:v>
                </c:pt>
                <c:pt idx="6051">
                  <c:v>312565387</c:v>
                </c:pt>
                <c:pt idx="6052">
                  <c:v>312565387</c:v>
                </c:pt>
                <c:pt idx="6053">
                  <c:v>312565387</c:v>
                </c:pt>
                <c:pt idx="6054">
                  <c:v>312565387</c:v>
                </c:pt>
                <c:pt idx="6055">
                  <c:v>312565387</c:v>
                </c:pt>
                <c:pt idx="6056">
                  <c:v>313358718</c:v>
                </c:pt>
                <c:pt idx="6057">
                  <c:v>313358718</c:v>
                </c:pt>
                <c:pt idx="6058">
                  <c:v>313358718</c:v>
                </c:pt>
                <c:pt idx="6059">
                  <c:v>313358718</c:v>
                </c:pt>
                <c:pt idx="6060">
                  <c:v>313520945</c:v>
                </c:pt>
                <c:pt idx="6061">
                  <c:v>313520945</c:v>
                </c:pt>
                <c:pt idx="6062">
                  <c:v>313520945</c:v>
                </c:pt>
                <c:pt idx="6063">
                  <c:v>313520945</c:v>
                </c:pt>
                <c:pt idx="6064">
                  <c:v>313520945</c:v>
                </c:pt>
                <c:pt idx="6065">
                  <c:v>314232695</c:v>
                </c:pt>
                <c:pt idx="6066">
                  <c:v>314232695</c:v>
                </c:pt>
                <c:pt idx="6067">
                  <c:v>315618342</c:v>
                </c:pt>
                <c:pt idx="6068">
                  <c:v>315618342</c:v>
                </c:pt>
                <c:pt idx="6069">
                  <c:v>315618342</c:v>
                </c:pt>
                <c:pt idx="6070">
                  <c:v>315618342</c:v>
                </c:pt>
                <c:pt idx="6071">
                  <c:v>315618342</c:v>
                </c:pt>
                <c:pt idx="6072">
                  <c:v>315618342</c:v>
                </c:pt>
                <c:pt idx="6073">
                  <c:v>316452268</c:v>
                </c:pt>
                <c:pt idx="6074">
                  <c:v>316452268</c:v>
                </c:pt>
                <c:pt idx="6075">
                  <c:v>316452268</c:v>
                </c:pt>
                <c:pt idx="6076">
                  <c:v>316452268</c:v>
                </c:pt>
                <c:pt idx="6077">
                  <c:v>316452268</c:v>
                </c:pt>
                <c:pt idx="6078">
                  <c:v>317430173</c:v>
                </c:pt>
                <c:pt idx="6079">
                  <c:v>317430173</c:v>
                </c:pt>
                <c:pt idx="6080">
                  <c:v>317430173</c:v>
                </c:pt>
                <c:pt idx="6081">
                  <c:v>317430173</c:v>
                </c:pt>
                <c:pt idx="6082">
                  <c:v>317430173</c:v>
                </c:pt>
                <c:pt idx="6083">
                  <c:v>317430173</c:v>
                </c:pt>
                <c:pt idx="6084">
                  <c:v>317430173</c:v>
                </c:pt>
                <c:pt idx="6085">
                  <c:v>317430173</c:v>
                </c:pt>
                <c:pt idx="6086">
                  <c:v>317430173</c:v>
                </c:pt>
                <c:pt idx="6087">
                  <c:v>317430173</c:v>
                </c:pt>
                <c:pt idx="6088">
                  <c:v>317430173</c:v>
                </c:pt>
                <c:pt idx="6089">
                  <c:v>317430173</c:v>
                </c:pt>
                <c:pt idx="6090">
                  <c:v>317430173</c:v>
                </c:pt>
                <c:pt idx="6091">
                  <c:v>317430173</c:v>
                </c:pt>
                <c:pt idx="6092">
                  <c:v>317777116</c:v>
                </c:pt>
                <c:pt idx="6093">
                  <c:v>317777116</c:v>
                </c:pt>
                <c:pt idx="6094">
                  <c:v>317777116</c:v>
                </c:pt>
                <c:pt idx="6095">
                  <c:v>317777116</c:v>
                </c:pt>
                <c:pt idx="6096">
                  <c:v>317777116</c:v>
                </c:pt>
                <c:pt idx="6097">
                  <c:v>317777116</c:v>
                </c:pt>
                <c:pt idx="6098">
                  <c:v>317777116</c:v>
                </c:pt>
                <c:pt idx="6099">
                  <c:v>317777116</c:v>
                </c:pt>
                <c:pt idx="6100">
                  <c:v>318241771</c:v>
                </c:pt>
                <c:pt idx="6101">
                  <c:v>318241771</c:v>
                </c:pt>
                <c:pt idx="6102">
                  <c:v>318241771</c:v>
                </c:pt>
                <c:pt idx="6103">
                  <c:v>318241771</c:v>
                </c:pt>
                <c:pt idx="6104">
                  <c:v>318241771</c:v>
                </c:pt>
                <c:pt idx="6105">
                  <c:v>318241771</c:v>
                </c:pt>
                <c:pt idx="6106">
                  <c:v>318241771</c:v>
                </c:pt>
                <c:pt idx="6107">
                  <c:v>318241771</c:v>
                </c:pt>
                <c:pt idx="6108">
                  <c:v>318241771</c:v>
                </c:pt>
                <c:pt idx="6109">
                  <c:v>318241771</c:v>
                </c:pt>
                <c:pt idx="6110">
                  <c:v>318241771</c:v>
                </c:pt>
                <c:pt idx="6111">
                  <c:v>318241771</c:v>
                </c:pt>
                <c:pt idx="6112">
                  <c:v>318241771</c:v>
                </c:pt>
                <c:pt idx="6113">
                  <c:v>318403277</c:v>
                </c:pt>
                <c:pt idx="6114">
                  <c:v>318403277</c:v>
                </c:pt>
                <c:pt idx="6115">
                  <c:v>318403277</c:v>
                </c:pt>
                <c:pt idx="6116">
                  <c:v>318403277</c:v>
                </c:pt>
                <c:pt idx="6117">
                  <c:v>318403277</c:v>
                </c:pt>
                <c:pt idx="6118">
                  <c:v>318403277</c:v>
                </c:pt>
                <c:pt idx="6119">
                  <c:v>318403277</c:v>
                </c:pt>
                <c:pt idx="6120">
                  <c:v>318403277</c:v>
                </c:pt>
                <c:pt idx="6121">
                  <c:v>318403277</c:v>
                </c:pt>
                <c:pt idx="6122">
                  <c:v>318403277</c:v>
                </c:pt>
                <c:pt idx="6123">
                  <c:v>318403277</c:v>
                </c:pt>
                <c:pt idx="6124">
                  <c:v>318403277</c:v>
                </c:pt>
                <c:pt idx="6125">
                  <c:v>318403277</c:v>
                </c:pt>
                <c:pt idx="6126">
                  <c:v>318403277</c:v>
                </c:pt>
                <c:pt idx="6127">
                  <c:v>318403277</c:v>
                </c:pt>
                <c:pt idx="6128">
                  <c:v>318489461</c:v>
                </c:pt>
                <c:pt idx="6129">
                  <c:v>318489461</c:v>
                </c:pt>
                <c:pt idx="6130">
                  <c:v>318489461</c:v>
                </c:pt>
                <c:pt idx="6131">
                  <c:v>318489461</c:v>
                </c:pt>
                <c:pt idx="6132">
                  <c:v>319109195</c:v>
                </c:pt>
                <c:pt idx="6133">
                  <c:v>319109195</c:v>
                </c:pt>
                <c:pt idx="6134">
                  <c:v>319109195</c:v>
                </c:pt>
                <c:pt idx="6135">
                  <c:v>319109195</c:v>
                </c:pt>
                <c:pt idx="6136">
                  <c:v>319214475</c:v>
                </c:pt>
                <c:pt idx="6137">
                  <c:v>319214475</c:v>
                </c:pt>
                <c:pt idx="6138">
                  <c:v>319214475</c:v>
                </c:pt>
                <c:pt idx="6139">
                  <c:v>319214475</c:v>
                </c:pt>
                <c:pt idx="6140">
                  <c:v>319214475</c:v>
                </c:pt>
                <c:pt idx="6141">
                  <c:v>319214475</c:v>
                </c:pt>
                <c:pt idx="6142">
                  <c:v>319214475</c:v>
                </c:pt>
                <c:pt idx="6143">
                  <c:v>319214475</c:v>
                </c:pt>
                <c:pt idx="6144">
                  <c:v>319274572</c:v>
                </c:pt>
                <c:pt idx="6145">
                  <c:v>319566250</c:v>
                </c:pt>
                <c:pt idx="6146">
                  <c:v>319566250</c:v>
                </c:pt>
                <c:pt idx="6147">
                  <c:v>319566250</c:v>
                </c:pt>
                <c:pt idx="6148">
                  <c:v>319566250</c:v>
                </c:pt>
                <c:pt idx="6149">
                  <c:v>319566250</c:v>
                </c:pt>
                <c:pt idx="6150">
                  <c:v>319566250</c:v>
                </c:pt>
                <c:pt idx="6151">
                  <c:v>319566250</c:v>
                </c:pt>
                <c:pt idx="6152">
                  <c:v>319566250</c:v>
                </c:pt>
                <c:pt idx="6153">
                  <c:v>319566250</c:v>
                </c:pt>
                <c:pt idx="6154">
                  <c:v>319566250</c:v>
                </c:pt>
                <c:pt idx="6155">
                  <c:v>319566250</c:v>
                </c:pt>
                <c:pt idx="6156">
                  <c:v>319566250</c:v>
                </c:pt>
                <c:pt idx="6157">
                  <c:v>319566250</c:v>
                </c:pt>
                <c:pt idx="6158">
                  <c:v>319566250</c:v>
                </c:pt>
                <c:pt idx="6159">
                  <c:v>319566250</c:v>
                </c:pt>
                <c:pt idx="6160">
                  <c:v>319566250</c:v>
                </c:pt>
                <c:pt idx="6161">
                  <c:v>319566250</c:v>
                </c:pt>
                <c:pt idx="6162">
                  <c:v>319566250</c:v>
                </c:pt>
                <c:pt idx="6163">
                  <c:v>319566250</c:v>
                </c:pt>
                <c:pt idx="6164">
                  <c:v>319566250</c:v>
                </c:pt>
                <c:pt idx="6165">
                  <c:v>320234381</c:v>
                </c:pt>
                <c:pt idx="6166">
                  <c:v>320234381</c:v>
                </c:pt>
                <c:pt idx="6167">
                  <c:v>320234381</c:v>
                </c:pt>
                <c:pt idx="6168">
                  <c:v>320234381</c:v>
                </c:pt>
                <c:pt idx="6169">
                  <c:v>320234381</c:v>
                </c:pt>
                <c:pt idx="6170">
                  <c:v>320234381</c:v>
                </c:pt>
                <c:pt idx="6171">
                  <c:v>320234381</c:v>
                </c:pt>
                <c:pt idx="6172">
                  <c:v>320234381</c:v>
                </c:pt>
                <c:pt idx="6173">
                  <c:v>320234381</c:v>
                </c:pt>
                <c:pt idx="6174">
                  <c:v>320234381</c:v>
                </c:pt>
                <c:pt idx="6175">
                  <c:v>320234381</c:v>
                </c:pt>
                <c:pt idx="6176">
                  <c:v>320234381</c:v>
                </c:pt>
                <c:pt idx="6177">
                  <c:v>320724989</c:v>
                </c:pt>
                <c:pt idx="6178">
                  <c:v>320724989</c:v>
                </c:pt>
                <c:pt idx="6179">
                  <c:v>320724989</c:v>
                </c:pt>
                <c:pt idx="6180">
                  <c:v>320724989</c:v>
                </c:pt>
                <c:pt idx="6181">
                  <c:v>320724989</c:v>
                </c:pt>
                <c:pt idx="6182">
                  <c:v>320724989</c:v>
                </c:pt>
                <c:pt idx="6183">
                  <c:v>320724989</c:v>
                </c:pt>
                <c:pt idx="6184">
                  <c:v>320724989</c:v>
                </c:pt>
                <c:pt idx="6185">
                  <c:v>320724989</c:v>
                </c:pt>
                <c:pt idx="6186">
                  <c:v>320724989</c:v>
                </c:pt>
                <c:pt idx="6187">
                  <c:v>320724989</c:v>
                </c:pt>
                <c:pt idx="6188">
                  <c:v>320724989</c:v>
                </c:pt>
                <c:pt idx="6189">
                  <c:v>320724989</c:v>
                </c:pt>
                <c:pt idx="6190">
                  <c:v>320724989</c:v>
                </c:pt>
                <c:pt idx="6191">
                  <c:v>320724989</c:v>
                </c:pt>
                <c:pt idx="6192">
                  <c:v>320724989</c:v>
                </c:pt>
                <c:pt idx="6193">
                  <c:v>320724989</c:v>
                </c:pt>
                <c:pt idx="6194">
                  <c:v>320724989</c:v>
                </c:pt>
                <c:pt idx="6195">
                  <c:v>321780187</c:v>
                </c:pt>
                <c:pt idx="6196">
                  <c:v>321780187</c:v>
                </c:pt>
                <c:pt idx="6197">
                  <c:v>321780187</c:v>
                </c:pt>
                <c:pt idx="6198">
                  <c:v>321780187</c:v>
                </c:pt>
                <c:pt idx="6199">
                  <c:v>321780187</c:v>
                </c:pt>
                <c:pt idx="6200">
                  <c:v>321780187</c:v>
                </c:pt>
                <c:pt idx="6201">
                  <c:v>321780187</c:v>
                </c:pt>
                <c:pt idx="6202">
                  <c:v>321780187</c:v>
                </c:pt>
                <c:pt idx="6203">
                  <c:v>321780187</c:v>
                </c:pt>
                <c:pt idx="6204">
                  <c:v>321780187</c:v>
                </c:pt>
                <c:pt idx="6205">
                  <c:v>321903580</c:v>
                </c:pt>
                <c:pt idx="6206">
                  <c:v>321903580</c:v>
                </c:pt>
                <c:pt idx="6207">
                  <c:v>321903580</c:v>
                </c:pt>
                <c:pt idx="6208">
                  <c:v>321903580</c:v>
                </c:pt>
                <c:pt idx="6209">
                  <c:v>321903580</c:v>
                </c:pt>
                <c:pt idx="6210">
                  <c:v>321903580</c:v>
                </c:pt>
                <c:pt idx="6211">
                  <c:v>321903580</c:v>
                </c:pt>
                <c:pt idx="6212">
                  <c:v>321903580</c:v>
                </c:pt>
                <c:pt idx="6213">
                  <c:v>321903580</c:v>
                </c:pt>
                <c:pt idx="6214">
                  <c:v>321903580</c:v>
                </c:pt>
                <c:pt idx="6215">
                  <c:v>321903580</c:v>
                </c:pt>
                <c:pt idx="6216">
                  <c:v>321903580</c:v>
                </c:pt>
                <c:pt idx="6217">
                  <c:v>322408003</c:v>
                </c:pt>
                <c:pt idx="6218">
                  <c:v>322408003</c:v>
                </c:pt>
                <c:pt idx="6219">
                  <c:v>322408003</c:v>
                </c:pt>
                <c:pt idx="6220">
                  <c:v>322408003</c:v>
                </c:pt>
                <c:pt idx="6221">
                  <c:v>322408003</c:v>
                </c:pt>
                <c:pt idx="6222">
                  <c:v>322408003</c:v>
                </c:pt>
                <c:pt idx="6223">
                  <c:v>322408003</c:v>
                </c:pt>
                <c:pt idx="6224">
                  <c:v>322408003</c:v>
                </c:pt>
                <c:pt idx="6225">
                  <c:v>324394406</c:v>
                </c:pt>
                <c:pt idx="6226">
                  <c:v>324497402</c:v>
                </c:pt>
                <c:pt idx="6227">
                  <c:v>324497402</c:v>
                </c:pt>
                <c:pt idx="6228">
                  <c:v>324497402</c:v>
                </c:pt>
                <c:pt idx="6229">
                  <c:v>324497402</c:v>
                </c:pt>
                <c:pt idx="6230">
                  <c:v>324497402</c:v>
                </c:pt>
                <c:pt idx="6231">
                  <c:v>324497402</c:v>
                </c:pt>
                <c:pt idx="6232">
                  <c:v>324497402</c:v>
                </c:pt>
                <c:pt idx="6233">
                  <c:v>324497402</c:v>
                </c:pt>
                <c:pt idx="6234">
                  <c:v>324497402</c:v>
                </c:pt>
                <c:pt idx="6235">
                  <c:v>324497402</c:v>
                </c:pt>
                <c:pt idx="6236">
                  <c:v>324497402</c:v>
                </c:pt>
                <c:pt idx="6237">
                  <c:v>324497402</c:v>
                </c:pt>
                <c:pt idx="6238">
                  <c:v>324497402</c:v>
                </c:pt>
                <c:pt idx="6239">
                  <c:v>324497402</c:v>
                </c:pt>
                <c:pt idx="6240">
                  <c:v>324497402</c:v>
                </c:pt>
                <c:pt idx="6241">
                  <c:v>325307449</c:v>
                </c:pt>
                <c:pt idx="6242">
                  <c:v>325307449</c:v>
                </c:pt>
                <c:pt idx="6243">
                  <c:v>325307449</c:v>
                </c:pt>
                <c:pt idx="6244">
                  <c:v>325307449</c:v>
                </c:pt>
                <c:pt idx="6245">
                  <c:v>325307449</c:v>
                </c:pt>
                <c:pt idx="6246">
                  <c:v>325307449</c:v>
                </c:pt>
                <c:pt idx="6247">
                  <c:v>325307449</c:v>
                </c:pt>
                <c:pt idx="6248">
                  <c:v>325307449</c:v>
                </c:pt>
                <c:pt idx="6249">
                  <c:v>325307449</c:v>
                </c:pt>
                <c:pt idx="6250">
                  <c:v>325307449</c:v>
                </c:pt>
                <c:pt idx="6251">
                  <c:v>325307449</c:v>
                </c:pt>
                <c:pt idx="6252">
                  <c:v>325307449</c:v>
                </c:pt>
                <c:pt idx="6253">
                  <c:v>325307449</c:v>
                </c:pt>
                <c:pt idx="6254">
                  <c:v>325307449</c:v>
                </c:pt>
                <c:pt idx="6255">
                  <c:v>325307449</c:v>
                </c:pt>
                <c:pt idx="6256">
                  <c:v>325512789</c:v>
                </c:pt>
                <c:pt idx="6257">
                  <c:v>325512789</c:v>
                </c:pt>
                <c:pt idx="6258">
                  <c:v>325796716</c:v>
                </c:pt>
                <c:pt idx="6259">
                  <c:v>325796716</c:v>
                </c:pt>
                <c:pt idx="6260">
                  <c:v>325796716</c:v>
                </c:pt>
                <c:pt idx="6261">
                  <c:v>325796716</c:v>
                </c:pt>
                <c:pt idx="6262">
                  <c:v>325796716</c:v>
                </c:pt>
                <c:pt idx="6263">
                  <c:v>325796716</c:v>
                </c:pt>
                <c:pt idx="6264">
                  <c:v>325796716</c:v>
                </c:pt>
                <c:pt idx="6265">
                  <c:v>325796716</c:v>
                </c:pt>
                <c:pt idx="6266">
                  <c:v>325796716</c:v>
                </c:pt>
                <c:pt idx="6267">
                  <c:v>325796716</c:v>
                </c:pt>
                <c:pt idx="6268">
                  <c:v>325796716</c:v>
                </c:pt>
                <c:pt idx="6269">
                  <c:v>325796716</c:v>
                </c:pt>
                <c:pt idx="6270">
                  <c:v>325796716</c:v>
                </c:pt>
                <c:pt idx="6271">
                  <c:v>325796716</c:v>
                </c:pt>
                <c:pt idx="6272">
                  <c:v>325796716</c:v>
                </c:pt>
                <c:pt idx="6273">
                  <c:v>325796716</c:v>
                </c:pt>
                <c:pt idx="6274">
                  <c:v>325796716</c:v>
                </c:pt>
                <c:pt idx="6275">
                  <c:v>325796716</c:v>
                </c:pt>
                <c:pt idx="6276">
                  <c:v>325796716</c:v>
                </c:pt>
                <c:pt idx="6277">
                  <c:v>327863952</c:v>
                </c:pt>
                <c:pt idx="6278">
                  <c:v>327863952</c:v>
                </c:pt>
                <c:pt idx="6279">
                  <c:v>327863952</c:v>
                </c:pt>
                <c:pt idx="6280">
                  <c:v>327863952</c:v>
                </c:pt>
                <c:pt idx="6281">
                  <c:v>327863952</c:v>
                </c:pt>
                <c:pt idx="6282">
                  <c:v>327863952</c:v>
                </c:pt>
                <c:pt idx="6283">
                  <c:v>327863952</c:v>
                </c:pt>
                <c:pt idx="6284">
                  <c:v>327863952</c:v>
                </c:pt>
                <c:pt idx="6285">
                  <c:v>327863952</c:v>
                </c:pt>
                <c:pt idx="6286">
                  <c:v>327863952</c:v>
                </c:pt>
                <c:pt idx="6287">
                  <c:v>327863952</c:v>
                </c:pt>
                <c:pt idx="6288">
                  <c:v>327863952</c:v>
                </c:pt>
                <c:pt idx="6289">
                  <c:v>327863952</c:v>
                </c:pt>
                <c:pt idx="6290">
                  <c:v>327863952</c:v>
                </c:pt>
                <c:pt idx="6291">
                  <c:v>327863952</c:v>
                </c:pt>
                <c:pt idx="6292">
                  <c:v>327863952</c:v>
                </c:pt>
                <c:pt idx="6293">
                  <c:v>328789968</c:v>
                </c:pt>
                <c:pt idx="6294">
                  <c:v>328789975</c:v>
                </c:pt>
                <c:pt idx="6295">
                  <c:v>328789975</c:v>
                </c:pt>
                <c:pt idx="6296">
                  <c:v>328789975</c:v>
                </c:pt>
                <c:pt idx="6297">
                  <c:v>328789975</c:v>
                </c:pt>
                <c:pt idx="6298">
                  <c:v>328789975</c:v>
                </c:pt>
                <c:pt idx="6299">
                  <c:v>328789975</c:v>
                </c:pt>
                <c:pt idx="6300">
                  <c:v>328789975</c:v>
                </c:pt>
                <c:pt idx="6301">
                  <c:v>328789975</c:v>
                </c:pt>
                <c:pt idx="6302">
                  <c:v>328789975</c:v>
                </c:pt>
                <c:pt idx="6303">
                  <c:v>328789975</c:v>
                </c:pt>
                <c:pt idx="6304">
                  <c:v>328789975</c:v>
                </c:pt>
                <c:pt idx="6305">
                  <c:v>328789975</c:v>
                </c:pt>
                <c:pt idx="6306">
                  <c:v>328789975</c:v>
                </c:pt>
                <c:pt idx="6307">
                  <c:v>328789975</c:v>
                </c:pt>
                <c:pt idx="6308">
                  <c:v>329102784</c:v>
                </c:pt>
                <c:pt idx="6309">
                  <c:v>329102784</c:v>
                </c:pt>
                <c:pt idx="6310">
                  <c:v>329102784</c:v>
                </c:pt>
                <c:pt idx="6311">
                  <c:v>329102784</c:v>
                </c:pt>
                <c:pt idx="6312">
                  <c:v>329102784</c:v>
                </c:pt>
                <c:pt idx="6313">
                  <c:v>329102784</c:v>
                </c:pt>
                <c:pt idx="6314">
                  <c:v>329102784</c:v>
                </c:pt>
                <c:pt idx="6315">
                  <c:v>329102784</c:v>
                </c:pt>
                <c:pt idx="6316">
                  <c:v>329102784</c:v>
                </c:pt>
                <c:pt idx="6317">
                  <c:v>329102784</c:v>
                </c:pt>
                <c:pt idx="6318">
                  <c:v>329102784</c:v>
                </c:pt>
                <c:pt idx="6319">
                  <c:v>329102784</c:v>
                </c:pt>
                <c:pt idx="6320">
                  <c:v>329102784</c:v>
                </c:pt>
                <c:pt idx="6321">
                  <c:v>329255558</c:v>
                </c:pt>
                <c:pt idx="6322">
                  <c:v>329255558</c:v>
                </c:pt>
                <c:pt idx="6323">
                  <c:v>329255558</c:v>
                </c:pt>
                <c:pt idx="6324">
                  <c:v>329255558</c:v>
                </c:pt>
                <c:pt idx="6325">
                  <c:v>329407565</c:v>
                </c:pt>
                <c:pt idx="6326">
                  <c:v>329407565</c:v>
                </c:pt>
                <c:pt idx="6327">
                  <c:v>329407565</c:v>
                </c:pt>
                <c:pt idx="6328">
                  <c:v>329407565</c:v>
                </c:pt>
                <c:pt idx="6329">
                  <c:v>329407565</c:v>
                </c:pt>
                <c:pt idx="6330">
                  <c:v>330090981</c:v>
                </c:pt>
                <c:pt idx="6331">
                  <c:v>330090981</c:v>
                </c:pt>
                <c:pt idx="6332">
                  <c:v>330090981</c:v>
                </c:pt>
                <c:pt idx="6333">
                  <c:v>330090981</c:v>
                </c:pt>
                <c:pt idx="6334">
                  <c:v>330090981</c:v>
                </c:pt>
                <c:pt idx="6335">
                  <c:v>330090981</c:v>
                </c:pt>
                <c:pt idx="6336">
                  <c:v>330090981</c:v>
                </c:pt>
                <c:pt idx="6337">
                  <c:v>330090981</c:v>
                </c:pt>
                <c:pt idx="6338">
                  <c:v>330090981</c:v>
                </c:pt>
                <c:pt idx="6339">
                  <c:v>331034835</c:v>
                </c:pt>
                <c:pt idx="6340">
                  <c:v>331034835</c:v>
                </c:pt>
                <c:pt idx="6341">
                  <c:v>331034835</c:v>
                </c:pt>
                <c:pt idx="6342">
                  <c:v>331034835</c:v>
                </c:pt>
                <c:pt idx="6343">
                  <c:v>331112800</c:v>
                </c:pt>
                <c:pt idx="6344">
                  <c:v>331377935</c:v>
                </c:pt>
                <c:pt idx="6345">
                  <c:v>331377935</c:v>
                </c:pt>
                <c:pt idx="6346">
                  <c:v>331377935</c:v>
                </c:pt>
                <c:pt idx="6347">
                  <c:v>331377935</c:v>
                </c:pt>
                <c:pt idx="6348">
                  <c:v>331377935</c:v>
                </c:pt>
                <c:pt idx="6349">
                  <c:v>331377935</c:v>
                </c:pt>
                <c:pt idx="6350">
                  <c:v>331377935</c:v>
                </c:pt>
                <c:pt idx="6351">
                  <c:v>331377935</c:v>
                </c:pt>
                <c:pt idx="6352">
                  <c:v>331377935</c:v>
                </c:pt>
                <c:pt idx="6353">
                  <c:v>331377935</c:v>
                </c:pt>
                <c:pt idx="6354">
                  <c:v>331377935</c:v>
                </c:pt>
                <c:pt idx="6355">
                  <c:v>331377935</c:v>
                </c:pt>
                <c:pt idx="6356">
                  <c:v>331377935</c:v>
                </c:pt>
                <c:pt idx="6357">
                  <c:v>331377935</c:v>
                </c:pt>
                <c:pt idx="6358">
                  <c:v>331377935</c:v>
                </c:pt>
                <c:pt idx="6359">
                  <c:v>331377935</c:v>
                </c:pt>
                <c:pt idx="6360">
                  <c:v>331377935</c:v>
                </c:pt>
                <c:pt idx="6361">
                  <c:v>331377935</c:v>
                </c:pt>
                <c:pt idx="6362">
                  <c:v>331377935</c:v>
                </c:pt>
                <c:pt idx="6363">
                  <c:v>331377935</c:v>
                </c:pt>
                <c:pt idx="6364">
                  <c:v>331377935</c:v>
                </c:pt>
                <c:pt idx="6365">
                  <c:v>331377935</c:v>
                </c:pt>
                <c:pt idx="6366">
                  <c:v>331377935</c:v>
                </c:pt>
                <c:pt idx="6367">
                  <c:v>331377935</c:v>
                </c:pt>
                <c:pt idx="6368">
                  <c:v>331377935</c:v>
                </c:pt>
                <c:pt idx="6369">
                  <c:v>331377935</c:v>
                </c:pt>
                <c:pt idx="6370">
                  <c:v>331467609</c:v>
                </c:pt>
                <c:pt idx="6371">
                  <c:v>331467609</c:v>
                </c:pt>
                <c:pt idx="6372">
                  <c:v>331467616</c:v>
                </c:pt>
                <c:pt idx="6373">
                  <c:v>331467616</c:v>
                </c:pt>
                <c:pt idx="6374">
                  <c:v>331467616</c:v>
                </c:pt>
                <c:pt idx="6375">
                  <c:v>331467616</c:v>
                </c:pt>
                <c:pt idx="6376">
                  <c:v>331467616</c:v>
                </c:pt>
                <c:pt idx="6377">
                  <c:v>331795020</c:v>
                </c:pt>
                <c:pt idx="6378">
                  <c:v>331795020</c:v>
                </c:pt>
                <c:pt idx="6379">
                  <c:v>331795020</c:v>
                </c:pt>
                <c:pt idx="6380">
                  <c:v>331795020</c:v>
                </c:pt>
                <c:pt idx="6381">
                  <c:v>331795020</c:v>
                </c:pt>
                <c:pt idx="6382">
                  <c:v>331795020</c:v>
                </c:pt>
                <c:pt idx="6383">
                  <c:v>331795020</c:v>
                </c:pt>
                <c:pt idx="6384">
                  <c:v>331866815</c:v>
                </c:pt>
                <c:pt idx="6385">
                  <c:v>331866815</c:v>
                </c:pt>
                <c:pt idx="6386">
                  <c:v>331866815</c:v>
                </c:pt>
                <c:pt idx="6387">
                  <c:v>331866815</c:v>
                </c:pt>
                <c:pt idx="6388">
                  <c:v>331866815</c:v>
                </c:pt>
                <c:pt idx="6389">
                  <c:v>331866815</c:v>
                </c:pt>
                <c:pt idx="6390">
                  <c:v>331866815</c:v>
                </c:pt>
                <c:pt idx="6391">
                  <c:v>331866815</c:v>
                </c:pt>
                <c:pt idx="6392">
                  <c:v>331866815</c:v>
                </c:pt>
                <c:pt idx="6393">
                  <c:v>332055484</c:v>
                </c:pt>
                <c:pt idx="6394">
                  <c:v>332055484</c:v>
                </c:pt>
                <c:pt idx="6395">
                  <c:v>332055484</c:v>
                </c:pt>
                <c:pt idx="6396">
                  <c:v>332055484</c:v>
                </c:pt>
                <c:pt idx="6397">
                  <c:v>332055484</c:v>
                </c:pt>
                <c:pt idx="6398">
                  <c:v>332055484</c:v>
                </c:pt>
                <c:pt idx="6399">
                  <c:v>332055484</c:v>
                </c:pt>
                <c:pt idx="6400">
                  <c:v>332480801</c:v>
                </c:pt>
                <c:pt idx="6401">
                  <c:v>332480801</c:v>
                </c:pt>
                <c:pt idx="6402">
                  <c:v>333118011</c:v>
                </c:pt>
                <c:pt idx="6403">
                  <c:v>333118011</c:v>
                </c:pt>
                <c:pt idx="6404">
                  <c:v>333118011</c:v>
                </c:pt>
                <c:pt idx="6405">
                  <c:v>333118011</c:v>
                </c:pt>
                <c:pt idx="6406">
                  <c:v>333118011</c:v>
                </c:pt>
                <c:pt idx="6407">
                  <c:v>333118011</c:v>
                </c:pt>
                <c:pt idx="6408">
                  <c:v>333118011</c:v>
                </c:pt>
                <c:pt idx="6409">
                  <c:v>333118011</c:v>
                </c:pt>
                <c:pt idx="6410">
                  <c:v>333118011</c:v>
                </c:pt>
                <c:pt idx="6411">
                  <c:v>333118011</c:v>
                </c:pt>
                <c:pt idx="6412">
                  <c:v>333118011</c:v>
                </c:pt>
                <c:pt idx="6413">
                  <c:v>333118011</c:v>
                </c:pt>
                <c:pt idx="6414">
                  <c:v>333118011</c:v>
                </c:pt>
                <c:pt idx="6415">
                  <c:v>333118018</c:v>
                </c:pt>
                <c:pt idx="6416">
                  <c:v>333118018</c:v>
                </c:pt>
                <c:pt idx="6417">
                  <c:v>333118018</c:v>
                </c:pt>
                <c:pt idx="6418">
                  <c:v>333118018</c:v>
                </c:pt>
                <c:pt idx="6419">
                  <c:v>334058590</c:v>
                </c:pt>
                <c:pt idx="6420">
                  <c:v>334058590</c:v>
                </c:pt>
                <c:pt idx="6421">
                  <c:v>334058590</c:v>
                </c:pt>
                <c:pt idx="6422">
                  <c:v>334058590</c:v>
                </c:pt>
                <c:pt idx="6423">
                  <c:v>334058590</c:v>
                </c:pt>
                <c:pt idx="6424">
                  <c:v>334058590</c:v>
                </c:pt>
                <c:pt idx="6425">
                  <c:v>334058590</c:v>
                </c:pt>
                <c:pt idx="6426">
                  <c:v>334058590</c:v>
                </c:pt>
                <c:pt idx="6427">
                  <c:v>334478893</c:v>
                </c:pt>
                <c:pt idx="6428">
                  <c:v>334478893</c:v>
                </c:pt>
                <c:pt idx="6429">
                  <c:v>334478893</c:v>
                </c:pt>
                <c:pt idx="6430">
                  <c:v>334478893</c:v>
                </c:pt>
                <c:pt idx="6431">
                  <c:v>334478893</c:v>
                </c:pt>
                <c:pt idx="6432">
                  <c:v>334478893</c:v>
                </c:pt>
                <c:pt idx="6433">
                  <c:v>334478893</c:v>
                </c:pt>
                <c:pt idx="6434">
                  <c:v>334478893</c:v>
                </c:pt>
                <c:pt idx="6435">
                  <c:v>334478893</c:v>
                </c:pt>
                <c:pt idx="6436">
                  <c:v>334478893</c:v>
                </c:pt>
                <c:pt idx="6437">
                  <c:v>334478893</c:v>
                </c:pt>
                <c:pt idx="6438">
                  <c:v>334478893</c:v>
                </c:pt>
                <c:pt idx="6439">
                  <c:v>334478893</c:v>
                </c:pt>
                <c:pt idx="6440">
                  <c:v>334478893</c:v>
                </c:pt>
                <c:pt idx="6441">
                  <c:v>334478893</c:v>
                </c:pt>
                <c:pt idx="6442">
                  <c:v>334478893</c:v>
                </c:pt>
                <c:pt idx="6443">
                  <c:v>334478893</c:v>
                </c:pt>
                <c:pt idx="6444">
                  <c:v>334478893</c:v>
                </c:pt>
                <c:pt idx="6445">
                  <c:v>334478893</c:v>
                </c:pt>
                <c:pt idx="6446">
                  <c:v>334478893</c:v>
                </c:pt>
                <c:pt idx="6447">
                  <c:v>334478893</c:v>
                </c:pt>
                <c:pt idx="6448">
                  <c:v>334517506</c:v>
                </c:pt>
                <c:pt idx="6449">
                  <c:v>334517506</c:v>
                </c:pt>
                <c:pt idx="6450">
                  <c:v>334517506</c:v>
                </c:pt>
                <c:pt idx="6451">
                  <c:v>334517506</c:v>
                </c:pt>
                <c:pt idx="6452">
                  <c:v>334517506</c:v>
                </c:pt>
                <c:pt idx="6453">
                  <c:v>334517506</c:v>
                </c:pt>
                <c:pt idx="6454">
                  <c:v>334517506</c:v>
                </c:pt>
                <c:pt idx="6455">
                  <c:v>334517506</c:v>
                </c:pt>
                <c:pt idx="6456">
                  <c:v>334517506</c:v>
                </c:pt>
                <c:pt idx="6457">
                  <c:v>334517506</c:v>
                </c:pt>
                <c:pt idx="6458">
                  <c:v>334517506</c:v>
                </c:pt>
                <c:pt idx="6459">
                  <c:v>334517506</c:v>
                </c:pt>
                <c:pt idx="6460">
                  <c:v>334517506</c:v>
                </c:pt>
                <c:pt idx="6461">
                  <c:v>334517506</c:v>
                </c:pt>
                <c:pt idx="6462">
                  <c:v>334517506</c:v>
                </c:pt>
                <c:pt idx="6463">
                  <c:v>334517506</c:v>
                </c:pt>
                <c:pt idx="6464">
                  <c:v>334517506</c:v>
                </c:pt>
                <c:pt idx="6465">
                  <c:v>334517506</c:v>
                </c:pt>
                <c:pt idx="6466">
                  <c:v>334517506</c:v>
                </c:pt>
                <c:pt idx="6467">
                  <c:v>334517506</c:v>
                </c:pt>
                <c:pt idx="6468">
                  <c:v>334517506</c:v>
                </c:pt>
                <c:pt idx="6469">
                  <c:v>334517506</c:v>
                </c:pt>
                <c:pt idx="6470">
                  <c:v>334517506</c:v>
                </c:pt>
                <c:pt idx="6471">
                  <c:v>334517506</c:v>
                </c:pt>
                <c:pt idx="6472">
                  <c:v>334517506</c:v>
                </c:pt>
                <c:pt idx="6473">
                  <c:v>334517506</c:v>
                </c:pt>
                <c:pt idx="6474">
                  <c:v>334517506</c:v>
                </c:pt>
                <c:pt idx="6475">
                  <c:v>334517506</c:v>
                </c:pt>
                <c:pt idx="6476">
                  <c:v>334517506</c:v>
                </c:pt>
                <c:pt idx="6477">
                  <c:v>334517506</c:v>
                </c:pt>
                <c:pt idx="6478">
                  <c:v>334517506</c:v>
                </c:pt>
                <c:pt idx="6479">
                  <c:v>334517506</c:v>
                </c:pt>
                <c:pt idx="6480">
                  <c:v>334517506</c:v>
                </c:pt>
                <c:pt idx="6481">
                  <c:v>334517506</c:v>
                </c:pt>
                <c:pt idx="6482">
                  <c:v>334517506</c:v>
                </c:pt>
                <c:pt idx="6483">
                  <c:v>334517506</c:v>
                </c:pt>
                <c:pt idx="6484">
                  <c:v>334877355</c:v>
                </c:pt>
                <c:pt idx="6485">
                  <c:v>334877355</c:v>
                </c:pt>
                <c:pt idx="6486">
                  <c:v>334877355</c:v>
                </c:pt>
                <c:pt idx="6487">
                  <c:v>334877355</c:v>
                </c:pt>
                <c:pt idx="6488">
                  <c:v>334877355</c:v>
                </c:pt>
                <c:pt idx="6489">
                  <c:v>334877355</c:v>
                </c:pt>
                <c:pt idx="6490">
                  <c:v>334877355</c:v>
                </c:pt>
                <c:pt idx="6491">
                  <c:v>334877355</c:v>
                </c:pt>
                <c:pt idx="6492">
                  <c:v>334877355</c:v>
                </c:pt>
                <c:pt idx="6493">
                  <c:v>335003185</c:v>
                </c:pt>
                <c:pt idx="6494">
                  <c:v>335003185</c:v>
                </c:pt>
                <c:pt idx="6495">
                  <c:v>335003185</c:v>
                </c:pt>
                <c:pt idx="6496">
                  <c:v>335003185</c:v>
                </c:pt>
                <c:pt idx="6497">
                  <c:v>335003185</c:v>
                </c:pt>
                <c:pt idx="6498">
                  <c:v>336284027</c:v>
                </c:pt>
                <c:pt idx="6499">
                  <c:v>336284027</c:v>
                </c:pt>
                <c:pt idx="6500">
                  <c:v>336284027</c:v>
                </c:pt>
                <c:pt idx="6501">
                  <c:v>336288214</c:v>
                </c:pt>
                <c:pt idx="6502">
                  <c:v>336288214</c:v>
                </c:pt>
                <c:pt idx="6503">
                  <c:v>336288214</c:v>
                </c:pt>
                <c:pt idx="6504">
                  <c:v>336288214</c:v>
                </c:pt>
                <c:pt idx="6505">
                  <c:v>336288214</c:v>
                </c:pt>
                <c:pt idx="6506">
                  <c:v>336288214</c:v>
                </c:pt>
                <c:pt idx="6507">
                  <c:v>336288214</c:v>
                </c:pt>
                <c:pt idx="6508">
                  <c:v>336288214</c:v>
                </c:pt>
                <c:pt idx="6509">
                  <c:v>336288214</c:v>
                </c:pt>
                <c:pt idx="6510">
                  <c:v>336288214</c:v>
                </c:pt>
                <c:pt idx="6511">
                  <c:v>336288214</c:v>
                </c:pt>
                <c:pt idx="6512">
                  <c:v>336288214</c:v>
                </c:pt>
                <c:pt idx="6513">
                  <c:v>337022836</c:v>
                </c:pt>
                <c:pt idx="6514">
                  <c:v>337022836</c:v>
                </c:pt>
                <c:pt idx="6515">
                  <c:v>337022836</c:v>
                </c:pt>
                <c:pt idx="6516">
                  <c:v>337022836</c:v>
                </c:pt>
                <c:pt idx="6517">
                  <c:v>337022836</c:v>
                </c:pt>
                <c:pt idx="6518">
                  <c:v>337022836</c:v>
                </c:pt>
                <c:pt idx="6519">
                  <c:v>337022836</c:v>
                </c:pt>
                <c:pt idx="6520">
                  <c:v>337022836</c:v>
                </c:pt>
                <c:pt idx="6521">
                  <c:v>337022836</c:v>
                </c:pt>
                <c:pt idx="6522">
                  <c:v>337022836</c:v>
                </c:pt>
                <c:pt idx="6523">
                  <c:v>337022836</c:v>
                </c:pt>
                <c:pt idx="6524">
                  <c:v>337022836</c:v>
                </c:pt>
                <c:pt idx="6525">
                  <c:v>337022836</c:v>
                </c:pt>
                <c:pt idx="6526">
                  <c:v>337022836</c:v>
                </c:pt>
                <c:pt idx="6527">
                  <c:v>337022836</c:v>
                </c:pt>
                <c:pt idx="6528">
                  <c:v>337403382</c:v>
                </c:pt>
                <c:pt idx="6529">
                  <c:v>337403382</c:v>
                </c:pt>
                <c:pt idx="6530">
                  <c:v>337403382</c:v>
                </c:pt>
                <c:pt idx="6531">
                  <c:v>337403382</c:v>
                </c:pt>
                <c:pt idx="6532">
                  <c:v>337403382</c:v>
                </c:pt>
                <c:pt idx="6533">
                  <c:v>337403382</c:v>
                </c:pt>
                <c:pt idx="6534">
                  <c:v>337403382</c:v>
                </c:pt>
                <c:pt idx="6535">
                  <c:v>337403382</c:v>
                </c:pt>
                <c:pt idx="6536">
                  <c:v>337403382</c:v>
                </c:pt>
                <c:pt idx="6537">
                  <c:v>337403382</c:v>
                </c:pt>
                <c:pt idx="6538">
                  <c:v>337403382</c:v>
                </c:pt>
                <c:pt idx="6539">
                  <c:v>337403382</c:v>
                </c:pt>
                <c:pt idx="6540">
                  <c:v>337403382</c:v>
                </c:pt>
                <c:pt idx="6541">
                  <c:v>337403382</c:v>
                </c:pt>
                <c:pt idx="6542">
                  <c:v>337403382</c:v>
                </c:pt>
                <c:pt idx="6543">
                  <c:v>337403382</c:v>
                </c:pt>
                <c:pt idx="6544">
                  <c:v>337403382</c:v>
                </c:pt>
                <c:pt idx="6545">
                  <c:v>337403382</c:v>
                </c:pt>
                <c:pt idx="6546">
                  <c:v>337403382</c:v>
                </c:pt>
                <c:pt idx="6547">
                  <c:v>337403382</c:v>
                </c:pt>
                <c:pt idx="6548">
                  <c:v>337403382</c:v>
                </c:pt>
                <c:pt idx="6549">
                  <c:v>337431034</c:v>
                </c:pt>
                <c:pt idx="6550">
                  <c:v>337431034</c:v>
                </c:pt>
                <c:pt idx="6551">
                  <c:v>337431034</c:v>
                </c:pt>
                <c:pt idx="6552">
                  <c:v>338504295</c:v>
                </c:pt>
                <c:pt idx="6553">
                  <c:v>338937477</c:v>
                </c:pt>
                <c:pt idx="6554">
                  <c:v>338937477</c:v>
                </c:pt>
                <c:pt idx="6555">
                  <c:v>338937477</c:v>
                </c:pt>
                <c:pt idx="6556">
                  <c:v>338937477</c:v>
                </c:pt>
                <c:pt idx="6557">
                  <c:v>338937477</c:v>
                </c:pt>
                <c:pt idx="6558">
                  <c:v>338937477</c:v>
                </c:pt>
                <c:pt idx="6559">
                  <c:v>338937477</c:v>
                </c:pt>
                <c:pt idx="6560">
                  <c:v>340764055</c:v>
                </c:pt>
                <c:pt idx="6561">
                  <c:v>340764055</c:v>
                </c:pt>
                <c:pt idx="6562">
                  <c:v>340764055</c:v>
                </c:pt>
                <c:pt idx="6563">
                  <c:v>340764055</c:v>
                </c:pt>
                <c:pt idx="6564">
                  <c:v>340764055</c:v>
                </c:pt>
                <c:pt idx="6565">
                  <c:v>340764055</c:v>
                </c:pt>
                <c:pt idx="6566">
                  <c:v>340764055</c:v>
                </c:pt>
                <c:pt idx="6567">
                  <c:v>340764055</c:v>
                </c:pt>
                <c:pt idx="6568">
                  <c:v>340764055</c:v>
                </c:pt>
                <c:pt idx="6569">
                  <c:v>340764055</c:v>
                </c:pt>
                <c:pt idx="6570">
                  <c:v>340764055</c:v>
                </c:pt>
                <c:pt idx="6571">
                  <c:v>340764055</c:v>
                </c:pt>
                <c:pt idx="6572">
                  <c:v>340764055</c:v>
                </c:pt>
                <c:pt idx="6573">
                  <c:v>340764055</c:v>
                </c:pt>
                <c:pt idx="6574">
                  <c:v>340764055</c:v>
                </c:pt>
                <c:pt idx="6575">
                  <c:v>340912567</c:v>
                </c:pt>
                <c:pt idx="6576">
                  <c:v>340912567</c:v>
                </c:pt>
                <c:pt idx="6577">
                  <c:v>342476268</c:v>
                </c:pt>
                <c:pt idx="6578">
                  <c:v>342476268</c:v>
                </c:pt>
                <c:pt idx="6579">
                  <c:v>342476268</c:v>
                </c:pt>
                <c:pt idx="6580">
                  <c:v>342476268</c:v>
                </c:pt>
                <c:pt idx="6581">
                  <c:v>342563406</c:v>
                </c:pt>
                <c:pt idx="6582">
                  <c:v>342563406</c:v>
                </c:pt>
                <c:pt idx="6583">
                  <c:v>342563406</c:v>
                </c:pt>
                <c:pt idx="6584">
                  <c:v>342563406</c:v>
                </c:pt>
                <c:pt idx="6585">
                  <c:v>342563406</c:v>
                </c:pt>
                <c:pt idx="6586">
                  <c:v>342563406</c:v>
                </c:pt>
                <c:pt idx="6587">
                  <c:v>342563406</c:v>
                </c:pt>
                <c:pt idx="6588">
                  <c:v>342563406</c:v>
                </c:pt>
                <c:pt idx="6589">
                  <c:v>342563406</c:v>
                </c:pt>
                <c:pt idx="6590">
                  <c:v>342563406</c:v>
                </c:pt>
                <c:pt idx="6591">
                  <c:v>342563406</c:v>
                </c:pt>
                <c:pt idx="6592">
                  <c:v>342563406</c:v>
                </c:pt>
                <c:pt idx="6593">
                  <c:v>342563406</c:v>
                </c:pt>
                <c:pt idx="6594">
                  <c:v>342615038</c:v>
                </c:pt>
                <c:pt idx="6595">
                  <c:v>342615038</c:v>
                </c:pt>
                <c:pt idx="6596">
                  <c:v>342615038</c:v>
                </c:pt>
                <c:pt idx="6597">
                  <c:v>342615038</c:v>
                </c:pt>
                <c:pt idx="6598">
                  <c:v>342615038</c:v>
                </c:pt>
                <c:pt idx="6599">
                  <c:v>342615038</c:v>
                </c:pt>
                <c:pt idx="6600">
                  <c:v>342615038</c:v>
                </c:pt>
                <c:pt idx="6601">
                  <c:v>342615038</c:v>
                </c:pt>
                <c:pt idx="6602">
                  <c:v>342615038</c:v>
                </c:pt>
                <c:pt idx="6603">
                  <c:v>342615038</c:v>
                </c:pt>
                <c:pt idx="6604">
                  <c:v>342615038</c:v>
                </c:pt>
                <c:pt idx="6605">
                  <c:v>342615748</c:v>
                </c:pt>
                <c:pt idx="6606">
                  <c:v>342615748</c:v>
                </c:pt>
                <c:pt idx="6607">
                  <c:v>342615748</c:v>
                </c:pt>
                <c:pt idx="6608">
                  <c:v>342615748</c:v>
                </c:pt>
                <c:pt idx="6609">
                  <c:v>342615748</c:v>
                </c:pt>
                <c:pt idx="6610">
                  <c:v>342615748</c:v>
                </c:pt>
                <c:pt idx="6611">
                  <c:v>342615748</c:v>
                </c:pt>
                <c:pt idx="6612">
                  <c:v>342615748</c:v>
                </c:pt>
                <c:pt idx="6613">
                  <c:v>342615748</c:v>
                </c:pt>
                <c:pt idx="6614">
                  <c:v>342615748</c:v>
                </c:pt>
                <c:pt idx="6615">
                  <c:v>342615748</c:v>
                </c:pt>
                <c:pt idx="6616">
                  <c:v>342615748</c:v>
                </c:pt>
                <c:pt idx="6617">
                  <c:v>342615748</c:v>
                </c:pt>
                <c:pt idx="6618">
                  <c:v>342712515</c:v>
                </c:pt>
                <c:pt idx="6619">
                  <c:v>342712515</c:v>
                </c:pt>
                <c:pt idx="6620">
                  <c:v>342712515</c:v>
                </c:pt>
                <c:pt idx="6621">
                  <c:v>342712515</c:v>
                </c:pt>
                <c:pt idx="6622">
                  <c:v>343317302</c:v>
                </c:pt>
                <c:pt idx="6623">
                  <c:v>343317302</c:v>
                </c:pt>
                <c:pt idx="6624">
                  <c:v>343317302</c:v>
                </c:pt>
                <c:pt idx="6625">
                  <c:v>343317302</c:v>
                </c:pt>
                <c:pt idx="6626">
                  <c:v>343440268</c:v>
                </c:pt>
                <c:pt idx="6627">
                  <c:v>343440268</c:v>
                </c:pt>
                <c:pt idx="6628">
                  <c:v>343440268</c:v>
                </c:pt>
                <c:pt idx="6629">
                  <c:v>343440268</c:v>
                </c:pt>
                <c:pt idx="6630">
                  <c:v>344718264</c:v>
                </c:pt>
                <c:pt idx="6631">
                  <c:v>344718264</c:v>
                </c:pt>
                <c:pt idx="6632">
                  <c:v>344718264</c:v>
                </c:pt>
                <c:pt idx="6633">
                  <c:v>344718264</c:v>
                </c:pt>
                <c:pt idx="6634">
                  <c:v>344718264</c:v>
                </c:pt>
                <c:pt idx="6635">
                  <c:v>344718264</c:v>
                </c:pt>
                <c:pt idx="6636">
                  <c:v>344718264</c:v>
                </c:pt>
                <c:pt idx="6637">
                  <c:v>344718264</c:v>
                </c:pt>
                <c:pt idx="6638">
                  <c:v>344718264</c:v>
                </c:pt>
                <c:pt idx="6639">
                  <c:v>344718264</c:v>
                </c:pt>
                <c:pt idx="6640">
                  <c:v>344718264</c:v>
                </c:pt>
                <c:pt idx="6641">
                  <c:v>344718264</c:v>
                </c:pt>
                <c:pt idx="6642">
                  <c:v>344718264</c:v>
                </c:pt>
                <c:pt idx="6643">
                  <c:v>344718264</c:v>
                </c:pt>
                <c:pt idx="6644">
                  <c:v>344718264</c:v>
                </c:pt>
                <c:pt idx="6645">
                  <c:v>344718264</c:v>
                </c:pt>
                <c:pt idx="6646">
                  <c:v>344718264</c:v>
                </c:pt>
                <c:pt idx="6647">
                  <c:v>344718264</c:v>
                </c:pt>
                <c:pt idx="6648">
                  <c:v>344718264</c:v>
                </c:pt>
                <c:pt idx="6649">
                  <c:v>344718264</c:v>
                </c:pt>
                <c:pt idx="6650">
                  <c:v>345715943</c:v>
                </c:pt>
                <c:pt idx="6651">
                  <c:v>345715943</c:v>
                </c:pt>
                <c:pt idx="6652">
                  <c:v>345715943</c:v>
                </c:pt>
                <c:pt idx="6653">
                  <c:v>345715943</c:v>
                </c:pt>
                <c:pt idx="6654">
                  <c:v>345715943</c:v>
                </c:pt>
                <c:pt idx="6655">
                  <c:v>345715943</c:v>
                </c:pt>
                <c:pt idx="6656">
                  <c:v>345715943</c:v>
                </c:pt>
                <c:pt idx="6657">
                  <c:v>345715943</c:v>
                </c:pt>
                <c:pt idx="6658">
                  <c:v>345721502</c:v>
                </c:pt>
                <c:pt idx="6659">
                  <c:v>345721502</c:v>
                </c:pt>
                <c:pt idx="6660">
                  <c:v>345721502</c:v>
                </c:pt>
                <c:pt idx="6661">
                  <c:v>345721502</c:v>
                </c:pt>
                <c:pt idx="6662">
                  <c:v>345721502</c:v>
                </c:pt>
                <c:pt idx="6663">
                  <c:v>345721502</c:v>
                </c:pt>
                <c:pt idx="6664">
                  <c:v>345721502</c:v>
                </c:pt>
                <c:pt idx="6665">
                  <c:v>345721502</c:v>
                </c:pt>
                <c:pt idx="6666">
                  <c:v>345721502</c:v>
                </c:pt>
                <c:pt idx="6667">
                  <c:v>345721502</c:v>
                </c:pt>
                <c:pt idx="6668">
                  <c:v>345721502</c:v>
                </c:pt>
                <c:pt idx="6669">
                  <c:v>345721502</c:v>
                </c:pt>
                <c:pt idx="6670">
                  <c:v>345721502</c:v>
                </c:pt>
                <c:pt idx="6671">
                  <c:v>345721502</c:v>
                </c:pt>
                <c:pt idx="6672">
                  <c:v>345721502</c:v>
                </c:pt>
                <c:pt idx="6673">
                  <c:v>345721502</c:v>
                </c:pt>
                <c:pt idx="6674">
                  <c:v>346539224</c:v>
                </c:pt>
                <c:pt idx="6675">
                  <c:v>346539224</c:v>
                </c:pt>
                <c:pt idx="6676">
                  <c:v>346539224</c:v>
                </c:pt>
                <c:pt idx="6677">
                  <c:v>346539224</c:v>
                </c:pt>
                <c:pt idx="6678">
                  <c:v>346539224</c:v>
                </c:pt>
                <c:pt idx="6679">
                  <c:v>346539224</c:v>
                </c:pt>
                <c:pt idx="6680">
                  <c:v>346539224</c:v>
                </c:pt>
                <c:pt idx="6681">
                  <c:v>346539224</c:v>
                </c:pt>
                <c:pt idx="6682">
                  <c:v>346539224</c:v>
                </c:pt>
                <c:pt idx="6683">
                  <c:v>346539224</c:v>
                </c:pt>
                <c:pt idx="6684">
                  <c:v>346539224</c:v>
                </c:pt>
                <c:pt idx="6685">
                  <c:v>346707519</c:v>
                </c:pt>
                <c:pt idx="6686">
                  <c:v>346707519</c:v>
                </c:pt>
                <c:pt idx="6687">
                  <c:v>346707519</c:v>
                </c:pt>
                <c:pt idx="6688">
                  <c:v>346707519</c:v>
                </c:pt>
                <c:pt idx="6689">
                  <c:v>346707519</c:v>
                </c:pt>
                <c:pt idx="6690">
                  <c:v>347269687</c:v>
                </c:pt>
                <c:pt idx="6691">
                  <c:v>347426420</c:v>
                </c:pt>
                <c:pt idx="6692">
                  <c:v>347426420</c:v>
                </c:pt>
                <c:pt idx="6693">
                  <c:v>347426420</c:v>
                </c:pt>
                <c:pt idx="6694">
                  <c:v>347426420</c:v>
                </c:pt>
                <c:pt idx="6695">
                  <c:v>348089712</c:v>
                </c:pt>
                <c:pt idx="6696">
                  <c:v>348089712</c:v>
                </c:pt>
                <c:pt idx="6697">
                  <c:v>348089712</c:v>
                </c:pt>
                <c:pt idx="6698">
                  <c:v>348089712</c:v>
                </c:pt>
                <c:pt idx="6699">
                  <c:v>348089712</c:v>
                </c:pt>
                <c:pt idx="6700">
                  <c:v>348089712</c:v>
                </c:pt>
                <c:pt idx="6701">
                  <c:v>348089712</c:v>
                </c:pt>
                <c:pt idx="6702">
                  <c:v>348089712</c:v>
                </c:pt>
                <c:pt idx="6703">
                  <c:v>348089712</c:v>
                </c:pt>
                <c:pt idx="6704">
                  <c:v>348089712</c:v>
                </c:pt>
                <c:pt idx="6705">
                  <c:v>348089712</c:v>
                </c:pt>
                <c:pt idx="6706">
                  <c:v>348089712</c:v>
                </c:pt>
                <c:pt idx="6707">
                  <c:v>348089712</c:v>
                </c:pt>
                <c:pt idx="6708">
                  <c:v>348151298</c:v>
                </c:pt>
                <c:pt idx="6709">
                  <c:v>348151298</c:v>
                </c:pt>
                <c:pt idx="6710">
                  <c:v>348151298</c:v>
                </c:pt>
                <c:pt idx="6711">
                  <c:v>348151298</c:v>
                </c:pt>
                <c:pt idx="6712">
                  <c:v>348151298</c:v>
                </c:pt>
                <c:pt idx="6713">
                  <c:v>349362269</c:v>
                </c:pt>
                <c:pt idx="6714">
                  <c:v>349362269</c:v>
                </c:pt>
                <c:pt idx="6715">
                  <c:v>349362269</c:v>
                </c:pt>
                <c:pt idx="6716">
                  <c:v>349362269</c:v>
                </c:pt>
                <c:pt idx="6717">
                  <c:v>349362269</c:v>
                </c:pt>
                <c:pt idx="6718">
                  <c:v>349362269</c:v>
                </c:pt>
                <c:pt idx="6719">
                  <c:v>349362269</c:v>
                </c:pt>
                <c:pt idx="6720">
                  <c:v>349362269</c:v>
                </c:pt>
                <c:pt idx="6721">
                  <c:v>349362269</c:v>
                </c:pt>
                <c:pt idx="6722">
                  <c:v>349406571</c:v>
                </c:pt>
                <c:pt idx="6723">
                  <c:v>349406571</c:v>
                </c:pt>
                <c:pt idx="6724">
                  <c:v>349406571</c:v>
                </c:pt>
                <c:pt idx="6725">
                  <c:v>349406571</c:v>
                </c:pt>
                <c:pt idx="6726">
                  <c:v>349406571</c:v>
                </c:pt>
                <c:pt idx="6727">
                  <c:v>349406571</c:v>
                </c:pt>
                <c:pt idx="6728">
                  <c:v>349406571</c:v>
                </c:pt>
                <c:pt idx="6729">
                  <c:v>349406571</c:v>
                </c:pt>
                <c:pt idx="6730">
                  <c:v>349406571</c:v>
                </c:pt>
                <c:pt idx="6731">
                  <c:v>349406571</c:v>
                </c:pt>
                <c:pt idx="6732">
                  <c:v>349406571</c:v>
                </c:pt>
                <c:pt idx="6733">
                  <c:v>349406571</c:v>
                </c:pt>
                <c:pt idx="6734">
                  <c:v>349406571</c:v>
                </c:pt>
                <c:pt idx="6735">
                  <c:v>349406571</c:v>
                </c:pt>
                <c:pt idx="6736">
                  <c:v>350819890</c:v>
                </c:pt>
                <c:pt idx="6737">
                  <c:v>350819890</c:v>
                </c:pt>
                <c:pt idx="6738">
                  <c:v>350819890</c:v>
                </c:pt>
                <c:pt idx="6739">
                  <c:v>350819890</c:v>
                </c:pt>
                <c:pt idx="6740">
                  <c:v>350819890</c:v>
                </c:pt>
                <c:pt idx="6741">
                  <c:v>350819890</c:v>
                </c:pt>
                <c:pt idx="6742">
                  <c:v>350819890</c:v>
                </c:pt>
                <c:pt idx="6743">
                  <c:v>350819890</c:v>
                </c:pt>
                <c:pt idx="6744">
                  <c:v>350819890</c:v>
                </c:pt>
                <c:pt idx="6745">
                  <c:v>350819890</c:v>
                </c:pt>
                <c:pt idx="6746">
                  <c:v>351398222</c:v>
                </c:pt>
                <c:pt idx="6747">
                  <c:v>351398222</c:v>
                </c:pt>
                <c:pt idx="6748">
                  <c:v>351398222</c:v>
                </c:pt>
                <c:pt idx="6749">
                  <c:v>351430385</c:v>
                </c:pt>
                <c:pt idx="6750">
                  <c:v>351581662</c:v>
                </c:pt>
                <c:pt idx="6751">
                  <c:v>351581662</c:v>
                </c:pt>
                <c:pt idx="6752">
                  <c:v>351692889</c:v>
                </c:pt>
                <c:pt idx="6753">
                  <c:v>351692889</c:v>
                </c:pt>
                <c:pt idx="6754">
                  <c:v>351692889</c:v>
                </c:pt>
                <c:pt idx="6755">
                  <c:v>351692889</c:v>
                </c:pt>
                <c:pt idx="6756">
                  <c:v>352411413</c:v>
                </c:pt>
                <c:pt idx="6757">
                  <c:v>352411413</c:v>
                </c:pt>
                <c:pt idx="6758">
                  <c:v>352411413</c:v>
                </c:pt>
                <c:pt idx="6759">
                  <c:v>352411413</c:v>
                </c:pt>
                <c:pt idx="6760">
                  <c:v>352411413</c:v>
                </c:pt>
                <c:pt idx="6761">
                  <c:v>352411413</c:v>
                </c:pt>
                <c:pt idx="6762">
                  <c:v>352411413</c:v>
                </c:pt>
                <c:pt idx="6763">
                  <c:v>352411413</c:v>
                </c:pt>
                <c:pt idx="6764">
                  <c:v>352411413</c:v>
                </c:pt>
                <c:pt idx="6765">
                  <c:v>352411413</c:v>
                </c:pt>
                <c:pt idx="6766">
                  <c:v>352411413</c:v>
                </c:pt>
                <c:pt idx="6767">
                  <c:v>352411413</c:v>
                </c:pt>
                <c:pt idx="6768">
                  <c:v>352509341</c:v>
                </c:pt>
                <c:pt idx="6769">
                  <c:v>352509341</c:v>
                </c:pt>
                <c:pt idx="6770">
                  <c:v>352509341</c:v>
                </c:pt>
                <c:pt idx="6771">
                  <c:v>352509341</c:v>
                </c:pt>
                <c:pt idx="6772">
                  <c:v>352509341</c:v>
                </c:pt>
                <c:pt idx="6773">
                  <c:v>352509341</c:v>
                </c:pt>
                <c:pt idx="6774">
                  <c:v>352509341</c:v>
                </c:pt>
                <c:pt idx="6775">
                  <c:v>352509341</c:v>
                </c:pt>
                <c:pt idx="6776">
                  <c:v>352509341</c:v>
                </c:pt>
                <c:pt idx="6777">
                  <c:v>352509341</c:v>
                </c:pt>
                <c:pt idx="6778">
                  <c:v>352509341</c:v>
                </c:pt>
                <c:pt idx="6779">
                  <c:v>352509341</c:v>
                </c:pt>
                <c:pt idx="6780">
                  <c:v>352509341</c:v>
                </c:pt>
                <c:pt idx="6781">
                  <c:v>352509341</c:v>
                </c:pt>
                <c:pt idx="6782">
                  <c:v>352509341</c:v>
                </c:pt>
                <c:pt idx="6783">
                  <c:v>352509341</c:v>
                </c:pt>
                <c:pt idx="6784">
                  <c:v>352509341</c:v>
                </c:pt>
                <c:pt idx="6785">
                  <c:v>352578042</c:v>
                </c:pt>
                <c:pt idx="6786">
                  <c:v>352578042</c:v>
                </c:pt>
                <c:pt idx="6787">
                  <c:v>352578042</c:v>
                </c:pt>
                <c:pt idx="6788">
                  <c:v>352578042</c:v>
                </c:pt>
                <c:pt idx="6789">
                  <c:v>352578042</c:v>
                </c:pt>
                <c:pt idx="6790">
                  <c:v>352578042</c:v>
                </c:pt>
                <c:pt idx="6791">
                  <c:v>352578042</c:v>
                </c:pt>
                <c:pt idx="6792">
                  <c:v>352578042</c:v>
                </c:pt>
                <c:pt idx="6793">
                  <c:v>352578042</c:v>
                </c:pt>
                <c:pt idx="6794">
                  <c:v>352802875</c:v>
                </c:pt>
                <c:pt idx="6795">
                  <c:v>352802875</c:v>
                </c:pt>
                <c:pt idx="6796">
                  <c:v>352802875</c:v>
                </c:pt>
                <c:pt idx="6797">
                  <c:v>352802875</c:v>
                </c:pt>
                <c:pt idx="6798">
                  <c:v>352802875</c:v>
                </c:pt>
                <c:pt idx="6799">
                  <c:v>352802875</c:v>
                </c:pt>
                <c:pt idx="6800">
                  <c:v>352802875</c:v>
                </c:pt>
                <c:pt idx="6801">
                  <c:v>352802875</c:v>
                </c:pt>
                <c:pt idx="6802">
                  <c:v>352802875</c:v>
                </c:pt>
                <c:pt idx="6803">
                  <c:v>353063379</c:v>
                </c:pt>
                <c:pt idx="6804">
                  <c:v>353063379</c:v>
                </c:pt>
                <c:pt idx="6805">
                  <c:v>353063379</c:v>
                </c:pt>
                <c:pt idx="6806">
                  <c:v>353063379</c:v>
                </c:pt>
                <c:pt idx="6807">
                  <c:v>353063379</c:v>
                </c:pt>
                <c:pt idx="6808">
                  <c:v>353063379</c:v>
                </c:pt>
                <c:pt idx="6809">
                  <c:v>353063379</c:v>
                </c:pt>
                <c:pt idx="6810">
                  <c:v>353063379</c:v>
                </c:pt>
                <c:pt idx="6811">
                  <c:v>353063379</c:v>
                </c:pt>
                <c:pt idx="6812">
                  <c:v>353063379</c:v>
                </c:pt>
                <c:pt idx="6813">
                  <c:v>353063379</c:v>
                </c:pt>
                <c:pt idx="6814">
                  <c:v>353063379</c:v>
                </c:pt>
                <c:pt idx="6815">
                  <c:v>353063379</c:v>
                </c:pt>
                <c:pt idx="6816">
                  <c:v>353063379</c:v>
                </c:pt>
                <c:pt idx="6817">
                  <c:v>353063379</c:v>
                </c:pt>
                <c:pt idx="6818">
                  <c:v>353063379</c:v>
                </c:pt>
                <c:pt idx="6819">
                  <c:v>353063379</c:v>
                </c:pt>
                <c:pt idx="6820">
                  <c:v>353063379</c:v>
                </c:pt>
                <c:pt idx="6821">
                  <c:v>353063379</c:v>
                </c:pt>
                <c:pt idx="6822">
                  <c:v>353394926</c:v>
                </c:pt>
                <c:pt idx="6823">
                  <c:v>353394926</c:v>
                </c:pt>
                <c:pt idx="6824">
                  <c:v>353394926</c:v>
                </c:pt>
                <c:pt idx="6825">
                  <c:v>353394926</c:v>
                </c:pt>
                <c:pt idx="6826">
                  <c:v>353394926</c:v>
                </c:pt>
                <c:pt idx="6827">
                  <c:v>353394926</c:v>
                </c:pt>
                <c:pt idx="6828">
                  <c:v>353394926</c:v>
                </c:pt>
                <c:pt idx="6829">
                  <c:v>353394926</c:v>
                </c:pt>
                <c:pt idx="6830">
                  <c:v>353394926</c:v>
                </c:pt>
                <c:pt idx="6831">
                  <c:v>353394926</c:v>
                </c:pt>
                <c:pt idx="6832">
                  <c:v>353394926</c:v>
                </c:pt>
                <c:pt idx="6833">
                  <c:v>353394926</c:v>
                </c:pt>
                <c:pt idx="6834">
                  <c:v>353394926</c:v>
                </c:pt>
                <c:pt idx="6835">
                  <c:v>353394926</c:v>
                </c:pt>
                <c:pt idx="6836">
                  <c:v>353570464</c:v>
                </c:pt>
                <c:pt idx="6837">
                  <c:v>353570464</c:v>
                </c:pt>
                <c:pt idx="6838">
                  <c:v>353570464</c:v>
                </c:pt>
                <c:pt idx="6839">
                  <c:v>353570464</c:v>
                </c:pt>
                <c:pt idx="6840">
                  <c:v>353570464</c:v>
                </c:pt>
                <c:pt idx="6841">
                  <c:v>353570464</c:v>
                </c:pt>
                <c:pt idx="6842">
                  <c:v>353570464</c:v>
                </c:pt>
                <c:pt idx="6843">
                  <c:v>353570464</c:v>
                </c:pt>
                <c:pt idx="6844">
                  <c:v>353570464</c:v>
                </c:pt>
                <c:pt idx="6845">
                  <c:v>354097259</c:v>
                </c:pt>
                <c:pt idx="6846">
                  <c:v>354097259</c:v>
                </c:pt>
                <c:pt idx="6847">
                  <c:v>354097259</c:v>
                </c:pt>
                <c:pt idx="6848">
                  <c:v>354097259</c:v>
                </c:pt>
                <c:pt idx="6849">
                  <c:v>354097259</c:v>
                </c:pt>
                <c:pt idx="6850">
                  <c:v>354097259</c:v>
                </c:pt>
                <c:pt idx="6851">
                  <c:v>354097259</c:v>
                </c:pt>
                <c:pt idx="6852">
                  <c:v>354097259</c:v>
                </c:pt>
                <c:pt idx="6853">
                  <c:v>354191586</c:v>
                </c:pt>
                <c:pt idx="6854">
                  <c:v>354191586</c:v>
                </c:pt>
                <c:pt idx="6855">
                  <c:v>354191586</c:v>
                </c:pt>
                <c:pt idx="6856">
                  <c:v>354191586</c:v>
                </c:pt>
                <c:pt idx="6857">
                  <c:v>354191586</c:v>
                </c:pt>
                <c:pt idx="6858">
                  <c:v>354191586</c:v>
                </c:pt>
                <c:pt idx="6859">
                  <c:v>354191586</c:v>
                </c:pt>
                <c:pt idx="6860">
                  <c:v>354191586</c:v>
                </c:pt>
                <c:pt idx="6861">
                  <c:v>354191586</c:v>
                </c:pt>
                <c:pt idx="6862">
                  <c:v>354191586</c:v>
                </c:pt>
                <c:pt idx="6863">
                  <c:v>354191593</c:v>
                </c:pt>
                <c:pt idx="6864">
                  <c:v>354191593</c:v>
                </c:pt>
                <c:pt idx="6865">
                  <c:v>354191593</c:v>
                </c:pt>
                <c:pt idx="6866">
                  <c:v>354191593</c:v>
                </c:pt>
                <c:pt idx="6867">
                  <c:v>354191593</c:v>
                </c:pt>
                <c:pt idx="6868">
                  <c:v>354191593</c:v>
                </c:pt>
                <c:pt idx="6869">
                  <c:v>354191593</c:v>
                </c:pt>
                <c:pt idx="6870">
                  <c:v>354191593</c:v>
                </c:pt>
                <c:pt idx="6871">
                  <c:v>354191593</c:v>
                </c:pt>
                <c:pt idx="6872">
                  <c:v>354191593</c:v>
                </c:pt>
                <c:pt idx="6873">
                  <c:v>354191593</c:v>
                </c:pt>
                <c:pt idx="6874">
                  <c:v>354191593</c:v>
                </c:pt>
                <c:pt idx="6875">
                  <c:v>354191593</c:v>
                </c:pt>
                <c:pt idx="6876">
                  <c:v>354520532</c:v>
                </c:pt>
                <c:pt idx="6877">
                  <c:v>354520532</c:v>
                </c:pt>
                <c:pt idx="6878">
                  <c:v>354520532</c:v>
                </c:pt>
                <c:pt idx="6879">
                  <c:v>354542349</c:v>
                </c:pt>
                <c:pt idx="6880">
                  <c:v>354542349</c:v>
                </c:pt>
                <c:pt idx="6881">
                  <c:v>354542349</c:v>
                </c:pt>
                <c:pt idx="6882">
                  <c:v>354542349</c:v>
                </c:pt>
                <c:pt idx="6883">
                  <c:v>354542349</c:v>
                </c:pt>
                <c:pt idx="6884">
                  <c:v>354542349</c:v>
                </c:pt>
                <c:pt idx="6885">
                  <c:v>354542349</c:v>
                </c:pt>
                <c:pt idx="6886">
                  <c:v>354542349</c:v>
                </c:pt>
                <c:pt idx="6887">
                  <c:v>354542349</c:v>
                </c:pt>
                <c:pt idx="6888">
                  <c:v>354542349</c:v>
                </c:pt>
                <c:pt idx="6889">
                  <c:v>354542349</c:v>
                </c:pt>
                <c:pt idx="6890">
                  <c:v>354542349</c:v>
                </c:pt>
                <c:pt idx="6891">
                  <c:v>354542349</c:v>
                </c:pt>
                <c:pt idx="6892">
                  <c:v>354542349</c:v>
                </c:pt>
                <c:pt idx="6893">
                  <c:v>354542349</c:v>
                </c:pt>
                <c:pt idx="6894">
                  <c:v>354542349</c:v>
                </c:pt>
                <c:pt idx="6895">
                  <c:v>354542349</c:v>
                </c:pt>
                <c:pt idx="6896">
                  <c:v>354737473</c:v>
                </c:pt>
                <c:pt idx="6897">
                  <c:v>354737473</c:v>
                </c:pt>
                <c:pt idx="6898">
                  <c:v>354737473</c:v>
                </c:pt>
                <c:pt idx="6899">
                  <c:v>354737473</c:v>
                </c:pt>
                <c:pt idx="6900">
                  <c:v>354737473</c:v>
                </c:pt>
                <c:pt idx="6901">
                  <c:v>354737473</c:v>
                </c:pt>
                <c:pt idx="6902">
                  <c:v>354737473</c:v>
                </c:pt>
                <c:pt idx="6903">
                  <c:v>354737473</c:v>
                </c:pt>
                <c:pt idx="6904">
                  <c:v>354737473</c:v>
                </c:pt>
                <c:pt idx="6905">
                  <c:v>354737473</c:v>
                </c:pt>
                <c:pt idx="6906">
                  <c:v>354922459</c:v>
                </c:pt>
                <c:pt idx="6907">
                  <c:v>354922459</c:v>
                </c:pt>
                <c:pt idx="6908">
                  <c:v>354922459</c:v>
                </c:pt>
                <c:pt idx="6909">
                  <c:v>354922459</c:v>
                </c:pt>
                <c:pt idx="6910">
                  <c:v>354922459</c:v>
                </c:pt>
                <c:pt idx="6911">
                  <c:v>354922459</c:v>
                </c:pt>
                <c:pt idx="6912">
                  <c:v>354922459</c:v>
                </c:pt>
                <c:pt idx="6913">
                  <c:v>354922466</c:v>
                </c:pt>
                <c:pt idx="6914">
                  <c:v>354922466</c:v>
                </c:pt>
                <c:pt idx="6915">
                  <c:v>354922466</c:v>
                </c:pt>
                <c:pt idx="6916">
                  <c:v>354922466</c:v>
                </c:pt>
                <c:pt idx="6917">
                  <c:v>354922466</c:v>
                </c:pt>
                <c:pt idx="6918">
                  <c:v>354922466</c:v>
                </c:pt>
                <c:pt idx="6919">
                  <c:v>354922466</c:v>
                </c:pt>
                <c:pt idx="6920">
                  <c:v>354922466</c:v>
                </c:pt>
                <c:pt idx="6921">
                  <c:v>355043334</c:v>
                </c:pt>
                <c:pt idx="6922">
                  <c:v>355043334</c:v>
                </c:pt>
                <c:pt idx="6923">
                  <c:v>355043334</c:v>
                </c:pt>
                <c:pt idx="6924">
                  <c:v>355043334</c:v>
                </c:pt>
                <c:pt idx="6925">
                  <c:v>355091595</c:v>
                </c:pt>
                <c:pt idx="6926">
                  <c:v>355091595</c:v>
                </c:pt>
                <c:pt idx="6927">
                  <c:v>355091595</c:v>
                </c:pt>
                <c:pt idx="6928">
                  <c:v>355091595</c:v>
                </c:pt>
                <c:pt idx="6929">
                  <c:v>355091595</c:v>
                </c:pt>
                <c:pt idx="6930">
                  <c:v>355091595</c:v>
                </c:pt>
                <c:pt idx="6931">
                  <c:v>355091595</c:v>
                </c:pt>
                <c:pt idx="6932">
                  <c:v>355091595</c:v>
                </c:pt>
                <c:pt idx="6933">
                  <c:v>355091595</c:v>
                </c:pt>
                <c:pt idx="6934">
                  <c:v>355091595</c:v>
                </c:pt>
                <c:pt idx="6935">
                  <c:v>355091595</c:v>
                </c:pt>
                <c:pt idx="6936">
                  <c:v>355207090</c:v>
                </c:pt>
                <c:pt idx="6937">
                  <c:v>355207090</c:v>
                </c:pt>
                <c:pt idx="6938">
                  <c:v>355207090</c:v>
                </c:pt>
                <c:pt idx="6939">
                  <c:v>355207090</c:v>
                </c:pt>
                <c:pt idx="6940">
                  <c:v>355207090</c:v>
                </c:pt>
                <c:pt idx="6941">
                  <c:v>355207090</c:v>
                </c:pt>
                <c:pt idx="6942">
                  <c:v>355207090</c:v>
                </c:pt>
                <c:pt idx="6943">
                  <c:v>355207090</c:v>
                </c:pt>
                <c:pt idx="6944">
                  <c:v>355207090</c:v>
                </c:pt>
                <c:pt idx="6945">
                  <c:v>355207090</c:v>
                </c:pt>
                <c:pt idx="6946">
                  <c:v>355207090</c:v>
                </c:pt>
                <c:pt idx="6947">
                  <c:v>355207090</c:v>
                </c:pt>
                <c:pt idx="6948">
                  <c:v>355207090</c:v>
                </c:pt>
                <c:pt idx="6949">
                  <c:v>355207090</c:v>
                </c:pt>
                <c:pt idx="6950">
                  <c:v>355207090</c:v>
                </c:pt>
                <c:pt idx="6951">
                  <c:v>355207090</c:v>
                </c:pt>
                <c:pt idx="6952">
                  <c:v>355207090</c:v>
                </c:pt>
                <c:pt idx="6953">
                  <c:v>355511220</c:v>
                </c:pt>
                <c:pt idx="6954">
                  <c:v>355511220</c:v>
                </c:pt>
                <c:pt idx="6955">
                  <c:v>355511220</c:v>
                </c:pt>
                <c:pt idx="6956">
                  <c:v>355511220</c:v>
                </c:pt>
                <c:pt idx="6957">
                  <c:v>355511220</c:v>
                </c:pt>
                <c:pt idx="6958">
                  <c:v>355511220</c:v>
                </c:pt>
                <c:pt idx="6959">
                  <c:v>355511220</c:v>
                </c:pt>
                <c:pt idx="6960">
                  <c:v>355511220</c:v>
                </c:pt>
                <c:pt idx="6961">
                  <c:v>355511220</c:v>
                </c:pt>
                <c:pt idx="6962">
                  <c:v>355511220</c:v>
                </c:pt>
                <c:pt idx="6963">
                  <c:v>355511220</c:v>
                </c:pt>
                <c:pt idx="6964">
                  <c:v>355511220</c:v>
                </c:pt>
                <c:pt idx="6965">
                  <c:v>355660601</c:v>
                </c:pt>
                <c:pt idx="6966">
                  <c:v>355660601</c:v>
                </c:pt>
                <c:pt idx="6967">
                  <c:v>355660601</c:v>
                </c:pt>
                <c:pt idx="6968">
                  <c:v>355660601</c:v>
                </c:pt>
                <c:pt idx="6969">
                  <c:v>355660601</c:v>
                </c:pt>
                <c:pt idx="6970">
                  <c:v>355660601</c:v>
                </c:pt>
                <c:pt idx="6971">
                  <c:v>355660601</c:v>
                </c:pt>
                <c:pt idx="6972">
                  <c:v>355660601</c:v>
                </c:pt>
                <c:pt idx="6973">
                  <c:v>355660601</c:v>
                </c:pt>
                <c:pt idx="6974">
                  <c:v>355660601</c:v>
                </c:pt>
                <c:pt idx="6975">
                  <c:v>355660601</c:v>
                </c:pt>
                <c:pt idx="6976">
                  <c:v>355802524</c:v>
                </c:pt>
                <c:pt idx="6977">
                  <c:v>355802524</c:v>
                </c:pt>
                <c:pt idx="6978">
                  <c:v>355802524</c:v>
                </c:pt>
                <c:pt idx="6979">
                  <c:v>355802524</c:v>
                </c:pt>
                <c:pt idx="6980">
                  <c:v>355802524</c:v>
                </c:pt>
                <c:pt idx="6981">
                  <c:v>355802524</c:v>
                </c:pt>
                <c:pt idx="6982">
                  <c:v>355802524</c:v>
                </c:pt>
                <c:pt idx="6983">
                  <c:v>355802524</c:v>
                </c:pt>
                <c:pt idx="6984">
                  <c:v>355802524</c:v>
                </c:pt>
                <c:pt idx="6985">
                  <c:v>355802524</c:v>
                </c:pt>
                <c:pt idx="6986">
                  <c:v>355802524</c:v>
                </c:pt>
                <c:pt idx="6987">
                  <c:v>355802524</c:v>
                </c:pt>
                <c:pt idx="6988">
                  <c:v>355802524</c:v>
                </c:pt>
                <c:pt idx="6989">
                  <c:v>355802524</c:v>
                </c:pt>
                <c:pt idx="6990">
                  <c:v>355802524</c:v>
                </c:pt>
                <c:pt idx="6991">
                  <c:v>355802524</c:v>
                </c:pt>
                <c:pt idx="6992">
                  <c:v>355802524</c:v>
                </c:pt>
                <c:pt idx="6993">
                  <c:v>355802524</c:v>
                </c:pt>
                <c:pt idx="6994">
                  <c:v>355802524</c:v>
                </c:pt>
                <c:pt idx="6995">
                  <c:v>355802524</c:v>
                </c:pt>
                <c:pt idx="6996">
                  <c:v>355802524</c:v>
                </c:pt>
                <c:pt idx="6997">
                  <c:v>355836786</c:v>
                </c:pt>
                <c:pt idx="6998">
                  <c:v>355836786</c:v>
                </c:pt>
                <c:pt idx="6999">
                  <c:v>355836786</c:v>
                </c:pt>
                <c:pt idx="7000">
                  <c:v>355840942</c:v>
                </c:pt>
                <c:pt idx="7001">
                  <c:v>355840942</c:v>
                </c:pt>
                <c:pt idx="7002">
                  <c:v>355840942</c:v>
                </c:pt>
                <c:pt idx="7003">
                  <c:v>355840942</c:v>
                </c:pt>
                <c:pt idx="7004">
                  <c:v>355840942</c:v>
                </c:pt>
                <c:pt idx="7005">
                  <c:v>355840942</c:v>
                </c:pt>
                <c:pt idx="7006">
                  <c:v>355840942</c:v>
                </c:pt>
                <c:pt idx="7007">
                  <c:v>355840942</c:v>
                </c:pt>
                <c:pt idx="7008">
                  <c:v>355903836</c:v>
                </c:pt>
                <c:pt idx="7009">
                  <c:v>356752808</c:v>
                </c:pt>
                <c:pt idx="7010">
                  <c:v>356752808</c:v>
                </c:pt>
                <c:pt idx="7011">
                  <c:v>356752808</c:v>
                </c:pt>
                <c:pt idx="7012">
                  <c:v>356752808</c:v>
                </c:pt>
                <c:pt idx="7013">
                  <c:v>356752808</c:v>
                </c:pt>
                <c:pt idx="7014">
                  <c:v>356752808</c:v>
                </c:pt>
                <c:pt idx="7015">
                  <c:v>357258708</c:v>
                </c:pt>
                <c:pt idx="7016">
                  <c:v>357258708</c:v>
                </c:pt>
                <c:pt idx="7017">
                  <c:v>357258708</c:v>
                </c:pt>
                <c:pt idx="7018">
                  <c:v>357258708</c:v>
                </c:pt>
                <c:pt idx="7019">
                  <c:v>357258708</c:v>
                </c:pt>
                <c:pt idx="7020">
                  <c:v>357258708</c:v>
                </c:pt>
                <c:pt idx="7021">
                  <c:v>357258708</c:v>
                </c:pt>
                <c:pt idx="7022">
                  <c:v>357258708</c:v>
                </c:pt>
                <c:pt idx="7023">
                  <c:v>357258708</c:v>
                </c:pt>
                <c:pt idx="7024">
                  <c:v>357258708</c:v>
                </c:pt>
                <c:pt idx="7025">
                  <c:v>357258708</c:v>
                </c:pt>
                <c:pt idx="7026">
                  <c:v>357258708</c:v>
                </c:pt>
                <c:pt idx="7027">
                  <c:v>357258708</c:v>
                </c:pt>
                <c:pt idx="7028">
                  <c:v>357258708</c:v>
                </c:pt>
                <c:pt idx="7029">
                  <c:v>357258708</c:v>
                </c:pt>
                <c:pt idx="7030">
                  <c:v>357325482</c:v>
                </c:pt>
                <c:pt idx="7031">
                  <c:v>357447889</c:v>
                </c:pt>
                <c:pt idx="7032">
                  <c:v>357447889</c:v>
                </c:pt>
                <c:pt idx="7033">
                  <c:v>357447889</c:v>
                </c:pt>
                <c:pt idx="7034">
                  <c:v>357447889</c:v>
                </c:pt>
                <c:pt idx="7035">
                  <c:v>357447889</c:v>
                </c:pt>
                <c:pt idx="7036">
                  <c:v>357461701</c:v>
                </c:pt>
                <c:pt idx="7037">
                  <c:v>357461701</c:v>
                </c:pt>
                <c:pt idx="7038">
                  <c:v>357461701</c:v>
                </c:pt>
                <c:pt idx="7039">
                  <c:v>357461701</c:v>
                </c:pt>
                <c:pt idx="7040">
                  <c:v>357612043</c:v>
                </c:pt>
                <c:pt idx="7041">
                  <c:v>357612043</c:v>
                </c:pt>
                <c:pt idx="7042">
                  <c:v>357612043</c:v>
                </c:pt>
                <c:pt idx="7043">
                  <c:v>357612043</c:v>
                </c:pt>
                <c:pt idx="7044">
                  <c:v>357768380</c:v>
                </c:pt>
                <c:pt idx="7045">
                  <c:v>357768380</c:v>
                </c:pt>
                <c:pt idx="7046">
                  <c:v>357768380</c:v>
                </c:pt>
                <c:pt idx="7047">
                  <c:v>358013403</c:v>
                </c:pt>
                <c:pt idx="7048">
                  <c:v>358013403</c:v>
                </c:pt>
                <c:pt idx="7049">
                  <c:v>358013403</c:v>
                </c:pt>
                <c:pt idx="7050">
                  <c:v>358013403</c:v>
                </c:pt>
                <c:pt idx="7051">
                  <c:v>358013403</c:v>
                </c:pt>
                <c:pt idx="7052">
                  <c:v>358013403</c:v>
                </c:pt>
                <c:pt idx="7053">
                  <c:v>358013403</c:v>
                </c:pt>
                <c:pt idx="7054">
                  <c:v>358498795</c:v>
                </c:pt>
                <c:pt idx="7055">
                  <c:v>358498795</c:v>
                </c:pt>
                <c:pt idx="7056">
                  <c:v>358498795</c:v>
                </c:pt>
                <c:pt idx="7057">
                  <c:v>358498795</c:v>
                </c:pt>
                <c:pt idx="7058">
                  <c:v>358779710</c:v>
                </c:pt>
                <c:pt idx="7059">
                  <c:v>358779710</c:v>
                </c:pt>
                <c:pt idx="7060">
                  <c:v>358779710</c:v>
                </c:pt>
                <c:pt idx="7061">
                  <c:v>358779710</c:v>
                </c:pt>
                <c:pt idx="7062">
                  <c:v>358779710</c:v>
                </c:pt>
                <c:pt idx="7063">
                  <c:v>359948255</c:v>
                </c:pt>
                <c:pt idx="7064">
                  <c:v>359948255</c:v>
                </c:pt>
                <c:pt idx="7065">
                  <c:v>359948255</c:v>
                </c:pt>
                <c:pt idx="7066">
                  <c:v>359948255</c:v>
                </c:pt>
                <c:pt idx="7067">
                  <c:v>359948255</c:v>
                </c:pt>
                <c:pt idx="7068">
                  <c:v>359948255</c:v>
                </c:pt>
                <c:pt idx="7069">
                  <c:v>360301610</c:v>
                </c:pt>
                <c:pt idx="7070">
                  <c:v>360301610</c:v>
                </c:pt>
                <c:pt idx="7071">
                  <c:v>360301610</c:v>
                </c:pt>
                <c:pt idx="7072">
                  <c:v>360301610</c:v>
                </c:pt>
                <c:pt idx="7073">
                  <c:v>360301610</c:v>
                </c:pt>
                <c:pt idx="7074">
                  <c:v>360301610</c:v>
                </c:pt>
                <c:pt idx="7075">
                  <c:v>360301610</c:v>
                </c:pt>
                <c:pt idx="7076">
                  <c:v>360301610</c:v>
                </c:pt>
                <c:pt idx="7077">
                  <c:v>360301610</c:v>
                </c:pt>
                <c:pt idx="7078">
                  <c:v>360301610</c:v>
                </c:pt>
                <c:pt idx="7079">
                  <c:v>360301610</c:v>
                </c:pt>
                <c:pt idx="7080">
                  <c:v>360301610</c:v>
                </c:pt>
                <c:pt idx="7081">
                  <c:v>360301610</c:v>
                </c:pt>
                <c:pt idx="7082">
                  <c:v>360910702</c:v>
                </c:pt>
                <c:pt idx="7083">
                  <c:v>360910702</c:v>
                </c:pt>
                <c:pt idx="7084">
                  <c:v>360910702</c:v>
                </c:pt>
                <c:pt idx="7085">
                  <c:v>360910702</c:v>
                </c:pt>
                <c:pt idx="7086">
                  <c:v>360910702</c:v>
                </c:pt>
                <c:pt idx="7087">
                  <c:v>360910820</c:v>
                </c:pt>
                <c:pt idx="7088">
                  <c:v>360910820</c:v>
                </c:pt>
                <c:pt idx="7089">
                  <c:v>360910820</c:v>
                </c:pt>
                <c:pt idx="7090">
                  <c:v>360910820</c:v>
                </c:pt>
                <c:pt idx="7091">
                  <c:v>360910820</c:v>
                </c:pt>
                <c:pt idx="7092">
                  <c:v>360910820</c:v>
                </c:pt>
                <c:pt idx="7093">
                  <c:v>360910820</c:v>
                </c:pt>
                <c:pt idx="7094">
                  <c:v>360910820</c:v>
                </c:pt>
                <c:pt idx="7095">
                  <c:v>360910820</c:v>
                </c:pt>
                <c:pt idx="7096">
                  <c:v>360910820</c:v>
                </c:pt>
                <c:pt idx="7097">
                  <c:v>361826002</c:v>
                </c:pt>
                <c:pt idx="7098">
                  <c:v>361826002</c:v>
                </c:pt>
                <c:pt idx="7099">
                  <c:v>361826002</c:v>
                </c:pt>
                <c:pt idx="7100">
                  <c:v>361826002</c:v>
                </c:pt>
                <c:pt idx="7101">
                  <c:v>361826002</c:v>
                </c:pt>
                <c:pt idx="7102">
                  <c:v>361826002</c:v>
                </c:pt>
                <c:pt idx="7103">
                  <c:v>361826002</c:v>
                </c:pt>
                <c:pt idx="7104">
                  <c:v>362052562</c:v>
                </c:pt>
                <c:pt idx="7105">
                  <c:v>362052562</c:v>
                </c:pt>
                <c:pt idx="7106">
                  <c:v>362052562</c:v>
                </c:pt>
                <c:pt idx="7107">
                  <c:v>362052562</c:v>
                </c:pt>
                <c:pt idx="7108">
                  <c:v>362052562</c:v>
                </c:pt>
                <c:pt idx="7109">
                  <c:v>362052562</c:v>
                </c:pt>
                <c:pt idx="7110">
                  <c:v>362052562</c:v>
                </c:pt>
                <c:pt idx="7111">
                  <c:v>362100649</c:v>
                </c:pt>
                <c:pt idx="7112">
                  <c:v>362100649</c:v>
                </c:pt>
                <c:pt idx="7113">
                  <c:v>362100649</c:v>
                </c:pt>
                <c:pt idx="7114">
                  <c:v>362100649</c:v>
                </c:pt>
                <c:pt idx="7115">
                  <c:v>362100649</c:v>
                </c:pt>
                <c:pt idx="7116">
                  <c:v>362100649</c:v>
                </c:pt>
                <c:pt idx="7117">
                  <c:v>362791211</c:v>
                </c:pt>
                <c:pt idx="7118">
                  <c:v>362791211</c:v>
                </c:pt>
                <c:pt idx="7119">
                  <c:v>362791211</c:v>
                </c:pt>
                <c:pt idx="7120">
                  <c:v>362791211</c:v>
                </c:pt>
                <c:pt idx="7121">
                  <c:v>362791211</c:v>
                </c:pt>
                <c:pt idx="7122">
                  <c:v>362791211</c:v>
                </c:pt>
                <c:pt idx="7123">
                  <c:v>362791211</c:v>
                </c:pt>
                <c:pt idx="7124">
                  <c:v>362791211</c:v>
                </c:pt>
                <c:pt idx="7125">
                  <c:v>362791211</c:v>
                </c:pt>
                <c:pt idx="7126">
                  <c:v>362791211</c:v>
                </c:pt>
                <c:pt idx="7127">
                  <c:v>362791211</c:v>
                </c:pt>
                <c:pt idx="7128">
                  <c:v>362791211</c:v>
                </c:pt>
                <c:pt idx="7129">
                  <c:v>362791211</c:v>
                </c:pt>
                <c:pt idx="7130">
                  <c:v>362791211</c:v>
                </c:pt>
                <c:pt idx="7131">
                  <c:v>363313403</c:v>
                </c:pt>
                <c:pt idx="7132">
                  <c:v>363313403</c:v>
                </c:pt>
                <c:pt idx="7133">
                  <c:v>363313403</c:v>
                </c:pt>
                <c:pt idx="7134">
                  <c:v>363313403</c:v>
                </c:pt>
                <c:pt idx="7135">
                  <c:v>363313403</c:v>
                </c:pt>
                <c:pt idx="7136">
                  <c:v>363313403</c:v>
                </c:pt>
                <c:pt idx="7137">
                  <c:v>363313403</c:v>
                </c:pt>
                <c:pt idx="7138">
                  <c:v>363313403</c:v>
                </c:pt>
                <c:pt idx="7139">
                  <c:v>363313403</c:v>
                </c:pt>
                <c:pt idx="7140">
                  <c:v>363313403</c:v>
                </c:pt>
                <c:pt idx="7141">
                  <c:v>363313403</c:v>
                </c:pt>
                <c:pt idx="7142">
                  <c:v>363313403</c:v>
                </c:pt>
                <c:pt idx="7143">
                  <c:v>363313403</c:v>
                </c:pt>
                <c:pt idx="7144">
                  <c:v>363313403</c:v>
                </c:pt>
                <c:pt idx="7145">
                  <c:v>363313403</c:v>
                </c:pt>
                <c:pt idx="7146">
                  <c:v>363313403</c:v>
                </c:pt>
                <c:pt idx="7147">
                  <c:v>363313403</c:v>
                </c:pt>
                <c:pt idx="7148">
                  <c:v>363313403</c:v>
                </c:pt>
                <c:pt idx="7149">
                  <c:v>363313403</c:v>
                </c:pt>
                <c:pt idx="7150">
                  <c:v>363313403</c:v>
                </c:pt>
                <c:pt idx="7151">
                  <c:v>363313403</c:v>
                </c:pt>
                <c:pt idx="7152">
                  <c:v>363313403</c:v>
                </c:pt>
                <c:pt idx="7153">
                  <c:v>363313403</c:v>
                </c:pt>
                <c:pt idx="7154">
                  <c:v>363313403</c:v>
                </c:pt>
                <c:pt idx="7155">
                  <c:v>363313403</c:v>
                </c:pt>
                <c:pt idx="7156">
                  <c:v>363313403</c:v>
                </c:pt>
                <c:pt idx="7157">
                  <c:v>363313403</c:v>
                </c:pt>
                <c:pt idx="7158">
                  <c:v>364070084</c:v>
                </c:pt>
                <c:pt idx="7159">
                  <c:v>364070084</c:v>
                </c:pt>
                <c:pt idx="7160">
                  <c:v>364070084</c:v>
                </c:pt>
                <c:pt idx="7161">
                  <c:v>364070084</c:v>
                </c:pt>
                <c:pt idx="7162">
                  <c:v>364070084</c:v>
                </c:pt>
                <c:pt idx="7163">
                  <c:v>364070084</c:v>
                </c:pt>
                <c:pt idx="7164">
                  <c:v>364918882</c:v>
                </c:pt>
                <c:pt idx="7165">
                  <c:v>364918882</c:v>
                </c:pt>
                <c:pt idx="7166">
                  <c:v>364918882</c:v>
                </c:pt>
                <c:pt idx="7167">
                  <c:v>364918882</c:v>
                </c:pt>
                <c:pt idx="7168">
                  <c:v>364918882</c:v>
                </c:pt>
                <c:pt idx="7169">
                  <c:v>365012687</c:v>
                </c:pt>
                <c:pt idx="7170">
                  <c:v>365281154</c:v>
                </c:pt>
                <c:pt idx="7171">
                  <c:v>365281154</c:v>
                </c:pt>
                <c:pt idx="7172">
                  <c:v>365281154</c:v>
                </c:pt>
                <c:pt idx="7173">
                  <c:v>365281154</c:v>
                </c:pt>
                <c:pt idx="7174">
                  <c:v>365281154</c:v>
                </c:pt>
                <c:pt idx="7175">
                  <c:v>365281154</c:v>
                </c:pt>
                <c:pt idx="7176">
                  <c:v>365281154</c:v>
                </c:pt>
                <c:pt idx="7177">
                  <c:v>365281154</c:v>
                </c:pt>
                <c:pt idx="7178">
                  <c:v>365281154</c:v>
                </c:pt>
                <c:pt idx="7179">
                  <c:v>365281154</c:v>
                </c:pt>
                <c:pt idx="7180">
                  <c:v>365281154</c:v>
                </c:pt>
                <c:pt idx="7181">
                  <c:v>365281154</c:v>
                </c:pt>
                <c:pt idx="7182">
                  <c:v>365281154</c:v>
                </c:pt>
                <c:pt idx="7183">
                  <c:v>365281154</c:v>
                </c:pt>
                <c:pt idx="7184">
                  <c:v>365547101</c:v>
                </c:pt>
                <c:pt idx="7185">
                  <c:v>365547101</c:v>
                </c:pt>
                <c:pt idx="7186">
                  <c:v>365547101</c:v>
                </c:pt>
                <c:pt idx="7187">
                  <c:v>366092637</c:v>
                </c:pt>
                <c:pt idx="7188">
                  <c:v>366092637</c:v>
                </c:pt>
                <c:pt idx="7189">
                  <c:v>366092637</c:v>
                </c:pt>
                <c:pt idx="7190">
                  <c:v>366092637</c:v>
                </c:pt>
                <c:pt idx="7191">
                  <c:v>366092637</c:v>
                </c:pt>
                <c:pt idx="7192">
                  <c:v>366092637</c:v>
                </c:pt>
                <c:pt idx="7193">
                  <c:v>366092637</c:v>
                </c:pt>
                <c:pt idx="7194">
                  <c:v>366092637</c:v>
                </c:pt>
                <c:pt idx="7195">
                  <c:v>366092637</c:v>
                </c:pt>
                <c:pt idx="7196">
                  <c:v>366092637</c:v>
                </c:pt>
                <c:pt idx="7197">
                  <c:v>366092637</c:v>
                </c:pt>
                <c:pt idx="7198">
                  <c:v>366361829</c:v>
                </c:pt>
                <c:pt idx="7199">
                  <c:v>366361829</c:v>
                </c:pt>
                <c:pt idx="7200">
                  <c:v>366361829</c:v>
                </c:pt>
                <c:pt idx="7201">
                  <c:v>366361829</c:v>
                </c:pt>
                <c:pt idx="7202">
                  <c:v>366361829</c:v>
                </c:pt>
                <c:pt idx="7203">
                  <c:v>366361829</c:v>
                </c:pt>
                <c:pt idx="7204">
                  <c:v>366361829</c:v>
                </c:pt>
                <c:pt idx="7205">
                  <c:v>366361829</c:v>
                </c:pt>
                <c:pt idx="7206">
                  <c:v>366361829</c:v>
                </c:pt>
                <c:pt idx="7207">
                  <c:v>366361829</c:v>
                </c:pt>
                <c:pt idx="7208">
                  <c:v>366361829</c:v>
                </c:pt>
                <c:pt idx="7209">
                  <c:v>366361829</c:v>
                </c:pt>
                <c:pt idx="7210">
                  <c:v>366361829</c:v>
                </c:pt>
                <c:pt idx="7211">
                  <c:v>366361829</c:v>
                </c:pt>
                <c:pt idx="7212">
                  <c:v>366361829</c:v>
                </c:pt>
                <c:pt idx="7213">
                  <c:v>366361829</c:v>
                </c:pt>
                <c:pt idx="7214">
                  <c:v>366361829</c:v>
                </c:pt>
                <c:pt idx="7215">
                  <c:v>366361829</c:v>
                </c:pt>
                <c:pt idx="7216">
                  <c:v>366361829</c:v>
                </c:pt>
                <c:pt idx="7217">
                  <c:v>366361829</c:v>
                </c:pt>
                <c:pt idx="7218">
                  <c:v>366361829</c:v>
                </c:pt>
                <c:pt idx="7219">
                  <c:v>366361829</c:v>
                </c:pt>
                <c:pt idx="7220">
                  <c:v>366361829</c:v>
                </c:pt>
                <c:pt idx="7221">
                  <c:v>366361829</c:v>
                </c:pt>
                <c:pt idx="7222">
                  <c:v>366361829</c:v>
                </c:pt>
                <c:pt idx="7223">
                  <c:v>366361829</c:v>
                </c:pt>
                <c:pt idx="7224">
                  <c:v>366361829</c:v>
                </c:pt>
                <c:pt idx="7225">
                  <c:v>366361829</c:v>
                </c:pt>
                <c:pt idx="7226">
                  <c:v>366361829</c:v>
                </c:pt>
                <c:pt idx="7227">
                  <c:v>366364255</c:v>
                </c:pt>
                <c:pt idx="7228">
                  <c:v>366364255</c:v>
                </c:pt>
                <c:pt idx="7229">
                  <c:v>366364255</c:v>
                </c:pt>
                <c:pt idx="7230">
                  <c:v>366364255</c:v>
                </c:pt>
                <c:pt idx="7231">
                  <c:v>366364255</c:v>
                </c:pt>
                <c:pt idx="7232">
                  <c:v>366364255</c:v>
                </c:pt>
                <c:pt idx="7233">
                  <c:v>366364255</c:v>
                </c:pt>
                <c:pt idx="7234">
                  <c:v>366364255</c:v>
                </c:pt>
                <c:pt idx="7235">
                  <c:v>366364255</c:v>
                </c:pt>
                <c:pt idx="7236">
                  <c:v>366364255</c:v>
                </c:pt>
                <c:pt idx="7237">
                  <c:v>366364255</c:v>
                </c:pt>
                <c:pt idx="7238">
                  <c:v>366364255</c:v>
                </c:pt>
                <c:pt idx="7239">
                  <c:v>366364255</c:v>
                </c:pt>
                <c:pt idx="7240">
                  <c:v>366364255</c:v>
                </c:pt>
                <c:pt idx="7241">
                  <c:v>366364255</c:v>
                </c:pt>
                <c:pt idx="7242">
                  <c:v>366364255</c:v>
                </c:pt>
                <c:pt idx="7243">
                  <c:v>366364255</c:v>
                </c:pt>
                <c:pt idx="7244">
                  <c:v>366364255</c:v>
                </c:pt>
                <c:pt idx="7245">
                  <c:v>366364255</c:v>
                </c:pt>
                <c:pt idx="7246">
                  <c:v>366364255</c:v>
                </c:pt>
                <c:pt idx="7247">
                  <c:v>366364255</c:v>
                </c:pt>
                <c:pt idx="7248">
                  <c:v>366364255</c:v>
                </c:pt>
                <c:pt idx="7249">
                  <c:v>366364255</c:v>
                </c:pt>
                <c:pt idx="7250">
                  <c:v>366364255</c:v>
                </c:pt>
                <c:pt idx="7251">
                  <c:v>366364255</c:v>
                </c:pt>
                <c:pt idx="7252">
                  <c:v>366364255</c:v>
                </c:pt>
                <c:pt idx="7253">
                  <c:v>366364255</c:v>
                </c:pt>
                <c:pt idx="7254">
                  <c:v>366389997</c:v>
                </c:pt>
                <c:pt idx="7255">
                  <c:v>366389997</c:v>
                </c:pt>
                <c:pt idx="7256">
                  <c:v>366389997</c:v>
                </c:pt>
                <c:pt idx="7257">
                  <c:v>366389997</c:v>
                </c:pt>
                <c:pt idx="7258">
                  <c:v>366389997</c:v>
                </c:pt>
                <c:pt idx="7259">
                  <c:v>366389997</c:v>
                </c:pt>
                <c:pt idx="7260">
                  <c:v>366389997</c:v>
                </c:pt>
                <c:pt idx="7261">
                  <c:v>366389997</c:v>
                </c:pt>
                <c:pt idx="7262">
                  <c:v>366389997</c:v>
                </c:pt>
                <c:pt idx="7263">
                  <c:v>366389997</c:v>
                </c:pt>
                <c:pt idx="7264">
                  <c:v>366389997</c:v>
                </c:pt>
                <c:pt idx="7265">
                  <c:v>366389997</c:v>
                </c:pt>
                <c:pt idx="7266">
                  <c:v>366710271</c:v>
                </c:pt>
                <c:pt idx="7267">
                  <c:v>366710271</c:v>
                </c:pt>
                <c:pt idx="7268">
                  <c:v>366710271</c:v>
                </c:pt>
                <c:pt idx="7269">
                  <c:v>366710271</c:v>
                </c:pt>
                <c:pt idx="7270">
                  <c:v>366710271</c:v>
                </c:pt>
                <c:pt idx="7271">
                  <c:v>366710271</c:v>
                </c:pt>
                <c:pt idx="7272">
                  <c:v>366710271</c:v>
                </c:pt>
                <c:pt idx="7273">
                  <c:v>366710271</c:v>
                </c:pt>
                <c:pt idx="7274">
                  <c:v>367000345</c:v>
                </c:pt>
                <c:pt idx="7275">
                  <c:v>367000345</c:v>
                </c:pt>
                <c:pt idx="7276">
                  <c:v>367000345</c:v>
                </c:pt>
                <c:pt idx="7277">
                  <c:v>367000345</c:v>
                </c:pt>
                <c:pt idx="7278">
                  <c:v>367000345</c:v>
                </c:pt>
                <c:pt idx="7279">
                  <c:v>367000345</c:v>
                </c:pt>
                <c:pt idx="7280">
                  <c:v>367038124</c:v>
                </c:pt>
                <c:pt idx="7281">
                  <c:v>367038124</c:v>
                </c:pt>
                <c:pt idx="7282">
                  <c:v>367038124</c:v>
                </c:pt>
                <c:pt idx="7283">
                  <c:v>367038124</c:v>
                </c:pt>
                <c:pt idx="7284">
                  <c:v>367038124</c:v>
                </c:pt>
                <c:pt idx="7285">
                  <c:v>367038124</c:v>
                </c:pt>
                <c:pt idx="7286">
                  <c:v>367038124</c:v>
                </c:pt>
                <c:pt idx="7287">
                  <c:v>367038124</c:v>
                </c:pt>
                <c:pt idx="7288">
                  <c:v>367038124</c:v>
                </c:pt>
                <c:pt idx="7289">
                  <c:v>367237700</c:v>
                </c:pt>
                <c:pt idx="7290">
                  <c:v>368034697</c:v>
                </c:pt>
                <c:pt idx="7291">
                  <c:v>368034697</c:v>
                </c:pt>
                <c:pt idx="7292">
                  <c:v>368034697</c:v>
                </c:pt>
                <c:pt idx="7293">
                  <c:v>368034697</c:v>
                </c:pt>
                <c:pt idx="7294">
                  <c:v>368034697</c:v>
                </c:pt>
                <c:pt idx="7295">
                  <c:v>368034697</c:v>
                </c:pt>
                <c:pt idx="7296">
                  <c:v>368034697</c:v>
                </c:pt>
                <c:pt idx="7297">
                  <c:v>368034697</c:v>
                </c:pt>
                <c:pt idx="7298">
                  <c:v>368034697</c:v>
                </c:pt>
                <c:pt idx="7299">
                  <c:v>368034697</c:v>
                </c:pt>
                <c:pt idx="7300">
                  <c:v>368034697</c:v>
                </c:pt>
                <c:pt idx="7301">
                  <c:v>368034697</c:v>
                </c:pt>
                <c:pt idx="7302">
                  <c:v>368034697</c:v>
                </c:pt>
                <c:pt idx="7303">
                  <c:v>368034697</c:v>
                </c:pt>
                <c:pt idx="7304">
                  <c:v>368034697</c:v>
                </c:pt>
                <c:pt idx="7305">
                  <c:v>368034697</c:v>
                </c:pt>
                <c:pt idx="7306">
                  <c:v>368034697</c:v>
                </c:pt>
                <c:pt idx="7307">
                  <c:v>368034697</c:v>
                </c:pt>
                <c:pt idx="7308">
                  <c:v>368080860</c:v>
                </c:pt>
                <c:pt idx="7309">
                  <c:v>368080860</c:v>
                </c:pt>
                <c:pt idx="7310">
                  <c:v>368080860</c:v>
                </c:pt>
                <c:pt idx="7311">
                  <c:v>368080860</c:v>
                </c:pt>
                <c:pt idx="7312">
                  <c:v>368080860</c:v>
                </c:pt>
                <c:pt idx="7313">
                  <c:v>368080860</c:v>
                </c:pt>
                <c:pt idx="7314">
                  <c:v>368080860</c:v>
                </c:pt>
                <c:pt idx="7315">
                  <c:v>368080860</c:v>
                </c:pt>
                <c:pt idx="7316">
                  <c:v>368080860</c:v>
                </c:pt>
                <c:pt idx="7317">
                  <c:v>368080860</c:v>
                </c:pt>
                <c:pt idx="7318">
                  <c:v>368080860</c:v>
                </c:pt>
                <c:pt idx="7319">
                  <c:v>368080860</c:v>
                </c:pt>
                <c:pt idx="7320">
                  <c:v>368080860</c:v>
                </c:pt>
                <c:pt idx="7321">
                  <c:v>368080860</c:v>
                </c:pt>
                <c:pt idx="7322">
                  <c:v>368080860</c:v>
                </c:pt>
                <c:pt idx="7323">
                  <c:v>368080860</c:v>
                </c:pt>
                <c:pt idx="7324">
                  <c:v>368080860</c:v>
                </c:pt>
                <c:pt idx="7325">
                  <c:v>368080860</c:v>
                </c:pt>
                <c:pt idx="7326">
                  <c:v>368080860</c:v>
                </c:pt>
                <c:pt idx="7327">
                  <c:v>368080860</c:v>
                </c:pt>
                <c:pt idx="7328">
                  <c:v>368080860</c:v>
                </c:pt>
                <c:pt idx="7329">
                  <c:v>368307061</c:v>
                </c:pt>
                <c:pt idx="7330">
                  <c:v>368307061</c:v>
                </c:pt>
                <c:pt idx="7331">
                  <c:v>368307061</c:v>
                </c:pt>
                <c:pt idx="7332">
                  <c:v>368307061</c:v>
                </c:pt>
                <c:pt idx="7333">
                  <c:v>368307061</c:v>
                </c:pt>
                <c:pt idx="7334">
                  <c:v>368307061</c:v>
                </c:pt>
                <c:pt idx="7335">
                  <c:v>368307061</c:v>
                </c:pt>
                <c:pt idx="7336">
                  <c:v>368307061</c:v>
                </c:pt>
                <c:pt idx="7337">
                  <c:v>368307061</c:v>
                </c:pt>
                <c:pt idx="7338">
                  <c:v>368307061</c:v>
                </c:pt>
                <c:pt idx="7339">
                  <c:v>368307061</c:v>
                </c:pt>
                <c:pt idx="7340">
                  <c:v>368307061</c:v>
                </c:pt>
                <c:pt idx="7341">
                  <c:v>368307061</c:v>
                </c:pt>
                <c:pt idx="7342">
                  <c:v>368307061</c:v>
                </c:pt>
                <c:pt idx="7343">
                  <c:v>368307061</c:v>
                </c:pt>
                <c:pt idx="7344">
                  <c:v>368307061</c:v>
                </c:pt>
                <c:pt idx="7345">
                  <c:v>368307061</c:v>
                </c:pt>
                <c:pt idx="7346">
                  <c:v>368307061</c:v>
                </c:pt>
                <c:pt idx="7347">
                  <c:v>368465365</c:v>
                </c:pt>
                <c:pt idx="7348">
                  <c:v>368465365</c:v>
                </c:pt>
                <c:pt idx="7349">
                  <c:v>368465365</c:v>
                </c:pt>
                <c:pt idx="7350">
                  <c:v>368465365</c:v>
                </c:pt>
                <c:pt idx="7351">
                  <c:v>368465365</c:v>
                </c:pt>
                <c:pt idx="7352">
                  <c:v>368465365</c:v>
                </c:pt>
                <c:pt idx="7353">
                  <c:v>368766610</c:v>
                </c:pt>
                <c:pt idx="7354">
                  <c:v>368766610</c:v>
                </c:pt>
                <c:pt idx="7355">
                  <c:v>368766610</c:v>
                </c:pt>
                <c:pt idx="7356">
                  <c:v>368766610</c:v>
                </c:pt>
                <c:pt idx="7357">
                  <c:v>368766610</c:v>
                </c:pt>
                <c:pt idx="7358">
                  <c:v>368766610</c:v>
                </c:pt>
                <c:pt idx="7359">
                  <c:v>368766610</c:v>
                </c:pt>
                <c:pt idx="7360">
                  <c:v>368766610</c:v>
                </c:pt>
                <c:pt idx="7361">
                  <c:v>368766610</c:v>
                </c:pt>
                <c:pt idx="7362">
                  <c:v>368766610</c:v>
                </c:pt>
                <c:pt idx="7363">
                  <c:v>368766610</c:v>
                </c:pt>
                <c:pt idx="7364">
                  <c:v>368766610</c:v>
                </c:pt>
                <c:pt idx="7365">
                  <c:v>368766610</c:v>
                </c:pt>
                <c:pt idx="7366">
                  <c:v>368766610</c:v>
                </c:pt>
                <c:pt idx="7367">
                  <c:v>368766610</c:v>
                </c:pt>
                <c:pt idx="7368">
                  <c:v>368766610</c:v>
                </c:pt>
                <c:pt idx="7369">
                  <c:v>368766610</c:v>
                </c:pt>
                <c:pt idx="7370">
                  <c:v>368766610</c:v>
                </c:pt>
                <c:pt idx="7371">
                  <c:v>368766610</c:v>
                </c:pt>
                <c:pt idx="7372">
                  <c:v>368766610</c:v>
                </c:pt>
                <c:pt idx="7373">
                  <c:v>368766610</c:v>
                </c:pt>
                <c:pt idx="7374">
                  <c:v>368766610</c:v>
                </c:pt>
                <c:pt idx="7375">
                  <c:v>368766610</c:v>
                </c:pt>
                <c:pt idx="7376">
                  <c:v>368766610</c:v>
                </c:pt>
                <c:pt idx="7377">
                  <c:v>368766610</c:v>
                </c:pt>
                <c:pt idx="7378">
                  <c:v>368766610</c:v>
                </c:pt>
                <c:pt idx="7379">
                  <c:v>368766610</c:v>
                </c:pt>
                <c:pt idx="7380">
                  <c:v>369540642</c:v>
                </c:pt>
                <c:pt idx="7381">
                  <c:v>369540642</c:v>
                </c:pt>
                <c:pt idx="7382">
                  <c:v>369540642</c:v>
                </c:pt>
                <c:pt idx="7383">
                  <c:v>369540642</c:v>
                </c:pt>
                <c:pt idx="7384">
                  <c:v>369540642</c:v>
                </c:pt>
                <c:pt idx="7385">
                  <c:v>369540642</c:v>
                </c:pt>
                <c:pt idx="7386">
                  <c:v>369540642</c:v>
                </c:pt>
                <c:pt idx="7387">
                  <c:v>369540642</c:v>
                </c:pt>
                <c:pt idx="7388">
                  <c:v>369540642</c:v>
                </c:pt>
                <c:pt idx="7389">
                  <c:v>369540642</c:v>
                </c:pt>
                <c:pt idx="7390">
                  <c:v>369540642</c:v>
                </c:pt>
                <c:pt idx="7391">
                  <c:v>369540642</c:v>
                </c:pt>
                <c:pt idx="7392">
                  <c:v>369540642</c:v>
                </c:pt>
                <c:pt idx="7393">
                  <c:v>369540642</c:v>
                </c:pt>
                <c:pt idx="7394">
                  <c:v>369540642</c:v>
                </c:pt>
                <c:pt idx="7395">
                  <c:v>369540642</c:v>
                </c:pt>
                <c:pt idx="7396">
                  <c:v>369540642</c:v>
                </c:pt>
                <c:pt idx="7397">
                  <c:v>369540642</c:v>
                </c:pt>
                <c:pt idx="7398">
                  <c:v>369540642</c:v>
                </c:pt>
                <c:pt idx="7399">
                  <c:v>369540642</c:v>
                </c:pt>
                <c:pt idx="7400">
                  <c:v>369540642</c:v>
                </c:pt>
                <c:pt idx="7401">
                  <c:v>369540642</c:v>
                </c:pt>
                <c:pt idx="7402">
                  <c:v>369982618</c:v>
                </c:pt>
                <c:pt idx="7403">
                  <c:v>369982618</c:v>
                </c:pt>
                <c:pt idx="7404">
                  <c:v>370309898</c:v>
                </c:pt>
                <c:pt idx="7405">
                  <c:v>370447114</c:v>
                </c:pt>
                <c:pt idx="7406">
                  <c:v>370447114</c:v>
                </c:pt>
                <c:pt idx="7407">
                  <c:v>370447114</c:v>
                </c:pt>
                <c:pt idx="7408">
                  <c:v>370447114</c:v>
                </c:pt>
                <c:pt idx="7409">
                  <c:v>370447114</c:v>
                </c:pt>
                <c:pt idx="7410">
                  <c:v>370447114</c:v>
                </c:pt>
                <c:pt idx="7411">
                  <c:v>370447114</c:v>
                </c:pt>
                <c:pt idx="7412">
                  <c:v>370447114</c:v>
                </c:pt>
                <c:pt idx="7413">
                  <c:v>370447114</c:v>
                </c:pt>
                <c:pt idx="7414">
                  <c:v>370447114</c:v>
                </c:pt>
                <c:pt idx="7415">
                  <c:v>370447114</c:v>
                </c:pt>
                <c:pt idx="7416">
                  <c:v>370447114</c:v>
                </c:pt>
                <c:pt idx="7417">
                  <c:v>370447114</c:v>
                </c:pt>
                <c:pt idx="7418">
                  <c:v>370447114</c:v>
                </c:pt>
                <c:pt idx="7419">
                  <c:v>370447114</c:v>
                </c:pt>
                <c:pt idx="7420">
                  <c:v>370461164</c:v>
                </c:pt>
                <c:pt idx="7421">
                  <c:v>370461164</c:v>
                </c:pt>
                <c:pt idx="7422">
                  <c:v>370461164</c:v>
                </c:pt>
                <c:pt idx="7423">
                  <c:v>370461164</c:v>
                </c:pt>
                <c:pt idx="7424">
                  <c:v>370461164</c:v>
                </c:pt>
                <c:pt idx="7425">
                  <c:v>370461164</c:v>
                </c:pt>
                <c:pt idx="7426">
                  <c:v>370461164</c:v>
                </c:pt>
                <c:pt idx="7427">
                  <c:v>370461164</c:v>
                </c:pt>
                <c:pt idx="7428">
                  <c:v>370461164</c:v>
                </c:pt>
                <c:pt idx="7429">
                  <c:v>370461164</c:v>
                </c:pt>
                <c:pt idx="7430">
                  <c:v>370461164</c:v>
                </c:pt>
                <c:pt idx="7431">
                  <c:v>370461164</c:v>
                </c:pt>
                <c:pt idx="7432">
                  <c:v>370461164</c:v>
                </c:pt>
                <c:pt idx="7433">
                  <c:v>370461164</c:v>
                </c:pt>
                <c:pt idx="7434">
                  <c:v>370559613</c:v>
                </c:pt>
                <c:pt idx="7435">
                  <c:v>370559613</c:v>
                </c:pt>
                <c:pt idx="7436">
                  <c:v>370559613</c:v>
                </c:pt>
                <c:pt idx="7437">
                  <c:v>370559613</c:v>
                </c:pt>
                <c:pt idx="7438">
                  <c:v>370559613</c:v>
                </c:pt>
                <c:pt idx="7439">
                  <c:v>370559613</c:v>
                </c:pt>
                <c:pt idx="7440">
                  <c:v>370559613</c:v>
                </c:pt>
                <c:pt idx="7441">
                  <c:v>370559613</c:v>
                </c:pt>
                <c:pt idx="7442">
                  <c:v>370559613</c:v>
                </c:pt>
                <c:pt idx="7443">
                  <c:v>370559613</c:v>
                </c:pt>
                <c:pt idx="7444">
                  <c:v>370559613</c:v>
                </c:pt>
                <c:pt idx="7445">
                  <c:v>370559613</c:v>
                </c:pt>
                <c:pt idx="7446">
                  <c:v>370559613</c:v>
                </c:pt>
                <c:pt idx="7447">
                  <c:v>370559613</c:v>
                </c:pt>
                <c:pt idx="7448">
                  <c:v>370559613</c:v>
                </c:pt>
                <c:pt idx="7449">
                  <c:v>370559613</c:v>
                </c:pt>
                <c:pt idx="7450">
                  <c:v>370559613</c:v>
                </c:pt>
                <c:pt idx="7451">
                  <c:v>370559613</c:v>
                </c:pt>
                <c:pt idx="7452">
                  <c:v>370559613</c:v>
                </c:pt>
                <c:pt idx="7453">
                  <c:v>370559613</c:v>
                </c:pt>
                <c:pt idx="7454">
                  <c:v>370559613</c:v>
                </c:pt>
                <c:pt idx="7455">
                  <c:v>370559613</c:v>
                </c:pt>
                <c:pt idx="7456">
                  <c:v>370559613</c:v>
                </c:pt>
                <c:pt idx="7457">
                  <c:v>370559613</c:v>
                </c:pt>
                <c:pt idx="7458">
                  <c:v>370559613</c:v>
                </c:pt>
                <c:pt idx="7459">
                  <c:v>370559613</c:v>
                </c:pt>
                <c:pt idx="7460">
                  <c:v>370559613</c:v>
                </c:pt>
                <c:pt idx="7461">
                  <c:v>370559613</c:v>
                </c:pt>
                <c:pt idx="7462">
                  <c:v>370559613</c:v>
                </c:pt>
                <c:pt idx="7463">
                  <c:v>370580194</c:v>
                </c:pt>
                <c:pt idx="7464">
                  <c:v>370580194</c:v>
                </c:pt>
                <c:pt idx="7465">
                  <c:v>370580194</c:v>
                </c:pt>
                <c:pt idx="7466">
                  <c:v>370580194</c:v>
                </c:pt>
                <c:pt idx="7467">
                  <c:v>370580194</c:v>
                </c:pt>
                <c:pt idx="7468">
                  <c:v>370716138</c:v>
                </c:pt>
                <c:pt idx="7469">
                  <c:v>370716138</c:v>
                </c:pt>
                <c:pt idx="7470">
                  <c:v>370716138</c:v>
                </c:pt>
                <c:pt idx="7471">
                  <c:v>370716138</c:v>
                </c:pt>
                <c:pt idx="7472">
                  <c:v>370716138</c:v>
                </c:pt>
                <c:pt idx="7473">
                  <c:v>370716138</c:v>
                </c:pt>
                <c:pt idx="7474">
                  <c:v>370777890</c:v>
                </c:pt>
                <c:pt idx="7475">
                  <c:v>370777890</c:v>
                </c:pt>
                <c:pt idx="7476">
                  <c:v>370777890</c:v>
                </c:pt>
                <c:pt idx="7477">
                  <c:v>370777890</c:v>
                </c:pt>
                <c:pt idx="7478">
                  <c:v>370777890</c:v>
                </c:pt>
                <c:pt idx="7479">
                  <c:v>370777890</c:v>
                </c:pt>
                <c:pt idx="7480">
                  <c:v>370777890</c:v>
                </c:pt>
                <c:pt idx="7481">
                  <c:v>370777890</c:v>
                </c:pt>
                <c:pt idx="7482">
                  <c:v>370777890</c:v>
                </c:pt>
                <c:pt idx="7483">
                  <c:v>370777890</c:v>
                </c:pt>
                <c:pt idx="7484">
                  <c:v>370777890</c:v>
                </c:pt>
                <c:pt idx="7485">
                  <c:v>370777890</c:v>
                </c:pt>
                <c:pt idx="7486">
                  <c:v>370777890</c:v>
                </c:pt>
                <c:pt idx="7487">
                  <c:v>370777890</c:v>
                </c:pt>
                <c:pt idx="7488">
                  <c:v>370777890</c:v>
                </c:pt>
                <c:pt idx="7489">
                  <c:v>370777890</c:v>
                </c:pt>
                <c:pt idx="7490">
                  <c:v>370777890</c:v>
                </c:pt>
                <c:pt idx="7491">
                  <c:v>370777890</c:v>
                </c:pt>
                <c:pt idx="7492">
                  <c:v>370777890</c:v>
                </c:pt>
                <c:pt idx="7493">
                  <c:v>370777890</c:v>
                </c:pt>
                <c:pt idx="7494">
                  <c:v>370777890</c:v>
                </c:pt>
                <c:pt idx="7495">
                  <c:v>370889509</c:v>
                </c:pt>
                <c:pt idx="7496">
                  <c:v>370889509</c:v>
                </c:pt>
                <c:pt idx="7497">
                  <c:v>370889509</c:v>
                </c:pt>
                <c:pt idx="7498">
                  <c:v>370889509</c:v>
                </c:pt>
                <c:pt idx="7499">
                  <c:v>370889509</c:v>
                </c:pt>
                <c:pt idx="7500">
                  <c:v>370889509</c:v>
                </c:pt>
                <c:pt idx="7501">
                  <c:v>370889509</c:v>
                </c:pt>
                <c:pt idx="7502">
                  <c:v>370889509</c:v>
                </c:pt>
                <c:pt idx="7503">
                  <c:v>370889509</c:v>
                </c:pt>
                <c:pt idx="7504">
                  <c:v>370889509</c:v>
                </c:pt>
                <c:pt idx="7505">
                  <c:v>370889509</c:v>
                </c:pt>
                <c:pt idx="7506">
                  <c:v>370889509</c:v>
                </c:pt>
                <c:pt idx="7507">
                  <c:v>370889509</c:v>
                </c:pt>
                <c:pt idx="7508">
                  <c:v>370889509</c:v>
                </c:pt>
                <c:pt idx="7509">
                  <c:v>370889509</c:v>
                </c:pt>
                <c:pt idx="7510">
                  <c:v>370889509</c:v>
                </c:pt>
                <c:pt idx="7511">
                  <c:v>370889509</c:v>
                </c:pt>
                <c:pt idx="7512">
                  <c:v>370889509</c:v>
                </c:pt>
                <c:pt idx="7513">
                  <c:v>370889509</c:v>
                </c:pt>
                <c:pt idx="7514">
                  <c:v>370889509</c:v>
                </c:pt>
                <c:pt idx="7515">
                  <c:v>370889509</c:v>
                </c:pt>
                <c:pt idx="7516">
                  <c:v>370889509</c:v>
                </c:pt>
                <c:pt idx="7517">
                  <c:v>370889509</c:v>
                </c:pt>
                <c:pt idx="7518">
                  <c:v>370889509</c:v>
                </c:pt>
                <c:pt idx="7519">
                  <c:v>371369270</c:v>
                </c:pt>
                <c:pt idx="7520">
                  <c:v>371369270</c:v>
                </c:pt>
                <c:pt idx="7521">
                  <c:v>371369270</c:v>
                </c:pt>
                <c:pt idx="7522">
                  <c:v>371369270</c:v>
                </c:pt>
                <c:pt idx="7523">
                  <c:v>371369270</c:v>
                </c:pt>
                <c:pt idx="7524">
                  <c:v>371369270</c:v>
                </c:pt>
                <c:pt idx="7525">
                  <c:v>371369270</c:v>
                </c:pt>
                <c:pt idx="7526">
                  <c:v>371369270</c:v>
                </c:pt>
                <c:pt idx="7527">
                  <c:v>371369270</c:v>
                </c:pt>
                <c:pt idx="7528">
                  <c:v>371369270</c:v>
                </c:pt>
                <c:pt idx="7529">
                  <c:v>371369270</c:v>
                </c:pt>
                <c:pt idx="7530">
                  <c:v>371369270</c:v>
                </c:pt>
                <c:pt idx="7531">
                  <c:v>371369270</c:v>
                </c:pt>
                <c:pt idx="7532">
                  <c:v>371369270</c:v>
                </c:pt>
                <c:pt idx="7533">
                  <c:v>371369270</c:v>
                </c:pt>
                <c:pt idx="7534">
                  <c:v>371369270</c:v>
                </c:pt>
                <c:pt idx="7535">
                  <c:v>371369270</c:v>
                </c:pt>
                <c:pt idx="7536">
                  <c:v>371369270</c:v>
                </c:pt>
                <c:pt idx="7537">
                  <c:v>371751315</c:v>
                </c:pt>
                <c:pt idx="7538">
                  <c:v>371751315</c:v>
                </c:pt>
                <c:pt idx="7539">
                  <c:v>371751315</c:v>
                </c:pt>
                <c:pt idx="7540">
                  <c:v>371751315</c:v>
                </c:pt>
                <c:pt idx="7541">
                  <c:v>371751315</c:v>
                </c:pt>
                <c:pt idx="7542">
                  <c:v>371751315</c:v>
                </c:pt>
                <c:pt idx="7543">
                  <c:v>371751315</c:v>
                </c:pt>
                <c:pt idx="7544">
                  <c:v>371751315</c:v>
                </c:pt>
                <c:pt idx="7545">
                  <c:v>371751315</c:v>
                </c:pt>
                <c:pt idx="7546">
                  <c:v>371751315</c:v>
                </c:pt>
                <c:pt idx="7547">
                  <c:v>371751315</c:v>
                </c:pt>
                <c:pt idx="7548">
                  <c:v>371823778</c:v>
                </c:pt>
                <c:pt idx="7549">
                  <c:v>371823778</c:v>
                </c:pt>
                <c:pt idx="7550">
                  <c:v>371823778</c:v>
                </c:pt>
                <c:pt idx="7551">
                  <c:v>371823778</c:v>
                </c:pt>
                <c:pt idx="7552">
                  <c:v>371823778</c:v>
                </c:pt>
                <c:pt idx="7553">
                  <c:v>371823778</c:v>
                </c:pt>
                <c:pt idx="7554">
                  <c:v>371823778</c:v>
                </c:pt>
                <c:pt idx="7555">
                  <c:v>371823778</c:v>
                </c:pt>
                <c:pt idx="7556">
                  <c:v>371823778</c:v>
                </c:pt>
                <c:pt idx="7557">
                  <c:v>371823778</c:v>
                </c:pt>
                <c:pt idx="7558">
                  <c:v>371823778</c:v>
                </c:pt>
                <c:pt idx="7559">
                  <c:v>371823778</c:v>
                </c:pt>
                <c:pt idx="7560">
                  <c:v>371823778</c:v>
                </c:pt>
                <c:pt idx="7561">
                  <c:v>371823778</c:v>
                </c:pt>
                <c:pt idx="7562">
                  <c:v>371823778</c:v>
                </c:pt>
                <c:pt idx="7563">
                  <c:v>371823778</c:v>
                </c:pt>
                <c:pt idx="7564">
                  <c:v>371823778</c:v>
                </c:pt>
                <c:pt idx="7565">
                  <c:v>371823778</c:v>
                </c:pt>
                <c:pt idx="7566">
                  <c:v>371823778</c:v>
                </c:pt>
                <c:pt idx="7567">
                  <c:v>371823778</c:v>
                </c:pt>
                <c:pt idx="7568">
                  <c:v>371823778</c:v>
                </c:pt>
                <c:pt idx="7569">
                  <c:v>372114518</c:v>
                </c:pt>
                <c:pt idx="7570">
                  <c:v>372114518</c:v>
                </c:pt>
                <c:pt idx="7571">
                  <c:v>372114518</c:v>
                </c:pt>
                <c:pt idx="7572">
                  <c:v>372114518</c:v>
                </c:pt>
                <c:pt idx="7573">
                  <c:v>372114518</c:v>
                </c:pt>
                <c:pt idx="7574">
                  <c:v>372114518</c:v>
                </c:pt>
                <c:pt idx="7575">
                  <c:v>372114518</c:v>
                </c:pt>
                <c:pt idx="7576">
                  <c:v>372114518</c:v>
                </c:pt>
                <c:pt idx="7577">
                  <c:v>372114518</c:v>
                </c:pt>
                <c:pt idx="7578">
                  <c:v>372114518</c:v>
                </c:pt>
                <c:pt idx="7579">
                  <c:v>372114518</c:v>
                </c:pt>
                <c:pt idx="7580">
                  <c:v>372114518</c:v>
                </c:pt>
                <c:pt idx="7581">
                  <c:v>372353828</c:v>
                </c:pt>
                <c:pt idx="7582">
                  <c:v>372353828</c:v>
                </c:pt>
                <c:pt idx="7583">
                  <c:v>372353828</c:v>
                </c:pt>
                <c:pt idx="7584">
                  <c:v>372353828</c:v>
                </c:pt>
                <c:pt idx="7585">
                  <c:v>372353828</c:v>
                </c:pt>
                <c:pt idx="7586">
                  <c:v>372353828</c:v>
                </c:pt>
                <c:pt idx="7587">
                  <c:v>372421753</c:v>
                </c:pt>
                <c:pt idx="7588">
                  <c:v>372995029</c:v>
                </c:pt>
                <c:pt idx="7589">
                  <c:v>372995029</c:v>
                </c:pt>
                <c:pt idx="7590">
                  <c:v>372995029</c:v>
                </c:pt>
                <c:pt idx="7591">
                  <c:v>372995029</c:v>
                </c:pt>
                <c:pt idx="7592">
                  <c:v>372995029</c:v>
                </c:pt>
                <c:pt idx="7593">
                  <c:v>372995029</c:v>
                </c:pt>
                <c:pt idx="7594">
                  <c:v>372995029</c:v>
                </c:pt>
                <c:pt idx="7595">
                  <c:v>372995029</c:v>
                </c:pt>
                <c:pt idx="7596">
                  <c:v>372995029</c:v>
                </c:pt>
                <c:pt idx="7597">
                  <c:v>372995029</c:v>
                </c:pt>
                <c:pt idx="7598">
                  <c:v>372995029</c:v>
                </c:pt>
                <c:pt idx="7599">
                  <c:v>372995029</c:v>
                </c:pt>
                <c:pt idx="7600">
                  <c:v>372995029</c:v>
                </c:pt>
                <c:pt idx="7601">
                  <c:v>372995029</c:v>
                </c:pt>
                <c:pt idx="7602">
                  <c:v>372995029</c:v>
                </c:pt>
                <c:pt idx="7603">
                  <c:v>372995029</c:v>
                </c:pt>
                <c:pt idx="7604">
                  <c:v>372995029</c:v>
                </c:pt>
                <c:pt idx="7605">
                  <c:v>373964630</c:v>
                </c:pt>
                <c:pt idx="7606">
                  <c:v>373964630</c:v>
                </c:pt>
                <c:pt idx="7607">
                  <c:v>373964630</c:v>
                </c:pt>
                <c:pt idx="7608">
                  <c:v>373964630</c:v>
                </c:pt>
                <c:pt idx="7609">
                  <c:v>373964630</c:v>
                </c:pt>
                <c:pt idx="7610">
                  <c:v>373964630</c:v>
                </c:pt>
                <c:pt idx="7611">
                  <c:v>373964630</c:v>
                </c:pt>
                <c:pt idx="7612">
                  <c:v>373964630</c:v>
                </c:pt>
                <c:pt idx="7613">
                  <c:v>374782221</c:v>
                </c:pt>
                <c:pt idx="7614">
                  <c:v>374782221</c:v>
                </c:pt>
                <c:pt idx="7615">
                  <c:v>374782221</c:v>
                </c:pt>
                <c:pt idx="7616">
                  <c:v>374782221</c:v>
                </c:pt>
                <c:pt idx="7617">
                  <c:v>375114576</c:v>
                </c:pt>
                <c:pt idx="7618">
                  <c:v>375114576</c:v>
                </c:pt>
                <c:pt idx="7619">
                  <c:v>375114576</c:v>
                </c:pt>
                <c:pt idx="7620">
                  <c:v>375114576</c:v>
                </c:pt>
                <c:pt idx="7621">
                  <c:v>375114576</c:v>
                </c:pt>
                <c:pt idx="7622">
                  <c:v>375114576</c:v>
                </c:pt>
                <c:pt idx="7623">
                  <c:v>375114576</c:v>
                </c:pt>
                <c:pt idx="7624">
                  <c:v>375114576</c:v>
                </c:pt>
                <c:pt idx="7625">
                  <c:v>375114576</c:v>
                </c:pt>
                <c:pt idx="7626">
                  <c:v>375114576</c:v>
                </c:pt>
                <c:pt idx="7627">
                  <c:v>375114576</c:v>
                </c:pt>
                <c:pt idx="7628">
                  <c:v>375212889</c:v>
                </c:pt>
                <c:pt idx="7629">
                  <c:v>375212889</c:v>
                </c:pt>
                <c:pt idx="7630">
                  <c:v>375270196</c:v>
                </c:pt>
                <c:pt idx="7631">
                  <c:v>375270196</c:v>
                </c:pt>
                <c:pt idx="7632">
                  <c:v>375270196</c:v>
                </c:pt>
                <c:pt idx="7633">
                  <c:v>375270196</c:v>
                </c:pt>
                <c:pt idx="7634">
                  <c:v>375270196</c:v>
                </c:pt>
                <c:pt idx="7635">
                  <c:v>375270196</c:v>
                </c:pt>
                <c:pt idx="7636">
                  <c:v>375270196</c:v>
                </c:pt>
                <c:pt idx="7637">
                  <c:v>375270196</c:v>
                </c:pt>
                <c:pt idx="7638">
                  <c:v>375270196</c:v>
                </c:pt>
                <c:pt idx="7639">
                  <c:v>375270196</c:v>
                </c:pt>
                <c:pt idx="7640">
                  <c:v>375270196</c:v>
                </c:pt>
                <c:pt idx="7641">
                  <c:v>375270196</c:v>
                </c:pt>
                <c:pt idx="7642">
                  <c:v>375270196</c:v>
                </c:pt>
                <c:pt idx="7643">
                  <c:v>375270196</c:v>
                </c:pt>
                <c:pt idx="7644">
                  <c:v>375270196</c:v>
                </c:pt>
                <c:pt idx="7645">
                  <c:v>375270196</c:v>
                </c:pt>
                <c:pt idx="7646">
                  <c:v>375270196</c:v>
                </c:pt>
                <c:pt idx="7647">
                  <c:v>375270196</c:v>
                </c:pt>
                <c:pt idx="7648">
                  <c:v>375270196</c:v>
                </c:pt>
                <c:pt idx="7649">
                  <c:v>375270196</c:v>
                </c:pt>
                <c:pt idx="7650">
                  <c:v>375270196</c:v>
                </c:pt>
                <c:pt idx="7651">
                  <c:v>375270196</c:v>
                </c:pt>
                <c:pt idx="7652">
                  <c:v>375270196</c:v>
                </c:pt>
                <c:pt idx="7653">
                  <c:v>375270196</c:v>
                </c:pt>
                <c:pt idx="7654">
                  <c:v>375270196</c:v>
                </c:pt>
                <c:pt idx="7655">
                  <c:v>375270196</c:v>
                </c:pt>
                <c:pt idx="7656">
                  <c:v>375270196</c:v>
                </c:pt>
                <c:pt idx="7657">
                  <c:v>375270196</c:v>
                </c:pt>
                <c:pt idx="7658">
                  <c:v>375270196</c:v>
                </c:pt>
                <c:pt idx="7659">
                  <c:v>375270196</c:v>
                </c:pt>
                <c:pt idx="7660">
                  <c:v>375535638</c:v>
                </c:pt>
                <c:pt idx="7661">
                  <c:v>375535638</c:v>
                </c:pt>
                <c:pt idx="7662">
                  <c:v>375535638</c:v>
                </c:pt>
                <c:pt idx="7663">
                  <c:v>375541760</c:v>
                </c:pt>
                <c:pt idx="7664">
                  <c:v>376100633</c:v>
                </c:pt>
                <c:pt idx="7665">
                  <c:v>376100633</c:v>
                </c:pt>
                <c:pt idx="7666">
                  <c:v>376100633</c:v>
                </c:pt>
                <c:pt idx="7667">
                  <c:v>376100633</c:v>
                </c:pt>
                <c:pt idx="7668">
                  <c:v>376100633</c:v>
                </c:pt>
                <c:pt idx="7669">
                  <c:v>376100633</c:v>
                </c:pt>
                <c:pt idx="7670">
                  <c:v>376271876</c:v>
                </c:pt>
                <c:pt idx="7671">
                  <c:v>376271876</c:v>
                </c:pt>
                <c:pt idx="7672">
                  <c:v>376271876</c:v>
                </c:pt>
                <c:pt idx="7673">
                  <c:v>376271876</c:v>
                </c:pt>
                <c:pt idx="7674">
                  <c:v>376271876</c:v>
                </c:pt>
                <c:pt idx="7675">
                  <c:v>376271876</c:v>
                </c:pt>
                <c:pt idx="7676">
                  <c:v>376271876</c:v>
                </c:pt>
                <c:pt idx="7677">
                  <c:v>376271876</c:v>
                </c:pt>
                <c:pt idx="7678">
                  <c:v>376271876</c:v>
                </c:pt>
                <c:pt idx="7679">
                  <c:v>376271876</c:v>
                </c:pt>
                <c:pt idx="7680">
                  <c:v>376300853</c:v>
                </c:pt>
                <c:pt idx="7681">
                  <c:v>376300853</c:v>
                </c:pt>
                <c:pt idx="7682">
                  <c:v>376300853</c:v>
                </c:pt>
                <c:pt idx="7683">
                  <c:v>376300853</c:v>
                </c:pt>
                <c:pt idx="7684">
                  <c:v>376300853</c:v>
                </c:pt>
                <c:pt idx="7685">
                  <c:v>376300853</c:v>
                </c:pt>
                <c:pt idx="7686">
                  <c:v>376300853</c:v>
                </c:pt>
                <c:pt idx="7687">
                  <c:v>376300853</c:v>
                </c:pt>
                <c:pt idx="7688">
                  <c:v>376300853</c:v>
                </c:pt>
                <c:pt idx="7689">
                  <c:v>376300853</c:v>
                </c:pt>
                <c:pt idx="7690">
                  <c:v>376704297</c:v>
                </c:pt>
                <c:pt idx="7691">
                  <c:v>376704297</c:v>
                </c:pt>
                <c:pt idx="7692">
                  <c:v>376704297</c:v>
                </c:pt>
                <c:pt idx="7693">
                  <c:v>376793191</c:v>
                </c:pt>
                <c:pt idx="7694">
                  <c:v>376793191</c:v>
                </c:pt>
                <c:pt idx="7695">
                  <c:v>376793191</c:v>
                </c:pt>
                <c:pt idx="7696">
                  <c:v>376826969</c:v>
                </c:pt>
                <c:pt idx="7697">
                  <c:v>376826969</c:v>
                </c:pt>
                <c:pt idx="7698">
                  <c:v>376826969</c:v>
                </c:pt>
                <c:pt idx="7699">
                  <c:v>376826969</c:v>
                </c:pt>
                <c:pt idx="7700">
                  <c:v>376826969</c:v>
                </c:pt>
                <c:pt idx="7701">
                  <c:v>376826969</c:v>
                </c:pt>
                <c:pt idx="7702">
                  <c:v>376826969</c:v>
                </c:pt>
                <c:pt idx="7703">
                  <c:v>378417760</c:v>
                </c:pt>
                <c:pt idx="7704">
                  <c:v>378417760</c:v>
                </c:pt>
                <c:pt idx="7705">
                  <c:v>378417760</c:v>
                </c:pt>
                <c:pt idx="7706">
                  <c:v>378417760</c:v>
                </c:pt>
                <c:pt idx="7707">
                  <c:v>378417760</c:v>
                </c:pt>
                <c:pt idx="7708">
                  <c:v>378417760</c:v>
                </c:pt>
                <c:pt idx="7709">
                  <c:v>378417760</c:v>
                </c:pt>
                <c:pt idx="7710">
                  <c:v>378417760</c:v>
                </c:pt>
                <c:pt idx="7711">
                  <c:v>378417760</c:v>
                </c:pt>
                <c:pt idx="7712">
                  <c:v>378417760</c:v>
                </c:pt>
                <c:pt idx="7713">
                  <c:v>378417760</c:v>
                </c:pt>
                <c:pt idx="7714">
                  <c:v>378558397</c:v>
                </c:pt>
                <c:pt idx="7715">
                  <c:v>378558397</c:v>
                </c:pt>
                <c:pt idx="7716">
                  <c:v>378558397</c:v>
                </c:pt>
                <c:pt idx="7717">
                  <c:v>378558397</c:v>
                </c:pt>
                <c:pt idx="7718">
                  <c:v>379939047</c:v>
                </c:pt>
                <c:pt idx="7719">
                  <c:v>379939047</c:v>
                </c:pt>
                <c:pt idx="7720">
                  <c:v>379939047</c:v>
                </c:pt>
                <c:pt idx="7721">
                  <c:v>379939047</c:v>
                </c:pt>
                <c:pt idx="7722">
                  <c:v>379939047</c:v>
                </c:pt>
                <c:pt idx="7723">
                  <c:v>379939047</c:v>
                </c:pt>
                <c:pt idx="7724">
                  <c:v>379939047</c:v>
                </c:pt>
                <c:pt idx="7725">
                  <c:v>379939047</c:v>
                </c:pt>
                <c:pt idx="7726">
                  <c:v>380436782</c:v>
                </c:pt>
                <c:pt idx="7727">
                  <c:v>380739109</c:v>
                </c:pt>
                <c:pt idx="7728">
                  <c:v>380739109</c:v>
                </c:pt>
                <c:pt idx="7729">
                  <c:v>380739109</c:v>
                </c:pt>
                <c:pt idx="7730">
                  <c:v>380739109</c:v>
                </c:pt>
                <c:pt idx="7731">
                  <c:v>380739109</c:v>
                </c:pt>
                <c:pt idx="7732">
                  <c:v>380739109</c:v>
                </c:pt>
                <c:pt idx="7733">
                  <c:v>380739109</c:v>
                </c:pt>
                <c:pt idx="7734">
                  <c:v>380739116</c:v>
                </c:pt>
                <c:pt idx="7735">
                  <c:v>380739116</c:v>
                </c:pt>
                <c:pt idx="7736">
                  <c:v>380739116</c:v>
                </c:pt>
                <c:pt idx="7737">
                  <c:v>380739116</c:v>
                </c:pt>
                <c:pt idx="7738">
                  <c:v>381299120</c:v>
                </c:pt>
                <c:pt idx="7739">
                  <c:v>381299120</c:v>
                </c:pt>
                <c:pt idx="7740">
                  <c:v>381299120</c:v>
                </c:pt>
                <c:pt idx="7741">
                  <c:v>381299120</c:v>
                </c:pt>
                <c:pt idx="7742">
                  <c:v>381299120</c:v>
                </c:pt>
                <c:pt idx="7743">
                  <c:v>381299120</c:v>
                </c:pt>
                <c:pt idx="7744">
                  <c:v>381299120</c:v>
                </c:pt>
                <c:pt idx="7745">
                  <c:v>381299120</c:v>
                </c:pt>
                <c:pt idx="7746">
                  <c:v>381299120</c:v>
                </c:pt>
                <c:pt idx="7747">
                  <c:v>381299120</c:v>
                </c:pt>
                <c:pt idx="7748">
                  <c:v>381299120</c:v>
                </c:pt>
                <c:pt idx="7749">
                  <c:v>381299120</c:v>
                </c:pt>
                <c:pt idx="7750">
                  <c:v>381299120</c:v>
                </c:pt>
                <c:pt idx="7751">
                  <c:v>381482083</c:v>
                </c:pt>
                <c:pt idx="7752">
                  <c:v>381482083</c:v>
                </c:pt>
                <c:pt idx="7753">
                  <c:v>381482083</c:v>
                </c:pt>
                <c:pt idx="7754">
                  <c:v>381482083</c:v>
                </c:pt>
                <c:pt idx="7755">
                  <c:v>381482083</c:v>
                </c:pt>
                <c:pt idx="7756">
                  <c:v>382119601</c:v>
                </c:pt>
                <c:pt idx="7757">
                  <c:v>382119601</c:v>
                </c:pt>
                <c:pt idx="7758">
                  <c:v>382119601</c:v>
                </c:pt>
                <c:pt idx="7759">
                  <c:v>382119601</c:v>
                </c:pt>
                <c:pt idx="7760">
                  <c:v>382119601</c:v>
                </c:pt>
                <c:pt idx="7761">
                  <c:v>382119601</c:v>
                </c:pt>
                <c:pt idx="7762">
                  <c:v>382119601</c:v>
                </c:pt>
                <c:pt idx="7763">
                  <c:v>382119601</c:v>
                </c:pt>
                <c:pt idx="7764">
                  <c:v>382119601</c:v>
                </c:pt>
                <c:pt idx="7765">
                  <c:v>382190437</c:v>
                </c:pt>
                <c:pt idx="7766">
                  <c:v>382190437</c:v>
                </c:pt>
                <c:pt idx="7767">
                  <c:v>382190437</c:v>
                </c:pt>
                <c:pt idx="7768">
                  <c:v>382190437</c:v>
                </c:pt>
                <c:pt idx="7769">
                  <c:v>382190437</c:v>
                </c:pt>
                <c:pt idx="7770">
                  <c:v>382190437</c:v>
                </c:pt>
                <c:pt idx="7771">
                  <c:v>382615271</c:v>
                </c:pt>
                <c:pt idx="7772">
                  <c:v>382615271</c:v>
                </c:pt>
                <c:pt idx="7773">
                  <c:v>382615271</c:v>
                </c:pt>
                <c:pt idx="7774">
                  <c:v>382615271</c:v>
                </c:pt>
                <c:pt idx="7775">
                  <c:v>382615271</c:v>
                </c:pt>
                <c:pt idx="7776">
                  <c:v>382918723</c:v>
                </c:pt>
                <c:pt idx="7777">
                  <c:v>382918723</c:v>
                </c:pt>
                <c:pt idx="7778">
                  <c:v>382918723</c:v>
                </c:pt>
                <c:pt idx="7779">
                  <c:v>383190005</c:v>
                </c:pt>
                <c:pt idx="7780">
                  <c:v>383190005</c:v>
                </c:pt>
                <c:pt idx="7781">
                  <c:v>383190005</c:v>
                </c:pt>
                <c:pt idx="7782">
                  <c:v>383190005</c:v>
                </c:pt>
                <c:pt idx="7783">
                  <c:v>383190005</c:v>
                </c:pt>
                <c:pt idx="7784">
                  <c:v>383190005</c:v>
                </c:pt>
                <c:pt idx="7785">
                  <c:v>383190005</c:v>
                </c:pt>
                <c:pt idx="7786">
                  <c:v>383190005</c:v>
                </c:pt>
                <c:pt idx="7787">
                  <c:v>383190005</c:v>
                </c:pt>
                <c:pt idx="7788">
                  <c:v>383190005</c:v>
                </c:pt>
                <c:pt idx="7789">
                  <c:v>383190005</c:v>
                </c:pt>
                <c:pt idx="7790">
                  <c:v>383190005</c:v>
                </c:pt>
                <c:pt idx="7791">
                  <c:v>383190005</c:v>
                </c:pt>
                <c:pt idx="7792">
                  <c:v>383190005</c:v>
                </c:pt>
                <c:pt idx="7793">
                  <c:v>383190005</c:v>
                </c:pt>
                <c:pt idx="7794">
                  <c:v>383190005</c:v>
                </c:pt>
                <c:pt idx="7795">
                  <c:v>383190005</c:v>
                </c:pt>
                <c:pt idx="7796">
                  <c:v>383190005</c:v>
                </c:pt>
                <c:pt idx="7797">
                  <c:v>383190005</c:v>
                </c:pt>
                <c:pt idx="7798">
                  <c:v>383190005</c:v>
                </c:pt>
                <c:pt idx="7799">
                  <c:v>383190005</c:v>
                </c:pt>
                <c:pt idx="7800">
                  <c:v>383190005</c:v>
                </c:pt>
                <c:pt idx="7801">
                  <c:v>383190005</c:v>
                </c:pt>
                <c:pt idx="7802">
                  <c:v>383190005</c:v>
                </c:pt>
                <c:pt idx="7803">
                  <c:v>383190005</c:v>
                </c:pt>
                <c:pt idx="7804">
                  <c:v>383190005</c:v>
                </c:pt>
                <c:pt idx="7805">
                  <c:v>383557065</c:v>
                </c:pt>
                <c:pt idx="7806">
                  <c:v>383557065</c:v>
                </c:pt>
                <c:pt idx="7807">
                  <c:v>383557065</c:v>
                </c:pt>
                <c:pt idx="7808">
                  <c:v>383557065</c:v>
                </c:pt>
                <c:pt idx="7809">
                  <c:v>383557065</c:v>
                </c:pt>
                <c:pt idx="7810">
                  <c:v>383557065</c:v>
                </c:pt>
                <c:pt idx="7811">
                  <c:v>383557065</c:v>
                </c:pt>
                <c:pt idx="7812">
                  <c:v>383557065</c:v>
                </c:pt>
                <c:pt idx="7813">
                  <c:v>383557065</c:v>
                </c:pt>
                <c:pt idx="7814">
                  <c:v>383557065</c:v>
                </c:pt>
                <c:pt idx="7815">
                  <c:v>383557065</c:v>
                </c:pt>
                <c:pt idx="7816">
                  <c:v>383557065</c:v>
                </c:pt>
                <c:pt idx="7817">
                  <c:v>383557065</c:v>
                </c:pt>
                <c:pt idx="7818">
                  <c:v>383557065</c:v>
                </c:pt>
                <c:pt idx="7819">
                  <c:v>383557065</c:v>
                </c:pt>
                <c:pt idx="7820">
                  <c:v>383557065</c:v>
                </c:pt>
                <c:pt idx="7821">
                  <c:v>383955684</c:v>
                </c:pt>
                <c:pt idx="7822">
                  <c:v>383955684</c:v>
                </c:pt>
                <c:pt idx="7823">
                  <c:v>383955684</c:v>
                </c:pt>
                <c:pt idx="7824">
                  <c:v>383955684</c:v>
                </c:pt>
                <c:pt idx="7825">
                  <c:v>383955684</c:v>
                </c:pt>
                <c:pt idx="7826">
                  <c:v>383955684</c:v>
                </c:pt>
                <c:pt idx="7827">
                  <c:v>383955684</c:v>
                </c:pt>
                <c:pt idx="7828">
                  <c:v>383955684</c:v>
                </c:pt>
                <c:pt idx="7829">
                  <c:v>383955684</c:v>
                </c:pt>
                <c:pt idx="7830">
                  <c:v>383955684</c:v>
                </c:pt>
                <c:pt idx="7831">
                  <c:v>384076671</c:v>
                </c:pt>
                <c:pt idx="7832">
                  <c:v>384076671</c:v>
                </c:pt>
                <c:pt idx="7833">
                  <c:v>384076671</c:v>
                </c:pt>
                <c:pt idx="7834">
                  <c:v>384076671</c:v>
                </c:pt>
                <c:pt idx="7835">
                  <c:v>384076671</c:v>
                </c:pt>
                <c:pt idx="7836">
                  <c:v>384076671</c:v>
                </c:pt>
                <c:pt idx="7837">
                  <c:v>384076671</c:v>
                </c:pt>
                <c:pt idx="7838">
                  <c:v>384076671</c:v>
                </c:pt>
                <c:pt idx="7839">
                  <c:v>384076671</c:v>
                </c:pt>
                <c:pt idx="7840">
                  <c:v>384076671</c:v>
                </c:pt>
                <c:pt idx="7841">
                  <c:v>384076671</c:v>
                </c:pt>
                <c:pt idx="7842">
                  <c:v>384076671</c:v>
                </c:pt>
                <c:pt idx="7843">
                  <c:v>384076671</c:v>
                </c:pt>
                <c:pt idx="7844">
                  <c:v>384076671</c:v>
                </c:pt>
                <c:pt idx="7845">
                  <c:v>384076671</c:v>
                </c:pt>
                <c:pt idx="7846">
                  <c:v>384076671</c:v>
                </c:pt>
                <c:pt idx="7847">
                  <c:v>384076671</c:v>
                </c:pt>
                <c:pt idx="7848">
                  <c:v>384076671</c:v>
                </c:pt>
                <c:pt idx="7849">
                  <c:v>384076671</c:v>
                </c:pt>
                <c:pt idx="7850">
                  <c:v>384212604</c:v>
                </c:pt>
                <c:pt idx="7851">
                  <c:v>384212604</c:v>
                </c:pt>
                <c:pt idx="7852">
                  <c:v>384212604</c:v>
                </c:pt>
                <c:pt idx="7853">
                  <c:v>384212604</c:v>
                </c:pt>
                <c:pt idx="7854">
                  <c:v>384212604</c:v>
                </c:pt>
                <c:pt idx="7855">
                  <c:v>384212604</c:v>
                </c:pt>
                <c:pt idx="7856">
                  <c:v>384212604</c:v>
                </c:pt>
                <c:pt idx="7857">
                  <c:v>384212604</c:v>
                </c:pt>
                <c:pt idx="7858">
                  <c:v>384212604</c:v>
                </c:pt>
                <c:pt idx="7859">
                  <c:v>384212604</c:v>
                </c:pt>
                <c:pt idx="7860">
                  <c:v>384212604</c:v>
                </c:pt>
                <c:pt idx="7861">
                  <c:v>384212604</c:v>
                </c:pt>
                <c:pt idx="7862">
                  <c:v>384212604</c:v>
                </c:pt>
                <c:pt idx="7863">
                  <c:v>384212604</c:v>
                </c:pt>
                <c:pt idx="7864">
                  <c:v>384212604</c:v>
                </c:pt>
                <c:pt idx="7865">
                  <c:v>384212604</c:v>
                </c:pt>
                <c:pt idx="7866">
                  <c:v>384212604</c:v>
                </c:pt>
                <c:pt idx="7867">
                  <c:v>384212604</c:v>
                </c:pt>
                <c:pt idx="7868">
                  <c:v>384212604</c:v>
                </c:pt>
                <c:pt idx="7869">
                  <c:v>384212604</c:v>
                </c:pt>
                <c:pt idx="7870">
                  <c:v>384212604</c:v>
                </c:pt>
                <c:pt idx="7871">
                  <c:v>384212604</c:v>
                </c:pt>
                <c:pt idx="7872">
                  <c:v>384212604</c:v>
                </c:pt>
                <c:pt idx="7873">
                  <c:v>384212604</c:v>
                </c:pt>
                <c:pt idx="7874">
                  <c:v>384412079</c:v>
                </c:pt>
                <c:pt idx="7875">
                  <c:v>384412079</c:v>
                </c:pt>
                <c:pt idx="7876">
                  <c:v>384412079</c:v>
                </c:pt>
                <c:pt idx="7877">
                  <c:v>384412079</c:v>
                </c:pt>
                <c:pt idx="7878">
                  <c:v>384412079</c:v>
                </c:pt>
                <c:pt idx="7879">
                  <c:v>384412079</c:v>
                </c:pt>
                <c:pt idx="7880">
                  <c:v>384412079</c:v>
                </c:pt>
                <c:pt idx="7881">
                  <c:v>384412079</c:v>
                </c:pt>
                <c:pt idx="7882">
                  <c:v>384412079</c:v>
                </c:pt>
                <c:pt idx="7883">
                  <c:v>384412079</c:v>
                </c:pt>
                <c:pt idx="7884">
                  <c:v>384412079</c:v>
                </c:pt>
                <c:pt idx="7885">
                  <c:v>384412079</c:v>
                </c:pt>
                <c:pt idx="7886">
                  <c:v>384412079</c:v>
                </c:pt>
                <c:pt idx="7887">
                  <c:v>384412079</c:v>
                </c:pt>
                <c:pt idx="7888">
                  <c:v>384412079</c:v>
                </c:pt>
                <c:pt idx="7889">
                  <c:v>384412079</c:v>
                </c:pt>
                <c:pt idx="7890">
                  <c:v>384412079</c:v>
                </c:pt>
                <c:pt idx="7891">
                  <c:v>384412079</c:v>
                </c:pt>
                <c:pt idx="7892">
                  <c:v>384412079</c:v>
                </c:pt>
                <c:pt idx="7893">
                  <c:v>384412079</c:v>
                </c:pt>
                <c:pt idx="7894">
                  <c:v>384412079</c:v>
                </c:pt>
                <c:pt idx="7895">
                  <c:v>384412079</c:v>
                </c:pt>
                <c:pt idx="7896">
                  <c:v>384846980</c:v>
                </c:pt>
                <c:pt idx="7897">
                  <c:v>384846980</c:v>
                </c:pt>
                <c:pt idx="7898">
                  <c:v>384846980</c:v>
                </c:pt>
                <c:pt idx="7899">
                  <c:v>384846980</c:v>
                </c:pt>
                <c:pt idx="7900">
                  <c:v>384846980</c:v>
                </c:pt>
                <c:pt idx="7901">
                  <c:v>385325018</c:v>
                </c:pt>
                <c:pt idx="7902">
                  <c:v>385325018</c:v>
                </c:pt>
                <c:pt idx="7903">
                  <c:v>385325018</c:v>
                </c:pt>
                <c:pt idx="7904">
                  <c:v>385325018</c:v>
                </c:pt>
                <c:pt idx="7905">
                  <c:v>385396872</c:v>
                </c:pt>
                <c:pt idx="7906">
                  <c:v>385396872</c:v>
                </c:pt>
                <c:pt idx="7907">
                  <c:v>385396872</c:v>
                </c:pt>
                <c:pt idx="7908">
                  <c:v>385396872</c:v>
                </c:pt>
                <c:pt idx="7909">
                  <c:v>385396872</c:v>
                </c:pt>
                <c:pt idx="7910">
                  <c:v>385396872</c:v>
                </c:pt>
                <c:pt idx="7911">
                  <c:v>385396872</c:v>
                </c:pt>
                <c:pt idx="7912">
                  <c:v>385396872</c:v>
                </c:pt>
                <c:pt idx="7913">
                  <c:v>385396872</c:v>
                </c:pt>
                <c:pt idx="7914">
                  <c:v>385396872</c:v>
                </c:pt>
                <c:pt idx="7915">
                  <c:v>385396872</c:v>
                </c:pt>
                <c:pt idx="7916">
                  <c:v>385396872</c:v>
                </c:pt>
                <c:pt idx="7917">
                  <c:v>385396872</c:v>
                </c:pt>
                <c:pt idx="7918">
                  <c:v>385396872</c:v>
                </c:pt>
                <c:pt idx="7919">
                  <c:v>385396872</c:v>
                </c:pt>
                <c:pt idx="7920">
                  <c:v>385422834</c:v>
                </c:pt>
                <c:pt idx="7921">
                  <c:v>385422834</c:v>
                </c:pt>
                <c:pt idx="7922">
                  <c:v>385422834</c:v>
                </c:pt>
                <c:pt idx="7923">
                  <c:v>385422834</c:v>
                </c:pt>
                <c:pt idx="7924">
                  <c:v>385422834</c:v>
                </c:pt>
                <c:pt idx="7925">
                  <c:v>385422834</c:v>
                </c:pt>
                <c:pt idx="7926">
                  <c:v>385422834</c:v>
                </c:pt>
                <c:pt idx="7927">
                  <c:v>385422834</c:v>
                </c:pt>
                <c:pt idx="7928">
                  <c:v>385445588</c:v>
                </c:pt>
                <c:pt idx="7929">
                  <c:v>385445588</c:v>
                </c:pt>
                <c:pt idx="7930">
                  <c:v>385445588</c:v>
                </c:pt>
                <c:pt idx="7931">
                  <c:v>385445588</c:v>
                </c:pt>
                <c:pt idx="7932">
                  <c:v>385445588</c:v>
                </c:pt>
                <c:pt idx="7933">
                  <c:v>385445588</c:v>
                </c:pt>
                <c:pt idx="7934">
                  <c:v>385445588</c:v>
                </c:pt>
                <c:pt idx="7935">
                  <c:v>385445588</c:v>
                </c:pt>
                <c:pt idx="7936">
                  <c:v>385445588</c:v>
                </c:pt>
                <c:pt idx="7937">
                  <c:v>385445588</c:v>
                </c:pt>
                <c:pt idx="7938">
                  <c:v>385445588</c:v>
                </c:pt>
                <c:pt idx="7939">
                  <c:v>385445588</c:v>
                </c:pt>
                <c:pt idx="7940">
                  <c:v>385445588</c:v>
                </c:pt>
                <c:pt idx="7941">
                  <c:v>385445588</c:v>
                </c:pt>
                <c:pt idx="7942">
                  <c:v>385445588</c:v>
                </c:pt>
                <c:pt idx="7943">
                  <c:v>385445588</c:v>
                </c:pt>
                <c:pt idx="7944">
                  <c:v>385445588</c:v>
                </c:pt>
                <c:pt idx="7945">
                  <c:v>385445588</c:v>
                </c:pt>
                <c:pt idx="7946">
                  <c:v>385735060</c:v>
                </c:pt>
                <c:pt idx="7947">
                  <c:v>385735060</c:v>
                </c:pt>
                <c:pt idx="7948">
                  <c:v>385735060</c:v>
                </c:pt>
                <c:pt idx="7949">
                  <c:v>385735060</c:v>
                </c:pt>
                <c:pt idx="7950">
                  <c:v>385735060</c:v>
                </c:pt>
                <c:pt idx="7951">
                  <c:v>385735060</c:v>
                </c:pt>
                <c:pt idx="7952">
                  <c:v>385735060</c:v>
                </c:pt>
                <c:pt idx="7953">
                  <c:v>385735060</c:v>
                </c:pt>
                <c:pt idx="7954">
                  <c:v>385735060</c:v>
                </c:pt>
                <c:pt idx="7955">
                  <c:v>385735060</c:v>
                </c:pt>
                <c:pt idx="7956">
                  <c:v>385735060</c:v>
                </c:pt>
                <c:pt idx="7957">
                  <c:v>385735060</c:v>
                </c:pt>
                <c:pt idx="7958">
                  <c:v>385735060</c:v>
                </c:pt>
                <c:pt idx="7959">
                  <c:v>385934871</c:v>
                </c:pt>
                <c:pt idx="7960">
                  <c:v>385934871</c:v>
                </c:pt>
                <c:pt idx="7961">
                  <c:v>385934871</c:v>
                </c:pt>
                <c:pt idx="7962">
                  <c:v>385934878</c:v>
                </c:pt>
                <c:pt idx="7963">
                  <c:v>385934878</c:v>
                </c:pt>
                <c:pt idx="7964">
                  <c:v>385934878</c:v>
                </c:pt>
                <c:pt idx="7965">
                  <c:v>385934878</c:v>
                </c:pt>
                <c:pt idx="7966">
                  <c:v>385934878</c:v>
                </c:pt>
                <c:pt idx="7967">
                  <c:v>387403752</c:v>
                </c:pt>
                <c:pt idx="7968">
                  <c:v>387403752</c:v>
                </c:pt>
                <c:pt idx="7969">
                  <c:v>387403752</c:v>
                </c:pt>
                <c:pt idx="7970">
                  <c:v>387403752</c:v>
                </c:pt>
                <c:pt idx="7971">
                  <c:v>387403752</c:v>
                </c:pt>
                <c:pt idx="7972">
                  <c:v>387403752</c:v>
                </c:pt>
                <c:pt idx="7973">
                  <c:v>387403752</c:v>
                </c:pt>
                <c:pt idx="7974">
                  <c:v>387510399</c:v>
                </c:pt>
                <c:pt idx="7975">
                  <c:v>387510399</c:v>
                </c:pt>
                <c:pt idx="7976">
                  <c:v>387510399</c:v>
                </c:pt>
                <c:pt idx="7977">
                  <c:v>387617571</c:v>
                </c:pt>
                <c:pt idx="7978">
                  <c:v>387617571</c:v>
                </c:pt>
                <c:pt idx="7979">
                  <c:v>387617571</c:v>
                </c:pt>
                <c:pt idx="7980">
                  <c:v>387617571</c:v>
                </c:pt>
                <c:pt idx="7981">
                  <c:v>387711093</c:v>
                </c:pt>
                <c:pt idx="7982">
                  <c:v>387711093</c:v>
                </c:pt>
                <c:pt idx="7983">
                  <c:v>387711093</c:v>
                </c:pt>
                <c:pt idx="7984">
                  <c:v>387711093</c:v>
                </c:pt>
                <c:pt idx="7985">
                  <c:v>387711093</c:v>
                </c:pt>
                <c:pt idx="7986">
                  <c:v>387711093</c:v>
                </c:pt>
                <c:pt idx="7987">
                  <c:v>387711093</c:v>
                </c:pt>
                <c:pt idx="7988">
                  <c:v>387711093</c:v>
                </c:pt>
                <c:pt idx="7989">
                  <c:v>387711093</c:v>
                </c:pt>
                <c:pt idx="7990">
                  <c:v>387910497</c:v>
                </c:pt>
                <c:pt idx="7991">
                  <c:v>387910497</c:v>
                </c:pt>
                <c:pt idx="7992">
                  <c:v>387910497</c:v>
                </c:pt>
                <c:pt idx="7993">
                  <c:v>387910497</c:v>
                </c:pt>
                <c:pt idx="7994">
                  <c:v>387910497</c:v>
                </c:pt>
                <c:pt idx="7995">
                  <c:v>387910497</c:v>
                </c:pt>
                <c:pt idx="7996">
                  <c:v>387910497</c:v>
                </c:pt>
                <c:pt idx="7997">
                  <c:v>387910497</c:v>
                </c:pt>
                <c:pt idx="7998">
                  <c:v>387910497</c:v>
                </c:pt>
                <c:pt idx="7999">
                  <c:v>387910497</c:v>
                </c:pt>
                <c:pt idx="8000">
                  <c:v>387910497</c:v>
                </c:pt>
                <c:pt idx="8001">
                  <c:v>387910497</c:v>
                </c:pt>
                <c:pt idx="8002">
                  <c:v>387910497</c:v>
                </c:pt>
                <c:pt idx="8003">
                  <c:v>387910497</c:v>
                </c:pt>
                <c:pt idx="8004">
                  <c:v>388054977</c:v>
                </c:pt>
                <c:pt idx="8005">
                  <c:v>388054977</c:v>
                </c:pt>
                <c:pt idx="8006">
                  <c:v>388054977</c:v>
                </c:pt>
                <c:pt idx="8007">
                  <c:v>388054977</c:v>
                </c:pt>
                <c:pt idx="8008">
                  <c:v>388054977</c:v>
                </c:pt>
                <c:pt idx="8009">
                  <c:v>388054977</c:v>
                </c:pt>
                <c:pt idx="8010">
                  <c:v>388054977</c:v>
                </c:pt>
                <c:pt idx="8011">
                  <c:v>388054977</c:v>
                </c:pt>
                <c:pt idx="8012">
                  <c:v>388054977</c:v>
                </c:pt>
                <c:pt idx="8013">
                  <c:v>388054977</c:v>
                </c:pt>
                <c:pt idx="8014">
                  <c:v>388054984</c:v>
                </c:pt>
                <c:pt idx="8015">
                  <c:v>388054984</c:v>
                </c:pt>
                <c:pt idx="8016">
                  <c:v>388054984</c:v>
                </c:pt>
                <c:pt idx="8017">
                  <c:v>388054984</c:v>
                </c:pt>
                <c:pt idx="8018">
                  <c:v>388054984</c:v>
                </c:pt>
                <c:pt idx="8019">
                  <c:v>388054984</c:v>
                </c:pt>
                <c:pt idx="8020">
                  <c:v>388054984</c:v>
                </c:pt>
                <c:pt idx="8021">
                  <c:v>388054984</c:v>
                </c:pt>
                <c:pt idx="8022">
                  <c:v>388054984</c:v>
                </c:pt>
                <c:pt idx="8023">
                  <c:v>388054984</c:v>
                </c:pt>
                <c:pt idx="8024">
                  <c:v>388054984</c:v>
                </c:pt>
                <c:pt idx="8025">
                  <c:v>388054984</c:v>
                </c:pt>
                <c:pt idx="8026">
                  <c:v>388054984</c:v>
                </c:pt>
                <c:pt idx="8027">
                  <c:v>388268661</c:v>
                </c:pt>
                <c:pt idx="8028">
                  <c:v>388268661</c:v>
                </c:pt>
                <c:pt idx="8029">
                  <c:v>388268661</c:v>
                </c:pt>
                <c:pt idx="8030">
                  <c:v>388268661</c:v>
                </c:pt>
                <c:pt idx="8031">
                  <c:v>388268661</c:v>
                </c:pt>
                <c:pt idx="8032">
                  <c:v>388268661</c:v>
                </c:pt>
                <c:pt idx="8033">
                  <c:v>388268661</c:v>
                </c:pt>
                <c:pt idx="8034">
                  <c:v>388268661</c:v>
                </c:pt>
                <c:pt idx="8035">
                  <c:v>388268661</c:v>
                </c:pt>
                <c:pt idx="8036">
                  <c:v>388268661</c:v>
                </c:pt>
                <c:pt idx="8037">
                  <c:v>388268661</c:v>
                </c:pt>
                <c:pt idx="8038">
                  <c:v>388268661</c:v>
                </c:pt>
                <c:pt idx="8039">
                  <c:v>388268661</c:v>
                </c:pt>
                <c:pt idx="8040">
                  <c:v>388268661</c:v>
                </c:pt>
                <c:pt idx="8041">
                  <c:v>388268661</c:v>
                </c:pt>
                <c:pt idx="8042">
                  <c:v>388268661</c:v>
                </c:pt>
                <c:pt idx="8043">
                  <c:v>388268661</c:v>
                </c:pt>
                <c:pt idx="8044">
                  <c:v>388268661</c:v>
                </c:pt>
                <c:pt idx="8045">
                  <c:v>388268661</c:v>
                </c:pt>
                <c:pt idx="8046">
                  <c:v>388268661</c:v>
                </c:pt>
                <c:pt idx="8047">
                  <c:v>388268661</c:v>
                </c:pt>
                <c:pt idx="8048">
                  <c:v>388485377</c:v>
                </c:pt>
                <c:pt idx="8049">
                  <c:v>388485377</c:v>
                </c:pt>
                <c:pt idx="8050">
                  <c:v>388485377</c:v>
                </c:pt>
                <c:pt idx="8051">
                  <c:v>388485377</c:v>
                </c:pt>
                <c:pt idx="8052">
                  <c:v>388485377</c:v>
                </c:pt>
                <c:pt idx="8053">
                  <c:v>388510720</c:v>
                </c:pt>
                <c:pt idx="8054">
                  <c:v>388510720</c:v>
                </c:pt>
                <c:pt idx="8055">
                  <c:v>388510720</c:v>
                </c:pt>
                <c:pt idx="8056">
                  <c:v>388510720</c:v>
                </c:pt>
                <c:pt idx="8057">
                  <c:v>388557174</c:v>
                </c:pt>
                <c:pt idx="8058">
                  <c:v>388557174</c:v>
                </c:pt>
                <c:pt idx="8059">
                  <c:v>388557174</c:v>
                </c:pt>
                <c:pt idx="8060">
                  <c:v>388557174</c:v>
                </c:pt>
                <c:pt idx="8061">
                  <c:v>388557174</c:v>
                </c:pt>
                <c:pt idx="8062">
                  <c:v>388557174</c:v>
                </c:pt>
                <c:pt idx="8063">
                  <c:v>388557174</c:v>
                </c:pt>
                <c:pt idx="8064">
                  <c:v>388557174</c:v>
                </c:pt>
                <c:pt idx="8065">
                  <c:v>388557174</c:v>
                </c:pt>
                <c:pt idx="8066">
                  <c:v>388557174</c:v>
                </c:pt>
                <c:pt idx="8067">
                  <c:v>388557174</c:v>
                </c:pt>
                <c:pt idx="8068">
                  <c:v>388557174</c:v>
                </c:pt>
                <c:pt idx="8069">
                  <c:v>389150580</c:v>
                </c:pt>
                <c:pt idx="8070">
                  <c:v>389150580</c:v>
                </c:pt>
                <c:pt idx="8071">
                  <c:v>389150580</c:v>
                </c:pt>
                <c:pt idx="8072">
                  <c:v>389150580</c:v>
                </c:pt>
                <c:pt idx="8073">
                  <c:v>389150580</c:v>
                </c:pt>
                <c:pt idx="8074">
                  <c:v>389150580</c:v>
                </c:pt>
                <c:pt idx="8075">
                  <c:v>389150580</c:v>
                </c:pt>
                <c:pt idx="8076">
                  <c:v>389150580</c:v>
                </c:pt>
                <c:pt idx="8077">
                  <c:v>389150580</c:v>
                </c:pt>
                <c:pt idx="8078">
                  <c:v>389150580</c:v>
                </c:pt>
                <c:pt idx="8079">
                  <c:v>389150580</c:v>
                </c:pt>
                <c:pt idx="8080">
                  <c:v>389150580</c:v>
                </c:pt>
                <c:pt idx="8081">
                  <c:v>389150580</c:v>
                </c:pt>
                <c:pt idx="8082">
                  <c:v>389150580</c:v>
                </c:pt>
                <c:pt idx="8083">
                  <c:v>389150580</c:v>
                </c:pt>
                <c:pt idx="8084">
                  <c:v>389150580</c:v>
                </c:pt>
                <c:pt idx="8085">
                  <c:v>389150580</c:v>
                </c:pt>
                <c:pt idx="8086">
                  <c:v>389150580</c:v>
                </c:pt>
                <c:pt idx="8087">
                  <c:v>389511850</c:v>
                </c:pt>
                <c:pt idx="8088">
                  <c:v>389511850</c:v>
                </c:pt>
                <c:pt idx="8089">
                  <c:v>389511850</c:v>
                </c:pt>
                <c:pt idx="8090">
                  <c:v>389511850</c:v>
                </c:pt>
                <c:pt idx="8091">
                  <c:v>389511850</c:v>
                </c:pt>
                <c:pt idx="8092">
                  <c:v>389511850</c:v>
                </c:pt>
                <c:pt idx="8093">
                  <c:v>389511850</c:v>
                </c:pt>
                <c:pt idx="8094">
                  <c:v>389511850</c:v>
                </c:pt>
                <c:pt idx="8095">
                  <c:v>389602636</c:v>
                </c:pt>
                <c:pt idx="8096">
                  <c:v>389602636</c:v>
                </c:pt>
                <c:pt idx="8097">
                  <c:v>389602636</c:v>
                </c:pt>
                <c:pt idx="8098">
                  <c:v>389602636</c:v>
                </c:pt>
                <c:pt idx="8099">
                  <c:v>389602636</c:v>
                </c:pt>
                <c:pt idx="8100">
                  <c:v>389602636</c:v>
                </c:pt>
                <c:pt idx="8101">
                  <c:v>389602636</c:v>
                </c:pt>
                <c:pt idx="8102">
                  <c:v>389602636</c:v>
                </c:pt>
                <c:pt idx="8103">
                  <c:v>389602636</c:v>
                </c:pt>
                <c:pt idx="8104">
                  <c:v>389602636</c:v>
                </c:pt>
                <c:pt idx="8105">
                  <c:v>389602636</c:v>
                </c:pt>
                <c:pt idx="8106">
                  <c:v>389602636</c:v>
                </c:pt>
                <c:pt idx="8107">
                  <c:v>389602636</c:v>
                </c:pt>
                <c:pt idx="8108">
                  <c:v>389602636</c:v>
                </c:pt>
                <c:pt idx="8109">
                  <c:v>389602636</c:v>
                </c:pt>
                <c:pt idx="8110">
                  <c:v>389602636</c:v>
                </c:pt>
                <c:pt idx="8111">
                  <c:v>390021410</c:v>
                </c:pt>
                <c:pt idx="8112">
                  <c:v>390021410</c:v>
                </c:pt>
                <c:pt idx="8113">
                  <c:v>390021410</c:v>
                </c:pt>
                <c:pt idx="8114">
                  <c:v>390021410</c:v>
                </c:pt>
                <c:pt idx="8115">
                  <c:v>390021417</c:v>
                </c:pt>
                <c:pt idx="8116">
                  <c:v>390021417</c:v>
                </c:pt>
                <c:pt idx="8117">
                  <c:v>390021417</c:v>
                </c:pt>
                <c:pt idx="8118">
                  <c:v>390021417</c:v>
                </c:pt>
                <c:pt idx="8119">
                  <c:v>390021417</c:v>
                </c:pt>
                <c:pt idx="8120">
                  <c:v>390021417</c:v>
                </c:pt>
                <c:pt idx="8121">
                  <c:v>390089597</c:v>
                </c:pt>
                <c:pt idx="8122">
                  <c:v>390089597</c:v>
                </c:pt>
                <c:pt idx="8123">
                  <c:v>390089597</c:v>
                </c:pt>
                <c:pt idx="8124">
                  <c:v>390089597</c:v>
                </c:pt>
                <c:pt idx="8125">
                  <c:v>390089597</c:v>
                </c:pt>
                <c:pt idx="8126">
                  <c:v>390295201</c:v>
                </c:pt>
                <c:pt idx="8127">
                  <c:v>390295201</c:v>
                </c:pt>
                <c:pt idx="8128">
                  <c:v>390295201</c:v>
                </c:pt>
                <c:pt idx="8129">
                  <c:v>390369938</c:v>
                </c:pt>
                <c:pt idx="8130">
                  <c:v>390369938</c:v>
                </c:pt>
                <c:pt idx="8131">
                  <c:v>390369938</c:v>
                </c:pt>
                <c:pt idx="8132">
                  <c:v>390369938</c:v>
                </c:pt>
                <c:pt idx="8133">
                  <c:v>390369938</c:v>
                </c:pt>
                <c:pt idx="8134">
                  <c:v>390369938</c:v>
                </c:pt>
                <c:pt idx="8135">
                  <c:v>390369938</c:v>
                </c:pt>
                <c:pt idx="8136">
                  <c:v>390369938</c:v>
                </c:pt>
                <c:pt idx="8137">
                  <c:v>390369938</c:v>
                </c:pt>
                <c:pt idx="8138">
                  <c:v>390369938</c:v>
                </c:pt>
                <c:pt idx="8139">
                  <c:v>390369938</c:v>
                </c:pt>
                <c:pt idx="8140">
                  <c:v>390369938</c:v>
                </c:pt>
                <c:pt idx="8141">
                  <c:v>390369938</c:v>
                </c:pt>
                <c:pt idx="8142">
                  <c:v>390369938</c:v>
                </c:pt>
                <c:pt idx="8143">
                  <c:v>390369938</c:v>
                </c:pt>
                <c:pt idx="8144">
                  <c:v>390369938</c:v>
                </c:pt>
                <c:pt idx="8145">
                  <c:v>390369938</c:v>
                </c:pt>
                <c:pt idx="8146">
                  <c:v>390611124</c:v>
                </c:pt>
                <c:pt idx="8147">
                  <c:v>390611124</c:v>
                </c:pt>
                <c:pt idx="8148">
                  <c:v>390611124</c:v>
                </c:pt>
                <c:pt idx="8149">
                  <c:v>391123739</c:v>
                </c:pt>
                <c:pt idx="8150">
                  <c:v>391123739</c:v>
                </c:pt>
                <c:pt idx="8151">
                  <c:v>391123739</c:v>
                </c:pt>
                <c:pt idx="8152">
                  <c:v>391123739</c:v>
                </c:pt>
                <c:pt idx="8153">
                  <c:v>391123739</c:v>
                </c:pt>
                <c:pt idx="8154">
                  <c:v>391123739</c:v>
                </c:pt>
                <c:pt idx="8155">
                  <c:v>391123739</c:v>
                </c:pt>
                <c:pt idx="8156">
                  <c:v>391123739</c:v>
                </c:pt>
                <c:pt idx="8157">
                  <c:v>391123739</c:v>
                </c:pt>
                <c:pt idx="8158">
                  <c:v>391142391</c:v>
                </c:pt>
                <c:pt idx="8159">
                  <c:v>391142391</c:v>
                </c:pt>
                <c:pt idx="8160">
                  <c:v>391142391</c:v>
                </c:pt>
                <c:pt idx="8161">
                  <c:v>391142391</c:v>
                </c:pt>
                <c:pt idx="8162">
                  <c:v>391142391</c:v>
                </c:pt>
                <c:pt idx="8163">
                  <c:v>391142391</c:v>
                </c:pt>
                <c:pt idx="8164">
                  <c:v>391142391</c:v>
                </c:pt>
                <c:pt idx="8165">
                  <c:v>391142391</c:v>
                </c:pt>
                <c:pt idx="8166">
                  <c:v>391142391</c:v>
                </c:pt>
                <c:pt idx="8167">
                  <c:v>391142391</c:v>
                </c:pt>
                <c:pt idx="8168">
                  <c:v>391142391</c:v>
                </c:pt>
                <c:pt idx="8169">
                  <c:v>391144656</c:v>
                </c:pt>
                <c:pt idx="8170">
                  <c:v>391144656</c:v>
                </c:pt>
                <c:pt idx="8171">
                  <c:v>391144656</c:v>
                </c:pt>
                <c:pt idx="8172">
                  <c:v>391144656</c:v>
                </c:pt>
                <c:pt idx="8173">
                  <c:v>391144656</c:v>
                </c:pt>
                <c:pt idx="8174">
                  <c:v>391144656</c:v>
                </c:pt>
                <c:pt idx="8175">
                  <c:v>391144656</c:v>
                </c:pt>
                <c:pt idx="8176">
                  <c:v>391144656</c:v>
                </c:pt>
                <c:pt idx="8177">
                  <c:v>391144656</c:v>
                </c:pt>
                <c:pt idx="8178">
                  <c:v>391144656</c:v>
                </c:pt>
                <c:pt idx="8179">
                  <c:v>391144656</c:v>
                </c:pt>
                <c:pt idx="8180">
                  <c:v>391144656</c:v>
                </c:pt>
                <c:pt idx="8181">
                  <c:v>391144656</c:v>
                </c:pt>
                <c:pt idx="8182">
                  <c:v>391144656</c:v>
                </c:pt>
                <c:pt idx="8183">
                  <c:v>391708436</c:v>
                </c:pt>
                <c:pt idx="8184">
                  <c:v>391708436</c:v>
                </c:pt>
                <c:pt idx="8185">
                  <c:v>391708436</c:v>
                </c:pt>
                <c:pt idx="8186">
                  <c:v>391708436</c:v>
                </c:pt>
                <c:pt idx="8187">
                  <c:v>391708436</c:v>
                </c:pt>
                <c:pt idx="8188">
                  <c:v>391708436</c:v>
                </c:pt>
                <c:pt idx="8189">
                  <c:v>391708436</c:v>
                </c:pt>
                <c:pt idx="8190">
                  <c:v>391708436</c:v>
                </c:pt>
                <c:pt idx="8191">
                  <c:v>391708436</c:v>
                </c:pt>
                <c:pt idx="8192">
                  <c:v>391708436</c:v>
                </c:pt>
                <c:pt idx="8193">
                  <c:v>391708436</c:v>
                </c:pt>
                <c:pt idx="8194">
                  <c:v>391708436</c:v>
                </c:pt>
                <c:pt idx="8195">
                  <c:v>391708436</c:v>
                </c:pt>
                <c:pt idx="8196">
                  <c:v>391708436</c:v>
                </c:pt>
                <c:pt idx="8197">
                  <c:v>392002942</c:v>
                </c:pt>
                <c:pt idx="8198">
                  <c:v>392002942</c:v>
                </c:pt>
                <c:pt idx="8199">
                  <c:v>392002942</c:v>
                </c:pt>
                <c:pt idx="8200">
                  <c:v>392002942</c:v>
                </c:pt>
                <c:pt idx="8201">
                  <c:v>392002942</c:v>
                </c:pt>
                <c:pt idx="8202">
                  <c:v>392002942</c:v>
                </c:pt>
                <c:pt idx="8203">
                  <c:v>392002942</c:v>
                </c:pt>
                <c:pt idx="8204">
                  <c:v>392658579</c:v>
                </c:pt>
                <c:pt idx="8205">
                  <c:v>392658579</c:v>
                </c:pt>
                <c:pt idx="8206">
                  <c:v>392658579</c:v>
                </c:pt>
                <c:pt idx="8207">
                  <c:v>392658579</c:v>
                </c:pt>
                <c:pt idx="8208">
                  <c:v>392658579</c:v>
                </c:pt>
                <c:pt idx="8209">
                  <c:v>392658579</c:v>
                </c:pt>
                <c:pt idx="8210">
                  <c:v>392658579</c:v>
                </c:pt>
                <c:pt idx="8211">
                  <c:v>393289934</c:v>
                </c:pt>
                <c:pt idx="8212">
                  <c:v>393289934</c:v>
                </c:pt>
                <c:pt idx="8213">
                  <c:v>393369182</c:v>
                </c:pt>
                <c:pt idx="8214">
                  <c:v>393369182</c:v>
                </c:pt>
                <c:pt idx="8215">
                  <c:v>393369182</c:v>
                </c:pt>
                <c:pt idx="8216">
                  <c:v>393369182</c:v>
                </c:pt>
                <c:pt idx="8217">
                  <c:v>393872025</c:v>
                </c:pt>
                <c:pt idx="8218">
                  <c:v>393872025</c:v>
                </c:pt>
                <c:pt idx="8219">
                  <c:v>393872025</c:v>
                </c:pt>
                <c:pt idx="8220">
                  <c:v>393872025</c:v>
                </c:pt>
                <c:pt idx="8221">
                  <c:v>393872025</c:v>
                </c:pt>
                <c:pt idx="8222">
                  <c:v>393872025</c:v>
                </c:pt>
                <c:pt idx="8223">
                  <c:v>393872025</c:v>
                </c:pt>
                <c:pt idx="8224">
                  <c:v>393872025</c:v>
                </c:pt>
                <c:pt idx="8225">
                  <c:v>393872025</c:v>
                </c:pt>
                <c:pt idx="8226">
                  <c:v>393872025</c:v>
                </c:pt>
                <c:pt idx="8227">
                  <c:v>393872025</c:v>
                </c:pt>
                <c:pt idx="8228">
                  <c:v>393872025</c:v>
                </c:pt>
                <c:pt idx="8229">
                  <c:v>393872025</c:v>
                </c:pt>
                <c:pt idx="8230">
                  <c:v>393872025</c:v>
                </c:pt>
                <c:pt idx="8231">
                  <c:v>393872025</c:v>
                </c:pt>
                <c:pt idx="8232">
                  <c:v>393872025</c:v>
                </c:pt>
                <c:pt idx="8233">
                  <c:v>393872025</c:v>
                </c:pt>
                <c:pt idx="8234">
                  <c:v>393921028</c:v>
                </c:pt>
                <c:pt idx="8235">
                  <c:v>393921028</c:v>
                </c:pt>
                <c:pt idx="8236">
                  <c:v>393921028</c:v>
                </c:pt>
                <c:pt idx="8237">
                  <c:v>393921028</c:v>
                </c:pt>
                <c:pt idx="8238">
                  <c:v>393921028</c:v>
                </c:pt>
                <c:pt idx="8239">
                  <c:v>393921028</c:v>
                </c:pt>
                <c:pt idx="8240">
                  <c:v>393921028</c:v>
                </c:pt>
                <c:pt idx="8241">
                  <c:v>393921028</c:v>
                </c:pt>
                <c:pt idx="8242">
                  <c:v>393921028</c:v>
                </c:pt>
                <c:pt idx="8243">
                  <c:v>394238581</c:v>
                </c:pt>
                <c:pt idx="8244">
                  <c:v>394238581</c:v>
                </c:pt>
                <c:pt idx="8245">
                  <c:v>394238581</c:v>
                </c:pt>
                <c:pt idx="8246">
                  <c:v>394238581</c:v>
                </c:pt>
                <c:pt idx="8247">
                  <c:v>394238581</c:v>
                </c:pt>
                <c:pt idx="8248">
                  <c:v>394238581</c:v>
                </c:pt>
                <c:pt idx="8249">
                  <c:v>394238581</c:v>
                </c:pt>
                <c:pt idx="8250">
                  <c:v>394238581</c:v>
                </c:pt>
                <c:pt idx="8251">
                  <c:v>394238581</c:v>
                </c:pt>
                <c:pt idx="8252">
                  <c:v>394238581</c:v>
                </c:pt>
                <c:pt idx="8253">
                  <c:v>394238581</c:v>
                </c:pt>
                <c:pt idx="8254">
                  <c:v>394650920</c:v>
                </c:pt>
                <c:pt idx="8255">
                  <c:v>394650920</c:v>
                </c:pt>
                <c:pt idx="8256">
                  <c:v>394650920</c:v>
                </c:pt>
                <c:pt idx="8257">
                  <c:v>394650920</c:v>
                </c:pt>
                <c:pt idx="8258">
                  <c:v>394650920</c:v>
                </c:pt>
                <c:pt idx="8259">
                  <c:v>394650920</c:v>
                </c:pt>
                <c:pt idx="8260">
                  <c:v>394650920</c:v>
                </c:pt>
                <c:pt idx="8261">
                  <c:v>394650920</c:v>
                </c:pt>
                <c:pt idx="8262">
                  <c:v>394650920</c:v>
                </c:pt>
                <c:pt idx="8263">
                  <c:v>394650920</c:v>
                </c:pt>
                <c:pt idx="8264">
                  <c:v>394744587</c:v>
                </c:pt>
                <c:pt idx="8265">
                  <c:v>394744587</c:v>
                </c:pt>
                <c:pt idx="8266">
                  <c:v>394744587</c:v>
                </c:pt>
                <c:pt idx="8267">
                  <c:v>394744587</c:v>
                </c:pt>
                <c:pt idx="8268">
                  <c:v>394744587</c:v>
                </c:pt>
                <c:pt idx="8269">
                  <c:v>394744587</c:v>
                </c:pt>
                <c:pt idx="8270">
                  <c:v>394744587</c:v>
                </c:pt>
                <c:pt idx="8271">
                  <c:v>394744587</c:v>
                </c:pt>
                <c:pt idx="8272">
                  <c:v>394744587</c:v>
                </c:pt>
                <c:pt idx="8273">
                  <c:v>394744587</c:v>
                </c:pt>
                <c:pt idx="8274">
                  <c:v>394744587</c:v>
                </c:pt>
                <c:pt idx="8275">
                  <c:v>394744587</c:v>
                </c:pt>
                <c:pt idx="8276">
                  <c:v>394744587</c:v>
                </c:pt>
                <c:pt idx="8277">
                  <c:v>394744587</c:v>
                </c:pt>
                <c:pt idx="8278">
                  <c:v>394744587</c:v>
                </c:pt>
                <c:pt idx="8279">
                  <c:v>394744587</c:v>
                </c:pt>
                <c:pt idx="8280">
                  <c:v>394744587</c:v>
                </c:pt>
                <c:pt idx="8281">
                  <c:v>395250214</c:v>
                </c:pt>
                <c:pt idx="8282">
                  <c:v>395250214</c:v>
                </c:pt>
                <c:pt idx="8283">
                  <c:v>395250214</c:v>
                </c:pt>
                <c:pt idx="8284">
                  <c:v>395250214</c:v>
                </c:pt>
                <c:pt idx="8285">
                  <c:v>395250214</c:v>
                </c:pt>
                <c:pt idx="8286">
                  <c:v>395250214</c:v>
                </c:pt>
                <c:pt idx="8287">
                  <c:v>395250214</c:v>
                </c:pt>
                <c:pt idx="8288">
                  <c:v>395250214</c:v>
                </c:pt>
                <c:pt idx="8289">
                  <c:v>395250214</c:v>
                </c:pt>
                <c:pt idx="8290">
                  <c:v>395250214</c:v>
                </c:pt>
                <c:pt idx="8291">
                  <c:v>395250214</c:v>
                </c:pt>
                <c:pt idx="8292">
                  <c:v>395250214</c:v>
                </c:pt>
                <c:pt idx="8293">
                  <c:v>395250214</c:v>
                </c:pt>
                <c:pt idx="8294">
                  <c:v>395250214</c:v>
                </c:pt>
                <c:pt idx="8295">
                  <c:v>395250214</c:v>
                </c:pt>
                <c:pt idx="8296">
                  <c:v>395250214</c:v>
                </c:pt>
                <c:pt idx="8297">
                  <c:v>395250214</c:v>
                </c:pt>
                <c:pt idx="8298">
                  <c:v>395325181</c:v>
                </c:pt>
                <c:pt idx="8299">
                  <c:v>395325181</c:v>
                </c:pt>
                <c:pt idx="8300">
                  <c:v>395325181</c:v>
                </c:pt>
                <c:pt idx="8301">
                  <c:v>395325181</c:v>
                </c:pt>
                <c:pt idx="8302">
                  <c:v>395349392</c:v>
                </c:pt>
                <c:pt idx="8303">
                  <c:v>395349392</c:v>
                </c:pt>
                <c:pt idx="8304">
                  <c:v>395349392</c:v>
                </c:pt>
                <c:pt idx="8305">
                  <c:v>395349392</c:v>
                </c:pt>
                <c:pt idx="8306">
                  <c:v>395349392</c:v>
                </c:pt>
                <c:pt idx="8307">
                  <c:v>395788331</c:v>
                </c:pt>
                <c:pt idx="8308">
                  <c:v>395788331</c:v>
                </c:pt>
                <c:pt idx="8309">
                  <c:v>395788331</c:v>
                </c:pt>
                <c:pt idx="8310">
                  <c:v>395788331</c:v>
                </c:pt>
                <c:pt idx="8311">
                  <c:v>395788331</c:v>
                </c:pt>
                <c:pt idx="8312">
                  <c:v>395788331</c:v>
                </c:pt>
                <c:pt idx="8313">
                  <c:v>395788331</c:v>
                </c:pt>
                <c:pt idx="8314">
                  <c:v>395788331</c:v>
                </c:pt>
                <c:pt idx="8315">
                  <c:v>396161387</c:v>
                </c:pt>
                <c:pt idx="8316">
                  <c:v>396161387</c:v>
                </c:pt>
                <c:pt idx="8317">
                  <c:v>396161387</c:v>
                </c:pt>
                <c:pt idx="8318">
                  <c:v>396161387</c:v>
                </c:pt>
                <c:pt idx="8319">
                  <c:v>396161387</c:v>
                </c:pt>
                <c:pt idx="8320">
                  <c:v>396161387</c:v>
                </c:pt>
                <c:pt idx="8321">
                  <c:v>396161387</c:v>
                </c:pt>
                <c:pt idx="8322">
                  <c:v>396467044</c:v>
                </c:pt>
                <c:pt idx="8323">
                  <c:v>396467044</c:v>
                </c:pt>
                <c:pt idx="8324">
                  <c:v>396467044</c:v>
                </c:pt>
                <c:pt idx="8325">
                  <c:v>396467044</c:v>
                </c:pt>
                <c:pt idx="8326">
                  <c:v>396467044</c:v>
                </c:pt>
                <c:pt idx="8327">
                  <c:v>396467044</c:v>
                </c:pt>
                <c:pt idx="8328">
                  <c:v>396582693</c:v>
                </c:pt>
                <c:pt idx="8329">
                  <c:v>396582693</c:v>
                </c:pt>
                <c:pt idx="8330">
                  <c:v>396582693</c:v>
                </c:pt>
                <c:pt idx="8331">
                  <c:v>396582693</c:v>
                </c:pt>
                <c:pt idx="8332">
                  <c:v>396582693</c:v>
                </c:pt>
                <c:pt idx="8333">
                  <c:v>396582693</c:v>
                </c:pt>
                <c:pt idx="8334">
                  <c:v>396582693</c:v>
                </c:pt>
                <c:pt idx="8335">
                  <c:v>396582693</c:v>
                </c:pt>
                <c:pt idx="8336">
                  <c:v>396582693</c:v>
                </c:pt>
                <c:pt idx="8337">
                  <c:v>396582693</c:v>
                </c:pt>
                <c:pt idx="8338">
                  <c:v>397172337</c:v>
                </c:pt>
                <c:pt idx="8339">
                  <c:v>397172337</c:v>
                </c:pt>
                <c:pt idx="8340">
                  <c:v>397172337</c:v>
                </c:pt>
                <c:pt idx="8341">
                  <c:v>397172337</c:v>
                </c:pt>
                <c:pt idx="8342">
                  <c:v>397172337</c:v>
                </c:pt>
                <c:pt idx="8343">
                  <c:v>397172337</c:v>
                </c:pt>
                <c:pt idx="8344">
                  <c:v>397172337</c:v>
                </c:pt>
                <c:pt idx="8345">
                  <c:v>397233229</c:v>
                </c:pt>
                <c:pt idx="8346">
                  <c:v>397233229</c:v>
                </c:pt>
                <c:pt idx="8347">
                  <c:v>397233229</c:v>
                </c:pt>
                <c:pt idx="8348">
                  <c:v>397233229</c:v>
                </c:pt>
                <c:pt idx="8349">
                  <c:v>397233229</c:v>
                </c:pt>
                <c:pt idx="8350">
                  <c:v>397233229</c:v>
                </c:pt>
                <c:pt idx="8351">
                  <c:v>397233229</c:v>
                </c:pt>
                <c:pt idx="8352">
                  <c:v>397233229</c:v>
                </c:pt>
                <c:pt idx="8353">
                  <c:v>398153465</c:v>
                </c:pt>
                <c:pt idx="8354">
                  <c:v>398153465</c:v>
                </c:pt>
                <c:pt idx="8355">
                  <c:v>398153465</c:v>
                </c:pt>
                <c:pt idx="8356">
                  <c:v>398153465</c:v>
                </c:pt>
                <c:pt idx="8357">
                  <c:v>398153465</c:v>
                </c:pt>
                <c:pt idx="8358">
                  <c:v>398297011</c:v>
                </c:pt>
                <c:pt idx="8359">
                  <c:v>398297011</c:v>
                </c:pt>
                <c:pt idx="8360">
                  <c:v>398297011</c:v>
                </c:pt>
                <c:pt idx="8361">
                  <c:v>398297011</c:v>
                </c:pt>
                <c:pt idx="8362">
                  <c:v>398297011</c:v>
                </c:pt>
                <c:pt idx="8363">
                  <c:v>398714475</c:v>
                </c:pt>
                <c:pt idx="8364">
                  <c:v>398714475</c:v>
                </c:pt>
                <c:pt idx="8365">
                  <c:v>398714475</c:v>
                </c:pt>
                <c:pt idx="8366">
                  <c:v>399161748</c:v>
                </c:pt>
                <c:pt idx="8367">
                  <c:v>399161748</c:v>
                </c:pt>
                <c:pt idx="8368">
                  <c:v>399161748</c:v>
                </c:pt>
                <c:pt idx="8369">
                  <c:v>399161748</c:v>
                </c:pt>
                <c:pt idx="8370">
                  <c:v>399161748</c:v>
                </c:pt>
                <c:pt idx="8371">
                  <c:v>399161748</c:v>
                </c:pt>
                <c:pt idx="8372">
                  <c:v>399161748</c:v>
                </c:pt>
                <c:pt idx="8373">
                  <c:v>399944371</c:v>
                </c:pt>
                <c:pt idx="8374">
                  <c:v>400117720</c:v>
                </c:pt>
                <c:pt idx="8375">
                  <c:v>400117720</c:v>
                </c:pt>
                <c:pt idx="8376">
                  <c:v>400117720</c:v>
                </c:pt>
                <c:pt idx="8377">
                  <c:v>400117720</c:v>
                </c:pt>
                <c:pt idx="8378">
                  <c:v>400117720</c:v>
                </c:pt>
                <c:pt idx="8379">
                  <c:v>400117720</c:v>
                </c:pt>
                <c:pt idx="8380">
                  <c:v>400117720</c:v>
                </c:pt>
                <c:pt idx="8381">
                  <c:v>400117720</c:v>
                </c:pt>
                <c:pt idx="8382">
                  <c:v>400117720</c:v>
                </c:pt>
                <c:pt idx="8383">
                  <c:v>400117720</c:v>
                </c:pt>
                <c:pt idx="8384">
                  <c:v>400117720</c:v>
                </c:pt>
                <c:pt idx="8385">
                  <c:v>400117720</c:v>
                </c:pt>
                <c:pt idx="8386">
                  <c:v>400117720</c:v>
                </c:pt>
                <c:pt idx="8387">
                  <c:v>400117720</c:v>
                </c:pt>
                <c:pt idx="8388">
                  <c:v>400138648</c:v>
                </c:pt>
                <c:pt idx="8389">
                  <c:v>400216906</c:v>
                </c:pt>
                <c:pt idx="8390">
                  <c:v>400216906</c:v>
                </c:pt>
                <c:pt idx="8391">
                  <c:v>400216906</c:v>
                </c:pt>
                <c:pt idx="8392">
                  <c:v>400216906</c:v>
                </c:pt>
                <c:pt idx="8393">
                  <c:v>400216906</c:v>
                </c:pt>
                <c:pt idx="8394">
                  <c:v>400760374</c:v>
                </c:pt>
                <c:pt idx="8395">
                  <c:v>400760374</c:v>
                </c:pt>
                <c:pt idx="8396">
                  <c:v>400760374</c:v>
                </c:pt>
                <c:pt idx="8397">
                  <c:v>401270983</c:v>
                </c:pt>
                <c:pt idx="8398">
                  <c:v>401270983</c:v>
                </c:pt>
                <c:pt idx="8399">
                  <c:v>401270983</c:v>
                </c:pt>
                <c:pt idx="8400">
                  <c:v>401270983</c:v>
                </c:pt>
                <c:pt idx="8401">
                  <c:v>401449155</c:v>
                </c:pt>
                <c:pt idx="8402">
                  <c:v>401449155</c:v>
                </c:pt>
                <c:pt idx="8403">
                  <c:v>401449155</c:v>
                </c:pt>
                <c:pt idx="8404">
                  <c:v>401449155</c:v>
                </c:pt>
                <c:pt idx="8405">
                  <c:v>401449155</c:v>
                </c:pt>
                <c:pt idx="8406">
                  <c:v>401449155</c:v>
                </c:pt>
                <c:pt idx="8407">
                  <c:v>401449155</c:v>
                </c:pt>
                <c:pt idx="8408">
                  <c:v>401449155</c:v>
                </c:pt>
                <c:pt idx="8409">
                  <c:v>401449155</c:v>
                </c:pt>
                <c:pt idx="8410">
                  <c:v>401449155</c:v>
                </c:pt>
                <c:pt idx="8411">
                  <c:v>401449155</c:v>
                </c:pt>
                <c:pt idx="8412">
                  <c:v>401449155</c:v>
                </c:pt>
                <c:pt idx="8413">
                  <c:v>401449155</c:v>
                </c:pt>
                <c:pt idx="8414">
                  <c:v>401449155</c:v>
                </c:pt>
                <c:pt idx="8415">
                  <c:v>401449155</c:v>
                </c:pt>
                <c:pt idx="8416">
                  <c:v>401449155</c:v>
                </c:pt>
                <c:pt idx="8417">
                  <c:v>401857792</c:v>
                </c:pt>
                <c:pt idx="8418">
                  <c:v>401857792</c:v>
                </c:pt>
                <c:pt idx="8419">
                  <c:v>401857792</c:v>
                </c:pt>
                <c:pt idx="8420">
                  <c:v>401857792</c:v>
                </c:pt>
                <c:pt idx="8421">
                  <c:v>401857792</c:v>
                </c:pt>
                <c:pt idx="8422">
                  <c:v>401857792</c:v>
                </c:pt>
                <c:pt idx="8423">
                  <c:v>401857792</c:v>
                </c:pt>
                <c:pt idx="8424">
                  <c:v>402015300</c:v>
                </c:pt>
                <c:pt idx="8425">
                  <c:v>402015300</c:v>
                </c:pt>
                <c:pt idx="8426">
                  <c:v>402220897</c:v>
                </c:pt>
                <c:pt idx="8427">
                  <c:v>402220897</c:v>
                </c:pt>
                <c:pt idx="8428">
                  <c:v>402220897</c:v>
                </c:pt>
                <c:pt idx="8429">
                  <c:v>402220897</c:v>
                </c:pt>
                <c:pt idx="8430">
                  <c:v>402220897</c:v>
                </c:pt>
                <c:pt idx="8431">
                  <c:v>402394879</c:v>
                </c:pt>
                <c:pt idx="8432">
                  <c:v>402394879</c:v>
                </c:pt>
                <c:pt idx="8433">
                  <c:v>402394879</c:v>
                </c:pt>
                <c:pt idx="8434">
                  <c:v>402394879</c:v>
                </c:pt>
                <c:pt idx="8435">
                  <c:v>402394879</c:v>
                </c:pt>
                <c:pt idx="8436">
                  <c:v>402394879</c:v>
                </c:pt>
                <c:pt idx="8437">
                  <c:v>402394879</c:v>
                </c:pt>
                <c:pt idx="8438">
                  <c:v>402394879</c:v>
                </c:pt>
                <c:pt idx="8439">
                  <c:v>402394879</c:v>
                </c:pt>
                <c:pt idx="8440">
                  <c:v>402394879</c:v>
                </c:pt>
                <c:pt idx="8441">
                  <c:v>402394879</c:v>
                </c:pt>
                <c:pt idx="8442">
                  <c:v>402394879</c:v>
                </c:pt>
                <c:pt idx="8443">
                  <c:v>402693977</c:v>
                </c:pt>
                <c:pt idx="8444">
                  <c:v>402693977</c:v>
                </c:pt>
                <c:pt idx="8445">
                  <c:v>402693977</c:v>
                </c:pt>
                <c:pt idx="8446">
                  <c:v>402693977</c:v>
                </c:pt>
                <c:pt idx="8447">
                  <c:v>402693977</c:v>
                </c:pt>
                <c:pt idx="8448">
                  <c:v>402693977</c:v>
                </c:pt>
                <c:pt idx="8449">
                  <c:v>402693977</c:v>
                </c:pt>
                <c:pt idx="8450">
                  <c:v>402840317</c:v>
                </c:pt>
                <c:pt idx="8451">
                  <c:v>402840317</c:v>
                </c:pt>
                <c:pt idx="8452">
                  <c:v>402840317</c:v>
                </c:pt>
                <c:pt idx="8453">
                  <c:v>402840317</c:v>
                </c:pt>
                <c:pt idx="8454">
                  <c:v>402840317</c:v>
                </c:pt>
                <c:pt idx="8455">
                  <c:v>403135775</c:v>
                </c:pt>
                <c:pt idx="8456">
                  <c:v>403135775</c:v>
                </c:pt>
                <c:pt idx="8457">
                  <c:v>403135775</c:v>
                </c:pt>
                <c:pt idx="8458">
                  <c:v>403135775</c:v>
                </c:pt>
                <c:pt idx="8459">
                  <c:v>403135775</c:v>
                </c:pt>
                <c:pt idx="8460">
                  <c:v>403135775</c:v>
                </c:pt>
                <c:pt idx="8461">
                  <c:v>403135775</c:v>
                </c:pt>
                <c:pt idx="8462">
                  <c:v>403135775</c:v>
                </c:pt>
                <c:pt idx="8463">
                  <c:v>403135775</c:v>
                </c:pt>
                <c:pt idx="8464">
                  <c:v>403135775</c:v>
                </c:pt>
                <c:pt idx="8465">
                  <c:v>403135775</c:v>
                </c:pt>
                <c:pt idx="8466">
                  <c:v>403135775</c:v>
                </c:pt>
                <c:pt idx="8467">
                  <c:v>403796937</c:v>
                </c:pt>
                <c:pt idx="8468">
                  <c:v>403796937</c:v>
                </c:pt>
                <c:pt idx="8469">
                  <c:v>403796937</c:v>
                </c:pt>
                <c:pt idx="8470">
                  <c:v>403796937</c:v>
                </c:pt>
                <c:pt idx="8471">
                  <c:v>404548892</c:v>
                </c:pt>
                <c:pt idx="8472">
                  <c:v>404836750</c:v>
                </c:pt>
                <c:pt idx="8473">
                  <c:v>404836750</c:v>
                </c:pt>
                <c:pt idx="8474">
                  <c:v>404836750</c:v>
                </c:pt>
                <c:pt idx="8475">
                  <c:v>404836750</c:v>
                </c:pt>
                <c:pt idx="8476">
                  <c:v>404836750</c:v>
                </c:pt>
                <c:pt idx="8477">
                  <c:v>404836750</c:v>
                </c:pt>
                <c:pt idx="8478">
                  <c:v>404836750</c:v>
                </c:pt>
                <c:pt idx="8479">
                  <c:v>404836750</c:v>
                </c:pt>
                <c:pt idx="8480">
                  <c:v>404880912</c:v>
                </c:pt>
                <c:pt idx="8481">
                  <c:v>404880912</c:v>
                </c:pt>
                <c:pt idx="8482">
                  <c:v>404880912</c:v>
                </c:pt>
                <c:pt idx="8483">
                  <c:v>404880912</c:v>
                </c:pt>
                <c:pt idx="8484">
                  <c:v>404880912</c:v>
                </c:pt>
                <c:pt idx="8485">
                  <c:v>404880912</c:v>
                </c:pt>
                <c:pt idx="8486">
                  <c:v>404880912</c:v>
                </c:pt>
                <c:pt idx="8487">
                  <c:v>404880912</c:v>
                </c:pt>
                <c:pt idx="8488">
                  <c:v>404880912</c:v>
                </c:pt>
                <c:pt idx="8489">
                  <c:v>404880912</c:v>
                </c:pt>
                <c:pt idx="8490">
                  <c:v>404880912</c:v>
                </c:pt>
                <c:pt idx="8491">
                  <c:v>404880912</c:v>
                </c:pt>
                <c:pt idx="8492">
                  <c:v>404880912</c:v>
                </c:pt>
                <c:pt idx="8493">
                  <c:v>404880912</c:v>
                </c:pt>
                <c:pt idx="8494">
                  <c:v>404880912</c:v>
                </c:pt>
                <c:pt idx="8495">
                  <c:v>404880912</c:v>
                </c:pt>
                <c:pt idx="8496">
                  <c:v>404880912</c:v>
                </c:pt>
                <c:pt idx="8497">
                  <c:v>404942370</c:v>
                </c:pt>
                <c:pt idx="8498">
                  <c:v>404942370</c:v>
                </c:pt>
                <c:pt idx="8499">
                  <c:v>404942370</c:v>
                </c:pt>
                <c:pt idx="8500">
                  <c:v>404942370</c:v>
                </c:pt>
                <c:pt idx="8501">
                  <c:v>404942370</c:v>
                </c:pt>
                <c:pt idx="8502">
                  <c:v>404942370</c:v>
                </c:pt>
                <c:pt idx="8503">
                  <c:v>404942370</c:v>
                </c:pt>
                <c:pt idx="8504">
                  <c:v>404942370</c:v>
                </c:pt>
                <c:pt idx="8505">
                  <c:v>404942370</c:v>
                </c:pt>
                <c:pt idx="8506">
                  <c:v>404942370</c:v>
                </c:pt>
                <c:pt idx="8507">
                  <c:v>404942370</c:v>
                </c:pt>
                <c:pt idx="8508">
                  <c:v>405078408</c:v>
                </c:pt>
                <c:pt idx="8509">
                  <c:v>405078408</c:v>
                </c:pt>
                <c:pt idx="8510">
                  <c:v>405078408</c:v>
                </c:pt>
                <c:pt idx="8511">
                  <c:v>405078408</c:v>
                </c:pt>
                <c:pt idx="8512">
                  <c:v>405078408</c:v>
                </c:pt>
                <c:pt idx="8513">
                  <c:v>405078408</c:v>
                </c:pt>
                <c:pt idx="8514">
                  <c:v>405078408</c:v>
                </c:pt>
                <c:pt idx="8515">
                  <c:v>405078408</c:v>
                </c:pt>
                <c:pt idx="8516">
                  <c:v>405078408</c:v>
                </c:pt>
                <c:pt idx="8517">
                  <c:v>405078408</c:v>
                </c:pt>
                <c:pt idx="8518">
                  <c:v>405078408</c:v>
                </c:pt>
                <c:pt idx="8519">
                  <c:v>405170146</c:v>
                </c:pt>
                <c:pt idx="8520">
                  <c:v>405170146</c:v>
                </c:pt>
                <c:pt idx="8521">
                  <c:v>405170146</c:v>
                </c:pt>
                <c:pt idx="8522">
                  <c:v>405170146</c:v>
                </c:pt>
                <c:pt idx="8523">
                  <c:v>405170146</c:v>
                </c:pt>
                <c:pt idx="8524">
                  <c:v>405170146</c:v>
                </c:pt>
                <c:pt idx="8525">
                  <c:v>405170146</c:v>
                </c:pt>
                <c:pt idx="8526">
                  <c:v>405170146</c:v>
                </c:pt>
                <c:pt idx="8527">
                  <c:v>405170146</c:v>
                </c:pt>
                <c:pt idx="8528">
                  <c:v>405170146</c:v>
                </c:pt>
                <c:pt idx="8529">
                  <c:v>405344723</c:v>
                </c:pt>
                <c:pt idx="8530">
                  <c:v>405344723</c:v>
                </c:pt>
                <c:pt idx="8531">
                  <c:v>405344723</c:v>
                </c:pt>
                <c:pt idx="8532">
                  <c:v>405344723</c:v>
                </c:pt>
                <c:pt idx="8533">
                  <c:v>405344723</c:v>
                </c:pt>
                <c:pt idx="8534">
                  <c:v>405344723</c:v>
                </c:pt>
                <c:pt idx="8535">
                  <c:v>405344723</c:v>
                </c:pt>
                <c:pt idx="8536">
                  <c:v>405344723</c:v>
                </c:pt>
                <c:pt idx="8537">
                  <c:v>405344723</c:v>
                </c:pt>
                <c:pt idx="8538">
                  <c:v>405344723</c:v>
                </c:pt>
                <c:pt idx="8539">
                  <c:v>406751524</c:v>
                </c:pt>
                <c:pt idx="8540">
                  <c:v>406751524</c:v>
                </c:pt>
                <c:pt idx="8541">
                  <c:v>406751524</c:v>
                </c:pt>
                <c:pt idx="8542">
                  <c:v>406751524</c:v>
                </c:pt>
                <c:pt idx="8543">
                  <c:v>409753894</c:v>
                </c:pt>
                <c:pt idx="8544">
                  <c:v>409753894</c:v>
                </c:pt>
                <c:pt idx="8545">
                  <c:v>409753894</c:v>
                </c:pt>
                <c:pt idx="8546">
                  <c:v>409753894</c:v>
                </c:pt>
                <c:pt idx="8547">
                  <c:v>409753894</c:v>
                </c:pt>
                <c:pt idx="8548">
                  <c:v>409753894</c:v>
                </c:pt>
                <c:pt idx="8549">
                  <c:v>409753894</c:v>
                </c:pt>
                <c:pt idx="8550">
                  <c:v>409753894</c:v>
                </c:pt>
                <c:pt idx="8551">
                  <c:v>409753894</c:v>
                </c:pt>
                <c:pt idx="8552">
                  <c:v>409753894</c:v>
                </c:pt>
                <c:pt idx="8553">
                  <c:v>409753894</c:v>
                </c:pt>
                <c:pt idx="8554">
                  <c:v>409753894</c:v>
                </c:pt>
                <c:pt idx="8555">
                  <c:v>409753894</c:v>
                </c:pt>
                <c:pt idx="8556">
                  <c:v>409753894</c:v>
                </c:pt>
                <c:pt idx="8557">
                  <c:v>409753894</c:v>
                </c:pt>
                <c:pt idx="8558">
                  <c:v>409753894</c:v>
                </c:pt>
                <c:pt idx="8559">
                  <c:v>409980729</c:v>
                </c:pt>
                <c:pt idx="8560">
                  <c:v>409980729</c:v>
                </c:pt>
                <c:pt idx="8561">
                  <c:v>409980729</c:v>
                </c:pt>
                <c:pt idx="8562">
                  <c:v>409980729</c:v>
                </c:pt>
                <c:pt idx="8563">
                  <c:v>410369218</c:v>
                </c:pt>
                <c:pt idx="8564">
                  <c:v>410369218</c:v>
                </c:pt>
                <c:pt idx="8565">
                  <c:v>410369218</c:v>
                </c:pt>
                <c:pt idx="8566">
                  <c:v>411309337</c:v>
                </c:pt>
                <c:pt idx="8567">
                  <c:v>411619487</c:v>
                </c:pt>
                <c:pt idx="8568">
                  <c:v>411619487</c:v>
                </c:pt>
                <c:pt idx="8569">
                  <c:v>411619487</c:v>
                </c:pt>
                <c:pt idx="8570">
                  <c:v>411619487</c:v>
                </c:pt>
                <c:pt idx="8571">
                  <c:v>411619487</c:v>
                </c:pt>
                <c:pt idx="8572">
                  <c:v>411619487</c:v>
                </c:pt>
                <c:pt idx="8573">
                  <c:v>411619487</c:v>
                </c:pt>
                <c:pt idx="8574">
                  <c:v>411619487</c:v>
                </c:pt>
                <c:pt idx="8575">
                  <c:v>411619487</c:v>
                </c:pt>
                <c:pt idx="8576">
                  <c:v>411619487</c:v>
                </c:pt>
                <c:pt idx="8577">
                  <c:v>411619487</c:v>
                </c:pt>
                <c:pt idx="8578">
                  <c:v>411742115</c:v>
                </c:pt>
                <c:pt idx="8579">
                  <c:v>411742115</c:v>
                </c:pt>
                <c:pt idx="8580">
                  <c:v>411742115</c:v>
                </c:pt>
                <c:pt idx="8581">
                  <c:v>411742115</c:v>
                </c:pt>
                <c:pt idx="8582">
                  <c:v>411742115</c:v>
                </c:pt>
                <c:pt idx="8583">
                  <c:v>411742115</c:v>
                </c:pt>
                <c:pt idx="8584">
                  <c:v>411742115</c:v>
                </c:pt>
                <c:pt idx="8585">
                  <c:v>411742115</c:v>
                </c:pt>
                <c:pt idx="8586">
                  <c:v>411742115</c:v>
                </c:pt>
                <c:pt idx="8587">
                  <c:v>411742115</c:v>
                </c:pt>
                <c:pt idx="8588">
                  <c:v>412990743</c:v>
                </c:pt>
                <c:pt idx="8589">
                  <c:v>412990743</c:v>
                </c:pt>
                <c:pt idx="8590">
                  <c:v>412990743</c:v>
                </c:pt>
                <c:pt idx="8591">
                  <c:v>412990743</c:v>
                </c:pt>
                <c:pt idx="8592">
                  <c:v>413577327</c:v>
                </c:pt>
                <c:pt idx="8593">
                  <c:v>413577327</c:v>
                </c:pt>
                <c:pt idx="8594">
                  <c:v>413577327</c:v>
                </c:pt>
                <c:pt idx="8595">
                  <c:v>413577327</c:v>
                </c:pt>
                <c:pt idx="8596">
                  <c:v>413577327</c:v>
                </c:pt>
                <c:pt idx="8597">
                  <c:v>413577327</c:v>
                </c:pt>
                <c:pt idx="8598">
                  <c:v>413577327</c:v>
                </c:pt>
                <c:pt idx="8599">
                  <c:v>413577327</c:v>
                </c:pt>
                <c:pt idx="8600">
                  <c:v>413577327</c:v>
                </c:pt>
                <c:pt idx="8601">
                  <c:v>413577327</c:v>
                </c:pt>
                <c:pt idx="8602">
                  <c:v>413577327</c:v>
                </c:pt>
                <c:pt idx="8603">
                  <c:v>414228423</c:v>
                </c:pt>
                <c:pt idx="8604">
                  <c:v>414228423</c:v>
                </c:pt>
                <c:pt idx="8605">
                  <c:v>414228423</c:v>
                </c:pt>
                <c:pt idx="8606">
                  <c:v>414228423</c:v>
                </c:pt>
                <c:pt idx="8607">
                  <c:v>414228423</c:v>
                </c:pt>
                <c:pt idx="8608">
                  <c:v>414228423</c:v>
                </c:pt>
                <c:pt idx="8609">
                  <c:v>414228423</c:v>
                </c:pt>
                <c:pt idx="8610">
                  <c:v>414228423</c:v>
                </c:pt>
                <c:pt idx="8611">
                  <c:v>414228423</c:v>
                </c:pt>
                <c:pt idx="8612">
                  <c:v>414228423</c:v>
                </c:pt>
                <c:pt idx="8613">
                  <c:v>414228423</c:v>
                </c:pt>
                <c:pt idx="8614">
                  <c:v>414228423</c:v>
                </c:pt>
                <c:pt idx="8615">
                  <c:v>414228423</c:v>
                </c:pt>
                <c:pt idx="8616">
                  <c:v>415088531</c:v>
                </c:pt>
                <c:pt idx="8617">
                  <c:v>415088531</c:v>
                </c:pt>
                <c:pt idx="8618">
                  <c:v>415088538</c:v>
                </c:pt>
                <c:pt idx="8619">
                  <c:v>415088538</c:v>
                </c:pt>
                <c:pt idx="8620">
                  <c:v>415088538</c:v>
                </c:pt>
                <c:pt idx="8621">
                  <c:v>415187244</c:v>
                </c:pt>
                <c:pt idx="8622">
                  <c:v>415187244</c:v>
                </c:pt>
                <c:pt idx="8623">
                  <c:v>415187244</c:v>
                </c:pt>
                <c:pt idx="8624">
                  <c:v>415187244</c:v>
                </c:pt>
                <c:pt idx="8625">
                  <c:v>415187244</c:v>
                </c:pt>
                <c:pt idx="8626">
                  <c:v>415187244</c:v>
                </c:pt>
                <c:pt idx="8627">
                  <c:v>415187244</c:v>
                </c:pt>
                <c:pt idx="8628">
                  <c:v>415187244</c:v>
                </c:pt>
                <c:pt idx="8629">
                  <c:v>415187244</c:v>
                </c:pt>
                <c:pt idx="8630">
                  <c:v>415187244</c:v>
                </c:pt>
                <c:pt idx="8631">
                  <c:v>415187244</c:v>
                </c:pt>
                <c:pt idx="8632">
                  <c:v>415187244</c:v>
                </c:pt>
                <c:pt idx="8633">
                  <c:v>415187244</c:v>
                </c:pt>
                <c:pt idx="8634">
                  <c:v>415187244</c:v>
                </c:pt>
                <c:pt idx="8635">
                  <c:v>415247602</c:v>
                </c:pt>
                <c:pt idx="8636">
                  <c:v>415247602</c:v>
                </c:pt>
                <c:pt idx="8637">
                  <c:v>415247602</c:v>
                </c:pt>
                <c:pt idx="8638">
                  <c:v>415247602</c:v>
                </c:pt>
                <c:pt idx="8639">
                  <c:v>415247602</c:v>
                </c:pt>
                <c:pt idx="8640">
                  <c:v>415247602</c:v>
                </c:pt>
                <c:pt idx="8641">
                  <c:v>415247602</c:v>
                </c:pt>
                <c:pt idx="8642">
                  <c:v>415247602</c:v>
                </c:pt>
                <c:pt idx="8643">
                  <c:v>415247602</c:v>
                </c:pt>
                <c:pt idx="8644">
                  <c:v>415247602</c:v>
                </c:pt>
                <c:pt idx="8645">
                  <c:v>415247602</c:v>
                </c:pt>
                <c:pt idx="8646">
                  <c:v>415247602</c:v>
                </c:pt>
                <c:pt idx="8647">
                  <c:v>415247602</c:v>
                </c:pt>
                <c:pt idx="8648">
                  <c:v>415506446</c:v>
                </c:pt>
                <c:pt idx="8649">
                  <c:v>415521688</c:v>
                </c:pt>
                <c:pt idx="8650">
                  <c:v>415521688</c:v>
                </c:pt>
                <c:pt idx="8651">
                  <c:v>415521688</c:v>
                </c:pt>
                <c:pt idx="8652">
                  <c:v>415521688</c:v>
                </c:pt>
                <c:pt idx="8653">
                  <c:v>415521688</c:v>
                </c:pt>
                <c:pt idx="8654">
                  <c:v>415521688</c:v>
                </c:pt>
                <c:pt idx="8655">
                  <c:v>416277791</c:v>
                </c:pt>
                <c:pt idx="8656">
                  <c:v>416277791</c:v>
                </c:pt>
                <c:pt idx="8657">
                  <c:v>416277791</c:v>
                </c:pt>
                <c:pt idx="8658">
                  <c:v>416277791</c:v>
                </c:pt>
                <c:pt idx="8659">
                  <c:v>416277791</c:v>
                </c:pt>
                <c:pt idx="8660">
                  <c:v>417289939</c:v>
                </c:pt>
                <c:pt idx="8661">
                  <c:v>417289939</c:v>
                </c:pt>
                <c:pt idx="8662">
                  <c:v>417289939</c:v>
                </c:pt>
                <c:pt idx="8663">
                  <c:v>417289939</c:v>
                </c:pt>
                <c:pt idx="8664">
                  <c:v>417289939</c:v>
                </c:pt>
                <c:pt idx="8665">
                  <c:v>417289939</c:v>
                </c:pt>
                <c:pt idx="8666">
                  <c:v>417289939</c:v>
                </c:pt>
                <c:pt idx="8667">
                  <c:v>417289939</c:v>
                </c:pt>
                <c:pt idx="8668">
                  <c:v>417289939</c:v>
                </c:pt>
                <c:pt idx="8669">
                  <c:v>417289939</c:v>
                </c:pt>
                <c:pt idx="8670">
                  <c:v>417289939</c:v>
                </c:pt>
                <c:pt idx="8671">
                  <c:v>417289939</c:v>
                </c:pt>
                <c:pt idx="8672">
                  <c:v>417289939</c:v>
                </c:pt>
                <c:pt idx="8673">
                  <c:v>417289939</c:v>
                </c:pt>
                <c:pt idx="8674">
                  <c:v>417289939</c:v>
                </c:pt>
                <c:pt idx="8675">
                  <c:v>417289939</c:v>
                </c:pt>
                <c:pt idx="8676">
                  <c:v>417289939</c:v>
                </c:pt>
                <c:pt idx="8677">
                  <c:v>417289939</c:v>
                </c:pt>
                <c:pt idx="8678">
                  <c:v>417289939</c:v>
                </c:pt>
                <c:pt idx="8679">
                  <c:v>417289939</c:v>
                </c:pt>
                <c:pt idx="8680">
                  <c:v>417289939</c:v>
                </c:pt>
                <c:pt idx="8681">
                  <c:v>417430317</c:v>
                </c:pt>
                <c:pt idx="8682">
                  <c:v>417430317</c:v>
                </c:pt>
                <c:pt idx="8683">
                  <c:v>417548756</c:v>
                </c:pt>
                <c:pt idx="8684">
                  <c:v>417548756</c:v>
                </c:pt>
                <c:pt idx="8685">
                  <c:v>417548756</c:v>
                </c:pt>
                <c:pt idx="8686">
                  <c:v>417548756</c:v>
                </c:pt>
                <c:pt idx="8687">
                  <c:v>417826213</c:v>
                </c:pt>
                <c:pt idx="8688">
                  <c:v>417826213</c:v>
                </c:pt>
                <c:pt idx="8689">
                  <c:v>417826213</c:v>
                </c:pt>
                <c:pt idx="8690">
                  <c:v>417826213</c:v>
                </c:pt>
                <c:pt idx="8691">
                  <c:v>417826213</c:v>
                </c:pt>
                <c:pt idx="8692">
                  <c:v>418079678</c:v>
                </c:pt>
                <c:pt idx="8693">
                  <c:v>418079678</c:v>
                </c:pt>
                <c:pt idx="8694">
                  <c:v>418283295</c:v>
                </c:pt>
                <c:pt idx="8695">
                  <c:v>418283295</c:v>
                </c:pt>
                <c:pt idx="8696">
                  <c:v>418283295</c:v>
                </c:pt>
                <c:pt idx="8697">
                  <c:v>418283295</c:v>
                </c:pt>
                <c:pt idx="8698">
                  <c:v>418283295</c:v>
                </c:pt>
                <c:pt idx="8699">
                  <c:v>418283295</c:v>
                </c:pt>
                <c:pt idx="8700">
                  <c:v>418283295</c:v>
                </c:pt>
                <c:pt idx="8701">
                  <c:v>418283295</c:v>
                </c:pt>
                <c:pt idx="8702">
                  <c:v>418283295</c:v>
                </c:pt>
                <c:pt idx="8703">
                  <c:v>418283295</c:v>
                </c:pt>
                <c:pt idx="8704">
                  <c:v>418694209</c:v>
                </c:pt>
                <c:pt idx="8705">
                  <c:v>418694209</c:v>
                </c:pt>
                <c:pt idx="8706">
                  <c:v>418694209</c:v>
                </c:pt>
                <c:pt idx="8707">
                  <c:v>418694209</c:v>
                </c:pt>
                <c:pt idx="8708">
                  <c:v>418694209</c:v>
                </c:pt>
                <c:pt idx="8709">
                  <c:v>418694209</c:v>
                </c:pt>
                <c:pt idx="8710">
                  <c:v>418694209</c:v>
                </c:pt>
                <c:pt idx="8711">
                  <c:v>418694209</c:v>
                </c:pt>
                <c:pt idx="8712">
                  <c:v>418694209</c:v>
                </c:pt>
                <c:pt idx="8713">
                  <c:v>418694209</c:v>
                </c:pt>
                <c:pt idx="8714">
                  <c:v>418694209</c:v>
                </c:pt>
                <c:pt idx="8715">
                  <c:v>418694209</c:v>
                </c:pt>
                <c:pt idx="8716">
                  <c:v>418694209</c:v>
                </c:pt>
                <c:pt idx="8717">
                  <c:v>418694209</c:v>
                </c:pt>
                <c:pt idx="8718">
                  <c:v>418694209</c:v>
                </c:pt>
                <c:pt idx="8719">
                  <c:v>421322338</c:v>
                </c:pt>
                <c:pt idx="8720">
                  <c:v>421322338</c:v>
                </c:pt>
                <c:pt idx="8721">
                  <c:v>421322338</c:v>
                </c:pt>
                <c:pt idx="8722">
                  <c:v>421322338</c:v>
                </c:pt>
                <c:pt idx="8723">
                  <c:v>421322338</c:v>
                </c:pt>
                <c:pt idx="8724">
                  <c:v>421322338</c:v>
                </c:pt>
                <c:pt idx="8725">
                  <c:v>421322338</c:v>
                </c:pt>
                <c:pt idx="8726">
                  <c:v>421322338</c:v>
                </c:pt>
                <c:pt idx="8727">
                  <c:v>421523413</c:v>
                </c:pt>
                <c:pt idx="8728">
                  <c:v>421523413</c:v>
                </c:pt>
                <c:pt idx="8729">
                  <c:v>421523413</c:v>
                </c:pt>
                <c:pt idx="8730">
                  <c:v>421523413</c:v>
                </c:pt>
                <c:pt idx="8731">
                  <c:v>421523413</c:v>
                </c:pt>
                <c:pt idx="8732">
                  <c:v>422202432</c:v>
                </c:pt>
                <c:pt idx="8733">
                  <c:v>422202432</c:v>
                </c:pt>
                <c:pt idx="8734">
                  <c:v>422202432</c:v>
                </c:pt>
                <c:pt idx="8735">
                  <c:v>422202432</c:v>
                </c:pt>
                <c:pt idx="8736">
                  <c:v>422202432</c:v>
                </c:pt>
                <c:pt idx="8737">
                  <c:v>422202432</c:v>
                </c:pt>
                <c:pt idx="8738">
                  <c:v>422202432</c:v>
                </c:pt>
                <c:pt idx="8739">
                  <c:v>422202432</c:v>
                </c:pt>
                <c:pt idx="8740">
                  <c:v>422603148</c:v>
                </c:pt>
                <c:pt idx="8741">
                  <c:v>422603148</c:v>
                </c:pt>
                <c:pt idx="8742">
                  <c:v>422603148</c:v>
                </c:pt>
                <c:pt idx="8743">
                  <c:v>422603148</c:v>
                </c:pt>
                <c:pt idx="8744">
                  <c:v>422603148</c:v>
                </c:pt>
                <c:pt idx="8745">
                  <c:v>422603148</c:v>
                </c:pt>
                <c:pt idx="8746">
                  <c:v>422899899</c:v>
                </c:pt>
                <c:pt idx="8747">
                  <c:v>422899899</c:v>
                </c:pt>
                <c:pt idx="8748">
                  <c:v>422899899</c:v>
                </c:pt>
                <c:pt idx="8749">
                  <c:v>422899899</c:v>
                </c:pt>
                <c:pt idx="8750">
                  <c:v>423141574</c:v>
                </c:pt>
                <c:pt idx="8751">
                  <c:v>423141574</c:v>
                </c:pt>
                <c:pt idx="8752">
                  <c:v>423141574</c:v>
                </c:pt>
                <c:pt idx="8753">
                  <c:v>423141574</c:v>
                </c:pt>
                <c:pt idx="8754">
                  <c:v>423141574</c:v>
                </c:pt>
                <c:pt idx="8755">
                  <c:v>423141574</c:v>
                </c:pt>
                <c:pt idx="8756">
                  <c:v>423141574</c:v>
                </c:pt>
                <c:pt idx="8757">
                  <c:v>423141574</c:v>
                </c:pt>
                <c:pt idx="8758">
                  <c:v>423141574</c:v>
                </c:pt>
                <c:pt idx="8759">
                  <c:v>423141574</c:v>
                </c:pt>
                <c:pt idx="8760">
                  <c:v>423321803</c:v>
                </c:pt>
                <c:pt idx="8761">
                  <c:v>423321803</c:v>
                </c:pt>
                <c:pt idx="8762">
                  <c:v>423321803</c:v>
                </c:pt>
                <c:pt idx="8763">
                  <c:v>423321803</c:v>
                </c:pt>
                <c:pt idx="8764">
                  <c:v>423321803</c:v>
                </c:pt>
                <c:pt idx="8765">
                  <c:v>423321803</c:v>
                </c:pt>
                <c:pt idx="8766">
                  <c:v>423321803</c:v>
                </c:pt>
                <c:pt idx="8767">
                  <c:v>423321803</c:v>
                </c:pt>
                <c:pt idx="8768">
                  <c:v>423321803</c:v>
                </c:pt>
                <c:pt idx="8769">
                  <c:v>423321803</c:v>
                </c:pt>
                <c:pt idx="8770">
                  <c:v>423321803</c:v>
                </c:pt>
                <c:pt idx="8771">
                  <c:v>423321803</c:v>
                </c:pt>
                <c:pt idx="8772">
                  <c:v>423321803</c:v>
                </c:pt>
                <c:pt idx="8773">
                  <c:v>423321803</c:v>
                </c:pt>
                <c:pt idx="8774">
                  <c:v>426312120</c:v>
                </c:pt>
                <c:pt idx="8775">
                  <c:v>426508251</c:v>
                </c:pt>
                <c:pt idx="8776">
                  <c:v>426508251</c:v>
                </c:pt>
                <c:pt idx="8777">
                  <c:v>426508251</c:v>
                </c:pt>
                <c:pt idx="8778">
                  <c:v>426508251</c:v>
                </c:pt>
                <c:pt idx="8779">
                  <c:v>426508251</c:v>
                </c:pt>
                <c:pt idx="8780">
                  <c:v>426508251</c:v>
                </c:pt>
                <c:pt idx="8781">
                  <c:v>426508251</c:v>
                </c:pt>
                <c:pt idx="8782">
                  <c:v>426508251</c:v>
                </c:pt>
                <c:pt idx="8783">
                  <c:v>427189313</c:v>
                </c:pt>
                <c:pt idx="8784">
                  <c:v>427189313</c:v>
                </c:pt>
                <c:pt idx="8785">
                  <c:v>427189313</c:v>
                </c:pt>
                <c:pt idx="8786">
                  <c:v>427189313</c:v>
                </c:pt>
                <c:pt idx="8787">
                  <c:v>427189313</c:v>
                </c:pt>
                <c:pt idx="8788">
                  <c:v>427189313</c:v>
                </c:pt>
                <c:pt idx="8789">
                  <c:v>427189313</c:v>
                </c:pt>
                <c:pt idx="8790">
                  <c:v>427189313</c:v>
                </c:pt>
                <c:pt idx="8791">
                  <c:v>427189313</c:v>
                </c:pt>
                <c:pt idx="8792">
                  <c:v>427189313</c:v>
                </c:pt>
                <c:pt idx="8793">
                  <c:v>427189313</c:v>
                </c:pt>
                <c:pt idx="8794">
                  <c:v>427189313</c:v>
                </c:pt>
                <c:pt idx="8795">
                  <c:v>427565571</c:v>
                </c:pt>
                <c:pt idx="8796">
                  <c:v>427565571</c:v>
                </c:pt>
                <c:pt idx="8797">
                  <c:v>427565571</c:v>
                </c:pt>
                <c:pt idx="8798">
                  <c:v>427565571</c:v>
                </c:pt>
                <c:pt idx="8799">
                  <c:v>427565571</c:v>
                </c:pt>
                <c:pt idx="8800">
                  <c:v>427565571</c:v>
                </c:pt>
                <c:pt idx="8801">
                  <c:v>427565571</c:v>
                </c:pt>
                <c:pt idx="8802">
                  <c:v>427565571</c:v>
                </c:pt>
                <c:pt idx="8803">
                  <c:v>427565571</c:v>
                </c:pt>
                <c:pt idx="8804">
                  <c:v>427565571</c:v>
                </c:pt>
                <c:pt idx="8805">
                  <c:v>427565571</c:v>
                </c:pt>
                <c:pt idx="8806">
                  <c:v>427565571</c:v>
                </c:pt>
                <c:pt idx="8807">
                  <c:v>427565571</c:v>
                </c:pt>
                <c:pt idx="8808">
                  <c:v>427565571</c:v>
                </c:pt>
                <c:pt idx="8809">
                  <c:v>427574489</c:v>
                </c:pt>
                <c:pt idx="8810">
                  <c:v>427574489</c:v>
                </c:pt>
                <c:pt idx="8811">
                  <c:v>427574489</c:v>
                </c:pt>
                <c:pt idx="8812">
                  <c:v>427574489</c:v>
                </c:pt>
                <c:pt idx="8813">
                  <c:v>427574489</c:v>
                </c:pt>
                <c:pt idx="8814">
                  <c:v>427574489</c:v>
                </c:pt>
                <c:pt idx="8815">
                  <c:v>427574489</c:v>
                </c:pt>
                <c:pt idx="8816">
                  <c:v>427574489</c:v>
                </c:pt>
                <c:pt idx="8817">
                  <c:v>429036682</c:v>
                </c:pt>
                <c:pt idx="8818">
                  <c:v>429036682</c:v>
                </c:pt>
                <c:pt idx="8819">
                  <c:v>429036682</c:v>
                </c:pt>
                <c:pt idx="8820">
                  <c:v>429036682</c:v>
                </c:pt>
                <c:pt idx="8821">
                  <c:v>429036682</c:v>
                </c:pt>
                <c:pt idx="8822">
                  <c:v>429036682</c:v>
                </c:pt>
                <c:pt idx="8823">
                  <c:v>429036682</c:v>
                </c:pt>
                <c:pt idx="8824">
                  <c:v>429036682</c:v>
                </c:pt>
                <c:pt idx="8825">
                  <c:v>429036682</c:v>
                </c:pt>
                <c:pt idx="8826">
                  <c:v>429215908</c:v>
                </c:pt>
                <c:pt idx="8827">
                  <c:v>429215908</c:v>
                </c:pt>
                <c:pt idx="8828">
                  <c:v>429215908</c:v>
                </c:pt>
                <c:pt idx="8829">
                  <c:v>429215908</c:v>
                </c:pt>
                <c:pt idx="8830">
                  <c:v>429215908</c:v>
                </c:pt>
                <c:pt idx="8831">
                  <c:v>429215908</c:v>
                </c:pt>
                <c:pt idx="8832">
                  <c:v>429215908</c:v>
                </c:pt>
                <c:pt idx="8833">
                  <c:v>429215908</c:v>
                </c:pt>
                <c:pt idx="8834">
                  <c:v>429215908</c:v>
                </c:pt>
                <c:pt idx="8835">
                  <c:v>429215908</c:v>
                </c:pt>
                <c:pt idx="8836">
                  <c:v>429215908</c:v>
                </c:pt>
                <c:pt idx="8837">
                  <c:v>429215908</c:v>
                </c:pt>
                <c:pt idx="8838">
                  <c:v>429215908</c:v>
                </c:pt>
                <c:pt idx="8839">
                  <c:v>429215908</c:v>
                </c:pt>
                <c:pt idx="8840">
                  <c:v>429215908</c:v>
                </c:pt>
                <c:pt idx="8841">
                  <c:v>429215908</c:v>
                </c:pt>
                <c:pt idx="8842">
                  <c:v>429558287</c:v>
                </c:pt>
                <c:pt idx="8843">
                  <c:v>429558287</c:v>
                </c:pt>
                <c:pt idx="8844">
                  <c:v>429558287</c:v>
                </c:pt>
                <c:pt idx="8845">
                  <c:v>429558287</c:v>
                </c:pt>
                <c:pt idx="8846">
                  <c:v>429558287</c:v>
                </c:pt>
                <c:pt idx="8847">
                  <c:v>429558287</c:v>
                </c:pt>
                <c:pt idx="8848">
                  <c:v>429558287</c:v>
                </c:pt>
                <c:pt idx="8849">
                  <c:v>429558287</c:v>
                </c:pt>
                <c:pt idx="8850">
                  <c:v>429558287</c:v>
                </c:pt>
                <c:pt idx="8851">
                  <c:v>429558287</c:v>
                </c:pt>
                <c:pt idx="8852">
                  <c:v>429558287</c:v>
                </c:pt>
                <c:pt idx="8853">
                  <c:v>429558287</c:v>
                </c:pt>
                <c:pt idx="8854">
                  <c:v>429558287</c:v>
                </c:pt>
                <c:pt idx="8855">
                  <c:v>429558287</c:v>
                </c:pt>
                <c:pt idx="8856">
                  <c:v>429558287</c:v>
                </c:pt>
                <c:pt idx="8857">
                  <c:v>429558287</c:v>
                </c:pt>
                <c:pt idx="8858">
                  <c:v>429558287</c:v>
                </c:pt>
                <c:pt idx="8859">
                  <c:v>429558287</c:v>
                </c:pt>
                <c:pt idx="8860">
                  <c:v>429854412</c:v>
                </c:pt>
                <c:pt idx="8861">
                  <c:v>429854412</c:v>
                </c:pt>
                <c:pt idx="8862">
                  <c:v>429854412</c:v>
                </c:pt>
                <c:pt idx="8863">
                  <c:v>429854412</c:v>
                </c:pt>
                <c:pt idx="8864">
                  <c:v>429854412</c:v>
                </c:pt>
                <c:pt idx="8865">
                  <c:v>429854412</c:v>
                </c:pt>
                <c:pt idx="8866">
                  <c:v>429854412</c:v>
                </c:pt>
                <c:pt idx="8867">
                  <c:v>429854412</c:v>
                </c:pt>
                <c:pt idx="8868">
                  <c:v>429918347</c:v>
                </c:pt>
                <c:pt idx="8869">
                  <c:v>429918347</c:v>
                </c:pt>
                <c:pt idx="8870">
                  <c:v>429918347</c:v>
                </c:pt>
                <c:pt idx="8871">
                  <c:v>429918347</c:v>
                </c:pt>
                <c:pt idx="8872">
                  <c:v>429918347</c:v>
                </c:pt>
                <c:pt idx="8873">
                  <c:v>429918347</c:v>
                </c:pt>
                <c:pt idx="8874">
                  <c:v>429918347</c:v>
                </c:pt>
                <c:pt idx="8875">
                  <c:v>429918347</c:v>
                </c:pt>
                <c:pt idx="8876">
                  <c:v>429918347</c:v>
                </c:pt>
                <c:pt idx="8877">
                  <c:v>429953421</c:v>
                </c:pt>
                <c:pt idx="8878">
                  <c:v>429953421</c:v>
                </c:pt>
                <c:pt idx="8879">
                  <c:v>429953421</c:v>
                </c:pt>
                <c:pt idx="8880">
                  <c:v>429953421</c:v>
                </c:pt>
                <c:pt idx="8881">
                  <c:v>429953421</c:v>
                </c:pt>
                <c:pt idx="8882">
                  <c:v>429953421</c:v>
                </c:pt>
                <c:pt idx="8883">
                  <c:v>429953421</c:v>
                </c:pt>
                <c:pt idx="8884">
                  <c:v>429953421</c:v>
                </c:pt>
                <c:pt idx="8885">
                  <c:v>429953421</c:v>
                </c:pt>
                <c:pt idx="8886">
                  <c:v>430434065</c:v>
                </c:pt>
                <c:pt idx="8887">
                  <c:v>430434065</c:v>
                </c:pt>
                <c:pt idx="8888">
                  <c:v>430434065</c:v>
                </c:pt>
                <c:pt idx="8889">
                  <c:v>430434065</c:v>
                </c:pt>
                <c:pt idx="8890">
                  <c:v>430434065</c:v>
                </c:pt>
                <c:pt idx="8891">
                  <c:v>430434065</c:v>
                </c:pt>
                <c:pt idx="8892">
                  <c:v>430434065</c:v>
                </c:pt>
                <c:pt idx="8893">
                  <c:v>430434065</c:v>
                </c:pt>
                <c:pt idx="8894">
                  <c:v>430434065</c:v>
                </c:pt>
                <c:pt idx="8895">
                  <c:v>430434065</c:v>
                </c:pt>
                <c:pt idx="8896">
                  <c:v>430434065</c:v>
                </c:pt>
                <c:pt idx="8897">
                  <c:v>430434065</c:v>
                </c:pt>
                <c:pt idx="8898">
                  <c:v>430434065</c:v>
                </c:pt>
                <c:pt idx="8899">
                  <c:v>430434065</c:v>
                </c:pt>
                <c:pt idx="8900">
                  <c:v>430434065</c:v>
                </c:pt>
                <c:pt idx="8901">
                  <c:v>430434065</c:v>
                </c:pt>
                <c:pt idx="8902">
                  <c:v>430598378</c:v>
                </c:pt>
                <c:pt idx="8903">
                  <c:v>430598378</c:v>
                </c:pt>
                <c:pt idx="8904">
                  <c:v>430598378</c:v>
                </c:pt>
                <c:pt idx="8905">
                  <c:v>430598378</c:v>
                </c:pt>
                <c:pt idx="8906">
                  <c:v>430598378</c:v>
                </c:pt>
                <c:pt idx="8907">
                  <c:v>430598378</c:v>
                </c:pt>
                <c:pt idx="8908">
                  <c:v>430598378</c:v>
                </c:pt>
                <c:pt idx="8909">
                  <c:v>430598385</c:v>
                </c:pt>
                <c:pt idx="8910">
                  <c:v>430598385</c:v>
                </c:pt>
                <c:pt idx="8911">
                  <c:v>430598385</c:v>
                </c:pt>
                <c:pt idx="8912">
                  <c:v>430598385</c:v>
                </c:pt>
                <c:pt idx="8913">
                  <c:v>430598385</c:v>
                </c:pt>
                <c:pt idx="8914">
                  <c:v>430598385</c:v>
                </c:pt>
                <c:pt idx="8915">
                  <c:v>430598385</c:v>
                </c:pt>
                <c:pt idx="8916">
                  <c:v>430598385</c:v>
                </c:pt>
                <c:pt idx="8917">
                  <c:v>430973421</c:v>
                </c:pt>
                <c:pt idx="8918">
                  <c:v>431276748</c:v>
                </c:pt>
                <c:pt idx="8919">
                  <c:v>431276748</c:v>
                </c:pt>
                <c:pt idx="8920">
                  <c:v>431276748</c:v>
                </c:pt>
                <c:pt idx="8921">
                  <c:v>431276748</c:v>
                </c:pt>
                <c:pt idx="8922">
                  <c:v>432209118</c:v>
                </c:pt>
                <c:pt idx="8923">
                  <c:v>432209118</c:v>
                </c:pt>
                <c:pt idx="8924">
                  <c:v>432209118</c:v>
                </c:pt>
                <c:pt idx="8925">
                  <c:v>432209118</c:v>
                </c:pt>
                <c:pt idx="8926">
                  <c:v>432209118</c:v>
                </c:pt>
                <c:pt idx="8927">
                  <c:v>432209118</c:v>
                </c:pt>
                <c:pt idx="8928">
                  <c:v>432209118</c:v>
                </c:pt>
                <c:pt idx="8929">
                  <c:v>432209118</c:v>
                </c:pt>
                <c:pt idx="8930">
                  <c:v>432209118</c:v>
                </c:pt>
                <c:pt idx="8931">
                  <c:v>432209118</c:v>
                </c:pt>
                <c:pt idx="8932">
                  <c:v>432583046</c:v>
                </c:pt>
                <c:pt idx="8933">
                  <c:v>432583046</c:v>
                </c:pt>
                <c:pt idx="8934">
                  <c:v>432583046</c:v>
                </c:pt>
                <c:pt idx="8935">
                  <c:v>432583046</c:v>
                </c:pt>
                <c:pt idx="8936">
                  <c:v>432583046</c:v>
                </c:pt>
                <c:pt idx="8937">
                  <c:v>432583046</c:v>
                </c:pt>
                <c:pt idx="8938">
                  <c:v>432583046</c:v>
                </c:pt>
                <c:pt idx="8939">
                  <c:v>432583046</c:v>
                </c:pt>
                <c:pt idx="8940">
                  <c:v>432583046</c:v>
                </c:pt>
                <c:pt idx="8941">
                  <c:v>432583046</c:v>
                </c:pt>
                <c:pt idx="8942">
                  <c:v>432583046</c:v>
                </c:pt>
                <c:pt idx="8943">
                  <c:v>432583046</c:v>
                </c:pt>
                <c:pt idx="8944">
                  <c:v>432583046</c:v>
                </c:pt>
                <c:pt idx="8945">
                  <c:v>432583046</c:v>
                </c:pt>
                <c:pt idx="8946">
                  <c:v>432821645</c:v>
                </c:pt>
                <c:pt idx="8947">
                  <c:v>432821645</c:v>
                </c:pt>
                <c:pt idx="8948">
                  <c:v>432821645</c:v>
                </c:pt>
                <c:pt idx="8949">
                  <c:v>432821645</c:v>
                </c:pt>
                <c:pt idx="8950">
                  <c:v>432821645</c:v>
                </c:pt>
                <c:pt idx="8951">
                  <c:v>432821645</c:v>
                </c:pt>
                <c:pt idx="8952">
                  <c:v>432821645</c:v>
                </c:pt>
                <c:pt idx="8953">
                  <c:v>432821645</c:v>
                </c:pt>
                <c:pt idx="8954">
                  <c:v>432821645</c:v>
                </c:pt>
                <c:pt idx="8955">
                  <c:v>432821645</c:v>
                </c:pt>
                <c:pt idx="8956">
                  <c:v>432821645</c:v>
                </c:pt>
                <c:pt idx="8957">
                  <c:v>432821645</c:v>
                </c:pt>
                <c:pt idx="8958">
                  <c:v>432962984</c:v>
                </c:pt>
                <c:pt idx="8959">
                  <c:v>432962984</c:v>
                </c:pt>
                <c:pt idx="8960">
                  <c:v>432962984</c:v>
                </c:pt>
                <c:pt idx="8961">
                  <c:v>432976809</c:v>
                </c:pt>
                <c:pt idx="8962">
                  <c:v>432976809</c:v>
                </c:pt>
                <c:pt idx="8963">
                  <c:v>432976809</c:v>
                </c:pt>
                <c:pt idx="8964">
                  <c:v>432976809</c:v>
                </c:pt>
                <c:pt idx="8965">
                  <c:v>432976809</c:v>
                </c:pt>
                <c:pt idx="8966">
                  <c:v>432976809</c:v>
                </c:pt>
                <c:pt idx="8967">
                  <c:v>432976809</c:v>
                </c:pt>
                <c:pt idx="8968">
                  <c:v>433851342</c:v>
                </c:pt>
                <c:pt idx="8969">
                  <c:v>433851342</c:v>
                </c:pt>
                <c:pt idx="8970">
                  <c:v>433851342</c:v>
                </c:pt>
                <c:pt idx="8971">
                  <c:v>433851342</c:v>
                </c:pt>
                <c:pt idx="8972">
                  <c:v>433851342</c:v>
                </c:pt>
                <c:pt idx="8973">
                  <c:v>433851342</c:v>
                </c:pt>
                <c:pt idx="8974">
                  <c:v>433851342</c:v>
                </c:pt>
                <c:pt idx="8975">
                  <c:v>433851342</c:v>
                </c:pt>
                <c:pt idx="8976">
                  <c:v>435098649</c:v>
                </c:pt>
                <c:pt idx="8977">
                  <c:v>435098649</c:v>
                </c:pt>
                <c:pt idx="8978">
                  <c:v>435098649</c:v>
                </c:pt>
                <c:pt idx="8979">
                  <c:v>435098649</c:v>
                </c:pt>
                <c:pt idx="8980">
                  <c:v>435098649</c:v>
                </c:pt>
                <c:pt idx="8981">
                  <c:v>435098649</c:v>
                </c:pt>
                <c:pt idx="8982">
                  <c:v>435098649</c:v>
                </c:pt>
                <c:pt idx="8983">
                  <c:v>435149758</c:v>
                </c:pt>
                <c:pt idx="8984">
                  <c:v>435149758</c:v>
                </c:pt>
                <c:pt idx="8985">
                  <c:v>435149758</c:v>
                </c:pt>
                <c:pt idx="8986">
                  <c:v>435149758</c:v>
                </c:pt>
                <c:pt idx="8987">
                  <c:v>435149758</c:v>
                </c:pt>
                <c:pt idx="8988">
                  <c:v>435149758</c:v>
                </c:pt>
                <c:pt idx="8989">
                  <c:v>435149758</c:v>
                </c:pt>
                <c:pt idx="8990">
                  <c:v>435149758</c:v>
                </c:pt>
                <c:pt idx="8991">
                  <c:v>435149758</c:v>
                </c:pt>
                <c:pt idx="8992">
                  <c:v>435149758</c:v>
                </c:pt>
                <c:pt idx="8993">
                  <c:v>436355043</c:v>
                </c:pt>
                <c:pt idx="8994">
                  <c:v>436355043</c:v>
                </c:pt>
                <c:pt idx="8995">
                  <c:v>436355043</c:v>
                </c:pt>
                <c:pt idx="8996">
                  <c:v>436355043</c:v>
                </c:pt>
                <c:pt idx="8997">
                  <c:v>436355043</c:v>
                </c:pt>
                <c:pt idx="8998">
                  <c:v>436355043</c:v>
                </c:pt>
                <c:pt idx="8999">
                  <c:v>436355043</c:v>
                </c:pt>
                <c:pt idx="9000">
                  <c:v>436355043</c:v>
                </c:pt>
                <c:pt idx="9001">
                  <c:v>436355043</c:v>
                </c:pt>
                <c:pt idx="9002">
                  <c:v>436355043</c:v>
                </c:pt>
                <c:pt idx="9003">
                  <c:v>436355043</c:v>
                </c:pt>
                <c:pt idx="9004">
                  <c:v>436355043</c:v>
                </c:pt>
                <c:pt idx="9005">
                  <c:v>436355043</c:v>
                </c:pt>
                <c:pt idx="9006">
                  <c:v>436355043</c:v>
                </c:pt>
                <c:pt idx="9007">
                  <c:v>436545158</c:v>
                </c:pt>
                <c:pt idx="9008">
                  <c:v>436545158</c:v>
                </c:pt>
                <c:pt idx="9009">
                  <c:v>436545158</c:v>
                </c:pt>
                <c:pt idx="9010">
                  <c:v>436545158</c:v>
                </c:pt>
                <c:pt idx="9011">
                  <c:v>436545158</c:v>
                </c:pt>
                <c:pt idx="9012">
                  <c:v>436617648</c:v>
                </c:pt>
                <c:pt idx="9013">
                  <c:v>436617648</c:v>
                </c:pt>
                <c:pt idx="9014">
                  <c:v>436617648</c:v>
                </c:pt>
                <c:pt idx="9015">
                  <c:v>436617648</c:v>
                </c:pt>
                <c:pt idx="9016">
                  <c:v>436617648</c:v>
                </c:pt>
                <c:pt idx="9017">
                  <c:v>436617648</c:v>
                </c:pt>
                <c:pt idx="9018">
                  <c:v>436617648</c:v>
                </c:pt>
                <c:pt idx="9019">
                  <c:v>436617648</c:v>
                </c:pt>
                <c:pt idx="9020">
                  <c:v>436617648</c:v>
                </c:pt>
                <c:pt idx="9021">
                  <c:v>436617648</c:v>
                </c:pt>
                <c:pt idx="9022">
                  <c:v>436617648</c:v>
                </c:pt>
                <c:pt idx="9023">
                  <c:v>436617648</c:v>
                </c:pt>
                <c:pt idx="9024">
                  <c:v>436617648</c:v>
                </c:pt>
                <c:pt idx="9025">
                  <c:v>436617648</c:v>
                </c:pt>
                <c:pt idx="9026">
                  <c:v>436617648</c:v>
                </c:pt>
                <c:pt idx="9027">
                  <c:v>436617648</c:v>
                </c:pt>
                <c:pt idx="9028">
                  <c:v>436740549</c:v>
                </c:pt>
                <c:pt idx="9029">
                  <c:v>436740549</c:v>
                </c:pt>
                <c:pt idx="9030">
                  <c:v>436740549</c:v>
                </c:pt>
                <c:pt idx="9031">
                  <c:v>436740549</c:v>
                </c:pt>
                <c:pt idx="9032">
                  <c:v>436740549</c:v>
                </c:pt>
                <c:pt idx="9033">
                  <c:v>436740549</c:v>
                </c:pt>
                <c:pt idx="9034">
                  <c:v>437077219</c:v>
                </c:pt>
                <c:pt idx="9035">
                  <c:v>437077219</c:v>
                </c:pt>
                <c:pt idx="9036">
                  <c:v>437077219</c:v>
                </c:pt>
                <c:pt idx="9037">
                  <c:v>437077219</c:v>
                </c:pt>
                <c:pt idx="9038">
                  <c:v>437529323</c:v>
                </c:pt>
                <c:pt idx="9039">
                  <c:v>437747791</c:v>
                </c:pt>
                <c:pt idx="9040">
                  <c:v>437747791</c:v>
                </c:pt>
                <c:pt idx="9041">
                  <c:v>437747791</c:v>
                </c:pt>
                <c:pt idx="9042">
                  <c:v>437747791</c:v>
                </c:pt>
                <c:pt idx="9043">
                  <c:v>437747791</c:v>
                </c:pt>
                <c:pt idx="9044">
                  <c:v>437747791</c:v>
                </c:pt>
                <c:pt idx="9045">
                  <c:v>437747791</c:v>
                </c:pt>
                <c:pt idx="9046">
                  <c:v>437747791</c:v>
                </c:pt>
                <c:pt idx="9047">
                  <c:v>437747791</c:v>
                </c:pt>
                <c:pt idx="9048">
                  <c:v>437747791</c:v>
                </c:pt>
                <c:pt idx="9049">
                  <c:v>437747791</c:v>
                </c:pt>
                <c:pt idx="9050">
                  <c:v>437747791</c:v>
                </c:pt>
                <c:pt idx="9051">
                  <c:v>437810652</c:v>
                </c:pt>
                <c:pt idx="9052">
                  <c:v>437810652</c:v>
                </c:pt>
                <c:pt idx="9053">
                  <c:v>437810652</c:v>
                </c:pt>
                <c:pt idx="9054">
                  <c:v>437810652</c:v>
                </c:pt>
                <c:pt idx="9055">
                  <c:v>437815156</c:v>
                </c:pt>
                <c:pt idx="9056">
                  <c:v>437815156</c:v>
                </c:pt>
                <c:pt idx="9057">
                  <c:v>437815156</c:v>
                </c:pt>
                <c:pt idx="9058">
                  <c:v>437815156</c:v>
                </c:pt>
                <c:pt idx="9059">
                  <c:v>437946020</c:v>
                </c:pt>
                <c:pt idx="9060">
                  <c:v>438171476</c:v>
                </c:pt>
                <c:pt idx="9061">
                  <c:v>438171476</c:v>
                </c:pt>
                <c:pt idx="9062">
                  <c:v>438171476</c:v>
                </c:pt>
                <c:pt idx="9063">
                  <c:v>438171476</c:v>
                </c:pt>
                <c:pt idx="9064">
                  <c:v>438171476</c:v>
                </c:pt>
                <c:pt idx="9065">
                  <c:v>438171476</c:v>
                </c:pt>
                <c:pt idx="9066">
                  <c:v>438171476</c:v>
                </c:pt>
                <c:pt idx="9067">
                  <c:v>438171476</c:v>
                </c:pt>
                <c:pt idx="9068">
                  <c:v>438171476</c:v>
                </c:pt>
                <c:pt idx="9069">
                  <c:v>438171476</c:v>
                </c:pt>
                <c:pt idx="9070">
                  <c:v>438171476</c:v>
                </c:pt>
                <c:pt idx="9071">
                  <c:v>438171476</c:v>
                </c:pt>
                <c:pt idx="9072">
                  <c:v>438486317</c:v>
                </c:pt>
                <c:pt idx="9073">
                  <c:v>438486317</c:v>
                </c:pt>
                <c:pt idx="9074">
                  <c:v>438486317</c:v>
                </c:pt>
                <c:pt idx="9075">
                  <c:v>438486317</c:v>
                </c:pt>
                <c:pt idx="9076">
                  <c:v>438486317</c:v>
                </c:pt>
                <c:pt idx="9077">
                  <c:v>438486317</c:v>
                </c:pt>
                <c:pt idx="9078">
                  <c:v>438486317</c:v>
                </c:pt>
                <c:pt idx="9079">
                  <c:v>438952962</c:v>
                </c:pt>
                <c:pt idx="9080">
                  <c:v>438952962</c:v>
                </c:pt>
                <c:pt idx="9081">
                  <c:v>438952962</c:v>
                </c:pt>
                <c:pt idx="9082">
                  <c:v>438952962</c:v>
                </c:pt>
                <c:pt idx="9083">
                  <c:v>438952962</c:v>
                </c:pt>
                <c:pt idx="9084">
                  <c:v>438952962</c:v>
                </c:pt>
                <c:pt idx="9085">
                  <c:v>438952962</c:v>
                </c:pt>
                <c:pt idx="9086">
                  <c:v>438952962</c:v>
                </c:pt>
                <c:pt idx="9087">
                  <c:v>438952962</c:v>
                </c:pt>
                <c:pt idx="9088">
                  <c:v>438952962</c:v>
                </c:pt>
                <c:pt idx="9089">
                  <c:v>438952962</c:v>
                </c:pt>
                <c:pt idx="9090">
                  <c:v>438952962</c:v>
                </c:pt>
                <c:pt idx="9091">
                  <c:v>439035342</c:v>
                </c:pt>
                <c:pt idx="9092">
                  <c:v>439035342</c:v>
                </c:pt>
                <c:pt idx="9093">
                  <c:v>439035342</c:v>
                </c:pt>
                <c:pt idx="9094">
                  <c:v>439035342</c:v>
                </c:pt>
                <c:pt idx="9095">
                  <c:v>439035342</c:v>
                </c:pt>
                <c:pt idx="9096">
                  <c:v>439035342</c:v>
                </c:pt>
                <c:pt idx="9097">
                  <c:v>439035342</c:v>
                </c:pt>
                <c:pt idx="9098">
                  <c:v>439035342</c:v>
                </c:pt>
                <c:pt idx="9099">
                  <c:v>439035342</c:v>
                </c:pt>
                <c:pt idx="9100">
                  <c:v>439035342</c:v>
                </c:pt>
                <c:pt idx="9101">
                  <c:v>439035342</c:v>
                </c:pt>
                <c:pt idx="9102">
                  <c:v>439035342</c:v>
                </c:pt>
                <c:pt idx="9103">
                  <c:v>439035342</c:v>
                </c:pt>
                <c:pt idx="9104">
                  <c:v>439035342</c:v>
                </c:pt>
                <c:pt idx="9105">
                  <c:v>439035342</c:v>
                </c:pt>
                <c:pt idx="9106">
                  <c:v>439035342</c:v>
                </c:pt>
                <c:pt idx="9107">
                  <c:v>439035342</c:v>
                </c:pt>
                <c:pt idx="9108">
                  <c:v>439035342</c:v>
                </c:pt>
                <c:pt idx="9109">
                  <c:v>439035342</c:v>
                </c:pt>
                <c:pt idx="9110">
                  <c:v>439372210</c:v>
                </c:pt>
                <c:pt idx="9111">
                  <c:v>439372210</c:v>
                </c:pt>
                <c:pt idx="9112">
                  <c:v>439372210</c:v>
                </c:pt>
                <c:pt idx="9113">
                  <c:v>439372210</c:v>
                </c:pt>
                <c:pt idx="9114">
                  <c:v>439372210</c:v>
                </c:pt>
                <c:pt idx="9115">
                  <c:v>439372210</c:v>
                </c:pt>
                <c:pt idx="9116">
                  <c:v>439372210</c:v>
                </c:pt>
                <c:pt idx="9117">
                  <c:v>439372210</c:v>
                </c:pt>
                <c:pt idx="9118">
                  <c:v>439458505</c:v>
                </c:pt>
                <c:pt idx="9119">
                  <c:v>439458505</c:v>
                </c:pt>
                <c:pt idx="9120">
                  <c:v>439458505</c:v>
                </c:pt>
                <c:pt idx="9121">
                  <c:v>439458505</c:v>
                </c:pt>
                <c:pt idx="9122">
                  <c:v>439458505</c:v>
                </c:pt>
                <c:pt idx="9123">
                  <c:v>439458505</c:v>
                </c:pt>
                <c:pt idx="9124">
                  <c:v>439788095</c:v>
                </c:pt>
                <c:pt idx="9125">
                  <c:v>439788095</c:v>
                </c:pt>
                <c:pt idx="9126">
                  <c:v>439788095</c:v>
                </c:pt>
                <c:pt idx="9127">
                  <c:v>439788095</c:v>
                </c:pt>
                <c:pt idx="9128">
                  <c:v>439788095</c:v>
                </c:pt>
                <c:pt idx="9129">
                  <c:v>439788095</c:v>
                </c:pt>
                <c:pt idx="9130">
                  <c:v>440835973</c:v>
                </c:pt>
                <c:pt idx="9131">
                  <c:v>440835973</c:v>
                </c:pt>
                <c:pt idx="9132">
                  <c:v>440835973</c:v>
                </c:pt>
                <c:pt idx="9133">
                  <c:v>441853739</c:v>
                </c:pt>
                <c:pt idx="9134">
                  <c:v>441853739</c:v>
                </c:pt>
                <c:pt idx="9135">
                  <c:v>441853739</c:v>
                </c:pt>
                <c:pt idx="9136">
                  <c:v>441853739</c:v>
                </c:pt>
                <c:pt idx="9137">
                  <c:v>441853739</c:v>
                </c:pt>
                <c:pt idx="9138">
                  <c:v>441853739</c:v>
                </c:pt>
                <c:pt idx="9139">
                  <c:v>441853739</c:v>
                </c:pt>
                <c:pt idx="9140">
                  <c:v>441853739</c:v>
                </c:pt>
                <c:pt idx="9141">
                  <c:v>441853739</c:v>
                </c:pt>
                <c:pt idx="9142">
                  <c:v>441853739</c:v>
                </c:pt>
                <c:pt idx="9143">
                  <c:v>441853739</c:v>
                </c:pt>
                <c:pt idx="9144">
                  <c:v>441853739</c:v>
                </c:pt>
                <c:pt idx="9145">
                  <c:v>441853739</c:v>
                </c:pt>
                <c:pt idx="9146">
                  <c:v>441853739</c:v>
                </c:pt>
                <c:pt idx="9147">
                  <c:v>442438713</c:v>
                </c:pt>
                <c:pt idx="9148">
                  <c:v>442438713</c:v>
                </c:pt>
                <c:pt idx="9149">
                  <c:v>442438713</c:v>
                </c:pt>
                <c:pt idx="9150">
                  <c:v>442438713</c:v>
                </c:pt>
                <c:pt idx="9151">
                  <c:v>442438713</c:v>
                </c:pt>
                <c:pt idx="9152">
                  <c:v>442438713</c:v>
                </c:pt>
                <c:pt idx="9153">
                  <c:v>442438713</c:v>
                </c:pt>
                <c:pt idx="9154">
                  <c:v>442438713</c:v>
                </c:pt>
                <c:pt idx="9155">
                  <c:v>442438713</c:v>
                </c:pt>
                <c:pt idx="9156">
                  <c:v>442438713</c:v>
                </c:pt>
                <c:pt idx="9157">
                  <c:v>442438713</c:v>
                </c:pt>
                <c:pt idx="9158">
                  <c:v>442438713</c:v>
                </c:pt>
                <c:pt idx="9159">
                  <c:v>442438713</c:v>
                </c:pt>
                <c:pt idx="9160">
                  <c:v>442438713</c:v>
                </c:pt>
                <c:pt idx="9161">
                  <c:v>442438713</c:v>
                </c:pt>
                <c:pt idx="9162">
                  <c:v>442438713</c:v>
                </c:pt>
                <c:pt idx="9163">
                  <c:v>442438713</c:v>
                </c:pt>
                <c:pt idx="9164">
                  <c:v>442438713</c:v>
                </c:pt>
                <c:pt idx="9165">
                  <c:v>442438713</c:v>
                </c:pt>
                <c:pt idx="9166">
                  <c:v>442438713</c:v>
                </c:pt>
                <c:pt idx="9167">
                  <c:v>442438713</c:v>
                </c:pt>
                <c:pt idx="9168">
                  <c:v>442438713</c:v>
                </c:pt>
                <c:pt idx="9169">
                  <c:v>442438713</c:v>
                </c:pt>
                <c:pt idx="9170">
                  <c:v>442438713</c:v>
                </c:pt>
                <c:pt idx="9171">
                  <c:v>443386312</c:v>
                </c:pt>
                <c:pt idx="9172">
                  <c:v>443386312</c:v>
                </c:pt>
                <c:pt idx="9173">
                  <c:v>443386312</c:v>
                </c:pt>
                <c:pt idx="9174">
                  <c:v>443386312</c:v>
                </c:pt>
                <c:pt idx="9175">
                  <c:v>443386312</c:v>
                </c:pt>
                <c:pt idx="9176">
                  <c:v>443386312</c:v>
                </c:pt>
                <c:pt idx="9177">
                  <c:v>443386312</c:v>
                </c:pt>
                <c:pt idx="9178">
                  <c:v>443386312</c:v>
                </c:pt>
                <c:pt idx="9179">
                  <c:v>443386312</c:v>
                </c:pt>
                <c:pt idx="9180">
                  <c:v>443386312</c:v>
                </c:pt>
                <c:pt idx="9181">
                  <c:v>443386312</c:v>
                </c:pt>
                <c:pt idx="9182">
                  <c:v>443386312</c:v>
                </c:pt>
                <c:pt idx="9183">
                  <c:v>443386312</c:v>
                </c:pt>
                <c:pt idx="9184">
                  <c:v>443386312</c:v>
                </c:pt>
                <c:pt idx="9185">
                  <c:v>443386312</c:v>
                </c:pt>
                <c:pt idx="9186">
                  <c:v>443386312</c:v>
                </c:pt>
                <c:pt idx="9187">
                  <c:v>443386312</c:v>
                </c:pt>
                <c:pt idx="9188">
                  <c:v>443386312</c:v>
                </c:pt>
                <c:pt idx="9189">
                  <c:v>443386312</c:v>
                </c:pt>
                <c:pt idx="9190">
                  <c:v>443386312</c:v>
                </c:pt>
                <c:pt idx="9191">
                  <c:v>443386312</c:v>
                </c:pt>
                <c:pt idx="9192">
                  <c:v>443386312</c:v>
                </c:pt>
                <c:pt idx="9193">
                  <c:v>443386312</c:v>
                </c:pt>
                <c:pt idx="9194">
                  <c:v>443883111</c:v>
                </c:pt>
                <c:pt idx="9195">
                  <c:v>443883111</c:v>
                </c:pt>
                <c:pt idx="9196">
                  <c:v>443883111</c:v>
                </c:pt>
                <c:pt idx="9197">
                  <c:v>443883111</c:v>
                </c:pt>
                <c:pt idx="9198">
                  <c:v>443883111</c:v>
                </c:pt>
                <c:pt idx="9199">
                  <c:v>443883111</c:v>
                </c:pt>
                <c:pt idx="9200">
                  <c:v>443883111</c:v>
                </c:pt>
                <c:pt idx="9201">
                  <c:v>443883111</c:v>
                </c:pt>
                <c:pt idx="9202">
                  <c:v>443883111</c:v>
                </c:pt>
                <c:pt idx="9203">
                  <c:v>443883111</c:v>
                </c:pt>
                <c:pt idx="9204">
                  <c:v>443883111</c:v>
                </c:pt>
                <c:pt idx="9205">
                  <c:v>444247633</c:v>
                </c:pt>
                <c:pt idx="9206">
                  <c:v>444247633</c:v>
                </c:pt>
                <c:pt idx="9207">
                  <c:v>444247633</c:v>
                </c:pt>
                <c:pt idx="9208">
                  <c:v>444473481</c:v>
                </c:pt>
                <c:pt idx="9209">
                  <c:v>444473481</c:v>
                </c:pt>
                <c:pt idx="9210">
                  <c:v>444473481</c:v>
                </c:pt>
                <c:pt idx="9211">
                  <c:v>444473481</c:v>
                </c:pt>
                <c:pt idx="9212">
                  <c:v>444473481</c:v>
                </c:pt>
                <c:pt idx="9213">
                  <c:v>444473481</c:v>
                </c:pt>
                <c:pt idx="9214">
                  <c:v>444473481</c:v>
                </c:pt>
                <c:pt idx="9215">
                  <c:v>444473481</c:v>
                </c:pt>
                <c:pt idx="9216">
                  <c:v>444473481</c:v>
                </c:pt>
                <c:pt idx="9217">
                  <c:v>444473481</c:v>
                </c:pt>
                <c:pt idx="9218">
                  <c:v>445075757</c:v>
                </c:pt>
                <c:pt idx="9219">
                  <c:v>445075757</c:v>
                </c:pt>
                <c:pt idx="9220">
                  <c:v>445075757</c:v>
                </c:pt>
                <c:pt idx="9221">
                  <c:v>445075757</c:v>
                </c:pt>
                <c:pt idx="9222">
                  <c:v>445075757</c:v>
                </c:pt>
                <c:pt idx="9223">
                  <c:v>445075757</c:v>
                </c:pt>
                <c:pt idx="9224">
                  <c:v>445075757</c:v>
                </c:pt>
                <c:pt idx="9225">
                  <c:v>445075757</c:v>
                </c:pt>
                <c:pt idx="9226">
                  <c:v>445075757</c:v>
                </c:pt>
                <c:pt idx="9227">
                  <c:v>445075757</c:v>
                </c:pt>
                <c:pt idx="9228">
                  <c:v>445075757</c:v>
                </c:pt>
                <c:pt idx="9229">
                  <c:v>445075757</c:v>
                </c:pt>
                <c:pt idx="9230">
                  <c:v>445916817</c:v>
                </c:pt>
                <c:pt idx="9231">
                  <c:v>445916817</c:v>
                </c:pt>
                <c:pt idx="9232">
                  <c:v>445916817</c:v>
                </c:pt>
                <c:pt idx="9233">
                  <c:v>445916817</c:v>
                </c:pt>
                <c:pt idx="9234">
                  <c:v>445916817</c:v>
                </c:pt>
                <c:pt idx="9235">
                  <c:v>445916817</c:v>
                </c:pt>
                <c:pt idx="9236">
                  <c:v>445916817</c:v>
                </c:pt>
                <c:pt idx="9237">
                  <c:v>445999531</c:v>
                </c:pt>
                <c:pt idx="9238">
                  <c:v>445999531</c:v>
                </c:pt>
                <c:pt idx="9239">
                  <c:v>445999531</c:v>
                </c:pt>
                <c:pt idx="9240">
                  <c:v>447139281</c:v>
                </c:pt>
                <c:pt idx="9241">
                  <c:v>447248839</c:v>
                </c:pt>
                <c:pt idx="9242">
                  <c:v>447248839</c:v>
                </c:pt>
                <c:pt idx="9243">
                  <c:v>447248839</c:v>
                </c:pt>
                <c:pt idx="9244">
                  <c:v>447248839</c:v>
                </c:pt>
                <c:pt idx="9245">
                  <c:v>447248839</c:v>
                </c:pt>
                <c:pt idx="9246">
                  <c:v>447248839</c:v>
                </c:pt>
                <c:pt idx="9247">
                  <c:v>447248839</c:v>
                </c:pt>
                <c:pt idx="9248">
                  <c:v>447248839</c:v>
                </c:pt>
                <c:pt idx="9249">
                  <c:v>447248839</c:v>
                </c:pt>
                <c:pt idx="9250">
                  <c:v>449521947</c:v>
                </c:pt>
                <c:pt idx="9251">
                  <c:v>449521947</c:v>
                </c:pt>
                <c:pt idx="9252">
                  <c:v>449521947</c:v>
                </c:pt>
                <c:pt idx="9253">
                  <c:v>449521947</c:v>
                </c:pt>
                <c:pt idx="9254">
                  <c:v>449521947</c:v>
                </c:pt>
                <c:pt idx="9255">
                  <c:v>449521947</c:v>
                </c:pt>
                <c:pt idx="9256">
                  <c:v>449521947</c:v>
                </c:pt>
                <c:pt idx="9257">
                  <c:v>449521947</c:v>
                </c:pt>
                <c:pt idx="9258">
                  <c:v>449521947</c:v>
                </c:pt>
                <c:pt idx="9259">
                  <c:v>450766578</c:v>
                </c:pt>
                <c:pt idx="9260">
                  <c:v>450766578</c:v>
                </c:pt>
                <c:pt idx="9261">
                  <c:v>450766578</c:v>
                </c:pt>
                <c:pt idx="9262">
                  <c:v>451235323</c:v>
                </c:pt>
                <c:pt idx="9263">
                  <c:v>451235323</c:v>
                </c:pt>
                <c:pt idx="9264">
                  <c:v>451235323</c:v>
                </c:pt>
                <c:pt idx="9265">
                  <c:v>451662545</c:v>
                </c:pt>
                <c:pt idx="9266">
                  <c:v>451662545</c:v>
                </c:pt>
                <c:pt idx="9267">
                  <c:v>451662545</c:v>
                </c:pt>
                <c:pt idx="9268">
                  <c:v>451662545</c:v>
                </c:pt>
                <c:pt idx="9269">
                  <c:v>451662545</c:v>
                </c:pt>
                <c:pt idx="9270">
                  <c:v>451662545</c:v>
                </c:pt>
                <c:pt idx="9271">
                  <c:v>451662545</c:v>
                </c:pt>
                <c:pt idx="9272">
                  <c:v>452484822</c:v>
                </c:pt>
                <c:pt idx="9273">
                  <c:v>452484822</c:v>
                </c:pt>
                <c:pt idx="9274">
                  <c:v>452484822</c:v>
                </c:pt>
                <c:pt idx="9275">
                  <c:v>452484822</c:v>
                </c:pt>
                <c:pt idx="9276">
                  <c:v>452484822</c:v>
                </c:pt>
                <c:pt idx="9277">
                  <c:v>452484822</c:v>
                </c:pt>
                <c:pt idx="9278">
                  <c:v>452484822</c:v>
                </c:pt>
                <c:pt idx="9279">
                  <c:v>452484822</c:v>
                </c:pt>
                <c:pt idx="9280">
                  <c:v>453465656</c:v>
                </c:pt>
                <c:pt idx="9281">
                  <c:v>453465656</c:v>
                </c:pt>
                <c:pt idx="9282">
                  <c:v>453465656</c:v>
                </c:pt>
                <c:pt idx="9283">
                  <c:v>453465656</c:v>
                </c:pt>
                <c:pt idx="9284">
                  <c:v>453685327</c:v>
                </c:pt>
                <c:pt idx="9285">
                  <c:v>453685334</c:v>
                </c:pt>
                <c:pt idx="9286">
                  <c:v>453685334</c:v>
                </c:pt>
                <c:pt idx="9287">
                  <c:v>453685334</c:v>
                </c:pt>
                <c:pt idx="9288">
                  <c:v>454275090</c:v>
                </c:pt>
                <c:pt idx="9289">
                  <c:v>454275090</c:v>
                </c:pt>
                <c:pt idx="9290">
                  <c:v>454275090</c:v>
                </c:pt>
                <c:pt idx="9291">
                  <c:v>454275090</c:v>
                </c:pt>
                <c:pt idx="9292">
                  <c:v>454275090</c:v>
                </c:pt>
                <c:pt idx="9293">
                  <c:v>454275090</c:v>
                </c:pt>
                <c:pt idx="9294">
                  <c:v>454275090</c:v>
                </c:pt>
                <c:pt idx="9295">
                  <c:v>454275090</c:v>
                </c:pt>
                <c:pt idx="9296">
                  <c:v>454275090</c:v>
                </c:pt>
                <c:pt idx="9297">
                  <c:v>454275090</c:v>
                </c:pt>
                <c:pt idx="9298">
                  <c:v>454437414</c:v>
                </c:pt>
                <c:pt idx="9299">
                  <c:v>454437414</c:v>
                </c:pt>
                <c:pt idx="9300">
                  <c:v>454795986</c:v>
                </c:pt>
                <c:pt idx="9301">
                  <c:v>454795986</c:v>
                </c:pt>
                <c:pt idx="9302">
                  <c:v>454795986</c:v>
                </c:pt>
                <c:pt idx="9303">
                  <c:v>454795986</c:v>
                </c:pt>
                <c:pt idx="9304">
                  <c:v>454795986</c:v>
                </c:pt>
                <c:pt idx="9305">
                  <c:v>454855200</c:v>
                </c:pt>
                <c:pt idx="9306">
                  <c:v>454855200</c:v>
                </c:pt>
                <c:pt idx="9307">
                  <c:v>454899390</c:v>
                </c:pt>
                <c:pt idx="9308">
                  <c:v>454899390</c:v>
                </c:pt>
                <c:pt idx="9309">
                  <c:v>456660627</c:v>
                </c:pt>
                <c:pt idx="9310">
                  <c:v>456660627</c:v>
                </c:pt>
                <c:pt idx="9311">
                  <c:v>456660627</c:v>
                </c:pt>
                <c:pt idx="9312">
                  <c:v>456660627</c:v>
                </c:pt>
                <c:pt idx="9313">
                  <c:v>456660627</c:v>
                </c:pt>
                <c:pt idx="9314">
                  <c:v>456660627</c:v>
                </c:pt>
                <c:pt idx="9315">
                  <c:v>456660627</c:v>
                </c:pt>
                <c:pt idx="9316">
                  <c:v>457001479</c:v>
                </c:pt>
                <c:pt idx="9317">
                  <c:v>457001479</c:v>
                </c:pt>
                <c:pt idx="9318">
                  <c:v>457001479</c:v>
                </c:pt>
                <c:pt idx="9319">
                  <c:v>457001479</c:v>
                </c:pt>
                <c:pt idx="9320">
                  <c:v>457001479</c:v>
                </c:pt>
                <c:pt idx="9321">
                  <c:v>457001479</c:v>
                </c:pt>
                <c:pt idx="9322">
                  <c:v>457001479</c:v>
                </c:pt>
                <c:pt idx="9323">
                  <c:v>457001479</c:v>
                </c:pt>
                <c:pt idx="9324">
                  <c:v>457001479</c:v>
                </c:pt>
                <c:pt idx="9325">
                  <c:v>457001479</c:v>
                </c:pt>
                <c:pt idx="9326">
                  <c:v>457001486</c:v>
                </c:pt>
                <c:pt idx="9327">
                  <c:v>457001486</c:v>
                </c:pt>
                <c:pt idx="9328">
                  <c:v>457001486</c:v>
                </c:pt>
                <c:pt idx="9329">
                  <c:v>457001486</c:v>
                </c:pt>
                <c:pt idx="9330">
                  <c:v>457001486</c:v>
                </c:pt>
                <c:pt idx="9331">
                  <c:v>458176393</c:v>
                </c:pt>
                <c:pt idx="9332">
                  <c:v>458176393</c:v>
                </c:pt>
                <c:pt idx="9333">
                  <c:v>458176393</c:v>
                </c:pt>
                <c:pt idx="9334">
                  <c:v>458176393</c:v>
                </c:pt>
                <c:pt idx="9335">
                  <c:v>458230082</c:v>
                </c:pt>
                <c:pt idx="9336">
                  <c:v>458426101</c:v>
                </c:pt>
                <c:pt idx="9337">
                  <c:v>458426101</c:v>
                </c:pt>
                <c:pt idx="9338">
                  <c:v>458426101</c:v>
                </c:pt>
                <c:pt idx="9339">
                  <c:v>458426101</c:v>
                </c:pt>
                <c:pt idx="9340">
                  <c:v>458426101</c:v>
                </c:pt>
                <c:pt idx="9341">
                  <c:v>458426101</c:v>
                </c:pt>
                <c:pt idx="9342">
                  <c:v>458426101</c:v>
                </c:pt>
                <c:pt idx="9343">
                  <c:v>458426101</c:v>
                </c:pt>
                <c:pt idx="9344">
                  <c:v>458426101</c:v>
                </c:pt>
                <c:pt idx="9345">
                  <c:v>458593183</c:v>
                </c:pt>
                <c:pt idx="9346">
                  <c:v>458593183</c:v>
                </c:pt>
                <c:pt idx="9347">
                  <c:v>458593183</c:v>
                </c:pt>
                <c:pt idx="9348">
                  <c:v>458593183</c:v>
                </c:pt>
                <c:pt idx="9349">
                  <c:v>458593183</c:v>
                </c:pt>
                <c:pt idx="9350">
                  <c:v>458593183</c:v>
                </c:pt>
                <c:pt idx="9351">
                  <c:v>458593183</c:v>
                </c:pt>
                <c:pt idx="9352">
                  <c:v>458593183</c:v>
                </c:pt>
                <c:pt idx="9353">
                  <c:v>458593183</c:v>
                </c:pt>
                <c:pt idx="9354">
                  <c:v>458593183</c:v>
                </c:pt>
                <c:pt idx="9355">
                  <c:v>458593183</c:v>
                </c:pt>
                <c:pt idx="9356">
                  <c:v>458593183</c:v>
                </c:pt>
                <c:pt idx="9357">
                  <c:v>458593183</c:v>
                </c:pt>
                <c:pt idx="9358">
                  <c:v>458593183</c:v>
                </c:pt>
                <c:pt idx="9359">
                  <c:v>458593183</c:v>
                </c:pt>
                <c:pt idx="9360">
                  <c:v>458593183</c:v>
                </c:pt>
                <c:pt idx="9361">
                  <c:v>458593183</c:v>
                </c:pt>
                <c:pt idx="9362">
                  <c:v>458593183</c:v>
                </c:pt>
                <c:pt idx="9363">
                  <c:v>458647672</c:v>
                </c:pt>
                <c:pt idx="9364">
                  <c:v>458647672</c:v>
                </c:pt>
                <c:pt idx="9365">
                  <c:v>458647672</c:v>
                </c:pt>
                <c:pt idx="9366">
                  <c:v>458647672</c:v>
                </c:pt>
                <c:pt idx="9367">
                  <c:v>458647672</c:v>
                </c:pt>
                <c:pt idx="9368">
                  <c:v>458647672</c:v>
                </c:pt>
                <c:pt idx="9369">
                  <c:v>458647672</c:v>
                </c:pt>
                <c:pt idx="9370">
                  <c:v>458647672</c:v>
                </c:pt>
                <c:pt idx="9371">
                  <c:v>458647672</c:v>
                </c:pt>
                <c:pt idx="9372">
                  <c:v>458647672</c:v>
                </c:pt>
                <c:pt idx="9373">
                  <c:v>458803788</c:v>
                </c:pt>
                <c:pt idx="9374">
                  <c:v>458803788</c:v>
                </c:pt>
                <c:pt idx="9375">
                  <c:v>459636930</c:v>
                </c:pt>
                <c:pt idx="9376">
                  <c:v>459636930</c:v>
                </c:pt>
                <c:pt idx="9377">
                  <c:v>459636930</c:v>
                </c:pt>
                <c:pt idx="9378">
                  <c:v>459636930</c:v>
                </c:pt>
                <c:pt idx="9379">
                  <c:v>459636930</c:v>
                </c:pt>
                <c:pt idx="9380">
                  <c:v>459636930</c:v>
                </c:pt>
                <c:pt idx="9381">
                  <c:v>459636930</c:v>
                </c:pt>
                <c:pt idx="9382">
                  <c:v>460052476</c:v>
                </c:pt>
                <c:pt idx="9383">
                  <c:v>460052476</c:v>
                </c:pt>
                <c:pt idx="9384">
                  <c:v>460052476</c:v>
                </c:pt>
                <c:pt idx="9385">
                  <c:v>460052476</c:v>
                </c:pt>
                <c:pt idx="9386">
                  <c:v>460052476</c:v>
                </c:pt>
                <c:pt idx="9387">
                  <c:v>460052476</c:v>
                </c:pt>
                <c:pt idx="9388">
                  <c:v>460052476</c:v>
                </c:pt>
                <c:pt idx="9389">
                  <c:v>460052476</c:v>
                </c:pt>
                <c:pt idx="9390">
                  <c:v>460052476</c:v>
                </c:pt>
                <c:pt idx="9391">
                  <c:v>460052476</c:v>
                </c:pt>
                <c:pt idx="9392">
                  <c:v>460052476</c:v>
                </c:pt>
                <c:pt idx="9393">
                  <c:v>460052476</c:v>
                </c:pt>
                <c:pt idx="9394">
                  <c:v>460052483</c:v>
                </c:pt>
                <c:pt idx="9395">
                  <c:v>460052483</c:v>
                </c:pt>
                <c:pt idx="9396">
                  <c:v>460052483</c:v>
                </c:pt>
                <c:pt idx="9397">
                  <c:v>460052483</c:v>
                </c:pt>
                <c:pt idx="9398">
                  <c:v>460052483</c:v>
                </c:pt>
                <c:pt idx="9399">
                  <c:v>460052483</c:v>
                </c:pt>
                <c:pt idx="9400">
                  <c:v>460052483</c:v>
                </c:pt>
                <c:pt idx="9401">
                  <c:v>460052483</c:v>
                </c:pt>
                <c:pt idx="9402">
                  <c:v>460052483</c:v>
                </c:pt>
                <c:pt idx="9403">
                  <c:v>460052483</c:v>
                </c:pt>
                <c:pt idx="9404">
                  <c:v>460052483</c:v>
                </c:pt>
                <c:pt idx="9405">
                  <c:v>460052483</c:v>
                </c:pt>
                <c:pt idx="9406">
                  <c:v>460052483</c:v>
                </c:pt>
                <c:pt idx="9407">
                  <c:v>460052483</c:v>
                </c:pt>
                <c:pt idx="9408">
                  <c:v>460123510</c:v>
                </c:pt>
                <c:pt idx="9409">
                  <c:v>460123510</c:v>
                </c:pt>
                <c:pt idx="9410">
                  <c:v>460123510</c:v>
                </c:pt>
                <c:pt idx="9411">
                  <c:v>460123510</c:v>
                </c:pt>
                <c:pt idx="9412">
                  <c:v>460123510</c:v>
                </c:pt>
                <c:pt idx="9413">
                  <c:v>460123510</c:v>
                </c:pt>
                <c:pt idx="9414">
                  <c:v>460123510</c:v>
                </c:pt>
                <c:pt idx="9415">
                  <c:v>460787324</c:v>
                </c:pt>
                <c:pt idx="9416">
                  <c:v>460787324</c:v>
                </c:pt>
                <c:pt idx="9417">
                  <c:v>460787324</c:v>
                </c:pt>
                <c:pt idx="9418">
                  <c:v>460810368</c:v>
                </c:pt>
                <c:pt idx="9419">
                  <c:v>460810368</c:v>
                </c:pt>
                <c:pt idx="9420">
                  <c:v>460810368</c:v>
                </c:pt>
                <c:pt idx="9421">
                  <c:v>460810368</c:v>
                </c:pt>
                <c:pt idx="9422">
                  <c:v>460810368</c:v>
                </c:pt>
                <c:pt idx="9423">
                  <c:v>460810368</c:v>
                </c:pt>
                <c:pt idx="9424">
                  <c:v>460810368</c:v>
                </c:pt>
                <c:pt idx="9425">
                  <c:v>460810368</c:v>
                </c:pt>
                <c:pt idx="9426">
                  <c:v>460810368</c:v>
                </c:pt>
                <c:pt idx="9427">
                  <c:v>461218603</c:v>
                </c:pt>
                <c:pt idx="9428">
                  <c:v>461218603</c:v>
                </c:pt>
                <c:pt idx="9429">
                  <c:v>461218603</c:v>
                </c:pt>
                <c:pt idx="9430">
                  <c:v>461218603</c:v>
                </c:pt>
                <c:pt idx="9431">
                  <c:v>461218603</c:v>
                </c:pt>
                <c:pt idx="9432">
                  <c:v>461218603</c:v>
                </c:pt>
                <c:pt idx="9433">
                  <c:v>461218603</c:v>
                </c:pt>
                <c:pt idx="9434">
                  <c:v>461565235</c:v>
                </c:pt>
                <c:pt idx="9435">
                  <c:v>462211444</c:v>
                </c:pt>
                <c:pt idx="9436">
                  <c:v>462211444</c:v>
                </c:pt>
                <c:pt idx="9437">
                  <c:v>462211444</c:v>
                </c:pt>
                <c:pt idx="9438">
                  <c:v>462211444</c:v>
                </c:pt>
                <c:pt idx="9439">
                  <c:v>463549415</c:v>
                </c:pt>
                <c:pt idx="9440">
                  <c:v>463549415</c:v>
                </c:pt>
                <c:pt idx="9441">
                  <c:v>463549415</c:v>
                </c:pt>
                <c:pt idx="9442">
                  <c:v>463549415</c:v>
                </c:pt>
                <c:pt idx="9443">
                  <c:v>463549415</c:v>
                </c:pt>
                <c:pt idx="9444">
                  <c:v>463549415</c:v>
                </c:pt>
                <c:pt idx="9445">
                  <c:v>463793810</c:v>
                </c:pt>
                <c:pt idx="9446">
                  <c:v>463793810</c:v>
                </c:pt>
                <c:pt idx="9447">
                  <c:v>463902024</c:v>
                </c:pt>
                <c:pt idx="9448">
                  <c:v>463902024</c:v>
                </c:pt>
                <c:pt idx="9449">
                  <c:v>463902024</c:v>
                </c:pt>
                <c:pt idx="9450">
                  <c:v>463902024</c:v>
                </c:pt>
                <c:pt idx="9451">
                  <c:v>463902024</c:v>
                </c:pt>
                <c:pt idx="9452">
                  <c:v>463902024</c:v>
                </c:pt>
                <c:pt idx="9453">
                  <c:v>463902024</c:v>
                </c:pt>
                <c:pt idx="9454">
                  <c:v>463904089</c:v>
                </c:pt>
                <c:pt idx="9455">
                  <c:v>463904089</c:v>
                </c:pt>
                <c:pt idx="9456">
                  <c:v>463904089</c:v>
                </c:pt>
                <c:pt idx="9457">
                  <c:v>463904089</c:v>
                </c:pt>
                <c:pt idx="9458">
                  <c:v>463904089</c:v>
                </c:pt>
                <c:pt idx="9459">
                  <c:v>463904089</c:v>
                </c:pt>
                <c:pt idx="9460">
                  <c:v>463904089</c:v>
                </c:pt>
                <c:pt idx="9461">
                  <c:v>463904089</c:v>
                </c:pt>
                <c:pt idx="9462">
                  <c:v>463904089</c:v>
                </c:pt>
                <c:pt idx="9463">
                  <c:v>463904089</c:v>
                </c:pt>
                <c:pt idx="9464">
                  <c:v>463904089</c:v>
                </c:pt>
                <c:pt idx="9465">
                  <c:v>463904089</c:v>
                </c:pt>
                <c:pt idx="9466">
                  <c:v>463904089</c:v>
                </c:pt>
                <c:pt idx="9467">
                  <c:v>463904089</c:v>
                </c:pt>
                <c:pt idx="9468">
                  <c:v>463904089</c:v>
                </c:pt>
                <c:pt idx="9469">
                  <c:v>463904089</c:v>
                </c:pt>
                <c:pt idx="9470">
                  <c:v>463904089</c:v>
                </c:pt>
                <c:pt idx="9471">
                  <c:v>463904089</c:v>
                </c:pt>
                <c:pt idx="9472">
                  <c:v>463904089</c:v>
                </c:pt>
                <c:pt idx="9473">
                  <c:v>465245421</c:v>
                </c:pt>
                <c:pt idx="9474">
                  <c:v>465245421</c:v>
                </c:pt>
                <c:pt idx="9475">
                  <c:v>465245421</c:v>
                </c:pt>
                <c:pt idx="9476">
                  <c:v>465245421</c:v>
                </c:pt>
                <c:pt idx="9477">
                  <c:v>465245421</c:v>
                </c:pt>
                <c:pt idx="9478">
                  <c:v>465248482</c:v>
                </c:pt>
                <c:pt idx="9479">
                  <c:v>465248482</c:v>
                </c:pt>
                <c:pt idx="9480">
                  <c:v>465248482</c:v>
                </c:pt>
                <c:pt idx="9481">
                  <c:v>465248482</c:v>
                </c:pt>
                <c:pt idx="9482">
                  <c:v>465248482</c:v>
                </c:pt>
                <c:pt idx="9483">
                  <c:v>465248482</c:v>
                </c:pt>
                <c:pt idx="9484">
                  <c:v>465248482</c:v>
                </c:pt>
                <c:pt idx="9485">
                  <c:v>465275723</c:v>
                </c:pt>
                <c:pt idx="9486">
                  <c:v>465275723</c:v>
                </c:pt>
                <c:pt idx="9487">
                  <c:v>465275723</c:v>
                </c:pt>
                <c:pt idx="9488">
                  <c:v>465275723</c:v>
                </c:pt>
                <c:pt idx="9489">
                  <c:v>465275723</c:v>
                </c:pt>
                <c:pt idx="9490">
                  <c:v>465275723</c:v>
                </c:pt>
                <c:pt idx="9491">
                  <c:v>465362509</c:v>
                </c:pt>
                <c:pt idx="9492">
                  <c:v>465362509</c:v>
                </c:pt>
                <c:pt idx="9493">
                  <c:v>465362509</c:v>
                </c:pt>
                <c:pt idx="9494">
                  <c:v>465362509</c:v>
                </c:pt>
                <c:pt idx="9495">
                  <c:v>465690658</c:v>
                </c:pt>
                <c:pt idx="9496">
                  <c:v>465690658</c:v>
                </c:pt>
                <c:pt idx="9497">
                  <c:v>465690658</c:v>
                </c:pt>
                <c:pt idx="9498">
                  <c:v>465690658</c:v>
                </c:pt>
                <c:pt idx="9499">
                  <c:v>465690658</c:v>
                </c:pt>
                <c:pt idx="9500">
                  <c:v>465690658</c:v>
                </c:pt>
                <c:pt idx="9501">
                  <c:v>465690658</c:v>
                </c:pt>
                <c:pt idx="9502">
                  <c:v>465690658</c:v>
                </c:pt>
                <c:pt idx="9503">
                  <c:v>468758200</c:v>
                </c:pt>
                <c:pt idx="9504">
                  <c:v>468758200</c:v>
                </c:pt>
                <c:pt idx="9505">
                  <c:v>468758200</c:v>
                </c:pt>
                <c:pt idx="9506">
                  <c:v>468758200</c:v>
                </c:pt>
                <c:pt idx="9507">
                  <c:v>468758200</c:v>
                </c:pt>
                <c:pt idx="9508">
                  <c:v>468758200</c:v>
                </c:pt>
                <c:pt idx="9509">
                  <c:v>468758200</c:v>
                </c:pt>
                <c:pt idx="9510">
                  <c:v>469232329</c:v>
                </c:pt>
                <c:pt idx="9511">
                  <c:v>469232329</c:v>
                </c:pt>
                <c:pt idx="9512">
                  <c:v>469232329</c:v>
                </c:pt>
                <c:pt idx="9513">
                  <c:v>469297268</c:v>
                </c:pt>
                <c:pt idx="9514">
                  <c:v>469297268</c:v>
                </c:pt>
                <c:pt idx="9515">
                  <c:v>469297268</c:v>
                </c:pt>
                <c:pt idx="9516">
                  <c:v>469297268</c:v>
                </c:pt>
                <c:pt idx="9517">
                  <c:v>469297268</c:v>
                </c:pt>
                <c:pt idx="9518">
                  <c:v>469297268</c:v>
                </c:pt>
                <c:pt idx="9519">
                  <c:v>469297268</c:v>
                </c:pt>
                <c:pt idx="9520">
                  <c:v>469297268</c:v>
                </c:pt>
                <c:pt idx="9521">
                  <c:v>469297268</c:v>
                </c:pt>
                <c:pt idx="9522">
                  <c:v>471032490</c:v>
                </c:pt>
                <c:pt idx="9523">
                  <c:v>471032490</c:v>
                </c:pt>
                <c:pt idx="9524">
                  <c:v>471032490</c:v>
                </c:pt>
                <c:pt idx="9525">
                  <c:v>471032490</c:v>
                </c:pt>
                <c:pt idx="9526">
                  <c:v>471032490</c:v>
                </c:pt>
                <c:pt idx="9527">
                  <c:v>471032497</c:v>
                </c:pt>
                <c:pt idx="9528">
                  <c:v>471032497</c:v>
                </c:pt>
                <c:pt idx="9529">
                  <c:v>471032497</c:v>
                </c:pt>
                <c:pt idx="9530">
                  <c:v>471032497</c:v>
                </c:pt>
                <c:pt idx="9531">
                  <c:v>471032497</c:v>
                </c:pt>
                <c:pt idx="9532">
                  <c:v>471032497</c:v>
                </c:pt>
                <c:pt idx="9533">
                  <c:v>471446078</c:v>
                </c:pt>
                <c:pt idx="9534">
                  <c:v>471446078</c:v>
                </c:pt>
                <c:pt idx="9535">
                  <c:v>471446078</c:v>
                </c:pt>
                <c:pt idx="9536">
                  <c:v>471446078</c:v>
                </c:pt>
                <c:pt idx="9537">
                  <c:v>471446078</c:v>
                </c:pt>
                <c:pt idx="9538">
                  <c:v>472309311</c:v>
                </c:pt>
                <c:pt idx="9539">
                  <c:v>472309311</c:v>
                </c:pt>
                <c:pt idx="9540">
                  <c:v>472309311</c:v>
                </c:pt>
                <c:pt idx="9541">
                  <c:v>473041309</c:v>
                </c:pt>
                <c:pt idx="9542">
                  <c:v>473041309</c:v>
                </c:pt>
                <c:pt idx="9543">
                  <c:v>473041309</c:v>
                </c:pt>
                <c:pt idx="9544">
                  <c:v>473041309</c:v>
                </c:pt>
                <c:pt idx="9545">
                  <c:v>473041309</c:v>
                </c:pt>
                <c:pt idx="9546">
                  <c:v>473385890</c:v>
                </c:pt>
                <c:pt idx="9547">
                  <c:v>473385890</c:v>
                </c:pt>
                <c:pt idx="9548">
                  <c:v>473385890</c:v>
                </c:pt>
                <c:pt idx="9549">
                  <c:v>473385890</c:v>
                </c:pt>
                <c:pt idx="9550">
                  <c:v>473385890</c:v>
                </c:pt>
                <c:pt idx="9551">
                  <c:v>473385890</c:v>
                </c:pt>
                <c:pt idx="9552">
                  <c:v>473385890</c:v>
                </c:pt>
                <c:pt idx="9553">
                  <c:v>473385890</c:v>
                </c:pt>
                <c:pt idx="9554">
                  <c:v>473886752</c:v>
                </c:pt>
                <c:pt idx="9555">
                  <c:v>473886752</c:v>
                </c:pt>
                <c:pt idx="9556">
                  <c:v>473944288</c:v>
                </c:pt>
                <c:pt idx="9557">
                  <c:v>473944288</c:v>
                </c:pt>
                <c:pt idx="9558">
                  <c:v>474208104</c:v>
                </c:pt>
                <c:pt idx="9559">
                  <c:v>474208104</c:v>
                </c:pt>
                <c:pt idx="9560">
                  <c:v>474617820</c:v>
                </c:pt>
                <c:pt idx="9561">
                  <c:v>474617820</c:v>
                </c:pt>
                <c:pt idx="9562">
                  <c:v>474617820</c:v>
                </c:pt>
                <c:pt idx="9563">
                  <c:v>474617820</c:v>
                </c:pt>
                <c:pt idx="9564">
                  <c:v>474617820</c:v>
                </c:pt>
                <c:pt idx="9565">
                  <c:v>474617820</c:v>
                </c:pt>
                <c:pt idx="9566">
                  <c:v>474617820</c:v>
                </c:pt>
                <c:pt idx="9567">
                  <c:v>474617820</c:v>
                </c:pt>
                <c:pt idx="9568">
                  <c:v>474617820</c:v>
                </c:pt>
                <c:pt idx="9569">
                  <c:v>474617820</c:v>
                </c:pt>
                <c:pt idx="9570">
                  <c:v>474724160</c:v>
                </c:pt>
                <c:pt idx="9571">
                  <c:v>474724160</c:v>
                </c:pt>
                <c:pt idx="9572">
                  <c:v>474724160</c:v>
                </c:pt>
                <c:pt idx="9573">
                  <c:v>474724160</c:v>
                </c:pt>
                <c:pt idx="9574">
                  <c:v>474724160</c:v>
                </c:pt>
                <c:pt idx="9575">
                  <c:v>474724160</c:v>
                </c:pt>
                <c:pt idx="9576">
                  <c:v>474724160</c:v>
                </c:pt>
                <c:pt idx="9577">
                  <c:v>474724160</c:v>
                </c:pt>
                <c:pt idx="9578">
                  <c:v>474724160</c:v>
                </c:pt>
                <c:pt idx="9579">
                  <c:v>474724160</c:v>
                </c:pt>
                <c:pt idx="9580">
                  <c:v>474757142</c:v>
                </c:pt>
                <c:pt idx="9581">
                  <c:v>474757142</c:v>
                </c:pt>
                <c:pt idx="9582">
                  <c:v>474757142</c:v>
                </c:pt>
                <c:pt idx="9583">
                  <c:v>474757142</c:v>
                </c:pt>
                <c:pt idx="9584">
                  <c:v>474757142</c:v>
                </c:pt>
                <c:pt idx="9585">
                  <c:v>474757142</c:v>
                </c:pt>
                <c:pt idx="9586">
                  <c:v>474757142</c:v>
                </c:pt>
                <c:pt idx="9587">
                  <c:v>474757142</c:v>
                </c:pt>
                <c:pt idx="9588">
                  <c:v>474757142</c:v>
                </c:pt>
                <c:pt idx="9589">
                  <c:v>474757142</c:v>
                </c:pt>
                <c:pt idx="9590">
                  <c:v>474757142</c:v>
                </c:pt>
                <c:pt idx="9591">
                  <c:v>474888724</c:v>
                </c:pt>
                <c:pt idx="9592">
                  <c:v>474888724</c:v>
                </c:pt>
                <c:pt idx="9593">
                  <c:v>474908459</c:v>
                </c:pt>
                <c:pt idx="9594">
                  <c:v>474908459</c:v>
                </c:pt>
                <c:pt idx="9595">
                  <c:v>474908459</c:v>
                </c:pt>
                <c:pt idx="9596">
                  <c:v>474908459</c:v>
                </c:pt>
                <c:pt idx="9597">
                  <c:v>474908459</c:v>
                </c:pt>
                <c:pt idx="9598">
                  <c:v>474908459</c:v>
                </c:pt>
                <c:pt idx="9599">
                  <c:v>474908459</c:v>
                </c:pt>
                <c:pt idx="9600">
                  <c:v>474908459</c:v>
                </c:pt>
                <c:pt idx="9601">
                  <c:v>474908459</c:v>
                </c:pt>
                <c:pt idx="9602">
                  <c:v>474908459</c:v>
                </c:pt>
                <c:pt idx="9603">
                  <c:v>474908459</c:v>
                </c:pt>
                <c:pt idx="9604">
                  <c:v>474908459</c:v>
                </c:pt>
                <c:pt idx="9605">
                  <c:v>474908459</c:v>
                </c:pt>
                <c:pt idx="9606">
                  <c:v>474908459</c:v>
                </c:pt>
                <c:pt idx="9607">
                  <c:v>474908459</c:v>
                </c:pt>
                <c:pt idx="9608">
                  <c:v>474908459</c:v>
                </c:pt>
                <c:pt idx="9609">
                  <c:v>474908459</c:v>
                </c:pt>
                <c:pt idx="9610">
                  <c:v>474908459</c:v>
                </c:pt>
                <c:pt idx="9611">
                  <c:v>474908459</c:v>
                </c:pt>
                <c:pt idx="9612">
                  <c:v>474908459</c:v>
                </c:pt>
                <c:pt idx="9613">
                  <c:v>474908459</c:v>
                </c:pt>
                <c:pt idx="9614">
                  <c:v>475349511</c:v>
                </c:pt>
                <c:pt idx="9615">
                  <c:v>475349511</c:v>
                </c:pt>
                <c:pt idx="9616">
                  <c:v>475349511</c:v>
                </c:pt>
                <c:pt idx="9617">
                  <c:v>475579565</c:v>
                </c:pt>
                <c:pt idx="9618">
                  <c:v>475579565</c:v>
                </c:pt>
                <c:pt idx="9619">
                  <c:v>475579565</c:v>
                </c:pt>
                <c:pt idx="9620">
                  <c:v>475579565</c:v>
                </c:pt>
                <c:pt idx="9621">
                  <c:v>475579565</c:v>
                </c:pt>
                <c:pt idx="9622">
                  <c:v>475579565</c:v>
                </c:pt>
                <c:pt idx="9623">
                  <c:v>475579565</c:v>
                </c:pt>
                <c:pt idx="9624">
                  <c:v>475579565</c:v>
                </c:pt>
                <c:pt idx="9625">
                  <c:v>475579565</c:v>
                </c:pt>
                <c:pt idx="9626">
                  <c:v>475579565</c:v>
                </c:pt>
                <c:pt idx="9627">
                  <c:v>475579565</c:v>
                </c:pt>
                <c:pt idx="9628">
                  <c:v>475579565</c:v>
                </c:pt>
                <c:pt idx="9629">
                  <c:v>475579565</c:v>
                </c:pt>
                <c:pt idx="9630">
                  <c:v>475579565</c:v>
                </c:pt>
                <c:pt idx="9631">
                  <c:v>475579565</c:v>
                </c:pt>
                <c:pt idx="9632">
                  <c:v>475579565</c:v>
                </c:pt>
                <c:pt idx="9633">
                  <c:v>475579565</c:v>
                </c:pt>
                <c:pt idx="9634">
                  <c:v>475579565</c:v>
                </c:pt>
                <c:pt idx="9635">
                  <c:v>475579565</c:v>
                </c:pt>
                <c:pt idx="9636">
                  <c:v>475579565</c:v>
                </c:pt>
                <c:pt idx="9637">
                  <c:v>475579565</c:v>
                </c:pt>
                <c:pt idx="9638">
                  <c:v>475579565</c:v>
                </c:pt>
                <c:pt idx="9639">
                  <c:v>475579565</c:v>
                </c:pt>
                <c:pt idx="9640">
                  <c:v>475579565</c:v>
                </c:pt>
                <c:pt idx="9641">
                  <c:v>475579565</c:v>
                </c:pt>
                <c:pt idx="9642">
                  <c:v>475579565</c:v>
                </c:pt>
                <c:pt idx="9643">
                  <c:v>475579565</c:v>
                </c:pt>
                <c:pt idx="9644">
                  <c:v>475579565</c:v>
                </c:pt>
                <c:pt idx="9645">
                  <c:v>475579565</c:v>
                </c:pt>
                <c:pt idx="9646">
                  <c:v>475717662</c:v>
                </c:pt>
                <c:pt idx="9647">
                  <c:v>475717662</c:v>
                </c:pt>
                <c:pt idx="9648">
                  <c:v>475717662</c:v>
                </c:pt>
                <c:pt idx="9649">
                  <c:v>475717662</c:v>
                </c:pt>
                <c:pt idx="9650">
                  <c:v>475717662</c:v>
                </c:pt>
                <c:pt idx="9651">
                  <c:v>475717662</c:v>
                </c:pt>
                <c:pt idx="9652">
                  <c:v>475717662</c:v>
                </c:pt>
                <c:pt idx="9653">
                  <c:v>475717662</c:v>
                </c:pt>
                <c:pt idx="9654">
                  <c:v>475717662</c:v>
                </c:pt>
                <c:pt idx="9655">
                  <c:v>475717662</c:v>
                </c:pt>
                <c:pt idx="9656">
                  <c:v>475717662</c:v>
                </c:pt>
                <c:pt idx="9657">
                  <c:v>475837167</c:v>
                </c:pt>
                <c:pt idx="9658">
                  <c:v>475837167</c:v>
                </c:pt>
                <c:pt idx="9659">
                  <c:v>475837167</c:v>
                </c:pt>
                <c:pt idx="9660">
                  <c:v>475837167</c:v>
                </c:pt>
                <c:pt idx="9661">
                  <c:v>475837167</c:v>
                </c:pt>
                <c:pt idx="9662">
                  <c:v>478263577</c:v>
                </c:pt>
                <c:pt idx="9663">
                  <c:v>478263577</c:v>
                </c:pt>
                <c:pt idx="9664">
                  <c:v>478263577</c:v>
                </c:pt>
                <c:pt idx="9665">
                  <c:v>478263577</c:v>
                </c:pt>
                <c:pt idx="9666">
                  <c:v>478263577</c:v>
                </c:pt>
                <c:pt idx="9667">
                  <c:v>478263577</c:v>
                </c:pt>
                <c:pt idx="9668">
                  <c:v>478263577</c:v>
                </c:pt>
                <c:pt idx="9669">
                  <c:v>478689753</c:v>
                </c:pt>
                <c:pt idx="9670">
                  <c:v>478689753</c:v>
                </c:pt>
                <c:pt idx="9671">
                  <c:v>478689753</c:v>
                </c:pt>
                <c:pt idx="9672">
                  <c:v>478689753</c:v>
                </c:pt>
                <c:pt idx="9673">
                  <c:v>478689753</c:v>
                </c:pt>
                <c:pt idx="9674">
                  <c:v>478689753</c:v>
                </c:pt>
                <c:pt idx="9675">
                  <c:v>478689753</c:v>
                </c:pt>
                <c:pt idx="9676">
                  <c:v>478689753</c:v>
                </c:pt>
                <c:pt idx="9677">
                  <c:v>478689753</c:v>
                </c:pt>
                <c:pt idx="9678">
                  <c:v>478689753</c:v>
                </c:pt>
                <c:pt idx="9679">
                  <c:v>478689753</c:v>
                </c:pt>
                <c:pt idx="9680">
                  <c:v>478689753</c:v>
                </c:pt>
                <c:pt idx="9681">
                  <c:v>478689753</c:v>
                </c:pt>
                <c:pt idx="9682">
                  <c:v>478689753</c:v>
                </c:pt>
                <c:pt idx="9683">
                  <c:v>478689753</c:v>
                </c:pt>
                <c:pt idx="9684">
                  <c:v>478689753</c:v>
                </c:pt>
                <c:pt idx="9685">
                  <c:v>478689753</c:v>
                </c:pt>
                <c:pt idx="9686">
                  <c:v>478689753</c:v>
                </c:pt>
                <c:pt idx="9687">
                  <c:v>478689760</c:v>
                </c:pt>
                <c:pt idx="9688">
                  <c:v>478689760</c:v>
                </c:pt>
                <c:pt idx="9689">
                  <c:v>478689760</c:v>
                </c:pt>
                <c:pt idx="9690">
                  <c:v>478689760</c:v>
                </c:pt>
                <c:pt idx="9691">
                  <c:v>478689760</c:v>
                </c:pt>
                <c:pt idx="9692">
                  <c:v>478689760</c:v>
                </c:pt>
                <c:pt idx="9693">
                  <c:v>478727817</c:v>
                </c:pt>
                <c:pt idx="9694">
                  <c:v>478727824</c:v>
                </c:pt>
                <c:pt idx="9695">
                  <c:v>478727824</c:v>
                </c:pt>
                <c:pt idx="9696">
                  <c:v>478727824</c:v>
                </c:pt>
                <c:pt idx="9697">
                  <c:v>478727824</c:v>
                </c:pt>
                <c:pt idx="9698">
                  <c:v>478727824</c:v>
                </c:pt>
                <c:pt idx="9699">
                  <c:v>478727824</c:v>
                </c:pt>
                <c:pt idx="9700">
                  <c:v>478802395</c:v>
                </c:pt>
                <c:pt idx="9701">
                  <c:v>478802395</c:v>
                </c:pt>
                <c:pt idx="9702">
                  <c:v>478802395</c:v>
                </c:pt>
                <c:pt idx="9703">
                  <c:v>478802395</c:v>
                </c:pt>
                <c:pt idx="9704">
                  <c:v>478863431</c:v>
                </c:pt>
                <c:pt idx="9705">
                  <c:v>478863431</c:v>
                </c:pt>
                <c:pt idx="9706">
                  <c:v>478863431</c:v>
                </c:pt>
                <c:pt idx="9707">
                  <c:v>478863431</c:v>
                </c:pt>
                <c:pt idx="9708">
                  <c:v>478863431</c:v>
                </c:pt>
                <c:pt idx="9709">
                  <c:v>478863431</c:v>
                </c:pt>
                <c:pt idx="9710">
                  <c:v>479604269</c:v>
                </c:pt>
                <c:pt idx="9711">
                  <c:v>479604269</c:v>
                </c:pt>
                <c:pt idx="9712">
                  <c:v>479604269</c:v>
                </c:pt>
                <c:pt idx="9713">
                  <c:v>479604269</c:v>
                </c:pt>
                <c:pt idx="9714">
                  <c:v>479604269</c:v>
                </c:pt>
                <c:pt idx="9715">
                  <c:v>479604269</c:v>
                </c:pt>
                <c:pt idx="9716">
                  <c:v>480597190</c:v>
                </c:pt>
                <c:pt idx="9717">
                  <c:v>480671493</c:v>
                </c:pt>
                <c:pt idx="9718">
                  <c:v>480671493</c:v>
                </c:pt>
                <c:pt idx="9719">
                  <c:v>480671493</c:v>
                </c:pt>
                <c:pt idx="9720">
                  <c:v>480671493</c:v>
                </c:pt>
                <c:pt idx="9721">
                  <c:v>480671493</c:v>
                </c:pt>
                <c:pt idx="9722">
                  <c:v>480671493</c:v>
                </c:pt>
                <c:pt idx="9723">
                  <c:v>480671493</c:v>
                </c:pt>
                <c:pt idx="9724">
                  <c:v>480671493</c:v>
                </c:pt>
                <c:pt idx="9725">
                  <c:v>480671493</c:v>
                </c:pt>
                <c:pt idx="9726">
                  <c:v>480671493</c:v>
                </c:pt>
                <c:pt idx="9727">
                  <c:v>480739857</c:v>
                </c:pt>
                <c:pt idx="9728">
                  <c:v>480739857</c:v>
                </c:pt>
                <c:pt idx="9729">
                  <c:v>480739857</c:v>
                </c:pt>
                <c:pt idx="9730">
                  <c:v>480739857</c:v>
                </c:pt>
                <c:pt idx="9731">
                  <c:v>480739857</c:v>
                </c:pt>
                <c:pt idx="9732">
                  <c:v>480739857</c:v>
                </c:pt>
                <c:pt idx="9733">
                  <c:v>480739857</c:v>
                </c:pt>
                <c:pt idx="9734">
                  <c:v>481122002</c:v>
                </c:pt>
                <c:pt idx="9735">
                  <c:v>481122002</c:v>
                </c:pt>
                <c:pt idx="9736">
                  <c:v>481122002</c:v>
                </c:pt>
                <c:pt idx="9737">
                  <c:v>481122002</c:v>
                </c:pt>
                <c:pt idx="9738">
                  <c:v>481122002</c:v>
                </c:pt>
                <c:pt idx="9739">
                  <c:v>481122002</c:v>
                </c:pt>
                <c:pt idx="9740">
                  <c:v>481420455</c:v>
                </c:pt>
                <c:pt idx="9741">
                  <c:v>481420455</c:v>
                </c:pt>
                <c:pt idx="9742">
                  <c:v>481420455</c:v>
                </c:pt>
                <c:pt idx="9743">
                  <c:v>481420455</c:v>
                </c:pt>
                <c:pt idx="9744">
                  <c:v>481420455</c:v>
                </c:pt>
                <c:pt idx="9745">
                  <c:v>481420455</c:v>
                </c:pt>
                <c:pt idx="9746">
                  <c:v>482303644</c:v>
                </c:pt>
                <c:pt idx="9747">
                  <c:v>482303644</c:v>
                </c:pt>
                <c:pt idx="9748">
                  <c:v>482303644</c:v>
                </c:pt>
                <c:pt idx="9749">
                  <c:v>482303644</c:v>
                </c:pt>
                <c:pt idx="9750">
                  <c:v>482303644</c:v>
                </c:pt>
                <c:pt idx="9751">
                  <c:v>482303644</c:v>
                </c:pt>
                <c:pt idx="9752">
                  <c:v>482303644</c:v>
                </c:pt>
                <c:pt idx="9753">
                  <c:v>482303644</c:v>
                </c:pt>
                <c:pt idx="9754">
                  <c:v>482303644</c:v>
                </c:pt>
                <c:pt idx="9755">
                  <c:v>482753796</c:v>
                </c:pt>
                <c:pt idx="9756">
                  <c:v>482753796</c:v>
                </c:pt>
                <c:pt idx="9757">
                  <c:v>482753796</c:v>
                </c:pt>
                <c:pt idx="9758">
                  <c:v>482753796</c:v>
                </c:pt>
                <c:pt idx="9759">
                  <c:v>482753796</c:v>
                </c:pt>
                <c:pt idx="9760">
                  <c:v>482778371</c:v>
                </c:pt>
                <c:pt idx="9761">
                  <c:v>482778371</c:v>
                </c:pt>
                <c:pt idx="9762">
                  <c:v>482778371</c:v>
                </c:pt>
                <c:pt idx="9763">
                  <c:v>482778371</c:v>
                </c:pt>
                <c:pt idx="9764">
                  <c:v>483180364</c:v>
                </c:pt>
                <c:pt idx="9765">
                  <c:v>483180364</c:v>
                </c:pt>
                <c:pt idx="9766">
                  <c:v>483180364</c:v>
                </c:pt>
                <c:pt idx="9767">
                  <c:v>483180364</c:v>
                </c:pt>
                <c:pt idx="9768">
                  <c:v>483715733</c:v>
                </c:pt>
                <c:pt idx="9769">
                  <c:v>483715733</c:v>
                </c:pt>
                <c:pt idx="9770">
                  <c:v>483715733</c:v>
                </c:pt>
                <c:pt idx="9771">
                  <c:v>483715733</c:v>
                </c:pt>
                <c:pt idx="9772">
                  <c:v>483715733</c:v>
                </c:pt>
                <c:pt idx="9773">
                  <c:v>483715733</c:v>
                </c:pt>
                <c:pt idx="9774">
                  <c:v>483715733</c:v>
                </c:pt>
                <c:pt idx="9775">
                  <c:v>483715733</c:v>
                </c:pt>
                <c:pt idx="9776">
                  <c:v>483715733</c:v>
                </c:pt>
                <c:pt idx="9777">
                  <c:v>483715733</c:v>
                </c:pt>
                <c:pt idx="9778">
                  <c:v>483715733</c:v>
                </c:pt>
                <c:pt idx="9779">
                  <c:v>483715733</c:v>
                </c:pt>
                <c:pt idx="9780">
                  <c:v>483715733</c:v>
                </c:pt>
                <c:pt idx="9781">
                  <c:v>484752548</c:v>
                </c:pt>
                <c:pt idx="9782">
                  <c:v>484752548</c:v>
                </c:pt>
                <c:pt idx="9783">
                  <c:v>484752548</c:v>
                </c:pt>
                <c:pt idx="9784">
                  <c:v>484752548</c:v>
                </c:pt>
                <c:pt idx="9785">
                  <c:v>484752548</c:v>
                </c:pt>
                <c:pt idx="9786">
                  <c:v>484798175</c:v>
                </c:pt>
                <c:pt idx="9787">
                  <c:v>484798175</c:v>
                </c:pt>
                <c:pt idx="9788">
                  <c:v>484798175</c:v>
                </c:pt>
                <c:pt idx="9789">
                  <c:v>484798175</c:v>
                </c:pt>
                <c:pt idx="9790">
                  <c:v>484798175</c:v>
                </c:pt>
                <c:pt idx="9791">
                  <c:v>484798175</c:v>
                </c:pt>
                <c:pt idx="9792">
                  <c:v>484798175</c:v>
                </c:pt>
                <c:pt idx="9793">
                  <c:v>484798175</c:v>
                </c:pt>
                <c:pt idx="9794">
                  <c:v>484798175</c:v>
                </c:pt>
                <c:pt idx="9795">
                  <c:v>484798175</c:v>
                </c:pt>
                <c:pt idx="9796">
                  <c:v>485561639</c:v>
                </c:pt>
                <c:pt idx="9797">
                  <c:v>485561639</c:v>
                </c:pt>
                <c:pt idx="9798">
                  <c:v>485561639</c:v>
                </c:pt>
                <c:pt idx="9799">
                  <c:v>485561639</c:v>
                </c:pt>
                <c:pt idx="9800">
                  <c:v>485561639</c:v>
                </c:pt>
                <c:pt idx="9801">
                  <c:v>485697417</c:v>
                </c:pt>
                <c:pt idx="9802">
                  <c:v>485697417</c:v>
                </c:pt>
                <c:pt idx="9803">
                  <c:v>485697417</c:v>
                </c:pt>
                <c:pt idx="9804">
                  <c:v>485703309</c:v>
                </c:pt>
                <c:pt idx="9805">
                  <c:v>486126331</c:v>
                </c:pt>
                <c:pt idx="9806">
                  <c:v>486126331</c:v>
                </c:pt>
                <c:pt idx="9807">
                  <c:v>486126331</c:v>
                </c:pt>
                <c:pt idx="9808">
                  <c:v>486126331</c:v>
                </c:pt>
                <c:pt idx="9809">
                  <c:v>486248504</c:v>
                </c:pt>
                <c:pt idx="9810">
                  <c:v>486248504</c:v>
                </c:pt>
                <c:pt idx="9811">
                  <c:v>486248504</c:v>
                </c:pt>
                <c:pt idx="9812">
                  <c:v>486248504</c:v>
                </c:pt>
                <c:pt idx="9813">
                  <c:v>486634285</c:v>
                </c:pt>
                <c:pt idx="9814">
                  <c:v>486634285</c:v>
                </c:pt>
                <c:pt idx="9815">
                  <c:v>486797707</c:v>
                </c:pt>
                <c:pt idx="9816">
                  <c:v>486797707</c:v>
                </c:pt>
                <c:pt idx="9817">
                  <c:v>486797707</c:v>
                </c:pt>
                <c:pt idx="9818">
                  <c:v>486797707</c:v>
                </c:pt>
                <c:pt idx="9819">
                  <c:v>486797714</c:v>
                </c:pt>
                <c:pt idx="9820">
                  <c:v>486797714</c:v>
                </c:pt>
                <c:pt idx="9821">
                  <c:v>486797714</c:v>
                </c:pt>
                <c:pt idx="9822">
                  <c:v>486986954</c:v>
                </c:pt>
                <c:pt idx="9823">
                  <c:v>486986954</c:v>
                </c:pt>
                <c:pt idx="9824">
                  <c:v>486986954</c:v>
                </c:pt>
                <c:pt idx="9825">
                  <c:v>486986954</c:v>
                </c:pt>
                <c:pt idx="9826">
                  <c:v>487370609</c:v>
                </c:pt>
                <c:pt idx="9827">
                  <c:v>487370609</c:v>
                </c:pt>
                <c:pt idx="9828">
                  <c:v>487370609</c:v>
                </c:pt>
                <c:pt idx="9829">
                  <c:v>487370609</c:v>
                </c:pt>
                <c:pt idx="9830">
                  <c:v>487370609</c:v>
                </c:pt>
                <c:pt idx="9831">
                  <c:v>487370609</c:v>
                </c:pt>
                <c:pt idx="9832">
                  <c:v>487370609</c:v>
                </c:pt>
                <c:pt idx="9833">
                  <c:v>487370609</c:v>
                </c:pt>
                <c:pt idx="9834">
                  <c:v>487370609</c:v>
                </c:pt>
                <c:pt idx="9835">
                  <c:v>487370609</c:v>
                </c:pt>
                <c:pt idx="9836">
                  <c:v>487370609</c:v>
                </c:pt>
                <c:pt idx="9837">
                  <c:v>487370609</c:v>
                </c:pt>
                <c:pt idx="9838">
                  <c:v>487370609</c:v>
                </c:pt>
                <c:pt idx="9839">
                  <c:v>487370609</c:v>
                </c:pt>
                <c:pt idx="9840">
                  <c:v>487370609</c:v>
                </c:pt>
                <c:pt idx="9841">
                  <c:v>487370609</c:v>
                </c:pt>
                <c:pt idx="9842">
                  <c:v>487370609</c:v>
                </c:pt>
                <c:pt idx="9843">
                  <c:v>487370609</c:v>
                </c:pt>
                <c:pt idx="9844">
                  <c:v>487370609</c:v>
                </c:pt>
                <c:pt idx="9845">
                  <c:v>487370609</c:v>
                </c:pt>
                <c:pt idx="9846">
                  <c:v>487370609</c:v>
                </c:pt>
                <c:pt idx="9847">
                  <c:v>487370609</c:v>
                </c:pt>
                <c:pt idx="9848">
                  <c:v>487370609</c:v>
                </c:pt>
                <c:pt idx="9849">
                  <c:v>487370609</c:v>
                </c:pt>
                <c:pt idx="9850">
                  <c:v>488320897</c:v>
                </c:pt>
                <c:pt idx="9851">
                  <c:v>488320897</c:v>
                </c:pt>
                <c:pt idx="9852">
                  <c:v>488320897</c:v>
                </c:pt>
                <c:pt idx="9853">
                  <c:v>488320897</c:v>
                </c:pt>
                <c:pt idx="9854">
                  <c:v>488320897</c:v>
                </c:pt>
                <c:pt idx="9855">
                  <c:v>488320897</c:v>
                </c:pt>
                <c:pt idx="9856">
                  <c:v>488320897</c:v>
                </c:pt>
                <c:pt idx="9857">
                  <c:v>488379582</c:v>
                </c:pt>
                <c:pt idx="9858">
                  <c:v>488379582</c:v>
                </c:pt>
                <c:pt idx="9859">
                  <c:v>488379582</c:v>
                </c:pt>
                <c:pt idx="9860">
                  <c:v>488379582</c:v>
                </c:pt>
                <c:pt idx="9861">
                  <c:v>488379582</c:v>
                </c:pt>
                <c:pt idx="9862">
                  <c:v>488379582</c:v>
                </c:pt>
                <c:pt idx="9863">
                  <c:v>488379582</c:v>
                </c:pt>
                <c:pt idx="9864">
                  <c:v>488379582</c:v>
                </c:pt>
                <c:pt idx="9865">
                  <c:v>488379582</c:v>
                </c:pt>
                <c:pt idx="9866">
                  <c:v>488379582</c:v>
                </c:pt>
                <c:pt idx="9867">
                  <c:v>488379582</c:v>
                </c:pt>
                <c:pt idx="9868">
                  <c:v>488379582</c:v>
                </c:pt>
                <c:pt idx="9869">
                  <c:v>488379582</c:v>
                </c:pt>
                <c:pt idx="9870">
                  <c:v>488379582</c:v>
                </c:pt>
                <c:pt idx="9871">
                  <c:v>488379582</c:v>
                </c:pt>
                <c:pt idx="9872">
                  <c:v>488379582</c:v>
                </c:pt>
                <c:pt idx="9873">
                  <c:v>488379582</c:v>
                </c:pt>
                <c:pt idx="9874">
                  <c:v>488379582</c:v>
                </c:pt>
                <c:pt idx="9875">
                  <c:v>488379582</c:v>
                </c:pt>
                <c:pt idx="9876">
                  <c:v>488379582</c:v>
                </c:pt>
                <c:pt idx="9877">
                  <c:v>488379582</c:v>
                </c:pt>
                <c:pt idx="9878">
                  <c:v>488379582</c:v>
                </c:pt>
                <c:pt idx="9879">
                  <c:v>488515188</c:v>
                </c:pt>
                <c:pt idx="9880">
                  <c:v>488515188</c:v>
                </c:pt>
                <c:pt idx="9881">
                  <c:v>488515188</c:v>
                </c:pt>
                <c:pt idx="9882">
                  <c:v>488515188</c:v>
                </c:pt>
                <c:pt idx="9883">
                  <c:v>488515188</c:v>
                </c:pt>
                <c:pt idx="9884">
                  <c:v>488515188</c:v>
                </c:pt>
                <c:pt idx="9885">
                  <c:v>488515188</c:v>
                </c:pt>
                <c:pt idx="9886">
                  <c:v>488515188</c:v>
                </c:pt>
                <c:pt idx="9887">
                  <c:v>488515188</c:v>
                </c:pt>
                <c:pt idx="9888">
                  <c:v>488515188</c:v>
                </c:pt>
                <c:pt idx="9889">
                  <c:v>488515188</c:v>
                </c:pt>
                <c:pt idx="9890">
                  <c:v>488515188</c:v>
                </c:pt>
                <c:pt idx="9891">
                  <c:v>488515188</c:v>
                </c:pt>
                <c:pt idx="9892">
                  <c:v>488926996</c:v>
                </c:pt>
                <c:pt idx="9893">
                  <c:v>489041520</c:v>
                </c:pt>
                <c:pt idx="9894">
                  <c:v>489041520</c:v>
                </c:pt>
                <c:pt idx="9895">
                  <c:v>489041520</c:v>
                </c:pt>
                <c:pt idx="9896">
                  <c:v>489142941</c:v>
                </c:pt>
                <c:pt idx="9897">
                  <c:v>489142941</c:v>
                </c:pt>
                <c:pt idx="9898">
                  <c:v>489142941</c:v>
                </c:pt>
                <c:pt idx="9899">
                  <c:v>489142941</c:v>
                </c:pt>
                <c:pt idx="9900">
                  <c:v>489142941</c:v>
                </c:pt>
                <c:pt idx="9901">
                  <c:v>489142941</c:v>
                </c:pt>
                <c:pt idx="9902">
                  <c:v>489142941</c:v>
                </c:pt>
                <c:pt idx="9903">
                  <c:v>489142941</c:v>
                </c:pt>
                <c:pt idx="9904">
                  <c:v>489142941</c:v>
                </c:pt>
                <c:pt idx="9905">
                  <c:v>489142941</c:v>
                </c:pt>
                <c:pt idx="9906">
                  <c:v>489142941</c:v>
                </c:pt>
                <c:pt idx="9907">
                  <c:v>489142941</c:v>
                </c:pt>
                <c:pt idx="9908">
                  <c:v>489142941</c:v>
                </c:pt>
                <c:pt idx="9909">
                  <c:v>489142941</c:v>
                </c:pt>
                <c:pt idx="9910">
                  <c:v>489142941</c:v>
                </c:pt>
                <c:pt idx="9911">
                  <c:v>489142941</c:v>
                </c:pt>
                <c:pt idx="9912">
                  <c:v>489142941</c:v>
                </c:pt>
                <c:pt idx="9913">
                  <c:v>489212662</c:v>
                </c:pt>
                <c:pt idx="9914">
                  <c:v>489212662</c:v>
                </c:pt>
                <c:pt idx="9915">
                  <c:v>489212662</c:v>
                </c:pt>
                <c:pt idx="9916">
                  <c:v>489212662</c:v>
                </c:pt>
                <c:pt idx="9917">
                  <c:v>489212662</c:v>
                </c:pt>
                <c:pt idx="9918">
                  <c:v>489212662</c:v>
                </c:pt>
                <c:pt idx="9919">
                  <c:v>489212662</c:v>
                </c:pt>
                <c:pt idx="9920">
                  <c:v>489212662</c:v>
                </c:pt>
                <c:pt idx="9921">
                  <c:v>489212662</c:v>
                </c:pt>
                <c:pt idx="9922">
                  <c:v>489212662</c:v>
                </c:pt>
                <c:pt idx="9923">
                  <c:v>489212662</c:v>
                </c:pt>
                <c:pt idx="9924">
                  <c:v>489212662</c:v>
                </c:pt>
                <c:pt idx="9925">
                  <c:v>489212662</c:v>
                </c:pt>
                <c:pt idx="9926">
                  <c:v>489212662</c:v>
                </c:pt>
                <c:pt idx="9927">
                  <c:v>489212662</c:v>
                </c:pt>
                <c:pt idx="9928">
                  <c:v>489212662</c:v>
                </c:pt>
                <c:pt idx="9929">
                  <c:v>489212662</c:v>
                </c:pt>
                <c:pt idx="9930">
                  <c:v>489212662</c:v>
                </c:pt>
                <c:pt idx="9931">
                  <c:v>489300331</c:v>
                </c:pt>
                <c:pt idx="9932">
                  <c:v>489300331</c:v>
                </c:pt>
                <c:pt idx="9933">
                  <c:v>489300765</c:v>
                </c:pt>
                <c:pt idx="9934">
                  <c:v>489300765</c:v>
                </c:pt>
                <c:pt idx="9935">
                  <c:v>489300765</c:v>
                </c:pt>
                <c:pt idx="9936">
                  <c:v>489300765</c:v>
                </c:pt>
                <c:pt idx="9937">
                  <c:v>489300765</c:v>
                </c:pt>
                <c:pt idx="9938">
                  <c:v>489300765</c:v>
                </c:pt>
                <c:pt idx="9939">
                  <c:v>489300765</c:v>
                </c:pt>
                <c:pt idx="9940">
                  <c:v>489300765</c:v>
                </c:pt>
                <c:pt idx="9941">
                  <c:v>489300765</c:v>
                </c:pt>
                <c:pt idx="9942">
                  <c:v>489300765</c:v>
                </c:pt>
                <c:pt idx="9943">
                  <c:v>489300765</c:v>
                </c:pt>
                <c:pt idx="9944">
                  <c:v>489300765</c:v>
                </c:pt>
                <c:pt idx="9945">
                  <c:v>489300765</c:v>
                </c:pt>
                <c:pt idx="9946">
                  <c:v>489347791</c:v>
                </c:pt>
                <c:pt idx="9947">
                  <c:v>489347791</c:v>
                </c:pt>
                <c:pt idx="9948">
                  <c:v>489347791</c:v>
                </c:pt>
                <c:pt idx="9949">
                  <c:v>489347791</c:v>
                </c:pt>
                <c:pt idx="9950">
                  <c:v>489347791</c:v>
                </c:pt>
                <c:pt idx="9951">
                  <c:v>489347791</c:v>
                </c:pt>
                <c:pt idx="9952">
                  <c:v>489347791</c:v>
                </c:pt>
                <c:pt idx="9953">
                  <c:v>489347791</c:v>
                </c:pt>
                <c:pt idx="9954">
                  <c:v>489347791</c:v>
                </c:pt>
                <c:pt idx="9955">
                  <c:v>489564901</c:v>
                </c:pt>
                <c:pt idx="9956">
                  <c:v>489564901</c:v>
                </c:pt>
                <c:pt idx="9957">
                  <c:v>489564901</c:v>
                </c:pt>
                <c:pt idx="9958">
                  <c:v>489564901</c:v>
                </c:pt>
                <c:pt idx="9959">
                  <c:v>489564901</c:v>
                </c:pt>
                <c:pt idx="9960">
                  <c:v>489564901</c:v>
                </c:pt>
                <c:pt idx="9961">
                  <c:v>489564901</c:v>
                </c:pt>
                <c:pt idx="9962">
                  <c:v>489564901</c:v>
                </c:pt>
                <c:pt idx="9963">
                  <c:v>489564901</c:v>
                </c:pt>
                <c:pt idx="9964">
                  <c:v>489564901</c:v>
                </c:pt>
                <c:pt idx="9965">
                  <c:v>489564901</c:v>
                </c:pt>
                <c:pt idx="9966">
                  <c:v>489564901</c:v>
                </c:pt>
                <c:pt idx="9967">
                  <c:v>489564901</c:v>
                </c:pt>
                <c:pt idx="9968">
                  <c:v>489564901</c:v>
                </c:pt>
                <c:pt idx="9969">
                  <c:v>489564901</c:v>
                </c:pt>
                <c:pt idx="9970">
                  <c:v>489564901</c:v>
                </c:pt>
                <c:pt idx="9971">
                  <c:v>489564901</c:v>
                </c:pt>
                <c:pt idx="9972">
                  <c:v>489564901</c:v>
                </c:pt>
                <c:pt idx="9973">
                  <c:v>489564901</c:v>
                </c:pt>
                <c:pt idx="9974">
                  <c:v>489564901</c:v>
                </c:pt>
                <c:pt idx="9975">
                  <c:v>489564901</c:v>
                </c:pt>
                <c:pt idx="9976">
                  <c:v>489564901</c:v>
                </c:pt>
                <c:pt idx="9977">
                  <c:v>489564901</c:v>
                </c:pt>
                <c:pt idx="9978">
                  <c:v>489564901</c:v>
                </c:pt>
                <c:pt idx="9979">
                  <c:v>489564901</c:v>
                </c:pt>
                <c:pt idx="9980">
                  <c:v>489564901</c:v>
                </c:pt>
                <c:pt idx="9981">
                  <c:v>489564901</c:v>
                </c:pt>
                <c:pt idx="9982">
                  <c:v>489564901</c:v>
                </c:pt>
                <c:pt idx="9983">
                  <c:v>489564901</c:v>
                </c:pt>
                <c:pt idx="9984">
                  <c:v>489564901</c:v>
                </c:pt>
                <c:pt idx="9985">
                  <c:v>489772318</c:v>
                </c:pt>
                <c:pt idx="9986">
                  <c:v>489772318</c:v>
                </c:pt>
                <c:pt idx="9987">
                  <c:v>489772318</c:v>
                </c:pt>
                <c:pt idx="9988">
                  <c:v>489772318</c:v>
                </c:pt>
                <c:pt idx="9989">
                  <c:v>489772318</c:v>
                </c:pt>
                <c:pt idx="9990">
                  <c:v>489772318</c:v>
                </c:pt>
                <c:pt idx="9991">
                  <c:v>489772318</c:v>
                </c:pt>
                <c:pt idx="9992">
                  <c:v>489772318</c:v>
                </c:pt>
                <c:pt idx="9993">
                  <c:v>489772318</c:v>
                </c:pt>
                <c:pt idx="9994">
                  <c:v>489772318</c:v>
                </c:pt>
                <c:pt idx="9995">
                  <c:v>489772318</c:v>
                </c:pt>
                <c:pt idx="9996">
                  <c:v>489772318</c:v>
                </c:pt>
                <c:pt idx="9997">
                  <c:v>489772318</c:v>
                </c:pt>
                <c:pt idx="9998">
                  <c:v>489806821</c:v>
                </c:pt>
                <c:pt idx="9999">
                  <c:v>489806821</c:v>
                </c:pt>
                <c:pt idx="10000">
                  <c:v>489806821</c:v>
                </c:pt>
                <c:pt idx="10001">
                  <c:v>489806821</c:v>
                </c:pt>
                <c:pt idx="10002">
                  <c:v>489806821</c:v>
                </c:pt>
                <c:pt idx="10003">
                  <c:v>489806821</c:v>
                </c:pt>
                <c:pt idx="10004">
                  <c:v>489806821</c:v>
                </c:pt>
                <c:pt idx="10005">
                  <c:v>489806821</c:v>
                </c:pt>
                <c:pt idx="10006">
                  <c:v>489806821</c:v>
                </c:pt>
                <c:pt idx="10007">
                  <c:v>489806821</c:v>
                </c:pt>
                <c:pt idx="10008">
                  <c:v>489806821</c:v>
                </c:pt>
                <c:pt idx="10009">
                  <c:v>489806821</c:v>
                </c:pt>
                <c:pt idx="10010">
                  <c:v>489806821</c:v>
                </c:pt>
                <c:pt idx="10011">
                  <c:v>489806821</c:v>
                </c:pt>
                <c:pt idx="10012">
                  <c:v>489806821</c:v>
                </c:pt>
                <c:pt idx="10013">
                  <c:v>489806821</c:v>
                </c:pt>
                <c:pt idx="10014">
                  <c:v>489806821</c:v>
                </c:pt>
                <c:pt idx="10015">
                  <c:v>490755532</c:v>
                </c:pt>
                <c:pt idx="10016">
                  <c:v>490755532</c:v>
                </c:pt>
                <c:pt idx="10017">
                  <c:v>490755532</c:v>
                </c:pt>
                <c:pt idx="10018">
                  <c:v>490755532</c:v>
                </c:pt>
                <c:pt idx="10019">
                  <c:v>490755532</c:v>
                </c:pt>
                <c:pt idx="10020">
                  <c:v>490755532</c:v>
                </c:pt>
                <c:pt idx="10021">
                  <c:v>490755532</c:v>
                </c:pt>
                <c:pt idx="10022">
                  <c:v>490755532</c:v>
                </c:pt>
                <c:pt idx="10023">
                  <c:v>490755532</c:v>
                </c:pt>
                <c:pt idx="10024">
                  <c:v>490755532</c:v>
                </c:pt>
                <c:pt idx="10025">
                  <c:v>490755532</c:v>
                </c:pt>
                <c:pt idx="10026">
                  <c:v>490755532</c:v>
                </c:pt>
                <c:pt idx="10027">
                  <c:v>490755532</c:v>
                </c:pt>
                <c:pt idx="10028">
                  <c:v>490755532</c:v>
                </c:pt>
                <c:pt idx="10029">
                  <c:v>490755532</c:v>
                </c:pt>
                <c:pt idx="10030">
                  <c:v>490755532</c:v>
                </c:pt>
                <c:pt idx="10031">
                  <c:v>490755532</c:v>
                </c:pt>
                <c:pt idx="10032">
                  <c:v>490755532</c:v>
                </c:pt>
                <c:pt idx="10033">
                  <c:v>490755532</c:v>
                </c:pt>
                <c:pt idx="10034">
                  <c:v>490755532</c:v>
                </c:pt>
                <c:pt idx="10035">
                  <c:v>490755532</c:v>
                </c:pt>
                <c:pt idx="10036">
                  <c:v>490755532</c:v>
                </c:pt>
                <c:pt idx="10037">
                  <c:v>490755532</c:v>
                </c:pt>
                <c:pt idx="10038">
                  <c:v>490755532</c:v>
                </c:pt>
                <c:pt idx="10039">
                  <c:v>490755532</c:v>
                </c:pt>
                <c:pt idx="10040">
                  <c:v>490755532</c:v>
                </c:pt>
                <c:pt idx="10041">
                  <c:v>490755532</c:v>
                </c:pt>
                <c:pt idx="10042">
                  <c:v>490755532</c:v>
                </c:pt>
                <c:pt idx="10043">
                  <c:v>490755532</c:v>
                </c:pt>
                <c:pt idx="10044">
                  <c:v>490755532</c:v>
                </c:pt>
                <c:pt idx="10045">
                  <c:v>490755532</c:v>
                </c:pt>
                <c:pt idx="10046">
                  <c:v>490755532</c:v>
                </c:pt>
                <c:pt idx="10047">
                  <c:v>490755532</c:v>
                </c:pt>
                <c:pt idx="10048">
                  <c:v>490755532</c:v>
                </c:pt>
                <c:pt idx="10049">
                  <c:v>490755532</c:v>
                </c:pt>
                <c:pt idx="10050">
                  <c:v>490755532</c:v>
                </c:pt>
                <c:pt idx="10051">
                  <c:v>490755532</c:v>
                </c:pt>
                <c:pt idx="10052">
                  <c:v>490755532</c:v>
                </c:pt>
                <c:pt idx="10053">
                  <c:v>490755532</c:v>
                </c:pt>
                <c:pt idx="10054">
                  <c:v>490814137</c:v>
                </c:pt>
                <c:pt idx="10055">
                  <c:v>490814137</c:v>
                </c:pt>
                <c:pt idx="10056">
                  <c:v>490814137</c:v>
                </c:pt>
                <c:pt idx="10057">
                  <c:v>490814137</c:v>
                </c:pt>
                <c:pt idx="10058">
                  <c:v>490814137</c:v>
                </c:pt>
                <c:pt idx="10059">
                  <c:v>490814137</c:v>
                </c:pt>
                <c:pt idx="10060">
                  <c:v>490814137</c:v>
                </c:pt>
                <c:pt idx="10061">
                  <c:v>490814137</c:v>
                </c:pt>
                <c:pt idx="10062">
                  <c:v>490814137</c:v>
                </c:pt>
                <c:pt idx="10063">
                  <c:v>490814137</c:v>
                </c:pt>
                <c:pt idx="10064">
                  <c:v>490814137</c:v>
                </c:pt>
                <c:pt idx="10065">
                  <c:v>490814137</c:v>
                </c:pt>
                <c:pt idx="10066">
                  <c:v>490814137</c:v>
                </c:pt>
                <c:pt idx="10067">
                  <c:v>490814137</c:v>
                </c:pt>
                <c:pt idx="10068">
                  <c:v>490814137</c:v>
                </c:pt>
                <c:pt idx="10069">
                  <c:v>490814137</c:v>
                </c:pt>
                <c:pt idx="10070">
                  <c:v>490814137</c:v>
                </c:pt>
                <c:pt idx="10071">
                  <c:v>490814137</c:v>
                </c:pt>
                <c:pt idx="10072">
                  <c:v>490814137</c:v>
                </c:pt>
                <c:pt idx="10073">
                  <c:v>490815967</c:v>
                </c:pt>
                <c:pt idx="10074">
                  <c:v>490815967</c:v>
                </c:pt>
                <c:pt idx="10075">
                  <c:v>490815967</c:v>
                </c:pt>
                <c:pt idx="10076">
                  <c:v>490815967</c:v>
                </c:pt>
                <c:pt idx="10077">
                  <c:v>490815967</c:v>
                </c:pt>
                <c:pt idx="10078">
                  <c:v>490815967</c:v>
                </c:pt>
                <c:pt idx="10079">
                  <c:v>490815967</c:v>
                </c:pt>
                <c:pt idx="10080">
                  <c:v>490815967</c:v>
                </c:pt>
                <c:pt idx="10081">
                  <c:v>490933883</c:v>
                </c:pt>
                <c:pt idx="10082">
                  <c:v>490933883</c:v>
                </c:pt>
                <c:pt idx="10083">
                  <c:v>490933883</c:v>
                </c:pt>
                <c:pt idx="10084">
                  <c:v>490933883</c:v>
                </c:pt>
                <c:pt idx="10085">
                  <c:v>490933883</c:v>
                </c:pt>
                <c:pt idx="10086">
                  <c:v>490933883</c:v>
                </c:pt>
                <c:pt idx="10087">
                  <c:v>490933883</c:v>
                </c:pt>
                <c:pt idx="10088">
                  <c:v>490933883</c:v>
                </c:pt>
                <c:pt idx="10089">
                  <c:v>490933883</c:v>
                </c:pt>
                <c:pt idx="10090">
                  <c:v>490933883</c:v>
                </c:pt>
                <c:pt idx="10091">
                  <c:v>490933883</c:v>
                </c:pt>
                <c:pt idx="10092">
                  <c:v>490933883</c:v>
                </c:pt>
                <c:pt idx="10093">
                  <c:v>490933883</c:v>
                </c:pt>
                <c:pt idx="10094">
                  <c:v>490933883</c:v>
                </c:pt>
                <c:pt idx="10095">
                  <c:v>490933883</c:v>
                </c:pt>
                <c:pt idx="10096">
                  <c:v>490933883</c:v>
                </c:pt>
                <c:pt idx="10097">
                  <c:v>490933883</c:v>
                </c:pt>
                <c:pt idx="10098">
                  <c:v>491173808</c:v>
                </c:pt>
                <c:pt idx="10099">
                  <c:v>491173808</c:v>
                </c:pt>
                <c:pt idx="10100">
                  <c:v>491364387</c:v>
                </c:pt>
                <c:pt idx="10101">
                  <c:v>491364387</c:v>
                </c:pt>
                <c:pt idx="10102">
                  <c:v>492192433</c:v>
                </c:pt>
                <c:pt idx="10103">
                  <c:v>492192433</c:v>
                </c:pt>
                <c:pt idx="10104">
                  <c:v>492192433</c:v>
                </c:pt>
                <c:pt idx="10105">
                  <c:v>492192433</c:v>
                </c:pt>
                <c:pt idx="10106">
                  <c:v>492192433</c:v>
                </c:pt>
                <c:pt idx="10107">
                  <c:v>492192433</c:v>
                </c:pt>
                <c:pt idx="10108">
                  <c:v>492192433</c:v>
                </c:pt>
                <c:pt idx="10109">
                  <c:v>492192433</c:v>
                </c:pt>
                <c:pt idx="10110">
                  <c:v>492192433</c:v>
                </c:pt>
                <c:pt idx="10111">
                  <c:v>492192433</c:v>
                </c:pt>
                <c:pt idx="10112">
                  <c:v>493115513</c:v>
                </c:pt>
                <c:pt idx="10113">
                  <c:v>493115513</c:v>
                </c:pt>
                <c:pt idx="10114">
                  <c:v>493115513</c:v>
                </c:pt>
                <c:pt idx="10115">
                  <c:v>493115513</c:v>
                </c:pt>
                <c:pt idx="10116">
                  <c:v>493115513</c:v>
                </c:pt>
                <c:pt idx="10117">
                  <c:v>493115513</c:v>
                </c:pt>
                <c:pt idx="10118">
                  <c:v>493115513</c:v>
                </c:pt>
                <c:pt idx="10119">
                  <c:v>493115513</c:v>
                </c:pt>
                <c:pt idx="10120">
                  <c:v>493115513</c:v>
                </c:pt>
                <c:pt idx="10121">
                  <c:v>493115513</c:v>
                </c:pt>
                <c:pt idx="10122">
                  <c:v>493209937</c:v>
                </c:pt>
                <c:pt idx="10123">
                  <c:v>493209937</c:v>
                </c:pt>
                <c:pt idx="10124">
                  <c:v>494244507</c:v>
                </c:pt>
                <c:pt idx="10125">
                  <c:v>494244507</c:v>
                </c:pt>
                <c:pt idx="10126">
                  <c:v>494244507</c:v>
                </c:pt>
                <c:pt idx="10127">
                  <c:v>494244507</c:v>
                </c:pt>
                <c:pt idx="10128">
                  <c:v>494244507</c:v>
                </c:pt>
                <c:pt idx="10129">
                  <c:v>494244507</c:v>
                </c:pt>
                <c:pt idx="10130">
                  <c:v>494244507</c:v>
                </c:pt>
                <c:pt idx="10131">
                  <c:v>494244507</c:v>
                </c:pt>
                <c:pt idx="10132">
                  <c:v>494244507</c:v>
                </c:pt>
                <c:pt idx="10133">
                  <c:v>494244507</c:v>
                </c:pt>
                <c:pt idx="10134">
                  <c:v>494624214</c:v>
                </c:pt>
                <c:pt idx="10135">
                  <c:v>494624214</c:v>
                </c:pt>
                <c:pt idx="10136">
                  <c:v>494624214</c:v>
                </c:pt>
                <c:pt idx="10137">
                  <c:v>494624214</c:v>
                </c:pt>
                <c:pt idx="10138">
                  <c:v>494624214</c:v>
                </c:pt>
                <c:pt idx="10139">
                  <c:v>494624214</c:v>
                </c:pt>
                <c:pt idx="10140">
                  <c:v>494624214</c:v>
                </c:pt>
                <c:pt idx="10141">
                  <c:v>494624214</c:v>
                </c:pt>
                <c:pt idx="10142">
                  <c:v>494624214</c:v>
                </c:pt>
                <c:pt idx="10143">
                  <c:v>494624214</c:v>
                </c:pt>
                <c:pt idx="10144">
                  <c:v>494624214</c:v>
                </c:pt>
                <c:pt idx="10145">
                  <c:v>494624214</c:v>
                </c:pt>
                <c:pt idx="10146">
                  <c:v>494624214</c:v>
                </c:pt>
                <c:pt idx="10147">
                  <c:v>494624214</c:v>
                </c:pt>
                <c:pt idx="10148">
                  <c:v>494624214</c:v>
                </c:pt>
                <c:pt idx="10149">
                  <c:v>494624214</c:v>
                </c:pt>
                <c:pt idx="10150">
                  <c:v>494624214</c:v>
                </c:pt>
                <c:pt idx="10151">
                  <c:v>494624214</c:v>
                </c:pt>
                <c:pt idx="10152">
                  <c:v>494738909</c:v>
                </c:pt>
                <c:pt idx="10153">
                  <c:v>494738909</c:v>
                </c:pt>
                <c:pt idx="10154">
                  <c:v>494738909</c:v>
                </c:pt>
                <c:pt idx="10155">
                  <c:v>494738909</c:v>
                </c:pt>
                <c:pt idx="10156">
                  <c:v>494738909</c:v>
                </c:pt>
                <c:pt idx="10157">
                  <c:v>494738909</c:v>
                </c:pt>
                <c:pt idx="10158">
                  <c:v>494738909</c:v>
                </c:pt>
                <c:pt idx="10159">
                  <c:v>494738909</c:v>
                </c:pt>
                <c:pt idx="10160">
                  <c:v>495417699</c:v>
                </c:pt>
                <c:pt idx="10161">
                  <c:v>495417699</c:v>
                </c:pt>
                <c:pt idx="10162">
                  <c:v>495417699</c:v>
                </c:pt>
                <c:pt idx="10163">
                  <c:v>495417699</c:v>
                </c:pt>
                <c:pt idx="10164">
                  <c:v>495417699</c:v>
                </c:pt>
                <c:pt idx="10165">
                  <c:v>495417699</c:v>
                </c:pt>
                <c:pt idx="10166">
                  <c:v>495417699</c:v>
                </c:pt>
                <c:pt idx="10167">
                  <c:v>495417699</c:v>
                </c:pt>
                <c:pt idx="10168">
                  <c:v>495417699</c:v>
                </c:pt>
                <c:pt idx="10169">
                  <c:v>495417699</c:v>
                </c:pt>
                <c:pt idx="10170">
                  <c:v>495417699</c:v>
                </c:pt>
                <c:pt idx="10171">
                  <c:v>495417699</c:v>
                </c:pt>
                <c:pt idx="10172">
                  <c:v>495417699</c:v>
                </c:pt>
                <c:pt idx="10173">
                  <c:v>495417699</c:v>
                </c:pt>
                <c:pt idx="10174">
                  <c:v>495417699</c:v>
                </c:pt>
                <c:pt idx="10175">
                  <c:v>495417699</c:v>
                </c:pt>
                <c:pt idx="10176">
                  <c:v>495417699</c:v>
                </c:pt>
                <c:pt idx="10177">
                  <c:v>495417699</c:v>
                </c:pt>
                <c:pt idx="10178">
                  <c:v>495417699</c:v>
                </c:pt>
                <c:pt idx="10179">
                  <c:v>495417699</c:v>
                </c:pt>
                <c:pt idx="10180">
                  <c:v>495417699</c:v>
                </c:pt>
                <c:pt idx="10181">
                  <c:v>495417699</c:v>
                </c:pt>
                <c:pt idx="10182">
                  <c:v>495417699</c:v>
                </c:pt>
                <c:pt idx="10183">
                  <c:v>495673878</c:v>
                </c:pt>
                <c:pt idx="10184">
                  <c:v>496150201</c:v>
                </c:pt>
                <c:pt idx="10185">
                  <c:v>496150201</c:v>
                </c:pt>
                <c:pt idx="10186">
                  <c:v>496150201</c:v>
                </c:pt>
                <c:pt idx="10187">
                  <c:v>496150201</c:v>
                </c:pt>
                <c:pt idx="10188">
                  <c:v>496150201</c:v>
                </c:pt>
                <c:pt idx="10189">
                  <c:v>496150201</c:v>
                </c:pt>
                <c:pt idx="10190">
                  <c:v>496150201</c:v>
                </c:pt>
                <c:pt idx="10191">
                  <c:v>496150201</c:v>
                </c:pt>
                <c:pt idx="10192">
                  <c:v>496150201</c:v>
                </c:pt>
                <c:pt idx="10193">
                  <c:v>496150201</c:v>
                </c:pt>
                <c:pt idx="10194">
                  <c:v>496150201</c:v>
                </c:pt>
                <c:pt idx="10195">
                  <c:v>496150201</c:v>
                </c:pt>
                <c:pt idx="10196">
                  <c:v>496150201</c:v>
                </c:pt>
                <c:pt idx="10197">
                  <c:v>496150201</c:v>
                </c:pt>
                <c:pt idx="10198">
                  <c:v>496150201</c:v>
                </c:pt>
                <c:pt idx="10199">
                  <c:v>496150201</c:v>
                </c:pt>
                <c:pt idx="10200">
                  <c:v>496150201</c:v>
                </c:pt>
                <c:pt idx="10201">
                  <c:v>496150201</c:v>
                </c:pt>
                <c:pt idx="10202">
                  <c:v>496349854</c:v>
                </c:pt>
                <c:pt idx="10203">
                  <c:v>496349854</c:v>
                </c:pt>
                <c:pt idx="10204">
                  <c:v>496349854</c:v>
                </c:pt>
                <c:pt idx="10205">
                  <c:v>496349854</c:v>
                </c:pt>
                <c:pt idx="10206">
                  <c:v>496349854</c:v>
                </c:pt>
                <c:pt idx="10207">
                  <c:v>496403931</c:v>
                </c:pt>
                <c:pt idx="10208">
                  <c:v>496403931</c:v>
                </c:pt>
                <c:pt idx="10209">
                  <c:v>496403931</c:v>
                </c:pt>
                <c:pt idx="10210">
                  <c:v>496403931</c:v>
                </c:pt>
                <c:pt idx="10211">
                  <c:v>496403931</c:v>
                </c:pt>
                <c:pt idx="10212">
                  <c:v>496403931</c:v>
                </c:pt>
                <c:pt idx="10213">
                  <c:v>496403931</c:v>
                </c:pt>
                <c:pt idx="10214">
                  <c:v>496403931</c:v>
                </c:pt>
                <c:pt idx="10215">
                  <c:v>496403931</c:v>
                </c:pt>
                <c:pt idx="10216">
                  <c:v>496403931</c:v>
                </c:pt>
                <c:pt idx="10217">
                  <c:v>496403931</c:v>
                </c:pt>
                <c:pt idx="10218">
                  <c:v>496403931</c:v>
                </c:pt>
                <c:pt idx="10219">
                  <c:v>496403931</c:v>
                </c:pt>
                <c:pt idx="10220">
                  <c:v>496403931</c:v>
                </c:pt>
                <c:pt idx="10221">
                  <c:v>496403931</c:v>
                </c:pt>
                <c:pt idx="10222">
                  <c:v>496403931</c:v>
                </c:pt>
                <c:pt idx="10223">
                  <c:v>496403931</c:v>
                </c:pt>
                <c:pt idx="10224">
                  <c:v>496403931</c:v>
                </c:pt>
                <c:pt idx="10225">
                  <c:v>496403931</c:v>
                </c:pt>
                <c:pt idx="10226">
                  <c:v>496403931</c:v>
                </c:pt>
                <c:pt idx="10227">
                  <c:v>496403931</c:v>
                </c:pt>
                <c:pt idx="10228">
                  <c:v>496403931</c:v>
                </c:pt>
                <c:pt idx="10229">
                  <c:v>496403931</c:v>
                </c:pt>
                <c:pt idx="10230">
                  <c:v>496403931</c:v>
                </c:pt>
                <c:pt idx="10231">
                  <c:v>496403931</c:v>
                </c:pt>
                <c:pt idx="10232">
                  <c:v>496749829</c:v>
                </c:pt>
                <c:pt idx="10233">
                  <c:v>496749829</c:v>
                </c:pt>
                <c:pt idx="10234">
                  <c:v>496749829</c:v>
                </c:pt>
                <c:pt idx="10235">
                  <c:v>496749829</c:v>
                </c:pt>
                <c:pt idx="10236">
                  <c:v>496749829</c:v>
                </c:pt>
                <c:pt idx="10237">
                  <c:v>496881416</c:v>
                </c:pt>
                <c:pt idx="10238">
                  <c:v>496881416</c:v>
                </c:pt>
                <c:pt idx="10239">
                  <c:v>496881416</c:v>
                </c:pt>
                <c:pt idx="10240">
                  <c:v>496881416</c:v>
                </c:pt>
                <c:pt idx="10241">
                  <c:v>496881416</c:v>
                </c:pt>
                <c:pt idx="10242">
                  <c:v>496881416</c:v>
                </c:pt>
                <c:pt idx="10243">
                  <c:v>496881416</c:v>
                </c:pt>
                <c:pt idx="10244">
                  <c:v>496881416</c:v>
                </c:pt>
                <c:pt idx="10245">
                  <c:v>496881416</c:v>
                </c:pt>
                <c:pt idx="10246">
                  <c:v>496881416</c:v>
                </c:pt>
                <c:pt idx="10247">
                  <c:v>497156057</c:v>
                </c:pt>
                <c:pt idx="10248">
                  <c:v>497156057</c:v>
                </c:pt>
                <c:pt idx="10249">
                  <c:v>497156057</c:v>
                </c:pt>
                <c:pt idx="10250">
                  <c:v>497156057</c:v>
                </c:pt>
                <c:pt idx="10251">
                  <c:v>497156057</c:v>
                </c:pt>
                <c:pt idx="10252">
                  <c:v>497156057</c:v>
                </c:pt>
                <c:pt idx="10253">
                  <c:v>497156057</c:v>
                </c:pt>
                <c:pt idx="10254">
                  <c:v>497156057</c:v>
                </c:pt>
                <c:pt idx="10255">
                  <c:v>497156057</c:v>
                </c:pt>
                <c:pt idx="10256">
                  <c:v>497156057</c:v>
                </c:pt>
                <c:pt idx="10257">
                  <c:v>497156057</c:v>
                </c:pt>
                <c:pt idx="10258">
                  <c:v>497156057</c:v>
                </c:pt>
                <c:pt idx="10259">
                  <c:v>497156057</c:v>
                </c:pt>
                <c:pt idx="10260">
                  <c:v>497156057</c:v>
                </c:pt>
                <c:pt idx="10261">
                  <c:v>497156057</c:v>
                </c:pt>
                <c:pt idx="10262">
                  <c:v>497156057</c:v>
                </c:pt>
                <c:pt idx="10263">
                  <c:v>497156057</c:v>
                </c:pt>
                <c:pt idx="10264">
                  <c:v>497156057</c:v>
                </c:pt>
                <c:pt idx="10265">
                  <c:v>497156057</c:v>
                </c:pt>
                <c:pt idx="10266">
                  <c:v>497156057</c:v>
                </c:pt>
                <c:pt idx="10267">
                  <c:v>497547459</c:v>
                </c:pt>
                <c:pt idx="10268">
                  <c:v>497547459</c:v>
                </c:pt>
                <c:pt idx="10269">
                  <c:v>497547459</c:v>
                </c:pt>
                <c:pt idx="10270">
                  <c:v>497547459</c:v>
                </c:pt>
                <c:pt idx="10271">
                  <c:v>497547459</c:v>
                </c:pt>
                <c:pt idx="10272">
                  <c:v>497616384</c:v>
                </c:pt>
                <c:pt idx="10273">
                  <c:v>498676742</c:v>
                </c:pt>
                <c:pt idx="10274">
                  <c:v>498676742</c:v>
                </c:pt>
                <c:pt idx="10275">
                  <c:v>498676742</c:v>
                </c:pt>
                <c:pt idx="10276">
                  <c:v>498676742</c:v>
                </c:pt>
                <c:pt idx="10277">
                  <c:v>498813281</c:v>
                </c:pt>
                <c:pt idx="10278">
                  <c:v>498813281</c:v>
                </c:pt>
                <c:pt idx="10279">
                  <c:v>498813281</c:v>
                </c:pt>
                <c:pt idx="10280">
                  <c:v>498813281</c:v>
                </c:pt>
                <c:pt idx="10281">
                  <c:v>498813281</c:v>
                </c:pt>
                <c:pt idx="10282">
                  <c:v>498813281</c:v>
                </c:pt>
                <c:pt idx="10283">
                  <c:v>498813281</c:v>
                </c:pt>
                <c:pt idx="10284">
                  <c:v>498813281</c:v>
                </c:pt>
                <c:pt idx="10285">
                  <c:v>498813281</c:v>
                </c:pt>
                <c:pt idx="10286">
                  <c:v>498813281</c:v>
                </c:pt>
                <c:pt idx="10287">
                  <c:v>498813281</c:v>
                </c:pt>
                <c:pt idx="10288">
                  <c:v>498813281</c:v>
                </c:pt>
                <c:pt idx="10289">
                  <c:v>498813281</c:v>
                </c:pt>
                <c:pt idx="10290">
                  <c:v>498813281</c:v>
                </c:pt>
                <c:pt idx="10291">
                  <c:v>498813281</c:v>
                </c:pt>
                <c:pt idx="10292">
                  <c:v>498813281</c:v>
                </c:pt>
                <c:pt idx="10293">
                  <c:v>498813281</c:v>
                </c:pt>
                <c:pt idx="10294">
                  <c:v>498813281</c:v>
                </c:pt>
                <c:pt idx="10295">
                  <c:v>498813281</c:v>
                </c:pt>
                <c:pt idx="10296">
                  <c:v>498813281</c:v>
                </c:pt>
                <c:pt idx="10297">
                  <c:v>499010597</c:v>
                </c:pt>
                <c:pt idx="10298">
                  <c:v>499010597</c:v>
                </c:pt>
                <c:pt idx="10299">
                  <c:v>499010597</c:v>
                </c:pt>
                <c:pt idx="10300">
                  <c:v>499010597</c:v>
                </c:pt>
                <c:pt idx="10301">
                  <c:v>499010597</c:v>
                </c:pt>
                <c:pt idx="10302">
                  <c:v>499010597</c:v>
                </c:pt>
                <c:pt idx="10303">
                  <c:v>499010597</c:v>
                </c:pt>
                <c:pt idx="10304">
                  <c:v>499010597</c:v>
                </c:pt>
                <c:pt idx="10305">
                  <c:v>499010597</c:v>
                </c:pt>
                <c:pt idx="10306">
                  <c:v>499010597</c:v>
                </c:pt>
                <c:pt idx="10307">
                  <c:v>499010597</c:v>
                </c:pt>
                <c:pt idx="10308">
                  <c:v>499010597</c:v>
                </c:pt>
                <c:pt idx="10309">
                  <c:v>499010597</c:v>
                </c:pt>
                <c:pt idx="10310">
                  <c:v>499010597</c:v>
                </c:pt>
                <c:pt idx="10311">
                  <c:v>499065570</c:v>
                </c:pt>
                <c:pt idx="10312">
                  <c:v>499065570</c:v>
                </c:pt>
                <c:pt idx="10313">
                  <c:v>499065570</c:v>
                </c:pt>
                <c:pt idx="10314">
                  <c:v>499065570</c:v>
                </c:pt>
                <c:pt idx="10315">
                  <c:v>499065570</c:v>
                </c:pt>
                <c:pt idx="10316">
                  <c:v>499461300</c:v>
                </c:pt>
                <c:pt idx="10317">
                  <c:v>499461300</c:v>
                </c:pt>
                <c:pt idx="10318">
                  <c:v>499461300</c:v>
                </c:pt>
                <c:pt idx="10319">
                  <c:v>499461300</c:v>
                </c:pt>
                <c:pt idx="10320">
                  <c:v>499461300</c:v>
                </c:pt>
                <c:pt idx="10321">
                  <c:v>499461300</c:v>
                </c:pt>
                <c:pt idx="10322">
                  <c:v>499461300</c:v>
                </c:pt>
                <c:pt idx="10323">
                  <c:v>499461300</c:v>
                </c:pt>
                <c:pt idx="10324">
                  <c:v>499461300</c:v>
                </c:pt>
                <c:pt idx="10325">
                  <c:v>499629019</c:v>
                </c:pt>
                <c:pt idx="10326">
                  <c:v>499629019</c:v>
                </c:pt>
                <c:pt idx="10327">
                  <c:v>499629019</c:v>
                </c:pt>
                <c:pt idx="10328">
                  <c:v>500009520</c:v>
                </c:pt>
                <c:pt idx="10329">
                  <c:v>500009520</c:v>
                </c:pt>
                <c:pt idx="10330">
                  <c:v>500009520</c:v>
                </c:pt>
                <c:pt idx="10331">
                  <c:v>500009520</c:v>
                </c:pt>
                <c:pt idx="10332">
                  <c:v>500009520</c:v>
                </c:pt>
                <c:pt idx="10333">
                  <c:v>500398418</c:v>
                </c:pt>
                <c:pt idx="10334">
                  <c:v>500398418</c:v>
                </c:pt>
                <c:pt idx="10335">
                  <c:v>500398418</c:v>
                </c:pt>
                <c:pt idx="10336">
                  <c:v>500398418</c:v>
                </c:pt>
                <c:pt idx="10337">
                  <c:v>500398418</c:v>
                </c:pt>
                <c:pt idx="10338">
                  <c:v>500466698</c:v>
                </c:pt>
                <c:pt idx="10339">
                  <c:v>500466698</c:v>
                </c:pt>
                <c:pt idx="10340">
                  <c:v>500466698</c:v>
                </c:pt>
                <c:pt idx="10341">
                  <c:v>500466698</c:v>
                </c:pt>
                <c:pt idx="10342">
                  <c:v>500466698</c:v>
                </c:pt>
                <c:pt idx="10343">
                  <c:v>500466698</c:v>
                </c:pt>
                <c:pt idx="10344">
                  <c:v>500466698</c:v>
                </c:pt>
                <c:pt idx="10345">
                  <c:v>500466698</c:v>
                </c:pt>
                <c:pt idx="10346">
                  <c:v>500466698</c:v>
                </c:pt>
                <c:pt idx="10347">
                  <c:v>500580992</c:v>
                </c:pt>
                <c:pt idx="10348">
                  <c:v>500580992</c:v>
                </c:pt>
                <c:pt idx="10349">
                  <c:v>500580992</c:v>
                </c:pt>
                <c:pt idx="10350">
                  <c:v>500580992</c:v>
                </c:pt>
                <c:pt idx="10351">
                  <c:v>500580992</c:v>
                </c:pt>
                <c:pt idx="10352">
                  <c:v>500580992</c:v>
                </c:pt>
                <c:pt idx="10353">
                  <c:v>500580992</c:v>
                </c:pt>
                <c:pt idx="10354">
                  <c:v>500580992</c:v>
                </c:pt>
                <c:pt idx="10355">
                  <c:v>500580992</c:v>
                </c:pt>
                <c:pt idx="10356">
                  <c:v>500580992</c:v>
                </c:pt>
                <c:pt idx="10357">
                  <c:v>500580992</c:v>
                </c:pt>
                <c:pt idx="10358">
                  <c:v>501571664</c:v>
                </c:pt>
                <c:pt idx="10359">
                  <c:v>501571664</c:v>
                </c:pt>
                <c:pt idx="10360">
                  <c:v>501571664</c:v>
                </c:pt>
                <c:pt idx="10361">
                  <c:v>501571664</c:v>
                </c:pt>
                <c:pt idx="10362">
                  <c:v>501571664</c:v>
                </c:pt>
                <c:pt idx="10363">
                  <c:v>501571664</c:v>
                </c:pt>
                <c:pt idx="10364">
                  <c:v>501571664</c:v>
                </c:pt>
                <c:pt idx="10365">
                  <c:v>501571664</c:v>
                </c:pt>
                <c:pt idx="10366">
                  <c:v>501571664</c:v>
                </c:pt>
                <c:pt idx="10367">
                  <c:v>501571664</c:v>
                </c:pt>
                <c:pt idx="10368">
                  <c:v>501571664</c:v>
                </c:pt>
                <c:pt idx="10369">
                  <c:v>502471703</c:v>
                </c:pt>
                <c:pt idx="10370">
                  <c:v>502471703</c:v>
                </c:pt>
                <c:pt idx="10371">
                  <c:v>502471703</c:v>
                </c:pt>
                <c:pt idx="10372">
                  <c:v>502471703</c:v>
                </c:pt>
                <c:pt idx="10373">
                  <c:v>502471703</c:v>
                </c:pt>
                <c:pt idx="10374">
                  <c:v>502471703</c:v>
                </c:pt>
                <c:pt idx="10375">
                  <c:v>502471703</c:v>
                </c:pt>
                <c:pt idx="10376">
                  <c:v>502471703</c:v>
                </c:pt>
                <c:pt idx="10377">
                  <c:v>502471703</c:v>
                </c:pt>
                <c:pt idx="10378">
                  <c:v>502471703</c:v>
                </c:pt>
                <c:pt idx="10379">
                  <c:v>502471703</c:v>
                </c:pt>
                <c:pt idx="10380">
                  <c:v>502471703</c:v>
                </c:pt>
                <c:pt idx="10381">
                  <c:v>502471703</c:v>
                </c:pt>
                <c:pt idx="10382">
                  <c:v>503239863</c:v>
                </c:pt>
                <c:pt idx="10383">
                  <c:v>503239863</c:v>
                </c:pt>
                <c:pt idx="10384">
                  <c:v>503239863</c:v>
                </c:pt>
                <c:pt idx="10385">
                  <c:v>503239863</c:v>
                </c:pt>
                <c:pt idx="10386">
                  <c:v>503239863</c:v>
                </c:pt>
                <c:pt idx="10387">
                  <c:v>503239863</c:v>
                </c:pt>
                <c:pt idx="10388">
                  <c:v>503239863</c:v>
                </c:pt>
                <c:pt idx="10389">
                  <c:v>503239863</c:v>
                </c:pt>
                <c:pt idx="10390">
                  <c:v>503239863</c:v>
                </c:pt>
                <c:pt idx="10391">
                  <c:v>503239863</c:v>
                </c:pt>
                <c:pt idx="10392">
                  <c:v>503239863</c:v>
                </c:pt>
                <c:pt idx="10393">
                  <c:v>503239863</c:v>
                </c:pt>
                <c:pt idx="10394">
                  <c:v>503239863</c:v>
                </c:pt>
                <c:pt idx="10395">
                  <c:v>503239863</c:v>
                </c:pt>
                <c:pt idx="10396">
                  <c:v>503239863</c:v>
                </c:pt>
                <c:pt idx="10397">
                  <c:v>503239863</c:v>
                </c:pt>
                <c:pt idx="10398">
                  <c:v>503239863</c:v>
                </c:pt>
                <c:pt idx="10399">
                  <c:v>503239863</c:v>
                </c:pt>
                <c:pt idx="10400">
                  <c:v>503239863</c:v>
                </c:pt>
                <c:pt idx="10401">
                  <c:v>503239863</c:v>
                </c:pt>
                <c:pt idx="10402">
                  <c:v>503239863</c:v>
                </c:pt>
                <c:pt idx="10403">
                  <c:v>503341991</c:v>
                </c:pt>
                <c:pt idx="10404">
                  <c:v>503341991</c:v>
                </c:pt>
                <c:pt idx="10405">
                  <c:v>503341991</c:v>
                </c:pt>
                <c:pt idx="10406">
                  <c:v>503341991</c:v>
                </c:pt>
                <c:pt idx="10407">
                  <c:v>503341991</c:v>
                </c:pt>
                <c:pt idx="10408">
                  <c:v>503341991</c:v>
                </c:pt>
                <c:pt idx="10409">
                  <c:v>503341991</c:v>
                </c:pt>
                <c:pt idx="10410">
                  <c:v>503341991</c:v>
                </c:pt>
                <c:pt idx="10411">
                  <c:v>503341991</c:v>
                </c:pt>
                <c:pt idx="10412">
                  <c:v>503341991</c:v>
                </c:pt>
                <c:pt idx="10413">
                  <c:v>503341991</c:v>
                </c:pt>
                <c:pt idx="10414">
                  <c:v>503341991</c:v>
                </c:pt>
                <c:pt idx="10415">
                  <c:v>503341991</c:v>
                </c:pt>
                <c:pt idx="10416">
                  <c:v>503341991</c:v>
                </c:pt>
                <c:pt idx="10417">
                  <c:v>503341991</c:v>
                </c:pt>
                <c:pt idx="10418">
                  <c:v>503341991</c:v>
                </c:pt>
                <c:pt idx="10419">
                  <c:v>503341991</c:v>
                </c:pt>
                <c:pt idx="10420">
                  <c:v>503341991</c:v>
                </c:pt>
                <c:pt idx="10421">
                  <c:v>503341991</c:v>
                </c:pt>
                <c:pt idx="10422">
                  <c:v>503436399</c:v>
                </c:pt>
                <c:pt idx="10423">
                  <c:v>503436399</c:v>
                </c:pt>
                <c:pt idx="10424">
                  <c:v>503436399</c:v>
                </c:pt>
                <c:pt idx="10425">
                  <c:v>503436399</c:v>
                </c:pt>
                <c:pt idx="10426">
                  <c:v>503436399</c:v>
                </c:pt>
                <c:pt idx="10427">
                  <c:v>503436399</c:v>
                </c:pt>
                <c:pt idx="10428">
                  <c:v>503436399</c:v>
                </c:pt>
                <c:pt idx="10429">
                  <c:v>503436399</c:v>
                </c:pt>
                <c:pt idx="10430">
                  <c:v>503436399</c:v>
                </c:pt>
                <c:pt idx="10431">
                  <c:v>503436399</c:v>
                </c:pt>
                <c:pt idx="10432">
                  <c:v>503555918</c:v>
                </c:pt>
                <c:pt idx="10433">
                  <c:v>503555918</c:v>
                </c:pt>
                <c:pt idx="10434">
                  <c:v>503555918</c:v>
                </c:pt>
                <c:pt idx="10435">
                  <c:v>503555918</c:v>
                </c:pt>
                <c:pt idx="10436">
                  <c:v>504081241</c:v>
                </c:pt>
                <c:pt idx="10437">
                  <c:v>504081241</c:v>
                </c:pt>
                <c:pt idx="10438">
                  <c:v>504948035</c:v>
                </c:pt>
                <c:pt idx="10439">
                  <c:v>504948035</c:v>
                </c:pt>
                <c:pt idx="10440">
                  <c:v>504948035</c:v>
                </c:pt>
                <c:pt idx="10441">
                  <c:v>504948035</c:v>
                </c:pt>
                <c:pt idx="10442">
                  <c:v>504948035</c:v>
                </c:pt>
                <c:pt idx="10443">
                  <c:v>504948035</c:v>
                </c:pt>
                <c:pt idx="10444">
                  <c:v>504948035</c:v>
                </c:pt>
                <c:pt idx="10445">
                  <c:v>504948035</c:v>
                </c:pt>
                <c:pt idx="10446">
                  <c:v>504948035</c:v>
                </c:pt>
                <c:pt idx="10447">
                  <c:v>504948035</c:v>
                </c:pt>
                <c:pt idx="10448">
                  <c:v>504948035</c:v>
                </c:pt>
                <c:pt idx="10449">
                  <c:v>504948035</c:v>
                </c:pt>
                <c:pt idx="10450">
                  <c:v>504948035</c:v>
                </c:pt>
                <c:pt idx="10451">
                  <c:v>504948035</c:v>
                </c:pt>
                <c:pt idx="10452">
                  <c:v>504948035</c:v>
                </c:pt>
                <c:pt idx="10453">
                  <c:v>504948035</c:v>
                </c:pt>
                <c:pt idx="10454">
                  <c:v>504948035</c:v>
                </c:pt>
                <c:pt idx="10455">
                  <c:v>504948035</c:v>
                </c:pt>
                <c:pt idx="10456">
                  <c:v>504948035</c:v>
                </c:pt>
                <c:pt idx="10457">
                  <c:v>504948035</c:v>
                </c:pt>
                <c:pt idx="10458">
                  <c:v>505016160</c:v>
                </c:pt>
                <c:pt idx="10459">
                  <c:v>505016160</c:v>
                </c:pt>
                <c:pt idx="10460">
                  <c:v>505016160</c:v>
                </c:pt>
                <c:pt idx="10461">
                  <c:v>505016160</c:v>
                </c:pt>
                <c:pt idx="10462">
                  <c:v>505016160</c:v>
                </c:pt>
                <c:pt idx="10463">
                  <c:v>505016160</c:v>
                </c:pt>
                <c:pt idx="10464">
                  <c:v>505016160</c:v>
                </c:pt>
                <c:pt idx="10465">
                  <c:v>505016160</c:v>
                </c:pt>
                <c:pt idx="10466">
                  <c:v>505016160</c:v>
                </c:pt>
                <c:pt idx="10467">
                  <c:v>505016160</c:v>
                </c:pt>
                <c:pt idx="10468">
                  <c:v>505016160</c:v>
                </c:pt>
                <c:pt idx="10469">
                  <c:v>505016160</c:v>
                </c:pt>
                <c:pt idx="10470">
                  <c:v>505016160</c:v>
                </c:pt>
                <c:pt idx="10471">
                  <c:v>505016160</c:v>
                </c:pt>
                <c:pt idx="10472">
                  <c:v>505016160</c:v>
                </c:pt>
                <c:pt idx="10473">
                  <c:v>505016160</c:v>
                </c:pt>
                <c:pt idx="10474">
                  <c:v>505016160</c:v>
                </c:pt>
                <c:pt idx="10475">
                  <c:v>505016160</c:v>
                </c:pt>
                <c:pt idx="10476">
                  <c:v>505016160</c:v>
                </c:pt>
                <c:pt idx="10477">
                  <c:v>505016160</c:v>
                </c:pt>
                <c:pt idx="10478">
                  <c:v>505016160</c:v>
                </c:pt>
                <c:pt idx="10479">
                  <c:v>505016160</c:v>
                </c:pt>
                <c:pt idx="10480">
                  <c:v>505016160</c:v>
                </c:pt>
                <c:pt idx="10481">
                  <c:v>505942268</c:v>
                </c:pt>
                <c:pt idx="10482">
                  <c:v>505942268</c:v>
                </c:pt>
                <c:pt idx="10483">
                  <c:v>505942268</c:v>
                </c:pt>
                <c:pt idx="10484">
                  <c:v>505942268</c:v>
                </c:pt>
                <c:pt idx="10485">
                  <c:v>505942268</c:v>
                </c:pt>
                <c:pt idx="10486">
                  <c:v>506181232</c:v>
                </c:pt>
                <c:pt idx="10487">
                  <c:v>506181232</c:v>
                </c:pt>
                <c:pt idx="10488">
                  <c:v>506181232</c:v>
                </c:pt>
                <c:pt idx="10489">
                  <c:v>506181232</c:v>
                </c:pt>
                <c:pt idx="10490">
                  <c:v>506181232</c:v>
                </c:pt>
                <c:pt idx="10491">
                  <c:v>506181232</c:v>
                </c:pt>
                <c:pt idx="10492">
                  <c:v>506181232</c:v>
                </c:pt>
                <c:pt idx="10493">
                  <c:v>506181232</c:v>
                </c:pt>
                <c:pt idx="10494">
                  <c:v>506181232</c:v>
                </c:pt>
                <c:pt idx="10495">
                  <c:v>506181232</c:v>
                </c:pt>
                <c:pt idx="10496">
                  <c:v>506181232</c:v>
                </c:pt>
                <c:pt idx="10497">
                  <c:v>506287983</c:v>
                </c:pt>
                <c:pt idx="10498">
                  <c:v>506287983</c:v>
                </c:pt>
                <c:pt idx="10499">
                  <c:v>506287983</c:v>
                </c:pt>
                <c:pt idx="10500">
                  <c:v>506287983</c:v>
                </c:pt>
                <c:pt idx="10501">
                  <c:v>506287983</c:v>
                </c:pt>
                <c:pt idx="10502">
                  <c:v>506287983</c:v>
                </c:pt>
                <c:pt idx="10503">
                  <c:v>506407222</c:v>
                </c:pt>
                <c:pt idx="10504">
                  <c:v>506407222</c:v>
                </c:pt>
                <c:pt idx="10505">
                  <c:v>506407222</c:v>
                </c:pt>
                <c:pt idx="10506">
                  <c:v>506407222</c:v>
                </c:pt>
                <c:pt idx="10507">
                  <c:v>506407222</c:v>
                </c:pt>
                <c:pt idx="10508">
                  <c:v>506407222</c:v>
                </c:pt>
                <c:pt idx="10509">
                  <c:v>506407222</c:v>
                </c:pt>
                <c:pt idx="10510">
                  <c:v>506407222</c:v>
                </c:pt>
                <c:pt idx="10511">
                  <c:v>506407222</c:v>
                </c:pt>
                <c:pt idx="10512">
                  <c:v>506873496</c:v>
                </c:pt>
                <c:pt idx="10513">
                  <c:v>506873496</c:v>
                </c:pt>
                <c:pt idx="10514">
                  <c:v>506873496</c:v>
                </c:pt>
                <c:pt idx="10515">
                  <c:v>506873496</c:v>
                </c:pt>
                <c:pt idx="10516">
                  <c:v>506873496</c:v>
                </c:pt>
                <c:pt idx="10517">
                  <c:v>506873496</c:v>
                </c:pt>
                <c:pt idx="10518">
                  <c:v>506873496</c:v>
                </c:pt>
                <c:pt idx="10519">
                  <c:v>506873496</c:v>
                </c:pt>
                <c:pt idx="10520">
                  <c:v>506873496</c:v>
                </c:pt>
                <c:pt idx="10521">
                  <c:v>506873496</c:v>
                </c:pt>
                <c:pt idx="10522">
                  <c:v>506873496</c:v>
                </c:pt>
                <c:pt idx="10523">
                  <c:v>506873496</c:v>
                </c:pt>
                <c:pt idx="10524">
                  <c:v>506873496</c:v>
                </c:pt>
                <c:pt idx="10525">
                  <c:v>506873496</c:v>
                </c:pt>
                <c:pt idx="10526">
                  <c:v>506873496</c:v>
                </c:pt>
                <c:pt idx="10527">
                  <c:v>506873496</c:v>
                </c:pt>
                <c:pt idx="10528">
                  <c:v>506873496</c:v>
                </c:pt>
                <c:pt idx="10529">
                  <c:v>506873496</c:v>
                </c:pt>
                <c:pt idx="10530">
                  <c:v>506873496</c:v>
                </c:pt>
                <c:pt idx="10531">
                  <c:v>506874004</c:v>
                </c:pt>
                <c:pt idx="10532">
                  <c:v>506874004</c:v>
                </c:pt>
                <c:pt idx="10533">
                  <c:v>506874004</c:v>
                </c:pt>
                <c:pt idx="10534">
                  <c:v>506874004</c:v>
                </c:pt>
                <c:pt idx="10535">
                  <c:v>506874004</c:v>
                </c:pt>
                <c:pt idx="10536">
                  <c:v>506874004</c:v>
                </c:pt>
                <c:pt idx="10537">
                  <c:v>506874004</c:v>
                </c:pt>
                <c:pt idx="10538">
                  <c:v>506874004</c:v>
                </c:pt>
                <c:pt idx="10539">
                  <c:v>506874004</c:v>
                </c:pt>
                <c:pt idx="10540">
                  <c:v>506874004</c:v>
                </c:pt>
                <c:pt idx="10541">
                  <c:v>506874011</c:v>
                </c:pt>
                <c:pt idx="10542">
                  <c:v>506874011</c:v>
                </c:pt>
                <c:pt idx="10543">
                  <c:v>506874011</c:v>
                </c:pt>
                <c:pt idx="10544">
                  <c:v>506874011</c:v>
                </c:pt>
                <c:pt idx="10545">
                  <c:v>506874011</c:v>
                </c:pt>
                <c:pt idx="10546">
                  <c:v>506874011</c:v>
                </c:pt>
                <c:pt idx="10547">
                  <c:v>506874011</c:v>
                </c:pt>
                <c:pt idx="10548">
                  <c:v>506923242</c:v>
                </c:pt>
                <c:pt idx="10549">
                  <c:v>506923242</c:v>
                </c:pt>
                <c:pt idx="10550">
                  <c:v>506923242</c:v>
                </c:pt>
                <c:pt idx="10551">
                  <c:v>506923242</c:v>
                </c:pt>
                <c:pt idx="10552">
                  <c:v>506980480</c:v>
                </c:pt>
                <c:pt idx="10553">
                  <c:v>506980480</c:v>
                </c:pt>
                <c:pt idx="10554">
                  <c:v>506980480</c:v>
                </c:pt>
                <c:pt idx="10555">
                  <c:v>506980480</c:v>
                </c:pt>
                <c:pt idx="10556">
                  <c:v>506980480</c:v>
                </c:pt>
                <c:pt idx="10557">
                  <c:v>506980480</c:v>
                </c:pt>
                <c:pt idx="10558">
                  <c:v>506980480</c:v>
                </c:pt>
                <c:pt idx="10559">
                  <c:v>506980480</c:v>
                </c:pt>
                <c:pt idx="10560">
                  <c:v>506980480</c:v>
                </c:pt>
                <c:pt idx="10561">
                  <c:v>506980480</c:v>
                </c:pt>
                <c:pt idx="10562">
                  <c:v>506980480</c:v>
                </c:pt>
                <c:pt idx="10563">
                  <c:v>506980480</c:v>
                </c:pt>
                <c:pt idx="10564">
                  <c:v>506980480</c:v>
                </c:pt>
                <c:pt idx="10565">
                  <c:v>506980480</c:v>
                </c:pt>
                <c:pt idx="10566">
                  <c:v>506980480</c:v>
                </c:pt>
                <c:pt idx="10567">
                  <c:v>506980480</c:v>
                </c:pt>
                <c:pt idx="10568">
                  <c:v>506980480</c:v>
                </c:pt>
                <c:pt idx="10569">
                  <c:v>506980480</c:v>
                </c:pt>
                <c:pt idx="10570">
                  <c:v>506980480</c:v>
                </c:pt>
                <c:pt idx="10571">
                  <c:v>506980480</c:v>
                </c:pt>
                <c:pt idx="10572">
                  <c:v>506980480</c:v>
                </c:pt>
                <c:pt idx="10573">
                  <c:v>506980480</c:v>
                </c:pt>
                <c:pt idx="10574">
                  <c:v>506980480</c:v>
                </c:pt>
                <c:pt idx="10575">
                  <c:v>506980480</c:v>
                </c:pt>
                <c:pt idx="10576">
                  <c:v>506980480</c:v>
                </c:pt>
                <c:pt idx="10577">
                  <c:v>506980480</c:v>
                </c:pt>
                <c:pt idx="10578">
                  <c:v>506980480</c:v>
                </c:pt>
                <c:pt idx="10579">
                  <c:v>506980480</c:v>
                </c:pt>
                <c:pt idx="10580">
                  <c:v>506980480</c:v>
                </c:pt>
                <c:pt idx="10581">
                  <c:v>506980480</c:v>
                </c:pt>
                <c:pt idx="10582">
                  <c:v>506980480</c:v>
                </c:pt>
                <c:pt idx="10583">
                  <c:v>506980480</c:v>
                </c:pt>
                <c:pt idx="10584">
                  <c:v>506980480</c:v>
                </c:pt>
                <c:pt idx="10585">
                  <c:v>506984210</c:v>
                </c:pt>
                <c:pt idx="10586">
                  <c:v>506984210</c:v>
                </c:pt>
                <c:pt idx="10587">
                  <c:v>507714231</c:v>
                </c:pt>
                <c:pt idx="10588">
                  <c:v>507714231</c:v>
                </c:pt>
                <c:pt idx="10589">
                  <c:v>507714231</c:v>
                </c:pt>
                <c:pt idx="10590">
                  <c:v>507823562</c:v>
                </c:pt>
                <c:pt idx="10591">
                  <c:v>507823562</c:v>
                </c:pt>
                <c:pt idx="10592">
                  <c:v>507823562</c:v>
                </c:pt>
                <c:pt idx="10593">
                  <c:v>507823562</c:v>
                </c:pt>
                <c:pt idx="10594">
                  <c:v>507823562</c:v>
                </c:pt>
                <c:pt idx="10595">
                  <c:v>507823562</c:v>
                </c:pt>
                <c:pt idx="10596">
                  <c:v>507823562</c:v>
                </c:pt>
                <c:pt idx="10597">
                  <c:v>507823562</c:v>
                </c:pt>
                <c:pt idx="10598">
                  <c:v>507823562</c:v>
                </c:pt>
                <c:pt idx="10599">
                  <c:v>507945470</c:v>
                </c:pt>
                <c:pt idx="10600">
                  <c:v>507945470</c:v>
                </c:pt>
                <c:pt idx="10601">
                  <c:v>507945470</c:v>
                </c:pt>
                <c:pt idx="10602">
                  <c:v>507945470</c:v>
                </c:pt>
                <c:pt idx="10603">
                  <c:v>507945470</c:v>
                </c:pt>
                <c:pt idx="10604">
                  <c:v>507945470</c:v>
                </c:pt>
                <c:pt idx="10605">
                  <c:v>507945470</c:v>
                </c:pt>
                <c:pt idx="10606">
                  <c:v>507945470</c:v>
                </c:pt>
                <c:pt idx="10607">
                  <c:v>507945470</c:v>
                </c:pt>
                <c:pt idx="10608">
                  <c:v>507945470</c:v>
                </c:pt>
                <c:pt idx="10609">
                  <c:v>507945470</c:v>
                </c:pt>
                <c:pt idx="10610">
                  <c:v>509214125</c:v>
                </c:pt>
                <c:pt idx="10611">
                  <c:v>509577581</c:v>
                </c:pt>
                <c:pt idx="10612">
                  <c:v>509577581</c:v>
                </c:pt>
                <c:pt idx="10613">
                  <c:v>511565551</c:v>
                </c:pt>
                <c:pt idx="10614">
                  <c:v>511565551</c:v>
                </c:pt>
                <c:pt idx="10615">
                  <c:v>511565551</c:v>
                </c:pt>
                <c:pt idx="10616">
                  <c:v>511565551</c:v>
                </c:pt>
                <c:pt idx="10617">
                  <c:v>511565551</c:v>
                </c:pt>
                <c:pt idx="10618">
                  <c:v>511565551</c:v>
                </c:pt>
                <c:pt idx="10619">
                  <c:v>511565551</c:v>
                </c:pt>
                <c:pt idx="10620">
                  <c:v>511565551</c:v>
                </c:pt>
                <c:pt idx="10621">
                  <c:v>511565551</c:v>
                </c:pt>
                <c:pt idx="10622">
                  <c:v>511565551</c:v>
                </c:pt>
                <c:pt idx="10623">
                  <c:v>511565551</c:v>
                </c:pt>
                <c:pt idx="10624">
                  <c:v>512463550</c:v>
                </c:pt>
                <c:pt idx="10625">
                  <c:v>512463550</c:v>
                </c:pt>
                <c:pt idx="10626">
                  <c:v>513045549</c:v>
                </c:pt>
                <c:pt idx="10627">
                  <c:v>513045549</c:v>
                </c:pt>
                <c:pt idx="10628">
                  <c:v>513045549</c:v>
                </c:pt>
                <c:pt idx="10629">
                  <c:v>513732443</c:v>
                </c:pt>
                <c:pt idx="10630">
                  <c:v>513732443</c:v>
                </c:pt>
                <c:pt idx="10631">
                  <c:v>513866632</c:v>
                </c:pt>
                <c:pt idx="10632">
                  <c:v>513866632</c:v>
                </c:pt>
                <c:pt idx="10633">
                  <c:v>513866632</c:v>
                </c:pt>
                <c:pt idx="10634">
                  <c:v>513866632</c:v>
                </c:pt>
                <c:pt idx="10635">
                  <c:v>513866632</c:v>
                </c:pt>
                <c:pt idx="10636">
                  <c:v>515811711</c:v>
                </c:pt>
                <c:pt idx="10637">
                  <c:v>515811711</c:v>
                </c:pt>
                <c:pt idx="10638">
                  <c:v>515811711</c:v>
                </c:pt>
                <c:pt idx="10639">
                  <c:v>516191889</c:v>
                </c:pt>
                <c:pt idx="10640">
                  <c:v>516191889</c:v>
                </c:pt>
                <c:pt idx="10641">
                  <c:v>516191889</c:v>
                </c:pt>
                <c:pt idx="10642">
                  <c:v>516191889</c:v>
                </c:pt>
                <c:pt idx="10643">
                  <c:v>516191889</c:v>
                </c:pt>
                <c:pt idx="10644">
                  <c:v>516492614</c:v>
                </c:pt>
                <c:pt idx="10645">
                  <c:v>516492614</c:v>
                </c:pt>
                <c:pt idx="10646">
                  <c:v>516492614</c:v>
                </c:pt>
                <c:pt idx="10647">
                  <c:v>516492614</c:v>
                </c:pt>
                <c:pt idx="10648">
                  <c:v>516492614</c:v>
                </c:pt>
                <c:pt idx="10649">
                  <c:v>516737741</c:v>
                </c:pt>
                <c:pt idx="10650">
                  <c:v>517326675</c:v>
                </c:pt>
                <c:pt idx="10651">
                  <c:v>517326675</c:v>
                </c:pt>
                <c:pt idx="10652">
                  <c:v>517852201</c:v>
                </c:pt>
                <c:pt idx="10653">
                  <c:v>517852201</c:v>
                </c:pt>
                <c:pt idx="10654">
                  <c:v>517852201</c:v>
                </c:pt>
                <c:pt idx="10655">
                  <c:v>517852201</c:v>
                </c:pt>
                <c:pt idx="10656">
                  <c:v>517852201</c:v>
                </c:pt>
                <c:pt idx="10657">
                  <c:v>521239680</c:v>
                </c:pt>
                <c:pt idx="10658">
                  <c:v>521239680</c:v>
                </c:pt>
                <c:pt idx="10659">
                  <c:v>521239680</c:v>
                </c:pt>
                <c:pt idx="10660">
                  <c:v>521239680</c:v>
                </c:pt>
                <c:pt idx="10661">
                  <c:v>521239680</c:v>
                </c:pt>
                <c:pt idx="10662">
                  <c:v>521239680</c:v>
                </c:pt>
                <c:pt idx="10663">
                  <c:v>521239680</c:v>
                </c:pt>
                <c:pt idx="10664">
                  <c:v>521239680</c:v>
                </c:pt>
                <c:pt idx="10665">
                  <c:v>521239680</c:v>
                </c:pt>
                <c:pt idx="10666">
                  <c:v>521404211</c:v>
                </c:pt>
                <c:pt idx="10667">
                  <c:v>521404211</c:v>
                </c:pt>
                <c:pt idx="10668">
                  <c:v>521404211</c:v>
                </c:pt>
                <c:pt idx="10669">
                  <c:v>521404211</c:v>
                </c:pt>
                <c:pt idx="10670">
                  <c:v>521404211</c:v>
                </c:pt>
                <c:pt idx="10671">
                  <c:v>521404211</c:v>
                </c:pt>
                <c:pt idx="10672">
                  <c:v>521453849</c:v>
                </c:pt>
                <c:pt idx="10673">
                  <c:v>521453849</c:v>
                </c:pt>
                <c:pt idx="10674">
                  <c:v>521453849</c:v>
                </c:pt>
                <c:pt idx="10675">
                  <c:v>521453849</c:v>
                </c:pt>
                <c:pt idx="10676">
                  <c:v>521453849</c:v>
                </c:pt>
                <c:pt idx="10677">
                  <c:v>521453849</c:v>
                </c:pt>
                <c:pt idx="10678">
                  <c:v>521453849</c:v>
                </c:pt>
                <c:pt idx="10679">
                  <c:v>521453849</c:v>
                </c:pt>
                <c:pt idx="10680">
                  <c:v>521453849</c:v>
                </c:pt>
                <c:pt idx="10681">
                  <c:v>521674652</c:v>
                </c:pt>
                <c:pt idx="10682">
                  <c:v>521674652</c:v>
                </c:pt>
                <c:pt idx="10683">
                  <c:v>522311376</c:v>
                </c:pt>
                <c:pt idx="10684">
                  <c:v>522311376</c:v>
                </c:pt>
                <c:pt idx="10685">
                  <c:v>522311376</c:v>
                </c:pt>
                <c:pt idx="10686">
                  <c:v>522311376</c:v>
                </c:pt>
                <c:pt idx="10687">
                  <c:v>522311376</c:v>
                </c:pt>
                <c:pt idx="10688">
                  <c:v>522311376</c:v>
                </c:pt>
                <c:pt idx="10689">
                  <c:v>522311376</c:v>
                </c:pt>
                <c:pt idx="10690">
                  <c:v>522311376</c:v>
                </c:pt>
                <c:pt idx="10691">
                  <c:v>522386327</c:v>
                </c:pt>
                <c:pt idx="10692">
                  <c:v>522386327</c:v>
                </c:pt>
                <c:pt idx="10693">
                  <c:v>522386327</c:v>
                </c:pt>
                <c:pt idx="10694">
                  <c:v>522386327</c:v>
                </c:pt>
                <c:pt idx="10695">
                  <c:v>522386327</c:v>
                </c:pt>
                <c:pt idx="10696">
                  <c:v>522386327</c:v>
                </c:pt>
                <c:pt idx="10697">
                  <c:v>522386327</c:v>
                </c:pt>
                <c:pt idx="10698">
                  <c:v>522386327</c:v>
                </c:pt>
                <c:pt idx="10699">
                  <c:v>522386327</c:v>
                </c:pt>
                <c:pt idx="10700">
                  <c:v>522386327</c:v>
                </c:pt>
                <c:pt idx="10701">
                  <c:v>522386327</c:v>
                </c:pt>
                <c:pt idx="10702">
                  <c:v>522386327</c:v>
                </c:pt>
                <c:pt idx="10703">
                  <c:v>522386327</c:v>
                </c:pt>
                <c:pt idx="10704">
                  <c:v>522386327</c:v>
                </c:pt>
                <c:pt idx="10705">
                  <c:v>522386327</c:v>
                </c:pt>
                <c:pt idx="10706">
                  <c:v>522386327</c:v>
                </c:pt>
                <c:pt idx="10707">
                  <c:v>522392691</c:v>
                </c:pt>
                <c:pt idx="10708">
                  <c:v>522392691</c:v>
                </c:pt>
                <c:pt idx="10709">
                  <c:v>522934733</c:v>
                </c:pt>
                <c:pt idx="10710">
                  <c:v>522934733</c:v>
                </c:pt>
                <c:pt idx="10711">
                  <c:v>522934733</c:v>
                </c:pt>
                <c:pt idx="10712">
                  <c:v>522934733</c:v>
                </c:pt>
                <c:pt idx="10713">
                  <c:v>523446786</c:v>
                </c:pt>
                <c:pt idx="10714">
                  <c:v>523446786</c:v>
                </c:pt>
                <c:pt idx="10715">
                  <c:v>523446786</c:v>
                </c:pt>
                <c:pt idx="10716">
                  <c:v>523446786</c:v>
                </c:pt>
                <c:pt idx="10717">
                  <c:v>523446786</c:v>
                </c:pt>
                <c:pt idx="10718">
                  <c:v>523446786</c:v>
                </c:pt>
                <c:pt idx="10719">
                  <c:v>523446786</c:v>
                </c:pt>
                <c:pt idx="10720">
                  <c:v>523446786</c:v>
                </c:pt>
                <c:pt idx="10721">
                  <c:v>523446786</c:v>
                </c:pt>
                <c:pt idx="10722">
                  <c:v>523446793</c:v>
                </c:pt>
                <c:pt idx="10723">
                  <c:v>523446793</c:v>
                </c:pt>
                <c:pt idx="10724">
                  <c:v>523446793</c:v>
                </c:pt>
                <c:pt idx="10725">
                  <c:v>523446793</c:v>
                </c:pt>
                <c:pt idx="10726">
                  <c:v>523446793</c:v>
                </c:pt>
                <c:pt idx="10727">
                  <c:v>523446793</c:v>
                </c:pt>
                <c:pt idx="10728">
                  <c:v>523849873</c:v>
                </c:pt>
                <c:pt idx="10729">
                  <c:v>523849873</c:v>
                </c:pt>
                <c:pt idx="10730">
                  <c:v>523849873</c:v>
                </c:pt>
                <c:pt idx="10731">
                  <c:v>524212165</c:v>
                </c:pt>
                <c:pt idx="10732">
                  <c:v>524212165</c:v>
                </c:pt>
                <c:pt idx="10733">
                  <c:v>524212165</c:v>
                </c:pt>
                <c:pt idx="10734">
                  <c:v>524212165</c:v>
                </c:pt>
                <c:pt idx="10735">
                  <c:v>524212165</c:v>
                </c:pt>
                <c:pt idx="10736">
                  <c:v>524212165</c:v>
                </c:pt>
                <c:pt idx="10737">
                  <c:v>524212165</c:v>
                </c:pt>
                <c:pt idx="10738">
                  <c:v>524212165</c:v>
                </c:pt>
                <c:pt idx="10739">
                  <c:v>524212165</c:v>
                </c:pt>
                <c:pt idx="10740">
                  <c:v>524597303</c:v>
                </c:pt>
                <c:pt idx="10741">
                  <c:v>524597310</c:v>
                </c:pt>
                <c:pt idx="10742">
                  <c:v>524606226</c:v>
                </c:pt>
                <c:pt idx="10743">
                  <c:v>524606226</c:v>
                </c:pt>
                <c:pt idx="10744">
                  <c:v>524606226</c:v>
                </c:pt>
                <c:pt idx="10745">
                  <c:v>524606226</c:v>
                </c:pt>
                <c:pt idx="10746">
                  <c:v>524763478</c:v>
                </c:pt>
                <c:pt idx="10747">
                  <c:v>524763478</c:v>
                </c:pt>
                <c:pt idx="10748">
                  <c:v>524763478</c:v>
                </c:pt>
                <c:pt idx="10749">
                  <c:v>524763478</c:v>
                </c:pt>
                <c:pt idx="10750">
                  <c:v>524763478</c:v>
                </c:pt>
                <c:pt idx="10751">
                  <c:v>525581741</c:v>
                </c:pt>
                <c:pt idx="10752">
                  <c:v>525581741</c:v>
                </c:pt>
                <c:pt idx="10753">
                  <c:v>525891114</c:v>
                </c:pt>
                <c:pt idx="10754">
                  <c:v>525891114</c:v>
                </c:pt>
                <c:pt idx="10755">
                  <c:v>525891114</c:v>
                </c:pt>
                <c:pt idx="10756">
                  <c:v>525891114</c:v>
                </c:pt>
                <c:pt idx="10757">
                  <c:v>525923449</c:v>
                </c:pt>
                <c:pt idx="10758">
                  <c:v>525923449</c:v>
                </c:pt>
                <c:pt idx="10759">
                  <c:v>525923449</c:v>
                </c:pt>
                <c:pt idx="10760">
                  <c:v>525923449</c:v>
                </c:pt>
                <c:pt idx="10761">
                  <c:v>526991682</c:v>
                </c:pt>
                <c:pt idx="10762">
                  <c:v>526991682</c:v>
                </c:pt>
                <c:pt idx="10763">
                  <c:v>526991682</c:v>
                </c:pt>
                <c:pt idx="10764">
                  <c:v>526991682</c:v>
                </c:pt>
                <c:pt idx="10765">
                  <c:v>526991682</c:v>
                </c:pt>
                <c:pt idx="10766">
                  <c:v>526991682</c:v>
                </c:pt>
                <c:pt idx="10767">
                  <c:v>526991682</c:v>
                </c:pt>
                <c:pt idx="10768">
                  <c:v>526991682</c:v>
                </c:pt>
                <c:pt idx="10769">
                  <c:v>526991682</c:v>
                </c:pt>
                <c:pt idx="10770">
                  <c:v>526991682</c:v>
                </c:pt>
                <c:pt idx="10771">
                  <c:v>526991682</c:v>
                </c:pt>
                <c:pt idx="10772">
                  <c:v>526991682</c:v>
                </c:pt>
                <c:pt idx="10773">
                  <c:v>527074007</c:v>
                </c:pt>
                <c:pt idx="10774">
                  <c:v>527074007</c:v>
                </c:pt>
                <c:pt idx="10775">
                  <c:v>527074007</c:v>
                </c:pt>
                <c:pt idx="10776">
                  <c:v>527074007</c:v>
                </c:pt>
                <c:pt idx="10777">
                  <c:v>527074007</c:v>
                </c:pt>
                <c:pt idx="10778">
                  <c:v>527074007</c:v>
                </c:pt>
                <c:pt idx="10779">
                  <c:v>527170368</c:v>
                </c:pt>
                <c:pt idx="10780">
                  <c:v>527170368</c:v>
                </c:pt>
                <c:pt idx="10781">
                  <c:v>527170368</c:v>
                </c:pt>
                <c:pt idx="10782">
                  <c:v>527170368</c:v>
                </c:pt>
                <c:pt idx="10783">
                  <c:v>527170368</c:v>
                </c:pt>
                <c:pt idx="10784">
                  <c:v>527379630</c:v>
                </c:pt>
                <c:pt idx="10785">
                  <c:v>527379630</c:v>
                </c:pt>
                <c:pt idx="10786">
                  <c:v>527379630</c:v>
                </c:pt>
                <c:pt idx="10787">
                  <c:v>527379630</c:v>
                </c:pt>
                <c:pt idx="10788">
                  <c:v>527379630</c:v>
                </c:pt>
                <c:pt idx="10789">
                  <c:v>527379630</c:v>
                </c:pt>
                <c:pt idx="10790">
                  <c:v>527379630</c:v>
                </c:pt>
                <c:pt idx="10791">
                  <c:v>527379630</c:v>
                </c:pt>
                <c:pt idx="10792">
                  <c:v>527379630</c:v>
                </c:pt>
                <c:pt idx="10793">
                  <c:v>528008195</c:v>
                </c:pt>
                <c:pt idx="10794">
                  <c:v>528008195</c:v>
                </c:pt>
                <c:pt idx="10795">
                  <c:v>528016827</c:v>
                </c:pt>
                <c:pt idx="10796">
                  <c:v>528016827</c:v>
                </c:pt>
                <c:pt idx="10797">
                  <c:v>528016827</c:v>
                </c:pt>
                <c:pt idx="10798">
                  <c:v>528016827</c:v>
                </c:pt>
                <c:pt idx="10799">
                  <c:v>528016827</c:v>
                </c:pt>
                <c:pt idx="10800">
                  <c:v>528016827</c:v>
                </c:pt>
                <c:pt idx="10801">
                  <c:v>528016827</c:v>
                </c:pt>
                <c:pt idx="10802">
                  <c:v>528016827</c:v>
                </c:pt>
                <c:pt idx="10803">
                  <c:v>528016827</c:v>
                </c:pt>
                <c:pt idx="10804">
                  <c:v>528016827</c:v>
                </c:pt>
                <c:pt idx="10805">
                  <c:v>528016827</c:v>
                </c:pt>
                <c:pt idx="10806">
                  <c:v>528016827</c:v>
                </c:pt>
                <c:pt idx="10807">
                  <c:v>528016827</c:v>
                </c:pt>
                <c:pt idx="10808">
                  <c:v>528016827</c:v>
                </c:pt>
                <c:pt idx="10809">
                  <c:v>528016827</c:v>
                </c:pt>
                <c:pt idx="10810">
                  <c:v>528016827</c:v>
                </c:pt>
                <c:pt idx="10811">
                  <c:v>528016827</c:v>
                </c:pt>
                <c:pt idx="10812">
                  <c:v>528016827</c:v>
                </c:pt>
                <c:pt idx="10813">
                  <c:v>528016827</c:v>
                </c:pt>
                <c:pt idx="10814">
                  <c:v>528016827</c:v>
                </c:pt>
                <c:pt idx="10815">
                  <c:v>528016827</c:v>
                </c:pt>
                <c:pt idx="10816">
                  <c:v>528016827</c:v>
                </c:pt>
                <c:pt idx="10817">
                  <c:v>528231583</c:v>
                </c:pt>
                <c:pt idx="10818">
                  <c:v>528231583</c:v>
                </c:pt>
                <c:pt idx="10819">
                  <c:v>528231583</c:v>
                </c:pt>
                <c:pt idx="10820">
                  <c:v>528231583</c:v>
                </c:pt>
                <c:pt idx="10821">
                  <c:v>528231583</c:v>
                </c:pt>
                <c:pt idx="10822">
                  <c:v>528231583</c:v>
                </c:pt>
                <c:pt idx="10823">
                  <c:v>528231583</c:v>
                </c:pt>
                <c:pt idx="10824">
                  <c:v>528231583</c:v>
                </c:pt>
                <c:pt idx="10825">
                  <c:v>528231583</c:v>
                </c:pt>
                <c:pt idx="10826">
                  <c:v>528231583</c:v>
                </c:pt>
                <c:pt idx="10827">
                  <c:v>528231583</c:v>
                </c:pt>
                <c:pt idx="10828">
                  <c:v>528231583</c:v>
                </c:pt>
                <c:pt idx="10829">
                  <c:v>528231583</c:v>
                </c:pt>
                <c:pt idx="10830">
                  <c:v>528231583</c:v>
                </c:pt>
                <c:pt idx="10831">
                  <c:v>528231583</c:v>
                </c:pt>
                <c:pt idx="10832">
                  <c:v>528231583</c:v>
                </c:pt>
                <c:pt idx="10833">
                  <c:v>528231583</c:v>
                </c:pt>
                <c:pt idx="10834">
                  <c:v>528231583</c:v>
                </c:pt>
                <c:pt idx="10835">
                  <c:v>528231583</c:v>
                </c:pt>
                <c:pt idx="10836">
                  <c:v>528231583</c:v>
                </c:pt>
                <c:pt idx="10837">
                  <c:v>528232040</c:v>
                </c:pt>
                <c:pt idx="10838">
                  <c:v>528232040</c:v>
                </c:pt>
                <c:pt idx="10839">
                  <c:v>528232040</c:v>
                </c:pt>
                <c:pt idx="10840">
                  <c:v>528232040</c:v>
                </c:pt>
                <c:pt idx="10841">
                  <c:v>528232040</c:v>
                </c:pt>
                <c:pt idx="10842">
                  <c:v>528232040</c:v>
                </c:pt>
                <c:pt idx="10843">
                  <c:v>528232040</c:v>
                </c:pt>
                <c:pt idx="10844">
                  <c:v>528232040</c:v>
                </c:pt>
                <c:pt idx="10845">
                  <c:v>528232040</c:v>
                </c:pt>
                <c:pt idx="10846">
                  <c:v>528232040</c:v>
                </c:pt>
                <c:pt idx="10847">
                  <c:v>528232040</c:v>
                </c:pt>
                <c:pt idx="10848">
                  <c:v>528232040</c:v>
                </c:pt>
                <c:pt idx="10849">
                  <c:v>528232040</c:v>
                </c:pt>
                <c:pt idx="10850">
                  <c:v>528232040</c:v>
                </c:pt>
                <c:pt idx="10851">
                  <c:v>528232040</c:v>
                </c:pt>
                <c:pt idx="10852">
                  <c:v>528232040</c:v>
                </c:pt>
                <c:pt idx="10853">
                  <c:v>528232040</c:v>
                </c:pt>
                <c:pt idx="10854">
                  <c:v>528232040</c:v>
                </c:pt>
                <c:pt idx="10855">
                  <c:v>528232040</c:v>
                </c:pt>
                <c:pt idx="10856">
                  <c:v>528232040</c:v>
                </c:pt>
                <c:pt idx="10857">
                  <c:v>528232040</c:v>
                </c:pt>
                <c:pt idx="10858">
                  <c:v>528559530</c:v>
                </c:pt>
                <c:pt idx="10859">
                  <c:v>528559530</c:v>
                </c:pt>
                <c:pt idx="10860">
                  <c:v>528559530</c:v>
                </c:pt>
                <c:pt idx="10861">
                  <c:v>528559530</c:v>
                </c:pt>
                <c:pt idx="10862">
                  <c:v>528559530</c:v>
                </c:pt>
                <c:pt idx="10863">
                  <c:v>528559530</c:v>
                </c:pt>
                <c:pt idx="10864">
                  <c:v>528559530</c:v>
                </c:pt>
                <c:pt idx="10865">
                  <c:v>528559530</c:v>
                </c:pt>
                <c:pt idx="10866">
                  <c:v>529802813</c:v>
                </c:pt>
                <c:pt idx="10867">
                  <c:v>529802813</c:v>
                </c:pt>
                <c:pt idx="10868">
                  <c:v>530096355</c:v>
                </c:pt>
                <c:pt idx="10869">
                  <c:v>530096355</c:v>
                </c:pt>
                <c:pt idx="10870">
                  <c:v>530096355</c:v>
                </c:pt>
                <c:pt idx="10871">
                  <c:v>530096355</c:v>
                </c:pt>
                <c:pt idx="10872">
                  <c:v>530096355</c:v>
                </c:pt>
                <c:pt idx="10873">
                  <c:v>530096355</c:v>
                </c:pt>
                <c:pt idx="10874">
                  <c:v>530263801</c:v>
                </c:pt>
                <c:pt idx="10875">
                  <c:v>531055573</c:v>
                </c:pt>
                <c:pt idx="10876">
                  <c:v>531055573</c:v>
                </c:pt>
                <c:pt idx="10877">
                  <c:v>531138711</c:v>
                </c:pt>
                <c:pt idx="10878">
                  <c:v>531138711</c:v>
                </c:pt>
                <c:pt idx="10879">
                  <c:v>531138711</c:v>
                </c:pt>
                <c:pt idx="10880">
                  <c:v>531285883</c:v>
                </c:pt>
                <c:pt idx="10881">
                  <c:v>531285883</c:v>
                </c:pt>
                <c:pt idx="10882">
                  <c:v>531285883</c:v>
                </c:pt>
                <c:pt idx="10883">
                  <c:v>531285883</c:v>
                </c:pt>
                <c:pt idx="10884">
                  <c:v>531285883</c:v>
                </c:pt>
                <c:pt idx="10885">
                  <c:v>531285883</c:v>
                </c:pt>
                <c:pt idx="10886">
                  <c:v>531285883</c:v>
                </c:pt>
                <c:pt idx="10887">
                  <c:v>532014378</c:v>
                </c:pt>
                <c:pt idx="10888">
                  <c:v>532014378</c:v>
                </c:pt>
                <c:pt idx="10889">
                  <c:v>532014378</c:v>
                </c:pt>
                <c:pt idx="10890">
                  <c:v>532014378</c:v>
                </c:pt>
                <c:pt idx="10891">
                  <c:v>532217848</c:v>
                </c:pt>
                <c:pt idx="10892">
                  <c:v>532217848</c:v>
                </c:pt>
                <c:pt idx="10893">
                  <c:v>532217848</c:v>
                </c:pt>
                <c:pt idx="10894">
                  <c:v>532217848</c:v>
                </c:pt>
                <c:pt idx="10895">
                  <c:v>532217848</c:v>
                </c:pt>
                <c:pt idx="10896">
                  <c:v>532217848</c:v>
                </c:pt>
                <c:pt idx="10897">
                  <c:v>532217848</c:v>
                </c:pt>
                <c:pt idx="10898">
                  <c:v>532217848</c:v>
                </c:pt>
                <c:pt idx="10899">
                  <c:v>532639826</c:v>
                </c:pt>
                <c:pt idx="10900">
                  <c:v>532639826</c:v>
                </c:pt>
                <c:pt idx="10901">
                  <c:v>532639826</c:v>
                </c:pt>
                <c:pt idx="10902">
                  <c:v>532639826</c:v>
                </c:pt>
                <c:pt idx="10903">
                  <c:v>532639826</c:v>
                </c:pt>
                <c:pt idx="10904">
                  <c:v>534202648</c:v>
                </c:pt>
                <c:pt idx="10905">
                  <c:v>534202648</c:v>
                </c:pt>
                <c:pt idx="10906">
                  <c:v>534202648</c:v>
                </c:pt>
                <c:pt idx="10907">
                  <c:v>534202648</c:v>
                </c:pt>
                <c:pt idx="10908">
                  <c:v>534202648</c:v>
                </c:pt>
                <c:pt idx="10909">
                  <c:v>534202648</c:v>
                </c:pt>
                <c:pt idx="10910">
                  <c:v>534202648</c:v>
                </c:pt>
                <c:pt idx="10911">
                  <c:v>534202648</c:v>
                </c:pt>
                <c:pt idx="10912">
                  <c:v>534785736</c:v>
                </c:pt>
                <c:pt idx="10913">
                  <c:v>534785736</c:v>
                </c:pt>
                <c:pt idx="10914">
                  <c:v>534785736</c:v>
                </c:pt>
                <c:pt idx="10915">
                  <c:v>534785736</c:v>
                </c:pt>
                <c:pt idx="10916">
                  <c:v>534785736</c:v>
                </c:pt>
                <c:pt idx="10917">
                  <c:v>534785736</c:v>
                </c:pt>
                <c:pt idx="10918">
                  <c:v>534785736</c:v>
                </c:pt>
                <c:pt idx="10919">
                  <c:v>534785736</c:v>
                </c:pt>
                <c:pt idx="10920">
                  <c:v>534785736</c:v>
                </c:pt>
                <c:pt idx="10921">
                  <c:v>534785736</c:v>
                </c:pt>
                <c:pt idx="10922">
                  <c:v>534785736</c:v>
                </c:pt>
                <c:pt idx="10923">
                  <c:v>534785736</c:v>
                </c:pt>
                <c:pt idx="10924">
                  <c:v>534785736</c:v>
                </c:pt>
                <c:pt idx="10925">
                  <c:v>534785736</c:v>
                </c:pt>
                <c:pt idx="10926">
                  <c:v>534785736</c:v>
                </c:pt>
                <c:pt idx="10927">
                  <c:v>534785736</c:v>
                </c:pt>
                <c:pt idx="10928">
                  <c:v>534785736</c:v>
                </c:pt>
                <c:pt idx="10929">
                  <c:v>534785736</c:v>
                </c:pt>
                <c:pt idx="10930">
                  <c:v>534785736</c:v>
                </c:pt>
                <c:pt idx="10931">
                  <c:v>534785736</c:v>
                </c:pt>
                <c:pt idx="10932">
                  <c:v>534785736</c:v>
                </c:pt>
                <c:pt idx="10933">
                  <c:v>534785736</c:v>
                </c:pt>
                <c:pt idx="10934">
                  <c:v>534785736</c:v>
                </c:pt>
                <c:pt idx="10935">
                  <c:v>535223367</c:v>
                </c:pt>
                <c:pt idx="10936">
                  <c:v>535223367</c:v>
                </c:pt>
                <c:pt idx="10937">
                  <c:v>535223367</c:v>
                </c:pt>
                <c:pt idx="10938">
                  <c:v>535223367</c:v>
                </c:pt>
                <c:pt idx="10939">
                  <c:v>535223367</c:v>
                </c:pt>
                <c:pt idx="10940">
                  <c:v>535223367</c:v>
                </c:pt>
                <c:pt idx="10941">
                  <c:v>535223367</c:v>
                </c:pt>
                <c:pt idx="10942">
                  <c:v>535312336</c:v>
                </c:pt>
                <c:pt idx="10943">
                  <c:v>535312336</c:v>
                </c:pt>
                <c:pt idx="10944">
                  <c:v>535312336</c:v>
                </c:pt>
                <c:pt idx="10945">
                  <c:v>535312336</c:v>
                </c:pt>
                <c:pt idx="10946">
                  <c:v>535312336</c:v>
                </c:pt>
                <c:pt idx="10947">
                  <c:v>535312336</c:v>
                </c:pt>
                <c:pt idx="10948">
                  <c:v>535312336</c:v>
                </c:pt>
                <c:pt idx="10949">
                  <c:v>535966144</c:v>
                </c:pt>
                <c:pt idx="10950">
                  <c:v>535966144</c:v>
                </c:pt>
                <c:pt idx="10951">
                  <c:v>535966144</c:v>
                </c:pt>
                <c:pt idx="10952">
                  <c:v>535966144</c:v>
                </c:pt>
                <c:pt idx="10953">
                  <c:v>535966144</c:v>
                </c:pt>
                <c:pt idx="10954">
                  <c:v>535966144</c:v>
                </c:pt>
                <c:pt idx="10955">
                  <c:v>535966144</c:v>
                </c:pt>
                <c:pt idx="10956">
                  <c:v>535966144</c:v>
                </c:pt>
                <c:pt idx="10957">
                  <c:v>535966144</c:v>
                </c:pt>
                <c:pt idx="10958">
                  <c:v>535966144</c:v>
                </c:pt>
                <c:pt idx="10959">
                  <c:v>535966144</c:v>
                </c:pt>
                <c:pt idx="10960">
                  <c:v>535966144</c:v>
                </c:pt>
                <c:pt idx="10961">
                  <c:v>535966144</c:v>
                </c:pt>
                <c:pt idx="10962">
                  <c:v>535966144</c:v>
                </c:pt>
                <c:pt idx="10963">
                  <c:v>535966144</c:v>
                </c:pt>
                <c:pt idx="10964">
                  <c:v>535966144</c:v>
                </c:pt>
                <c:pt idx="10965">
                  <c:v>535966144</c:v>
                </c:pt>
                <c:pt idx="10966">
                  <c:v>535966144</c:v>
                </c:pt>
                <c:pt idx="10967">
                  <c:v>536381423</c:v>
                </c:pt>
                <c:pt idx="10968">
                  <c:v>536381423</c:v>
                </c:pt>
                <c:pt idx="10969">
                  <c:v>536457783</c:v>
                </c:pt>
                <c:pt idx="10970">
                  <c:v>536457783</c:v>
                </c:pt>
                <c:pt idx="10971">
                  <c:v>536457783</c:v>
                </c:pt>
                <c:pt idx="10972">
                  <c:v>536457783</c:v>
                </c:pt>
                <c:pt idx="10973">
                  <c:v>536457783</c:v>
                </c:pt>
                <c:pt idx="10974">
                  <c:v>536457783</c:v>
                </c:pt>
                <c:pt idx="10975">
                  <c:v>536457783</c:v>
                </c:pt>
                <c:pt idx="10976">
                  <c:v>536457783</c:v>
                </c:pt>
                <c:pt idx="10977">
                  <c:v>536457783</c:v>
                </c:pt>
                <c:pt idx="10978">
                  <c:v>536457783</c:v>
                </c:pt>
                <c:pt idx="10979">
                  <c:v>536457783</c:v>
                </c:pt>
                <c:pt idx="10980">
                  <c:v>536457783</c:v>
                </c:pt>
                <c:pt idx="10981">
                  <c:v>536457783</c:v>
                </c:pt>
                <c:pt idx="10982">
                  <c:v>536462437</c:v>
                </c:pt>
                <c:pt idx="10983">
                  <c:v>536462437</c:v>
                </c:pt>
                <c:pt idx="10984">
                  <c:v>536462437</c:v>
                </c:pt>
                <c:pt idx="10985">
                  <c:v>536462437</c:v>
                </c:pt>
                <c:pt idx="10986">
                  <c:v>536462437</c:v>
                </c:pt>
                <c:pt idx="10987">
                  <c:v>536462437</c:v>
                </c:pt>
                <c:pt idx="10988">
                  <c:v>536462437</c:v>
                </c:pt>
                <c:pt idx="10989">
                  <c:v>536462437</c:v>
                </c:pt>
                <c:pt idx="10990">
                  <c:v>536462437</c:v>
                </c:pt>
                <c:pt idx="10991">
                  <c:v>536462437</c:v>
                </c:pt>
                <c:pt idx="10992">
                  <c:v>536462437</c:v>
                </c:pt>
                <c:pt idx="10993">
                  <c:v>536462437</c:v>
                </c:pt>
                <c:pt idx="10994">
                  <c:v>536462437</c:v>
                </c:pt>
                <c:pt idx="10995">
                  <c:v>536462437</c:v>
                </c:pt>
                <c:pt idx="10996">
                  <c:v>536462437</c:v>
                </c:pt>
                <c:pt idx="10997">
                  <c:v>536462437</c:v>
                </c:pt>
                <c:pt idx="10998">
                  <c:v>536462437</c:v>
                </c:pt>
                <c:pt idx="10999">
                  <c:v>536462437</c:v>
                </c:pt>
                <c:pt idx="11000">
                  <c:v>536557166</c:v>
                </c:pt>
                <c:pt idx="11001">
                  <c:v>536557166</c:v>
                </c:pt>
                <c:pt idx="11002">
                  <c:v>536562440</c:v>
                </c:pt>
                <c:pt idx="11003">
                  <c:v>536562440</c:v>
                </c:pt>
                <c:pt idx="11004">
                  <c:v>537041740</c:v>
                </c:pt>
                <c:pt idx="11005">
                  <c:v>537041740</c:v>
                </c:pt>
                <c:pt idx="11006">
                  <c:v>537041740</c:v>
                </c:pt>
                <c:pt idx="11007">
                  <c:v>537041740</c:v>
                </c:pt>
                <c:pt idx="11008">
                  <c:v>537041740</c:v>
                </c:pt>
                <c:pt idx="11009">
                  <c:v>537041740</c:v>
                </c:pt>
                <c:pt idx="11010">
                  <c:v>537041740</c:v>
                </c:pt>
                <c:pt idx="11011">
                  <c:v>537041740</c:v>
                </c:pt>
                <c:pt idx="11012">
                  <c:v>537168833</c:v>
                </c:pt>
                <c:pt idx="11013">
                  <c:v>537168833</c:v>
                </c:pt>
                <c:pt idx="11014">
                  <c:v>537168833</c:v>
                </c:pt>
                <c:pt idx="11015">
                  <c:v>537168833</c:v>
                </c:pt>
                <c:pt idx="11016">
                  <c:v>537168833</c:v>
                </c:pt>
                <c:pt idx="11017">
                  <c:v>537168833</c:v>
                </c:pt>
                <c:pt idx="11018">
                  <c:v>537168833</c:v>
                </c:pt>
                <c:pt idx="11019">
                  <c:v>537168833</c:v>
                </c:pt>
                <c:pt idx="11020">
                  <c:v>537168833</c:v>
                </c:pt>
                <c:pt idx="11021">
                  <c:v>537168833</c:v>
                </c:pt>
                <c:pt idx="11022">
                  <c:v>537168833</c:v>
                </c:pt>
                <c:pt idx="11023">
                  <c:v>537168833</c:v>
                </c:pt>
                <c:pt idx="11024">
                  <c:v>537168833</c:v>
                </c:pt>
                <c:pt idx="11025">
                  <c:v>537168833</c:v>
                </c:pt>
                <c:pt idx="11026">
                  <c:v>537168833</c:v>
                </c:pt>
                <c:pt idx="11027">
                  <c:v>537168833</c:v>
                </c:pt>
                <c:pt idx="11028">
                  <c:v>537168833</c:v>
                </c:pt>
                <c:pt idx="11029">
                  <c:v>537168833</c:v>
                </c:pt>
                <c:pt idx="11030">
                  <c:v>537168833</c:v>
                </c:pt>
                <c:pt idx="11031">
                  <c:v>537168833</c:v>
                </c:pt>
                <c:pt idx="11032">
                  <c:v>537168833</c:v>
                </c:pt>
                <c:pt idx="11033">
                  <c:v>537168833</c:v>
                </c:pt>
                <c:pt idx="11034">
                  <c:v>537705810</c:v>
                </c:pt>
                <c:pt idx="11035">
                  <c:v>537705810</c:v>
                </c:pt>
                <c:pt idx="11036">
                  <c:v>537793560</c:v>
                </c:pt>
                <c:pt idx="11037">
                  <c:v>537793560</c:v>
                </c:pt>
                <c:pt idx="11038">
                  <c:v>538238331</c:v>
                </c:pt>
                <c:pt idx="11039">
                  <c:v>538238331</c:v>
                </c:pt>
                <c:pt idx="11040">
                  <c:v>538238331</c:v>
                </c:pt>
                <c:pt idx="11041">
                  <c:v>538238331</c:v>
                </c:pt>
                <c:pt idx="11042">
                  <c:v>538361465</c:v>
                </c:pt>
                <c:pt idx="11043">
                  <c:v>538361465</c:v>
                </c:pt>
                <c:pt idx="11044">
                  <c:v>538361465</c:v>
                </c:pt>
                <c:pt idx="11045">
                  <c:v>538361465</c:v>
                </c:pt>
                <c:pt idx="11046">
                  <c:v>538361465</c:v>
                </c:pt>
                <c:pt idx="11047">
                  <c:v>538361465</c:v>
                </c:pt>
                <c:pt idx="11048">
                  <c:v>538419810</c:v>
                </c:pt>
                <c:pt idx="11049">
                  <c:v>538419810</c:v>
                </c:pt>
                <c:pt idx="11050">
                  <c:v>538419810</c:v>
                </c:pt>
                <c:pt idx="11051">
                  <c:v>538419810</c:v>
                </c:pt>
                <c:pt idx="11052">
                  <c:v>538464081</c:v>
                </c:pt>
                <c:pt idx="11053">
                  <c:v>538464081</c:v>
                </c:pt>
                <c:pt idx="11054">
                  <c:v>538464081</c:v>
                </c:pt>
                <c:pt idx="11055">
                  <c:v>538464081</c:v>
                </c:pt>
                <c:pt idx="11056">
                  <c:v>538464081</c:v>
                </c:pt>
                <c:pt idx="11057">
                  <c:v>538464081</c:v>
                </c:pt>
                <c:pt idx="11058">
                  <c:v>538464081</c:v>
                </c:pt>
                <c:pt idx="11059">
                  <c:v>538464081</c:v>
                </c:pt>
                <c:pt idx="11060">
                  <c:v>538812692</c:v>
                </c:pt>
                <c:pt idx="11061">
                  <c:v>538812692</c:v>
                </c:pt>
                <c:pt idx="11062">
                  <c:v>538812692</c:v>
                </c:pt>
                <c:pt idx="11063">
                  <c:v>538812692</c:v>
                </c:pt>
                <c:pt idx="11064">
                  <c:v>538812692</c:v>
                </c:pt>
                <c:pt idx="11065">
                  <c:v>538812692</c:v>
                </c:pt>
                <c:pt idx="11066">
                  <c:v>538812692</c:v>
                </c:pt>
                <c:pt idx="11067">
                  <c:v>538812692</c:v>
                </c:pt>
                <c:pt idx="11068">
                  <c:v>538812692</c:v>
                </c:pt>
                <c:pt idx="11069">
                  <c:v>539780537</c:v>
                </c:pt>
                <c:pt idx="11070">
                  <c:v>539780537</c:v>
                </c:pt>
                <c:pt idx="11071">
                  <c:v>539780537</c:v>
                </c:pt>
                <c:pt idx="11072">
                  <c:v>539780537</c:v>
                </c:pt>
                <c:pt idx="11073">
                  <c:v>539780537</c:v>
                </c:pt>
                <c:pt idx="11074">
                  <c:v>539780537</c:v>
                </c:pt>
                <c:pt idx="11075">
                  <c:v>539780537</c:v>
                </c:pt>
                <c:pt idx="11076">
                  <c:v>539780537</c:v>
                </c:pt>
                <c:pt idx="11077">
                  <c:v>539780537</c:v>
                </c:pt>
                <c:pt idx="11078">
                  <c:v>539780537</c:v>
                </c:pt>
                <c:pt idx="11079">
                  <c:v>539883633</c:v>
                </c:pt>
                <c:pt idx="11080">
                  <c:v>539883633</c:v>
                </c:pt>
                <c:pt idx="11081">
                  <c:v>539883633</c:v>
                </c:pt>
                <c:pt idx="11082">
                  <c:v>539883633</c:v>
                </c:pt>
                <c:pt idx="11083">
                  <c:v>539883633</c:v>
                </c:pt>
                <c:pt idx="11084">
                  <c:v>539883633</c:v>
                </c:pt>
                <c:pt idx="11085">
                  <c:v>539883633</c:v>
                </c:pt>
                <c:pt idx="11086">
                  <c:v>539883633</c:v>
                </c:pt>
                <c:pt idx="11087">
                  <c:v>539883633</c:v>
                </c:pt>
                <c:pt idx="11088">
                  <c:v>540012262</c:v>
                </c:pt>
                <c:pt idx="11089">
                  <c:v>540012262</c:v>
                </c:pt>
                <c:pt idx="11090">
                  <c:v>540012262</c:v>
                </c:pt>
                <c:pt idx="11091">
                  <c:v>540012262</c:v>
                </c:pt>
                <c:pt idx="11092">
                  <c:v>540012262</c:v>
                </c:pt>
                <c:pt idx="11093">
                  <c:v>540012262</c:v>
                </c:pt>
                <c:pt idx="11094">
                  <c:v>540189396</c:v>
                </c:pt>
                <c:pt idx="11095">
                  <c:v>540189396</c:v>
                </c:pt>
                <c:pt idx="11096">
                  <c:v>540189396</c:v>
                </c:pt>
                <c:pt idx="11097">
                  <c:v>540189396</c:v>
                </c:pt>
                <c:pt idx="11098">
                  <c:v>540189396</c:v>
                </c:pt>
                <c:pt idx="11099">
                  <c:v>540189396</c:v>
                </c:pt>
                <c:pt idx="11100">
                  <c:v>540189396</c:v>
                </c:pt>
                <c:pt idx="11101">
                  <c:v>540189396</c:v>
                </c:pt>
                <c:pt idx="11102">
                  <c:v>540189396</c:v>
                </c:pt>
                <c:pt idx="11103">
                  <c:v>540189396</c:v>
                </c:pt>
                <c:pt idx="11104">
                  <c:v>540546038</c:v>
                </c:pt>
                <c:pt idx="11105">
                  <c:v>540546038</c:v>
                </c:pt>
                <c:pt idx="11106">
                  <c:v>540546038</c:v>
                </c:pt>
                <c:pt idx="11107">
                  <c:v>540546038</c:v>
                </c:pt>
                <c:pt idx="11108">
                  <c:v>540546038</c:v>
                </c:pt>
                <c:pt idx="11109">
                  <c:v>540546038</c:v>
                </c:pt>
                <c:pt idx="11110">
                  <c:v>540546038</c:v>
                </c:pt>
                <c:pt idx="11111">
                  <c:v>540546038</c:v>
                </c:pt>
                <c:pt idx="11112">
                  <c:v>541081290</c:v>
                </c:pt>
                <c:pt idx="11113">
                  <c:v>541081290</c:v>
                </c:pt>
                <c:pt idx="11114">
                  <c:v>541081290</c:v>
                </c:pt>
                <c:pt idx="11115">
                  <c:v>541081290</c:v>
                </c:pt>
                <c:pt idx="11116">
                  <c:v>541081290</c:v>
                </c:pt>
                <c:pt idx="11117">
                  <c:v>541081290</c:v>
                </c:pt>
                <c:pt idx="11118">
                  <c:v>541668340</c:v>
                </c:pt>
                <c:pt idx="11119">
                  <c:v>541668340</c:v>
                </c:pt>
                <c:pt idx="11120">
                  <c:v>541668340</c:v>
                </c:pt>
                <c:pt idx="11121">
                  <c:v>541668340</c:v>
                </c:pt>
                <c:pt idx="11122">
                  <c:v>541668340</c:v>
                </c:pt>
                <c:pt idx="11123">
                  <c:v>541668340</c:v>
                </c:pt>
                <c:pt idx="11124">
                  <c:v>541668340</c:v>
                </c:pt>
                <c:pt idx="11125">
                  <c:v>541668340</c:v>
                </c:pt>
                <c:pt idx="11126">
                  <c:v>541668340</c:v>
                </c:pt>
                <c:pt idx="11127">
                  <c:v>542004225</c:v>
                </c:pt>
                <c:pt idx="11128">
                  <c:v>542004225</c:v>
                </c:pt>
                <c:pt idx="11129">
                  <c:v>542004225</c:v>
                </c:pt>
                <c:pt idx="11130">
                  <c:v>542004225</c:v>
                </c:pt>
                <c:pt idx="11131">
                  <c:v>542068066</c:v>
                </c:pt>
                <c:pt idx="11132">
                  <c:v>542068066</c:v>
                </c:pt>
                <c:pt idx="11133">
                  <c:v>542068066</c:v>
                </c:pt>
                <c:pt idx="11134">
                  <c:v>542068066</c:v>
                </c:pt>
                <c:pt idx="11135">
                  <c:v>542068066</c:v>
                </c:pt>
                <c:pt idx="11136">
                  <c:v>542068066</c:v>
                </c:pt>
                <c:pt idx="11137">
                  <c:v>542068066</c:v>
                </c:pt>
                <c:pt idx="11138">
                  <c:v>542244409</c:v>
                </c:pt>
                <c:pt idx="11139">
                  <c:v>542244409</c:v>
                </c:pt>
                <c:pt idx="11140">
                  <c:v>542244409</c:v>
                </c:pt>
                <c:pt idx="11141">
                  <c:v>542244409</c:v>
                </c:pt>
                <c:pt idx="11142">
                  <c:v>542724022</c:v>
                </c:pt>
                <c:pt idx="11143">
                  <c:v>542724022</c:v>
                </c:pt>
                <c:pt idx="11144">
                  <c:v>542854181</c:v>
                </c:pt>
                <c:pt idx="11145">
                  <c:v>542854181</c:v>
                </c:pt>
                <c:pt idx="11146">
                  <c:v>542854181</c:v>
                </c:pt>
                <c:pt idx="11147">
                  <c:v>542854181</c:v>
                </c:pt>
                <c:pt idx="11148">
                  <c:v>542854181</c:v>
                </c:pt>
                <c:pt idx="11149">
                  <c:v>542854181</c:v>
                </c:pt>
                <c:pt idx="11150">
                  <c:v>543486589</c:v>
                </c:pt>
                <c:pt idx="11151">
                  <c:v>543486589</c:v>
                </c:pt>
                <c:pt idx="11152">
                  <c:v>543486589</c:v>
                </c:pt>
                <c:pt idx="11153">
                  <c:v>543486589</c:v>
                </c:pt>
                <c:pt idx="11154">
                  <c:v>543486589</c:v>
                </c:pt>
                <c:pt idx="11155">
                  <c:v>543486589</c:v>
                </c:pt>
                <c:pt idx="11156">
                  <c:v>543486589</c:v>
                </c:pt>
                <c:pt idx="11157">
                  <c:v>543486589</c:v>
                </c:pt>
                <c:pt idx="11158">
                  <c:v>543486589</c:v>
                </c:pt>
                <c:pt idx="11159">
                  <c:v>543486589</c:v>
                </c:pt>
                <c:pt idx="11160">
                  <c:v>543486589</c:v>
                </c:pt>
                <c:pt idx="11161">
                  <c:v>543573605</c:v>
                </c:pt>
                <c:pt idx="11162">
                  <c:v>543573605</c:v>
                </c:pt>
                <c:pt idx="11163">
                  <c:v>543573605</c:v>
                </c:pt>
                <c:pt idx="11164">
                  <c:v>543573605</c:v>
                </c:pt>
                <c:pt idx="11165">
                  <c:v>543573605</c:v>
                </c:pt>
                <c:pt idx="11166">
                  <c:v>543573605</c:v>
                </c:pt>
                <c:pt idx="11167">
                  <c:v>543772259</c:v>
                </c:pt>
                <c:pt idx="11168">
                  <c:v>543772259</c:v>
                </c:pt>
                <c:pt idx="11169">
                  <c:v>543772259</c:v>
                </c:pt>
                <c:pt idx="11170">
                  <c:v>543772259</c:v>
                </c:pt>
                <c:pt idx="11171">
                  <c:v>543772259</c:v>
                </c:pt>
                <c:pt idx="11172">
                  <c:v>543972989</c:v>
                </c:pt>
                <c:pt idx="11173">
                  <c:v>543972989</c:v>
                </c:pt>
                <c:pt idx="11174">
                  <c:v>543972989</c:v>
                </c:pt>
                <c:pt idx="11175">
                  <c:v>545537089</c:v>
                </c:pt>
                <c:pt idx="11176">
                  <c:v>545537089</c:v>
                </c:pt>
                <c:pt idx="11177">
                  <c:v>545537089</c:v>
                </c:pt>
                <c:pt idx="11178">
                  <c:v>545633619</c:v>
                </c:pt>
                <c:pt idx="11179">
                  <c:v>545633619</c:v>
                </c:pt>
                <c:pt idx="11180">
                  <c:v>545633619</c:v>
                </c:pt>
                <c:pt idx="11181">
                  <c:v>545633619</c:v>
                </c:pt>
                <c:pt idx="11182">
                  <c:v>545633619</c:v>
                </c:pt>
                <c:pt idx="11183">
                  <c:v>545780239</c:v>
                </c:pt>
                <c:pt idx="11184">
                  <c:v>545780239</c:v>
                </c:pt>
                <c:pt idx="11185">
                  <c:v>545941104</c:v>
                </c:pt>
                <c:pt idx="11186">
                  <c:v>545941104</c:v>
                </c:pt>
                <c:pt idx="11187">
                  <c:v>546589772</c:v>
                </c:pt>
                <c:pt idx="11188">
                  <c:v>546589772</c:v>
                </c:pt>
                <c:pt idx="11189">
                  <c:v>547848843</c:v>
                </c:pt>
                <c:pt idx="11190">
                  <c:v>547848843</c:v>
                </c:pt>
                <c:pt idx="11191">
                  <c:v>547848843</c:v>
                </c:pt>
                <c:pt idx="11192">
                  <c:v>547848843</c:v>
                </c:pt>
                <c:pt idx="11193">
                  <c:v>547848843</c:v>
                </c:pt>
                <c:pt idx="11194">
                  <c:v>547848843</c:v>
                </c:pt>
                <c:pt idx="11195">
                  <c:v>547848843</c:v>
                </c:pt>
                <c:pt idx="11196">
                  <c:v>548074943</c:v>
                </c:pt>
                <c:pt idx="11197">
                  <c:v>548074943</c:v>
                </c:pt>
                <c:pt idx="11198">
                  <c:v>548074943</c:v>
                </c:pt>
                <c:pt idx="11199">
                  <c:v>548074943</c:v>
                </c:pt>
                <c:pt idx="11200">
                  <c:v>548074943</c:v>
                </c:pt>
                <c:pt idx="11201">
                  <c:v>548074943</c:v>
                </c:pt>
                <c:pt idx="11202">
                  <c:v>548074943</c:v>
                </c:pt>
                <c:pt idx="11203">
                  <c:v>548119755</c:v>
                </c:pt>
                <c:pt idx="11204">
                  <c:v>548119755</c:v>
                </c:pt>
                <c:pt idx="11205">
                  <c:v>548119755</c:v>
                </c:pt>
                <c:pt idx="11206">
                  <c:v>548119755</c:v>
                </c:pt>
                <c:pt idx="11207">
                  <c:v>548384760</c:v>
                </c:pt>
                <c:pt idx="11208">
                  <c:v>548384760</c:v>
                </c:pt>
                <c:pt idx="11209">
                  <c:v>548384760</c:v>
                </c:pt>
                <c:pt idx="11210">
                  <c:v>548384760</c:v>
                </c:pt>
                <c:pt idx="11211">
                  <c:v>548384760</c:v>
                </c:pt>
                <c:pt idx="11212">
                  <c:v>549488564</c:v>
                </c:pt>
                <c:pt idx="11213">
                  <c:v>549488564</c:v>
                </c:pt>
                <c:pt idx="11214">
                  <c:v>549488564</c:v>
                </c:pt>
                <c:pt idx="11215">
                  <c:v>549488564</c:v>
                </c:pt>
                <c:pt idx="11216">
                  <c:v>549488564</c:v>
                </c:pt>
                <c:pt idx="11217">
                  <c:v>549488564</c:v>
                </c:pt>
                <c:pt idx="11218">
                  <c:v>549488564</c:v>
                </c:pt>
                <c:pt idx="11219">
                  <c:v>550318652</c:v>
                </c:pt>
                <c:pt idx="11220">
                  <c:v>550742961</c:v>
                </c:pt>
                <c:pt idx="11221">
                  <c:v>550742961</c:v>
                </c:pt>
                <c:pt idx="11222">
                  <c:v>550742961</c:v>
                </c:pt>
                <c:pt idx="11223">
                  <c:v>550742961</c:v>
                </c:pt>
                <c:pt idx="11224">
                  <c:v>550742961</c:v>
                </c:pt>
                <c:pt idx="11225">
                  <c:v>550742961</c:v>
                </c:pt>
                <c:pt idx="11226">
                  <c:v>550742961</c:v>
                </c:pt>
                <c:pt idx="11227">
                  <c:v>552173780</c:v>
                </c:pt>
                <c:pt idx="11228">
                  <c:v>552173780</c:v>
                </c:pt>
                <c:pt idx="11229">
                  <c:v>552173780</c:v>
                </c:pt>
                <c:pt idx="11230">
                  <c:v>552173780</c:v>
                </c:pt>
                <c:pt idx="11231">
                  <c:v>552173780</c:v>
                </c:pt>
                <c:pt idx="11232">
                  <c:v>552207935</c:v>
                </c:pt>
                <c:pt idx="11233">
                  <c:v>552207935</c:v>
                </c:pt>
                <c:pt idx="11234">
                  <c:v>552207935</c:v>
                </c:pt>
                <c:pt idx="11235">
                  <c:v>552207935</c:v>
                </c:pt>
                <c:pt idx="11236">
                  <c:v>552207935</c:v>
                </c:pt>
                <c:pt idx="11237">
                  <c:v>552207935</c:v>
                </c:pt>
                <c:pt idx="11238">
                  <c:v>552207935</c:v>
                </c:pt>
                <c:pt idx="11239">
                  <c:v>552207935</c:v>
                </c:pt>
                <c:pt idx="11240">
                  <c:v>552207935</c:v>
                </c:pt>
                <c:pt idx="11241">
                  <c:v>552596165</c:v>
                </c:pt>
                <c:pt idx="11242">
                  <c:v>552596165</c:v>
                </c:pt>
                <c:pt idx="11243">
                  <c:v>552596165</c:v>
                </c:pt>
                <c:pt idx="11244">
                  <c:v>552596165</c:v>
                </c:pt>
                <c:pt idx="11245">
                  <c:v>552596165</c:v>
                </c:pt>
                <c:pt idx="11246">
                  <c:v>552596165</c:v>
                </c:pt>
                <c:pt idx="11247">
                  <c:v>552861096</c:v>
                </c:pt>
                <c:pt idx="11248">
                  <c:v>552861096</c:v>
                </c:pt>
                <c:pt idx="11249">
                  <c:v>552861096</c:v>
                </c:pt>
                <c:pt idx="11250">
                  <c:v>552861096</c:v>
                </c:pt>
                <c:pt idx="11251">
                  <c:v>552861096</c:v>
                </c:pt>
                <c:pt idx="11252">
                  <c:v>553124620</c:v>
                </c:pt>
                <c:pt idx="11253">
                  <c:v>553124620</c:v>
                </c:pt>
                <c:pt idx="11254">
                  <c:v>553124620</c:v>
                </c:pt>
                <c:pt idx="11255">
                  <c:v>553124620</c:v>
                </c:pt>
                <c:pt idx="11256">
                  <c:v>553330669</c:v>
                </c:pt>
                <c:pt idx="11257">
                  <c:v>553330669</c:v>
                </c:pt>
                <c:pt idx="11258">
                  <c:v>553686782</c:v>
                </c:pt>
                <c:pt idx="11259">
                  <c:v>554595561</c:v>
                </c:pt>
                <c:pt idx="11260">
                  <c:v>554595561</c:v>
                </c:pt>
                <c:pt idx="11261">
                  <c:v>554595561</c:v>
                </c:pt>
                <c:pt idx="11262">
                  <c:v>554595561</c:v>
                </c:pt>
                <c:pt idx="11263">
                  <c:v>554595561</c:v>
                </c:pt>
                <c:pt idx="11264">
                  <c:v>554595561</c:v>
                </c:pt>
                <c:pt idx="11265">
                  <c:v>554887699</c:v>
                </c:pt>
                <c:pt idx="11266">
                  <c:v>554887699</c:v>
                </c:pt>
                <c:pt idx="11267">
                  <c:v>554887699</c:v>
                </c:pt>
                <c:pt idx="11268">
                  <c:v>554887699</c:v>
                </c:pt>
                <c:pt idx="11269">
                  <c:v>554887699</c:v>
                </c:pt>
                <c:pt idx="11270">
                  <c:v>554887699</c:v>
                </c:pt>
                <c:pt idx="11271">
                  <c:v>554998207</c:v>
                </c:pt>
                <c:pt idx="11272">
                  <c:v>554998207</c:v>
                </c:pt>
                <c:pt idx="11273">
                  <c:v>554998207</c:v>
                </c:pt>
                <c:pt idx="11274">
                  <c:v>554998207</c:v>
                </c:pt>
                <c:pt idx="11275">
                  <c:v>554998207</c:v>
                </c:pt>
                <c:pt idx="11276">
                  <c:v>554998207</c:v>
                </c:pt>
                <c:pt idx="11277">
                  <c:v>555091396</c:v>
                </c:pt>
                <c:pt idx="11278">
                  <c:v>555091396</c:v>
                </c:pt>
                <c:pt idx="11279">
                  <c:v>555100177</c:v>
                </c:pt>
                <c:pt idx="11280">
                  <c:v>555100177</c:v>
                </c:pt>
                <c:pt idx="11281">
                  <c:v>555100177</c:v>
                </c:pt>
                <c:pt idx="11282">
                  <c:v>555100177</c:v>
                </c:pt>
                <c:pt idx="11283">
                  <c:v>555100177</c:v>
                </c:pt>
                <c:pt idx="11284">
                  <c:v>555100177</c:v>
                </c:pt>
                <c:pt idx="11285">
                  <c:v>555100177</c:v>
                </c:pt>
                <c:pt idx="11286">
                  <c:v>555100177</c:v>
                </c:pt>
                <c:pt idx="11287">
                  <c:v>555100184</c:v>
                </c:pt>
                <c:pt idx="11288">
                  <c:v>555728762</c:v>
                </c:pt>
                <c:pt idx="11289">
                  <c:v>555728762</c:v>
                </c:pt>
                <c:pt idx="11290">
                  <c:v>555728762</c:v>
                </c:pt>
                <c:pt idx="11291">
                  <c:v>555745097</c:v>
                </c:pt>
                <c:pt idx="11292">
                  <c:v>555745097</c:v>
                </c:pt>
                <c:pt idx="11293">
                  <c:v>555745097</c:v>
                </c:pt>
                <c:pt idx="11294">
                  <c:v>555745097</c:v>
                </c:pt>
                <c:pt idx="11295">
                  <c:v>555745097</c:v>
                </c:pt>
                <c:pt idx="11296">
                  <c:v>555745097</c:v>
                </c:pt>
                <c:pt idx="11297">
                  <c:v>555745097</c:v>
                </c:pt>
                <c:pt idx="11298">
                  <c:v>555745097</c:v>
                </c:pt>
                <c:pt idx="11299">
                  <c:v>555745097</c:v>
                </c:pt>
                <c:pt idx="11300">
                  <c:v>555745097</c:v>
                </c:pt>
                <c:pt idx="11301">
                  <c:v>555745097</c:v>
                </c:pt>
                <c:pt idx="11302">
                  <c:v>555745097</c:v>
                </c:pt>
                <c:pt idx="11303">
                  <c:v>555745097</c:v>
                </c:pt>
                <c:pt idx="11304">
                  <c:v>555745097</c:v>
                </c:pt>
                <c:pt idx="11305">
                  <c:v>555745097</c:v>
                </c:pt>
                <c:pt idx="11306">
                  <c:v>555745097</c:v>
                </c:pt>
                <c:pt idx="11307">
                  <c:v>555745097</c:v>
                </c:pt>
                <c:pt idx="11308">
                  <c:v>555745097</c:v>
                </c:pt>
                <c:pt idx="11309">
                  <c:v>555745097</c:v>
                </c:pt>
                <c:pt idx="11310">
                  <c:v>555745097</c:v>
                </c:pt>
                <c:pt idx="11311">
                  <c:v>555745097</c:v>
                </c:pt>
                <c:pt idx="11312">
                  <c:v>555915462</c:v>
                </c:pt>
                <c:pt idx="11313">
                  <c:v>555915462</c:v>
                </c:pt>
                <c:pt idx="11314">
                  <c:v>555915462</c:v>
                </c:pt>
                <c:pt idx="11315">
                  <c:v>555915462</c:v>
                </c:pt>
                <c:pt idx="11316">
                  <c:v>555915462</c:v>
                </c:pt>
                <c:pt idx="11317">
                  <c:v>555915462</c:v>
                </c:pt>
                <c:pt idx="11318">
                  <c:v>555915462</c:v>
                </c:pt>
                <c:pt idx="11319">
                  <c:v>555915462</c:v>
                </c:pt>
                <c:pt idx="11320">
                  <c:v>555915462</c:v>
                </c:pt>
                <c:pt idx="11321">
                  <c:v>555915462</c:v>
                </c:pt>
                <c:pt idx="11322">
                  <c:v>555915462</c:v>
                </c:pt>
                <c:pt idx="11323">
                  <c:v>555915462</c:v>
                </c:pt>
                <c:pt idx="11324">
                  <c:v>555915462</c:v>
                </c:pt>
                <c:pt idx="11325">
                  <c:v>555915462</c:v>
                </c:pt>
                <c:pt idx="11326">
                  <c:v>555915462</c:v>
                </c:pt>
                <c:pt idx="11327">
                  <c:v>556587297</c:v>
                </c:pt>
                <c:pt idx="11328">
                  <c:v>556587297</c:v>
                </c:pt>
                <c:pt idx="11329">
                  <c:v>556587297</c:v>
                </c:pt>
                <c:pt idx="11330">
                  <c:v>556587297</c:v>
                </c:pt>
                <c:pt idx="11331">
                  <c:v>556587297</c:v>
                </c:pt>
                <c:pt idx="11332">
                  <c:v>556587297</c:v>
                </c:pt>
                <c:pt idx="11333">
                  <c:v>556802509</c:v>
                </c:pt>
                <c:pt idx="11334">
                  <c:v>556802509</c:v>
                </c:pt>
                <c:pt idx="11335">
                  <c:v>556802509</c:v>
                </c:pt>
                <c:pt idx="11336">
                  <c:v>556802509</c:v>
                </c:pt>
                <c:pt idx="11337">
                  <c:v>556802509</c:v>
                </c:pt>
                <c:pt idx="11338">
                  <c:v>557054731</c:v>
                </c:pt>
                <c:pt idx="11339">
                  <c:v>557054731</c:v>
                </c:pt>
                <c:pt idx="11340">
                  <c:v>557054731</c:v>
                </c:pt>
                <c:pt idx="11341">
                  <c:v>557054731</c:v>
                </c:pt>
                <c:pt idx="11342">
                  <c:v>557054731</c:v>
                </c:pt>
                <c:pt idx="11343">
                  <c:v>557054731</c:v>
                </c:pt>
                <c:pt idx="11344">
                  <c:v>557054731</c:v>
                </c:pt>
                <c:pt idx="11345">
                  <c:v>557054731</c:v>
                </c:pt>
                <c:pt idx="11346">
                  <c:v>557054731</c:v>
                </c:pt>
                <c:pt idx="11347">
                  <c:v>557054731</c:v>
                </c:pt>
                <c:pt idx="11348">
                  <c:v>557054731</c:v>
                </c:pt>
                <c:pt idx="11349">
                  <c:v>557054731</c:v>
                </c:pt>
                <c:pt idx="11350">
                  <c:v>557054731</c:v>
                </c:pt>
                <c:pt idx="11351">
                  <c:v>557054731</c:v>
                </c:pt>
                <c:pt idx="11352">
                  <c:v>557132020</c:v>
                </c:pt>
                <c:pt idx="11353">
                  <c:v>557132020</c:v>
                </c:pt>
                <c:pt idx="11354">
                  <c:v>557132020</c:v>
                </c:pt>
                <c:pt idx="11355">
                  <c:v>557132020</c:v>
                </c:pt>
                <c:pt idx="11356">
                  <c:v>557132020</c:v>
                </c:pt>
                <c:pt idx="11357">
                  <c:v>557167505</c:v>
                </c:pt>
                <c:pt idx="11358">
                  <c:v>557167505</c:v>
                </c:pt>
                <c:pt idx="11359">
                  <c:v>557167505</c:v>
                </c:pt>
                <c:pt idx="11360">
                  <c:v>557167505</c:v>
                </c:pt>
                <c:pt idx="11361">
                  <c:v>557167505</c:v>
                </c:pt>
                <c:pt idx="11362">
                  <c:v>557167505</c:v>
                </c:pt>
                <c:pt idx="11363">
                  <c:v>557167505</c:v>
                </c:pt>
                <c:pt idx="11364">
                  <c:v>557167505</c:v>
                </c:pt>
                <c:pt idx="11365">
                  <c:v>557167505</c:v>
                </c:pt>
                <c:pt idx="11366">
                  <c:v>557167505</c:v>
                </c:pt>
                <c:pt idx="11367">
                  <c:v>557167505</c:v>
                </c:pt>
                <c:pt idx="11368">
                  <c:v>557167505</c:v>
                </c:pt>
                <c:pt idx="11369">
                  <c:v>557167505</c:v>
                </c:pt>
                <c:pt idx="11370">
                  <c:v>557167505</c:v>
                </c:pt>
                <c:pt idx="11371">
                  <c:v>557167505</c:v>
                </c:pt>
                <c:pt idx="11372">
                  <c:v>557201716</c:v>
                </c:pt>
                <c:pt idx="11373">
                  <c:v>557201716</c:v>
                </c:pt>
                <c:pt idx="11374">
                  <c:v>557201716</c:v>
                </c:pt>
                <c:pt idx="11375">
                  <c:v>557201716</c:v>
                </c:pt>
                <c:pt idx="11376">
                  <c:v>557201716</c:v>
                </c:pt>
                <c:pt idx="11377">
                  <c:v>557201716</c:v>
                </c:pt>
                <c:pt idx="11378">
                  <c:v>557201716</c:v>
                </c:pt>
                <c:pt idx="11379">
                  <c:v>557201716</c:v>
                </c:pt>
                <c:pt idx="11380">
                  <c:v>557473510</c:v>
                </c:pt>
                <c:pt idx="11381">
                  <c:v>557473510</c:v>
                </c:pt>
                <c:pt idx="11382">
                  <c:v>557473510</c:v>
                </c:pt>
                <c:pt idx="11383">
                  <c:v>557473510</c:v>
                </c:pt>
                <c:pt idx="11384">
                  <c:v>558359426</c:v>
                </c:pt>
                <c:pt idx="11385">
                  <c:v>558359426</c:v>
                </c:pt>
                <c:pt idx="11386">
                  <c:v>558359426</c:v>
                </c:pt>
                <c:pt idx="11387">
                  <c:v>558359426</c:v>
                </c:pt>
                <c:pt idx="11388">
                  <c:v>558598725</c:v>
                </c:pt>
                <c:pt idx="11389">
                  <c:v>558598725</c:v>
                </c:pt>
                <c:pt idx="11390">
                  <c:v>558598725</c:v>
                </c:pt>
                <c:pt idx="11391">
                  <c:v>558598725</c:v>
                </c:pt>
                <c:pt idx="11392">
                  <c:v>558598725</c:v>
                </c:pt>
                <c:pt idx="11393">
                  <c:v>558598725</c:v>
                </c:pt>
                <c:pt idx="11394">
                  <c:v>558851358</c:v>
                </c:pt>
                <c:pt idx="11395">
                  <c:v>558851358</c:v>
                </c:pt>
                <c:pt idx="11396">
                  <c:v>558851358</c:v>
                </c:pt>
                <c:pt idx="11397">
                  <c:v>558851358</c:v>
                </c:pt>
                <c:pt idx="11398">
                  <c:v>558851358</c:v>
                </c:pt>
                <c:pt idx="11399">
                  <c:v>558851358</c:v>
                </c:pt>
                <c:pt idx="11400">
                  <c:v>558851358</c:v>
                </c:pt>
                <c:pt idx="11401">
                  <c:v>558851358</c:v>
                </c:pt>
                <c:pt idx="11402">
                  <c:v>559331569</c:v>
                </c:pt>
                <c:pt idx="11403">
                  <c:v>559331569</c:v>
                </c:pt>
                <c:pt idx="11404">
                  <c:v>559331569</c:v>
                </c:pt>
                <c:pt idx="11405">
                  <c:v>559331569</c:v>
                </c:pt>
                <c:pt idx="11406">
                  <c:v>559331569</c:v>
                </c:pt>
                <c:pt idx="11407">
                  <c:v>559331569</c:v>
                </c:pt>
                <c:pt idx="11408">
                  <c:v>559338852</c:v>
                </c:pt>
                <c:pt idx="11409">
                  <c:v>559338852</c:v>
                </c:pt>
                <c:pt idx="11410">
                  <c:v>559338852</c:v>
                </c:pt>
                <c:pt idx="11411">
                  <c:v>559338852</c:v>
                </c:pt>
                <c:pt idx="11412">
                  <c:v>559338852</c:v>
                </c:pt>
                <c:pt idx="11413">
                  <c:v>559338852</c:v>
                </c:pt>
                <c:pt idx="11414">
                  <c:v>559348863</c:v>
                </c:pt>
                <c:pt idx="11415">
                  <c:v>559348863</c:v>
                </c:pt>
                <c:pt idx="11416">
                  <c:v>559348863</c:v>
                </c:pt>
                <c:pt idx="11417">
                  <c:v>559348863</c:v>
                </c:pt>
                <c:pt idx="11418">
                  <c:v>559348863</c:v>
                </c:pt>
                <c:pt idx="11419">
                  <c:v>560427261</c:v>
                </c:pt>
                <c:pt idx="11420">
                  <c:v>560427261</c:v>
                </c:pt>
                <c:pt idx="11421">
                  <c:v>560427261</c:v>
                </c:pt>
                <c:pt idx="11422">
                  <c:v>560446949</c:v>
                </c:pt>
                <c:pt idx="11423">
                  <c:v>560446949</c:v>
                </c:pt>
                <c:pt idx="11424">
                  <c:v>560446949</c:v>
                </c:pt>
                <c:pt idx="11425">
                  <c:v>560446949</c:v>
                </c:pt>
                <c:pt idx="11426">
                  <c:v>560675655</c:v>
                </c:pt>
                <c:pt idx="11427">
                  <c:v>560675655</c:v>
                </c:pt>
                <c:pt idx="11428">
                  <c:v>560675655</c:v>
                </c:pt>
                <c:pt idx="11429">
                  <c:v>560675655</c:v>
                </c:pt>
                <c:pt idx="11430">
                  <c:v>560675655</c:v>
                </c:pt>
                <c:pt idx="11431">
                  <c:v>560675655</c:v>
                </c:pt>
                <c:pt idx="11432">
                  <c:v>560675655</c:v>
                </c:pt>
                <c:pt idx="11433">
                  <c:v>560675655</c:v>
                </c:pt>
                <c:pt idx="11434">
                  <c:v>561189219</c:v>
                </c:pt>
                <c:pt idx="11435">
                  <c:v>561189219</c:v>
                </c:pt>
                <c:pt idx="11436">
                  <c:v>561189219</c:v>
                </c:pt>
                <c:pt idx="11437">
                  <c:v>561189219</c:v>
                </c:pt>
                <c:pt idx="11438">
                  <c:v>561358166</c:v>
                </c:pt>
                <c:pt idx="11439">
                  <c:v>561358166</c:v>
                </c:pt>
                <c:pt idx="11440">
                  <c:v>561358166</c:v>
                </c:pt>
                <c:pt idx="11441">
                  <c:v>561358166</c:v>
                </c:pt>
                <c:pt idx="11442">
                  <c:v>561358166</c:v>
                </c:pt>
                <c:pt idx="11443">
                  <c:v>561358166</c:v>
                </c:pt>
                <c:pt idx="11444">
                  <c:v>561358166</c:v>
                </c:pt>
                <c:pt idx="11445">
                  <c:v>561358166</c:v>
                </c:pt>
                <c:pt idx="11446">
                  <c:v>561358173</c:v>
                </c:pt>
                <c:pt idx="11447">
                  <c:v>561358173</c:v>
                </c:pt>
                <c:pt idx="11448">
                  <c:v>561358173</c:v>
                </c:pt>
                <c:pt idx="11449">
                  <c:v>561358173</c:v>
                </c:pt>
                <c:pt idx="11450">
                  <c:v>561358173</c:v>
                </c:pt>
                <c:pt idx="11451">
                  <c:v>561358173</c:v>
                </c:pt>
                <c:pt idx="11452">
                  <c:v>561358173</c:v>
                </c:pt>
                <c:pt idx="11453">
                  <c:v>561358173</c:v>
                </c:pt>
                <c:pt idx="11454">
                  <c:v>561358173</c:v>
                </c:pt>
                <c:pt idx="11455">
                  <c:v>561358173</c:v>
                </c:pt>
                <c:pt idx="11456">
                  <c:v>561358173</c:v>
                </c:pt>
                <c:pt idx="11457">
                  <c:v>561358173</c:v>
                </c:pt>
                <c:pt idx="11458">
                  <c:v>561358173</c:v>
                </c:pt>
                <c:pt idx="11459">
                  <c:v>561358173</c:v>
                </c:pt>
                <c:pt idx="11460">
                  <c:v>561358173</c:v>
                </c:pt>
                <c:pt idx="11461">
                  <c:v>561358173</c:v>
                </c:pt>
                <c:pt idx="11462">
                  <c:v>561358173</c:v>
                </c:pt>
                <c:pt idx="11463">
                  <c:v>561358173</c:v>
                </c:pt>
                <c:pt idx="11464">
                  <c:v>561358173</c:v>
                </c:pt>
                <c:pt idx="11465">
                  <c:v>561358173</c:v>
                </c:pt>
                <c:pt idx="11466">
                  <c:v>561358173</c:v>
                </c:pt>
                <c:pt idx="11467">
                  <c:v>561358173</c:v>
                </c:pt>
                <c:pt idx="11468">
                  <c:v>561358173</c:v>
                </c:pt>
                <c:pt idx="11469">
                  <c:v>561400120</c:v>
                </c:pt>
                <c:pt idx="11470">
                  <c:v>561400120</c:v>
                </c:pt>
                <c:pt idx="11471">
                  <c:v>561400120</c:v>
                </c:pt>
                <c:pt idx="11472">
                  <c:v>561400120</c:v>
                </c:pt>
                <c:pt idx="11473">
                  <c:v>561400120</c:v>
                </c:pt>
                <c:pt idx="11474">
                  <c:v>561400120</c:v>
                </c:pt>
                <c:pt idx="11475">
                  <c:v>561400120</c:v>
                </c:pt>
                <c:pt idx="11476">
                  <c:v>561400120</c:v>
                </c:pt>
                <c:pt idx="11477">
                  <c:v>561400120</c:v>
                </c:pt>
                <c:pt idx="11478">
                  <c:v>561400120</c:v>
                </c:pt>
                <c:pt idx="11479">
                  <c:v>561400120</c:v>
                </c:pt>
                <c:pt idx="11480">
                  <c:v>561400120</c:v>
                </c:pt>
                <c:pt idx="11481">
                  <c:v>561400120</c:v>
                </c:pt>
                <c:pt idx="11482">
                  <c:v>561400120</c:v>
                </c:pt>
                <c:pt idx="11483">
                  <c:v>561400120</c:v>
                </c:pt>
                <c:pt idx="11484">
                  <c:v>561400120</c:v>
                </c:pt>
                <c:pt idx="11485">
                  <c:v>561400120</c:v>
                </c:pt>
                <c:pt idx="11486">
                  <c:v>561400120</c:v>
                </c:pt>
                <c:pt idx="11487">
                  <c:v>561400120</c:v>
                </c:pt>
                <c:pt idx="11488">
                  <c:v>561400120</c:v>
                </c:pt>
                <c:pt idx="11489">
                  <c:v>561400120</c:v>
                </c:pt>
                <c:pt idx="11490">
                  <c:v>561400120</c:v>
                </c:pt>
                <c:pt idx="11491">
                  <c:v>561400120</c:v>
                </c:pt>
                <c:pt idx="11492">
                  <c:v>561400120</c:v>
                </c:pt>
                <c:pt idx="11493">
                  <c:v>561400120</c:v>
                </c:pt>
                <c:pt idx="11494">
                  <c:v>561615197</c:v>
                </c:pt>
                <c:pt idx="11495">
                  <c:v>561615197</c:v>
                </c:pt>
                <c:pt idx="11496">
                  <c:v>561615197</c:v>
                </c:pt>
                <c:pt idx="11497">
                  <c:v>561615197</c:v>
                </c:pt>
                <c:pt idx="11498">
                  <c:v>561615197</c:v>
                </c:pt>
                <c:pt idx="11499">
                  <c:v>561615197</c:v>
                </c:pt>
                <c:pt idx="11500">
                  <c:v>561615197</c:v>
                </c:pt>
                <c:pt idx="11501">
                  <c:v>561615197</c:v>
                </c:pt>
                <c:pt idx="11502">
                  <c:v>561615197</c:v>
                </c:pt>
                <c:pt idx="11503">
                  <c:v>561615197</c:v>
                </c:pt>
                <c:pt idx="11504">
                  <c:v>561615197</c:v>
                </c:pt>
                <c:pt idx="11505">
                  <c:v>561615197</c:v>
                </c:pt>
                <c:pt idx="11506">
                  <c:v>561615197</c:v>
                </c:pt>
                <c:pt idx="11507">
                  <c:v>561615197</c:v>
                </c:pt>
                <c:pt idx="11508">
                  <c:v>561615197</c:v>
                </c:pt>
                <c:pt idx="11509">
                  <c:v>561615197</c:v>
                </c:pt>
                <c:pt idx="11510">
                  <c:v>561615197</c:v>
                </c:pt>
                <c:pt idx="11511">
                  <c:v>561615197</c:v>
                </c:pt>
                <c:pt idx="11512">
                  <c:v>561615197</c:v>
                </c:pt>
                <c:pt idx="11513">
                  <c:v>561752335</c:v>
                </c:pt>
                <c:pt idx="11514">
                  <c:v>561752335</c:v>
                </c:pt>
                <c:pt idx="11515">
                  <c:v>561752335</c:v>
                </c:pt>
                <c:pt idx="11516">
                  <c:v>561752335</c:v>
                </c:pt>
                <c:pt idx="11517">
                  <c:v>561752335</c:v>
                </c:pt>
                <c:pt idx="11518">
                  <c:v>561752335</c:v>
                </c:pt>
                <c:pt idx="11519">
                  <c:v>561752335</c:v>
                </c:pt>
                <c:pt idx="11520">
                  <c:v>561752335</c:v>
                </c:pt>
                <c:pt idx="11521">
                  <c:v>561752335</c:v>
                </c:pt>
                <c:pt idx="11522">
                  <c:v>561752335</c:v>
                </c:pt>
                <c:pt idx="11523">
                  <c:v>561752335</c:v>
                </c:pt>
                <c:pt idx="11524">
                  <c:v>561752335</c:v>
                </c:pt>
                <c:pt idx="11525">
                  <c:v>561752335</c:v>
                </c:pt>
                <c:pt idx="11526">
                  <c:v>561752335</c:v>
                </c:pt>
                <c:pt idx="11527">
                  <c:v>561752335</c:v>
                </c:pt>
                <c:pt idx="11528">
                  <c:v>561752335</c:v>
                </c:pt>
                <c:pt idx="11529">
                  <c:v>561752335</c:v>
                </c:pt>
                <c:pt idx="11530">
                  <c:v>561975025</c:v>
                </c:pt>
                <c:pt idx="11531">
                  <c:v>561975025</c:v>
                </c:pt>
                <c:pt idx="11532">
                  <c:v>561975025</c:v>
                </c:pt>
                <c:pt idx="11533">
                  <c:v>561975025</c:v>
                </c:pt>
                <c:pt idx="11534">
                  <c:v>561975025</c:v>
                </c:pt>
                <c:pt idx="11535">
                  <c:v>561975025</c:v>
                </c:pt>
                <c:pt idx="11536">
                  <c:v>561975025</c:v>
                </c:pt>
                <c:pt idx="11537">
                  <c:v>561975025</c:v>
                </c:pt>
                <c:pt idx="11538">
                  <c:v>561975025</c:v>
                </c:pt>
                <c:pt idx="11539">
                  <c:v>561975025</c:v>
                </c:pt>
                <c:pt idx="11540">
                  <c:v>561975025</c:v>
                </c:pt>
                <c:pt idx="11541">
                  <c:v>561975025</c:v>
                </c:pt>
                <c:pt idx="11542">
                  <c:v>561975025</c:v>
                </c:pt>
                <c:pt idx="11543">
                  <c:v>561975025</c:v>
                </c:pt>
                <c:pt idx="11544">
                  <c:v>561975025</c:v>
                </c:pt>
                <c:pt idx="11545">
                  <c:v>561975025</c:v>
                </c:pt>
                <c:pt idx="11546">
                  <c:v>561975025</c:v>
                </c:pt>
                <c:pt idx="11547">
                  <c:v>561975025</c:v>
                </c:pt>
                <c:pt idx="11548">
                  <c:v>561975025</c:v>
                </c:pt>
                <c:pt idx="11549">
                  <c:v>561975025</c:v>
                </c:pt>
                <c:pt idx="11550">
                  <c:v>561975025</c:v>
                </c:pt>
                <c:pt idx="11551">
                  <c:v>561975025</c:v>
                </c:pt>
                <c:pt idx="11552">
                  <c:v>561975025</c:v>
                </c:pt>
                <c:pt idx="11553">
                  <c:v>561975025</c:v>
                </c:pt>
                <c:pt idx="11554">
                  <c:v>562058966</c:v>
                </c:pt>
                <c:pt idx="11555">
                  <c:v>562058966</c:v>
                </c:pt>
                <c:pt idx="11556">
                  <c:v>562058966</c:v>
                </c:pt>
                <c:pt idx="11557">
                  <c:v>562058966</c:v>
                </c:pt>
                <c:pt idx="11558">
                  <c:v>562058966</c:v>
                </c:pt>
                <c:pt idx="11559">
                  <c:v>562058966</c:v>
                </c:pt>
                <c:pt idx="11560">
                  <c:v>562058966</c:v>
                </c:pt>
                <c:pt idx="11561">
                  <c:v>562058966</c:v>
                </c:pt>
                <c:pt idx="11562">
                  <c:v>562058966</c:v>
                </c:pt>
                <c:pt idx="11563">
                  <c:v>562058966</c:v>
                </c:pt>
                <c:pt idx="11564">
                  <c:v>562058966</c:v>
                </c:pt>
                <c:pt idx="11565">
                  <c:v>562058966</c:v>
                </c:pt>
                <c:pt idx="11566">
                  <c:v>562058966</c:v>
                </c:pt>
                <c:pt idx="11567">
                  <c:v>562058966</c:v>
                </c:pt>
                <c:pt idx="11568">
                  <c:v>562058966</c:v>
                </c:pt>
                <c:pt idx="11569">
                  <c:v>562058966</c:v>
                </c:pt>
                <c:pt idx="11570">
                  <c:v>562058966</c:v>
                </c:pt>
                <c:pt idx="11571">
                  <c:v>562058966</c:v>
                </c:pt>
                <c:pt idx="11572">
                  <c:v>562058966</c:v>
                </c:pt>
                <c:pt idx="11573">
                  <c:v>562058966</c:v>
                </c:pt>
                <c:pt idx="11574">
                  <c:v>562058966</c:v>
                </c:pt>
                <c:pt idx="11575">
                  <c:v>562058966</c:v>
                </c:pt>
                <c:pt idx="11576">
                  <c:v>562058966</c:v>
                </c:pt>
                <c:pt idx="11577">
                  <c:v>562208937</c:v>
                </c:pt>
                <c:pt idx="11578">
                  <c:v>562208937</c:v>
                </c:pt>
                <c:pt idx="11579">
                  <c:v>562208937</c:v>
                </c:pt>
                <c:pt idx="11580">
                  <c:v>562208937</c:v>
                </c:pt>
                <c:pt idx="11581">
                  <c:v>562208937</c:v>
                </c:pt>
                <c:pt idx="11582">
                  <c:v>562208937</c:v>
                </c:pt>
                <c:pt idx="11583">
                  <c:v>562208937</c:v>
                </c:pt>
                <c:pt idx="11584">
                  <c:v>562208937</c:v>
                </c:pt>
                <c:pt idx="11585">
                  <c:v>562208937</c:v>
                </c:pt>
                <c:pt idx="11586">
                  <c:v>562208937</c:v>
                </c:pt>
                <c:pt idx="11587">
                  <c:v>562208937</c:v>
                </c:pt>
                <c:pt idx="11588">
                  <c:v>562208937</c:v>
                </c:pt>
                <c:pt idx="11589">
                  <c:v>562208937</c:v>
                </c:pt>
                <c:pt idx="11590">
                  <c:v>562208937</c:v>
                </c:pt>
                <c:pt idx="11591">
                  <c:v>562208937</c:v>
                </c:pt>
                <c:pt idx="11592">
                  <c:v>562208937</c:v>
                </c:pt>
                <c:pt idx="11593">
                  <c:v>562208937</c:v>
                </c:pt>
                <c:pt idx="11594">
                  <c:v>562208937</c:v>
                </c:pt>
                <c:pt idx="11595">
                  <c:v>562208937</c:v>
                </c:pt>
                <c:pt idx="11596">
                  <c:v>562208937</c:v>
                </c:pt>
                <c:pt idx="11597">
                  <c:v>562493276</c:v>
                </c:pt>
                <c:pt idx="11598">
                  <c:v>562493276</c:v>
                </c:pt>
                <c:pt idx="11599">
                  <c:v>562493276</c:v>
                </c:pt>
                <c:pt idx="11600">
                  <c:v>563112737</c:v>
                </c:pt>
                <c:pt idx="11601">
                  <c:v>563112737</c:v>
                </c:pt>
                <c:pt idx="11602">
                  <c:v>563112737</c:v>
                </c:pt>
                <c:pt idx="11603">
                  <c:v>563112737</c:v>
                </c:pt>
                <c:pt idx="11604">
                  <c:v>563112737</c:v>
                </c:pt>
                <c:pt idx="11605">
                  <c:v>564132492</c:v>
                </c:pt>
                <c:pt idx="11606">
                  <c:v>564132492</c:v>
                </c:pt>
                <c:pt idx="11607">
                  <c:v>564132492</c:v>
                </c:pt>
                <c:pt idx="11608">
                  <c:v>564132492</c:v>
                </c:pt>
                <c:pt idx="11609">
                  <c:v>564132492</c:v>
                </c:pt>
                <c:pt idx="11610">
                  <c:v>564132492</c:v>
                </c:pt>
                <c:pt idx="11611">
                  <c:v>564132492</c:v>
                </c:pt>
                <c:pt idx="11612">
                  <c:v>564132492</c:v>
                </c:pt>
                <c:pt idx="11613">
                  <c:v>564132492</c:v>
                </c:pt>
                <c:pt idx="11614">
                  <c:v>564132492</c:v>
                </c:pt>
                <c:pt idx="11615">
                  <c:v>564646556</c:v>
                </c:pt>
                <c:pt idx="11616">
                  <c:v>564646556</c:v>
                </c:pt>
                <c:pt idx="11617">
                  <c:v>564762997</c:v>
                </c:pt>
                <c:pt idx="11618">
                  <c:v>564762997</c:v>
                </c:pt>
                <c:pt idx="11619">
                  <c:v>564762997</c:v>
                </c:pt>
                <c:pt idx="11620">
                  <c:v>564762997</c:v>
                </c:pt>
                <c:pt idx="11621">
                  <c:v>564762997</c:v>
                </c:pt>
                <c:pt idx="11622">
                  <c:v>564762997</c:v>
                </c:pt>
                <c:pt idx="11623">
                  <c:v>564762997</c:v>
                </c:pt>
                <c:pt idx="11624">
                  <c:v>564762997</c:v>
                </c:pt>
                <c:pt idx="11625">
                  <c:v>564762997</c:v>
                </c:pt>
                <c:pt idx="11626">
                  <c:v>564762997</c:v>
                </c:pt>
                <c:pt idx="11627">
                  <c:v>564762997</c:v>
                </c:pt>
                <c:pt idx="11628">
                  <c:v>564762997</c:v>
                </c:pt>
                <c:pt idx="11629">
                  <c:v>564762997</c:v>
                </c:pt>
                <c:pt idx="11630">
                  <c:v>564762997</c:v>
                </c:pt>
                <c:pt idx="11631">
                  <c:v>564762997</c:v>
                </c:pt>
                <c:pt idx="11632">
                  <c:v>564762997</c:v>
                </c:pt>
                <c:pt idx="11633">
                  <c:v>564762997</c:v>
                </c:pt>
                <c:pt idx="11634">
                  <c:v>564762997</c:v>
                </c:pt>
                <c:pt idx="11635">
                  <c:v>564762997</c:v>
                </c:pt>
                <c:pt idx="11636">
                  <c:v>564762997</c:v>
                </c:pt>
                <c:pt idx="11637">
                  <c:v>564762997</c:v>
                </c:pt>
                <c:pt idx="11638">
                  <c:v>564762997</c:v>
                </c:pt>
                <c:pt idx="11639">
                  <c:v>565224760</c:v>
                </c:pt>
                <c:pt idx="11640">
                  <c:v>565224760</c:v>
                </c:pt>
                <c:pt idx="11641">
                  <c:v>565224760</c:v>
                </c:pt>
                <c:pt idx="11642">
                  <c:v>565224760</c:v>
                </c:pt>
                <c:pt idx="11643">
                  <c:v>565224760</c:v>
                </c:pt>
                <c:pt idx="11644">
                  <c:v>565224760</c:v>
                </c:pt>
                <c:pt idx="11645">
                  <c:v>565224760</c:v>
                </c:pt>
                <c:pt idx="11646">
                  <c:v>565224760</c:v>
                </c:pt>
                <c:pt idx="11647">
                  <c:v>565224760</c:v>
                </c:pt>
                <c:pt idx="11648">
                  <c:v>565224760</c:v>
                </c:pt>
                <c:pt idx="11649">
                  <c:v>565224760</c:v>
                </c:pt>
                <c:pt idx="11650">
                  <c:v>565224760</c:v>
                </c:pt>
                <c:pt idx="11651">
                  <c:v>565224760</c:v>
                </c:pt>
                <c:pt idx="11652">
                  <c:v>565224760</c:v>
                </c:pt>
                <c:pt idx="11653">
                  <c:v>565224760</c:v>
                </c:pt>
                <c:pt idx="11654">
                  <c:v>565224760</c:v>
                </c:pt>
                <c:pt idx="11655">
                  <c:v>565224760</c:v>
                </c:pt>
                <c:pt idx="11656">
                  <c:v>565224760</c:v>
                </c:pt>
                <c:pt idx="11657">
                  <c:v>565224760</c:v>
                </c:pt>
                <c:pt idx="11658">
                  <c:v>565276708</c:v>
                </c:pt>
                <c:pt idx="11659">
                  <c:v>565276708</c:v>
                </c:pt>
                <c:pt idx="11660">
                  <c:v>565276708</c:v>
                </c:pt>
                <c:pt idx="11661">
                  <c:v>565276708</c:v>
                </c:pt>
                <c:pt idx="11662">
                  <c:v>565276708</c:v>
                </c:pt>
                <c:pt idx="11663">
                  <c:v>565276708</c:v>
                </c:pt>
                <c:pt idx="11664">
                  <c:v>565276708</c:v>
                </c:pt>
                <c:pt idx="11665">
                  <c:v>565276708</c:v>
                </c:pt>
                <c:pt idx="11666">
                  <c:v>565276708</c:v>
                </c:pt>
                <c:pt idx="11667">
                  <c:v>565276708</c:v>
                </c:pt>
                <c:pt idx="11668">
                  <c:v>565276708</c:v>
                </c:pt>
                <c:pt idx="11669">
                  <c:v>565276708</c:v>
                </c:pt>
                <c:pt idx="11670">
                  <c:v>565620336</c:v>
                </c:pt>
                <c:pt idx="11671">
                  <c:v>565620336</c:v>
                </c:pt>
                <c:pt idx="11672">
                  <c:v>565620336</c:v>
                </c:pt>
                <c:pt idx="11673">
                  <c:v>565620336</c:v>
                </c:pt>
                <c:pt idx="11674">
                  <c:v>565620336</c:v>
                </c:pt>
                <c:pt idx="11675">
                  <c:v>565620336</c:v>
                </c:pt>
                <c:pt idx="11676">
                  <c:v>565620336</c:v>
                </c:pt>
                <c:pt idx="11677">
                  <c:v>565620336</c:v>
                </c:pt>
                <c:pt idx="11678">
                  <c:v>565701439</c:v>
                </c:pt>
                <c:pt idx="11679">
                  <c:v>565701439</c:v>
                </c:pt>
                <c:pt idx="11680">
                  <c:v>565701439</c:v>
                </c:pt>
                <c:pt idx="11681">
                  <c:v>565701439</c:v>
                </c:pt>
                <c:pt idx="11682">
                  <c:v>565701439</c:v>
                </c:pt>
                <c:pt idx="11683">
                  <c:v>565701439</c:v>
                </c:pt>
                <c:pt idx="11684">
                  <c:v>565701439</c:v>
                </c:pt>
                <c:pt idx="11685">
                  <c:v>565701439</c:v>
                </c:pt>
                <c:pt idx="11686">
                  <c:v>566161923</c:v>
                </c:pt>
                <c:pt idx="11687">
                  <c:v>566161923</c:v>
                </c:pt>
                <c:pt idx="11688">
                  <c:v>566161923</c:v>
                </c:pt>
                <c:pt idx="11689">
                  <c:v>566161923</c:v>
                </c:pt>
                <c:pt idx="11690">
                  <c:v>566161923</c:v>
                </c:pt>
                <c:pt idx="11691">
                  <c:v>566161923</c:v>
                </c:pt>
                <c:pt idx="11692">
                  <c:v>566161923</c:v>
                </c:pt>
                <c:pt idx="11693">
                  <c:v>566161923</c:v>
                </c:pt>
                <c:pt idx="11694">
                  <c:v>566161923</c:v>
                </c:pt>
                <c:pt idx="11695">
                  <c:v>566161923</c:v>
                </c:pt>
                <c:pt idx="11696">
                  <c:v>566161923</c:v>
                </c:pt>
                <c:pt idx="11697">
                  <c:v>566161923</c:v>
                </c:pt>
                <c:pt idx="11698">
                  <c:v>566347147</c:v>
                </c:pt>
                <c:pt idx="11699">
                  <c:v>566347147</c:v>
                </c:pt>
                <c:pt idx="11700">
                  <c:v>566347147</c:v>
                </c:pt>
                <c:pt idx="11701">
                  <c:v>566347147</c:v>
                </c:pt>
                <c:pt idx="11702">
                  <c:v>566347147</c:v>
                </c:pt>
                <c:pt idx="11703">
                  <c:v>566347147</c:v>
                </c:pt>
                <c:pt idx="11704">
                  <c:v>566347147</c:v>
                </c:pt>
                <c:pt idx="11705">
                  <c:v>566347147</c:v>
                </c:pt>
                <c:pt idx="11706">
                  <c:v>566347147</c:v>
                </c:pt>
                <c:pt idx="11707">
                  <c:v>566347147</c:v>
                </c:pt>
                <c:pt idx="11708">
                  <c:v>566347147</c:v>
                </c:pt>
                <c:pt idx="11709">
                  <c:v>566347147</c:v>
                </c:pt>
                <c:pt idx="11710">
                  <c:v>566347147</c:v>
                </c:pt>
                <c:pt idx="11711">
                  <c:v>566347147</c:v>
                </c:pt>
                <c:pt idx="11712">
                  <c:v>566350575</c:v>
                </c:pt>
                <c:pt idx="11713">
                  <c:v>566350575</c:v>
                </c:pt>
                <c:pt idx="11714">
                  <c:v>566350575</c:v>
                </c:pt>
                <c:pt idx="11715">
                  <c:v>566350575</c:v>
                </c:pt>
                <c:pt idx="11716">
                  <c:v>566350575</c:v>
                </c:pt>
                <c:pt idx="11717">
                  <c:v>566350575</c:v>
                </c:pt>
                <c:pt idx="11718">
                  <c:v>566350575</c:v>
                </c:pt>
                <c:pt idx="11719">
                  <c:v>566350575</c:v>
                </c:pt>
                <c:pt idx="11720">
                  <c:v>566350575</c:v>
                </c:pt>
                <c:pt idx="11721">
                  <c:v>566350575</c:v>
                </c:pt>
                <c:pt idx="11722">
                  <c:v>566350575</c:v>
                </c:pt>
                <c:pt idx="11723">
                  <c:v>566350575</c:v>
                </c:pt>
                <c:pt idx="11724">
                  <c:v>566350575</c:v>
                </c:pt>
                <c:pt idx="11725">
                  <c:v>566350575</c:v>
                </c:pt>
                <c:pt idx="11726">
                  <c:v>566350575</c:v>
                </c:pt>
                <c:pt idx="11727">
                  <c:v>566350575</c:v>
                </c:pt>
                <c:pt idx="11728">
                  <c:v>566350575</c:v>
                </c:pt>
                <c:pt idx="11729">
                  <c:v>566350575</c:v>
                </c:pt>
                <c:pt idx="11730">
                  <c:v>566350575</c:v>
                </c:pt>
                <c:pt idx="11731">
                  <c:v>566350575</c:v>
                </c:pt>
                <c:pt idx="11732">
                  <c:v>566350575</c:v>
                </c:pt>
                <c:pt idx="11733">
                  <c:v>566350575</c:v>
                </c:pt>
                <c:pt idx="11734">
                  <c:v>566809295</c:v>
                </c:pt>
                <c:pt idx="11735">
                  <c:v>566809295</c:v>
                </c:pt>
                <c:pt idx="11736">
                  <c:v>566809295</c:v>
                </c:pt>
                <c:pt idx="11737">
                  <c:v>566809295</c:v>
                </c:pt>
                <c:pt idx="11738">
                  <c:v>566809295</c:v>
                </c:pt>
                <c:pt idx="11739">
                  <c:v>566809295</c:v>
                </c:pt>
                <c:pt idx="11740">
                  <c:v>566809295</c:v>
                </c:pt>
                <c:pt idx="11741">
                  <c:v>566809295</c:v>
                </c:pt>
                <c:pt idx="11742">
                  <c:v>566989448</c:v>
                </c:pt>
                <c:pt idx="11743">
                  <c:v>566989448</c:v>
                </c:pt>
                <c:pt idx="11744">
                  <c:v>566989448</c:v>
                </c:pt>
                <c:pt idx="11745">
                  <c:v>566989448</c:v>
                </c:pt>
                <c:pt idx="11746">
                  <c:v>566989448</c:v>
                </c:pt>
                <c:pt idx="11747">
                  <c:v>566989448</c:v>
                </c:pt>
                <c:pt idx="11748">
                  <c:v>566989448</c:v>
                </c:pt>
                <c:pt idx="11749">
                  <c:v>566989448</c:v>
                </c:pt>
                <c:pt idx="11750">
                  <c:v>566989448</c:v>
                </c:pt>
                <c:pt idx="11751">
                  <c:v>566989448</c:v>
                </c:pt>
                <c:pt idx="11752">
                  <c:v>566989448</c:v>
                </c:pt>
                <c:pt idx="11753">
                  <c:v>566989448</c:v>
                </c:pt>
                <c:pt idx="11754">
                  <c:v>566989448</c:v>
                </c:pt>
                <c:pt idx="11755">
                  <c:v>566989448</c:v>
                </c:pt>
                <c:pt idx="11756">
                  <c:v>566989448</c:v>
                </c:pt>
                <c:pt idx="11757">
                  <c:v>566989448</c:v>
                </c:pt>
                <c:pt idx="11758">
                  <c:v>566989448</c:v>
                </c:pt>
                <c:pt idx="11759">
                  <c:v>566989448</c:v>
                </c:pt>
                <c:pt idx="11760">
                  <c:v>566989448</c:v>
                </c:pt>
                <c:pt idx="11761">
                  <c:v>566989448</c:v>
                </c:pt>
                <c:pt idx="11762">
                  <c:v>566989448</c:v>
                </c:pt>
                <c:pt idx="11763">
                  <c:v>566989448</c:v>
                </c:pt>
                <c:pt idx="11764">
                  <c:v>566989448</c:v>
                </c:pt>
                <c:pt idx="11765">
                  <c:v>566989448</c:v>
                </c:pt>
                <c:pt idx="11766">
                  <c:v>566989448</c:v>
                </c:pt>
                <c:pt idx="11767">
                  <c:v>566989448</c:v>
                </c:pt>
                <c:pt idx="11768">
                  <c:v>566989448</c:v>
                </c:pt>
                <c:pt idx="11769">
                  <c:v>566989448</c:v>
                </c:pt>
                <c:pt idx="11770">
                  <c:v>567490389</c:v>
                </c:pt>
                <c:pt idx="11771">
                  <c:v>567490389</c:v>
                </c:pt>
                <c:pt idx="11772">
                  <c:v>567490389</c:v>
                </c:pt>
                <c:pt idx="11773">
                  <c:v>567490389</c:v>
                </c:pt>
                <c:pt idx="11774">
                  <c:v>567490389</c:v>
                </c:pt>
                <c:pt idx="11775">
                  <c:v>567490389</c:v>
                </c:pt>
                <c:pt idx="11776">
                  <c:v>567490389</c:v>
                </c:pt>
                <c:pt idx="11777">
                  <c:v>567490389</c:v>
                </c:pt>
                <c:pt idx="11778">
                  <c:v>567490389</c:v>
                </c:pt>
                <c:pt idx="11779">
                  <c:v>567490389</c:v>
                </c:pt>
                <c:pt idx="11780">
                  <c:v>567555765</c:v>
                </c:pt>
                <c:pt idx="11781">
                  <c:v>567744661</c:v>
                </c:pt>
                <c:pt idx="11782">
                  <c:v>567744661</c:v>
                </c:pt>
                <c:pt idx="11783">
                  <c:v>567744661</c:v>
                </c:pt>
                <c:pt idx="11784">
                  <c:v>567744661</c:v>
                </c:pt>
                <c:pt idx="11785">
                  <c:v>567744661</c:v>
                </c:pt>
                <c:pt idx="11786">
                  <c:v>567772570</c:v>
                </c:pt>
                <c:pt idx="11787">
                  <c:v>567772570</c:v>
                </c:pt>
                <c:pt idx="11788">
                  <c:v>567772570</c:v>
                </c:pt>
                <c:pt idx="11789">
                  <c:v>567772570</c:v>
                </c:pt>
                <c:pt idx="11790">
                  <c:v>567772570</c:v>
                </c:pt>
                <c:pt idx="11791">
                  <c:v>567772570</c:v>
                </c:pt>
                <c:pt idx="11792">
                  <c:v>567772570</c:v>
                </c:pt>
                <c:pt idx="11793">
                  <c:v>567772570</c:v>
                </c:pt>
                <c:pt idx="11794">
                  <c:v>567772570</c:v>
                </c:pt>
                <c:pt idx="11795">
                  <c:v>567772570</c:v>
                </c:pt>
                <c:pt idx="11796">
                  <c:v>567772570</c:v>
                </c:pt>
                <c:pt idx="11797">
                  <c:v>567772570</c:v>
                </c:pt>
                <c:pt idx="11798">
                  <c:v>567772570</c:v>
                </c:pt>
                <c:pt idx="11799">
                  <c:v>567772570</c:v>
                </c:pt>
                <c:pt idx="11800">
                  <c:v>567772570</c:v>
                </c:pt>
                <c:pt idx="11801">
                  <c:v>567772570</c:v>
                </c:pt>
                <c:pt idx="11802">
                  <c:v>567779900</c:v>
                </c:pt>
                <c:pt idx="11803">
                  <c:v>567779900</c:v>
                </c:pt>
                <c:pt idx="11804">
                  <c:v>567779900</c:v>
                </c:pt>
                <c:pt idx="11805">
                  <c:v>567779900</c:v>
                </c:pt>
                <c:pt idx="11806">
                  <c:v>567779900</c:v>
                </c:pt>
                <c:pt idx="11807">
                  <c:v>567779900</c:v>
                </c:pt>
                <c:pt idx="11808">
                  <c:v>567779900</c:v>
                </c:pt>
                <c:pt idx="11809">
                  <c:v>567779900</c:v>
                </c:pt>
                <c:pt idx="11810">
                  <c:v>567779900</c:v>
                </c:pt>
                <c:pt idx="11811">
                  <c:v>567779900</c:v>
                </c:pt>
                <c:pt idx="11812">
                  <c:v>567779900</c:v>
                </c:pt>
                <c:pt idx="11813">
                  <c:v>567779900</c:v>
                </c:pt>
                <c:pt idx="11814">
                  <c:v>567779900</c:v>
                </c:pt>
                <c:pt idx="11815">
                  <c:v>567779900</c:v>
                </c:pt>
                <c:pt idx="11816">
                  <c:v>567779900</c:v>
                </c:pt>
                <c:pt idx="11817">
                  <c:v>567779900</c:v>
                </c:pt>
                <c:pt idx="11818">
                  <c:v>567779900</c:v>
                </c:pt>
                <c:pt idx="11819">
                  <c:v>567779900</c:v>
                </c:pt>
                <c:pt idx="11820">
                  <c:v>567779900</c:v>
                </c:pt>
                <c:pt idx="11821">
                  <c:v>567779900</c:v>
                </c:pt>
                <c:pt idx="11822">
                  <c:v>567779900</c:v>
                </c:pt>
                <c:pt idx="11823">
                  <c:v>567779900</c:v>
                </c:pt>
                <c:pt idx="11824">
                  <c:v>567779900</c:v>
                </c:pt>
                <c:pt idx="11825">
                  <c:v>567779900</c:v>
                </c:pt>
                <c:pt idx="11826">
                  <c:v>567779900</c:v>
                </c:pt>
                <c:pt idx="11827">
                  <c:v>567779900</c:v>
                </c:pt>
                <c:pt idx="11828">
                  <c:v>567779900</c:v>
                </c:pt>
                <c:pt idx="11829">
                  <c:v>567779900</c:v>
                </c:pt>
                <c:pt idx="11830">
                  <c:v>567779900</c:v>
                </c:pt>
                <c:pt idx="11831">
                  <c:v>567779900</c:v>
                </c:pt>
                <c:pt idx="11832">
                  <c:v>567779900</c:v>
                </c:pt>
                <c:pt idx="11833">
                  <c:v>567779900</c:v>
                </c:pt>
                <c:pt idx="11834">
                  <c:v>567779900</c:v>
                </c:pt>
                <c:pt idx="11835">
                  <c:v>568048687</c:v>
                </c:pt>
                <c:pt idx="11836">
                  <c:v>568048687</c:v>
                </c:pt>
                <c:pt idx="11837">
                  <c:v>568048687</c:v>
                </c:pt>
                <c:pt idx="11838">
                  <c:v>568048687</c:v>
                </c:pt>
                <c:pt idx="11839">
                  <c:v>568048687</c:v>
                </c:pt>
                <c:pt idx="11840">
                  <c:v>568048687</c:v>
                </c:pt>
                <c:pt idx="11841">
                  <c:v>568048687</c:v>
                </c:pt>
                <c:pt idx="11842">
                  <c:v>568048687</c:v>
                </c:pt>
                <c:pt idx="11843">
                  <c:v>568048687</c:v>
                </c:pt>
                <c:pt idx="11844">
                  <c:v>568048687</c:v>
                </c:pt>
                <c:pt idx="11845">
                  <c:v>568048687</c:v>
                </c:pt>
                <c:pt idx="11846">
                  <c:v>568048687</c:v>
                </c:pt>
                <c:pt idx="11847">
                  <c:v>568048687</c:v>
                </c:pt>
                <c:pt idx="11848">
                  <c:v>568048687</c:v>
                </c:pt>
                <c:pt idx="11849">
                  <c:v>568048687</c:v>
                </c:pt>
                <c:pt idx="11850">
                  <c:v>568048687</c:v>
                </c:pt>
                <c:pt idx="11851">
                  <c:v>568048687</c:v>
                </c:pt>
                <c:pt idx="11852">
                  <c:v>568048687</c:v>
                </c:pt>
                <c:pt idx="11853">
                  <c:v>568048687</c:v>
                </c:pt>
                <c:pt idx="11854">
                  <c:v>568048687</c:v>
                </c:pt>
                <c:pt idx="11855">
                  <c:v>568048687</c:v>
                </c:pt>
                <c:pt idx="11856">
                  <c:v>568246878</c:v>
                </c:pt>
                <c:pt idx="11857">
                  <c:v>568246878</c:v>
                </c:pt>
                <c:pt idx="11858">
                  <c:v>568246878</c:v>
                </c:pt>
                <c:pt idx="11859">
                  <c:v>568246878</c:v>
                </c:pt>
                <c:pt idx="11860">
                  <c:v>568246878</c:v>
                </c:pt>
                <c:pt idx="11861">
                  <c:v>568246878</c:v>
                </c:pt>
                <c:pt idx="11862">
                  <c:v>568246878</c:v>
                </c:pt>
                <c:pt idx="11863">
                  <c:v>568246878</c:v>
                </c:pt>
                <c:pt idx="11864">
                  <c:v>568246878</c:v>
                </c:pt>
                <c:pt idx="11865">
                  <c:v>568246878</c:v>
                </c:pt>
                <c:pt idx="11866">
                  <c:v>568246878</c:v>
                </c:pt>
                <c:pt idx="11867">
                  <c:v>568246878</c:v>
                </c:pt>
                <c:pt idx="11868">
                  <c:v>568246878</c:v>
                </c:pt>
                <c:pt idx="11869">
                  <c:v>568246878</c:v>
                </c:pt>
                <c:pt idx="11870">
                  <c:v>568246878</c:v>
                </c:pt>
                <c:pt idx="11871">
                  <c:v>568818464</c:v>
                </c:pt>
                <c:pt idx="11872">
                  <c:v>568818471</c:v>
                </c:pt>
                <c:pt idx="11873">
                  <c:v>568818471</c:v>
                </c:pt>
                <c:pt idx="11874">
                  <c:v>568818471</c:v>
                </c:pt>
                <c:pt idx="11875">
                  <c:v>568818471</c:v>
                </c:pt>
                <c:pt idx="11876">
                  <c:v>568818471</c:v>
                </c:pt>
                <c:pt idx="11877">
                  <c:v>568818471</c:v>
                </c:pt>
                <c:pt idx="11878">
                  <c:v>568823267</c:v>
                </c:pt>
                <c:pt idx="11879">
                  <c:v>568823267</c:v>
                </c:pt>
                <c:pt idx="11880">
                  <c:v>568823267</c:v>
                </c:pt>
                <c:pt idx="11881">
                  <c:v>568823267</c:v>
                </c:pt>
                <c:pt idx="11882">
                  <c:v>568823267</c:v>
                </c:pt>
                <c:pt idx="11883">
                  <c:v>568823267</c:v>
                </c:pt>
                <c:pt idx="11884">
                  <c:v>568823267</c:v>
                </c:pt>
                <c:pt idx="11885">
                  <c:v>568851753</c:v>
                </c:pt>
                <c:pt idx="11886">
                  <c:v>568851753</c:v>
                </c:pt>
                <c:pt idx="11887">
                  <c:v>568851753</c:v>
                </c:pt>
                <c:pt idx="11888">
                  <c:v>568851753</c:v>
                </c:pt>
                <c:pt idx="11889">
                  <c:v>568851753</c:v>
                </c:pt>
                <c:pt idx="11890">
                  <c:v>568851753</c:v>
                </c:pt>
                <c:pt idx="11891">
                  <c:v>568851753</c:v>
                </c:pt>
                <c:pt idx="11892">
                  <c:v>568851753</c:v>
                </c:pt>
                <c:pt idx="11893">
                  <c:v>568851753</c:v>
                </c:pt>
                <c:pt idx="11894">
                  <c:v>568851753</c:v>
                </c:pt>
                <c:pt idx="11895">
                  <c:v>568851753</c:v>
                </c:pt>
                <c:pt idx="11896">
                  <c:v>568851753</c:v>
                </c:pt>
                <c:pt idx="11897">
                  <c:v>568851753</c:v>
                </c:pt>
                <c:pt idx="11898">
                  <c:v>568851753</c:v>
                </c:pt>
                <c:pt idx="11899">
                  <c:v>568851753</c:v>
                </c:pt>
                <c:pt idx="11900">
                  <c:v>568851753</c:v>
                </c:pt>
                <c:pt idx="11901">
                  <c:v>568851753</c:v>
                </c:pt>
                <c:pt idx="11902">
                  <c:v>568851753</c:v>
                </c:pt>
                <c:pt idx="11903">
                  <c:v>568851753</c:v>
                </c:pt>
                <c:pt idx="11904">
                  <c:v>568851753</c:v>
                </c:pt>
                <c:pt idx="11905">
                  <c:v>568851753</c:v>
                </c:pt>
                <c:pt idx="11906">
                  <c:v>568851753</c:v>
                </c:pt>
                <c:pt idx="11907">
                  <c:v>568981444</c:v>
                </c:pt>
                <c:pt idx="11908">
                  <c:v>568981444</c:v>
                </c:pt>
                <c:pt idx="11909">
                  <c:v>568981444</c:v>
                </c:pt>
                <c:pt idx="11910">
                  <c:v>568981444</c:v>
                </c:pt>
                <c:pt idx="11911">
                  <c:v>568981444</c:v>
                </c:pt>
                <c:pt idx="11912">
                  <c:v>568981444</c:v>
                </c:pt>
                <c:pt idx="11913">
                  <c:v>568981444</c:v>
                </c:pt>
                <c:pt idx="11914">
                  <c:v>568981444</c:v>
                </c:pt>
                <c:pt idx="11915">
                  <c:v>568981444</c:v>
                </c:pt>
                <c:pt idx="11916">
                  <c:v>568981444</c:v>
                </c:pt>
                <c:pt idx="11917">
                  <c:v>568981444</c:v>
                </c:pt>
                <c:pt idx="11918">
                  <c:v>568981444</c:v>
                </c:pt>
                <c:pt idx="11919">
                  <c:v>568981444</c:v>
                </c:pt>
                <c:pt idx="11920">
                  <c:v>568981444</c:v>
                </c:pt>
                <c:pt idx="11921">
                  <c:v>568981444</c:v>
                </c:pt>
                <c:pt idx="11922">
                  <c:v>568981444</c:v>
                </c:pt>
                <c:pt idx="11923">
                  <c:v>568981444</c:v>
                </c:pt>
                <c:pt idx="11924">
                  <c:v>568981444</c:v>
                </c:pt>
                <c:pt idx="11925">
                  <c:v>568981444</c:v>
                </c:pt>
                <c:pt idx="11926">
                  <c:v>568981444</c:v>
                </c:pt>
                <c:pt idx="11927">
                  <c:v>568981444</c:v>
                </c:pt>
                <c:pt idx="11928">
                  <c:v>568981444</c:v>
                </c:pt>
                <c:pt idx="11929">
                  <c:v>568981444</c:v>
                </c:pt>
                <c:pt idx="11930">
                  <c:v>568981444</c:v>
                </c:pt>
                <c:pt idx="11931">
                  <c:v>568981444</c:v>
                </c:pt>
                <c:pt idx="11932">
                  <c:v>568981444</c:v>
                </c:pt>
                <c:pt idx="11933">
                  <c:v>568981444</c:v>
                </c:pt>
                <c:pt idx="11934">
                  <c:v>568981444</c:v>
                </c:pt>
                <c:pt idx="11935">
                  <c:v>568981444</c:v>
                </c:pt>
                <c:pt idx="11936">
                  <c:v>568981444</c:v>
                </c:pt>
                <c:pt idx="11937">
                  <c:v>568981444</c:v>
                </c:pt>
                <c:pt idx="11938">
                  <c:v>568981444</c:v>
                </c:pt>
                <c:pt idx="11939">
                  <c:v>569732390</c:v>
                </c:pt>
                <c:pt idx="11940">
                  <c:v>569732390</c:v>
                </c:pt>
                <c:pt idx="11941">
                  <c:v>569732390</c:v>
                </c:pt>
                <c:pt idx="11942">
                  <c:v>569732390</c:v>
                </c:pt>
                <c:pt idx="11943">
                  <c:v>569732390</c:v>
                </c:pt>
                <c:pt idx="11944">
                  <c:v>569732390</c:v>
                </c:pt>
                <c:pt idx="11945">
                  <c:v>569732390</c:v>
                </c:pt>
                <c:pt idx="11946">
                  <c:v>569732390</c:v>
                </c:pt>
                <c:pt idx="11947">
                  <c:v>569732390</c:v>
                </c:pt>
                <c:pt idx="11948">
                  <c:v>569732390</c:v>
                </c:pt>
                <c:pt idx="11949">
                  <c:v>569964586</c:v>
                </c:pt>
                <c:pt idx="11950">
                  <c:v>569964586</c:v>
                </c:pt>
                <c:pt idx="11951">
                  <c:v>569964586</c:v>
                </c:pt>
                <c:pt idx="11952">
                  <c:v>569964586</c:v>
                </c:pt>
                <c:pt idx="11953">
                  <c:v>569964586</c:v>
                </c:pt>
                <c:pt idx="11954">
                  <c:v>570583234</c:v>
                </c:pt>
                <c:pt idx="11955">
                  <c:v>570583234</c:v>
                </c:pt>
                <c:pt idx="11956">
                  <c:v>570583234</c:v>
                </c:pt>
                <c:pt idx="11957">
                  <c:v>570583234</c:v>
                </c:pt>
                <c:pt idx="11958">
                  <c:v>570583234</c:v>
                </c:pt>
                <c:pt idx="11959">
                  <c:v>570742546</c:v>
                </c:pt>
                <c:pt idx="11960">
                  <c:v>570742546</c:v>
                </c:pt>
                <c:pt idx="11961">
                  <c:v>570742546</c:v>
                </c:pt>
                <c:pt idx="11962">
                  <c:v>570836705</c:v>
                </c:pt>
                <c:pt idx="11963">
                  <c:v>570836705</c:v>
                </c:pt>
                <c:pt idx="11964">
                  <c:v>570836705</c:v>
                </c:pt>
                <c:pt idx="11965">
                  <c:v>570836705</c:v>
                </c:pt>
                <c:pt idx="11966">
                  <c:v>570836705</c:v>
                </c:pt>
                <c:pt idx="11967">
                  <c:v>570836705</c:v>
                </c:pt>
                <c:pt idx="11968">
                  <c:v>570836705</c:v>
                </c:pt>
                <c:pt idx="11969">
                  <c:v>570836705</c:v>
                </c:pt>
                <c:pt idx="11970">
                  <c:v>570836705</c:v>
                </c:pt>
                <c:pt idx="11971">
                  <c:v>570836705</c:v>
                </c:pt>
                <c:pt idx="11972">
                  <c:v>570836705</c:v>
                </c:pt>
                <c:pt idx="11973">
                  <c:v>570836705</c:v>
                </c:pt>
                <c:pt idx="11974">
                  <c:v>570836705</c:v>
                </c:pt>
                <c:pt idx="11975">
                  <c:v>570836705</c:v>
                </c:pt>
                <c:pt idx="11976">
                  <c:v>570836705</c:v>
                </c:pt>
                <c:pt idx="11977">
                  <c:v>570836705</c:v>
                </c:pt>
                <c:pt idx="11978">
                  <c:v>570836705</c:v>
                </c:pt>
                <c:pt idx="11979">
                  <c:v>570836705</c:v>
                </c:pt>
                <c:pt idx="11980">
                  <c:v>570836705</c:v>
                </c:pt>
                <c:pt idx="11981">
                  <c:v>570836705</c:v>
                </c:pt>
                <c:pt idx="11982">
                  <c:v>570836705</c:v>
                </c:pt>
                <c:pt idx="11983">
                  <c:v>570836705</c:v>
                </c:pt>
                <c:pt idx="11984">
                  <c:v>570836705</c:v>
                </c:pt>
                <c:pt idx="11985">
                  <c:v>570836705</c:v>
                </c:pt>
                <c:pt idx="11986">
                  <c:v>570836705</c:v>
                </c:pt>
                <c:pt idx="11987">
                  <c:v>570836705</c:v>
                </c:pt>
                <c:pt idx="11988">
                  <c:v>570836705</c:v>
                </c:pt>
                <c:pt idx="11989">
                  <c:v>571106421</c:v>
                </c:pt>
                <c:pt idx="11990">
                  <c:v>571106421</c:v>
                </c:pt>
                <c:pt idx="11991">
                  <c:v>571106421</c:v>
                </c:pt>
                <c:pt idx="11992">
                  <c:v>571106421</c:v>
                </c:pt>
                <c:pt idx="11993">
                  <c:v>571106421</c:v>
                </c:pt>
                <c:pt idx="11994">
                  <c:v>571106421</c:v>
                </c:pt>
                <c:pt idx="11995">
                  <c:v>571106421</c:v>
                </c:pt>
                <c:pt idx="11996">
                  <c:v>571106421</c:v>
                </c:pt>
                <c:pt idx="11997">
                  <c:v>571106421</c:v>
                </c:pt>
                <c:pt idx="11998">
                  <c:v>571106421</c:v>
                </c:pt>
                <c:pt idx="11999">
                  <c:v>571106421</c:v>
                </c:pt>
                <c:pt idx="12000">
                  <c:v>571106421</c:v>
                </c:pt>
                <c:pt idx="12001">
                  <c:v>571264330</c:v>
                </c:pt>
                <c:pt idx="12002">
                  <c:v>571264330</c:v>
                </c:pt>
                <c:pt idx="12003">
                  <c:v>571264330</c:v>
                </c:pt>
                <c:pt idx="12004">
                  <c:v>571264330</c:v>
                </c:pt>
                <c:pt idx="12005">
                  <c:v>571264330</c:v>
                </c:pt>
                <c:pt idx="12006">
                  <c:v>571264330</c:v>
                </c:pt>
                <c:pt idx="12007">
                  <c:v>571264330</c:v>
                </c:pt>
                <c:pt idx="12008">
                  <c:v>571264330</c:v>
                </c:pt>
                <c:pt idx="12009">
                  <c:v>571264330</c:v>
                </c:pt>
                <c:pt idx="12010">
                  <c:v>571264330</c:v>
                </c:pt>
                <c:pt idx="12011">
                  <c:v>571264330</c:v>
                </c:pt>
                <c:pt idx="12012">
                  <c:v>571264330</c:v>
                </c:pt>
                <c:pt idx="12013">
                  <c:v>571264330</c:v>
                </c:pt>
                <c:pt idx="12014">
                  <c:v>571264330</c:v>
                </c:pt>
                <c:pt idx="12015">
                  <c:v>571264330</c:v>
                </c:pt>
                <c:pt idx="12016">
                  <c:v>571264330</c:v>
                </c:pt>
                <c:pt idx="12017">
                  <c:v>571264330</c:v>
                </c:pt>
                <c:pt idx="12018">
                  <c:v>571264330</c:v>
                </c:pt>
                <c:pt idx="12019">
                  <c:v>571264330</c:v>
                </c:pt>
                <c:pt idx="12020">
                  <c:v>571264330</c:v>
                </c:pt>
                <c:pt idx="12021">
                  <c:v>571264330</c:v>
                </c:pt>
                <c:pt idx="12022">
                  <c:v>571423145</c:v>
                </c:pt>
                <c:pt idx="12023">
                  <c:v>571423145</c:v>
                </c:pt>
                <c:pt idx="12024">
                  <c:v>571423145</c:v>
                </c:pt>
                <c:pt idx="12025">
                  <c:v>571423145</c:v>
                </c:pt>
                <c:pt idx="12026">
                  <c:v>571423145</c:v>
                </c:pt>
                <c:pt idx="12027">
                  <c:v>571423145</c:v>
                </c:pt>
                <c:pt idx="12028">
                  <c:v>571423145</c:v>
                </c:pt>
                <c:pt idx="12029">
                  <c:v>571423145</c:v>
                </c:pt>
                <c:pt idx="12030">
                  <c:v>571423145</c:v>
                </c:pt>
                <c:pt idx="12031">
                  <c:v>571423145</c:v>
                </c:pt>
                <c:pt idx="12032">
                  <c:v>571423145</c:v>
                </c:pt>
                <c:pt idx="12033">
                  <c:v>571423145</c:v>
                </c:pt>
                <c:pt idx="12034">
                  <c:v>571423145</c:v>
                </c:pt>
                <c:pt idx="12035">
                  <c:v>571423145</c:v>
                </c:pt>
                <c:pt idx="12036">
                  <c:v>571423145</c:v>
                </c:pt>
                <c:pt idx="12037">
                  <c:v>571423145</c:v>
                </c:pt>
                <c:pt idx="12038">
                  <c:v>571423145</c:v>
                </c:pt>
                <c:pt idx="12039">
                  <c:v>571648543</c:v>
                </c:pt>
                <c:pt idx="12040">
                  <c:v>571648543</c:v>
                </c:pt>
                <c:pt idx="12041">
                  <c:v>571648543</c:v>
                </c:pt>
                <c:pt idx="12042">
                  <c:v>571648543</c:v>
                </c:pt>
                <c:pt idx="12043">
                  <c:v>571648543</c:v>
                </c:pt>
                <c:pt idx="12044">
                  <c:v>571648543</c:v>
                </c:pt>
                <c:pt idx="12045">
                  <c:v>571648543</c:v>
                </c:pt>
                <c:pt idx="12046">
                  <c:v>571648543</c:v>
                </c:pt>
                <c:pt idx="12047">
                  <c:v>571648543</c:v>
                </c:pt>
                <c:pt idx="12048">
                  <c:v>571648543</c:v>
                </c:pt>
                <c:pt idx="12049">
                  <c:v>571695040</c:v>
                </c:pt>
                <c:pt idx="12050">
                  <c:v>571695040</c:v>
                </c:pt>
                <c:pt idx="12051">
                  <c:v>571695040</c:v>
                </c:pt>
                <c:pt idx="12052">
                  <c:v>571695040</c:v>
                </c:pt>
                <c:pt idx="12053">
                  <c:v>571695040</c:v>
                </c:pt>
                <c:pt idx="12054">
                  <c:v>571695040</c:v>
                </c:pt>
                <c:pt idx="12055">
                  <c:v>571695040</c:v>
                </c:pt>
                <c:pt idx="12056">
                  <c:v>571695040</c:v>
                </c:pt>
                <c:pt idx="12057">
                  <c:v>571695040</c:v>
                </c:pt>
                <c:pt idx="12058">
                  <c:v>571695040</c:v>
                </c:pt>
                <c:pt idx="12059">
                  <c:v>571695040</c:v>
                </c:pt>
                <c:pt idx="12060">
                  <c:v>571695040</c:v>
                </c:pt>
                <c:pt idx="12061">
                  <c:v>571695040</c:v>
                </c:pt>
                <c:pt idx="12062">
                  <c:v>571695040</c:v>
                </c:pt>
                <c:pt idx="12063">
                  <c:v>571695040</c:v>
                </c:pt>
                <c:pt idx="12064">
                  <c:v>571695040</c:v>
                </c:pt>
                <c:pt idx="12065">
                  <c:v>571695040</c:v>
                </c:pt>
                <c:pt idx="12066">
                  <c:v>571936020</c:v>
                </c:pt>
                <c:pt idx="12067">
                  <c:v>571936020</c:v>
                </c:pt>
                <c:pt idx="12068">
                  <c:v>571936020</c:v>
                </c:pt>
                <c:pt idx="12069">
                  <c:v>571936020</c:v>
                </c:pt>
                <c:pt idx="12070">
                  <c:v>571936020</c:v>
                </c:pt>
                <c:pt idx="12071">
                  <c:v>571936020</c:v>
                </c:pt>
                <c:pt idx="12072">
                  <c:v>571936020</c:v>
                </c:pt>
                <c:pt idx="12073">
                  <c:v>571936020</c:v>
                </c:pt>
                <c:pt idx="12074">
                  <c:v>571936020</c:v>
                </c:pt>
                <c:pt idx="12075">
                  <c:v>571936020</c:v>
                </c:pt>
                <c:pt idx="12076">
                  <c:v>571936020</c:v>
                </c:pt>
                <c:pt idx="12077">
                  <c:v>571936020</c:v>
                </c:pt>
                <c:pt idx="12078">
                  <c:v>571936020</c:v>
                </c:pt>
                <c:pt idx="12079">
                  <c:v>571936020</c:v>
                </c:pt>
                <c:pt idx="12080">
                  <c:v>571936020</c:v>
                </c:pt>
                <c:pt idx="12081">
                  <c:v>571936020</c:v>
                </c:pt>
                <c:pt idx="12082">
                  <c:v>571936020</c:v>
                </c:pt>
                <c:pt idx="12083">
                  <c:v>571936020</c:v>
                </c:pt>
                <c:pt idx="12084">
                  <c:v>571936020</c:v>
                </c:pt>
                <c:pt idx="12085">
                  <c:v>571936020</c:v>
                </c:pt>
                <c:pt idx="12086">
                  <c:v>571936020</c:v>
                </c:pt>
                <c:pt idx="12087">
                  <c:v>572005880</c:v>
                </c:pt>
                <c:pt idx="12088">
                  <c:v>572005880</c:v>
                </c:pt>
                <c:pt idx="12089">
                  <c:v>572005880</c:v>
                </c:pt>
                <c:pt idx="12090">
                  <c:v>572005880</c:v>
                </c:pt>
                <c:pt idx="12091">
                  <c:v>572005880</c:v>
                </c:pt>
                <c:pt idx="12092">
                  <c:v>572005880</c:v>
                </c:pt>
                <c:pt idx="12093">
                  <c:v>572005880</c:v>
                </c:pt>
                <c:pt idx="12094">
                  <c:v>572005880</c:v>
                </c:pt>
                <c:pt idx="12095">
                  <c:v>572005880</c:v>
                </c:pt>
                <c:pt idx="12096">
                  <c:v>572005880</c:v>
                </c:pt>
                <c:pt idx="12097">
                  <c:v>572005880</c:v>
                </c:pt>
                <c:pt idx="12098">
                  <c:v>572005880</c:v>
                </c:pt>
                <c:pt idx="12099">
                  <c:v>572005880</c:v>
                </c:pt>
                <c:pt idx="12100">
                  <c:v>572005880</c:v>
                </c:pt>
                <c:pt idx="12101">
                  <c:v>572005880</c:v>
                </c:pt>
                <c:pt idx="12102">
                  <c:v>572005880</c:v>
                </c:pt>
                <c:pt idx="12103">
                  <c:v>572005880</c:v>
                </c:pt>
                <c:pt idx="12104">
                  <c:v>572005880</c:v>
                </c:pt>
                <c:pt idx="12105">
                  <c:v>572005880</c:v>
                </c:pt>
                <c:pt idx="12106">
                  <c:v>572005880</c:v>
                </c:pt>
                <c:pt idx="12107">
                  <c:v>572005880</c:v>
                </c:pt>
                <c:pt idx="12108">
                  <c:v>572005880</c:v>
                </c:pt>
                <c:pt idx="12109">
                  <c:v>572005880</c:v>
                </c:pt>
                <c:pt idx="12110">
                  <c:v>572005880</c:v>
                </c:pt>
                <c:pt idx="12111">
                  <c:v>572005880</c:v>
                </c:pt>
                <c:pt idx="12112">
                  <c:v>572005880</c:v>
                </c:pt>
                <c:pt idx="12113">
                  <c:v>572005880</c:v>
                </c:pt>
                <c:pt idx="12114">
                  <c:v>572005880</c:v>
                </c:pt>
                <c:pt idx="12115">
                  <c:v>572005880</c:v>
                </c:pt>
                <c:pt idx="12116">
                  <c:v>572181317</c:v>
                </c:pt>
                <c:pt idx="12117">
                  <c:v>572181317</c:v>
                </c:pt>
                <c:pt idx="12118">
                  <c:v>572181317</c:v>
                </c:pt>
                <c:pt idx="12119">
                  <c:v>572181317</c:v>
                </c:pt>
                <c:pt idx="12120">
                  <c:v>572181317</c:v>
                </c:pt>
                <c:pt idx="12121">
                  <c:v>572181317</c:v>
                </c:pt>
                <c:pt idx="12122">
                  <c:v>572181317</c:v>
                </c:pt>
                <c:pt idx="12123">
                  <c:v>572181317</c:v>
                </c:pt>
                <c:pt idx="12124">
                  <c:v>572181317</c:v>
                </c:pt>
                <c:pt idx="12125">
                  <c:v>572181317</c:v>
                </c:pt>
                <c:pt idx="12126">
                  <c:v>572181317</c:v>
                </c:pt>
                <c:pt idx="12127">
                  <c:v>572181317</c:v>
                </c:pt>
                <c:pt idx="12128">
                  <c:v>572181317</c:v>
                </c:pt>
                <c:pt idx="12129">
                  <c:v>572181317</c:v>
                </c:pt>
                <c:pt idx="12130">
                  <c:v>572181317</c:v>
                </c:pt>
                <c:pt idx="12131">
                  <c:v>572181317</c:v>
                </c:pt>
                <c:pt idx="12132">
                  <c:v>572181317</c:v>
                </c:pt>
                <c:pt idx="12133">
                  <c:v>572181317</c:v>
                </c:pt>
                <c:pt idx="12134">
                  <c:v>572455983</c:v>
                </c:pt>
                <c:pt idx="12135">
                  <c:v>572455983</c:v>
                </c:pt>
                <c:pt idx="12136">
                  <c:v>572455983</c:v>
                </c:pt>
                <c:pt idx="12137">
                  <c:v>572455983</c:v>
                </c:pt>
                <c:pt idx="12138">
                  <c:v>572455983</c:v>
                </c:pt>
                <c:pt idx="12139">
                  <c:v>572455983</c:v>
                </c:pt>
                <c:pt idx="12140">
                  <c:v>572455983</c:v>
                </c:pt>
                <c:pt idx="12141">
                  <c:v>572455983</c:v>
                </c:pt>
                <c:pt idx="12142">
                  <c:v>572455983</c:v>
                </c:pt>
                <c:pt idx="12143">
                  <c:v>573245453</c:v>
                </c:pt>
                <c:pt idx="12144">
                  <c:v>573513443</c:v>
                </c:pt>
                <c:pt idx="12145">
                  <c:v>573513443</c:v>
                </c:pt>
                <c:pt idx="12146">
                  <c:v>573513443</c:v>
                </c:pt>
                <c:pt idx="12147">
                  <c:v>573513443</c:v>
                </c:pt>
                <c:pt idx="12148">
                  <c:v>573513443</c:v>
                </c:pt>
                <c:pt idx="12149">
                  <c:v>573513443</c:v>
                </c:pt>
                <c:pt idx="12150">
                  <c:v>573513443</c:v>
                </c:pt>
                <c:pt idx="12151">
                  <c:v>573513443</c:v>
                </c:pt>
                <c:pt idx="12152">
                  <c:v>573513443</c:v>
                </c:pt>
                <c:pt idx="12153">
                  <c:v>573669841</c:v>
                </c:pt>
                <c:pt idx="12154">
                  <c:v>573669841</c:v>
                </c:pt>
                <c:pt idx="12155">
                  <c:v>573669841</c:v>
                </c:pt>
                <c:pt idx="12156">
                  <c:v>573669841</c:v>
                </c:pt>
                <c:pt idx="12157">
                  <c:v>573669841</c:v>
                </c:pt>
                <c:pt idx="12158">
                  <c:v>573669841</c:v>
                </c:pt>
                <c:pt idx="12159">
                  <c:v>573669841</c:v>
                </c:pt>
                <c:pt idx="12160">
                  <c:v>573669841</c:v>
                </c:pt>
                <c:pt idx="12161">
                  <c:v>573669841</c:v>
                </c:pt>
                <c:pt idx="12162">
                  <c:v>573669841</c:v>
                </c:pt>
                <c:pt idx="12163">
                  <c:v>573669841</c:v>
                </c:pt>
                <c:pt idx="12164">
                  <c:v>573669841</c:v>
                </c:pt>
                <c:pt idx="12165">
                  <c:v>573669841</c:v>
                </c:pt>
                <c:pt idx="12166">
                  <c:v>573669841</c:v>
                </c:pt>
                <c:pt idx="12167">
                  <c:v>573669841</c:v>
                </c:pt>
                <c:pt idx="12168">
                  <c:v>573669841</c:v>
                </c:pt>
                <c:pt idx="12169">
                  <c:v>573669841</c:v>
                </c:pt>
                <c:pt idx="12170">
                  <c:v>573669841</c:v>
                </c:pt>
                <c:pt idx="12171">
                  <c:v>573669841</c:v>
                </c:pt>
                <c:pt idx="12172">
                  <c:v>573669841</c:v>
                </c:pt>
                <c:pt idx="12173">
                  <c:v>573669841</c:v>
                </c:pt>
                <c:pt idx="12174">
                  <c:v>573669841</c:v>
                </c:pt>
                <c:pt idx="12175">
                  <c:v>573669841</c:v>
                </c:pt>
                <c:pt idx="12176">
                  <c:v>573728690</c:v>
                </c:pt>
                <c:pt idx="12177">
                  <c:v>573728690</c:v>
                </c:pt>
                <c:pt idx="12178">
                  <c:v>573728690</c:v>
                </c:pt>
                <c:pt idx="12179">
                  <c:v>573728690</c:v>
                </c:pt>
                <c:pt idx="12180">
                  <c:v>573728690</c:v>
                </c:pt>
                <c:pt idx="12181">
                  <c:v>573728690</c:v>
                </c:pt>
                <c:pt idx="12182">
                  <c:v>573728690</c:v>
                </c:pt>
                <c:pt idx="12183">
                  <c:v>573728690</c:v>
                </c:pt>
                <c:pt idx="12184">
                  <c:v>573728690</c:v>
                </c:pt>
                <c:pt idx="12185">
                  <c:v>573728690</c:v>
                </c:pt>
                <c:pt idx="12186">
                  <c:v>573728690</c:v>
                </c:pt>
                <c:pt idx="12187">
                  <c:v>573728690</c:v>
                </c:pt>
                <c:pt idx="12188">
                  <c:v>573728690</c:v>
                </c:pt>
                <c:pt idx="12189">
                  <c:v>573728690</c:v>
                </c:pt>
                <c:pt idx="12190">
                  <c:v>573947498</c:v>
                </c:pt>
                <c:pt idx="12191">
                  <c:v>573947498</c:v>
                </c:pt>
                <c:pt idx="12192">
                  <c:v>574374764</c:v>
                </c:pt>
                <c:pt idx="12193">
                  <c:v>574374764</c:v>
                </c:pt>
                <c:pt idx="12194">
                  <c:v>574374764</c:v>
                </c:pt>
                <c:pt idx="12195">
                  <c:v>574374764</c:v>
                </c:pt>
                <c:pt idx="12196">
                  <c:v>574374764</c:v>
                </c:pt>
                <c:pt idx="12197">
                  <c:v>574374764</c:v>
                </c:pt>
                <c:pt idx="12198">
                  <c:v>574374764</c:v>
                </c:pt>
                <c:pt idx="12199">
                  <c:v>574374764</c:v>
                </c:pt>
                <c:pt idx="12200">
                  <c:v>574374764</c:v>
                </c:pt>
                <c:pt idx="12201">
                  <c:v>574374764</c:v>
                </c:pt>
                <c:pt idx="12202">
                  <c:v>574374764</c:v>
                </c:pt>
                <c:pt idx="12203">
                  <c:v>574374764</c:v>
                </c:pt>
                <c:pt idx="12204">
                  <c:v>574374764</c:v>
                </c:pt>
                <c:pt idx="12205">
                  <c:v>574374764</c:v>
                </c:pt>
                <c:pt idx="12206">
                  <c:v>574374764</c:v>
                </c:pt>
                <c:pt idx="12207">
                  <c:v>574843588</c:v>
                </c:pt>
                <c:pt idx="12208">
                  <c:v>574843588</c:v>
                </c:pt>
                <c:pt idx="12209">
                  <c:v>574843588</c:v>
                </c:pt>
                <c:pt idx="12210">
                  <c:v>574843588</c:v>
                </c:pt>
                <c:pt idx="12211">
                  <c:v>574843588</c:v>
                </c:pt>
                <c:pt idx="12212">
                  <c:v>574843588</c:v>
                </c:pt>
                <c:pt idx="12213">
                  <c:v>574843588</c:v>
                </c:pt>
                <c:pt idx="12214">
                  <c:v>574843588</c:v>
                </c:pt>
                <c:pt idx="12215">
                  <c:v>574843588</c:v>
                </c:pt>
                <c:pt idx="12216">
                  <c:v>574843588</c:v>
                </c:pt>
                <c:pt idx="12217">
                  <c:v>574843588</c:v>
                </c:pt>
                <c:pt idx="12218">
                  <c:v>574969018</c:v>
                </c:pt>
                <c:pt idx="12219">
                  <c:v>574969018</c:v>
                </c:pt>
                <c:pt idx="12220">
                  <c:v>574969018</c:v>
                </c:pt>
                <c:pt idx="12221">
                  <c:v>574969018</c:v>
                </c:pt>
                <c:pt idx="12222">
                  <c:v>574969018</c:v>
                </c:pt>
                <c:pt idx="12223">
                  <c:v>574969018</c:v>
                </c:pt>
                <c:pt idx="12224">
                  <c:v>574980398</c:v>
                </c:pt>
                <c:pt idx="12225">
                  <c:v>574980398</c:v>
                </c:pt>
                <c:pt idx="12226">
                  <c:v>574980398</c:v>
                </c:pt>
                <c:pt idx="12227">
                  <c:v>574980398</c:v>
                </c:pt>
                <c:pt idx="12228">
                  <c:v>574980398</c:v>
                </c:pt>
                <c:pt idx="12229">
                  <c:v>574980398</c:v>
                </c:pt>
                <c:pt idx="12230">
                  <c:v>574980398</c:v>
                </c:pt>
                <c:pt idx="12231">
                  <c:v>574980398</c:v>
                </c:pt>
                <c:pt idx="12232">
                  <c:v>575169920</c:v>
                </c:pt>
                <c:pt idx="12233">
                  <c:v>575169920</c:v>
                </c:pt>
                <c:pt idx="12234">
                  <c:v>575414805</c:v>
                </c:pt>
                <c:pt idx="12235">
                  <c:v>575414805</c:v>
                </c:pt>
                <c:pt idx="12236">
                  <c:v>575414805</c:v>
                </c:pt>
                <c:pt idx="12237">
                  <c:v>575414805</c:v>
                </c:pt>
                <c:pt idx="12238">
                  <c:v>575414805</c:v>
                </c:pt>
                <c:pt idx="12239">
                  <c:v>575414805</c:v>
                </c:pt>
                <c:pt idx="12240">
                  <c:v>575414805</c:v>
                </c:pt>
                <c:pt idx="12241">
                  <c:v>575414805</c:v>
                </c:pt>
                <c:pt idx="12242">
                  <c:v>575414805</c:v>
                </c:pt>
                <c:pt idx="12243">
                  <c:v>575414805</c:v>
                </c:pt>
                <c:pt idx="12244">
                  <c:v>575414805</c:v>
                </c:pt>
                <c:pt idx="12245">
                  <c:v>575414805</c:v>
                </c:pt>
                <c:pt idx="12246">
                  <c:v>575414805</c:v>
                </c:pt>
                <c:pt idx="12247">
                  <c:v>575483202</c:v>
                </c:pt>
                <c:pt idx="12248">
                  <c:v>575483202</c:v>
                </c:pt>
                <c:pt idx="12249">
                  <c:v>575483202</c:v>
                </c:pt>
                <c:pt idx="12250">
                  <c:v>575483202</c:v>
                </c:pt>
                <c:pt idx="12251">
                  <c:v>575483202</c:v>
                </c:pt>
                <c:pt idx="12252">
                  <c:v>575483202</c:v>
                </c:pt>
                <c:pt idx="12253">
                  <c:v>575483202</c:v>
                </c:pt>
                <c:pt idx="12254">
                  <c:v>575742223</c:v>
                </c:pt>
                <c:pt idx="12255">
                  <c:v>575742223</c:v>
                </c:pt>
                <c:pt idx="12256">
                  <c:v>575742223</c:v>
                </c:pt>
                <c:pt idx="12257">
                  <c:v>575742223</c:v>
                </c:pt>
                <c:pt idx="12258">
                  <c:v>575742223</c:v>
                </c:pt>
                <c:pt idx="12259">
                  <c:v>575742223</c:v>
                </c:pt>
                <c:pt idx="12260">
                  <c:v>576425125</c:v>
                </c:pt>
                <c:pt idx="12261">
                  <c:v>576425125</c:v>
                </c:pt>
                <c:pt idx="12262">
                  <c:v>576425125</c:v>
                </c:pt>
                <c:pt idx="12263">
                  <c:v>576425125</c:v>
                </c:pt>
                <c:pt idx="12264">
                  <c:v>576425125</c:v>
                </c:pt>
                <c:pt idx="12265">
                  <c:v>576425125</c:v>
                </c:pt>
                <c:pt idx="12266">
                  <c:v>576425125</c:v>
                </c:pt>
                <c:pt idx="12267">
                  <c:v>576425125</c:v>
                </c:pt>
                <c:pt idx="12268">
                  <c:v>576425125</c:v>
                </c:pt>
                <c:pt idx="12269">
                  <c:v>576425125</c:v>
                </c:pt>
                <c:pt idx="12270">
                  <c:v>576425125</c:v>
                </c:pt>
                <c:pt idx="12271">
                  <c:v>576425125</c:v>
                </c:pt>
                <c:pt idx="12272">
                  <c:v>576425125</c:v>
                </c:pt>
                <c:pt idx="12273">
                  <c:v>576425125</c:v>
                </c:pt>
                <c:pt idx="12274">
                  <c:v>576425125</c:v>
                </c:pt>
                <c:pt idx="12275">
                  <c:v>576425125</c:v>
                </c:pt>
                <c:pt idx="12276">
                  <c:v>576425125</c:v>
                </c:pt>
                <c:pt idx="12277">
                  <c:v>576425125</c:v>
                </c:pt>
                <c:pt idx="12278">
                  <c:v>576425125</c:v>
                </c:pt>
                <c:pt idx="12279">
                  <c:v>576425125</c:v>
                </c:pt>
                <c:pt idx="12280">
                  <c:v>576583539</c:v>
                </c:pt>
                <c:pt idx="12281">
                  <c:v>576583539</c:v>
                </c:pt>
                <c:pt idx="12282">
                  <c:v>576583539</c:v>
                </c:pt>
                <c:pt idx="12283">
                  <c:v>576583539</c:v>
                </c:pt>
                <c:pt idx="12284">
                  <c:v>576583539</c:v>
                </c:pt>
                <c:pt idx="12285">
                  <c:v>576583539</c:v>
                </c:pt>
                <c:pt idx="12286">
                  <c:v>576583539</c:v>
                </c:pt>
                <c:pt idx="12287">
                  <c:v>576583539</c:v>
                </c:pt>
                <c:pt idx="12288">
                  <c:v>576583539</c:v>
                </c:pt>
                <c:pt idx="12289">
                  <c:v>576583539</c:v>
                </c:pt>
                <c:pt idx="12290">
                  <c:v>576583539</c:v>
                </c:pt>
                <c:pt idx="12291">
                  <c:v>576583539</c:v>
                </c:pt>
                <c:pt idx="12292">
                  <c:v>576583539</c:v>
                </c:pt>
                <c:pt idx="12293">
                  <c:v>576583539</c:v>
                </c:pt>
                <c:pt idx="12294">
                  <c:v>576583539</c:v>
                </c:pt>
                <c:pt idx="12295">
                  <c:v>576583539</c:v>
                </c:pt>
                <c:pt idx="12296">
                  <c:v>576583539</c:v>
                </c:pt>
                <c:pt idx="12297">
                  <c:v>576724674</c:v>
                </c:pt>
                <c:pt idx="12298">
                  <c:v>576724674</c:v>
                </c:pt>
                <c:pt idx="12299">
                  <c:v>576724674</c:v>
                </c:pt>
                <c:pt idx="12300">
                  <c:v>576724674</c:v>
                </c:pt>
                <c:pt idx="12301">
                  <c:v>576724674</c:v>
                </c:pt>
                <c:pt idx="12302">
                  <c:v>576724674</c:v>
                </c:pt>
                <c:pt idx="12303">
                  <c:v>576724674</c:v>
                </c:pt>
                <c:pt idx="12304">
                  <c:v>576724674</c:v>
                </c:pt>
                <c:pt idx="12305">
                  <c:v>576724674</c:v>
                </c:pt>
                <c:pt idx="12306">
                  <c:v>576724674</c:v>
                </c:pt>
                <c:pt idx="12307">
                  <c:v>576724674</c:v>
                </c:pt>
                <c:pt idx="12308">
                  <c:v>576724674</c:v>
                </c:pt>
                <c:pt idx="12309">
                  <c:v>576724674</c:v>
                </c:pt>
                <c:pt idx="12310">
                  <c:v>576724674</c:v>
                </c:pt>
                <c:pt idx="12311">
                  <c:v>576724674</c:v>
                </c:pt>
                <c:pt idx="12312">
                  <c:v>576724674</c:v>
                </c:pt>
                <c:pt idx="12313">
                  <c:v>576724674</c:v>
                </c:pt>
                <c:pt idx="12314">
                  <c:v>576724674</c:v>
                </c:pt>
                <c:pt idx="12315">
                  <c:v>576724674</c:v>
                </c:pt>
                <c:pt idx="12316">
                  <c:v>576784237</c:v>
                </c:pt>
                <c:pt idx="12317">
                  <c:v>576784237</c:v>
                </c:pt>
                <c:pt idx="12318">
                  <c:v>576784237</c:v>
                </c:pt>
                <c:pt idx="12319">
                  <c:v>576784237</c:v>
                </c:pt>
                <c:pt idx="12320">
                  <c:v>576784237</c:v>
                </c:pt>
                <c:pt idx="12321">
                  <c:v>576784237</c:v>
                </c:pt>
                <c:pt idx="12322">
                  <c:v>576784237</c:v>
                </c:pt>
                <c:pt idx="12323">
                  <c:v>576784237</c:v>
                </c:pt>
                <c:pt idx="12324">
                  <c:v>576784237</c:v>
                </c:pt>
                <c:pt idx="12325">
                  <c:v>576784237</c:v>
                </c:pt>
                <c:pt idx="12326">
                  <c:v>576784237</c:v>
                </c:pt>
                <c:pt idx="12327">
                  <c:v>576784237</c:v>
                </c:pt>
                <c:pt idx="12328">
                  <c:v>576784237</c:v>
                </c:pt>
                <c:pt idx="12329">
                  <c:v>576784237</c:v>
                </c:pt>
                <c:pt idx="12330">
                  <c:v>576784237</c:v>
                </c:pt>
                <c:pt idx="12331">
                  <c:v>576784237</c:v>
                </c:pt>
                <c:pt idx="12332">
                  <c:v>576784237</c:v>
                </c:pt>
                <c:pt idx="12333">
                  <c:v>576784237</c:v>
                </c:pt>
                <c:pt idx="12334">
                  <c:v>576784237</c:v>
                </c:pt>
                <c:pt idx="12335">
                  <c:v>577053897</c:v>
                </c:pt>
                <c:pt idx="12336">
                  <c:v>577053897</c:v>
                </c:pt>
                <c:pt idx="12337">
                  <c:v>577053897</c:v>
                </c:pt>
                <c:pt idx="12338">
                  <c:v>577053897</c:v>
                </c:pt>
                <c:pt idx="12339">
                  <c:v>577053897</c:v>
                </c:pt>
                <c:pt idx="12340">
                  <c:v>577053897</c:v>
                </c:pt>
                <c:pt idx="12341">
                  <c:v>577053897</c:v>
                </c:pt>
                <c:pt idx="12342">
                  <c:v>577053897</c:v>
                </c:pt>
                <c:pt idx="12343">
                  <c:v>577053897</c:v>
                </c:pt>
                <c:pt idx="12344">
                  <c:v>577053897</c:v>
                </c:pt>
                <c:pt idx="12345">
                  <c:v>577053897</c:v>
                </c:pt>
                <c:pt idx="12346">
                  <c:v>577053897</c:v>
                </c:pt>
                <c:pt idx="12347">
                  <c:v>577053897</c:v>
                </c:pt>
                <c:pt idx="12348">
                  <c:v>577978279</c:v>
                </c:pt>
                <c:pt idx="12349">
                  <c:v>577978279</c:v>
                </c:pt>
                <c:pt idx="12350">
                  <c:v>577978279</c:v>
                </c:pt>
                <c:pt idx="12351">
                  <c:v>577978279</c:v>
                </c:pt>
                <c:pt idx="12352">
                  <c:v>577978279</c:v>
                </c:pt>
                <c:pt idx="12353">
                  <c:v>577994657</c:v>
                </c:pt>
                <c:pt idx="12354">
                  <c:v>577994657</c:v>
                </c:pt>
                <c:pt idx="12355">
                  <c:v>577994657</c:v>
                </c:pt>
                <c:pt idx="12356">
                  <c:v>577994657</c:v>
                </c:pt>
                <c:pt idx="12357">
                  <c:v>577994657</c:v>
                </c:pt>
                <c:pt idx="12358">
                  <c:v>577994657</c:v>
                </c:pt>
                <c:pt idx="12359">
                  <c:v>577994657</c:v>
                </c:pt>
                <c:pt idx="12360">
                  <c:v>577994657</c:v>
                </c:pt>
                <c:pt idx="12361">
                  <c:v>578254787</c:v>
                </c:pt>
                <c:pt idx="12362">
                  <c:v>578254787</c:v>
                </c:pt>
                <c:pt idx="12363">
                  <c:v>578254787</c:v>
                </c:pt>
                <c:pt idx="12364">
                  <c:v>578254787</c:v>
                </c:pt>
                <c:pt idx="12365">
                  <c:v>578254787</c:v>
                </c:pt>
                <c:pt idx="12366">
                  <c:v>578254787</c:v>
                </c:pt>
                <c:pt idx="12367">
                  <c:v>578254787</c:v>
                </c:pt>
                <c:pt idx="12368">
                  <c:v>578254787</c:v>
                </c:pt>
                <c:pt idx="12369">
                  <c:v>578254787</c:v>
                </c:pt>
                <c:pt idx="12370">
                  <c:v>578515166</c:v>
                </c:pt>
                <c:pt idx="12371">
                  <c:v>578515166</c:v>
                </c:pt>
                <c:pt idx="12372">
                  <c:v>578515166</c:v>
                </c:pt>
                <c:pt idx="12373">
                  <c:v>578515166</c:v>
                </c:pt>
                <c:pt idx="12374">
                  <c:v>578515166</c:v>
                </c:pt>
                <c:pt idx="12375">
                  <c:v>578515166</c:v>
                </c:pt>
                <c:pt idx="12376">
                  <c:v>578515166</c:v>
                </c:pt>
                <c:pt idx="12377">
                  <c:v>578515166</c:v>
                </c:pt>
                <c:pt idx="12378">
                  <c:v>578515166</c:v>
                </c:pt>
                <c:pt idx="12379">
                  <c:v>578515166</c:v>
                </c:pt>
                <c:pt idx="12380">
                  <c:v>578626582</c:v>
                </c:pt>
                <c:pt idx="12381">
                  <c:v>578626582</c:v>
                </c:pt>
                <c:pt idx="12382">
                  <c:v>578626582</c:v>
                </c:pt>
                <c:pt idx="12383">
                  <c:v>578626582</c:v>
                </c:pt>
                <c:pt idx="12384">
                  <c:v>578626582</c:v>
                </c:pt>
                <c:pt idx="12385">
                  <c:v>578626582</c:v>
                </c:pt>
                <c:pt idx="12386">
                  <c:v>578626582</c:v>
                </c:pt>
                <c:pt idx="12387">
                  <c:v>578626582</c:v>
                </c:pt>
                <c:pt idx="12388">
                  <c:v>578720725</c:v>
                </c:pt>
                <c:pt idx="12389">
                  <c:v>578720725</c:v>
                </c:pt>
                <c:pt idx="12390">
                  <c:v>578720725</c:v>
                </c:pt>
                <c:pt idx="12391">
                  <c:v>578720725</c:v>
                </c:pt>
                <c:pt idx="12392">
                  <c:v>578720725</c:v>
                </c:pt>
                <c:pt idx="12393">
                  <c:v>578720725</c:v>
                </c:pt>
                <c:pt idx="12394">
                  <c:v>578720725</c:v>
                </c:pt>
                <c:pt idx="12395">
                  <c:v>578720725</c:v>
                </c:pt>
                <c:pt idx="12396">
                  <c:v>578720725</c:v>
                </c:pt>
                <c:pt idx="12397">
                  <c:v>578720725</c:v>
                </c:pt>
                <c:pt idx="12398">
                  <c:v>578720725</c:v>
                </c:pt>
                <c:pt idx="12399">
                  <c:v>578720725</c:v>
                </c:pt>
                <c:pt idx="12400">
                  <c:v>578720725</c:v>
                </c:pt>
                <c:pt idx="12401">
                  <c:v>578720725</c:v>
                </c:pt>
                <c:pt idx="12402">
                  <c:v>578720725</c:v>
                </c:pt>
                <c:pt idx="12403">
                  <c:v>578720725</c:v>
                </c:pt>
                <c:pt idx="12404">
                  <c:v>578720725</c:v>
                </c:pt>
                <c:pt idx="12405">
                  <c:v>578810370</c:v>
                </c:pt>
                <c:pt idx="12406">
                  <c:v>578810370</c:v>
                </c:pt>
                <c:pt idx="12407">
                  <c:v>578810370</c:v>
                </c:pt>
                <c:pt idx="12408">
                  <c:v>578810370</c:v>
                </c:pt>
                <c:pt idx="12409">
                  <c:v>578810370</c:v>
                </c:pt>
                <c:pt idx="12410">
                  <c:v>578810370</c:v>
                </c:pt>
                <c:pt idx="12411">
                  <c:v>578940509</c:v>
                </c:pt>
                <c:pt idx="12412">
                  <c:v>578940509</c:v>
                </c:pt>
                <c:pt idx="12413">
                  <c:v>578940509</c:v>
                </c:pt>
                <c:pt idx="12414">
                  <c:v>578940509</c:v>
                </c:pt>
                <c:pt idx="12415">
                  <c:v>578940509</c:v>
                </c:pt>
                <c:pt idx="12416">
                  <c:v>578940509</c:v>
                </c:pt>
                <c:pt idx="12417">
                  <c:v>578940509</c:v>
                </c:pt>
                <c:pt idx="12418">
                  <c:v>578940509</c:v>
                </c:pt>
                <c:pt idx="12419">
                  <c:v>578940509</c:v>
                </c:pt>
                <c:pt idx="12420">
                  <c:v>578940509</c:v>
                </c:pt>
                <c:pt idx="12421">
                  <c:v>578940509</c:v>
                </c:pt>
                <c:pt idx="12422">
                  <c:v>579192715</c:v>
                </c:pt>
                <c:pt idx="12423">
                  <c:v>579192715</c:v>
                </c:pt>
                <c:pt idx="12424">
                  <c:v>579192715</c:v>
                </c:pt>
                <c:pt idx="12425">
                  <c:v>579192715</c:v>
                </c:pt>
                <c:pt idx="12426">
                  <c:v>579396094</c:v>
                </c:pt>
                <c:pt idx="12427">
                  <c:v>579396094</c:v>
                </c:pt>
                <c:pt idx="12428">
                  <c:v>579396094</c:v>
                </c:pt>
                <c:pt idx="12429">
                  <c:v>579396094</c:v>
                </c:pt>
                <c:pt idx="12430">
                  <c:v>579396094</c:v>
                </c:pt>
                <c:pt idx="12431">
                  <c:v>579396094</c:v>
                </c:pt>
                <c:pt idx="12432">
                  <c:v>579396094</c:v>
                </c:pt>
                <c:pt idx="12433">
                  <c:v>579396094</c:v>
                </c:pt>
                <c:pt idx="12434">
                  <c:v>579396094</c:v>
                </c:pt>
                <c:pt idx="12435">
                  <c:v>579396094</c:v>
                </c:pt>
                <c:pt idx="12436">
                  <c:v>579396094</c:v>
                </c:pt>
                <c:pt idx="12437">
                  <c:v>580221983</c:v>
                </c:pt>
                <c:pt idx="12438">
                  <c:v>580221983</c:v>
                </c:pt>
                <c:pt idx="12439">
                  <c:v>580221983</c:v>
                </c:pt>
                <c:pt idx="12440">
                  <c:v>580221983</c:v>
                </c:pt>
                <c:pt idx="12441">
                  <c:v>580221983</c:v>
                </c:pt>
                <c:pt idx="12442">
                  <c:v>580221983</c:v>
                </c:pt>
                <c:pt idx="12443">
                  <c:v>580221983</c:v>
                </c:pt>
                <c:pt idx="12444">
                  <c:v>580221983</c:v>
                </c:pt>
                <c:pt idx="12445">
                  <c:v>580221983</c:v>
                </c:pt>
                <c:pt idx="12446">
                  <c:v>580549132</c:v>
                </c:pt>
                <c:pt idx="12447">
                  <c:v>580549132</c:v>
                </c:pt>
                <c:pt idx="12448">
                  <c:v>580549132</c:v>
                </c:pt>
                <c:pt idx="12449">
                  <c:v>580549132</c:v>
                </c:pt>
                <c:pt idx="12450">
                  <c:v>580549132</c:v>
                </c:pt>
                <c:pt idx="12451">
                  <c:v>580549132</c:v>
                </c:pt>
                <c:pt idx="12452">
                  <c:v>580549132</c:v>
                </c:pt>
                <c:pt idx="12453">
                  <c:v>580549132</c:v>
                </c:pt>
                <c:pt idx="12454">
                  <c:v>580549132</c:v>
                </c:pt>
                <c:pt idx="12455">
                  <c:v>580549132</c:v>
                </c:pt>
                <c:pt idx="12456">
                  <c:v>580549132</c:v>
                </c:pt>
                <c:pt idx="12457">
                  <c:v>580702652</c:v>
                </c:pt>
                <c:pt idx="12458">
                  <c:v>580702652</c:v>
                </c:pt>
                <c:pt idx="12459">
                  <c:v>580702652</c:v>
                </c:pt>
                <c:pt idx="12460">
                  <c:v>580702652</c:v>
                </c:pt>
                <c:pt idx="12461">
                  <c:v>580702652</c:v>
                </c:pt>
                <c:pt idx="12462">
                  <c:v>580742505</c:v>
                </c:pt>
                <c:pt idx="12463">
                  <c:v>580742505</c:v>
                </c:pt>
                <c:pt idx="12464">
                  <c:v>580742505</c:v>
                </c:pt>
                <c:pt idx="12465">
                  <c:v>580742505</c:v>
                </c:pt>
                <c:pt idx="12466">
                  <c:v>580742505</c:v>
                </c:pt>
                <c:pt idx="12467">
                  <c:v>580742505</c:v>
                </c:pt>
                <c:pt idx="12468">
                  <c:v>580742505</c:v>
                </c:pt>
                <c:pt idx="12469">
                  <c:v>581104046</c:v>
                </c:pt>
                <c:pt idx="12470">
                  <c:v>581104046</c:v>
                </c:pt>
                <c:pt idx="12471">
                  <c:v>581104046</c:v>
                </c:pt>
                <c:pt idx="12472">
                  <c:v>581104046</c:v>
                </c:pt>
                <c:pt idx="12473">
                  <c:v>581104046</c:v>
                </c:pt>
                <c:pt idx="12474">
                  <c:v>581104046</c:v>
                </c:pt>
                <c:pt idx="12475">
                  <c:v>581104046</c:v>
                </c:pt>
                <c:pt idx="12476">
                  <c:v>581104046</c:v>
                </c:pt>
                <c:pt idx="12477">
                  <c:v>581104046</c:v>
                </c:pt>
                <c:pt idx="12478">
                  <c:v>581288729</c:v>
                </c:pt>
                <c:pt idx="12479">
                  <c:v>581288729</c:v>
                </c:pt>
                <c:pt idx="12480">
                  <c:v>581288729</c:v>
                </c:pt>
                <c:pt idx="12481">
                  <c:v>581288729</c:v>
                </c:pt>
                <c:pt idx="12482">
                  <c:v>581288729</c:v>
                </c:pt>
                <c:pt idx="12483">
                  <c:v>581288729</c:v>
                </c:pt>
                <c:pt idx="12484">
                  <c:v>581798978</c:v>
                </c:pt>
                <c:pt idx="12485">
                  <c:v>581798978</c:v>
                </c:pt>
                <c:pt idx="12486">
                  <c:v>581798978</c:v>
                </c:pt>
                <c:pt idx="12487">
                  <c:v>582300168</c:v>
                </c:pt>
                <c:pt idx="12488">
                  <c:v>582300168</c:v>
                </c:pt>
                <c:pt idx="12489">
                  <c:v>582300168</c:v>
                </c:pt>
                <c:pt idx="12490">
                  <c:v>582300168</c:v>
                </c:pt>
                <c:pt idx="12491">
                  <c:v>583529881</c:v>
                </c:pt>
                <c:pt idx="12492">
                  <c:v>583869103</c:v>
                </c:pt>
                <c:pt idx="12493">
                  <c:v>583869103</c:v>
                </c:pt>
                <c:pt idx="12494">
                  <c:v>583869103</c:v>
                </c:pt>
                <c:pt idx="12495">
                  <c:v>583869103</c:v>
                </c:pt>
                <c:pt idx="12496">
                  <c:v>583869103</c:v>
                </c:pt>
                <c:pt idx="12497">
                  <c:v>583869103</c:v>
                </c:pt>
                <c:pt idx="12498">
                  <c:v>583869103</c:v>
                </c:pt>
                <c:pt idx="12499">
                  <c:v>583869103</c:v>
                </c:pt>
                <c:pt idx="12500">
                  <c:v>583869103</c:v>
                </c:pt>
                <c:pt idx="12501">
                  <c:v>583869103</c:v>
                </c:pt>
                <c:pt idx="12502">
                  <c:v>583869103</c:v>
                </c:pt>
                <c:pt idx="12503">
                  <c:v>584296679</c:v>
                </c:pt>
                <c:pt idx="12504">
                  <c:v>584296679</c:v>
                </c:pt>
                <c:pt idx="12505">
                  <c:v>584296679</c:v>
                </c:pt>
                <c:pt idx="12506">
                  <c:v>584296679</c:v>
                </c:pt>
                <c:pt idx="12507">
                  <c:v>584296679</c:v>
                </c:pt>
                <c:pt idx="12508">
                  <c:v>584296679</c:v>
                </c:pt>
                <c:pt idx="12509">
                  <c:v>584296679</c:v>
                </c:pt>
                <c:pt idx="12510">
                  <c:v>584296679</c:v>
                </c:pt>
                <c:pt idx="12511">
                  <c:v>584296679</c:v>
                </c:pt>
                <c:pt idx="12512">
                  <c:v>584380959</c:v>
                </c:pt>
                <c:pt idx="12513">
                  <c:v>584380959</c:v>
                </c:pt>
                <c:pt idx="12514">
                  <c:v>584380959</c:v>
                </c:pt>
                <c:pt idx="12515">
                  <c:v>584380959</c:v>
                </c:pt>
                <c:pt idx="12516">
                  <c:v>584380959</c:v>
                </c:pt>
                <c:pt idx="12517">
                  <c:v>584380959</c:v>
                </c:pt>
                <c:pt idx="12518">
                  <c:v>584380959</c:v>
                </c:pt>
                <c:pt idx="12519">
                  <c:v>584380959</c:v>
                </c:pt>
                <c:pt idx="12520">
                  <c:v>584380959</c:v>
                </c:pt>
                <c:pt idx="12521">
                  <c:v>584380959</c:v>
                </c:pt>
                <c:pt idx="12522">
                  <c:v>584380959</c:v>
                </c:pt>
                <c:pt idx="12523">
                  <c:v>584540094</c:v>
                </c:pt>
                <c:pt idx="12524">
                  <c:v>584540094</c:v>
                </c:pt>
                <c:pt idx="12525">
                  <c:v>584540094</c:v>
                </c:pt>
                <c:pt idx="12526">
                  <c:v>585068347</c:v>
                </c:pt>
                <c:pt idx="12527">
                  <c:v>585068347</c:v>
                </c:pt>
                <c:pt idx="12528">
                  <c:v>585068347</c:v>
                </c:pt>
                <c:pt idx="12529">
                  <c:v>585068347</c:v>
                </c:pt>
                <c:pt idx="12530">
                  <c:v>585068347</c:v>
                </c:pt>
                <c:pt idx="12531">
                  <c:v>585068347</c:v>
                </c:pt>
                <c:pt idx="12532">
                  <c:v>585068347</c:v>
                </c:pt>
                <c:pt idx="12533">
                  <c:v>585068347</c:v>
                </c:pt>
                <c:pt idx="12534">
                  <c:v>585591929</c:v>
                </c:pt>
                <c:pt idx="12535">
                  <c:v>585591929</c:v>
                </c:pt>
                <c:pt idx="12536">
                  <c:v>585591929</c:v>
                </c:pt>
                <c:pt idx="12537">
                  <c:v>585591929</c:v>
                </c:pt>
                <c:pt idx="12538">
                  <c:v>585591929</c:v>
                </c:pt>
                <c:pt idx="12539">
                  <c:v>585591929</c:v>
                </c:pt>
                <c:pt idx="12540">
                  <c:v>585591929</c:v>
                </c:pt>
                <c:pt idx="12541">
                  <c:v>585591929</c:v>
                </c:pt>
                <c:pt idx="12542">
                  <c:v>585591929</c:v>
                </c:pt>
                <c:pt idx="12543">
                  <c:v>585591929</c:v>
                </c:pt>
                <c:pt idx="12544">
                  <c:v>585731100</c:v>
                </c:pt>
                <c:pt idx="12545">
                  <c:v>585731100</c:v>
                </c:pt>
                <c:pt idx="12546">
                  <c:v>585731100</c:v>
                </c:pt>
                <c:pt idx="12547">
                  <c:v>585731100</c:v>
                </c:pt>
                <c:pt idx="12548">
                  <c:v>585731100</c:v>
                </c:pt>
                <c:pt idx="12549">
                  <c:v>585731100</c:v>
                </c:pt>
                <c:pt idx="12550">
                  <c:v>585731100</c:v>
                </c:pt>
                <c:pt idx="12551">
                  <c:v>585731100</c:v>
                </c:pt>
                <c:pt idx="12552">
                  <c:v>585731100</c:v>
                </c:pt>
                <c:pt idx="12553">
                  <c:v>585731100</c:v>
                </c:pt>
                <c:pt idx="12554">
                  <c:v>585731100</c:v>
                </c:pt>
                <c:pt idx="12555">
                  <c:v>585731100</c:v>
                </c:pt>
                <c:pt idx="12556">
                  <c:v>585731100</c:v>
                </c:pt>
                <c:pt idx="12557">
                  <c:v>585747980</c:v>
                </c:pt>
                <c:pt idx="12558">
                  <c:v>585747980</c:v>
                </c:pt>
                <c:pt idx="12559">
                  <c:v>585747980</c:v>
                </c:pt>
                <c:pt idx="12560">
                  <c:v>585747980</c:v>
                </c:pt>
                <c:pt idx="12561">
                  <c:v>585747980</c:v>
                </c:pt>
                <c:pt idx="12562">
                  <c:v>585747980</c:v>
                </c:pt>
                <c:pt idx="12563">
                  <c:v>585747980</c:v>
                </c:pt>
                <c:pt idx="12564">
                  <c:v>585747980</c:v>
                </c:pt>
                <c:pt idx="12565">
                  <c:v>585747980</c:v>
                </c:pt>
                <c:pt idx="12566">
                  <c:v>585747980</c:v>
                </c:pt>
                <c:pt idx="12567">
                  <c:v>585747980</c:v>
                </c:pt>
                <c:pt idx="12568">
                  <c:v>585747980</c:v>
                </c:pt>
                <c:pt idx="12569">
                  <c:v>585747980</c:v>
                </c:pt>
                <c:pt idx="12570">
                  <c:v>587777213</c:v>
                </c:pt>
                <c:pt idx="12571">
                  <c:v>587777213</c:v>
                </c:pt>
                <c:pt idx="12572">
                  <c:v>588251861</c:v>
                </c:pt>
                <c:pt idx="12573">
                  <c:v>588251861</c:v>
                </c:pt>
                <c:pt idx="12574">
                  <c:v>588251861</c:v>
                </c:pt>
                <c:pt idx="12575">
                  <c:v>588875326</c:v>
                </c:pt>
                <c:pt idx="12576">
                  <c:v>588875326</c:v>
                </c:pt>
                <c:pt idx="12577">
                  <c:v>588875326</c:v>
                </c:pt>
                <c:pt idx="12578">
                  <c:v>588875326</c:v>
                </c:pt>
                <c:pt idx="12579">
                  <c:v>588875326</c:v>
                </c:pt>
                <c:pt idx="12580">
                  <c:v>588875326</c:v>
                </c:pt>
                <c:pt idx="12581">
                  <c:v>588875326</c:v>
                </c:pt>
                <c:pt idx="12582">
                  <c:v>589205017</c:v>
                </c:pt>
                <c:pt idx="12583">
                  <c:v>589205017</c:v>
                </c:pt>
                <c:pt idx="12584">
                  <c:v>589205024</c:v>
                </c:pt>
                <c:pt idx="12585">
                  <c:v>589205024</c:v>
                </c:pt>
                <c:pt idx="12586">
                  <c:v>590259716</c:v>
                </c:pt>
                <c:pt idx="12587">
                  <c:v>590259716</c:v>
                </c:pt>
                <c:pt idx="12588">
                  <c:v>590259716</c:v>
                </c:pt>
                <c:pt idx="12589">
                  <c:v>590259716</c:v>
                </c:pt>
                <c:pt idx="12590">
                  <c:v>590259716</c:v>
                </c:pt>
                <c:pt idx="12591">
                  <c:v>590259716</c:v>
                </c:pt>
                <c:pt idx="12592">
                  <c:v>590259716</c:v>
                </c:pt>
                <c:pt idx="12593">
                  <c:v>590259716</c:v>
                </c:pt>
                <c:pt idx="12594">
                  <c:v>590259716</c:v>
                </c:pt>
                <c:pt idx="12595">
                  <c:v>590259716</c:v>
                </c:pt>
                <c:pt idx="12596">
                  <c:v>590259716</c:v>
                </c:pt>
                <c:pt idx="12597">
                  <c:v>590333838</c:v>
                </c:pt>
                <c:pt idx="12598">
                  <c:v>590761986</c:v>
                </c:pt>
                <c:pt idx="12599">
                  <c:v>590761986</c:v>
                </c:pt>
                <c:pt idx="12600">
                  <c:v>591210507</c:v>
                </c:pt>
                <c:pt idx="12601">
                  <c:v>591210507</c:v>
                </c:pt>
                <c:pt idx="12602">
                  <c:v>591210507</c:v>
                </c:pt>
                <c:pt idx="12603">
                  <c:v>591210507</c:v>
                </c:pt>
                <c:pt idx="12604">
                  <c:v>591210507</c:v>
                </c:pt>
                <c:pt idx="12605">
                  <c:v>591210507</c:v>
                </c:pt>
                <c:pt idx="12606">
                  <c:v>591275446</c:v>
                </c:pt>
                <c:pt idx="12607">
                  <c:v>591275446</c:v>
                </c:pt>
                <c:pt idx="12608">
                  <c:v>591275446</c:v>
                </c:pt>
                <c:pt idx="12609">
                  <c:v>591275446</c:v>
                </c:pt>
                <c:pt idx="12610">
                  <c:v>591275446</c:v>
                </c:pt>
                <c:pt idx="12611">
                  <c:v>591275446</c:v>
                </c:pt>
                <c:pt idx="12612">
                  <c:v>591275446</c:v>
                </c:pt>
                <c:pt idx="12613">
                  <c:v>591275446</c:v>
                </c:pt>
                <c:pt idx="12614">
                  <c:v>591275446</c:v>
                </c:pt>
                <c:pt idx="12615">
                  <c:v>591275446</c:v>
                </c:pt>
                <c:pt idx="12616">
                  <c:v>591275446</c:v>
                </c:pt>
                <c:pt idx="12617">
                  <c:v>591275446</c:v>
                </c:pt>
                <c:pt idx="12618">
                  <c:v>591275446</c:v>
                </c:pt>
                <c:pt idx="12619">
                  <c:v>591275446</c:v>
                </c:pt>
                <c:pt idx="12620">
                  <c:v>591275446</c:v>
                </c:pt>
                <c:pt idx="12621">
                  <c:v>591691453</c:v>
                </c:pt>
                <c:pt idx="12622">
                  <c:v>591691453</c:v>
                </c:pt>
                <c:pt idx="12623">
                  <c:v>591691453</c:v>
                </c:pt>
                <c:pt idx="12624">
                  <c:v>591691453</c:v>
                </c:pt>
                <c:pt idx="12625">
                  <c:v>591691453</c:v>
                </c:pt>
                <c:pt idx="12626">
                  <c:v>591691453</c:v>
                </c:pt>
                <c:pt idx="12627">
                  <c:v>591691453</c:v>
                </c:pt>
                <c:pt idx="12628">
                  <c:v>591691453</c:v>
                </c:pt>
                <c:pt idx="12629">
                  <c:v>591691453</c:v>
                </c:pt>
                <c:pt idx="12630">
                  <c:v>591691453</c:v>
                </c:pt>
                <c:pt idx="12631">
                  <c:v>591691453</c:v>
                </c:pt>
                <c:pt idx="12632">
                  <c:v>591691453</c:v>
                </c:pt>
                <c:pt idx="12633">
                  <c:v>591691453</c:v>
                </c:pt>
                <c:pt idx="12634">
                  <c:v>591691453</c:v>
                </c:pt>
                <c:pt idx="12635">
                  <c:v>591691453</c:v>
                </c:pt>
                <c:pt idx="12636">
                  <c:v>591691453</c:v>
                </c:pt>
                <c:pt idx="12637">
                  <c:v>591691453</c:v>
                </c:pt>
                <c:pt idx="12638">
                  <c:v>591691453</c:v>
                </c:pt>
                <c:pt idx="12639">
                  <c:v>591691453</c:v>
                </c:pt>
                <c:pt idx="12640">
                  <c:v>591691453</c:v>
                </c:pt>
                <c:pt idx="12641">
                  <c:v>591691453</c:v>
                </c:pt>
                <c:pt idx="12642">
                  <c:v>591928905</c:v>
                </c:pt>
                <c:pt idx="12643">
                  <c:v>591928905</c:v>
                </c:pt>
                <c:pt idx="12644">
                  <c:v>591971062</c:v>
                </c:pt>
                <c:pt idx="12645">
                  <c:v>591971062</c:v>
                </c:pt>
                <c:pt idx="12646">
                  <c:v>591971062</c:v>
                </c:pt>
                <c:pt idx="12647">
                  <c:v>591971062</c:v>
                </c:pt>
                <c:pt idx="12648">
                  <c:v>591971062</c:v>
                </c:pt>
                <c:pt idx="12649">
                  <c:v>591971062</c:v>
                </c:pt>
                <c:pt idx="12650">
                  <c:v>591971062</c:v>
                </c:pt>
                <c:pt idx="12651">
                  <c:v>591971062</c:v>
                </c:pt>
                <c:pt idx="12652">
                  <c:v>591971062</c:v>
                </c:pt>
                <c:pt idx="12653">
                  <c:v>591971062</c:v>
                </c:pt>
                <c:pt idx="12654">
                  <c:v>591971062</c:v>
                </c:pt>
                <c:pt idx="12655">
                  <c:v>592096952</c:v>
                </c:pt>
                <c:pt idx="12656">
                  <c:v>592096952</c:v>
                </c:pt>
                <c:pt idx="12657">
                  <c:v>592096952</c:v>
                </c:pt>
                <c:pt idx="12658">
                  <c:v>592096952</c:v>
                </c:pt>
                <c:pt idx="12659">
                  <c:v>592195835</c:v>
                </c:pt>
                <c:pt idx="12660">
                  <c:v>592380344</c:v>
                </c:pt>
                <c:pt idx="12661">
                  <c:v>592380344</c:v>
                </c:pt>
                <c:pt idx="12662">
                  <c:v>592380344</c:v>
                </c:pt>
                <c:pt idx="12663">
                  <c:v>592380344</c:v>
                </c:pt>
                <c:pt idx="12664">
                  <c:v>592380344</c:v>
                </c:pt>
                <c:pt idx="12665">
                  <c:v>592380344</c:v>
                </c:pt>
                <c:pt idx="12666">
                  <c:v>592380344</c:v>
                </c:pt>
                <c:pt idx="12667">
                  <c:v>592380344</c:v>
                </c:pt>
                <c:pt idx="12668">
                  <c:v>592380344</c:v>
                </c:pt>
                <c:pt idx="12669">
                  <c:v>592531381</c:v>
                </c:pt>
                <c:pt idx="12670">
                  <c:v>592531381</c:v>
                </c:pt>
                <c:pt idx="12671">
                  <c:v>592531381</c:v>
                </c:pt>
                <c:pt idx="12672">
                  <c:v>592531381</c:v>
                </c:pt>
                <c:pt idx="12673">
                  <c:v>592531381</c:v>
                </c:pt>
                <c:pt idx="12674">
                  <c:v>592531381</c:v>
                </c:pt>
                <c:pt idx="12675">
                  <c:v>592531381</c:v>
                </c:pt>
                <c:pt idx="12676">
                  <c:v>592531381</c:v>
                </c:pt>
                <c:pt idx="12677">
                  <c:v>592531381</c:v>
                </c:pt>
                <c:pt idx="12678">
                  <c:v>592531381</c:v>
                </c:pt>
                <c:pt idx="12679">
                  <c:v>592531381</c:v>
                </c:pt>
                <c:pt idx="12680">
                  <c:v>592531381</c:v>
                </c:pt>
                <c:pt idx="12681">
                  <c:v>592531381</c:v>
                </c:pt>
                <c:pt idx="12682">
                  <c:v>592531381</c:v>
                </c:pt>
                <c:pt idx="12683">
                  <c:v>592531381</c:v>
                </c:pt>
                <c:pt idx="12684">
                  <c:v>592531381</c:v>
                </c:pt>
                <c:pt idx="12685">
                  <c:v>592531381</c:v>
                </c:pt>
                <c:pt idx="12686">
                  <c:v>593091755</c:v>
                </c:pt>
                <c:pt idx="12687">
                  <c:v>593091755</c:v>
                </c:pt>
                <c:pt idx="12688">
                  <c:v>593091755</c:v>
                </c:pt>
                <c:pt idx="12689">
                  <c:v>593091755</c:v>
                </c:pt>
                <c:pt idx="12690">
                  <c:v>593091755</c:v>
                </c:pt>
                <c:pt idx="12691">
                  <c:v>593091755</c:v>
                </c:pt>
                <c:pt idx="12692">
                  <c:v>593091755</c:v>
                </c:pt>
                <c:pt idx="12693">
                  <c:v>593091755</c:v>
                </c:pt>
                <c:pt idx="12694">
                  <c:v>593091755</c:v>
                </c:pt>
                <c:pt idx="12695">
                  <c:v>593091755</c:v>
                </c:pt>
                <c:pt idx="12696">
                  <c:v>593091755</c:v>
                </c:pt>
                <c:pt idx="12697">
                  <c:v>593091755</c:v>
                </c:pt>
                <c:pt idx="12698">
                  <c:v>593091755</c:v>
                </c:pt>
                <c:pt idx="12699">
                  <c:v>593091755</c:v>
                </c:pt>
                <c:pt idx="12700">
                  <c:v>593091755</c:v>
                </c:pt>
                <c:pt idx="12701">
                  <c:v>593091755</c:v>
                </c:pt>
                <c:pt idx="12702">
                  <c:v>593596919</c:v>
                </c:pt>
                <c:pt idx="12703">
                  <c:v>593596919</c:v>
                </c:pt>
                <c:pt idx="12704">
                  <c:v>593596919</c:v>
                </c:pt>
                <c:pt idx="12705">
                  <c:v>593956523</c:v>
                </c:pt>
                <c:pt idx="12706">
                  <c:v>593956523</c:v>
                </c:pt>
                <c:pt idx="12707">
                  <c:v>593956523</c:v>
                </c:pt>
                <c:pt idx="12708">
                  <c:v>593956523</c:v>
                </c:pt>
                <c:pt idx="12709">
                  <c:v>593956523</c:v>
                </c:pt>
                <c:pt idx="12710">
                  <c:v>593991112</c:v>
                </c:pt>
                <c:pt idx="12711">
                  <c:v>593991112</c:v>
                </c:pt>
                <c:pt idx="12712">
                  <c:v>594350393</c:v>
                </c:pt>
                <c:pt idx="12713">
                  <c:v>594350393</c:v>
                </c:pt>
                <c:pt idx="12714">
                  <c:v>594350393</c:v>
                </c:pt>
                <c:pt idx="12715">
                  <c:v>594918423</c:v>
                </c:pt>
                <c:pt idx="12716">
                  <c:v>594918423</c:v>
                </c:pt>
                <c:pt idx="12717">
                  <c:v>594918423</c:v>
                </c:pt>
                <c:pt idx="12718">
                  <c:v>594918423</c:v>
                </c:pt>
                <c:pt idx="12719">
                  <c:v>594918423</c:v>
                </c:pt>
                <c:pt idx="12720">
                  <c:v>594918423</c:v>
                </c:pt>
                <c:pt idx="12721">
                  <c:v>594918423</c:v>
                </c:pt>
                <c:pt idx="12722">
                  <c:v>594918423</c:v>
                </c:pt>
                <c:pt idx="12723">
                  <c:v>594918423</c:v>
                </c:pt>
                <c:pt idx="12724">
                  <c:v>594918423</c:v>
                </c:pt>
                <c:pt idx="12725">
                  <c:v>594918423</c:v>
                </c:pt>
                <c:pt idx="12726">
                  <c:v>594918423</c:v>
                </c:pt>
                <c:pt idx="12727">
                  <c:v>594918423</c:v>
                </c:pt>
                <c:pt idx="12728">
                  <c:v>594918423</c:v>
                </c:pt>
                <c:pt idx="12729">
                  <c:v>594918423</c:v>
                </c:pt>
                <c:pt idx="12730">
                  <c:v>595218824</c:v>
                </c:pt>
                <c:pt idx="12731">
                  <c:v>595218824</c:v>
                </c:pt>
                <c:pt idx="12732">
                  <c:v>595218824</c:v>
                </c:pt>
                <c:pt idx="12733">
                  <c:v>595330214</c:v>
                </c:pt>
                <c:pt idx="12734">
                  <c:v>595670734</c:v>
                </c:pt>
                <c:pt idx="12735">
                  <c:v>595670734</c:v>
                </c:pt>
                <c:pt idx="12736">
                  <c:v>595670734</c:v>
                </c:pt>
                <c:pt idx="12737">
                  <c:v>595670734</c:v>
                </c:pt>
                <c:pt idx="12738">
                  <c:v>595670734</c:v>
                </c:pt>
                <c:pt idx="12739">
                  <c:v>595670734</c:v>
                </c:pt>
                <c:pt idx="12740">
                  <c:v>595670734</c:v>
                </c:pt>
                <c:pt idx="12741">
                  <c:v>595670734</c:v>
                </c:pt>
                <c:pt idx="12742">
                  <c:v>595670734</c:v>
                </c:pt>
                <c:pt idx="12743">
                  <c:v>595670734</c:v>
                </c:pt>
                <c:pt idx="12744">
                  <c:v>595670734</c:v>
                </c:pt>
                <c:pt idx="12745">
                  <c:v>595670734</c:v>
                </c:pt>
                <c:pt idx="12746">
                  <c:v>595670734</c:v>
                </c:pt>
                <c:pt idx="12747">
                  <c:v>595670734</c:v>
                </c:pt>
                <c:pt idx="12748">
                  <c:v>595670734</c:v>
                </c:pt>
                <c:pt idx="12749">
                  <c:v>595670734</c:v>
                </c:pt>
                <c:pt idx="12750">
                  <c:v>595670734</c:v>
                </c:pt>
                <c:pt idx="12751">
                  <c:v>595690404</c:v>
                </c:pt>
                <c:pt idx="12752">
                  <c:v>595690404</c:v>
                </c:pt>
                <c:pt idx="12753">
                  <c:v>595690404</c:v>
                </c:pt>
                <c:pt idx="12754">
                  <c:v>595690404</c:v>
                </c:pt>
                <c:pt idx="12755">
                  <c:v>595704738</c:v>
                </c:pt>
                <c:pt idx="12756">
                  <c:v>595704738</c:v>
                </c:pt>
                <c:pt idx="12757">
                  <c:v>595704738</c:v>
                </c:pt>
                <c:pt idx="12758">
                  <c:v>595704738</c:v>
                </c:pt>
                <c:pt idx="12759">
                  <c:v>595704738</c:v>
                </c:pt>
                <c:pt idx="12760">
                  <c:v>595704738</c:v>
                </c:pt>
                <c:pt idx="12761">
                  <c:v>595704738</c:v>
                </c:pt>
                <c:pt idx="12762">
                  <c:v>595704738</c:v>
                </c:pt>
                <c:pt idx="12763">
                  <c:v>596045732</c:v>
                </c:pt>
                <c:pt idx="12764">
                  <c:v>596045732</c:v>
                </c:pt>
                <c:pt idx="12765">
                  <c:v>596045732</c:v>
                </c:pt>
                <c:pt idx="12766">
                  <c:v>596045732</c:v>
                </c:pt>
                <c:pt idx="12767">
                  <c:v>596045732</c:v>
                </c:pt>
                <c:pt idx="12768">
                  <c:v>596045732</c:v>
                </c:pt>
                <c:pt idx="12769">
                  <c:v>596045732</c:v>
                </c:pt>
                <c:pt idx="12770">
                  <c:v>596045732</c:v>
                </c:pt>
                <c:pt idx="12771">
                  <c:v>596045732</c:v>
                </c:pt>
                <c:pt idx="12772">
                  <c:v>596045732</c:v>
                </c:pt>
                <c:pt idx="12773">
                  <c:v>596045732</c:v>
                </c:pt>
                <c:pt idx="12774">
                  <c:v>596045732</c:v>
                </c:pt>
                <c:pt idx="12775">
                  <c:v>596045732</c:v>
                </c:pt>
                <c:pt idx="12776">
                  <c:v>596045732</c:v>
                </c:pt>
                <c:pt idx="12777">
                  <c:v>596045732</c:v>
                </c:pt>
                <c:pt idx="12778">
                  <c:v>596045732</c:v>
                </c:pt>
                <c:pt idx="12779">
                  <c:v>596045732</c:v>
                </c:pt>
                <c:pt idx="12780">
                  <c:v>596045732</c:v>
                </c:pt>
                <c:pt idx="12781">
                  <c:v>596045732</c:v>
                </c:pt>
                <c:pt idx="12782">
                  <c:v>596045732</c:v>
                </c:pt>
                <c:pt idx="12783">
                  <c:v>596045732</c:v>
                </c:pt>
                <c:pt idx="12784">
                  <c:v>596045732</c:v>
                </c:pt>
                <c:pt idx="12785">
                  <c:v>596045732</c:v>
                </c:pt>
                <c:pt idx="12786">
                  <c:v>596045732</c:v>
                </c:pt>
                <c:pt idx="12787">
                  <c:v>596045732</c:v>
                </c:pt>
                <c:pt idx="12788">
                  <c:v>596045732</c:v>
                </c:pt>
                <c:pt idx="12789">
                  <c:v>596045732</c:v>
                </c:pt>
                <c:pt idx="12790">
                  <c:v>596045732</c:v>
                </c:pt>
                <c:pt idx="12791">
                  <c:v>596045739</c:v>
                </c:pt>
                <c:pt idx="12792">
                  <c:v>596045739</c:v>
                </c:pt>
                <c:pt idx="12793">
                  <c:v>596045739</c:v>
                </c:pt>
                <c:pt idx="12794">
                  <c:v>596045739</c:v>
                </c:pt>
                <c:pt idx="12795">
                  <c:v>596045739</c:v>
                </c:pt>
                <c:pt idx="12796">
                  <c:v>596045739</c:v>
                </c:pt>
                <c:pt idx="12797">
                  <c:v>596045739</c:v>
                </c:pt>
                <c:pt idx="12798">
                  <c:v>596045739</c:v>
                </c:pt>
                <c:pt idx="12799">
                  <c:v>596045739</c:v>
                </c:pt>
                <c:pt idx="12800">
                  <c:v>596045739</c:v>
                </c:pt>
                <c:pt idx="12801">
                  <c:v>596045739</c:v>
                </c:pt>
                <c:pt idx="12802">
                  <c:v>596045739</c:v>
                </c:pt>
                <c:pt idx="12803">
                  <c:v>596045739</c:v>
                </c:pt>
                <c:pt idx="12804">
                  <c:v>596045739</c:v>
                </c:pt>
                <c:pt idx="12805">
                  <c:v>596045739</c:v>
                </c:pt>
                <c:pt idx="12806">
                  <c:v>596045739</c:v>
                </c:pt>
                <c:pt idx="12807">
                  <c:v>596045739</c:v>
                </c:pt>
                <c:pt idx="12808">
                  <c:v>596045739</c:v>
                </c:pt>
                <c:pt idx="12809">
                  <c:v>596045739</c:v>
                </c:pt>
                <c:pt idx="12810">
                  <c:v>596045739</c:v>
                </c:pt>
                <c:pt idx="12811">
                  <c:v>596045739</c:v>
                </c:pt>
                <c:pt idx="12812">
                  <c:v>596045739</c:v>
                </c:pt>
                <c:pt idx="12813">
                  <c:v>596045739</c:v>
                </c:pt>
                <c:pt idx="12814">
                  <c:v>596045739</c:v>
                </c:pt>
                <c:pt idx="12815">
                  <c:v>596045739</c:v>
                </c:pt>
                <c:pt idx="12816">
                  <c:v>596045739</c:v>
                </c:pt>
                <c:pt idx="12817">
                  <c:v>596045739</c:v>
                </c:pt>
                <c:pt idx="12818">
                  <c:v>596178492</c:v>
                </c:pt>
                <c:pt idx="12819">
                  <c:v>596178492</c:v>
                </c:pt>
                <c:pt idx="12820">
                  <c:v>596178492</c:v>
                </c:pt>
                <c:pt idx="12821">
                  <c:v>596178492</c:v>
                </c:pt>
                <c:pt idx="12822">
                  <c:v>596178492</c:v>
                </c:pt>
                <c:pt idx="12823">
                  <c:v>596178492</c:v>
                </c:pt>
                <c:pt idx="12824">
                  <c:v>596178492</c:v>
                </c:pt>
                <c:pt idx="12825">
                  <c:v>596178492</c:v>
                </c:pt>
                <c:pt idx="12826">
                  <c:v>596178492</c:v>
                </c:pt>
                <c:pt idx="12827">
                  <c:v>596178492</c:v>
                </c:pt>
                <c:pt idx="12828">
                  <c:v>596178492</c:v>
                </c:pt>
                <c:pt idx="12829">
                  <c:v>596649899</c:v>
                </c:pt>
                <c:pt idx="12830">
                  <c:v>596649899</c:v>
                </c:pt>
                <c:pt idx="12831">
                  <c:v>596666470</c:v>
                </c:pt>
                <c:pt idx="12832">
                  <c:v>596666470</c:v>
                </c:pt>
                <c:pt idx="12833">
                  <c:v>596886981</c:v>
                </c:pt>
                <c:pt idx="12834">
                  <c:v>597294041</c:v>
                </c:pt>
                <c:pt idx="12835">
                  <c:v>597534976</c:v>
                </c:pt>
                <c:pt idx="12836">
                  <c:v>597534976</c:v>
                </c:pt>
                <c:pt idx="12837">
                  <c:v>597534976</c:v>
                </c:pt>
                <c:pt idx="12838">
                  <c:v>597534976</c:v>
                </c:pt>
                <c:pt idx="12839">
                  <c:v>597534976</c:v>
                </c:pt>
                <c:pt idx="12840">
                  <c:v>597534976</c:v>
                </c:pt>
                <c:pt idx="12841">
                  <c:v>597569882</c:v>
                </c:pt>
                <c:pt idx="12842">
                  <c:v>597569882</c:v>
                </c:pt>
                <c:pt idx="12843">
                  <c:v>597569882</c:v>
                </c:pt>
                <c:pt idx="12844">
                  <c:v>597569882</c:v>
                </c:pt>
                <c:pt idx="12845">
                  <c:v>597569882</c:v>
                </c:pt>
                <c:pt idx="12846">
                  <c:v>597569882</c:v>
                </c:pt>
                <c:pt idx="12847">
                  <c:v>597569882</c:v>
                </c:pt>
                <c:pt idx="12848">
                  <c:v>597709146</c:v>
                </c:pt>
                <c:pt idx="12849">
                  <c:v>597709146</c:v>
                </c:pt>
                <c:pt idx="12850">
                  <c:v>597709146</c:v>
                </c:pt>
                <c:pt idx="12851">
                  <c:v>597709146</c:v>
                </c:pt>
                <c:pt idx="12852">
                  <c:v>597709146</c:v>
                </c:pt>
                <c:pt idx="12853">
                  <c:v>597728520</c:v>
                </c:pt>
                <c:pt idx="12854">
                  <c:v>597728520</c:v>
                </c:pt>
                <c:pt idx="12855">
                  <c:v>597728520</c:v>
                </c:pt>
                <c:pt idx="12856">
                  <c:v>597728520</c:v>
                </c:pt>
                <c:pt idx="12857">
                  <c:v>597728520</c:v>
                </c:pt>
                <c:pt idx="12858">
                  <c:v>597728520</c:v>
                </c:pt>
                <c:pt idx="12859">
                  <c:v>597786314</c:v>
                </c:pt>
                <c:pt idx="12860">
                  <c:v>597786314</c:v>
                </c:pt>
                <c:pt idx="12861">
                  <c:v>597786314</c:v>
                </c:pt>
                <c:pt idx="12862">
                  <c:v>597786314</c:v>
                </c:pt>
                <c:pt idx="12863">
                  <c:v>597786314</c:v>
                </c:pt>
                <c:pt idx="12864">
                  <c:v>597786314</c:v>
                </c:pt>
                <c:pt idx="12865">
                  <c:v>597786314</c:v>
                </c:pt>
                <c:pt idx="12866">
                  <c:v>597786314</c:v>
                </c:pt>
                <c:pt idx="12867">
                  <c:v>597786314</c:v>
                </c:pt>
                <c:pt idx="12868">
                  <c:v>597876178</c:v>
                </c:pt>
                <c:pt idx="12869">
                  <c:v>597876178</c:v>
                </c:pt>
                <c:pt idx="12870">
                  <c:v>597876178</c:v>
                </c:pt>
                <c:pt idx="12871">
                  <c:v>597876178</c:v>
                </c:pt>
                <c:pt idx="12872">
                  <c:v>597876178</c:v>
                </c:pt>
                <c:pt idx="12873">
                  <c:v>597876178</c:v>
                </c:pt>
                <c:pt idx="12874">
                  <c:v>597876178</c:v>
                </c:pt>
                <c:pt idx="12875">
                  <c:v>597876178</c:v>
                </c:pt>
                <c:pt idx="12876">
                  <c:v>597876178</c:v>
                </c:pt>
                <c:pt idx="12877">
                  <c:v>597876178</c:v>
                </c:pt>
                <c:pt idx="12878">
                  <c:v>597876178</c:v>
                </c:pt>
                <c:pt idx="12879">
                  <c:v>597876178</c:v>
                </c:pt>
                <c:pt idx="12880">
                  <c:v>597876178</c:v>
                </c:pt>
                <c:pt idx="12881">
                  <c:v>597876178</c:v>
                </c:pt>
                <c:pt idx="12882">
                  <c:v>597876178</c:v>
                </c:pt>
                <c:pt idx="12883">
                  <c:v>597876178</c:v>
                </c:pt>
                <c:pt idx="12884">
                  <c:v>597885072</c:v>
                </c:pt>
                <c:pt idx="12885">
                  <c:v>597885072</c:v>
                </c:pt>
                <c:pt idx="12886">
                  <c:v>597885072</c:v>
                </c:pt>
                <c:pt idx="12887">
                  <c:v>597885072</c:v>
                </c:pt>
                <c:pt idx="12888">
                  <c:v>597885072</c:v>
                </c:pt>
                <c:pt idx="12889">
                  <c:v>597885072</c:v>
                </c:pt>
                <c:pt idx="12890">
                  <c:v>597885072</c:v>
                </c:pt>
                <c:pt idx="12891">
                  <c:v>597885072</c:v>
                </c:pt>
                <c:pt idx="12892">
                  <c:v>597885072</c:v>
                </c:pt>
                <c:pt idx="12893">
                  <c:v>597885072</c:v>
                </c:pt>
                <c:pt idx="12894">
                  <c:v>597885072</c:v>
                </c:pt>
                <c:pt idx="12895">
                  <c:v>597885072</c:v>
                </c:pt>
                <c:pt idx="12896">
                  <c:v>597885072</c:v>
                </c:pt>
                <c:pt idx="12897">
                  <c:v>597885072</c:v>
                </c:pt>
                <c:pt idx="12898">
                  <c:v>597885072</c:v>
                </c:pt>
                <c:pt idx="12899">
                  <c:v>597885072</c:v>
                </c:pt>
                <c:pt idx="12900">
                  <c:v>597885072</c:v>
                </c:pt>
                <c:pt idx="12901">
                  <c:v>598422085</c:v>
                </c:pt>
                <c:pt idx="12902">
                  <c:v>598422085</c:v>
                </c:pt>
                <c:pt idx="12903">
                  <c:v>598422085</c:v>
                </c:pt>
                <c:pt idx="12904">
                  <c:v>598422085</c:v>
                </c:pt>
                <c:pt idx="12905">
                  <c:v>598422085</c:v>
                </c:pt>
                <c:pt idx="12906">
                  <c:v>598422085</c:v>
                </c:pt>
                <c:pt idx="12907">
                  <c:v>598422085</c:v>
                </c:pt>
                <c:pt idx="12908">
                  <c:v>598422085</c:v>
                </c:pt>
                <c:pt idx="12909">
                  <c:v>598422085</c:v>
                </c:pt>
                <c:pt idx="12910">
                  <c:v>598422085</c:v>
                </c:pt>
                <c:pt idx="12911">
                  <c:v>598422085</c:v>
                </c:pt>
                <c:pt idx="12912">
                  <c:v>598649735</c:v>
                </c:pt>
                <c:pt idx="12913">
                  <c:v>598649735</c:v>
                </c:pt>
                <c:pt idx="12914">
                  <c:v>598649735</c:v>
                </c:pt>
                <c:pt idx="12915">
                  <c:v>598649735</c:v>
                </c:pt>
                <c:pt idx="12916">
                  <c:v>599146952</c:v>
                </c:pt>
                <c:pt idx="12917">
                  <c:v>599146952</c:v>
                </c:pt>
                <c:pt idx="12918">
                  <c:v>599146952</c:v>
                </c:pt>
                <c:pt idx="12919">
                  <c:v>599146952</c:v>
                </c:pt>
                <c:pt idx="12920">
                  <c:v>599146952</c:v>
                </c:pt>
                <c:pt idx="12921">
                  <c:v>599146952</c:v>
                </c:pt>
                <c:pt idx="12922">
                  <c:v>599146952</c:v>
                </c:pt>
                <c:pt idx="12923">
                  <c:v>599146952</c:v>
                </c:pt>
                <c:pt idx="12924">
                  <c:v>599146952</c:v>
                </c:pt>
                <c:pt idx="12925">
                  <c:v>599146952</c:v>
                </c:pt>
                <c:pt idx="12926">
                  <c:v>599146952</c:v>
                </c:pt>
                <c:pt idx="12927">
                  <c:v>599146952</c:v>
                </c:pt>
                <c:pt idx="12928">
                  <c:v>599146952</c:v>
                </c:pt>
                <c:pt idx="12929">
                  <c:v>599146952</c:v>
                </c:pt>
                <c:pt idx="12930">
                  <c:v>599146952</c:v>
                </c:pt>
                <c:pt idx="12931">
                  <c:v>599146952</c:v>
                </c:pt>
                <c:pt idx="12932">
                  <c:v>599146952</c:v>
                </c:pt>
                <c:pt idx="12933">
                  <c:v>599563234</c:v>
                </c:pt>
                <c:pt idx="12934">
                  <c:v>599563234</c:v>
                </c:pt>
                <c:pt idx="12935">
                  <c:v>599563234</c:v>
                </c:pt>
                <c:pt idx="12936">
                  <c:v>599563234</c:v>
                </c:pt>
                <c:pt idx="12937">
                  <c:v>599563234</c:v>
                </c:pt>
                <c:pt idx="12938">
                  <c:v>599563234</c:v>
                </c:pt>
                <c:pt idx="12939">
                  <c:v>599563234</c:v>
                </c:pt>
                <c:pt idx="12940">
                  <c:v>599563234</c:v>
                </c:pt>
                <c:pt idx="12941">
                  <c:v>599563234</c:v>
                </c:pt>
                <c:pt idx="12942">
                  <c:v>599563234</c:v>
                </c:pt>
                <c:pt idx="12943">
                  <c:v>599563234</c:v>
                </c:pt>
                <c:pt idx="12944">
                  <c:v>599563234</c:v>
                </c:pt>
                <c:pt idx="12945">
                  <c:v>599563234</c:v>
                </c:pt>
                <c:pt idx="12946">
                  <c:v>599563234</c:v>
                </c:pt>
                <c:pt idx="12947">
                  <c:v>599563234</c:v>
                </c:pt>
                <c:pt idx="12948">
                  <c:v>599563234</c:v>
                </c:pt>
                <c:pt idx="12949">
                  <c:v>599563234</c:v>
                </c:pt>
                <c:pt idx="12950">
                  <c:v>599563234</c:v>
                </c:pt>
                <c:pt idx="12951">
                  <c:v>599563234</c:v>
                </c:pt>
                <c:pt idx="12952">
                  <c:v>599563234</c:v>
                </c:pt>
                <c:pt idx="12953">
                  <c:v>599742067</c:v>
                </c:pt>
                <c:pt idx="12954">
                  <c:v>599742067</c:v>
                </c:pt>
                <c:pt idx="12955">
                  <c:v>599742067</c:v>
                </c:pt>
                <c:pt idx="12956">
                  <c:v>599742067</c:v>
                </c:pt>
                <c:pt idx="12957">
                  <c:v>599742067</c:v>
                </c:pt>
                <c:pt idx="12958">
                  <c:v>599742067</c:v>
                </c:pt>
                <c:pt idx="12959">
                  <c:v>599742067</c:v>
                </c:pt>
                <c:pt idx="12960">
                  <c:v>599742067</c:v>
                </c:pt>
                <c:pt idx="12961">
                  <c:v>599742067</c:v>
                </c:pt>
                <c:pt idx="12962">
                  <c:v>599742067</c:v>
                </c:pt>
                <c:pt idx="12963">
                  <c:v>599742067</c:v>
                </c:pt>
                <c:pt idx="12964">
                  <c:v>599742067</c:v>
                </c:pt>
                <c:pt idx="12965">
                  <c:v>599742067</c:v>
                </c:pt>
                <c:pt idx="12966">
                  <c:v>599742067</c:v>
                </c:pt>
                <c:pt idx="12967">
                  <c:v>599767513</c:v>
                </c:pt>
                <c:pt idx="12968">
                  <c:v>599767513</c:v>
                </c:pt>
                <c:pt idx="12969">
                  <c:v>599767513</c:v>
                </c:pt>
                <c:pt idx="12970">
                  <c:v>599824260</c:v>
                </c:pt>
                <c:pt idx="12971">
                  <c:v>599824260</c:v>
                </c:pt>
                <c:pt idx="12972">
                  <c:v>599824260</c:v>
                </c:pt>
                <c:pt idx="12973">
                  <c:v>599824260</c:v>
                </c:pt>
                <c:pt idx="12974">
                  <c:v>599824260</c:v>
                </c:pt>
                <c:pt idx="12975">
                  <c:v>599824260</c:v>
                </c:pt>
                <c:pt idx="12976">
                  <c:v>599824260</c:v>
                </c:pt>
                <c:pt idx="12977">
                  <c:v>599824260</c:v>
                </c:pt>
                <c:pt idx="12978">
                  <c:v>599824260</c:v>
                </c:pt>
                <c:pt idx="12979">
                  <c:v>599824260</c:v>
                </c:pt>
                <c:pt idx="12980">
                  <c:v>599904227</c:v>
                </c:pt>
                <c:pt idx="12981">
                  <c:v>599904227</c:v>
                </c:pt>
                <c:pt idx="12982">
                  <c:v>600409674</c:v>
                </c:pt>
                <c:pt idx="12983">
                  <c:v>600409674</c:v>
                </c:pt>
                <c:pt idx="12984">
                  <c:v>600409674</c:v>
                </c:pt>
                <c:pt idx="12985">
                  <c:v>600409674</c:v>
                </c:pt>
                <c:pt idx="12986">
                  <c:v>600409674</c:v>
                </c:pt>
                <c:pt idx="12987">
                  <c:v>600409674</c:v>
                </c:pt>
                <c:pt idx="12988">
                  <c:v>600409674</c:v>
                </c:pt>
                <c:pt idx="12989">
                  <c:v>600409674</c:v>
                </c:pt>
                <c:pt idx="12990">
                  <c:v>600409674</c:v>
                </c:pt>
                <c:pt idx="12991">
                  <c:v>600409674</c:v>
                </c:pt>
                <c:pt idx="12992">
                  <c:v>600409674</c:v>
                </c:pt>
                <c:pt idx="12993">
                  <c:v>600409674</c:v>
                </c:pt>
                <c:pt idx="12994">
                  <c:v>600409674</c:v>
                </c:pt>
                <c:pt idx="12995">
                  <c:v>600409674</c:v>
                </c:pt>
                <c:pt idx="12996">
                  <c:v>601017223</c:v>
                </c:pt>
                <c:pt idx="12997">
                  <c:v>601017223</c:v>
                </c:pt>
                <c:pt idx="12998">
                  <c:v>601017223</c:v>
                </c:pt>
                <c:pt idx="12999">
                  <c:v>601017223</c:v>
                </c:pt>
                <c:pt idx="13000">
                  <c:v>601017223</c:v>
                </c:pt>
                <c:pt idx="13001">
                  <c:v>601017223</c:v>
                </c:pt>
                <c:pt idx="13002">
                  <c:v>601166363</c:v>
                </c:pt>
                <c:pt idx="13003">
                  <c:v>601166363</c:v>
                </c:pt>
                <c:pt idx="13004">
                  <c:v>601166363</c:v>
                </c:pt>
                <c:pt idx="13005">
                  <c:v>601166363</c:v>
                </c:pt>
                <c:pt idx="13006">
                  <c:v>601166363</c:v>
                </c:pt>
                <c:pt idx="13007">
                  <c:v>601166363</c:v>
                </c:pt>
                <c:pt idx="13008">
                  <c:v>601204425</c:v>
                </c:pt>
                <c:pt idx="13009">
                  <c:v>601204425</c:v>
                </c:pt>
                <c:pt idx="13010">
                  <c:v>601204425</c:v>
                </c:pt>
                <c:pt idx="13011">
                  <c:v>601204425</c:v>
                </c:pt>
                <c:pt idx="13012">
                  <c:v>601204425</c:v>
                </c:pt>
                <c:pt idx="13013">
                  <c:v>601204425</c:v>
                </c:pt>
                <c:pt idx="13014">
                  <c:v>601266986</c:v>
                </c:pt>
                <c:pt idx="13015">
                  <c:v>601266986</c:v>
                </c:pt>
                <c:pt idx="13016">
                  <c:v>601266986</c:v>
                </c:pt>
                <c:pt idx="13017">
                  <c:v>601266986</c:v>
                </c:pt>
                <c:pt idx="13018">
                  <c:v>601266986</c:v>
                </c:pt>
                <c:pt idx="13019">
                  <c:v>601266986</c:v>
                </c:pt>
                <c:pt idx="13020">
                  <c:v>601266986</c:v>
                </c:pt>
                <c:pt idx="13021">
                  <c:v>601266986</c:v>
                </c:pt>
                <c:pt idx="13022">
                  <c:v>601266986</c:v>
                </c:pt>
                <c:pt idx="13023">
                  <c:v>601436533</c:v>
                </c:pt>
                <c:pt idx="13024">
                  <c:v>601436533</c:v>
                </c:pt>
                <c:pt idx="13025">
                  <c:v>601785960</c:v>
                </c:pt>
                <c:pt idx="13026">
                  <c:v>601785960</c:v>
                </c:pt>
                <c:pt idx="13027">
                  <c:v>601785960</c:v>
                </c:pt>
                <c:pt idx="13028">
                  <c:v>601785960</c:v>
                </c:pt>
                <c:pt idx="13029">
                  <c:v>601785960</c:v>
                </c:pt>
                <c:pt idx="13030">
                  <c:v>601785960</c:v>
                </c:pt>
                <c:pt idx="13031">
                  <c:v>601785960</c:v>
                </c:pt>
                <c:pt idx="13032">
                  <c:v>601785960</c:v>
                </c:pt>
                <c:pt idx="13033">
                  <c:v>601887962</c:v>
                </c:pt>
                <c:pt idx="13034">
                  <c:v>602020740</c:v>
                </c:pt>
                <c:pt idx="13035">
                  <c:v>602020740</c:v>
                </c:pt>
                <c:pt idx="13036">
                  <c:v>602149666</c:v>
                </c:pt>
                <c:pt idx="13037">
                  <c:v>602149666</c:v>
                </c:pt>
                <c:pt idx="13038">
                  <c:v>602149666</c:v>
                </c:pt>
                <c:pt idx="13039">
                  <c:v>602149666</c:v>
                </c:pt>
                <c:pt idx="13040">
                  <c:v>602149666</c:v>
                </c:pt>
                <c:pt idx="13041">
                  <c:v>602149666</c:v>
                </c:pt>
                <c:pt idx="13042">
                  <c:v>602149666</c:v>
                </c:pt>
                <c:pt idx="13043">
                  <c:v>602149666</c:v>
                </c:pt>
                <c:pt idx="13044">
                  <c:v>602149666</c:v>
                </c:pt>
                <c:pt idx="13045">
                  <c:v>602149666</c:v>
                </c:pt>
                <c:pt idx="13046">
                  <c:v>602149666</c:v>
                </c:pt>
                <c:pt idx="13047">
                  <c:v>602149666</c:v>
                </c:pt>
                <c:pt idx="13048">
                  <c:v>602613668</c:v>
                </c:pt>
                <c:pt idx="13049">
                  <c:v>602613668</c:v>
                </c:pt>
                <c:pt idx="13050">
                  <c:v>602613668</c:v>
                </c:pt>
                <c:pt idx="13051">
                  <c:v>602666628</c:v>
                </c:pt>
                <c:pt idx="13052">
                  <c:v>602666628</c:v>
                </c:pt>
                <c:pt idx="13053">
                  <c:v>602666628</c:v>
                </c:pt>
                <c:pt idx="13054">
                  <c:v>602666628</c:v>
                </c:pt>
                <c:pt idx="13055">
                  <c:v>602666628</c:v>
                </c:pt>
                <c:pt idx="13056">
                  <c:v>602666628</c:v>
                </c:pt>
                <c:pt idx="13057">
                  <c:v>602666628</c:v>
                </c:pt>
                <c:pt idx="13058">
                  <c:v>602666628</c:v>
                </c:pt>
                <c:pt idx="13059">
                  <c:v>602666628</c:v>
                </c:pt>
                <c:pt idx="13060">
                  <c:v>602693396</c:v>
                </c:pt>
                <c:pt idx="13061">
                  <c:v>602693396</c:v>
                </c:pt>
                <c:pt idx="13062">
                  <c:v>602693396</c:v>
                </c:pt>
                <c:pt idx="13063">
                  <c:v>602693396</c:v>
                </c:pt>
                <c:pt idx="13064">
                  <c:v>602693396</c:v>
                </c:pt>
                <c:pt idx="13065">
                  <c:v>602693396</c:v>
                </c:pt>
                <c:pt idx="13066">
                  <c:v>602693396</c:v>
                </c:pt>
                <c:pt idx="13067">
                  <c:v>602693396</c:v>
                </c:pt>
                <c:pt idx="13068">
                  <c:v>602693396</c:v>
                </c:pt>
                <c:pt idx="13069">
                  <c:v>603178373</c:v>
                </c:pt>
                <c:pt idx="13070">
                  <c:v>603178373</c:v>
                </c:pt>
                <c:pt idx="13071">
                  <c:v>603604343</c:v>
                </c:pt>
                <c:pt idx="13072">
                  <c:v>603604343</c:v>
                </c:pt>
                <c:pt idx="13073">
                  <c:v>603604343</c:v>
                </c:pt>
                <c:pt idx="13074">
                  <c:v>603604343</c:v>
                </c:pt>
                <c:pt idx="13075">
                  <c:v>603604343</c:v>
                </c:pt>
                <c:pt idx="13076">
                  <c:v>603604343</c:v>
                </c:pt>
                <c:pt idx="13077">
                  <c:v>603604343</c:v>
                </c:pt>
                <c:pt idx="13078">
                  <c:v>603604343</c:v>
                </c:pt>
                <c:pt idx="13079">
                  <c:v>603813195</c:v>
                </c:pt>
                <c:pt idx="13080">
                  <c:v>603813195</c:v>
                </c:pt>
                <c:pt idx="13081">
                  <c:v>603813195</c:v>
                </c:pt>
                <c:pt idx="13082">
                  <c:v>603813195</c:v>
                </c:pt>
                <c:pt idx="13083">
                  <c:v>603813195</c:v>
                </c:pt>
                <c:pt idx="13084">
                  <c:v>603813195</c:v>
                </c:pt>
                <c:pt idx="13085">
                  <c:v>603813195</c:v>
                </c:pt>
                <c:pt idx="13086">
                  <c:v>603845651</c:v>
                </c:pt>
                <c:pt idx="13087">
                  <c:v>603845651</c:v>
                </c:pt>
                <c:pt idx="13088">
                  <c:v>603845651</c:v>
                </c:pt>
                <c:pt idx="13089">
                  <c:v>603845651</c:v>
                </c:pt>
                <c:pt idx="13090">
                  <c:v>603845651</c:v>
                </c:pt>
                <c:pt idx="13091">
                  <c:v>603845651</c:v>
                </c:pt>
                <c:pt idx="13092">
                  <c:v>603881249</c:v>
                </c:pt>
                <c:pt idx="13093">
                  <c:v>603881249</c:v>
                </c:pt>
                <c:pt idx="13094">
                  <c:v>603881249</c:v>
                </c:pt>
                <c:pt idx="13095">
                  <c:v>603881249</c:v>
                </c:pt>
                <c:pt idx="13096">
                  <c:v>603881249</c:v>
                </c:pt>
                <c:pt idx="13097">
                  <c:v>603881249</c:v>
                </c:pt>
                <c:pt idx="13098">
                  <c:v>603881249</c:v>
                </c:pt>
                <c:pt idx="13099">
                  <c:v>603881249</c:v>
                </c:pt>
                <c:pt idx="13100">
                  <c:v>603881249</c:v>
                </c:pt>
                <c:pt idx="13101">
                  <c:v>603881249</c:v>
                </c:pt>
                <c:pt idx="13102">
                  <c:v>603969431</c:v>
                </c:pt>
                <c:pt idx="13103">
                  <c:v>603969431</c:v>
                </c:pt>
                <c:pt idx="13104">
                  <c:v>603969431</c:v>
                </c:pt>
                <c:pt idx="13105">
                  <c:v>603969431</c:v>
                </c:pt>
                <c:pt idx="13106">
                  <c:v>603969431</c:v>
                </c:pt>
                <c:pt idx="13107">
                  <c:v>603969431</c:v>
                </c:pt>
                <c:pt idx="13108">
                  <c:v>603969431</c:v>
                </c:pt>
                <c:pt idx="13109">
                  <c:v>603969431</c:v>
                </c:pt>
                <c:pt idx="13110">
                  <c:v>603969431</c:v>
                </c:pt>
                <c:pt idx="13111">
                  <c:v>603969431</c:v>
                </c:pt>
                <c:pt idx="13112">
                  <c:v>603969431</c:v>
                </c:pt>
                <c:pt idx="13113">
                  <c:v>603969431</c:v>
                </c:pt>
                <c:pt idx="13114">
                  <c:v>603969431</c:v>
                </c:pt>
                <c:pt idx="13115">
                  <c:v>603969431</c:v>
                </c:pt>
                <c:pt idx="13116">
                  <c:v>604512702</c:v>
                </c:pt>
                <c:pt idx="13117">
                  <c:v>604825780</c:v>
                </c:pt>
                <c:pt idx="13118">
                  <c:v>604825780</c:v>
                </c:pt>
                <c:pt idx="13119">
                  <c:v>604825780</c:v>
                </c:pt>
                <c:pt idx="13120">
                  <c:v>604825780</c:v>
                </c:pt>
                <c:pt idx="13121">
                  <c:v>604825780</c:v>
                </c:pt>
                <c:pt idx="13122">
                  <c:v>604825780</c:v>
                </c:pt>
                <c:pt idx="13123">
                  <c:v>604825780</c:v>
                </c:pt>
                <c:pt idx="13124">
                  <c:v>604825780</c:v>
                </c:pt>
                <c:pt idx="13125">
                  <c:v>604825780</c:v>
                </c:pt>
                <c:pt idx="13126">
                  <c:v>604825780</c:v>
                </c:pt>
                <c:pt idx="13127">
                  <c:v>605093458</c:v>
                </c:pt>
                <c:pt idx="13128">
                  <c:v>605093458</c:v>
                </c:pt>
                <c:pt idx="13129">
                  <c:v>605093458</c:v>
                </c:pt>
                <c:pt idx="13130">
                  <c:v>605093458</c:v>
                </c:pt>
                <c:pt idx="13131">
                  <c:v>605093458</c:v>
                </c:pt>
                <c:pt idx="13132">
                  <c:v>605093458</c:v>
                </c:pt>
                <c:pt idx="13133">
                  <c:v>605093458</c:v>
                </c:pt>
                <c:pt idx="13134">
                  <c:v>605093458</c:v>
                </c:pt>
                <c:pt idx="13135">
                  <c:v>605093458</c:v>
                </c:pt>
                <c:pt idx="13136">
                  <c:v>605093458</c:v>
                </c:pt>
                <c:pt idx="13137">
                  <c:v>605093458</c:v>
                </c:pt>
                <c:pt idx="13138">
                  <c:v>605093458</c:v>
                </c:pt>
                <c:pt idx="13139">
                  <c:v>605093458</c:v>
                </c:pt>
                <c:pt idx="13140">
                  <c:v>605093458</c:v>
                </c:pt>
                <c:pt idx="13141">
                  <c:v>605093458</c:v>
                </c:pt>
                <c:pt idx="13142">
                  <c:v>605093458</c:v>
                </c:pt>
                <c:pt idx="13143">
                  <c:v>605093458</c:v>
                </c:pt>
                <c:pt idx="13144">
                  <c:v>605093458</c:v>
                </c:pt>
                <c:pt idx="13145">
                  <c:v>605093458</c:v>
                </c:pt>
                <c:pt idx="13146">
                  <c:v>605093458</c:v>
                </c:pt>
                <c:pt idx="13147">
                  <c:v>605093458</c:v>
                </c:pt>
                <c:pt idx="13148">
                  <c:v>605093458</c:v>
                </c:pt>
                <c:pt idx="13149">
                  <c:v>605093458</c:v>
                </c:pt>
                <c:pt idx="13150">
                  <c:v>605402561</c:v>
                </c:pt>
                <c:pt idx="13151">
                  <c:v>605402561</c:v>
                </c:pt>
                <c:pt idx="13152">
                  <c:v>605402561</c:v>
                </c:pt>
                <c:pt idx="13153">
                  <c:v>605402561</c:v>
                </c:pt>
                <c:pt idx="13154">
                  <c:v>605402561</c:v>
                </c:pt>
                <c:pt idx="13155">
                  <c:v>605402561</c:v>
                </c:pt>
                <c:pt idx="13156">
                  <c:v>605402561</c:v>
                </c:pt>
                <c:pt idx="13157">
                  <c:v>605402561</c:v>
                </c:pt>
                <c:pt idx="13158">
                  <c:v>605402561</c:v>
                </c:pt>
                <c:pt idx="13159">
                  <c:v>605402561</c:v>
                </c:pt>
                <c:pt idx="13160">
                  <c:v>605402561</c:v>
                </c:pt>
                <c:pt idx="13161">
                  <c:v>605402568</c:v>
                </c:pt>
                <c:pt idx="13162">
                  <c:v>605402568</c:v>
                </c:pt>
                <c:pt idx="13163">
                  <c:v>605402568</c:v>
                </c:pt>
                <c:pt idx="13164">
                  <c:v>605402568</c:v>
                </c:pt>
                <c:pt idx="13165">
                  <c:v>605402568</c:v>
                </c:pt>
                <c:pt idx="13166">
                  <c:v>605402568</c:v>
                </c:pt>
                <c:pt idx="13167">
                  <c:v>605402568</c:v>
                </c:pt>
                <c:pt idx="13168">
                  <c:v>605402568</c:v>
                </c:pt>
                <c:pt idx="13169">
                  <c:v>605402568</c:v>
                </c:pt>
                <c:pt idx="13170">
                  <c:v>605402568</c:v>
                </c:pt>
                <c:pt idx="13171">
                  <c:v>605402568</c:v>
                </c:pt>
                <c:pt idx="13172">
                  <c:v>605402568</c:v>
                </c:pt>
                <c:pt idx="13173">
                  <c:v>605402568</c:v>
                </c:pt>
                <c:pt idx="13174">
                  <c:v>605402568</c:v>
                </c:pt>
                <c:pt idx="13175">
                  <c:v>605437269</c:v>
                </c:pt>
                <c:pt idx="13176">
                  <c:v>605441342</c:v>
                </c:pt>
                <c:pt idx="13177">
                  <c:v>605441342</c:v>
                </c:pt>
                <c:pt idx="13178">
                  <c:v>605441342</c:v>
                </c:pt>
                <c:pt idx="13179">
                  <c:v>605441342</c:v>
                </c:pt>
                <c:pt idx="13180">
                  <c:v>605441342</c:v>
                </c:pt>
                <c:pt idx="13181">
                  <c:v>605441342</c:v>
                </c:pt>
                <c:pt idx="13182">
                  <c:v>605441342</c:v>
                </c:pt>
                <c:pt idx="13183">
                  <c:v>605441342</c:v>
                </c:pt>
                <c:pt idx="13184">
                  <c:v>605441342</c:v>
                </c:pt>
                <c:pt idx="13185">
                  <c:v>605441342</c:v>
                </c:pt>
                <c:pt idx="13186">
                  <c:v>605441342</c:v>
                </c:pt>
                <c:pt idx="13187">
                  <c:v>605441342</c:v>
                </c:pt>
                <c:pt idx="13188">
                  <c:v>605441342</c:v>
                </c:pt>
                <c:pt idx="13189">
                  <c:v>605441342</c:v>
                </c:pt>
                <c:pt idx="13190">
                  <c:v>605441342</c:v>
                </c:pt>
                <c:pt idx="13191">
                  <c:v>605441342</c:v>
                </c:pt>
                <c:pt idx="13192">
                  <c:v>605441342</c:v>
                </c:pt>
                <c:pt idx="13193">
                  <c:v>605441342</c:v>
                </c:pt>
                <c:pt idx="13194">
                  <c:v>605441342</c:v>
                </c:pt>
                <c:pt idx="13195">
                  <c:v>606088331</c:v>
                </c:pt>
                <c:pt idx="13196">
                  <c:v>606088331</c:v>
                </c:pt>
                <c:pt idx="13197">
                  <c:v>606088331</c:v>
                </c:pt>
                <c:pt idx="13198">
                  <c:v>606088331</c:v>
                </c:pt>
                <c:pt idx="13199">
                  <c:v>606088331</c:v>
                </c:pt>
                <c:pt idx="13200">
                  <c:v>606088331</c:v>
                </c:pt>
                <c:pt idx="13201">
                  <c:v>606088331</c:v>
                </c:pt>
                <c:pt idx="13202">
                  <c:v>606088331</c:v>
                </c:pt>
                <c:pt idx="13203">
                  <c:v>606088331</c:v>
                </c:pt>
                <c:pt idx="13204">
                  <c:v>606114569</c:v>
                </c:pt>
                <c:pt idx="13205">
                  <c:v>606114569</c:v>
                </c:pt>
                <c:pt idx="13206">
                  <c:v>606114569</c:v>
                </c:pt>
                <c:pt idx="13207">
                  <c:v>606114569</c:v>
                </c:pt>
                <c:pt idx="13208">
                  <c:v>606114569</c:v>
                </c:pt>
                <c:pt idx="13209">
                  <c:v>606114569</c:v>
                </c:pt>
                <c:pt idx="13210">
                  <c:v>606114569</c:v>
                </c:pt>
                <c:pt idx="13211">
                  <c:v>606243895</c:v>
                </c:pt>
                <c:pt idx="13212">
                  <c:v>606243895</c:v>
                </c:pt>
                <c:pt idx="13213">
                  <c:v>606243895</c:v>
                </c:pt>
                <c:pt idx="13214">
                  <c:v>606243895</c:v>
                </c:pt>
                <c:pt idx="13215">
                  <c:v>606243895</c:v>
                </c:pt>
                <c:pt idx="13216">
                  <c:v>606243895</c:v>
                </c:pt>
                <c:pt idx="13217">
                  <c:v>606243895</c:v>
                </c:pt>
                <c:pt idx="13218">
                  <c:v>606243895</c:v>
                </c:pt>
                <c:pt idx="13219">
                  <c:v>606243895</c:v>
                </c:pt>
                <c:pt idx="13220">
                  <c:v>607215067</c:v>
                </c:pt>
                <c:pt idx="13221">
                  <c:v>607472386</c:v>
                </c:pt>
                <c:pt idx="13222">
                  <c:v>607472386</c:v>
                </c:pt>
                <c:pt idx="13223">
                  <c:v>607472386</c:v>
                </c:pt>
                <c:pt idx="13224">
                  <c:v>608135444</c:v>
                </c:pt>
                <c:pt idx="13225">
                  <c:v>608135444</c:v>
                </c:pt>
                <c:pt idx="13226">
                  <c:v>608376629</c:v>
                </c:pt>
                <c:pt idx="13227">
                  <c:v>608376629</c:v>
                </c:pt>
                <c:pt idx="13228">
                  <c:v>608376629</c:v>
                </c:pt>
                <c:pt idx="13229">
                  <c:v>608405940</c:v>
                </c:pt>
                <c:pt idx="13230">
                  <c:v>608405940</c:v>
                </c:pt>
                <c:pt idx="13231">
                  <c:v>608405940</c:v>
                </c:pt>
                <c:pt idx="13232">
                  <c:v>608405947</c:v>
                </c:pt>
                <c:pt idx="13233">
                  <c:v>608405947</c:v>
                </c:pt>
                <c:pt idx="13234">
                  <c:v>608967818</c:v>
                </c:pt>
                <c:pt idx="13235">
                  <c:v>608967818</c:v>
                </c:pt>
                <c:pt idx="13236">
                  <c:v>608987463</c:v>
                </c:pt>
                <c:pt idx="13237">
                  <c:v>608987463</c:v>
                </c:pt>
                <c:pt idx="13238">
                  <c:v>608993863</c:v>
                </c:pt>
                <c:pt idx="13239">
                  <c:v>608993863</c:v>
                </c:pt>
                <c:pt idx="13240">
                  <c:v>608993863</c:v>
                </c:pt>
                <c:pt idx="13241">
                  <c:v>608993863</c:v>
                </c:pt>
                <c:pt idx="13242">
                  <c:v>609614777</c:v>
                </c:pt>
                <c:pt idx="13243">
                  <c:v>609614777</c:v>
                </c:pt>
                <c:pt idx="13244">
                  <c:v>609881527</c:v>
                </c:pt>
                <c:pt idx="13245">
                  <c:v>609881527</c:v>
                </c:pt>
                <c:pt idx="13246">
                  <c:v>609881527</c:v>
                </c:pt>
                <c:pt idx="13247">
                  <c:v>609881527</c:v>
                </c:pt>
                <c:pt idx="13248">
                  <c:v>610868599</c:v>
                </c:pt>
                <c:pt idx="13249">
                  <c:v>610868599</c:v>
                </c:pt>
                <c:pt idx="13250">
                  <c:v>611121185</c:v>
                </c:pt>
                <c:pt idx="13251">
                  <c:v>611121185</c:v>
                </c:pt>
                <c:pt idx="13252">
                  <c:v>611839564</c:v>
                </c:pt>
                <c:pt idx="13253">
                  <c:v>611839564</c:v>
                </c:pt>
                <c:pt idx="13254">
                  <c:v>612225819</c:v>
                </c:pt>
                <c:pt idx="13255">
                  <c:v>612682320</c:v>
                </c:pt>
                <c:pt idx="13256">
                  <c:v>612682320</c:v>
                </c:pt>
                <c:pt idx="13257">
                  <c:v>612682320</c:v>
                </c:pt>
                <c:pt idx="13258">
                  <c:v>612914534</c:v>
                </c:pt>
                <c:pt idx="13259">
                  <c:v>612914534</c:v>
                </c:pt>
                <c:pt idx="13260">
                  <c:v>612914534</c:v>
                </c:pt>
                <c:pt idx="13261">
                  <c:v>612914534</c:v>
                </c:pt>
                <c:pt idx="13262">
                  <c:v>612914534</c:v>
                </c:pt>
                <c:pt idx="13263">
                  <c:v>614049388</c:v>
                </c:pt>
                <c:pt idx="13264">
                  <c:v>614049388</c:v>
                </c:pt>
                <c:pt idx="13265">
                  <c:v>614049388</c:v>
                </c:pt>
                <c:pt idx="13266">
                  <c:v>614049388</c:v>
                </c:pt>
                <c:pt idx="13267">
                  <c:v>614049388</c:v>
                </c:pt>
                <c:pt idx="13268">
                  <c:v>614049388</c:v>
                </c:pt>
                <c:pt idx="13269">
                  <c:v>614049388</c:v>
                </c:pt>
                <c:pt idx="13270">
                  <c:v>614403086</c:v>
                </c:pt>
                <c:pt idx="13271">
                  <c:v>614403086</c:v>
                </c:pt>
                <c:pt idx="13272">
                  <c:v>614403086</c:v>
                </c:pt>
                <c:pt idx="13273">
                  <c:v>614403086</c:v>
                </c:pt>
                <c:pt idx="13274">
                  <c:v>614403086</c:v>
                </c:pt>
                <c:pt idx="13275">
                  <c:v>614403086</c:v>
                </c:pt>
                <c:pt idx="13276">
                  <c:v>614403086</c:v>
                </c:pt>
                <c:pt idx="13277">
                  <c:v>614403086</c:v>
                </c:pt>
                <c:pt idx="13278">
                  <c:v>614403086</c:v>
                </c:pt>
                <c:pt idx="13279">
                  <c:v>614403086</c:v>
                </c:pt>
                <c:pt idx="13280">
                  <c:v>614403086</c:v>
                </c:pt>
                <c:pt idx="13281">
                  <c:v>614403086</c:v>
                </c:pt>
                <c:pt idx="13282">
                  <c:v>614403086</c:v>
                </c:pt>
                <c:pt idx="13283">
                  <c:v>614403086</c:v>
                </c:pt>
                <c:pt idx="13284">
                  <c:v>614403086</c:v>
                </c:pt>
                <c:pt idx="13285">
                  <c:v>614403086</c:v>
                </c:pt>
                <c:pt idx="13286">
                  <c:v>614403086</c:v>
                </c:pt>
                <c:pt idx="13287">
                  <c:v>614403086</c:v>
                </c:pt>
                <c:pt idx="13288">
                  <c:v>614403086</c:v>
                </c:pt>
                <c:pt idx="13289">
                  <c:v>614403086</c:v>
                </c:pt>
                <c:pt idx="13290">
                  <c:v>614403086</c:v>
                </c:pt>
                <c:pt idx="13291">
                  <c:v>614403086</c:v>
                </c:pt>
                <c:pt idx="13292">
                  <c:v>614403086</c:v>
                </c:pt>
                <c:pt idx="13293">
                  <c:v>614403086</c:v>
                </c:pt>
                <c:pt idx="13294">
                  <c:v>614403086</c:v>
                </c:pt>
                <c:pt idx="13295">
                  <c:v>614403086</c:v>
                </c:pt>
                <c:pt idx="13296">
                  <c:v>614403086</c:v>
                </c:pt>
                <c:pt idx="13297">
                  <c:v>614403086</c:v>
                </c:pt>
                <c:pt idx="13298">
                  <c:v>614491258</c:v>
                </c:pt>
                <c:pt idx="13299">
                  <c:v>614491258</c:v>
                </c:pt>
                <c:pt idx="13300">
                  <c:v>614491258</c:v>
                </c:pt>
                <c:pt idx="13301">
                  <c:v>614491258</c:v>
                </c:pt>
                <c:pt idx="13302">
                  <c:v>614491258</c:v>
                </c:pt>
                <c:pt idx="13303">
                  <c:v>614491258</c:v>
                </c:pt>
                <c:pt idx="13304">
                  <c:v>614491258</c:v>
                </c:pt>
                <c:pt idx="13305">
                  <c:v>614491258</c:v>
                </c:pt>
                <c:pt idx="13306">
                  <c:v>614491258</c:v>
                </c:pt>
                <c:pt idx="13307">
                  <c:v>614491258</c:v>
                </c:pt>
                <c:pt idx="13308">
                  <c:v>614491258</c:v>
                </c:pt>
                <c:pt idx="13309">
                  <c:v>614491258</c:v>
                </c:pt>
                <c:pt idx="13310">
                  <c:v>614491258</c:v>
                </c:pt>
                <c:pt idx="13311">
                  <c:v>614491258</c:v>
                </c:pt>
                <c:pt idx="13312">
                  <c:v>614491258</c:v>
                </c:pt>
                <c:pt idx="13313">
                  <c:v>614491258</c:v>
                </c:pt>
                <c:pt idx="13314">
                  <c:v>614491258</c:v>
                </c:pt>
                <c:pt idx="13315">
                  <c:v>614491258</c:v>
                </c:pt>
                <c:pt idx="13316">
                  <c:v>614491258</c:v>
                </c:pt>
                <c:pt idx="13317">
                  <c:v>614491258</c:v>
                </c:pt>
                <c:pt idx="13318">
                  <c:v>614491258</c:v>
                </c:pt>
                <c:pt idx="13319">
                  <c:v>614491258</c:v>
                </c:pt>
                <c:pt idx="13320">
                  <c:v>614491258</c:v>
                </c:pt>
                <c:pt idx="13321">
                  <c:v>614491258</c:v>
                </c:pt>
                <c:pt idx="13322">
                  <c:v>614680131</c:v>
                </c:pt>
                <c:pt idx="13323">
                  <c:v>614680131</c:v>
                </c:pt>
                <c:pt idx="13324">
                  <c:v>614680131</c:v>
                </c:pt>
                <c:pt idx="13325">
                  <c:v>614680131</c:v>
                </c:pt>
                <c:pt idx="13326">
                  <c:v>614680131</c:v>
                </c:pt>
                <c:pt idx="13327">
                  <c:v>614680131</c:v>
                </c:pt>
                <c:pt idx="13328">
                  <c:v>614680131</c:v>
                </c:pt>
                <c:pt idx="13329">
                  <c:v>614680131</c:v>
                </c:pt>
                <c:pt idx="13330">
                  <c:v>614680131</c:v>
                </c:pt>
                <c:pt idx="13331">
                  <c:v>614680131</c:v>
                </c:pt>
                <c:pt idx="13332">
                  <c:v>614680131</c:v>
                </c:pt>
                <c:pt idx="13333">
                  <c:v>614680131</c:v>
                </c:pt>
                <c:pt idx="13334">
                  <c:v>614680131</c:v>
                </c:pt>
                <c:pt idx="13335">
                  <c:v>615186174</c:v>
                </c:pt>
                <c:pt idx="13336">
                  <c:v>615186174</c:v>
                </c:pt>
                <c:pt idx="13337">
                  <c:v>615186174</c:v>
                </c:pt>
                <c:pt idx="13338">
                  <c:v>615186174</c:v>
                </c:pt>
                <c:pt idx="13339">
                  <c:v>615186174</c:v>
                </c:pt>
                <c:pt idx="13340">
                  <c:v>615186174</c:v>
                </c:pt>
                <c:pt idx="13341">
                  <c:v>615186174</c:v>
                </c:pt>
                <c:pt idx="13342">
                  <c:v>615186174</c:v>
                </c:pt>
                <c:pt idx="13343">
                  <c:v>615186174</c:v>
                </c:pt>
                <c:pt idx="13344">
                  <c:v>615400460</c:v>
                </c:pt>
                <c:pt idx="13345">
                  <c:v>615400460</c:v>
                </c:pt>
                <c:pt idx="13346">
                  <c:v>615400460</c:v>
                </c:pt>
                <c:pt idx="13347">
                  <c:v>615400460</c:v>
                </c:pt>
                <c:pt idx="13348">
                  <c:v>615400460</c:v>
                </c:pt>
                <c:pt idx="13349">
                  <c:v>615400460</c:v>
                </c:pt>
                <c:pt idx="13350">
                  <c:v>615400460</c:v>
                </c:pt>
                <c:pt idx="13351">
                  <c:v>615400460</c:v>
                </c:pt>
                <c:pt idx="13352">
                  <c:v>615400460</c:v>
                </c:pt>
                <c:pt idx="13353">
                  <c:v>615400460</c:v>
                </c:pt>
                <c:pt idx="13354">
                  <c:v>615400460</c:v>
                </c:pt>
                <c:pt idx="13355">
                  <c:v>615400460</c:v>
                </c:pt>
                <c:pt idx="13356">
                  <c:v>615643111</c:v>
                </c:pt>
                <c:pt idx="13357">
                  <c:v>615643111</c:v>
                </c:pt>
                <c:pt idx="13358">
                  <c:v>615643111</c:v>
                </c:pt>
                <c:pt idx="13359">
                  <c:v>615643111</c:v>
                </c:pt>
                <c:pt idx="13360">
                  <c:v>615643111</c:v>
                </c:pt>
                <c:pt idx="13361">
                  <c:v>615643111</c:v>
                </c:pt>
                <c:pt idx="13362">
                  <c:v>616215537</c:v>
                </c:pt>
                <c:pt idx="13363">
                  <c:v>616215537</c:v>
                </c:pt>
                <c:pt idx="13364">
                  <c:v>616215537</c:v>
                </c:pt>
                <c:pt idx="13365">
                  <c:v>616215537</c:v>
                </c:pt>
                <c:pt idx="13366">
                  <c:v>616215537</c:v>
                </c:pt>
                <c:pt idx="13367">
                  <c:v>616215537</c:v>
                </c:pt>
                <c:pt idx="13368">
                  <c:v>616215537</c:v>
                </c:pt>
                <c:pt idx="13369">
                  <c:v>617066284</c:v>
                </c:pt>
                <c:pt idx="13370">
                  <c:v>617066284</c:v>
                </c:pt>
                <c:pt idx="13371">
                  <c:v>617066284</c:v>
                </c:pt>
                <c:pt idx="13372">
                  <c:v>617066284</c:v>
                </c:pt>
                <c:pt idx="13373">
                  <c:v>617558475</c:v>
                </c:pt>
                <c:pt idx="13374">
                  <c:v>617558475</c:v>
                </c:pt>
                <c:pt idx="13375">
                  <c:v>617558475</c:v>
                </c:pt>
                <c:pt idx="13376">
                  <c:v>617558475</c:v>
                </c:pt>
                <c:pt idx="13377">
                  <c:v>617558475</c:v>
                </c:pt>
                <c:pt idx="13378">
                  <c:v>617558475</c:v>
                </c:pt>
                <c:pt idx="13379">
                  <c:v>617558475</c:v>
                </c:pt>
                <c:pt idx="13380">
                  <c:v>617558475</c:v>
                </c:pt>
                <c:pt idx="13381">
                  <c:v>617558475</c:v>
                </c:pt>
                <c:pt idx="13382">
                  <c:v>617558475</c:v>
                </c:pt>
                <c:pt idx="13383">
                  <c:v>617558475</c:v>
                </c:pt>
                <c:pt idx="13384">
                  <c:v>617558475</c:v>
                </c:pt>
                <c:pt idx="13385">
                  <c:v>617584350</c:v>
                </c:pt>
                <c:pt idx="13386">
                  <c:v>617584350</c:v>
                </c:pt>
                <c:pt idx="13387">
                  <c:v>617584350</c:v>
                </c:pt>
                <c:pt idx="13388">
                  <c:v>617584350</c:v>
                </c:pt>
                <c:pt idx="13389">
                  <c:v>617584350</c:v>
                </c:pt>
                <c:pt idx="13390">
                  <c:v>617584350</c:v>
                </c:pt>
                <c:pt idx="13391">
                  <c:v>617584350</c:v>
                </c:pt>
                <c:pt idx="13392">
                  <c:v>617584350</c:v>
                </c:pt>
                <c:pt idx="13393">
                  <c:v>617584350</c:v>
                </c:pt>
                <c:pt idx="13394">
                  <c:v>617584350</c:v>
                </c:pt>
                <c:pt idx="13395">
                  <c:v>617584350</c:v>
                </c:pt>
                <c:pt idx="13396">
                  <c:v>617584350</c:v>
                </c:pt>
                <c:pt idx="13397">
                  <c:v>617584350</c:v>
                </c:pt>
                <c:pt idx="13398">
                  <c:v>617584350</c:v>
                </c:pt>
                <c:pt idx="13399">
                  <c:v>617898078</c:v>
                </c:pt>
                <c:pt idx="13400">
                  <c:v>617898078</c:v>
                </c:pt>
                <c:pt idx="13401">
                  <c:v>617898078</c:v>
                </c:pt>
                <c:pt idx="13402">
                  <c:v>617898078</c:v>
                </c:pt>
                <c:pt idx="13403">
                  <c:v>617898078</c:v>
                </c:pt>
                <c:pt idx="13404">
                  <c:v>617898078</c:v>
                </c:pt>
                <c:pt idx="13405">
                  <c:v>617898078</c:v>
                </c:pt>
                <c:pt idx="13406">
                  <c:v>617898078</c:v>
                </c:pt>
                <c:pt idx="13407">
                  <c:v>617898078</c:v>
                </c:pt>
                <c:pt idx="13408">
                  <c:v>617898078</c:v>
                </c:pt>
                <c:pt idx="13409">
                  <c:v>617898078</c:v>
                </c:pt>
                <c:pt idx="13410">
                  <c:v>617898078</c:v>
                </c:pt>
                <c:pt idx="13411">
                  <c:v>617898078</c:v>
                </c:pt>
                <c:pt idx="13412">
                  <c:v>617898078</c:v>
                </c:pt>
                <c:pt idx="13413">
                  <c:v>617898078</c:v>
                </c:pt>
                <c:pt idx="13414">
                  <c:v>617898078</c:v>
                </c:pt>
                <c:pt idx="13415">
                  <c:v>617898078</c:v>
                </c:pt>
                <c:pt idx="13416">
                  <c:v>617989592</c:v>
                </c:pt>
                <c:pt idx="13417">
                  <c:v>617989592</c:v>
                </c:pt>
                <c:pt idx="13418">
                  <c:v>617989592</c:v>
                </c:pt>
                <c:pt idx="13419">
                  <c:v>617989592</c:v>
                </c:pt>
                <c:pt idx="13420">
                  <c:v>617989592</c:v>
                </c:pt>
                <c:pt idx="13421">
                  <c:v>617989592</c:v>
                </c:pt>
                <c:pt idx="13422">
                  <c:v>617989592</c:v>
                </c:pt>
                <c:pt idx="13423">
                  <c:v>619278523</c:v>
                </c:pt>
                <c:pt idx="13424">
                  <c:v>619278523</c:v>
                </c:pt>
                <c:pt idx="13425">
                  <c:v>620037617</c:v>
                </c:pt>
                <c:pt idx="13426">
                  <c:v>620037617</c:v>
                </c:pt>
                <c:pt idx="13427">
                  <c:v>620439718</c:v>
                </c:pt>
                <c:pt idx="13428">
                  <c:v>620439718</c:v>
                </c:pt>
                <c:pt idx="13429">
                  <c:v>620439718</c:v>
                </c:pt>
                <c:pt idx="13430">
                  <c:v>620439718</c:v>
                </c:pt>
                <c:pt idx="13431">
                  <c:v>620439718</c:v>
                </c:pt>
                <c:pt idx="13432">
                  <c:v>620439718</c:v>
                </c:pt>
                <c:pt idx="13433">
                  <c:v>620439718</c:v>
                </c:pt>
                <c:pt idx="13434">
                  <c:v>620439718</c:v>
                </c:pt>
                <c:pt idx="13435">
                  <c:v>620439718</c:v>
                </c:pt>
                <c:pt idx="13436">
                  <c:v>620439718</c:v>
                </c:pt>
                <c:pt idx="13437">
                  <c:v>620439718</c:v>
                </c:pt>
                <c:pt idx="13438">
                  <c:v>620439718</c:v>
                </c:pt>
                <c:pt idx="13439">
                  <c:v>620439718</c:v>
                </c:pt>
                <c:pt idx="13440">
                  <c:v>620439718</c:v>
                </c:pt>
                <c:pt idx="13441">
                  <c:v>620584582</c:v>
                </c:pt>
                <c:pt idx="13442">
                  <c:v>620588391</c:v>
                </c:pt>
                <c:pt idx="13443">
                  <c:v>620588391</c:v>
                </c:pt>
                <c:pt idx="13444">
                  <c:v>620588391</c:v>
                </c:pt>
                <c:pt idx="13445">
                  <c:v>620588391</c:v>
                </c:pt>
                <c:pt idx="13446">
                  <c:v>620588391</c:v>
                </c:pt>
                <c:pt idx="13447">
                  <c:v>620588391</c:v>
                </c:pt>
                <c:pt idx="13448">
                  <c:v>620588391</c:v>
                </c:pt>
                <c:pt idx="13449">
                  <c:v>620588391</c:v>
                </c:pt>
                <c:pt idx="13450">
                  <c:v>620588391</c:v>
                </c:pt>
                <c:pt idx="13451">
                  <c:v>620588391</c:v>
                </c:pt>
                <c:pt idx="13452">
                  <c:v>620588391</c:v>
                </c:pt>
                <c:pt idx="13453">
                  <c:v>620588391</c:v>
                </c:pt>
                <c:pt idx="13454">
                  <c:v>620588391</c:v>
                </c:pt>
                <c:pt idx="13455">
                  <c:v>620588391</c:v>
                </c:pt>
                <c:pt idx="13456">
                  <c:v>620588391</c:v>
                </c:pt>
                <c:pt idx="13457">
                  <c:v>620588391</c:v>
                </c:pt>
                <c:pt idx="13458">
                  <c:v>620970429</c:v>
                </c:pt>
                <c:pt idx="13459">
                  <c:v>620970429</c:v>
                </c:pt>
                <c:pt idx="13460">
                  <c:v>621009752</c:v>
                </c:pt>
                <c:pt idx="13461">
                  <c:v>621009752</c:v>
                </c:pt>
                <c:pt idx="13462">
                  <c:v>621009752</c:v>
                </c:pt>
                <c:pt idx="13463">
                  <c:v>621009752</c:v>
                </c:pt>
                <c:pt idx="13464">
                  <c:v>621009752</c:v>
                </c:pt>
                <c:pt idx="13465">
                  <c:v>621009752</c:v>
                </c:pt>
                <c:pt idx="13466">
                  <c:v>621009752</c:v>
                </c:pt>
                <c:pt idx="13467">
                  <c:v>621009752</c:v>
                </c:pt>
                <c:pt idx="13468">
                  <c:v>621009752</c:v>
                </c:pt>
                <c:pt idx="13469">
                  <c:v>621009752</c:v>
                </c:pt>
                <c:pt idx="13470">
                  <c:v>621009752</c:v>
                </c:pt>
                <c:pt idx="13471">
                  <c:v>621009752</c:v>
                </c:pt>
                <c:pt idx="13472">
                  <c:v>621009752</c:v>
                </c:pt>
                <c:pt idx="13473">
                  <c:v>621009752</c:v>
                </c:pt>
                <c:pt idx="13474">
                  <c:v>621009752</c:v>
                </c:pt>
                <c:pt idx="13475">
                  <c:v>621009752</c:v>
                </c:pt>
                <c:pt idx="13476">
                  <c:v>621009752</c:v>
                </c:pt>
                <c:pt idx="13477">
                  <c:v>621009752</c:v>
                </c:pt>
                <c:pt idx="13478">
                  <c:v>621359812</c:v>
                </c:pt>
                <c:pt idx="13479">
                  <c:v>621359812</c:v>
                </c:pt>
                <c:pt idx="13480">
                  <c:v>621359812</c:v>
                </c:pt>
                <c:pt idx="13481">
                  <c:v>621359812</c:v>
                </c:pt>
                <c:pt idx="13482">
                  <c:v>621359812</c:v>
                </c:pt>
                <c:pt idx="13483">
                  <c:v>621733106</c:v>
                </c:pt>
                <c:pt idx="13484">
                  <c:v>621733106</c:v>
                </c:pt>
                <c:pt idx="13485">
                  <c:v>621733106</c:v>
                </c:pt>
                <c:pt idx="13486">
                  <c:v>621733106</c:v>
                </c:pt>
                <c:pt idx="13487">
                  <c:v>621733106</c:v>
                </c:pt>
                <c:pt idx="13488">
                  <c:v>621733106</c:v>
                </c:pt>
                <c:pt idx="13489">
                  <c:v>621733106</c:v>
                </c:pt>
                <c:pt idx="13490">
                  <c:v>621767808</c:v>
                </c:pt>
                <c:pt idx="13491">
                  <c:v>621767808</c:v>
                </c:pt>
                <c:pt idx="13492">
                  <c:v>621767808</c:v>
                </c:pt>
                <c:pt idx="13493">
                  <c:v>621767808</c:v>
                </c:pt>
                <c:pt idx="13494">
                  <c:v>621767808</c:v>
                </c:pt>
                <c:pt idx="13495">
                  <c:v>621767808</c:v>
                </c:pt>
                <c:pt idx="13496">
                  <c:v>621767808</c:v>
                </c:pt>
                <c:pt idx="13497">
                  <c:v>621767808</c:v>
                </c:pt>
                <c:pt idx="13498">
                  <c:v>621767808</c:v>
                </c:pt>
                <c:pt idx="13499">
                  <c:v>621767808</c:v>
                </c:pt>
                <c:pt idx="13500">
                  <c:v>621767808</c:v>
                </c:pt>
                <c:pt idx="13501">
                  <c:v>622422791</c:v>
                </c:pt>
                <c:pt idx="13502">
                  <c:v>622422791</c:v>
                </c:pt>
                <c:pt idx="13503">
                  <c:v>622422791</c:v>
                </c:pt>
                <c:pt idx="13504">
                  <c:v>622422791</c:v>
                </c:pt>
                <c:pt idx="13505">
                  <c:v>622422791</c:v>
                </c:pt>
                <c:pt idx="13506">
                  <c:v>622422791</c:v>
                </c:pt>
                <c:pt idx="13507">
                  <c:v>622422791</c:v>
                </c:pt>
                <c:pt idx="13508">
                  <c:v>623075237</c:v>
                </c:pt>
                <c:pt idx="13509">
                  <c:v>623075237</c:v>
                </c:pt>
                <c:pt idx="13510">
                  <c:v>623075237</c:v>
                </c:pt>
                <c:pt idx="13511">
                  <c:v>623075237</c:v>
                </c:pt>
                <c:pt idx="13512">
                  <c:v>623075237</c:v>
                </c:pt>
                <c:pt idx="13513">
                  <c:v>623075237</c:v>
                </c:pt>
                <c:pt idx="13514">
                  <c:v>623075237</c:v>
                </c:pt>
                <c:pt idx="13515">
                  <c:v>623075237</c:v>
                </c:pt>
                <c:pt idx="13516">
                  <c:v>623075237</c:v>
                </c:pt>
                <c:pt idx="13517">
                  <c:v>623075237</c:v>
                </c:pt>
                <c:pt idx="13518">
                  <c:v>623075237</c:v>
                </c:pt>
                <c:pt idx="13519">
                  <c:v>623075237</c:v>
                </c:pt>
                <c:pt idx="13520">
                  <c:v>623075237</c:v>
                </c:pt>
                <c:pt idx="13521">
                  <c:v>623075237</c:v>
                </c:pt>
                <c:pt idx="13522">
                  <c:v>623075237</c:v>
                </c:pt>
                <c:pt idx="13523">
                  <c:v>623380882</c:v>
                </c:pt>
                <c:pt idx="13524">
                  <c:v>623380882</c:v>
                </c:pt>
                <c:pt idx="13525">
                  <c:v>623380882</c:v>
                </c:pt>
                <c:pt idx="13526">
                  <c:v>623380882</c:v>
                </c:pt>
                <c:pt idx="13527">
                  <c:v>623380882</c:v>
                </c:pt>
                <c:pt idx="13528">
                  <c:v>623380882</c:v>
                </c:pt>
                <c:pt idx="13529">
                  <c:v>623380882</c:v>
                </c:pt>
                <c:pt idx="13530">
                  <c:v>623380882</c:v>
                </c:pt>
                <c:pt idx="13531">
                  <c:v>623380882</c:v>
                </c:pt>
                <c:pt idx="13532">
                  <c:v>623380882</c:v>
                </c:pt>
                <c:pt idx="13533">
                  <c:v>623380882</c:v>
                </c:pt>
                <c:pt idx="13534">
                  <c:v>623380882</c:v>
                </c:pt>
                <c:pt idx="13535">
                  <c:v>623380882</c:v>
                </c:pt>
                <c:pt idx="13536">
                  <c:v>623380882</c:v>
                </c:pt>
                <c:pt idx="13537">
                  <c:v>623813790</c:v>
                </c:pt>
                <c:pt idx="13538">
                  <c:v>623813790</c:v>
                </c:pt>
                <c:pt idx="13539">
                  <c:v>625034431</c:v>
                </c:pt>
                <c:pt idx="13540">
                  <c:v>625034431</c:v>
                </c:pt>
                <c:pt idx="13541">
                  <c:v>625034431</c:v>
                </c:pt>
                <c:pt idx="13542">
                  <c:v>625034431</c:v>
                </c:pt>
                <c:pt idx="13543">
                  <c:v>625245144</c:v>
                </c:pt>
                <c:pt idx="13544">
                  <c:v>625245144</c:v>
                </c:pt>
                <c:pt idx="13545">
                  <c:v>625245144</c:v>
                </c:pt>
                <c:pt idx="13546">
                  <c:v>625245144</c:v>
                </c:pt>
                <c:pt idx="13547">
                  <c:v>625245144</c:v>
                </c:pt>
                <c:pt idx="13548">
                  <c:v>625245144</c:v>
                </c:pt>
                <c:pt idx="13549">
                  <c:v>625245144</c:v>
                </c:pt>
                <c:pt idx="13550">
                  <c:v>625245144</c:v>
                </c:pt>
                <c:pt idx="13551">
                  <c:v>625245144</c:v>
                </c:pt>
                <c:pt idx="13552">
                  <c:v>625245144</c:v>
                </c:pt>
                <c:pt idx="13553">
                  <c:v>625245144</c:v>
                </c:pt>
                <c:pt idx="13554">
                  <c:v>625245144</c:v>
                </c:pt>
                <c:pt idx="13555">
                  <c:v>625245144</c:v>
                </c:pt>
                <c:pt idx="13556">
                  <c:v>625459522</c:v>
                </c:pt>
                <c:pt idx="13557">
                  <c:v>625459522</c:v>
                </c:pt>
                <c:pt idx="13558">
                  <c:v>625459522</c:v>
                </c:pt>
                <c:pt idx="13559">
                  <c:v>625459522</c:v>
                </c:pt>
                <c:pt idx="13560">
                  <c:v>625459522</c:v>
                </c:pt>
                <c:pt idx="13561">
                  <c:v>626388196</c:v>
                </c:pt>
                <c:pt idx="13562">
                  <c:v>626388196</c:v>
                </c:pt>
                <c:pt idx="13563">
                  <c:v>626388196</c:v>
                </c:pt>
                <c:pt idx="13564">
                  <c:v>626388196</c:v>
                </c:pt>
                <c:pt idx="13565">
                  <c:v>626388196</c:v>
                </c:pt>
                <c:pt idx="13566">
                  <c:v>626758177</c:v>
                </c:pt>
                <c:pt idx="13567">
                  <c:v>626758177</c:v>
                </c:pt>
                <c:pt idx="13568">
                  <c:v>626758177</c:v>
                </c:pt>
                <c:pt idx="13569">
                  <c:v>627054131</c:v>
                </c:pt>
                <c:pt idx="13570">
                  <c:v>627054131</c:v>
                </c:pt>
                <c:pt idx="13571">
                  <c:v>627054131</c:v>
                </c:pt>
                <c:pt idx="13572">
                  <c:v>627054131</c:v>
                </c:pt>
                <c:pt idx="13573">
                  <c:v>627054131</c:v>
                </c:pt>
                <c:pt idx="13574">
                  <c:v>627054131</c:v>
                </c:pt>
                <c:pt idx="13575">
                  <c:v>628023907</c:v>
                </c:pt>
                <c:pt idx="13576">
                  <c:v>628023907</c:v>
                </c:pt>
                <c:pt idx="13577">
                  <c:v>628023907</c:v>
                </c:pt>
                <c:pt idx="13578">
                  <c:v>628023907</c:v>
                </c:pt>
                <c:pt idx="13579">
                  <c:v>628023907</c:v>
                </c:pt>
                <c:pt idx="13580">
                  <c:v>628023907</c:v>
                </c:pt>
                <c:pt idx="13581">
                  <c:v>628023907</c:v>
                </c:pt>
                <c:pt idx="13582">
                  <c:v>628023907</c:v>
                </c:pt>
                <c:pt idx="13583">
                  <c:v>628023907</c:v>
                </c:pt>
                <c:pt idx="13584">
                  <c:v>628023907</c:v>
                </c:pt>
                <c:pt idx="13585">
                  <c:v>628023907</c:v>
                </c:pt>
                <c:pt idx="13586">
                  <c:v>628045588</c:v>
                </c:pt>
                <c:pt idx="13587">
                  <c:v>628045588</c:v>
                </c:pt>
                <c:pt idx="13588">
                  <c:v>628045588</c:v>
                </c:pt>
                <c:pt idx="13589">
                  <c:v>628045588</c:v>
                </c:pt>
                <c:pt idx="13590">
                  <c:v>628045588</c:v>
                </c:pt>
                <c:pt idx="13591">
                  <c:v>628045588</c:v>
                </c:pt>
                <c:pt idx="13592">
                  <c:v>628062334</c:v>
                </c:pt>
                <c:pt idx="13593">
                  <c:v>628062334</c:v>
                </c:pt>
                <c:pt idx="13594">
                  <c:v>628062334</c:v>
                </c:pt>
                <c:pt idx="13595">
                  <c:v>628062334</c:v>
                </c:pt>
                <c:pt idx="13596">
                  <c:v>628062334</c:v>
                </c:pt>
                <c:pt idx="13597">
                  <c:v>628062334</c:v>
                </c:pt>
                <c:pt idx="13598">
                  <c:v>628062334</c:v>
                </c:pt>
                <c:pt idx="13599">
                  <c:v>628062334</c:v>
                </c:pt>
                <c:pt idx="13600">
                  <c:v>628062334</c:v>
                </c:pt>
                <c:pt idx="13601">
                  <c:v>628062334</c:v>
                </c:pt>
                <c:pt idx="13602">
                  <c:v>628062334</c:v>
                </c:pt>
                <c:pt idx="13603">
                  <c:v>628062334</c:v>
                </c:pt>
                <c:pt idx="13604">
                  <c:v>628062334</c:v>
                </c:pt>
                <c:pt idx="13605">
                  <c:v>628062334</c:v>
                </c:pt>
                <c:pt idx="13606">
                  <c:v>628062334</c:v>
                </c:pt>
                <c:pt idx="13607">
                  <c:v>628062334</c:v>
                </c:pt>
                <c:pt idx="13608">
                  <c:v>628302309</c:v>
                </c:pt>
                <c:pt idx="13609">
                  <c:v>628302309</c:v>
                </c:pt>
                <c:pt idx="13610">
                  <c:v>628302309</c:v>
                </c:pt>
                <c:pt idx="13611">
                  <c:v>628302309</c:v>
                </c:pt>
                <c:pt idx="13612">
                  <c:v>628302309</c:v>
                </c:pt>
                <c:pt idx="13613">
                  <c:v>628302309</c:v>
                </c:pt>
                <c:pt idx="13614">
                  <c:v>628302309</c:v>
                </c:pt>
                <c:pt idx="13615">
                  <c:v>628302309</c:v>
                </c:pt>
                <c:pt idx="13616">
                  <c:v>628508631</c:v>
                </c:pt>
                <c:pt idx="13617">
                  <c:v>628508631</c:v>
                </c:pt>
                <c:pt idx="13618">
                  <c:v>628508631</c:v>
                </c:pt>
                <c:pt idx="13619">
                  <c:v>628508631</c:v>
                </c:pt>
                <c:pt idx="13620">
                  <c:v>628508631</c:v>
                </c:pt>
                <c:pt idx="13621">
                  <c:v>628508631</c:v>
                </c:pt>
                <c:pt idx="13622">
                  <c:v>628508631</c:v>
                </c:pt>
                <c:pt idx="13623">
                  <c:v>628508631</c:v>
                </c:pt>
                <c:pt idx="13624">
                  <c:v>628508631</c:v>
                </c:pt>
                <c:pt idx="13625">
                  <c:v>628508631</c:v>
                </c:pt>
                <c:pt idx="13626">
                  <c:v>628508631</c:v>
                </c:pt>
                <c:pt idx="13627">
                  <c:v>628545733</c:v>
                </c:pt>
                <c:pt idx="13628">
                  <c:v>628545733</c:v>
                </c:pt>
                <c:pt idx="13629">
                  <c:v>628545733</c:v>
                </c:pt>
                <c:pt idx="13630">
                  <c:v>628545733</c:v>
                </c:pt>
                <c:pt idx="13631">
                  <c:v>628652888</c:v>
                </c:pt>
                <c:pt idx="13632">
                  <c:v>628652888</c:v>
                </c:pt>
                <c:pt idx="13633">
                  <c:v>628652888</c:v>
                </c:pt>
                <c:pt idx="13634">
                  <c:v>628652888</c:v>
                </c:pt>
                <c:pt idx="13635">
                  <c:v>628652888</c:v>
                </c:pt>
                <c:pt idx="13636">
                  <c:v>628652888</c:v>
                </c:pt>
                <c:pt idx="13637">
                  <c:v>628652888</c:v>
                </c:pt>
                <c:pt idx="13638">
                  <c:v>628652888</c:v>
                </c:pt>
                <c:pt idx="13639">
                  <c:v>628693007</c:v>
                </c:pt>
                <c:pt idx="13640">
                  <c:v>628693007</c:v>
                </c:pt>
                <c:pt idx="13641">
                  <c:v>628693007</c:v>
                </c:pt>
                <c:pt idx="13642">
                  <c:v>628693007</c:v>
                </c:pt>
                <c:pt idx="13643">
                  <c:v>628693007</c:v>
                </c:pt>
                <c:pt idx="13644">
                  <c:v>628693007</c:v>
                </c:pt>
                <c:pt idx="13645">
                  <c:v>628693007</c:v>
                </c:pt>
                <c:pt idx="13646">
                  <c:v>628693007</c:v>
                </c:pt>
                <c:pt idx="13647">
                  <c:v>628912287</c:v>
                </c:pt>
                <c:pt idx="13648">
                  <c:v>628912287</c:v>
                </c:pt>
                <c:pt idx="13649">
                  <c:v>628912287</c:v>
                </c:pt>
                <c:pt idx="13650">
                  <c:v>628912287</c:v>
                </c:pt>
                <c:pt idx="13651">
                  <c:v>629254037</c:v>
                </c:pt>
                <c:pt idx="13652">
                  <c:v>629254037</c:v>
                </c:pt>
                <c:pt idx="13653">
                  <c:v>629254037</c:v>
                </c:pt>
                <c:pt idx="13654">
                  <c:v>629254037</c:v>
                </c:pt>
                <c:pt idx="13655">
                  <c:v>629254037</c:v>
                </c:pt>
                <c:pt idx="13656">
                  <c:v>629254037</c:v>
                </c:pt>
                <c:pt idx="13657">
                  <c:v>629254037</c:v>
                </c:pt>
                <c:pt idx="13658">
                  <c:v>629254037</c:v>
                </c:pt>
                <c:pt idx="13659">
                  <c:v>629254037</c:v>
                </c:pt>
                <c:pt idx="13660">
                  <c:v>629254037</c:v>
                </c:pt>
                <c:pt idx="13661">
                  <c:v>629254037</c:v>
                </c:pt>
                <c:pt idx="13662">
                  <c:v>629254037</c:v>
                </c:pt>
                <c:pt idx="13663">
                  <c:v>629254037</c:v>
                </c:pt>
                <c:pt idx="13664">
                  <c:v>629254037</c:v>
                </c:pt>
                <c:pt idx="13665">
                  <c:v>629484342</c:v>
                </c:pt>
                <c:pt idx="13666">
                  <c:v>629484342</c:v>
                </c:pt>
                <c:pt idx="13667">
                  <c:v>629499056</c:v>
                </c:pt>
                <c:pt idx="13668">
                  <c:v>629499056</c:v>
                </c:pt>
                <c:pt idx="13669">
                  <c:v>629499056</c:v>
                </c:pt>
                <c:pt idx="13670">
                  <c:v>629499056</c:v>
                </c:pt>
                <c:pt idx="13671">
                  <c:v>629499056</c:v>
                </c:pt>
                <c:pt idx="13672">
                  <c:v>629499056</c:v>
                </c:pt>
                <c:pt idx="13673">
                  <c:v>629499056</c:v>
                </c:pt>
                <c:pt idx="13674">
                  <c:v>629618732</c:v>
                </c:pt>
                <c:pt idx="13675">
                  <c:v>629618732</c:v>
                </c:pt>
                <c:pt idx="13676">
                  <c:v>629618732</c:v>
                </c:pt>
                <c:pt idx="13677">
                  <c:v>629618732</c:v>
                </c:pt>
                <c:pt idx="13678">
                  <c:v>629618732</c:v>
                </c:pt>
                <c:pt idx="13679">
                  <c:v>629618732</c:v>
                </c:pt>
                <c:pt idx="13680">
                  <c:v>629618732</c:v>
                </c:pt>
                <c:pt idx="13681">
                  <c:v>629618732</c:v>
                </c:pt>
                <c:pt idx="13682">
                  <c:v>629618732</c:v>
                </c:pt>
                <c:pt idx="13683">
                  <c:v>629618732</c:v>
                </c:pt>
                <c:pt idx="13684">
                  <c:v>629618732</c:v>
                </c:pt>
                <c:pt idx="13685">
                  <c:v>629618732</c:v>
                </c:pt>
                <c:pt idx="13686">
                  <c:v>629618732</c:v>
                </c:pt>
                <c:pt idx="13687">
                  <c:v>629618732</c:v>
                </c:pt>
                <c:pt idx="13688">
                  <c:v>629618732</c:v>
                </c:pt>
                <c:pt idx="13689">
                  <c:v>629618732</c:v>
                </c:pt>
                <c:pt idx="13690">
                  <c:v>630097286</c:v>
                </c:pt>
                <c:pt idx="13691">
                  <c:v>630097286</c:v>
                </c:pt>
                <c:pt idx="13692">
                  <c:v>630097286</c:v>
                </c:pt>
                <c:pt idx="13693">
                  <c:v>631021627</c:v>
                </c:pt>
                <c:pt idx="13694">
                  <c:v>631021627</c:v>
                </c:pt>
                <c:pt idx="13695">
                  <c:v>631021627</c:v>
                </c:pt>
                <c:pt idx="13696">
                  <c:v>631021627</c:v>
                </c:pt>
                <c:pt idx="13697">
                  <c:v>631021627</c:v>
                </c:pt>
                <c:pt idx="13698">
                  <c:v>631021627</c:v>
                </c:pt>
                <c:pt idx="13699">
                  <c:v>631021627</c:v>
                </c:pt>
                <c:pt idx="13700">
                  <c:v>631021627</c:v>
                </c:pt>
                <c:pt idx="13701">
                  <c:v>631021627</c:v>
                </c:pt>
                <c:pt idx="13702">
                  <c:v>631021627</c:v>
                </c:pt>
                <c:pt idx="13703">
                  <c:v>631096320</c:v>
                </c:pt>
                <c:pt idx="13704">
                  <c:v>631096320</c:v>
                </c:pt>
                <c:pt idx="13705">
                  <c:v>631096320</c:v>
                </c:pt>
                <c:pt idx="13706">
                  <c:v>631096320</c:v>
                </c:pt>
                <c:pt idx="13707">
                  <c:v>631096320</c:v>
                </c:pt>
                <c:pt idx="13708">
                  <c:v>631096320</c:v>
                </c:pt>
                <c:pt idx="13709">
                  <c:v>631096320</c:v>
                </c:pt>
                <c:pt idx="13710">
                  <c:v>631096320</c:v>
                </c:pt>
                <c:pt idx="13711">
                  <c:v>631096320</c:v>
                </c:pt>
                <c:pt idx="13712">
                  <c:v>631096320</c:v>
                </c:pt>
                <c:pt idx="13713">
                  <c:v>631096320</c:v>
                </c:pt>
                <c:pt idx="13714">
                  <c:v>631096320</c:v>
                </c:pt>
                <c:pt idx="13715">
                  <c:v>631096320</c:v>
                </c:pt>
                <c:pt idx="13716">
                  <c:v>631096320</c:v>
                </c:pt>
                <c:pt idx="13717">
                  <c:v>631096320</c:v>
                </c:pt>
                <c:pt idx="13718">
                  <c:v>631096320</c:v>
                </c:pt>
                <c:pt idx="13719">
                  <c:v>631096320</c:v>
                </c:pt>
                <c:pt idx="13720">
                  <c:v>631096320</c:v>
                </c:pt>
                <c:pt idx="13721">
                  <c:v>631096320</c:v>
                </c:pt>
                <c:pt idx="13722">
                  <c:v>631096320</c:v>
                </c:pt>
                <c:pt idx="13723">
                  <c:v>631096320</c:v>
                </c:pt>
                <c:pt idx="13724">
                  <c:v>631096320</c:v>
                </c:pt>
                <c:pt idx="13725">
                  <c:v>631096320</c:v>
                </c:pt>
                <c:pt idx="13726">
                  <c:v>631096320</c:v>
                </c:pt>
                <c:pt idx="13727">
                  <c:v>631096320</c:v>
                </c:pt>
                <c:pt idx="13728">
                  <c:v>631096320</c:v>
                </c:pt>
                <c:pt idx="13729">
                  <c:v>631167503</c:v>
                </c:pt>
                <c:pt idx="13730">
                  <c:v>631167503</c:v>
                </c:pt>
                <c:pt idx="13731">
                  <c:v>631167503</c:v>
                </c:pt>
                <c:pt idx="13732">
                  <c:v>631167503</c:v>
                </c:pt>
                <c:pt idx="13733">
                  <c:v>631167503</c:v>
                </c:pt>
                <c:pt idx="13734">
                  <c:v>631167503</c:v>
                </c:pt>
                <c:pt idx="13735">
                  <c:v>631167503</c:v>
                </c:pt>
                <c:pt idx="13736">
                  <c:v>631167503</c:v>
                </c:pt>
                <c:pt idx="13737">
                  <c:v>631273917</c:v>
                </c:pt>
                <c:pt idx="13738">
                  <c:v>631273917</c:v>
                </c:pt>
                <c:pt idx="13739">
                  <c:v>632330942</c:v>
                </c:pt>
                <c:pt idx="13740">
                  <c:v>632330942</c:v>
                </c:pt>
                <c:pt idx="13741">
                  <c:v>632330942</c:v>
                </c:pt>
                <c:pt idx="13742">
                  <c:v>632330942</c:v>
                </c:pt>
                <c:pt idx="13743">
                  <c:v>632484466</c:v>
                </c:pt>
                <c:pt idx="13744">
                  <c:v>633019500</c:v>
                </c:pt>
                <c:pt idx="13745">
                  <c:v>633019500</c:v>
                </c:pt>
                <c:pt idx="13746">
                  <c:v>633019500</c:v>
                </c:pt>
                <c:pt idx="13747">
                  <c:v>633019500</c:v>
                </c:pt>
                <c:pt idx="13748">
                  <c:v>633019500</c:v>
                </c:pt>
                <c:pt idx="13749">
                  <c:v>633114717</c:v>
                </c:pt>
                <c:pt idx="13750">
                  <c:v>633114717</c:v>
                </c:pt>
                <c:pt idx="13751">
                  <c:v>633114717</c:v>
                </c:pt>
                <c:pt idx="13752">
                  <c:v>633114717</c:v>
                </c:pt>
                <c:pt idx="13753">
                  <c:v>633114717</c:v>
                </c:pt>
                <c:pt idx="13754">
                  <c:v>633114717</c:v>
                </c:pt>
                <c:pt idx="13755">
                  <c:v>633114717</c:v>
                </c:pt>
                <c:pt idx="13756">
                  <c:v>633114717</c:v>
                </c:pt>
                <c:pt idx="13757">
                  <c:v>633114717</c:v>
                </c:pt>
                <c:pt idx="13758">
                  <c:v>633114717</c:v>
                </c:pt>
                <c:pt idx="13759">
                  <c:v>633114717</c:v>
                </c:pt>
                <c:pt idx="13760">
                  <c:v>633114717</c:v>
                </c:pt>
                <c:pt idx="13761">
                  <c:v>633114717</c:v>
                </c:pt>
                <c:pt idx="13762">
                  <c:v>633114717</c:v>
                </c:pt>
                <c:pt idx="13763">
                  <c:v>633114717</c:v>
                </c:pt>
                <c:pt idx="13764">
                  <c:v>633114717</c:v>
                </c:pt>
                <c:pt idx="13765">
                  <c:v>633114717</c:v>
                </c:pt>
                <c:pt idx="13766">
                  <c:v>633114717</c:v>
                </c:pt>
                <c:pt idx="13767">
                  <c:v>633114717</c:v>
                </c:pt>
                <c:pt idx="13768">
                  <c:v>633114717</c:v>
                </c:pt>
                <c:pt idx="13769">
                  <c:v>633137695</c:v>
                </c:pt>
                <c:pt idx="13770">
                  <c:v>633137695</c:v>
                </c:pt>
                <c:pt idx="13771">
                  <c:v>633137695</c:v>
                </c:pt>
                <c:pt idx="13772">
                  <c:v>633137695</c:v>
                </c:pt>
                <c:pt idx="13773">
                  <c:v>633137695</c:v>
                </c:pt>
                <c:pt idx="13774">
                  <c:v>633137695</c:v>
                </c:pt>
                <c:pt idx="13775">
                  <c:v>633137695</c:v>
                </c:pt>
                <c:pt idx="13776">
                  <c:v>633137695</c:v>
                </c:pt>
                <c:pt idx="13777">
                  <c:v>633563925</c:v>
                </c:pt>
                <c:pt idx="13778">
                  <c:v>633563925</c:v>
                </c:pt>
                <c:pt idx="13779">
                  <c:v>633563925</c:v>
                </c:pt>
                <c:pt idx="13780">
                  <c:v>633563925</c:v>
                </c:pt>
                <c:pt idx="13781">
                  <c:v>633563925</c:v>
                </c:pt>
                <c:pt idx="13782">
                  <c:v>633563925</c:v>
                </c:pt>
                <c:pt idx="13783">
                  <c:v>633563925</c:v>
                </c:pt>
                <c:pt idx="13784">
                  <c:v>633563925</c:v>
                </c:pt>
                <c:pt idx="13785">
                  <c:v>633563925</c:v>
                </c:pt>
                <c:pt idx="13786">
                  <c:v>633563925</c:v>
                </c:pt>
                <c:pt idx="13787">
                  <c:v>633563925</c:v>
                </c:pt>
                <c:pt idx="13788">
                  <c:v>633563925</c:v>
                </c:pt>
                <c:pt idx="13789">
                  <c:v>633563925</c:v>
                </c:pt>
                <c:pt idx="13790">
                  <c:v>633563925</c:v>
                </c:pt>
                <c:pt idx="13791">
                  <c:v>633563925</c:v>
                </c:pt>
                <c:pt idx="13792">
                  <c:v>633563925</c:v>
                </c:pt>
                <c:pt idx="13793">
                  <c:v>633563925</c:v>
                </c:pt>
                <c:pt idx="13794">
                  <c:v>633641359</c:v>
                </c:pt>
                <c:pt idx="13795">
                  <c:v>633641359</c:v>
                </c:pt>
                <c:pt idx="13796">
                  <c:v>633641359</c:v>
                </c:pt>
                <c:pt idx="13797">
                  <c:v>633641359</c:v>
                </c:pt>
                <c:pt idx="13798">
                  <c:v>633641359</c:v>
                </c:pt>
                <c:pt idx="13799">
                  <c:v>633641359</c:v>
                </c:pt>
                <c:pt idx="13800">
                  <c:v>633641359</c:v>
                </c:pt>
                <c:pt idx="13801">
                  <c:v>633641359</c:v>
                </c:pt>
                <c:pt idx="13802">
                  <c:v>633641359</c:v>
                </c:pt>
                <c:pt idx="13803">
                  <c:v>633641366</c:v>
                </c:pt>
                <c:pt idx="13804">
                  <c:v>633641366</c:v>
                </c:pt>
                <c:pt idx="13805">
                  <c:v>633641366</c:v>
                </c:pt>
                <c:pt idx="13806">
                  <c:v>633641366</c:v>
                </c:pt>
                <c:pt idx="13807">
                  <c:v>633641366</c:v>
                </c:pt>
                <c:pt idx="13808">
                  <c:v>633641366</c:v>
                </c:pt>
                <c:pt idx="13809">
                  <c:v>633641366</c:v>
                </c:pt>
                <c:pt idx="13810">
                  <c:v>633641366</c:v>
                </c:pt>
                <c:pt idx="13811">
                  <c:v>633641366</c:v>
                </c:pt>
                <c:pt idx="13812">
                  <c:v>633641366</c:v>
                </c:pt>
                <c:pt idx="13813">
                  <c:v>633641366</c:v>
                </c:pt>
                <c:pt idx="13814">
                  <c:v>634270096</c:v>
                </c:pt>
                <c:pt idx="13815">
                  <c:v>634270096</c:v>
                </c:pt>
                <c:pt idx="13816">
                  <c:v>634270096</c:v>
                </c:pt>
                <c:pt idx="13817">
                  <c:v>634270096</c:v>
                </c:pt>
                <c:pt idx="13818">
                  <c:v>634745541</c:v>
                </c:pt>
                <c:pt idx="13819">
                  <c:v>634745541</c:v>
                </c:pt>
                <c:pt idx="13820">
                  <c:v>635269166</c:v>
                </c:pt>
                <c:pt idx="13821">
                  <c:v>635269166</c:v>
                </c:pt>
                <c:pt idx="13822">
                  <c:v>635269166</c:v>
                </c:pt>
                <c:pt idx="13823">
                  <c:v>635269166</c:v>
                </c:pt>
                <c:pt idx="13824">
                  <c:v>635269166</c:v>
                </c:pt>
                <c:pt idx="13825">
                  <c:v>635269166</c:v>
                </c:pt>
                <c:pt idx="13826">
                  <c:v>635269166</c:v>
                </c:pt>
                <c:pt idx="13827">
                  <c:v>635269166</c:v>
                </c:pt>
                <c:pt idx="13828">
                  <c:v>635269166</c:v>
                </c:pt>
                <c:pt idx="13829">
                  <c:v>635269166</c:v>
                </c:pt>
                <c:pt idx="13830">
                  <c:v>635269166</c:v>
                </c:pt>
                <c:pt idx="13831">
                  <c:v>635269166</c:v>
                </c:pt>
                <c:pt idx="13832">
                  <c:v>635269166</c:v>
                </c:pt>
                <c:pt idx="13833">
                  <c:v>635269166</c:v>
                </c:pt>
                <c:pt idx="13834">
                  <c:v>635269166</c:v>
                </c:pt>
                <c:pt idx="13835">
                  <c:v>635269166</c:v>
                </c:pt>
                <c:pt idx="13836">
                  <c:v>635269166</c:v>
                </c:pt>
                <c:pt idx="13837">
                  <c:v>635269166</c:v>
                </c:pt>
                <c:pt idx="13838">
                  <c:v>635269166</c:v>
                </c:pt>
                <c:pt idx="13839">
                  <c:v>635412819</c:v>
                </c:pt>
                <c:pt idx="13840">
                  <c:v>635412819</c:v>
                </c:pt>
                <c:pt idx="13841">
                  <c:v>635412819</c:v>
                </c:pt>
                <c:pt idx="13842">
                  <c:v>635412819</c:v>
                </c:pt>
                <c:pt idx="13843">
                  <c:v>635412819</c:v>
                </c:pt>
                <c:pt idx="13844">
                  <c:v>635710803</c:v>
                </c:pt>
                <c:pt idx="13845">
                  <c:v>635710803</c:v>
                </c:pt>
                <c:pt idx="13846">
                  <c:v>635710803</c:v>
                </c:pt>
                <c:pt idx="13847">
                  <c:v>635710803</c:v>
                </c:pt>
                <c:pt idx="13848">
                  <c:v>635710803</c:v>
                </c:pt>
                <c:pt idx="13849">
                  <c:v>635710803</c:v>
                </c:pt>
                <c:pt idx="13850">
                  <c:v>635710803</c:v>
                </c:pt>
                <c:pt idx="13851">
                  <c:v>635710803</c:v>
                </c:pt>
                <c:pt idx="13852">
                  <c:v>635710803</c:v>
                </c:pt>
                <c:pt idx="13853">
                  <c:v>635710803</c:v>
                </c:pt>
                <c:pt idx="13854">
                  <c:v>635710803</c:v>
                </c:pt>
                <c:pt idx="13855">
                  <c:v>635710803</c:v>
                </c:pt>
                <c:pt idx="13856">
                  <c:v>635710803</c:v>
                </c:pt>
                <c:pt idx="13857">
                  <c:v>635710803</c:v>
                </c:pt>
                <c:pt idx="13858">
                  <c:v>635710803</c:v>
                </c:pt>
                <c:pt idx="13859">
                  <c:v>635710803</c:v>
                </c:pt>
                <c:pt idx="13860">
                  <c:v>635710803</c:v>
                </c:pt>
                <c:pt idx="13861">
                  <c:v>635710803</c:v>
                </c:pt>
                <c:pt idx="13862">
                  <c:v>635710803</c:v>
                </c:pt>
                <c:pt idx="13863">
                  <c:v>635710803</c:v>
                </c:pt>
                <c:pt idx="13864">
                  <c:v>635710803</c:v>
                </c:pt>
                <c:pt idx="13865">
                  <c:v>635710803</c:v>
                </c:pt>
                <c:pt idx="13866">
                  <c:v>635710803</c:v>
                </c:pt>
                <c:pt idx="13867">
                  <c:v>635710803</c:v>
                </c:pt>
                <c:pt idx="13868">
                  <c:v>635710803</c:v>
                </c:pt>
                <c:pt idx="13869">
                  <c:v>635710803</c:v>
                </c:pt>
                <c:pt idx="13870">
                  <c:v>635710803</c:v>
                </c:pt>
                <c:pt idx="13871">
                  <c:v>635710803</c:v>
                </c:pt>
                <c:pt idx="13872">
                  <c:v>635990152</c:v>
                </c:pt>
                <c:pt idx="13873">
                  <c:v>635990152</c:v>
                </c:pt>
                <c:pt idx="13874">
                  <c:v>636036611</c:v>
                </c:pt>
                <c:pt idx="13875">
                  <c:v>636036611</c:v>
                </c:pt>
                <c:pt idx="13876">
                  <c:v>636036611</c:v>
                </c:pt>
                <c:pt idx="13877">
                  <c:v>636036611</c:v>
                </c:pt>
                <c:pt idx="13878">
                  <c:v>636036611</c:v>
                </c:pt>
                <c:pt idx="13879">
                  <c:v>636036611</c:v>
                </c:pt>
                <c:pt idx="13880">
                  <c:v>636036611</c:v>
                </c:pt>
                <c:pt idx="13881">
                  <c:v>636036611</c:v>
                </c:pt>
                <c:pt idx="13882">
                  <c:v>636036611</c:v>
                </c:pt>
                <c:pt idx="13883">
                  <c:v>636036611</c:v>
                </c:pt>
                <c:pt idx="13884">
                  <c:v>636036611</c:v>
                </c:pt>
                <c:pt idx="13885">
                  <c:v>636036611</c:v>
                </c:pt>
                <c:pt idx="13886">
                  <c:v>636036611</c:v>
                </c:pt>
                <c:pt idx="13887">
                  <c:v>636036611</c:v>
                </c:pt>
                <c:pt idx="13888">
                  <c:v>636036611</c:v>
                </c:pt>
                <c:pt idx="13889">
                  <c:v>636036611</c:v>
                </c:pt>
                <c:pt idx="13890">
                  <c:v>636036611</c:v>
                </c:pt>
                <c:pt idx="13891">
                  <c:v>636036611</c:v>
                </c:pt>
                <c:pt idx="13892">
                  <c:v>636036611</c:v>
                </c:pt>
                <c:pt idx="13893">
                  <c:v>636036611</c:v>
                </c:pt>
                <c:pt idx="13894">
                  <c:v>636036611</c:v>
                </c:pt>
                <c:pt idx="13895">
                  <c:v>636036611</c:v>
                </c:pt>
                <c:pt idx="13896">
                  <c:v>636036611</c:v>
                </c:pt>
                <c:pt idx="13897">
                  <c:v>636036611</c:v>
                </c:pt>
                <c:pt idx="13898">
                  <c:v>636036611</c:v>
                </c:pt>
                <c:pt idx="13899">
                  <c:v>636333190</c:v>
                </c:pt>
                <c:pt idx="13900">
                  <c:v>636333190</c:v>
                </c:pt>
                <c:pt idx="13901">
                  <c:v>636333190</c:v>
                </c:pt>
                <c:pt idx="13902">
                  <c:v>636333190</c:v>
                </c:pt>
                <c:pt idx="13903">
                  <c:v>636333190</c:v>
                </c:pt>
                <c:pt idx="13904">
                  <c:v>636333190</c:v>
                </c:pt>
                <c:pt idx="13905">
                  <c:v>636333190</c:v>
                </c:pt>
                <c:pt idx="13906">
                  <c:v>636333190</c:v>
                </c:pt>
                <c:pt idx="13907">
                  <c:v>636333190</c:v>
                </c:pt>
                <c:pt idx="13908">
                  <c:v>636333190</c:v>
                </c:pt>
                <c:pt idx="13909">
                  <c:v>636333190</c:v>
                </c:pt>
                <c:pt idx="13910">
                  <c:v>636333190</c:v>
                </c:pt>
                <c:pt idx="13911">
                  <c:v>636333190</c:v>
                </c:pt>
                <c:pt idx="13912">
                  <c:v>636402196</c:v>
                </c:pt>
                <c:pt idx="13913">
                  <c:v>636402196</c:v>
                </c:pt>
                <c:pt idx="13914">
                  <c:v>636402196</c:v>
                </c:pt>
                <c:pt idx="13915">
                  <c:v>636402196</c:v>
                </c:pt>
                <c:pt idx="13916">
                  <c:v>636402196</c:v>
                </c:pt>
                <c:pt idx="13917">
                  <c:v>636402196</c:v>
                </c:pt>
                <c:pt idx="13918">
                  <c:v>636402196</c:v>
                </c:pt>
                <c:pt idx="13919">
                  <c:v>636402196</c:v>
                </c:pt>
                <c:pt idx="13920">
                  <c:v>636402196</c:v>
                </c:pt>
                <c:pt idx="13921">
                  <c:v>636402196</c:v>
                </c:pt>
                <c:pt idx="13922">
                  <c:v>636402196</c:v>
                </c:pt>
                <c:pt idx="13923">
                  <c:v>636402196</c:v>
                </c:pt>
                <c:pt idx="13924">
                  <c:v>636402196</c:v>
                </c:pt>
                <c:pt idx="13925">
                  <c:v>636402196</c:v>
                </c:pt>
                <c:pt idx="13926">
                  <c:v>636402196</c:v>
                </c:pt>
                <c:pt idx="13927">
                  <c:v>636402196</c:v>
                </c:pt>
                <c:pt idx="13928">
                  <c:v>637158216</c:v>
                </c:pt>
                <c:pt idx="13929">
                  <c:v>637523686</c:v>
                </c:pt>
                <c:pt idx="13930">
                  <c:v>637523686</c:v>
                </c:pt>
                <c:pt idx="13931">
                  <c:v>637523686</c:v>
                </c:pt>
                <c:pt idx="13932">
                  <c:v>637549428</c:v>
                </c:pt>
                <c:pt idx="13933">
                  <c:v>637549428</c:v>
                </c:pt>
                <c:pt idx="13934">
                  <c:v>637549428</c:v>
                </c:pt>
                <c:pt idx="13935">
                  <c:v>637549428</c:v>
                </c:pt>
                <c:pt idx="13936">
                  <c:v>637865996</c:v>
                </c:pt>
                <c:pt idx="13937">
                  <c:v>637865996</c:v>
                </c:pt>
                <c:pt idx="13938">
                  <c:v>637865996</c:v>
                </c:pt>
                <c:pt idx="13939">
                  <c:v>637865996</c:v>
                </c:pt>
                <c:pt idx="13940">
                  <c:v>637865996</c:v>
                </c:pt>
                <c:pt idx="13941">
                  <c:v>638165863</c:v>
                </c:pt>
                <c:pt idx="13942">
                  <c:v>638196628</c:v>
                </c:pt>
                <c:pt idx="13943">
                  <c:v>638196628</c:v>
                </c:pt>
                <c:pt idx="13944">
                  <c:v>638196628</c:v>
                </c:pt>
                <c:pt idx="13945">
                  <c:v>638196628</c:v>
                </c:pt>
                <c:pt idx="13946">
                  <c:v>638196628</c:v>
                </c:pt>
                <c:pt idx="13947">
                  <c:v>638196628</c:v>
                </c:pt>
                <c:pt idx="13948">
                  <c:v>638314877</c:v>
                </c:pt>
                <c:pt idx="13949">
                  <c:v>638314877</c:v>
                </c:pt>
                <c:pt idx="13950">
                  <c:v>638314877</c:v>
                </c:pt>
                <c:pt idx="13951">
                  <c:v>638314877</c:v>
                </c:pt>
                <c:pt idx="13952">
                  <c:v>638314877</c:v>
                </c:pt>
                <c:pt idx="13953">
                  <c:v>638314877</c:v>
                </c:pt>
                <c:pt idx="13954">
                  <c:v>638314877</c:v>
                </c:pt>
                <c:pt idx="13955">
                  <c:v>638719119</c:v>
                </c:pt>
                <c:pt idx="13956">
                  <c:v>638719119</c:v>
                </c:pt>
                <c:pt idx="13957">
                  <c:v>638719119</c:v>
                </c:pt>
                <c:pt idx="13958">
                  <c:v>638719119</c:v>
                </c:pt>
                <c:pt idx="13959">
                  <c:v>638719119</c:v>
                </c:pt>
                <c:pt idx="13960">
                  <c:v>638719119</c:v>
                </c:pt>
                <c:pt idx="13961">
                  <c:v>638719119</c:v>
                </c:pt>
                <c:pt idx="13962">
                  <c:v>638719119</c:v>
                </c:pt>
                <c:pt idx="13963">
                  <c:v>638719119</c:v>
                </c:pt>
                <c:pt idx="13964">
                  <c:v>638938648</c:v>
                </c:pt>
                <c:pt idx="13965">
                  <c:v>638938648</c:v>
                </c:pt>
                <c:pt idx="13966">
                  <c:v>639249155</c:v>
                </c:pt>
                <c:pt idx="13967">
                  <c:v>639249155</c:v>
                </c:pt>
                <c:pt idx="13968">
                  <c:v>639249155</c:v>
                </c:pt>
                <c:pt idx="13969">
                  <c:v>639249155</c:v>
                </c:pt>
                <c:pt idx="13970">
                  <c:v>639249155</c:v>
                </c:pt>
                <c:pt idx="13971">
                  <c:v>639546334</c:v>
                </c:pt>
                <c:pt idx="13972">
                  <c:v>639546334</c:v>
                </c:pt>
                <c:pt idx="13973">
                  <c:v>639546334</c:v>
                </c:pt>
                <c:pt idx="13974">
                  <c:v>639546334</c:v>
                </c:pt>
                <c:pt idx="13975">
                  <c:v>639546334</c:v>
                </c:pt>
                <c:pt idx="13976">
                  <c:v>639720751</c:v>
                </c:pt>
                <c:pt idx="13977">
                  <c:v>639720751</c:v>
                </c:pt>
                <c:pt idx="13978">
                  <c:v>639720751</c:v>
                </c:pt>
                <c:pt idx="13979">
                  <c:v>639720751</c:v>
                </c:pt>
                <c:pt idx="13980">
                  <c:v>639720751</c:v>
                </c:pt>
                <c:pt idx="13981">
                  <c:v>640172244</c:v>
                </c:pt>
                <c:pt idx="13982">
                  <c:v>640172244</c:v>
                </c:pt>
                <c:pt idx="13983">
                  <c:v>640172244</c:v>
                </c:pt>
                <c:pt idx="13984">
                  <c:v>640238208</c:v>
                </c:pt>
                <c:pt idx="13985">
                  <c:v>640238208</c:v>
                </c:pt>
                <c:pt idx="13986">
                  <c:v>640238208</c:v>
                </c:pt>
                <c:pt idx="13987">
                  <c:v>640238208</c:v>
                </c:pt>
                <c:pt idx="13988">
                  <c:v>640238208</c:v>
                </c:pt>
                <c:pt idx="13989">
                  <c:v>640462894</c:v>
                </c:pt>
                <c:pt idx="13990">
                  <c:v>640462894</c:v>
                </c:pt>
                <c:pt idx="13991">
                  <c:v>640462894</c:v>
                </c:pt>
                <c:pt idx="13992">
                  <c:v>640462894</c:v>
                </c:pt>
                <c:pt idx="13993">
                  <c:v>640462894</c:v>
                </c:pt>
                <c:pt idx="13994">
                  <c:v>640462894</c:v>
                </c:pt>
                <c:pt idx="13995">
                  <c:v>640462894</c:v>
                </c:pt>
                <c:pt idx="13996">
                  <c:v>640462894</c:v>
                </c:pt>
                <c:pt idx="13997">
                  <c:v>640462894</c:v>
                </c:pt>
                <c:pt idx="13998">
                  <c:v>640462894</c:v>
                </c:pt>
                <c:pt idx="13999">
                  <c:v>640462894</c:v>
                </c:pt>
                <c:pt idx="14000">
                  <c:v>640462894</c:v>
                </c:pt>
                <c:pt idx="14001">
                  <c:v>640630351</c:v>
                </c:pt>
                <c:pt idx="14002">
                  <c:v>640630351</c:v>
                </c:pt>
                <c:pt idx="14003">
                  <c:v>640630351</c:v>
                </c:pt>
                <c:pt idx="14004">
                  <c:v>640630351</c:v>
                </c:pt>
                <c:pt idx="14005">
                  <c:v>640630351</c:v>
                </c:pt>
                <c:pt idx="14006">
                  <c:v>640630351</c:v>
                </c:pt>
                <c:pt idx="14007">
                  <c:v>640630351</c:v>
                </c:pt>
                <c:pt idx="14008">
                  <c:v>640630351</c:v>
                </c:pt>
                <c:pt idx="14009">
                  <c:v>640630351</c:v>
                </c:pt>
                <c:pt idx="14010">
                  <c:v>640630351</c:v>
                </c:pt>
                <c:pt idx="14011">
                  <c:v>640630351</c:v>
                </c:pt>
                <c:pt idx="14012">
                  <c:v>640630351</c:v>
                </c:pt>
                <c:pt idx="14013">
                  <c:v>640630351</c:v>
                </c:pt>
                <c:pt idx="14014">
                  <c:v>640835908</c:v>
                </c:pt>
                <c:pt idx="14015">
                  <c:v>640835908</c:v>
                </c:pt>
                <c:pt idx="14016">
                  <c:v>640835908</c:v>
                </c:pt>
                <c:pt idx="14017">
                  <c:v>640835908</c:v>
                </c:pt>
                <c:pt idx="14018">
                  <c:v>640835908</c:v>
                </c:pt>
                <c:pt idx="14019">
                  <c:v>640835908</c:v>
                </c:pt>
                <c:pt idx="14020">
                  <c:v>640835908</c:v>
                </c:pt>
                <c:pt idx="14021">
                  <c:v>640835908</c:v>
                </c:pt>
                <c:pt idx="14022">
                  <c:v>640934346</c:v>
                </c:pt>
                <c:pt idx="14023">
                  <c:v>641111379</c:v>
                </c:pt>
                <c:pt idx="14024">
                  <c:v>641111379</c:v>
                </c:pt>
                <c:pt idx="14025">
                  <c:v>641346590</c:v>
                </c:pt>
                <c:pt idx="14026">
                  <c:v>641346590</c:v>
                </c:pt>
                <c:pt idx="14027">
                  <c:v>641403447</c:v>
                </c:pt>
                <c:pt idx="14028">
                  <c:v>641403447</c:v>
                </c:pt>
                <c:pt idx="14029">
                  <c:v>641403447</c:v>
                </c:pt>
                <c:pt idx="14030">
                  <c:v>641403447</c:v>
                </c:pt>
                <c:pt idx="14031">
                  <c:v>641403447</c:v>
                </c:pt>
                <c:pt idx="14032">
                  <c:v>641547987</c:v>
                </c:pt>
                <c:pt idx="14033">
                  <c:v>641547987</c:v>
                </c:pt>
                <c:pt idx="14034">
                  <c:v>642064286</c:v>
                </c:pt>
                <c:pt idx="14035">
                  <c:v>642064286</c:v>
                </c:pt>
                <c:pt idx="14036">
                  <c:v>642064286</c:v>
                </c:pt>
                <c:pt idx="14037">
                  <c:v>642064286</c:v>
                </c:pt>
                <c:pt idx="14038">
                  <c:v>642064286</c:v>
                </c:pt>
                <c:pt idx="14039">
                  <c:v>642111203</c:v>
                </c:pt>
                <c:pt idx="14040">
                  <c:v>642111203</c:v>
                </c:pt>
                <c:pt idx="14041">
                  <c:v>642267347</c:v>
                </c:pt>
                <c:pt idx="14042">
                  <c:v>642267347</c:v>
                </c:pt>
                <c:pt idx="14043">
                  <c:v>642267347</c:v>
                </c:pt>
                <c:pt idx="14044">
                  <c:v>642267347</c:v>
                </c:pt>
                <c:pt idx="14045">
                  <c:v>642267347</c:v>
                </c:pt>
                <c:pt idx="14046">
                  <c:v>642267347</c:v>
                </c:pt>
                <c:pt idx="14047">
                  <c:v>642267347</c:v>
                </c:pt>
                <c:pt idx="14048">
                  <c:v>642346600</c:v>
                </c:pt>
                <c:pt idx="14049">
                  <c:v>642346600</c:v>
                </c:pt>
                <c:pt idx="14050">
                  <c:v>642346600</c:v>
                </c:pt>
                <c:pt idx="14051">
                  <c:v>642346600</c:v>
                </c:pt>
                <c:pt idx="14052">
                  <c:v>642346600</c:v>
                </c:pt>
                <c:pt idx="14053">
                  <c:v>642346600</c:v>
                </c:pt>
                <c:pt idx="14054">
                  <c:v>642346600</c:v>
                </c:pt>
                <c:pt idx="14055">
                  <c:v>642346600</c:v>
                </c:pt>
                <c:pt idx="14056">
                  <c:v>642346600</c:v>
                </c:pt>
                <c:pt idx="14057">
                  <c:v>642538272</c:v>
                </c:pt>
                <c:pt idx="14058">
                  <c:v>642538272</c:v>
                </c:pt>
                <c:pt idx="14059">
                  <c:v>642538272</c:v>
                </c:pt>
                <c:pt idx="14060">
                  <c:v>642538272</c:v>
                </c:pt>
                <c:pt idx="14061">
                  <c:v>642538272</c:v>
                </c:pt>
                <c:pt idx="14062">
                  <c:v>642538272</c:v>
                </c:pt>
                <c:pt idx="14063">
                  <c:v>642538272</c:v>
                </c:pt>
                <c:pt idx="14064">
                  <c:v>642538272</c:v>
                </c:pt>
                <c:pt idx="14065">
                  <c:v>642543993</c:v>
                </c:pt>
                <c:pt idx="14066">
                  <c:v>642543993</c:v>
                </c:pt>
                <c:pt idx="14067">
                  <c:v>642543993</c:v>
                </c:pt>
                <c:pt idx="14068">
                  <c:v>642828975</c:v>
                </c:pt>
                <c:pt idx="14069">
                  <c:v>642828975</c:v>
                </c:pt>
                <c:pt idx="14070">
                  <c:v>642828975</c:v>
                </c:pt>
                <c:pt idx="14071">
                  <c:v>642828975</c:v>
                </c:pt>
                <c:pt idx="14072">
                  <c:v>642828975</c:v>
                </c:pt>
                <c:pt idx="14073">
                  <c:v>642828975</c:v>
                </c:pt>
                <c:pt idx="14074">
                  <c:v>643110672</c:v>
                </c:pt>
                <c:pt idx="14075">
                  <c:v>643110672</c:v>
                </c:pt>
                <c:pt idx="14076">
                  <c:v>643110672</c:v>
                </c:pt>
                <c:pt idx="14077">
                  <c:v>643110672</c:v>
                </c:pt>
                <c:pt idx="14078">
                  <c:v>643110672</c:v>
                </c:pt>
                <c:pt idx="14079">
                  <c:v>643110672</c:v>
                </c:pt>
                <c:pt idx="14080">
                  <c:v>643139160</c:v>
                </c:pt>
                <c:pt idx="14081">
                  <c:v>643139160</c:v>
                </c:pt>
                <c:pt idx="14082">
                  <c:v>643139160</c:v>
                </c:pt>
                <c:pt idx="14083">
                  <c:v>643139160</c:v>
                </c:pt>
                <c:pt idx="14084">
                  <c:v>643139160</c:v>
                </c:pt>
                <c:pt idx="14085">
                  <c:v>643139160</c:v>
                </c:pt>
                <c:pt idx="14086">
                  <c:v>643139160</c:v>
                </c:pt>
                <c:pt idx="14087">
                  <c:v>643139160</c:v>
                </c:pt>
                <c:pt idx="14088">
                  <c:v>643311599</c:v>
                </c:pt>
                <c:pt idx="14089">
                  <c:v>643311599</c:v>
                </c:pt>
                <c:pt idx="14090">
                  <c:v>643311599</c:v>
                </c:pt>
                <c:pt idx="14091">
                  <c:v>643311599</c:v>
                </c:pt>
                <c:pt idx="14092">
                  <c:v>643311599</c:v>
                </c:pt>
                <c:pt idx="14093">
                  <c:v>643311599</c:v>
                </c:pt>
                <c:pt idx="14094">
                  <c:v>643311599</c:v>
                </c:pt>
                <c:pt idx="14095">
                  <c:v>643311599</c:v>
                </c:pt>
                <c:pt idx="14096">
                  <c:v>643311599</c:v>
                </c:pt>
                <c:pt idx="14097">
                  <c:v>643311599</c:v>
                </c:pt>
                <c:pt idx="14098">
                  <c:v>643311599</c:v>
                </c:pt>
                <c:pt idx="14099">
                  <c:v>643311599</c:v>
                </c:pt>
                <c:pt idx="14100">
                  <c:v>644978958</c:v>
                </c:pt>
                <c:pt idx="14101">
                  <c:v>644978958</c:v>
                </c:pt>
                <c:pt idx="14102">
                  <c:v>644978958</c:v>
                </c:pt>
                <c:pt idx="14103">
                  <c:v>644978958</c:v>
                </c:pt>
                <c:pt idx="14104">
                  <c:v>645383085</c:v>
                </c:pt>
                <c:pt idx="14105">
                  <c:v>647254679</c:v>
                </c:pt>
                <c:pt idx="14106">
                  <c:v>647254679</c:v>
                </c:pt>
                <c:pt idx="14107">
                  <c:v>647254679</c:v>
                </c:pt>
                <c:pt idx="14108">
                  <c:v>647254679</c:v>
                </c:pt>
                <c:pt idx="14109">
                  <c:v>647254679</c:v>
                </c:pt>
                <c:pt idx="14110">
                  <c:v>647452528</c:v>
                </c:pt>
                <c:pt idx="14111">
                  <c:v>647452528</c:v>
                </c:pt>
                <c:pt idx="14112">
                  <c:v>647452528</c:v>
                </c:pt>
                <c:pt idx="14113">
                  <c:v>647452528</c:v>
                </c:pt>
                <c:pt idx="14114">
                  <c:v>647452528</c:v>
                </c:pt>
                <c:pt idx="14115">
                  <c:v>647452528</c:v>
                </c:pt>
                <c:pt idx="14116">
                  <c:v>648405755</c:v>
                </c:pt>
                <c:pt idx="14117">
                  <c:v>648621407</c:v>
                </c:pt>
                <c:pt idx="14118">
                  <c:v>648621407</c:v>
                </c:pt>
                <c:pt idx="14119">
                  <c:v>648621407</c:v>
                </c:pt>
                <c:pt idx="14120">
                  <c:v>648621407</c:v>
                </c:pt>
                <c:pt idx="14121">
                  <c:v>648621407</c:v>
                </c:pt>
                <c:pt idx="14122">
                  <c:v>648660915</c:v>
                </c:pt>
                <c:pt idx="14123">
                  <c:v>648660915</c:v>
                </c:pt>
                <c:pt idx="14124">
                  <c:v>648660915</c:v>
                </c:pt>
                <c:pt idx="14125">
                  <c:v>648660915</c:v>
                </c:pt>
                <c:pt idx="14126">
                  <c:v>648660915</c:v>
                </c:pt>
                <c:pt idx="14127">
                  <c:v>648660915</c:v>
                </c:pt>
                <c:pt idx="14128">
                  <c:v>648660915</c:v>
                </c:pt>
                <c:pt idx="14129">
                  <c:v>648660915</c:v>
                </c:pt>
                <c:pt idx="14130">
                  <c:v>648660915</c:v>
                </c:pt>
                <c:pt idx="14131">
                  <c:v>648660917</c:v>
                </c:pt>
                <c:pt idx="14132">
                  <c:v>648660917</c:v>
                </c:pt>
                <c:pt idx="14133">
                  <c:v>648660917</c:v>
                </c:pt>
                <c:pt idx="14134">
                  <c:v>648660917</c:v>
                </c:pt>
                <c:pt idx="14135">
                  <c:v>648660917</c:v>
                </c:pt>
                <c:pt idx="14136">
                  <c:v>648660917</c:v>
                </c:pt>
                <c:pt idx="14137">
                  <c:v>648771505</c:v>
                </c:pt>
                <c:pt idx="14138">
                  <c:v>648833879</c:v>
                </c:pt>
                <c:pt idx="14139">
                  <c:v>648833879</c:v>
                </c:pt>
                <c:pt idx="14140">
                  <c:v>648833879</c:v>
                </c:pt>
                <c:pt idx="14141">
                  <c:v>648833879</c:v>
                </c:pt>
                <c:pt idx="14142">
                  <c:v>648833879</c:v>
                </c:pt>
                <c:pt idx="14143">
                  <c:v>648833879</c:v>
                </c:pt>
                <c:pt idx="14144">
                  <c:v>648833879</c:v>
                </c:pt>
                <c:pt idx="14145">
                  <c:v>648833879</c:v>
                </c:pt>
                <c:pt idx="14146">
                  <c:v>648833879</c:v>
                </c:pt>
                <c:pt idx="14147">
                  <c:v>648833879</c:v>
                </c:pt>
                <c:pt idx="14148">
                  <c:v>648833879</c:v>
                </c:pt>
                <c:pt idx="14149">
                  <c:v>648833879</c:v>
                </c:pt>
                <c:pt idx="14150">
                  <c:v>649000870</c:v>
                </c:pt>
                <c:pt idx="14151">
                  <c:v>649000870</c:v>
                </c:pt>
                <c:pt idx="14152">
                  <c:v>649000870</c:v>
                </c:pt>
                <c:pt idx="14153">
                  <c:v>649000870</c:v>
                </c:pt>
                <c:pt idx="14154">
                  <c:v>649000870</c:v>
                </c:pt>
                <c:pt idx="14155">
                  <c:v>649000870</c:v>
                </c:pt>
                <c:pt idx="14156">
                  <c:v>649000870</c:v>
                </c:pt>
                <c:pt idx="14157">
                  <c:v>649000870</c:v>
                </c:pt>
                <c:pt idx="14158">
                  <c:v>649000870</c:v>
                </c:pt>
                <c:pt idx="14159">
                  <c:v>649497173</c:v>
                </c:pt>
                <c:pt idx="14160">
                  <c:v>649497173</c:v>
                </c:pt>
                <c:pt idx="14161">
                  <c:v>649497173</c:v>
                </c:pt>
                <c:pt idx="14162">
                  <c:v>649497173</c:v>
                </c:pt>
                <c:pt idx="14163">
                  <c:v>649497173</c:v>
                </c:pt>
                <c:pt idx="14164">
                  <c:v>649497173</c:v>
                </c:pt>
                <c:pt idx="14165">
                  <c:v>649573896</c:v>
                </c:pt>
                <c:pt idx="14166">
                  <c:v>649573896</c:v>
                </c:pt>
                <c:pt idx="14167">
                  <c:v>649573896</c:v>
                </c:pt>
                <c:pt idx="14168">
                  <c:v>649635751</c:v>
                </c:pt>
                <c:pt idx="14169">
                  <c:v>649635751</c:v>
                </c:pt>
                <c:pt idx="14170">
                  <c:v>649635751</c:v>
                </c:pt>
                <c:pt idx="14171">
                  <c:v>649736413</c:v>
                </c:pt>
                <c:pt idx="14172">
                  <c:v>649736413</c:v>
                </c:pt>
                <c:pt idx="14173">
                  <c:v>650291398</c:v>
                </c:pt>
                <c:pt idx="14174">
                  <c:v>650291398</c:v>
                </c:pt>
                <c:pt idx="14175">
                  <c:v>650291398</c:v>
                </c:pt>
                <c:pt idx="14176">
                  <c:v>650291398</c:v>
                </c:pt>
                <c:pt idx="14177">
                  <c:v>650291398</c:v>
                </c:pt>
                <c:pt idx="14178">
                  <c:v>650346827</c:v>
                </c:pt>
                <c:pt idx="14179">
                  <c:v>650346827</c:v>
                </c:pt>
                <c:pt idx="14180">
                  <c:v>650346827</c:v>
                </c:pt>
                <c:pt idx="14181">
                  <c:v>650735191</c:v>
                </c:pt>
                <c:pt idx="14182">
                  <c:v>650816372</c:v>
                </c:pt>
                <c:pt idx="14183">
                  <c:v>650816372</c:v>
                </c:pt>
                <c:pt idx="14184">
                  <c:v>650816372</c:v>
                </c:pt>
                <c:pt idx="14185">
                  <c:v>650916783</c:v>
                </c:pt>
                <c:pt idx="14186">
                  <c:v>650916783</c:v>
                </c:pt>
                <c:pt idx="14187">
                  <c:v>651333562</c:v>
                </c:pt>
                <c:pt idx="14188">
                  <c:v>651333562</c:v>
                </c:pt>
                <c:pt idx="14189">
                  <c:v>651395918</c:v>
                </c:pt>
                <c:pt idx="14190">
                  <c:v>651395918</c:v>
                </c:pt>
                <c:pt idx="14191">
                  <c:v>651395918</c:v>
                </c:pt>
                <c:pt idx="14192">
                  <c:v>651395918</c:v>
                </c:pt>
                <c:pt idx="14193">
                  <c:v>651761632</c:v>
                </c:pt>
                <c:pt idx="14194">
                  <c:v>651761632</c:v>
                </c:pt>
                <c:pt idx="14195">
                  <c:v>651761632</c:v>
                </c:pt>
                <c:pt idx="14196">
                  <c:v>651761632</c:v>
                </c:pt>
                <c:pt idx="14197">
                  <c:v>651761632</c:v>
                </c:pt>
                <c:pt idx="14198">
                  <c:v>651761632</c:v>
                </c:pt>
                <c:pt idx="14199">
                  <c:v>651761632</c:v>
                </c:pt>
                <c:pt idx="14200">
                  <c:v>651803788</c:v>
                </c:pt>
                <c:pt idx="14201">
                  <c:v>651803788</c:v>
                </c:pt>
                <c:pt idx="14202">
                  <c:v>651803788</c:v>
                </c:pt>
                <c:pt idx="14203">
                  <c:v>651803788</c:v>
                </c:pt>
                <c:pt idx="14204">
                  <c:v>651803788</c:v>
                </c:pt>
                <c:pt idx="14205">
                  <c:v>651812557</c:v>
                </c:pt>
                <c:pt idx="14206">
                  <c:v>651812557</c:v>
                </c:pt>
                <c:pt idx="14207">
                  <c:v>651812557</c:v>
                </c:pt>
                <c:pt idx="14208">
                  <c:v>651812557</c:v>
                </c:pt>
                <c:pt idx="14209">
                  <c:v>651812557</c:v>
                </c:pt>
                <c:pt idx="14210">
                  <c:v>651812557</c:v>
                </c:pt>
                <c:pt idx="14211">
                  <c:v>651812557</c:v>
                </c:pt>
                <c:pt idx="14212">
                  <c:v>651937719</c:v>
                </c:pt>
                <c:pt idx="14213">
                  <c:v>651937719</c:v>
                </c:pt>
                <c:pt idx="14214">
                  <c:v>651937719</c:v>
                </c:pt>
                <c:pt idx="14215">
                  <c:v>652032030</c:v>
                </c:pt>
                <c:pt idx="14216">
                  <c:v>652032030</c:v>
                </c:pt>
                <c:pt idx="14217">
                  <c:v>652032030</c:v>
                </c:pt>
                <c:pt idx="14218">
                  <c:v>652032030</c:v>
                </c:pt>
                <c:pt idx="14219">
                  <c:v>652032030</c:v>
                </c:pt>
                <c:pt idx="14220">
                  <c:v>652032030</c:v>
                </c:pt>
                <c:pt idx="14221">
                  <c:v>652032030</c:v>
                </c:pt>
                <c:pt idx="14222">
                  <c:v>652032030</c:v>
                </c:pt>
                <c:pt idx="14223">
                  <c:v>652198426</c:v>
                </c:pt>
                <c:pt idx="14224">
                  <c:v>652198426</c:v>
                </c:pt>
                <c:pt idx="14225">
                  <c:v>652198426</c:v>
                </c:pt>
                <c:pt idx="14226">
                  <c:v>652778812</c:v>
                </c:pt>
                <c:pt idx="14227">
                  <c:v>652778812</c:v>
                </c:pt>
                <c:pt idx="14228">
                  <c:v>652778812</c:v>
                </c:pt>
                <c:pt idx="14229">
                  <c:v>652837877</c:v>
                </c:pt>
                <c:pt idx="14230">
                  <c:v>652837877</c:v>
                </c:pt>
                <c:pt idx="14231">
                  <c:v>652837877</c:v>
                </c:pt>
                <c:pt idx="14232">
                  <c:v>652837877</c:v>
                </c:pt>
                <c:pt idx="14233">
                  <c:v>652837877</c:v>
                </c:pt>
                <c:pt idx="14234">
                  <c:v>652837877</c:v>
                </c:pt>
                <c:pt idx="14235">
                  <c:v>654297629</c:v>
                </c:pt>
                <c:pt idx="14236">
                  <c:v>654847180</c:v>
                </c:pt>
                <c:pt idx="14237">
                  <c:v>654847180</c:v>
                </c:pt>
                <c:pt idx="14238">
                  <c:v>654962726</c:v>
                </c:pt>
                <c:pt idx="14239">
                  <c:v>654962726</c:v>
                </c:pt>
                <c:pt idx="14240">
                  <c:v>655334890</c:v>
                </c:pt>
                <c:pt idx="14241">
                  <c:v>655334890</c:v>
                </c:pt>
                <c:pt idx="14242">
                  <c:v>655334890</c:v>
                </c:pt>
                <c:pt idx="14243">
                  <c:v>655570484</c:v>
                </c:pt>
                <c:pt idx="14244">
                  <c:v>655570484</c:v>
                </c:pt>
                <c:pt idx="14245">
                  <c:v>655570484</c:v>
                </c:pt>
                <c:pt idx="14246">
                  <c:v>655570484</c:v>
                </c:pt>
                <c:pt idx="14247">
                  <c:v>655570484</c:v>
                </c:pt>
                <c:pt idx="14248">
                  <c:v>655570484</c:v>
                </c:pt>
                <c:pt idx="14249">
                  <c:v>655570484</c:v>
                </c:pt>
                <c:pt idx="14250">
                  <c:v>655570484</c:v>
                </c:pt>
                <c:pt idx="14251">
                  <c:v>655570484</c:v>
                </c:pt>
                <c:pt idx="14252">
                  <c:v>655570484</c:v>
                </c:pt>
                <c:pt idx="14253">
                  <c:v>655570484</c:v>
                </c:pt>
                <c:pt idx="14254">
                  <c:v>655570484</c:v>
                </c:pt>
                <c:pt idx="14255">
                  <c:v>655570484</c:v>
                </c:pt>
                <c:pt idx="14256">
                  <c:v>655570484</c:v>
                </c:pt>
                <c:pt idx="14257">
                  <c:v>655570484</c:v>
                </c:pt>
                <c:pt idx="14258">
                  <c:v>655570484</c:v>
                </c:pt>
                <c:pt idx="14259">
                  <c:v>655570484</c:v>
                </c:pt>
                <c:pt idx="14260">
                  <c:v>655570484</c:v>
                </c:pt>
                <c:pt idx="14261">
                  <c:v>655570484</c:v>
                </c:pt>
                <c:pt idx="14262">
                  <c:v>655618047</c:v>
                </c:pt>
                <c:pt idx="14263">
                  <c:v>655618047</c:v>
                </c:pt>
                <c:pt idx="14264">
                  <c:v>655618047</c:v>
                </c:pt>
                <c:pt idx="14265">
                  <c:v>655618047</c:v>
                </c:pt>
                <c:pt idx="14266">
                  <c:v>655730555</c:v>
                </c:pt>
                <c:pt idx="14267">
                  <c:v>655730555</c:v>
                </c:pt>
                <c:pt idx="14268">
                  <c:v>655730555</c:v>
                </c:pt>
                <c:pt idx="14269">
                  <c:v>655730555</c:v>
                </c:pt>
                <c:pt idx="14270">
                  <c:v>655730555</c:v>
                </c:pt>
                <c:pt idx="14271">
                  <c:v>655730555</c:v>
                </c:pt>
                <c:pt idx="14272">
                  <c:v>655730555</c:v>
                </c:pt>
                <c:pt idx="14273">
                  <c:v>655730555</c:v>
                </c:pt>
                <c:pt idx="14274">
                  <c:v>655730555</c:v>
                </c:pt>
                <c:pt idx="14275">
                  <c:v>655730555</c:v>
                </c:pt>
                <c:pt idx="14276">
                  <c:v>655730555</c:v>
                </c:pt>
                <c:pt idx="14277">
                  <c:v>655730555</c:v>
                </c:pt>
                <c:pt idx="14278">
                  <c:v>655730555</c:v>
                </c:pt>
                <c:pt idx="14279">
                  <c:v>655730555</c:v>
                </c:pt>
                <c:pt idx="14280">
                  <c:v>655730555</c:v>
                </c:pt>
                <c:pt idx="14281">
                  <c:v>655730562</c:v>
                </c:pt>
                <c:pt idx="14282">
                  <c:v>655730562</c:v>
                </c:pt>
                <c:pt idx="14283">
                  <c:v>655730562</c:v>
                </c:pt>
                <c:pt idx="14284">
                  <c:v>655730562</c:v>
                </c:pt>
                <c:pt idx="14285">
                  <c:v>655730562</c:v>
                </c:pt>
                <c:pt idx="14286">
                  <c:v>655730562</c:v>
                </c:pt>
                <c:pt idx="14287">
                  <c:v>655730562</c:v>
                </c:pt>
                <c:pt idx="14288">
                  <c:v>655730562</c:v>
                </c:pt>
                <c:pt idx="14289">
                  <c:v>655730562</c:v>
                </c:pt>
                <c:pt idx="14290">
                  <c:v>655730562</c:v>
                </c:pt>
                <c:pt idx="14291">
                  <c:v>655730562</c:v>
                </c:pt>
                <c:pt idx="14292">
                  <c:v>655730562</c:v>
                </c:pt>
                <c:pt idx="14293">
                  <c:v>655730562</c:v>
                </c:pt>
                <c:pt idx="14294">
                  <c:v>655730562</c:v>
                </c:pt>
                <c:pt idx="14295">
                  <c:v>655730562</c:v>
                </c:pt>
                <c:pt idx="14296">
                  <c:v>655730562</c:v>
                </c:pt>
                <c:pt idx="14297">
                  <c:v>655730562</c:v>
                </c:pt>
                <c:pt idx="14298">
                  <c:v>655730562</c:v>
                </c:pt>
                <c:pt idx="14299">
                  <c:v>655730562</c:v>
                </c:pt>
                <c:pt idx="14300">
                  <c:v>655730562</c:v>
                </c:pt>
                <c:pt idx="14301">
                  <c:v>655730562</c:v>
                </c:pt>
                <c:pt idx="14302">
                  <c:v>655730562</c:v>
                </c:pt>
                <c:pt idx="14303">
                  <c:v>655730562</c:v>
                </c:pt>
                <c:pt idx="14304">
                  <c:v>655730562</c:v>
                </c:pt>
                <c:pt idx="14305">
                  <c:v>655730562</c:v>
                </c:pt>
                <c:pt idx="14306">
                  <c:v>655730562</c:v>
                </c:pt>
                <c:pt idx="14307">
                  <c:v>655730562</c:v>
                </c:pt>
                <c:pt idx="14308">
                  <c:v>655730562</c:v>
                </c:pt>
                <c:pt idx="14309">
                  <c:v>655730562</c:v>
                </c:pt>
                <c:pt idx="14310">
                  <c:v>655730562</c:v>
                </c:pt>
                <c:pt idx="14311">
                  <c:v>655730562</c:v>
                </c:pt>
                <c:pt idx="14312">
                  <c:v>655730562</c:v>
                </c:pt>
                <c:pt idx="14313">
                  <c:v>655730562</c:v>
                </c:pt>
                <c:pt idx="14314">
                  <c:v>655730562</c:v>
                </c:pt>
                <c:pt idx="14315">
                  <c:v>655783996</c:v>
                </c:pt>
                <c:pt idx="14316">
                  <c:v>655783996</c:v>
                </c:pt>
                <c:pt idx="14317">
                  <c:v>655783996</c:v>
                </c:pt>
                <c:pt idx="14318">
                  <c:v>655783996</c:v>
                </c:pt>
                <c:pt idx="14319">
                  <c:v>655783996</c:v>
                </c:pt>
                <c:pt idx="14320">
                  <c:v>655783996</c:v>
                </c:pt>
                <c:pt idx="14321">
                  <c:v>655783996</c:v>
                </c:pt>
                <c:pt idx="14322">
                  <c:v>655783996</c:v>
                </c:pt>
                <c:pt idx="14323">
                  <c:v>655783996</c:v>
                </c:pt>
                <c:pt idx="14324">
                  <c:v>655783996</c:v>
                </c:pt>
                <c:pt idx="14325">
                  <c:v>655783996</c:v>
                </c:pt>
                <c:pt idx="14326">
                  <c:v>655783996</c:v>
                </c:pt>
                <c:pt idx="14327">
                  <c:v>655783996</c:v>
                </c:pt>
                <c:pt idx="14328">
                  <c:v>655783996</c:v>
                </c:pt>
                <c:pt idx="14329">
                  <c:v>655783996</c:v>
                </c:pt>
                <c:pt idx="14330">
                  <c:v>655783996</c:v>
                </c:pt>
                <c:pt idx="14331">
                  <c:v>655783996</c:v>
                </c:pt>
                <c:pt idx="14332">
                  <c:v>655783996</c:v>
                </c:pt>
                <c:pt idx="14333">
                  <c:v>655783996</c:v>
                </c:pt>
                <c:pt idx="14334">
                  <c:v>655783996</c:v>
                </c:pt>
                <c:pt idx="14335">
                  <c:v>655783996</c:v>
                </c:pt>
                <c:pt idx="14336">
                  <c:v>655783996</c:v>
                </c:pt>
                <c:pt idx="14337">
                  <c:v>655783996</c:v>
                </c:pt>
                <c:pt idx="14338">
                  <c:v>655783996</c:v>
                </c:pt>
                <c:pt idx="14339">
                  <c:v>655783996</c:v>
                </c:pt>
                <c:pt idx="14340">
                  <c:v>655783996</c:v>
                </c:pt>
                <c:pt idx="14341">
                  <c:v>656497870</c:v>
                </c:pt>
                <c:pt idx="14342">
                  <c:v>656497870</c:v>
                </c:pt>
                <c:pt idx="14343">
                  <c:v>656497870</c:v>
                </c:pt>
                <c:pt idx="14344">
                  <c:v>656497870</c:v>
                </c:pt>
                <c:pt idx="14345">
                  <c:v>656630011</c:v>
                </c:pt>
                <c:pt idx="14346">
                  <c:v>656630011</c:v>
                </c:pt>
                <c:pt idx="14347">
                  <c:v>656630011</c:v>
                </c:pt>
                <c:pt idx="14348">
                  <c:v>656630011</c:v>
                </c:pt>
                <c:pt idx="14349">
                  <c:v>656630011</c:v>
                </c:pt>
                <c:pt idx="14350">
                  <c:v>656630011</c:v>
                </c:pt>
                <c:pt idx="14351">
                  <c:v>656763076</c:v>
                </c:pt>
                <c:pt idx="14352">
                  <c:v>656763076</c:v>
                </c:pt>
                <c:pt idx="14353">
                  <c:v>656763076</c:v>
                </c:pt>
                <c:pt idx="14354">
                  <c:v>656763076</c:v>
                </c:pt>
                <c:pt idx="14355">
                  <c:v>656763076</c:v>
                </c:pt>
                <c:pt idx="14356">
                  <c:v>656763076</c:v>
                </c:pt>
                <c:pt idx="14357">
                  <c:v>656763076</c:v>
                </c:pt>
                <c:pt idx="14358">
                  <c:v>656763076</c:v>
                </c:pt>
                <c:pt idx="14359">
                  <c:v>656763076</c:v>
                </c:pt>
                <c:pt idx="14360">
                  <c:v>656763076</c:v>
                </c:pt>
                <c:pt idx="14361">
                  <c:v>656763076</c:v>
                </c:pt>
                <c:pt idx="14362">
                  <c:v>656763076</c:v>
                </c:pt>
                <c:pt idx="14363">
                  <c:v>656763076</c:v>
                </c:pt>
                <c:pt idx="14364">
                  <c:v>656763076</c:v>
                </c:pt>
                <c:pt idx="14365">
                  <c:v>656763076</c:v>
                </c:pt>
                <c:pt idx="14366">
                  <c:v>656763076</c:v>
                </c:pt>
                <c:pt idx="14367">
                  <c:v>656763076</c:v>
                </c:pt>
                <c:pt idx="14368">
                  <c:v>656763076</c:v>
                </c:pt>
                <c:pt idx="14369">
                  <c:v>656763076</c:v>
                </c:pt>
                <c:pt idx="14370">
                  <c:v>656763076</c:v>
                </c:pt>
                <c:pt idx="14371">
                  <c:v>656763076</c:v>
                </c:pt>
                <c:pt idx="14372">
                  <c:v>656763076</c:v>
                </c:pt>
                <c:pt idx="14373">
                  <c:v>658356618</c:v>
                </c:pt>
                <c:pt idx="14374">
                  <c:v>658356618</c:v>
                </c:pt>
                <c:pt idx="14375">
                  <c:v>658356618</c:v>
                </c:pt>
                <c:pt idx="14376">
                  <c:v>658356618</c:v>
                </c:pt>
                <c:pt idx="14377">
                  <c:v>658356618</c:v>
                </c:pt>
                <c:pt idx="14378">
                  <c:v>658356618</c:v>
                </c:pt>
                <c:pt idx="14379">
                  <c:v>658356618</c:v>
                </c:pt>
                <c:pt idx="14380">
                  <c:v>658356618</c:v>
                </c:pt>
                <c:pt idx="14381">
                  <c:v>658356618</c:v>
                </c:pt>
                <c:pt idx="14382">
                  <c:v>658356618</c:v>
                </c:pt>
                <c:pt idx="14383">
                  <c:v>658419768</c:v>
                </c:pt>
                <c:pt idx="14384">
                  <c:v>658419768</c:v>
                </c:pt>
                <c:pt idx="14385">
                  <c:v>658419768</c:v>
                </c:pt>
                <c:pt idx="14386">
                  <c:v>658452289</c:v>
                </c:pt>
                <c:pt idx="14387">
                  <c:v>658452289</c:v>
                </c:pt>
                <c:pt idx="14388">
                  <c:v>658452289</c:v>
                </c:pt>
                <c:pt idx="14389">
                  <c:v>658452289</c:v>
                </c:pt>
                <c:pt idx="14390">
                  <c:v>658452289</c:v>
                </c:pt>
                <c:pt idx="14391">
                  <c:v>658452289</c:v>
                </c:pt>
                <c:pt idx="14392">
                  <c:v>658582074</c:v>
                </c:pt>
                <c:pt idx="14393">
                  <c:v>658582074</c:v>
                </c:pt>
                <c:pt idx="14394">
                  <c:v>658582074</c:v>
                </c:pt>
                <c:pt idx="14395">
                  <c:v>658582074</c:v>
                </c:pt>
                <c:pt idx="14396">
                  <c:v>658582074</c:v>
                </c:pt>
                <c:pt idx="14397">
                  <c:v>658582074</c:v>
                </c:pt>
                <c:pt idx="14398">
                  <c:v>659305110</c:v>
                </c:pt>
                <c:pt idx="14399">
                  <c:v>659305110</c:v>
                </c:pt>
                <c:pt idx="14400">
                  <c:v>659305110</c:v>
                </c:pt>
                <c:pt idx="14401">
                  <c:v>659666577</c:v>
                </c:pt>
                <c:pt idx="14402">
                  <c:v>659666577</c:v>
                </c:pt>
                <c:pt idx="14403">
                  <c:v>659666577</c:v>
                </c:pt>
                <c:pt idx="14404">
                  <c:v>659666577</c:v>
                </c:pt>
                <c:pt idx="14405">
                  <c:v>659666577</c:v>
                </c:pt>
                <c:pt idx="14406">
                  <c:v>659666577</c:v>
                </c:pt>
                <c:pt idx="14407">
                  <c:v>660344629</c:v>
                </c:pt>
                <c:pt idx="14408">
                  <c:v>660344629</c:v>
                </c:pt>
                <c:pt idx="14409">
                  <c:v>660344629</c:v>
                </c:pt>
                <c:pt idx="14410">
                  <c:v>660344629</c:v>
                </c:pt>
                <c:pt idx="14411">
                  <c:v>660344629</c:v>
                </c:pt>
                <c:pt idx="14412">
                  <c:v>660344629</c:v>
                </c:pt>
                <c:pt idx="14413">
                  <c:v>660344629</c:v>
                </c:pt>
                <c:pt idx="14414">
                  <c:v>660344629</c:v>
                </c:pt>
                <c:pt idx="14415">
                  <c:v>660344629</c:v>
                </c:pt>
                <c:pt idx="14416">
                  <c:v>660344629</c:v>
                </c:pt>
                <c:pt idx="14417">
                  <c:v>660344629</c:v>
                </c:pt>
                <c:pt idx="14418">
                  <c:v>660344629</c:v>
                </c:pt>
                <c:pt idx="14419">
                  <c:v>661080023</c:v>
                </c:pt>
                <c:pt idx="14420">
                  <c:v>661118492</c:v>
                </c:pt>
                <c:pt idx="14421">
                  <c:v>661118492</c:v>
                </c:pt>
                <c:pt idx="14422">
                  <c:v>661118492</c:v>
                </c:pt>
                <c:pt idx="14423">
                  <c:v>661118492</c:v>
                </c:pt>
                <c:pt idx="14424">
                  <c:v>661118492</c:v>
                </c:pt>
                <c:pt idx="14425">
                  <c:v>661323505</c:v>
                </c:pt>
                <c:pt idx="14426">
                  <c:v>661323505</c:v>
                </c:pt>
                <c:pt idx="14427">
                  <c:v>661323505</c:v>
                </c:pt>
                <c:pt idx="14428">
                  <c:v>661323505</c:v>
                </c:pt>
                <c:pt idx="14429">
                  <c:v>661323505</c:v>
                </c:pt>
                <c:pt idx="14430">
                  <c:v>661323505</c:v>
                </c:pt>
                <c:pt idx="14431">
                  <c:v>661323505</c:v>
                </c:pt>
                <c:pt idx="14432">
                  <c:v>661323505</c:v>
                </c:pt>
                <c:pt idx="14433">
                  <c:v>661323505</c:v>
                </c:pt>
                <c:pt idx="14434">
                  <c:v>661323505</c:v>
                </c:pt>
                <c:pt idx="14435">
                  <c:v>661323505</c:v>
                </c:pt>
                <c:pt idx="14436">
                  <c:v>661323505</c:v>
                </c:pt>
                <c:pt idx="14437">
                  <c:v>661323505</c:v>
                </c:pt>
                <c:pt idx="14438">
                  <c:v>661323505</c:v>
                </c:pt>
                <c:pt idx="14439">
                  <c:v>661323505</c:v>
                </c:pt>
                <c:pt idx="14440">
                  <c:v>661323505</c:v>
                </c:pt>
                <c:pt idx="14441">
                  <c:v>661323505</c:v>
                </c:pt>
                <c:pt idx="14442">
                  <c:v>661323505</c:v>
                </c:pt>
                <c:pt idx="14443">
                  <c:v>661323505</c:v>
                </c:pt>
                <c:pt idx="14444">
                  <c:v>661323505</c:v>
                </c:pt>
                <c:pt idx="14445">
                  <c:v>661567501</c:v>
                </c:pt>
                <c:pt idx="14446">
                  <c:v>661567501</c:v>
                </c:pt>
                <c:pt idx="14447">
                  <c:v>661567501</c:v>
                </c:pt>
                <c:pt idx="14448">
                  <c:v>661567501</c:v>
                </c:pt>
                <c:pt idx="14449">
                  <c:v>661567501</c:v>
                </c:pt>
                <c:pt idx="14450">
                  <c:v>661567501</c:v>
                </c:pt>
                <c:pt idx="14451">
                  <c:v>661567501</c:v>
                </c:pt>
                <c:pt idx="14452">
                  <c:v>661567501</c:v>
                </c:pt>
                <c:pt idx="14453">
                  <c:v>661567501</c:v>
                </c:pt>
                <c:pt idx="14454">
                  <c:v>661567501</c:v>
                </c:pt>
                <c:pt idx="14455">
                  <c:v>661567501</c:v>
                </c:pt>
                <c:pt idx="14456">
                  <c:v>661567501</c:v>
                </c:pt>
                <c:pt idx="14457">
                  <c:v>661567501</c:v>
                </c:pt>
                <c:pt idx="14458">
                  <c:v>661567501</c:v>
                </c:pt>
                <c:pt idx="14459">
                  <c:v>661567501</c:v>
                </c:pt>
                <c:pt idx="14460">
                  <c:v>661567501</c:v>
                </c:pt>
                <c:pt idx="14461">
                  <c:v>661567501</c:v>
                </c:pt>
                <c:pt idx="14462">
                  <c:v>661567501</c:v>
                </c:pt>
                <c:pt idx="14463">
                  <c:v>661567501</c:v>
                </c:pt>
                <c:pt idx="14464">
                  <c:v>661567501</c:v>
                </c:pt>
                <c:pt idx="14465">
                  <c:v>661567501</c:v>
                </c:pt>
                <c:pt idx="14466">
                  <c:v>661567501</c:v>
                </c:pt>
                <c:pt idx="14467">
                  <c:v>661567501</c:v>
                </c:pt>
                <c:pt idx="14468">
                  <c:v>661567501</c:v>
                </c:pt>
                <c:pt idx="14469">
                  <c:v>661567501</c:v>
                </c:pt>
                <c:pt idx="14470">
                  <c:v>661905581</c:v>
                </c:pt>
                <c:pt idx="14471">
                  <c:v>661905581</c:v>
                </c:pt>
                <c:pt idx="14472">
                  <c:v>661905581</c:v>
                </c:pt>
                <c:pt idx="14473">
                  <c:v>661905581</c:v>
                </c:pt>
                <c:pt idx="14474">
                  <c:v>661905581</c:v>
                </c:pt>
                <c:pt idx="14475">
                  <c:v>661905581</c:v>
                </c:pt>
                <c:pt idx="14476">
                  <c:v>661905581</c:v>
                </c:pt>
                <c:pt idx="14477">
                  <c:v>661905581</c:v>
                </c:pt>
                <c:pt idx="14478">
                  <c:v>661905581</c:v>
                </c:pt>
                <c:pt idx="14479">
                  <c:v>661905581</c:v>
                </c:pt>
                <c:pt idx="14480">
                  <c:v>661905581</c:v>
                </c:pt>
                <c:pt idx="14481">
                  <c:v>661905581</c:v>
                </c:pt>
                <c:pt idx="14482">
                  <c:v>661905581</c:v>
                </c:pt>
                <c:pt idx="14483">
                  <c:v>662534858</c:v>
                </c:pt>
                <c:pt idx="14484">
                  <c:v>662534858</c:v>
                </c:pt>
                <c:pt idx="14485">
                  <c:v>662695648</c:v>
                </c:pt>
                <c:pt idx="14486">
                  <c:v>662695648</c:v>
                </c:pt>
                <c:pt idx="14487">
                  <c:v>662695648</c:v>
                </c:pt>
                <c:pt idx="14488">
                  <c:v>662695648</c:v>
                </c:pt>
                <c:pt idx="14489">
                  <c:v>662695648</c:v>
                </c:pt>
                <c:pt idx="14490">
                  <c:v>662695648</c:v>
                </c:pt>
                <c:pt idx="14491">
                  <c:v>662695648</c:v>
                </c:pt>
                <c:pt idx="14492">
                  <c:v>662695648</c:v>
                </c:pt>
                <c:pt idx="14493">
                  <c:v>662695648</c:v>
                </c:pt>
                <c:pt idx="14494">
                  <c:v>662695648</c:v>
                </c:pt>
                <c:pt idx="14495">
                  <c:v>662695648</c:v>
                </c:pt>
                <c:pt idx="14496">
                  <c:v>662972673</c:v>
                </c:pt>
                <c:pt idx="14497">
                  <c:v>662972673</c:v>
                </c:pt>
                <c:pt idx="14498">
                  <c:v>662972673</c:v>
                </c:pt>
                <c:pt idx="14499">
                  <c:v>662972673</c:v>
                </c:pt>
                <c:pt idx="14500">
                  <c:v>662972673</c:v>
                </c:pt>
                <c:pt idx="14501">
                  <c:v>662997912</c:v>
                </c:pt>
                <c:pt idx="14502">
                  <c:v>662997912</c:v>
                </c:pt>
                <c:pt idx="14503">
                  <c:v>662997912</c:v>
                </c:pt>
                <c:pt idx="14504">
                  <c:v>662997912</c:v>
                </c:pt>
                <c:pt idx="14505">
                  <c:v>662997912</c:v>
                </c:pt>
                <c:pt idx="14506">
                  <c:v>662997912</c:v>
                </c:pt>
                <c:pt idx="14507">
                  <c:v>662997912</c:v>
                </c:pt>
                <c:pt idx="14508">
                  <c:v>663338180</c:v>
                </c:pt>
                <c:pt idx="14509">
                  <c:v>663338180</c:v>
                </c:pt>
                <c:pt idx="14510">
                  <c:v>663338180</c:v>
                </c:pt>
                <c:pt idx="14511">
                  <c:v>663608376</c:v>
                </c:pt>
                <c:pt idx="14512">
                  <c:v>663608376</c:v>
                </c:pt>
                <c:pt idx="14513">
                  <c:v>663608376</c:v>
                </c:pt>
                <c:pt idx="14514">
                  <c:v>663767471</c:v>
                </c:pt>
                <c:pt idx="14515">
                  <c:v>663767471</c:v>
                </c:pt>
                <c:pt idx="14516">
                  <c:v>663767471</c:v>
                </c:pt>
                <c:pt idx="14517">
                  <c:v>663767471</c:v>
                </c:pt>
                <c:pt idx="14518">
                  <c:v>663767471</c:v>
                </c:pt>
                <c:pt idx="14519">
                  <c:v>663767471</c:v>
                </c:pt>
                <c:pt idx="14520">
                  <c:v>663767471</c:v>
                </c:pt>
                <c:pt idx="14521">
                  <c:v>663767471</c:v>
                </c:pt>
                <c:pt idx="14522">
                  <c:v>663767471</c:v>
                </c:pt>
                <c:pt idx="14523">
                  <c:v>663767471</c:v>
                </c:pt>
                <c:pt idx="14524">
                  <c:v>663767471</c:v>
                </c:pt>
                <c:pt idx="14525">
                  <c:v>663767471</c:v>
                </c:pt>
                <c:pt idx="14526">
                  <c:v>663767471</c:v>
                </c:pt>
                <c:pt idx="14527">
                  <c:v>663767471</c:v>
                </c:pt>
                <c:pt idx="14528">
                  <c:v>663767471</c:v>
                </c:pt>
                <c:pt idx="14529">
                  <c:v>663767471</c:v>
                </c:pt>
                <c:pt idx="14530">
                  <c:v>664077748</c:v>
                </c:pt>
                <c:pt idx="14531">
                  <c:v>664077748</c:v>
                </c:pt>
                <c:pt idx="14532">
                  <c:v>664126584</c:v>
                </c:pt>
                <c:pt idx="14533">
                  <c:v>664126584</c:v>
                </c:pt>
                <c:pt idx="14534">
                  <c:v>664126584</c:v>
                </c:pt>
                <c:pt idx="14535">
                  <c:v>664126584</c:v>
                </c:pt>
                <c:pt idx="14536">
                  <c:v>664126584</c:v>
                </c:pt>
                <c:pt idx="14537">
                  <c:v>664126584</c:v>
                </c:pt>
                <c:pt idx="14538">
                  <c:v>664126584</c:v>
                </c:pt>
                <c:pt idx="14539">
                  <c:v>664126584</c:v>
                </c:pt>
                <c:pt idx="14540">
                  <c:v>664126584</c:v>
                </c:pt>
                <c:pt idx="14541">
                  <c:v>664126584</c:v>
                </c:pt>
                <c:pt idx="14542">
                  <c:v>664126584</c:v>
                </c:pt>
                <c:pt idx="14543">
                  <c:v>664126584</c:v>
                </c:pt>
                <c:pt idx="14544">
                  <c:v>664185863</c:v>
                </c:pt>
                <c:pt idx="14545">
                  <c:v>664185863</c:v>
                </c:pt>
                <c:pt idx="14546">
                  <c:v>664185863</c:v>
                </c:pt>
                <c:pt idx="14547">
                  <c:v>664185863</c:v>
                </c:pt>
                <c:pt idx="14548">
                  <c:v>664185863</c:v>
                </c:pt>
                <c:pt idx="14549">
                  <c:v>664341567</c:v>
                </c:pt>
                <c:pt idx="14550">
                  <c:v>664341567</c:v>
                </c:pt>
                <c:pt idx="14551">
                  <c:v>664341567</c:v>
                </c:pt>
                <c:pt idx="14552">
                  <c:v>664403536</c:v>
                </c:pt>
                <c:pt idx="14553">
                  <c:v>664403536</c:v>
                </c:pt>
                <c:pt idx="14554">
                  <c:v>664403536</c:v>
                </c:pt>
                <c:pt idx="14555">
                  <c:v>664403536</c:v>
                </c:pt>
                <c:pt idx="14556">
                  <c:v>664403536</c:v>
                </c:pt>
                <c:pt idx="14557">
                  <c:v>664403536</c:v>
                </c:pt>
                <c:pt idx="14558">
                  <c:v>664403536</c:v>
                </c:pt>
                <c:pt idx="14559">
                  <c:v>664403536</c:v>
                </c:pt>
                <c:pt idx="14560">
                  <c:v>664403536</c:v>
                </c:pt>
                <c:pt idx="14561">
                  <c:v>664403536</c:v>
                </c:pt>
                <c:pt idx="14562">
                  <c:v>664403536</c:v>
                </c:pt>
                <c:pt idx="14563">
                  <c:v>664403536</c:v>
                </c:pt>
                <c:pt idx="14564">
                  <c:v>664403536</c:v>
                </c:pt>
                <c:pt idx="14565">
                  <c:v>664403536</c:v>
                </c:pt>
                <c:pt idx="14566">
                  <c:v>664403536</c:v>
                </c:pt>
                <c:pt idx="14567">
                  <c:v>664403536</c:v>
                </c:pt>
                <c:pt idx="14568">
                  <c:v>664403536</c:v>
                </c:pt>
                <c:pt idx="14569">
                  <c:v>664403536</c:v>
                </c:pt>
                <c:pt idx="14570">
                  <c:v>664403536</c:v>
                </c:pt>
                <c:pt idx="14571">
                  <c:v>664403536</c:v>
                </c:pt>
                <c:pt idx="14572">
                  <c:v>664403536</c:v>
                </c:pt>
                <c:pt idx="14573">
                  <c:v>664403536</c:v>
                </c:pt>
                <c:pt idx="14574">
                  <c:v>664403536</c:v>
                </c:pt>
                <c:pt idx="14575">
                  <c:v>664404024</c:v>
                </c:pt>
                <c:pt idx="14576">
                  <c:v>664404024</c:v>
                </c:pt>
                <c:pt idx="14577">
                  <c:v>664404024</c:v>
                </c:pt>
                <c:pt idx="14578">
                  <c:v>664404024</c:v>
                </c:pt>
                <c:pt idx="14579">
                  <c:v>664404024</c:v>
                </c:pt>
                <c:pt idx="14580">
                  <c:v>664404024</c:v>
                </c:pt>
                <c:pt idx="14581">
                  <c:v>664404024</c:v>
                </c:pt>
                <c:pt idx="14582">
                  <c:v>664404024</c:v>
                </c:pt>
                <c:pt idx="14583">
                  <c:v>664404024</c:v>
                </c:pt>
                <c:pt idx="14584">
                  <c:v>664414288</c:v>
                </c:pt>
                <c:pt idx="14585">
                  <c:v>664414288</c:v>
                </c:pt>
                <c:pt idx="14586">
                  <c:v>664414288</c:v>
                </c:pt>
                <c:pt idx="14587">
                  <c:v>664414288</c:v>
                </c:pt>
                <c:pt idx="14588">
                  <c:v>664414288</c:v>
                </c:pt>
                <c:pt idx="14589">
                  <c:v>664414288</c:v>
                </c:pt>
                <c:pt idx="14590">
                  <c:v>664414288</c:v>
                </c:pt>
                <c:pt idx="14591">
                  <c:v>664414288</c:v>
                </c:pt>
                <c:pt idx="14592">
                  <c:v>664414288</c:v>
                </c:pt>
                <c:pt idx="14593">
                  <c:v>664414288</c:v>
                </c:pt>
                <c:pt idx="14594">
                  <c:v>664414288</c:v>
                </c:pt>
                <c:pt idx="14595">
                  <c:v>664414288</c:v>
                </c:pt>
                <c:pt idx="14596">
                  <c:v>664414288</c:v>
                </c:pt>
                <c:pt idx="14597">
                  <c:v>664414288</c:v>
                </c:pt>
                <c:pt idx="14598">
                  <c:v>664414288</c:v>
                </c:pt>
                <c:pt idx="14599">
                  <c:v>664414288</c:v>
                </c:pt>
                <c:pt idx="14600">
                  <c:v>664414288</c:v>
                </c:pt>
                <c:pt idx="14601">
                  <c:v>664414288</c:v>
                </c:pt>
                <c:pt idx="14602">
                  <c:v>664414288</c:v>
                </c:pt>
                <c:pt idx="14603">
                  <c:v>664414288</c:v>
                </c:pt>
                <c:pt idx="14604">
                  <c:v>664414288</c:v>
                </c:pt>
                <c:pt idx="14605">
                  <c:v>664414288</c:v>
                </c:pt>
                <c:pt idx="14606">
                  <c:v>664414288</c:v>
                </c:pt>
                <c:pt idx="14607">
                  <c:v>664414288</c:v>
                </c:pt>
                <c:pt idx="14608">
                  <c:v>664504424</c:v>
                </c:pt>
                <c:pt idx="14609">
                  <c:v>664504424</c:v>
                </c:pt>
                <c:pt idx="14610">
                  <c:v>664504424</c:v>
                </c:pt>
                <c:pt idx="14611">
                  <c:v>664504424</c:v>
                </c:pt>
                <c:pt idx="14612">
                  <c:v>664504424</c:v>
                </c:pt>
                <c:pt idx="14613">
                  <c:v>664504424</c:v>
                </c:pt>
                <c:pt idx="14614">
                  <c:v>664504424</c:v>
                </c:pt>
                <c:pt idx="14615">
                  <c:v>664504424</c:v>
                </c:pt>
                <c:pt idx="14616">
                  <c:v>664504424</c:v>
                </c:pt>
                <c:pt idx="14617">
                  <c:v>664504424</c:v>
                </c:pt>
                <c:pt idx="14618">
                  <c:v>664504424</c:v>
                </c:pt>
                <c:pt idx="14619">
                  <c:v>664504424</c:v>
                </c:pt>
                <c:pt idx="14620">
                  <c:v>664504424</c:v>
                </c:pt>
                <c:pt idx="14621">
                  <c:v>664504424</c:v>
                </c:pt>
                <c:pt idx="14622">
                  <c:v>664504424</c:v>
                </c:pt>
                <c:pt idx="14623">
                  <c:v>664504424</c:v>
                </c:pt>
                <c:pt idx="14624">
                  <c:v>664504424</c:v>
                </c:pt>
                <c:pt idx="14625">
                  <c:v>664504424</c:v>
                </c:pt>
                <c:pt idx="14626">
                  <c:v>664504424</c:v>
                </c:pt>
                <c:pt idx="14627">
                  <c:v>664964131</c:v>
                </c:pt>
                <c:pt idx="14628">
                  <c:v>664964131</c:v>
                </c:pt>
                <c:pt idx="14629">
                  <c:v>664980840</c:v>
                </c:pt>
                <c:pt idx="14630">
                  <c:v>664980840</c:v>
                </c:pt>
                <c:pt idx="14631">
                  <c:v>664980840</c:v>
                </c:pt>
                <c:pt idx="14632">
                  <c:v>664980840</c:v>
                </c:pt>
                <c:pt idx="14633">
                  <c:v>664980840</c:v>
                </c:pt>
                <c:pt idx="14634">
                  <c:v>664980840</c:v>
                </c:pt>
                <c:pt idx="14635">
                  <c:v>664980840</c:v>
                </c:pt>
                <c:pt idx="14636">
                  <c:v>664980840</c:v>
                </c:pt>
                <c:pt idx="14637">
                  <c:v>665328213</c:v>
                </c:pt>
                <c:pt idx="14638">
                  <c:v>665328213</c:v>
                </c:pt>
                <c:pt idx="14639">
                  <c:v>665328213</c:v>
                </c:pt>
                <c:pt idx="14640">
                  <c:v>665328213</c:v>
                </c:pt>
                <c:pt idx="14641">
                  <c:v>665328213</c:v>
                </c:pt>
                <c:pt idx="14642">
                  <c:v>665328213</c:v>
                </c:pt>
                <c:pt idx="14643">
                  <c:v>665328213</c:v>
                </c:pt>
                <c:pt idx="14644">
                  <c:v>665328213</c:v>
                </c:pt>
                <c:pt idx="14645">
                  <c:v>665328213</c:v>
                </c:pt>
                <c:pt idx="14646">
                  <c:v>665328213</c:v>
                </c:pt>
                <c:pt idx="14647">
                  <c:v>665448908</c:v>
                </c:pt>
                <c:pt idx="14648">
                  <c:v>665448908</c:v>
                </c:pt>
                <c:pt idx="14649">
                  <c:v>665448908</c:v>
                </c:pt>
                <c:pt idx="14650">
                  <c:v>665448908</c:v>
                </c:pt>
                <c:pt idx="14651">
                  <c:v>665448908</c:v>
                </c:pt>
                <c:pt idx="14652">
                  <c:v>665448908</c:v>
                </c:pt>
                <c:pt idx="14653">
                  <c:v>665448908</c:v>
                </c:pt>
                <c:pt idx="14654">
                  <c:v>665448908</c:v>
                </c:pt>
                <c:pt idx="14655">
                  <c:v>665448908</c:v>
                </c:pt>
                <c:pt idx="14656">
                  <c:v>665448908</c:v>
                </c:pt>
                <c:pt idx="14657">
                  <c:v>665448908</c:v>
                </c:pt>
                <c:pt idx="14658">
                  <c:v>665448908</c:v>
                </c:pt>
                <c:pt idx="14659">
                  <c:v>665448908</c:v>
                </c:pt>
                <c:pt idx="14660">
                  <c:v>665448908</c:v>
                </c:pt>
                <c:pt idx="14661">
                  <c:v>665586243</c:v>
                </c:pt>
                <c:pt idx="14662">
                  <c:v>665586243</c:v>
                </c:pt>
                <c:pt idx="14663">
                  <c:v>665586243</c:v>
                </c:pt>
                <c:pt idx="14664">
                  <c:v>665586243</c:v>
                </c:pt>
                <c:pt idx="14665">
                  <c:v>665586243</c:v>
                </c:pt>
                <c:pt idx="14666">
                  <c:v>665586243</c:v>
                </c:pt>
                <c:pt idx="14667">
                  <c:v>665586243</c:v>
                </c:pt>
                <c:pt idx="14668">
                  <c:v>665586243</c:v>
                </c:pt>
                <c:pt idx="14669">
                  <c:v>665586243</c:v>
                </c:pt>
                <c:pt idx="14670">
                  <c:v>666752120</c:v>
                </c:pt>
                <c:pt idx="14671">
                  <c:v>666752120</c:v>
                </c:pt>
                <c:pt idx="14672">
                  <c:v>666752120</c:v>
                </c:pt>
                <c:pt idx="14673">
                  <c:v>666752120</c:v>
                </c:pt>
                <c:pt idx="14674">
                  <c:v>666752120</c:v>
                </c:pt>
                <c:pt idx="14675">
                  <c:v>666752120</c:v>
                </c:pt>
                <c:pt idx="14676">
                  <c:v>666752120</c:v>
                </c:pt>
                <c:pt idx="14677">
                  <c:v>666752120</c:v>
                </c:pt>
                <c:pt idx="14678">
                  <c:v>666752120</c:v>
                </c:pt>
                <c:pt idx="14679">
                  <c:v>666752120</c:v>
                </c:pt>
                <c:pt idx="14680">
                  <c:v>666773195</c:v>
                </c:pt>
                <c:pt idx="14681">
                  <c:v>666773195</c:v>
                </c:pt>
                <c:pt idx="14682">
                  <c:v>666773195</c:v>
                </c:pt>
                <c:pt idx="14683">
                  <c:v>666773195</c:v>
                </c:pt>
                <c:pt idx="14684">
                  <c:v>666773195</c:v>
                </c:pt>
                <c:pt idx="14685">
                  <c:v>666773195</c:v>
                </c:pt>
                <c:pt idx="14686">
                  <c:v>666773195</c:v>
                </c:pt>
                <c:pt idx="14687">
                  <c:v>666773195</c:v>
                </c:pt>
                <c:pt idx="14688">
                  <c:v>666773195</c:v>
                </c:pt>
                <c:pt idx="14689">
                  <c:v>666773195</c:v>
                </c:pt>
                <c:pt idx="14690">
                  <c:v>666773195</c:v>
                </c:pt>
                <c:pt idx="14691">
                  <c:v>666773195</c:v>
                </c:pt>
                <c:pt idx="14692">
                  <c:v>666773195</c:v>
                </c:pt>
                <c:pt idx="14693">
                  <c:v>666773195</c:v>
                </c:pt>
                <c:pt idx="14694">
                  <c:v>666773195</c:v>
                </c:pt>
                <c:pt idx="14695">
                  <c:v>666773195</c:v>
                </c:pt>
                <c:pt idx="14696">
                  <c:v>666773195</c:v>
                </c:pt>
                <c:pt idx="14697">
                  <c:v>666773195</c:v>
                </c:pt>
                <c:pt idx="14698">
                  <c:v>666773195</c:v>
                </c:pt>
                <c:pt idx="14699">
                  <c:v>666773195</c:v>
                </c:pt>
                <c:pt idx="14700">
                  <c:v>666773195</c:v>
                </c:pt>
                <c:pt idx="14701">
                  <c:v>666773195</c:v>
                </c:pt>
                <c:pt idx="14702">
                  <c:v>666773195</c:v>
                </c:pt>
                <c:pt idx="14703">
                  <c:v>666773195</c:v>
                </c:pt>
                <c:pt idx="14704">
                  <c:v>666773195</c:v>
                </c:pt>
                <c:pt idx="14705">
                  <c:v>666773195</c:v>
                </c:pt>
                <c:pt idx="14706">
                  <c:v>666852220</c:v>
                </c:pt>
                <c:pt idx="14707">
                  <c:v>666852220</c:v>
                </c:pt>
                <c:pt idx="14708">
                  <c:v>666852220</c:v>
                </c:pt>
                <c:pt idx="14709">
                  <c:v>666852220</c:v>
                </c:pt>
                <c:pt idx="14710">
                  <c:v>666852220</c:v>
                </c:pt>
                <c:pt idx="14711">
                  <c:v>666904966</c:v>
                </c:pt>
                <c:pt idx="14712">
                  <c:v>666904966</c:v>
                </c:pt>
                <c:pt idx="14713">
                  <c:v>666904966</c:v>
                </c:pt>
                <c:pt idx="14714">
                  <c:v>666904966</c:v>
                </c:pt>
                <c:pt idx="14715">
                  <c:v>666904966</c:v>
                </c:pt>
                <c:pt idx="14716">
                  <c:v>666904966</c:v>
                </c:pt>
                <c:pt idx="14717">
                  <c:v>666904966</c:v>
                </c:pt>
                <c:pt idx="14718">
                  <c:v>666904966</c:v>
                </c:pt>
                <c:pt idx="14719">
                  <c:v>666904966</c:v>
                </c:pt>
                <c:pt idx="14720">
                  <c:v>666904966</c:v>
                </c:pt>
                <c:pt idx="14721">
                  <c:v>666904966</c:v>
                </c:pt>
                <c:pt idx="14722">
                  <c:v>666904966</c:v>
                </c:pt>
                <c:pt idx="14723">
                  <c:v>666904966</c:v>
                </c:pt>
                <c:pt idx="14724">
                  <c:v>666904966</c:v>
                </c:pt>
                <c:pt idx="14725">
                  <c:v>666904966</c:v>
                </c:pt>
                <c:pt idx="14726">
                  <c:v>666904966</c:v>
                </c:pt>
                <c:pt idx="14727">
                  <c:v>666904966</c:v>
                </c:pt>
                <c:pt idx="14728">
                  <c:v>666904966</c:v>
                </c:pt>
                <c:pt idx="14729">
                  <c:v>667060896</c:v>
                </c:pt>
                <c:pt idx="14730">
                  <c:v>667060896</c:v>
                </c:pt>
                <c:pt idx="14731">
                  <c:v>667060896</c:v>
                </c:pt>
                <c:pt idx="14732">
                  <c:v>667060896</c:v>
                </c:pt>
                <c:pt idx="14733">
                  <c:v>667060896</c:v>
                </c:pt>
                <c:pt idx="14734">
                  <c:v>667060896</c:v>
                </c:pt>
                <c:pt idx="14735">
                  <c:v>667060896</c:v>
                </c:pt>
                <c:pt idx="14736">
                  <c:v>667060896</c:v>
                </c:pt>
                <c:pt idx="14737">
                  <c:v>667060896</c:v>
                </c:pt>
                <c:pt idx="14738">
                  <c:v>667060896</c:v>
                </c:pt>
                <c:pt idx="14739">
                  <c:v>667060896</c:v>
                </c:pt>
                <c:pt idx="14740">
                  <c:v>667060896</c:v>
                </c:pt>
                <c:pt idx="14741">
                  <c:v>667845711</c:v>
                </c:pt>
                <c:pt idx="14742">
                  <c:v>667845711</c:v>
                </c:pt>
                <c:pt idx="14743">
                  <c:v>667845711</c:v>
                </c:pt>
                <c:pt idx="14744">
                  <c:v>667845711</c:v>
                </c:pt>
                <c:pt idx="14745">
                  <c:v>667845711</c:v>
                </c:pt>
                <c:pt idx="14746">
                  <c:v>667845711</c:v>
                </c:pt>
                <c:pt idx="14747">
                  <c:v>667845711</c:v>
                </c:pt>
                <c:pt idx="14748">
                  <c:v>667845711</c:v>
                </c:pt>
                <c:pt idx="14749">
                  <c:v>667845711</c:v>
                </c:pt>
                <c:pt idx="14750">
                  <c:v>667845711</c:v>
                </c:pt>
                <c:pt idx="14751">
                  <c:v>667845711</c:v>
                </c:pt>
                <c:pt idx="14752">
                  <c:v>667845711</c:v>
                </c:pt>
                <c:pt idx="14753">
                  <c:v>667845711</c:v>
                </c:pt>
                <c:pt idx="14754">
                  <c:v>667845711</c:v>
                </c:pt>
                <c:pt idx="14755">
                  <c:v>667845711</c:v>
                </c:pt>
                <c:pt idx="14756">
                  <c:v>667845711</c:v>
                </c:pt>
                <c:pt idx="14757">
                  <c:v>668373740</c:v>
                </c:pt>
                <c:pt idx="14758">
                  <c:v>668373740</c:v>
                </c:pt>
                <c:pt idx="14759">
                  <c:v>668373740</c:v>
                </c:pt>
                <c:pt idx="14760">
                  <c:v>668373740</c:v>
                </c:pt>
                <c:pt idx="14761">
                  <c:v>668438468</c:v>
                </c:pt>
                <c:pt idx="14762">
                  <c:v>668438468</c:v>
                </c:pt>
                <c:pt idx="14763">
                  <c:v>668438468</c:v>
                </c:pt>
                <c:pt idx="14764">
                  <c:v>668438468</c:v>
                </c:pt>
                <c:pt idx="14765">
                  <c:v>668438468</c:v>
                </c:pt>
                <c:pt idx="14766">
                  <c:v>668438468</c:v>
                </c:pt>
                <c:pt idx="14767">
                  <c:v>668438468</c:v>
                </c:pt>
                <c:pt idx="14768">
                  <c:v>668438468</c:v>
                </c:pt>
                <c:pt idx="14769">
                  <c:v>668438468</c:v>
                </c:pt>
                <c:pt idx="14770">
                  <c:v>668438468</c:v>
                </c:pt>
                <c:pt idx="14771">
                  <c:v>668438468</c:v>
                </c:pt>
                <c:pt idx="14772">
                  <c:v>668438468</c:v>
                </c:pt>
                <c:pt idx="14773">
                  <c:v>668438468</c:v>
                </c:pt>
                <c:pt idx="14774">
                  <c:v>668438468</c:v>
                </c:pt>
                <c:pt idx="14775">
                  <c:v>668438468</c:v>
                </c:pt>
                <c:pt idx="14776">
                  <c:v>668438468</c:v>
                </c:pt>
                <c:pt idx="14777">
                  <c:v>668438468</c:v>
                </c:pt>
                <c:pt idx="14778">
                  <c:v>668438468</c:v>
                </c:pt>
                <c:pt idx="14779">
                  <c:v>668523627</c:v>
                </c:pt>
                <c:pt idx="14780">
                  <c:v>668523627</c:v>
                </c:pt>
                <c:pt idx="14781">
                  <c:v>668523627</c:v>
                </c:pt>
                <c:pt idx="14782">
                  <c:v>668523627</c:v>
                </c:pt>
                <c:pt idx="14783">
                  <c:v>668523627</c:v>
                </c:pt>
                <c:pt idx="14784">
                  <c:v>668523627</c:v>
                </c:pt>
                <c:pt idx="14785">
                  <c:v>668523627</c:v>
                </c:pt>
                <c:pt idx="14786">
                  <c:v>668523627</c:v>
                </c:pt>
                <c:pt idx="14787">
                  <c:v>668523627</c:v>
                </c:pt>
                <c:pt idx="14788">
                  <c:v>668523627</c:v>
                </c:pt>
                <c:pt idx="14789">
                  <c:v>668523627</c:v>
                </c:pt>
                <c:pt idx="14790">
                  <c:v>668523627</c:v>
                </c:pt>
                <c:pt idx="14791">
                  <c:v>668523627</c:v>
                </c:pt>
                <c:pt idx="14792">
                  <c:v>668523627</c:v>
                </c:pt>
                <c:pt idx="14793">
                  <c:v>668523627</c:v>
                </c:pt>
                <c:pt idx="14794">
                  <c:v>668523627</c:v>
                </c:pt>
                <c:pt idx="14795">
                  <c:v>668570435</c:v>
                </c:pt>
                <c:pt idx="14796">
                  <c:v>668570435</c:v>
                </c:pt>
                <c:pt idx="14797">
                  <c:v>668570435</c:v>
                </c:pt>
                <c:pt idx="14798">
                  <c:v>668570435</c:v>
                </c:pt>
                <c:pt idx="14799">
                  <c:v>668570435</c:v>
                </c:pt>
                <c:pt idx="14800">
                  <c:v>668570435</c:v>
                </c:pt>
                <c:pt idx="14801">
                  <c:v>668570435</c:v>
                </c:pt>
                <c:pt idx="14802">
                  <c:v>668570435</c:v>
                </c:pt>
                <c:pt idx="14803">
                  <c:v>668570435</c:v>
                </c:pt>
                <c:pt idx="14804">
                  <c:v>668570435</c:v>
                </c:pt>
                <c:pt idx="14805">
                  <c:v>668570435</c:v>
                </c:pt>
                <c:pt idx="14806">
                  <c:v>668570435</c:v>
                </c:pt>
                <c:pt idx="14807">
                  <c:v>668570435</c:v>
                </c:pt>
                <c:pt idx="14808">
                  <c:v>668570435</c:v>
                </c:pt>
                <c:pt idx="14809">
                  <c:v>668570435</c:v>
                </c:pt>
                <c:pt idx="14810">
                  <c:v>668570435</c:v>
                </c:pt>
                <c:pt idx="14811">
                  <c:v>668570435</c:v>
                </c:pt>
                <c:pt idx="14812">
                  <c:v>668570435</c:v>
                </c:pt>
                <c:pt idx="14813">
                  <c:v>668570435</c:v>
                </c:pt>
                <c:pt idx="14814">
                  <c:v>668570435</c:v>
                </c:pt>
                <c:pt idx="14815">
                  <c:v>668570435</c:v>
                </c:pt>
                <c:pt idx="14816">
                  <c:v>668570435</c:v>
                </c:pt>
                <c:pt idx="14817">
                  <c:v>668570435</c:v>
                </c:pt>
                <c:pt idx="14818">
                  <c:v>668570435</c:v>
                </c:pt>
                <c:pt idx="14819">
                  <c:v>668570435</c:v>
                </c:pt>
                <c:pt idx="14820">
                  <c:v>668570435</c:v>
                </c:pt>
                <c:pt idx="14821">
                  <c:v>668570435</c:v>
                </c:pt>
                <c:pt idx="14822">
                  <c:v>669184459</c:v>
                </c:pt>
                <c:pt idx="14823">
                  <c:v>669184459</c:v>
                </c:pt>
                <c:pt idx="14824">
                  <c:v>669184459</c:v>
                </c:pt>
                <c:pt idx="14825">
                  <c:v>669184459</c:v>
                </c:pt>
                <c:pt idx="14826">
                  <c:v>669184459</c:v>
                </c:pt>
                <c:pt idx="14827">
                  <c:v>669184459</c:v>
                </c:pt>
                <c:pt idx="14828">
                  <c:v>669184459</c:v>
                </c:pt>
                <c:pt idx="14829">
                  <c:v>669184459</c:v>
                </c:pt>
                <c:pt idx="14830">
                  <c:v>669184459</c:v>
                </c:pt>
                <c:pt idx="14831">
                  <c:v>669184459</c:v>
                </c:pt>
                <c:pt idx="14832">
                  <c:v>669184459</c:v>
                </c:pt>
                <c:pt idx="14833">
                  <c:v>669184459</c:v>
                </c:pt>
                <c:pt idx="14834">
                  <c:v>669184459</c:v>
                </c:pt>
                <c:pt idx="14835">
                  <c:v>669184459</c:v>
                </c:pt>
                <c:pt idx="14836">
                  <c:v>669184459</c:v>
                </c:pt>
                <c:pt idx="14837">
                  <c:v>669184459</c:v>
                </c:pt>
                <c:pt idx="14838">
                  <c:v>669754912</c:v>
                </c:pt>
                <c:pt idx="14839">
                  <c:v>669754912</c:v>
                </c:pt>
                <c:pt idx="14840">
                  <c:v>669754912</c:v>
                </c:pt>
                <c:pt idx="14841">
                  <c:v>669754912</c:v>
                </c:pt>
                <c:pt idx="14842">
                  <c:v>669754912</c:v>
                </c:pt>
                <c:pt idx="14843">
                  <c:v>669754912</c:v>
                </c:pt>
                <c:pt idx="14844">
                  <c:v>669754912</c:v>
                </c:pt>
                <c:pt idx="14845">
                  <c:v>669754912</c:v>
                </c:pt>
                <c:pt idx="14846">
                  <c:v>669754912</c:v>
                </c:pt>
                <c:pt idx="14847">
                  <c:v>669754912</c:v>
                </c:pt>
                <c:pt idx="14848">
                  <c:v>669754912</c:v>
                </c:pt>
                <c:pt idx="14849">
                  <c:v>669754912</c:v>
                </c:pt>
                <c:pt idx="14850">
                  <c:v>669754912</c:v>
                </c:pt>
                <c:pt idx="14851">
                  <c:v>669754912</c:v>
                </c:pt>
                <c:pt idx="14852">
                  <c:v>669754912</c:v>
                </c:pt>
                <c:pt idx="14853">
                  <c:v>669754912</c:v>
                </c:pt>
                <c:pt idx="14854">
                  <c:v>669754912</c:v>
                </c:pt>
                <c:pt idx="14855">
                  <c:v>669754912</c:v>
                </c:pt>
                <c:pt idx="14856">
                  <c:v>669754912</c:v>
                </c:pt>
                <c:pt idx="14857">
                  <c:v>669754912</c:v>
                </c:pt>
                <c:pt idx="14858">
                  <c:v>669754912</c:v>
                </c:pt>
                <c:pt idx="14859">
                  <c:v>669754912</c:v>
                </c:pt>
                <c:pt idx="14860">
                  <c:v>669937863</c:v>
                </c:pt>
                <c:pt idx="14861">
                  <c:v>669937863</c:v>
                </c:pt>
                <c:pt idx="14862">
                  <c:v>669937863</c:v>
                </c:pt>
                <c:pt idx="14863">
                  <c:v>669937863</c:v>
                </c:pt>
                <c:pt idx="14864">
                  <c:v>669937863</c:v>
                </c:pt>
                <c:pt idx="14865">
                  <c:v>669937863</c:v>
                </c:pt>
                <c:pt idx="14866">
                  <c:v>669937863</c:v>
                </c:pt>
                <c:pt idx="14867">
                  <c:v>669937863</c:v>
                </c:pt>
                <c:pt idx="14868">
                  <c:v>669937863</c:v>
                </c:pt>
                <c:pt idx="14869">
                  <c:v>669937863</c:v>
                </c:pt>
                <c:pt idx="14870">
                  <c:v>669937863</c:v>
                </c:pt>
                <c:pt idx="14871">
                  <c:v>669937863</c:v>
                </c:pt>
                <c:pt idx="14872">
                  <c:v>669937863</c:v>
                </c:pt>
                <c:pt idx="14873">
                  <c:v>669946047</c:v>
                </c:pt>
                <c:pt idx="14874">
                  <c:v>669946047</c:v>
                </c:pt>
                <c:pt idx="14875">
                  <c:v>669946047</c:v>
                </c:pt>
                <c:pt idx="14876">
                  <c:v>669946047</c:v>
                </c:pt>
                <c:pt idx="14877">
                  <c:v>669946047</c:v>
                </c:pt>
                <c:pt idx="14878">
                  <c:v>669946047</c:v>
                </c:pt>
                <c:pt idx="14879">
                  <c:v>669946047</c:v>
                </c:pt>
                <c:pt idx="14880">
                  <c:v>669946047</c:v>
                </c:pt>
                <c:pt idx="14881">
                  <c:v>669946047</c:v>
                </c:pt>
                <c:pt idx="14882">
                  <c:v>669946047</c:v>
                </c:pt>
                <c:pt idx="14883">
                  <c:v>670029535</c:v>
                </c:pt>
                <c:pt idx="14884">
                  <c:v>670029535</c:v>
                </c:pt>
                <c:pt idx="14885">
                  <c:v>670029535</c:v>
                </c:pt>
                <c:pt idx="14886">
                  <c:v>670029535</c:v>
                </c:pt>
                <c:pt idx="14887">
                  <c:v>670029535</c:v>
                </c:pt>
                <c:pt idx="14888">
                  <c:v>670029535</c:v>
                </c:pt>
                <c:pt idx="14889">
                  <c:v>670029535</c:v>
                </c:pt>
                <c:pt idx="14890">
                  <c:v>670029535</c:v>
                </c:pt>
                <c:pt idx="14891">
                  <c:v>670029535</c:v>
                </c:pt>
                <c:pt idx="14892">
                  <c:v>670356712</c:v>
                </c:pt>
                <c:pt idx="14893">
                  <c:v>670356712</c:v>
                </c:pt>
                <c:pt idx="14894">
                  <c:v>670356712</c:v>
                </c:pt>
                <c:pt idx="14895">
                  <c:v>670356712</c:v>
                </c:pt>
                <c:pt idx="14896">
                  <c:v>671053836</c:v>
                </c:pt>
                <c:pt idx="14897">
                  <c:v>671053836</c:v>
                </c:pt>
                <c:pt idx="14898">
                  <c:v>671053836</c:v>
                </c:pt>
                <c:pt idx="14899">
                  <c:v>671053836</c:v>
                </c:pt>
                <c:pt idx="14900">
                  <c:v>671053836</c:v>
                </c:pt>
                <c:pt idx="14901">
                  <c:v>671053836</c:v>
                </c:pt>
                <c:pt idx="14902">
                  <c:v>671053836</c:v>
                </c:pt>
                <c:pt idx="14903">
                  <c:v>671502670</c:v>
                </c:pt>
                <c:pt idx="14904">
                  <c:v>671527995</c:v>
                </c:pt>
                <c:pt idx="14905">
                  <c:v>671527995</c:v>
                </c:pt>
                <c:pt idx="14906">
                  <c:v>671527995</c:v>
                </c:pt>
                <c:pt idx="14907">
                  <c:v>671527995</c:v>
                </c:pt>
                <c:pt idx="14908">
                  <c:v>671527995</c:v>
                </c:pt>
                <c:pt idx="14909">
                  <c:v>671527995</c:v>
                </c:pt>
                <c:pt idx="14910">
                  <c:v>671527995</c:v>
                </c:pt>
                <c:pt idx="14911">
                  <c:v>671527995</c:v>
                </c:pt>
                <c:pt idx="14912">
                  <c:v>671527995</c:v>
                </c:pt>
                <c:pt idx="14913">
                  <c:v>671527995</c:v>
                </c:pt>
                <c:pt idx="14914">
                  <c:v>671527995</c:v>
                </c:pt>
                <c:pt idx="14915">
                  <c:v>671980344</c:v>
                </c:pt>
                <c:pt idx="14916">
                  <c:v>671980351</c:v>
                </c:pt>
                <c:pt idx="14917">
                  <c:v>671980351</c:v>
                </c:pt>
                <c:pt idx="14918">
                  <c:v>671980351</c:v>
                </c:pt>
                <c:pt idx="14919">
                  <c:v>671980351</c:v>
                </c:pt>
                <c:pt idx="14920">
                  <c:v>671980351</c:v>
                </c:pt>
                <c:pt idx="14921">
                  <c:v>671980351</c:v>
                </c:pt>
                <c:pt idx="14922">
                  <c:v>671980351</c:v>
                </c:pt>
                <c:pt idx="14923">
                  <c:v>671980351</c:v>
                </c:pt>
                <c:pt idx="14924">
                  <c:v>671980351</c:v>
                </c:pt>
                <c:pt idx="14925">
                  <c:v>671980351</c:v>
                </c:pt>
                <c:pt idx="14926">
                  <c:v>671980351</c:v>
                </c:pt>
                <c:pt idx="14927">
                  <c:v>671980351</c:v>
                </c:pt>
                <c:pt idx="14928">
                  <c:v>671980351</c:v>
                </c:pt>
                <c:pt idx="14929">
                  <c:v>671980351</c:v>
                </c:pt>
                <c:pt idx="14930">
                  <c:v>671980351</c:v>
                </c:pt>
                <c:pt idx="14931">
                  <c:v>673140881</c:v>
                </c:pt>
                <c:pt idx="14932">
                  <c:v>673140881</c:v>
                </c:pt>
                <c:pt idx="14933">
                  <c:v>673140881</c:v>
                </c:pt>
                <c:pt idx="14934">
                  <c:v>673140881</c:v>
                </c:pt>
                <c:pt idx="14935">
                  <c:v>673140881</c:v>
                </c:pt>
                <c:pt idx="14936">
                  <c:v>673140881</c:v>
                </c:pt>
                <c:pt idx="14937">
                  <c:v>673140881</c:v>
                </c:pt>
                <c:pt idx="14938">
                  <c:v>673140881</c:v>
                </c:pt>
                <c:pt idx="14939">
                  <c:v>673140881</c:v>
                </c:pt>
                <c:pt idx="14940">
                  <c:v>673140881</c:v>
                </c:pt>
                <c:pt idx="14941">
                  <c:v>673140881</c:v>
                </c:pt>
                <c:pt idx="14942">
                  <c:v>673140881</c:v>
                </c:pt>
                <c:pt idx="14943">
                  <c:v>673140881</c:v>
                </c:pt>
                <c:pt idx="14944">
                  <c:v>673140881</c:v>
                </c:pt>
                <c:pt idx="14945">
                  <c:v>673140881</c:v>
                </c:pt>
                <c:pt idx="14946">
                  <c:v>673140881</c:v>
                </c:pt>
                <c:pt idx="14947">
                  <c:v>673211891</c:v>
                </c:pt>
                <c:pt idx="14948">
                  <c:v>673211891</c:v>
                </c:pt>
                <c:pt idx="14949">
                  <c:v>673211891</c:v>
                </c:pt>
                <c:pt idx="14950">
                  <c:v>673211891</c:v>
                </c:pt>
                <c:pt idx="14951">
                  <c:v>673211891</c:v>
                </c:pt>
                <c:pt idx="14952">
                  <c:v>673211891</c:v>
                </c:pt>
                <c:pt idx="14953">
                  <c:v>673211891</c:v>
                </c:pt>
                <c:pt idx="14954">
                  <c:v>673211891</c:v>
                </c:pt>
                <c:pt idx="14955">
                  <c:v>673211891</c:v>
                </c:pt>
                <c:pt idx="14956">
                  <c:v>673211891</c:v>
                </c:pt>
                <c:pt idx="14957">
                  <c:v>673211891</c:v>
                </c:pt>
                <c:pt idx="14958">
                  <c:v>673211891</c:v>
                </c:pt>
                <c:pt idx="14959">
                  <c:v>673211891</c:v>
                </c:pt>
                <c:pt idx="14960">
                  <c:v>673211891</c:v>
                </c:pt>
                <c:pt idx="14961">
                  <c:v>673211891</c:v>
                </c:pt>
                <c:pt idx="14962">
                  <c:v>673211891</c:v>
                </c:pt>
                <c:pt idx="14963">
                  <c:v>673211891</c:v>
                </c:pt>
                <c:pt idx="14964">
                  <c:v>673211891</c:v>
                </c:pt>
                <c:pt idx="14965">
                  <c:v>673211891</c:v>
                </c:pt>
                <c:pt idx="14966">
                  <c:v>673211891</c:v>
                </c:pt>
                <c:pt idx="14967">
                  <c:v>673211891</c:v>
                </c:pt>
                <c:pt idx="14968">
                  <c:v>673211891</c:v>
                </c:pt>
                <c:pt idx="14969">
                  <c:v>673211891</c:v>
                </c:pt>
                <c:pt idx="14970">
                  <c:v>673211891</c:v>
                </c:pt>
                <c:pt idx="14971">
                  <c:v>673211891</c:v>
                </c:pt>
                <c:pt idx="14972">
                  <c:v>673211891</c:v>
                </c:pt>
                <c:pt idx="14973">
                  <c:v>673211891</c:v>
                </c:pt>
                <c:pt idx="14974">
                  <c:v>673211891</c:v>
                </c:pt>
                <c:pt idx="14975">
                  <c:v>673211891</c:v>
                </c:pt>
                <c:pt idx="14976">
                  <c:v>673211891</c:v>
                </c:pt>
                <c:pt idx="14977">
                  <c:v>673211891</c:v>
                </c:pt>
                <c:pt idx="14978">
                  <c:v>673211891</c:v>
                </c:pt>
                <c:pt idx="14979">
                  <c:v>674103949</c:v>
                </c:pt>
                <c:pt idx="14980">
                  <c:v>674103949</c:v>
                </c:pt>
                <c:pt idx="14981">
                  <c:v>674103949</c:v>
                </c:pt>
                <c:pt idx="14982">
                  <c:v>674103949</c:v>
                </c:pt>
                <c:pt idx="14983">
                  <c:v>674103949</c:v>
                </c:pt>
                <c:pt idx="14984">
                  <c:v>674283449</c:v>
                </c:pt>
                <c:pt idx="14985">
                  <c:v>674283449</c:v>
                </c:pt>
                <c:pt idx="14986">
                  <c:v>674283449</c:v>
                </c:pt>
                <c:pt idx="14987">
                  <c:v>674967049</c:v>
                </c:pt>
                <c:pt idx="14988">
                  <c:v>674967049</c:v>
                </c:pt>
                <c:pt idx="14989">
                  <c:v>674967049</c:v>
                </c:pt>
                <c:pt idx="14990">
                  <c:v>674967049</c:v>
                </c:pt>
                <c:pt idx="14991">
                  <c:v>674967049</c:v>
                </c:pt>
                <c:pt idx="14992">
                  <c:v>674967049</c:v>
                </c:pt>
                <c:pt idx="14993">
                  <c:v>674967049</c:v>
                </c:pt>
                <c:pt idx="14994">
                  <c:v>674967049</c:v>
                </c:pt>
                <c:pt idx="14995">
                  <c:v>674967049</c:v>
                </c:pt>
                <c:pt idx="14996">
                  <c:v>674997741</c:v>
                </c:pt>
                <c:pt idx="14997">
                  <c:v>674997741</c:v>
                </c:pt>
                <c:pt idx="14998">
                  <c:v>674997741</c:v>
                </c:pt>
                <c:pt idx="14999">
                  <c:v>674997741</c:v>
                </c:pt>
                <c:pt idx="15000">
                  <c:v>674997741</c:v>
                </c:pt>
                <c:pt idx="15001">
                  <c:v>674997741</c:v>
                </c:pt>
                <c:pt idx="15002">
                  <c:v>674997741</c:v>
                </c:pt>
                <c:pt idx="15003">
                  <c:v>674997741</c:v>
                </c:pt>
                <c:pt idx="15004">
                  <c:v>674997741</c:v>
                </c:pt>
                <c:pt idx="15005">
                  <c:v>675242394</c:v>
                </c:pt>
                <c:pt idx="15006">
                  <c:v>675242394</c:v>
                </c:pt>
                <c:pt idx="15007">
                  <c:v>675242394</c:v>
                </c:pt>
                <c:pt idx="15008">
                  <c:v>675242394</c:v>
                </c:pt>
                <c:pt idx="15009">
                  <c:v>675242394</c:v>
                </c:pt>
                <c:pt idx="15010">
                  <c:v>675242394</c:v>
                </c:pt>
                <c:pt idx="15011">
                  <c:v>675242394</c:v>
                </c:pt>
                <c:pt idx="15012">
                  <c:v>675242394</c:v>
                </c:pt>
                <c:pt idx="15013">
                  <c:v>675242394</c:v>
                </c:pt>
                <c:pt idx="15014">
                  <c:v>675242394</c:v>
                </c:pt>
                <c:pt idx="15015">
                  <c:v>675242394</c:v>
                </c:pt>
                <c:pt idx="15016">
                  <c:v>675242394</c:v>
                </c:pt>
                <c:pt idx="15017">
                  <c:v>675242394</c:v>
                </c:pt>
                <c:pt idx="15018">
                  <c:v>675709853</c:v>
                </c:pt>
                <c:pt idx="15019">
                  <c:v>675709853</c:v>
                </c:pt>
                <c:pt idx="15020">
                  <c:v>676042489</c:v>
                </c:pt>
                <c:pt idx="15021">
                  <c:v>676042489</c:v>
                </c:pt>
                <c:pt idx="15022">
                  <c:v>676220118</c:v>
                </c:pt>
                <c:pt idx="15023">
                  <c:v>676220118</c:v>
                </c:pt>
                <c:pt idx="15024">
                  <c:v>676220118</c:v>
                </c:pt>
                <c:pt idx="15025">
                  <c:v>676220118</c:v>
                </c:pt>
                <c:pt idx="15026">
                  <c:v>676220118</c:v>
                </c:pt>
                <c:pt idx="15027">
                  <c:v>676220118</c:v>
                </c:pt>
                <c:pt idx="15028">
                  <c:v>676220118</c:v>
                </c:pt>
                <c:pt idx="15029">
                  <c:v>676220118</c:v>
                </c:pt>
                <c:pt idx="15030">
                  <c:v>676220118</c:v>
                </c:pt>
                <c:pt idx="15031">
                  <c:v>676220118</c:v>
                </c:pt>
                <c:pt idx="15032">
                  <c:v>676220118</c:v>
                </c:pt>
                <c:pt idx="15033">
                  <c:v>676220118</c:v>
                </c:pt>
                <c:pt idx="15034">
                  <c:v>676220118</c:v>
                </c:pt>
                <c:pt idx="15035">
                  <c:v>676220118</c:v>
                </c:pt>
                <c:pt idx="15036">
                  <c:v>676478526</c:v>
                </c:pt>
                <c:pt idx="15037">
                  <c:v>676478526</c:v>
                </c:pt>
                <c:pt idx="15038">
                  <c:v>676478526</c:v>
                </c:pt>
                <c:pt idx="15039">
                  <c:v>676478526</c:v>
                </c:pt>
                <c:pt idx="15040">
                  <c:v>676478526</c:v>
                </c:pt>
                <c:pt idx="15041">
                  <c:v>676478526</c:v>
                </c:pt>
                <c:pt idx="15042">
                  <c:v>676478526</c:v>
                </c:pt>
                <c:pt idx="15043">
                  <c:v>676478526</c:v>
                </c:pt>
                <c:pt idx="15044">
                  <c:v>676478526</c:v>
                </c:pt>
                <c:pt idx="15045">
                  <c:v>676478526</c:v>
                </c:pt>
                <c:pt idx="15046">
                  <c:v>676478526</c:v>
                </c:pt>
                <c:pt idx="15047">
                  <c:v>676478526</c:v>
                </c:pt>
                <c:pt idx="15048">
                  <c:v>676478526</c:v>
                </c:pt>
                <c:pt idx="15049">
                  <c:v>676478526</c:v>
                </c:pt>
                <c:pt idx="15050">
                  <c:v>676798911</c:v>
                </c:pt>
                <c:pt idx="15051">
                  <c:v>676798911</c:v>
                </c:pt>
                <c:pt idx="15052">
                  <c:v>676974928</c:v>
                </c:pt>
                <c:pt idx="15053">
                  <c:v>676974928</c:v>
                </c:pt>
                <c:pt idx="15054">
                  <c:v>676974928</c:v>
                </c:pt>
                <c:pt idx="15055">
                  <c:v>676974928</c:v>
                </c:pt>
                <c:pt idx="15056">
                  <c:v>676974928</c:v>
                </c:pt>
                <c:pt idx="15057">
                  <c:v>676974928</c:v>
                </c:pt>
                <c:pt idx="15058">
                  <c:v>676974928</c:v>
                </c:pt>
                <c:pt idx="15059">
                  <c:v>676974928</c:v>
                </c:pt>
                <c:pt idx="15060">
                  <c:v>676974928</c:v>
                </c:pt>
                <c:pt idx="15061">
                  <c:v>676974928</c:v>
                </c:pt>
                <c:pt idx="15062">
                  <c:v>676974928</c:v>
                </c:pt>
                <c:pt idx="15063">
                  <c:v>676974928</c:v>
                </c:pt>
                <c:pt idx="15064">
                  <c:v>676974928</c:v>
                </c:pt>
                <c:pt idx="15065">
                  <c:v>676974928</c:v>
                </c:pt>
                <c:pt idx="15066">
                  <c:v>677544375</c:v>
                </c:pt>
                <c:pt idx="15067">
                  <c:v>677544375</c:v>
                </c:pt>
                <c:pt idx="15068">
                  <c:v>677810728</c:v>
                </c:pt>
                <c:pt idx="15069">
                  <c:v>677810728</c:v>
                </c:pt>
                <c:pt idx="15070">
                  <c:v>677810728</c:v>
                </c:pt>
                <c:pt idx="15071">
                  <c:v>677810728</c:v>
                </c:pt>
                <c:pt idx="15072">
                  <c:v>677810728</c:v>
                </c:pt>
                <c:pt idx="15073">
                  <c:v>677810728</c:v>
                </c:pt>
                <c:pt idx="15074">
                  <c:v>677810728</c:v>
                </c:pt>
                <c:pt idx="15075">
                  <c:v>677810728</c:v>
                </c:pt>
                <c:pt idx="15076">
                  <c:v>677810728</c:v>
                </c:pt>
                <c:pt idx="15077">
                  <c:v>677810728</c:v>
                </c:pt>
                <c:pt idx="15078">
                  <c:v>677810728</c:v>
                </c:pt>
                <c:pt idx="15079">
                  <c:v>677810728</c:v>
                </c:pt>
                <c:pt idx="15080">
                  <c:v>677810728</c:v>
                </c:pt>
                <c:pt idx="15081">
                  <c:v>677810728</c:v>
                </c:pt>
                <c:pt idx="15082">
                  <c:v>677810728</c:v>
                </c:pt>
                <c:pt idx="15083">
                  <c:v>677810728</c:v>
                </c:pt>
                <c:pt idx="15084">
                  <c:v>677810728</c:v>
                </c:pt>
                <c:pt idx="15085">
                  <c:v>677810728</c:v>
                </c:pt>
                <c:pt idx="15086">
                  <c:v>677993851</c:v>
                </c:pt>
                <c:pt idx="15087">
                  <c:v>677993851</c:v>
                </c:pt>
                <c:pt idx="15088">
                  <c:v>677993851</c:v>
                </c:pt>
                <c:pt idx="15089">
                  <c:v>677993851</c:v>
                </c:pt>
                <c:pt idx="15090">
                  <c:v>677993851</c:v>
                </c:pt>
                <c:pt idx="15091">
                  <c:v>678342217</c:v>
                </c:pt>
                <c:pt idx="15092">
                  <c:v>678342217</c:v>
                </c:pt>
                <c:pt idx="15093">
                  <c:v>678342217</c:v>
                </c:pt>
                <c:pt idx="15094">
                  <c:v>678342217</c:v>
                </c:pt>
                <c:pt idx="15095">
                  <c:v>678342217</c:v>
                </c:pt>
                <c:pt idx="15096">
                  <c:v>678342217</c:v>
                </c:pt>
                <c:pt idx="15097">
                  <c:v>678342217</c:v>
                </c:pt>
                <c:pt idx="15098">
                  <c:v>678342217</c:v>
                </c:pt>
                <c:pt idx="15099">
                  <c:v>678342217</c:v>
                </c:pt>
                <c:pt idx="15100">
                  <c:v>678342217</c:v>
                </c:pt>
                <c:pt idx="15101">
                  <c:v>678342217</c:v>
                </c:pt>
                <c:pt idx="15102">
                  <c:v>678342217</c:v>
                </c:pt>
                <c:pt idx="15103">
                  <c:v>678342217</c:v>
                </c:pt>
                <c:pt idx="15104">
                  <c:v>678342217</c:v>
                </c:pt>
                <c:pt idx="15105">
                  <c:v>678342217</c:v>
                </c:pt>
                <c:pt idx="15106">
                  <c:v>678342217</c:v>
                </c:pt>
                <c:pt idx="15107">
                  <c:v>678342217</c:v>
                </c:pt>
                <c:pt idx="15108">
                  <c:v>678342217</c:v>
                </c:pt>
                <c:pt idx="15109">
                  <c:v>678342217</c:v>
                </c:pt>
                <c:pt idx="15110">
                  <c:v>678342217</c:v>
                </c:pt>
                <c:pt idx="15111">
                  <c:v>678342217</c:v>
                </c:pt>
                <c:pt idx="15112">
                  <c:v>678342217</c:v>
                </c:pt>
                <c:pt idx="15113">
                  <c:v>678342217</c:v>
                </c:pt>
                <c:pt idx="15114">
                  <c:v>678359709</c:v>
                </c:pt>
                <c:pt idx="15115">
                  <c:v>678359709</c:v>
                </c:pt>
                <c:pt idx="15116">
                  <c:v>678359709</c:v>
                </c:pt>
                <c:pt idx="15117">
                  <c:v>678359709</c:v>
                </c:pt>
                <c:pt idx="15118">
                  <c:v>678359709</c:v>
                </c:pt>
                <c:pt idx="15119">
                  <c:v>678359709</c:v>
                </c:pt>
                <c:pt idx="15120">
                  <c:v>678359709</c:v>
                </c:pt>
                <c:pt idx="15121">
                  <c:v>678359709</c:v>
                </c:pt>
                <c:pt idx="15122">
                  <c:v>678452347</c:v>
                </c:pt>
                <c:pt idx="15123">
                  <c:v>678452347</c:v>
                </c:pt>
                <c:pt idx="15124">
                  <c:v>678452347</c:v>
                </c:pt>
                <c:pt idx="15125">
                  <c:v>678452347</c:v>
                </c:pt>
                <c:pt idx="15126">
                  <c:v>678452347</c:v>
                </c:pt>
                <c:pt idx="15127">
                  <c:v>680926461</c:v>
                </c:pt>
                <c:pt idx="15128">
                  <c:v>680926461</c:v>
                </c:pt>
                <c:pt idx="15129">
                  <c:v>681632725</c:v>
                </c:pt>
                <c:pt idx="15130">
                  <c:v>681632725</c:v>
                </c:pt>
                <c:pt idx="15131">
                  <c:v>681632725</c:v>
                </c:pt>
                <c:pt idx="15132">
                  <c:v>681632725</c:v>
                </c:pt>
                <c:pt idx="15133">
                  <c:v>681632725</c:v>
                </c:pt>
                <c:pt idx="15134">
                  <c:v>681632725</c:v>
                </c:pt>
                <c:pt idx="15135">
                  <c:v>681632725</c:v>
                </c:pt>
                <c:pt idx="15136">
                  <c:v>681632725</c:v>
                </c:pt>
                <c:pt idx="15137">
                  <c:v>681632725</c:v>
                </c:pt>
                <c:pt idx="15138">
                  <c:v>681632725</c:v>
                </c:pt>
                <c:pt idx="15139">
                  <c:v>682013751</c:v>
                </c:pt>
                <c:pt idx="15140">
                  <c:v>682013751</c:v>
                </c:pt>
                <c:pt idx="15141">
                  <c:v>682013751</c:v>
                </c:pt>
                <c:pt idx="15142">
                  <c:v>682013751</c:v>
                </c:pt>
                <c:pt idx="15143">
                  <c:v>682013751</c:v>
                </c:pt>
                <c:pt idx="15144">
                  <c:v>682109552</c:v>
                </c:pt>
                <c:pt idx="15145">
                  <c:v>682109552</c:v>
                </c:pt>
                <c:pt idx="15146">
                  <c:v>682137559</c:v>
                </c:pt>
                <c:pt idx="15147">
                  <c:v>682137559</c:v>
                </c:pt>
                <c:pt idx="15148">
                  <c:v>682435384</c:v>
                </c:pt>
                <c:pt idx="15149">
                  <c:v>683456694</c:v>
                </c:pt>
                <c:pt idx="15150">
                  <c:v>683456694</c:v>
                </c:pt>
                <c:pt idx="15151">
                  <c:v>683456694</c:v>
                </c:pt>
                <c:pt idx="15152">
                  <c:v>683456694</c:v>
                </c:pt>
                <c:pt idx="15153">
                  <c:v>683456694</c:v>
                </c:pt>
                <c:pt idx="15154">
                  <c:v>683456694</c:v>
                </c:pt>
                <c:pt idx="15155">
                  <c:v>683456694</c:v>
                </c:pt>
                <c:pt idx="15156">
                  <c:v>683456694</c:v>
                </c:pt>
                <c:pt idx="15157">
                  <c:v>683456694</c:v>
                </c:pt>
                <c:pt idx="15158">
                  <c:v>683456694</c:v>
                </c:pt>
                <c:pt idx="15159">
                  <c:v>684108094</c:v>
                </c:pt>
                <c:pt idx="15160">
                  <c:v>684152470</c:v>
                </c:pt>
                <c:pt idx="15161">
                  <c:v>684152470</c:v>
                </c:pt>
                <c:pt idx="15162">
                  <c:v>684152470</c:v>
                </c:pt>
                <c:pt idx="15163">
                  <c:v>684152470</c:v>
                </c:pt>
                <c:pt idx="15164">
                  <c:v>684152470</c:v>
                </c:pt>
                <c:pt idx="15165">
                  <c:v>684152470</c:v>
                </c:pt>
                <c:pt idx="15166">
                  <c:v>684152470</c:v>
                </c:pt>
                <c:pt idx="15167">
                  <c:v>684152470</c:v>
                </c:pt>
                <c:pt idx="15168">
                  <c:v>684152470</c:v>
                </c:pt>
                <c:pt idx="15169">
                  <c:v>684152470</c:v>
                </c:pt>
                <c:pt idx="15170">
                  <c:v>684152470</c:v>
                </c:pt>
                <c:pt idx="15171">
                  <c:v>684322533</c:v>
                </c:pt>
                <c:pt idx="15172">
                  <c:v>684322533</c:v>
                </c:pt>
                <c:pt idx="15173">
                  <c:v>684322533</c:v>
                </c:pt>
                <c:pt idx="15174">
                  <c:v>684322533</c:v>
                </c:pt>
                <c:pt idx="15175">
                  <c:v>684322533</c:v>
                </c:pt>
                <c:pt idx="15176">
                  <c:v>684322533</c:v>
                </c:pt>
                <c:pt idx="15177">
                  <c:v>684322533</c:v>
                </c:pt>
                <c:pt idx="15178">
                  <c:v>684322533</c:v>
                </c:pt>
                <c:pt idx="15179">
                  <c:v>684513461</c:v>
                </c:pt>
                <c:pt idx="15180">
                  <c:v>684513461</c:v>
                </c:pt>
                <c:pt idx="15181">
                  <c:v>684513461</c:v>
                </c:pt>
                <c:pt idx="15182">
                  <c:v>684513461</c:v>
                </c:pt>
                <c:pt idx="15183">
                  <c:v>684513461</c:v>
                </c:pt>
                <c:pt idx="15184">
                  <c:v>684513461</c:v>
                </c:pt>
                <c:pt idx="15185">
                  <c:v>684513461</c:v>
                </c:pt>
                <c:pt idx="15186">
                  <c:v>684513461</c:v>
                </c:pt>
                <c:pt idx="15187">
                  <c:v>684513461</c:v>
                </c:pt>
                <c:pt idx="15188">
                  <c:v>684513461</c:v>
                </c:pt>
                <c:pt idx="15189">
                  <c:v>684513461</c:v>
                </c:pt>
                <c:pt idx="15190">
                  <c:v>684513461</c:v>
                </c:pt>
                <c:pt idx="15191">
                  <c:v>684513461</c:v>
                </c:pt>
                <c:pt idx="15192">
                  <c:v>684513461</c:v>
                </c:pt>
                <c:pt idx="15193">
                  <c:v>684513461</c:v>
                </c:pt>
                <c:pt idx="15194">
                  <c:v>684513461</c:v>
                </c:pt>
                <c:pt idx="15195">
                  <c:v>684513461</c:v>
                </c:pt>
                <c:pt idx="15196">
                  <c:v>684513461</c:v>
                </c:pt>
                <c:pt idx="15197">
                  <c:v>684665878</c:v>
                </c:pt>
                <c:pt idx="15198">
                  <c:v>684665878</c:v>
                </c:pt>
                <c:pt idx="15199">
                  <c:v>684665878</c:v>
                </c:pt>
                <c:pt idx="15200">
                  <c:v>684665878</c:v>
                </c:pt>
                <c:pt idx="15201">
                  <c:v>684783643</c:v>
                </c:pt>
                <c:pt idx="15202">
                  <c:v>684783643</c:v>
                </c:pt>
                <c:pt idx="15203">
                  <c:v>684783643</c:v>
                </c:pt>
                <c:pt idx="15204">
                  <c:v>684783643</c:v>
                </c:pt>
                <c:pt idx="15205">
                  <c:v>684783643</c:v>
                </c:pt>
                <c:pt idx="15206">
                  <c:v>685057511</c:v>
                </c:pt>
                <c:pt idx="15207">
                  <c:v>685057511</c:v>
                </c:pt>
                <c:pt idx="15208">
                  <c:v>685057511</c:v>
                </c:pt>
                <c:pt idx="15209">
                  <c:v>685057511</c:v>
                </c:pt>
                <c:pt idx="15210">
                  <c:v>685057511</c:v>
                </c:pt>
                <c:pt idx="15211">
                  <c:v>685057511</c:v>
                </c:pt>
                <c:pt idx="15212">
                  <c:v>685057511</c:v>
                </c:pt>
                <c:pt idx="15213">
                  <c:v>685057511</c:v>
                </c:pt>
                <c:pt idx="15214">
                  <c:v>685057511</c:v>
                </c:pt>
                <c:pt idx="15215">
                  <c:v>685057511</c:v>
                </c:pt>
                <c:pt idx="15216">
                  <c:v>685057511</c:v>
                </c:pt>
                <c:pt idx="15217">
                  <c:v>685057511</c:v>
                </c:pt>
                <c:pt idx="15218">
                  <c:v>685057511</c:v>
                </c:pt>
                <c:pt idx="15219">
                  <c:v>685057511</c:v>
                </c:pt>
                <c:pt idx="15220">
                  <c:v>685057511</c:v>
                </c:pt>
                <c:pt idx="15221">
                  <c:v>685057511</c:v>
                </c:pt>
                <c:pt idx="15222">
                  <c:v>685057511</c:v>
                </c:pt>
                <c:pt idx="15223">
                  <c:v>685057511</c:v>
                </c:pt>
                <c:pt idx="15224">
                  <c:v>685057511</c:v>
                </c:pt>
                <c:pt idx="15225">
                  <c:v>685057511</c:v>
                </c:pt>
                <c:pt idx="15226">
                  <c:v>685140306</c:v>
                </c:pt>
                <c:pt idx="15227">
                  <c:v>685140306</c:v>
                </c:pt>
                <c:pt idx="15228">
                  <c:v>685140306</c:v>
                </c:pt>
                <c:pt idx="15229">
                  <c:v>685140306</c:v>
                </c:pt>
                <c:pt idx="15230">
                  <c:v>685140306</c:v>
                </c:pt>
                <c:pt idx="15231">
                  <c:v>685140306</c:v>
                </c:pt>
                <c:pt idx="15232">
                  <c:v>685140306</c:v>
                </c:pt>
                <c:pt idx="15233">
                  <c:v>685140306</c:v>
                </c:pt>
                <c:pt idx="15234">
                  <c:v>685140306</c:v>
                </c:pt>
                <c:pt idx="15235">
                  <c:v>685140306</c:v>
                </c:pt>
                <c:pt idx="15236">
                  <c:v>685140306</c:v>
                </c:pt>
                <c:pt idx="15237">
                  <c:v>685386682</c:v>
                </c:pt>
                <c:pt idx="15238">
                  <c:v>685386682</c:v>
                </c:pt>
                <c:pt idx="15239">
                  <c:v>685386682</c:v>
                </c:pt>
                <c:pt idx="15240">
                  <c:v>685386682</c:v>
                </c:pt>
                <c:pt idx="15241">
                  <c:v>685386682</c:v>
                </c:pt>
                <c:pt idx="15242">
                  <c:v>685386682</c:v>
                </c:pt>
                <c:pt idx="15243">
                  <c:v>685386682</c:v>
                </c:pt>
                <c:pt idx="15244">
                  <c:v>685386682</c:v>
                </c:pt>
                <c:pt idx="15245">
                  <c:v>685386682</c:v>
                </c:pt>
                <c:pt idx="15246">
                  <c:v>685386682</c:v>
                </c:pt>
                <c:pt idx="15247">
                  <c:v>685386682</c:v>
                </c:pt>
                <c:pt idx="15248">
                  <c:v>685386682</c:v>
                </c:pt>
                <c:pt idx="15249">
                  <c:v>685386682</c:v>
                </c:pt>
                <c:pt idx="15250">
                  <c:v>685386682</c:v>
                </c:pt>
                <c:pt idx="15251">
                  <c:v>685386682</c:v>
                </c:pt>
                <c:pt idx="15252">
                  <c:v>685386682</c:v>
                </c:pt>
                <c:pt idx="15253">
                  <c:v>685386682</c:v>
                </c:pt>
                <c:pt idx="15254">
                  <c:v>685458993</c:v>
                </c:pt>
                <c:pt idx="15255">
                  <c:v>685458993</c:v>
                </c:pt>
                <c:pt idx="15256">
                  <c:v>685458993</c:v>
                </c:pt>
                <c:pt idx="15257">
                  <c:v>685458993</c:v>
                </c:pt>
                <c:pt idx="15258">
                  <c:v>685458993</c:v>
                </c:pt>
                <c:pt idx="15259">
                  <c:v>685458993</c:v>
                </c:pt>
                <c:pt idx="15260">
                  <c:v>685458993</c:v>
                </c:pt>
                <c:pt idx="15261">
                  <c:v>685458993</c:v>
                </c:pt>
                <c:pt idx="15262">
                  <c:v>685458993</c:v>
                </c:pt>
                <c:pt idx="15263">
                  <c:v>685458993</c:v>
                </c:pt>
                <c:pt idx="15264">
                  <c:v>685458993</c:v>
                </c:pt>
                <c:pt idx="15265">
                  <c:v>685458993</c:v>
                </c:pt>
                <c:pt idx="15266">
                  <c:v>685458993</c:v>
                </c:pt>
                <c:pt idx="15267">
                  <c:v>685458993</c:v>
                </c:pt>
                <c:pt idx="15268">
                  <c:v>685458993</c:v>
                </c:pt>
                <c:pt idx="15269">
                  <c:v>685458993</c:v>
                </c:pt>
                <c:pt idx="15270">
                  <c:v>685458993</c:v>
                </c:pt>
                <c:pt idx="15271">
                  <c:v>685458993</c:v>
                </c:pt>
                <c:pt idx="15272">
                  <c:v>685458993</c:v>
                </c:pt>
                <c:pt idx="15273">
                  <c:v>685486205</c:v>
                </c:pt>
                <c:pt idx="15274">
                  <c:v>685486205</c:v>
                </c:pt>
                <c:pt idx="15275">
                  <c:v>685486205</c:v>
                </c:pt>
                <c:pt idx="15276">
                  <c:v>685486205</c:v>
                </c:pt>
                <c:pt idx="15277">
                  <c:v>685486205</c:v>
                </c:pt>
                <c:pt idx="15278">
                  <c:v>685486205</c:v>
                </c:pt>
                <c:pt idx="15279">
                  <c:v>685486205</c:v>
                </c:pt>
                <c:pt idx="15280">
                  <c:v>685486205</c:v>
                </c:pt>
                <c:pt idx="15281">
                  <c:v>685486205</c:v>
                </c:pt>
                <c:pt idx="15282">
                  <c:v>685486205</c:v>
                </c:pt>
                <c:pt idx="15283">
                  <c:v>685486205</c:v>
                </c:pt>
                <c:pt idx="15284">
                  <c:v>685486205</c:v>
                </c:pt>
                <c:pt idx="15285">
                  <c:v>685486205</c:v>
                </c:pt>
                <c:pt idx="15286">
                  <c:v>685486205</c:v>
                </c:pt>
                <c:pt idx="15287">
                  <c:v>685486205</c:v>
                </c:pt>
                <c:pt idx="15288">
                  <c:v>685486205</c:v>
                </c:pt>
                <c:pt idx="15289">
                  <c:v>685486205</c:v>
                </c:pt>
                <c:pt idx="15290">
                  <c:v>685486205</c:v>
                </c:pt>
                <c:pt idx="15291">
                  <c:v>685486205</c:v>
                </c:pt>
                <c:pt idx="15292">
                  <c:v>685804233</c:v>
                </c:pt>
                <c:pt idx="15293">
                  <c:v>685804233</c:v>
                </c:pt>
                <c:pt idx="15294">
                  <c:v>685804233</c:v>
                </c:pt>
                <c:pt idx="15295">
                  <c:v>685804233</c:v>
                </c:pt>
                <c:pt idx="15296">
                  <c:v>685804233</c:v>
                </c:pt>
                <c:pt idx="15297">
                  <c:v>685804233</c:v>
                </c:pt>
                <c:pt idx="15298">
                  <c:v>685804233</c:v>
                </c:pt>
                <c:pt idx="15299">
                  <c:v>685804233</c:v>
                </c:pt>
                <c:pt idx="15300">
                  <c:v>685804233</c:v>
                </c:pt>
                <c:pt idx="15301">
                  <c:v>685804233</c:v>
                </c:pt>
                <c:pt idx="15302">
                  <c:v>685804233</c:v>
                </c:pt>
                <c:pt idx="15303">
                  <c:v>685804233</c:v>
                </c:pt>
                <c:pt idx="15304">
                  <c:v>685804233</c:v>
                </c:pt>
                <c:pt idx="15305">
                  <c:v>685804233</c:v>
                </c:pt>
                <c:pt idx="15306">
                  <c:v>685804233</c:v>
                </c:pt>
                <c:pt idx="15307">
                  <c:v>685804233</c:v>
                </c:pt>
                <c:pt idx="15308">
                  <c:v>686574589</c:v>
                </c:pt>
                <c:pt idx="15309">
                  <c:v>686624970</c:v>
                </c:pt>
                <c:pt idx="15310">
                  <c:v>686624970</c:v>
                </c:pt>
                <c:pt idx="15311">
                  <c:v>686624970</c:v>
                </c:pt>
                <c:pt idx="15312">
                  <c:v>686624970</c:v>
                </c:pt>
                <c:pt idx="15313">
                  <c:v>687232656</c:v>
                </c:pt>
                <c:pt idx="15314">
                  <c:v>687232656</c:v>
                </c:pt>
                <c:pt idx="15315">
                  <c:v>687232656</c:v>
                </c:pt>
                <c:pt idx="15316">
                  <c:v>687232656</c:v>
                </c:pt>
                <c:pt idx="15317">
                  <c:v>687232656</c:v>
                </c:pt>
                <c:pt idx="15318">
                  <c:v>687418878</c:v>
                </c:pt>
                <c:pt idx="15319">
                  <c:v>689335883</c:v>
                </c:pt>
                <c:pt idx="15320">
                  <c:v>689335883</c:v>
                </c:pt>
                <c:pt idx="15321">
                  <c:v>691054173</c:v>
                </c:pt>
                <c:pt idx="15322">
                  <c:v>691054173</c:v>
                </c:pt>
                <c:pt idx="15323">
                  <c:v>691054173</c:v>
                </c:pt>
                <c:pt idx="15324">
                  <c:v>691054173</c:v>
                </c:pt>
                <c:pt idx="15325">
                  <c:v>691884079</c:v>
                </c:pt>
                <c:pt idx="15326">
                  <c:v>691884079</c:v>
                </c:pt>
                <c:pt idx="15327">
                  <c:v>691884079</c:v>
                </c:pt>
                <c:pt idx="15328">
                  <c:v>691884079</c:v>
                </c:pt>
                <c:pt idx="15329">
                  <c:v>692028841</c:v>
                </c:pt>
                <c:pt idx="15330">
                  <c:v>692028841</c:v>
                </c:pt>
                <c:pt idx="15331">
                  <c:v>692028841</c:v>
                </c:pt>
                <c:pt idx="15332">
                  <c:v>692028841</c:v>
                </c:pt>
                <c:pt idx="15333">
                  <c:v>692476138</c:v>
                </c:pt>
                <c:pt idx="15334">
                  <c:v>692476138</c:v>
                </c:pt>
                <c:pt idx="15335">
                  <c:v>692476138</c:v>
                </c:pt>
                <c:pt idx="15336">
                  <c:v>692476138</c:v>
                </c:pt>
                <c:pt idx="15337">
                  <c:v>692732459</c:v>
                </c:pt>
                <c:pt idx="15338">
                  <c:v>692732459</c:v>
                </c:pt>
                <c:pt idx="15339">
                  <c:v>692732459</c:v>
                </c:pt>
                <c:pt idx="15340">
                  <c:v>692732459</c:v>
                </c:pt>
                <c:pt idx="15341">
                  <c:v>692732459</c:v>
                </c:pt>
                <c:pt idx="15342">
                  <c:v>692732459</c:v>
                </c:pt>
                <c:pt idx="15343">
                  <c:v>692732459</c:v>
                </c:pt>
                <c:pt idx="15344">
                  <c:v>692732459</c:v>
                </c:pt>
                <c:pt idx="15345">
                  <c:v>692732459</c:v>
                </c:pt>
                <c:pt idx="15346">
                  <c:v>692732459</c:v>
                </c:pt>
                <c:pt idx="15347">
                  <c:v>692732459</c:v>
                </c:pt>
                <c:pt idx="15348">
                  <c:v>692732459</c:v>
                </c:pt>
                <c:pt idx="15349">
                  <c:v>692732459</c:v>
                </c:pt>
                <c:pt idx="15350">
                  <c:v>692732459</c:v>
                </c:pt>
                <c:pt idx="15351">
                  <c:v>692732459</c:v>
                </c:pt>
                <c:pt idx="15352">
                  <c:v>692807384</c:v>
                </c:pt>
                <c:pt idx="15353">
                  <c:v>692807384</c:v>
                </c:pt>
                <c:pt idx="15354">
                  <c:v>692807384</c:v>
                </c:pt>
                <c:pt idx="15355">
                  <c:v>692807384</c:v>
                </c:pt>
                <c:pt idx="15356">
                  <c:v>692807384</c:v>
                </c:pt>
                <c:pt idx="15357">
                  <c:v>692929806</c:v>
                </c:pt>
                <c:pt idx="15358">
                  <c:v>692929806</c:v>
                </c:pt>
                <c:pt idx="15359">
                  <c:v>692929806</c:v>
                </c:pt>
                <c:pt idx="15360">
                  <c:v>692929806</c:v>
                </c:pt>
                <c:pt idx="15361">
                  <c:v>692929806</c:v>
                </c:pt>
                <c:pt idx="15362">
                  <c:v>692929806</c:v>
                </c:pt>
                <c:pt idx="15363">
                  <c:v>692929806</c:v>
                </c:pt>
                <c:pt idx="15364">
                  <c:v>692929806</c:v>
                </c:pt>
                <c:pt idx="15365">
                  <c:v>692929806</c:v>
                </c:pt>
                <c:pt idx="15366">
                  <c:v>695492751</c:v>
                </c:pt>
                <c:pt idx="15367">
                  <c:v>695492751</c:v>
                </c:pt>
                <c:pt idx="15368">
                  <c:v>695492751</c:v>
                </c:pt>
                <c:pt idx="15369">
                  <c:v>695492751</c:v>
                </c:pt>
                <c:pt idx="15370">
                  <c:v>695492751</c:v>
                </c:pt>
                <c:pt idx="15371">
                  <c:v>695492751</c:v>
                </c:pt>
                <c:pt idx="15372">
                  <c:v>695492751</c:v>
                </c:pt>
                <c:pt idx="15373">
                  <c:v>695492751</c:v>
                </c:pt>
                <c:pt idx="15374">
                  <c:v>696056509</c:v>
                </c:pt>
                <c:pt idx="15375">
                  <c:v>696057117</c:v>
                </c:pt>
                <c:pt idx="15376">
                  <c:v>696057117</c:v>
                </c:pt>
                <c:pt idx="15377">
                  <c:v>696057117</c:v>
                </c:pt>
                <c:pt idx="15378">
                  <c:v>696057117</c:v>
                </c:pt>
                <c:pt idx="15379">
                  <c:v>696254349</c:v>
                </c:pt>
                <c:pt idx="15380">
                  <c:v>696254355</c:v>
                </c:pt>
                <c:pt idx="15381">
                  <c:v>696254355</c:v>
                </c:pt>
                <c:pt idx="15382">
                  <c:v>696254355</c:v>
                </c:pt>
                <c:pt idx="15383">
                  <c:v>696307628</c:v>
                </c:pt>
                <c:pt idx="15384">
                  <c:v>696307628</c:v>
                </c:pt>
                <c:pt idx="15385">
                  <c:v>696307628</c:v>
                </c:pt>
                <c:pt idx="15386">
                  <c:v>696307628</c:v>
                </c:pt>
                <c:pt idx="15387">
                  <c:v>696307628</c:v>
                </c:pt>
                <c:pt idx="15388">
                  <c:v>696307628</c:v>
                </c:pt>
                <c:pt idx="15389">
                  <c:v>696307628</c:v>
                </c:pt>
                <c:pt idx="15390">
                  <c:v>696307628</c:v>
                </c:pt>
                <c:pt idx="15391">
                  <c:v>696307628</c:v>
                </c:pt>
                <c:pt idx="15392">
                  <c:v>696490792</c:v>
                </c:pt>
                <c:pt idx="15393">
                  <c:v>696763140</c:v>
                </c:pt>
                <c:pt idx="15394">
                  <c:v>696763140</c:v>
                </c:pt>
                <c:pt idx="15395">
                  <c:v>696763140</c:v>
                </c:pt>
                <c:pt idx="15396">
                  <c:v>696763140</c:v>
                </c:pt>
                <c:pt idx="15397">
                  <c:v>696763140</c:v>
                </c:pt>
                <c:pt idx="15398">
                  <c:v>696763140</c:v>
                </c:pt>
                <c:pt idx="15399">
                  <c:v>696763140</c:v>
                </c:pt>
                <c:pt idx="15400">
                  <c:v>696763140</c:v>
                </c:pt>
                <c:pt idx="15401">
                  <c:v>696763140</c:v>
                </c:pt>
                <c:pt idx="15402">
                  <c:v>697062779</c:v>
                </c:pt>
                <c:pt idx="15403">
                  <c:v>697062779</c:v>
                </c:pt>
                <c:pt idx="15404">
                  <c:v>697062779</c:v>
                </c:pt>
                <c:pt idx="15405">
                  <c:v>697458130</c:v>
                </c:pt>
                <c:pt idx="15406">
                  <c:v>697458130</c:v>
                </c:pt>
                <c:pt idx="15407">
                  <c:v>697458130</c:v>
                </c:pt>
                <c:pt idx="15408">
                  <c:v>697458130</c:v>
                </c:pt>
                <c:pt idx="15409">
                  <c:v>697458130</c:v>
                </c:pt>
                <c:pt idx="15410">
                  <c:v>697458130</c:v>
                </c:pt>
                <c:pt idx="15411">
                  <c:v>697458130</c:v>
                </c:pt>
                <c:pt idx="15412">
                  <c:v>697458130</c:v>
                </c:pt>
                <c:pt idx="15413">
                  <c:v>697458130</c:v>
                </c:pt>
                <c:pt idx="15414">
                  <c:v>697458130</c:v>
                </c:pt>
                <c:pt idx="15415">
                  <c:v>698468493</c:v>
                </c:pt>
                <c:pt idx="15416">
                  <c:v>698468493</c:v>
                </c:pt>
                <c:pt idx="15417">
                  <c:v>698468493</c:v>
                </c:pt>
                <c:pt idx="15418">
                  <c:v>698468493</c:v>
                </c:pt>
                <c:pt idx="15419">
                  <c:v>698468493</c:v>
                </c:pt>
                <c:pt idx="15420">
                  <c:v>698468493</c:v>
                </c:pt>
                <c:pt idx="15421">
                  <c:v>698468493</c:v>
                </c:pt>
                <c:pt idx="15422">
                  <c:v>698468493</c:v>
                </c:pt>
                <c:pt idx="15423">
                  <c:v>698468493</c:v>
                </c:pt>
                <c:pt idx="15424">
                  <c:v>698468493</c:v>
                </c:pt>
                <c:pt idx="15425">
                  <c:v>698468493</c:v>
                </c:pt>
                <c:pt idx="15426">
                  <c:v>698468493</c:v>
                </c:pt>
                <c:pt idx="15427">
                  <c:v>698468493</c:v>
                </c:pt>
                <c:pt idx="15428">
                  <c:v>698468493</c:v>
                </c:pt>
                <c:pt idx="15429">
                  <c:v>698468493</c:v>
                </c:pt>
                <c:pt idx="15430">
                  <c:v>698468493</c:v>
                </c:pt>
                <c:pt idx="15431">
                  <c:v>698468493</c:v>
                </c:pt>
                <c:pt idx="15432">
                  <c:v>698468493</c:v>
                </c:pt>
                <c:pt idx="15433">
                  <c:v>698588954</c:v>
                </c:pt>
                <c:pt idx="15434">
                  <c:v>698588954</c:v>
                </c:pt>
                <c:pt idx="15435">
                  <c:v>698588954</c:v>
                </c:pt>
                <c:pt idx="15436">
                  <c:v>698588954</c:v>
                </c:pt>
                <c:pt idx="15437">
                  <c:v>698588954</c:v>
                </c:pt>
                <c:pt idx="15438">
                  <c:v>698588954</c:v>
                </c:pt>
                <c:pt idx="15439">
                  <c:v>698588954</c:v>
                </c:pt>
                <c:pt idx="15440">
                  <c:v>698588954</c:v>
                </c:pt>
                <c:pt idx="15441">
                  <c:v>698588954</c:v>
                </c:pt>
                <c:pt idx="15442">
                  <c:v>698588954</c:v>
                </c:pt>
                <c:pt idx="15443">
                  <c:v>698588954</c:v>
                </c:pt>
                <c:pt idx="15444">
                  <c:v>698848349</c:v>
                </c:pt>
                <c:pt idx="15445">
                  <c:v>698848349</c:v>
                </c:pt>
                <c:pt idx="15446">
                  <c:v>698848349</c:v>
                </c:pt>
                <c:pt idx="15447">
                  <c:v>698848349</c:v>
                </c:pt>
                <c:pt idx="15448">
                  <c:v>698848349</c:v>
                </c:pt>
                <c:pt idx="15449">
                  <c:v>698848349</c:v>
                </c:pt>
                <c:pt idx="15450">
                  <c:v>698848349</c:v>
                </c:pt>
                <c:pt idx="15451">
                  <c:v>698848349</c:v>
                </c:pt>
                <c:pt idx="15452">
                  <c:v>698848349</c:v>
                </c:pt>
                <c:pt idx="15453">
                  <c:v>698848349</c:v>
                </c:pt>
                <c:pt idx="15454">
                  <c:v>698848349</c:v>
                </c:pt>
                <c:pt idx="15455">
                  <c:v>698880919</c:v>
                </c:pt>
                <c:pt idx="15456">
                  <c:v>698880919</c:v>
                </c:pt>
                <c:pt idx="15457">
                  <c:v>698880919</c:v>
                </c:pt>
                <c:pt idx="15458">
                  <c:v>698880919</c:v>
                </c:pt>
                <c:pt idx="15459">
                  <c:v>698880919</c:v>
                </c:pt>
                <c:pt idx="15460">
                  <c:v>698880919</c:v>
                </c:pt>
                <c:pt idx="15461">
                  <c:v>698880919</c:v>
                </c:pt>
                <c:pt idx="15462">
                  <c:v>698880919</c:v>
                </c:pt>
                <c:pt idx="15463">
                  <c:v>698880919</c:v>
                </c:pt>
                <c:pt idx="15464">
                  <c:v>698880919</c:v>
                </c:pt>
                <c:pt idx="15465">
                  <c:v>698880919</c:v>
                </c:pt>
                <c:pt idx="15466">
                  <c:v>698880919</c:v>
                </c:pt>
                <c:pt idx="15467">
                  <c:v>698880919</c:v>
                </c:pt>
                <c:pt idx="15468">
                  <c:v>698880919</c:v>
                </c:pt>
                <c:pt idx="15469">
                  <c:v>698880919</c:v>
                </c:pt>
                <c:pt idx="15470">
                  <c:v>698880919</c:v>
                </c:pt>
                <c:pt idx="15471">
                  <c:v>698880919</c:v>
                </c:pt>
                <c:pt idx="15472">
                  <c:v>699284935</c:v>
                </c:pt>
                <c:pt idx="15473">
                  <c:v>699284935</c:v>
                </c:pt>
                <c:pt idx="15474">
                  <c:v>699284935</c:v>
                </c:pt>
                <c:pt idx="15475">
                  <c:v>699284935</c:v>
                </c:pt>
                <c:pt idx="15476">
                  <c:v>699284935</c:v>
                </c:pt>
                <c:pt idx="15477">
                  <c:v>699284935</c:v>
                </c:pt>
                <c:pt idx="15478">
                  <c:v>699284935</c:v>
                </c:pt>
                <c:pt idx="15479">
                  <c:v>699284935</c:v>
                </c:pt>
                <c:pt idx="15480">
                  <c:v>699284935</c:v>
                </c:pt>
                <c:pt idx="15481">
                  <c:v>699284935</c:v>
                </c:pt>
                <c:pt idx="15482">
                  <c:v>699284935</c:v>
                </c:pt>
                <c:pt idx="15483">
                  <c:v>699284935</c:v>
                </c:pt>
                <c:pt idx="15484">
                  <c:v>699284935</c:v>
                </c:pt>
                <c:pt idx="15485">
                  <c:v>699284935</c:v>
                </c:pt>
                <c:pt idx="15486">
                  <c:v>699284935</c:v>
                </c:pt>
                <c:pt idx="15487">
                  <c:v>699284935</c:v>
                </c:pt>
                <c:pt idx="15488">
                  <c:v>699284935</c:v>
                </c:pt>
                <c:pt idx="15489">
                  <c:v>699284935</c:v>
                </c:pt>
                <c:pt idx="15490">
                  <c:v>699284935</c:v>
                </c:pt>
                <c:pt idx="15491">
                  <c:v>699284935</c:v>
                </c:pt>
                <c:pt idx="15492">
                  <c:v>699775143</c:v>
                </c:pt>
                <c:pt idx="15493">
                  <c:v>699775143</c:v>
                </c:pt>
                <c:pt idx="15494">
                  <c:v>699775143</c:v>
                </c:pt>
                <c:pt idx="15495">
                  <c:v>699775143</c:v>
                </c:pt>
                <c:pt idx="15496">
                  <c:v>699775143</c:v>
                </c:pt>
                <c:pt idx="15497">
                  <c:v>699775143</c:v>
                </c:pt>
                <c:pt idx="15498">
                  <c:v>699775143</c:v>
                </c:pt>
                <c:pt idx="15499">
                  <c:v>699775143</c:v>
                </c:pt>
                <c:pt idx="15500">
                  <c:v>699775143</c:v>
                </c:pt>
                <c:pt idx="15501">
                  <c:v>699775143</c:v>
                </c:pt>
                <c:pt idx="15502">
                  <c:v>699775143</c:v>
                </c:pt>
                <c:pt idx="15503">
                  <c:v>699775143</c:v>
                </c:pt>
                <c:pt idx="15504">
                  <c:v>699775143</c:v>
                </c:pt>
                <c:pt idx="15505">
                  <c:v>699775143</c:v>
                </c:pt>
                <c:pt idx="15506">
                  <c:v>700764835</c:v>
                </c:pt>
                <c:pt idx="15507">
                  <c:v>700764835</c:v>
                </c:pt>
                <c:pt idx="15508">
                  <c:v>700764835</c:v>
                </c:pt>
                <c:pt idx="15509">
                  <c:v>700764835</c:v>
                </c:pt>
                <c:pt idx="15510">
                  <c:v>700764835</c:v>
                </c:pt>
                <c:pt idx="15511">
                  <c:v>700764835</c:v>
                </c:pt>
                <c:pt idx="15512">
                  <c:v>700912733</c:v>
                </c:pt>
                <c:pt idx="15513">
                  <c:v>700912733</c:v>
                </c:pt>
                <c:pt idx="15514">
                  <c:v>700912733</c:v>
                </c:pt>
                <c:pt idx="15515">
                  <c:v>700912733</c:v>
                </c:pt>
                <c:pt idx="15516">
                  <c:v>700912733</c:v>
                </c:pt>
                <c:pt idx="15517">
                  <c:v>700912733</c:v>
                </c:pt>
                <c:pt idx="15518">
                  <c:v>700912733</c:v>
                </c:pt>
                <c:pt idx="15519">
                  <c:v>700912733</c:v>
                </c:pt>
                <c:pt idx="15520">
                  <c:v>700912733</c:v>
                </c:pt>
                <c:pt idx="15521">
                  <c:v>700912733</c:v>
                </c:pt>
                <c:pt idx="15522">
                  <c:v>701221711</c:v>
                </c:pt>
                <c:pt idx="15523">
                  <c:v>701221711</c:v>
                </c:pt>
                <c:pt idx="15524">
                  <c:v>701221711</c:v>
                </c:pt>
                <c:pt idx="15525">
                  <c:v>701221711</c:v>
                </c:pt>
                <c:pt idx="15526">
                  <c:v>701221711</c:v>
                </c:pt>
                <c:pt idx="15527">
                  <c:v>701221711</c:v>
                </c:pt>
                <c:pt idx="15528">
                  <c:v>701221711</c:v>
                </c:pt>
                <c:pt idx="15529">
                  <c:v>701221711</c:v>
                </c:pt>
                <c:pt idx="15530">
                  <c:v>701221711</c:v>
                </c:pt>
                <c:pt idx="15531">
                  <c:v>701221711</c:v>
                </c:pt>
                <c:pt idx="15532">
                  <c:v>701221711</c:v>
                </c:pt>
                <c:pt idx="15533">
                  <c:v>701221711</c:v>
                </c:pt>
                <c:pt idx="15534">
                  <c:v>701221711</c:v>
                </c:pt>
                <c:pt idx="15535">
                  <c:v>701221711</c:v>
                </c:pt>
                <c:pt idx="15536">
                  <c:v>701221711</c:v>
                </c:pt>
                <c:pt idx="15537">
                  <c:v>701289749</c:v>
                </c:pt>
                <c:pt idx="15538">
                  <c:v>701289749</c:v>
                </c:pt>
                <c:pt idx="15539">
                  <c:v>701289749</c:v>
                </c:pt>
                <c:pt idx="15540">
                  <c:v>701289749</c:v>
                </c:pt>
                <c:pt idx="15541">
                  <c:v>701445773</c:v>
                </c:pt>
                <c:pt idx="15542">
                  <c:v>701445773</c:v>
                </c:pt>
                <c:pt idx="15543">
                  <c:v>701445773</c:v>
                </c:pt>
                <c:pt idx="15544">
                  <c:v>701445773</c:v>
                </c:pt>
                <c:pt idx="15545">
                  <c:v>701445773</c:v>
                </c:pt>
                <c:pt idx="15546">
                  <c:v>701445773</c:v>
                </c:pt>
                <c:pt idx="15547">
                  <c:v>701445773</c:v>
                </c:pt>
                <c:pt idx="15548">
                  <c:v>701445773</c:v>
                </c:pt>
                <c:pt idx="15549">
                  <c:v>701445773</c:v>
                </c:pt>
                <c:pt idx="15550">
                  <c:v>701445773</c:v>
                </c:pt>
                <c:pt idx="15551">
                  <c:v>701445773</c:v>
                </c:pt>
                <c:pt idx="15552">
                  <c:v>701445773</c:v>
                </c:pt>
                <c:pt idx="15553">
                  <c:v>701445773</c:v>
                </c:pt>
                <c:pt idx="15554">
                  <c:v>701445773</c:v>
                </c:pt>
                <c:pt idx="15555">
                  <c:v>701445773</c:v>
                </c:pt>
                <c:pt idx="15556">
                  <c:v>701445773</c:v>
                </c:pt>
                <c:pt idx="15557">
                  <c:v>701650806</c:v>
                </c:pt>
                <c:pt idx="15558">
                  <c:v>701650806</c:v>
                </c:pt>
                <c:pt idx="15559">
                  <c:v>701650806</c:v>
                </c:pt>
                <c:pt idx="15560">
                  <c:v>701650806</c:v>
                </c:pt>
                <c:pt idx="15561">
                  <c:v>701650806</c:v>
                </c:pt>
                <c:pt idx="15562">
                  <c:v>701650806</c:v>
                </c:pt>
                <c:pt idx="15563">
                  <c:v>701761720</c:v>
                </c:pt>
                <c:pt idx="15564">
                  <c:v>701761720</c:v>
                </c:pt>
                <c:pt idx="15565">
                  <c:v>701761720</c:v>
                </c:pt>
                <c:pt idx="15566">
                  <c:v>701761720</c:v>
                </c:pt>
                <c:pt idx="15567">
                  <c:v>701761720</c:v>
                </c:pt>
                <c:pt idx="15568">
                  <c:v>701761720</c:v>
                </c:pt>
                <c:pt idx="15569">
                  <c:v>701761720</c:v>
                </c:pt>
                <c:pt idx="15570">
                  <c:v>701761720</c:v>
                </c:pt>
                <c:pt idx="15571">
                  <c:v>701761720</c:v>
                </c:pt>
                <c:pt idx="15572">
                  <c:v>701761720</c:v>
                </c:pt>
                <c:pt idx="15573">
                  <c:v>701761720</c:v>
                </c:pt>
                <c:pt idx="15574">
                  <c:v>701761720</c:v>
                </c:pt>
                <c:pt idx="15575">
                  <c:v>701849050</c:v>
                </c:pt>
                <c:pt idx="15576">
                  <c:v>701849050</c:v>
                </c:pt>
                <c:pt idx="15577">
                  <c:v>701849050</c:v>
                </c:pt>
                <c:pt idx="15578">
                  <c:v>701849050</c:v>
                </c:pt>
                <c:pt idx="15579">
                  <c:v>701849050</c:v>
                </c:pt>
                <c:pt idx="15580">
                  <c:v>701849050</c:v>
                </c:pt>
                <c:pt idx="15581">
                  <c:v>701849050</c:v>
                </c:pt>
                <c:pt idx="15582">
                  <c:v>701849050</c:v>
                </c:pt>
                <c:pt idx="15583">
                  <c:v>701849050</c:v>
                </c:pt>
                <c:pt idx="15584">
                  <c:v>701849050</c:v>
                </c:pt>
                <c:pt idx="15585">
                  <c:v>701849050</c:v>
                </c:pt>
                <c:pt idx="15586">
                  <c:v>701849050</c:v>
                </c:pt>
                <c:pt idx="15587">
                  <c:v>701849050</c:v>
                </c:pt>
                <c:pt idx="15588">
                  <c:v>701849050</c:v>
                </c:pt>
                <c:pt idx="15589">
                  <c:v>701974607</c:v>
                </c:pt>
                <c:pt idx="15590">
                  <c:v>701974607</c:v>
                </c:pt>
                <c:pt idx="15591">
                  <c:v>701974607</c:v>
                </c:pt>
                <c:pt idx="15592">
                  <c:v>701974607</c:v>
                </c:pt>
                <c:pt idx="15593">
                  <c:v>701974607</c:v>
                </c:pt>
                <c:pt idx="15594">
                  <c:v>701974607</c:v>
                </c:pt>
                <c:pt idx="15595">
                  <c:v>701974607</c:v>
                </c:pt>
                <c:pt idx="15596">
                  <c:v>701974607</c:v>
                </c:pt>
                <c:pt idx="15597">
                  <c:v>701974607</c:v>
                </c:pt>
                <c:pt idx="15598">
                  <c:v>701974607</c:v>
                </c:pt>
                <c:pt idx="15599">
                  <c:v>701974607</c:v>
                </c:pt>
                <c:pt idx="15600">
                  <c:v>701974607</c:v>
                </c:pt>
                <c:pt idx="15601">
                  <c:v>701974607</c:v>
                </c:pt>
                <c:pt idx="15602">
                  <c:v>701974607</c:v>
                </c:pt>
                <c:pt idx="15603">
                  <c:v>701974607</c:v>
                </c:pt>
                <c:pt idx="15604">
                  <c:v>701974607</c:v>
                </c:pt>
                <c:pt idx="15605">
                  <c:v>701974607</c:v>
                </c:pt>
                <c:pt idx="15606">
                  <c:v>701974607</c:v>
                </c:pt>
                <c:pt idx="15607">
                  <c:v>701974607</c:v>
                </c:pt>
                <c:pt idx="15608">
                  <c:v>701974607</c:v>
                </c:pt>
                <c:pt idx="15609">
                  <c:v>701974607</c:v>
                </c:pt>
                <c:pt idx="15610">
                  <c:v>701974607</c:v>
                </c:pt>
                <c:pt idx="15611">
                  <c:v>702022809</c:v>
                </c:pt>
                <c:pt idx="15612">
                  <c:v>702135182</c:v>
                </c:pt>
                <c:pt idx="15613">
                  <c:v>702135182</c:v>
                </c:pt>
                <c:pt idx="15614">
                  <c:v>702135182</c:v>
                </c:pt>
                <c:pt idx="15615">
                  <c:v>702135182</c:v>
                </c:pt>
                <c:pt idx="15616">
                  <c:v>702135182</c:v>
                </c:pt>
                <c:pt idx="15617">
                  <c:v>702135182</c:v>
                </c:pt>
                <c:pt idx="15618">
                  <c:v>702135182</c:v>
                </c:pt>
                <c:pt idx="15619">
                  <c:v>702195335</c:v>
                </c:pt>
                <c:pt idx="15620">
                  <c:v>702195335</c:v>
                </c:pt>
                <c:pt idx="15621">
                  <c:v>702195335</c:v>
                </c:pt>
                <c:pt idx="15622">
                  <c:v>702195335</c:v>
                </c:pt>
                <c:pt idx="15623">
                  <c:v>702195335</c:v>
                </c:pt>
                <c:pt idx="15624">
                  <c:v>702195335</c:v>
                </c:pt>
                <c:pt idx="15625">
                  <c:v>702195335</c:v>
                </c:pt>
                <c:pt idx="15626">
                  <c:v>702195335</c:v>
                </c:pt>
                <c:pt idx="15627">
                  <c:v>702195335</c:v>
                </c:pt>
                <c:pt idx="15628">
                  <c:v>702195335</c:v>
                </c:pt>
                <c:pt idx="15629">
                  <c:v>702195335</c:v>
                </c:pt>
                <c:pt idx="15630">
                  <c:v>702195335</c:v>
                </c:pt>
                <c:pt idx="15631">
                  <c:v>702195335</c:v>
                </c:pt>
                <c:pt idx="15632">
                  <c:v>702195335</c:v>
                </c:pt>
                <c:pt idx="15633">
                  <c:v>702195335</c:v>
                </c:pt>
                <c:pt idx="15634">
                  <c:v>702195335</c:v>
                </c:pt>
                <c:pt idx="15635">
                  <c:v>702195335</c:v>
                </c:pt>
                <c:pt idx="15636">
                  <c:v>702195335</c:v>
                </c:pt>
                <c:pt idx="15637">
                  <c:v>702195335</c:v>
                </c:pt>
                <c:pt idx="15638">
                  <c:v>702195335</c:v>
                </c:pt>
                <c:pt idx="15639">
                  <c:v>702195335</c:v>
                </c:pt>
                <c:pt idx="15640">
                  <c:v>702195335</c:v>
                </c:pt>
                <c:pt idx="15641">
                  <c:v>702195335</c:v>
                </c:pt>
                <c:pt idx="15642">
                  <c:v>702195335</c:v>
                </c:pt>
                <c:pt idx="15643">
                  <c:v>702195335</c:v>
                </c:pt>
                <c:pt idx="15644">
                  <c:v>702527326</c:v>
                </c:pt>
                <c:pt idx="15645">
                  <c:v>702527326</c:v>
                </c:pt>
                <c:pt idx="15646">
                  <c:v>702527326</c:v>
                </c:pt>
                <c:pt idx="15647">
                  <c:v>702527326</c:v>
                </c:pt>
                <c:pt idx="15648">
                  <c:v>702527326</c:v>
                </c:pt>
                <c:pt idx="15649">
                  <c:v>702527326</c:v>
                </c:pt>
                <c:pt idx="15650">
                  <c:v>702527326</c:v>
                </c:pt>
                <c:pt idx="15651">
                  <c:v>702527326</c:v>
                </c:pt>
                <c:pt idx="15652">
                  <c:v>702527326</c:v>
                </c:pt>
                <c:pt idx="15653">
                  <c:v>702527326</c:v>
                </c:pt>
                <c:pt idx="15654">
                  <c:v>702527326</c:v>
                </c:pt>
                <c:pt idx="15655">
                  <c:v>702527326</c:v>
                </c:pt>
                <c:pt idx="15656">
                  <c:v>702527326</c:v>
                </c:pt>
                <c:pt idx="15657">
                  <c:v>702527326</c:v>
                </c:pt>
                <c:pt idx="15658">
                  <c:v>702527326</c:v>
                </c:pt>
                <c:pt idx="15659">
                  <c:v>702527326</c:v>
                </c:pt>
                <c:pt idx="15660">
                  <c:v>702527326</c:v>
                </c:pt>
                <c:pt idx="15661">
                  <c:v>702554571</c:v>
                </c:pt>
                <c:pt idx="15662">
                  <c:v>702554571</c:v>
                </c:pt>
                <c:pt idx="15663">
                  <c:v>702554571</c:v>
                </c:pt>
                <c:pt idx="15664">
                  <c:v>702554571</c:v>
                </c:pt>
                <c:pt idx="15665">
                  <c:v>702554571</c:v>
                </c:pt>
                <c:pt idx="15666">
                  <c:v>702554571</c:v>
                </c:pt>
                <c:pt idx="15667">
                  <c:v>702554571</c:v>
                </c:pt>
                <c:pt idx="15668">
                  <c:v>702554571</c:v>
                </c:pt>
                <c:pt idx="15669">
                  <c:v>702554571</c:v>
                </c:pt>
                <c:pt idx="15670">
                  <c:v>702554571</c:v>
                </c:pt>
                <c:pt idx="15671">
                  <c:v>702698912</c:v>
                </c:pt>
                <c:pt idx="15672">
                  <c:v>702698912</c:v>
                </c:pt>
                <c:pt idx="15673">
                  <c:v>702698912</c:v>
                </c:pt>
                <c:pt idx="15674">
                  <c:v>702698912</c:v>
                </c:pt>
                <c:pt idx="15675">
                  <c:v>702698912</c:v>
                </c:pt>
                <c:pt idx="15676">
                  <c:v>702698912</c:v>
                </c:pt>
                <c:pt idx="15677">
                  <c:v>702698912</c:v>
                </c:pt>
                <c:pt idx="15678">
                  <c:v>702698912</c:v>
                </c:pt>
                <c:pt idx="15679">
                  <c:v>702698912</c:v>
                </c:pt>
                <c:pt idx="15680">
                  <c:v>702784472</c:v>
                </c:pt>
                <c:pt idx="15681">
                  <c:v>702784479</c:v>
                </c:pt>
                <c:pt idx="15682">
                  <c:v>702784479</c:v>
                </c:pt>
                <c:pt idx="15683">
                  <c:v>702784479</c:v>
                </c:pt>
                <c:pt idx="15684">
                  <c:v>702784479</c:v>
                </c:pt>
                <c:pt idx="15685">
                  <c:v>702784479</c:v>
                </c:pt>
                <c:pt idx="15686">
                  <c:v>702784479</c:v>
                </c:pt>
                <c:pt idx="15687">
                  <c:v>702784479</c:v>
                </c:pt>
                <c:pt idx="15688">
                  <c:v>702784479</c:v>
                </c:pt>
                <c:pt idx="15689">
                  <c:v>702784479</c:v>
                </c:pt>
                <c:pt idx="15690">
                  <c:v>702784479</c:v>
                </c:pt>
                <c:pt idx="15691">
                  <c:v>703047733</c:v>
                </c:pt>
                <c:pt idx="15692">
                  <c:v>703047733</c:v>
                </c:pt>
                <c:pt idx="15693">
                  <c:v>703047733</c:v>
                </c:pt>
                <c:pt idx="15694">
                  <c:v>703047733</c:v>
                </c:pt>
                <c:pt idx="15695">
                  <c:v>703047733</c:v>
                </c:pt>
                <c:pt idx="15696">
                  <c:v>703047733</c:v>
                </c:pt>
                <c:pt idx="15697">
                  <c:v>703047733</c:v>
                </c:pt>
                <c:pt idx="15698">
                  <c:v>703047733</c:v>
                </c:pt>
                <c:pt idx="15699">
                  <c:v>703047733</c:v>
                </c:pt>
                <c:pt idx="15700">
                  <c:v>703047733</c:v>
                </c:pt>
                <c:pt idx="15701">
                  <c:v>703047733</c:v>
                </c:pt>
                <c:pt idx="15702">
                  <c:v>703047733</c:v>
                </c:pt>
                <c:pt idx="15703">
                  <c:v>703047733</c:v>
                </c:pt>
                <c:pt idx="15704">
                  <c:v>703047733</c:v>
                </c:pt>
                <c:pt idx="15705">
                  <c:v>703047733</c:v>
                </c:pt>
                <c:pt idx="15706">
                  <c:v>703047733</c:v>
                </c:pt>
                <c:pt idx="15707">
                  <c:v>703047733</c:v>
                </c:pt>
                <c:pt idx="15708">
                  <c:v>703047733</c:v>
                </c:pt>
                <c:pt idx="15709">
                  <c:v>703047733</c:v>
                </c:pt>
                <c:pt idx="15710">
                  <c:v>703047733</c:v>
                </c:pt>
                <c:pt idx="15711">
                  <c:v>703047733</c:v>
                </c:pt>
                <c:pt idx="15712">
                  <c:v>703047733</c:v>
                </c:pt>
                <c:pt idx="15713">
                  <c:v>703047733</c:v>
                </c:pt>
                <c:pt idx="15714">
                  <c:v>703047733</c:v>
                </c:pt>
                <c:pt idx="15715">
                  <c:v>703095940</c:v>
                </c:pt>
                <c:pt idx="15716">
                  <c:v>703095940</c:v>
                </c:pt>
                <c:pt idx="15717">
                  <c:v>703095940</c:v>
                </c:pt>
                <c:pt idx="15718">
                  <c:v>703095940</c:v>
                </c:pt>
                <c:pt idx="15719">
                  <c:v>703095940</c:v>
                </c:pt>
                <c:pt idx="15720">
                  <c:v>703095940</c:v>
                </c:pt>
                <c:pt idx="15721">
                  <c:v>704737462</c:v>
                </c:pt>
                <c:pt idx="15722">
                  <c:v>704737462</c:v>
                </c:pt>
                <c:pt idx="15723">
                  <c:v>704737462</c:v>
                </c:pt>
                <c:pt idx="15724">
                  <c:v>704737462</c:v>
                </c:pt>
                <c:pt idx="15725">
                  <c:v>704737462</c:v>
                </c:pt>
                <c:pt idx="15726">
                  <c:v>704737462</c:v>
                </c:pt>
                <c:pt idx="15727">
                  <c:v>704737462</c:v>
                </c:pt>
                <c:pt idx="15728">
                  <c:v>705045810</c:v>
                </c:pt>
                <c:pt idx="15729">
                  <c:v>705355225</c:v>
                </c:pt>
                <c:pt idx="15730">
                  <c:v>705355225</c:v>
                </c:pt>
                <c:pt idx="15731">
                  <c:v>705355225</c:v>
                </c:pt>
                <c:pt idx="15732">
                  <c:v>705534962</c:v>
                </c:pt>
                <c:pt idx="15733">
                  <c:v>705756652</c:v>
                </c:pt>
                <c:pt idx="15734">
                  <c:v>705756652</c:v>
                </c:pt>
                <c:pt idx="15735">
                  <c:v>705756652</c:v>
                </c:pt>
                <c:pt idx="15736">
                  <c:v>705756652</c:v>
                </c:pt>
                <c:pt idx="15737">
                  <c:v>705756652</c:v>
                </c:pt>
                <c:pt idx="15738">
                  <c:v>705756652</c:v>
                </c:pt>
                <c:pt idx="15739">
                  <c:v>705756652</c:v>
                </c:pt>
                <c:pt idx="15740">
                  <c:v>705756652</c:v>
                </c:pt>
                <c:pt idx="15741">
                  <c:v>705756652</c:v>
                </c:pt>
                <c:pt idx="15742">
                  <c:v>705756652</c:v>
                </c:pt>
                <c:pt idx="15743">
                  <c:v>705756652</c:v>
                </c:pt>
                <c:pt idx="15744">
                  <c:v>705756652</c:v>
                </c:pt>
                <c:pt idx="15745">
                  <c:v>705756652</c:v>
                </c:pt>
                <c:pt idx="15746">
                  <c:v>705756652</c:v>
                </c:pt>
                <c:pt idx="15747">
                  <c:v>705773146</c:v>
                </c:pt>
                <c:pt idx="15748">
                  <c:v>705773146</c:v>
                </c:pt>
                <c:pt idx="15749">
                  <c:v>705773146</c:v>
                </c:pt>
                <c:pt idx="15750">
                  <c:v>705773146</c:v>
                </c:pt>
                <c:pt idx="15751">
                  <c:v>705773146</c:v>
                </c:pt>
                <c:pt idx="15752">
                  <c:v>705773146</c:v>
                </c:pt>
                <c:pt idx="15753">
                  <c:v>705773146</c:v>
                </c:pt>
                <c:pt idx="15754">
                  <c:v>705773146</c:v>
                </c:pt>
                <c:pt idx="15755">
                  <c:v>705773146</c:v>
                </c:pt>
                <c:pt idx="15756">
                  <c:v>705773146</c:v>
                </c:pt>
                <c:pt idx="15757">
                  <c:v>705773146</c:v>
                </c:pt>
                <c:pt idx="15758">
                  <c:v>705773146</c:v>
                </c:pt>
                <c:pt idx="15759">
                  <c:v>705773146</c:v>
                </c:pt>
                <c:pt idx="15760">
                  <c:v>705773146</c:v>
                </c:pt>
                <c:pt idx="15761">
                  <c:v>706030612</c:v>
                </c:pt>
                <c:pt idx="15762">
                  <c:v>706030612</c:v>
                </c:pt>
                <c:pt idx="15763">
                  <c:v>706030612</c:v>
                </c:pt>
                <c:pt idx="15764">
                  <c:v>706030612</c:v>
                </c:pt>
                <c:pt idx="15765">
                  <c:v>706030612</c:v>
                </c:pt>
                <c:pt idx="15766">
                  <c:v>706030612</c:v>
                </c:pt>
                <c:pt idx="15767">
                  <c:v>706030612</c:v>
                </c:pt>
                <c:pt idx="15768">
                  <c:v>706030612</c:v>
                </c:pt>
                <c:pt idx="15769">
                  <c:v>706030619</c:v>
                </c:pt>
                <c:pt idx="15770">
                  <c:v>706030619</c:v>
                </c:pt>
                <c:pt idx="15771">
                  <c:v>706030619</c:v>
                </c:pt>
                <c:pt idx="15772">
                  <c:v>706030619</c:v>
                </c:pt>
                <c:pt idx="15773">
                  <c:v>706030619</c:v>
                </c:pt>
                <c:pt idx="15774">
                  <c:v>706030619</c:v>
                </c:pt>
                <c:pt idx="15775">
                  <c:v>706030619</c:v>
                </c:pt>
                <c:pt idx="15776">
                  <c:v>706359361</c:v>
                </c:pt>
                <c:pt idx="15777">
                  <c:v>706359361</c:v>
                </c:pt>
                <c:pt idx="15778">
                  <c:v>706359361</c:v>
                </c:pt>
                <c:pt idx="15779">
                  <c:v>706359361</c:v>
                </c:pt>
                <c:pt idx="15780">
                  <c:v>706359361</c:v>
                </c:pt>
                <c:pt idx="15781">
                  <c:v>706359361</c:v>
                </c:pt>
                <c:pt idx="15782">
                  <c:v>706359361</c:v>
                </c:pt>
                <c:pt idx="15783">
                  <c:v>706359361</c:v>
                </c:pt>
                <c:pt idx="15784">
                  <c:v>706359361</c:v>
                </c:pt>
                <c:pt idx="15785">
                  <c:v>706359361</c:v>
                </c:pt>
                <c:pt idx="15786">
                  <c:v>706359361</c:v>
                </c:pt>
                <c:pt idx="15787">
                  <c:v>706359361</c:v>
                </c:pt>
                <c:pt idx="15788">
                  <c:v>706359361</c:v>
                </c:pt>
                <c:pt idx="15789">
                  <c:v>706359361</c:v>
                </c:pt>
                <c:pt idx="15790">
                  <c:v>706359361</c:v>
                </c:pt>
                <c:pt idx="15791">
                  <c:v>706359361</c:v>
                </c:pt>
                <c:pt idx="15792">
                  <c:v>706359361</c:v>
                </c:pt>
                <c:pt idx="15793">
                  <c:v>706359361</c:v>
                </c:pt>
                <c:pt idx="15794">
                  <c:v>706359361</c:v>
                </c:pt>
                <c:pt idx="15795">
                  <c:v>706359361</c:v>
                </c:pt>
                <c:pt idx="15796">
                  <c:v>706538322</c:v>
                </c:pt>
                <c:pt idx="15797">
                  <c:v>706538322</c:v>
                </c:pt>
                <c:pt idx="15798">
                  <c:v>706538322</c:v>
                </c:pt>
                <c:pt idx="15799">
                  <c:v>706538322</c:v>
                </c:pt>
                <c:pt idx="15800">
                  <c:v>706538322</c:v>
                </c:pt>
                <c:pt idx="15801">
                  <c:v>706538322</c:v>
                </c:pt>
                <c:pt idx="15802">
                  <c:v>706538322</c:v>
                </c:pt>
                <c:pt idx="15803">
                  <c:v>706538322</c:v>
                </c:pt>
                <c:pt idx="15804">
                  <c:v>706538322</c:v>
                </c:pt>
                <c:pt idx="15805">
                  <c:v>706538322</c:v>
                </c:pt>
                <c:pt idx="15806">
                  <c:v>706538322</c:v>
                </c:pt>
                <c:pt idx="15807">
                  <c:v>706538322</c:v>
                </c:pt>
                <c:pt idx="15808">
                  <c:v>706538322</c:v>
                </c:pt>
                <c:pt idx="15809">
                  <c:v>706538322</c:v>
                </c:pt>
                <c:pt idx="15810">
                  <c:v>706538322</c:v>
                </c:pt>
                <c:pt idx="15811">
                  <c:v>706538322</c:v>
                </c:pt>
                <c:pt idx="15812">
                  <c:v>706538322</c:v>
                </c:pt>
                <c:pt idx="15813">
                  <c:v>706538322</c:v>
                </c:pt>
                <c:pt idx="15814">
                  <c:v>706538322</c:v>
                </c:pt>
                <c:pt idx="15815">
                  <c:v>706538322</c:v>
                </c:pt>
                <c:pt idx="15816">
                  <c:v>706538322</c:v>
                </c:pt>
                <c:pt idx="15817">
                  <c:v>706538322</c:v>
                </c:pt>
                <c:pt idx="15818">
                  <c:v>706538322</c:v>
                </c:pt>
                <c:pt idx="15819">
                  <c:v>706538322</c:v>
                </c:pt>
                <c:pt idx="15820">
                  <c:v>706538322</c:v>
                </c:pt>
                <c:pt idx="15821">
                  <c:v>706538322</c:v>
                </c:pt>
                <c:pt idx="15822">
                  <c:v>706538322</c:v>
                </c:pt>
                <c:pt idx="15823">
                  <c:v>706538329</c:v>
                </c:pt>
                <c:pt idx="15824">
                  <c:v>706538329</c:v>
                </c:pt>
                <c:pt idx="15825">
                  <c:v>706538329</c:v>
                </c:pt>
                <c:pt idx="15826">
                  <c:v>706538329</c:v>
                </c:pt>
                <c:pt idx="15827">
                  <c:v>706538329</c:v>
                </c:pt>
                <c:pt idx="15828">
                  <c:v>706538329</c:v>
                </c:pt>
                <c:pt idx="15829">
                  <c:v>706538329</c:v>
                </c:pt>
                <c:pt idx="15830">
                  <c:v>706538329</c:v>
                </c:pt>
                <c:pt idx="15831">
                  <c:v>706538329</c:v>
                </c:pt>
                <c:pt idx="15832">
                  <c:v>706538329</c:v>
                </c:pt>
                <c:pt idx="15833">
                  <c:v>706538329</c:v>
                </c:pt>
                <c:pt idx="15834">
                  <c:v>706538329</c:v>
                </c:pt>
                <c:pt idx="15835">
                  <c:v>706538329</c:v>
                </c:pt>
                <c:pt idx="15836">
                  <c:v>706538329</c:v>
                </c:pt>
                <c:pt idx="15837">
                  <c:v>706538329</c:v>
                </c:pt>
                <c:pt idx="15838">
                  <c:v>706538329</c:v>
                </c:pt>
                <c:pt idx="15839">
                  <c:v>706538329</c:v>
                </c:pt>
                <c:pt idx="15840">
                  <c:v>706538329</c:v>
                </c:pt>
                <c:pt idx="15841">
                  <c:v>706804185</c:v>
                </c:pt>
                <c:pt idx="15842">
                  <c:v>706804185</c:v>
                </c:pt>
                <c:pt idx="15843">
                  <c:v>706804185</c:v>
                </c:pt>
                <c:pt idx="15844">
                  <c:v>706804185</c:v>
                </c:pt>
                <c:pt idx="15845">
                  <c:v>706804185</c:v>
                </c:pt>
                <c:pt idx="15846">
                  <c:v>706804185</c:v>
                </c:pt>
                <c:pt idx="15847">
                  <c:v>706804185</c:v>
                </c:pt>
                <c:pt idx="15848">
                  <c:v>706804185</c:v>
                </c:pt>
                <c:pt idx="15849">
                  <c:v>706804185</c:v>
                </c:pt>
                <c:pt idx="15850">
                  <c:v>706804185</c:v>
                </c:pt>
                <c:pt idx="15851">
                  <c:v>706804185</c:v>
                </c:pt>
                <c:pt idx="15852">
                  <c:v>706813546</c:v>
                </c:pt>
                <c:pt idx="15853">
                  <c:v>706813546</c:v>
                </c:pt>
                <c:pt idx="15854">
                  <c:v>706813546</c:v>
                </c:pt>
                <c:pt idx="15855">
                  <c:v>706813546</c:v>
                </c:pt>
                <c:pt idx="15856">
                  <c:v>706813546</c:v>
                </c:pt>
                <c:pt idx="15857">
                  <c:v>706813546</c:v>
                </c:pt>
                <c:pt idx="15858">
                  <c:v>707239038</c:v>
                </c:pt>
                <c:pt idx="15859">
                  <c:v>707239038</c:v>
                </c:pt>
                <c:pt idx="15860">
                  <c:v>707239038</c:v>
                </c:pt>
                <c:pt idx="15861">
                  <c:v>707239038</c:v>
                </c:pt>
                <c:pt idx="15862">
                  <c:v>707239038</c:v>
                </c:pt>
                <c:pt idx="15863">
                  <c:v>707239038</c:v>
                </c:pt>
                <c:pt idx="15864">
                  <c:v>707239038</c:v>
                </c:pt>
                <c:pt idx="15865">
                  <c:v>707239038</c:v>
                </c:pt>
                <c:pt idx="15866">
                  <c:v>707239038</c:v>
                </c:pt>
                <c:pt idx="15867">
                  <c:v>707239038</c:v>
                </c:pt>
                <c:pt idx="15868">
                  <c:v>707239038</c:v>
                </c:pt>
                <c:pt idx="15869">
                  <c:v>707239038</c:v>
                </c:pt>
                <c:pt idx="15870">
                  <c:v>707239038</c:v>
                </c:pt>
                <c:pt idx="15871">
                  <c:v>707239038</c:v>
                </c:pt>
                <c:pt idx="15872">
                  <c:v>707239038</c:v>
                </c:pt>
                <c:pt idx="15873">
                  <c:v>707239038</c:v>
                </c:pt>
                <c:pt idx="15874">
                  <c:v>707239038</c:v>
                </c:pt>
                <c:pt idx="15875">
                  <c:v>707239038</c:v>
                </c:pt>
                <c:pt idx="15876">
                  <c:v>707239038</c:v>
                </c:pt>
                <c:pt idx="15877">
                  <c:v>707403953</c:v>
                </c:pt>
                <c:pt idx="15878">
                  <c:v>707403953</c:v>
                </c:pt>
                <c:pt idx="15879">
                  <c:v>707403953</c:v>
                </c:pt>
                <c:pt idx="15880">
                  <c:v>707403953</c:v>
                </c:pt>
                <c:pt idx="15881">
                  <c:v>707403953</c:v>
                </c:pt>
                <c:pt idx="15882">
                  <c:v>707403953</c:v>
                </c:pt>
                <c:pt idx="15883">
                  <c:v>707403953</c:v>
                </c:pt>
                <c:pt idx="15884">
                  <c:v>707403953</c:v>
                </c:pt>
                <c:pt idx="15885">
                  <c:v>707403953</c:v>
                </c:pt>
                <c:pt idx="15886">
                  <c:v>707403953</c:v>
                </c:pt>
                <c:pt idx="15887">
                  <c:v>707403953</c:v>
                </c:pt>
                <c:pt idx="15888">
                  <c:v>707403953</c:v>
                </c:pt>
                <c:pt idx="15889">
                  <c:v>707403953</c:v>
                </c:pt>
                <c:pt idx="15890">
                  <c:v>707403953</c:v>
                </c:pt>
                <c:pt idx="15891">
                  <c:v>707403953</c:v>
                </c:pt>
                <c:pt idx="15892">
                  <c:v>707403953</c:v>
                </c:pt>
                <c:pt idx="15893">
                  <c:v>707403953</c:v>
                </c:pt>
                <c:pt idx="15894">
                  <c:v>707403953</c:v>
                </c:pt>
                <c:pt idx="15895">
                  <c:v>707403953</c:v>
                </c:pt>
                <c:pt idx="15896">
                  <c:v>707403953</c:v>
                </c:pt>
                <c:pt idx="15897">
                  <c:v>707403953</c:v>
                </c:pt>
                <c:pt idx="15898">
                  <c:v>708670606</c:v>
                </c:pt>
                <c:pt idx="15899">
                  <c:v>708670606</c:v>
                </c:pt>
                <c:pt idx="15900">
                  <c:v>708670606</c:v>
                </c:pt>
                <c:pt idx="15901">
                  <c:v>708670606</c:v>
                </c:pt>
                <c:pt idx="15902">
                  <c:v>708670606</c:v>
                </c:pt>
                <c:pt idx="15903">
                  <c:v>708670606</c:v>
                </c:pt>
                <c:pt idx="15904">
                  <c:v>708670606</c:v>
                </c:pt>
                <c:pt idx="15905">
                  <c:v>708670606</c:v>
                </c:pt>
                <c:pt idx="15906">
                  <c:v>708670606</c:v>
                </c:pt>
                <c:pt idx="15907">
                  <c:v>708670606</c:v>
                </c:pt>
                <c:pt idx="15908">
                  <c:v>708670606</c:v>
                </c:pt>
                <c:pt idx="15909">
                  <c:v>708670606</c:v>
                </c:pt>
                <c:pt idx="15910">
                  <c:v>708670606</c:v>
                </c:pt>
                <c:pt idx="15911">
                  <c:v>708670606</c:v>
                </c:pt>
                <c:pt idx="15912">
                  <c:v>708670606</c:v>
                </c:pt>
                <c:pt idx="15913">
                  <c:v>708670606</c:v>
                </c:pt>
                <c:pt idx="15914">
                  <c:v>708670606</c:v>
                </c:pt>
                <c:pt idx="15915">
                  <c:v>708670606</c:v>
                </c:pt>
                <c:pt idx="15916">
                  <c:v>708670606</c:v>
                </c:pt>
                <c:pt idx="15917">
                  <c:v>708670606</c:v>
                </c:pt>
                <c:pt idx="15918">
                  <c:v>708670606</c:v>
                </c:pt>
                <c:pt idx="15919">
                  <c:v>708670606</c:v>
                </c:pt>
                <c:pt idx="15920">
                  <c:v>708670606</c:v>
                </c:pt>
                <c:pt idx="15921">
                  <c:v>708670606</c:v>
                </c:pt>
                <c:pt idx="15922">
                  <c:v>708670606</c:v>
                </c:pt>
                <c:pt idx="15923">
                  <c:v>708670606</c:v>
                </c:pt>
                <c:pt idx="15924">
                  <c:v>708869515</c:v>
                </c:pt>
                <c:pt idx="15925">
                  <c:v>708869515</c:v>
                </c:pt>
                <c:pt idx="15926">
                  <c:v>708869515</c:v>
                </c:pt>
                <c:pt idx="15927">
                  <c:v>708913538</c:v>
                </c:pt>
                <c:pt idx="15928">
                  <c:v>708913538</c:v>
                </c:pt>
                <c:pt idx="15929">
                  <c:v>708913538</c:v>
                </c:pt>
                <c:pt idx="15930">
                  <c:v>708913538</c:v>
                </c:pt>
                <c:pt idx="15931">
                  <c:v>708913538</c:v>
                </c:pt>
                <c:pt idx="15932">
                  <c:v>708913538</c:v>
                </c:pt>
                <c:pt idx="15933">
                  <c:v>709048557</c:v>
                </c:pt>
                <c:pt idx="15934">
                  <c:v>709048557</c:v>
                </c:pt>
                <c:pt idx="15935">
                  <c:v>709048557</c:v>
                </c:pt>
                <c:pt idx="15936">
                  <c:v>709266981</c:v>
                </c:pt>
                <c:pt idx="15937">
                  <c:v>709571374</c:v>
                </c:pt>
                <c:pt idx="15938">
                  <c:v>709571374</c:v>
                </c:pt>
                <c:pt idx="15939">
                  <c:v>709571374</c:v>
                </c:pt>
                <c:pt idx="15940">
                  <c:v>709571374</c:v>
                </c:pt>
                <c:pt idx="15941">
                  <c:v>709571374</c:v>
                </c:pt>
                <c:pt idx="15942">
                  <c:v>709571374</c:v>
                </c:pt>
                <c:pt idx="15943">
                  <c:v>709571374</c:v>
                </c:pt>
                <c:pt idx="15944">
                  <c:v>709571374</c:v>
                </c:pt>
                <c:pt idx="15945">
                  <c:v>710113478</c:v>
                </c:pt>
                <c:pt idx="15946">
                  <c:v>710113478</c:v>
                </c:pt>
                <c:pt idx="15947">
                  <c:v>710113478</c:v>
                </c:pt>
                <c:pt idx="15948">
                  <c:v>710113478</c:v>
                </c:pt>
                <c:pt idx="15949">
                  <c:v>710113478</c:v>
                </c:pt>
                <c:pt idx="15950">
                  <c:v>710614369</c:v>
                </c:pt>
                <c:pt idx="15951">
                  <c:v>710614369</c:v>
                </c:pt>
                <c:pt idx="15952">
                  <c:v>710614369</c:v>
                </c:pt>
                <c:pt idx="15953">
                  <c:v>710614369</c:v>
                </c:pt>
                <c:pt idx="15954">
                  <c:v>710614369</c:v>
                </c:pt>
                <c:pt idx="15955">
                  <c:v>710614369</c:v>
                </c:pt>
                <c:pt idx="15956">
                  <c:v>710614369</c:v>
                </c:pt>
                <c:pt idx="15957">
                  <c:v>710614369</c:v>
                </c:pt>
                <c:pt idx="15958">
                  <c:v>710902413</c:v>
                </c:pt>
                <c:pt idx="15959">
                  <c:v>710902413</c:v>
                </c:pt>
                <c:pt idx="15960">
                  <c:v>710902413</c:v>
                </c:pt>
                <c:pt idx="15961">
                  <c:v>710902413</c:v>
                </c:pt>
                <c:pt idx="15962">
                  <c:v>710902413</c:v>
                </c:pt>
                <c:pt idx="15963">
                  <c:v>710902413</c:v>
                </c:pt>
                <c:pt idx="15964">
                  <c:v>710902413</c:v>
                </c:pt>
                <c:pt idx="15965">
                  <c:v>710902413</c:v>
                </c:pt>
                <c:pt idx="15966">
                  <c:v>710902413</c:v>
                </c:pt>
                <c:pt idx="15967">
                  <c:v>710902413</c:v>
                </c:pt>
                <c:pt idx="15968">
                  <c:v>710902413</c:v>
                </c:pt>
                <c:pt idx="15969">
                  <c:v>711253483</c:v>
                </c:pt>
                <c:pt idx="15970">
                  <c:v>711253483</c:v>
                </c:pt>
                <c:pt idx="15971">
                  <c:v>711253483</c:v>
                </c:pt>
                <c:pt idx="15972">
                  <c:v>711253483</c:v>
                </c:pt>
                <c:pt idx="15973">
                  <c:v>711253483</c:v>
                </c:pt>
                <c:pt idx="15974">
                  <c:v>711253483</c:v>
                </c:pt>
                <c:pt idx="15975">
                  <c:v>711253483</c:v>
                </c:pt>
                <c:pt idx="15976">
                  <c:v>711253483</c:v>
                </c:pt>
                <c:pt idx="15977">
                  <c:v>711253483</c:v>
                </c:pt>
                <c:pt idx="15978">
                  <c:v>711253483</c:v>
                </c:pt>
                <c:pt idx="15979">
                  <c:v>711253483</c:v>
                </c:pt>
                <c:pt idx="15980">
                  <c:v>711253483</c:v>
                </c:pt>
                <c:pt idx="15981">
                  <c:v>711253483</c:v>
                </c:pt>
                <c:pt idx="15982">
                  <c:v>711253483</c:v>
                </c:pt>
                <c:pt idx="15983">
                  <c:v>711253483</c:v>
                </c:pt>
                <c:pt idx="15984">
                  <c:v>711253483</c:v>
                </c:pt>
                <c:pt idx="15985">
                  <c:v>711253483</c:v>
                </c:pt>
                <c:pt idx="15986">
                  <c:v>711253483</c:v>
                </c:pt>
                <c:pt idx="15987">
                  <c:v>711253483</c:v>
                </c:pt>
                <c:pt idx="15988">
                  <c:v>711253483</c:v>
                </c:pt>
                <c:pt idx="15989">
                  <c:v>711371741</c:v>
                </c:pt>
                <c:pt idx="15990">
                  <c:v>711371741</c:v>
                </c:pt>
                <c:pt idx="15991">
                  <c:v>711371741</c:v>
                </c:pt>
                <c:pt idx="15992">
                  <c:v>711371741</c:v>
                </c:pt>
                <c:pt idx="15993">
                  <c:v>711371741</c:v>
                </c:pt>
                <c:pt idx="15994">
                  <c:v>711371741</c:v>
                </c:pt>
                <c:pt idx="15995">
                  <c:v>711371741</c:v>
                </c:pt>
                <c:pt idx="15996">
                  <c:v>711371741</c:v>
                </c:pt>
                <c:pt idx="15997">
                  <c:v>711371741</c:v>
                </c:pt>
                <c:pt idx="15998">
                  <c:v>711371741</c:v>
                </c:pt>
                <c:pt idx="15999">
                  <c:v>711371741</c:v>
                </c:pt>
                <c:pt idx="16000">
                  <c:v>711371741</c:v>
                </c:pt>
                <c:pt idx="16001">
                  <c:v>711371741</c:v>
                </c:pt>
                <c:pt idx="16002">
                  <c:v>711371741</c:v>
                </c:pt>
                <c:pt idx="16003">
                  <c:v>711371741</c:v>
                </c:pt>
                <c:pt idx="16004">
                  <c:v>711408745</c:v>
                </c:pt>
                <c:pt idx="16005">
                  <c:v>711408745</c:v>
                </c:pt>
                <c:pt idx="16006">
                  <c:v>711408745</c:v>
                </c:pt>
                <c:pt idx="16007">
                  <c:v>711408745</c:v>
                </c:pt>
                <c:pt idx="16008">
                  <c:v>711802963</c:v>
                </c:pt>
                <c:pt idx="16009">
                  <c:v>711802963</c:v>
                </c:pt>
                <c:pt idx="16010">
                  <c:v>711802963</c:v>
                </c:pt>
                <c:pt idx="16011">
                  <c:v>711802963</c:v>
                </c:pt>
                <c:pt idx="16012">
                  <c:v>711802963</c:v>
                </c:pt>
                <c:pt idx="16013">
                  <c:v>711802963</c:v>
                </c:pt>
                <c:pt idx="16014">
                  <c:v>711802963</c:v>
                </c:pt>
                <c:pt idx="16015">
                  <c:v>711802963</c:v>
                </c:pt>
                <c:pt idx="16016">
                  <c:v>711802963</c:v>
                </c:pt>
                <c:pt idx="16017">
                  <c:v>711802963</c:v>
                </c:pt>
                <c:pt idx="16018">
                  <c:v>711802963</c:v>
                </c:pt>
                <c:pt idx="16019">
                  <c:v>712047094</c:v>
                </c:pt>
                <c:pt idx="16020">
                  <c:v>712047094</c:v>
                </c:pt>
                <c:pt idx="16021">
                  <c:v>712047094</c:v>
                </c:pt>
                <c:pt idx="16022">
                  <c:v>712047094</c:v>
                </c:pt>
                <c:pt idx="16023">
                  <c:v>712047094</c:v>
                </c:pt>
                <c:pt idx="16024">
                  <c:v>712047094</c:v>
                </c:pt>
                <c:pt idx="16025">
                  <c:v>712544763</c:v>
                </c:pt>
                <c:pt idx="16026">
                  <c:v>712603249</c:v>
                </c:pt>
                <c:pt idx="16027">
                  <c:v>712603249</c:v>
                </c:pt>
                <c:pt idx="16028">
                  <c:v>712603249</c:v>
                </c:pt>
                <c:pt idx="16029">
                  <c:v>712603249</c:v>
                </c:pt>
                <c:pt idx="16030">
                  <c:v>712603249</c:v>
                </c:pt>
                <c:pt idx="16031">
                  <c:v>712603249</c:v>
                </c:pt>
                <c:pt idx="16032">
                  <c:v>712603249</c:v>
                </c:pt>
                <c:pt idx="16033">
                  <c:v>712923082</c:v>
                </c:pt>
                <c:pt idx="16034">
                  <c:v>713114694</c:v>
                </c:pt>
                <c:pt idx="16035">
                  <c:v>713114694</c:v>
                </c:pt>
                <c:pt idx="16036">
                  <c:v>713114694</c:v>
                </c:pt>
                <c:pt idx="16037">
                  <c:v>713114694</c:v>
                </c:pt>
                <c:pt idx="16038">
                  <c:v>713114694</c:v>
                </c:pt>
                <c:pt idx="16039">
                  <c:v>713114694</c:v>
                </c:pt>
                <c:pt idx="16040">
                  <c:v>713114694</c:v>
                </c:pt>
                <c:pt idx="16041">
                  <c:v>713114694</c:v>
                </c:pt>
                <c:pt idx="16042">
                  <c:v>713114694</c:v>
                </c:pt>
                <c:pt idx="16043">
                  <c:v>713803431</c:v>
                </c:pt>
                <c:pt idx="16044">
                  <c:v>713803431</c:v>
                </c:pt>
                <c:pt idx="16045">
                  <c:v>713803431</c:v>
                </c:pt>
                <c:pt idx="16046">
                  <c:v>713803431</c:v>
                </c:pt>
                <c:pt idx="16047">
                  <c:v>713803431</c:v>
                </c:pt>
                <c:pt idx="16048">
                  <c:v>713803431</c:v>
                </c:pt>
                <c:pt idx="16049">
                  <c:v>713803431</c:v>
                </c:pt>
                <c:pt idx="16050">
                  <c:v>713803431</c:v>
                </c:pt>
                <c:pt idx="16051">
                  <c:v>713803431</c:v>
                </c:pt>
                <c:pt idx="16052">
                  <c:v>713930767</c:v>
                </c:pt>
                <c:pt idx="16053">
                  <c:v>713930767</c:v>
                </c:pt>
                <c:pt idx="16054">
                  <c:v>713930767</c:v>
                </c:pt>
                <c:pt idx="16055">
                  <c:v>713930767</c:v>
                </c:pt>
                <c:pt idx="16056">
                  <c:v>713930767</c:v>
                </c:pt>
                <c:pt idx="16057">
                  <c:v>713930767</c:v>
                </c:pt>
                <c:pt idx="16058">
                  <c:v>713930767</c:v>
                </c:pt>
                <c:pt idx="16059">
                  <c:v>713930767</c:v>
                </c:pt>
                <c:pt idx="16060">
                  <c:v>713930767</c:v>
                </c:pt>
                <c:pt idx="16061">
                  <c:v>713930767</c:v>
                </c:pt>
                <c:pt idx="16062">
                  <c:v>713930767</c:v>
                </c:pt>
                <c:pt idx="16063">
                  <c:v>713930767</c:v>
                </c:pt>
                <c:pt idx="16064">
                  <c:v>714048156</c:v>
                </c:pt>
                <c:pt idx="16065">
                  <c:v>714048156</c:v>
                </c:pt>
                <c:pt idx="16066">
                  <c:v>714048156</c:v>
                </c:pt>
                <c:pt idx="16067">
                  <c:v>714111583</c:v>
                </c:pt>
                <c:pt idx="16068">
                  <c:v>714111583</c:v>
                </c:pt>
                <c:pt idx="16069">
                  <c:v>714111583</c:v>
                </c:pt>
                <c:pt idx="16070">
                  <c:v>714111583</c:v>
                </c:pt>
                <c:pt idx="16071">
                  <c:v>714111583</c:v>
                </c:pt>
                <c:pt idx="16072">
                  <c:v>714111583</c:v>
                </c:pt>
                <c:pt idx="16073">
                  <c:v>714442547</c:v>
                </c:pt>
                <c:pt idx="16074">
                  <c:v>714442547</c:v>
                </c:pt>
                <c:pt idx="16075">
                  <c:v>714442547</c:v>
                </c:pt>
                <c:pt idx="16076">
                  <c:v>714442547</c:v>
                </c:pt>
                <c:pt idx="16077">
                  <c:v>714450840</c:v>
                </c:pt>
                <c:pt idx="16078">
                  <c:v>714450840</c:v>
                </c:pt>
                <c:pt idx="16079">
                  <c:v>714450840</c:v>
                </c:pt>
                <c:pt idx="16080">
                  <c:v>714450840</c:v>
                </c:pt>
                <c:pt idx="16081">
                  <c:v>714450840</c:v>
                </c:pt>
                <c:pt idx="16082">
                  <c:v>714450840</c:v>
                </c:pt>
                <c:pt idx="16083">
                  <c:v>714450840</c:v>
                </c:pt>
                <c:pt idx="16084">
                  <c:v>714450840</c:v>
                </c:pt>
                <c:pt idx="16085">
                  <c:v>714450840</c:v>
                </c:pt>
                <c:pt idx="16086">
                  <c:v>714450840</c:v>
                </c:pt>
                <c:pt idx="16087">
                  <c:v>714450840</c:v>
                </c:pt>
                <c:pt idx="16088">
                  <c:v>714450840</c:v>
                </c:pt>
                <c:pt idx="16089">
                  <c:v>714450840</c:v>
                </c:pt>
                <c:pt idx="16090">
                  <c:v>714450840</c:v>
                </c:pt>
                <c:pt idx="16091">
                  <c:v>714450840</c:v>
                </c:pt>
                <c:pt idx="16092">
                  <c:v>714450840</c:v>
                </c:pt>
                <c:pt idx="16093">
                  <c:v>714559764</c:v>
                </c:pt>
                <c:pt idx="16094">
                  <c:v>714559764</c:v>
                </c:pt>
                <c:pt idx="16095">
                  <c:v>714559764</c:v>
                </c:pt>
                <c:pt idx="16096">
                  <c:v>714559764</c:v>
                </c:pt>
                <c:pt idx="16097">
                  <c:v>714559764</c:v>
                </c:pt>
                <c:pt idx="16098">
                  <c:v>714559764</c:v>
                </c:pt>
                <c:pt idx="16099">
                  <c:v>714559764</c:v>
                </c:pt>
                <c:pt idx="16100">
                  <c:v>714559764</c:v>
                </c:pt>
                <c:pt idx="16101">
                  <c:v>714936654</c:v>
                </c:pt>
                <c:pt idx="16102">
                  <c:v>714936654</c:v>
                </c:pt>
                <c:pt idx="16103">
                  <c:v>714936654</c:v>
                </c:pt>
                <c:pt idx="16104">
                  <c:v>714936654</c:v>
                </c:pt>
                <c:pt idx="16105">
                  <c:v>714936654</c:v>
                </c:pt>
                <c:pt idx="16106">
                  <c:v>714936654</c:v>
                </c:pt>
                <c:pt idx="16107">
                  <c:v>714936654</c:v>
                </c:pt>
                <c:pt idx="16108">
                  <c:v>714936654</c:v>
                </c:pt>
                <c:pt idx="16109">
                  <c:v>714936654</c:v>
                </c:pt>
                <c:pt idx="16110">
                  <c:v>718118125</c:v>
                </c:pt>
                <c:pt idx="16111">
                  <c:v>718118125</c:v>
                </c:pt>
                <c:pt idx="16112">
                  <c:v>718118125</c:v>
                </c:pt>
                <c:pt idx="16113">
                  <c:v>718118125</c:v>
                </c:pt>
                <c:pt idx="16114">
                  <c:v>718118125</c:v>
                </c:pt>
                <c:pt idx="16115">
                  <c:v>718118125</c:v>
                </c:pt>
                <c:pt idx="16116">
                  <c:v>718118125</c:v>
                </c:pt>
                <c:pt idx="16117">
                  <c:v>718118125</c:v>
                </c:pt>
                <c:pt idx="16118">
                  <c:v>718118125</c:v>
                </c:pt>
                <c:pt idx="16119">
                  <c:v>718118125</c:v>
                </c:pt>
                <c:pt idx="16120">
                  <c:v>718118125</c:v>
                </c:pt>
                <c:pt idx="16121">
                  <c:v>718118125</c:v>
                </c:pt>
                <c:pt idx="16122">
                  <c:v>718118125</c:v>
                </c:pt>
                <c:pt idx="16123">
                  <c:v>718118125</c:v>
                </c:pt>
                <c:pt idx="16124">
                  <c:v>718118125</c:v>
                </c:pt>
                <c:pt idx="16125">
                  <c:v>718118125</c:v>
                </c:pt>
                <c:pt idx="16126">
                  <c:v>718118125</c:v>
                </c:pt>
                <c:pt idx="16127">
                  <c:v>718267114</c:v>
                </c:pt>
                <c:pt idx="16128">
                  <c:v>718267114</c:v>
                </c:pt>
                <c:pt idx="16129">
                  <c:v>718267114</c:v>
                </c:pt>
                <c:pt idx="16130">
                  <c:v>718267114</c:v>
                </c:pt>
                <c:pt idx="16131">
                  <c:v>718267114</c:v>
                </c:pt>
                <c:pt idx="16132">
                  <c:v>718267114</c:v>
                </c:pt>
                <c:pt idx="16133">
                  <c:v>718267114</c:v>
                </c:pt>
                <c:pt idx="16134">
                  <c:v>718267114</c:v>
                </c:pt>
                <c:pt idx="16135">
                  <c:v>718267114</c:v>
                </c:pt>
                <c:pt idx="16136">
                  <c:v>718267114</c:v>
                </c:pt>
                <c:pt idx="16137">
                  <c:v>718267114</c:v>
                </c:pt>
                <c:pt idx="16138">
                  <c:v>718267114</c:v>
                </c:pt>
                <c:pt idx="16139">
                  <c:v>718267114</c:v>
                </c:pt>
                <c:pt idx="16140">
                  <c:v>718267114</c:v>
                </c:pt>
                <c:pt idx="16141">
                  <c:v>718267114</c:v>
                </c:pt>
                <c:pt idx="16142">
                  <c:v>718267114</c:v>
                </c:pt>
                <c:pt idx="16143">
                  <c:v>718267114</c:v>
                </c:pt>
                <c:pt idx="16144">
                  <c:v>718267114</c:v>
                </c:pt>
                <c:pt idx="16145">
                  <c:v>718267114</c:v>
                </c:pt>
                <c:pt idx="16146">
                  <c:v>718267114</c:v>
                </c:pt>
                <c:pt idx="16147">
                  <c:v>718267114</c:v>
                </c:pt>
                <c:pt idx="16148">
                  <c:v>718267114</c:v>
                </c:pt>
                <c:pt idx="16149">
                  <c:v>718267114</c:v>
                </c:pt>
                <c:pt idx="16150">
                  <c:v>718267114</c:v>
                </c:pt>
                <c:pt idx="16151">
                  <c:v>718267114</c:v>
                </c:pt>
                <c:pt idx="16152">
                  <c:v>718267114</c:v>
                </c:pt>
                <c:pt idx="16153">
                  <c:v>718267114</c:v>
                </c:pt>
                <c:pt idx="16154">
                  <c:v>718273517</c:v>
                </c:pt>
                <c:pt idx="16155">
                  <c:v>718273517</c:v>
                </c:pt>
                <c:pt idx="16156">
                  <c:v>718273517</c:v>
                </c:pt>
                <c:pt idx="16157">
                  <c:v>718273517</c:v>
                </c:pt>
                <c:pt idx="16158">
                  <c:v>718273517</c:v>
                </c:pt>
                <c:pt idx="16159">
                  <c:v>718273517</c:v>
                </c:pt>
                <c:pt idx="16160">
                  <c:v>718273517</c:v>
                </c:pt>
                <c:pt idx="16161">
                  <c:v>718273517</c:v>
                </c:pt>
                <c:pt idx="16162">
                  <c:v>718273517</c:v>
                </c:pt>
                <c:pt idx="16163">
                  <c:v>718273517</c:v>
                </c:pt>
                <c:pt idx="16164">
                  <c:v>718273517</c:v>
                </c:pt>
                <c:pt idx="16165">
                  <c:v>718273517</c:v>
                </c:pt>
                <c:pt idx="16166">
                  <c:v>718273517</c:v>
                </c:pt>
                <c:pt idx="16167">
                  <c:v>718273517</c:v>
                </c:pt>
                <c:pt idx="16168">
                  <c:v>718273517</c:v>
                </c:pt>
                <c:pt idx="16169">
                  <c:v>718273517</c:v>
                </c:pt>
                <c:pt idx="16170">
                  <c:v>718273517</c:v>
                </c:pt>
                <c:pt idx="16171">
                  <c:v>718273517</c:v>
                </c:pt>
                <c:pt idx="16172">
                  <c:v>718391209</c:v>
                </c:pt>
                <c:pt idx="16173">
                  <c:v>718391209</c:v>
                </c:pt>
                <c:pt idx="16174">
                  <c:v>718391209</c:v>
                </c:pt>
                <c:pt idx="16175">
                  <c:v>718391209</c:v>
                </c:pt>
                <c:pt idx="16176">
                  <c:v>718391209</c:v>
                </c:pt>
                <c:pt idx="16177">
                  <c:v>718391209</c:v>
                </c:pt>
                <c:pt idx="16178">
                  <c:v>718391209</c:v>
                </c:pt>
                <c:pt idx="16179">
                  <c:v>718391209</c:v>
                </c:pt>
                <c:pt idx="16180">
                  <c:v>718391209</c:v>
                </c:pt>
                <c:pt idx="16181">
                  <c:v>718391209</c:v>
                </c:pt>
                <c:pt idx="16182">
                  <c:v>718391209</c:v>
                </c:pt>
                <c:pt idx="16183">
                  <c:v>718391209</c:v>
                </c:pt>
                <c:pt idx="16184">
                  <c:v>718391209</c:v>
                </c:pt>
                <c:pt idx="16185">
                  <c:v>718582720</c:v>
                </c:pt>
                <c:pt idx="16186">
                  <c:v>718582720</c:v>
                </c:pt>
                <c:pt idx="16187">
                  <c:v>718582720</c:v>
                </c:pt>
                <c:pt idx="16188">
                  <c:v>718582720</c:v>
                </c:pt>
                <c:pt idx="16189">
                  <c:v>718582720</c:v>
                </c:pt>
                <c:pt idx="16190">
                  <c:v>718582720</c:v>
                </c:pt>
                <c:pt idx="16191">
                  <c:v>718582720</c:v>
                </c:pt>
                <c:pt idx="16192">
                  <c:v>718582720</c:v>
                </c:pt>
                <c:pt idx="16193">
                  <c:v>718582720</c:v>
                </c:pt>
                <c:pt idx="16194">
                  <c:v>718582720</c:v>
                </c:pt>
                <c:pt idx="16195">
                  <c:v>718582720</c:v>
                </c:pt>
                <c:pt idx="16196">
                  <c:v>718582720</c:v>
                </c:pt>
                <c:pt idx="16197">
                  <c:v>718582720</c:v>
                </c:pt>
                <c:pt idx="16198">
                  <c:v>718582720</c:v>
                </c:pt>
                <c:pt idx="16199">
                  <c:v>718582720</c:v>
                </c:pt>
                <c:pt idx="16200">
                  <c:v>718582720</c:v>
                </c:pt>
                <c:pt idx="16201">
                  <c:v>718582720</c:v>
                </c:pt>
                <c:pt idx="16202">
                  <c:v>718582720</c:v>
                </c:pt>
                <c:pt idx="16203">
                  <c:v>718880639</c:v>
                </c:pt>
                <c:pt idx="16204">
                  <c:v>718880639</c:v>
                </c:pt>
                <c:pt idx="16205">
                  <c:v>718880639</c:v>
                </c:pt>
                <c:pt idx="16206">
                  <c:v>718880639</c:v>
                </c:pt>
                <c:pt idx="16207">
                  <c:v>718880639</c:v>
                </c:pt>
                <c:pt idx="16208">
                  <c:v>718880639</c:v>
                </c:pt>
                <c:pt idx="16209">
                  <c:v>718880639</c:v>
                </c:pt>
                <c:pt idx="16210">
                  <c:v>718880639</c:v>
                </c:pt>
                <c:pt idx="16211">
                  <c:v>719084186</c:v>
                </c:pt>
                <c:pt idx="16212">
                  <c:v>719291412</c:v>
                </c:pt>
                <c:pt idx="16213">
                  <c:v>719291412</c:v>
                </c:pt>
                <c:pt idx="16214">
                  <c:v>719291412</c:v>
                </c:pt>
                <c:pt idx="16215">
                  <c:v>719291412</c:v>
                </c:pt>
                <c:pt idx="16216">
                  <c:v>719291412</c:v>
                </c:pt>
                <c:pt idx="16217">
                  <c:v>719291412</c:v>
                </c:pt>
                <c:pt idx="16218">
                  <c:v>719291412</c:v>
                </c:pt>
                <c:pt idx="16219">
                  <c:v>719291412</c:v>
                </c:pt>
                <c:pt idx="16220">
                  <c:v>719291412</c:v>
                </c:pt>
                <c:pt idx="16221">
                  <c:v>719291412</c:v>
                </c:pt>
                <c:pt idx="16222">
                  <c:v>719711251</c:v>
                </c:pt>
                <c:pt idx="16223">
                  <c:v>719711251</c:v>
                </c:pt>
                <c:pt idx="16224">
                  <c:v>719711251</c:v>
                </c:pt>
                <c:pt idx="16225">
                  <c:v>719711251</c:v>
                </c:pt>
                <c:pt idx="16226">
                  <c:v>719900057</c:v>
                </c:pt>
                <c:pt idx="16227">
                  <c:v>719900057</c:v>
                </c:pt>
                <c:pt idx="16228">
                  <c:v>719900057</c:v>
                </c:pt>
                <c:pt idx="16229">
                  <c:v>719900057</c:v>
                </c:pt>
                <c:pt idx="16230">
                  <c:v>719900057</c:v>
                </c:pt>
                <c:pt idx="16231">
                  <c:v>719900057</c:v>
                </c:pt>
                <c:pt idx="16232">
                  <c:v>719900057</c:v>
                </c:pt>
                <c:pt idx="16233">
                  <c:v>719900057</c:v>
                </c:pt>
                <c:pt idx="16234">
                  <c:v>719900057</c:v>
                </c:pt>
                <c:pt idx="16235">
                  <c:v>719900057</c:v>
                </c:pt>
                <c:pt idx="16236">
                  <c:v>719900057</c:v>
                </c:pt>
                <c:pt idx="16237">
                  <c:v>719900057</c:v>
                </c:pt>
                <c:pt idx="16238">
                  <c:v>719900057</c:v>
                </c:pt>
                <c:pt idx="16239">
                  <c:v>719900057</c:v>
                </c:pt>
                <c:pt idx="16240">
                  <c:v>719900057</c:v>
                </c:pt>
                <c:pt idx="16241">
                  <c:v>719900057</c:v>
                </c:pt>
                <c:pt idx="16242">
                  <c:v>719900057</c:v>
                </c:pt>
                <c:pt idx="16243">
                  <c:v>719900057</c:v>
                </c:pt>
                <c:pt idx="16244">
                  <c:v>719900057</c:v>
                </c:pt>
                <c:pt idx="16245">
                  <c:v>719900599</c:v>
                </c:pt>
                <c:pt idx="16246">
                  <c:v>719900599</c:v>
                </c:pt>
                <c:pt idx="16247">
                  <c:v>719900599</c:v>
                </c:pt>
                <c:pt idx="16248">
                  <c:v>719900599</c:v>
                </c:pt>
                <c:pt idx="16249">
                  <c:v>719900599</c:v>
                </c:pt>
                <c:pt idx="16250">
                  <c:v>719900599</c:v>
                </c:pt>
                <c:pt idx="16251">
                  <c:v>719900599</c:v>
                </c:pt>
                <c:pt idx="16252">
                  <c:v>719900599</c:v>
                </c:pt>
                <c:pt idx="16253">
                  <c:v>719900599</c:v>
                </c:pt>
                <c:pt idx="16254">
                  <c:v>719900599</c:v>
                </c:pt>
                <c:pt idx="16255">
                  <c:v>719900599</c:v>
                </c:pt>
                <c:pt idx="16256">
                  <c:v>719917623</c:v>
                </c:pt>
                <c:pt idx="16257">
                  <c:v>719917623</c:v>
                </c:pt>
                <c:pt idx="16258">
                  <c:v>719917623</c:v>
                </c:pt>
                <c:pt idx="16259">
                  <c:v>719917623</c:v>
                </c:pt>
                <c:pt idx="16260">
                  <c:v>719917623</c:v>
                </c:pt>
                <c:pt idx="16261">
                  <c:v>719917623</c:v>
                </c:pt>
                <c:pt idx="16262">
                  <c:v>719926417</c:v>
                </c:pt>
                <c:pt idx="16263">
                  <c:v>719926417</c:v>
                </c:pt>
                <c:pt idx="16264">
                  <c:v>719926417</c:v>
                </c:pt>
                <c:pt idx="16265">
                  <c:v>719926417</c:v>
                </c:pt>
                <c:pt idx="16266">
                  <c:v>719926417</c:v>
                </c:pt>
                <c:pt idx="16267">
                  <c:v>719926417</c:v>
                </c:pt>
                <c:pt idx="16268">
                  <c:v>719926417</c:v>
                </c:pt>
                <c:pt idx="16269">
                  <c:v>719926417</c:v>
                </c:pt>
                <c:pt idx="16270">
                  <c:v>719926417</c:v>
                </c:pt>
                <c:pt idx="16271">
                  <c:v>719926417</c:v>
                </c:pt>
                <c:pt idx="16272">
                  <c:v>719926417</c:v>
                </c:pt>
                <c:pt idx="16273">
                  <c:v>719926417</c:v>
                </c:pt>
                <c:pt idx="16274">
                  <c:v>719926417</c:v>
                </c:pt>
                <c:pt idx="16275">
                  <c:v>719926417</c:v>
                </c:pt>
                <c:pt idx="16276">
                  <c:v>719926417</c:v>
                </c:pt>
                <c:pt idx="16277">
                  <c:v>719926417</c:v>
                </c:pt>
                <c:pt idx="16278">
                  <c:v>719926417</c:v>
                </c:pt>
                <c:pt idx="16279">
                  <c:v>719926417</c:v>
                </c:pt>
                <c:pt idx="16280">
                  <c:v>720178301</c:v>
                </c:pt>
                <c:pt idx="16281">
                  <c:v>720178301</c:v>
                </c:pt>
                <c:pt idx="16282">
                  <c:v>720178301</c:v>
                </c:pt>
                <c:pt idx="16283">
                  <c:v>720178301</c:v>
                </c:pt>
                <c:pt idx="16284">
                  <c:v>720178301</c:v>
                </c:pt>
                <c:pt idx="16285">
                  <c:v>720178301</c:v>
                </c:pt>
                <c:pt idx="16286">
                  <c:v>720178301</c:v>
                </c:pt>
                <c:pt idx="16287">
                  <c:v>720178301</c:v>
                </c:pt>
                <c:pt idx="16288">
                  <c:v>720178301</c:v>
                </c:pt>
                <c:pt idx="16289">
                  <c:v>720178301</c:v>
                </c:pt>
                <c:pt idx="16290">
                  <c:v>720178301</c:v>
                </c:pt>
                <c:pt idx="16291">
                  <c:v>720178301</c:v>
                </c:pt>
                <c:pt idx="16292">
                  <c:v>720178301</c:v>
                </c:pt>
                <c:pt idx="16293">
                  <c:v>720178301</c:v>
                </c:pt>
                <c:pt idx="16294">
                  <c:v>720178301</c:v>
                </c:pt>
                <c:pt idx="16295">
                  <c:v>720178301</c:v>
                </c:pt>
                <c:pt idx="16296">
                  <c:v>720178301</c:v>
                </c:pt>
                <c:pt idx="16297">
                  <c:v>720178301</c:v>
                </c:pt>
                <c:pt idx="16298">
                  <c:v>720178301</c:v>
                </c:pt>
                <c:pt idx="16299">
                  <c:v>720178301</c:v>
                </c:pt>
                <c:pt idx="16300">
                  <c:v>720178301</c:v>
                </c:pt>
                <c:pt idx="16301">
                  <c:v>720178301</c:v>
                </c:pt>
                <c:pt idx="16302">
                  <c:v>720178301</c:v>
                </c:pt>
                <c:pt idx="16303">
                  <c:v>720178301</c:v>
                </c:pt>
                <c:pt idx="16304">
                  <c:v>720178301</c:v>
                </c:pt>
                <c:pt idx="16305">
                  <c:v>720178301</c:v>
                </c:pt>
                <c:pt idx="16306">
                  <c:v>720625138</c:v>
                </c:pt>
                <c:pt idx="16307">
                  <c:v>720965101</c:v>
                </c:pt>
                <c:pt idx="16308">
                  <c:v>720965101</c:v>
                </c:pt>
                <c:pt idx="16309">
                  <c:v>721436918</c:v>
                </c:pt>
                <c:pt idx="16310">
                  <c:v>721436918</c:v>
                </c:pt>
                <c:pt idx="16311">
                  <c:v>721436918</c:v>
                </c:pt>
                <c:pt idx="16312">
                  <c:v>721436918</c:v>
                </c:pt>
                <c:pt idx="16313">
                  <c:v>721436918</c:v>
                </c:pt>
                <c:pt idx="16314">
                  <c:v>721436918</c:v>
                </c:pt>
                <c:pt idx="16315">
                  <c:v>721589228</c:v>
                </c:pt>
                <c:pt idx="16316">
                  <c:v>721589228</c:v>
                </c:pt>
                <c:pt idx="16317">
                  <c:v>721589228</c:v>
                </c:pt>
                <c:pt idx="16318">
                  <c:v>721589228</c:v>
                </c:pt>
                <c:pt idx="16319">
                  <c:v>721589228</c:v>
                </c:pt>
                <c:pt idx="16320">
                  <c:v>721589228</c:v>
                </c:pt>
                <c:pt idx="16321">
                  <c:v>722901207</c:v>
                </c:pt>
                <c:pt idx="16322">
                  <c:v>722901207</c:v>
                </c:pt>
                <c:pt idx="16323">
                  <c:v>722901207</c:v>
                </c:pt>
                <c:pt idx="16324">
                  <c:v>723012709</c:v>
                </c:pt>
                <c:pt idx="16325">
                  <c:v>723012709</c:v>
                </c:pt>
                <c:pt idx="16326">
                  <c:v>723012709</c:v>
                </c:pt>
                <c:pt idx="16327">
                  <c:v>723012709</c:v>
                </c:pt>
                <c:pt idx="16328">
                  <c:v>723012709</c:v>
                </c:pt>
                <c:pt idx="16329">
                  <c:v>723012709</c:v>
                </c:pt>
                <c:pt idx="16330">
                  <c:v>723129136</c:v>
                </c:pt>
                <c:pt idx="16331">
                  <c:v>723129136</c:v>
                </c:pt>
                <c:pt idx="16332">
                  <c:v>723129136</c:v>
                </c:pt>
                <c:pt idx="16333">
                  <c:v>723129136</c:v>
                </c:pt>
                <c:pt idx="16334">
                  <c:v>723606150</c:v>
                </c:pt>
                <c:pt idx="16335">
                  <c:v>723910653</c:v>
                </c:pt>
                <c:pt idx="16336">
                  <c:v>723910653</c:v>
                </c:pt>
                <c:pt idx="16337">
                  <c:v>723910653</c:v>
                </c:pt>
                <c:pt idx="16338">
                  <c:v>723910653</c:v>
                </c:pt>
                <c:pt idx="16339">
                  <c:v>724054049</c:v>
                </c:pt>
                <c:pt idx="16340">
                  <c:v>724116640</c:v>
                </c:pt>
                <c:pt idx="16341">
                  <c:v>724207544</c:v>
                </c:pt>
                <c:pt idx="16342">
                  <c:v>724207544</c:v>
                </c:pt>
                <c:pt idx="16343">
                  <c:v>724605543</c:v>
                </c:pt>
                <c:pt idx="16344">
                  <c:v>724605543</c:v>
                </c:pt>
                <c:pt idx="16345">
                  <c:v>724605543</c:v>
                </c:pt>
                <c:pt idx="16346">
                  <c:v>724605543</c:v>
                </c:pt>
                <c:pt idx="16347">
                  <c:v>724605543</c:v>
                </c:pt>
                <c:pt idx="16348">
                  <c:v>724632863</c:v>
                </c:pt>
                <c:pt idx="16349">
                  <c:v>724632863</c:v>
                </c:pt>
                <c:pt idx="16350">
                  <c:v>724632863</c:v>
                </c:pt>
                <c:pt idx="16351">
                  <c:v>724632863</c:v>
                </c:pt>
                <c:pt idx="16352">
                  <c:v>724632863</c:v>
                </c:pt>
                <c:pt idx="16353">
                  <c:v>724632863</c:v>
                </c:pt>
                <c:pt idx="16354">
                  <c:v>724997936</c:v>
                </c:pt>
                <c:pt idx="16355">
                  <c:v>724997936</c:v>
                </c:pt>
                <c:pt idx="16356">
                  <c:v>724997936</c:v>
                </c:pt>
                <c:pt idx="16357">
                  <c:v>724997936</c:v>
                </c:pt>
                <c:pt idx="16358">
                  <c:v>725020632</c:v>
                </c:pt>
                <c:pt idx="16359">
                  <c:v>725020632</c:v>
                </c:pt>
                <c:pt idx="16360">
                  <c:v>725020632</c:v>
                </c:pt>
                <c:pt idx="16361">
                  <c:v>725020632</c:v>
                </c:pt>
                <c:pt idx="16362">
                  <c:v>725020632</c:v>
                </c:pt>
                <c:pt idx="16363">
                  <c:v>725020632</c:v>
                </c:pt>
                <c:pt idx="16364">
                  <c:v>725020632</c:v>
                </c:pt>
                <c:pt idx="16365">
                  <c:v>725020632</c:v>
                </c:pt>
                <c:pt idx="16366">
                  <c:v>725111820</c:v>
                </c:pt>
                <c:pt idx="16367">
                  <c:v>725111820</c:v>
                </c:pt>
                <c:pt idx="16368">
                  <c:v>725111820</c:v>
                </c:pt>
                <c:pt idx="16369">
                  <c:v>725111820</c:v>
                </c:pt>
                <c:pt idx="16370">
                  <c:v>725111820</c:v>
                </c:pt>
                <c:pt idx="16371">
                  <c:v>725472670</c:v>
                </c:pt>
                <c:pt idx="16372">
                  <c:v>725472670</c:v>
                </c:pt>
                <c:pt idx="16373">
                  <c:v>725690341</c:v>
                </c:pt>
                <c:pt idx="16374">
                  <c:v>725690341</c:v>
                </c:pt>
                <c:pt idx="16375">
                  <c:v>726148946</c:v>
                </c:pt>
                <c:pt idx="16376">
                  <c:v>726148946</c:v>
                </c:pt>
                <c:pt idx="16377">
                  <c:v>726148946</c:v>
                </c:pt>
                <c:pt idx="16378">
                  <c:v>726148946</c:v>
                </c:pt>
                <c:pt idx="16379">
                  <c:v>726399113</c:v>
                </c:pt>
                <c:pt idx="16380">
                  <c:v>726399113</c:v>
                </c:pt>
                <c:pt idx="16381">
                  <c:v>726399113</c:v>
                </c:pt>
                <c:pt idx="16382">
                  <c:v>726399113</c:v>
                </c:pt>
                <c:pt idx="16383">
                  <c:v>726399113</c:v>
                </c:pt>
                <c:pt idx="16384">
                  <c:v>726399113</c:v>
                </c:pt>
                <c:pt idx="16385">
                  <c:v>726399113</c:v>
                </c:pt>
                <c:pt idx="16386">
                  <c:v>726399113</c:v>
                </c:pt>
                <c:pt idx="16387">
                  <c:v>726399113</c:v>
                </c:pt>
                <c:pt idx="16388">
                  <c:v>726428671</c:v>
                </c:pt>
                <c:pt idx="16389">
                  <c:v>726428671</c:v>
                </c:pt>
                <c:pt idx="16390">
                  <c:v>726428671</c:v>
                </c:pt>
                <c:pt idx="16391">
                  <c:v>726428671</c:v>
                </c:pt>
                <c:pt idx="16392">
                  <c:v>726428671</c:v>
                </c:pt>
                <c:pt idx="16393">
                  <c:v>726428671</c:v>
                </c:pt>
                <c:pt idx="16394">
                  <c:v>726431652</c:v>
                </c:pt>
                <c:pt idx="16395">
                  <c:v>727173619</c:v>
                </c:pt>
                <c:pt idx="16396">
                  <c:v>727219698</c:v>
                </c:pt>
                <c:pt idx="16397">
                  <c:v>727219698</c:v>
                </c:pt>
                <c:pt idx="16398">
                  <c:v>727219698</c:v>
                </c:pt>
                <c:pt idx="16399">
                  <c:v>727219698</c:v>
                </c:pt>
                <c:pt idx="16400">
                  <c:v>727219698</c:v>
                </c:pt>
                <c:pt idx="16401">
                  <c:v>727219698</c:v>
                </c:pt>
                <c:pt idx="16402">
                  <c:v>727543961</c:v>
                </c:pt>
                <c:pt idx="16403">
                  <c:v>727543961</c:v>
                </c:pt>
                <c:pt idx="16404">
                  <c:v>727543961</c:v>
                </c:pt>
                <c:pt idx="16405">
                  <c:v>727543961</c:v>
                </c:pt>
                <c:pt idx="16406">
                  <c:v>727543961</c:v>
                </c:pt>
                <c:pt idx="16407">
                  <c:v>727543961</c:v>
                </c:pt>
                <c:pt idx="16408">
                  <c:v>727543961</c:v>
                </c:pt>
                <c:pt idx="16409">
                  <c:v>728363270</c:v>
                </c:pt>
                <c:pt idx="16410">
                  <c:v>728616087</c:v>
                </c:pt>
                <c:pt idx="16411">
                  <c:v>729696457</c:v>
                </c:pt>
                <c:pt idx="16412">
                  <c:v>729696457</c:v>
                </c:pt>
                <c:pt idx="16413">
                  <c:v>729696457</c:v>
                </c:pt>
                <c:pt idx="16414">
                  <c:v>729790693</c:v>
                </c:pt>
                <c:pt idx="16415">
                  <c:v>729790693</c:v>
                </c:pt>
                <c:pt idx="16416">
                  <c:v>729790693</c:v>
                </c:pt>
                <c:pt idx="16417">
                  <c:v>729790693</c:v>
                </c:pt>
                <c:pt idx="16418">
                  <c:v>729790693</c:v>
                </c:pt>
                <c:pt idx="16419">
                  <c:v>729790693</c:v>
                </c:pt>
                <c:pt idx="16420">
                  <c:v>729790693</c:v>
                </c:pt>
                <c:pt idx="16421">
                  <c:v>729790693</c:v>
                </c:pt>
                <c:pt idx="16422">
                  <c:v>729790693</c:v>
                </c:pt>
                <c:pt idx="16423">
                  <c:v>729790693</c:v>
                </c:pt>
                <c:pt idx="16424">
                  <c:v>729790693</c:v>
                </c:pt>
                <c:pt idx="16425">
                  <c:v>729790693</c:v>
                </c:pt>
                <c:pt idx="16426">
                  <c:v>729790693</c:v>
                </c:pt>
                <c:pt idx="16427">
                  <c:v>730296691</c:v>
                </c:pt>
                <c:pt idx="16428">
                  <c:v>730296691</c:v>
                </c:pt>
                <c:pt idx="16429">
                  <c:v>730296691</c:v>
                </c:pt>
                <c:pt idx="16430">
                  <c:v>730296691</c:v>
                </c:pt>
                <c:pt idx="16431">
                  <c:v>730371146</c:v>
                </c:pt>
                <c:pt idx="16432">
                  <c:v>730371146</c:v>
                </c:pt>
                <c:pt idx="16433">
                  <c:v>730371146</c:v>
                </c:pt>
                <c:pt idx="16434">
                  <c:v>730371146</c:v>
                </c:pt>
                <c:pt idx="16435">
                  <c:v>730371146</c:v>
                </c:pt>
                <c:pt idx="16436">
                  <c:v>730371146</c:v>
                </c:pt>
                <c:pt idx="16437">
                  <c:v>730371146</c:v>
                </c:pt>
                <c:pt idx="16438">
                  <c:v>730371146</c:v>
                </c:pt>
                <c:pt idx="16439">
                  <c:v>730371146</c:v>
                </c:pt>
                <c:pt idx="16440">
                  <c:v>730371146</c:v>
                </c:pt>
                <c:pt idx="16441">
                  <c:v>730591059</c:v>
                </c:pt>
                <c:pt idx="16442">
                  <c:v>730591059</c:v>
                </c:pt>
                <c:pt idx="16443">
                  <c:v>730591059</c:v>
                </c:pt>
                <c:pt idx="16444">
                  <c:v>730591059</c:v>
                </c:pt>
                <c:pt idx="16445">
                  <c:v>730591059</c:v>
                </c:pt>
                <c:pt idx="16446">
                  <c:v>730591059</c:v>
                </c:pt>
                <c:pt idx="16447">
                  <c:v>730591059</c:v>
                </c:pt>
                <c:pt idx="16448">
                  <c:v>730591059</c:v>
                </c:pt>
                <c:pt idx="16449">
                  <c:v>730591059</c:v>
                </c:pt>
                <c:pt idx="16450">
                  <c:v>730591059</c:v>
                </c:pt>
                <c:pt idx="16451">
                  <c:v>730591059</c:v>
                </c:pt>
                <c:pt idx="16452">
                  <c:v>730591059</c:v>
                </c:pt>
                <c:pt idx="16453">
                  <c:v>730591059</c:v>
                </c:pt>
                <c:pt idx="16454">
                  <c:v>730591059</c:v>
                </c:pt>
                <c:pt idx="16455">
                  <c:v>730976431</c:v>
                </c:pt>
                <c:pt idx="16456">
                  <c:v>730976431</c:v>
                </c:pt>
                <c:pt idx="16457">
                  <c:v>730976431</c:v>
                </c:pt>
                <c:pt idx="16458">
                  <c:v>730976431</c:v>
                </c:pt>
                <c:pt idx="16459">
                  <c:v>730976431</c:v>
                </c:pt>
                <c:pt idx="16460">
                  <c:v>730976431</c:v>
                </c:pt>
                <c:pt idx="16461">
                  <c:v>730976431</c:v>
                </c:pt>
                <c:pt idx="16462">
                  <c:v>730976431</c:v>
                </c:pt>
                <c:pt idx="16463">
                  <c:v>730976431</c:v>
                </c:pt>
                <c:pt idx="16464">
                  <c:v>730976431</c:v>
                </c:pt>
                <c:pt idx="16465">
                  <c:v>730976431</c:v>
                </c:pt>
                <c:pt idx="16466">
                  <c:v>730976431</c:v>
                </c:pt>
                <c:pt idx="16467">
                  <c:v>730976431</c:v>
                </c:pt>
                <c:pt idx="16468">
                  <c:v>730976431</c:v>
                </c:pt>
                <c:pt idx="16469">
                  <c:v>730976431</c:v>
                </c:pt>
                <c:pt idx="16470">
                  <c:v>730976431</c:v>
                </c:pt>
                <c:pt idx="16471">
                  <c:v>730976431</c:v>
                </c:pt>
                <c:pt idx="16472">
                  <c:v>730976431</c:v>
                </c:pt>
                <c:pt idx="16473">
                  <c:v>730976431</c:v>
                </c:pt>
                <c:pt idx="16474">
                  <c:v>731078512</c:v>
                </c:pt>
                <c:pt idx="16475">
                  <c:v>731078512</c:v>
                </c:pt>
                <c:pt idx="16476">
                  <c:v>731078512</c:v>
                </c:pt>
                <c:pt idx="16477">
                  <c:v>731078512</c:v>
                </c:pt>
                <c:pt idx="16478">
                  <c:v>731078512</c:v>
                </c:pt>
                <c:pt idx="16479">
                  <c:v>731078512</c:v>
                </c:pt>
                <c:pt idx="16480">
                  <c:v>731078512</c:v>
                </c:pt>
                <c:pt idx="16481">
                  <c:v>731078512</c:v>
                </c:pt>
                <c:pt idx="16482">
                  <c:v>731078512</c:v>
                </c:pt>
                <c:pt idx="16483">
                  <c:v>731078512</c:v>
                </c:pt>
                <c:pt idx="16484">
                  <c:v>731078512</c:v>
                </c:pt>
                <c:pt idx="16485">
                  <c:v>731078512</c:v>
                </c:pt>
                <c:pt idx="16486">
                  <c:v>731078512</c:v>
                </c:pt>
                <c:pt idx="16487">
                  <c:v>731078512</c:v>
                </c:pt>
                <c:pt idx="16488">
                  <c:v>731078512</c:v>
                </c:pt>
                <c:pt idx="16489">
                  <c:v>731078512</c:v>
                </c:pt>
                <c:pt idx="16490">
                  <c:v>731078512</c:v>
                </c:pt>
                <c:pt idx="16491">
                  <c:v>731078512</c:v>
                </c:pt>
                <c:pt idx="16492">
                  <c:v>731528940</c:v>
                </c:pt>
                <c:pt idx="16493">
                  <c:v>731528940</c:v>
                </c:pt>
                <c:pt idx="16494">
                  <c:v>731528940</c:v>
                </c:pt>
                <c:pt idx="16495">
                  <c:v>731528940</c:v>
                </c:pt>
                <c:pt idx="16496">
                  <c:v>731528940</c:v>
                </c:pt>
                <c:pt idx="16497">
                  <c:v>731528940</c:v>
                </c:pt>
                <c:pt idx="16498">
                  <c:v>731570506</c:v>
                </c:pt>
                <c:pt idx="16499">
                  <c:v>731570506</c:v>
                </c:pt>
                <c:pt idx="16500">
                  <c:v>731570506</c:v>
                </c:pt>
                <c:pt idx="16501">
                  <c:v>731570506</c:v>
                </c:pt>
                <c:pt idx="16502">
                  <c:v>731570506</c:v>
                </c:pt>
                <c:pt idx="16503">
                  <c:v>731570506</c:v>
                </c:pt>
                <c:pt idx="16504">
                  <c:v>731570506</c:v>
                </c:pt>
                <c:pt idx="16505">
                  <c:v>731570506</c:v>
                </c:pt>
                <c:pt idx="16506">
                  <c:v>731570506</c:v>
                </c:pt>
                <c:pt idx="16507">
                  <c:v>731570506</c:v>
                </c:pt>
                <c:pt idx="16508">
                  <c:v>731570506</c:v>
                </c:pt>
                <c:pt idx="16509">
                  <c:v>731570506</c:v>
                </c:pt>
                <c:pt idx="16510">
                  <c:v>731570506</c:v>
                </c:pt>
                <c:pt idx="16511">
                  <c:v>731570506</c:v>
                </c:pt>
                <c:pt idx="16512">
                  <c:v>731570506</c:v>
                </c:pt>
                <c:pt idx="16513">
                  <c:v>731570506</c:v>
                </c:pt>
                <c:pt idx="16514">
                  <c:v>731570506</c:v>
                </c:pt>
                <c:pt idx="16515">
                  <c:v>731570506</c:v>
                </c:pt>
                <c:pt idx="16516">
                  <c:v>731570506</c:v>
                </c:pt>
                <c:pt idx="16517">
                  <c:v>731570506</c:v>
                </c:pt>
                <c:pt idx="16518">
                  <c:v>731582699</c:v>
                </c:pt>
                <c:pt idx="16519">
                  <c:v>731582699</c:v>
                </c:pt>
                <c:pt idx="16520">
                  <c:v>731582699</c:v>
                </c:pt>
                <c:pt idx="16521">
                  <c:v>731582699</c:v>
                </c:pt>
                <c:pt idx="16522">
                  <c:v>731582699</c:v>
                </c:pt>
                <c:pt idx="16523">
                  <c:v>731582699</c:v>
                </c:pt>
                <c:pt idx="16524">
                  <c:v>731582699</c:v>
                </c:pt>
                <c:pt idx="16525">
                  <c:v>731582699</c:v>
                </c:pt>
                <c:pt idx="16526">
                  <c:v>731582699</c:v>
                </c:pt>
                <c:pt idx="16527">
                  <c:v>731582699</c:v>
                </c:pt>
                <c:pt idx="16528">
                  <c:v>731582699</c:v>
                </c:pt>
                <c:pt idx="16529">
                  <c:v>731582699</c:v>
                </c:pt>
                <c:pt idx="16530">
                  <c:v>731582699</c:v>
                </c:pt>
                <c:pt idx="16531">
                  <c:v>731582699</c:v>
                </c:pt>
                <c:pt idx="16532">
                  <c:v>731582699</c:v>
                </c:pt>
                <c:pt idx="16533">
                  <c:v>731582699</c:v>
                </c:pt>
                <c:pt idx="16534">
                  <c:v>731582699</c:v>
                </c:pt>
                <c:pt idx="16535">
                  <c:v>731582699</c:v>
                </c:pt>
                <c:pt idx="16536">
                  <c:v>731758951</c:v>
                </c:pt>
                <c:pt idx="16537">
                  <c:v>731758951</c:v>
                </c:pt>
                <c:pt idx="16538">
                  <c:v>731758951</c:v>
                </c:pt>
                <c:pt idx="16539">
                  <c:v>731758951</c:v>
                </c:pt>
                <c:pt idx="16540">
                  <c:v>731758951</c:v>
                </c:pt>
                <c:pt idx="16541">
                  <c:v>731758951</c:v>
                </c:pt>
                <c:pt idx="16542">
                  <c:v>731758951</c:v>
                </c:pt>
                <c:pt idx="16543">
                  <c:v>731758951</c:v>
                </c:pt>
                <c:pt idx="16544">
                  <c:v>731758951</c:v>
                </c:pt>
                <c:pt idx="16545">
                  <c:v>731758951</c:v>
                </c:pt>
                <c:pt idx="16546">
                  <c:v>731758951</c:v>
                </c:pt>
                <c:pt idx="16547">
                  <c:v>731758951</c:v>
                </c:pt>
                <c:pt idx="16548">
                  <c:v>731758951</c:v>
                </c:pt>
                <c:pt idx="16549">
                  <c:v>731758951</c:v>
                </c:pt>
                <c:pt idx="16550">
                  <c:v>731758951</c:v>
                </c:pt>
                <c:pt idx="16551">
                  <c:v>731758951</c:v>
                </c:pt>
                <c:pt idx="16552">
                  <c:v>731758951</c:v>
                </c:pt>
                <c:pt idx="16553">
                  <c:v>731758951</c:v>
                </c:pt>
                <c:pt idx="16554">
                  <c:v>731758951</c:v>
                </c:pt>
                <c:pt idx="16555">
                  <c:v>731758951</c:v>
                </c:pt>
                <c:pt idx="16556">
                  <c:v>732019692</c:v>
                </c:pt>
                <c:pt idx="16557">
                  <c:v>732019692</c:v>
                </c:pt>
                <c:pt idx="16558">
                  <c:v>732019692</c:v>
                </c:pt>
                <c:pt idx="16559">
                  <c:v>732019692</c:v>
                </c:pt>
                <c:pt idx="16560">
                  <c:v>732019692</c:v>
                </c:pt>
                <c:pt idx="16561">
                  <c:v>732019692</c:v>
                </c:pt>
                <c:pt idx="16562">
                  <c:v>732019692</c:v>
                </c:pt>
                <c:pt idx="16563">
                  <c:v>732019692</c:v>
                </c:pt>
                <c:pt idx="16564">
                  <c:v>732019692</c:v>
                </c:pt>
                <c:pt idx="16565">
                  <c:v>732019692</c:v>
                </c:pt>
                <c:pt idx="16566">
                  <c:v>732019692</c:v>
                </c:pt>
                <c:pt idx="16567">
                  <c:v>732019692</c:v>
                </c:pt>
                <c:pt idx="16568">
                  <c:v>732071886</c:v>
                </c:pt>
                <c:pt idx="16569">
                  <c:v>732071886</c:v>
                </c:pt>
                <c:pt idx="16570">
                  <c:v>732071886</c:v>
                </c:pt>
                <c:pt idx="16571">
                  <c:v>732071886</c:v>
                </c:pt>
                <c:pt idx="16572">
                  <c:v>732071886</c:v>
                </c:pt>
                <c:pt idx="16573">
                  <c:v>732071886</c:v>
                </c:pt>
                <c:pt idx="16574">
                  <c:v>732071886</c:v>
                </c:pt>
                <c:pt idx="16575">
                  <c:v>732071886</c:v>
                </c:pt>
                <c:pt idx="16576">
                  <c:v>732071886</c:v>
                </c:pt>
                <c:pt idx="16577">
                  <c:v>732071886</c:v>
                </c:pt>
                <c:pt idx="16578">
                  <c:v>732071886</c:v>
                </c:pt>
                <c:pt idx="16579">
                  <c:v>732071886</c:v>
                </c:pt>
                <c:pt idx="16580">
                  <c:v>732071886</c:v>
                </c:pt>
                <c:pt idx="16581">
                  <c:v>732071886</c:v>
                </c:pt>
                <c:pt idx="16582">
                  <c:v>732071886</c:v>
                </c:pt>
                <c:pt idx="16583">
                  <c:v>732071886</c:v>
                </c:pt>
                <c:pt idx="16584">
                  <c:v>732071886</c:v>
                </c:pt>
                <c:pt idx="16585">
                  <c:v>732071886</c:v>
                </c:pt>
                <c:pt idx="16586">
                  <c:v>732071886</c:v>
                </c:pt>
                <c:pt idx="16587">
                  <c:v>732071886</c:v>
                </c:pt>
                <c:pt idx="16588">
                  <c:v>732108995</c:v>
                </c:pt>
                <c:pt idx="16589">
                  <c:v>732108995</c:v>
                </c:pt>
                <c:pt idx="16590">
                  <c:v>732518271</c:v>
                </c:pt>
                <c:pt idx="16591">
                  <c:v>732518271</c:v>
                </c:pt>
                <c:pt idx="16592">
                  <c:v>732518271</c:v>
                </c:pt>
                <c:pt idx="16593">
                  <c:v>732518271</c:v>
                </c:pt>
                <c:pt idx="16594">
                  <c:v>732518271</c:v>
                </c:pt>
                <c:pt idx="16595">
                  <c:v>732518271</c:v>
                </c:pt>
                <c:pt idx="16596">
                  <c:v>732518271</c:v>
                </c:pt>
                <c:pt idx="16597">
                  <c:v>732518271</c:v>
                </c:pt>
                <c:pt idx="16598">
                  <c:v>732518271</c:v>
                </c:pt>
                <c:pt idx="16599">
                  <c:v>732518271</c:v>
                </c:pt>
                <c:pt idx="16600">
                  <c:v>732518271</c:v>
                </c:pt>
                <c:pt idx="16601">
                  <c:v>732518271</c:v>
                </c:pt>
                <c:pt idx="16602">
                  <c:v>732518271</c:v>
                </c:pt>
                <c:pt idx="16603">
                  <c:v>732518271</c:v>
                </c:pt>
                <c:pt idx="16604">
                  <c:v>732518271</c:v>
                </c:pt>
                <c:pt idx="16605">
                  <c:v>732518271</c:v>
                </c:pt>
                <c:pt idx="16606">
                  <c:v>732518271</c:v>
                </c:pt>
                <c:pt idx="16607">
                  <c:v>732518271</c:v>
                </c:pt>
                <c:pt idx="16608">
                  <c:v>732518271</c:v>
                </c:pt>
                <c:pt idx="16609">
                  <c:v>732518271</c:v>
                </c:pt>
                <c:pt idx="16610">
                  <c:v>732518271</c:v>
                </c:pt>
                <c:pt idx="16611">
                  <c:v>732518271</c:v>
                </c:pt>
                <c:pt idx="16612">
                  <c:v>732518271</c:v>
                </c:pt>
                <c:pt idx="16613">
                  <c:v>732666706</c:v>
                </c:pt>
                <c:pt idx="16614">
                  <c:v>732666706</c:v>
                </c:pt>
                <c:pt idx="16615">
                  <c:v>732666706</c:v>
                </c:pt>
                <c:pt idx="16616">
                  <c:v>732666706</c:v>
                </c:pt>
                <c:pt idx="16617">
                  <c:v>732910152</c:v>
                </c:pt>
                <c:pt idx="16618">
                  <c:v>732910152</c:v>
                </c:pt>
                <c:pt idx="16619">
                  <c:v>732910152</c:v>
                </c:pt>
                <c:pt idx="16620">
                  <c:v>732910152</c:v>
                </c:pt>
                <c:pt idx="16621">
                  <c:v>732910152</c:v>
                </c:pt>
                <c:pt idx="16622">
                  <c:v>732910152</c:v>
                </c:pt>
                <c:pt idx="16623">
                  <c:v>732910152</c:v>
                </c:pt>
                <c:pt idx="16624">
                  <c:v>732910152</c:v>
                </c:pt>
                <c:pt idx="16625">
                  <c:v>732910152</c:v>
                </c:pt>
                <c:pt idx="16626">
                  <c:v>732910152</c:v>
                </c:pt>
                <c:pt idx="16627">
                  <c:v>732910152</c:v>
                </c:pt>
                <c:pt idx="16628">
                  <c:v>732910152</c:v>
                </c:pt>
                <c:pt idx="16629">
                  <c:v>732910152</c:v>
                </c:pt>
                <c:pt idx="16630">
                  <c:v>732910152</c:v>
                </c:pt>
                <c:pt idx="16631">
                  <c:v>732910152</c:v>
                </c:pt>
                <c:pt idx="16632">
                  <c:v>733188138</c:v>
                </c:pt>
                <c:pt idx="16633">
                  <c:v>733188138</c:v>
                </c:pt>
                <c:pt idx="16634">
                  <c:v>733188138</c:v>
                </c:pt>
                <c:pt idx="16635">
                  <c:v>733188138</c:v>
                </c:pt>
                <c:pt idx="16636">
                  <c:v>733188138</c:v>
                </c:pt>
                <c:pt idx="16637">
                  <c:v>733188138</c:v>
                </c:pt>
                <c:pt idx="16638">
                  <c:v>733188138</c:v>
                </c:pt>
                <c:pt idx="16639">
                  <c:v>733188138</c:v>
                </c:pt>
                <c:pt idx="16640">
                  <c:v>733188138</c:v>
                </c:pt>
                <c:pt idx="16641">
                  <c:v>733188138</c:v>
                </c:pt>
                <c:pt idx="16642">
                  <c:v>733188138</c:v>
                </c:pt>
                <c:pt idx="16643">
                  <c:v>733188138</c:v>
                </c:pt>
                <c:pt idx="16644">
                  <c:v>733188138</c:v>
                </c:pt>
                <c:pt idx="16645">
                  <c:v>733188138</c:v>
                </c:pt>
                <c:pt idx="16646">
                  <c:v>733490397</c:v>
                </c:pt>
                <c:pt idx="16647">
                  <c:v>733490397</c:v>
                </c:pt>
                <c:pt idx="16648">
                  <c:v>733490397</c:v>
                </c:pt>
                <c:pt idx="16649">
                  <c:v>733490397</c:v>
                </c:pt>
                <c:pt idx="16650">
                  <c:v>733490397</c:v>
                </c:pt>
                <c:pt idx="16651">
                  <c:v>733490397</c:v>
                </c:pt>
                <c:pt idx="16652">
                  <c:v>733490397</c:v>
                </c:pt>
                <c:pt idx="16653">
                  <c:v>733490397</c:v>
                </c:pt>
                <c:pt idx="16654">
                  <c:v>733490397</c:v>
                </c:pt>
                <c:pt idx="16655">
                  <c:v>733490397</c:v>
                </c:pt>
                <c:pt idx="16656">
                  <c:v>733490397</c:v>
                </c:pt>
                <c:pt idx="16657">
                  <c:v>733490397</c:v>
                </c:pt>
                <c:pt idx="16658">
                  <c:v>733490397</c:v>
                </c:pt>
                <c:pt idx="16659">
                  <c:v>733490397</c:v>
                </c:pt>
                <c:pt idx="16660">
                  <c:v>733605617</c:v>
                </c:pt>
                <c:pt idx="16661">
                  <c:v>733605617</c:v>
                </c:pt>
                <c:pt idx="16662">
                  <c:v>733605617</c:v>
                </c:pt>
                <c:pt idx="16663">
                  <c:v>733605617</c:v>
                </c:pt>
                <c:pt idx="16664">
                  <c:v>733605617</c:v>
                </c:pt>
                <c:pt idx="16665">
                  <c:v>733712991</c:v>
                </c:pt>
                <c:pt idx="16666">
                  <c:v>733712991</c:v>
                </c:pt>
                <c:pt idx="16667">
                  <c:v>733712991</c:v>
                </c:pt>
                <c:pt idx="16668">
                  <c:v>733712991</c:v>
                </c:pt>
                <c:pt idx="16669">
                  <c:v>733778267</c:v>
                </c:pt>
                <c:pt idx="16670">
                  <c:v>733778267</c:v>
                </c:pt>
                <c:pt idx="16671">
                  <c:v>734442273</c:v>
                </c:pt>
                <c:pt idx="16672">
                  <c:v>734442273</c:v>
                </c:pt>
                <c:pt idx="16673">
                  <c:v>734442273</c:v>
                </c:pt>
                <c:pt idx="16674">
                  <c:v>734442273</c:v>
                </c:pt>
                <c:pt idx="16675">
                  <c:v>734442273</c:v>
                </c:pt>
                <c:pt idx="16676">
                  <c:v>734442273</c:v>
                </c:pt>
                <c:pt idx="16677">
                  <c:v>734442273</c:v>
                </c:pt>
                <c:pt idx="16678">
                  <c:v>734582245</c:v>
                </c:pt>
                <c:pt idx="16679">
                  <c:v>734582245</c:v>
                </c:pt>
                <c:pt idx="16680">
                  <c:v>734582245</c:v>
                </c:pt>
                <c:pt idx="16681">
                  <c:v>734582245</c:v>
                </c:pt>
                <c:pt idx="16682">
                  <c:v>734582245</c:v>
                </c:pt>
                <c:pt idx="16683">
                  <c:v>734582245</c:v>
                </c:pt>
                <c:pt idx="16684">
                  <c:v>734582245</c:v>
                </c:pt>
                <c:pt idx="16685">
                  <c:v>734582245</c:v>
                </c:pt>
                <c:pt idx="16686">
                  <c:v>734582245</c:v>
                </c:pt>
                <c:pt idx="16687">
                  <c:v>734582245</c:v>
                </c:pt>
                <c:pt idx="16688">
                  <c:v>734706260</c:v>
                </c:pt>
                <c:pt idx="16689">
                  <c:v>734706260</c:v>
                </c:pt>
                <c:pt idx="16690">
                  <c:v>734706260</c:v>
                </c:pt>
                <c:pt idx="16691">
                  <c:v>734706260</c:v>
                </c:pt>
                <c:pt idx="16692">
                  <c:v>735052871</c:v>
                </c:pt>
                <c:pt idx="16693">
                  <c:v>735052871</c:v>
                </c:pt>
                <c:pt idx="16694">
                  <c:v>735052871</c:v>
                </c:pt>
                <c:pt idx="16695">
                  <c:v>735052871</c:v>
                </c:pt>
                <c:pt idx="16696">
                  <c:v>735052871</c:v>
                </c:pt>
                <c:pt idx="16697">
                  <c:v>735052871</c:v>
                </c:pt>
                <c:pt idx="16698">
                  <c:v>735052871</c:v>
                </c:pt>
                <c:pt idx="16699">
                  <c:v>735052871</c:v>
                </c:pt>
                <c:pt idx="16700">
                  <c:v>735052871</c:v>
                </c:pt>
                <c:pt idx="16701">
                  <c:v>735052871</c:v>
                </c:pt>
                <c:pt idx="16702">
                  <c:v>735052871</c:v>
                </c:pt>
                <c:pt idx="16703">
                  <c:v>735052871</c:v>
                </c:pt>
                <c:pt idx="16704">
                  <c:v>735052871</c:v>
                </c:pt>
                <c:pt idx="16705">
                  <c:v>735052871</c:v>
                </c:pt>
                <c:pt idx="16706">
                  <c:v>735052871</c:v>
                </c:pt>
                <c:pt idx="16707">
                  <c:v>735735454</c:v>
                </c:pt>
                <c:pt idx="16708">
                  <c:v>735735454</c:v>
                </c:pt>
                <c:pt idx="16709">
                  <c:v>735735454</c:v>
                </c:pt>
                <c:pt idx="16710">
                  <c:v>735735454</c:v>
                </c:pt>
                <c:pt idx="16711">
                  <c:v>735735454</c:v>
                </c:pt>
                <c:pt idx="16712">
                  <c:v>735735454</c:v>
                </c:pt>
                <c:pt idx="16713">
                  <c:v>735779993</c:v>
                </c:pt>
                <c:pt idx="16714">
                  <c:v>735779993</c:v>
                </c:pt>
                <c:pt idx="16715">
                  <c:v>735779993</c:v>
                </c:pt>
                <c:pt idx="16716">
                  <c:v>735779993</c:v>
                </c:pt>
                <c:pt idx="16717">
                  <c:v>735779993</c:v>
                </c:pt>
                <c:pt idx="16718">
                  <c:v>736525270</c:v>
                </c:pt>
                <c:pt idx="16719">
                  <c:v>736525270</c:v>
                </c:pt>
                <c:pt idx="16720">
                  <c:v>736525270</c:v>
                </c:pt>
                <c:pt idx="16721">
                  <c:v>736525270</c:v>
                </c:pt>
                <c:pt idx="16722">
                  <c:v>736525270</c:v>
                </c:pt>
                <c:pt idx="16723">
                  <c:v>736525270</c:v>
                </c:pt>
                <c:pt idx="16724">
                  <c:v>736525270</c:v>
                </c:pt>
                <c:pt idx="16725">
                  <c:v>736525270</c:v>
                </c:pt>
                <c:pt idx="16726">
                  <c:v>736525270</c:v>
                </c:pt>
                <c:pt idx="16727">
                  <c:v>736525270</c:v>
                </c:pt>
                <c:pt idx="16728">
                  <c:v>736525270</c:v>
                </c:pt>
                <c:pt idx="16729">
                  <c:v>736525270</c:v>
                </c:pt>
                <c:pt idx="16730">
                  <c:v>736525270</c:v>
                </c:pt>
                <c:pt idx="16731">
                  <c:v>736525270</c:v>
                </c:pt>
                <c:pt idx="16732">
                  <c:v>736525270</c:v>
                </c:pt>
                <c:pt idx="16733">
                  <c:v>736525270</c:v>
                </c:pt>
                <c:pt idx="16734">
                  <c:v>736525270</c:v>
                </c:pt>
                <c:pt idx="16735">
                  <c:v>736545069</c:v>
                </c:pt>
                <c:pt idx="16736">
                  <c:v>736545069</c:v>
                </c:pt>
                <c:pt idx="16737">
                  <c:v>736545069</c:v>
                </c:pt>
                <c:pt idx="16738">
                  <c:v>736545069</c:v>
                </c:pt>
                <c:pt idx="16739">
                  <c:v>736545069</c:v>
                </c:pt>
                <c:pt idx="16740">
                  <c:v>736545069</c:v>
                </c:pt>
                <c:pt idx="16741">
                  <c:v>736545069</c:v>
                </c:pt>
                <c:pt idx="16742">
                  <c:v>736545069</c:v>
                </c:pt>
                <c:pt idx="16743">
                  <c:v>736545069</c:v>
                </c:pt>
                <c:pt idx="16744">
                  <c:v>736545069</c:v>
                </c:pt>
                <c:pt idx="16745">
                  <c:v>736545069</c:v>
                </c:pt>
                <c:pt idx="16746">
                  <c:v>736545069</c:v>
                </c:pt>
                <c:pt idx="16747">
                  <c:v>736545069</c:v>
                </c:pt>
                <c:pt idx="16748">
                  <c:v>736659437</c:v>
                </c:pt>
                <c:pt idx="16749">
                  <c:v>736659437</c:v>
                </c:pt>
                <c:pt idx="16750">
                  <c:v>736659437</c:v>
                </c:pt>
                <c:pt idx="16751">
                  <c:v>736659437</c:v>
                </c:pt>
                <c:pt idx="16752">
                  <c:v>736659437</c:v>
                </c:pt>
                <c:pt idx="16753">
                  <c:v>736659437</c:v>
                </c:pt>
                <c:pt idx="16754">
                  <c:v>736659437</c:v>
                </c:pt>
                <c:pt idx="16755">
                  <c:v>736808879</c:v>
                </c:pt>
                <c:pt idx="16756">
                  <c:v>736808879</c:v>
                </c:pt>
                <c:pt idx="16757">
                  <c:v>736808879</c:v>
                </c:pt>
                <c:pt idx="16758">
                  <c:v>736808879</c:v>
                </c:pt>
                <c:pt idx="16759">
                  <c:v>736808879</c:v>
                </c:pt>
                <c:pt idx="16760">
                  <c:v>736808879</c:v>
                </c:pt>
                <c:pt idx="16761">
                  <c:v>736808879</c:v>
                </c:pt>
                <c:pt idx="16762">
                  <c:v>736808879</c:v>
                </c:pt>
                <c:pt idx="16763">
                  <c:v>736808879</c:v>
                </c:pt>
                <c:pt idx="16764">
                  <c:v>736808879</c:v>
                </c:pt>
                <c:pt idx="16765">
                  <c:v>736808879</c:v>
                </c:pt>
                <c:pt idx="16766">
                  <c:v>736808879</c:v>
                </c:pt>
                <c:pt idx="16767">
                  <c:v>736808879</c:v>
                </c:pt>
                <c:pt idx="16768">
                  <c:v>736808879</c:v>
                </c:pt>
                <c:pt idx="16769">
                  <c:v>736808879</c:v>
                </c:pt>
                <c:pt idx="16770">
                  <c:v>736808879</c:v>
                </c:pt>
                <c:pt idx="16771">
                  <c:v>736808879</c:v>
                </c:pt>
                <c:pt idx="16772">
                  <c:v>736808879</c:v>
                </c:pt>
                <c:pt idx="16773">
                  <c:v>736808879</c:v>
                </c:pt>
                <c:pt idx="16774">
                  <c:v>736808879</c:v>
                </c:pt>
                <c:pt idx="16775">
                  <c:v>737086048</c:v>
                </c:pt>
                <c:pt idx="16776">
                  <c:v>737086048</c:v>
                </c:pt>
                <c:pt idx="16777">
                  <c:v>737086048</c:v>
                </c:pt>
                <c:pt idx="16778">
                  <c:v>737086048</c:v>
                </c:pt>
                <c:pt idx="16779">
                  <c:v>737086048</c:v>
                </c:pt>
                <c:pt idx="16780">
                  <c:v>737086048</c:v>
                </c:pt>
                <c:pt idx="16781">
                  <c:v>737086048</c:v>
                </c:pt>
                <c:pt idx="16782">
                  <c:v>737086048</c:v>
                </c:pt>
                <c:pt idx="16783">
                  <c:v>737086048</c:v>
                </c:pt>
                <c:pt idx="16784">
                  <c:v>737086048</c:v>
                </c:pt>
                <c:pt idx="16785">
                  <c:v>737086048</c:v>
                </c:pt>
                <c:pt idx="16786">
                  <c:v>737258045</c:v>
                </c:pt>
                <c:pt idx="16787">
                  <c:v>737258045</c:v>
                </c:pt>
                <c:pt idx="16788">
                  <c:v>737258045</c:v>
                </c:pt>
                <c:pt idx="16789">
                  <c:v>737258045</c:v>
                </c:pt>
                <c:pt idx="16790">
                  <c:v>737258045</c:v>
                </c:pt>
                <c:pt idx="16791">
                  <c:v>737258045</c:v>
                </c:pt>
                <c:pt idx="16792">
                  <c:v>737258045</c:v>
                </c:pt>
                <c:pt idx="16793">
                  <c:v>737258045</c:v>
                </c:pt>
                <c:pt idx="16794">
                  <c:v>737258045</c:v>
                </c:pt>
                <c:pt idx="16795">
                  <c:v>737258045</c:v>
                </c:pt>
                <c:pt idx="16796">
                  <c:v>737258045</c:v>
                </c:pt>
                <c:pt idx="16797">
                  <c:v>737258045</c:v>
                </c:pt>
                <c:pt idx="16798">
                  <c:v>737258045</c:v>
                </c:pt>
                <c:pt idx="16799">
                  <c:v>737258045</c:v>
                </c:pt>
                <c:pt idx="16800">
                  <c:v>737258045</c:v>
                </c:pt>
                <c:pt idx="16801">
                  <c:v>737258045</c:v>
                </c:pt>
                <c:pt idx="16802">
                  <c:v>737258045</c:v>
                </c:pt>
                <c:pt idx="16803">
                  <c:v>737258045</c:v>
                </c:pt>
                <c:pt idx="16804">
                  <c:v>737258045</c:v>
                </c:pt>
                <c:pt idx="16805">
                  <c:v>737258045</c:v>
                </c:pt>
                <c:pt idx="16806">
                  <c:v>737258045</c:v>
                </c:pt>
                <c:pt idx="16807">
                  <c:v>737436089</c:v>
                </c:pt>
                <c:pt idx="16808">
                  <c:v>737436089</c:v>
                </c:pt>
                <c:pt idx="16809">
                  <c:v>737436089</c:v>
                </c:pt>
                <c:pt idx="16810">
                  <c:v>737436089</c:v>
                </c:pt>
                <c:pt idx="16811">
                  <c:v>737436089</c:v>
                </c:pt>
                <c:pt idx="16812">
                  <c:v>737436089</c:v>
                </c:pt>
                <c:pt idx="16813">
                  <c:v>737436089</c:v>
                </c:pt>
                <c:pt idx="16814">
                  <c:v>737436089</c:v>
                </c:pt>
                <c:pt idx="16815">
                  <c:v>737436089</c:v>
                </c:pt>
                <c:pt idx="16816">
                  <c:v>737436089</c:v>
                </c:pt>
                <c:pt idx="16817">
                  <c:v>737436089</c:v>
                </c:pt>
                <c:pt idx="16818">
                  <c:v>737436089</c:v>
                </c:pt>
                <c:pt idx="16819">
                  <c:v>737436089</c:v>
                </c:pt>
                <c:pt idx="16820">
                  <c:v>737436089</c:v>
                </c:pt>
                <c:pt idx="16821">
                  <c:v>737436089</c:v>
                </c:pt>
                <c:pt idx="16822">
                  <c:v>737436089</c:v>
                </c:pt>
                <c:pt idx="16823">
                  <c:v>737453004</c:v>
                </c:pt>
                <c:pt idx="16824">
                  <c:v>737453004</c:v>
                </c:pt>
                <c:pt idx="16825">
                  <c:v>737453004</c:v>
                </c:pt>
                <c:pt idx="16826">
                  <c:v>737453004</c:v>
                </c:pt>
                <c:pt idx="16827">
                  <c:v>737453004</c:v>
                </c:pt>
                <c:pt idx="16828">
                  <c:v>737453004</c:v>
                </c:pt>
                <c:pt idx="16829">
                  <c:v>737453004</c:v>
                </c:pt>
                <c:pt idx="16830">
                  <c:v>737453004</c:v>
                </c:pt>
                <c:pt idx="16831">
                  <c:v>737453004</c:v>
                </c:pt>
                <c:pt idx="16832">
                  <c:v>737453004</c:v>
                </c:pt>
                <c:pt idx="16833">
                  <c:v>737453004</c:v>
                </c:pt>
                <c:pt idx="16834">
                  <c:v>737453004</c:v>
                </c:pt>
                <c:pt idx="16835">
                  <c:v>737453004</c:v>
                </c:pt>
                <c:pt idx="16836">
                  <c:v>737453004</c:v>
                </c:pt>
                <c:pt idx="16837">
                  <c:v>737453004</c:v>
                </c:pt>
                <c:pt idx="16838">
                  <c:v>737453004</c:v>
                </c:pt>
                <c:pt idx="16839">
                  <c:v>737453004</c:v>
                </c:pt>
                <c:pt idx="16840">
                  <c:v>737453004</c:v>
                </c:pt>
                <c:pt idx="16841">
                  <c:v>737473945</c:v>
                </c:pt>
                <c:pt idx="16842">
                  <c:v>737473945</c:v>
                </c:pt>
                <c:pt idx="16843">
                  <c:v>737473945</c:v>
                </c:pt>
                <c:pt idx="16844">
                  <c:v>737473945</c:v>
                </c:pt>
                <c:pt idx="16845">
                  <c:v>737473945</c:v>
                </c:pt>
                <c:pt idx="16846">
                  <c:v>738204261</c:v>
                </c:pt>
                <c:pt idx="16847">
                  <c:v>738204261</c:v>
                </c:pt>
                <c:pt idx="16848">
                  <c:v>738204261</c:v>
                </c:pt>
                <c:pt idx="16849">
                  <c:v>738644397</c:v>
                </c:pt>
                <c:pt idx="16850">
                  <c:v>738644397</c:v>
                </c:pt>
                <c:pt idx="16851">
                  <c:v>738644397</c:v>
                </c:pt>
                <c:pt idx="16852">
                  <c:v>738644397</c:v>
                </c:pt>
                <c:pt idx="16853">
                  <c:v>738644397</c:v>
                </c:pt>
                <c:pt idx="16854">
                  <c:v>738644397</c:v>
                </c:pt>
                <c:pt idx="16855">
                  <c:v>738644397</c:v>
                </c:pt>
                <c:pt idx="16856">
                  <c:v>738644397</c:v>
                </c:pt>
                <c:pt idx="16857">
                  <c:v>738644397</c:v>
                </c:pt>
                <c:pt idx="16858">
                  <c:v>738644397</c:v>
                </c:pt>
                <c:pt idx="16859">
                  <c:v>738644397</c:v>
                </c:pt>
                <c:pt idx="16860">
                  <c:v>738644397</c:v>
                </c:pt>
                <c:pt idx="16861">
                  <c:v>738644397</c:v>
                </c:pt>
                <c:pt idx="16862">
                  <c:v>738644397</c:v>
                </c:pt>
                <c:pt idx="16863">
                  <c:v>738644397</c:v>
                </c:pt>
                <c:pt idx="16864">
                  <c:v>738644397</c:v>
                </c:pt>
                <c:pt idx="16865">
                  <c:v>738644397</c:v>
                </c:pt>
                <c:pt idx="16866">
                  <c:v>738644397</c:v>
                </c:pt>
                <c:pt idx="16867">
                  <c:v>738644397</c:v>
                </c:pt>
                <c:pt idx="16868">
                  <c:v>738779760</c:v>
                </c:pt>
                <c:pt idx="16869">
                  <c:v>738779760</c:v>
                </c:pt>
                <c:pt idx="16870">
                  <c:v>738779760</c:v>
                </c:pt>
                <c:pt idx="16871">
                  <c:v>738779760</c:v>
                </c:pt>
                <c:pt idx="16872">
                  <c:v>738779760</c:v>
                </c:pt>
                <c:pt idx="16873">
                  <c:v>738779760</c:v>
                </c:pt>
                <c:pt idx="16874">
                  <c:v>738779760</c:v>
                </c:pt>
                <c:pt idx="16875">
                  <c:v>738779760</c:v>
                </c:pt>
                <c:pt idx="16876">
                  <c:v>738779760</c:v>
                </c:pt>
                <c:pt idx="16877">
                  <c:v>738779760</c:v>
                </c:pt>
                <c:pt idx="16878">
                  <c:v>738779760</c:v>
                </c:pt>
                <c:pt idx="16879">
                  <c:v>738779760</c:v>
                </c:pt>
                <c:pt idx="16880">
                  <c:v>738779760</c:v>
                </c:pt>
                <c:pt idx="16881">
                  <c:v>738779760</c:v>
                </c:pt>
                <c:pt idx="16882">
                  <c:v>738779760</c:v>
                </c:pt>
                <c:pt idx="16883">
                  <c:v>738779760</c:v>
                </c:pt>
                <c:pt idx="16884">
                  <c:v>738779760</c:v>
                </c:pt>
                <c:pt idx="16885">
                  <c:v>738779760</c:v>
                </c:pt>
                <c:pt idx="16886">
                  <c:v>738779760</c:v>
                </c:pt>
                <c:pt idx="16887">
                  <c:v>738779760</c:v>
                </c:pt>
                <c:pt idx="16888">
                  <c:v>738779760</c:v>
                </c:pt>
                <c:pt idx="16889">
                  <c:v>738779760</c:v>
                </c:pt>
                <c:pt idx="16890">
                  <c:v>738779760</c:v>
                </c:pt>
                <c:pt idx="16891">
                  <c:v>738779760</c:v>
                </c:pt>
                <c:pt idx="16892">
                  <c:v>738779760</c:v>
                </c:pt>
                <c:pt idx="16893">
                  <c:v>739345901</c:v>
                </c:pt>
                <c:pt idx="16894">
                  <c:v>739345901</c:v>
                </c:pt>
                <c:pt idx="16895">
                  <c:v>739345901</c:v>
                </c:pt>
                <c:pt idx="16896">
                  <c:v>739345901</c:v>
                </c:pt>
                <c:pt idx="16897">
                  <c:v>739404688</c:v>
                </c:pt>
                <c:pt idx="16898">
                  <c:v>739404688</c:v>
                </c:pt>
                <c:pt idx="16899">
                  <c:v>739404688</c:v>
                </c:pt>
                <c:pt idx="16900">
                  <c:v>739404688</c:v>
                </c:pt>
                <c:pt idx="16901">
                  <c:v>739404688</c:v>
                </c:pt>
                <c:pt idx="16902">
                  <c:v>739404688</c:v>
                </c:pt>
                <c:pt idx="16903">
                  <c:v>739404688</c:v>
                </c:pt>
                <c:pt idx="16904">
                  <c:v>739404688</c:v>
                </c:pt>
                <c:pt idx="16905">
                  <c:v>739404688</c:v>
                </c:pt>
                <c:pt idx="16906">
                  <c:v>739404688</c:v>
                </c:pt>
                <c:pt idx="16907">
                  <c:v>739404688</c:v>
                </c:pt>
                <c:pt idx="16908">
                  <c:v>739404688</c:v>
                </c:pt>
                <c:pt idx="16909">
                  <c:v>739404688</c:v>
                </c:pt>
                <c:pt idx="16910">
                  <c:v>740179471</c:v>
                </c:pt>
                <c:pt idx="16911">
                  <c:v>740179471</c:v>
                </c:pt>
                <c:pt idx="16912">
                  <c:v>740179471</c:v>
                </c:pt>
                <c:pt idx="16913">
                  <c:v>740179471</c:v>
                </c:pt>
                <c:pt idx="16914">
                  <c:v>740179471</c:v>
                </c:pt>
                <c:pt idx="16915">
                  <c:v>740179471</c:v>
                </c:pt>
                <c:pt idx="16916">
                  <c:v>740179471</c:v>
                </c:pt>
                <c:pt idx="16917">
                  <c:v>740179471</c:v>
                </c:pt>
                <c:pt idx="16918">
                  <c:v>740179471</c:v>
                </c:pt>
                <c:pt idx="16919">
                  <c:v>740179471</c:v>
                </c:pt>
                <c:pt idx="16920">
                  <c:v>740179471</c:v>
                </c:pt>
                <c:pt idx="16921">
                  <c:v>740179471</c:v>
                </c:pt>
                <c:pt idx="16922">
                  <c:v>740179471</c:v>
                </c:pt>
                <c:pt idx="16923">
                  <c:v>740179471</c:v>
                </c:pt>
                <c:pt idx="16924">
                  <c:v>740179471</c:v>
                </c:pt>
                <c:pt idx="16925">
                  <c:v>740179471</c:v>
                </c:pt>
                <c:pt idx="16926">
                  <c:v>740179471</c:v>
                </c:pt>
                <c:pt idx="16927">
                  <c:v>740179471</c:v>
                </c:pt>
                <c:pt idx="16928">
                  <c:v>740179471</c:v>
                </c:pt>
                <c:pt idx="16929">
                  <c:v>740179471</c:v>
                </c:pt>
                <c:pt idx="16930">
                  <c:v>740179471</c:v>
                </c:pt>
                <c:pt idx="16931">
                  <c:v>740179471</c:v>
                </c:pt>
                <c:pt idx="16932">
                  <c:v>740179471</c:v>
                </c:pt>
                <c:pt idx="16933">
                  <c:v>740179471</c:v>
                </c:pt>
                <c:pt idx="16934">
                  <c:v>740179471</c:v>
                </c:pt>
                <c:pt idx="16935">
                  <c:v>740179471</c:v>
                </c:pt>
                <c:pt idx="16936">
                  <c:v>740179471</c:v>
                </c:pt>
                <c:pt idx="16937">
                  <c:v>740179471</c:v>
                </c:pt>
                <c:pt idx="16938">
                  <c:v>740179471</c:v>
                </c:pt>
                <c:pt idx="16939">
                  <c:v>740179471</c:v>
                </c:pt>
                <c:pt idx="16940">
                  <c:v>740179471</c:v>
                </c:pt>
                <c:pt idx="16941">
                  <c:v>740179471</c:v>
                </c:pt>
                <c:pt idx="16942">
                  <c:v>740179471</c:v>
                </c:pt>
                <c:pt idx="16943">
                  <c:v>740179471</c:v>
                </c:pt>
                <c:pt idx="16944">
                  <c:v>740179471</c:v>
                </c:pt>
                <c:pt idx="16945">
                  <c:v>740226638</c:v>
                </c:pt>
                <c:pt idx="16946">
                  <c:v>740226638</c:v>
                </c:pt>
                <c:pt idx="16947">
                  <c:v>740226638</c:v>
                </c:pt>
                <c:pt idx="16948">
                  <c:v>740226638</c:v>
                </c:pt>
                <c:pt idx="16949">
                  <c:v>740226638</c:v>
                </c:pt>
                <c:pt idx="16950">
                  <c:v>740226638</c:v>
                </c:pt>
                <c:pt idx="16951">
                  <c:v>740226638</c:v>
                </c:pt>
                <c:pt idx="16952">
                  <c:v>740226638</c:v>
                </c:pt>
                <c:pt idx="16953">
                  <c:v>740226638</c:v>
                </c:pt>
                <c:pt idx="16954">
                  <c:v>740226638</c:v>
                </c:pt>
                <c:pt idx="16955">
                  <c:v>740226638</c:v>
                </c:pt>
                <c:pt idx="16956">
                  <c:v>740226638</c:v>
                </c:pt>
                <c:pt idx="16957">
                  <c:v>740226638</c:v>
                </c:pt>
                <c:pt idx="16958">
                  <c:v>740226638</c:v>
                </c:pt>
                <c:pt idx="16959">
                  <c:v>740226638</c:v>
                </c:pt>
                <c:pt idx="16960">
                  <c:v>740226638</c:v>
                </c:pt>
                <c:pt idx="16961">
                  <c:v>740226638</c:v>
                </c:pt>
                <c:pt idx="16962">
                  <c:v>740226638</c:v>
                </c:pt>
                <c:pt idx="16963">
                  <c:v>740226638</c:v>
                </c:pt>
                <c:pt idx="16964">
                  <c:v>740226638</c:v>
                </c:pt>
                <c:pt idx="16965">
                  <c:v>740226638</c:v>
                </c:pt>
                <c:pt idx="16966">
                  <c:v>740226638</c:v>
                </c:pt>
                <c:pt idx="16967">
                  <c:v>740226638</c:v>
                </c:pt>
                <c:pt idx="16968">
                  <c:v>740226638</c:v>
                </c:pt>
                <c:pt idx="16969">
                  <c:v>740226638</c:v>
                </c:pt>
                <c:pt idx="16970">
                  <c:v>740226638</c:v>
                </c:pt>
                <c:pt idx="16971">
                  <c:v>740226638</c:v>
                </c:pt>
                <c:pt idx="16972">
                  <c:v>740226638</c:v>
                </c:pt>
                <c:pt idx="16973">
                  <c:v>740226638</c:v>
                </c:pt>
                <c:pt idx="16974">
                  <c:v>740226638</c:v>
                </c:pt>
                <c:pt idx="16975">
                  <c:v>740226638</c:v>
                </c:pt>
                <c:pt idx="16976">
                  <c:v>740226638</c:v>
                </c:pt>
                <c:pt idx="16977">
                  <c:v>740226638</c:v>
                </c:pt>
                <c:pt idx="16978">
                  <c:v>740226638</c:v>
                </c:pt>
                <c:pt idx="16979">
                  <c:v>740576521</c:v>
                </c:pt>
                <c:pt idx="16980">
                  <c:v>740576521</c:v>
                </c:pt>
                <c:pt idx="16981">
                  <c:v>740576521</c:v>
                </c:pt>
                <c:pt idx="16982">
                  <c:v>740576521</c:v>
                </c:pt>
                <c:pt idx="16983">
                  <c:v>740576521</c:v>
                </c:pt>
                <c:pt idx="16984">
                  <c:v>740576521</c:v>
                </c:pt>
                <c:pt idx="16985">
                  <c:v>740576521</c:v>
                </c:pt>
                <c:pt idx="16986">
                  <c:v>740576521</c:v>
                </c:pt>
                <c:pt idx="16987">
                  <c:v>740576521</c:v>
                </c:pt>
                <c:pt idx="16988">
                  <c:v>740576521</c:v>
                </c:pt>
                <c:pt idx="16989">
                  <c:v>740576521</c:v>
                </c:pt>
                <c:pt idx="16990">
                  <c:v>740576521</c:v>
                </c:pt>
                <c:pt idx="16991">
                  <c:v>740576521</c:v>
                </c:pt>
                <c:pt idx="16992">
                  <c:v>740576521</c:v>
                </c:pt>
                <c:pt idx="16993">
                  <c:v>740742291</c:v>
                </c:pt>
                <c:pt idx="16994">
                  <c:v>740742291</c:v>
                </c:pt>
                <c:pt idx="16995">
                  <c:v>740742291</c:v>
                </c:pt>
                <c:pt idx="16996">
                  <c:v>740742291</c:v>
                </c:pt>
                <c:pt idx="16997">
                  <c:v>740742291</c:v>
                </c:pt>
                <c:pt idx="16998">
                  <c:v>740742291</c:v>
                </c:pt>
                <c:pt idx="16999">
                  <c:v>740742291</c:v>
                </c:pt>
                <c:pt idx="17000">
                  <c:v>740742291</c:v>
                </c:pt>
                <c:pt idx="17001">
                  <c:v>740742291</c:v>
                </c:pt>
                <c:pt idx="17002">
                  <c:v>740742291</c:v>
                </c:pt>
                <c:pt idx="17003">
                  <c:v>740742291</c:v>
                </c:pt>
                <c:pt idx="17004">
                  <c:v>740742291</c:v>
                </c:pt>
                <c:pt idx="17005">
                  <c:v>740974283</c:v>
                </c:pt>
                <c:pt idx="17006">
                  <c:v>740974283</c:v>
                </c:pt>
                <c:pt idx="17007">
                  <c:v>740974283</c:v>
                </c:pt>
                <c:pt idx="17008">
                  <c:v>740974283</c:v>
                </c:pt>
                <c:pt idx="17009">
                  <c:v>740974283</c:v>
                </c:pt>
                <c:pt idx="17010">
                  <c:v>740974283</c:v>
                </c:pt>
                <c:pt idx="17011">
                  <c:v>740974283</c:v>
                </c:pt>
                <c:pt idx="17012">
                  <c:v>740974283</c:v>
                </c:pt>
                <c:pt idx="17013">
                  <c:v>741209849</c:v>
                </c:pt>
                <c:pt idx="17014">
                  <c:v>741209849</c:v>
                </c:pt>
                <c:pt idx="17015">
                  <c:v>741209849</c:v>
                </c:pt>
                <c:pt idx="17016">
                  <c:v>741209849</c:v>
                </c:pt>
                <c:pt idx="17017">
                  <c:v>741209849</c:v>
                </c:pt>
                <c:pt idx="17018">
                  <c:v>741209849</c:v>
                </c:pt>
                <c:pt idx="17019">
                  <c:v>741209849</c:v>
                </c:pt>
                <c:pt idx="17020">
                  <c:v>741209849</c:v>
                </c:pt>
                <c:pt idx="17021">
                  <c:v>741209849</c:v>
                </c:pt>
                <c:pt idx="17022">
                  <c:v>741209849</c:v>
                </c:pt>
                <c:pt idx="17023">
                  <c:v>741209849</c:v>
                </c:pt>
                <c:pt idx="17024">
                  <c:v>741209849</c:v>
                </c:pt>
                <c:pt idx="17025">
                  <c:v>741209849</c:v>
                </c:pt>
                <c:pt idx="17026">
                  <c:v>741209849</c:v>
                </c:pt>
                <c:pt idx="17027">
                  <c:v>741414617</c:v>
                </c:pt>
                <c:pt idx="17028">
                  <c:v>741414617</c:v>
                </c:pt>
                <c:pt idx="17029">
                  <c:v>741414617</c:v>
                </c:pt>
                <c:pt idx="17030">
                  <c:v>741414617</c:v>
                </c:pt>
                <c:pt idx="17031">
                  <c:v>741414617</c:v>
                </c:pt>
                <c:pt idx="17032">
                  <c:v>741414617</c:v>
                </c:pt>
                <c:pt idx="17033">
                  <c:v>741414617</c:v>
                </c:pt>
                <c:pt idx="17034">
                  <c:v>741414617</c:v>
                </c:pt>
                <c:pt idx="17035">
                  <c:v>741414617</c:v>
                </c:pt>
                <c:pt idx="17036">
                  <c:v>741414617</c:v>
                </c:pt>
                <c:pt idx="17037">
                  <c:v>741554105</c:v>
                </c:pt>
                <c:pt idx="17038">
                  <c:v>741980609</c:v>
                </c:pt>
                <c:pt idx="17039">
                  <c:v>741980609</c:v>
                </c:pt>
                <c:pt idx="17040">
                  <c:v>741980609</c:v>
                </c:pt>
                <c:pt idx="17041">
                  <c:v>741980609</c:v>
                </c:pt>
                <c:pt idx="17042">
                  <c:v>741980609</c:v>
                </c:pt>
                <c:pt idx="17043">
                  <c:v>741980609</c:v>
                </c:pt>
                <c:pt idx="17044">
                  <c:v>741980609</c:v>
                </c:pt>
                <c:pt idx="17045">
                  <c:v>741980609</c:v>
                </c:pt>
                <c:pt idx="17046">
                  <c:v>741980609</c:v>
                </c:pt>
                <c:pt idx="17047">
                  <c:v>741980609</c:v>
                </c:pt>
                <c:pt idx="17048">
                  <c:v>741980609</c:v>
                </c:pt>
                <c:pt idx="17049">
                  <c:v>741980609</c:v>
                </c:pt>
                <c:pt idx="17050">
                  <c:v>742021494</c:v>
                </c:pt>
                <c:pt idx="17051">
                  <c:v>742021494</c:v>
                </c:pt>
                <c:pt idx="17052">
                  <c:v>742021494</c:v>
                </c:pt>
                <c:pt idx="17053">
                  <c:v>742021494</c:v>
                </c:pt>
                <c:pt idx="17054">
                  <c:v>742021494</c:v>
                </c:pt>
                <c:pt idx="17055">
                  <c:v>742021494</c:v>
                </c:pt>
                <c:pt idx="17056">
                  <c:v>742021494</c:v>
                </c:pt>
                <c:pt idx="17057">
                  <c:v>742021494</c:v>
                </c:pt>
                <c:pt idx="17058">
                  <c:v>742021494</c:v>
                </c:pt>
                <c:pt idx="17059">
                  <c:v>742021494</c:v>
                </c:pt>
                <c:pt idx="17060">
                  <c:v>742021494</c:v>
                </c:pt>
                <c:pt idx="17061">
                  <c:v>742111182</c:v>
                </c:pt>
                <c:pt idx="17062">
                  <c:v>742111182</c:v>
                </c:pt>
                <c:pt idx="17063">
                  <c:v>742111182</c:v>
                </c:pt>
                <c:pt idx="17064">
                  <c:v>742111182</c:v>
                </c:pt>
                <c:pt idx="17065">
                  <c:v>742111182</c:v>
                </c:pt>
                <c:pt idx="17066">
                  <c:v>742265181</c:v>
                </c:pt>
                <c:pt idx="17067">
                  <c:v>742265181</c:v>
                </c:pt>
                <c:pt idx="17068">
                  <c:v>742265181</c:v>
                </c:pt>
                <c:pt idx="17069">
                  <c:v>742265181</c:v>
                </c:pt>
                <c:pt idx="17070">
                  <c:v>742265181</c:v>
                </c:pt>
                <c:pt idx="17071">
                  <c:v>742265181</c:v>
                </c:pt>
                <c:pt idx="17072">
                  <c:v>742265181</c:v>
                </c:pt>
                <c:pt idx="17073">
                  <c:v>742265181</c:v>
                </c:pt>
                <c:pt idx="17074">
                  <c:v>742265181</c:v>
                </c:pt>
                <c:pt idx="17075">
                  <c:v>742265181</c:v>
                </c:pt>
                <c:pt idx="17076">
                  <c:v>742265181</c:v>
                </c:pt>
                <c:pt idx="17077">
                  <c:v>742265181</c:v>
                </c:pt>
                <c:pt idx="17078">
                  <c:v>742265181</c:v>
                </c:pt>
                <c:pt idx="17079">
                  <c:v>742265181</c:v>
                </c:pt>
                <c:pt idx="17080">
                  <c:v>742265181</c:v>
                </c:pt>
                <c:pt idx="17081">
                  <c:v>742265181</c:v>
                </c:pt>
                <c:pt idx="17082">
                  <c:v>742265181</c:v>
                </c:pt>
                <c:pt idx="17083">
                  <c:v>742265181</c:v>
                </c:pt>
                <c:pt idx="17084">
                  <c:v>742265181</c:v>
                </c:pt>
                <c:pt idx="17085">
                  <c:v>742265181</c:v>
                </c:pt>
                <c:pt idx="17086">
                  <c:v>742354906</c:v>
                </c:pt>
                <c:pt idx="17087">
                  <c:v>742779216</c:v>
                </c:pt>
                <c:pt idx="17088">
                  <c:v>742779216</c:v>
                </c:pt>
                <c:pt idx="17089">
                  <c:v>742779216</c:v>
                </c:pt>
                <c:pt idx="17090">
                  <c:v>742779216</c:v>
                </c:pt>
                <c:pt idx="17091">
                  <c:v>742779216</c:v>
                </c:pt>
                <c:pt idx="17092">
                  <c:v>742779216</c:v>
                </c:pt>
                <c:pt idx="17093">
                  <c:v>742779216</c:v>
                </c:pt>
                <c:pt idx="17094">
                  <c:v>742779216</c:v>
                </c:pt>
                <c:pt idx="17095">
                  <c:v>742779216</c:v>
                </c:pt>
                <c:pt idx="17096">
                  <c:v>742779216</c:v>
                </c:pt>
                <c:pt idx="17097">
                  <c:v>742779216</c:v>
                </c:pt>
                <c:pt idx="17098">
                  <c:v>742779216</c:v>
                </c:pt>
                <c:pt idx="17099">
                  <c:v>742779216</c:v>
                </c:pt>
                <c:pt idx="17100">
                  <c:v>742779216</c:v>
                </c:pt>
                <c:pt idx="17101">
                  <c:v>742779216</c:v>
                </c:pt>
                <c:pt idx="17102">
                  <c:v>742779216</c:v>
                </c:pt>
                <c:pt idx="17103">
                  <c:v>742779216</c:v>
                </c:pt>
                <c:pt idx="17104">
                  <c:v>742779216</c:v>
                </c:pt>
                <c:pt idx="17105">
                  <c:v>742779216</c:v>
                </c:pt>
                <c:pt idx="17106">
                  <c:v>742779216</c:v>
                </c:pt>
                <c:pt idx="17107">
                  <c:v>742779216</c:v>
                </c:pt>
                <c:pt idx="17108">
                  <c:v>742779216</c:v>
                </c:pt>
                <c:pt idx="17109">
                  <c:v>742779216</c:v>
                </c:pt>
                <c:pt idx="17110">
                  <c:v>742779216</c:v>
                </c:pt>
                <c:pt idx="17111">
                  <c:v>742779216</c:v>
                </c:pt>
                <c:pt idx="17112">
                  <c:v>742779216</c:v>
                </c:pt>
                <c:pt idx="17113">
                  <c:v>742779216</c:v>
                </c:pt>
                <c:pt idx="17114">
                  <c:v>742779216</c:v>
                </c:pt>
                <c:pt idx="17115">
                  <c:v>742779216</c:v>
                </c:pt>
                <c:pt idx="17116">
                  <c:v>742779216</c:v>
                </c:pt>
                <c:pt idx="17117">
                  <c:v>742779216</c:v>
                </c:pt>
                <c:pt idx="17118">
                  <c:v>742882505</c:v>
                </c:pt>
                <c:pt idx="17119">
                  <c:v>742882505</c:v>
                </c:pt>
                <c:pt idx="17120">
                  <c:v>742882505</c:v>
                </c:pt>
                <c:pt idx="17121">
                  <c:v>742882505</c:v>
                </c:pt>
                <c:pt idx="17122">
                  <c:v>742882505</c:v>
                </c:pt>
                <c:pt idx="17123">
                  <c:v>742882505</c:v>
                </c:pt>
                <c:pt idx="17124">
                  <c:v>742882505</c:v>
                </c:pt>
                <c:pt idx="17125">
                  <c:v>742882505</c:v>
                </c:pt>
                <c:pt idx="17126">
                  <c:v>742882505</c:v>
                </c:pt>
                <c:pt idx="17127">
                  <c:v>742882505</c:v>
                </c:pt>
                <c:pt idx="17128">
                  <c:v>742882505</c:v>
                </c:pt>
                <c:pt idx="17129">
                  <c:v>742882505</c:v>
                </c:pt>
                <c:pt idx="17130">
                  <c:v>742882505</c:v>
                </c:pt>
                <c:pt idx="17131">
                  <c:v>742882505</c:v>
                </c:pt>
                <c:pt idx="17132">
                  <c:v>742882505</c:v>
                </c:pt>
                <c:pt idx="17133">
                  <c:v>742882505</c:v>
                </c:pt>
                <c:pt idx="17134">
                  <c:v>742882505</c:v>
                </c:pt>
                <c:pt idx="17135">
                  <c:v>742882505</c:v>
                </c:pt>
                <c:pt idx="17136">
                  <c:v>742882505</c:v>
                </c:pt>
                <c:pt idx="17137">
                  <c:v>742882505</c:v>
                </c:pt>
                <c:pt idx="17138">
                  <c:v>742882505</c:v>
                </c:pt>
                <c:pt idx="17139">
                  <c:v>742882505</c:v>
                </c:pt>
                <c:pt idx="17140">
                  <c:v>742882505</c:v>
                </c:pt>
                <c:pt idx="17141">
                  <c:v>742882505</c:v>
                </c:pt>
                <c:pt idx="17142">
                  <c:v>742882505</c:v>
                </c:pt>
                <c:pt idx="17143">
                  <c:v>742882505</c:v>
                </c:pt>
                <c:pt idx="17144">
                  <c:v>742882505</c:v>
                </c:pt>
                <c:pt idx="17145">
                  <c:v>742882505</c:v>
                </c:pt>
                <c:pt idx="17146">
                  <c:v>743030468</c:v>
                </c:pt>
                <c:pt idx="17147">
                  <c:v>743030468</c:v>
                </c:pt>
                <c:pt idx="17148">
                  <c:v>743030468</c:v>
                </c:pt>
                <c:pt idx="17149">
                  <c:v>743030468</c:v>
                </c:pt>
                <c:pt idx="17150">
                  <c:v>743030468</c:v>
                </c:pt>
                <c:pt idx="17151">
                  <c:v>743030468</c:v>
                </c:pt>
                <c:pt idx="17152">
                  <c:v>743030468</c:v>
                </c:pt>
                <c:pt idx="17153">
                  <c:v>743030468</c:v>
                </c:pt>
                <c:pt idx="17154">
                  <c:v>743030468</c:v>
                </c:pt>
                <c:pt idx="17155">
                  <c:v>743030468</c:v>
                </c:pt>
                <c:pt idx="17156">
                  <c:v>743030468</c:v>
                </c:pt>
                <c:pt idx="17157">
                  <c:v>743030468</c:v>
                </c:pt>
                <c:pt idx="17158">
                  <c:v>743030468</c:v>
                </c:pt>
                <c:pt idx="17159">
                  <c:v>743030468</c:v>
                </c:pt>
                <c:pt idx="17160">
                  <c:v>743030468</c:v>
                </c:pt>
                <c:pt idx="17161">
                  <c:v>743030468</c:v>
                </c:pt>
                <c:pt idx="17162">
                  <c:v>743030468</c:v>
                </c:pt>
                <c:pt idx="17163">
                  <c:v>743030468</c:v>
                </c:pt>
                <c:pt idx="17164">
                  <c:v>743030468</c:v>
                </c:pt>
                <c:pt idx="17165">
                  <c:v>743030468</c:v>
                </c:pt>
                <c:pt idx="17166">
                  <c:v>743030468</c:v>
                </c:pt>
                <c:pt idx="17167">
                  <c:v>743030468</c:v>
                </c:pt>
                <c:pt idx="17168">
                  <c:v>743393578</c:v>
                </c:pt>
                <c:pt idx="17169">
                  <c:v>743393578</c:v>
                </c:pt>
                <c:pt idx="17170">
                  <c:v>743393578</c:v>
                </c:pt>
                <c:pt idx="17171">
                  <c:v>743393578</c:v>
                </c:pt>
                <c:pt idx="17172">
                  <c:v>743393578</c:v>
                </c:pt>
                <c:pt idx="17173">
                  <c:v>743393578</c:v>
                </c:pt>
                <c:pt idx="17174">
                  <c:v>743393578</c:v>
                </c:pt>
                <c:pt idx="17175">
                  <c:v>743393578</c:v>
                </c:pt>
                <c:pt idx="17176">
                  <c:v>743393578</c:v>
                </c:pt>
                <c:pt idx="17177">
                  <c:v>743393578</c:v>
                </c:pt>
                <c:pt idx="17178">
                  <c:v>743470693</c:v>
                </c:pt>
                <c:pt idx="17179">
                  <c:v>743470693</c:v>
                </c:pt>
                <c:pt idx="17180">
                  <c:v>743470693</c:v>
                </c:pt>
                <c:pt idx="17181">
                  <c:v>743470693</c:v>
                </c:pt>
                <c:pt idx="17182">
                  <c:v>743533002</c:v>
                </c:pt>
                <c:pt idx="17183">
                  <c:v>743533002</c:v>
                </c:pt>
                <c:pt idx="17184">
                  <c:v>743533002</c:v>
                </c:pt>
                <c:pt idx="17185">
                  <c:v>743533002</c:v>
                </c:pt>
                <c:pt idx="17186">
                  <c:v>743533002</c:v>
                </c:pt>
                <c:pt idx="17187">
                  <c:v>743533002</c:v>
                </c:pt>
                <c:pt idx="17188">
                  <c:v>743533002</c:v>
                </c:pt>
                <c:pt idx="17189">
                  <c:v>743533002</c:v>
                </c:pt>
                <c:pt idx="17190">
                  <c:v>743533002</c:v>
                </c:pt>
                <c:pt idx="17191">
                  <c:v>743533002</c:v>
                </c:pt>
                <c:pt idx="17192">
                  <c:v>743800373</c:v>
                </c:pt>
                <c:pt idx="17193">
                  <c:v>743800373</c:v>
                </c:pt>
                <c:pt idx="17194">
                  <c:v>743800373</c:v>
                </c:pt>
                <c:pt idx="17195">
                  <c:v>743800373</c:v>
                </c:pt>
                <c:pt idx="17196">
                  <c:v>743800373</c:v>
                </c:pt>
                <c:pt idx="17197">
                  <c:v>743800373</c:v>
                </c:pt>
                <c:pt idx="17198">
                  <c:v>743800373</c:v>
                </c:pt>
                <c:pt idx="17199">
                  <c:v>743800373</c:v>
                </c:pt>
                <c:pt idx="17200">
                  <c:v>743800373</c:v>
                </c:pt>
                <c:pt idx="17201">
                  <c:v>743800373</c:v>
                </c:pt>
                <c:pt idx="17202">
                  <c:v>743811693</c:v>
                </c:pt>
                <c:pt idx="17203">
                  <c:v>743821221</c:v>
                </c:pt>
                <c:pt idx="17204">
                  <c:v>743821221</c:v>
                </c:pt>
                <c:pt idx="17205">
                  <c:v>743821221</c:v>
                </c:pt>
                <c:pt idx="17206">
                  <c:v>743821221</c:v>
                </c:pt>
                <c:pt idx="17207">
                  <c:v>743821221</c:v>
                </c:pt>
                <c:pt idx="17208">
                  <c:v>743821221</c:v>
                </c:pt>
                <c:pt idx="17209">
                  <c:v>743821221</c:v>
                </c:pt>
                <c:pt idx="17210">
                  <c:v>743821221</c:v>
                </c:pt>
                <c:pt idx="17211">
                  <c:v>743821221</c:v>
                </c:pt>
                <c:pt idx="17212">
                  <c:v>743821221</c:v>
                </c:pt>
                <c:pt idx="17213">
                  <c:v>743914987</c:v>
                </c:pt>
                <c:pt idx="17214">
                  <c:v>743914987</c:v>
                </c:pt>
                <c:pt idx="17215">
                  <c:v>743914987</c:v>
                </c:pt>
                <c:pt idx="17216">
                  <c:v>743914987</c:v>
                </c:pt>
                <c:pt idx="17217">
                  <c:v>743914987</c:v>
                </c:pt>
                <c:pt idx="17218">
                  <c:v>743914987</c:v>
                </c:pt>
                <c:pt idx="17219">
                  <c:v>743914987</c:v>
                </c:pt>
                <c:pt idx="17220">
                  <c:v>743914987</c:v>
                </c:pt>
                <c:pt idx="17221">
                  <c:v>743914987</c:v>
                </c:pt>
                <c:pt idx="17222">
                  <c:v>743914987</c:v>
                </c:pt>
                <c:pt idx="17223">
                  <c:v>743914987</c:v>
                </c:pt>
                <c:pt idx="17224">
                  <c:v>743914987</c:v>
                </c:pt>
                <c:pt idx="17225">
                  <c:v>743914987</c:v>
                </c:pt>
                <c:pt idx="17226">
                  <c:v>743914987</c:v>
                </c:pt>
                <c:pt idx="17227">
                  <c:v>743914987</c:v>
                </c:pt>
                <c:pt idx="17228">
                  <c:v>743914987</c:v>
                </c:pt>
                <c:pt idx="17229">
                  <c:v>743914987</c:v>
                </c:pt>
                <c:pt idx="17230">
                  <c:v>743914987</c:v>
                </c:pt>
                <c:pt idx="17231">
                  <c:v>743914987</c:v>
                </c:pt>
                <c:pt idx="17232">
                  <c:v>743914987</c:v>
                </c:pt>
                <c:pt idx="17233">
                  <c:v>743914987</c:v>
                </c:pt>
                <c:pt idx="17234">
                  <c:v>743914987</c:v>
                </c:pt>
                <c:pt idx="17235">
                  <c:v>743914987</c:v>
                </c:pt>
                <c:pt idx="17236">
                  <c:v>744178250</c:v>
                </c:pt>
                <c:pt idx="17237">
                  <c:v>744178250</c:v>
                </c:pt>
                <c:pt idx="17238">
                  <c:v>744178250</c:v>
                </c:pt>
                <c:pt idx="17239">
                  <c:v>744178250</c:v>
                </c:pt>
                <c:pt idx="17240">
                  <c:v>744178250</c:v>
                </c:pt>
                <c:pt idx="17241">
                  <c:v>744178250</c:v>
                </c:pt>
                <c:pt idx="17242">
                  <c:v>744178250</c:v>
                </c:pt>
                <c:pt idx="17243">
                  <c:v>744178250</c:v>
                </c:pt>
                <c:pt idx="17244">
                  <c:v>744178250</c:v>
                </c:pt>
                <c:pt idx="17245">
                  <c:v>744178250</c:v>
                </c:pt>
                <c:pt idx="17246">
                  <c:v>744178250</c:v>
                </c:pt>
                <c:pt idx="17247">
                  <c:v>744178250</c:v>
                </c:pt>
                <c:pt idx="17248">
                  <c:v>744178250</c:v>
                </c:pt>
                <c:pt idx="17249">
                  <c:v>744178250</c:v>
                </c:pt>
                <c:pt idx="17250">
                  <c:v>744178250</c:v>
                </c:pt>
                <c:pt idx="17251">
                  <c:v>744178250</c:v>
                </c:pt>
                <c:pt idx="17252">
                  <c:v>744178250</c:v>
                </c:pt>
                <c:pt idx="17253">
                  <c:v>744178250</c:v>
                </c:pt>
                <c:pt idx="17254">
                  <c:v>744178250</c:v>
                </c:pt>
                <c:pt idx="17255">
                  <c:v>744178250</c:v>
                </c:pt>
                <c:pt idx="17256">
                  <c:v>744422289</c:v>
                </c:pt>
                <c:pt idx="17257">
                  <c:v>744422289</c:v>
                </c:pt>
                <c:pt idx="17258">
                  <c:v>744422289</c:v>
                </c:pt>
                <c:pt idx="17259">
                  <c:v>744422289</c:v>
                </c:pt>
                <c:pt idx="17260">
                  <c:v>744422289</c:v>
                </c:pt>
                <c:pt idx="17261">
                  <c:v>744422289</c:v>
                </c:pt>
                <c:pt idx="17262">
                  <c:v>744422289</c:v>
                </c:pt>
                <c:pt idx="17263">
                  <c:v>744422289</c:v>
                </c:pt>
                <c:pt idx="17264">
                  <c:v>744422289</c:v>
                </c:pt>
                <c:pt idx="17265">
                  <c:v>744422289</c:v>
                </c:pt>
                <c:pt idx="17266">
                  <c:v>744422289</c:v>
                </c:pt>
                <c:pt idx="17267">
                  <c:v>744422289</c:v>
                </c:pt>
                <c:pt idx="17268">
                  <c:v>744422289</c:v>
                </c:pt>
                <c:pt idx="17269">
                  <c:v>744422289</c:v>
                </c:pt>
                <c:pt idx="17270">
                  <c:v>744928617</c:v>
                </c:pt>
                <c:pt idx="17271">
                  <c:v>744928617</c:v>
                </c:pt>
                <c:pt idx="17272">
                  <c:v>744928624</c:v>
                </c:pt>
                <c:pt idx="17273">
                  <c:v>745057626</c:v>
                </c:pt>
                <c:pt idx="17274">
                  <c:v>745057626</c:v>
                </c:pt>
                <c:pt idx="17275">
                  <c:v>745177626</c:v>
                </c:pt>
                <c:pt idx="17276">
                  <c:v>745177626</c:v>
                </c:pt>
                <c:pt idx="17277">
                  <c:v>745177626</c:v>
                </c:pt>
                <c:pt idx="17278">
                  <c:v>745177626</c:v>
                </c:pt>
                <c:pt idx="17279">
                  <c:v>745177626</c:v>
                </c:pt>
                <c:pt idx="17280">
                  <c:v>745177626</c:v>
                </c:pt>
                <c:pt idx="17281">
                  <c:v>745177626</c:v>
                </c:pt>
                <c:pt idx="17282">
                  <c:v>745177626</c:v>
                </c:pt>
                <c:pt idx="17283">
                  <c:v>745177626</c:v>
                </c:pt>
                <c:pt idx="17284">
                  <c:v>745177626</c:v>
                </c:pt>
                <c:pt idx="17285">
                  <c:v>745450609</c:v>
                </c:pt>
                <c:pt idx="17286">
                  <c:v>745450609</c:v>
                </c:pt>
                <c:pt idx="17287">
                  <c:v>745450609</c:v>
                </c:pt>
                <c:pt idx="17288">
                  <c:v>745450609</c:v>
                </c:pt>
                <c:pt idx="17289">
                  <c:v>745450609</c:v>
                </c:pt>
                <c:pt idx="17290">
                  <c:v>745450609</c:v>
                </c:pt>
                <c:pt idx="17291">
                  <c:v>745450609</c:v>
                </c:pt>
                <c:pt idx="17292">
                  <c:v>745450609</c:v>
                </c:pt>
                <c:pt idx="17293">
                  <c:v>745450609</c:v>
                </c:pt>
                <c:pt idx="17294">
                  <c:v>745450609</c:v>
                </c:pt>
                <c:pt idx="17295">
                  <c:v>745450609</c:v>
                </c:pt>
                <c:pt idx="17296">
                  <c:v>745450609</c:v>
                </c:pt>
                <c:pt idx="17297">
                  <c:v>745450609</c:v>
                </c:pt>
                <c:pt idx="17298">
                  <c:v>745450609</c:v>
                </c:pt>
                <c:pt idx="17299">
                  <c:v>745450609</c:v>
                </c:pt>
                <c:pt idx="17300">
                  <c:v>745450609</c:v>
                </c:pt>
                <c:pt idx="17301">
                  <c:v>745450609</c:v>
                </c:pt>
                <c:pt idx="17302">
                  <c:v>745450609</c:v>
                </c:pt>
                <c:pt idx="17303">
                  <c:v>745450609</c:v>
                </c:pt>
                <c:pt idx="17304">
                  <c:v>745450609</c:v>
                </c:pt>
                <c:pt idx="17305">
                  <c:v>745450609</c:v>
                </c:pt>
                <c:pt idx="17306">
                  <c:v>745450609</c:v>
                </c:pt>
                <c:pt idx="17307">
                  <c:v>745450609</c:v>
                </c:pt>
                <c:pt idx="17308">
                  <c:v>745450609</c:v>
                </c:pt>
                <c:pt idx="17309">
                  <c:v>745450609</c:v>
                </c:pt>
                <c:pt idx="17310">
                  <c:v>745629650</c:v>
                </c:pt>
                <c:pt idx="17311">
                  <c:v>745629650</c:v>
                </c:pt>
                <c:pt idx="17312">
                  <c:v>745629650</c:v>
                </c:pt>
                <c:pt idx="17313">
                  <c:v>745805816</c:v>
                </c:pt>
                <c:pt idx="17314">
                  <c:v>745873217</c:v>
                </c:pt>
                <c:pt idx="17315">
                  <c:v>745873217</c:v>
                </c:pt>
                <c:pt idx="17316">
                  <c:v>745873217</c:v>
                </c:pt>
                <c:pt idx="17317">
                  <c:v>745873217</c:v>
                </c:pt>
                <c:pt idx="17318">
                  <c:v>745938916</c:v>
                </c:pt>
                <c:pt idx="17319">
                  <c:v>745938916</c:v>
                </c:pt>
                <c:pt idx="17320">
                  <c:v>745938916</c:v>
                </c:pt>
                <c:pt idx="17321">
                  <c:v>745938916</c:v>
                </c:pt>
                <c:pt idx="17322">
                  <c:v>745938916</c:v>
                </c:pt>
                <c:pt idx="17323">
                  <c:v>745938916</c:v>
                </c:pt>
                <c:pt idx="17324">
                  <c:v>745938916</c:v>
                </c:pt>
                <c:pt idx="17325">
                  <c:v>745938916</c:v>
                </c:pt>
                <c:pt idx="17326">
                  <c:v>745938916</c:v>
                </c:pt>
                <c:pt idx="17327">
                  <c:v>745938916</c:v>
                </c:pt>
                <c:pt idx="17328">
                  <c:v>745938916</c:v>
                </c:pt>
                <c:pt idx="17329">
                  <c:v>745938916</c:v>
                </c:pt>
                <c:pt idx="17330">
                  <c:v>745938916</c:v>
                </c:pt>
                <c:pt idx="17331">
                  <c:v>745938916</c:v>
                </c:pt>
                <c:pt idx="17332">
                  <c:v>745938916</c:v>
                </c:pt>
                <c:pt idx="17333">
                  <c:v>745938916</c:v>
                </c:pt>
                <c:pt idx="17334">
                  <c:v>745938916</c:v>
                </c:pt>
                <c:pt idx="17335">
                  <c:v>745938916</c:v>
                </c:pt>
                <c:pt idx="17336">
                  <c:v>745938916</c:v>
                </c:pt>
                <c:pt idx="17337">
                  <c:v>745938916</c:v>
                </c:pt>
                <c:pt idx="17338">
                  <c:v>745950571</c:v>
                </c:pt>
                <c:pt idx="17339">
                  <c:v>745950571</c:v>
                </c:pt>
                <c:pt idx="17340">
                  <c:v>745950571</c:v>
                </c:pt>
                <c:pt idx="17341">
                  <c:v>745950571</c:v>
                </c:pt>
                <c:pt idx="17342">
                  <c:v>745950571</c:v>
                </c:pt>
                <c:pt idx="17343">
                  <c:v>745950571</c:v>
                </c:pt>
                <c:pt idx="17344">
                  <c:v>745950571</c:v>
                </c:pt>
                <c:pt idx="17345">
                  <c:v>745950571</c:v>
                </c:pt>
                <c:pt idx="17346">
                  <c:v>745950571</c:v>
                </c:pt>
                <c:pt idx="17347">
                  <c:v>745950571</c:v>
                </c:pt>
                <c:pt idx="17348">
                  <c:v>745950571</c:v>
                </c:pt>
                <c:pt idx="17349">
                  <c:v>745950571</c:v>
                </c:pt>
                <c:pt idx="17350">
                  <c:v>745950571</c:v>
                </c:pt>
                <c:pt idx="17351">
                  <c:v>745950571</c:v>
                </c:pt>
                <c:pt idx="17352">
                  <c:v>745950571</c:v>
                </c:pt>
                <c:pt idx="17353">
                  <c:v>745950571</c:v>
                </c:pt>
                <c:pt idx="17354">
                  <c:v>745950571</c:v>
                </c:pt>
                <c:pt idx="17355">
                  <c:v>745950571</c:v>
                </c:pt>
                <c:pt idx="17356">
                  <c:v>745950571</c:v>
                </c:pt>
                <c:pt idx="17357">
                  <c:v>745950571</c:v>
                </c:pt>
                <c:pt idx="17358">
                  <c:v>745950571</c:v>
                </c:pt>
                <c:pt idx="17359">
                  <c:v>745950571</c:v>
                </c:pt>
                <c:pt idx="17360">
                  <c:v>745950571</c:v>
                </c:pt>
                <c:pt idx="17361">
                  <c:v>745950571</c:v>
                </c:pt>
                <c:pt idx="17362">
                  <c:v>745950571</c:v>
                </c:pt>
                <c:pt idx="17363">
                  <c:v>746112384</c:v>
                </c:pt>
                <c:pt idx="17364">
                  <c:v>746112384</c:v>
                </c:pt>
                <c:pt idx="17365">
                  <c:v>746112384</c:v>
                </c:pt>
                <c:pt idx="17366">
                  <c:v>746532561</c:v>
                </c:pt>
                <c:pt idx="17367">
                  <c:v>746532561</c:v>
                </c:pt>
                <c:pt idx="17368">
                  <c:v>746532561</c:v>
                </c:pt>
                <c:pt idx="17369">
                  <c:v>747110786</c:v>
                </c:pt>
                <c:pt idx="17370">
                  <c:v>747110786</c:v>
                </c:pt>
                <c:pt idx="17371">
                  <c:v>747253097</c:v>
                </c:pt>
                <c:pt idx="17372">
                  <c:v>747253097</c:v>
                </c:pt>
                <c:pt idx="17373">
                  <c:v>747253097</c:v>
                </c:pt>
                <c:pt idx="17374">
                  <c:v>747253097</c:v>
                </c:pt>
                <c:pt idx="17375">
                  <c:v>747253097</c:v>
                </c:pt>
                <c:pt idx="17376">
                  <c:v>747253097</c:v>
                </c:pt>
                <c:pt idx="17377">
                  <c:v>747253097</c:v>
                </c:pt>
                <c:pt idx="17378">
                  <c:v>747253097</c:v>
                </c:pt>
                <c:pt idx="17379">
                  <c:v>747253097</c:v>
                </c:pt>
                <c:pt idx="17380">
                  <c:v>747266695</c:v>
                </c:pt>
                <c:pt idx="17381">
                  <c:v>747266695</c:v>
                </c:pt>
                <c:pt idx="17382">
                  <c:v>747266695</c:v>
                </c:pt>
                <c:pt idx="17383">
                  <c:v>747266695</c:v>
                </c:pt>
                <c:pt idx="17384">
                  <c:v>747266695</c:v>
                </c:pt>
                <c:pt idx="17385">
                  <c:v>747266695</c:v>
                </c:pt>
                <c:pt idx="17386">
                  <c:v>748005509</c:v>
                </c:pt>
                <c:pt idx="17387">
                  <c:v>749017653</c:v>
                </c:pt>
                <c:pt idx="17388">
                  <c:v>749017653</c:v>
                </c:pt>
                <c:pt idx="17389">
                  <c:v>749017653</c:v>
                </c:pt>
                <c:pt idx="17390">
                  <c:v>749629273</c:v>
                </c:pt>
                <c:pt idx="17391">
                  <c:v>749629273</c:v>
                </c:pt>
                <c:pt idx="17392">
                  <c:v>749629273</c:v>
                </c:pt>
                <c:pt idx="17393">
                  <c:v>749629273</c:v>
                </c:pt>
                <c:pt idx="17394">
                  <c:v>749629273</c:v>
                </c:pt>
                <c:pt idx="17395">
                  <c:v>749629273</c:v>
                </c:pt>
                <c:pt idx="17396">
                  <c:v>749629273</c:v>
                </c:pt>
                <c:pt idx="17397">
                  <c:v>749629273</c:v>
                </c:pt>
                <c:pt idx="17398">
                  <c:v>749629273</c:v>
                </c:pt>
                <c:pt idx="17399">
                  <c:v>749629273</c:v>
                </c:pt>
                <c:pt idx="17400">
                  <c:v>749629273</c:v>
                </c:pt>
                <c:pt idx="17401">
                  <c:v>749629273</c:v>
                </c:pt>
                <c:pt idx="17402">
                  <c:v>749629273</c:v>
                </c:pt>
                <c:pt idx="17403">
                  <c:v>749654278</c:v>
                </c:pt>
                <c:pt idx="17404">
                  <c:v>749654278</c:v>
                </c:pt>
                <c:pt idx="17405">
                  <c:v>749949962</c:v>
                </c:pt>
                <c:pt idx="17406">
                  <c:v>749949962</c:v>
                </c:pt>
                <c:pt idx="17407">
                  <c:v>749949962</c:v>
                </c:pt>
                <c:pt idx="17408">
                  <c:v>749949962</c:v>
                </c:pt>
                <c:pt idx="17409">
                  <c:v>749949962</c:v>
                </c:pt>
                <c:pt idx="17410">
                  <c:v>749949962</c:v>
                </c:pt>
                <c:pt idx="17411">
                  <c:v>749949962</c:v>
                </c:pt>
                <c:pt idx="17412">
                  <c:v>749949962</c:v>
                </c:pt>
                <c:pt idx="17413">
                  <c:v>749949962</c:v>
                </c:pt>
                <c:pt idx="17414">
                  <c:v>749949962</c:v>
                </c:pt>
                <c:pt idx="17415">
                  <c:v>749949962</c:v>
                </c:pt>
                <c:pt idx="17416">
                  <c:v>749949962</c:v>
                </c:pt>
                <c:pt idx="17417">
                  <c:v>749949962</c:v>
                </c:pt>
                <c:pt idx="17418">
                  <c:v>749949962</c:v>
                </c:pt>
                <c:pt idx="17419">
                  <c:v>749949962</c:v>
                </c:pt>
                <c:pt idx="17420">
                  <c:v>749949962</c:v>
                </c:pt>
                <c:pt idx="17421">
                  <c:v>749949962</c:v>
                </c:pt>
                <c:pt idx="17422">
                  <c:v>749949962</c:v>
                </c:pt>
                <c:pt idx="17423">
                  <c:v>749949962</c:v>
                </c:pt>
                <c:pt idx="17424">
                  <c:v>750184637</c:v>
                </c:pt>
                <c:pt idx="17425">
                  <c:v>750184637</c:v>
                </c:pt>
                <c:pt idx="17426">
                  <c:v>750184637</c:v>
                </c:pt>
                <c:pt idx="17427">
                  <c:v>750184637</c:v>
                </c:pt>
                <c:pt idx="17428">
                  <c:v>750184637</c:v>
                </c:pt>
                <c:pt idx="17429">
                  <c:v>750184637</c:v>
                </c:pt>
                <c:pt idx="17430">
                  <c:v>750184637</c:v>
                </c:pt>
                <c:pt idx="17431">
                  <c:v>750184637</c:v>
                </c:pt>
                <c:pt idx="17432">
                  <c:v>750414227</c:v>
                </c:pt>
                <c:pt idx="17433">
                  <c:v>750764207</c:v>
                </c:pt>
                <c:pt idx="17434">
                  <c:v>750764207</c:v>
                </c:pt>
                <c:pt idx="17435">
                  <c:v>750764207</c:v>
                </c:pt>
                <c:pt idx="17436">
                  <c:v>750764207</c:v>
                </c:pt>
                <c:pt idx="17437">
                  <c:v>750764207</c:v>
                </c:pt>
                <c:pt idx="17438">
                  <c:v>750764207</c:v>
                </c:pt>
                <c:pt idx="17439">
                  <c:v>750764207</c:v>
                </c:pt>
                <c:pt idx="17440">
                  <c:v>750764207</c:v>
                </c:pt>
                <c:pt idx="17441">
                  <c:v>750764207</c:v>
                </c:pt>
                <c:pt idx="17442">
                  <c:v>750764207</c:v>
                </c:pt>
                <c:pt idx="17443">
                  <c:v>750764207</c:v>
                </c:pt>
                <c:pt idx="17444">
                  <c:v>750764207</c:v>
                </c:pt>
                <c:pt idx="17445">
                  <c:v>750764793</c:v>
                </c:pt>
                <c:pt idx="17446">
                  <c:v>750764793</c:v>
                </c:pt>
                <c:pt idx="17447">
                  <c:v>750764793</c:v>
                </c:pt>
                <c:pt idx="17448">
                  <c:v>750764793</c:v>
                </c:pt>
                <c:pt idx="17449">
                  <c:v>750764793</c:v>
                </c:pt>
                <c:pt idx="17450">
                  <c:v>750764793</c:v>
                </c:pt>
                <c:pt idx="17451">
                  <c:v>750764793</c:v>
                </c:pt>
                <c:pt idx="17452">
                  <c:v>750764793</c:v>
                </c:pt>
                <c:pt idx="17453">
                  <c:v>750764793</c:v>
                </c:pt>
                <c:pt idx="17454">
                  <c:v>750764793</c:v>
                </c:pt>
                <c:pt idx="17455">
                  <c:v>750764793</c:v>
                </c:pt>
                <c:pt idx="17456">
                  <c:v>750764793</c:v>
                </c:pt>
                <c:pt idx="17457">
                  <c:v>750764793</c:v>
                </c:pt>
                <c:pt idx="17458">
                  <c:v>750764793</c:v>
                </c:pt>
                <c:pt idx="17459">
                  <c:v>750764793</c:v>
                </c:pt>
                <c:pt idx="17460">
                  <c:v>750764793</c:v>
                </c:pt>
                <c:pt idx="17461">
                  <c:v>750764793</c:v>
                </c:pt>
                <c:pt idx="17462">
                  <c:v>750764793</c:v>
                </c:pt>
                <c:pt idx="17463">
                  <c:v>750764793</c:v>
                </c:pt>
                <c:pt idx="17464">
                  <c:v>750764793</c:v>
                </c:pt>
                <c:pt idx="17465">
                  <c:v>750764793</c:v>
                </c:pt>
                <c:pt idx="17466">
                  <c:v>750764793</c:v>
                </c:pt>
                <c:pt idx="17467">
                  <c:v>750764793</c:v>
                </c:pt>
                <c:pt idx="17468">
                  <c:v>750764793</c:v>
                </c:pt>
                <c:pt idx="17469">
                  <c:v>750764793</c:v>
                </c:pt>
                <c:pt idx="17470">
                  <c:v>750764793</c:v>
                </c:pt>
                <c:pt idx="17471">
                  <c:v>750764793</c:v>
                </c:pt>
                <c:pt idx="17472">
                  <c:v>750764793</c:v>
                </c:pt>
                <c:pt idx="17473">
                  <c:v>750764793</c:v>
                </c:pt>
                <c:pt idx="17474">
                  <c:v>750764793</c:v>
                </c:pt>
                <c:pt idx="17475">
                  <c:v>751611020</c:v>
                </c:pt>
                <c:pt idx="17476">
                  <c:v>751611020</c:v>
                </c:pt>
                <c:pt idx="17477">
                  <c:v>751611020</c:v>
                </c:pt>
                <c:pt idx="17478">
                  <c:v>751611020</c:v>
                </c:pt>
                <c:pt idx="17479">
                  <c:v>751611020</c:v>
                </c:pt>
                <c:pt idx="17480">
                  <c:v>751611020</c:v>
                </c:pt>
                <c:pt idx="17481">
                  <c:v>751611020</c:v>
                </c:pt>
                <c:pt idx="17482">
                  <c:v>751611020</c:v>
                </c:pt>
                <c:pt idx="17483">
                  <c:v>751611020</c:v>
                </c:pt>
                <c:pt idx="17484">
                  <c:v>751650147</c:v>
                </c:pt>
                <c:pt idx="17485">
                  <c:v>751650147</c:v>
                </c:pt>
                <c:pt idx="17486">
                  <c:v>751650147</c:v>
                </c:pt>
                <c:pt idx="17487">
                  <c:v>751650147</c:v>
                </c:pt>
                <c:pt idx="17488">
                  <c:v>751650147</c:v>
                </c:pt>
                <c:pt idx="17489">
                  <c:v>751650147</c:v>
                </c:pt>
                <c:pt idx="17490">
                  <c:v>751650147</c:v>
                </c:pt>
                <c:pt idx="17491">
                  <c:v>751650147</c:v>
                </c:pt>
                <c:pt idx="17492">
                  <c:v>751650147</c:v>
                </c:pt>
                <c:pt idx="17493">
                  <c:v>751650147</c:v>
                </c:pt>
                <c:pt idx="17494">
                  <c:v>751650147</c:v>
                </c:pt>
                <c:pt idx="17495">
                  <c:v>751973058</c:v>
                </c:pt>
                <c:pt idx="17496">
                  <c:v>751973058</c:v>
                </c:pt>
                <c:pt idx="17497">
                  <c:v>751973058</c:v>
                </c:pt>
                <c:pt idx="17498">
                  <c:v>751973058</c:v>
                </c:pt>
                <c:pt idx="17499">
                  <c:v>751973058</c:v>
                </c:pt>
                <c:pt idx="17500">
                  <c:v>751973058</c:v>
                </c:pt>
                <c:pt idx="17501">
                  <c:v>751973058</c:v>
                </c:pt>
                <c:pt idx="17502">
                  <c:v>751973058</c:v>
                </c:pt>
                <c:pt idx="17503">
                  <c:v>751973058</c:v>
                </c:pt>
                <c:pt idx="17504">
                  <c:v>751973058</c:v>
                </c:pt>
                <c:pt idx="17505">
                  <c:v>752322334</c:v>
                </c:pt>
                <c:pt idx="17506">
                  <c:v>752653625</c:v>
                </c:pt>
                <c:pt idx="17507">
                  <c:v>752653625</c:v>
                </c:pt>
                <c:pt idx="17508">
                  <c:v>752653625</c:v>
                </c:pt>
                <c:pt idx="17509">
                  <c:v>752653625</c:v>
                </c:pt>
                <c:pt idx="17510">
                  <c:v>752714022</c:v>
                </c:pt>
                <c:pt idx="17511">
                  <c:v>752714022</c:v>
                </c:pt>
                <c:pt idx="17512">
                  <c:v>752714022</c:v>
                </c:pt>
                <c:pt idx="17513">
                  <c:v>752714022</c:v>
                </c:pt>
                <c:pt idx="17514">
                  <c:v>752714022</c:v>
                </c:pt>
                <c:pt idx="17515">
                  <c:v>752714022</c:v>
                </c:pt>
                <c:pt idx="17516">
                  <c:v>752714022</c:v>
                </c:pt>
                <c:pt idx="17517">
                  <c:v>752714022</c:v>
                </c:pt>
                <c:pt idx="17518">
                  <c:v>752714022</c:v>
                </c:pt>
                <c:pt idx="17519">
                  <c:v>752714022</c:v>
                </c:pt>
                <c:pt idx="17520">
                  <c:v>752714022</c:v>
                </c:pt>
                <c:pt idx="17521">
                  <c:v>752714022</c:v>
                </c:pt>
                <c:pt idx="17522">
                  <c:v>752714022</c:v>
                </c:pt>
                <c:pt idx="17523">
                  <c:v>752714022</c:v>
                </c:pt>
                <c:pt idx="17524">
                  <c:v>752714022</c:v>
                </c:pt>
                <c:pt idx="17525">
                  <c:v>752714022</c:v>
                </c:pt>
                <c:pt idx="17526">
                  <c:v>752714022</c:v>
                </c:pt>
                <c:pt idx="17527">
                  <c:v>752714022</c:v>
                </c:pt>
                <c:pt idx="17528">
                  <c:v>752714022</c:v>
                </c:pt>
                <c:pt idx="17529">
                  <c:v>752714022</c:v>
                </c:pt>
                <c:pt idx="17530">
                  <c:v>752714022</c:v>
                </c:pt>
                <c:pt idx="17531">
                  <c:v>752714022</c:v>
                </c:pt>
                <c:pt idx="17532">
                  <c:v>752714022</c:v>
                </c:pt>
                <c:pt idx="17533">
                  <c:v>752714022</c:v>
                </c:pt>
                <c:pt idx="17534">
                  <c:v>752714022</c:v>
                </c:pt>
                <c:pt idx="17535">
                  <c:v>752971177</c:v>
                </c:pt>
                <c:pt idx="17536">
                  <c:v>752971177</c:v>
                </c:pt>
                <c:pt idx="17537">
                  <c:v>752971177</c:v>
                </c:pt>
                <c:pt idx="17538">
                  <c:v>752971177</c:v>
                </c:pt>
                <c:pt idx="17539">
                  <c:v>752971177</c:v>
                </c:pt>
                <c:pt idx="17540">
                  <c:v>752977889</c:v>
                </c:pt>
                <c:pt idx="17541">
                  <c:v>752977889</c:v>
                </c:pt>
                <c:pt idx="17542">
                  <c:v>752977889</c:v>
                </c:pt>
                <c:pt idx="17543">
                  <c:v>752977889</c:v>
                </c:pt>
                <c:pt idx="17544">
                  <c:v>752977889</c:v>
                </c:pt>
                <c:pt idx="17545">
                  <c:v>752985544</c:v>
                </c:pt>
                <c:pt idx="17546">
                  <c:v>752985544</c:v>
                </c:pt>
                <c:pt idx="17547">
                  <c:v>752985544</c:v>
                </c:pt>
                <c:pt idx="17548">
                  <c:v>753175416</c:v>
                </c:pt>
                <c:pt idx="17549">
                  <c:v>753175416</c:v>
                </c:pt>
                <c:pt idx="17550">
                  <c:v>753175416</c:v>
                </c:pt>
                <c:pt idx="17551">
                  <c:v>753175416</c:v>
                </c:pt>
                <c:pt idx="17552">
                  <c:v>753175416</c:v>
                </c:pt>
                <c:pt idx="17553">
                  <c:v>753326438</c:v>
                </c:pt>
                <c:pt idx="17554">
                  <c:v>753326438</c:v>
                </c:pt>
                <c:pt idx="17555">
                  <c:v>753326438</c:v>
                </c:pt>
                <c:pt idx="17556">
                  <c:v>753326438</c:v>
                </c:pt>
                <c:pt idx="17557">
                  <c:v>753326438</c:v>
                </c:pt>
                <c:pt idx="17558">
                  <c:v>753326438</c:v>
                </c:pt>
                <c:pt idx="17559">
                  <c:v>753326438</c:v>
                </c:pt>
                <c:pt idx="17560">
                  <c:v>753326438</c:v>
                </c:pt>
                <c:pt idx="17561">
                  <c:v>753326438</c:v>
                </c:pt>
                <c:pt idx="17562">
                  <c:v>753326438</c:v>
                </c:pt>
                <c:pt idx="17563">
                  <c:v>753326438</c:v>
                </c:pt>
                <c:pt idx="17564">
                  <c:v>753326438</c:v>
                </c:pt>
                <c:pt idx="17565">
                  <c:v>753326438</c:v>
                </c:pt>
                <c:pt idx="17566">
                  <c:v>753326438</c:v>
                </c:pt>
                <c:pt idx="17567">
                  <c:v>753326438</c:v>
                </c:pt>
                <c:pt idx="17568">
                  <c:v>753326438</c:v>
                </c:pt>
                <c:pt idx="17569">
                  <c:v>753326438</c:v>
                </c:pt>
                <c:pt idx="17570">
                  <c:v>753326438</c:v>
                </c:pt>
                <c:pt idx="17571">
                  <c:v>753367527</c:v>
                </c:pt>
                <c:pt idx="17572">
                  <c:v>753911256</c:v>
                </c:pt>
                <c:pt idx="17573">
                  <c:v>754486059</c:v>
                </c:pt>
                <c:pt idx="17574">
                  <c:v>754486059</c:v>
                </c:pt>
                <c:pt idx="17575">
                  <c:v>754486059</c:v>
                </c:pt>
                <c:pt idx="17576">
                  <c:v>754486059</c:v>
                </c:pt>
                <c:pt idx="17577">
                  <c:v>754486059</c:v>
                </c:pt>
                <c:pt idx="17578">
                  <c:v>754486059</c:v>
                </c:pt>
                <c:pt idx="17579">
                  <c:v>754486059</c:v>
                </c:pt>
                <c:pt idx="17580">
                  <c:v>754486059</c:v>
                </c:pt>
                <c:pt idx="17581">
                  <c:v>754486059</c:v>
                </c:pt>
                <c:pt idx="17582">
                  <c:v>754486059</c:v>
                </c:pt>
                <c:pt idx="17583">
                  <c:v>754537547</c:v>
                </c:pt>
                <c:pt idx="17584">
                  <c:v>754537547</c:v>
                </c:pt>
                <c:pt idx="17585">
                  <c:v>754537547</c:v>
                </c:pt>
                <c:pt idx="17586">
                  <c:v>754537547</c:v>
                </c:pt>
                <c:pt idx="17587">
                  <c:v>754537547</c:v>
                </c:pt>
                <c:pt idx="17588">
                  <c:v>754537547</c:v>
                </c:pt>
                <c:pt idx="17589">
                  <c:v>754537547</c:v>
                </c:pt>
                <c:pt idx="17590">
                  <c:v>754821174</c:v>
                </c:pt>
                <c:pt idx="17591">
                  <c:v>754821174</c:v>
                </c:pt>
                <c:pt idx="17592">
                  <c:v>754821174</c:v>
                </c:pt>
                <c:pt idx="17593">
                  <c:v>754821174</c:v>
                </c:pt>
                <c:pt idx="17594">
                  <c:v>754821174</c:v>
                </c:pt>
                <c:pt idx="17595">
                  <c:v>754821174</c:v>
                </c:pt>
                <c:pt idx="17596">
                  <c:v>754821174</c:v>
                </c:pt>
                <c:pt idx="17597">
                  <c:v>754821174</c:v>
                </c:pt>
                <c:pt idx="17598">
                  <c:v>754821174</c:v>
                </c:pt>
                <c:pt idx="17599">
                  <c:v>754821174</c:v>
                </c:pt>
                <c:pt idx="17600">
                  <c:v>754821174</c:v>
                </c:pt>
                <c:pt idx="17601">
                  <c:v>754821174</c:v>
                </c:pt>
                <c:pt idx="17602">
                  <c:v>754821174</c:v>
                </c:pt>
                <c:pt idx="17603">
                  <c:v>754821174</c:v>
                </c:pt>
                <c:pt idx="17604">
                  <c:v>754821174</c:v>
                </c:pt>
                <c:pt idx="17605">
                  <c:v>754821174</c:v>
                </c:pt>
                <c:pt idx="17606">
                  <c:v>754821174</c:v>
                </c:pt>
                <c:pt idx="17607">
                  <c:v>754821174</c:v>
                </c:pt>
                <c:pt idx="17608">
                  <c:v>755090279</c:v>
                </c:pt>
                <c:pt idx="17609">
                  <c:v>755090279</c:v>
                </c:pt>
                <c:pt idx="17610">
                  <c:v>755090279</c:v>
                </c:pt>
                <c:pt idx="17611">
                  <c:v>755090279</c:v>
                </c:pt>
                <c:pt idx="17612">
                  <c:v>755090279</c:v>
                </c:pt>
                <c:pt idx="17613">
                  <c:v>755090279</c:v>
                </c:pt>
                <c:pt idx="17614">
                  <c:v>755090279</c:v>
                </c:pt>
                <c:pt idx="17615">
                  <c:v>755191392</c:v>
                </c:pt>
                <c:pt idx="17616">
                  <c:v>755191392</c:v>
                </c:pt>
                <c:pt idx="17617">
                  <c:v>755191392</c:v>
                </c:pt>
                <c:pt idx="17618">
                  <c:v>755191392</c:v>
                </c:pt>
                <c:pt idx="17619">
                  <c:v>755191392</c:v>
                </c:pt>
                <c:pt idx="17620">
                  <c:v>755191392</c:v>
                </c:pt>
                <c:pt idx="17621">
                  <c:v>755191392</c:v>
                </c:pt>
                <c:pt idx="17622">
                  <c:v>755191392</c:v>
                </c:pt>
                <c:pt idx="17623">
                  <c:v>755191392</c:v>
                </c:pt>
                <c:pt idx="17624">
                  <c:v>755191392</c:v>
                </c:pt>
                <c:pt idx="17625">
                  <c:v>755191392</c:v>
                </c:pt>
                <c:pt idx="17626">
                  <c:v>755191392</c:v>
                </c:pt>
                <c:pt idx="17627">
                  <c:v>755191392</c:v>
                </c:pt>
                <c:pt idx="17628">
                  <c:v>755191392</c:v>
                </c:pt>
                <c:pt idx="17629">
                  <c:v>755191392</c:v>
                </c:pt>
                <c:pt idx="17630">
                  <c:v>755191392</c:v>
                </c:pt>
                <c:pt idx="17631">
                  <c:v>755191392</c:v>
                </c:pt>
                <c:pt idx="17632">
                  <c:v>755191392</c:v>
                </c:pt>
                <c:pt idx="17633">
                  <c:v>755191392</c:v>
                </c:pt>
                <c:pt idx="17634">
                  <c:v>755191392</c:v>
                </c:pt>
                <c:pt idx="17635">
                  <c:v>755191392</c:v>
                </c:pt>
                <c:pt idx="17636">
                  <c:v>755330744</c:v>
                </c:pt>
                <c:pt idx="17637">
                  <c:v>755330744</c:v>
                </c:pt>
                <c:pt idx="17638">
                  <c:v>755330744</c:v>
                </c:pt>
                <c:pt idx="17639">
                  <c:v>755330744</c:v>
                </c:pt>
                <c:pt idx="17640">
                  <c:v>755330744</c:v>
                </c:pt>
                <c:pt idx="17641">
                  <c:v>755330744</c:v>
                </c:pt>
                <c:pt idx="17642">
                  <c:v>755334057</c:v>
                </c:pt>
                <c:pt idx="17643">
                  <c:v>755334057</c:v>
                </c:pt>
                <c:pt idx="17644">
                  <c:v>755334057</c:v>
                </c:pt>
                <c:pt idx="17645">
                  <c:v>755334057</c:v>
                </c:pt>
                <c:pt idx="17646">
                  <c:v>755334057</c:v>
                </c:pt>
                <c:pt idx="17647">
                  <c:v>755334057</c:v>
                </c:pt>
                <c:pt idx="17648">
                  <c:v>755334057</c:v>
                </c:pt>
                <c:pt idx="17649">
                  <c:v>755441680</c:v>
                </c:pt>
                <c:pt idx="17650">
                  <c:v>755441680</c:v>
                </c:pt>
                <c:pt idx="17651">
                  <c:v>755441680</c:v>
                </c:pt>
                <c:pt idx="17652">
                  <c:v>755441680</c:v>
                </c:pt>
                <c:pt idx="17653">
                  <c:v>755441680</c:v>
                </c:pt>
                <c:pt idx="17654">
                  <c:v>755441680</c:v>
                </c:pt>
                <c:pt idx="17655">
                  <c:v>755441680</c:v>
                </c:pt>
                <c:pt idx="17656">
                  <c:v>755441680</c:v>
                </c:pt>
                <c:pt idx="17657">
                  <c:v>755441680</c:v>
                </c:pt>
                <c:pt idx="17658">
                  <c:v>755441680</c:v>
                </c:pt>
                <c:pt idx="17659">
                  <c:v>755441680</c:v>
                </c:pt>
                <c:pt idx="17660">
                  <c:v>755441680</c:v>
                </c:pt>
                <c:pt idx="17661">
                  <c:v>755441680</c:v>
                </c:pt>
                <c:pt idx="17662">
                  <c:v>755441680</c:v>
                </c:pt>
                <c:pt idx="17663">
                  <c:v>755441680</c:v>
                </c:pt>
                <c:pt idx="17664">
                  <c:v>755441680</c:v>
                </c:pt>
                <c:pt idx="17665">
                  <c:v>755441680</c:v>
                </c:pt>
                <c:pt idx="17666">
                  <c:v>755441680</c:v>
                </c:pt>
                <c:pt idx="17667">
                  <c:v>755775156</c:v>
                </c:pt>
                <c:pt idx="17668">
                  <c:v>755775156</c:v>
                </c:pt>
                <c:pt idx="17669">
                  <c:v>755775156</c:v>
                </c:pt>
                <c:pt idx="17670">
                  <c:v>755775156</c:v>
                </c:pt>
                <c:pt idx="17671">
                  <c:v>755775156</c:v>
                </c:pt>
                <c:pt idx="17672">
                  <c:v>755775156</c:v>
                </c:pt>
                <c:pt idx="17673">
                  <c:v>755775156</c:v>
                </c:pt>
                <c:pt idx="17674">
                  <c:v>755775156</c:v>
                </c:pt>
                <c:pt idx="17675">
                  <c:v>755775156</c:v>
                </c:pt>
                <c:pt idx="17676">
                  <c:v>755775156</c:v>
                </c:pt>
                <c:pt idx="17677">
                  <c:v>756063787</c:v>
                </c:pt>
                <c:pt idx="17678">
                  <c:v>756063787</c:v>
                </c:pt>
                <c:pt idx="17679">
                  <c:v>756063787</c:v>
                </c:pt>
                <c:pt idx="17680">
                  <c:v>756063787</c:v>
                </c:pt>
                <c:pt idx="17681">
                  <c:v>756063787</c:v>
                </c:pt>
                <c:pt idx="17682">
                  <c:v>756063787</c:v>
                </c:pt>
                <c:pt idx="17683">
                  <c:v>756063787</c:v>
                </c:pt>
                <c:pt idx="17684">
                  <c:v>756063787</c:v>
                </c:pt>
                <c:pt idx="17685">
                  <c:v>756063787</c:v>
                </c:pt>
                <c:pt idx="17686">
                  <c:v>756063787</c:v>
                </c:pt>
                <c:pt idx="17687">
                  <c:v>756063787</c:v>
                </c:pt>
                <c:pt idx="17688">
                  <c:v>756136707</c:v>
                </c:pt>
                <c:pt idx="17689">
                  <c:v>756136707</c:v>
                </c:pt>
                <c:pt idx="17690">
                  <c:v>756136707</c:v>
                </c:pt>
                <c:pt idx="17691">
                  <c:v>756136707</c:v>
                </c:pt>
                <c:pt idx="17692">
                  <c:v>756136707</c:v>
                </c:pt>
                <c:pt idx="17693">
                  <c:v>756136707</c:v>
                </c:pt>
                <c:pt idx="17694">
                  <c:v>756136707</c:v>
                </c:pt>
                <c:pt idx="17695">
                  <c:v>756136707</c:v>
                </c:pt>
                <c:pt idx="17696">
                  <c:v>756136707</c:v>
                </c:pt>
                <c:pt idx="17697">
                  <c:v>756136707</c:v>
                </c:pt>
                <c:pt idx="17698">
                  <c:v>756136707</c:v>
                </c:pt>
                <c:pt idx="17699">
                  <c:v>756136707</c:v>
                </c:pt>
                <c:pt idx="17700">
                  <c:v>756136707</c:v>
                </c:pt>
                <c:pt idx="17701">
                  <c:v>756136707</c:v>
                </c:pt>
                <c:pt idx="17702">
                  <c:v>756136707</c:v>
                </c:pt>
                <c:pt idx="17703">
                  <c:v>756136707</c:v>
                </c:pt>
                <c:pt idx="17704">
                  <c:v>756136707</c:v>
                </c:pt>
                <c:pt idx="17705">
                  <c:v>756136707</c:v>
                </c:pt>
                <c:pt idx="17706">
                  <c:v>756220253</c:v>
                </c:pt>
                <c:pt idx="17707">
                  <c:v>756220253</c:v>
                </c:pt>
                <c:pt idx="17708">
                  <c:v>756220253</c:v>
                </c:pt>
                <c:pt idx="17709">
                  <c:v>756456593</c:v>
                </c:pt>
                <c:pt idx="17710">
                  <c:v>756456593</c:v>
                </c:pt>
                <c:pt idx="17711">
                  <c:v>756456593</c:v>
                </c:pt>
                <c:pt idx="17712">
                  <c:v>756456593</c:v>
                </c:pt>
                <c:pt idx="17713">
                  <c:v>756456593</c:v>
                </c:pt>
                <c:pt idx="17714">
                  <c:v>756456593</c:v>
                </c:pt>
                <c:pt idx="17715">
                  <c:v>756456593</c:v>
                </c:pt>
                <c:pt idx="17716">
                  <c:v>756456593</c:v>
                </c:pt>
                <c:pt idx="17717">
                  <c:v>756456593</c:v>
                </c:pt>
                <c:pt idx="17718">
                  <c:v>756472556</c:v>
                </c:pt>
                <c:pt idx="17719">
                  <c:v>756472556</c:v>
                </c:pt>
                <c:pt idx="17720">
                  <c:v>756472556</c:v>
                </c:pt>
                <c:pt idx="17721">
                  <c:v>756472556</c:v>
                </c:pt>
                <c:pt idx="17722">
                  <c:v>756472556</c:v>
                </c:pt>
                <c:pt idx="17723">
                  <c:v>756472556</c:v>
                </c:pt>
                <c:pt idx="17724">
                  <c:v>756472556</c:v>
                </c:pt>
                <c:pt idx="17725">
                  <c:v>756472556</c:v>
                </c:pt>
                <c:pt idx="17726">
                  <c:v>756472556</c:v>
                </c:pt>
                <c:pt idx="17727">
                  <c:v>756472556</c:v>
                </c:pt>
                <c:pt idx="17728">
                  <c:v>756472556</c:v>
                </c:pt>
                <c:pt idx="17729">
                  <c:v>756472556</c:v>
                </c:pt>
                <c:pt idx="17730">
                  <c:v>756472556</c:v>
                </c:pt>
                <c:pt idx="17731">
                  <c:v>756472556</c:v>
                </c:pt>
                <c:pt idx="17732">
                  <c:v>756472556</c:v>
                </c:pt>
                <c:pt idx="17733">
                  <c:v>756472556</c:v>
                </c:pt>
                <c:pt idx="17734">
                  <c:v>756472556</c:v>
                </c:pt>
                <c:pt idx="17735">
                  <c:v>756472556</c:v>
                </c:pt>
                <c:pt idx="17736">
                  <c:v>756472556</c:v>
                </c:pt>
                <c:pt idx="17737">
                  <c:v>756472556</c:v>
                </c:pt>
                <c:pt idx="17738">
                  <c:v>757088676</c:v>
                </c:pt>
                <c:pt idx="17739">
                  <c:v>757088676</c:v>
                </c:pt>
                <c:pt idx="17740">
                  <c:v>757088676</c:v>
                </c:pt>
                <c:pt idx="17741">
                  <c:v>757088676</c:v>
                </c:pt>
                <c:pt idx="17742">
                  <c:v>757088676</c:v>
                </c:pt>
                <c:pt idx="17743">
                  <c:v>757088676</c:v>
                </c:pt>
                <c:pt idx="17744">
                  <c:v>757088676</c:v>
                </c:pt>
                <c:pt idx="17745">
                  <c:v>757088676</c:v>
                </c:pt>
                <c:pt idx="17746">
                  <c:v>757088676</c:v>
                </c:pt>
                <c:pt idx="17747">
                  <c:v>757088676</c:v>
                </c:pt>
                <c:pt idx="17748">
                  <c:v>757088676</c:v>
                </c:pt>
                <c:pt idx="17749">
                  <c:v>757088676</c:v>
                </c:pt>
                <c:pt idx="17750">
                  <c:v>757088676</c:v>
                </c:pt>
                <c:pt idx="17751">
                  <c:v>757088676</c:v>
                </c:pt>
                <c:pt idx="17752">
                  <c:v>757088676</c:v>
                </c:pt>
                <c:pt idx="17753">
                  <c:v>757331653</c:v>
                </c:pt>
                <c:pt idx="17754">
                  <c:v>757331653</c:v>
                </c:pt>
                <c:pt idx="17755">
                  <c:v>757331653</c:v>
                </c:pt>
                <c:pt idx="17756">
                  <c:v>757331653</c:v>
                </c:pt>
                <c:pt idx="17757">
                  <c:v>757331653</c:v>
                </c:pt>
                <c:pt idx="17758">
                  <c:v>757331653</c:v>
                </c:pt>
                <c:pt idx="17759">
                  <c:v>757331653</c:v>
                </c:pt>
                <c:pt idx="17760">
                  <c:v>757331653</c:v>
                </c:pt>
                <c:pt idx="17761">
                  <c:v>757331653</c:v>
                </c:pt>
                <c:pt idx="17762">
                  <c:v>757331653</c:v>
                </c:pt>
                <c:pt idx="17763">
                  <c:v>757331653</c:v>
                </c:pt>
                <c:pt idx="17764">
                  <c:v>757382110</c:v>
                </c:pt>
                <c:pt idx="17765">
                  <c:v>757382110</c:v>
                </c:pt>
                <c:pt idx="17766">
                  <c:v>757382110</c:v>
                </c:pt>
                <c:pt idx="17767">
                  <c:v>757382110</c:v>
                </c:pt>
                <c:pt idx="17768">
                  <c:v>757473462</c:v>
                </c:pt>
                <c:pt idx="17769">
                  <c:v>757473462</c:v>
                </c:pt>
                <c:pt idx="17770">
                  <c:v>757473462</c:v>
                </c:pt>
                <c:pt idx="17771">
                  <c:v>757473462</c:v>
                </c:pt>
                <c:pt idx="17772">
                  <c:v>757473462</c:v>
                </c:pt>
                <c:pt idx="17773">
                  <c:v>757473462</c:v>
                </c:pt>
                <c:pt idx="17774">
                  <c:v>757473462</c:v>
                </c:pt>
                <c:pt idx="17775">
                  <c:v>757473462</c:v>
                </c:pt>
                <c:pt idx="17776">
                  <c:v>757473462</c:v>
                </c:pt>
                <c:pt idx="17777">
                  <c:v>757827888</c:v>
                </c:pt>
                <c:pt idx="17778">
                  <c:v>757827888</c:v>
                </c:pt>
                <c:pt idx="17779">
                  <c:v>757827888</c:v>
                </c:pt>
                <c:pt idx="17780">
                  <c:v>757827888</c:v>
                </c:pt>
                <c:pt idx="17781">
                  <c:v>757827888</c:v>
                </c:pt>
                <c:pt idx="17782">
                  <c:v>757827888</c:v>
                </c:pt>
                <c:pt idx="17783">
                  <c:v>757827888</c:v>
                </c:pt>
                <c:pt idx="17784">
                  <c:v>757827888</c:v>
                </c:pt>
                <c:pt idx="17785">
                  <c:v>757827888</c:v>
                </c:pt>
                <c:pt idx="17786">
                  <c:v>757827888</c:v>
                </c:pt>
                <c:pt idx="17787">
                  <c:v>757827888</c:v>
                </c:pt>
                <c:pt idx="17788">
                  <c:v>757827888</c:v>
                </c:pt>
                <c:pt idx="17789">
                  <c:v>757827888</c:v>
                </c:pt>
                <c:pt idx="17790">
                  <c:v>757827888</c:v>
                </c:pt>
                <c:pt idx="17791">
                  <c:v>757827888</c:v>
                </c:pt>
                <c:pt idx="17792">
                  <c:v>757827888</c:v>
                </c:pt>
                <c:pt idx="17793">
                  <c:v>757827888</c:v>
                </c:pt>
                <c:pt idx="17794">
                  <c:v>757827888</c:v>
                </c:pt>
                <c:pt idx="17795">
                  <c:v>757827888</c:v>
                </c:pt>
                <c:pt idx="17796">
                  <c:v>758608390</c:v>
                </c:pt>
                <c:pt idx="17797">
                  <c:v>758957970</c:v>
                </c:pt>
                <c:pt idx="17798">
                  <c:v>758957970</c:v>
                </c:pt>
                <c:pt idx="17799">
                  <c:v>758957970</c:v>
                </c:pt>
                <c:pt idx="17800">
                  <c:v>758957970</c:v>
                </c:pt>
                <c:pt idx="17801">
                  <c:v>758957970</c:v>
                </c:pt>
                <c:pt idx="17802">
                  <c:v>758957970</c:v>
                </c:pt>
                <c:pt idx="17803">
                  <c:v>758957970</c:v>
                </c:pt>
                <c:pt idx="17804">
                  <c:v>759486048</c:v>
                </c:pt>
                <c:pt idx="17805">
                  <c:v>759486048</c:v>
                </c:pt>
                <c:pt idx="17806">
                  <c:v>759486048</c:v>
                </c:pt>
                <c:pt idx="17807">
                  <c:v>759486048</c:v>
                </c:pt>
                <c:pt idx="17808">
                  <c:v>759486048</c:v>
                </c:pt>
                <c:pt idx="17809">
                  <c:v>759486048</c:v>
                </c:pt>
                <c:pt idx="17810">
                  <c:v>759486048</c:v>
                </c:pt>
                <c:pt idx="17811">
                  <c:v>759486048</c:v>
                </c:pt>
                <c:pt idx="17812">
                  <c:v>759486048</c:v>
                </c:pt>
                <c:pt idx="17813">
                  <c:v>759486048</c:v>
                </c:pt>
                <c:pt idx="17814">
                  <c:v>759584606</c:v>
                </c:pt>
                <c:pt idx="17815">
                  <c:v>759584606</c:v>
                </c:pt>
                <c:pt idx="17816">
                  <c:v>759584606</c:v>
                </c:pt>
                <c:pt idx="17817">
                  <c:v>759584606</c:v>
                </c:pt>
                <c:pt idx="17818">
                  <c:v>759584606</c:v>
                </c:pt>
                <c:pt idx="17819">
                  <c:v>759584606</c:v>
                </c:pt>
                <c:pt idx="17820">
                  <c:v>759584606</c:v>
                </c:pt>
                <c:pt idx="17821">
                  <c:v>759853281</c:v>
                </c:pt>
                <c:pt idx="17822">
                  <c:v>759853281</c:v>
                </c:pt>
                <c:pt idx="17823">
                  <c:v>759853281</c:v>
                </c:pt>
                <c:pt idx="17824">
                  <c:v>759853281</c:v>
                </c:pt>
                <c:pt idx="17825">
                  <c:v>759853281</c:v>
                </c:pt>
                <c:pt idx="17826">
                  <c:v>759853281</c:v>
                </c:pt>
                <c:pt idx="17827">
                  <c:v>759853281</c:v>
                </c:pt>
                <c:pt idx="17828">
                  <c:v>759853281</c:v>
                </c:pt>
                <c:pt idx="17829">
                  <c:v>759853281</c:v>
                </c:pt>
                <c:pt idx="17830">
                  <c:v>759853281</c:v>
                </c:pt>
                <c:pt idx="17831">
                  <c:v>759853281</c:v>
                </c:pt>
                <c:pt idx="17832">
                  <c:v>760023261</c:v>
                </c:pt>
                <c:pt idx="17833">
                  <c:v>760023261</c:v>
                </c:pt>
                <c:pt idx="17834">
                  <c:v>760023261</c:v>
                </c:pt>
                <c:pt idx="17835">
                  <c:v>760023261</c:v>
                </c:pt>
                <c:pt idx="17836">
                  <c:v>760023261</c:v>
                </c:pt>
                <c:pt idx="17837">
                  <c:v>760023261</c:v>
                </c:pt>
                <c:pt idx="17838">
                  <c:v>760023261</c:v>
                </c:pt>
                <c:pt idx="17839">
                  <c:v>760023261</c:v>
                </c:pt>
                <c:pt idx="17840">
                  <c:v>760023261</c:v>
                </c:pt>
                <c:pt idx="17841">
                  <c:v>760023261</c:v>
                </c:pt>
                <c:pt idx="17842">
                  <c:v>760023261</c:v>
                </c:pt>
                <c:pt idx="17843">
                  <c:v>760023261</c:v>
                </c:pt>
                <c:pt idx="17844">
                  <c:v>760546682</c:v>
                </c:pt>
                <c:pt idx="17845">
                  <c:v>760546682</c:v>
                </c:pt>
                <c:pt idx="17846">
                  <c:v>761141829</c:v>
                </c:pt>
                <c:pt idx="17847">
                  <c:v>761141829</c:v>
                </c:pt>
                <c:pt idx="17848">
                  <c:v>761141829</c:v>
                </c:pt>
                <c:pt idx="17849">
                  <c:v>761141829</c:v>
                </c:pt>
                <c:pt idx="17850">
                  <c:v>761295884</c:v>
                </c:pt>
                <c:pt idx="17851">
                  <c:v>761295884</c:v>
                </c:pt>
                <c:pt idx="17852">
                  <c:v>761295884</c:v>
                </c:pt>
                <c:pt idx="17853">
                  <c:v>761295884</c:v>
                </c:pt>
                <c:pt idx="17854">
                  <c:v>761295884</c:v>
                </c:pt>
                <c:pt idx="17855">
                  <c:v>761662364</c:v>
                </c:pt>
                <c:pt idx="17856">
                  <c:v>761662364</c:v>
                </c:pt>
                <c:pt idx="17857">
                  <c:v>761662364</c:v>
                </c:pt>
                <c:pt idx="17858">
                  <c:v>761662364</c:v>
                </c:pt>
                <c:pt idx="17859">
                  <c:v>761720037</c:v>
                </c:pt>
                <c:pt idx="17860">
                  <c:v>761720037</c:v>
                </c:pt>
                <c:pt idx="17861">
                  <c:v>761720037</c:v>
                </c:pt>
                <c:pt idx="17862">
                  <c:v>761720037</c:v>
                </c:pt>
                <c:pt idx="17863">
                  <c:v>761720037</c:v>
                </c:pt>
                <c:pt idx="17864">
                  <c:v>761720037</c:v>
                </c:pt>
                <c:pt idx="17865">
                  <c:v>761720037</c:v>
                </c:pt>
                <c:pt idx="17866">
                  <c:v>761720037</c:v>
                </c:pt>
                <c:pt idx="17867">
                  <c:v>761720037</c:v>
                </c:pt>
                <c:pt idx="17868">
                  <c:v>761720037</c:v>
                </c:pt>
                <c:pt idx="17869">
                  <c:v>762623811</c:v>
                </c:pt>
                <c:pt idx="17870">
                  <c:v>762623811</c:v>
                </c:pt>
                <c:pt idx="17871">
                  <c:v>762623811</c:v>
                </c:pt>
                <c:pt idx="17872">
                  <c:v>762623811</c:v>
                </c:pt>
                <c:pt idx="17873">
                  <c:v>762623811</c:v>
                </c:pt>
                <c:pt idx="17874">
                  <c:v>762623811</c:v>
                </c:pt>
                <c:pt idx="17875">
                  <c:v>762623811</c:v>
                </c:pt>
                <c:pt idx="17876">
                  <c:v>762623811</c:v>
                </c:pt>
                <c:pt idx="17877">
                  <c:v>762623811</c:v>
                </c:pt>
                <c:pt idx="17878">
                  <c:v>762623811</c:v>
                </c:pt>
                <c:pt idx="17879">
                  <c:v>762737056</c:v>
                </c:pt>
                <c:pt idx="17880">
                  <c:v>762737056</c:v>
                </c:pt>
                <c:pt idx="17881">
                  <c:v>762737056</c:v>
                </c:pt>
                <c:pt idx="17882">
                  <c:v>762737056</c:v>
                </c:pt>
                <c:pt idx="17883">
                  <c:v>762737056</c:v>
                </c:pt>
                <c:pt idx="17884">
                  <c:v>762737056</c:v>
                </c:pt>
                <c:pt idx="17885">
                  <c:v>762737056</c:v>
                </c:pt>
                <c:pt idx="17886">
                  <c:v>762737056</c:v>
                </c:pt>
                <c:pt idx="17887">
                  <c:v>762737056</c:v>
                </c:pt>
                <c:pt idx="17888">
                  <c:v>762737056</c:v>
                </c:pt>
                <c:pt idx="17889">
                  <c:v>762737056</c:v>
                </c:pt>
                <c:pt idx="17890">
                  <c:v>762737056</c:v>
                </c:pt>
                <c:pt idx="17891">
                  <c:v>762926961</c:v>
                </c:pt>
                <c:pt idx="17892">
                  <c:v>762926961</c:v>
                </c:pt>
                <c:pt idx="17893">
                  <c:v>762926961</c:v>
                </c:pt>
                <c:pt idx="17894">
                  <c:v>762926961</c:v>
                </c:pt>
                <c:pt idx="17895">
                  <c:v>762926961</c:v>
                </c:pt>
                <c:pt idx="17896">
                  <c:v>762926961</c:v>
                </c:pt>
                <c:pt idx="17897">
                  <c:v>762926961</c:v>
                </c:pt>
                <c:pt idx="17898">
                  <c:v>762926961</c:v>
                </c:pt>
                <c:pt idx="17899">
                  <c:v>762926961</c:v>
                </c:pt>
                <c:pt idx="17900">
                  <c:v>763916410</c:v>
                </c:pt>
                <c:pt idx="17901">
                  <c:v>763916410</c:v>
                </c:pt>
                <c:pt idx="17902">
                  <c:v>763916410</c:v>
                </c:pt>
                <c:pt idx="17903">
                  <c:v>763916410</c:v>
                </c:pt>
                <c:pt idx="17904">
                  <c:v>763916410</c:v>
                </c:pt>
                <c:pt idx="17905">
                  <c:v>763916410</c:v>
                </c:pt>
                <c:pt idx="17906">
                  <c:v>763916410</c:v>
                </c:pt>
                <c:pt idx="17907">
                  <c:v>763916410</c:v>
                </c:pt>
                <c:pt idx="17908">
                  <c:v>763916410</c:v>
                </c:pt>
                <c:pt idx="17909">
                  <c:v>763916410</c:v>
                </c:pt>
                <c:pt idx="17910">
                  <c:v>763916410</c:v>
                </c:pt>
                <c:pt idx="17911">
                  <c:v>763916410</c:v>
                </c:pt>
                <c:pt idx="17912">
                  <c:v>763916410</c:v>
                </c:pt>
                <c:pt idx="17913">
                  <c:v>764082388</c:v>
                </c:pt>
                <c:pt idx="17914">
                  <c:v>764082388</c:v>
                </c:pt>
                <c:pt idx="17915">
                  <c:v>765173371</c:v>
                </c:pt>
                <c:pt idx="17916">
                  <c:v>765173371</c:v>
                </c:pt>
                <c:pt idx="17917">
                  <c:v>765173371</c:v>
                </c:pt>
                <c:pt idx="17918">
                  <c:v>765173371</c:v>
                </c:pt>
                <c:pt idx="17919">
                  <c:v>765303869</c:v>
                </c:pt>
                <c:pt idx="17920">
                  <c:v>765303869</c:v>
                </c:pt>
                <c:pt idx="17921">
                  <c:v>765303869</c:v>
                </c:pt>
                <c:pt idx="17922">
                  <c:v>765383434</c:v>
                </c:pt>
                <c:pt idx="17923">
                  <c:v>765383434</c:v>
                </c:pt>
                <c:pt idx="17924">
                  <c:v>765383434</c:v>
                </c:pt>
                <c:pt idx="17925">
                  <c:v>765383434</c:v>
                </c:pt>
                <c:pt idx="17926">
                  <c:v>765383434</c:v>
                </c:pt>
                <c:pt idx="17927">
                  <c:v>765383434</c:v>
                </c:pt>
                <c:pt idx="17928">
                  <c:v>765638836</c:v>
                </c:pt>
                <c:pt idx="17929">
                  <c:v>765638836</c:v>
                </c:pt>
                <c:pt idx="17930">
                  <c:v>765638836</c:v>
                </c:pt>
                <c:pt idx="17931">
                  <c:v>765681730</c:v>
                </c:pt>
                <c:pt idx="17932">
                  <c:v>765681730</c:v>
                </c:pt>
                <c:pt idx="17933">
                  <c:v>765681730</c:v>
                </c:pt>
                <c:pt idx="17934">
                  <c:v>765681730</c:v>
                </c:pt>
                <c:pt idx="17935">
                  <c:v>765681730</c:v>
                </c:pt>
                <c:pt idx="17936">
                  <c:v>765681730</c:v>
                </c:pt>
                <c:pt idx="17937">
                  <c:v>765681730</c:v>
                </c:pt>
                <c:pt idx="17938">
                  <c:v>765681730</c:v>
                </c:pt>
                <c:pt idx="17939">
                  <c:v>765681730</c:v>
                </c:pt>
                <c:pt idx="17940">
                  <c:v>765681730</c:v>
                </c:pt>
                <c:pt idx="17941">
                  <c:v>765681730</c:v>
                </c:pt>
                <c:pt idx="17942">
                  <c:v>765971782</c:v>
                </c:pt>
                <c:pt idx="17943">
                  <c:v>766070920</c:v>
                </c:pt>
                <c:pt idx="17944">
                  <c:v>766102671</c:v>
                </c:pt>
                <c:pt idx="17945">
                  <c:v>766102671</c:v>
                </c:pt>
                <c:pt idx="17946">
                  <c:v>766102671</c:v>
                </c:pt>
                <c:pt idx="17947">
                  <c:v>766102671</c:v>
                </c:pt>
                <c:pt idx="17948">
                  <c:v>766102671</c:v>
                </c:pt>
                <c:pt idx="17949">
                  <c:v>766102671</c:v>
                </c:pt>
                <c:pt idx="17950">
                  <c:v>766102671</c:v>
                </c:pt>
                <c:pt idx="17951">
                  <c:v>766102671</c:v>
                </c:pt>
                <c:pt idx="17952">
                  <c:v>766102671</c:v>
                </c:pt>
                <c:pt idx="17953">
                  <c:v>766102671</c:v>
                </c:pt>
                <c:pt idx="17954">
                  <c:v>766102671</c:v>
                </c:pt>
                <c:pt idx="17955">
                  <c:v>766102671</c:v>
                </c:pt>
                <c:pt idx="17956">
                  <c:v>766172224</c:v>
                </c:pt>
                <c:pt idx="17957">
                  <c:v>766172224</c:v>
                </c:pt>
                <c:pt idx="17958">
                  <c:v>766172224</c:v>
                </c:pt>
                <c:pt idx="17959">
                  <c:v>766172224</c:v>
                </c:pt>
                <c:pt idx="17960">
                  <c:v>766172224</c:v>
                </c:pt>
                <c:pt idx="17961">
                  <c:v>766172224</c:v>
                </c:pt>
                <c:pt idx="17962">
                  <c:v>766172224</c:v>
                </c:pt>
                <c:pt idx="17963">
                  <c:v>766172224</c:v>
                </c:pt>
                <c:pt idx="17964">
                  <c:v>766172224</c:v>
                </c:pt>
                <c:pt idx="17965">
                  <c:v>766172224</c:v>
                </c:pt>
                <c:pt idx="17966">
                  <c:v>766172224</c:v>
                </c:pt>
                <c:pt idx="17967">
                  <c:v>766172224</c:v>
                </c:pt>
                <c:pt idx="17968">
                  <c:v>766172224</c:v>
                </c:pt>
                <c:pt idx="17969">
                  <c:v>766172224</c:v>
                </c:pt>
                <c:pt idx="17970">
                  <c:v>766276505</c:v>
                </c:pt>
                <c:pt idx="17971">
                  <c:v>766276505</c:v>
                </c:pt>
                <c:pt idx="17972">
                  <c:v>766276505</c:v>
                </c:pt>
                <c:pt idx="17973">
                  <c:v>766517098</c:v>
                </c:pt>
                <c:pt idx="17974">
                  <c:v>766517098</c:v>
                </c:pt>
                <c:pt idx="17975">
                  <c:v>766517098</c:v>
                </c:pt>
                <c:pt idx="17976">
                  <c:v>766517098</c:v>
                </c:pt>
                <c:pt idx="17977">
                  <c:v>766687744</c:v>
                </c:pt>
                <c:pt idx="17978">
                  <c:v>766687744</c:v>
                </c:pt>
                <c:pt idx="17979">
                  <c:v>766687744</c:v>
                </c:pt>
                <c:pt idx="17980">
                  <c:v>766687744</c:v>
                </c:pt>
                <c:pt idx="17981">
                  <c:v>766687744</c:v>
                </c:pt>
                <c:pt idx="17982">
                  <c:v>766687744</c:v>
                </c:pt>
                <c:pt idx="17983">
                  <c:v>766897387</c:v>
                </c:pt>
                <c:pt idx="17984">
                  <c:v>766897387</c:v>
                </c:pt>
                <c:pt idx="17985">
                  <c:v>767537093</c:v>
                </c:pt>
                <c:pt idx="17986">
                  <c:v>767738372</c:v>
                </c:pt>
                <c:pt idx="17987">
                  <c:v>767738372</c:v>
                </c:pt>
                <c:pt idx="17988">
                  <c:v>767738372</c:v>
                </c:pt>
                <c:pt idx="17989">
                  <c:v>767738372</c:v>
                </c:pt>
                <c:pt idx="17990">
                  <c:v>767738372</c:v>
                </c:pt>
                <c:pt idx="17991">
                  <c:v>767867531</c:v>
                </c:pt>
                <c:pt idx="17992">
                  <c:v>768049214</c:v>
                </c:pt>
                <c:pt idx="17993">
                  <c:v>768049214</c:v>
                </c:pt>
                <c:pt idx="17994">
                  <c:v>768272280</c:v>
                </c:pt>
                <c:pt idx="17995">
                  <c:v>769347577</c:v>
                </c:pt>
                <c:pt idx="17996">
                  <c:v>769347577</c:v>
                </c:pt>
                <c:pt idx="17997">
                  <c:v>769468853</c:v>
                </c:pt>
                <c:pt idx="17998">
                  <c:v>769982914</c:v>
                </c:pt>
                <c:pt idx="17999">
                  <c:v>770962813</c:v>
                </c:pt>
                <c:pt idx="18000">
                  <c:v>771569431</c:v>
                </c:pt>
                <c:pt idx="18001">
                  <c:v>771868530</c:v>
                </c:pt>
                <c:pt idx="18002">
                  <c:v>772002794</c:v>
                </c:pt>
                <c:pt idx="18003">
                  <c:v>772002794</c:v>
                </c:pt>
                <c:pt idx="18004">
                  <c:v>772002794</c:v>
                </c:pt>
                <c:pt idx="18005">
                  <c:v>772002794</c:v>
                </c:pt>
                <c:pt idx="18006">
                  <c:v>772002794</c:v>
                </c:pt>
                <c:pt idx="18007">
                  <c:v>772002794</c:v>
                </c:pt>
                <c:pt idx="18008">
                  <c:v>772002794</c:v>
                </c:pt>
                <c:pt idx="18009">
                  <c:v>772002794</c:v>
                </c:pt>
                <c:pt idx="18010">
                  <c:v>772002794</c:v>
                </c:pt>
                <c:pt idx="18011">
                  <c:v>772002794</c:v>
                </c:pt>
                <c:pt idx="18012">
                  <c:v>772002794</c:v>
                </c:pt>
                <c:pt idx="18013">
                  <c:v>772198628</c:v>
                </c:pt>
                <c:pt idx="18014">
                  <c:v>772198628</c:v>
                </c:pt>
                <c:pt idx="18015">
                  <c:v>772198628</c:v>
                </c:pt>
                <c:pt idx="18016">
                  <c:v>772198628</c:v>
                </c:pt>
                <c:pt idx="18017">
                  <c:v>772235383</c:v>
                </c:pt>
                <c:pt idx="18018">
                  <c:v>772235383</c:v>
                </c:pt>
                <c:pt idx="18019">
                  <c:v>772235383</c:v>
                </c:pt>
                <c:pt idx="18020">
                  <c:v>772235383</c:v>
                </c:pt>
                <c:pt idx="18021">
                  <c:v>772235383</c:v>
                </c:pt>
                <c:pt idx="18022">
                  <c:v>772235383</c:v>
                </c:pt>
                <c:pt idx="18023">
                  <c:v>772260390</c:v>
                </c:pt>
                <c:pt idx="18024">
                  <c:v>772260390</c:v>
                </c:pt>
                <c:pt idx="18025">
                  <c:v>772285832</c:v>
                </c:pt>
                <c:pt idx="18026">
                  <c:v>772285832</c:v>
                </c:pt>
                <c:pt idx="18027">
                  <c:v>772285832</c:v>
                </c:pt>
                <c:pt idx="18028">
                  <c:v>772285832</c:v>
                </c:pt>
                <c:pt idx="18029">
                  <c:v>772285832</c:v>
                </c:pt>
                <c:pt idx="18030">
                  <c:v>772285832</c:v>
                </c:pt>
                <c:pt idx="18031">
                  <c:v>772285832</c:v>
                </c:pt>
                <c:pt idx="18032">
                  <c:v>772285832</c:v>
                </c:pt>
                <c:pt idx="18033">
                  <c:v>772800553</c:v>
                </c:pt>
                <c:pt idx="18034">
                  <c:v>772800553</c:v>
                </c:pt>
                <c:pt idx="18035">
                  <c:v>772800553</c:v>
                </c:pt>
                <c:pt idx="18036">
                  <c:v>772800553</c:v>
                </c:pt>
                <c:pt idx="18037">
                  <c:v>772800553</c:v>
                </c:pt>
                <c:pt idx="18038">
                  <c:v>772800553</c:v>
                </c:pt>
                <c:pt idx="18039">
                  <c:v>772800553</c:v>
                </c:pt>
                <c:pt idx="18040">
                  <c:v>772800553</c:v>
                </c:pt>
                <c:pt idx="18041">
                  <c:v>772879087</c:v>
                </c:pt>
                <c:pt idx="18042">
                  <c:v>772879087</c:v>
                </c:pt>
                <c:pt idx="18043">
                  <c:v>772879087</c:v>
                </c:pt>
                <c:pt idx="18044">
                  <c:v>772879087</c:v>
                </c:pt>
                <c:pt idx="18045">
                  <c:v>772879087</c:v>
                </c:pt>
                <c:pt idx="18046">
                  <c:v>772879087</c:v>
                </c:pt>
                <c:pt idx="18047">
                  <c:v>772879087</c:v>
                </c:pt>
                <c:pt idx="18048">
                  <c:v>772879087</c:v>
                </c:pt>
                <c:pt idx="18049">
                  <c:v>772879087</c:v>
                </c:pt>
                <c:pt idx="18050">
                  <c:v>772879087</c:v>
                </c:pt>
                <c:pt idx="18051">
                  <c:v>772879087</c:v>
                </c:pt>
                <c:pt idx="18052">
                  <c:v>772879087</c:v>
                </c:pt>
                <c:pt idx="18053">
                  <c:v>772879087</c:v>
                </c:pt>
                <c:pt idx="18054">
                  <c:v>772879087</c:v>
                </c:pt>
                <c:pt idx="18055">
                  <c:v>772879087</c:v>
                </c:pt>
                <c:pt idx="18056">
                  <c:v>772879087</c:v>
                </c:pt>
                <c:pt idx="18057">
                  <c:v>772879087</c:v>
                </c:pt>
                <c:pt idx="18058">
                  <c:v>772879087</c:v>
                </c:pt>
                <c:pt idx="18059">
                  <c:v>772879087</c:v>
                </c:pt>
                <c:pt idx="18060">
                  <c:v>772879087</c:v>
                </c:pt>
                <c:pt idx="18061">
                  <c:v>772899497</c:v>
                </c:pt>
                <c:pt idx="18062">
                  <c:v>772899497</c:v>
                </c:pt>
                <c:pt idx="18063">
                  <c:v>772899497</c:v>
                </c:pt>
                <c:pt idx="18064">
                  <c:v>772899497</c:v>
                </c:pt>
                <c:pt idx="18065">
                  <c:v>772899497</c:v>
                </c:pt>
                <c:pt idx="18066">
                  <c:v>772899497</c:v>
                </c:pt>
                <c:pt idx="18067">
                  <c:v>772899497</c:v>
                </c:pt>
                <c:pt idx="18068">
                  <c:v>772899497</c:v>
                </c:pt>
                <c:pt idx="18069">
                  <c:v>772912281</c:v>
                </c:pt>
                <c:pt idx="18070">
                  <c:v>772912281</c:v>
                </c:pt>
                <c:pt idx="18071">
                  <c:v>772912281</c:v>
                </c:pt>
                <c:pt idx="18072">
                  <c:v>772912281</c:v>
                </c:pt>
                <c:pt idx="18073">
                  <c:v>772912281</c:v>
                </c:pt>
                <c:pt idx="18074">
                  <c:v>772912281</c:v>
                </c:pt>
                <c:pt idx="18075">
                  <c:v>772912281</c:v>
                </c:pt>
                <c:pt idx="18076">
                  <c:v>772912281</c:v>
                </c:pt>
                <c:pt idx="18077">
                  <c:v>773004327</c:v>
                </c:pt>
                <c:pt idx="18078">
                  <c:v>773004327</c:v>
                </c:pt>
                <c:pt idx="18079">
                  <c:v>773071007</c:v>
                </c:pt>
                <c:pt idx="18080">
                  <c:v>773071007</c:v>
                </c:pt>
                <c:pt idx="18081">
                  <c:v>773071007</c:v>
                </c:pt>
                <c:pt idx="18082">
                  <c:v>773071007</c:v>
                </c:pt>
                <c:pt idx="18083">
                  <c:v>773071007</c:v>
                </c:pt>
                <c:pt idx="18084">
                  <c:v>773228029</c:v>
                </c:pt>
                <c:pt idx="18085">
                  <c:v>773228029</c:v>
                </c:pt>
                <c:pt idx="18086">
                  <c:v>773228029</c:v>
                </c:pt>
                <c:pt idx="18087">
                  <c:v>773228029</c:v>
                </c:pt>
                <c:pt idx="18088">
                  <c:v>773228029</c:v>
                </c:pt>
                <c:pt idx="18089">
                  <c:v>773228029</c:v>
                </c:pt>
                <c:pt idx="18090">
                  <c:v>773228029</c:v>
                </c:pt>
                <c:pt idx="18091">
                  <c:v>773228029</c:v>
                </c:pt>
                <c:pt idx="18092">
                  <c:v>773228029</c:v>
                </c:pt>
                <c:pt idx="18093">
                  <c:v>773228029</c:v>
                </c:pt>
                <c:pt idx="18094">
                  <c:v>773228029</c:v>
                </c:pt>
                <c:pt idx="18095">
                  <c:v>773228029</c:v>
                </c:pt>
                <c:pt idx="18096">
                  <c:v>773228029</c:v>
                </c:pt>
                <c:pt idx="18097">
                  <c:v>773228029</c:v>
                </c:pt>
                <c:pt idx="18098">
                  <c:v>773228029</c:v>
                </c:pt>
                <c:pt idx="18099">
                  <c:v>773228029</c:v>
                </c:pt>
                <c:pt idx="18100">
                  <c:v>773228029</c:v>
                </c:pt>
                <c:pt idx="18101">
                  <c:v>773228029</c:v>
                </c:pt>
                <c:pt idx="18102">
                  <c:v>773228029</c:v>
                </c:pt>
                <c:pt idx="18103">
                  <c:v>773228029</c:v>
                </c:pt>
                <c:pt idx="18104">
                  <c:v>773228029</c:v>
                </c:pt>
                <c:pt idx="18105">
                  <c:v>773228029</c:v>
                </c:pt>
                <c:pt idx="18106">
                  <c:v>773228029</c:v>
                </c:pt>
                <c:pt idx="18107">
                  <c:v>773228029</c:v>
                </c:pt>
                <c:pt idx="18108">
                  <c:v>774532411</c:v>
                </c:pt>
                <c:pt idx="18109">
                  <c:v>774532411</c:v>
                </c:pt>
                <c:pt idx="18110">
                  <c:v>774532411</c:v>
                </c:pt>
                <c:pt idx="18111">
                  <c:v>774532411</c:v>
                </c:pt>
                <c:pt idx="18112">
                  <c:v>774532411</c:v>
                </c:pt>
                <c:pt idx="18113">
                  <c:v>774532411</c:v>
                </c:pt>
                <c:pt idx="18114">
                  <c:v>774532411</c:v>
                </c:pt>
                <c:pt idx="18115">
                  <c:v>774532411</c:v>
                </c:pt>
                <c:pt idx="18116">
                  <c:v>774532411</c:v>
                </c:pt>
                <c:pt idx="18117">
                  <c:v>774532411</c:v>
                </c:pt>
                <c:pt idx="18118">
                  <c:v>774532411</c:v>
                </c:pt>
                <c:pt idx="18119">
                  <c:v>774532411</c:v>
                </c:pt>
                <c:pt idx="18120">
                  <c:v>774532411</c:v>
                </c:pt>
                <c:pt idx="18121">
                  <c:v>774532411</c:v>
                </c:pt>
                <c:pt idx="18122">
                  <c:v>774532411</c:v>
                </c:pt>
                <c:pt idx="18123">
                  <c:v>774532411</c:v>
                </c:pt>
                <c:pt idx="18124">
                  <c:v>774532411</c:v>
                </c:pt>
                <c:pt idx="18125">
                  <c:v>774532411</c:v>
                </c:pt>
                <c:pt idx="18126">
                  <c:v>774532411</c:v>
                </c:pt>
                <c:pt idx="18127">
                  <c:v>774532411</c:v>
                </c:pt>
                <c:pt idx="18128">
                  <c:v>774532411</c:v>
                </c:pt>
                <c:pt idx="18129">
                  <c:v>774532411</c:v>
                </c:pt>
                <c:pt idx="18130">
                  <c:v>774532411</c:v>
                </c:pt>
                <c:pt idx="18131">
                  <c:v>774532411</c:v>
                </c:pt>
                <c:pt idx="18132">
                  <c:v>774532411</c:v>
                </c:pt>
                <c:pt idx="18133">
                  <c:v>774532411</c:v>
                </c:pt>
                <c:pt idx="18134">
                  <c:v>774532411</c:v>
                </c:pt>
                <c:pt idx="18135">
                  <c:v>774884812</c:v>
                </c:pt>
                <c:pt idx="18136">
                  <c:v>774884812</c:v>
                </c:pt>
                <c:pt idx="18137">
                  <c:v>774884812</c:v>
                </c:pt>
                <c:pt idx="18138">
                  <c:v>774884812</c:v>
                </c:pt>
                <c:pt idx="18139">
                  <c:v>774884812</c:v>
                </c:pt>
                <c:pt idx="18140">
                  <c:v>774884812</c:v>
                </c:pt>
                <c:pt idx="18141">
                  <c:v>774884812</c:v>
                </c:pt>
                <c:pt idx="18142">
                  <c:v>774884812</c:v>
                </c:pt>
                <c:pt idx="18143">
                  <c:v>774884812</c:v>
                </c:pt>
                <c:pt idx="18144">
                  <c:v>774884812</c:v>
                </c:pt>
                <c:pt idx="18145">
                  <c:v>774884812</c:v>
                </c:pt>
                <c:pt idx="18146">
                  <c:v>774884812</c:v>
                </c:pt>
                <c:pt idx="18147">
                  <c:v>774884812</c:v>
                </c:pt>
                <c:pt idx="18148">
                  <c:v>774884812</c:v>
                </c:pt>
                <c:pt idx="18149">
                  <c:v>774884812</c:v>
                </c:pt>
                <c:pt idx="18150">
                  <c:v>774884812</c:v>
                </c:pt>
                <c:pt idx="18151">
                  <c:v>774884812</c:v>
                </c:pt>
                <c:pt idx="18152">
                  <c:v>774884812</c:v>
                </c:pt>
                <c:pt idx="18153">
                  <c:v>774884812</c:v>
                </c:pt>
                <c:pt idx="18154">
                  <c:v>774884812</c:v>
                </c:pt>
                <c:pt idx="18155">
                  <c:v>774884812</c:v>
                </c:pt>
                <c:pt idx="18156">
                  <c:v>774884812</c:v>
                </c:pt>
                <c:pt idx="18157">
                  <c:v>774884812</c:v>
                </c:pt>
                <c:pt idx="18158">
                  <c:v>774884812</c:v>
                </c:pt>
                <c:pt idx="18159">
                  <c:v>774884812</c:v>
                </c:pt>
                <c:pt idx="18160">
                  <c:v>774884812</c:v>
                </c:pt>
                <c:pt idx="18161">
                  <c:v>774884812</c:v>
                </c:pt>
                <c:pt idx="18162">
                  <c:v>774884812</c:v>
                </c:pt>
                <c:pt idx="18163">
                  <c:v>774884812</c:v>
                </c:pt>
                <c:pt idx="18164">
                  <c:v>774884812</c:v>
                </c:pt>
                <c:pt idx="18165">
                  <c:v>774884812</c:v>
                </c:pt>
                <c:pt idx="18166">
                  <c:v>774884812</c:v>
                </c:pt>
                <c:pt idx="18167">
                  <c:v>775866880</c:v>
                </c:pt>
                <c:pt idx="18168">
                  <c:v>775866880</c:v>
                </c:pt>
                <c:pt idx="18169">
                  <c:v>775866880</c:v>
                </c:pt>
                <c:pt idx="18170">
                  <c:v>775866880</c:v>
                </c:pt>
                <c:pt idx="18171">
                  <c:v>775866880</c:v>
                </c:pt>
                <c:pt idx="18172">
                  <c:v>775866880</c:v>
                </c:pt>
                <c:pt idx="18173">
                  <c:v>775866880</c:v>
                </c:pt>
                <c:pt idx="18174">
                  <c:v>775866880</c:v>
                </c:pt>
                <c:pt idx="18175">
                  <c:v>775866880</c:v>
                </c:pt>
                <c:pt idx="18176">
                  <c:v>775866880</c:v>
                </c:pt>
                <c:pt idx="18177">
                  <c:v>775866880</c:v>
                </c:pt>
                <c:pt idx="18178">
                  <c:v>775866880</c:v>
                </c:pt>
                <c:pt idx="18179">
                  <c:v>775866880</c:v>
                </c:pt>
                <c:pt idx="18180">
                  <c:v>775866880</c:v>
                </c:pt>
                <c:pt idx="18181">
                  <c:v>775866880</c:v>
                </c:pt>
                <c:pt idx="18182">
                  <c:v>775866880</c:v>
                </c:pt>
                <c:pt idx="18183">
                  <c:v>775866880</c:v>
                </c:pt>
                <c:pt idx="18184">
                  <c:v>775866880</c:v>
                </c:pt>
                <c:pt idx="18185">
                  <c:v>775866880</c:v>
                </c:pt>
                <c:pt idx="18186">
                  <c:v>776057939</c:v>
                </c:pt>
                <c:pt idx="18187">
                  <c:v>776057939</c:v>
                </c:pt>
                <c:pt idx="18188">
                  <c:v>776057939</c:v>
                </c:pt>
                <c:pt idx="18189">
                  <c:v>776057939</c:v>
                </c:pt>
                <c:pt idx="18190">
                  <c:v>776057939</c:v>
                </c:pt>
                <c:pt idx="18191">
                  <c:v>776057939</c:v>
                </c:pt>
                <c:pt idx="18192">
                  <c:v>776059876</c:v>
                </c:pt>
                <c:pt idx="18193">
                  <c:v>776059876</c:v>
                </c:pt>
                <c:pt idx="18194">
                  <c:v>776059876</c:v>
                </c:pt>
                <c:pt idx="18195">
                  <c:v>776059876</c:v>
                </c:pt>
                <c:pt idx="18196">
                  <c:v>776059876</c:v>
                </c:pt>
                <c:pt idx="18197">
                  <c:v>776059876</c:v>
                </c:pt>
                <c:pt idx="18198">
                  <c:v>776389626</c:v>
                </c:pt>
                <c:pt idx="18199">
                  <c:v>776389626</c:v>
                </c:pt>
                <c:pt idx="18200">
                  <c:v>776650491</c:v>
                </c:pt>
                <c:pt idx="18201">
                  <c:v>776650491</c:v>
                </c:pt>
                <c:pt idx="18202">
                  <c:v>776650491</c:v>
                </c:pt>
                <c:pt idx="18203">
                  <c:v>776837557</c:v>
                </c:pt>
                <c:pt idx="18204">
                  <c:v>776837557</c:v>
                </c:pt>
                <c:pt idx="18205">
                  <c:v>776837557</c:v>
                </c:pt>
                <c:pt idx="18206">
                  <c:v>776837557</c:v>
                </c:pt>
                <c:pt idx="18207">
                  <c:v>776837557</c:v>
                </c:pt>
                <c:pt idx="18208">
                  <c:v>776837557</c:v>
                </c:pt>
                <c:pt idx="18209">
                  <c:v>776837557</c:v>
                </c:pt>
                <c:pt idx="18210">
                  <c:v>776837557</c:v>
                </c:pt>
                <c:pt idx="18211">
                  <c:v>776837557</c:v>
                </c:pt>
                <c:pt idx="18212">
                  <c:v>776837557</c:v>
                </c:pt>
                <c:pt idx="18213">
                  <c:v>776837557</c:v>
                </c:pt>
                <c:pt idx="18214">
                  <c:v>776837557</c:v>
                </c:pt>
                <c:pt idx="18215">
                  <c:v>776837557</c:v>
                </c:pt>
                <c:pt idx="18216">
                  <c:v>776837557</c:v>
                </c:pt>
                <c:pt idx="18217">
                  <c:v>776837557</c:v>
                </c:pt>
                <c:pt idx="18218">
                  <c:v>776872470</c:v>
                </c:pt>
                <c:pt idx="18219">
                  <c:v>776872470</c:v>
                </c:pt>
                <c:pt idx="18220">
                  <c:v>777073303</c:v>
                </c:pt>
                <c:pt idx="18221">
                  <c:v>777073303</c:v>
                </c:pt>
                <c:pt idx="18222">
                  <c:v>777073303</c:v>
                </c:pt>
                <c:pt idx="18223">
                  <c:v>777073303</c:v>
                </c:pt>
                <c:pt idx="18224">
                  <c:v>777073303</c:v>
                </c:pt>
                <c:pt idx="18225">
                  <c:v>777073303</c:v>
                </c:pt>
                <c:pt idx="18226">
                  <c:v>777073303</c:v>
                </c:pt>
                <c:pt idx="18227">
                  <c:v>777073303</c:v>
                </c:pt>
                <c:pt idx="18228">
                  <c:v>777073303</c:v>
                </c:pt>
                <c:pt idx="18229">
                  <c:v>777073303</c:v>
                </c:pt>
                <c:pt idx="18230">
                  <c:v>777073303</c:v>
                </c:pt>
                <c:pt idx="18231">
                  <c:v>777073303</c:v>
                </c:pt>
                <c:pt idx="18232">
                  <c:v>777073310</c:v>
                </c:pt>
                <c:pt idx="18233">
                  <c:v>777073310</c:v>
                </c:pt>
                <c:pt idx="18234">
                  <c:v>777073310</c:v>
                </c:pt>
                <c:pt idx="18235">
                  <c:v>777073310</c:v>
                </c:pt>
                <c:pt idx="18236">
                  <c:v>777073310</c:v>
                </c:pt>
                <c:pt idx="18237">
                  <c:v>777073310</c:v>
                </c:pt>
                <c:pt idx="18238">
                  <c:v>777073310</c:v>
                </c:pt>
                <c:pt idx="18239">
                  <c:v>777073310</c:v>
                </c:pt>
                <c:pt idx="18240">
                  <c:v>777073310</c:v>
                </c:pt>
                <c:pt idx="18241">
                  <c:v>777073310</c:v>
                </c:pt>
                <c:pt idx="18242">
                  <c:v>777073310</c:v>
                </c:pt>
                <c:pt idx="18243">
                  <c:v>777073310</c:v>
                </c:pt>
                <c:pt idx="18244">
                  <c:v>777073310</c:v>
                </c:pt>
                <c:pt idx="18245">
                  <c:v>777073310</c:v>
                </c:pt>
                <c:pt idx="18246">
                  <c:v>777073310</c:v>
                </c:pt>
                <c:pt idx="18247">
                  <c:v>777073310</c:v>
                </c:pt>
                <c:pt idx="18248">
                  <c:v>777522595</c:v>
                </c:pt>
                <c:pt idx="18249">
                  <c:v>777522595</c:v>
                </c:pt>
                <c:pt idx="18250">
                  <c:v>777522595</c:v>
                </c:pt>
                <c:pt idx="18251">
                  <c:v>777522595</c:v>
                </c:pt>
                <c:pt idx="18252">
                  <c:v>777522595</c:v>
                </c:pt>
                <c:pt idx="18253">
                  <c:v>777522595</c:v>
                </c:pt>
                <c:pt idx="18254">
                  <c:v>777522595</c:v>
                </c:pt>
                <c:pt idx="18255">
                  <c:v>777522595</c:v>
                </c:pt>
                <c:pt idx="18256">
                  <c:v>777522595</c:v>
                </c:pt>
                <c:pt idx="18257">
                  <c:v>777522595</c:v>
                </c:pt>
                <c:pt idx="18258">
                  <c:v>777522595</c:v>
                </c:pt>
                <c:pt idx="18259">
                  <c:v>777522595</c:v>
                </c:pt>
                <c:pt idx="18260">
                  <c:v>777522595</c:v>
                </c:pt>
                <c:pt idx="18261">
                  <c:v>777522595</c:v>
                </c:pt>
                <c:pt idx="18262">
                  <c:v>777522595</c:v>
                </c:pt>
                <c:pt idx="18263">
                  <c:v>777522595</c:v>
                </c:pt>
                <c:pt idx="18264">
                  <c:v>778780064</c:v>
                </c:pt>
                <c:pt idx="18265">
                  <c:v>778780064</c:v>
                </c:pt>
                <c:pt idx="18266">
                  <c:v>778780064</c:v>
                </c:pt>
                <c:pt idx="18267">
                  <c:v>778780064</c:v>
                </c:pt>
                <c:pt idx="18268">
                  <c:v>778780064</c:v>
                </c:pt>
                <c:pt idx="18269">
                  <c:v>779516836</c:v>
                </c:pt>
                <c:pt idx="18270">
                  <c:v>779516836</c:v>
                </c:pt>
                <c:pt idx="18271">
                  <c:v>779516836</c:v>
                </c:pt>
                <c:pt idx="18272">
                  <c:v>779516836</c:v>
                </c:pt>
                <c:pt idx="18273">
                  <c:v>779891723</c:v>
                </c:pt>
                <c:pt idx="18274">
                  <c:v>779891723</c:v>
                </c:pt>
                <c:pt idx="18275">
                  <c:v>779891723</c:v>
                </c:pt>
                <c:pt idx="18276">
                  <c:v>779891723</c:v>
                </c:pt>
                <c:pt idx="18277">
                  <c:v>779891723</c:v>
                </c:pt>
                <c:pt idx="18278">
                  <c:v>779891723</c:v>
                </c:pt>
                <c:pt idx="18279">
                  <c:v>779977046</c:v>
                </c:pt>
                <c:pt idx="18280">
                  <c:v>779977046</c:v>
                </c:pt>
                <c:pt idx="18281">
                  <c:v>779977046</c:v>
                </c:pt>
                <c:pt idx="18282">
                  <c:v>779977046</c:v>
                </c:pt>
                <c:pt idx="18283">
                  <c:v>779977046</c:v>
                </c:pt>
                <c:pt idx="18284">
                  <c:v>779977046</c:v>
                </c:pt>
                <c:pt idx="18285">
                  <c:v>779977046</c:v>
                </c:pt>
                <c:pt idx="18286">
                  <c:v>779977046</c:v>
                </c:pt>
                <c:pt idx="18287">
                  <c:v>779977046</c:v>
                </c:pt>
                <c:pt idx="18288">
                  <c:v>779977046</c:v>
                </c:pt>
                <c:pt idx="18289">
                  <c:v>779977046</c:v>
                </c:pt>
                <c:pt idx="18290">
                  <c:v>779977046</c:v>
                </c:pt>
                <c:pt idx="18291">
                  <c:v>779993146</c:v>
                </c:pt>
                <c:pt idx="18292">
                  <c:v>779993146</c:v>
                </c:pt>
                <c:pt idx="18293">
                  <c:v>779993146</c:v>
                </c:pt>
                <c:pt idx="18294">
                  <c:v>779993146</c:v>
                </c:pt>
                <c:pt idx="18295">
                  <c:v>779993146</c:v>
                </c:pt>
                <c:pt idx="18296">
                  <c:v>779993146</c:v>
                </c:pt>
                <c:pt idx="18297">
                  <c:v>779993146</c:v>
                </c:pt>
                <c:pt idx="18298">
                  <c:v>779993146</c:v>
                </c:pt>
                <c:pt idx="18299">
                  <c:v>779993146</c:v>
                </c:pt>
                <c:pt idx="18300">
                  <c:v>779993146</c:v>
                </c:pt>
                <c:pt idx="18301">
                  <c:v>779993146</c:v>
                </c:pt>
                <c:pt idx="18302">
                  <c:v>779993146</c:v>
                </c:pt>
                <c:pt idx="18303">
                  <c:v>779993146</c:v>
                </c:pt>
                <c:pt idx="18304">
                  <c:v>779993146</c:v>
                </c:pt>
                <c:pt idx="18305">
                  <c:v>779993146</c:v>
                </c:pt>
                <c:pt idx="18306">
                  <c:v>779993146</c:v>
                </c:pt>
                <c:pt idx="18307">
                  <c:v>779993146</c:v>
                </c:pt>
                <c:pt idx="18308">
                  <c:v>779993146</c:v>
                </c:pt>
                <c:pt idx="18309">
                  <c:v>779993146</c:v>
                </c:pt>
                <c:pt idx="18310">
                  <c:v>779993146</c:v>
                </c:pt>
                <c:pt idx="18311">
                  <c:v>779993146</c:v>
                </c:pt>
                <c:pt idx="18312">
                  <c:v>779993146</c:v>
                </c:pt>
                <c:pt idx="18313">
                  <c:v>780283621</c:v>
                </c:pt>
                <c:pt idx="18314">
                  <c:v>780283621</c:v>
                </c:pt>
                <c:pt idx="18315">
                  <c:v>780283621</c:v>
                </c:pt>
                <c:pt idx="18316">
                  <c:v>780283621</c:v>
                </c:pt>
                <c:pt idx="18317">
                  <c:v>780283621</c:v>
                </c:pt>
                <c:pt idx="18318">
                  <c:v>780283621</c:v>
                </c:pt>
                <c:pt idx="18319">
                  <c:v>780283621</c:v>
                </c:pt>
                <c:pt idx="18320">
                  <c:v>780283621</c:v>
                </c:pt>
                <c:pt idx="18321">
                  <c:v>780283621</c:v>
                </c:pt>
                <c:pt idx="18322">
                  <c:v>780283621</c:v>
                </c:pt>
                <c:pt idx="18323">
                  <c:v>780283621</c:v>
                </c:pt>
                <c:pt idx="18324">
                  <c:v>780283621</c:v>
                </c:pt>
                <c:pt idx="18325">
                  <c:v>780283621</c:v>
                </c:pt>
                <c:pt idx="18326">
                  <c:v>780479985</c:v>
                </c:pt>
                <c:pt idx="18327">
                  <c:v>780479985</c:v>
                </c:pt>
                <c:pt idx="18328">
                  <c:v>780479985</c:v>
                </c:pt>
                <c:pt idx="18329">
                  <c:v>780479985</c:v>
                </c:pt>
                <c:pt idx="18330">
                  <c:v>780479985</c:v>
                </c:pt>
                <c:pt idx="18331">
                  <c:v>780479985</c:v>
                </c:pt>
                <c:pt idx="18332">
                  <c:v>780479985</c:v>
                </c:pt>
                <c:pt idx="18333">
                  <c:v>780552776</c:v>
                </c:pt>
                <c:pt idx="18334">
                  <c:v>780552776</c:v>
                </c:pt>
                <c:pt idx="18335">
                  <c:v>780552776</c:v>
                </c:pt>
                <c:pt idx="18336">
                  <c:v>780552776</c:v>
                </c:pt>
                <c:pt idx="18337">
                  <c:v>780552776</c:v>
                </c:pt>
                <c:pt idx="18338">
                  <c:v>780552776</c:v>
                </c:pt>
                <c:pt idx="18339">
                  <c:v>780552776</c:v>
                </c:pt>
                <c:pt idx="18340">
                  <c:v>780552776</c:v>
                </c:pt>
                <c:pt idx="18341">
                  <c:v>780552776</c:v>
                </c:pt>
                <c:pt idx="18342">
                  <c:v>780552776</c:v>
                </c:pt>
                <c:pt idx="18343">
                  <c:v>780552776</c:v>
                </c:pt>
                <c:pt idx="18344">
                  <c:v>780552776</c:v>
                </c:pt>
                <c:pt idx="18345">
                  <c:v>780552776</c:v>
                </c:pt>
                <c:pt idx="18346">
                  <c:v>780592906</c:v>
                </c:pt>
                <c:pt idx="18347">
                  <c:v>780592906</c:v>
                </c:pt>
                <c:pt idx="18348">
                  <c:v>780592906</c:v>
                </c:pt>
                <c:pt idx="18349">
                  <c:v>780592906</c:v>
                </c:pt>
                <c:pt idx="18350">
                  <c:v>780592906</c:v>
                </c:pt>
                <c:pt idx="18351">
                  <c:v>780592906</c:v>
                </c:pt>
                <c:pt idx="18352">
                  <c:v>781772917</c:v>
                </c:pt>
                <c:pt idx="18353">
                  <c:v>781772917</c:v>
                </c:pt>
                <c:pt idx="18354">
                  <c:v>781772917</c:v>
                </c:pt>
                <c:pt idx="18355">
                  <c:v>781772917</c:v>
                </c:pt>
                <c:pt idx="18356">
                  <c:v>781781866</c:v>
                </c:pt>
                <c:pt idx="18357">
                  <c:v>781781866</c:v>
                </c:pt>
                <c:pt idx="18358">
                  <c:v>781781866</c:v>
                </c:pt>
                <c:pt idx="18359">
                  <c:v>781781866</c:v>
                </c:pt>
                <c:pt idx="18360">
                  <c:v>781781866</c:v>
                </c:pt>
                <c:pt idx="18361">
                  <c:v>781781866</c:v>
                </c:pt>
                <c:pt idx="18362">
                  <c:v>781838201</c:v>
                </c:pt>
                <c:pt idx="18363">
                  <c:v>781838201</c:v>
                </c:pt>
                <c:pt idx="18364">
                  <c:v>781838201</c:v>
                </c:pt>
                <c:pt idx="18365">
                  <c:v>781838201</c:v>
                </c:pt>
                <c:pt idx="18366">
                  <c:v>781838201</c:v>
                </c:pt>
                <c:pt idx="18367">
                  <c:v>781838201</c:v>
                </c:pt>
                <c:pt idx="18368">
                  <c:v>781838201</c:v>
                </c:pt>
                <c:pt idx="18369">
                  <c:v>781838201</c:v>
                </c:pt>
                <c:pt idx="18370">
                  <c:v>781838201</c:v>
                </c:pt>
                <c:pt idx="18371">
                  <c:v>781838201</c:v>
                </c:pt>
                <c:pt idx="18372">
                  <c:v>782202893</c:v>
                </c:pt>
                <c:pt idx="18373">
                  <c:v>782202893</c:v>
                </c:pt>
                <c:pt idx="18374">
                  <c:v>782202893</c:v>
                </c:pt>
                <c:pt idx="18375">
                  <c:v>782202893</c:v>
                </c:pt>
                <c:pt idx="18376">
                  <c:v>782202893</c:v>
                </c:pt>
                <c:pt idx="18377">
                  <c:v>782202893</c:v>
                </c:pt>
                <c:pt idx="18378">
                  <c:v>782202893</c:v>
                </c:pt>
                <c:pt idx="18379">
                  <c:v>782202893</c:v>
                </c:pt>
                <c:pt idx="18380">
                  <c:v>782202893</c:v>
                </c:pt>
                <c:pt idx="18381">
                  <c:v>782202893</c:v>
                </c:pt>
                <c:pt idx="18382">
                  <c:v>782202893</c:v>
                </c:pt>
                <c:pt idx="18383">
                  <c:v>782202893</c:v>
                </c:pt>
                <c:pt idx="18384">
                  <c:v>782202893</c:v>
                </c:pt>
                <c:pt idx="18385">
                  <c:v>782202893</c:v>
                </c:pt>
                <c:pt idx="18386">
                  <c:v>782202893</c:v>
                </c:pt>
                <c:pt idx="18387">
                  <c:v>782202893</c:v>
                </c:pt>
                <c:pt idx="18388">
                  <c:v>782202893</c:v>
                </c:pt>
                <c:pt idx="18389">
                  <c:v>782319256</c:v>
                </c:pt>
                <c:pt idx="18390">
                  <c:v>782319256</c:v>
                </c:pt>
                <c:pt idx="18391">
                  <c:v>782319256</c:v>
                </c:pt>
                <c:pt idx="18392">
                  <c:v>782319256</c:v>
                </c:pt>
                <c:pt idx="18393">
                  <c:v>782319261</c:v>
                </c:pt>
                <c:pt idx="18394">
                  <c:v>782319261</c:v>
                </c:pt>
                <c:pt idx="18395">
                  <c:v>782319261</c:v>
                </c:pt>
                <c:pt idx="18396">
                  <c:v>782319261</c:v>
                </c:pt>
                <c:pt idx="18397">
                  <c:v>782319261</c:v>
                </c:pt>
                <c:pt idx="18398">
                  <c:v>782319261</c:v>
                </c:pt>
                <c:pt idx="18399">
                  <c:v>782386878</c:v>
                </c:pt>
                <c:pt idx="18400">
                  <c:v>782386878</c:v>
                </c:pt>
                <c:pt idx="18401">
                  <c:v>782386878</c:v>
                </c:pt>
                <c:pt idx="18402">
                  <c:v>782386878</c:v>
                </c:pt>
                <c:pt idx="18403">
                  <c:v>782386878</c:v>
                </c:pt>
                <c:pt idx="18404">
                  <c:v>782386878</c:v>
                </c:pt>
                <c:pt idx="18405">
                  <c:v>782386878</c:v>
                </c:pt>
                <c:pt idx="18406">
                  <c:v>782386878</c:v>
                </c:pt>
                <c:pt idx="18407">
                  <c:v>782386878</c:v>
                </c:pt>
                <c:pt idx="18408">
                  <c:v>782386878</c:v>
                </c:pt>
                <c:pt idx="18409">
                  <c:v>782386878</c:v>
                </c:pt>
                <c:pt idx="18410">
                  <c:v>782386878</c:v>
                </c:pt>
                <c:pt idx="18411">
                  <c:v>782386878</c:v>
                </c:pt>
                <c:pt idx="18412">
                  <c:v>782600038</c:v>
                </c:pt>
                <c:pt idx="18413">
                  <c:v>782600038</c:v>
                </c:pt>
                <c:pt idx="18414">
                  <c:v>782600038</c:v>
                </c:pt>
                <c:pt idx="18415">
                  <c:v>782600038</c:v>
                </c:pt>
                <c:pt idx="18416">
                  <c:v>782600038</c:v>
                </c:pt>
                <c:pt idx="18417">
                  <c:v>782600038</c:v>
                </c:pt>
                <c:pt idx="18418">
                  <c:v>782600038</c:v>
                </c:pt>
                <c:pt idx="18419">
                  <c:v>782600038</c:v>
                </c:pt>
                <c:pt idx="18420">
                  <c:v>782878824</c:v>
                </c:pt>
                <c:pt idx="18421">
                  <c:v>782878824</c:v>
                </c:pt>
                <c:pt idx="18422">
                  <c:v>782890505</c:v>
                </c:pt>
                <c:pt idx="18423">
                  <c:v>782890505</c:v>
                </c:pt>
                <c:pt idx="18424">
                  <c:v>782890505</c:v>
                </c:pt>
                <c:pt idx="18425">
                  <c:v>783809391</c:v>
                </c:pt>
                <c:pt idx="18426">
                  <c:v>783809391</c:v>
                </c:pt>
                <c:pt idx="18427">
                  <c:v>783809391</c:v>
                </c:pt>
                <c:pt idx="18428">
                  <c:v>783809391</c:v>
                </c:pt>
                <c:pt idx="18429">
                  <c:v>784105585</c:v>
                </c:pt>
                <c:pt idx="18430">
                  <c:v>784105585</c:v>
                </c:pt>
                <c:pt idx="18431">
                  <c:v>784105585</c:v>
                </c:pt>
                <c:pt idx="18432">
                  <c:v>784105585</c:v>
                </c:pt>
                <c:pt idx="18433">
                  <c:v>785012209</c:v>
                </c:pt>
                <c:pt idx="18434">
                  <c:v>785012209</c:v>
                </c:pt>
                <c:pt idx="18435">
                  <c:v>785542942</c:v>
                </c:pt>
                <c:pt idx="18436">
                  <c:v>785542949</c:v>
                </c:pt>
                <c:pt idx="18437">
                  <c:v>785542949</c:v>
                </c:pt>
                <c:pt idx="18438">
                  <c:v>785542949</c:v>
                </c:pt>
                <c:pt idx="18439">
                  <c:v>785542949</c:v>
                </c:pt>
                <c:pt idx="18440">
                  <c:v>785542949</c:v>
                </c:pt>
                <c:pt idx="18441">
                  <c:v>785629671</c:v>
                </c:pt>
                <c:pt idx="18442">
                  <c:v>785629671</c:v>
                </c:pt>
                <c:pt idx="18443">
                  <c:v>785629671</c:v>
                </c:pt>
                <c:pt idx="18444">
                  <c:v>785629671</c:v>
                </c:pt>
                <c:pt idx="18445">
                  <c:v>785646590</c:v>
                </c:pt>
                <c:pt idx="18446">
                  <c:v>785646590</c:v>
                </c:pt>
                <c:pt idx="18447">
                  <c:v>785646590</c:v>
                </c:pt>
                <c:pt idx="18448">
                  <c:v>785646590</c:v>
                </c:pt>
                <c:pt idx="18449">
                  <c:v>785646590</c:v>
                </c:pt>
                <c:pt idx="18450">
                  <c:v>785646590</c:v>
                </c:pt>
                <c:pt idx="18451">
                  <c:v>785776256</c:v>
                </c:pt>
                <c:pt idx="18452">
                  <c:v>785776256</c:v>
                </c:pt>
                <c:pt idx="18453">
                  <c:v>785776256</c:v>
                </c:pt>
                <c:pt idx="18454">
                  <c:v>785776256</c:v>
                </c:pt>
                <c:pt idx="18455">
                  <c:v>785776256</c:v>
                </c:pt>
                <c:pt idx="18456">
                  <c:v>786183218</c:v>
                </c:pt>
                <c:pt idx="18457">
                  <c:v>786183218</c:v>
                </c:pt>
                <c:pt idx="18458">
                  <c:v>786183218</c:v>
                </c:pt>
                <c:pt idx="18459">
                  <c:v>786183218</c:v>
                </c:pt>
                <c:pt idx="18460">
                  <c:v>786301939</c:v>
                </c:pt>
                <c:pt idx="18461">
                  <c:v>786301939</c:v>
                </c:pt>
                <c:pt idx="18462">
                  <c:v>786571333</c:v>
                </c:pt>
                <c:pt idx="18463">
                  <c:v>786571333</c:v>
                </c:pt>
                <c:pt idx="18464">
                  <c:v>786663858</c:v>
                </c:pt>
                <c:pt idx="18465">
                  <c:v>786663858</c:v>
                </c:pt>
                <c:pt idx="18466">
                  <c:v>787080700</c:v>
                </c:pt>
                <c:pt idx="18467">
                  <c:v>787080700</c:v>
                </c:pt>
                <c:pt idx="18468">
                  <c:v>787080700</c:v>
                </c:pt>
                <c:pt idx="18469">
                  <c:v>787080700</c:v>
                </c:pt>
                <c:pt idx="18470">
                  <c:v>787080700</c:v>
                </c:pt>
                <c:pt idx="18471">
                  <c:v>787080700</c:v>
                </c:pt>
                <c:pt idx="18472">
                  <c:v>787080700</c:v>
                </c:pt>
                <c:pt idx="18473">
                  <c:v>787080700</c:v>
                </c:pt>
                <c:pt idx="18474">
                  <c:v>787080700</c:v>
                </c:pt>
                <c:pt idx="18475">
                  <c:v>787847056</c:v>
                </c:pt>
                <c:pt idx="18476">
                  <c:v>787847056</c:v>
                </c:pt>
                <c:pt idx="18477">
                  <c:v>787847056</c:v>
                </c:pt>
                <c:pt idx="18478">
                  <c:v>787847056</c:v>
                </c:pt>
                <c:pt idx="18479">
                  <c:v>787847056</c:v>
                </c:pt>
                <c:pt idx="18480">
                  <c:v>787847056</c:v>
                </c:pt>
                <c:pt idx="18481">
                  <c:v>787847056</c:v>
                </c:pt>
                <c:pt idx="18482">
                  <c:v>787847056</c:v>
                </c:pt>
                <c:pt idx="18483">
                  <c:v>787847056</c:v>
                </c:pt>
                <c:pt idx="18484">
                  <c:v>787847056</c:v>
                </c:pt>
                <c:pt idx="18485">
                  <c:v>787847056</c:v>
                </c:pt>
                <c:pt idx="18486">
                  <c:v>787847056</c:v>
                </c:pt>
                <c:pt idx="18487">
                  <c:v>787847056</c:v>
                </c:pt>
                <c:pt idx="18488">
                  <c:v>787847056</c:v>
                </c:pt>
                <c:pt idx="18489">
                  <c:v>787860080</c:v>
                </c:pt>
                <c:pt idx="18490">
                  <c:v>787860080</c:v>
                </c:pt>
                <c:pt idx="18491">
                  <c:v>787860080</c:v>
                </c:pt>
                <c:pt idx="18492">
                  <c:v>787860080</c:v>
                </c:pt>
                <c:pt idx="18493">
                  <c:v>787860080</c:v>
                </c:pt>
                <c:pt idx="18494">
                  <c:v>787860080</c:v>
                </c:pt>
                <c:pt idx="18495">
                  <c:v>787860080</c:v>
                </c:pt>
                <c:pt idx="18496">
                  <c:v>787860080</c:v>
                </c:pt>
                <c:pt idx="18497">
                  <c:v>787860080</c:v>
                </c:pt>
                <c:pt idx="18498">
                  <c:v>787860080</c:v>
                </c:pt>
                <c:pt idx="18499">
                  <c:v>787860080</c:v>
                </c:pt>
                <c:pt idx="18500">
                  <c:v>787860080</c:v>
                </c:pt>
                <c:pt idx="18501">
                  <c:v>787860080</c:v>
                </c:pt>
                <c:pt idx="18502">
                  <c:v>787860080</c:v>
                </c:pt>
                <c:pt idx="18503">
                  <c:v>787860080</c:v>
                </c:pt>
                <c:pt idx="18504">
                  <c:v>787860080</c:v>
                </c:pt>
                <c:pt idx="18505">
                  <c:v>787860080</c:v>
                </c:pt>
                <c:pt idx="18506">
                  <c:v>787860080</c:v>
                </c:pt>
                <c:pt idx="18507">
                  <c:v>787860080</c:v>
                </c:pt>
                <c:pt idx="18508">
                  <c:v>787860080</c:v>
                </c:pt>
                <c:pt idx="18509">
                  <c:v>787860080</c:v>
                </c:pt>
                <c:pt idx="18510">
                  <c:v>787860080</c:v>
                </c:pt>
                <c:pt idx="18511">
                  <c:v>787860080</c:v>
                </c:pt>
                <c:pt idx="18512">
                  <c:v>787929529</c:v>
                </c:pt>
                <c:pt idx="18513">
                  <c:v>787929529</c:v>
                </c:pt>
                <c:pt idx="18514">
                  <c:v>787929529</c:v>
                </c:pt>
                <c:pt idx="18515">
                  <c:v>787929529</c:v>
                </c:pt>
                <c:pt idx="18516">
                  <c:v>787929529</c:v>
                </c:pt>
                <c:pt idx="18517">
                  <c:v>787929529</c:v>
                </c:pt>
                <c:pt idx="18518">
                  <c:v>787929529</c:v>
                </c:pt>
                <c:pt idx="18519">
                  <c:v>787929529</c:v>
                </c:pt>
                <c:pt idx="18520">
                  <c:v>787929529</c:v>
                </c:pt>
                <c:pt idx="18521">
                  <c:v>787929529</c:v>
                </c:pt>
                <c:pt idx="18522">
                  <c:v>787929529</c:v>
                </c:pt>
                <c:pt idx="18523">
                  <c:v>787929529</c:v>
                </c:pt>
                <c:pt idx="18524">
                  <c:v>787929529</c:v>
                </c:pt>
                <c:pt idx="18525">
                  <c:v>787929529</c:v>
                </c:pt>
                <c:pt idx="18526">
                  <c:v>787929529</c:v>
                </c:pt>
                <c:pt idx="18527">
                  <c:v>787929529</c:v>
                </c:pt>
                <c:pt idx="18528">
                  <c:v>788141261</c:v>
                </c:pt>
                <c:pt idx="18529">
                  <c:v>788141261</c:v>
                </c:pt>
                <c:pt idx="18530">
                  <c:v>788159740</c:v>
                </c:pt>
                <c:pt idx="18531">
                  <c:v>788159740</c:v>
                </c:pt>
                <c:pt idx="18532">
                  <c:v>788159740</c:v>
                </c:pt>
                <c:pt idx="18533">
                  <c:v>788159740</c:v>
                </c:pt>
                <c:pt idx="18534">
                  <c:v>788159740</c:v>
                </c:pt>
                <c:pt idx="18535">
                  <c:v>788159740</c:v>
                </c:pt>
                <c:pt idx="18536">
                  <c:v>788159740</c:v>
                </c:pt>
                <c:pt idx="18537">
                  <c:v>788159740</c:v>
                </c:pt>
                <c:pt idx="18538">
                  <c:v>788159740</c:v>
                </c:pt>
                <c:pt idx="18539">
                  <c:v>788159740</c:v>
                </c:pt>
                <c:pt idx="18540">
                  <c:v>788159740</c:v>
                </c:pt>
                <c:pt idx="18541">
                  <c:v>788159740</c:v>
                </c:pt>
                <c:pt idx="18542">
                  <c:v>788159740</c:v>
                </c:pt>
                <c:pt idx="18543">
                  <c:v>788159740</c:v>
                </c:pt>
                <c:pt idx="18544">
                  <c:v>788159740</c:v>
                </c:pt>
                <c:pt idx="18545">
                  <c:v>788159740</c:v>
                </c:pt>
                <c:pt idx="18546">
                  <c:v>788159740</c:v>
                </c:pt>
                <c:pt idx="18547">
                  <c:v>788159740</c:v>
                </c:pt>
                <c:pt idx="18548">
                  <c:v>788159740</c:v>
                </c:pt>
                <c:pt idx="18549">
                  <c:v>788159740</c:v>
                </c:pt>
                <c:pt idx="18550">
                  <c:v>788159740</c:v>
                </c:pt>
                <c:pt idx="18551">
                  <c:v>788159740</c:v>
                </c:pt>
                <c:pt idx="18552">
                  <c:v>788159740</c:v>
                </c:pt>
                <c:pt idx="18553">
                  <c:v>788159740</c:v>
                </c:pt>
                <c:pt idx="18554">
                  <c:v>788159740</c:v>
                </c:pt>
                <c:pt idx="18555">
                  <c:v>788159740</c:v>
                </c:pt>
                <c:pt idx="18556">
                  <c:v>788159740</c:v>
                </c:pt>
                <c:pt idx="18557">
                  <c:v>788159740</c:v>
                </c:pt>
                <c:pt idx="18558">
                  <c:v>788159740</c:v>
                </c:pt>
                <c:pt idx="18559">
                  <c:v>788159740</c:v>
                </c:pt>
                <c:pt idx="18560">
                  <c:v>788159740</c:v>
                </c:pt>
                <c:pt idx="18561">
                  <c:v>788159740</c:v>
                </c:pt>
                <c:pt idx="18562">
                  <c:v>788159740</c:v>
                </c:pt>
                <c:pt idx="18563">
                  <c:v>788159740</c:v>
                </c:pt>
                <c:pt idx="18564">
                  <c:v>788159740</c:v>
                </c:pt>
                <c:pt idx="18565">
                  <c:v>788237848</c:v>
                </c:pt>
                <c:pt idx="18566">
                  <c:v>788237848</c:v>
                </c:pt>
                <c:pt idx="18567">
                  <c:v>788237848</c:v>
                </c:pt>
                <c:pt idx="18568">
                  <c:v>788237848</c:v>
                </c:pt>
                <c:pt idx="18569">
                  <c:v>788237848</c:v>
                </c:pt>
                <c:pt idx="18570">
                  <c:v>788298493</c:v>
                </c:pt>
                <c:pt idx="18571">
                  <c:v>788298493</c:v>
                </c:pt>
                <c:pt idx="18572">
                  <c:v>788298493</c:v>
                </c:pt>
                <c:pt idx="18573">
                  <c:v>788298493</c:v>
                </c:pt>
                <c:pt idx="18574">
                  <c:v>788298493</c:v>
                </c:pt>
                <c:pt idx="18575">
                  <c:v>788298493</c:v>
                </c:pt>
                <c:pt idx="18576">
                  <c:v>788298493</c:v>
                </c:pt>
                <c:pt idx="18577">
                  <c:v>788298493</c:v>
                </c:pt>
                <c:pt idx="18578">
                  <c:v>788298493</c:v>
                </c:pt>
                <c:pt idx="18579">
                  <c:v>788298493</c:v>
                </c:pt>
                <c:pt idx="18580">
                  <c:v>788298493</c:v>
                </c:pt>
                <c:pt idx="18581">
                  <c:v>788298493</c:v>
                </c:pt>
                <c:pt idx="18582">
                  <c:v>788298493</c:v>
                </c:pt>
                <c:pt idx="18583">
                  <c:v>788298493</c:v>
                </c:pt>
                <c:pt idx="18584">
                  <c:v>788298493</c:v>
                </c:pt>
                <c:pt idx="18585">
                  <c:v>788298493</c:v>
                </c:pt>
                <c:pt idx="18586">
                  <c:v>788298493</c:v>
                </c:pt>
                <c:pt idx="18587">
                  <c:v>788298493</c:v>
                </c:pt>
                <c:pt idx="18588">
                  <c:v>788298493</c:v>
                </c:pt>
                <c:pt idx="18589">
                  <c:v>788488953</c:v>
                </c:pt>
                <c:pt idx="18590">
                  <c:v>788488953</c:v>
                </c:pt>
                <c:pt idx="18591">
                  <c:v>788488953</c:v>
                </c:pt>
                <c:pt idx="18592">
                  <c:v>788488953</c:v>
                </c:pt>
                <c:pt idx="18593">
                  <c:v>788488953</c:v>
                </c:pt>
                <c:pt idx="18594">
                  <c:v>788488953</c:v>
                </c:pt>
                <c:pt idx="18595">
                  <c:v>788488953</c:v>
                </c:pt>
                <c:pt idx="18596">
                  <c:v>788488953</c:v>
                </c:pt>
                <c:pt idx="18597">
                  <c:v>788488953</c:v>
                </c:pt>
                <c:pt idx="18598">
                  <c:v>788488953</c:v>
                </c:pt>
                <c:pt idx="18599">
                  <c:v>788488953</c:v>
                </c:pt>
                <c:pt idx="18600">
                  <c:v>788488953</c:v>
                </c:pt>
                <c:pt idx="18601">
                  <c:v>788488953</c:v>
                </c:pt>
                <c:pt idx="18602">
                  <c:v>788488953</c:v>
                </c:pt>
                <c:pt idx="18603">
                  <c:v>788488953</c:v>
                </c:pt>
                <c:pt idx="18604">
                  <c:v>788549749</c:v>
                </c:pt>
                <c:pt idx="18605">
                  <c:v>788549749</c:v>
                </c:pt>
                <c:pt idx="18606">
                  <c:v>788549749</c:v>
                </c:pt>
                <c:pt idx="18607">
                  <c:v>788595750</c:v>
                </c:pt>
                <c:pt idx="18608">
                  <c:v>788595750</c:v>
                </c:pt>
                <c:pt idx="18609">
                  <c:v>788595750</c:v>
                </c:pt>
                <c:pt idx="18610">
                  <c:v>788595750</c:v>
                </c:pt>
                <c:pt idx="18611">
                  <c:v>788595750</c:v>
                </c:pt>
                <c:pt idx="18612">
                  <c:v>788595750</c:v>
                </c:pt>
                <c:pt idx="18613">
                  <c:v>788595750</c:v>
                </c:pt>
                <c:pt idx="18614">
                  <c:v>788595750</c:v>
                </c:pt>
                <c:pt idx="18615">
                  <c:v>788595750</c:v>
                </c:pt>
                <c:pt idx="18616">
                  <c:v>788595750</c:v>
                </c:pt>
                <c:pt idx="18617">
                  <c:v>788595750</c:v>
                </c:pt>
                <c:pt idx="18618">
                  <c:v>788595750</c:v>
                </c:pt>
                <c:pt idx="18619">
                  <c:v>788595750</c:v>
                </c:pt>
                <c:pt idx="18620">
                  <c:v>788595750</c:v>
                </c:pt>
                <c:pt idx="18621">
                  <c:v>788595750</c:v>
                </c:pt>
                <c:pt idx="18622">
                  <c:v>788595750</c:v>
                </c:pt>
                <c:pt idx="18623">
                  <c:v>788688432</c:v>
                </c:pt>
                <c:pt idx="18624">
                  <c:v>788688432</c:v>
                </c:pt>
                <c:pt idx="18625">
                  <c:v>788688432</c:v>
                </c:pt>
                <c:pt idx="18626">
                  <c:v>788688432</c:v>
                </c:pt>
                <c:pt idx="18627">
                  <c:v>788688432</c:v>
                </c:pt>
                <c:pt idx="18628">
                  <c:v>788688432</c:v>
                </c:pt>
                <c:pt idx="18629">
                  <c:v>788688432</c:v>
                </c:pt>
                <c:pt idx="18630">
                  <c:v>788688432</c:v>
                </c:pt>
                <c:pt idx="18631">
                  <c:v>788688432</c:v>
                </c:pt>
                <c:pt idx="18632">
                  <c:v>788688432</c:v>
                </c:pt>
                <c:pt idx="18633">
                  <c:v>788688432</c:v>
                </c:pt>
                <c:pt idx="18634">
                  <c:v>788688432</c:v>
                </c:pt>
                <c:pt idx="18635">
                  <c:v>788688432</c:v>
                </c:pt>
                <c:pt idx="18636">
                  <c:v>788688432</c:v>
                </c:pt>
                <c:pt idx="18637">
                  <c:v>788688432</c:v>
                </c:pt>
                <c:pt idx="18638">
                  <c:v>788688432</c:v>
                </c:pt>
                <c:pt idx="18639">
                  <c:v>788688432</c:v>
                </c:pt>
                <c:pt idx="18640">
                  <c:v>788688432</c:v>
                </c:pt>
                <c:pt idx="18641">
                  <c:v>788688432</c:v>
                </c:pt>
                <c:pt idx="18642">
                  <c:v>788688432</c:v>
                </c:pt>
                <c:pt idx="18643">
                  <c:v>788688432</c:v>
                </c:pt>
                <c:pt idx="18644">
                  <c:v>788688432</c:v>
                </c:pt>
                <c:pt idx="18645">
                  <c:v>788688432</c:v>
                </c:pt>
                <c:pt idx="18646">
                  <c:v>788688432</c:v>
                </c:pt>
                <c:pt idx="18647">
                  <c:v>788688432</c:v>
                </c:pt>
                <c:pt idx="18648">
                  <c:v>788688432</c:v>
                </c:pt>
                <c:pt idx="18649">
                  <c:v>788688432</c:v>
                </c:pt>
                <c:pt idx="18650">
                  <c:v>788688432</c:v>
                </c:pt>
                <c:pt idx="18651">
                  <c:v>788688432</c:v>
                </c:pt>
                <c:pt idx="18652">
                  <c:v>788722791</c:v>
                </c:pt>
                <c:pt idx="18653">
                  <c:v>788722791</c:v>
                </c:pt>
                <c:pt idx="18654">
                  <c:v>788722791</c:v>
                </c:pt>
                <c:pt idx="18655">
                  <c:v>788722791</c:v>
                </c:pt>
                <c:pt idx="18656">
                  <c:v>788722791</c:v>
                </c:pt>
                <c:pt idx="18657">
                  <c:v>788722791</c:v>
                </c:pt>
                <c:pt idx="18658">
                  <c:v>788722791</c:v>
                </c:pt>
                <c:pt idx="18659">
                  <c:v>788722791</c:v>
                </c:pt>
                <c:pt idx="18660">
                  <c:v>788722791</c:v>
                </c:pt>
                <c:pt idx="18661">
                  <c:v>788722791</c:v>
                </c:pt>
                <c:pt idx="18662">
                  <c:v>788722791</c:v>
                </c:pt>
                <c:pt idx="18663">
                  <c:v>788722791</c:v>
                </c:pt>
                <c:pt idx="18664">
                  <c:v>788722791</c:v>
                </c:pt>
                <c:pt idx="18665">
                  <c:v>788722791</c:v>
                </c:pt>
                <c:pt idx="18666">
                  <c:v>788722791</c:v>
                </c:pt>
                <c:pt idx="18667">
                  <c:v>788722791</c:v>
                </c:pt>
                <c:pt idx="18668">
                  <c:v>788928284</c:v>
                </c:pt>
                <c:pt idx="18669">
                  <c:v>788928284</c:v>
                </c:pt>
                <c:pt idx="18670">
                  <c:v>788928284</c:v>
                </c:pt>
                <c:pt idx="18671">
                  <c:v>788928284</c:v>
                </c:pt>
                <c:pt idx="18672">
                  <c:v>788997071</c:v>
                </c:pt>
                <c:pt idx="18673">
                  <c:v>788997071</c:v>
                </c:pt>
                <c:pt idx="18674">
                  <c:v>788997071</c:v>
                </c:pt>
                <c:pt idx="18675">
                  <c:v>788997071</c:v>
                </c:pt>
                <c:pt idx="18676">
                  <c:v>788997071</c:v>
                </c:pt>
                <c:pt idx="18677">
                  <c:v>788997071</c:v>
                </c:pt>
                <c:pt idx="18678">
                  <c:v>788997071</c:v>
                </c:pt>
                <c:pt idx="18679">
                  <c:v>788997071</c:v>
                </c:pt>
                <c:pt idx="18680">
                  <c:v>788997071</c:v>
                </c:pt>
                <c:pt idx="18681">
                  <c:v>788997071</c:v>
                </c:pt>
                <c:pt idx="18682">
                  <c:v>788997071</c:v>
                </c:pt>
                <c:pt idx="18683">
                  <c:v>788997071</c:v>
                </c:pt>
                <c:pt idx="18684">
                  <c:v>788997071</c:v>
                </c:pt>
                <c:pt idx="18685">
                  <c:v>788997071</c:v>
                </c:pt>
                <c:pt idx="18686">
                  <c:v>788997071</c:v>
                </c:pt>
                <c:pt idx="18687">
                  <c:v>788997071</c:v>
                </c:pt>
                <c:pt idx="18688">
                  <c:v>788997071</c:v>
                </c:pt>
                <c:pt idx="18689">
                  <c:v>788997071</c:v>
                </c:pt>
                <c:pt idx="18690">
                  <c:v>788997071</c:v>
                </c:pt>
                <c:pt idx="18691">
                  <c:v>788997071</c:v>
                </c:pt>
                <c:pt idx="18692">
                  <c:v>788997071</c:v>
                </c:pt>
                <c:pt idx="18693">
                  <c:v>788997071</c:v>
                </c:pt>
                <c:pt idx="18694">
                  <c:v>788997071</c:v>
                </c:pt>
                <c:pt idx="18695">
                  <c:v>788997071</c:v>
                </c:pt>
                <c:pt idx="18696">
                  <c:v>788997071</c:v>
                </c:pt>
                <c:pt idx="18697">
                  <c:v>789058172</c:v>
                </c:pt>
                <c:pt idx="18698">
                  <c:v>789506192</c:v>
                </c:pt>
                <c:pt idx="18699">
                  <c:v>789506192</c:v>
                </c:pt>
                <c:pt idx="18700">
                  <c:v>789506192</c:v>
                </c:pt>
                <c:pt idx="18701">
                  <c:v>789506192</c:v>
                </c:pt>
                <c:pt idx="18702">
                  <c:v>789506192</c:v>
                </c:pt>
                <c:pt idx="18703">
                  <c:v>789506192</c:v>
                </c:pt>
                <c:pt idx="18704">
                  <c:v>789506192</c:v>
                </c:pt>
                <c:pt idx="18705">
                  <c:v>789506192</c:v>
                </c:pt>
                <c:pt idx="18706">
                  <c:v>789506192</c:v>
                </c:pt>
                <c:pt idx="18707">
                  <c:v>789506192</c:v>
                </c:pt>
                <c:pt idx="18708">
                  <c:v>789531571</c:v>
                </c:pt>
                <c:pt idx="18709">
                  <c:v>789531571</c:v>
                </c:pt>
                <c:pt idx="18710">
                  <c:v>789531571</c:v>
                </c:pt>
                <c:pt idx="18711">
                  <c:v>789531571</c:v>
                </c:pt>
                <c:pt idx="18712">
                  <c:v>789531571</c:v>
                </c:pt>
                <c:pt idx="18713">
                  <c:v>789531571</c:v>
                </c:pt>
                <c:pt idx="18714">
                  <c:v>789531571</c:v>
                </c:pt>
                <c:pt idx="18715">
                  <c:v>789531571</c:v>
                </c:pt>
                <c:pt idx="18716">
                  <c:v>789531571</c:v>
                </c:pt>
                <c:pt idx="18717">
                  <c:v>789531571</c:v>
                </c:pt>
                <c:pt idx="18718">
                  <c:v>789531571</c:v>
                </c:pt>
                <c:pt idx="18719">
                  <c:v>789531571</c:v>
                </c:pt>
                <c:pt idx="18720">
                  <c:v>789698515</c:v>
                </c:pt>
                <c:pt idx="18721">
                  <c:v>789698515</c:v>
                </c:pt>
                <c:pt idx="18722">
                  <c:v>789698515</c:v>
                </c:pt>
                <c:pt idx="18723">
                  <c:v>789698515</c:v>
                </c:pt>
                <c:pt idx="18724">
                  <c:v>789698515</c:v>
                </c:pt>
                <c:pt idx="18725">
                  <c:v>789698515</c:v>
                </c:pt>
                <c:pt idx="18726">
                  <c:v>789698515</c:v>
                </c:pt>
                <c:pt idx="18727">
                  <c:v>789698515</c:v>
                </c:pt>
                <c:pt idx="18728">
                  <c:v>791232381</c:v>
                </c:pt>
                <c:pt idx="18729">
                  <c:v>791232381</c:v>
                </c:pt>
                <c:pt idx="18730">
                  <c:v>791232381</c:v>
                </c:pt>
                <c:pt idx="18731">
                  <c:v>791232381</c:v>
                </c:pt>
                <c:pt idx="18732">
                  <c:v>791491608</c:v>
                </c:pt>
                <c:pt idx="18733">
                  <c:v>791491608</c:v>
                </c:pt>
                <c:pt idx="18734">
                  <c:v>791491608</c:v>
                </c:pt>
                <c:pt idx="18735">
                  <c:v>791491608</c:v>
                </c:pt>
                <c:pt idx="18736">
                  <c:v>791553922</c:v>
                </c:pt>
                <c:pt idx="18737">
                  <c:v>791553922</c:v>
                </c:pt>
                <c:pt idx="18738">
                  <c:v>791553922</c:v>
                </c:pt>
                <c:pt idx="18739">
                  <c:v>791553922</c:v>
                </c:pt>
                <c:pt idx="18740">
                  <c:v>791553922</c:v>
                </c:pt>
                <c:pt idx="18741">
                  <c:v>791553922</c:v>
                </c:pt>
                <c:pt idx="18742">
                  <c:v>791553922</c:v>
                </c:pt>
                <c:pt idx="18743">
                  <c:v>791553922</c:v>
                </c:pt>
                <c:pt idx="18744">
                  <c:v>791724393</c:v>
                </c:pt>
                <c:pt idx="18745">
                  <c:v>791724393</c:v>
                </c:pt>
                <c:pt idx="18746">
                  <c:v>791724393</c:v>
                </c:pt>
                <c:pt idx="18747">
                  <c:v>791862203</c:v>
                </c:pt>
                <c:pt idx="18748">
                  <c:v>792367725</c:v>
                </c:pt>
                <c:pt idx="18749">
                  <c:v>792367725</c:v>
                </c:pt>
                <c:pt idx="18750">
                  <c:v>792367725</c:v>
                </c:pt>
                <c:pt idx="18751">
                  <c:v>792367725</c:v>
                </c:pt>
                <c:pt idx="18752">
                  <c:v>792367725</c:v>
                </c:pt>
                <c:pt idx="18753">
                  <c:v>792367725</c:v>
                </c:pt>
                <c:pt idx="18754">
                  <c:v>792367725</c:v>
                </c:pt>
                <c:pt idx="18755">
                  <c:v>792367725</c:v>
                </c:pt>
                <c:pt idx="18756">
                  <c:v>792367725</c:v>
                </c:pt>
                <c:pt idx="18757">
                  <c:v>792367725</c:v>
                </c:pt>
                <c:pt idx="18758">
                  <c:v>792367725</c:v>
                </c:pt>
                <c:pt idx="18759">
                  <c:v>792367725</c:v>
                </c:pt>
                <c:pt idx="18760">
                  <c:v>792367725</c:v>
                </c:pt>
                <c:pt idx="18761">
                  <c:v>793029515</c:v>
                </c:pt>
                <c:pt idx="18762">
                  <c:v>793029515</c:v>
                </c:pt>
                <c:pt idx="18763">
                  <c:v>793029515</c:v>
                </c:pt>
                <c:pt idx="18764">
                  <c:v>793029515</c:v>
                </c:pt>
                <c:pt idx="18765">
                  <c:v>793029515</c:v>
                </c:pt>
                <c:pt idx="18766">
                  <c:v>793029515</c:v>
                </c:pt>
                <c:pt idx="18767">
                  <c:v>793911540</c:v>
                </c:pt>
                <c:pt idx="18768">
                  <c:v>793911540</c:v>
                </c:pt>
                <c:pt idx="18769">
                  <c:v>793911540</c:v>
                </c:pt>
                <c:pt idx="18770">
                  <c:v>793911540</c:v>
                </c:pt>
                <c:pt idx="18771">
                  <c:v>793911540</c:v>
                </c:pt>
                <c:pt idx="18772">
                  <c:v>793911540</c:v>
                </c:pt>
                <c:pt idx="18773">
                  <c:v>793911540</c:v>
                </c:pt>
                <c:pt idx="18774">
                  <c:v>793911540</c:v>
                </c:pt>
                <c:pt idx="18775">
                  <c:v>793911540</c:v>
                </c:pt>
                <c:pt idx="18776">
                  <c:v>793911540</c:v>
                </c:pt>
                <c:pt idx="18777">
                  <c:v>793911540</c:v>
                </c:pt>
                <c:pt idx="18778">
                  <c:v>793911540</c:v>
                </c:pt>
                <c:pt idx="18779">
                  <c:v>793911540</c:v>
                </c:pt>
                <c:pt idx="18780">
                  <c:v>793911540</c:v>
                </c:pt>
                <c:pt idx="18781">
                  <c:v>793911540</c:v>
                </c:pt>
                <c:pt idx="18782">
                  <c:v>793911540</c:v>
                </c:pt>
                <c:pt idx="18783">
                  <c:v>793911540</c:v>
                </c:pt>
                <c:pt idx="18784">
                  <c:v>794318864</c:v>
                </c:pt>
                <c:pt idx="18785">
                  <c:v>794318864</c:v>
                </c:pt>
                <c:pt idx="18786">
                  <c:v>794318864</c:v>
                </c:pt>
                <c:pt idx="18787">
                  <c:v>794318864</c:v>
                </c:pt>
                <c:pt idx="18788">
                  <c:v>794803963</c:v>
                </c:pt>
                <c:pt idx="18789">
                  <c:v>794803963</c:v>
                </c:pt>
                <c:pt idx="18790">
                  <c:v>794803963</c:v>
                </c:pt>
                <c:pt idx="18791">
                  <c:v>794803963</c:v>
                </c:pt>
                <c:pt idx="18792">
                  <c:v>794803963</c:v>
                </c:pt>
                <c:pt idx="18793">
                  <c:v>794803963</c:v>
                </c:pt>
                <c:pt idx="18794">
                  <c:v>794932201</c:v>
                </c:pt>
                <c:pt idx="18795">
                  <c:v>794932201</c:v>
                </c:pt>
                <c:pt idx="18796">
                  <c:v>794932201</c:v>
                </c:pt>
                <c:pt idx="18797">
                  <c:v>794932201</c:v>
                </c:pt>
                <c:pt idx="18798">
                  <c:v>794932201</c:v>
                </c:pt>
                <c:pt idx="18799">
                  <c:v>794932201</c:v>
                </c:pt>
                <c:pt idx="18800">
                  <c:v>794932201</c:v>
                </c:pt>
                <c:pt idx="18801">
                  <c:v>794932201</c:v>
                </c:pt>
                <c:pt idx="18802">
                  <c:v>794932201</c:v>
                </c:pt>
                <c:pt idx="18803">
                  <c:v>794932201</c:v>
                </c:pt>
                <c:pt idx="18804">
                  <c:v>794932201</c:v>
                </c:pt>
                <c:pt idx="18805">
                  <c:v>794932201</c:v>
                </c:pt>
                <c:pt idx="18806">
                  <c:v>794932201</c:v>
                </c:pt>
                <c:pt idx="18807">
                  <c:v>794982259</c:v>
                </c:pt>
                <c:pt idx="18808">
                  <c:v>794982259</c:v>
                </c:pt>
                <c:pt idx="18809">
                  <c:v>794982259</c:v>
                </c:pt>
                <c:pt idx="18810">
                  <c:v>794982259</c:v>
                </c:pt>
                <c:pt idx="18811">
                  <c:v>794982259</c:v>
                </c:pt>
                <c:pt idx="18812">
                  <c:v>794982259</c:v>
                </c:pt>
                <c:pt idx="18813">
                  <c:v>795363170</c:v>
                </c:pt>
                <c:pt idx="18814">
                  <c:v>795363170</c:v>
                </c:pt>
                <c:pt idx="18815">
                  <c:v>795363170</c:v>
                </c:pt>
                <c:pt idx="18816">
                  <c:v>797122026</c:v>
                </c:pt>
                <c:pt idx="18817">
                  <c:v>797122026</c:v>
                </c:pt>
                <c:pt idx="18818">
                  <c:v>797122026</c:v>
                </c:pt>
                <c:pt idx="18819">
                  <c:v>797122026</c:v>
                </c:pt>
                <c:pt idx="18820">
                  <c:v>797122026</c:v>
                </c:pt>
                <c:pt idx="18821">
                  <c:v>797122026</c:v>
                </c:pt>
                <c:pt idx="18822">
                  <c:v>797122026</c:v>
                </c:pt>
                <c:pt idx="18823">
                  <c:v>797552958</c:v>
                </c:pt>
                <c:pt idx="18824">
                  <c:v>797552958</c:v>
                </c:pt>
                <c:pt idx="18825">
                  <c:v>797552958</c:v>
                </c:pt>
                <c:pt idx="18826">
                  <c:v>797552958</c:v>
                </c:pt>
                <c:pt idx="18827">
                  <c:v>797552958</c:v>
                </c:pt>
                <c:pt idx="18828">
                  <c:v>797880254</c:v>
                </c:pt>
                <c:pt idx="18829">
                  <c:v>797880254</c:v>
                </c:pt>
                <c:pt idx="18830">
                  <c:v>798926032</c:v>
                </c:pt>
                <c:pt idx="18831">
                  <c:v>798926032</c:v>
                </c:pt>
                <c:pt idx="18832">
                  <c:v>798926032</c:v>
                </c:pt>
                <c:pt idx="18833">
                  <c:v>798926032</c:v>
                </c:pt>
                <c:pt idx="18834">
                  <c:v>798926032</c:v>
                </c:pt>
                <c:pt idx="18835">
                  <c:v>798926032</c:v>
                </c:pt>
                <c:pt idx="18836">
                  <c:v>798926032</c:v>
                </c:pt>
                <c:pt idx="18837">
                  <c:v>798926032</c:v>
                </c:pt>
                <c:pt idx="18838">
                  <c:v>798926032</c:v>
                </c:pt>
                <c:pt idx="18839">
                  <c:v>798926032</c:v>
                </c:pt>
                <c:pt idx="18840">
                  <c:v>798926032</c:v>
                </c:pt>
                <c:pt idx="18841">
                  <c:v>798926032</c:v>
                </c:pt>
                <c:pt idx="18842">
                  <c:v>798926032</c:v>
                </c:pt>
                <c:pt idx="18843">
                  <c:v>798926032</c:v>
                </c:pt>
                <c:pt idx="18844">
                  <c:v>798943168</c:v>
                </c:pt>
                <c:pt idx="18845">
                  <c:v>798943168</c:v>
                </c:pt>
                <c:pt idx="18846">
                  <c:v>798943168</c:v>
                </c:pt>
                <c:pt idx="18847">
                  <c:v>798943168</c:v>
                </c:pt>
                <c:pt idx="18848">
                  <c:v>798943168</c:v>
                </c:pt>
                <c:pt idx="18849">
                  <c:v>798943168</c:v>
                </c:pt>
                <c:pt idx="18850">
                  <c:v>798943168</c:v>
                </c:pt>
                <c:pt idx="18851">
                  <c:v>798943168</c:v>
                </c:pt>
                <c:pt idx="18852">
                  <c:v>798943168</c:v>
                </c:pt>
                <c:pt idx="18853">
                  <c:v>798943168</c:v>
                </c:pt>
                <c:pt idx="18854">
                  <c:v>798943168</c:v>
                </c:pt>
                <c:pt idx="18855">
                  <c:v>798943168</c:v>
                </c:pt>
                <c:pt idx="18856">
                  <c:v>798943168</c:v>
                </c:pt>
                <c:pt idx="18857">
                  <c:v>798943168</c:v>
                </c:pt>
                <c:pt idx="18858">
                  <c:v>799015587</c:v>
                </c:pt>
                <c:pt idx="18859">
                  <c:v>799015587</c:v>
                </c:pt>
                <c:pt idx="18860">
                  <c:v>799015587</c:v>
                </c:pt>
                <c:pt idx="18861">
                  <c:v>799100119</c:v>
                </c:pt>
                <c:pt idx="18862">
                  <c:v>799100119</c:v>
                </c:pt>
                <c:pt idx="18863">
                  <c:v>799100119</c:v>
                </c:pt>
                <c:pt idx="18864">
                  <c:v>799100119</c:v>
                </c:pt>
                <c:pt idx="18865">
                  <c:v>799100119</c:v>
                </c:pt>
                <c:pt idx="18866">
                  <c:v>799100119</c:v>
                </c:pt>
                <c:pt idx="18867">
                  <c:v>799100119</c:v>
                </c:pt>
                <c:pt idx="18868">
                  <c:v>799100119</c:v>
                </c:pt>
                <c:pt idx="18869">
                  <c:v>799100119</c:v>
                </c:pt>
                <c:pt idx="18870">
                  <c:v>799100119</c:v>
                </c:pt>
                <c:pt idx="18871">
                  <c:v>799100126</c:v>
                </c:pt>
                <c:pt idx="18872">
                  <c:v>799100126</c:v>
                </c:pt>
                <c:pt idx="18873">
                  <c:v>799100126</c:v>
                </c:pt>
                <c:pt idx="18874">
                  <c:v>799100126</c:v>
                </c:pt>
                <c:pt idx="18875">
                  <c:v>799100126</c:v>
                </c:pt>
                <c:pt idx="18876">
                  <c:v>799100126</c:v>
                </c:pt>
                <c:pt idx="18877">
                  <c:v>799100126</c:v>
                </c:pt>
                <c:pt idx="18878">
                  <c:v>799893989</c:v>
                </c:pt>
                <c:pt idx="18879">
                  <c:v>799893989</c:v>
                </c:pt>
                <c:pt idx="18880">
                  <c:v>799893989</c:v>
                </c:pt>
                <c:pt idx="18881">
                  <c:v>799893989</c:v>
                </c:pt>
                <c:pt idx="18882">
                  <c:v>799893989</c:v>
                </c:pt>
                <c:pt idx="18883">
                  <c:v>799893989</c:v>
                </c:pt>
                <c:pt idx="18884">
                  <c:v>799893989</c:v>
                </c:pt>
                <c:pt idx="18885">
                  <c:v>799893989</c:v>
                </c:pt>
                <c:pt idx="18886">
                  <c:v>799893989</c:v>
                </c:pt>
                <c:pt idx="18887">
                  <c:v>799897052</c:v>
                </c:pt>
                <c:pt idx="18888">
                  <c:v>799897052</c:v>
                </c:pt>
                <c:pt idx="18889">
                  <c:v>799897052</c:v>
                </c:pt>
                <c:pt idx="18890">
                  <c:v>799897052</c:v>
                </c:pt>
                <c:pt idx="18891">
                  <c:v>799897052</c:v>
                </c:pt>
                <c:pt idx="18892">
                  <c:v>799897052</c:v>
                </c:pt>
                <c:pt idx="18893">
                  <c:v>799897052</c:v>
                </c:pt>
                <c:pt idx="18894">
                  <c:v>799897052</c:v>
                </c:pt>
                <c:pt idx="18895">
                  <c:v>799897052</c:v>
                </c:pt>
                <c:pt idx="18896">
                  <c:v>800242219</c:v>
                </c:pt>
                <c:pt idx="18897">
                  <c:v>800242219</c:v>
                </c:pt>
                <c:pt idx="18898">
                  <c:v>800242219</c:v>
                </c:pt>
                <c:pt idx="18899">
                  <c:v>800242219</c:v>
                </c:pt>
                <c:pt idx="18900">
                  <c:v>800242219</c:v>
                </c:pt>
                <c:pt idx="18901">
                  <c:v>800242219</c:v>
                </c:pt>
                <c:pt idx="18902">
                  <c:v>800242219</c:v>
                </c:pt>
                <c:pt idx="18903">
                  <c:v>800242219</c:v>
                </c:pt>
                <c:pt idx="18904">
                  <c:v>800242219</c:v>
                </c:pt>
                <c:pt idx="18905">
                  <c:v>800242219</c:v>
                </c:pt>
                <c:pt idx="18906">
                  <c:v>800242219</c:v>
                </c:pt>
                <c:pt idx="18907">
                  <c:v>800429894</c:v>
                </c:pt>
                <c:pt idx="18908">
                  <c:v>800429894</c:v>
                </c:pt>
                <c:pt idx="18909">
                  <c:v>800429894</c:v>
                </c:pt>
                <c:pt idx="18910">
                  <c:v>800429894</c:v>
                </c:pt>
                <c:pt idx="18911">
                  <c:v>800429894</c:v>
                </c:pt>
                <c:pt idx="18912">
                  <c:v>800429894</c:v>
                </c:pt>
                <c:pt idx="18913">
                  <c:v>800429894</c:v>
                </c:pt>
                <c:pt idx="18914">
                  <c:v>800429894</c:v>
                </c:pt>
                <c:pt idx="18915">
                  <c:v>800429894</c:v>
                </c:pt>
                <c:pt idx="18916">
                  <c:v>800429894</c:v>
                </c:pt>
                <c:pt idx="18917">
                  <c:v>800429894</c:v>
                </c:pt>
                <c:pt idx="18918">
                  <c:v>800429894</c:v>
                </c:pt>
                <c:pt idx="18919">
                  <c:v>800429894</c:v>
                </c:pt>
                <c:pt idx="18920">
                  <c:v>800429894</c:v>
                </c:pt>
                <c:pt idx="18921">
                  <c:v>800429894</c:v>
                </c:pt>
                <c:pt idx="18922">
                  <c:v>800429894</c:v>
                </c:pt>
                <c:pt idx="18923">
                  <c:v>801110282</c:v>
                </c:pt>
                <c:pt idx="18924">
                  <c:v>801110282</c:v>
                </c:pt>
                <c:pt idx="18925">
                  <c:v>801110282</c:v>
                </c:pt>
                <c:pt idx="18926">
                  <c:v>801110282</c:v>
                </c:pt>
                <c:pt idx="18927">
                  <c:v>801110282</c:v>
                </c:pt>
                <c:pt idx="18928">
                  <c:v>801110282</c:v>
                </c:pt>
                <c:pt idx="18929">
                  <c:v>801110282</c:v>
                </c:pt>
                <c:pt idx="18930">
                  <c:v>801110282</c:v>
                </c:pt>
                <c:pt idx="18931">
                  <c:v>801110282</c:v>
                </c:pt>
                <c:pt idx="18932">
                  <c:v>801110282</c:v>
                </c:pt>
                <c:pt idx="18933">
                  <c:v>801110282</c:v>
                </c:pt>
                <c:pt idx="18934">
                  <c:v>801110282</c:v>
                </c:pt>
                <c:pt idx="18935">
                  <c:v>802075617</c:v>
                </c:pt>
                <c:pt idx="18936">
                  <c:v>802075617</c:v>
                </c:pt>
                <c:pt idx="18937">
                  <c:v>802075617</c:v>
                </c:pt>
                <c:pt idx="18938">
                  <c:v>802214696</c:v>
                </c:pt>
                <c:pt idx="18939">
                  <c:v>802214696</c:v>
                </c:pt>
                <c:pt idx="18940">
                  <c:v>802214696</c:v>
                </c:pt>
                <c:pt idx="18941">
                  <c:v>802214696</c:v>
                </c:pt>
                <c:pt idx="18942">
                  <c:v>802214696</c:v>
                </c:pt>
                <c:pt idx="18943">
                  <c:v>802214696</c:v>
                </c:pt>
                <c:pt idx="18944">
                  <c:v>802214696</c:v>
                </c:pt>
                <c:pt idx="18945">
                  <c:v>802214696</c:v>
                </c:pt>
                <c:pt idx="18946">
                  <c:v>802422497</c:v>
                </c:pt>
                <c:pt idx="18947">
                  <c:v>802422497</c:v>
                </c:pt>
                <c:pt idx="18948">
                  <c:v>802422497</c:v>
                </c:pt>
                <c:pt idx="18949">
                  <c:v>802665180</c:v>
                </c:pt>
                <c:pt idx="18950">
                  <c:v>802665180</c:v>
                </c:pt>
                <c:pt idx="18951">
                  <c:v>802665180</c:v>
                </c:pt>
                <c:pt idx="18952">
                  <c:v>802665180</c:v>
                </c:pt>
                <c:pt idx="18953">
                  <c:v>802665180</c:v>
                </c:pt>
                <c:pt idx="18954">
                  <c:v>802665180</c:v>
                </c:pt>
                <c:pt idx="18955">
                  <c:v>802665180</c:v>
                </c:pt>
                <c:pt idx="18956">
                  <c:v>802665180</c:v>
                </c:pt>
                <c:pt idx="18957">
                  <c:v>802665180</c:v>
                </c:pt>
                <c:pt idx="18958">
                  <c:v>802786303</c:v>
                </c:pt>
                <c:pt idx="18959">
                  <c:v>802786303</c:v>
                </c:pt>
                <c:pt idx="18960">
                  <c:v>802786303</c:v>
                </c:pt>
                <c:pt idx="18961">
                  <c:v>802786303</c:v>
                </c:pt>
                <c:pt idx="18962">
                  <c:v>802786303</c:v>
                </c:pt>
                <c:pt idx="18963">
                  <c:v>802786303</c:v>
                </c:pt>
                <c:pt idx="18964">
                  <c:v>802786303</c:v>
                </c:pt>
                <c:pt idx="18965">
                  <c:v>802786303</c:v>
                </c:pt>
                <c:pt idx="18966">
                  <c:v>802786303</c:v>
                </c:pt>
                <c:pt idx="18967">
                  <c:v>802786303</c:v>
                </c:pt>
                <c:pt idx="18968">
                  <c:v>802896336</c:v>
                </c:pt>
                <c:pt idx="18969">
                  <c:v>802896336</c:v>
                </c:pt>
                <c:pt idx="18970">
                  <c:v>802896336</c:v>
                </c:pt>
                <c:pt idx="18971">
                  <c:v>802896336</c:v>
                </c:pt>
                <c:pt idx="18972">
                  <c:v>802896336</c:v>
                </c:pt>
                <c:pt idx="18973">
                  <c:v>802896336</c:v>
                </c:pt>
                <c:pt idx="18974">
                  <c:v>803248160</c:v>
                </c:pt>
                <c:pt idx="18975">
                  <c:v>803248160</c:v>
                </c:pt>
                <c:pt idx="18976">
                  <c:v>803248160</c:v>
                </c:pt>
                <c:pt idx="18977">
                  <c:v>803248160</c:v>
                </c:pt>
                <c:pt idx="18978">
                  <c:v>803248160</c:v>
                </c:pt>
                <c:pt idx="18979">
                  <c:v>803326170</c:v>
                </c:pt>
                <c:pt idx="18980">
                  <c:v>803326170</c:v>
                </c:pt>
                <c:pt idx="18981">
                  <c:v>803326170</c:v>
                </c:pt>
                <c:pt idx="18982">
                  <c:v>803326170</c:v>
                </c:pt>
                <c:pt idx="18983">
                  <c:v>803326170</c:v>
                </c:pt>
                <c:pt idx="18984">
                  <c:v>803326170</c:v>
                </c:pt>
                <c:pt idx="18985">
                  <c:v>803326170</c:v>
                </c:pt>
                <c:pt idx="18986">
                  <c:v>803326170</c:v>
                </c:pt>
                <c:pt idx="18987">
                  <c:v>803326170</c:v>
                </c:pt>
                <c:pt idx="18988">
                  <c:v>803326170</c:v>
                </c:pt>
                <c:pt idx="18989">
                  <c:v>803348393</c:v>
                </c:pt>
                <c:pt idx="18990">
                  <c:v>803348393</c:v>
                </c:pt>
                <c:pt idx="18991">
                  <c:v>803348393</c:v>
                </c:pt>
                <c:pt idx="18992">
                  <c:v>803348393</c:v>
                </c:pt>
                <c:pt idx="18993">
                  <c:v>803348393</c:v>
                </c:pt>
                <c:pt idx="18994">
                  <c:v>803348393</c:v>
                </c:pt>
                <c:pt idx="18995">
                  <c:v>803348393</c:v>
                </c:pt>
                <c:pt idx="18996">
                  <c:v>803348393</c:v>
                </c:pt>
                <c:pt idx="18997">
                  <c:v>803854612</c:v>
                </c:pt>
                <c:pt idx="18998">
                  <c:v>803854612</c:v>
                </c:pt>
                <c:pt idx="18999">
                  <c:v>803854612</c:v>
                </c:pt>
                <c:pt idx="19000">
                  <c:v>803854612</c:v>
                </c:pt>
                <c:pt idx="19001">
                  <c:v>803854612</c:v>
                </c:pt>
                <c:pt idx="19002">
                  <c:v>803854612</c:v>
                </c:pt>
                <c:pt idx="19003">
                  <c:v>803854612</c:v>
                </c:pt>
                <c:pt idx="19004">
                  <c:v>803854612</c:v>
                </c:pt>
                <c:pt idx="19005">
                  <c:v>803854612</c:v>
                </c:pt>
                <c:pt idx="19006">
                  <c:v>803854619</c:v>
                </c:pt>
                <c:pt idx="19007">
                  <c:v>803854619</c:v>
                </c:pt>
                <c:pt idx="19008">
                  <c:v>803854619</c:v>
                </c:pt>
                <c:pt idx="19009">
                  <c:v>803854619</c:v>
                </c:pt>
                <c:pt idx="19010">
                  <c:v>803854619</c:v>
                </c:pt>
                <c:pt idx="19011">
                  <c:v>803854619</c:v>
                </c:pt>
                <c:pt idx="19012">
                  <c:v>803877695</c:v>
                </c:pt>
                <c:pt idx="19013">
                  <c:v>803877695</c:v>
                </c:pt>
                <c:pt idx="19014">
                  <c:v>803877695</c:v>
                </c:pt>
                <c:pt idx="19015">
                  <c:v>803877695</c:v>
                </c:pt>
                <c:pt idx="19016">
                  <c:v>803877695</c:v>
                </c:pt>
                <c:pt idx="19017">
                  <c:v>803877695</c:v>
                </c:pt>
                <c:pt idx="19018">
                  <c:v>803877695</c:v>
                </c:pt>
                <c:pt idx="19019">
                  <c:v>803877695</c:v>
                </c:pt>
                <c:pt idx="19020">
                  <c:v>803877695</c:v>
                </c:pt>
                <c:pt idx="19021">
                  <c:v>803877695</c:v>
                </c:pt>
                <c:pt idx="19022">
                  <c:v>803877695</c:v>
                </c:pt>
                <c:pt idx="19023">
                  <c:v>803877695</c:v>
                </c:pt>
                <c:pt idx="19024">
                  <c:v>803877695</c:v>
                </c:pt>
                <c:pt idx="19025">
                  <c:v>803877695</c:v>
                </c:pt>
                <c:pt idx="19026">
                  <c:v>803877695</c:v>
                </c:pt>
                <c:pt idx="19027">
                  <c:v>803877695</c:v>
                </c:pt>
                <c:pt idx="19028">
                  <c:v>803877695</c:v>
                </c:pt>
                <c:pt idx="19029">
                  <c:v>803877695</c:v>
                </c:pt>
                <c:pt idx="19030">
                  <c:v>803877695</c:v>
                </c:pt>
                <c:pt idx="19031">
                  <c:v>803877695</c:v>
                </c:pt>
                <c:pt idx="19032">
                  <c:v>803877695</c:v>
                </c:pt>
                <c:pt idx="19033">
                  <c:v>803877695</c:v>
                </c:pt>
                <c:pt idx="19034">
                  <c:v>804358187</c:v>
                </c:pt>
                <c:pt idx="19035">
                  <c:v>804358187</c:v>
                </c:pt>
                <c:pt idx="19036">
                  <c:v>804358187</c:v>
                </c:pt>
                <c:pt idx="19037">
                  <c:v>804358187</c:v>
                </c:pt>
                <c:pt idx="19038">
                  <c:v>804358187</c:v>
                </c:pt>
                <c:pt idx="19039">
                  <c:v>804358187</c:v>
                </c:pt>
                <c:pt idx="19040">
                  <c:v>804358187</c:v>
                </c:pt>
                <c:pt idx="19041">
                  <c:v>804358187</c:v>
                </c:pt>
                <c:pt idx="19042">
                  <c:v>804358187</c:v>
                </c:pt>
                <c:pt idx="19043">
                  <c:v>804358187</c:v>
                </c:pt>
                <c:pt idx="19044">
                  <c:v>804358187</c:v>
                </c:pt>
                <c:pt idx="19045">
                  <c:v>804358187</c:v>
                </c:pt>
                <c:pt idx="19046">
                  <c:v>804358187</c:v>
                </c:pt>
                <c:pt idx="19047">
                  <c:v>804358187</c:v>
                </c:pt>
                <c:pt idx="19048">
                  <c:v>804358187</c:v>
                </c:pt>
                <c:pt idx="19049">
                  <c:v>804358187</c:v>
                </c:pt>
                <c:pt idx="19050">
                  <c:v>804358187</c:v>
                </c:pt>
                <c:pt idx="19051">
                  <c:v>804358187</c:v>
                </c:pt>
                <c:pt idx="19052">
                  <c:v>804358187</c:v>
                </c:pt>
                <c:pt idx="19053">
                  <c:v>804358187</c:v>
                </c:pt>
                <c:pt idx="19054">
                  <c:v>804358187</c:v>
                </c:pt>
                <c:pt idx="19055">
                  <c:v>804930252</c:v>
                </c:pt>
                <c:pt idx="19056">
                  <c:v>804930252</c:v>
                </c:pt>
                <c:pt idx="19057">
                  <c:v>804930252</c:v>
                </c:pt>
                <c:pt idx="19058">
                  <c:v>804930252</c:v>
                </c:pt>
                <c:pt idx="19059">
                  <c:v>804930252</c:v>
                </c:pt>
                <c:pt idx="19060">
                  <c:v>804930252</c:v>
                </c:pt>
                <c:pt idx="19061">
                  <c:v>804930252</c:v>
                </c:pt>
                <c:pt idx="19062">
                  <c:v>804930252</c:v>
                </c:pt>
                <c:pt idx="19063">
                  <c:v>804930259</c:v>
                </c:pt>
                <c:pt idx="19064">
                  <c:v>804930259</c:v>
                </c:pt>
                <c:pt idx="19065">
                  <c:v>804930259</c:v>
                </c:pt>
                <c:pt idx="19066">
                  <c:v>804930259</c:v>
                </c:pt>
                <c:pt idx="19067">
                  <c:v>805017999</c:v>
                </c:pt>
                <c:pt idx="19068">
                  <c:v>805482276</c:v>
                </c:pt>
                <c:pt idx="19069">
                  <c:v>805482276</c:v>
                </c:pt>
                <c:pt idx="19070">
                  <c:v>805482276</c:v>
                </c:pt>
                <c:pt idx="19071">
                  <c:v>805482276</c:v>
                </c:pt>
                <c:pt idx="19072">
                  <c:v>805482276</c:v>
                </c:pt>
                <c:pt idx="19073">
                  <c:v>805482276</c:v>
                </c:pt>
                <c:pt idx="19074">
                  <c:v>805482276</c:v>
                </c:pt>
                <c:pt idx="19075">
                  <c:v>805482276</c:v>
                </c:pt>
                <c:pt idx="19076">
                  <c:v>805482276</c:v>
                </c:pt>
                <c:pt idx="19077">
                  <c:v>805482276</c:v>
                </c:pt>
                <c:pt idx="19078">
                  <c:v>805482276</c:v>
                </c:pt>
                <c:pt idx="19079">
                  <c:v>805482276</c:v>
                </c:pt>
                <c:pt idx="19080">
                  <c:v>805482276</c:v>
                </c:pt>
                <c:pt idx="19081">
                  <c:v>806046756</c:v>
                </c:pt>
                <c:pt idx="19082">
                  <c:v>806046756</c:v>
                </c:pt>
                <c:pt idx="19083">
                  <c:v>806046756</c:v>
                </c:pt>
                <c:pt idx="19084">
                  <c:v>806046756</c:v>
                </c:pt>
                <c:pt idx="19085">
                  <c:v>806046756</c:v>
                </c:pt>
                <c:pt idx="19086">
                  <c:v>806046756</c:v>
                </c:pt>
                <c:pt idx="19087">
                  <c:v>806046756</c:v>
                </c:pt>
                <c:pt idx="19088">
                  <c:v>806046756</c:v>
                </c:pt>
                <c:pt idx="19089">
                  <c:v>806046756</c:v>
                </c:pt>
                <c:pt idx="19090">
                  <c:v>806046756</c:v>
                </c:pt>
                <c:pt idx="19091">
                  <c:v>806046756</c:v>
                </c:pt>
                <c:pt idx="19092">
                  <c:v>806046756</c:v>
                </c:pt>
                <c:pt idx="19093">
                  <c:v>806046756</c:v>
                </c:pt>
                <c:pt idx="19094">
                  <c:v>806046756</c:v>
                </c:pt>
                <c:pt idx="19095">
                  <c:v>806046756</c:v>
                </c:pt>
                <c:pt idx="19096">
                  <c:v>806181125</c:v>
                </c:pt>
                <c:pt idx="19097">
                  <c:v>806181125</c:v>
                </c:pt>
                <c:pt idx="19098">
                  <c:v>806181125</c:v>
                </c:pt>
                <c:pt idx="19099">
                  <c:v>806181125</c:v>
                </c:pt>
                <c:pt idx="19100">
                  <c:v>806181125</c:v>
                </c:pt>
                <c:pt idx="19101">
                  <c:v>806181125</c:v>
                </c:pt>
                <c:pt idx="19102">
                  <c:v>806181125</c:v>
                </c:pt>
                <c:pt idx="19103">
                  <c:v>806181125</c:v>
                </c:pt>
                <c:pt idx="19104">
                  <c:v>806181125</c:v>
                </c:pt>
                <c:pt idx="19105">
                  <c:v>806181125</c:v>
                </c:pt>
                <c:pt idx="19106">
                  <c:v>806181125</c:v>
                </c:pt>
                <c:pt idx="19107">
                  <c:v>806181125</c:v>
                </c:pt>
                <c:pt idx="19108">
                  <c:v>806784209</c:v>
                </c:pt>
                <c:pt idx="19109">
                  <c:v>806784209</c:v>
                </c:pt>
                <c:pt idx="19110">
                  <c:v>806784209</c:v>
                </c:pt>
                <c:pt idx="19111">
                  <c:v>806784209</c:v>
                </c:pt>
                <c:pt idx="19112">
                  <c:v>806784209</c:v>
                </c:pt>
                <c:pt idx="19113">
                  <c:v>806784209</c:v>
                </c:pt>
                <c:pt idx="19114">
                  <c:v>806784209</c:v>
                </c:pt>
                <c:pt idx="19115">
                  <c:v>806846715</c:v>
                </c:pt>
                <c:pt idx="19116">
                  <c:v>806846715</c:v>
                </c:pt>
                <c:pt idx="19117">
                  <c:v>807137800</c:v>
                </c:pt>
                <c:pt idx="19118">
                  <c:v>807137800</c:v>
                </c:pt>
                <c:pt idx="19119">
                  <c:v>807137800</c:v>
                </c:pt>
                <c:pt idx="19120">
                  <c:v>807137800</c:v>
                </c:pt>
                <c:pt idx="19121">
                  <c:v>807137800</c:v>
                </c:pt>
                <c:pt idx="19122">
                  <c:v>807137800</c:v>
                </c:pt>
                <c:pt idx="19123">
                  <c:v>807137800</c:v>
                </c:pt>
                <c:pt idx="19124">
                  <c:v>807137800</c:v>
                </c:pt>
                <c:pt idx="19125">
                  <c:v>807137800</c:v>
                </c:pt>
                <c:pt idx="19126">
                  <c:v>807137800</c:v>
                </c:pt>
                <c:pt idx="19127">
                  <c:v>807184500</c:v>
                </c:pt>
                <c:pt idx="19128">
                  <c:v>807184500</c:v>
                </c:pt>
                <c:pt idx="19129">
                  <c:v>807184500</c:v>
                </c:pt>
                <c:pt idx="19130">
                  <c:v>807184500</c:v>
                </c:pt>
                <c:pt idx="19131">
                  <c:v>807184500</c:v>
                </c:pt>
                <c:pt idx="19132">
                  <c:v>807184500</c:v>
                </c:pt>
                <c:pt idx="19133">
                  <c:v>807184500</c:v>
                </c:pt>
                <c:pt idx="19134">
                  <c:v>807184500</c:v>
                </c:pt>
                <c:pt idx="19135">
                  <c:v>807184500</c:v>
                </c:pt>
                <c:pt idx="19136">
                  <c:v>807184500</c:v>
                </c:pt>
                <c:pt idx="19137">
                  <c:v>807203701</c:v>
                </c:pt>
                <c:pt idx="19138">
                  <c:v>807203701</c:v>
                </c:pt>
                <c:pt idx="19139">
                  <c:v>807203701</c:v>
                </c:pt>
                <c:pt idx="19140">
                  <c:v>807203701</c:v>
                </c:pt>
                <c:pt idx="19141">
                  <c:v>807203701</c:v>
                </c:pt>
                <c:pt idx="19142">
                  <c:v>807203701</c:v>
                </c:pt>
                <c:pt idx="19143">
                  <c:v>807203701</c:v>
                </c:pt>
                <c:pt idx="19144">
                  <c:v>807471923</c:v>
                </c:pt>
                <c:pt idx="19145">
                  <c:v>807823171</c:v>
                </c:pt>
                <c:pt idx="19146">
                  <c:v>807823171</c:v>
                </c:pt>
                <c:pt idx="19147">
                  <c:v>807823171</c:v>
                </c:pt>
                <c:pt idx="19148">
                  <c:v>807823171</c:v>
                </c:pt>
                <c:pt idx="19149">
                  <c:v>807823171</c:v>
                </c:pt>
                <c:pt idx="19150">
                  <c:v>807823171</c:v>
                </c:pt>
                <c:pt idx="19151">
                  <c:v>807823171</c:v>
                </c:pt>
                <c:pt idx="19152">
                  <c:v>807823171</c:v>
                </c:pt>
                <c:pt idx="19153">
                  <c:v>807823171</c:v>
                </c:pt>
                <c:pt idx="19154">
                  <c:v>807823171</c:v>
                </c:pt>
                <c:pt idx="19155">
                  <c:v>807823171</c:v>
                </c:pt>
                <c:pt idx="19156">
                  <c:v>807823171</c:v>
                </c:pt>
                <c:pt idx="19157">
                  <c:v>807823171</c:v>
                </c:pt>
                <c:pt idx="19158">
                  <c:v>807823171</c:v>
                </c:pt>
                <c:pt idx="19159">
                  <c:v>807823171</c:v>
                </c:pt>
                <c:pt idx="19160">
                  <c:v>807823171</c:v>
                </c:pt>
                <c:pt idx="19161">
                  <c:v>807898336</c:v>
                </c:pt>
                <c:pt idx="19162">
                  <c:v>807898336</c:v>
                </c:pt>
                <c:pt idx="19163">
                  <c:v>807898336</c:v>
                </c:pt>
                <c:pt idx="19164">
                  <c:v>807898336</c:v>
                </c:pt>
                <c:pt idx="19165">
                  <c:v>807898336</c:v>
                </c:pt>
                <c:pt idx="19166">
                  <c:v>807898336</c:v>
                </c:pt>
                <c:pt idx="19167">
                  <c:v>807898336</c:v>
                </c:pt>
                <c:pt idx="19168">
                  <c:v>808083354</c:v>
                </c:pt>
                <c:pt idx="19169">
                  <c:v>808083354</c:v>
                </c:pt>
                <c:pt idx="19170">
                  <c:v>808083354</c:v>
                </c:pt>
                <c:pt idx="19171">
                  <c:v>808083354</c:v>
                </c:pt>
                <c:pt idx="19172">
                  <c:v>808083354</c:v>
                </c:pt>
                <c:pt idx="19173">
                  <c:v>808083354</c:v>
                </c:pt>
                <c:pt idx="19174">
                  <c:v>808083354</c:v>
                </c:pt>
                <c:pt idx="19175">
                  <c:v>808083354</c:v>
                </c:pt>
                <c:pt idx="19176">
                  <c:v>808083354</c:v>
                </c:pt>
                <c:pt idx="19177">
                  <c:v>808102343</c:v>
                </c:pt>
                <c:pt idx="19178">
                  <c:v>808102343</c:v>
                </c:pt>
                <c:pt idx="19179">
                  <c:v>808102343</c:v>
                </c:pt>
                <c:pt idx="19180">
                  <c:v>808607148</c:v>
                </c:pt>
                <c:pt idx="19181">
                  <c:v>808607148</c:v>
                </c:pt>
                <c:pt idx="19182">
                  <c:v>808607148</c:v>
                </c:pt>
                <c:pt idx="19183">
                  <c:v>808607148</c:v>
                </c:pt>
                <c:pt idx="19184">
                  <c:v>808607148</c:v>
                </c:pt>
                <c:pt idx="19185">
                  <c:v>808607148</c:v>
                </c:pt>
                <c:pt idx="19186">
                  <c:v>808607148</c:v>
                </c:pt>
                <c:pt idx="19187">
                  <c:v>808607148</c:v>
                </c:pt>
                <c:pt idx="19188">
                  <c:v>808607148</c:v>
                </c:pt>
                <c:pt idx="19189">
                  <c:v>808607155</c:v>
                </c:pt>
                <c:pt idx="19190">
                  <c:v>808607155</c:v>
                </c:pt>
                <c:pt idx="19191">
                  <c:v>808607155</c:v>
                </c:pt>
                <c:pt idx="19192">
                  <c:v>808607155</c:v>
                </c:pt>
                <c:pt idx="19193">
                  <c:v>808607155</c:v>
                </c:pt>
                <c:pt idx="19194">
                  <c:v>808607155</c:v>
                </c:pt>
                <c:pt idx="19195">
                  <c:v>808607155</c:v>
                </c:pt>
                <c:pt idx="19196">
                  <c:v>808607155</c:v>
                </c:pt>
                <c:pt idx="19197">
                  <c:v>808665225</c:v>
                </c:pt>
                <c:pt idx="19198">
                  <c:v>808665225</c:v>
                </c:pt>
                <c:pt idx="19199">
                  <c:v>808665225</c:v>
                </c:pt>
                <c:pt idx="19200">
                  <c:v>808665225</c:v>
                </c:pt>
                <c:pt idx="19201">
                  <c:v>808665225</c:v>
                </c:pt>
                <c:pt idx="19202">
                  <c:v>808665225</c:v>
                </c:pt>
                <c:pt idx="19203">
                  <c:v>808665225</c:v>
                </c:pt>
                <c:pt idx="19204">
                  <c:v>808864696</c:v>
                </c:pt>
                <c:pt idx="19205">
                  <c:v>808864696</c:v>
                </c:pt>
                <c:pt idx="19206">
                  <c:v>808864696</c:v>
                </c:pt>
                <c:pt idx="19207">
                  <c:v>808864696</c:v>
                </c:pt>
                <c:pt idx="19208">
                  <c:v>808864696</c:v>
                </c:pt>
                <c:pt idx="19209">
                  <c:v>808864696</c:v>
                </c:pt>
                <c:pt idx="19210">
                  <c:v>808864696</c:v>
                </c:pt>
                <c:pt idx="19211">
                  <c:v>808864696</c:v>
                </c:pt>
                <c:pt idx="19212">
                  <c:v>808864696</c:v>
                </c:pt>
                <c:pt idx="19213">
                  <c:v>808864696</c:v>
                </c:pt>
                <c:pt idx="19214">
                  <c:v>808864696</c:v>
                </c:pt>
                <c:pt idx="19215">
                  <c:v>808864696</c:v>
                </c:pt>
                <c:pt idx="19216">
                  <c:v>808864696</c:v>
                </c:pt>
                <c:pt idx="19217">
                  <c:v>808864696</c:v>
                </c:pt>
                <c:pt idx="19218">
                  <c:v>808864696</c:v>
                </c:pt>
                <c:pt idx="19219">
                  <c:v>808864696</c:v>
                </c:pt>
                <c:pt idx="19220">
                  <c:v>808864696</c:v>
                </c:pt>
                <c:pt idx="19221">
                  <c:v>808864696</c:v>
                </c:pt>
                <c:pt idx="19222">
                  <c:v>808864696</c:v>
                </c:pt>
                <c:pt idx="19223">
                  <c:v>808864696</c:v>
                </c:pt>
                <c:pt idx="19224">
                  <c:v>808864696</c:v>
                </c:pt>
                <c:pt idx="19225">
                  <c:v>808864696</c:v>
                </c:pt>
                <c:pt idx="19226">
                  <c:v>808864696</c:v>
                </c:pt>
                <c:pt idx="19227">
                  <c:v>808864696</c:v>
                </c:pt>
                <c:pt idx="19228">
                  <c:v>808864696</c:v>
                </c:pt>
                <c:pt idx="19229">
                  <c:v>808864696</c:v>
                </c:pt>
                <c:pt idx="19230">
                  <c:v>809111282</c:v>
                </c:pt>
                <c:pt idx="19231">
                  <c:v>809111282</c:v>
                </c:pt>
                <c:pt idx="19232">
                  <c:v>809111282</c:v>
                </c:pt>
                <c:pt idx="19233">
                  <c:v>809111282</c:v>
                </c:pt>
                <c:pt idx="19234">
                  <c:v>809111282</c:v>
                </c:pt>
                <c:pt idx="19235">
                  <c:v>809111282</c:v>
                </c:pt>
                <c:pt idx="19236">
                  <c:v>809111282</c:v>
                </c:pt>
                <c:pt idx="19237">
                  <c:v>809111282</c:v>
                </c:pt>
                <c:pt idx="19238">
                  <c:v>809111282</c:v>
                </c:pt>
                <c:pt idx="19239">
                  <c:v>809111282</c:v>
                </c:pt>
                <c:pt idx="19240">
                  <c:v>809111282</c:v>
                </c:pt>
                <c:pt idx="19241">
                  <c:v>809111282</c:v>
                </c:pt>
                <c:pt idx="19242">
                  <c:v>809111282</c:v>
                </c:pt>
                <c:pt idx="19243">
                  <c:v>809111282</c:v>
                </c:pt>
                <c:pt idx="19244">
                  <c:v>809111282</c:v>
                </c:pt>
                <c:pt idx="19245">
                  <c:v>809111282</c:v>
                </c:pt>
                <c:pt idx="19246">
                  <c:v>809111282</c:v>
                </c:pt>
                <c:pt idx="19247">
                  <c:v>809111282</c:v>
                </c:pt>
                <c:pt idx="19248">
                  <c:v>809111282</c:v>
                </c:pt>
                <c:pt idx="19249">
                  <c:v>809111282</c:v>
                </c:pt>
                <c:pt idx="19250">
                  <c:v>809111282</c:v>
                </c:pt>
                <c:pt idx="19251">
                  <c:v>809111282</c:v>
                </c:pt>
                <c:pt idx="19252">
                  <c:v>809111282</c:v>
                </c:pt>
                <c:pt idx="19253">
                  <c:v>809111282</c:v>
                </c:pt>
                <c:pt idx="19254">
                  <c:v>809166737</c:v>
                </c:pt>
                <c:pt idx="19255">
                  <c:v>809166737</c:v>
                </c:pt>
                <c:pt idx="19256">
                  <c:v>809166737</c:v>
                </c:pt>
                <c:pt idx="19257">
                  <c:v>809166737</c:v>
                </c:pt>
                <c:pt idx="19258">
                  <c:v>809166737</c:v>
                </c:pt>
                <c:pt idx="19259">
                  <c:v>809166737</c:v>
                </c:pt>
                <c:pt idx="19260">
                  <c:v>809166737</c:v>
                </c:pt>
                <c:pt idx="19261">
                  <c:v>809166737</c:v>
                </c:pt>
                <c:pt idx="19262">
                  <c:v>809166737</c:v>
                </c:pt>
                <c:pt idx="19263">
                  <c:v>809308089</c:v>
                </c:pt>
                <c:pt idx="19264">
                  <c:v>809308089</c:v>
                </c:pt>
                <c:pt idx="19265">
                  <c:v>809308089</c:v>
                </c:pt>
                <c:pt idx="19266">
                  <c:v>809308089</c:v>
                </c:pt>
                <c:pt idx="19267">
                  <c:v>809449252</c:v>
                </c:pt>
                <c:pt idx="19268">
                  <c:v>809449252</c:v>
                </c:pt>
                <c:pt idx="19269">
                  <c:v>809449252</c:v>
                </c:pt>
                <c:pt idx="19270">
                  <c:v>809449252</c:v>
                </c:pt>
                <c:pt idx="19271">
                  <c:v>809449252</c:v>
                </c:pt>
                <c:pt idx="19272">
                  <c:v>809449252</c:v>
                </c:pt>
                <c:pt idx="19273">
                  <c:v>809449252</c:v>
                </c:pt>
                <c:pt idx="19274">
                  <c:v>809449252</c:v>
                </c:pt>
                <c:pt idx="19275">
                  <c:v>809449252</c:v>
                </c:pt>
                <c:pt idx="19276">
                  <c:v>809449252</c:v>
                </c:pt>
                <c:pt idx="19277">
                  <c:v>809449252</c:v>
                </c:pt>
                <c:pt idx="19278">
                  <c:v>809449252</c:v>
                </c:pt>
                <c:pt idx="19279">
                  <c:v>809449252</c:v>
                </c:pt>
                <c:pt idx="19280">
                  <c:v>809449252</c:v>
                </c:pt>
                <c:pt idx="19281">
                  <c:v>809449252</c:v>
                </c:pt>
                <c:pt idx="19282">
                  <c:v>809449252</c:v>
                </c:pt>
                <c:pt idx="19283">
                  <c:v>809449252</c:v>
                </c:pt>
                <c:pt idx="19284">
                  <c:v>809449252</c:v>
                </c:pt>
                <c:pt idx="19285">
                  <c:v>809449252</c:v>
                </c:pt>
                <c:pt idx="19286">
                  <c:v>809449252</c:v>
                </c:pt>
                <c:pt idx="19287">
                  <c:v>809449252</c:v>
                </c:pt>
                <c:pt idx="19288">
                  <c:v>809449252</c:v>
                </c:pt>
                <c:pt idx="19289">
                  <c:v>809449252</c:v>
                </c:pt>
                <c:pt idx="19290">
                  <c:v>809449252</c:v>
                </c:pt>
                <c:pt idx="19291">
                  <c:v>809449252</c:v>
                </c:pt>
                <c:pt idx="19292">
                  <c:v>809449252</c:v>
                </c:pt>
                <c:pt idx="19293">
                  <c:v>809449252</c:v>
                </c:pt>
                <c:pt idx="19294">
                  <c:v>809449252</c:v>
                </c:pt>
                <c:pt idx="19295">
                  <c:v>809449252</c:v>
                </c:pt>
                <c:pt idx="19296">
                  <c:v>809449252</c:v>
                </c:pt>
                <c:pt idx="19297">
                  <c:v>809449252</c:v>
                </c:pt>
                <c:pt idx="19298">
                  <c:v>809449252</c:v>
                </c:pt>
                <c:pt idx="19299">
                  <c:v>809449252</c:v>
                </c:pt>
                <c:pt idx="19300">
                  <c:v>809449252</c:v>
                </c:pt>
                <c:pt idx="19301">
                  <c:v>809449252</c:v>
                </c:pt>
                <c:pt idx="19302">
                  <c:v>809449252</c:v>
                </c:pt>
                <c:pt idx="19303">
                  <c:v>810197365</c:v>
                </c:pt>
                <c:pt idx="19304">
                  <c:v>810197365</c:v>
                </c:pt>
                <c:pt idx="19305">
                  <c:v>810197365</c:v>
                </c:pt>
                <c:pt idx="19306">
                  <c:v>810197365</c:v>
                </c:pt>
                <c:pt idx="19307">
                  <c:v>810197365</c:v>
                </c:pt>
                <c:pt idx="19308">
                  <c:v>810197365</c:v>
                </c:pt>
                <c:pt idx="19309">
                  <c:v>810197365</c:v>
                </c:pt>
                <c:pt idx="19310">
                  <c:v>810197365</c:v>
                </c:pt>
                <c:pt idx="19311">
                  <c:v>810197365</c:v>
                </c:pt>
                <c:pt idx="19312">
                  <c:v>810197365</c:v>
                </c:pt>
                <c:pt idx="19313">
                  <c:v>810197365</c:v>
                </c:pt>
                <c:pt idx="19314">
                  <c:v>810197365</c:v>
                </c:pt>
                <c:pt idx="19315">
                  <c:v>810197365</c:v>
                </c:pt>
                <c:pt idx="19316">
                  <c:v>810197365</c:v>
                </c:pt>
                <c:pt idx="19317">
                  <c:v>810197365</c:v>
                </c:pt>
                <c:pt idx="19318">
                  <c:v>810197365</c:v>
                </c:pt>
                <c:pt idx="19319">
                  <c:v>810197365</c:v>
                </c:pt>
                <c:pt idx="19320">
                  <c:v>810197365</c:v>
                </c:pt>
                <c:pt idx="19321">
                  <c:v>810197365</c:v>
                </c:pt>
                <c:pt idx="19322">
                  <c:v>810197365</c:v>
                </c:pt>
                <c:pt idx="19323">
                  <c:v>810273871</c:v>
                </c:pt>
                <c:pt idx="19324">
                  <c:v>810273871</c:v>
                </c:pt>
                <c:pt idx="19325">
                  <c:v>810273871</c:v>
                </c:pt>
                <c:pt idx="19326">
                  <c:v>810273871</c:v>
                </c:pt>
                <c:pt idx="19327">
                  <c:v>810273871</c:v>
                </c:pt>
                <c:pt idx="19328">
                  <c:v>810273871</c:v>
                </c:pt>
                <c:pt idx="19329">
                  <c:v>810273871</c:v>
                </c:pt>
                <c:pt idx="19330">
                  <c:v>810273871</c:v>
                </c:pt>
                <c:pt idx="19331">
                  <c:v>810273871</c:v>
                </c:pt>
                <c:pt idx="19332">
                  <c:v>810273871</c:v>
                </c:pt>
                <c:pt idx="19333">
                  <c:v>810529441</c:v>
                </c:pt>
                <c:pt idx="19334">
                  <c:v>810529441</c:v>
                </c:pt>
                <c:pt idx="19335">
                  <c:v>810529441</c:v>
                </c:pt>
                <c:pt idx="19336">
                  <c:v>810529441</c:v>
                </c:pt>
                <c:pt idx="19337">
                  <c:v>810529441</c:v>
                </c:pt>
                <c:pt idx="19338">
                  <c:v>810529441</c:v>
                </c:pt>
                <c:pt idx="19339">
                  <c:v>810529441</c:v>
                </c:pt>
                <c:pt idx="19340">
                  <c:v>810529441</c:v>
                </c:pt>
                <c:pt idx="19341">
                  <c:v>810529441</c:v>
                </c:pt>
                <c:pt idx="19342">
                  <c:v>810529441</c:v>
                </c:pt>
                <c:pt idx="19343">
                  <c:v>810529441</c:v>
                </c:pt>
                <c:pt idx="19344">
                  <c:v>810529441</c:v>
                </c:pt>
                <c:pt idx="19345">
                  <c:v>810529441</c:v>
                </c:pt>
                <c:pt idx="19346">
                  <c:v>810529441</c:v>
                </c:pt>
                <c:pt idx="19347">
                  <c:v>810718121</c:v>
                </c:pt>
                <c:pt idx="19348">
                  <c:v>810718121</c:v>
                </c:pt>
                <c:pt idx="19349">
                  <c:v>810718121</c:v>
                </c:pt>
                <c:pt idx="19350">
                  <c:v>810718121</c:v>
                </c:pt>
                <c:pt idx="19351">
                  <c:v>810718121</c:v>
                </c:pt>
                <c:pt idx="19352">
                  <c:v>810718121</c:v>
                </c:pt>
                <c:pt idx="19353">
                  <c:v>810718121</c:v>
                </c:pt>
                <c:pt idx="19354">
                  <c:v>810718121</c:v>
                </c:pt>
                <c:pt idx="19355">
                  <c:v>810718121</c:v>
                </c:pt>
                <c:pt idx="19356">
                  <c:v>811354475</c:v>
                </c:pt>
                <c:pt idx="19357">
                  <c:v>811354475</c:v>
                </c:pt>
                <c:pt idx="19358">
                  <c:v>811354475</c:v>
                </c:pt>
                <c:pt idx="19359">
                  <c:v>811354475</c:v>
                </c:pt>
                <c:pt idx="19360">
                  <c:v>811354475</c:v>
                </c:pt>
                <c:pt idx="19361">
                  <c:v>811354475</c:v>
                </c:pt>
                <c:pt idx="19362">
                  <c:v>811354475</c:v>
                </c:pt>
                <c:pt idx="19363">
                  <c:v>811354475</c:v>
                </c:pt>
                <c:pt idx="19364">
                  <c:v>811354475</c:v>
                </c:pt>
                <c:pt idx="19365">
                  <c:v>811354475</c:v>
                </c:pt>
                <c:pt idx="19366">
                  <c:v>811354475</c:v>
                </c:pt>
                <c:pt idx="19367">
                  <c:v>811354475</c:v>
                </c:pt>
                <c:pt idx="19368">
                  <c:v>811354475</c:v>
                </c:pt>
                <c:pt idx="19369">
                  <c:v>811354475</c:v>
                </c:pt>
                <c:pt idx="19370">
                  <c:v>811354475</c:v>
                </c:pt>
                <c:pt idx="19371">
                  <c:v>811354475</c:v>
                </c:pt>
                <c:pt idx="19372">
                  <c:v>811354475</c:v>
                </c:pt>
                <c:pt idx="19373">
                  <c:v>811354475</c:v>
                </c:pt>
                <c:pt idx="19374">
                  <c:v>811354475</c:v>
                </c:pt>
                <c:pt idx="19375">
                  <c:v>811354475</c:v>
                </c:pt>
                <c:pt idx="19376">
                  <c:v>811354475</c:v>
                </c:pt>
                <c:pt idx="19377">
                  <c:v>811696471</c:v>
                </c:pt>
                <c:pt idx="19378">
                  <c:v>811696471</c:v>
                </c:pt>
                <c:pt idx="19379">
                  <c:v>811696471</c:v>
                </c:pt>
                <c:pt idx="19380">
                  <c:v>811696471</c:v>
                </c:pt>
                <c:pt idx="19381">
                  <c:v>811696471</c:v>
                </c:pt>
                <c:pt idx="19382">
                  <c:v>811696471</c:v>
                </c:pt>
                <c:pt idx="19383">
                  <c:v>811696471</c:v>
                </c:pt>
                <c:pt idx="19384">
                  <c:v>811696471</c:v>
                </c:pt>
                <c:pt idx="19385">
                  <c:v>811696471</c:v>
                </c:pt>
                <c:pt idx="19386">
                  <c:v>811703081</c:v>
                </c:pt>
                <c:pt idx="19387">
                  <c:v>811703081</c:v>
                </c:pt>
                <c:pt idx="19388">
                  <c:v>811703081</c:v>
                </c:pt>
                <c:pt idx="19389">
                  <c:v>811703081</c:v>
                </c:pt>
                <c:pt idx="19390">
                  <c:v>811703081</c:v>
                </c:pt>
                <c:pt idx="19391">
                  <c:v>811703081</c:v>
                </c:pt>
                <c:pt idx="19392">
                  <c:v>811703081</c:v>
                </c:pt>
                <c:pt idx="19393">
                  <c:v>811703081</c:v>
                </c:pt>
                <c:pt idx="19394">
                  <c:v>811703081</c:v>
                </c:pt>
                <c:pt idx="19395">
                  <c:v>811703081</c:v>
                </c:pt>
                <c:pt idx="19396">
                  <c:v>811703081</c:v>
                </c:pt>
                <c:pt idx="19397">
                  <c:v>811703081</c:v>
                </c:pt>
                <c:pt idx="19398">
                  <c:v>811703081</c:v>
                </c:pt>
                <c:pt idx="19399">
                  <c:v>811703081</c:v>
                </c:pt>
                <c:pt idx="19400">
                  <c:v>811703081</c:v>
                </c:pt>
                <c:pt idx="19401">
                  <c:v>811703081</c:v>
                </c:pt>
                <c:pt idx="19402">
                  <c:v>811703081</c:v>
                </c:pt>
                <c:pt idx="19403">
                  <c:v>811703081</c:v>
                </c:pt>
                <c:pt idx="19404">
                  <c:v>811703081</c:v>
                </c:pt>
                <c:pt idx="19405">
                  <c:v>811703081</c:v>
                </c:pt>
                <c:pt idx="19406">
                  <c:v>811703081</c:v>
                </c:pt>
                <c:pt idx="19407">
                  <c:v>811703081</c:v>
                </c:pt>
                <c:pt idx="19408">
                  <c:v>811703081</c:v>
                </c:pt>
                <c:pt idx="19409">
                  <c:v>811703081</c:v>
                </c:pt>
                <c:pt idx="19410">
                  <c:v>811703081</c:v>
                </c:pt>
                <c:pt idx="19411">
                  <c:v>811703081</c:v>
                </c:pt>
                <c:pt idx="19412">
                  <c:v>811703081</c:v>
                </c:pt>
                <c:pt idx="19413">
                  <c:v>811715144</c:v>
                </c:pt>
                <c:pt idx="19414">
                  <c:v>811715144</c:v>
                </c:pt>
                <c:pt idx="19415">
                  <c:v>811715144</c:v>
                </c:pt>
                <c:pt idx="19416">
                  <c:v>811715144</c:v>
                </c:pt>
                <c:pt idx="19417">
                  <c:v>811715144</c:v>
                </c:pt>
                <c:pt idx="19418">
                  <c:v>811715144</c:v>
                </c:pt>
                <c:pt idx="19419">
                  <c:v>811715144</c:v>
                </c:pt>
                <c:pt idx="19420">
                  <c:v>811715144</c:v>
                </c:pt>
                <c:pt idx="19421">
                  <c:v>811715144</c:v>
                </c:pt>
                <c:pt idx="19422">
                  <c:v>811715144</c:v>
                </c:pt>
                <c:pt idx="19423">
                  <c:v>811715144</c:v>
                </c:pt>
                <c:pt idx="19424">
                  <c:v>811715144</c:v>
                </c:pt>
                <c:pt idx="19425">
                  <c:v>811715144</c:v>
                </c:pt>
                <c:pt idx="19426">
                  <c:v>811715144</c:v>
                </c:pt>
                <c:pt idx="19427">
                  <c:v>811715144</c:v>
                </c:pt>
                <c:pt idx="19428">
                  <c:v>811715144</c:v>
                </c:pt>
                <c:pt idx="19429">
                  <c:v>811715144</c:v>
                </c:pt>
                <c:pt idx="19430">
                  <c:v>811715144</c:v>
                </c:pt>
                <c:pt idx="19431">
                  <c:v>811715144</c:v>
                </c:pt>
                <c:pt idx="19432">
                  <c:v>811715144</c:v>
                </c:pt>
                <c:pt idx="19433">
                  <c:v>811715144</c:v>
                </c:pt>
                <c:pt idx="19434">
                  <c:v>811715144</c:v>
                </c:pt>
                <c:pt idx="19435">
                  <c:v>812199729</c:v>
                </c:pt>
                <c:pt idx="19436">
                  <c:v>812199729</c:v>
                </c:pt>
                <c:pt idx="19437">
                  <c:v>812199729</c:v>
                </c:pt>
                <c:pt idx="19438">
                  <c:v>812199729</c:v>
                </c:pt>
                <c:pt idx="19439">
                  <c:v>812774422</c:v>
                </c:pt>
                <c:pt idx="19440">
                  <c:v>812774422</c:v>
                </c:pt>
                <c:pt idx="19441">
                  <c:v>812774422</c:v>
                </c:pt>
                <c:pt idx="19442">
                  <c:v>812774422</c:v>
                </c:pt>
                <c:pt idx="19443">
                  <c:v>812774422</c:v>
                </c:pt>
                <c:pt idx="19444">
                  <c:v>812774422</c:v>
                </c:pt>
                <c:pt idx="19445">
                  <c:v>812774422</c:v>
                </c:pt>
                <c:pt idx="19446">
                  <c:v>812774422</c:v>
                </c:pt>
                <c:pt idx="19447">
                  <c:v>812774422</c:v>
                </c:pt>
                <c:pt idx="19448">
                  <c:v>812774429</c:v>
                </c:pt>
                <c:pt idx="19449">
                  <c:v>812774429</c:v>
                </c:pt>
                <c:pt idx="19450">
                  <c:v>812774429</c:v>
                </c:pt>
                <c:pt idx="19451">
                  <c:v>812774429</c:v>
                </c:pt>
                <c:pt idx="19452">
                  <c:v>812774429</c:v>
                </c:pt>
                <c:pt idx="19453">
                  <c:v>812774429</c:v>
                </c:pt>
                <c:pt idx="19454">
                  <c:v>812774429</c:v>
                </c:pt>
                <c:pt idx="19455">
                  <c:v>812774429</c:v>
                </c:pt>
                <c:pt idx="19456">
                  <c:v>812774429</c:v>
                </c:pt>
                <c:pt idx="19457">
                  <c:v>812774429</c:v>
                </c:pt>
                <c:pt idx="19458">
                  <c:v>812774429</c:v>
                </c:pt>
                <c:pt idx="19459">
                  <c:v>812774429</c:v>
                </c:pt>
                <c:pt idx="19460">
                  <c:v>812774429</c:v>
                </c:pt>
                <c:pt idx="19461">
                  <c:v>812774429</c:v>
                </c:pt>
                <c:pt idx="19462">
                  <c:v>812774429</c:v>
                </c:pt>
                <c:pt idx="19463">
                  <c:v>812873470</c:v>
                </c:pt>
                <c:pt idx="19464">
                  <c:v>812873470</c:v>
                </c:pt>
                <c:pt idx="19465">
                  <c:v>812873470</c:v>
                </c:pt>
                <c:pt idx="19466">
                  <c:v>812873470</c:v>
                </c:pt>
                <c:pt idx="19467">
                  <c:v>812873470</c:v>
                </c:pt>
                <c:pt idx="19468">
                  <c:v>812873470</c:v>
                </c:pt>
                <c:pt idx="19469">
                  <c:v>812873470</c:v>
                </c:pt>
                <c:pt idx="19470">
                  <c:v>812873470</c:v>
                </c:pt>
                <c:pt idx="19471">
                  <c:v>812873470</c:v>
                </c:pt>
                <c:pt idx="19472">
                  <c:v>812873470</c:v>
                </c:pt>
                <c:pt idx="19473">
                  <c:v>813336294</c:v>
                </c:pt>
                <c:pt idx="19474">
                  <c:v>813336294</c:v>
                </c:pt>
                <c:pt idx="19475">
                  <c:v>813336294</c:v>
                </c:pt>
                <c:pt idx="19476">
                  <c:v>813336294</c:v>
                </c:pt>
                <c:pt idx="19477">
                  <c:v>813336294</c:v>
                </c:pt>
                <c:pt idx="19478">
                  <c:v>813336294</c:v>
                </c:pt>
                <c:pt idx="19479">
                  <c:v>813336294</c:v>
                </c:pt>
                <c:pt idx="19480">
                  <c:v>813336294</c:v>
                </c:pt>
                <c:pt idx="19481">
                  <c:v>813336294</c:v>
                </c:pt>
                <c:pt idx="19482">
                  <c:v>813336294</c:v>
                </c:pt>
                <c:pt idx="19483">
                  <c:v>813336294</c:v>
                </c:pt>
                <c:pt idx="19484">
                  <c:v>813336294</c:v>
                </c:pt>
                <c:pt idx="19485">
                  <c:v>813336294</c:v>
                </c:pt>
                <c:pt idx="19486">
                  <c:v>813336294</c:v>
                </c:pt>
                <c:pt idx="19487">
                  <c:v>813336294</c:v>
                </c:pt>
                <c:pt idx="19488">
                  <c:v>813336294</c:v>
                </c:pt>
                <c:pt idx="19489">
                  <c:v>813336294</c:v>
                </c:pt>
                <c:pt idx="19490">
                  <c:v>813336294</c:v>
                </c:pt>
                <c:pt idx="19491">
                  <c:v>813336294</c:v>
                </c:pt>
                <c:pt idx="19492">
                  <c:v>813336294</c:v>
                </c:pt>
                <c:pt idx="19493">
                  <c:v>813336294</c:v>
                </c:pt>
                <c:pt idx="19494">
                  <c:v>813336294</c:v>
                </c:pt>
                <c:pt idx="19495">
                  <c:v>813336294</c:v>
                </c:pt>
                <c:pt idx="19496">
                  <c:v>813336294</c:v>
                </c:pt>
                <c:pt idx="19497">
                  <c:v>813391307</c:v>
                </c:pt>
                <c:pt idx="19498">
                  <c:v>813391307</c:v>
                </c:pt>
                <c:pt idx="19499">
                  <c:v>813391307</c:v>
                </c:pt>
                <c:pt idx="19500">
                  <c:v>813391307</c:v>
                </c:pt>
                <c:pt idx="19501">
                  <c:v>813391307</c:v>
                </c:pt>
                <c:pt idx="19502">
                  <c:v>813391307</c:v>
                </c:pt>
                <c:pt idx="19503">
                  <c:v>813391307</c:v>
                </c:pt>
                <c:pt idx="19504">
                  <c:v>813391307</c:v>
                </c:pt>
                <c:pt idx="19505">
                  <c:v>813391307</c:v>
                </c:pt>
                <c:pt idx="19506">
                  <c:v>813391307</c:v>
                </c:pt>
                <c:pt idx="19507">
                  <c:v>813391307</c:v>
                </c:pt>
                <c:pt idx="19508">
                  <c:v>813391307</c:v>
                </c:pt>
                <c:pt idx="19509">
                  <c:v>813391307</c:v>
                </c:pt>
                <c:pt idx="19510">
                  <c:v>813391307</c:v>
                </c:pt>
                <c:pt idx="19511">
                  <c:v>813444830</c:v>
                </c:pt>
                <c:pt idx="19512">
                  <c:v>813444830</c:v>
                </c:pt>
                <c:pt idx="19513">
                  <c:v>813444830</c:v>
                </c:pt>
                <c:pt idx="19514">
                  <c:v>813444830</c:v>
                </c:pt>
                <c:pt idx="19515">
                  <c:v>813444830</c:v>
                </c:pt>
                <c:pt idx="19516">
                  <c:v>813444830</c:v>
                </c:pt>
                <c:pt idx="19517">
                  <c:v>813444830</c:v>
                </c:pt>
                <c:pt idx="19518">
                  <c:v>814179610</c:v>
                </c:pt>
                <c:pt idx="19519">
                  <c:v>814179610</c:v>
                </c:pt>
                <c:pt idx="19520">
                  <c:v>814179610</c:v>
                </c:pt>
                <c:pt idx="19521">
                  <c:v>814179610</c:v>
                </c:pt>
                <c:pt idx="19522">
                  <c:v>814179610</c:v>
                </c:pt>
                <c:pt idx="19523">
                  <c:v>814179610</c:v>
                </c:pt>
                <c:pt idx="19524">
                  <c:v>814179610</c:v>
                </c:pt>
                <c:pt idx="19525">
                  <c:v>814179610</c:v>
                </c:pt>
                <c:pt idx="19526">
                  <c:v>814179610</c:v>
                </c:pt>
                <c:pt idx="19527">
                  <c:v>814179610</c:v>
                </c:pt>
                <c:pt idx="19528">
                  <c:v>814179610</c:v>
                </c:pt>
                <c:pt idx="19529">
                  <c:v>814179610</c:v>
                </c:pt>
                <c:pt idx="19530">
                  <c:v>814179610</c:v>
                </c:pt>
                <c:pt idx="19531">
                  <c:v>814179610</c:v>
                </c:pt>
                <c:pt idx="19532">
                  <c:v>814179610</c:v>
                </c:pt>
                <c:pt idx="19533">
                  <c:v>814179610</c:v>
                </c:pt>
                <c:pt idx="19534">
                  <c:v>814179610</c:v>
                </c:pt>
                <c:pt idx="19535">
                  <c:v>814179610</c:v>
                </c:pt>
                <c:pt idx="19536">
                  <c:v>814179610</c:v>
                </c:pt>
                <c:pt idx="19537">
                  <c:v>814179610</c:v>
                </c:pt>
                <c:pt idx="19538">
                  <c:v>814179610</c:v>
                </c:pt>
                <c:pt idx="19539">
                  <c:v>814179610</c:v>
                </c:pt>
                <c:pt idx="19540">
                  <c:v>814179610</c:v>
                </c:pt>
                <c:pt idx="19541">
                  <c:v>814179610</c:v>
                </c:pt>
                <c:pt idx="19542">
                  <c:v>814179610</c:v>
                </c:pt>
                <c:pt idx="19543">
                  <c:v>814179610</c:v>
                </c:pt>
                <c:pt idx="19544">
                  <c:v>814179610</c:v>
                </c:pt>
                <c:pt idx="19545">
                  <c:v>814179610</c:v>
                </c:pt>
                <c:pt idx="19546">
                  <c:v>814417282</c:v>
                </c:pt>
                <c:pt idx="19547">
                  <c:v>814417282</c:v>
                </c:pt>
                <c:pt idx="19548">
                  <c:v>814417282</c:v>
                </c:pt>
                <c:pt idx="19549">
                  <c:v>814607677</c:v>
                </c:pt>
                <c:pt idx="19550">
                  <c:v>814607677</c:v>
                </c:pt>
                <c:pt idx="19551">
                  <c:v>814607677</c:v>
                </c:pt>
                <c:pt idx="19552">
                  <c:v>814607677</c:v>
                </c:pt>
                <c:pt idx="19553">
                  <c:v>814607677</c:v>
                </c:pt>
                <c:pt idx="19554">
                  <c:v>814607677</c:v>
                </c:pt>
                <c:pt idx="19555">
                  <c:v>814607677</c:v>
                </c:pt>
                <c:pt idx="19556">
                  <c:v>814607677</c:v>
                </c:pt>
                <c:pt idx="19557">
                  <c:v>814607677</c:v>
                </c:pt>
                <c:pt idx="19558">
                  <c:v>814607677</c:v>
                </c:pt>
                <c:pt idx="19559">
                  <c:v>814607677</c:v>
                </c:pt>
                <c:pt idx="19560">
                  <c:v>814607677</c:v>
                </c:pt>
                <c:pt idx="19561">
                  <c:v>814607677</c:v>
                </c:pt>
                <c:pt idx="19562">
                  <c:v>814607677</c:v>
                </c:pt>
                <c:pt idx="19563">
                  <c:v>814607677</c:v>
                </c:pt>
                <c:pt idx="19564">
                  <c:v>814630619</c:v>
                </c:pt>
                <c:pt idx="19565">
                  <c:v>814630619</c:v>
                </c:pt>
                <c:pt idx="19566">
                  <c:v>814630619</c:v>
                </c:pt>
                <c:pt idx="19567">
                  <c:v>814630619</c:v>
                </c:pt>
                <c:pt idx="19568">
                  <c:v>814630619</c:v>
                </c:pt>
                <c:pt idx="19569">
                  <c:v>814630619</c:v>
                </c:pt>
                <c:pt idx="19570">
                  <c:v>814630619</c:v>
                </c:pt>
                <c:pt idx="19571">
                  <c:v>814630619</c:v>
                </c:pt>
                <c:pt idx="19572">
                  <c:v>814630619</c:v>
                </c:pt>
                <c:pt idx="19573">
                  <c:v>814773790</c:v>
                </c:pt>
                <c:pt idx="19574">
                  <c:v>814773790</c:v>
                </c:pt>
                <c:pt idx="19575">
                  <c:v>814773790</c:v>
                </c:pt>
                <c:pt idx="19576">
                  <c:v>814773790</c:v>
                </c:pt>
                <c:pt idx="19577">
                  <c:v>814773790</c:v>
                </c:pt>
                <c:pt idx="19578">
                  <c:v>814773790</c:v>
                </c:pt>
                <c:pt idx="19579">
                  <c:v>814773790</c:v>
                </c:pt>
                <c:pt idx="19580">
                  <c:v>814773790</c:v>
                </c:pt>
                <c:pt idx="19581">
                  <c:v>814773790</c:v>
                </c:pt>
                <c:pt idx="19582">
                  <c:v>814773790</c:v>
                </c:pt>
                <c:pt idx="19583">
                  <c:v>814773790</c:v>
                </c:pt>
                <c:pt idx="19584">
                  <c:v>814773790</c:v>
                </c:pt>
                <c:pt idx="19585">
                  <c:v>814773790</c:v>
                </c:pt>
                <c:pt idx="19586">
                  <c:v>814773790</c:v>
                </c:pt>
                <c:pt idx="19587">
                  <c:v>814773790</c:v>
                </c:pt>
                <c:pt idx="19588">
                  <c:v>814800084</c:v>
                </c:pt>
                <c:pt idx="19589">
                  <c:v>814800084</c:v>
                </c:pt>
                <c:pt idx="19590">
                  <c:v>814800084</c:v>
                </c:pt>
                <c:pt idx="19591">
                  <c:v>814800084</c:v>
                </c:pt>
                <c:pt idx="19592">
                  <c:v>814800084</c:v>
                </c:pt>
                <c:pt idx="19593">
                  <c:v>814800084</c:v>
                </c:pt>
                <c:pt idx="19594">
                  <c:v>814800084</c:v>
                </c:pt>
                <c:pt idx="19595">
                  <c:v>814800084</c:v>
                </c:pt>
                <c:pt idx="19596">
                  <c:v>814800084</c:v>
                </c:pt>
                <c:pt idx="19597">
                  <c:v>814800084</c:v>
                </c:pt>
                <c:pt idx="19598">
                  <c:v>814800084</c:v>
                </c:pt>
                <c:pt idx="19599">
                  <c:v>814800084</c:v>
                </c:pt>
                <c:pt idx="19600">
                  <c:v>814800084</c:v>
                </c:pt>
                <c:pt idx="19601">
                  <c:v>814800084</c:v>
                </c:pt>
                <c:pt idx="19602">
                  <c:v>814800084</c:v>
                </c:pt>
                <c:pt idx="19603">
                  <c:v>814800084</c:v>
                </c:pt>
                <c:pt idx="19604">
                  <c:v>814800084</c:v>
                </c:pt>
                <c:pt idx="19605">
                  <c:v>814800084</c:v>
                </c:pt>
                <c:pt idx="19606">
                  <c:v>814800084</c:v>
                </c:pt>
                <c:pt idx="19607">
                  <c:v>814800084</c:v>
                </c:pt>
                <c:pt idx="19608">
                  <c:v>814800084</c:v>
                </c:pt>
                <c:pt idx="19609">
                  <c:v>814800084</c:v>
                </c:pt>
                <c:pt idx="19610">
                  <c:v>814800084</c:v>
                </c:pt>
                <c:pt idx="19611">
                  <c:v>814800084</c:v>
                </c:pt>
                <c:pt idx="19612">
                  <c:v>814800084</c:v>
                </c:pt>
                <c:pt idx="19613">
                  <c:v>814800084</c:v>
                </c:pt>
                <c:pt idx="19614">
                  <c:v>814800084</c:v>
                </c:pt>
                <c:pt idx="19615">
                  <c:v>814800084</c:v>
                </c:pt>
                <c:pt idx="19616">
                  <c:v>814800084</c:v>
                </c:pt>
                <c:pt idx="19617">
                  <c:v>814800084</c:v>
                </c:pt>
                <c:pt idx="19618">
                  <c:v>814800084</c:v>
                </c:pt>
                <c:pt idx="19619">
                  <c:v>814800084</c:v>
                </c:pt>
                <c:pt idx="19620">
                  <c:v>814800084</c:v>
                </c:pt>
                <c:pt idx="19621">
                  <c:v>814800084</c:v>
                </c:pt>
                <c:pt idx="19622">
                  <c:v>814800084</c:v>
                </c:pt>
                <c:pt idx="19623">
                  <c:v>814800084</c:v>
                </c:pt>
                <c:pt idx="19624">
                  <c:v>814961756</c:v>
                </c:pt>
                <c:pt idx="19625">
                  <c:v>814961756</c:v>
                </c:pt>
                <c:pt idx="19626">
                  <c:v>814961756</c:v>
                </c:pt>
                <c:pt idx="19627">
                  <c:v>814961756</c:v>
                </c:pt>
                <c:pt idx="19628">
                  <c:v>814961756</c:v>
                </c:pt>
                <c:pt idx="19629">
                  <c:v>814961756</c:v>
                </c:pt>
                <c:pt idx="19630">
                  <c:v>814961756</c:v>
                </c:pt>
                <c:pt idx="19631">
                  <c:v>814961756</c:v>
                </c:pt>
                <c:pt idx="19632">
                  <c:v>814961756</c:v>
                </c:pt>
                <c:pt idx="19633">
                  <c:v>814961756</c:v>
                </c:pt>
                <c:pt idx="19634">
                  <c:v>814961756</c:v>
                </c:pt>
                <c:pt idx="19635">
                  <c:v>814961756</c:v>
                </c:pt>
                <c:pt idx="19636">
                  <c:v>814961756</c:v>
                </c:pt>
                <c:pt idx="19637">
                  <c:v>814961756</c:v>
                </c:pt>
                <c:pt idx="19638">
                  <c:v>814961756</c:v>
                </c:pt>
                <c:pt idx="19639">
                  <c:v>814961756</c:v>
                </c:pt>
                <c:pt idx="19640">
                  <c:v>814961756</c:v>
                </c:pt>
                <c:pt idx="19641">
                  <c:v>814961756</c:v>
                </c:pt>
                <c:pt idx="19642">
                  <c:v>814961756</c:v>
                </c:pt>
                <c:pt idx="19643">
                  <c:v>814961756</c:v>
                </c:pt>
                <c:pt idx="19644">
                  <c:v>814961756</c:v>
                </c:pt>
                <c:pt idx="19645">
                  <c:v>814961756</c:v>
                </c:pt>
                <c:pt idx="19646">
                  <c:v>814961756</c:v>
                </c:pt>
                <c:pt idx="19647">
                  <c:v>814961756</c:v>
                </c:pt>
                <c:pt idx="19648">
                  <c:v>814961756</c:v>
                </c:pt>
                <c:pt idx="19649">
                  <c:v>814961756</c:v>
                </c:pt>
                <c:pt idx="19650">
                  <c:v>814961756</c:v>
                </c:pt>
                <c:pt idx="19651">
                  <c:v>814961756</c:v>
                </c:pt>
                <c:pt idx="19652">
                  <c:v>814961756</c:v>
                </c:pt>
                <c:pt idx="19653">
                  <c:v>815001169</c:v>
                </c:pt>
                <c:pt idx="19654">
                  <c:v>815001169</c:v>
                </c:pt>
                <c:pt idx="19655">
                  <c:v>815001169</c:v>
                </c:pt>
                <c:pt idx="19656">
                  <c:v>815001169</c:v>
                </c:pt>
                <c:pt idx="19657">
                  <c:v>815001169</c:v>
                </c:pt>
                <c:pt idx="19658">
                  <c:v>815001169</c:v>
                </c:pt>
                <c:pt idx="19659">
                  <c:v>815001169</c:v>
                </c:pt>
                <c:pt idx="19660">
                  <c:v>815001169</c:v>
                </c:pt>
                <c:pt idx="19661">
                  <c:v>815001169</c:v>
                </c:pt>
                <c:pt idx="19662">
                  <c:v>815001169</c:v>
                </c:pt>
                <c:pt idx="19663">
                  <c:v>815001169</c:v>
                </c:pt>
                <c:pt idx="19664">
                  <c:v>815172303</c:v>
                </c:pt>
                <c:pt idx="19665">
                  <c:v>815172303</c:v>
                </c:pt>
                <c:pt idx="19666">
                  <c:v>815172303</c:v>
                </c:pt>
                <c:pt idx="19667">
                  <c:v>815172303</c:v>
                </c:pt>
                <c:pt idx="19668">
                  <c:v>815172303</c:v>
                </c:pt>
                <c:pt idx="19669">
                  <c:v>815172303</c:v>
                </c:pt>
                <c:pt idx="19670">
                  <c:v>815172303</c:v>
                </c:pt>
                <c:pt idx="19671">
                  <c:v>815172303</c:v>
                </c:pt>
                <c:pt idx="19672">
                  <c:v>816019882</c:v>
                </c:pt>
                <c:pt idx="19673">
                  <c:v>816019882</c:v>
                </c:pt>
                <c:pt idx="19674">
                  <c:v>816019882</c:v>
                </c:pt>
                <c:pt idx="19675">
                  <c:v>816019882</c:v>
                </c:pt>
                <c:pt idx="19676">
                  <c:v>816019882</c:v>
                </c:pt>
                <c:pt idx="19677">
                  <c:v>816019882</c:v>
                </c:pt>
                <c:pt idx="19678">
                  <c:v>816019882</c:v>
                </c:pt>
                <c:pt idx="19679">
                  <c:v>816019882</c:v>
                </c:pt>
                <c:pt idx="19680">
                  <c:v>816019882</c:v>
                </c:pt>
                <c:pt idx="19681">
                  <c:v>816019882</c:v>
                </c:pt>
                <c:pt idx="19682">
                  <c:v>816019882</c:v>
                </c:pt>
                <c:pt idx="19683">
                  <c:v>816019882</c:v>
                </c:pt>
                <c:pt idx="19684">
                  <c:v>816019882</c:v>
                </c:pt>
                <c:pt idx="19685">
                  <c:v>816019882</c:v>
                </c:pt>
                <c:pt idx="19686">
                  <c:v>816019882</c:v>
                </c:pt>
                <c:pt idx="19687">
                  <c:v>816019882</c:v>
                </c:pt>
                <c:pt idx="19688">
                  <c:v>816019882</c:v>
                </c:pt>
                <c:pt idx="19689">
                  <c:v>816346659</c:v>
                </c:pt>
                <c:pt idx="19690">
                  <c:v>816490155</c:v>
                </c:pt>
                <c:pt idx="19691">
                  <c:v>816490155</c:v>
                </c:pt>
                <c:pt idx="19692">
                  <c:v>816490155</c:v>
                </c:pt>
                <c:pt idx="19693">
                  <c:v>816490155</c:v>
                </c:pt>
                <c:pt idx="19694">
                  <c:v>816539996</c:v>
                </c:pt>
                <c:pt idx="19695">
                  <c:v>816539996</c:v>
                </c:pt>
                <c:pt idx="19696">
                  <c:v>816539996</c:v>
                </c:pt>
                <c:pt idx="19697">
                  <c:v>816539996</c:v>
                </c:pt>
                <c:pt idx="19698">
                  <c:v>816539996</c:v>
                </c:pt>
                <c:pt idx="19699">
                  <c:v>816539996</c:v>
                </c:pt>
                <c:pt idx="19700">
                  <c:v>816539996</c:v>
                </c:pt>
                <c:pt idx="19701">
                  <c:v>816706778</c:v>
                </c:pt>
                <c:pt idx="19702">
                  <c:v>816706778</c:v>
                </c:pt>
                <c:pt idx="19703">
                  <c:v>816706778</c:v>
                </c:pt>
                <c:pt idx="19704">
                  <c:v>816818237</c:v>
                </c:pt>
                <c:pt idx="19705">
                  <c:v>816818237</c:v>
                </c:pt>
                <c:pt idx="19706">
                  <c:v>816818237</c:v>
                </c:pt>
                <c:pt idx="19707">
                  <c:v>816818237</c:v>
                </c:pt>
                <c:pt idx="19708">
                  <c:v>816818237</c:v>
                </c:pt>
                <c:pt idx="19709">
                  <c:v>817028382</c:v>
                </c:pt>
                <c:pt idx="19710">
                  <c:v>817028382</c:v>
                </c:pt>
                <c:pt idx="19711">
                  <c:v>817028382</c:v>
                </c:pt>
                <c:pt idx="19712">
                  <c:v>817028382</c:v>
                </c:pt>
                <c:pt idx="19713">
                  <c:v>817295769</c:v>
                </c:pt>
                <c:pt idx="19714">
                  <c:v>817295769</c:v>
                </c:pt>
                <c:pt idx="19715">
                  <c:v>817295769</c:v>
                </c:pt>
                <c:pt idx="19716">
                  <c:v>817295769</c:v>
                </c:pt>
                <c:pt idx="19717">
                  <c:v>817746693</c:v>
                </c:pt>
                <c:pt idx="19718">
                  <c:v>817746693</c:v>
                </c:pt>
                <c:pt idx="19719">
                  <c:v>817746693</c:v>
                </c:pt>
                <c:pt idx="19720">
                  <c:v>817746693</c:v>
                </c:pt>
                <c:pt idx="19721">
                  <c:v>817746693</c:v>
                </c:pt>
                <c:pt idx="19722">
                  <c:v>817746693</c:v>
                </c:pt>
                <c:pt idx="19723">
                  <c:v>817746693</c:v>
                </c:pt>
                <c:pt idx="19724">
                  <c:v>817746693</c:v>
                </c:pt>
                <c:pt idx="19725">
                  <c:v>817746693</c:v>
                </c:pt>
                <c:pt idx="19726">
                  <c:v>817746693</c:v>
                </c:pt>
                <c:pt idx="19727">
                  <c:v>817746693</c:v>
                </c:pt>
                <c:pt idx="19728">
                  <c:v>818224530</c:v>
                </c:pt>
                <c:pt idx="19729">
                  <c:v>818224530</c:v>
                </c:pt>
                <c:pt idx="19730">
                  <c:v>818449319</c:v>
                </c:pt>
                <c:pt idx="19731">
                  <c:v>819612382</c:v>
                </c:pt>
                <c:pt idx="19732">
                  <c:v>821228563</c:v>
                </c:pt>
                <c:pt idx="19733">
                  <c:v>821254560</c:v>
                </c:pt>
                <c:pt idx="19734">
                  <c:v>821339499</c:v>
                </c:pt>
                <c:pt idx="19735">
                  <c:v>821339499</c:v>
                </c:pt>
                <c:pt idx="19736">
                  <c:v>821339499</c:v>
                </c:pt>
                <c:pt idx="19737">
                  <c:v>821339499</c:v>
                </c:pt>
                <c:pt idx="19738">
                  <c:v>821339499</c:v>
                </c:pt>
                <c:pt idx="19739">
                  <c:v>821401422</c:v>
                </c:pt>
                <c:pt idx="19740">
                  <c:v>821401422</c:v>
                </c:pt>
                <c:pt idx="19741">
                  <c:v>821637719</c:v>
                </c:pt>
                <c:pt idx="19742">
                  <c:v>821637719</c:v>
                </c:pt>
                <c:pt idx="19743">
                  <c:v>821637719</c:v>
                </c:pt>
                <c:pt idx="19744">
                  <c:v>821637719</c:v>
                </c:pt>
                <c:pt idx="19745">
                  <c:v>821637719</c:v>
                </c:pt>
                <c:pt idx="19746">
                  <c:v>821637719</c:v>
                </c:pt>
                <c:pt idx="19747">
                  <c:v>821637719</c:v>
                </c:pt>
                <c:pt idx="19748">
                  <c:v>821637719</c:v>
                </c:pt>
                <c:pt idx="19749">
                  <c:v>821676318</c:v>
                </c:pt>
                <c:pt idx="19750">
                  <c:v>821676318</c:v>
                </c:pt>
                <c:pt idx="19751">
                  <c:v>821676318</c:v>
                </c:pt>
                <c:pt idx="19752">
                  <c:v>821676318</c:v>
                </c:pt>
                <c:pt idx="19753">
                  <c:v>821676318</c:v>
                </c:pt>
                <c:pt idx="19754">
                  <c:v>821747324</c:v>
                </c:pt>
                <c:pt idx="19755">
                  <c:v>821825517</c:v>
                </c:pt>
                <c:pt idx="19756">
                  <c:v>821825517</c:v>
                </c:pt>
                <c:pt idx="19757">
                  <c:v>821825517</c:v>
                </c:pt>
                <c:pt idx="19758">
                  <c:v>821825517</c:v>
                </c:pt>
                <c:pt idx="19759">
                  <c:v>821889548</c:v>
                </c:pt>
                <c:pt idx="19760">
                  <c:v>821889548</c:v>
                </c:pt>
                <c:pt idx="19761">
                  <c:v>821924406</c:v>
                </c:pt>
                <c:pt idx="19762">
                  <c:v>821924406</c:v>
                </c:pt>
                <c:pt idx="19763">
                  <c:v>821924406</c:v>
                </c:pt>
                <c:pt idx="19764">
                  <c:v>821924406</c:v>
                </c:pt>
                <c:pt idx="19765">
                  <c:v>821924406</c:v>
                </c:pt>
                <c:pt idx="19766">
                  <c:v>822093763</c:v>
                </c:pt>
                <c:pt idx="19767">
                  <c:v>822093763</c:v>
                </c:pt>
                <c:pt idx="19768">
                  <c:v>822093763</c:v>
                </c:pt>
                <c:pt idx="19769">
                  <c:v>822093763</c:v>
                </c:pt>
                <c:pt idx="19770">
                  <c:v>822093763</c:v>
                </c:pt>
                <c:pt idx="19771">
                  <c:v>822093763</c:v>
                </c:pt>
                <c:pt idx="19772">
                  <c:v>822093763</c:v>
                </c:pt>
                <c:pt idx="19773">
                  <c:v>822138210</c:v>
                </c:pt>
                <c:pt idx="19774">
                  <c:v>822138210</c:v>
                </c:pt>
                <c:pt idx="19775">
                  <c:v>822138210</c:v>
                </c:pt>
                <c:pt idx="19776">
                  <c:v>822138210</c:v>
                </c:pt>
                <c:pt idx="19777">
                  <c:v>822138210</c:v>
                </c:pt>
                <c:pt idx="19778">
                  <c:v>822540329</c:v>
                </c:pt>
                <c:pt idx="19779">
                  <c:v>822969332</c:v>
                </c:pt>
                <c:pt idx="19780">
                  <c:v>823063254</c:v>
                </c:pt>
                <c:pt idx="19781">
                  <c:v>823344994</c:v>
                </c:pt>
                <c:pt idx="19782">
                  <c:v>823344994</c:v>
                </c:pt>
                <c:pt idx="19783">
                  <c:v>823344994</c:v>
                </c:pt>
                <c:pt idx="19784">
                  <c:v>823737115</c:v>
                </c:pt>
                <c:pt idx="19785">
                  <c:v>823737115</c:v>
                </c:pt>
                <c:pt idx="19786">
                  <c:v>823737115</c:v>
                </c:pt>
                <c:pt idx="19787">
                  <c:v>823737115</c:v>
                </c:pt>
                <c:pt idx="19788">
                  <c:v>823737115</c:v>
                </c:pt>
                <c:pt idx="19789">
                  <c:v>823737115</c:v>
                </c:pt>
                <c:pt idx="19790">
                  <c:v>823737115</c:v>
                </c:pt>
                <c:pt idx="19791">
                  <c:v>823737115</c:v>
                </c:pt>
                <c:pt idx="19792">
                  <c:v>823737115</c:v>
                </c:pt>
                <c:pt idx="19793">
                  <c:v>823737115</c:v>
                </c:pt>
                <c:pt idx="19794">
                  <c:v>823737115</c:v>
                </c:pt>
                <c:pt idx="19795">
                  <c:v>823737115</c:v>
                </c:pt>
                <c:pt idx="19796">
                  <c:v>823737115</c:v>
                </c:pt>
                <c:pt idx="19797">
                  <c:v>823737115</c:v>
                </c:pt>
                <c:pt idx="19798">
                  <c:v>823737115</c:v>
                </c:pt>
                <c:pt idx="19799">
                  <c:v>823737115</c:v>
                </c:pt>
                <c:pt idx="19800">
                  <c:v>823737115</c:v>
                </c:pt>
                <c:pt idx="19801">
                  <c:v>823737115</c:v>
                </c:pt>
                <c:pt idx="19802">
                  <c:v>823961582</c:v>
                </c:pt>
                <c:pt idx="19803">
                  <c:v>823961582</c:v>
                </c:pt>
                <c:pt idx="19804">
                  <c:v>823961582</c:v>
                </c:pt>
                <c:pt idx="19805">
                  <c:v>823961582</c:v>
                </c:pt>
                <c:pt idx="19806">
                  <c:v>823961582</c:v>
                </c:pt>
                <c:pt idx="19807">
                  <c:v>823961582</c:v>
                </c:pt>
                <c:pt idx="19808">
                  <c:v>823961582</c:v>
                </c:pt>
                <c:pt idx="19809">
                  <c:v>823961582</c:v>
                </c:pt>
                <c:pt idx="19810">
                  <c:v>823961582</c:v>
                </c:pt>
                <c:pt idx="19811">
                  <c:v>823984813</c:v>
                </c:pt>
                <c:pt idx="19812">
                  <c:v>823984813</c:v>
                </c:pt>
                <c:pt idx="19813">
                  <c:v>823984813</c:v>
                </c:pt>
                <c:pt idx="19814">
                  <c:v>823984813</c:v>
                </c:pt>
                <c:pt idx="19815">
                  <c:v>823984813</c:v>
                </c:pt>
                <c:pt idx="19816">
                  <c:v>823984813</c:v>
                </c:pt>
                <c:pt idx="19817">
                  <c:v>823984813</c:v>
                </c:pt>
                <c:pt idx="19818">
                  <c:v>823984813</c:v>
                </c:pt>
                <c:pt idx="19819">
                  <c:v>823984813</c:v>
                </c:pt>
                <c:pt idx="19820">
                  <c:v>823984813</c:v>
                </c:pt>
                <c:pt idx="19821">
                  <c:v>823984813</c:v>
                </c:pt>
                <c:pt idx="19822">
                  <c:v>823984813</c:v>
                </c:pt>
                <c:pt idx="19823">
                  <c:v>823984813</c:v>
                </c:pt>
                <c:pt idx="19824">
                  <c:v>823984813</c:v>
                </c:pt>
                <c:pt idx="19825">
                  <c:v>823984813</c:v>
                </c:pt>
                <c:pt idx="19826">
                  <c:v>823984813</c:v>
                </c:pt>
                <c:pt idx="19827">
                  <c:v>823984813</c:v>
                </c:pt>
                <c:pt idx="19828">
                  <c:v>823984813</c:v>
                </c:pt>
                <c:pt idx="19829">
                  <c:v>823984813</c:v>
                </c:pt>
                <c:pt idx="19830">
                  <c:v>823984813</c:v>
                </c:pt>
                <c:pt idx="19831">
                  <c:v>823984813</c:v>
                </c:pt>
                <c:pt idx="19832">
                  <c:v>823984813</c:v>
                </c:pt>
                <c:pt idx="19833">
                  <c:v>823984813</c:v>
                </c:pt>
                <c:pt idx="19834">
                  <c:v>823984813</c:v>
                </c:pt>
                <c:pt idx="19835">
                  <c:v>823984813</c:v>
                </c:pt>
                <c:pt idx="19836">
                  <c:v>823984813</c:v>
                </c:pt>
                <c:pt idx="19837">
                  <c:v>823984813</c:v>
                </c:pt>
                <c:pt idx="19838">
                  <c:v>823984813</c:v>
                </c:pt>
                <c:pt idx="19839">
                  <c:v>824157432</c:v>
                </c:pt>
                <c:pt idx="19840">
                  <c:v>824157432</c:v>
                </c:pt>
                <c:pt idx="19841">
                  <c:v>824157432</c:v>
                </c:pt>
                <c:pt idx="19842">
                  <c:v>824157432</c:v>
                </c:pt>
                <c:pt idx="19843">
                  <c:v>824157432</c:v>
                </c:pt>
                <c:pt idx="19844">
                  <c:v>824157432</c:v>
                </c:pt>
                <c:pt idx="19845">
                  <c:v>824157432</c:v>
                </c:pt>
                <c:pt idx="19846">
                  <c:v>824157432</c:v>
                </c:pt>
                <c:pt idx="19847">
                  <c:v>824157432</c:v>
                </c:pt>
                <c:pt idx="19848">
                  <c:v>824157432</c:v>
                </c:pt>
                <c:pt idx="19849">
                  <c:v>824206361</c:v>
                </c:pt>
                <c:pt idx="19850">
                  <c:v>824206361</c:v>
                </c:pt>
                <c:pt idx="19851">
                  <c:v>824206361</c:v>
                </c:pt>
                <c:pt idx="19852">
                  <c:v>824206361</c:v>
                </c:pt>
                <c:pt idx="19853">
                  <c:v>824206361</c:v>
                </c:pt>
                <c:pt idx="19854">
                  <c:v>824206361</c:v>
                </c:pt>
                <c:pt idx="19855">
                  <c:v>824206361</c:v>
                </c:pt>
                <c:pt idx="19856">
                  <c:v>824206361</c:v>
                </c:pt>
                <c:pt idx="19857">
                  <c:v>824206361</c:v>
                </c:pt>
                <c:pt idx="19858">
                  <c:v>824206361</c:v>
                </c:pt>
                <c:pt idx="19859">
                  <c:v>824206361</c:v>
                </c:pt>
                <c:pt idx="19860">
                  <c:v>824206361</c:v>
                </c:pt>
                <c:pt idx="19861">
                  <c:v>824206361</c:v>
                </c:pt>
                <c:pt idx="19862">
                  <c:v>824206361</c:v>
                </c:pt>
                <c:pt idx="19863">
                  <c:v>824206361</c:v>
                </c:pt>
                <c:pt idx="19864">
                  <c:v>824206361</c:v>
                </c:pt>
                <c:pt idx="19865">
                  <c:v>824206361</c:v>
                </c:pt>
                <c:pt idx="19866">
                  <c:v>824206361</c:v>
                </c:pt>
                <c:pt idx="19867">
                  <c:v>824206361</c:v>
                </c:pt>
                <c:pt idx="19868">
                  <c:v>824206361</c:v>
                </c:pt>
                <c:pt idx="19869">
                  <c:v>824206361</c:v>
                </c:pt>
                <c:pt idx="19870">
                  <c:v>824206361</c:v>
                </c:pt>
                <c:pt idx="19871">
                  <c:v>824206361</c:v>
                </c:pt>
                <c:pt idx="19872">
                  <c:v>824206361</c:v>
                </c:pt>
                <c:pt idx="19873">
                  <c:v>824206361</c:v>
                </c:pt>
                <c:pt idx="19874">
                  <c:v>824515280</c:v>
                </c:pt>
                <c:pt idx="19875">
                  <c:v>824515280</c:v>
                </c:pt>
                <c:pt idx="19876">
                  <c:v>824515280</c:v>
                </c:pt>
                <c:pt idx="19877">
                  <c:v>824515280</c:v>
                </c:pt>
                <c:pt idx="19878">
                  <c:v>824515280</c:v>
                </c:pt>
                <c:pt idx="19879">
                  <c:v>824515280</c:v>
                </c:pt>
                <c:pt idx="19880">
                  <c:v>824515280</c:v>
                </c:pt>
                <c:pt idx="19881">
                  <c:v>824515280</c:v>
                </c:pt>
                <c:pt idx="19882">
                  <c:v>824515280</c:v>
                </c:pt>
                <c:pt idx="19883">
                  <c:v>824715491</c:v>
                </c:pt>
                <c:pt idx="19884">
                  <c:v>824715491</c:v>
                </c:pt>
                <c:pt idx="19885">
                  <c:v>824715491</c:v>
                </c:pt>
                <c:pt idx="19886">
                  <c:v>824715491</c:v>
                </c:pt>
                <c:pt idx="19887">
                  <c:v>824715491</c:v>
                </c:pt>
                <c:pt idx="19888">
                  <c:v>824715491</c:v>
                </c:pt>
                <c:pt idx="19889">
                  <c:v>824715491</c:v>
                </c:pt>
                <c:pt idx="19890">
                  <c:v>824715491</c:v>
                </c:pt>
                <c:pt idx="19891">
                  <c:v>824715491</c:v>
                </c:pt>
                <c:pt idx="19892">
                  <c:v>824715491</c:v>
                </c:pt>
                <c:pt idx="19893">
                  <c:v>824715491</c:v>
                </c:pt>
                <c:pt idx="19894">
                  <c:v>824715491</c:v>
                </c:pt>
                <c:pt idx="19895">
                  <c:v>824715491</c:v>
                </c:pt>
                <c:pt idx="19896">
                  <c:v>824715491</c:v>
                </c:pt>
                <c:pt idx="19897">
                  <c:v>824715491</c:v>
                </c:pt>
                <c:pt idx="19898">
                  <c:v>824715491</c:v>
                </c:pt>
                <c:pt idx="19899">
                  <c:v>824715491</c:v>
                </c:pt>
                <c:pt idx="19900">
                  <c:v>824937986</c:v>
                </c:pt>
                <c:pt idx="19901">
                  <c:v>824937986</c:v>
                </c:pt>
                <c:pt idx="19902">
                  <c:v>824937986</c:v>
                </c:pt>
                <c:pt idx="19903">
                  <c:v>824937986</c:v>
                </c:pt>
                <c:pt idx="19904">
                  <c:v>824937986</c:v>
                </c:pt>
                <c:pt idx="19905">
                  <c:v>824937986</c:v>
                </c:pt>
                <c:pt idx="19906">
                  <c:v>824937986</c:v>
                </c:pt>
                <c:pt idx="19907">
                  <c:v>824937986</c:v>
                </c:pt>
                <c:pt idx="19908">
                  <c:v>824937986</c:v>
                </c:pt>
                <c:pt idx="19909">
                  <c:v>824937986</c:v>
                </c:pt>
                <c:pt idx="19910">
                  <c:v>824942631</c:v>
                </c:pt>
                <c:pt idx="19911">
                  <c:v>824942631</c:v>
                </c:pt>
                <c:pt idx="19912">
                  <c:v>824942631</c:v>
                </c:pt>
                <c:pt idx="19913">
                  <c:v>824942631</c:v>
                </c:pt>
                <c:pt idx="19914">
                  <c:v>824942631</c:v>
                </c:pt>
                <c:pt idx="19915">
                  <c:v>824942631</c:v>
                </c:pt>
                <c:pt idx="19916">
                  <c:v>824942631</c:v>
                </c:pt>
                <c:pt idx="19917">
                  <c:v>824942631</c:v>
                </c:pt>
                <c:pt idx="19918">
                  <c:v>824942631</c:v>
                </c:pt>
                <c:pt idx="19919">
                  <c:v>824942631</c:v>
                </c:pt>
                <c:pt idx="19920">
                  <c:v>824942631</c:v>
                </c:pt>
                <c:pt idx="19921">
                  <c:v>824942631</c:v>
                </c:pt>
                <c:pt idx="19922">
                  <c:v>824942631</c:v>
                </c:pt>
                <c:pt idx="19923">
                  <c:v>824942631</c:v>
                </c:pt>
                <c:pt idx="19924">
                  <c:v>824942631</c:v>
                </c:pt>
                <c:pt idx="19925">
                  <c:v>824942631</c:v>
                </c:pt>
                <c:pt idx="19926">
                  <c:v>824942631</c:v>
                </c:pt>
                <c:pt idx="19927">
                  <c:v>824942631</c:v>
                </c:pt>
                <c:pt idx="19928">
                  <c:v>824942631</c:v>
                </c:pt>
                <c:pt idx="19929">
                  <c:v>824942631</c:v>
                </c:pt>
                <c:pt idx="19930">
                  <c:v>824942631</c:v>
                </c:pt>
                <c:pt idx="19931">
                  <c:v>824942631</c:v>
                </c:pt>
                <c:pt idx="19932">
                  <c:v>824942631</c:v>
                </c:pt>
                <c:pt idx="19933">
                  <c:v>824942631</c:v>
                </c:pt>
                <c:pt idx="19934">
                  <c:v>824942631</c:v>
                </c:pt>
                <c:pt idx="19935">
                  <c:v>824942631</c:v>
                </c:pt>
                <c:pt idx="19936">
                  <c:v>824942631</c:v>
                </c:pt>
                <c:pt idx="19937">
                  <c:v>824942631</c:v>
                </c:pt>
                <c:pt idx="19938">
                  <c:v>825054420</c:v>
                </c:pt>
                <c:pt idx="19939">
                  <c:v>825054420</c:v>
                </c:pt>
                <c:pt idx="19940">
                  <c:v>825054420</c:v>
                </c:pt>
                <c:pt idx="19941">
                  <c:v>825054420</c:v>
                </c:pt>
                <c:pt idx="19942">
                  <c:v>825054420</c:v>
                </c:pt>
                <c:pt idx="19943">
                  <c:v>825054420</c:v>
                </c:pt>
                <c:pt idx="19944">
                  <c:v>825054420</c:v>
                </c:pt>
                <c:pt idx="19945">
                  <c:v>825054420</c:v>
                </c:pt>
                <c:pt idx="19946">
                  <c:v>825518659</c:v>
                </c:pt>
                <c:pt idx="19947">
                  <c:v>825518659</c:v>
                </c:pt>
                <c:pt idx="19948">
                  <c:v>825518659</c:v>
                </c:pt>
                <c:pt idx="19949">
                  <c:v>825518659</c:v>
                </c:pt>
                <c:pt idx="19950">
                  <c:v>825518659</c:v>
                </c:pt>
                <c:pt idx="19951">
                  <c:v>825518659</c:v>
                </c:pt>
                <c:pt idx="19952">
                  <c:v>825518659</c:v>
                </c:pt>
                <c:pt idx="19953">
                  <c:v>825518659</c:v>
                </c:pt>
                <c:pt idx="19954">
                  <c:v>825518659</c:v>
                </c:pt>
                <c:pt idx="19955">
                  <c:v>825518659</c:v>
                </c:pt>
                <c:pt idx="19956">
                  <c:v>825518659</c:v>
                </c:pt>
                <c:pt idx="19957">
                  <c:v>825518659</c:v>
                </c:pt>
                <c:pt idx="19958">
                  <c:v>825518659</c:v>
                </c:pt>
                <c:pt idx="19959">
                  <c:v>825518659</c:v>
                </c:pt>
                <c:pt idx="19960">
                  <c:v>825518659</c:v>
                </c:pt>
                <c:pt idx="19961">
                  <c:v>825518659</c:v>
                </c:pt>
                <c:pt idx="19962">
                  <c:v>825518659</c:v>
                </c:pt>
                <c:pt idx="19963">
                  <c:v>825518659</c:v>
                </c:pt>
                <c:pt idx="19964">
                  <c:v>825518659</c:v>
                </c:pt>
                <c:pt idx="19965">
                  <c:v>825518666</c:v>
                </c:pt>
                <c:pt idx="19966">
                  <c:v>825518666</c:v>
                </c:pt>
                <c:pt idx="19967">
                  <c:v>825518666</c:v>
                </c:pt>
                <c:pt idx="19968">
                  <c:v>825518666</c:v>
                </c:pt>
                <c:pt idx="19969">
                  <c:v>825518666</c:v>
                </c:pt>
                <c:pt idx="19970">
                  <c:v>825518666</c:v>
                </c:pt>
                <c:pt idx="19971">
                  <c:v>825518666</c:v>
                </c:pt>
                <c:pt idx="19972">
                  <c:v>825518666</c:v>
                </c:pt>
                <c:pt idx="19973">
                  <c:v>825518666</c:v>
                </c:pt>
                <c:pt idx="19974">
                  <c:v>825518666</c:v>
                </c:pt>
                <c:pt idx="19975">
                  <c:v>825518666</c:v>
                </c:pt>
                <c:pt idx="19976">
                  <c:v>825518666</c:v>
                </c:pt>
                <c:pt idx="19977">
                  <c:v>825518666</c:v>
                </c:pt>
                <c:pt idx="19978">
                  <c:v>825518666</c:v>
                </c:pt>
                <c:pt idx="19979">
                  <c:v>825518666</c:v>
                </c:pt>
                <c:pt idx="19980">
                  <c:v>825524822</c:v>
                </c:pt>
                <c:pt idx="19981">
                  <c:v>825524822</c:v>
                </c:pt>
                <c:pt idx="19982">
                  <c:v>825524822</c:v>
                </c:pt>
                <c:pt idx="19983">
                  <c:v>825524822</c:v>
                </c:pt>
                <c:pt idx="19984">
                  <c:v>825524822</c:v>
                </c:pt>
                <c:pt idx="19985">
                  <c:v>825524822</c:v>
                </c:pt>
                <c:pt idx="19986">
                  <c:v>825524822</c:v>
                </c:pt>
                <c:pt idx="19987">
                  <c:v>825524822</c:v>
                </c:pt>
                <c:pt idx="19988">
                  <c:v>825524822</c:v>
                </c:pt>
                <c:pt idx="19989">
                  <c:v>825524822</c:v>
                </c:pt>
                <c:pt idx="19990">
                  <c:v>825544477</c:v>
                </c:pt>
                <c:pt idx="19991">
                  <c:v>825544477</c:v>
                </c:pt>
                <c:pt idx="19992">
                  <c:v>825544477</c:v>
                </c:pt>
                <c:pt idx="19993">
                  <c:v>825544477</c:v>
                </c:pt>
                <c:pt idx="19994">
                  <c:v>825544477</c:v>
                </c:pt>
                <c:pt idx="19995">
                  <c:v>825544477</c:v>
                </c:pt>
                <c:pt idx="19996">
                  <c:v>825544477</c:v>
                </c:pt>
                <c:pt idx="19997">
                  <c:v>825544477</c:v>
                </c:pt>
                <c:pt idx="19998">
                  <c:v>825660893</c:v>
                </c:pt>
                <c:pt idx="19999">
                  <c:v>825660893</c:v>
                </c:pt>
                <c:pt idx="20000">
                  <c:v>825660893</c:v>
                </c:pt>
                <c:pt idx="20001">
                  <c:v>825660893</c:v>
                </c:pt>
                <c:pt idx="20002">
                  <c:v>825660893</c:v>
                </c:pt>
                <c:pt idx="20003">
                  <c:v>825660893</c:v>
                </c:pt>
                <c:pt idx="20004">
                  <c:v>825660893</c:v>
                </c:pt>
                <c:pt idx="20005">
                  <c:v>825660893</c:v>
                </c:pt>
                <c:pt idx="20006">
                  <c:v>825660893</c:v>
                </c:pt>
                <c:pt idx="20007">
                  <c:v>825660893</c:v>
                </c:pt>
                <c:pt idx="20008">
                  <c:v>825660893</c:v>
                </c:pt>
                <c:pt idx="20009">
                  <c:v>825660893</c:v>
                </c:pt>
                <c:pt idx="20010">
                  <c:v>825660893</c:v>
                </c:pt>
                <c:pt idx="20011">
                  <c:v>825660893</c:v>
                </c:pt>
                <c:pt idx="20012">
                  <c:v>825660893</c:v>
                </c:pt>
                <c:pt idx="20013">
                  <c:v>825751063</c:v>
                </c:pt>
                <c:pt idx="20014">
                  <c:v>825751063</c:v>
                </c:pt>
                <c:pt idx="20015">
                  <c:v>825751063</c:v>
                </c:pt>
                <c:pt idx="20016">
                  <c:v>825751063</c:v>
                </c:pt>
                <c:pt idx="20017">
                  <c:v>825751063</c:v>
                </c:pt>
                <c:pt idx="20018">
                  <c:v>825751063</c:v>
                </c:pt>
                <c:pt idx="20019">
                  <c:v>825751063</c:v>
                </c:pt>
                <c:pt idx="20020">
                  <c:v>825751063</c:v>
                </c:pt>
                <c:pt idx="20021">
                  <c:v>825751063</c:v>
                </c:pt>
                <c:pt idx="20022">
                  <c:v>825751063</c:v>
                </c:pt>
                <c:pt idx="20023">
                  <c:v>825751063</c:v>
                </c:pt>
                <c:pt idx="20024">
                  <c:v>825751063</c:v>
                </c:pt>
                <c:pt idx="20025">
                  <c:v>825751063</c:v>
                </c:pt>
                <c:pt idx="20026">
                  <c:v>825751063</c:v>
                </c:pt>
                <c:pt idx="20027">
                  <c:v>825751063</c:v>
                </c:pt>
                <c:pt idx="20028">
                  <c:v>826489677</c:v>
                </c:pt>
                <c:pt idx="20029">
                  <c:v>826489677</c:v>
                </c:pt>
                <c:pt idx="20030">
                  <c:v>826489677</c:v>
                </c:pt>
                <c:pt idx="20031">
                  <c:v>826564125</c:v>
                </c:pt>
                <c:pt idx="20032">
                  <c:v>826564125</c:v>
                </c:pt>
                <c:pt idx="20033">
                  <c:v>826564125</c:v>
                </c:pt>
                <c:pt idx="20034">
                  <c:v>826641351</c:v>
                </c:pt>
                <c:pt idx="20035">
                  <c:v>826669226</c:v>
                </c:pt>
                <c:pt idx="20036">
                  <c:v>826669226</c:v>
                </c:pt>
                <c:pt idx="20037">
                  <c:v>826669226</c:v>
                </c:pt>
                <c:pt idx="20038">
                  <c:v>826669226</c:v>
                </c:pt>
                <c:pt idx="20039">
                  <c:v>826669226</c:v>
                </c:pt>
                <c:pt idx="20040">
                  <c:v>826669226</c:v>
                </c:pt>
                <c:pt idx="20041">
                  <c:v>826669226</c:v>
                </c:pt>
                <c:pt idx="20042">
                  <c:v>826669226</c:v>
                </c:pt>
                <c:pt idx="20043">
                  <c:v>826884127</c:v>
                </c:pt>
                <c:pt idx="20044">
                  <c:v>826884127</c:v>
                </c:pt>
                <c:pt idx="20045">
                  <c:v>826981316</c:v>
                </c:pt>
                <c:pt idx="20046">
                  <c:v>826981316</c:v>
                </c:pt>
                <c:pt idx="20047">
                  <c:v>826981316</c:v>
                </c:pt>
                <c:pt idx="20048">
                  <c:v>826981316</c:v>
                </c:pt>
                <c:pt idx="20049">
                  <c:v>826981316</c:v>
                </c:pt>
                <c:pt idx="20050">
                  <c:v>826981316</c:v>
                </c:pt>
                <c:pt idx="20051">
                  <c:v>826981316</c:v>
                </c:pt>
                <c:pt idx="20052">
                  <c:v>827004992</c:v>
                </c:pt>
                <c:pt idx="20053">
                  <c:v>827004992</c:v>
                </c:pt>
                <c:pt idx="20054">
                  <c:v>827004992</c:v>
                </c:pt>
                <c:pt idx="20055">
                  <c:v>827004992</c:v>
                </c:pt>
                <c:pt idx="20056">
                  <c:v>827004992</c:v>
                </c:pt>
                <c:pt idx="20057">
                  <c:v>827004992</c:v>
                </c:pt>
                <c:pt idx="20058">
                  <c:v>827004992</c:v>
                </c:pt>
                <c:pt idx="20059">
                  <c:v>827004992</c:v>
                </c:pt>
                <c:pt idx="20060">
                  <c:v>827004992</c:v>
                </c:pt>
                <c:pt idx="20061">
                  <c:v>827004992</c:v>
                </c:pt>
                <c:pt idx="20062">
                  <c:v>827004992</c:v>
                </c:pt>
                <c:pt idx="20063">
                  <c:v>827004992</c:v>
                </c:pt>
                <c:pt idx="20064">
                  <c:v>827004992</c:v>
                </c:pt>
                <c:pt idx="20065">
                  <c:v>827004992</c:v>
                </c:pt>
                <c:pt idx="20066">
                  <c:v>827004992</c:v>
                </c:pt>
                <c:pt idx="20067">
                  <c:v>827004992</c:v>
                </c:pt>
                <c:pt idx="20068">
                  <c:v>827004992</c:v>
                </c:pt>
                <c:pt idx="20069">
                  <c:v>827004999</c:v>
                </c:pt>
                <c:pt idx="20070">
                  <c:v>827004999</c:v>
                </c:pt>
                <c:pt idx="20071">
                  <c:v>827004999</c:v>
                </c:pt>
                <c:pt idx="20072">
                  <c:v>827004999</c:v>
                </c:pt>
                <c:pt idx="20073">
                  <c:v>827004999</c:v>
                </c:pt>
                <c:pt idx="20074">
                  <c:v>827004999</c:v>
                </c:pt>
                <c:pt idx="20075">
                  <c:v>827004999</c:v>
                </c:pt>
                <c:pt idx="20076">
                  <c:v>827004999</c:v>
                </c:pt>
                <c:pt idx="20077">
                  <c:v>827004999</c:v>
                </c:pt>
                <c:pt idx="20078">
                  <c:v>827004999</c:v>
                </c:pt>
                <c:pt idx="20079">
                  <c:v>827004999</c:v>
                </c:pt>
                <c:pt idx="20080">
                  <c:v>827004999</c:v>
                </c:pt>
                <c:pt idx="20081">
                  <c:v>827078643</c:v>
                </c:pt>
                <c:pt idx="20082">
                  <c:v>827078643</c:v>
                </c:pt>
                <c:pt idx="20083">
                  <c:v>827666452</c:v>
                </c:pt>
                <c:pt idx="20084">
                  <c:v>827666452</c:v>
                </c:pt>
                <c:pt idx="20085">
                  <c:v>827666452</c:v>
                </c:pt>
                <c:pt idx="20086">
                  <c:v>827970241</c:v>
                </c:pt>
                <c:pt idx="20087">
                  <c:v>827970241</c:v>
                </c:pt>
                <c:pt idx="20088">
                  <c:v>827970241</c:v>
                </c:pt>
                <c:pt idx="20089">
                  <c:v>827970241</c:v>
                </c:pt>
                <c:pt idx="20090">
                  <c:v>827970241</c:v>
                </c:pt>
                <c:pt idx="20091">
                  <c:v>827970241</c:v>
                </c:pt>
                <c:pt idx="20092">
                  <c:v>827970241</c:v>
                </c:pt>
                <c:pt idx="20093">
                  <c:v>827970241</c:v>
                </c:pt>
                <c:pt idx="20094">
                  <c:v>827970241</c:v>
                </c:pt>
                <c:pt idx="20095">
                  <c:v>827970241</c:v>
                </c:pt>
                <c:pt idx="20096">
                  <c:v>827970241</c:v>
                </c:pt>
                <c:pt idx="20097">
                  <c:v>827970241</c:v>
                </c:pt>
                <c:pt idx="20098">
                  <c:v>827970241</c:v>
                </c:pt>
                <c:pt idx="20099">
                  <c:v>827970241</c:v>
                </c:pt>
                <c:pt idx="20100">
                  <c:v>828637929</c:v>
                </c:pt>
                <c:pt idx="20101">
                  <c:v>829456336</c:v>
                </c:pt>
                <c:pt idx="20102">
                  <c:v>829456336</c:v>
                </c:pt>
                <c:pt idx="20103">
                  <c:v>829456336</c:v>
                </c:pt>
                <c:pt idx="20104">
                  <c:v>829456336</c:v>
                </c:pt>
                <c:pt idx="20105">
                  <c:v>829759618</c:v>
                </c:pt>
                <c:pt idx="20106">
                  <c:v>829759618</c:v>
                </c:pt>
                <c:pt idx="20107">
                  <c:v>830021338</c:v>
                </c:pt>
                <c:pt idx="20108">
                  <c:v>830021338</c:v>
                </c:pt>
                <c:pt idx="20109">
                  <c:v>830021338</c:v>
                </c:pt>
                <c:pt idx="20110">
                  <c:v>830021338</c:v>
                </c:pt>
                <c:pt idx="20111">
                  <c:v>830021338</c:v>
                </c:pt>
                <c:pt idx="20112">
                  <c:v>830021338</c:v>
                </c:pt>
                <c:pt idx="20113">
                  <c:v>830021338</c:v>
                </c:pt>
                <c:pt idx="20114">
                  <c:v>830021338</c:v>
                </c:pt>
                <c:pt idx="20115">
                  <c:v>830021338</c:v>
                </c:pt>
                <c:pt idx="20116">
                  <c:v>830021338</c:v>
                </c:pt>
                <c:pt idx="20117">
                  <c:v>830021338</c:v>
                </c:pt>
                <c:pt idx="20118">
                  <c:v>830329994</c:v>
                </c:pt>
                <c:pt idx="20119">
                  <c:v>830329994</c:v>
                </c:pt>
                <c:pt idx="20120">
                  <c:v>830329994</c:v>
                </c:pt>
                <c:pt idx="20121">
                  <c:v>831081978</c:v>
                </c:pt>
                <c:pt idx="20122">
                  <c:v>831081978</c:v>
                </c:pt>
                <c:pt idx="20123">
                  <c:v>831081978</c:v>
                </c:pt>
                <c:pt idx="20124">
                  <c:v>831081978</c:v>
                </c:pt>
                <c:pt idx="20125">
                  <c:v>831081978</c:v>
                </c:pt>
                <c:pt idx="20126">
                  <c:v>831081978</c:v>
                </c:pt>
                <c:pt idx="20127">
                  <c:v>831081978</c:v>
                </c:pt>
                <c:pt idx="20128">
                  <c:v>831081978</c:v>
                </c:pt>
                <c:pt idx="20129">
                  <c:v>831081985</c:v>
                </c:pt>
                <c:pt idx="20130">
                  <c:v>831081985</c:v>
                </c:pt>
                <c:pt idx="20131">
                  <c:v>831081985</c:v>
                </c:pt>
                <c:pt idx="20132">
                  <c:v>831081985</c:v>
                </c:pt>
                <c:pt idx="20133">
                  <c:v>831081985</c:v>
                </c:pt>
                <c:pt idx="20134">
                  <c:v>831081985</c:v>
                </c:pt>
                <c:pt idx="20135">
                  <c:v>831619332</c:v>
                </c:pt>
                <c:pt idx="20136">
                  <c:v>831619332</c:v>
                </c:pt>
                <c:pt idx="20137">
                  <c:v>831619332</c:v>
                </c:pt>
                <c:pt idx="20138">
                  <c:v>831619332</c:v>
                </c:pt>
                <c:pt idx="20139">
                  <c:v>831619332</c:v>
                </c:pt>
                <c:pt idx="20140">
                  <c:v>831619332</c:v>
                </c:pt>
                <c:pt idx="20141">
                  <c:v>831619332</c:v>
                </c:pt>
                <c:pt idx="20142">
                  <c:v>831619332</c:v>
                </c:pt>
                <c:pt idx="20143">
                  <c:v>831619332</c:v>
                </c:pt>
                <c:pt idx="20144">
                  <c:v>831619332</c:v>
                </c:pt>
                <c:pt idx="20145">
                  <c:v>831619332</c:v>
                </c:pt>
                <c:pt idx="20146">
                  <c:v>831619332</c:v>
                </c:pt>
                <c:pt idx="20147">
                  <c:v>831785379</c:v>
                </c:pt>
                <c:pt idx="20148">
                  <c:v>831785379</c:v>
                </c:pt>
                <c:pt idx="20149">
                  <c:v>831785379</c:v>
                </c:pt>
                <c:pt idx="20150">
                  <c:v>831785379</c:v>
                </c:pt>
                <c:pt idx="20151">
                  <c:v>831909115</c:v>
                </c:pt>
                <c:pt idx="20152">
                  <c:v>831909115</c:v>
                </c:pt>
                <c:pt idx="20153">
                  <c:v>832003136</c:v>
                </c:pt>
                <c:pt idx="20154">
                  <c:v>832003136</c:v>
                </c:pt>
                <c:pt idx="20155">
                  <c:v>832003136</c:v>
                </c:pt>
                <c:pt idx="20156">
                  <c:v>832003136</c:v>
                </c:pt>
                <c:pt idx="20157">
                  <c:v>832003136</c:v>
                </c:pt>
                <c:pt idx="20158">
                  <c:v>832003136</c:v>
                </c:pt>
                <c:pt idx="20159">
                  <c:v>832003136</c:v>
                </c:pt>
                <c:pt idx="20160">
                  <c:v>832003136</c:v>
                </c:pt>
                <c:pt idx="20161">
                  <c:v>832003136</c:v>
                </c:pt>
                <c:pt idx="20162">
                  <c:v>832355031</c:v>
                </c:pt>
                <c:pt idx="20163">
                  <c:v>833070396</c:v>
                </c:pt>
                <c:pt idx="20164">
                  <c:v>833070396</c:v>
                </c:pt>
                <c:pt idx="20165">
                  <c:v>833070396</c:v>
                </c:pt>
                <c:pt idx="20166">
                  <c:v>833070396</c:v>
                </c:pt>
                <c:pt idx="20167">
                  <c:v>833070396</c:v>
                </c:pt>
                <c:pt idx="20168">
                  <c:v>833070396</c:v>
                </c:pt>
                <c:pt idx="20169">
                  <c:v>833070396</c:v>
                </c:pt>
                <c:pt idx="20170">
                  <c:v>833070396</c:v>
                </c:pt>
                <c:pt idx="20171">
                  <c:v>833070396</c:v>
                </c:pt>
                <c:pt idx="20172">
                  <c:v>833070396</c:v>
                </c:pt>
                <c:pt idx="20173">
                  <c:v>833070396</c:v>
                </c:pt>
                <c:pt idx="20174">
                  <c:v>833070396</c:v>
                </c:pt>
                <c:pt idx="20175">
                  <c:v>833070396</c:v>
                </c:pt>
                <c:pt idx="20176">
                  <c:v>833070396</c:v>
                </c:pt>
                <c:pt idx="20177">
                  <c:v>833070396</c:v>
                </c:pt>
                <c:pt idx="20178">
                  <c:v>833070396</c:v>
                </c:pt>
                <c:pt idx="20179">
                  <c:v>833070396</c:v>
                </c:pt>
                <c:pt idx="20180">
                  <c:v>833070396</c:v>
                </c:pt>
                <c:pt idx="20181">
                  <c:v>833214596</c:v>
                </c:pt>
                <c:pt idx="20182">
                  <c:v>833214596</c:v>
                </c:pt>
                <c:pt idx="20183">
                  <c:v>833214596</c:v>
                </c:pt>
                <c:pt idx="20184">
                  <c:v>833214596</c:v>
                </c:pt>
                <c:pt idx="20185">
                  <c:v>833214596</c:v>
                </c:pt>
                <c:pt idx="20186">
                  <c:v>833214596</c:v>
                </c:pt>
                <c:pt idx="20187">
                  <c:v>833214596</c:v>
                </c:pt>
                <c:pt idx="20188">
                  <c:v>833214596</c:v>
                </c:pt>
                <c:pt idx="20189">
                  <c:v>833214596</c:v>
                </c:pt>
                <c:pt idx="20190">
                  <c:v>833214596</c:v>
                </c:pt>
                <c:pt idx="20191">
                  <c:v>833214596</c:v>
                </c:pt>
                <c:pt idx="20192">
                  <c:v>833214596</c:v>
                </c:pt>
                <c:pt idx="20193">
                  <c:v>833214596</c:v>
                </c:pt>
                <c:pt idx="20194">
                  <c:v>833214596</c:v>
                </c:pt>
                <c:pt idx="20195">
                  <c:v>833214596</c:v>
                </c:pt>
                <c:pt idx="20196">
                  <c:v>833214596</c:v>
                </c:pt>
                <c:pt idx="20197">
                  <c:v>833214596</c:v>
                </c:pt>
                <c:pt idx="20198">
                  <c:v>833214596</c:v>
                </c:pt>
                <c:pt idx="20199">
                  <c:v>833214596</c:v>
                </c:pt>
                <c:pt idx="20200">
                  <c:v>833372604</c:v>
                </c:pt>
                <c:pt idx="20201">
                  <c:v>833372604</c:v>
                </c:pt>
                <c:pt idx="20202">
                  <c:v>833372604</c:v>
                </c:pt>
                <c:pt idx="20203">
                  <c:v>833372604</c:v>
                </c:pt>
                <c:pt idx="20204">
                  <c:v>833372604</c:v>
                </c:pt>
                <c:pt idx="20205">
                  <c:v>833372604</c:v>
                </c:pt>
                <c:pt idx="20206">
                  <c:v>833372604</c:v>
                </c:pt>
                <c:pt idx="20207">
                  <c:v>833446168</c:v>
                </c:pt>
                <c:pt idx="20208">
                  <c:v>833446168</c:v>
                </c:pt>
                <c:pt idx="20209">
                  <c:v>833446168</c:v>
                </c:pt>
                <c:pt idx="20210">
                  <c:v>833446168</c:v>
                </c:pt>
                <c:pt idx="20211">
                  <c:v>833446168</c:v>
                </c:pt>
                <c:pt idx="20212">
                  <c:v>833446168</c:v>
                </c:pt>
                <c:pt idx="20213">
                  <c:v>833446168</c:v>
                </c:pt>
                <c:pt idx="20214">
                  <c:v>833446168</c:v>
                </c:pt>
                <c:pt idx="20215">
                  <c:v>833446168</c:v>
                </c:pt>
                <c:pt idx="20216">
                  <c:v>833446168</c:v>
                </c:pt>
                <c:pt idx="20217">
                  <c:v>833446168</c:v>
                </c:pt>
                <c:pt idx="20218">
                  <c:v>833446168</c:v>
                </c:pt>
                <c:pt idx="20219">
                  <c:v>833446168</c:v>
                </c:pt>
                <c:pt idx="20220">
                  <c:v>833774589</c:v>
                </c:pt>
                <c:pt idx="20221">
                  <c:v>833774589</c:v>
                </c:pt>
                <c:pt idx="20222">
                  <c:v>833774589</c:v>
                </c:pt>
                <c:pt idx="20223">
                  <c:v>833774589</c:v>
                </c:pt>
                <c:pt idx="20224">
                  <c:v>833774589</c:v>
                </c:pt>
                <c:pt idx="20225">
                  <c:v>833774589</c:v>
                </c:pt>
                <c:pt idx="20226">
                  <c:v>833774589</c:v>
                </c:pt>
                <c:pt idx="20227">
                  <c:v>833774589</c:v>
                </c:pt>
                <c:pt idx="20228">
                  <c:v>833774589</c:v>
                </c:pt>
                <c:pt idx="20229">
                  <c:v>833774589</c:v>
                </c:pt>
                <c:pt idx="20230">
                  <c:v>833774589</c:v>
                </c:pt>
                <c:pt idx="20231">
                  <c:v>833774589</c:v>
                </c:pt>
                <c:pt idx="20232">
                  <c:v>833774589</c:v>
                </c:pt>
                <c:pt idx="20233">
                  <c:v>833774589</c:v>
                </c:pt>
                <c:pt idx="20234">
                  <c:v>833774589</c:v>
                </c:pt>
                <c:pt idx="20235">
                  <c:v>833774589</c:v>
                </c:pt>
                <c:pt idx="20236">
                  <c:v>833774589</c:v>
                </c:pt>
                <c:pt idx="20237">
                  <c:v>833774589</c:v>
                </c:pt>
                <c:pt idx="20238">
                  <c:v>833774589</c:v>
                </c:pt>
                <c:pt idx="20239">
                  <c:v>833774589</c:v>
                </c:pt>
                <c:pt idx="20240">
                  <c:v>833774589</c:v>
                </c:pt>
                <c:pt idx="20241">
                  <c:v>833774589</c:v>
                </c:pt>
                <c:pt idx="20242">
                  <c:v>833774589</c:v>
                </c:pt>
                <c:pt idx="20243">
                  <c:v>833947947</c:v>
                </c:pt>
                <c:pt idx="20244">
                  <c:v>833947947</c:v>
                </c:pt>
                <c:pt idx="20245">
                  <c:v>833947947</c:v>
                </c:pt>
                <c:pt idx="20246">
                  <c:v>833947947</c:v>
                </c:pt>
                <c:pt idx="20247">
                  <c:v>833947947</c:v>
                </c:pt>
                <c:pt idx="20248">
                  <c:v>833947947</c:v>
                </c:pt>
                <c:pt idx="20249">
                  <c:v>833947947</c:v>
                </c:pt>
                <c:pt idx="20250">
                  <c:v>833947947</c:v>
                </c:pt>
                <c:pt idx="20251">
                  <c:v>833947947</c:v>
                </c:pt>
                <c:pt idx="20252">
                  <c:v>833947947</c:v>
                </c:pt>
                <c:pt idx="20253">
                  <c:v>833947947</c:v>
                </c:pt>
                <c:pt idx="20254">
                  <c:v>833947947</c:v>
                </c:pt>
                <c:pt idx="20255">
                  <c:v>833947947</c:v>
                </c:pt>
                <c:pt idx="20256">
                  <c:v>833947947</c:v>
                </c:pt>
                <c:pt idx="20257">
                  <c:v>833947947</c:v>
                </c:pt>
                <c:pt idx="20258">
                  <c:v>833947947</c:v>
                </c:pt>
                <c:pt idx="20259">
                  <c:v>833947947</c:v>
                </c:pt>
                <c:pt idx="20260">
                  <c:v>833947947</c:v>
                </c:pt>
                <c:pt idx="20261">
                  <c:v>833947947</c:v>
                </c:pt>
                <c:pt idx="20262">
                  <c:v>833947947</c:v>
                </c:pt>
                <c:pt idx="20263">
                  <c:v>833947947</c:v>
                </c:pt>
                <c:pt idx="20264">
                  <c:v>833947947</c:v>
                </c:pt>
                <c:pt idx="20265">
                  <c:v>833947947</c:v>
                </c:pt>
                <c:pt idx="20266">
                  <c:v>833947947</c:v>
                </c:pt>
                <c:pt idx="20267">
                  <c:v>833947947</c:v>
                </c:pt>
                <c:pt idx="20268">
                  <c:v>833947947</c:v>
                </c:pt>
                <c:pt idx="20269">
                  <c:v>833947947</c:v>
                </c:pt>
                <c:pt idx="20270">
                  <c:v>834018819</c:v>
                </c:pt>
                <c:pt idx="20271">
                  <c:v>834018819</c:v>
                </c:pt>
                <c:pt idx="20272">
                  <c:v>834018819</c:v>
                </c:pt>
                <c:pt idx="20273">
                  <c:v>834018819</c:v>
                </c:pt>
                <c:pt idx="20274">
                  <c:v>834018819</c:v>
                </c:pt>
                <c:pt idx="20275">
                  <c:v>834018819</c:v>
                </c:pt>
                <c:pt idx="20276">
                  <c:v>834018819</c:v>
                </c:pt>
                <c:pt idx="20277">
                  <c:v>834018819</c:v>
                </c:pt>
                <c:pt idx="20278">
                  <c:v>834018819</c:v>
                </c:pt>
                <c:pt idx="20279">
                  <c:v>834018819</c:v>
                </c:pt>
                <c:pt idx="20280">
                  <c:v>834018819</c:v>
                </c:pt>
                <c:pt idx="20281">
                  <c:v>834018819</c:v>
                </c:pt>
                <c:pt idx="20282">
                  <c:v>834018819</c:v>
                </c:pt>
                <c:pt idx="20283">
                  <c:v>834135998</c:v>
                </c:pt>
                <c:pt idx="20284">
                  <c:v>834135998</c:v>
                </c:pt>
                <c:pt idx="20285">
                  <c:v>834135998</c:v>
                </c:pt>
                <c:pt idx="20286">
                  <c:v>834135998</c:v>
                </c:pt>
                <c:pt idx="20287">
                  <c:v>834135998</c:v>
                </c:pt>
                <c:pt idx="20288">
                  <c:v>834135998</c:v>
                </c:pt>
                <c:pt idx="20289">
                  <c:v>834135998</c:v>
                </c:pt>
                <c:pt idx="20290">
                  <c:v>834135998</c:v>
                </c:pt>
                <c:pt idx="20291">
                  <c:v>834135998</c:v>
                </c:pt>
                <c:pt idx="20292">
                  <c:v>834135998</c:v>
                </c:pt>
                <c:pt idx="20293">
                  <c:v>834135998</c:v>
                </c:pt>
                <c:pt idx="20294">
                  <c:v>834135998</c:v>
                </c:pt>
                <c:pt idx="20295">
                  <c:v>834135998</c:v>
                </c:pt>
                <c:pt idx="20296">
                  <c:v>834135998</c:v>
                </c:pt>
                <c:pt idx="20297">
                  <c:v>834135998</c:v>
                </c:pt>
                <c:pt idx="20298">
                  <c:v>834135998</c:v>
                </c:pt>
                <c:pt idx="20299">
                  <c:v>834135998</c:v>
                </c:pt>
                <c:pt idx="20300">
                  <c:v>834135998</c:v>
                </c:pt>
                <c:pt idx="20301">
                  <c:v>834135998</c:v>
                </c:pt>
                <c:pt idx="20302">
                  <c:v>834135998</c:v>
                </c:pt>
                <c:pt idx="20303">
                  <c:v>834135998</c:v>
                </c:pt>
                <c:pt idx="20304">
                  <c:v>834149566</c:v>
                </c:pt>
                <c:pt idx="20305">
                  <c:v>834149566</c:v>
                </c:pt>
                <c:pt idx="20306">
                  <c:v>834149566</c:v>
                </c:pt>
                <c:pt idx="20307">
                  <c:v>834185557</c:v>
                </c:pt>
                <c:pt idx="20308">
                  <c:v>834185557</c:v>
                </c:pt>
                <c:pt idx="20309">
                  <c:v>834185557</c:v>
                </c:pt>
                <c:pt idx="20310">
                  <c:v>834185557</c:v>
                </c:pt>
                <c:pt idx="20311">
                  <c:v>834185557</c:v>
                </c:pt>
                <c:pt idx="20312">
                  <c:v>834185557</c:v>
                </c:pt>
                <c:pt idx="20313">
                  <c:v>834321080</c:v>
                </c:pt>
                <c:pt idx="20314">
                  <c:v>834321080</c:v>
                </c:pt>
                <c:pt idx="20315">
                  <c:v>834321080</c:v>
                </c:pt>
                <c:pt idx="20316">
                  <c:v>834321080</c:v>
                </c:pt>
                <c:pt idx="20317">
                  <c:v>834321080</c:v>
                </c:pt>
                <c:pt idx="20318">
                  <c:v>834321080</c:v>
                </c:pt>
                <c:pt idx="20319">
                  <c:v>834321080</c:v>
                </c:pt>
                <c:pt idx="20320">
                  <c:v>834321080</c:v>
                </c:pt>
                <c:pt idx="20321">
                  <c:v>834321080</c:v>
                </c:pt>
                <c:pt idx="20322">
                  <c:v>834321080</c:v>
                </c:pt>
                <c:pt idx="20323">
                  <c:v>834321080</c:v>
                </c:pt>
                <c:pt idx="20324">
                  <c:v>834321080</c:v>
                </c:pt>
                <c:pt idx="20325">
                  <c:v>834321080</c:v>
                </c:pt>
                <c:pt idx="20326">
                  <c:v>834321080</c:v>
                </c:pt>
                <c:pt idx="20327">
                  <c:v>834321080</c:v>
                </c:pt>
                <c:pt idx="20328">
                  <c:v>834321080</c:v>
                </c:pt>
                <c:pt idx="20329">
                  <c:v>834321080</c:v>
                </c:pt>
                <c:pt idx="20330">
                  <c:v>834321080</c:v>
                </c:pt>
                <c:pt idx="20331">
                  <c:v>834321080</c:v>
                </c:pt>
                <c:pt idx="20332">
                  <c:v>834321080</c:v>
                </c:pt>
                <c:pt idx="20333">
                  <c:v>834321080</c:v>
                </c:pt>
                <c:pt idx="20334">
                  <c:v>834321080</c:v>
                </c:pt>
                <c:pt idx="20335">
                  <c:v>834321080</c:v>
                </c:pt>
                <c:pt idx="20336">
                  <c:v>834321080</c:v>
                </c:pt>
                <c:pt idx="20337">
                  <c:v>834321080</c:v>
                </c:pt>
                <c:pt idx="20338">
                  <c:v>834321080</c:v>
                </c:pt>
                <c:pt idx="20339">
                  <c:v>834321080</c:v>
                </c:pt>
                <c:pt idx="20340">
                  <c:v>834321080</c:v>
                </c:pt>
                <c:pt idx="20341">
                  <c:v>834477939</c:v>
                </c:pt>
                <c:pt idx="20342">
                  <c:v>834477939</c:v>
                </c:pt>
                <c:pt idx="20343">
                  <c:v>834477939</c:v>
                </c:pt>
                <c:pt idx="20344">
                  <c:v>834477939</c:v>
                </c:pt>
                <c:pt idx="20345">
                  <c:v>834477939</c:v>
                </c:pt>
                <c:pt idx="20346">
                  <c:v>834477939</c:v>
                </c:pt>
                <c:pt idx="20347">
                  <c:v>834477939</c:v>
                </c:pt>
                <c:pt idx="20348">
                  <c:v>834477939</c:v>
                </c:pt>
                <c:pt idx="20349">
                  <c:v>834477939</c:v>
                </c:pt>
                <c:pt idx="20350">
                  <c:v>834477939</c:v>
                </c:pt>
                <c:pt idx="20351">
                  <c:v>834477939</c:v>
                </c:pt>
                <c:pt idx="20352">
                  <c:v>834477939</c:v>
                </c:pt>
                <c:pt idx="20353">
                  <c:v>834477939</c:v>
                </c:pt>
                <c:pt idx="20354">
                  <c:v>834477939</c:v>
                </c:pt>
                <c:pt idx="20355">
                  <c:v>834477939</c:v>
                </c:pt>
                <c:pt idx="20356">
                  <c:v>834477939</c:v>
                </c:pt>
                <c:pt idx="20357">
                  <c:v>834477939</c:v>
                </c:pt>
                <c:pt idx="20358">
                  <c:v>834477939</c:v>
                </c:pt>
                <c:pt idx="20359">
                  <c:v>834477939</c:v>
                </c:pt>
                <c:pt idx="20360">
                  <c:v>834477939</c:v>
                </c:pt>
                <c:pt idx="20361">
                  <c:v>834477939</c:v>
                </c:pt>
                <c:pt idx="20362">
                  <c:v>834477939</c:v>
                </c:pt>
                <c:pt idx="20363">
                  <c:v>834477939</c:v>
                </c:pt>
                <c:pt idx="20364">
                  <c:v>834477939</c:v>
                </c:pt>
                <c:pt idx="20365">
                  <c:v>834477939</c:v>
                </c:pt>
                <c:pt idx="20366">
                  <c:v>834477939</c:v>
                </c:pt>
                <c:pt idx="20367">
                  <c:v>834477939</c:v>
                </c:pt>
                <c:pt idx="20368">
                  <c:v>834477939</c:v>
                </c:pt>
                <c:pt idx="20369">
                  <c:v>834477939</c:v>
                </c:pt>
                <c:pt idx="20370">
                  <c:v>834477939</c:v>
                </c:pt>
                <c:pt idx="20371">
                  <c:v>834477939</c:v>
                </c:pt>
                <c:pt idx="20372">
                  <c:v>834477939</c:v>
                </c:pt>
                <c:pt idx="20373">
                  <c:v>834477939</c:v>
                </c:pt>
                <c:pt idx="20374">
                  <c:v>834477939</c:v>
                </c:pt>
                <c:pt idx="20375">
                  <c:v>834477939</c:v>
                </c:pt>
                <c:pt idx="20376">
                  <c:v>834522443</c:v>
                </c:pt>
                <c:pt idx="20377">
                  <c:v>834522443</c:v>
                </c:pt>
                <c:pt idx="20378">
                  <c:v>834522443</c:v>
                </c:pt>
                <c:pt idx="20379">
                  <c:v>834522443</c:v>
                </c:pt>
                <c:pt idx="20380">
                  <c:v>834522443</c:v>
                </c:pt>
                <c:pt idx="20381">
                  <c:v>834522443</c:v>
                </c:pt>
                <c:pt idx="20382">
                  <c:v>834522443</c:v>
                </c:pt>
                <c:pt idx="20383">
                  <c:v>834522443</c:v>
                </c:pt>
                <c:pt idx="20384">
                  <c:v>834522443</c:v>
                </c:pt>
                <c:pt idx="20385">
                  <c:v>834522443</c:v>
                </c:pt>
                <c:pt idx="20386">
                  <c:v>834522443</c:v>
                </c:pt>
                <c:pt idx="20387">
                  <c:v>834522443</c:v>
                </c:pt>
                <c:pt idx="20388">
                  <c:v>834522443</c:v>
                </c:pt>
                <c:pt idx="20389">
                  <c:v>834522443</c:v>
                </c:pt>
                <c:pt idx="20390">
                  <c:v>834522443</c:v>
                </c:pt>
                <c:pt idx="20391">
                  <c:v>834522443</c:v>
                </c:pt>
                <c:pt idx="20392">
                  <c:v>834522443</c:v>
                </c:pt>
                <c:pt idx="20393">
                  <c:v>834522443</c:v>
                </c:pt>
                <c:pt idx="20394">
                  <c:v>834522443</c:v>
                </c:pt>
                <c:pt idx="20395">
                  <c:v>834522443</c:v>
                </c:pt>
                <c:pt idx="20396">
                  <c:v>834522443</c:v>
                </c:pt>
                <c:pt idx="20397">
                  <c:v>834522443</c:v>
                </c:pt>
                <c:pt idx="20398">
                  <c:v>834522443</c:v>
                </c:pt>
                <c:pt idx="20399">
                  <c:v>834726279</c:v>
                </c:pt>
                <c:pt idx="20400">
                  <c:v>834726279</c:v>
                </c:pt>
                <c:pt idx="20401">
                  <c:v>834726279</c:v>
                </c:pt>
                <c:pt idx="20402">
                  <c:v>835224566</c:v>
                </c:pt>
                <c:pt idx="20403">
                  <c:v>835224566</c:v>
                </c:pt>
                <c:pt idx="20404">
                  <c:v>835224566</c:v>
                </c:pt>
                <c:pt idx="20405">
                  <c:v>835224566</c:v>
                </c:pt>
                <c:pt idx="20406">
                  <c:v>835224566</c:v>
                </c:pt>
                <c:pt idx="20407">
                  <c:v>835224566</c:v>
                </c:pt>
                <c:pt idx="20408">
                  <c:v>835224566</c:v>
                </c:pt>
                <c:pt idx="20409">
                  <c:v>835224566</c:v>
                </c:pt>
                <c:pt idx="20410">
                  <c:v>835224566</c:v>
                </c:pt>
                <c:pt idx="20411">
                  <c:v>835224566</c:v>
                </c:pt>
                <c:pt idx="20412">
                  <c:v>835224566</c:v>
                </c:pt>
                <c:pt idx="20413">
                  <c:v>835224566</c:v>
                </c:pt>
                <c:pt idx="20414">
                  <c:v>835224566</c:v>
                </c:pt>
                <c:pt idx="20415">
                  <c:v>835224566</c:v>
                </c:pt>
                <c:pt idx="20416">
                  <c:v>835224566</c:v>
                </c:pt>
                <c:pt idx="20417">
                  <c:v>835224566</c:v>
                </c:pt>
                <c:pt idx="20418">
                  <c:v>835224566</c:v>
                </c:pt>
                <c:pt idx="20419">
                  <c:v>835224566</c:v>
                </c:pt>
                <c:pt idx="20420">
                  <c:v>835324359</c:v>
                </c:pt>
                <c:pt idx="20421">
                  <c:v>835324359</c:v>
                </c:pt>
                <c:pt idx="20422">
                  <c:v>835324359</c:v>
                </c:pt>
                <c:pt idx="20423">
                  <c:v>835324359</c:v>
                </c:pt>
                <c:pt idx="20424">
                  <c:v>835386560</c:v>
                </c:pt>
                <c:pt idx="20425">
                  <c:v>835386560</c:v>
                </c:pt>
                <c:pt idx="20426">
                  <c:v>835386560</c:v>
                </c:pt>
                <c:pt idx="20427">
                  <c:v>835386560</c:v>
                </c:pt>
                <c:pt idx="20428">
                  <c:v>835386560</c:v>
                </c:pt>
                <c:pt idx="20429">
                  <c:v>835386560</c:v>
                </c:pt>
                <c:pt idx="20430">
                  <c:v>835386560</c:v>
                </c:pt>
                <c:pt idx="20431">
                  <c:v>835386560</c:v>
                </c:pt>
                <c:pt idx="20432">
                  <c:v>835386560</c:v>
                </c:pt>
                <c:pt idx="20433">
                  <c:v>835386560</c:v>
                </c:pt>
                <c:pt idx="20434">
                  <c:v>835386560</c:v>
                </c:pt>
                <c:pt idx="20435">
                  <c:v>835386560</c:v>
                </c:pt>
                <c:pt idx="20436">
                  <c:v>835386560</c:v>
                </c:pt>
                <c:pt idx="20437">
                  <c:v>835386560</c:v>
                </c:pt>
                <c:pt idx="20438">
                  <c:v>835386560</c:v>
                </c:pt>
                <c:pt idx="20439">
                  <c:v>835979392</c:v>
                </c:pt>
                <c:pt idx="20440">
                  <c:v>835979392</c:v>
                </c:pt>
                <c:pt idx="20441">
                  <c:v>835979392</c:v>
                </c:pt>
                <c:pt idx="20442">
                  <c:v>835979392</c:v>
                </c:pt>
                <c:pt idx="20443">
                  <c:v>835979392</c:v>
                </c:pt>
                <c:pt idx="20444">
                  <c:v>835985678</c:v>
                </c:pt>
                <c:pt idx="20445">
                  <c:v>835985678</c:v>
                </c:pt>
                <c:pt idx="20446">
                  <c:v>835985678</c:v>
                </c:pt>
                <c:pt idx="20447">
                  <c:v>835985678</c:v>
                </c:pt>
                <c:pt idx="20448">
                  <c:v>835985678</c:v>
                </c:pt>
                <c:pt idx="20449">
                  <c:v>835985678</c:v>
                </c:pt>
                <c:pt idx="20450">
                  <c:v>835985678</c:v>
                </c:pt>
                <c:pt idx="20451">
                  <c:v>835985678</c:v>
                </c:pt>
                <c:pt idx="20452">
                  <c:v>835985678</c:v>
                </c:pt>
                <c:pt idx="20453">
                  <c:v>835985678</c:v>
                </c:pt>
                <c:pt idx="20454">
                  <c:v>835985678</c:v>
                </c:pt>
                <c:pt idx="20455">
                  <c:v>835985678</c:v>
                </c:pt>
                <c:pt idx="20456">
                  <c:v>835985678</c:v>
                </c:pt>
                <c:pt idx="20457">
                  <c:v>836294481</c:v>
                </c:pt>
                <c:pt idx="20458">
                  <c:v>836294481</c:v>
                </c:pt>
                <c:pt idx="20459">
                  <c:v>836294481</c:v>
                </c:pt>
                <c:pt idx="20460">
                  <c:v>836294481</c:v>
                </c:pt>
                <c:pt idx="20461">
                  <c:v>836294481</c:v>
                </c:pt>
                <c:pt idx="20462">
                  <c:v>836294481</c:v>
                </c:pt>
                <c:pt idx="20463">
                  <c:v>836294481</c:v>
                </c:pt>
                <c:pt idx="20464">
                  <c:v>836294481</c:v>
                </c:pt>
                <c:pt idx="20465">
                  <c:v>836294481</c:v>
                </c:pt>
                <c:pt idx="20466">
                  <c:v>836294481</c:v>
                </c:pt>
                <c:pt idx="20467">
                  <c:v>836294481</c:v>
                </c:pt>
                <c:pt idx="20468">
                  <c:v>836294481</c:v>
                </c:pt>
                <c:pt idx="20469">
                  <c:v>836294481</c:v>
                </c:pt>
                <c:pt idx="20470">
                  <c:v>836294481</c:v>
                </c:pt>
                <c:pt idx="20471">
                  <c:v>836294481</c:v>
                </c:pt>
                <c:pt idx="20472">
                  <c:v>836294481</c:v>
                </c:pt>
                <c:pt idx="20473">
                  <c:v>836294481</c:v>
                </c:pt>
                <c:pt idx="20474">
                  <c:v>836294481</c:v>
                </c:pt>
                <c:pt idx="20475">
                  <c:v>836294481</c:v>
                </c:pt>
                <c:pt idx="20476">
                  <c:v>836294481</c:v>
                </c:pt>
                <c:pt idx="20477">
                  <c:v>836294481</c:v>
                </c:pt>
                <c:pt idx="20478">
                  <c:v>836294481</c:v>
                </c:pt>
                <c:pt idx="20479">
                  <c:v>836294481</c:v>
                </c:pt>
                <c:pt idx="20480">
                  <c:v>836294481</c:v>
                </c:pt>
                <c:pt idx="20481">
                  <c:v>836305986</c:v>
                </c:pt>
                <c:pt idx="20482">
                  <c:v>836305986</c:v>
                </c:pt>
                <c:pt idx="20483">
                  <c:v>836305986</c:v>
                </c:pt>
                <c:pt idx="20484">
                  <c:v>836305986</c:v>
                </c:pt>
                <c:pt idx="20485">
                  <c:v>836428409</c:v>
                </c:pt>
                <c:pt idx="20486">
                  <c:v>836428409</c:v>
                </c:pt>
                <c:pt idx="20487">
                  <c:v>836428409</c:v>
                </c:pt>
                <c:pt idx="20488">
                  <c:v>836428409</c:v>
                </c:pt>
                <c:pt idx="20489">
                  <c:v>836428409</c:v>
                </c:pt>
                <c:pt idx="20490">
                  <c:v>836428409</c:v>
                </c:pt>
                <c:pt idx="20491">
                  <c:v>836428409</c:v>
                </c:pt>
                <c:pt idx="20492">
                  <c:v>836428409</c:v>
                </c:pt>
                <c:pt idx="20493">
                  <c:v>836428409</c:v>
                </c:pt>
                <c:pt idx="20494">
                  <c:v>836428409</c:v>
                </c:pt>
                <c:pt idx="20495">
                  <c:v>836489554</c:v>
                </c:pt>
                <c:pt idx="20496">
                  <c:v>836489554</c:v>
                </c:pt>
                <c:pt idx="20497">
                  <c:v>836489554</c:v>
                </c:pt>
                <c:pt idx="20498">
                  <c:v>836489554</c:v>
                </c:pt>
                <c:pt idx="20499">
                  <c:v>836489554</c:v>
                </c:pt>
                <c:pt idx="20500">
                  <c:v>836489554</c:v>
                </c:pt>
                <c:pt idx="20501">
                  <c:v>836489554</c:v>
                </c:pt>
                <c:pt idx="20502">
                  <c:v>836489554</c:v>
                </c:pt>
                <c:pt idx="20503">
                  <c:v>836489554</c:v>
                </c:pt>
                <c:pt idx="20504">
                  <c:v>836489554</c:v>
                </c:pt>
                <c:pt idx="20505">
                  <c:v>836489554</c:v>
                </c:pt>
                <c:pt idx="20506">
                  <c:v>836489554</c:v>
                </c:pt>
                <c:pt idx="20507">
                  <c:v>836489554</c:v>
                </c:pt>
                <c:pt idx="20508">
                  <c:v>836489554</c:v>
                </c:pt>
                <c:pt idx="20509">
                  <c:v>836489554</c:v>
                </c:pt>
                <c:pt idx="20510">
                  <c:v>836489554</c:v>
                </c:pt>
                <c:pt idx="20511">
                  <c:v>836489554</c:v>
                </c:pt>
                <c:pt idx="20512">
                  <c:v>836489554</c:v>
                </c:pt>
                <c:pt idx="20513">
                  <c:v>836489554</c:v>
                </c:pt>
                <c:pt idx="20514">
                  <c:v>836489554</c:v>
                </c:pt>
                <c:pt idx="20515">
                  <c:v>836489554</c:v>
                </c:pt>
                <c:pt idx="20516">
                  <c:v>836489554</c:v>
                </c:pt>
                <c:pt idx="20517">
                  <c:v>836489554</c:v>
                </c:pt>
                <c:pt idx="20518">
                  <c:v>836489554</c:v>
                </c:pt>
                <c:pt idx="20519">
                  <c:v>836489554</c:v>
                </c:pt>
                <c:pt idx="20520">
                  <c:v>836707182</c:v>
                </c:pt>
                <c:pt idx="20521">
                  <c:v>836707182</c:v>
                </c:pt>
                <c:pt idx="20522">
                  <c:v>836707182</c:v>
                </c:pt>
                <c:pt idx="20523">
                  <c:v>836707182</c:v>
                </c:pt>
                <c:pt idx="20524">
                  <c:v>836707182</c:v>
                </c:pt>
                <c:pt idx="20525">
                  <c:v>837031505</c:v>
                </c:pt>
                <c:pt idx="20526">
                  <c:v>837214132</c:v>
                </c:pt>
                <c:pt idx="20527">
                  <c:v>837214132</c:v>
                </c:pt>
                <c:pt idx="20528">
                  <c:v>837214132</c:v>
                </c:pt>
                <c:pt idx="20529">
                  <c:v>837214132</c:v>
                </c:pt>
                <c:pt idx="20530">
                  <c:v>837214132</c:v>
                </c:pt>
                <c:pt idx="20531">
                  <c:v>837214132</c:v>
                </c:pt>
                <c:pt idx="20532">
                  <c:v>837214132</c:v>
                </c:pt>
                <c:pt idx="20533">
                  <c:v>837214132</c:v>
                </c:pt>
                <c:pt idx="20534">
                  <c:v>837214132</c:v>
                </c:pt>
                <c:pt idx="20535">
                  <c:v>837295112</c:v>
                </c:pt>
                <c:pt idx="20536">
                  <c:v>837295112</c:v>
                </c:pt>
                <c:pt idx="20537">
                  <c:v>837339708</c:v>
                </c:pt>
                <c:pt idx="20538">
                  <c:v>837339708</c:v>
                </c:pt>
                <c:pt idx="20539">
                  <c:v>837339708</c:v>
                </c:pt>
                <c:pt idx="20540">
                  <c:v>837339708</c:v>
                </c:pt>
                <c:pt idx="20541">
                  <c:v>837339708</c:v>
                </c:pt>
                <c:pt idx="20542">
                  <c:v>837781685</c:v>
                </c:pt>
                <c:pt idx="20543">
                  <c:v>837781685</c:v>
                </c:pt>
                <c:pt idx="20544">
                  <c:v>837781685</c:v>
                </c:pt>
                <c:pt idx="20545">
                  <c:v>837781685</c:v>
                </c:pt>
                <c:pt idx="20546">
                  <c:v>838687526</c:v>
                </c:pt>
                <c:pt idx="20547">
                  <c:v>838687526</c:v>
                </c:pt>
                <c:pt idx="20548">
                  <c:v>838687526</c:v>
                </c:pt>
                <c:pt idx="20549">
                  <c:v>838687526</c:v>
                </c:pt>
                <c:pt idx="20550">
                  <c:v>838687526</c:v>
                </c:pt>
                <c:pt idx="20551">
                  <c:v>838687526</c:v>
                </c:pt>
                <c:pt idx="20552">
                  <c:v>838687526</c:v>
                </c:pt>
                <c:pt idx="20553">
                  <c:v>838687526</c:v>
                </c:pt>
                <c:pt idx="20554">
                  <c:v>838687526</c:v>
                </c:pt>
                <c:pt idx="20555">
                  <c:v>838687526</c:v>
                </c:pt>
                <c:pt idx="20556">
                  <c:v>838687526</c:v>
                </c:pt>
                <c:pt idx="20557">
                  <c:v>838687526</c:v>
                </c:pt>
                <c:pt idx="20558">
                  <c:v>838687526</c:v>
                </c:pt>
                <c:pt idx="20559">
                  <c:v>838687526</c:v>
                </c:pt>
                <c:pt idx="20560">
                  <c:v>838687526</c:v>
                </c:pt>
                <c:pt idx="20561">
                  <c:v>838687526</c:v>
                </c:pt>
                <c:pt idx="20562">
                  <c:v>838773651</c:v>
                </c:pt>
                <c:pt idx="20563">
                  <c:v>838773651</c:v>
                </c:pt>
                <c:pt idx="20564">
                  <c:v>838773651</c:v>
                </c:pt>
                <c:pt idx="20565">
                  <c:v>838773651</c:v>
                </c:pt>
                <c:pt idx="20566">
                  <c:v>838773651</c:v>
                </c:pt>
                <c:pt idx="20567">
                  <c:v>838773651</c:v>
                </c:pt>
                <c:pt idx="20568">
                  <c:v>838773651</c:v>
                </c:pt>
                <c:pt idx="20569">
                  <c:v>838773651</c:v>
                </c:pt>
                <c:pt idx="20570">
                  <c:v>838773651</c:v>
                </c:pt>
                <c:pt idx="20571">
                  <c:v>838773651</c:v>
                </c:pt>
                <c:pt idx="20572">
                  <c:v>838773651</c:v>
                </c:pt>
                <c:pt idx="20573">
                  <c:v>838773651</c:v>
                </c:pt>
                <c:pt idx="20574">
                  <c:v>838773651</c:v>
                </c:pt>
                <c:pt idx="20575">
                  <c:v>838773651</c:v>
                </c:pt>
                <c:pt idx="20576">
                  <c:v>838773651</c:v>
                </c:pt>
                <c:pt idx="20577">
                  <c:v>838773651</c:v>
                </c:pt>
                <c:pt idx="20578">
                  <c:v>838773651</c:v>
                </c:pt>
                <c:pt idx="20579">
                  <c:v>839085028</c:v>
                </c:pt>
                <c:pt idx="20580">
                  <c:v>839239785</c:v>
                </c:pt>
                <c:pt idx="20581">
                  <c:v>839239785</c:v>
                </c:pt>
                <c:pt idx="20582">
                  <c:v>839239785</c:v>
                </c:pt>
                <c:pt idx="20583">
                  <c:v>839239785</c:v>
                </c:pt>
                <c:pt idx="20584">
                  <c:v>839239785</c:v>
                </c:pt>
                <c:pt idx="20585">
                  <c:v>839239785</c:v>
                </c:pt>
                <c:pt idx="20586">
                  <c:v>839239785</c:v>
                </c:pt>
                <c:pt idx="20587">
                  <c:v>839239785</c:v>
                </c:pt>
                <c:pt idx="20588">
                  <c:v>839239785</c:v>
                </c:pt>
                <c:pt idx="20589">
                  <c:v>839239785</c:v>
                </c:pt>
                <c:pt idx="20590">
                  <c:v>839932554</c:v>
                </c:pt>
                <c:pt idx="20591">
                  <c:v>839932554</c:v>
                </c:pt>
                <c:pt idx="20592">
                  <c:v>839932554</c:v>
                </c:pt>
                <c:pt idx="20593">
                  <c:v>839932554</c:v>
                </c:pt>
                <c:pt idx="20594">
                  <c:v>839932554</c:v>
                </c:pt>
                <c:pt idx="20595">
                  <c:v>839932554</c:v>
                </c:pt>
                <c:pt idx="20596">
                  <c:v>839932554</c:v>
                </c:pt>
                <c:pt idx="20597">
                  <c:v>839932554</c:v>
                </c:pt>
                <c:pt idx="20598">
                  <c:v>839932554</c:v>
                </c:pt>
                <c:pt idx="20599">
                  <c:v>839932554</c:v>
                </c:pt>
                <c:pt idx="20600">
                  <c:v>839932554</c:v>
                </c:pt>
                <c:pt idx="20601">
                  <c:v>839932554</c:v>
                </c:pt>
                <c:pt idx="20602">
                  <c:v>839932554</c:v>
                </c:pt>
                <c:pt idx="20603">
                  <c:v>839932554</c:v>
                </c:pt>
                <c:pt idx="20604">
                  <c:v>839932554</c:v>
                </c:pt>
                <c:pt idx="20605">
                  <c:v>839932554</c:v>
                </c:pt>
                <c:pt idx="20606">
                  <c:v>839932554</c:v>
                </c:pt>
                <c:pt idx="20607">
                  <c:v>839932554</c:v>
                </c:pt>
                <c:pt idx="20608">
                  <c:v>839932554</c:v>
                </c:pt>
                <c:pt idx="20609">
                  <c:v>839932554</c:v>
                </c:pt>
                <c:pt idx="20610">
                  <c:v>839932554</c:v>
                </c:pt>
                <c:pt idx="20611">
                  <c:v>839932554</c:v>
                </c:pt>
                <c:pt idx="20612">
                  <c:v>839932554</c:v>
                </c:pt>
                <c:pt idx="20613">
                  <c:v>839964599</c:v>
                </c:pt>
                <c:pt idx="20614">
                  <c:v>839964599</c:v>
                </c:pt>
                <c:pt idx="20615">
                  <c:v>839964599</c:v>
                </c:pt>
                <c:pt idx="20616">
                  <c:v>839964599</c:v>
                </c:pt>
                <c:pt idx="20617">
                  <c:v>840020232</c:v>
                </c:pt>
                <c:pt idx="20618">
                  <c:v>840020232</c:v>
                </c:pt>
                <c:pt idx="20619">
                  <c:v>840020232</c:v>
                </c:pt>
                <c:pt idx="20620">
                  <c:v>840020232</c:v>
                </c:pt>
                <c:pt idx="20621">
                  <c:v>840020232</c:v>
                </c:pt>
                <c:pt idx="20622">
                  <c:v>840020232</c:v>
                </c:pt>
                <c:pt idx="20623">
                  <c:v>840020232</c:v>
                </c:pt>
                <c:pt idx="20624">
                  <c:v>840020232</c:v>
                </c:pt>
                <c:pt idx="20625">
                  <c:v>840808182</c:v>
                </c:pt>
                <c:pt idx="20626">
                  <c:v>840808182</c:v>
                </c:pt>
                <c:pt idx="20627">
                  <c:v>841324236</c:v>
                </c:pt>
                <c:pt idx="20628">
                  <c:v>841398972</c:v>
                </c:pt>
                <c:pt idx="20629">
                  <c:v>841398972</c:v>
                </c:pt>
                <c:pt idx="20630">
                  <c:v>841398972</c:v>
                </c:pt>
                <c:pt idx="20631">
                  <c:v>841398972</c:v>
                </c:pt>
                <c:pt idx="20632">
                  <c:v>841398972</c:v>
                </c:pt>
                <c:pt idx="20633">
                  <c:v>841398972</c:v>
                </c:pt>
                <c:pt idx="20634">
                  <c:v>841398972</c:v>
                </c:pt>
                <c:pt idx="20635">
                  <c:v>841398972</c:v>
                </c:pt>
                <c:pt idx="20636">
                  <c:v>841398972</c:v>
                </c:pt>
                <c:pt idx="20637">
                  <c:v>841514732</c:v>
                </c:pt>
                <c:pt idx="20638">
                  <c:v>841514732</c:v>
                </c:pt>
                <c:pt idx="20639">
                  <c:v>841514732</c:v>
                </c:pt>
                <c:pt idx="20640">
                  <c:v>841514732</c:v>
                </c:pt>
                <c:pt idx="20641">
                  <c:v>841514732</c:v>
                </c:pt>
                <c:pt idx="20642">
                  <c:v>841514732</c:v>
                </c:pt>
                <c:pt idx="20643">
                  <c:v>841514732</c:v>
                </c:pt>
                <c:pt idx="20644">
                  <c:v>841514732</c:v>
                </c:pt>
                <c:pt idx="20645">
                  <c:v>841514732</c:v>
                </c:pt>
                <c:pt idx="20646">
                  <c:v>841514732</c:v>
                </c:pt>
                <c:pt idx="20647">
                  <c:v>841514732</c:v>
                </c:pt>
                <c:pt idx="20648">
                  <c:v>841981394</c:v>
                </c:pt>
                <c:pt idx="20649">
                  <c:v>841981394</c:v>
                </c:pt>
                <c:pt idx="20650">
                  <c:v>841981394</c:v>
                </c:pt>
                <c:pt idx="20651">
                  <c:v>841981394</c:v>
                </c:pt>
                <c:pt idx="20652">
                  <c:v>841981394</c:v>
                </c:pt>
                <c:pt idx="20653">
                  <c:v>841983806</c:v>
                </c:pt>
                <c:pt idx="20654">
                  <c:v>841983806</c:v>
                </c:pt>
                <c:pt idx="20655">
                  <c:v>841983806</c:v>
                </c:pt>
                <c:pt idx="20656">
                  <c:v>841983806</c:v>
                </c:pt>
                <c:pt idx="20657">
                  <c:v>841983806</c:v>
                </c:pt>
                <c:pt idx="20658">
                  <c:v>841983806</c:v>
                </c:pt>
                <c:pt idx="20659">
                  <c:v>841983806</c:v>
                </c:pt>
                <c:pt idx="20660">
                  <c:v>841983806</c:v>
                </c:pt>
                <c:pt idx="20661">
                  <c:v>841983806</c:v>
                </c:pt>
                <c:pt idx="20662">
                  <c:v>842584090</c:v>
                </c:pt>
                <c:pt idx="20663">
                  <c:v>842584090</c:v>
                </c:pt>
                <c:pt idx="20664">
                  <c:v>842584090</c:v>
                </c:pt>
                <c:pt idx="20665">
                  <c:v>842584090</c:v>
                </c:pt>
                <c:pt idx="20666">
                  <c:v>842584090</c:v>
                </c:pt>
                <c:pt idx="20667">
                  <c:v>842584090</c:v>
                </c:pt>
                <c:pt idx="20668">
                  <c:v>842584090</c:v>
                </c:pt>
                <c:pt idx="20669">
                  <c:v>842584090</c:v>
                </c:pt>
                <c:pt idx="20670">
                  <c:v>842584090</c:v>
                </c:pt>
                <c:pt idx="20671">
                  <c:v>842584090</c:v>
                </c:pt>
                <c:pt idx="20672">
                  <c:v>842584090</c:v>
                </c:pt>
                <c:pt idx="20673">
                  <c:v>842584090</c:v>
                </c:pt>
                <c:pt idx="20674">
                  <c:v>842584090</c:v>
                </c:pt>
                <c:pt idx="20675">
                  <c:v>842753840</c:v>
                </c:pt>
                <c:pt idx="20676">
                  <c:v>842753840</c:v>
                </c:pt>
                <c:pt idx="20677">
                  <c:v>842753840</c:v>
                </c:pt>
                <c:pt idx="20678">
                  <c:v>842753840</c:v>
                </c:pt>
                <c:pt idx="20679">
                  <c:v>842767604</c:v>
                </c:pt>
                <c:pt idx="20680">
                  <c:v>842767604</c:v>
                </c:pt>
                <c:pt idx="20681">
                  <c:v>842767604</c:v>
                </c:pt>
                <c:pt idx="20682">
                  <c:v>842767604</c:v>
                </c:pt>
                <c:pt idx="20683">
                  <c:v>842767604</c:v>
                </c:pt>
                <c:pt idx="20684">
                  <c:v>842767604</c:v>
                </c:pt>
                <c:pt idx="20685">
                  <c:v>842767604</c:v>
                </c:pt>
                <c:pt idx="20686">
                  <c:v>842767604</c:v>
                </c:pt>
                <c:pt idx="20687">
                  <c:v>842767604</c:v>
                </c:pt>
                <c:pt idx="20688">
                  <c:v>842767604</c:v>
                </c:pt>
                <c:pt idx="20689">
                  <c:v>842767604</c:v>
                </c:pt>
                <c:pt idx="20690">
                  <c:v>842767604</c:v>
                </c:pt>
                <c:pt idx="20691">
                  <c:v>842767604</c:v>
                </c:pt>
                <c:pt idx="20692">
                  <c:v>842767604</c:v>
                </c:pt>
                <c:pt idx="20693">
                  <c:v>842767604</c:v>
                </c:pt>
                <c:pt idx="20694">
                  <c:v>842767604</c:v>
                </c:pt>
                <c:pt idx="20695">
                  <c:v>842767604</c:v>
                </c:pt>
                <c:pt idx="20696">
                  <c:v>842767604</c:v>
                </c:pt>
                <c:pt idx="20697">
                  <c:v>842767604</c:v>
                </c:pt>
                <c:pt idx="20698">
                  <c:v>842767604</c:v>
                </c:pt>
                <c:pt idx="20699">
                  <c:v>842767604</c:v>
                </c:pt>
                <c:pt idx="20700">
                  <c:v>842767604</c:v>
                </c:pt>
                <c:pt idx="20701">
                  <c:v>843228980</c:v>
                </c:pt>
                <c:pt idx="20702">
                  <c:v>843228980</c:v>
                </c:pt>
                <c:pt idx="20703">
                  <c:v>843228980</c:v>
                </c:pt>
                <c:pt idx="20704">
                  <c:v>843228980</c:v>
                </c:pt>
                <c:pt idx="20705">
                  <c:v>843228980</c:v>
                </c:pt>
                <c:pt idx="20706">
                  <c:v>843228980</c:v>
                </c:pt>
                <c:pt idx="20707">
                  <c:v>843228980</c:v>
                </c:pt>
                <c:pt idx="20708">
                  <c:v>843228980</c:v>
                </c:pt>
                <c:pt idx="20709">
                  <c:v>843228980</c:v>
                </c:pt>
                <c:pt idx="20710">
                  <c:v>843228980</c:v>
                </c:pt>
                <c:pt idx="20711">
                  <c:v>843228980</c:v>
                </c:pt>
                <c:pt idx="20712">
                  <c:v>843563582</c:v>
                </c:pt>
                <c:pt idx="20713">
                  <c:v>843563582</c:v>
                </c:pt>
                <c:pt idx="20714">
                  <c:v>843563582</c:v>
                </c:pt>
                <c:pt idx="20715">
                  <c:v>843563582</c:v>
                </c:pt>
                <c:pt idx="20716">
                  <c:v>843563582</c:v>
                </c:pt>
                <c:pt idx="20717">
                  <c:v>843563582</c:v>
                </c:pt>
                <c:pt idx="20718">
                  <c:v>843563582</c:v>
                </c:pt>
                <c:pt idx="20719">
                  <c:v>843563582</c:v>
                </c:pt>
                <c:pt idx="20720">
                  <c:v>843563582</c:v>
                </c:pt>
                <c:pt idx="20721">
                  <c:v>843563582</c:v>
                </c:pt>
                <c:pt idx="20722">
                  <c:v>843563582</c:v>
                </c:pt>
                <c:pt idx="20723">
                  <c:v>843563582</c:v>
                </c:pt>
                <c:pt idx="20724">
                  <c:v>843563582</c:v>
                </c:pt>
                <c:pt idx="20725">
                  <c:v>843563582</c:v>
                </c:pt>
                <c:pt idx="20726">
                  <c:v>843563582</c:v>
                </c:pt>
                <c:pt idx="20727">
                  <c:v>843563582</c:v>
                </c:pt>
                <c:pt idx="20728">
                  <c:v>843563582</c:v>
                </c:pt>
                <c:pt idx="20729">
                  <c:v>843563582</c:v>
                </c:pt>
                <c:pt idx="20730">
                  <c:v>843741345</c:v>
                </c:pt>
                <c:pt idx="20731">
                  <c:v>843741345</c:v>
                </c:pt>
                <c:pt idx="20732">
                  <c:v>843741345</c:v>
                </c:pt>
                <c:pt idx="20733">
                  <c:v>843741345</c:v>
                </c:pt>
                <c:pt idx="20734">
                  <c:v>843741345</c:v>
                </c:pt>
                <c:pt idx="20735">
                  <c:v>844768218</c:v>
                </c:pt>
                <c:pt idx="20736">
                  <c:v>844768218</c:v>
                </c:pt>
                <c:pt idx="20737">
                  <c:v>844768218</c:v>
                </c:pt>
                <c:pt idx="20738">
                  <c:v>844768218</c:v>
                </c:pt>
                <c:pt idx="20739">
                  <c:v>844768218</c:v>
                </c:pt>
                <c:pt idx="20740">
                  <c:v>844768218</c:v>
                </c:pt>
                <c:pt idx="20741">
                  <c:v>844858651</c:v>
                </c:pt>
                <c:pt idx="20742">
                  <c:v>844858651</c:v>
                </c:pt>
                <c:pt idx="20743">
                  <c:v>844858651</c:v>
                </c:pt>
                <c:pt idx="20744">
                  <c:v>844858651</c:v>
                </c:pt>
                <c:pt idx="20745">
                  <c:v>844858651</c:v>
                </c:pt>
                <c:pt idx="20746">
                  <c:v>844858651</c:v>
                </c:pt>
                <c:pt idx="20747">
                  <c:v>844858651</c:v>
                </c:pt>
                <c:pt idx="20748">
                  <c:v>844858651</c:v>
                </c:pt>
                <c:pt idx="20749">
                  <c:v>844858651</c:v>
                </c:pt>
                <c:pt idx="20750">
                  <c:v>844858651</c:v>
                </c:pt>
                <c:pt idx="20751">
                  <c:v>844858651</c:v>
                </c:pt>
                <c:pt idx="20752">
                  <c:v>844858651</c:v>
                </c:pt>
                <c:pt idx="20753">
                  <c:v>844858651</c:v>
                </c:pt>
                <c:pt idx="20754">
                  <c:v>844858651</c:v>
                </c:pt>
                <c:pt idx="20755">
                  <c:v>844858651</c:v>
                </c:pt>
                <c:pt idx="20756">
                  <c:v>844858651</c:v>
                </c:pt>
                <c:pt idx="20757">
                  <c:v>844858651</c:v>
                </c:pt>
                <c:pt idx="20758">
                  <c:v>844858651</c:v>
                </c:pt>
                <c:pt idx="20759">
                  <c:v>844858651</c:v>
                </c:pt>
                <c:pt idx="20760">
                  <c:v>844987044</c:v>
                </c:pt>
                <c:pt idx="20761">
                  <c:v>844987044</c:v>
                </c:pt>
                <c:pt idx="20762">
                  <c:v>844987044</c:v>
                </c:pt>
                <c:pt idx="20763">
                  <c:v>844987044</c:v>
                </c:pt>
                <c:pt idx="20764">
                  <c:v>844987044</c:v>
                </c:pt>
                <c:pt idx="20765">
                  <c:v>844987044</c:v>
                </c:pt>
                <c:pt idx="20766">
                  <c:v>844987044</c:v>
                </c:pt>
                <c:pt idx="20767">
                  <c:v>844987044</c:v>
                </c:pt>
                <c:pt idx="20768">
                  <c:v>844987044</c:v>
                </c:pt>
                <c:pt idx="20769">
                  <c:v>844987044</c:v>
                </c:pt>
                <c:pt idx="20770">
                  <c:v>844987044</c:v>
                </c:pt>
                <c:pt idx="20771">
                  <c:v>844987044</c:v>
                </c:pt>
                <c:pt idx="20772">
                  <c:v>844987044</c:v>
                </c:pt>
                <c:pt idx="20773">
                  <c:v>844987044</c:v>
                </c:pt>
                <c:pt idx="20774">
                  <c:v>844987044</c:v>
                </c:pt>
                <c:pt idx="20775">
                  <c:v>844987044</c:v>
                </c:pt>
                <c:pt idx="20776">
                  <c:v>844987044</c:v>
                </c:pt>
                <c:pt idx="20777">
                  <c:v>844987044</c:v>
                </c:pt>
                <c:pt idx="20778">
                  <c:v>844987044</c:v>
                </c:pt>
                <c:pt idx="20779">
                  <c:v>844987044</c:v>
                </c:pt>
                <c:pt idx="20780">
                  <c:v>844987044</c:v>
                </c:pt>
                <c:pt idx="20781">
                  <c:v>844987044</c:v>
                </c:pt>
                <c:pt idx="20782">
                  <c:v>844987044</c:v>
                </c:pt>
                <c:pt idx="20783">
                  <c:v>844987044</c:v>
                </c:pt>
                <c:pt idx="20784">
                  <c:v>844987044</c:v>
                </c:pt>
                <c:pt idx="20785">
                  <c:v>844987044</c:v>
                </c:pt>
                <c:pt idx="20786">
                  <c:v>844987044</c:v>
                </c:pt>
                <c:pt idx="20787">
                  <c:v>844987044</c:v>
                </c:pt>
                <c:pt idx="20788">
                  <c:v>845081982</c:v>
                </c:pt>
                <c:pt idx="20789">
                  <c:v>845081982</c:v>
                </c:pt>
                <c:pt idx="20790">
                  <c:v>845081982</c:v>
                </c:pt>
                <c:pt idx="20791">
                  <c:v>845081982</c:v>
                </c:pt>
                <c:pt idx="20792">
                  <c:v>845081982</c:v>
                </c:pt>
                <c:pt idx="20793">
                  <c:v>845081982</c:v>
                </c:pt>
                <c:pt idx="20794">
                  <c:v>845081982</c:v>
                </c:pt>
                <c:pt idx="20795">
                  <c:v>845081982</c:v>
                </c:pt>
                <c:pt idx="20796">
                  <c:v>845081982</c:v>
                </c:pt>
                <c:pt idx="20797">
                  <c:v>845279896</c:v>
                </c:pt>
                <c:pt idx="20798">
                  <c:v>845279896</c:v>
                </c:pt>
                <c:pt idx="20799">
                  <c:v>845279896</c:v>
                </c:pt>
                <c:pt idx="20800">
                  <c:v>845279896</c:v>
                </c:pt>
                <c:pt idx="20801">
                  <c:v>845279896</c:v>
                </c:pt>
                <c:pt idx="20802">
                  <c:v>845279896</c:v>
                </c:pt>
                <c:pt idx="20803">
                  <c:v>845279896</c:v>
                </c:pt>
                <c:pt idx="20804">
                  <c:v>845422198</c:v>
                </c:pt>
                <c:pt idx="20805">
                  <c:v>845772785</c:v>
                </c:pt>
                <c:pt idx="20806">
                  <c:v>845772785</c:v>
                </c:pt>
                <c:pt idx="20807">
                  <c:v>845772785</c:v>
                </c:pt>
                <c:pt idx="20808">
                  <c:v>845772785</c:v>
                </c:pt>
                <c:pt idx="20809">
                  <c:v>845772785</c:v>
                </c:pt>
                <c:pt idx="20810">
                  <c:v>845772785</c:v>
                </c:pt>
                <c:pt idx="20811">
                  <c:v>845772785</c:v>
                </c:pt>
                <c:pt idx="20812">
                  <c:v>845772785</c:v>
                </c:pt>
                <c:pt idx="20813">
                  <c:v>845772785</c:v>
                </c:pt>
                <c:pt idx="20814">
                  <c:v>845772785</c:v>
                </c:pt>
                <c:pt idx="20815">
                  <c:v>846464039</c:v>
                </c:pt>
                <c:pt idx="20816">
                  <c:v>846464039</c:v>
                </c:pt>
                <c:pt idx="20817">
                  <c:v>846464039</c:v>
                </c:pt>
                <c:pt idx="20818">
                  <c:v>846464039</c:v>
                </c:pt>
                <c:pt idx="20819">
                  <c:v>846464039</c:v>
                </c:pt>
                <c:pt idx="20820">
                  <c:v>846464039</c:v>
                </c:pt>
                <c:pt idx="20821">
                  <c:v>846464039</c:v>
                </c:pt>
                <c:pt idx="20822">
                  <c:v>846464039</c:v>
                </c:pt>
                <c:pt idx="20823">
                  <c:v>846464039</c:v>
                </c:pt>
                <c:pt idx="20824">
                  <c:v>846464039</c:v>
                </c:pt>
                <c:pt idx="20825">
                  <c:v>846464039</c:v>
                </c:pt>
                <c:pt idx="20826">
                  <c:v>846464039</c:v>
                </c:pt>
                <c:pt idx="20827">
                  <c:v>846464039</c:v>
                </c:pt>
                <c:pt idx="20828">
                  <c:v>846464039</c:v>
                </c:pt>
                <c:pt idx="20829">
                  <c:v>846464039</c:v>
                </c:pt>
                <c:pt idx="20830">
                  <c:v>846464039</c:v>
                </c:pt>
                <c:pt idx="20831">
                  <c:v>846464039</c:v>
                </c:pt>
                <c:pt idx="20832">
                  <c:v>846677587</c:v>
                </c:pt>
                <c:pt idx="20833">
                  <c:v>846677587</c:v>
                </c:pt>
                <c:pt idx="20834">
                  <c:v>846843979</c:v>
                </c:pt>
                <c:pt idx="20835">
                  <c:v>846843979</c:v>
                </c:pt>
                <c:pt idx="20836">
                  <c:v>847089182</c:v>
                </c:pt>
                <c:pt idx="20837">
                  <c:v>847089182</c:v>
                </c:pt>
                <c:pt idx="20838">
                  <c:v>847089182</c:v>
                </c:pt>
                <c:pt idx="20839">
                  <c:v>847089182</c:v>
                </c:pt>
                <c:pt idx="20840">
                  <c:v>847089182</c:v>
                </c:pt>
                <c:pt idx="20841">
                  <c:v>847089182</c:v>
                </c:pt>
                <c:pt idx="20842">
                  <c:v>847089182</c:v>
                </c:pt>
                <c:pt idx="20843">
                  <c:v>847089182</c:v>
                </c:pt>
                <c:pt idx="20844">
                  <c:v>847089182</c:v>
                </c:pt>
                <c:pt idx="20845">
                  <c:v>847089182</c:v>
                </c:pt>
                <c:pt idx="20846">
                  <c:v>847089182</c:v>
                </c:pt>
                <c:pt idx="20847">
                  <c:v>847089182</c:v>
                </c:pt>
                <c:pt idx="20848">
                  <c:v>847089182</c:v>
                </c:pt>
                <c:pt idx="20849">
                  <c:v>847089182</c:v>
                </c:pt>
                <c:pt idx="20850">
                  <c:v>847089182</c:v>
                </c:pt>
                <c:pt idx="20851">
                  <c:v>847498131</c:v>
                </c:pt>
                <c:pt idx="20852">
                  <c:v>847498131</c:v>
                </c:pt>
                <c:pt idx="20853">
                  <c:v>847498131</c:v>
                </c:pt>
                <c:pt idx="20854">
                  <c:v>847498131</c:v>
                </c:pt>
                <c:pt idx="20855">
                  <c:v>847498131</c:v>
                </c:pt>
                <c:pt idx="20856">
                  <c:v>847498131</c:v>
                </c:pt>
                <c:pt idx="20857">
                  <c:v>847498131</c:v>
                </c:pt>
                <c:pt idx="20858">
                  <c:v>847498131</c:v>
                </c:pt>
                <c:pt idx="20859">
                  <c:v>847751314</c:v>
                </c:pt>
                <c:pt idx="20860">
                  <c:v>847751314</c:v>
                </c:pt>
                <c:pt idx="20861">
                  <c:v>847751314</c:v>
                </c:pt>
                <c:pt idx="20862">
                  <c:v>847940816</c:v>
                </c:pt>
                <c:pt idx="20863">
                  <c:v>847940816</c:v>
                </c:pt>
                <c:pt idx="20864">
                  <c:v>847940816</c:v>
                </c:pt>
                <c:pt idx="20865">
                  <c:v>847940816</c:v>
                </c:pt>
                <c:pt idx="20866">
                  <c:v>847940816</c:v>
                </c:pt>
                <c:pt idx="20867">
                  <c:v>847940816</c:v>
                </c:pt>
                <c:pt idx="20868">
                  <c:v>847940816</c:v>
                </c:pt>
                <c:pt idx="20869">
                  <c:v>847940816</c:v>
                </c:pt>
                <c:pt idx="20870">
                  <c:v>847940816</c:v>
                </c:pt>
                <c:pt idx="20871">
                  <c:v>847940816</c:v>
                </c:pt>
                <c:pt idx="20872">
                  <c:v>847940816</c:v>
                </c:pt>
                <c:pt idx="20873">
                  <c:v>847940816</c:v>
                </c:pt>
                <c:pt idx="20874">
                  <c:v>847940816</c:v>
                </c:pt>
                <c:pt idx="20875">
                  <c:v>847940816</c:v>
                </c:pt>
                <c:pt idx="20876">
                  <c:v>847940816</c:v>
                </c:pt>
                <c:pt idx="20877">
                  <c:v>847940816</c:v>
                </c:pt>
                <c:pt idx="20878">
                  <c:v>847940816</c:v>
                </c:pt>
                <c:pt idx="20879">
                  <c:v>847956797</c:v>
                </c:pt>
                <c:pt idx="20880">
                  <c:v>847956797</c:v>
                </c:pt>
                <c:pt idx="20881">
                  <c:v>847956797</c:v>
                </c:pt>
                <c:pt idx="20882">
                  <c:v>847956797</c:v>
                </c:pt>
                <c:pt idx="20883">
                  <c:v>847956797</c:v>
                </c:pt>
                <c:pt idx="20884">
                  <c:v>847956797</c:v>
                </c:pt>
                <c:pt idx="20885">
                  <c:v>847956797</c:v>
                </c:pt>
                <c:pt idx="20886">
                  <c:v>847956797</c:v>
                </c:pt>
                <c:pt idx="20887">
                  <c:v>847956797</c:v>
                </c:pt>
                <c:pt idx="20888">
                  <c:v>847956797</c:v>
                </c:pt>
                <c:pt idx="20889">
                  <c:v>847956797</c:v>
                </c:pt>
                <c:pt idx="20890">
                  <c:v>847956797</c:v>
                </c:pt>
                <c:pt idx="20891">
                  <c:v>847956797</c:v>
                </c:pt>
                <c:pt idx="20892">
                  <c:v>848257988</c:v>
                </c:pt>
                <c:pt idx="20893">
                  <c:v>848257988</c:v>
                </c:pt>
                <c:pt idx="20894">
                  <c:v>848257988</c:v>
                </c:pt>
                <c:pt idx="20895">
                  <c:v>848257988</c:v>
                </c:pt>
                <c:pt idx="20896">
                  <c:v>848257988</c:v>
                </c:pt>
                <c:pt idx="20897">
                  <c:v>848257988</c:v>
                </c:pt>
                <c:pt idx="20898">
                  <c:v>848257988</c:v>
                </c:pt>
                <c:pt idx="20899">
                  <c:v>848257988</c:v>
                </c:pt>
                <c:pt idx="20900">
                  <c:v>848257988</c:v>
                </c:pt>
                <c:pt idx="20901">
                  <c:v>848257988</c:v>
                </c:pt>
                <c:pt idx="20902">
                  <c:v>848257988</c:v>
                </c:pt>
                <c:pt idx="20903">
                  <c:v>848257988</c:v>
                </c:pt>
                <c:pt idx="20904">
                  <c:v>848257988</c:v>
                </c:pt>
                <c:pt idx="20905">
                  <c:v>848257988</c:v>
                </c:pt>
                <c:pt idx="20906">
                  <c:v>848402222</c:v>
                </c:pt>
                <c:pt idx="20907">
                  <c:v>848402222</c:v>
                </c:pt>
                <c:pt idx="20908">
                  <c:v>848402222</c:v>
                </c:pt>
                <c:pt idx="20909">
                  <c:v>848424537</c:v>
                </c:pt>
                <c:pt idx="20910">
                  <c:v>848424537</c:v>
                </c:pt>
                <c:pt idx="20911">
                  <c:v>848424537</c:v>
                </c:pt>
                <c:pt idx="20912">
                  <c:v>848424537</c:v>
                </c:pt>
                <c:pt idx="20913">
                  <c:v>848424537</c:v>
                </c:pt>
                <c:pt idx="20914">
                  <c:v>848424537</c:v>
                </c:pt>
                <c:pt idx="20915">
                  <c:v>848424537</c:v>
                </c:pt>
                <c:pt idx="20916">
                  <c:v>848424537</c:v>
                </c:pt>
                <c:pt idx="20917">
                  <c:v>848424537</c:v>
                </c:pt>
                <c:pt idx="20918">
                  <c:v>848424537</c:v>
                </c:pt>
                <c:pt idx="20919">
                  <c:v>848424537</c:v>
                </c:pt>
                <c:pt idx="20920">
                  <c:v>848424537</c:v>
                </c:pt>
                <c:pt idx="20921">
                  <c:v>848424537</c:v>
                </c:pt>
                <c:pt idx="20922">
                  <c:v>848424537</c:v>
                </c:pt>
                <c:pt idx="20923">
                  <c:v>848424537</c:v>
                </c:pt>
                <c:pt idx="20924">
                  <c:v>848424537</c:v>
                </c:pt>
                <c:pt idx="20925">
                  <c:v>848424537</c:v>
                </c:pt>
                <c:pt idx="20926">
                  <c:v>848481422</c:v>
                </c:pt>
                <c:pt idx="20927">
                  <c:v>848481422</c:v>
                </c:pt>
                <c:pt idx="20928">
                  <c:v>848481422</c:v>
                </c:pt>
                <c:pt idx="20929">
                  <c:v>848481422</c:v>
                </c:pt>
                <c:pt idx="20930">
                  <c:v>848481422</c:v>
                </c:pt>
                <c:pt idx="20931">
                  <c:v>848481422</c:v>
                </c:pt>
                <c:pt idx="20932">
                  <c:v>848481422</c:v>
                </c:pt>
                <c:pt idx="20933">
                  <c:v>848481422</c:v>
                </c:pt>
                <c:pt idx="20934">
                  <c:v>848481422</c:v>
                </c:pt>
                <c:pt idx="20935">
                  <c:v>848481422</c:v>
                </c:pt>
                <c:pt idx="20936">
                  <c:v>848481422</c:v>
                </c:pt>
                <c:pt idx="20937">
                  <c:v>848481422</c:v>
                </c:pt>
                <c:pt idx="20938">
                  <c:v>848481422</c:v>
                </c:pt>
                <c:pt idx="20939">
                  <c:v>848481422</c:v>
                </c:pt>
                <c:pt idx="20940">
                  <c:v>848481422</c:v>
                </c:pt>
                <c:pt idx="20941">
                  <c:v>848742927</c:v>
                </c:pt>
                <c:pt idx="20942">
                  <c:v>848742927</c:v>
                </c:pt>
                <c:pt idx="20943">
                  <c:v>848742927</c:v>
                </c:pt>
                <c:pt idx="20944">
                  <c:v>848742927</c:v>
                </c:pt>
                <c:pt idx="20945">
                  <c:v>848742927</c:v>
                </c:pt>
                <c:pt idx="20946">
                  <c:v>848742927</c:v>
                </c:pt>
                <c:pt idx="20947">
                  <c:v>849282440</c:v>
                </c:pt>
                <c:pt idx="20948">
                  <c:v>849282440</c:v>
                </c:pt>
                <c:pt idx="20949">
                  <c:v>849282440</c:v>
                </c:pt>
                <c:pt idx="20950">
                  <c:v>849282440</c:v>
                </c:pt>
                <c:pt idx="20951">
                  <c:v>849282440</c:v>
                </c:pt>
                <c:pt idx="20952">
                  <c:v>849282440</c:v>
                </c:pt>
                <c:pt idx="20953">
                  <c:v>850365086</c:v>
                </c:pt>
                <c:pt idx="20954">
                  <c:v>850365086</c:v>
                </c:pt>
                <c:pt idx="20955">
                  <c:v>850365086</c:v>
                </c:pt>
                <c:pt idx="20956">
                  <c:v>850365086</c:v>
                </c:pt>
                <c:pt idx="20957">
                  <c:v>850365086</c:v>
                </c:pt>
                <c:pt idx="20958">
                  <c:v>850365086</c:v>
                </c:pt>
                <c:pt idx="20959">
                  <c:v>850365086</c:v>
                </c:pt>
                <c:pt idx="20960">
                  <c:v>850365086</c:v>
                </c:pt>
                <c:pt idx="20961">
                  <c:v>850365086</c:v>
                </c:pt>
                <c:pt idx="20962">
                  <c:v>850365086</c:v>
                </c:pt>
                <c:pt idx="20963">
                  <c:v>850365086</c:v>
                </c:pt>
                <c:pt idx="20964">
                  <c:v>850365086</c:v>
                </c:pt>
                <c:pt idx="20965">
                  <c:v>850365086</c:v>
                </c:pt>
                <c:pt idx="20966">
                  <c:v>850365086</c:v>
                </c:pt>
                <c:pt idx="20967">
                  <c:v>850365086</c:v>
                </c:pt>
                <c:pt idx="20968">
                  <c:v>850365086</c:v>
                </c:pt>
                <c:pt idx="20969">
                  <c:v>850365090</c:v>
                </c:pt>
                <c:pt idx="20970">
                  <c:v>850365090</c:v>
                </c:pt>
                <c:pt idx="20971">
                  <c:v>850365090</c:v>
                </c:pt>
                <c:pt idx="20972">
                  <c:v>850365090</c:v>
                </c:pt>
                <c:pt idx="20973">
                  <c:v>850365090</c:v>
                </c:pt>
                <c:pt idx="20974">
                  <c:v>850365090</c:v>
                </c:pt>
                <c:pt idx="20975">
                  <c:v>850365090</c:v>
                </c:pt>
                <c:pt idx="20976">
                  <c:v>850365090</c:v>
                </c:pt>
                <c:pt idx="20977">
                  <c:v>850365090</c:v>
                </c:pt>
                <c:pt idx="20978">
                  <c:v>850365090</c:v>
                </c:pt>
                <c:pt idx="20979">
                  <c:v>850365090</c:v>
                </c:pt>
                <c:pt idx="20980">
                  <c:v>850395780</c:v>
                </c:pt>
                <c:pt idx="20981">
                  <c:v>850395780</c:v>
                </c:pt>
                <c:pt idx="20982">
                  <c:v>850395780</c:v>
                </c:pt>
                <c:pt idx="20983">
                  <c:v>850395780</c:v>
                </c:pt>
                <c:pt idx="20984">
                  <c:v>851273211</c:v>
                </c:pt>
                <c:pt idx="20985">
                  <c:v>851273211</c:v>
                </c:pt>
                <c:pt idx="20986">
                  <c:v>851273211</c:v>
                </c:pt>
                <c:pt idx="20987">
                  <c:v>851273211</c:v>
                </c:pt>
                <c:pt idx="20988">
                  <c:v>851273211</c:v>
                </c:pt>
                <c:pt idx="20989">
                  <c:v>851273211</c:v>
                </c:pt>
                <c:pt idx="20990">
                  <c:v>851273211</c:v>
                </c:pt>
                <c:pt idx="20991">
                  <c:v>851273211</c:v>
                </c:pt>
                <c:pt idx="20992">
                  <c:v>851273211</c:v>
                </c:pt>
                <c:pt idx="20993">
                  <c:v>851273211</c:v>
                </c:pt>
                <c:pt idx="20994">
                  <c:v>851273211</c:v>
                </c:pt>
                <c:pt idx="20995">
                  <c:v>851273211</c:v>
                </c:pt>
                <c:pt idx="20996">
                  <c:v>851273211</c:v>
                </c:pt>
                <c:pt idx="20997">
                  <c:v>851273211</c:v>
                </c:pt>
                <c:pt idx="20998">
                  <c:v>851273211</c:v>
                </c:pt>
                <c:pt idx="20999">
                  <c:v>851273211</c:v>
                </c:pt>
                <c:pt idx="21000">
                  <c:v>851273211</c:v>
                </c:pt>
                <c:pt idx="21001">
                  <c:v>851506551</c:v>
                </c:pt>
                <c:pt idx="21002">
                  <c:v>851506551</c:v>
                </c:pt>
                <c:pt idx="21003">
                  <c:v>851506551</c:v>
                </c:pt>
                <c:pt idx="21004">
                  <c:v>851506551</c:v>
                </c:pt>
                <c:pt idx="21005">
                  <c:v>851506551</c:v>
                </c:pt>
                <c:pt idx="21006">
                  <c:v>851506551</c:v>
                </c:pt>
                <c:pt idx="21007">
                  <c:v>851506551</c:v>
                </c:pt>
                <c:pt idx="21008">
                  <c:v>851514338</c:v>
                </c:pt>
                <c:pt idx="21009">
                  <c:v>851514338</c:v>
                </c:pt>
                <c:pt idx="21010">
                  <c:v>852007839</c:v>
                </c:pt>
                <c:pt idx="21011">
                  <c:v>852007839</c:v>
                </c:pt>
                <c:pt idx="21012">
                  <c:v>852007839</c:v>
                </c:pt>
                <c:pt idx="21013">
                  <c:v>852007839</c:v>
                </c:pt>
                <c:pt idx="21014">
                  <c:v>852007839</c:v>
                </c:pt>
                <c:pt idx="21015">
                  <c:v>852007839</c:v>
                </c:pt>
                <c:pt idx="21016">
                  <c:v>852101860</c:v>
                </c:pt>
                <c:pt idx="21017">
                  <c:v>852101860</c:v>
                </c:pt>
                <c:pt idx="21018">
                  <c:v>852101860</c:v>
                </c:pt>
                <c:pt idx="21019">
                  <c:v>852101860</c:v>
                </c:pt>
                <c:pt idx="21020">
                  <c:v>852101860</c:v>
                </c:pt>
                <c:pt idx="21021">
                  <c:v>852101860</c:v>
                </c:pt>
                <c:pt idx="21022">
                  <c:v>852101860</c:v>
                </c:pt>
                <c:pt idx="21023">
                  <c:v>852101860</c:v>
                </c:pt>
                <c:pt idx="21024">
                  <c:v>852503144</c:v>
                </c:pt>
                <c:pt idx="21025">
                  <c:v>852503144</c:v>
                </c:pt>
                <c:pt idx="21026">
                  <c:v>852503144</c:v>
                </c:pt>
                <c:pt idx="21027">
                  <c:v>852503144</c:v>
                </c:pt>
                <c:pt idx="21028">
                  <c:v>852503144</c:v>
                </c:pt>
                <c:pt idx="21029">
                  <c:v>852503144</c:v>
                </c:pt>
                <c:pt idx="21030">
                  <c:v>852503144</c:v>
                </c:pt>
                <c:pt idx="21031">
                  <c:v>852503144</c:v>
                </c:pt>
                <c:pt idx="21032">
                  <c:v>852503144</c:v>
                </c:pt>
                <c:pt idx="21033">
                  <c:v>852503144</c:v>
                </c:pt>
                <c:pt idx="21034">
                  <c:v>852503144</c:v>
                </c:pt>
                <c:pt idx="21035">
                  <c:v>852503144</c:v>
                </c:pt>
                <c:pt idx="21036">
                  <c:v>852700721</c:v>
                </c:pt>
                <c:pt idx="21037">
                  <c:v>852700721</c:v>
                </c:pt>
                <c:pt idx="21038">
                  <c:v>852700721</c:v>
                </c:pt>
                <c:pt idx="21039">
                  <c:v>852700721</c:v>
                </c:pt>
                <c:pt idx="21040">
                  <c:v>852700721</c:v>
                </c:pt>
                <c:pt idx="21041">
                  <c:v>852700721</c:v>
                </c:pt>
                <c:pt idx="21042">
                  <c:v>852700721</c:v>
                </c:pt>
                <c:pt idx="21043">
                  <c:v>852700721</c:v>
                </c:pt>
                <c:pt idx="21044">
                  <c:v>852700721</c:v>
                </c:pt>
                <c:pt idx="21045">
                  <c:v>852700721</c:v>
                </c:pt>
                <c:pt idx="21046">
                  <c:v>852700721</c:v>
                </c:pt>
                <c:pt idx="21047">
                  <c:v>852700721</c:v>
                </c:pt>
                <c:pt idx="21048">
                  <c:v>852881671</c:v>
                </c:pt>
                <c:pt idx="21049">
                  <c:v>852881671</c:v>
                </c:pt>
                <c:pt idx="21050">
                  <c:v>852881671</c:v>
                </c:pt>
                <c:pt idx="21051">
                  <c:v>852881671</c:v>
                </c:pt>
                <c:pt idx="21052">
                  <c:v>852881671</c:v>
                </c:pt>
                <c:pt idx="21053">
                  <c:v>852918652</c:v>
                </c:pt>
                <c:pt idx="21054">
                  <c:v>852918652</c:v>
                </c:pt>
                <c:pt idx="21055">
                  <c:v>852918652</c:v>
                </c:pt>
                <c:pt idx="21056">
                  <c:v>852918652</c:v>
                </c:pt>
                <c:pt idx="21057">
                  <c:v>852918652</c:v>
                </c:pt>
                <c:pt idx="21058">
                  <c:v>852918652</c:v>
                </c:pt>
                <c:pt idx="21059">
                  <c:v>852918652</c:v>
                </c:pt>
                <c:pt idx="21060">
                  <c:v>852918652</c:v>
                </c:pt>
                <c:pt idx="21061">
                  <c:v>852918652</c:v>
                </c:pt>
                <c:pt idx="21062">
                  <c:v>852918652</c:v>
                </c:pt>
                <c:pt idx="21063">
                  <c:v>852918652</c:v>
                </c:pt>
                <c:pt idx="21064">
                  <c:v>852918652</c:v>
                </c:pt>
                <c:pt idx="21065">
                  <c:v>852918652</c:v>
                </c:pt>
                <c:pt idx="21066">
                  <c:v>852918652</c:v>
                </c:pt>
                <c:pt idx="21067">
                  <c:v>852968546</c:v>
                </c:pt>
                <c:pt idx="21068">
                  <c:v>852968546</c:v>
                </c:pt>
                <c:pt idx="21069">
                  <c:v>852968546</c:v>
                </c:pt>
                <c:pt idx="21070">
                  <c:v>852968546</c:v>
                </c:pt>
                <c:pt idx="21071">
                  <c:v>852968546</c:v>
                </c:pt>
                <c:pt idx="21072">
                  <c:v>852968546</c:v>
                </c:pt>
                <c:pt idx="21073">
                  <c:v>852968546</c:v>
                </c:pt>
                <c:pt idx="21074">
                  <c:v>852968546</c:v>
                </c:pt>
                <c:pt idx="21075">
                  <c:v>852968546</c:v>
                </c:pt>
                <c:pt idx="21076">
                  <c:v>852968546</c:v>
                </c:pt>
                <c:pt idx="21077">
                  <c:v>852968546</c:v>
                </c:pt>
                <c:pt idx="21078">
                  <c:v>852968546</c:v>
                </c:pt>
                <c:pt idx="21079">
                  <c:v>852968546</c:v>
                </c:pt>
                <c:pt idx="21080">
                  <c:v>852968546</c:v>
                </c:pt>
                <c:pt idx="21081">
                  <c:v>853353545</c:v>
                </c:pt>
                <c:pt idx="21082">
                  <c:v>853353545</c:v>
                </c:pt>
                <c:pt idx="21083">
                  <c:v>853353545</c:v>
                </c:pt>
                <c:pt idx="21084">
                  <c:v>853353545</c:v>
                </c:pt>
                <c:pt idx="21085">
                  <c:v>853353545</c:v>
                </c:pt>
                <c:pt idx="21086">
                  <c:v>853353545</c:v>
                </c:pt>
                <c:pt idx="21087">
                  <c:v>853743153</c:v>
                </c:pt>
                <c:pt idx="21088">
                  <c:v>853743153</c:v>
                </c:pt>
                <c:pt idx="21089">
                  <c:v>853743153</c:v>
                </c:pt>
                <c:pt idx="21090">
                  <c:v>853743153</c:v>
                </c:pt>
                <c:pt idx="21091">
                  <c:v>853743153</c:v>
                </c:pt>
                <c:pt idx="21092">
                  <c:v>854266906</c:v>
                </c:pt>
                <c:pt idx="21093">
                  <c:v>854374382</c:v>
                </c:pt>
                <c:pt idx="21094">
                  <c:v>855121199</c:v>
                </c:pt>
                <c:pt idx="21095">
                  <c:v>855382625</c:v>
                </c:pt>
                <c:pt idx="21096">
                  <c:v>855429101</c:v>
                </c:pt>
                <c:pt idx="21097">
                  <c:v>855550614</c:v>
                </c:pt>
                <c:pt idx="21098">
                  <c:v>855550614</c:v>
                </c:pt>
                <c:pt idx="21099">
                  <c:v>855550614</c:v>
                </c:pt>
                <c:pt idx="21100">
                  <c:v>855550614</c:v>
                </c:pt>
                <c:pt idx="21101">
                  <c:v>855550614</c:v>
                </c:pt>
                <c:pt idx="21102">
                  <c:v>855550614</c:v>
                </c:pt>
                <c:pt idx="21103">
                  <c:v>855550614</c:v>
                </c:pt>
                <c:pt idx="21104">
                  <c:v>855550614</c:v>
                </c:pt>
                <c:pt idx="21105">
                  <c:v>855550614</c:v>
                </c:pt>
                <c:pt idx="21106">
                  <c:v>855550614</c:v>
                </c:pt>
                <c:pt idx="21107">
                  <c:v>855550614</c:v>
                </c:pt>
                <c:pt idx="21108">
                  <c:v>855550614</c:v>
                </c:pt>
                <c:pt idx="21109">
                  <c:v>855550614</c:v>
                </c:pt>
                <c:pt idx="21110">
                  <c:v>855550614</c:v>
                </c:pt>
                <c:pt idx="21111">
                  <c:v>856099606</c:v>
                </c:pt>
                <c:pt idx="21112">
                  <c:v>856099606</c:v>
                </c:pt>
                <c:pt idx="21113">
                  <c:v>856099606</c:v>
                </c:pt>
                <c:pt idx="21114">
                  <c:v>856099606</c:v>
                </c:pt>
                <c:pt idx="21115">
                  <c:v>856099606</c:v>
                </c:pt>
                <c:pt idx="21116">
                  <c:v>856099606</c:v>
                </c:pt>
                <c:pt idx="21117">
                  <c:v>856099606</c:v>
                </c:pt>
                <c:pt idx="21118">
                  <c:v>856099606</c:v>
                </c:pt>
                <c:pt idx="21119">
                  <c:v>856099606</c:v>
                </c:pt>
                <c:pt idx="21120">
                  <c:v>856099606</c:v>
                </c:pt>
                <c:pt idx="21121">
                  <c:v>856099606</c:v>
                </c:pt>
                <c:pt idx="21122">
                  <c:v>856485439</c:v>
                </c:pt>
                <c:pt idx="21123">
                  <c:v>856485439</c:v>
                </c:pt>
                <c:pt idx="21124">
                  <c:v>856485439</c:v>
                </c:pt>
                <c:pt idx="21125">
                  <c:v>856485439</c:v>
                </c:pt>
                <c:pt idx="21126">
                  <c:v>856485439</c:v>
                </c:pt>
                <c:pt idx="21127">
                  <c:v>856485439</c:v>
                </c:pt>
                <c:pt idx="21128">
                  <c:v>856485439</c:v>
                </c:pt>
                <c:pt idx="21129">
                  <c:v>856485439</c:v>
                </c:pt>
                <c:pt idx="21130">
                  <c:v>856485439</c:v>
                </c:pt>
                <c:pt idx="21131">
                  <c:v>856485439</c:v>
                </c:pt>
                <c:pt idx="21132">
                  <c:v>856485439</c:v>
                </c:pt>
                <c:pt idx="21133">
                  <c:v>856485439</c:v>
                </c:pt>
                <c:pt idx="21134">
                  <c:v>856485439</c:v>
                </c:pt>
                <c:pt idx="21135">
                  <c:v>856485439</c:v>
                </c:pt>
                <c:pt idx="21136">
                  <c:v>856485439</c:v>
                </c:pt>
                <c:pt idx="21137">
                  <c:v>856485439</c:v>
                </c:pt>
                <c:pt idx="21138">
                  <c:v>856485439</c:v>
                </c:pt>
                <c:pt idx="21139">
                  <c:v>856485439</c:v>
                </c:pt>
                <c:pt idx="21140">
                  <c:v>856485439</c:v>
                </c:pt>
                <c:pt idx="21141">
                  <c:v>856485439</c:v>
                </c:pt>
                <c:pt idx="21142">
                  <c:v>856485439</c:v>
                </c:pt>
                <c:pt idx="21143">
                  <c:v>856485439</c:v>
                </c:pt>
                <c:pt idx="21144">
                  <c:v>856485439</c:v>
                </c:pt>
                <c:pt idx="21145">
                  <c:v>856712633</c:v>
                </c:pt>
                <c:pt idx="21146">
                  <c:v>856712633</c:v>
                </c:pt>
                <c:pt idx="21147">
                  <c:v>856712633</c:v>
                </c:pt>
                <c:pt idx="21148">
                  <c:v>856712633</c:v>
                </c:pt>
                <c:pt idx="21149">
                  <c:v>856712633</c:v>
                </c:pt>
                <c:pt idx="21150">
                  <c:v>856712633</c:v>
                </c:pt>
                <c:pt idx="21151">
                  <c:v>856712633</c:v>
                </c:pt>
                <c:pt idx="21152">
                  <c:v>856712633</c:v>
                </c:pt>
                <c:pt idx="21153">
                  <c:v>856712633</c:v>
                </c:pt>
                <c:pt idx="21154">
                  <c:v>856712633</c:v>
                </c:pt>
                <c:pt idx="21155">
                  <c:v>856712633</c:v>
                </c:pt>
                <c:pt idx="21156">
                  <c:v>856712633</c:v>
                </c:pt>
                <c:pt idx="21157">
                  <c:v>856712633</c:v>
                </c:pt>
                <c:pt idx="21158">
                  <c:v>856712633</c:v>
                </c:pt>
                <c:pt idx="21159">
                  <c:v>856712633</c:v>
                </c:pt>
                <c:pt idx="21160">
                  <c:v>856712633</c:v>
                </c:pt>
                <c:pt idx="21161">
                  <c:v>856712633</c:v>
                </c:pt>
                <c:pt idx="21162">
                  <c:v>856712633</c:v>
                </c:pt>
                <c:pt idx="21163">
                  <c:v>856712633</c:v>
                </c:pt>
                <c:pt idx="21164">
                  <c:v>856712633</c:v>
                </c:pt>
                <c:pt idx="21165">
                  <c:v>856712633</c:v>
                </c:pt>
                <c:pt idx="21166">
                  <c:v>856712633</c:v>
                </c:pt>
                <c:pt idx="21167">
                  <c:v>856712633</c:v>
                </c:pt>
                <c:pt idx="21168">
                  <c:v>857008169</c:v>
                </c:pt>
                <c:pt idx="21169">
                  <c:v>857008169</c:v>
                </c:pt>
                <c:pt idx="21170">
                  <c:v>857008169</c:v>
                </c:pt>
                <c:pt idx="21171">
                  <c:v>857008169</c:v>
                </c:pt>
                <c:pt idx="21172">
                  <c:v>857008169</c:v>
                </c:pt>
                <c:pt idx="21173">
                  <c:v>857008169</c:v>
                </c:pt>
                <c:pt idx="21174">
                  <c:v>857008169</c:v>
                </c:pt>
                <c:pt idx="21175">
                  <c:v>857008169</c:v>
                </c:pt>
                <c:pt idx="21176">
                  <c:v>857008169</c:v>
                </c:pt>
                <c:pt idx="21177">
                  <c:v>857008169</c:v>
                </c:pt>
                <c:pt idx="21178">
                  <c:v>857112364</c:v>
                </c:pt>
                <c:pt idx="21179">
                  <c:v>857112364</c:v>
                </c:pt>
                <c:pt idx="21180">
                  <c:v>857112364</c:v>
                </c:pt>
                <c:pt idx="21181">
                  <c:v>857112364</c:v>
                </c:pt>
                <c:pt idx="21182">
                  <c:v>857112364</c:v>
                </c:pt>
                <c:pt idx="21183">
                  <c:v>857112364</c:v>
                </c:pt>
                <c:pt idx="21184">
                  <c:v>857112364</c:v>
                </c:pt>
                <c:pt idx="21185">
                  <c:v>857112364</c:v>
                </c:pt>
                <c:pt idx="21186">
                  <c:v>857112364</c:v>
                </c:pt>
                <c:pt idx="21187">
                  <c:v>857112364</c:v>
                </c:pt>
                <c:pt idx="21188">
                  <c:v>857112364</c:v>
                </c:pt>
                <c:pt idx="21189">
                  <c:v>857112364</c:v>
                </c:pt>
                <c:pt idx="21190">
                  <c:v>857112364</c:v>
                </c:pt>
                <c:pt idx="21191">
                  <c:v>857112364</c:v>
                </c:pt>
                <c:pt idx="21192">
                  <c:v>857112364</c:v>
                </c:pt>
                <c:pt idx="21193">
                  <c:v>857564668</c:v>
                </c:pt>
                <c:pt idx="21194">
                  <c:v>857564668</c:v>
                </c:pt>
                <c:pt idx="21195">
                  <c:v>857564668</c:v>
                </c:pt>
                <c:pt idx="21196">
                  <c:v>857564668</c:v>
                </c:pt>
                <c:pt idx="21197">
                  <c:v>857564668</c:v>
                </c:pt>
                <c:pt idx="21198">
                  <c:v>857564668</c:v>
                </c:pt>
                <c:pt idx="21199">
                  <c:v>858135478</c:v>
                </c:pt>
                <c:pt idx="21200">
                  <c:v>858135478</c:v>
                </c:pt>
                <c:pt idx="21201">
                  <c:v>858135478</c:v>
                </c:pt>
                <c:pt idx="21202">
                  <c:v>858135478</c:v>
                </c:pt>
                <c:pt idx="21203">
                  <c:v>858135478</c:v>
                </c:pt>
                <c:pt idx="21204">
                  <c:v>858135478</c:v>
                </c:pt>
                <c:pt idx="21205">
                  <c:v>858135478</c:v>
                </c:pt>
                <c:pt idx="21206">
                  <c:v>858135478</c:v>
                </c:pt>
                <c:pt idx="21207">
                  <c:v>858135478</c:v>
                </c:pt>
                <c:pt idx="21208">
                  <c:v>858135478</c:v>
                </c:pt>
                <c:pt idx="21209">
                  <c:v>858135478</c:v>
                </c:pt>
                <c:pt idx="21210">
                  <c:v>858135478</c:v>
                </c:pt>
                <c:pt idx="21211">
                  <c:v>858135478</c:v>
                </c:pt>
                <c:pt idx="21212">
                  <c:v>858135478</c:v>
                </c:pt>
                <c:pt idx="21213">
                  <c:v>858135478</c:v>
                </c:pt>
                <c:pt idx="21214">
                  <c:v>858135478</c:v>
                </c:pt>
                <c:pt idx="21215">
                  <c:v>858135478</c:v>
                </c:pt>
                <c:pt idx="21216">
                  <c:v>858135478</c:v>
                </c:pt>
                <c:pt idx="21217">
                  <c:v>858322485</c:v>
                </c:pt>
                <c:pt idx="21218">
                  <c:v>858322485</c:v>
                </c:pt>
                <c:pt idx="21219">
                  <c:v>858322485</c:v>
                </c:pt>
                <c:pt idx="21220">
                  <c:v>858322485</c:v>
                </c:pt>
                <c:pt idx="21221">
                  <c:v>858322485</c:v>
                </c:pt>
                <c:pt idx="21222">
                  <c:v>858322485</c:v>
                </c:pt>
                <c:pt idx="21223">
                  <c:v>858322485</c:v>
                </c:pt>
                <c:pt idx="21224">
                  <c:v>858322485</c:v>
                </c:pt>
                <c:pt idx="21225">
                  <c:v>858322485</c:v>
                </c:pt>
                <c:pt idx="21226">
                  <c:v>858409985</c:v>
                </c:pt>
                <c:pt idx="21227">
                  <c:v>858409985</c:v>
                </c:pt>
                <c:pt idx="21228">
                  <c:v>858409985</c:v>
                </c:pt>
                <c:pt idx="21229">
                  <c:v>858409985</c:v>
                </c:pt>
                <c:pt idx="21230">
                  <c:v>858409985</c:v>
                </c:pt>
                <c:pt idx="21231">
                  <c:v>858409985</c:v>
                </c:pt>
                <c:pt idx="21232">
                  <c:v>858424314</c:v>
                </c:pt>
                <c:pt idx="21233">
                  <c:v>858424314</c:v>
                </c:pt>
                <c:pt idx="21234">
                  <c:v>858424314</c:v>
                </c:pt>
                <c:pt idx="21235">
                  <c:v>858424314</c:v>
                </c:pt>
                <c:pt idx="21236">
                  <c:v>858424314</c:v>
                </c:pt>
                <c:pt idx="21237">
                  <c:v>858424314</c:v>
                </c:pt>
                <c:pt idx="21238">
                  <c:v>858424314</c:v>
                </c:pt>
                <c:pt idx="21239">
                  <c:v>858424314</c:v>
                </c:pt>
                <c:pt idx="21240">
                  <c:v>858424314</c:v>
                </c:pt>
                <c:pt idx="21241">
                  <c:v>858424314</c:v>
                </c:pt>
                <c:pt idx="21242">
                  <c:v>858424314</c:v>
                </c:pt>
                <c:pt idx="21243">
                  <c:v>858424314</c:v>
                </c:pt>
                <c:pt idx="21244">
                  <c:v>858424314</c:v>
                </c:pt>
                <c:pt idx="21245">
                  <c:v>858535223</c:v>
                </c:pt>
                <c:pt idx="21246">
                  <c:v>858535223</c:v>
                </c:pt>
                <c:pt idx="21247">
                  <c:v>858535223</c:v>
                </c:pt>
                <c:pt idx="21248">
                  <c:v>858535223</c:v>
                </c:pt>
                <c:pt idx="21249">
                  <c:v>858535223</c:v>
                </c:pt>
                <c:pt idx="21250">
                  <c:v>858535223</c:v>
                </c:pt>
                <c:pt idx="21251">
                  <c:v>858535223</c:v>
                </c:pt>
                <c:pt idx="21252">
                  <c:v>858535223</c:v>
                </c:pt>
                <c:pt idx="21253">
                  <c:v>858535223</c:v>
                </c:pt>
                <c:pt idx="21254">
                  <c:v>858535223</c:v>
                </c:pt>
                <c:pt idx="21255">
                  <c:v>858535223</c:v>
                </c:pt>
                <c:pt idx="21256">
                  <c:v>858535223</c:v>
                </c:pt>
                <c:pt idx="21257">
                  <c:v>858535223</c:v>
                </c:pt>
                <c:pt idx="21258">
                  <c:v>858535223</c:v>
                </c:pt>
                <c:pt idx="21259">
                  <c:v>858535223</c:v>
                </c:pt>
                <c:pt idx="21260">
                  <c:v>858535223</c:v>
                </c:pt>
                <c:pt idx="21261">
                  <c:v>858635337</c:v>
                </c:pt>
                <c:pt idx="21262">
                  <c:v>858635337</c:v>
                </c:pt>
                <c:pt idx="21263">
                  <c:v>858635337</c:v>
                </c:pt>
                <c:pt idx="21264">
                  <c:v>858635337</c:v>
                </c:pt>
                <c:pt idx="21265">
                  <c:v>858635337</c:v>
                </c:pt>
                <c:pt idx="21266">
                  <c:v>858635337</c:v>
                </c:pt>
                <c:pt idx="21267">
                  <c:v>858635337</c:v>
                </c:pt>
                <c:pt idx="21268">
                  <c:v>858635337</c:v>
                </c:pt>
                <c:pt idx="21269">
                  <c:v>858635337</c:v>
                </c:pt>
                <c:pt idx="21270">
                  <c:v>858635337</c:v>
                </c:pt>
                <c:pt idx="21271">
                  <c:v>858635337</c:v>
                </c:pt>
                <c:pt idx="21272">
                  <c:v>858635337</c:v>
                </c:pt>
                <c:pt idx="21273">
                  <c:v>858635337</c:v>
                </c:pt>
                <c:pt idx="21274">
                  <c:v>858635337</c:v>
                </c:pt>
                <c:pt idx="21275">
                  <c:v>858635337</c:v>
                </c:pt>
                <c:pt idx="21276">
                  <c:v>858635337</c:v>
                </c:pt>
                <c:pt idx="21277">
                  <c:v>858635337</c:v>
                </c:pt>
                <c:pt idx="21278">
                  <c:v>858635337</c:v>
                </c:pt>
                <c:pt idx="21279">
                  <c:v>858635337</c:v>
                </c:pt>
                <c:pt idx="21280">
                  <c:v>858635337</c:v>
                </c:pt>
                <c:pt idx="21281">
                  <c:v>858635337</c:v>
                </c:pt>
                <c:pt idx="21282">
                  <c:v>858635337</c:v>
                </c:pt>
                <c:pt idx="21283">
                  <c:v>858635337</c:v>
                </c:pt>
                <c:pt idx="21284">
                  <c:v>858635337</c:v>
                </c:pt>
                <c:pt idx="21285">
                  <c:v>858635337</c:v>
                </c:pt>
                <c:pt idx="21286">
                  <c:v>858635337</c:v>
                </c:pt>
                <c:pt idx="21287">
                  <c:v>858635337</c:v>
                </c:pt>
                <c:pt idx="21288">
                  <c:v>858635337</c:v>
                </c:pt>
                <c:pt idx="21289">
                  <c:v>858635337</c:v>
                </c:pt>
                <c:pt idx="21290">
                  <c:v>858706563</c:v>
                </c:pt>
                <c:pt idx="21291">
                  <c:v>858706563</c:v>
                </c:pt>
                <c:pt idx="21292">
                  <c:v>858706563</c:v>
                </c:pt>
                <c:pt idx="21293">
                  <c:v>858706563</c:v>
                </c:pt>
                <c:pt idx="21294">
                  <c:v>858706563</c:v>
                </c:pt>
                <c:pt idx="21295">
                  <c:v>858706563</c:v>
                </c:pt>
                <c:pt idx="21296">
                  <c:v>858706563</c:v>
                </c:pt>
                <c:pt idx="21297">
                  <c:v>858706563</c:v>
                </c:pt>
                <c:pt idx="21298">
                  <c:v>858706563</c:v>
                </c:pt>
                <c:pt idx="21299">
                  <c:v>858706563</c:v>
                </c:pt>
                <c:pt idx="21300">
                  <c:v>858706563</c:v>
                </c:pt>
                <c:pt idx="21301">
                  <c:v>858706563</c:v>
                </c:pt>
                <c:pt idx="21302">
                  <c:v>858733065</c:v>
                </c:pt>
                <c:pt idx="21303">
                  <c:v>858733065</c:v>
                </c:pt>
                <c:pt idx="21304">
                  <c:v>858733065</c:v>
                </c:pt>
                <c:pt idx="21305">
                  <c:v>858733065</c:v>
                </c:pt>
                <c:pt idx="21306">
                  <c:v>858733065</c:v>
                </c:pt>
                <c:pt idx="21307">
                  <c:v>858733065</c:v>
                </c:pt>
                <c:pt idx="21308">
                  <c:v>858733065</c:v>
                </c:pt>
                <c:pt idx="21309">
                  <c:v>858733065</c:v>
                </c:pt>
                <c:pt idx="21310">
                  <c:v>858733065</c:v>
                </c:pt>
                <c:pt idx="21311">
                  <c:v>858733065</c:v>
                </c:pt>
                <c:pt idx="21312">
                  <c:v>858733065</c:v>
                </c:pt>
                <c:pt idx="21313">
                  <c:v>858733065</c:v>
                </c:pt>
                <c:pt idx="21314">
                  <c:v>858733065</c:v>
                </c:pt>
                <c:pt idx="21315">
                  <c:v>858733065</c:v>
                </c:pt>
                <c:pt idx="21316">
                  <c:v>858733065</c:v>
                </c:pt>
                <c:pt idx="21317">
                  <c:v>858733065</c:v>
                </c:pt>
                <c:pt idx="21318">
                  <c:v>858737601</c:v>
                </c:pt>
                <c:pt idx="21319">
                  <c:v>858737601</c:v>
                </c:pt>
                <c:pt idx="21320">
                  <c:v>858737601</c:v>
                </c:pt>
                <c:pt idx="21321">
                  <c:v>858737601</c:v>
                </c:pt>
                <c:pt idx="21322">
                  <c:v>858737601</c:v>
                </c:pt>
                <c:pt idx="21323">
                  <c:v>858737601</c:v>
                </c:pt>
                <c:pt idx="21324">
                  <c:v>858737601</c:v>
                </c:pt>
                <c:pt idx="21325">
                  <c:v>858737601</c:v>
                </c:pt>
                <c:pt idx="21326">
                  <c:v>858737601</c:v>
                </c:pt>
                <c:pt idx="21327">
                  <c:v>858737601</c:v>
                </c:pt>
                <c:pt idx="21328">
                  <c:v>858737601</c:v>
                </c:pt>
                <c:pt idx="21329">
                  <c:v>858737601</c:v>
                </c:pt>
                <c:pt idx="21330">
                  <c:v>858737601</c:v>
                </c:pt>
                <c:pt idx="21331">
                  <c:v>858737601</c:v>
                </c:pt>
                <c:pt idx="21332">
                  <c:v>858737601</c:v>
                </c:pt>
                <c:pt idx="21333">
                  <c:v>858737601</c:v>
                </c:pt>
                <c:pt idx="21334">
                  <c:v>858737601</c:v>
                </c:pt>
                <c:pt idx="21335">
                  <c:v>858737601</c:v>
                </c:pt>
                <c:pt idx="21336">
                  <c:v>858737601</c:v>
                </c:pt>
                <c:pt idx="21337">
                  <c:v>858737601</c:v>
                </c:pt>
                <c:pt idx="21338">
                  <c:v>858737601</c:v>
                </c:pt>
                <c:pt idx="21339">
                  <c:v>858737601</c:v>
                </c:pt>
                <c:pt idx="21340">
                  <c:v>858737601</c:v>
                </c:pt>
                <c:pt idx="21341">
                  <c:v>858737601</c:v>
                </c:pt>
                <c:pt idx="21342">
                  <c:v>858737601</c:v>
                </c:pt>
                <c:pt idx="21343">
                  <c:v>858737601</c:v>
                </c:pt>
                <c:pt idx="21344">
                  <c:v>858737601</c:v>
                </c:pt>
                <c:pt idx="21345">
                  <c:v>858737601</c:v>
                </c:pt>
                <c:pt idx="21346">
                  <c:v>858737601</c:v>
                </c:pt>
                <c:pt idx="21347">
                  <c:v>858773972</c:v>
                </c:pt>
                <c:pt idx="21348">
                  <c:v>858773972</c:v>
                </c:pt>
                <c:pt idx="21349">
                  <c:v>858773972</c:v>
                </c:pt>
                <c:pt idx="21350">
                  <c:v>858773972</c:v>
                </c:pt>
                <c:pt idx="21351">
                  <c:v>858773972</c:v>
                </c:pt>
                <c:pt idx="21352">
                  <c:v>858773972</c:v>
                </c:pt>
                <c:pt idx="21353">
                  <c:v>858773972</c:v>
                </c:pt>
                <c:pt idx="21354">
                  <c:v>858773972</c:v>
                </c:pt>
                <c:pt idx="21355">
                  <c:v>858773972</c:v>
                </c:pt>
                <c:pt idx="21356">
                  <c:v>858773972</c:v>
                </c:pt>
                <c:pt idx="21357">
                  <c:v>858773972</c:v>
                </c:pt>
                <c:pt idx="21358">
                  <c:v>858773972</c:v>
                </c:pt>
                <c:pt idx="21359">
                  <c:v>858773972</c:v>
                </c:pt>
                <c:pt idx="21360">
                  <c:v>858773972</c:v>
                </c:pt>
                <c:pt idx="21361">
                  <c:v>858773972</c:v>
                </c:pt>
                <c:pt idx="21362">
                  <c:v>858773972</c:v>
                </c:pt>
                <c:pt idx="21363">
                  <c:v>858773972</c:v>
                </c:pt>
                <c:pt idx="21364">
                  <c:v>858773972</c:v>
                </c:pt>
                <c:pt idx="21365">
                  <c:v>858773972</c:v>
                </c:pt>
                <c:pt idx="21366">
                  <c:v>858773972</c:v>
                </c:pt>
                <c:pt idx="21367">
                  <c:v>858773972</c:v>
                </c:pt>
                <c:pt idx="21368">
                  <c:v>858773972</c:v>
                </c:pt>
                <c:pt idx="21369">
                  <c:v>858773972</c:v>
                </c:pt>
                <c:pt idx="21370">
                  <c:v>858773972</c:v>
                </c:pt>
                <c:pt idx="21371">
                  <c:v>858773972</c:v>
                </c:pt>
                <c:pt idx="21372">
                  <c:v>858940509</c:v>
                </c:pt>
                <c:pt idx="21373">
                  <c:v>858940509</c:v>
                </c:pt>
                <c:pt idx="21374">
                  <c:v>858940509</c:v>
                </c:pt>
                <c:pt idx="21375">
                  <c:v>858940509</c:v>
                </c:pt>
                <c:pt idx="21376">
                  <c:v>858940509</c:v>
                </c:pt>
                <c:pt idx="21377">
                  <c:v>858940509</c:v>
                </c:pt>
                <c:pt idx="21378">
                  <c:v>858940509</c:v>
                </c:pt>
                <c:pt idx="21379">
                  <c:v>858940509</c:v>
                </c:pt>
                <c:pt idx="21380">
                  <c:v>859180553</c:v>
                </c:pt>
                <c:pt idx="21381">
                  <c:v>859180553</c:v>
                </c:pt>
                <c:pt idx="21382">
                  <c:v>859180553</c:v>
                </c:pt>
                <c:pt idx="21383">
                  <c:v>859180553</c:v>
                </c:pt>
                <c:pt idx="21384">
                  <c:v>859180553</c:v>
                </c:pt>
                <c:pt idx="21385">
                  <c:v>859180553</c:v>
                </c:pt>
                <c:pt idx="21386">
                  <c:v>859180553</c:v>
                </c:pt>
                <c:pt idx="21387">
                  <c:v>859180553</c:v>
                </c:pt>
                <c:pt idx="21388">
                  <c:v>859180553</c:v>
                </c:pt>
                <c:pt idx="21389">
                  <c:v>859180553</c:v>
                </c:pt>
                <c:pt idx="21390">
                  <c:v>859180553</c:v>
                </c:pt>
                <c:pt idx="21391">
                  <c:v>859180553</c:v>
                </c:pt>
                <c:pt idx="21392">
                  <c:v>859180553</c:v>
                </c:pt>
                <c:pt idx="21393">
                  <c:v>859274001</c:v>
                </c:pt>
                <c:pt idx="21394">
                  <c:v>859274001</c:v>
                </c:pt>
                <c:pt idx="21395">
                  <c:v>859274001</c:v>
                </c:pt>
                <c:pt idx="21396">
                  <c:v>859274001</c:v>
                </c:pt>
                <c:pt idx="21397">
                  <c:v>859274001</c:v>
                </c:pt>
                <c:pt idx="21398">
                  <c:v>859274001</c:v>
                </c:pt>
                <c:pt idx="21399">
                  <c:v>859274001</c:v>
                </c:pt>
                <c:pt idx="21400">
                  <c:v>859274001</c:v>
                </c:pt>
                <c:pt idx="21401">
                  <c:v>859274001</c:v>
                </c:pt>
                <c:pt idx="21402">
                  <c:v>859274001</c:v>
                </c:pt>
                <c:pt idx="21403">
                  <c:v>859302481</c:v>
                </c:pt>
                <c:pt idx="21404">
                  <c:v>859302481</c:v>
                </c:pt>
                <c:pt idx="21405">
                  <c:v>859302481</c:v>
                </c:pt>
                <c:pt idx="21406">
                  <c:v>859416647</c:v>
                </c:pt>
                <c:pt idx="21407">
                  <c:v>859416647</c:v>
                </c:pt>
                <c:pt idx="21408">
                  <c:v>859416647</c:v>
                </c:pt>
                <c:pt idx="21409">
                  <c:v>859416647</c:v>
                </c:pt>
                <c:pt idx="21410">
                  <c:v>859416647</c:v>
                </c:pt>
                <c:pt idx="21411">
                  <c:v>859416647</c:v>
                </c:pt>
                <c:pt idx="21412">
                  <c:v>859416647</c:v>
                </c:pt>
                <c:pt idx="21413">
                  <c:v>859416647</c:v>
                </c:pt>
                <c:pt idx="21414">
                  <c:v>859565048</c:v>
                </c:pt>
                <c:pt idx="21415">
                  <c:v>859565048</c:v>
                </c:pt>
                <c:pt idx="21416">
                  <c:v>859624535</c:v>
                </c:pt>
                <c:pt idx="21417">
                  <c:v>859624535</c:v>
                </c:pt>
                <c:pt idx="21418">
                  <c:v>859624535</c:v>
                </c:pt>
                <c:pt idx="21419">
                  <c:v>859907390</c:v>
                </c:pt>
                <c:pt idx="21420">
                  <c:v>859907390</c:v>
                </c:pt>
                <c:pt idx="21421">
                  <c:v>859907390</c:v>
                </c:pt>
                <c:pt idx="21422">
                  <c:v>859907390</c:v>
                </c:pt>
                <c:pt idx="21423">
                  <c:v>859907390</c:v>
                </c:pt>
                <c:pt idx="21424">
                  <c:v>859907390</c:v>
                </c:pt>
                <c:pt idx="21425">
                  <c:v>859907390</c:v>
                </c:pt>
                <c:pt idx="21426">
                  <c:v>859907390</c:v>
                </c:pt>
                <c:pt idx="21427">
                  <c:v>859907390</c:v>
                </c:pt>
                <c:pt idx="21428">
                  <c:v>859907390</c:v>
                </c:pt>
                <c:pt idx="21429">
                  <c:v>859907390</c:v>
                </c:pt>
                <c:pt idx="21430">
                  <c:v>859907390</c:v>
                </c:pt>
                <c:pt idx="21431">
                  <c:v>859907390</c:v>
                </c:pt>
                <c:pt idx="21432">
                  <c:v>859907390</c:v>
                </c:pt>
                <c:pt idx="21433">
                  <c:v>859907390</c:v>
                </c:pt>
                <c:pt idx="21434">
                  <c:v>859907390</c:v>
                </c:pt>
                <c:pt idx="21435">
                  <c:v>859907390</c:v>
                </c:pt>
                <c:pt idx="21436">
                  <c:v>859907390</c:v>
                </c:pt>
                <c:pt idx="21437">
                  <c:v>859907390</c:v>
                </c:pt>
                <c:pt idx="21438">
                  <c:v>859907390</c:v>
                </c:pt>
                <c:pt idx="21439">
                  <c:v>859907390</c:v>
                </c:pt>
                <c:pt idx="21440">
                  <c:v>859907390</c:v>
                </c:pt>
                <c:pt idx="21441">
                  <c:v>859907390</c:v>
                </c:pt>
                <c:pt idx="21442">
                  <c:v>859907390</c:v>
                </c:pt>
                <c:pt idx="21443">
                  <c:v>859907390</c:v>
                </c:pt>
                <c:pt idx="21444">
                  <c:v>859907390</c:v>
                </c:pt>
                <c:pt idx="21445">
                  <c:v>859907390</c:v>
                </c:pt>
                <c:pt idx="21446">
                  <c:v>859956675</c:v>
                </c:pt>
                <c:pt idx="21447">
                  <c:v>859956675</c:v>
                </c:pt>
                <c:pt idx="21448">
                  <c:v>859956675</c:v>
                </c:pt>
                <c:pt idx="21449">
                  <c:v>859956675</c:v>
                </c:pt>
                <c:pt idx="21450">
                  <c:v>860501188</c:v>
                </c:pt>
                <c:pt idx="21451">
                  <c:v>860501188</c:v>
                </c:pt>
                <c:pt idx="21452">
                  <c:v>860501188</c:v>
                </c:pt>
                <c:pt idx="21453">
                  <c:v>860501188</c:v>
                </c:pt>
                <c:pt idx="21454">
                  <c:v>860501188</c:v>
                </c:pt>
                <c:pt idx="21455">
                  <c:v>860501188</c:v>
                </c:pt>
                <c:pt idx="21456">
                  <c:v>860501188</c:v>
                </c:pt>
                <c:pt idx="21457">
                  <c:v>860501188</c:v>
                </c:pt>
                <c:pt idx="21458">
                  <c:v>860501188</c:v>
                </c:pt>
                <c:pt idx="21459">
                  <c:v>860501188</c:v>
                </c:pt>
                <c:pt idx="21460">
                  <c:v>860501188</c:v>
                </c:pt>
                <c:pt idx="21461">
                  <c:v>860501188</c:v>
                </c:pt>
                <c:pt idx="21462">
                  <c:v>860501188</c:v>
                </c:pt>
                <c:pt idx="21463">
                  <c:v>860501188</c:v>
                </c:pt>
                <c:pt idx="21464">
                  <c:v>860501188</c:v>
                </c:pt>
                <c:pt idx="21465">
                  <c:v>860526997</c:v>
                </c:pt>
                <c:pt idx="21466">
                  <c:v>860526997</c:v>
                </c:pt>
                <c:pt idx="21467">
                  <c:v>860526997</c:v>
                </c:pt>
                <c:pt idx="21468">
                  <c:v>860526997</c:v>
                </c:pt>
                <c:pt idx="21469">
                  <c:v>860526997</c:v>
                </c:pt>
                <c:pt idx="21470">
                  <c:v>860526997</c:v>
                </c:pt>
                <c:pt idx="21471">
                  <c:v>860526997</c:v>
                </c:pt>
                <c:pt idx="21472">
                  <c:v>860526997</c:v>
                </c:pt>
                <c:pt idx="21473">
                  <c:v>860526997</c:v>
                </c:pt>
                <c:pt idx="21474">
                  <c:v>860526997</c:v>
                </c:pt>
                <c:pt idx="21475">
                  <c:v>860526997</c:v>
                </c:pt>
                <c:pt idx="21476">
                  <c:v>860526997</c:v>
                </c:pt>
                <c:pt idx="21477">
                  <c:v>860526997</c:v>
                </c:pt>
                <c:pt idx="21478">
                  <c:v>860526997</c:v>
                </c:pt>
                <c:pt idx="21479">
                  <c:v>860526997</c:v>
                </c:pt>
                <c:pt idx="21480">
                  <c:v>860526997</c:v>
                </c:pt>
                <c:pt idx="21481">
                  <c:v>860526997</c:v>
                </c:pt>
                <c:pt idx="21482">
                  <c:v>860526997</c:v>
                </c:pt>
                <c:pt idx="21483">
                  <c:v>860526997</c:v>
                </c:pt>
                <c:pt idx="21484">
                  <c:v>860526997</c:v>
                </c:pt>
                <c:pt idx="21485">
                  <c:v>860526997</c:v>
                </c:pt>
                <c:pt idx="21486">
                  <c:v>860526997</c:v>
                </c:pt>
                <c:pt idx="21487">
                  <c:v>860526997</c:v>
                </c:pt>
                <c:pt idx="21488">
                  <c:v>860526997</c:v>
                </c:pt>
                <c:pt idx="21489">
                  <c:v>860526997</c:v>
                </c:pt>
                <c:pt idx="21490">
                  <c:v>860526997</c:v>
                </c:pt>
                <c:pt idx="21491">
                  <c:v>860574756</c:v>
                </c:pt>
                <c:pt idx="21492">
                  <c:v>860574756</c:v>
                </c:pt>
                <c:pt idx="21493">
                  <c:v>860574756</c:v>
                </c:pt>
                <c:pt idx="21494">
                  <c:v>860574756</c:v>
                </c:pt>
                <c:pt idx="21495">
                  <c:v>860574756</c:v>
                </c:pt>
                <c:pt idx="21496">
                  <c:v>860574756</c:v>
                </c:pt>
                <c:pt idx="21497">
                  <c:v>860574756</c:v>
                </c:pt>
                <c:pt idx="21498">
                  <c:v>860574756</c:v>
                </c:pt>
                <c:pt idx="21499">
                  <c:v>860574756</c:v>
                </c:pt>
                <c:pt idx="21500">
                  <c:v>860771315</c:v>
                </c:pt>
                <c:pt idx="21501">
                  <c:v>860771315</c:v>
                </c:pt>
                <c:pt idx="21502">
                  <c:v>860771315</c:v>
                </c:pt>
                <c:pt idx="21503">
                  <c:v>860771315</c:v>
                </c:pt>
                <c:pt idx="21504">
                  <c:v>860771315</c:v>
                </c:pt>
                <c:pt idx="21505">
                  <c:v>860771315</c:v>
                </c:pt>
                <c:pt idx="21506">
                  <c:v>860771315</c:v>
                </c:pt>
                <c:pt idx="21507">
                  <c:v>860771315</c:v>
                </c:pt>
                <c:pt idx="21508">
                  <c:v>860771315</c:v>
                </c:pt>
                <c:pt idx="21509">
                  <c:v>860771315</c:v>
                </c:pt>
                <c:pt idx="21510">
                  <c:v>860771315</c:v>
                </c:pt>
                <c:pt idx="21511">
                  <c:v>860771315</c:v>
                </c:pt>
                <c:pt idx="21512">
                  <c:v>860771315</c:v>
                </c:pt>
                <c:pt idx="21513">
                  <c:v>860771315</c:v>
                </c:pt>
                <c:pt idx="21514">
                  <c:v>860771315</c:v>
                </c:pt>
                <c:pt idx="21515">
                  <c:v>860771315</c:v>
                </c:pt>
                <c:pt idx="21516">
                  <c:v>860771315</c:v>
                </c:pt>
                <c:pt idx="21517">
                  <c:v>860771315</c:v>
                </c:pt>
                <c:pt idx="21518">
                  <c:v>860771315</c:v>
                </c:pt>
                <c:pt idx="21519">
                  <c:v>860800906</c:v>
                </c:pt>
                <c:pt idx="21520">
                  <c:v>860800906</c:v>
                </c:pt>
                <c:pt idx="21521">
                  <c:v>860800906</c:v>
                </c:pt>
                <c:pt idx="21522">
                  <c:v>860800906</c:v>
                </c:pt>
                <c:pt idx="21523">
                  <c:v>860800906</c:v>
                </c:pt>
                <c:pt idx="21524">
                  <c:v>860800906</c:v>
                </c:pt>
                <c:pt idx="21525">
                  <c:v>860800906</c:v>
                </c:pt>
                <c:pt idx="21526">
                  <c:v>860800906</c:v>
                </c:pt>
                <c:pt idx="21527">
                  <c:v>860800906</c:v>
                </c:pt>
                <c:pt idx="21528">
                  <c:v>860800906</c:v>
                </c:pt>
                <c:pt idx="21529">
                  <c:v>860800906</c:v>
                </c:pt>
                <c:pt idx="21530">
                  <c:v>860800906</c:v>
                </c:pt>
                <c:pt idx="21531">
                  <c:v>860800906</c:v>
                </c:pt>
                <c:pt idx="21532">
                  <c:v>860800906</c:v>
                </c:pt>
                <c:pt idx="21533">
                  <c:v>860800906</c:v>
                </c:pt>
                <c:pt idx="21534">
                  <c:v>860800906</c:v>
                </c:pt>
                <c:pt idx="21535">
                  <c:v>860800906</c:v>
                </c:pt>
                <c:pt idx="21536">
                  <c:v>860800906</c:v>
                </c:pt>
                <c:pt idx="21537">
                  <c:v>860800906</c:v>
                </c:pt>
                <c:pt idx="21538">
                  <c:v>860800906</c:v>
                </c:pt>
                <c:pt idx="21539">
                  <c:v>860800906</c:v>
                </c:pt>
                <c:pt idx="21540">
                  <c:v>860800906</c:v>
                </c:pt>
                <c:pt idx="21541">
                  <c:v>860800906</c:v>
                </c:pt>
                <c:pt idx="21542">
                  <c:v>860800906</c:v>
                </c:pt>
                <c:pt idx="21543">
                  <c:v>860800906</c:v>
                </c:pt>
                <c:pt idx="21544">
                  <c:v>860800906</c:v>
                </c:pt>
                <c:pt idx="21545">
                  <c:v>860800906</c:v>
                </c:pt>
                <c:pt idx="21546">
                  <c:v>860800906</c:v>
                </c:pt>
                <c:pt idx="21547">
                  <c:v>860800906</c:v>
                </c:pt>
                <c:pt idx="21548">
                  <c:v>860800906</c:v>
                </c:pt>
                <c:pt idx="21549">
                  <c:v>860800906</c:v>
                </c:pt>
                <c:pt idx="21550">
                  <c:v>860800906</c:v>
                </c:pt>
                <c:pt idx="21551">
                  <c:v>860800906</c:v>
                </c:pt>
                <c:pt idx="21552">
                  <c:v>861208481</c:v>
                </c:pt>
                <c:pt idx="21553">
                  <c:v>861208481</c:v>
                </c:pt>
                <c:pt idx="21554">
                  <c:v>861208481</c:v>
                </c:pt>
                <c:pt idx="21555">
                  <c:v>861208481</c:v>
                </c:pt>
                <c:pt idx="21556">
                  <c:v>861208481</c:v>
                </c:pt>
                <c:pt idx="21557">
                  <c:v>861458333</c:v>
                </c:pt>
                <c:pt idx="21558">
                  <c:v>861458333</c:v>
                </c:pt>
                <c:pt idx="21559">
                  <c:v>861458333</c:v>
                </c:pt>
                <c:pt idx="21560">
                  <c:v>861458333</c:v>
                </c:pt>
                <c:pt idx="21561">
                  <c:v>861458333</c:v>
                </c:pt>
                <c:pt idx="21562">
                  <c:v>861458333</c:v>
                </c:pt>
                <c:pt idx="21563">
                  <c:v>861458333</c:v>
                </c:pt>
                <c:pt idx="21564">
                  <c:v>861458333</c:v>
                </c:pt>
                <c:pt idx="21565">
                  <c:v>861458333</c:v>
                </c:pt>
                <c:pt idx="21566">
                  <c:v>861458333</c:v>
                </c:pt>
                <c:pt idx="21567">
                  <c:v>861458333</c:v>
                </c:pt>
                <c:pt idx="21568">
                  <c:v>861458333</c:v>
                </c:pt>
                <c:pt idx="21569">
                  <c:v>861458333</c:v>
                </c:pt>
                <c:pt idx="21570">
                  <c:v>861465083</c:v>
                </c:pt>
                <c:pt idx="21571">
                  <c:v>861465083</c:v>
                </c:pt>
                <c:pt idx="21572">
                  <c:v>861465083</c:v>
                </c:pt>
                <c:pt idx="21573">
                  <c:v>861465083</c:v>
                </c:pt>
                <c:pt idx="21574">
                  <c:v>861465083</c:v>
                </c:pt>
                <c:pt idx="21575">
                  <c:v>861465083</c:v>
                </c:pt>
                <c:pt idx="21576">
                  <c:v>861465083</c:v>
                </c:pt>
                <c:pt idx="21577">
                  <c:v>861465083</c:v>
                </c:pt>
                <c:pt idx="21578">
                  <c:v>861465083</c:v>
                </c:pt>
                <c:pt idx="21579">
                  <c:v>861465083</c:v>
                </c:pt>
                <c:pt idx="21580">
                  <c:v>861465083</c:v>
                </c:pt>
                <c:pt idx="21581">
                  <c:v>861465083</c:v>
                </c:pt>
                <c:pt idx="21582">
                  <c:v>861465083</c:v>
                </c:pt>
                <c:pt idx="21583">
                  <c:v>861465083</c:v>
                </c:pt>
                <c:pt idx="21584">
                  <c:v>861742904</c:v>
                </c:pt>
                <c:pt idx="21585">
                  <c:v>861742904</c:v>
                </c:pt>
                <c:pt idx="21586">
                  <c:v>861742904</c:v>
                </c:pt>
                <c:pt idx="21587">
                  <c:v>861742904</c:v>
                </c:pt>
                <c:pt idx="21588">
                  <c:v>861742904</c:v>
                </c:pt>
                <c:pt idx="21589">
                  <c:v>861742904</c:v>
                </c:pt>
                <c:pt idx="21590">
                  <c:v>861742904</c:v>
                </c:pt>
                <c:pt idx="21591">
                  <c:v>861742904</c:v>
                </c:pt>
                <c:pt idx="21592">
                  <c:v>861742904</c:v>
                </c:pt>
                <c:pt idx="21593">
                  <c:v>861742904</c:v>
                </c:pt>
                <c:pt idx="21594">
                  <c:v>861742904</c:v>
                </c:pt>
                <c:pt idx="21595">
                  <c:v>861742904</c:v>
                </c:pt>
                <c:pt idx="21596">
                  <c:v>861742904</c:v>
                </c:pt>
                <c:pt idx="21597">
                  <c:v>861742904</c:v>
                </c:pt>
                <c:pt idx="21598">
                  <c:v>862315742</c:v>
                </c:pt>
                <c:pt idx="21599">
                  <c:v>862315742</c:v>
                </c:pt>
                <c:pt idx="21600">
                  <c:v>862315742</c:v>
                </c:pt>
                <c:pt idx="21601">
                  <c:v>862315742</c:v>
                </c:pt>
                <c:pt idx="21602">
                  <c:v>862315742</c:v>
                </c:pt>
                <c:pt idx="21603">
                  <c:v>862315742</c:v>
                </c:pt>
                <c:pt idx="21604">
                  <c:v>862315742</c:v>
                </c:pt>
                <c:pt idx="21605">
                  <c:v>862315742</c:v>
                </c:pt>
                <c:pt idx="21606">
                  <c:v>862315742</c:v>
                </c:pt>
                <c:pt idx="21607">
                  <c:v>862315742</c:v>
                </c:pt>
                <c:pt idx="21608">
                  <c:v>862315742</c:v>
                </c:pt>
                <c:pt idx="21609">
                  <c:v>862315742</c:v>
                </c:pt>
                <c:pt idx="21610">
                  <c:v>862315742</c:v>
                </c:pt>
                <c:pt idx="21611">
                  <c:v>862315742</c:v>
                </c:pt>
                <c:pt idx="21612">
                  <c:v>862315742</c:v>
                </c:pt>
                <c:pt idx="21613">
                  <c:v>862315742</c:v>
                </c:pt>
                <c:pt idx="21614">
                  <c:v>862315742</c:v>
                </c:pt>
                <c:pt idx="21615">
                  <c:v>862315742</c:v>
                </c:pt>
                <c:pt idx="21616">
                  <c:v>862315742</c:v>
                </c:pt>
                <c:pt idx="21617">
                  <c:v>862315742</c:v>
                </c:pt>
                <c:pt idx="21618">
                  <c:v>862315742</c:v>
                </c:pt>
                <c:pt idx="21619">
                  <c:v>862315742</c:v>
                </c:pt>
                <c:pt idx="21620">
                  <c:v>862315742</c:v>
                </c:pt>
                <c:pt idx="21621">
                  <c:v>862315742</c:v>
                </c:pt>
                <c:pt idx="21622">
                  <c:v>862315742</c:v>
                </c:pt>
                <c:pt idx="21623">
                  <c:v>862315742</c:v>
                </c:pt>
                <c:pt idx="21624">
                  <c:v>862315742</c:v>
                </c:pt>
                <c:pt idx="21625">
                  <c:v>862315742</c:v>
                </c:pt>
                <c:pt idx="21626">
                  <c:v>862613332</c:v>
                </c:pt>
                <c:pt idx="21627">
                  <c:v>862613332</c:v>
                </c:pt>
                <c:pt idx="21628">
                  <c:v>862613332</c:v>
                </c:pt>
                <c:pt idx="21629">
                  <c:v>862613332</c:v>
                </c:pt>
                <c:pt idx="21630">
                  <c:v>862639973</c:v>
                </c:pt>
                <c:pt idx="21631">
                  <c:v>862639973</c:v>
                </c:pt>
                <c:pt idx="21632">
                  <c:v>862639973</c:v>
                </c:pt>
                <c:pt idx="21633">
                  <c:v>862639973</c:v>
                </c:pt>
                <c:pt idx="21634">
                  <c:v>862639973</c:v>
                </c:pt>
                <c:pt idx="21635">
                  <c:v>862639973</c:v>
                </c:pt>
                <c:pt idx="21636">
                  <c:v>862639973</c:v>
                </c:pt>
                <c:pt idx="21637">
                  <c:v>862639973</c:v>
                </c:pt>
                <c:pt idx="21638">
                  <c:v>863326643</c:v>
                </c:pt>
                <c:pt idx="21639">
                  <c:v>863326643</c:v>
                </c:pt>
                <c:pt idx="21640">
                  <c:v>863326643</c:v>
                </c:pt>
                <c:pt idx="21641">
                  <c:v>863326643</c:v>
                </c:pt>
                <c:pt idx="21642">
                  <c:v>863326643</c:v>
                </c:pt>
                <c:pt idx="21643">
                  <c:v>863326643</c:v>
                </c:pt>
                <c:pt idx="21644">
                  <c:v>863326643</c:v>
                </c:pt>
                <c:pt idx="21645">
                  <c:v>863326643</c:v>
                </c:pt>
                <c:pt idx="21646">
                  <c:v>863326643</c:v>
                </c:pt>
                <c:pt idx="21647">
                  <c:v>863326643</c:v>
                </c:pt>
                <c:pt idx="21648">
                  <c:v>863326643</c:v>
                </c:pt>
                <c:pt idx="21649">
                  <c:v>863326643</c:v>
                </c:pt>
                <c:pt idx="21650">
                  <c:v>863326643</c:v>
                </c:pt>
                <c:pt idx="21651">
                  <c:v>863326643</c:v>
                </c:pt>
                <c:pt idx="21652">
                  <c:v>863376000</c:v>
                </c:pt>
                <c:pt idx="21653">
                  <c:v>863376000</c:v>
                </c:pt>
                <c:pt idx="21654">
                  <c:v>863376000</c:v>
                </c:pt>
                <c:pt idx="21655">
                  <c:v>863399422</c:v>
                </c:pt>
                <c:pt idx="21656">
                  <c:v>863399422</c:v>
                </c:pt>
                <c:pt idx="21657">
                  <c:v>863399422</c:v>
                </c:pt>
                <c:pt idx="21658">
                  <c:v>863399422</c:v>
                </c:pt>
                <c:pt idx="21659">
                  <c:v>863399422</c:v>
                </c:pt>
                <c:pt idx="21660">
                  <c:v>863399422</c:v>
                </c:pt>
                <c:pt idx="21661">
                  <c:v>863454380</c:v>
                </c:pt>
                <c:pt idx="21662">
                  <c:v>863454380</c:v>
                </c:pt>
                <c:pt idx="21663">
                  <c:v>863454380</c:v>
                </c:pt>
                <c:pt idx="21664">
                  <c:v>863454380</c:v>
                </c:pt>
                <c:pt idx="21665">
                  <c:v>863454380</c:v>
                </c:pt>
                <c:pt idx="21666">
                  <c:v>863454380</c:v>
                </c:pt>
                <c:pt idx="21667">
                  <c:v>863454380</c:v>
                </c:pt>
                <c:pt idx="21668">
                  <c:v>863454380</c:v>
                </c:pt>
                <c:pt idx="21669">
                  <c:v>863454380</c:v>
                </c:pt>
                <c:pt idx="21670">
                  <c:v>863454380</c:v>
                </c:pt>
                <c:pt idx="21671">
                  <c:v>863454380</c:v>
                </c:pt>
                <c:pt idx="21672">
                  <c:v>863454380</c:v>
                </c:pt>
                <c:pt idx="21673">
                  <c:v>863454380</c:v>
                </c:pt>
                <c:pt idx="21674">
                  <c:v>863454380</c:v>
                </c:pt>
                <c:pt idx="21675">
                  <c:v>863454380</c:v>
                </c:pt>
                <c:pt idx="21676">
                  <c:v>863454380</c:v>
                </c:pt>
                <c:pt idx="21677">
                  <c:v>863454380</c:v>
                </c:pt>
                <c:pt idx="21678">
                  <c:v>863454380</c:v>
                </c:pt>
                <c:pt idx="21679">
                  <c:v>863454380</c:v>
                </c:pt>
                <c:pt idx="21680">
                  <c:v>864446535</c:v>
                </c:pt>
                <c:pt idx="21681">
                  <c:v>864446535</c:v>
                </c:pt>
                <c:pt idx="21682">
                  <c:v>864446535</c:v>
                </c:pt>
                <c:pt idx="21683">
                  <c:v>864446535</c:v>
                </c:pt>
                <c:pt idx="21684">
                  <c:v>864446535</c:v>
                </c:pt>
                <c:pt idx="21685">
                  <c:v>865129848</c:v>
                </c:pt>
                <c:pt idx="21686">
                  <c:v>865129848</c:v>
                </c:pt>
                <c:pt idx="21687">
                  <c:v>865129848</c:v>
                </c:pt>
                <c:pt idx="21688">
                  <c:v>865129848</c:v>
                </c:pt>
                <c:pt idx="21689">
                  <c:v>865129848</c:v>
                </c:pt>
                <c:pt idx="21690">
                  <c:v>865129848</c:v>
                </c:pt>
                <c:pt idx="21691">
                  <c:v>865129848</c:v>
                </c:pt>
                <c:pt idx="21692">
                  <c:v>865129848</c:v>
                </c:pt>
                <c:pt idx="21693">
                  <c:v>865129848</c:v>
                </c:pt>
                <c:pt idx="21694">
                  <c:v>865129848</c:v>
                </c:pt>
                <c:pt idx="21695">
                  <c:v>865129848</c:v>
                </c:pt>
                <c:pt idx="21696">
                  <c:v>865129848</c:v>
                </c:pt>
                <c:pt idx="21697">
                  <c:v>865129848</c:v>
                </c:pt>
                <c:pt idx="21698">
                  <c:v>865129848</c:v>
                </c:pt>
                <c:pt idx="21699">
                  <c:v>865129848</c:v>
                </c:pt>
                <c:pt idx="21700">
                  <c:v>865129848</c:v>
                </c:pt>
                <c:pt idx="21701">
                  <c:v>865129848</c:v>
                </c:pt>
                <c:pt idx="21702">
                  <c:v>865129848</c:v>
                </c:pt>
                <c:pt idx="21703">
                  <c:v>865129848</c:v>
                </c:pt>
                <c:pt idx="21704">
                  <c:v>865129848</c:v>
                </c:pt>
                <c:pt idx="21705">
                  <c:v>865225503</c:v>
                </c:pt>
                <c:pt idx="21706">
                  <c:v>866356818</c:v>
                </c:pt>
                <c:pt idx="21707">
                  <c:v>866356818</c:v>
                </c:pt>
                <c:pt idx="21708">
                  <c:v>866356818</c:v>
                </c:pt>
                <c:pt idx="21709">
                  <c:v>866356818</c:v>
                </c:pt>
                <c:pt idx="21710">
                  <c:v>866434808</c:v>
                </c:pt>
                <c:pt idx="21711">
                  <c:v>866434808</c:v>
                </c:pt>
                <c:pt idx="21712">
                  <c:v>866434808</c:v>
                </c:pt>
                <c:pt idx="21713">
                  <c:v>866434808</c:v>
                </c:pt>
                <c:pt idx="21714">
                  <c:v>866434808</c:v>
                </c:pt>
                <c:pt idx="21715">
                  <c:v>866434808</c:v>
                </c:pt>
                <c:pt idx="21716">
                  <c:v>866434808</c:v>
                </c:pt>
                <c:pt idx="21717">
                  <c:v>866434808</c:v>
                </c:pt>
                <c:pt idx="21718">
                  <c:v>866434808</c:v>
                </c:pt>
                <c:pt idx="21719">
                  <c:v>866434808</c:v>
                </c:pt>
                <c:pt idx="21720">
                  <c:v>866434808</c:v>
                </c:pt>
                <c:pt idx="21721">
                  <c:v>866434808</c:v>
                </c:pt>
                <c:pt idx="21722">
                  <c:v>866434808</c:v>
                </c:pt>
                <c:pt idx="21723">
                  <c:v>866434808</c:v>
                </c:pt>
                <c:pt idx="21724">
                  <c:v>866434808</c:v>
                </c:pt>
                <c:pt idx="21725">
                  <c:v>866434808</c:v>
                </c:pt>
                <c:pt idx="21726">
                  <c:v>866434808</c:v>
                </c:pt>
                <c:pt idx="21727">
                  <c:v>866434808</c:v>
                </c:pt>
                <c:pt idx="21728">
                  <c:v>866821790</c:v>
                </c:pt>
                <c:pt idx="21729">
                  <c:v>867488305</c:v>
                </c:pt>
                <c:pt idx="21730">
                  <c:v>867488305</c:v>
                </c:pt>
                <c:pt idx="21731">
                  <c:v>867488305</c:v>
                </c:pt>
                <c:pt idx="21732">
                  <c:v>867488305</c:v>
                </c:pt>
                <c:pt idx="21733">
                  <c:v>867488305</c:v>
                </c:pt>
                <c:pt idx="21734">
                  <c:v>867488305</c:v>
                </c:pt>
                <c:pt idx="21735">
                  <c:v>867488305</c:v>
                </c:pt>
                <c:pt idx="21736">
                  <c:v>868475031</c:v>
                </c:pt>
                <c:pt idx="21737">
                  <c:v>868475031</c:v>
                </c:pt>
                <c:pt idx="21738">
                  <c:v>868475031</c:v>
                </c:pt>
                <c:pt idx="21739">
                  <c:v>868475031</c:v>
                </c:pt>
                <c:pt idx="21740">
                  <c:v>868475031</c:v>
                </c:pt>
                <c:pt idx="21741">
                  <c:v>868475031</c:v>
                </c:pt>
                <c:pt idx="21742">
                  <c:v>868475031</c:v>
                </c:pt>
                <c:pt idx="21743">
                  <c:v>868475031</c:v>
                </c:pt>
                <c:pt idx="21744">
                  <c:v>868475031</c:v>
                </c:pt>
                <c:pt idx="21745">
                  <c:v>868517902</c:v>
                </c:pt>
                <c:pt idx="21746">
                  <c:v>868517902</c:v>
                </c:pt>
                <c:pt idx="21747">
                  <c:v>868517902</c:v>
                </c:pt>
                <c:pt idx="21748">
                  <c:v>868517902</c:v>
                </c:pt>
                <c:pt idx="21749">
                  <c:v>868517902</c:v>
                </c:pt>
                <c:pt idx="21750">
                  <c:v>868517902</c:v>
                </c:pt>
                <c:pt idx="21751">
                  <c:v>868517902</c:v>
                </c:pt>
                <c:pt idx="21752">
                  <c:v>868517902</c:v>
                </c:pt>
                <c:pt idx="21753">
                  <c:v>868517902</c:v>
                </c:pt>
                <c:pt idx="21754">
                  <c:v>868517902</c:v>
                </c:pt>
                <c:pt idx="21755">
                  <c:v>868517902</c:v>
                </c:pt>
                <c:pt idx="21756">
                  <c:v>868517902</c:v>
                </c:pt>
                <c:pt idx="21757">
                  <c:v>868517902</c:v>
                </c:pt>
                <c:pt idx="21758">
                  <c:v>868517902</c:v>
                </c:pt>
                <c:pt idx="21759">
                  <c:v>868517902</c:v>
                </c:pt>
                <c:pt idx="21760">
                  <c:v>868695852</c:v>
                </c:pt>
                <c:pt idx="21761">
                  <c:v>868695852</c:v>
                </c:pt>
                <c:pt idx="21762">
                  <c:v>868695852</c:v>
                </c:pt>
                <c:pt idx="21763">
                  <c:v>868695852</c:v>
                </c:pt>
                <c:pt idx="21764">
                  <c:v>868695852</c:v>
                </c:pt>
                <c:pt idx="21765">
                  <c:v>868695852</c:v>
                </c:pt>
                <c:pt idx="21766">
                  <c:v>868695852</c:v>
                </c:pt>
                <c:pt idx="21767">
                  <c:v>868695852</c:v>
                </c:pt>
                <c:pt idx="21768">
                  <c:v>868695852</c:v>
                </c:pt>
                <c:pt idx="21769">
                  <c:v>868695852</c:v>
                </c:pt>
                <c:pt idx="21770">
                  <c:v>868695852</c:v>
                </c:pt>
                <c:pt idx="21771">
                  <c:v>868695852</c:v>
                </c:pt>
                <c:pt idx="21772">
                  <c:v>868695852</c:v>
                </c:pt>
                <c:pt idx="21773">
                  <c:v>868695852</c:v>
                </c:pt>
                <c:pt idx="21774">
                  <c:v>868695852</c:v>
                </c:pt>
                <c:pt idx="21775">
                  <c:v>868695852</c:v>
                </c:pt>
                <c:pt idx="21776">
                  <c:v>868695852</c:v>
                </c:pt>
                <c:pt idx="21777">
                  <c:v>868695852</c:v>
                </c:pt>
                <c:pt idx="21778">
                  <c:v>868695852</c:v>
                </c:pt>
                <c:pt idx="21779">
                  <c:v>868695852</c:v>
                </c:pt>
                <c:pt idx="21780">
                  <c:v>868695852</c:v>
                </c:pt>
                <c:pt idx="21781">
                  <c:v>868695852</c:v>
                </c:pt>
                <c:pt idx="21782">
                  <c:v>868695852</c:v>
                </c:pt>
                <c:pt idx="21783">
                  <c:v>868695852</c:v>
                </c:pt>
                <c:pt idx="21784">
                  <c:v>868695852</c:v>
                </c:pt>
                <c:pt idx="21785">
                  <c:v>868695852</c:v>
                </c:pt>
                <c:pt idx="21786">
                  <c:v>868718451</c:v>
                </c:pt>
                <c:pt idx="21787">
                  <c:v>868905533</c:v>
                </c:pt>
                <c:pt idx="21788">
                  <c:v>868905533</c:v>
                </c:pt>
                <c:pt idx="21789">
                  <c:v>868905533</c:v>
                </c:pt>
                <c:pt idx="21790">
                  <c:v>868905533</c:v>
                </c:pt>
                <c:pt idx="21791">
                  <c:v>868905533</c:v>
                </c:pt>
                <c:pt idx="21792">
                  <c:v>868905533</c:v>
                </c:pt>
                <c:pt idx="21793">
                  <c:v>868905533</c:v>
                </c:pt>
                <c:pt idx="21794">
                  <c:v>868905533</c:v>
                </c:pt>
                <c:pt idx="21795">
                  <c:v>868905533</c:v>
                </c:pt>
                <c:pt idx="21796">
                  <c:v>868905533</c:v>
                </c:pt>
                <c:pt idx="21797">
                  <c:v>868905533</c:v>
                </c:pt>
                <c:pt idx="21798">
                  <c:v>868905533</c:v>
                </c:pt>
                <c:pt idx="21799">
                  <c:v>868905533</c:v>
                </c:pt>
                <c:pt idx="21800">
                  <c:v>868905533</c:v>
                </c:pt>
                <c:pt idx="21801">
                  <c:v>868905533</c:v>
                </c:pt>
                <c:pt idx="21802">
                  <c:v>868905533</c:v>
                </c:pt>
                <c:pt idx="21803">
                  <c:v>868905533</c:v>
                </c:pt>
                <c:pt idx="21804">
                  <c:v>868905533</c:v>
                </c:pt>
                <c:pt idx="21805">
                  <c:v>868905533</c:v>
                </c:pt>
                <c:pt idx="21806">
                  <c:v>868905533</c:v>
                </c:pt>
                <c:pt idx="21807">
                  <c:v>869134991</c:v>
                </c:pt>
                <c:pt idx="21808">
                  <c:v>869134991</c:v>
                </c:pt>
                <c:pt idx="21809">
                  <c:v>869134991</c:v>
                </c:pt>
                <c:pt idx="21810">
                  <c:v>869134991</c:v>
                </c:pt>
                <c:pt idx="21811">
                  <c:v>869134991</c:v>
                </c:pt>
                <c:pt idx="21812">
                  <c:v>869134991</c:v>
                </c:pt>
                <c:pt idx="21813">
                  <c:v>869134991</c:v>
                </c:pt>
                <c:pt idx="21814">
                  <c:v>869134991</c:v>
                </c:pt>
                <c:pt idx="21815">
                  <c:v>869134991</c:v>
                </c:pt>
                <c:pt idx="21816">
                  <c:v>869134991</c:v>
                </c:pt>
                <c:pt idx="21817">
                  <c:v>869134991</c:v>
                </c:pt>
                <c:pt idx="21818">
                  <c:v>869134991</c:v>
                </c:pt>
                <c:pt idx="21819">
                  <c:v>869134991</c:v>
                </c:pt>
                <c:pt idx="21820">
                  <c:v>869134991</c:v>
                </c:pt>
                <c:pt idx="21821">
                  <c:v>869134991</c:v>
                </c:pt>
                <c:pt idx="21822">
                  <c:v>869134991</c:v>
                </c:pt>
                <c:pt idx="21823">
                  <c:v>869134991</c:v>
                </c:pt>
                <c:pt idx="21824">
                  <c:v>869134991</c:v>
                </c:pt>
                <c:pt idx="21825">
                  <c:v>869134991</c:v>
                </c:pt>
                <c:pt idx="21826">
                  <c:v>869134991</c:v>
                </c:pt>
                <c:pt idx="21827">
                  <c:v>869134991</c:v>
                </c:pt>
                <c:pt idx="21828">
                  <c:v>869134991</c:v>
                </c:pt>
                <c:pt idx="21829">
                  <c:v>869134991</c:v>
                </c:pt>
                <c:pt idx="21830">
                  <c:v>869180580</c:v>
                </c:pt>
                <c:pt idx="21831">
                  <c:v>869180580</c:v>
                </c:pt>
                <c:pt idx="21832">
                  <c:v>869180580</c:v>
                </c:pt>
                <c:pt idx="21833">
                  <c:v>869180580</c:v>
                </c:pt>
                <c:pt idx="21834">
                  <c:v>869180580</c:v>
                </c:pt>
                <c:pt idx="21835">
                  <c:v>869180580</c:v>
                </c:pt>
                <c:pt idx="21836">
                  <c:v>869180580</c:v>
                </c:pt>
                <c:pt idx="21837">
                  <c:v>869180580</c:v>
                </c:pt>
                <c:pt idx="21838">
                  <c:v>869180580</c:v>
                </c:pt>
                <c:pt idx="21839">
                  <c:v>869180580</c:v>
                </c:pt>
                <c:pt idx="21840">
                  <c:v>869180580</c:v>
                </c:pt>
                <c:pt idx="21841">
                  <c:v>869180580</c:v>
                </c:pt>
                <c:pt idx="21842">
                  <c:v>869180580</c:v>
                </c:pt>
                <c:pt idx="21843">
                  <c:v>869180580</c:v>
                </c:pt>
                <c:pt idx="21844">
                  <c:v>869180580</c:v>
                </c:pt>
                <c:pt idx="21845">
                  <c:v>869180580</c:v>
                </c:pt>
                <c:pt idx="21846">
                  <c:v>869180580</c:v>
                </c:pt>
                <c:pt idx="21847">
                  <c:v>869180580</c:v>
                </c:pt>
                <c:pt idx="21848">
                  <c:v>869180580</c:v>
                </c:pt>
                <c:pt idx="21849">
                  <c:v>869199349</c:v>
                </c:pt>
                <c:pt idx="21850">
                  <c:v>869199349</c:v>
                </c:pt>
                <c:pt idx="21851">
                  <c:v>869199349</c:v>
                </c:pt>
                <c:pt idx="21852">
                  <c:v>869199349</c:v>
                </c:pt>
                <c:pt idx="21853">
                  <c:v>869199349</c:v>
                </c:pt>
                <c:pt idx="21854">
                  <c:v>869199349</c:v>
                </c:pt>
                <c:pt idx="21855">
                  <c:v>869199349</c:v>
                </c:pt>
                <c:pt idx="21856">
                  <c:v>869199349</c:v>
                </c:pt>
                <c:pt idx="21857">
                  <c:v>869199349</c:v>
                </c:pt>
                <c:pt idx="21858">
                  <c:v>869199349</c:v>
                </c:pt>
                <c:pt idx="21859">
                  <c:v>869199349</c:v>
                </c:pt>
                <c:pt idx="21860">
                  <c:v>869199349</c:v>
                </c:pt>
                <c:pt idx="21861">
                  <c:v>869270182</c:v>
                </c:pt>
                <c:pt idx="21862">
                  <c:v>869270182</c:v>
                </c:pt>
                <c:pt idx="21863">
                  <c:v>869270182</c:v>
                </c:pt>
                <c:pt idx="21864">
                  <c:v>869270182</c:v>
                </c:pt>
                <c:pt idx="21865">
                  <c:v>869270182</c:v>
                </c:pt>
                <c:pt idx="21866">
                  <c:v>869270182</c:v>
                </c:pt>
                <c:pt idx="21867">
                  <c:v>869270182</c:v>
                </c:pt>
                <c:pt idx="21868">
                  <c:v>869270182</c:v>
                </c:pt>
                <c:pt idx="21869">
                  <c:v>869270182</c:v>
                </c:pt>
                <c:pt idx="21870">
                  <c:v>869270182</c:v>
                </c:pt>
                <c:pt idx="21871">
                  <c:v>869270182</c:v>
                </c:pt>
                <c:pt idx="21872">
                  <c:v>869270182</c:v>
                </c:pt>
                <c:pt idx="21873">
                  <c:v>869270182</c:v>
                </c:pt>
                <c:pt idx="21874">
                  <c:v>869270182</c:v>
                </c:pt>
                <c:pt idx="21875">
                  <c:v>869270182</c:v>
                </c:pt>
                <c:pt idx="21876">
                  <c:v>869270182</c:v>
                </c:pt>
                <c:pt idx="21877">
                  <c:v>869270182</c:v>
                </c:pt>
                <c:pt idx="21878">
                  <c:v>869270182</c:v>
                </c:pt>
                <c:pt idx="21879">
                  <c:v>869270182</c:v>
                </c:pt>
                <c:pt idx="21880">
                  <c:v>869270182</c:v>
                </c:pt>
                <c:pt idx="21881">
                  <c:v>869270182</c:v>
                </c:pt>
                <c:pt idx="21882">
                  <c:v>869270182</c:v>
                </c:pt>
                <c:pt idx="21883">
                  <c:v>869270182</c:v>
                </c:pt>
                <c:pt idx="21884">
                  <c:v>869270182</c:v>
                </c:pt>
                <c:pt idx="21885">
                  <c:v>869270182</c:v>
                </c:pt>
                <c:pt idx="21886">
                  <c:v>869270182</c:v>
                </c:pt>
                <c:pt idx="21887">
                  <c:v>869270182</c:v>
                </c:pt>
                <c:pt idx="21888">
                  <c:v>869270182</c:v>
                </c:pt>
                <c:pt idx="21889">
                  <c:v>869270182</c:v>
                </c:pt>
                <c:pt idx="21890">
                  <c:v>869270182</c:v>
                </c:pt>
                <c:pt idx="21891">
                  <c:v>869349921</c:v>
                </c:pt>
                <c:pt idx="21892">
                  <c:v>869349921</c:v>
                </c:pt>
                <c:pt idx="21893">
                  <c:v>869349921</c:v>
                </c:pt>
                <c:pt idx="21894">
                  <c:v>869349921</c:v>
                </c:pt>
                <c:pt idx="21895">
                  <c:v>869349921</c:v>
                </c:pt>
                <c:pt idx="21896">
                  <c:v>869349921</c:v>
                </c:pt>
                <c:pt idx="21897">
                  <c:v>869349921</c:v>
                </c:pt>
                <c:pt idx="21898">
                  <c:v>869349921</c:v>
                </c:pt>
                <c:pt idx="21899">
                  <c:v>869349921</c:v>
                </c:pt>
                <c:pt idx="21900">
                  <c:v>869349921</c:v>
                </c:pt>
                <c:pt idx="21901">
                  <c:v>869349921</c:v>
                </c:pt>
                <c:pt idx="21902">
                  <c:v>869527244</c:v>
                </c:pt>
                <c:pt idx="21903">
                  <c:v>869527244</c:v>
                </c:pt>
                <c:pt idx="21904">
                  <c:v>869527244</c:v>
                </c:pt>
                <c:pt idx="21905">
                  <c:v>869527244</c:v>
                </c:pt>
                <c:pt idx="21906">
                  <c:v>869527244</c:v>
                </c:pt>
                <c:pt idx="21907">
                  <c:v>869527244</c:v>
                </c:pt>
                <c:pt idx="21908">
                  <c:v>869598105</c:v>
                </c:pt>
                <c:pt idx="21909">
                  <c:v>869598105</c:v>
                </c:pt>
                <c:pt idx="21910">
                  <c:v>869598105</c:v>
                </c:pt>
                <c:pt idx="21911">
                  <c:v>869598105</c:v>
                </c:pt>
                <c:pt idx="21912">
                  <c:v>869598105</c:v>
                </c:pt>
                <c:pt idx="21913">
                  <c:v>869598105</c:v>
                </c:pt>
                <c:pt idx="21914">
                  <c:v>869598105</c:v>
                </c:pt>
                <c:pt idx="21915">
                  <c:v>869598105</c:v>
                </c:pt>
                <c:pt idx="21916">
                  <c:v>869598105</c:v>
                </c:pt>
                <c:pt idx="21917">
                  <c:v>869598105</c:v>
                </c:pt>
                <c:pt idx="21918">
                  <c:v>869598105</c:v>
                </c:pt>
                <c:pt idx="21919">
                  <c:v>869598105</c:v>
                </c:pt>
                <c:pt idx="21920">
                  <c:v>869598105</c:v>
                </c:pt>
                <c:pt idx="21921">
                  <c:v>869598105</c:v>
                </c:pt>
                <c:pt idx="21922">
                  <c:v>869598105</c:v>
                </c:pt>
                <c:pt idx="21923">
                  <c:v>869598105</c:v>
                </c:pt>
                <c:pt idx="21924">
                  <c:v>869598105</c:v>
                </c:pt>
                <c:pt idx="21925">
                  <c:v>869598105</c:v>
                </c:pt>
                <c:pt idx="21926">
                  <c:v>869598105</c:v>
                </c:pt>
                <c:pt idx="21927">
                  <c:v>869598105</c:v>
                </c:pt>
                <c:pt idx="21928">
                  <c:v>869598105</c:v>
                </c:pt>
                <c:pt idx="21929">
                  <c:v>869598105</c:v>
                </c:pt>
                <c:pt idx="21930">
                  <c:v>869920254</c:v>
                </c:pt>
                <c:pt idx="21931">
                  <c:v>869920254</c:v>
                </c:pt>
                <c:pt idx="21932">
                  <c:v>869920254</c:v>
                </c:pt>
                <c:pt idx="21933">
                  <c:v>869920254</c:v>
                </c:pt>
                <c:pt idx="21934">
                  <c:v>869920254</c:v>
                </c:pt>
                <c:pt idx="21935">
                  <c:v>869920254</c:v>
                </c:pt>
                <c:pt idx="21936">
                  <c:v>869920254</c:v>
                </c:pt>
                <c:pt idx="21937">
                  <c:v>869920254</c:v>
                </c:pt>
                <c:pt idx="21938">
                  <c:v>869920254</c:v>
                </c:pt>
                <c:pt idx="21939">
                  <c:v>869920254</c:v>
                </c:pt>
                <c:pt idx="21940">
                  <c:v>869920254</c:v>
                </c:pt>
                <c:pt idx="21941">
                  <c:v>869920254</c:v>
                </c:pt>
                <c:pt idx="21942">
                  <c:v>870041102</c:v>
                </c:pt>
                <c:pt idx="21943">
                  <c:v>870041102</c:v>
                </c:pt>
                <c:pt idx="21944">
                  <c:v>870041102</c:v>
                </c:pt>
                <c:pt idx="21945">
                  <c:v>870041102</c:v>
                </c:pt>
                <c:pt idx="21946">
                  <c:v>870041102</c:v>
                </c:pt>
                <c:pt idx="21947">
                  <c:v>870041102</c:v>
                </c:pt>
                <c:pt idx="21948">
                  <c:v>870041102</c:v>
                </c:pt>
                <c:pt idx="21949">
                  <c:v>870041102</c:v>
                </c:pt>
                <c:pt idx="21950">
                  <c:v>870041102</c:v>
                </c:pt>
                <c:pt idx="21951">
                  <c:v>870041102</c:v>
                </c:pt>
                <c:pt idx="21952">
                  <c:v>870041102</c:v>
                </c:pt>
                <c:pt idx="21953">
                  <c:v>870041102</c:v>
                </c:pt>
                <c:pt idx="21954">
                  <c:v>870041102</c:v>
                </c:pt>
                <c:pt idx="21955">
                  <c:v>870041102</c:v>
                </c:pt>
                <c:pt idx="21956">
                  <c:v>870041102</c:v>
                </c:pt>
                <c:pt idx="21957">
                  <c:v>870041102</c:v>
                </c:pt>
                <c:pt idx="21958">
                  <c:v>870041102</c:v>
                </c:pt>
                <c:pt idx="21959">
                  <c:v>870041102</c:v>
                </c:pt>
                <c:pt idx="21960">
                  <c:v>870053820</c:v>
                </c:pt>
                <c:pt idx="21961">
                  <c:v>870053820</c:v>
                </c:pt>
                <c:pt idx="21962">
                  <c:v>870053820</c:v>
                </c:pt>
                <c:pt idx="21963">
                  <c:v>870053820</c:v>
                </c:pt>
                <c:pt idx="21964">
                  <c:v>870053820</c:v>
                </c:pt>
                <c:pt idx="21965">
                  <c:v>870053820</c:v>
                </c:pt>
                <c:pt idx="21966">
                  <c:v>870053820</c:v>
                </c:pt>
                <c:pt idx="21967">
                  <c:v>870053820</c:v>
                </c:pt>
                <c:pt idx="21968">
                  <c:v>870053820</c:v>
                </c:pt>
                <c:pt idx="21969">
                  <c:v>870053820</c:v>
                </c:pt>
                <c:pt idx="21970">
                  <c:v>870053820</c:v>
                </c:pt>
                <c:pt idx="21971">
                  <c:v>870053820</c:v>
                </c:pt>
                <c:pt idx="21972">
                  <c:v>870053820</c:v>
                </c:pt>
                <c:pt idx="21973">
                  <c:v>870053820</c:v>
                </c:pt>
                <c:pt idx="21974">
                  <c:v>870053820</c:v>
                </c:pt>
                <c:pt idx="21975">
                  <c:v>870053820</c:v>
                </c:pt>
                <c:pt idx="21976">
                  <c:v>870053820</c:v>
                </c:pt>
                <c:pt idx="21977">
                  <c:v>870053820</c:v>
                </c:pt>
                <c:pt idx="21978">
                  <c:v>870053820</c:v>
                </c:pt>
                <c:pt idx="21979">
                  <c:v>870053820</c:v>
                </c:pt>
                <c:pt idx="21980">
                  <c:v>870053820</c:v>
                </c:pt>
                <c:pt idx="21981">
                  <c:v>870053820</c:v>
                </c:pt>
                <c:pt idx="21982">
                  <c:v>870053820</c:v>
                </c:pt>
                <c:pt idx="21983">
                  <c:v>870053820</c:v>
                </c:pt>
                <c:pt idx="21984">
                  <c:v>870159402</c:v>
                </c:pt>
                <c:pt idx="21985">
                  <c:v>870159402</c:v>
                </c:pt>
                <c:pt idx="21986">
                  <c:v>870159402</c:v>
                </c:pt>
                <c:pt idx="21987">
                  <c:v>870159402</c:v>
                </c:pt>
                <c:pt idx="21988">
                  <c:v>870159402</c:v>
                </c:pt>
                <c:pt idx="21989">
                  <c:v>870159402</c:v>
                </c:pt>
                <c:pt idx="21990">
                  <c:v>870159402</c:v>
                </c:pt>
                <c:pt idx="21991">
                  <c:v>870159402</c:v>
                </c:pt>
                <c:pt idx="21992">
                  <c:v>870159402</c:v>
                </c:pt>
                <c:pt idx="21993">
                  <c:v>870159402</c:v>
                </c:pt>
                <c:pt idx="21994">
                  <c:v>870159402</c:v>
                </c:pt>
                <c:pt idx="21995">
                  <c:v>870159402</c:v>
                </c:pt>
                <c:pt idx="21996">
                  <c:v>870879328</c:v>
                </c:pt>
                <c:pt idx="21997">
                  <c:v>870879328</c:v>
                </c:pt>
                <c:pt idx="21998">
                  <c:v>870879328</c:v>
                </c:pt>
                <c:pt idx="21999">
                  <c:v>870879328</c:v>
                </c:pt>
                <c:pt idx="22000">
                  <c:v>870879328</c:v>
                </c:pt>
                <c:pt idx="22001">
                  <c:v>870879328</c:v>
                </c:pt>
                <c:pt idx="22002">
                  <c:v>871191338</c:v>
                </c:pt>
                <c:pt idx="22003">
                  <c:v>871191338</c:v>
                </c:pt>
                <c:pt idx="22004">
                  <c:v>871191338</c:v>
                </c:pt>
                <c:pt idx="22005">
                  <c:v>871191338</c:v>
                </c:pt>
                <c:pt idx="22006">
                  <c:v>871191338</c:v>
                </c:pt>
                <c:pt idx="22007">
                  <c:v>871191338</c:v>
                </c:pt>
                <c:pt idx="22008">
                  <c:v>871191338</c:v>
                </c:pt>
                <c:pt idx="22009">
                  <c:v>871371839</c:v>
                </c:pt>
                <c:pt idx="22010">
                  <c:v>871371839</c:v>
                </c:pt>
                <c:pt idx="22011">
                  <c:v>871371839</c:v>
                </c:pt>
                <c:pt idx="22012">
                  <c:v>871371839</c:v>
                </c:pt>
                <c:pt idx="22013">
                  <c:v>871371839</c:v>
                </c:pt>
                <c:pt idx="22014">
                  <c:v>871371839</c:v>
                </c:pt>
                <c:pt idx="22015">
                  <c:v>871371839</c:v>
                </c:pt>
                <c:pt idx="22016">
                  <c:v>871371839</c:v>
                </c:pt>
                <c:pt idx="22017">
                  <c:v>871371839</c:v>
                </c:pt>
                <c:pt idx="22018">
                  <c:v>871371839</c:v>
                </c:pt>
                <c:pt idx="22019">
                  <c:v>871371839</c:v>
                </c:pt>
                <c:pt idx="22020">
                  <c:v>871371839</c:v>
                </c:pt>
                <c:pt idx="22021">
                  <c:v>871371839</c:v>
                </c:pt>
                <c:pt idx="22022">
                  <c:v>871561409</c:v>
                </c:pt>
                <c:pt idx="22023">
                  <c:v>871561409</c:v>
                </c:pt>
                <c:pt idx="22024">
                  <c:v>871561409</c:v>
                </c:pt>
                <c:pt idx="22025">
                  <c:v>871561409</c:v>
                </c:pt>
                <c:pt idx="22026">
                  <c:v>871561409</c:v>
                </c:pt>
                <c:pt idx="22027">
                  <c:v>871561409</c:v>
                </c:pt>
                <c:pt idx="22028">
                  <c:v>871561409</c:v>
                </c:pt>
                <c:pt idx="22029">
                  <c:v>871561409</c:v>
                </c:pt>
                <c:pt idx="22030">
                  <c:v>871561409</c:v>
                </c:pt>
                <c:pt idx="22031">
                  <c:v>871561409</c:v>
                </c:pt>
                <c:pt idx="22032">
                  <c:v>871561409</c:v>
                </c:pt>
                <c:pt idx="22033">
                  <c:v>872600412</c:v>
                </c:pt>
                <c:pt idx="22034">
                  <c:v>872600412</c:v>
                </c:pt>
                <c:pt idx="22035">
                  <c:v>872600412</c:v>
                </c:pt>
                <c:pt idx="22036">
                  <c:v>872809331</c:v>
                </c:pt>
                <c:pt idx="22037">
                  <c:v>872809331</c:v>
                </c:pt>
                <c:pt idx="22038">
                  <c:v>872809331</c:v>
                </c:pt>
                <c:pt idx="22039">
                  <c:v>872835651</c:v>
                </c:pt>
                <c:pt idx="22040">
                  <c:v>872835651</c:v>
                </c:pt>
                <c:pt idx="22041">
                  <c:v>872835651</c:v>
                </c:pt>
                <c:pt idx="22042">
                  <c:v>872835651</c:v>
                </c:pt>
                <c:pt idx="22043">
                  <c:v>872835651</c:v>
                </c:pt>
                <c:pt idx="22044">
                  <c:v>872835651</c:v>
                </c:pt>
                <c:pt idx="22045">
                  <c:v>872835651</c:v>
                </c:pt>
                <c:pt idx="22046">
                  <c:v>872835651</c:v>
                </c:pt>
                <c:pt idx="22047">
                  <c:v>873014216</c:v>
                </c:pt>
                <c:pt idx="22048">
                  <c:v>873014216</c:v>
                </c:pt>
                <c:pt idx="22049">
                  <c:v>873014216</c:v>
                </c:pt>
                <c:pt idx="22050">
                  <c:v>873014216</c:v>
                </c:pt>
                <c:pt idx="22051">
                  <c:v>873014216</c:v>
                </c:pt>
                <c:pt idx="22052">
                  <c:v>873126026</c:v>
                </c:pt>
                <c:pt idx="22053">
                  <c:v>873126026</c:v>
                </c:pt>
                <c:pt idx="22054">
                  <c:v>873126026</c:v>
                </c:pt>
                <c:pt idx="22055">
                  <c:v>873126026</c:v>
                </c:pt>
                <c:pt idx="22056">
                  <c:v>873126026</c:v>
                </c:pt>
                <c:pt idx="22057">
                  <c:v>873126026</c:v>
                </c:pt>
                <c:pt idx="22058">
                  <c:v>873126026</c:v>
                </c:pt>
                <c:pt idx="22059">
                  <c:v>873126026</c:v>
                </c:pt>
                <c:pt idx="22060">
                  <c:v>873388415</c:v>
                </c:pt>
                <c:pt idx="22061">
                  <c:v>873515262</c:v>
                </c:pt>
                <c:pt idx="22062">
                  <c:v>873515262</c:v>
                </c:pt>
                <c:pt idx="22063">
                  <c:v>873515262</c:v>
                </c:pt>
                <c:pt idx="22064">
                  <c:v>873515262</c:v>
                </c:pt>
                <c:pt idx="22065">
                  <c:v>873515262</c:v>
                </c:pt>
                <c:pt idx="22066">
                  <c:v>873515262</c:v>
                </c:pt>
                <c:pt idx="22067">
                  <c:v>873515262</c:v>
                </c:pt>
                <c:pt idx="22068">
                  <c:v>873515262</c:v>
                </c:pt>
                <c:pt idx="22069">
                  <c:v>873515262</c:v>
                </c:pt>
                <c:pt idx="22070">
                  <c:v>873515262</c:v>
                </c:pt>
                <c:pt idx="22071">
                  <c:v>873515262</c:v>
                </c:pt>
                <c:pt idx="22072">
                  <c:v>873878356</c:v>
                </c:pt>
                <c:pt idx="22073">
                  <c:v>873878356</c:v>
                </c:pt>
                <c:pt idx="22074">
                  <c:v>873878356</c:v>
                </c:pt>
                <c:pt idx="22075">
                  <c:v>873878356</c:v>
                </c:pt>
                <c:pt idx="22076">
                  <c:v>873878356</c:v>
                </c:pt>
                <c:pt idx="22077">
                  <c:v>873878356</c:v>
                </c:pt>
                <c:pt idx="22078">
                  <c:v>873878356</c:v>
                </c:pt>
                <c:pt idx="22079">
                  <c:v>874293270</c:v>
                </c:pt>
                <c:pt idx="22080">
                  <c:v>874293270</c:v>
                </c:pt>
                <c:pt idx="22081">
                  <c:v>875429408</c:v>
                </c:pt>
                <c:pt idx="22082">
                  <c:v>875510336</c:v>
                </c:pt>
                <c:pt idx="22083">
                  <c:v>876261018</c:v>
                </c:pt>
                <c:pt idx="22084">
                  <c:v>876261018</c:v>
                </c:pt>
                <c:pt idx="22085">
                  <c:v>876261018</c:v>
                </c:pt>
                <c:pt idx="22086">
                  <c:v>876506320</c:v>
                </c:pt>
                <c:pt idx="22087">
                  <c:v>876563033</c:v>
                </c:pt>
                <c:pt idx="22088">
                  <c:v>876563033</c:v>
                </c:pt>
                <c:pt idx="22089">
                  <c:v>876563033</c:v>
                </c:pt>
                <c:pt idx="22090">
                  <c:v>877495906</c:v>
                </c:pt>
                <c:pt idx="22091">
                  <c:v>877495906</c:v>
                </c:pt>
                <c:pt idx="22092">
                  <c:v>877495906</c:v>
                </c:pt>
                <c:pt idx="22093">
                  <c:v>877495906</c:v>
                </c:pt>
                <c:pt idx="22094">
                  <c:v>877495906</c:v>
                </c:pt>
                <c:pt idx="22095">
                  <c:v>877495906</c:v>
                </c:pt>
                <c:pt idx="22096">
                  <c:v>877495906</c:v>
                </c:pt>
                <c:pt idx="22097">
                  <c:v>877495906</c:v>
                </c:pt>
                <c:pt idx="22098">
                  <c:v>877495906</c:v>
                </c:pt>
                <c:pt idx="22099">
                  <c:v>877495906</c:v>
                </c:pt>
                <c:pt idx="22100">
                  <c:v>877495906</c:v>
                </c:pt>
                <c:pt idx="22101">
                  <c:v>877658763</c:v>
                </c:pt>
                <c:pt idx="22102">
                  <c:v>877737699</c:v>
                </c:pt>
                <c:pt idx="22103">
                  <c:v>877737699</c:v>
                </c:pt>
                <c:pt idx="22104">
                  <c:v>877737699</c:v>
                </c:pt>
                <c:pt idx="22105">
                  <c:v>877737699</c:v>
                </c:pt>
                <c:pt idx="22106">
                  <c:v>877737699</c:v>
                </c:pt>
                <c:pt idx="22107">
                  <c:v>877737699</c:v>
                </c:pt>
                <c:pt idx="22108">
                  <c:v>877737699</c:v>
                </c:pt>
                <c:pt idx="22109">
                  <c:v>877889397</c:v>
                </c:pt>
                <c:pt idx="22110">
                  <c:v>877889397</c:v>
                </c:pt>
                <c:pt idx="22111">
                  <c:v>877889397</c:v>
                </c:pt>
                <c:pt idx="22112">
                  <c:v>877889397</c:v>
                </c:pt>
                <c:pt idx="22113">
                  <c:v>877889397</c:v>
                </c:pt>
                <c:pt idx="22114">
                  <c:v>877889397</c:v>
                </c:pt>
                <c:pt idx="22115">
                  <c:v>877889397</c:v>
                </c:pt>
                <c:pt idx="22116">
                  <c:v>877889397</c:v>
                </c:pt>
                <c:pt idx="22117">
                  <c:v>877889397</c:v>
                </c:pt>
                <c:pt idx="22118">
                  <c:v>877889397</c:v>
                </c:pt>
                <c:pt idx="22119">
                  <c:v>877889397</c:v>
                </c:pt>
                <c:pt idx="22120">
                  <c:v>877889397</c:v>
                </c:pt>
                <c:pt idx="22121">
                  <c:v>877889397</c:v>
                </c:pt>
                <c:pt idx="22122">
                  <c:v>877889397</c:v>
                </c:pt>
                <c:pt idx="22123">
                  <c:v>877923320</c:v>
                </c:pt>
                <c:pt idx="22124">
                  <c:v>877923320</c:v>
                </c:pt>
                <c:pt idx="22125">
                  <c:v>877923320</c:v>
                </c:pt>
                <c:pt idx="22126">
                  <c:v>877923320</c:v>
                </c:pt>
                <c:pt idx="22127">
                  <c:v>877923320</c:v>
                </c:pt>
                <c:pt idx="22128">
                  <c:v>877923320</c:v>
                </c:pt>
                <c:pt idx="22129">
                  <c:v>878006310</c:v>
                </c:pt>
                <c:pt idx="22130">
                  <c:v>878006310</c:v>
                </c:pt>
                <c:pt idx="22131">
                  <c:v>878006310</c:v>
                </c:pt>
                <c:pt idx="22132">
                  <c:v>878006310</c:v>
                </c:pt>
                <c:pt idx="22133">
                  <c:v>878006310</c:v>
                </c:pt>
                <c:pt idx="22134">
                  <c:v>878006310</c:v>
                </c:pt>
                <c:pt idx="22135">
                  <c:v>878006310</c:v>
                </c:pt>
                <c:pt idx="22136">
                  <c:v>878006310</c:v>
                </c:pt>
                <c:pt idx="22137">
                  <c:v>878006310</c:v>
                </c:pt>
                <c:pt idx="22138">
                  <c:v>878006310</c:v>
                </c:pt>
                <c:pt idx="22139">
                  <c:v>878006310</c:v>
                </c:pt>
                <c:pt idx="22140">
                  <c:v>878006310</c:v>
                </c:pt>
                <c:pt idx="22141">
                  <c:v>878006310</c:v>
                </c:pt>
                <c:pt idx="22142">
                  <c:v>878006310</c:v>
                </c:pt>
                <c:pt idx="22143">
                  <c:v>878006310</c:v>
                </c:pt>
                <c:pt idx="22144">
                  <c:v>878006310</c:v>
                </c:pt>
                <c:pt idx="22145">
                  <c:v>878006310</c:v>
                </c:pt>
                <c:pt idx="22146">
                  <c:v>878023940</c:v>
                </c:pt>
                <c:pt idx="22147">
                  <c:v>878023940</c:v>
                </c:pt>
                <c:pt idx="22148">
                  <c:v>878023940</c:v>
                </c:pt>
                <c:pt idx="22149">
                  <c:v>878023940</c:v>
                </c:pt>
                <c:pt idx="22150">
                  <c:v>878023940</c:v>
                </c:pt>
                <c:pt idx="22151">
                  <c:v>878023940</c:v>
                </c:pt>
                <c:pt idx="22152">
                  <c:v>878023940</c:v>
                </c:pt>
                <c:pt idx="22153">
                  <c:v>878023940</c:v>
                </c:pt>
                <c:pt idx="22154">
                  <c:v>878023940</c:v>
                </c:pt>
                <c:pt idx="22155">
                  <c:v>878023940</c:v>
                </c:pt>
                <c:pt idx="22156">
                  <c:v>878023940</c:v>
                </c:pt>
                <c:pt idx="22157">
                  <c:v>878023940</c:v>
                </c:pt>
                <c:pt idx="22158">
                  <c:v>878023940</c:v>
                </c:pt>
                <c:pt idx="22159">
                  <c:v>878023940</c:v>
                </c:pt>
                <c:pt idx="22160">
                  <c:v>878023940</c:v>
                </c:pt>
                <c:pt idx="22161">
                  <c:v>879254498</c:v>
                </c:pt>
                <c:pt idx="22162">
                  <c:v>879254498</c:v>
                </c:pt>
                <c:pt idx="22163">
                  <c:v>879254498</c:v>
                </c:pt>
                <c:pt idx="22164">
                  <c:v>879254498</c:v>
                </c:pt>
                <c:pt idx="22165">
                  <c:v>879344413</c:v>
                </c:pt>
                <c:pt idx="22166">
                  <c:v>879344413</c:v>
                </c:pt>
                <c:pt idx="22167">
                  <c:v>879344413</c:v>
                </c:pt>
                <c:pt idx="22168">
                  <c:v>879344413</c:v>
                </c:pt>
                <c:pt idx="22169">
                  <c:v>879648447</c:v>
                </c:pt>
                <c:pt idx="22170">
                  <c:v>879648447</c:v>
                </c:pt>
                <c:pt idx="22171">
                  <c:v>879648447</c:v>
                </c:pt>
                <c:pt idx="22172">
                  <c:v>879648447</c:v>
                </c:pt>
                <c:pt idx="22173">
                  <c:v>879648447</c:v>
                </c:pt>
                <c:pt idx="22174">
                  <c:v>879753926</c:v>
                </c:pt>
                <c:pt idx="22175">
                  <c:v>879753926</c:v>
                </c:pt>
                <c:pt idx="22176">
                  <c:v>879753926</c:v>
                </c:pt>
                <c:pt idx="22177">
                  <c:v>879753926</c:v>
                </c:pt>
                <c:pt idx="22178">
                  <c:v>879753926</c:v>
                </c:pt>
                <c:pt idx="22179">
                  <c:v>879753926</c:v>
                </c:pt>
                <c:pt idx="22180">
                  <c:v>879753926</c:v>
                </c:pt>
                <c:pt idx="22181">
                  <c:v>879753926</c:v>
                </c:pt>
                <c:pt idx="22182">
                  <c:v>879753926</c:v>
                </c:pt>
                <c:pt idx="22183">
                  <c:v>879753926</c:v>
                </c:pt>
                <c:pt idx="22184">
                  <c:v>879753926</c:v>
                </c:pt>
                <c:pt idx="22185">
                  <c:v>879753926</c:v>
                </c:pt>
                <c:pt idx="22186">
                  <c:v>879753926</c:v>
                </c:pt>
                <c:pt idx="22187">
                  <c:v>879753926</c:v>
                </c:pt>
                <c:pt idx="22188">
                  <c:v>879772114</c:v>
                </c:pt>
                <c:pt idx="22189">
                  <c:v>879772114</c:v>
                </c:pt>
                <c:pt idx="22190">
                  <c:v>879772114</c:v>
                </c:pt>
                <c:pt idx="22191">
                  <c:v>879772114</c:v>
                </c:pt>
                <c:pt idx="22192">
                  <c:v>879772114</c:v>
                </c:pt>
                <c:pt idx="22193">
                  <c:v>880131208</c:v>
                </c:pt>
                <c:pt idx="22194">
                  <c:v>880131208</c:v>
                </c:pt>
                <c:pt idx="22195">
                  <c:v>880131208</c:v>
                </c:pt>
                <c:pt idx="22196">
                  <c:v>880131208</c:v>
                </c:pt>
                <c:pt idx="22197">
                  <c:v>880131208</c:v>
                </c:pt>
                <c:pt idx="22198">
                  <c:v>880131208</c:v>
                </c:pt>
                <c:pt idx="22199">
                  <c:v>880131208</c:v>
                </c:pt>
                <c:pt idx="22200">
                  <c:v>880131208</c:v>
                </c:pt>
                <c:pt idx="22201">
                  <c:v>880131208</c:v>
                </c:pt>
                <c:pt idx="22202">
                  <c:v>880131208</c:v>
                </c:pt>
                <c:pt idx="22203">
                  <c:v>880131208</c:v>
                </c:pt>
                <c:pt idx="22204">
                  <c:v>880131208</c:v>
                </c:pt>
                <c:pt idx="22205">
                  <c:v>880131208</c:v>
                </c:pt>
                <c:pt idx="22206">
                  <c:v>880131208</c:v>
                </c:pt>
                <c:pt idx="22207">
                  <c:v>880131208</c:v>
                </c:pt>
                <c:pt idx="22208">
                  <c:v>880131208</c:v>
                </c:pt>
                <c:pt idx="22209">
                  <c:v>880131208</c:v>
                </c:pt>
                <c:pt idx="22210">
                  <c:v>880131208</c:v>
                </c:pt>
                <c:pt idx="22211">
                  <c:v>880131208</c:v>
                </c:pt>
                <c:pt idx="22212">
                  <c:v>880131208</c:v>
                </c:pt>
                <c:pt idx="22213">
                  <c:v>880131208</c:v>
                </c:pt>
                <c:pt idx="22214">
                  <c:v>880131208</c:v>
                </c:pt>
                <c:pt idx="22215">
                  <c:v>880291047</c:v>
                </c:pt>
                <c:pt idx="22216">
                  <c:v>880291047</c:v>
                </c:pt>
                <c:pt idx="22217">
                  <c:v>880291047</c:v>
                </c:pt>
                <c:pt idx="22218">
                  <c:v>880291047</c:v>
                </c:pt>
                <c:pt idx="22219">
                  <c:v>880291047</c:v>
                </c:pt>
                <c:pt idx="22220">
                  <c:v>880315406</c:v>
                </c:pt>
                <c:pt idx="22221">
                  <c:v>880315406</c:v>
                </c:pt>
                <c:pt idx="22222">
                  <c:v>880315406</c:v>
                </c:pt>
                <c:pt idx="22223">
                  <c:v>880315406</c:v>
                </c:pt>
                <c:pt idx="22224">
                  <c:v>880315406</c:v>
                </c:pt>
                <c:pt idx="22225">
                  <c:v>880315406</c:v>
                </c:pt>
                <c:pt idx="22226">
                  <c:v>880315406</c:v>
                </c:pt>
                <c:pt idx="22227">
                  <c:v>880315406</c:v>
                </c:pt>
                <c:pt idx="22228">
                  <c:v>880315406</c:v>
                </c:pt>
                <c:pt idx="22229">
                  <c:v>880315406</c:v>
                </c:pt>
                <c:pt idx="22230">
                  <c:v>880315406</c:v>
                </c:pt>
                <c:pt idx="22231">
                  <c:v>880315406</c:v>
                </c:pt>
                <c:pt idx="22232">
                  <c:v>880315406</c:v>
                </c:pt>
                <c:pt idx="22233">
                  <c:v>880315406</c:v>
                </c:pt>
                <c:pt idx="22234">
                  <c:v>880315406</c:v>
                </c:pt>
                <c:pt idx="22235">
                  <c:v>880315406</c:v>
                </c:pt>
                <c:pt idx="22236">
                  <c:v>880315406</c:v>
                </c:pt>
                <c:pt idx="22237">
                  <c:v>880342284</c:v>
                </c:pt>
                <c:pt idx="22238">
                  <c:v>880342284</c:v>
                </c:pt>
                <c:pt idx="22239">
                  <c:v>880342284</c:v>
                </c:pt>
                <c:pt idx="22240">
                  <c:v>880342284</c:v>
                </c:pt>
                <c:pt idx="22241">
                  <c:v>880342284</c:v>
                </c:pt>
                <c:pt idx="22242">
                  <c:v>880342284</c:v>
                </c:pt>
                <c:pt idx="22243">
                  <c:v>880342284</c:v>
                </c:pt>
                <c:pt idx="22244">
                  <c:v>880342284</c:v>
                </c:pt>
                <c:pt idx="22245">
                  <c:v>880342284</c:v>
                </c:pt>
                <c:pt idx="22246">
                  <c:v>880342284</c:v>
                </c:pt>
                <c:pt idx="22247">
                  <c:v>880342284</c:v>
                </c:pt>
                <c:pt idx="22248">
                  <c:v>880342284</c:v>
                </c:pt>
                <c:pt idx="22249">
                  <c:v>880342284</c:v>
                </c:pt>
                <c:pt idx="22250">
                  <c:v>880342284</c:v>
                </c:pt>
                <c:pt idx="22251">
                  <c:v>880420615</c:v>
                </c:pt>
                <c:pt idx="22252">
                  <c:v>880420615</c:v>
                </c:pt>
                <c:pt idx="22253">
                  <c:v>880420615</c:v>
                </c:pt>
                <c:pt idx="22254">
                  <c:v>880420615</c:v>
                </c:pt>
                <c:pt idx="22255">
                  <c:v>880420615</c:v>
                </c:pt>
                <c:pt idx="22256">
                  <c:v>880420615</c:v>
                </c:pt>
                <c:pt idx="22257">
                  <c:v>880420615</c:v>
                </c:pt>
                <c:pt idx="22258">
                  <c:v>880420615</c:v>
                </c:pt>
                <c:pt idx="22259">
                  <c:v>880420615</c:v>
                </c:pt>
                <c:pt idx="22260">
                  <c:v>880420615</c:v>
                </c:pt>
                <c:pt idx="22261">
                  <c:v>880927684</c:v>
                </c:pt>
                <c:pt idx="22262">
                  <c:v>880927684</c:v>
                </c:pt>
                <c:pt idx="22263">
                  <c:v>881570903</c:v>
                </c:pt>
                <c:pt idx="22264">
                  <c:v>881570903</c:v>
                </c:pt>
                <c:pt idx="22265">
                  <c:v>881570903</c:v>
                </c:pt>
                <c:pt idx="22266">
                  <c:v>881609632</c:v>
                </c:pt>
                <c:pt idx="22267">
                  <c:v>881609632</c:v>
                </c:pt>
                <c:pt idx="22268">
                  <c:v>881609632</c:v>
                </c:pt>
                <c:pt idx="22269">
                  <c:v>881609632</c:v>
                </c:pt>
                <c:pt idx="22270">
                  <c:v>881609632</c:v>
                </c:pt>
                <c:pt idx="22271">
                  <c:v>881609632</c:v>
                </c:pt>
                <c:pt idx="22272">
                  <c:v>881609632</c:v>
                </c:pt>
                <c:pt idx="22273">
                  <c:v>881609632</c:v>
                </c:pt>
                <c:pt idx="22274">
                  <c:v>881609632</c:v>
                </c:pt>
                <c:pt idx="22275">
                  <c:v>881609632</c:v>
                </c:pt>
                <c:pt idx="22276">
                  <c:v>881609632</c:v>
                </c:pt>
                <c:pt idx="22277">
                  <c:v>881609632</c:v>
                </c:pt>
                <c:pt idx="22278">
                  <c:v>881609632</c:v>
                </c:pt>
                <c:pt idx="22279">
                  <c:v>881609632</c:v>
                </c:pt>
                <c:pt idx="22280">
                  <c:v>881609632</c:v>
                </c:pt>
                <c:pt idx="22281">
                  <c:v>881609632</c:v>
                </c:pt>
                <c:pt idx="22282">
                  <c:v>881609632</c:v>
                </c:pt>
                <c:pt idx="22283">
                  <c:v>881609632</c:v>
                </c:pt>
                <c:pt idx="22284">
                  <c:v>881609632</c:v>
                </c:pt>
                <c:pt idx="22285">
                  <c:v>881609632</c:v>
                </c:pt>
                <c:pt idx="22286">
                  <c:v>881609632</c:v>
                </c:pt>
                <c:pt idx="22287">
                  <c:v>881609632</c:v>
                </c:pt>
                <c:pt idx="22288">
                  <c:v>881609632</c:v>
                </c:pt>
                <c:pt idx="22289">
                  <c:v>881609632</c:v>
                </c:pt>
                <c:pt idx="22290">
                  <c:v>881609632</c:v>
                </c:pt>
                <c:pt idx="22291">
                  <c:v>881609632</c:v>
                </c:pt>
                <c:pt idx="22292">
                  <c:v>881609632</c:v>
                </c:pt>
                <c:pt idx="22293">
                  <c:v>881609632</c:v>
                </c:pt>
                <c:pt idx="22294">
                  <c:v>881609632</c:v>
                </c:pt>
                <c:pt idx="22295">
                  <c:v>881609632</c:v>
                </c:pt>
                <c:pt idx="22296">
                  <c:v>881609632</c:v>
                </c:pt>
                <c:pt idx="22297">
                  <c:v>881609632</c:v>
                </c:pt>
                <c:pt idx="22298">
                  <c:v>881609632</c:v>
                </c:pt>
                <c:pt idx="22299">
                  <c:v>881609632</c:v>
                </c:pt>
                <c:pt idx="22300">
                  <c:v>881609632</c:v>
                </c:pt>
                <c:pt idx="22301">
                  <c:v>881609632</c:v>
                </c:pt>
                <c:pt idx="22302">
                  <c:v>881609632</c:v>
                </c:pt>
                <c:pt idx="22303">
                  <c:v>882071433</c:v>
                </c:pt>
                <c:pt idx="22304">
                  <c:v>882071433</c:v>
                </c:pt>
                <c:pt idx="22305">
                  <c:v>882071433</c:v>
                </c:pt>
                <c:pt idx="22306">
                  <c:v>882071433</c:v>
                </c:pt>
                <c:pt idx="22307">
                  <c:v>882071433</c:v>
                </c:pt>
                <c:pt idx="22308">
                  <c:v>882071433</c:v>
                </c:pt>
                <c:pt idx="22309">
                  <c:v>882071433</c:v>
                </c:pt>
                <c:pt idx="22310">
                  <c:v>882071433</c:v>
                </c:pt>
                <c:pt idx="22311">
                  <c:v>882071433</c:v>
                </c:pt>
                <c:pt idx="22312">
                  <c:v>882071433</c:v>
                </c:pt>
                <c:pt idx="22313">
                  <c:v>882071433</c:v>
                </c:pt>
                <c:pt idx="22314">
                  <c:v>882071433</c:v>
                </c:pt>
                <c:pt idx="22315">
                  <c:v>882071433</c:v>
                </c:pt>
                <c:pt idx="22316">
                  <c:v>882071433</c:v>
                </c:pt>
                <c:pt idx="22317">
                  <c:v>882077370</c:v>
                </c:pt>
                <c:pt idx="22318">
                  <c:v>882077370</c:v>
                </c:pt>
                <c:pt idx="22319">
                  <c:v>882077370</c:v>
                </c:pt>
                <c:pt idx="22320">
                  <c:v>882077370</c:v>
                </c:pt>
                <c:pt idx="22321">
                  <c:v>882077370</c:v>
                </c:pt>
                <c:pt idx="22322">
                  <c:v>882077370</c:v>
                </c:pt>
                <c:pt idx="22323">
                  <c:v>882077370</c:v>
                </c:pt>
                <c:pt idx="22324">
                  <c:v>882077370</c:v>
                </c:pt>
                <c:pt idx="22325">
                  <c:v>882077370</c:v>
                </c:pt>
                <c:pt idx="22326">
                  <c:v>882077370</c:v>
                </c:pt>
                <c:pt idx="22327">
                  <c:v>882077370</c:v>
                </c:pt>
                <c:pt idx="22328">
                  <c:v>882077370</c:v>
                </c:pt>
                <c:pt idx="22329">
                  <c:v>882077370</c:v>
                </c:pt>
                <c:pt idx="22330">
                  <c:v>882077370</c:v>
                </c:pt>
                <c:pt idx="22331">
                  <c:v>882077370</c:v>
                </c:pt>
                <c:pt idx="22332">
                  <c:v>882077370</c:v>
                </c:pt>
                <c:pt idx="22333">
                  <c:v>882077370</c:v>
                </c:pt>
                <c:pt idx="22334">
                  <c:v>882077370</c:v>
                </c:pt>
                <c:pt idx="22335">
                  <c:v>882077370</c:v>
                </c:pt>
                <c:pt idx="22336">
                  <c:v>882077370</c:v>
                </c:pt>
                <c:pt idx="22337">
                  <c:v>882077370</c:v>
                </c:pt>
                <c:pt idx="22338">
                  <c:v>882077370</c:v>
                </c:pt>
                <c:pt idx="22339">
                  <c:v>882077370</c:v>
                </c:pt>
                <c:pt idx="22340">
                  <c:v>882106664</c:v>
                </c:pt>
                <c:pt idx="22341">
                  <c:v>882106664</c:v>
                </c:pt>
                <c:pt idx="22342">
                  <c:v>882106664</c:v>
                </c:pt>
                <c:pt idx="22343">
                  <c:v>882174789</c:v>
                </c:pt>
                <c:pt idx="22344">
                  <c:v>882174789</c:v>
                </c:pt>
                <c:pt idx="22345">
                  <c:v>882174789</c:v>
                </c:pt>
                <c:pt idx="22346">
                  <c:v>882174789</c:v>
                </c:pt>
                <c:pt idx="22347">
                  <c:v>882174789</c:v>
                </c:pt>
                <c:pt idx="22348">
                  <c:v>882174789</c:v>
                </c:pt>
                <c:pt idx="22349">
                  <c:v>882174789</c:v>
                </c:pt>
                <c:pt idx="22350">
                  <c:v>882238285</c:v>
                </c:pt>
                <c:pt idx="22351">
                  <c:v>882238285</c:v>
                </c:pt>
                <c:pt idx="22352">
                  <c:v>882238285</c:v>
                </c:pt>
                <c:pt idx="22353">
                  <c:v>882238285</c:v>
                </c:pt>
                <c:pt idx="22354">
                  <c:v>882238285</c:v>
                </c:pt>
                <c:pt idx="22355">
                  <c:v>882238285</c:v>
                </c:pt>
                <c:pt idx="22356">
                  <c:v>882238285</c:v>
                </c:pt>
                <c:pt idx="22357">
                  <c:v>882238285</c:v>
                </c:pt>
                <c:pt idx="22358">
                  <c:v>882238285</c:v>
                </c:pt>
                <c:pt idx="22359">
                  <c:v>882238285</c:v>
                </c:pt>
                <c:pt idx="22360">
                  <c:v>882238285</c:v>
                </c:pt>
                <c:pt idx="22361">
                  <c:v>882348230</c:v>
                </c:pt>
                <c:pt idx="22362">
                  <c:v>882348230</c:v>
                </c:pt>
                <c:pt idx="22363">
                  <c:v>882348230</c:v>
                </c:pt>
                <c:pt idx="22364">
                  <c:v>882348230</c:v>
                </c:pt>
                <c:pt idx="22365">
                  <c:v>882348230</c:v>
                </c:pt>
                <c:pt idx="22366">
                  <c:v>882348230</c:v>
                </c:pt>
                <c:pt idx="22367">
                  <c:v>882348230</c:v>
                </c:pt>
                <c:pt idx="22368">
                  <c:v>882348230</c:v>
                </c:pt>
                <c:pt idx="22369">
                  <c:v>882348230</c:v>
                </c:pt>
                <c:pt idx="22370">
                  <c:v>882348230</c:v>
                </c:pt>
                <c:pt idx="22371">
                  <c:v>882348230</c:v>
                </c:pt>
                <c:pt idx="22372">
                  <c:v>882348230</c:v>
                </c:pt>
                <c:pt idx="22373">
                  <c:v>882348230</c:v>
                </c:pt>
                <c:pt idx="22374">
                  <c:v>882348230</c:v>
                </c:pt>
                <c:pt idx="22375">
                  <c:v>882348230</c:v>
                </c:pt>
                <c:pt idx="22376">
                  <c:v>882348230</c:v>
                </c:pt>
                <c:pt idx="22377">
                  <c:v>882348230</c:v>
                </c:pt>
                <c:pt idx="22378">
                  <c:v>882348230</c:v>
                </c:pt>
                <c:pt idx="22379">
                  <c:v>882348230</c:v>
                </c:pt>
                <c:pt idx="22380">
                  <c:v>882348230</c:v>
                </c:pt>
                <c:pt idx="22381">
                  <c:v>882348230</c:v>
                </c:pt>
                <c:pt idx="22382">
                  <c:v>882348230</c:v>
                </c:pt>
                <c:pt idx="22383">
                  <c:v>882395882</c:v>
                </c:pt>
                <c:pt idx="22384">
                  <c:v>882395882</c:v>
                </c:pt>
                <c:pt idx="22385">
                  <c:v>882395882</c:v>
                </c:pt>
                <c:pt idx="22386">
                  <c:v>882395882</c:v>
                </c:pt>
                <c:pt idx="22387">
                  <c:v>884199040</c:v>
                </c:pt>
                <c:pt idx="22388">
                  <c:v>884199040</c:v>
                </c:pt>
                <c:pt idx="22389">
                  <c:v>884199040</c:v>
                </c:pt>
                <c:pt idx="22390">
                  <c:v>884199040</c:v>
                </c:pt>
                <c:pt idx="22391">
                  <c:v>884199040</c:v>
                </c:pt>
                <c:pt idx="22392">
                  <c:v>884199040</c:v>
                </c:pt>
                <c:pt idx="22393">
                  <c:v>884199040</c:v>
                </c:pt>
                <c:pt idx="22394">
                  <c:v>884206047</c:v>
                </c:pt>
                <c:pt idx="22395">
                  <c:v>884206047</c:v>
                </c:pt>
                <c:pt idx="22396">
                  <c:v>884206047</c:v>
                </c:pt>
                <c:pt idx="22397">
                  <c:v>884206047</c:v>
                </c:pt>
                <c:pt idx="22398">
                  <c:v>884206047</c:v>
                </c:pt>
                <c:pt idx="22399">
                  <c:v>884267866</c:v>
                </c:pt>
                <c:pt idx="22400">
                  <c:v>884267866</c:v>
                </c:pt>
                <c:pt idx="22401">
                  <c:v>884267866</c:v>
                </c:pt>
                <c:pt idx="22402">
                  <c:v>884267866</c:v>
                </c:pt>
                <c:pt idx="22403">
                  <c:v>884267866</c:v>
                </c:pt>
                <c:pt idx="22404">
                  <c:v>884267866</c:v>
                </c:pt>
                <c:pt idx="22405">
                  <c:v>884267866</c:v>
                </c:pt>
                <c:pt idx="22406">
                  <c:v>884267866</c:v>
                </c:pt>
                <c:pt idx="22407">
                  <c:v>884267866</c:v>
                </c:pt>
                <c:pt idx="22408">
                  <c:v>884579980</c:v>
                </c:pt>
                <c:pt idx="22409">
                  <c:v>884579980</c:v>
                </c:pt>
                <c:pt idx="22410">
                  <c:v>884579980</c:v>
                </c:pt>
                <c:pt idx="22411">
                  <c:v>884579980</c:v>
                </c:pt>
                <c:pt idx="22412">
                  <c:v>884579980</c:v>
                </c:pt>
                <c:pt idx="22413">
                  <c:v>884875777</c:v>
                </c:pt>
                <c:pt idx="22414">
                  <c:v>884875777</c:v>
                </c:pt>
                <c:pt idx="22415">
                  <c:v>884875777</c:v>
                </c:pt>
                <c:pt idx="22416">
                  <c:v>885052281</c:v>
                </c:pt>
                <c:pt idx="22417">
                  <c:v>885052281</c:v>
                </c:pt>
                <c:pt idx="22418">
                  <c:v>885192273</c:v>
                </c:pt>
                <c:pt idx="22419">
                  <c:v>885645169</c:v>
                </c:pt>
                <c:pt idx="22420">
                  <c:v>885645169</c:v>
                </c:pt>
                <c:pt idx="22421">
                  <c:v>885795423</c:v>
                </c:pt>
                <c:pt idx="22422">
                  <c:v>885795423</c:v>
                </c:pt>
                <c:pt idx="22423">
                  <c:v>885898650</c:v>
                </c:pt>
                <c:pt idx="22424">
                  <c:v>885898650</c:v>
                </c:pt>
                <c:pt idx="22425">
                  <c:v>885898650</c:v>
                </c:pt>
                <c:pt idx="22426">
                  <c:v>885971355</c:v>
                </c:pt>
                <c:pt idx="22427">
                  <c:v>885971355</c:v>
                </c:pt>
                <c:pt idx="22428">
                  <c:v>886605028</c:v>
                </c:pt>
                <c:pt idx="22429">
                  <c:v>886605028</c:v>
                </c:pt>
                <c:pt idx="22430">
                  <c:v>886605028</c:v>
                </c:pt>
                <c:pt idx="22431">
                  <c:v>886605028</c:v>
                </c:pt>
                <c:pt idx="22432">
                  <c:v>886605028</c:v>
                </c:pt>
                <c:pt idx="22433">
                  <c:v>886610139</c:v>
                </c:pt>
                <c:pt idx="22434">
                  <c:v>886610139</c:v>
                </c:pt>
                <c:pt idx="22435">
                  <c:v>886610139</c:v>
                </c:pt>
                <c:pt idx="22436">
                  <c:v>886610139</c:v>
                </c:pt>
                <c:pt idx="22437">
                  <c:v>886610139</c:v>
                </c:pt>
                <c:pt idx="22438">
                  <c:v>886658420</c:v>
                </c:pt>
                <c:pt idx="22439">
                  <c:v>886658420</c:v>
                </c:pt>
                <c:pt idx="22440">
                  <c:v>886658420</c:v>
                </c:pt>
                <c:pt idx="22441">
                  <c:v>886658420</c:v>
                </c:pt>
                <c:pt idx="22442">
                  <c:v>886658420</c:v>
                </c:pt>
                <c:pt idx="22443">
                  <c:v>886658420</c:v>
                </c:pt>
                <c:pt idx="22444">
                  <c:v>886658420</c:v>
                </c:pt>
                <c:pt idx="22445">
                  <c:v>886658420</c:v>
                </c:pt>
                <c:pt idx="22446">
                  <c:v>886703075</c:v>
                </c:pt>
                <c:pt idx="22447">
                  <c:v>886703075</c:v>
                </c:pt>
                <c:pt idx="22448">
                  <c:v>886703075</c:v>
                </c:pt>
                <c:pt idx="22449">
                  <c:v>886703075</c:v>
                </c:pt>
                <c:pt idx="22450">
                  <c:v>886703075</c:v>
                </c:pt>
                <c:pt idx="22451">
                  <c:v>886703075</c:v>
                </c:pt>
                <c:pt idx="22452">
                  <c:v>887108114</c:v>
                </c:pt>
                <c:pt idx="22453">
                  <c:v>887108114</c:v>
                </c:pt>
                <c:pt idx="22454">
                  <c:v>887108114</c:v>
                </c:pt>
                <c:pt idx="22455">
                  <c:v>887108114</c:v>
                </c:pt>
                <c:pt idx="22456">
                  <c:v>887108114</c:v>
                </c:pt>
                <c:pt idx="22457">
                  <c:v>887108114</c:v>
                </c:pt>
                <c:pt idx="22458">
                  <c:v>887108114</c:v>
                </c:pt>
                <c:pt idx="22459">
                  <c:v>887108114</c:v>
                </c:pt>
                <c:pt idx="22460">
                  <c:v>887129014</c:v>
                </c:pt>
                <c:pt idx="22461">
                  <c:v>887642519</c:v>
                </c:pt>
                <c:pt idx="22462">
                  <c:v>887642519</c:v>
                </c:pt>
                <c:pt idx="22463">
                  <c:v>887642519</c:v>
                </c:pt>
                <c:pt idx="22464">
                  <c:v>887642519</c:v>
                </c:pt>
                <c:pt idx="22465">
                  <c:v>887642519</c:v>
                </c:pt>
                <c:pt idx="22466">
                  <c:v>887642519</c:v>
                </c:pt>
                <c:pt idx="22467">
                  <c:v>887642519</c:v>
                </c:pt>
                <c:pt idx="22468">
                  <c:v>887642519</c:v>
                </c:pt>
                <c:pt idx="22469">
                  <c:v>887642519</c:v>
                </c:pt>
                <c:pt idx="22470">
                  <c:v>887642519</c:v>
                </c:pt>
                <c:pt idx="22471">
                  <c:v>887642519</c:v>
                </c:pt>
                <c:pt idx="22472">
                  <c:v>888153165</c:v>
                </c:pt>
                <c:pt idx="22473">
                  <c:v>888153165</c:v>
                </c:pt>
                <c:pt idx="22474">
                  <c:v>888153165</c:v>
                </c:pt>
                <c:pt idx="22475">
                  <c:v>888153165</c:v>
                </c:pt>
                <c:pt idx="22476">
                  <c:v>888186420</c:v>
                </c:pt>
                <c:pt idx="22477">
                  <c:v>888186420</c:v>
                </c:pt>
                <c:pt idx="22478">
                  <c:v>888310534</c:v>
                </c:pt>
                <c:pt idx="22479">
                  <c:v>888310534</c:v>
                </c:pt>
                <c:pt idx="22480">
                  <c:v>888310534</c:v>
                </c:pt>
                <c:pt idx="22481">
                  <c:v>888310534</c:v>
                </c:pt>
                <c:pt idx="22482">
                  <c:v>888310534</c:v>
                </c:pt>
                <c:pt idx="22483">
                  <c:v>888310534</c:v>
                </c:pt>
                <c:pt idx="22484">
                  <c:v>888310534</c:v>
                </c:pt>
                <c:pt idx="22485">
                  <c:v>888310534</c:v>
                </c:pt>
                <c:pt idx="22486">
                  <c:v>888310534</c:v>
                </c:pt>
                <c:pt idx="22487">
                  <c:v>888310534</c:v>
                </c:pt>
                <c:pt idx="22488">
                  <c:v>888410516</c:v>
                </c:pt>
                <c:pt idx="22489">
                  <c:v>888410516</c:v>
                </c:pt>
                <c:pt idx="22490">
                  <c:v>888410516</c:v>
                </c:pt>
                <c:pt idx="22491">
                  <c:v>888410516</c:v>
                </c:pt>
                <c:pt idx="22492">
                  <c:v>888410516</c:v>
                </c:pt>
                <c:pt idx="22493">
                  <c:v>888410516</c:v>
                </c:pt>
                <c:pt idx="22494">
                  <c:v>888410516</c:v>
                </c:pt>
                <c:pt idx="22495">
                  <c:v>888501410</c:v>
                </c:pt>
                <c:pt idx="22496">
                  <c:v>888501410</c:v>
                </c:pt>
                <c:pt idx="22497">
                  <c:v>888501410</c:v>
                </c:pt>
                <c:pt idx="22498">
                  <c:v>888501410</c:v>
                </c:pt>
                <c:pt idx="22499">
                  <c:v>888501410</c:v>
                </c:pt>
                <c:pt idx="22500">
                  <c:v>888501410</c:v>
                </c:pt>
                <c:pt idx="22501">
                  <c:v>888501410</c:v>
                </c:pt>
                <c:pt idx="22502">
                  <c:v>888501410</c:v>
                </c:pt>
                <c:pt idx="22503">
                  <c:v>888501410</c:v>
                </c:pt>
                <c:pt idx="22504">
                  <c:v>888501410</c:v>
                </c:pt>
                <c:pt idx="22505">
                  <c:v>888501410</c:v>
                </c:pt>
                <c:pt idx="22506">
                  <c:v>888501410</c:v>
                </c:pt>
                <c:pt idx="22507">
                  <c:v>888501410</c:v>
                </c:pt>
                <c:pt idx="22508">
                  <c:v>888501410</c:v>
                </c:pt>
                <c:pt idx="22509">
                  <c:v>888529702</c:v>
                </c:pt>
                <c:pt idx="22510">
                  <c:v>888529702</c:v>
                </c:pt>
                <c:pt idx="22511">
                  <c:v>888529702</c:v>
                </c:pt>
                <c:pt idx="22512">
                  <c:v>888529702</c:v>
                </c:pt>
                <c:pt idx="22513">
                  <c:v>888529702</c:v>
                </c:pt>
                <c:pt idx="22514">
                  <c:v>888529702</c:v>
                </c:pt>
                <c:pt idx="22515">
                  <c:v>888529702</c:v>
                </c:pt>
                <c:pt idx="22516">
                  <c:v>888529702</c:v>
                </c:pt>
                <c:pt idx="22517">
                  <c:v>888529702</c:v>
                </c:pt>
                <c:pt idx="22518">
                  <c:v>888529702</c:v>
                </c:pt>
                <c:pt idx="22519">
                  <c:v>888529702</c:v>
                </c:pt>
                <c:pt idx="22520">
                  <c:v>888529702</c:v>
                </c:pt>
                <c:pt idx="22521">
                  <c:v>888529702</c:v>
                </c:pt>
                <c:pt idx="22522">
                  <c:v>888529702</c:v>
                </c:pt>
                <c:pt idx="22523">
                  <c:v>888633119</c:v>
                </c:pt>
                <c:pt idx="22524">
                  <c:v>888633119</c:v>
                </c:pt>
                <c:pt idx="22525">
                  <c:v>888633119</c:v>
                </c:pt>
                <c:pt idx="22526">
                  <c:v>888633243</c:v>
                </c:pt>
                <c:pt idx="22527">
                  <c:v>888633243</c:v>
                </c:pt>
                <c:pt idx="22528">
                  <c:v>888633243</c:v>
                </c:pt>
                <c:pt idx="22529">
                  <c:v>888633243</c:v>
                </c:pt>
                <c:pt idx="22530">
                  <c:v>889226015</c:v>
                </c:pt>
                <c:pt idx="22531">
                  <c:v>889226015</c:v>
                </c:pt>
                <c:pt idx="22532">
                  <c:v>889226015</c:v>
                </c:pt>
                <c:pt idx="22533">
                  <c:v>889226015</c:v>
                </c:pt>
                <c:pt idx="22534">
                  <c:v>889226015</c:v>
                </c:pt>
                <c:pt idx="22535">
                  <c:v>889226015</c:v>
                </c:pt>
                <c:pt idx="22536">
                  <c:v>889226015</c:v>
                </c:pt>
                <c:pt idx="22537">
                  <c:v>889226015</c:v>
                </c:pt>
                <c:pt idx="22538">
                  <c:v>889226015</c:v>
                </c:pt>
                <c:pt idx="22539">
                  <c:v>889226015</c:v>
                </c:pt>
                <c:pt idx="22540">
                  <c:v>889226015</c:v>
                </c:pt>
                <c:pt idx="22541">
                  <c:v>889226015</c:v>
                </c:pt>
                <c:pt idx="22542">
                  <c:v>889226015</c:v>
                </c:pt>
                <c:pt idx="22543">
                  <c:v>889226015</c:v>
                </c:pt>
                <c:pt idx="22544">
                  <c:v>889226015</c:v>
                </c:pt>
                <c:pt idx="22545">
                  <c:v>889226015</c:v>
                </c:pt>
                <c:pt idx="22546">
                  <c:v>889226015</c:v>
                </c:pt>
                <c:pt idx="22547">
                  <c:v>889226015</c:v>
                </c:pt>
                <c:pt idx="22548">
                  <c:v>889226015</c:v>
                </c:pt>
                <c:pt idx="22549">
                  <c:v>889359729</c:v>
                </c:pt>
                <c:pt idx="22550">
                  <c:v>889359729</c:v>
                </c:pt>
                <c:pt idx="22551">
                  <c:v>889359729</c:v>
                </c:pt>
                <c:pt idx="22552">
                  <c:v>889359729</c:v>
                </c:pt>
                <c:pt idx="22553">
                  <c:v>889359729</c:v>
                </c:pt>
                <c:pt idx="22554">
                  <c:v>889359729</c:v>
                </c:pt>
                <c:pt idx="22555">
                  <c:v>889359729</c:v>
                </c:pt>
                <c:pt idx="22556">
                  <c:v>889359729</c:v>
                </c:pt>
                <c:pt idx="22557">
                  <c:v>889359729</c:v>
                </c:pt>
                <c:pt idx="22558">
                  <c:v>889359729</c:v>
                </c:pt>
                <c:pt idx="22559">
                  <c:v>889359729</c:v>
                </c:pt>
                <c:pt idx="22560">
                  <c:v>889359729</c:v>
                </c:pt>
                <c:pt idx="22561">
                  <c:v>889359729</c:v>
                </c:pt>
                <c:pt idx="22562">
                  <c:v>889359729</c:v>
                </c:pt>
                <c:pt idx="22563">
                  <c:v>889359729</c:v>
                </c:pt>
                <c:pt idx="22564">
                  <c:v>889359729</c:v>
                </c:pt>
                <c:pt idx="22565">
                  <c:v>889359729</c:v>
                </c:pt>
                <c:pt idx="22566">
                  <c:v>889359729</c:v>
                </c:pt>
                <c:pt idx="22567">
                  <c:v>889359729</c:v>
                </c:pt>
                <c:pt idx="22568">
                  <c:v>889359729</c:v>
                </c:pt>
                <c:pt idx="22569">
                  <c:v>889359729</c:v>
                </c:pt>
                <c:pt idx="22570">
                  <c:v>889377462</c:v>
                </c:pt>
                <c:pt idx="22571">
                  <c:v>889377462</c:v>
                </c:pt>
                <c:pt idx="22572">
                  <c:v>889377462</c:v>
                </c:pt>
                <c:pt idx="22573">
                  <c:v>889377462</c:v>
                </c:pt>
                <c:pt idx="22574">
                  <c:v>889377462</c:v>
                </c:pt>
                <c:pt idx="22575">
                  <c:v>889377462</c:v>
                </c:pt>
                <c:pt idx="22576">
                  <c:v>889377462</c:v>
                </c:pt>
                <c:pt idx="22577">
                  <c:v>889377462</c:v>
                </c:pt>
                <c:pt idx="22578">
                  <c:v>889377462</c:v>
                </c:pt>
                <c:pt idx="22579">
                  <c:v>889377462</c:v>
                </c:pt>
                <c:pt idx="22580">
                  <c:v>889377462</c:v>
                </c:pt>
                <c:pt idx="22581">
                  <c:v>889377462</c:v>
                </c:pt>
                <c:pt idx="22582">
                  <c:v>889377462</c:v>
                </c:pt>
                <c:pt idx="22583">
                  <c:v>889377462</c:v>
                </c:pt>
                <c:pt idx="22584">
                  <c:v>889377462</c:v>
                </c:pt>
                <c:pt idx="22585">
                  <c:v>889377462</c:v>
                </c:pt>
                <c:pt idx="22586">
                  <c:v>889377462</c:v>
                </c:pt>
                <c:pt idx="22587">
                  <c:v>889377462</c:v>
                </c:pt>
                <c:pt idx="22588">
                  <c:v>889377462</c:v>
                </c:pt>
                <c:pt idx="22589">
                  <c:v>889377462</c:v>
                </c:pt>
                <c:pt idx="22590">
                  <c:v>889377462</c:v>
                </c:pt>
                <c:pt idx="22591">
                  <c:v>889377462</c:v>
                </c:pt>
                <c:pt idx="22592">
                  <c:v>889377462</c:v>
                </c:pt>
                <c:pt idx="22593">
                  <c:v>889377462</c:v>
                </c:pt>
                <c:pt idx="22594">
                  <c:v>889377462</c:v>
                </c:pt>
                <c:pt idx="22595">
                  <c:v>889377462</c:v>
                </c:pt>
                <c:pt idx="22596">
                  <c:v>889377462</c:v>
                </c:pt>
                <c:pt idx="22597">
                  <c:v>889377462</c:v>
                </c:pt>
                <c:pt idx="22598">
                  <c:v>889377462</c:v>
                </c:pt>
                <c:pt idx="22599">
                  <c:v>889377462</c:v>
                </c:pt>
                <c:pt idx="22600">
                  <c:v>889377462</c:v>
                </c:pt>
                <c:pt idx="22601">
                  <c:v>889377462</c:v>
                </c:pt>
                <c:pt idx="22602">
                  <c:v>889377462</c:v>
                </c:pt>
                <c:pt idx="22603">
                  <c:v>889377462</c:v>
                </c:pt>
                <c:pt idx="22604">
                  <c:v>889377462</c:v>
                </c:pt>
                <c:pt idx="22605">
                  <c:v>889377462</c:v>
                </c:pt>
                <c:pt idx="22606">
                  <c:v>889377462</c:v>
                </c:pt>
                <c:pt idx="22607">
                  <c:v>889377462</c:v>
                </c:pt>
                <c:pt idx="22608">
                  <c:v>889377462</c:v>
                </c:pt>
                <c:pt idx="22609">
                  <c:v>889377462</c:v>
                </c:pt>
                <c:pt idx="22610">
                  <c:v>889377462</c:v>
                </c:pt>
                <c:pt idx="22611">
                  <c:v>889377462</c:v>
                </c:pt>
                <c:pt idx="22612">
                  <c:v>889377462</c:v>
                </c:pt>
                <c:pt idx="22613">
                  <c:v>889377462</c:v>
                </c:pt>
                <c:pt idx="22614">
                  <c:v>889377462</c:v>
                </c:pt>
                <c:pt idx="22615">
                  <c:v>889751831</c:v>
                </c:pt>
                <c:pt idx="22616">
                  <c:v>889751831</c:v>
                </c:pt>
                <c:pt idx="22617">
                  <c:v>889751831</c:v>
                </c:pt>
                <c:pt idx="22618">
                  <c:v>889751831</c:v>
                </c:pt>
                <c:pt idx="22619">
                  <c:v>889751831</c:v>
                </c:pt>
                <c:pt idx="22620">
                  <c:v>889751831</c:v>
                </c:pt>
                <c:pt idx="22621">
                  <c:v>889751831</c:v>
                </c:pt>
                <c:pt idx="22622">
                  <c:v>889751831</c:v>
                </c:pt>
                <c:pt idx="22623">
                  <c:v>889751831</c:v>
                </c:pt>
                <c:pt idx="22624">
                  <c:v>889751831</c:v>
                </c:pt>
                <c:pt idx="22625">
                  <c:v>889751831</c:v>
                </c:pt>
                <c:pt idx="22626">
                  <c:v>889751831</c:v>
                </c:pt>
                <c:pt idx="22627">
                  <c:v>889751831</c:v>
                </c:pt>
                <c:pt idx="22628">
                  <c:v>889751831</c:v>
                </c:pt>
                <c:pt idx="22629">
                  <c:v>889751831</c:v>
                </c:pt>
                <c:pt idx="22630">
                  <c:v>889751831</c:v>
                </c:pt>
                <c:pt idx="22631">
                  <c:v>889751831</c:v>
                </c:pt>
                <c:pt idx="22632">
                  <c:v>889751831</c:v>
                </c:pt>
                <c:pt idx="22633">
                  <c:v>889751831</c:v>
                </c:pt>
                <c:pt idx="22634">
                  <c:v>889751831</c:v>
                </c:pt>
                <c:pt idx="22635">
                  <c:v>889751831</c:v>
                </c:pt>
                <c:pt idx="22636">
                  <c:v>889751831</c:v>
                </c:pt>
                <c:pt idx="22637">
                  <c:v>889777911</c:v>
                </c:pt>
                <c:pt idx="22638">
                  <c:v>889777911</c:v>
                </c:pt>
                <c:pt idx="22639">
                  <c:v>889777911</c:v>
                </c:pt>
                <c:pt idx="22640">
                  <c:v>889777911</c:v>
                </c:pt>
                <c:pt idx="22641">
                  <c:v>889777911</c:v>
                </c:pt>
                <c:pt idx="22642">
                  <c:v>889777911</c:v>
                </c:pt>
                <c:pt idx="22643">
                  <c:v>889777911</c:v>
                </c:pt>
                <c:pt idx="22644">
                  <c:v>889777911</c:v>
                </c:pt>
                <c:pt idx="22645">
                  <c:v>889777911</c:v>
                </c:pt>
                <c:pt idx="22646">
                  <c:v>889777911</c:v>
                </c:pt>
                <c:pt idx="22647">
                  <c:v>889777911</c:v>
                </c:pt>
                <c:pt idx="22648">
                  <c:v>889777911</c:v>
                </c:pt>
                <c:pt idx="22649">
                  <c:v>889777911</c:v>
                </c:pt>
                <c:pt idx="22650">
                  <c:v>889777911</c:v>
                </c:pt>
                <c:pt idx="22651">
                  <c:v>889777911</c:v>
                </c:pt>
                <c:pt idx="22652">
                  <c:v>889777911</c:v>
                </c:pt>
                <c:pt idx="22653">
                  <c:v>889777911</c:v>
                </c:pt>
                <c:pt idx="22654">
                  <c:v>889777911</c:v>
                </c:pt>
                <c:pt idx="22655">
                  <c:v>889777911</c:v>
                </c:pt>
                <c:pt idx="22656">
                  <c:v>889777911</c:v>
                </c:pt>
                <c:pt idx="22657">
                  <c:v>889777911</c:v>
                </c:pt>
                <c:pt idx="22658">
                  <c:v>889777911</c:v>
                </c:pt>
                <c:pt idx="22659">
                  <c:v>889816353</c:v>
                </c:pt>
                <c:pt idx="22660">
                  <c:v>889816353</c:v>
                </c:pt>
                <c:pt idx="22661">
                  <c:v>889816353</c:v>
                </c:pt>
                <c:pt idx="22662">
                  <c:v>889816353</c:v>
                </c:pt>
                <c:pt idx="22663">
                  <c:v>889816353</c:v>
                </c:pt>
                <c:pt idx="22664">
                  <c:v>889816353</c:v>
                </c:pt>
                <c:pt idx="22665">
                  <c:v>889816353</c:v>
                </c:pt>
                <c:pt idx="22666">
                  <c:v>889816353</c:v>
                </c:pt>
                <c:pt idx="22667">
                  <c:v>889816353</c:v>
                </c:pt>
                <c:pt idx="22668">
                  <c:v>889816353</c:v>
                </c:pt>
                <c:pt idx="22669">
                  <c:v>889816353</c:v>
                </c:pt>
                <c:pt idx="22670">
                  <c:v>889816353</c:v>
                </c:pt>
                <c:pt idx="22671">
                  <c:v>889816353</c:v>
                </c:pt>
                <c:pt idx="22672">
                  <c:v>889816353</c:v>
                </c:pt>
                <c:pt idx="22673">
                  <c:v>889816353</c:v>
                </c:pt>
                <c:pt idx="22674">
                  <c:v>889816353</c:v>
                </c:pt>
                <c:pt idx="22675">
                  <c:v>890229845</c:v>
                </c:pt>
                <c:pt idx="22676">
                  <c:v>890229845</c:v>
                </c:pt>
                <c:pt idx="22677">
                  <c:v>890229845</c:v>
                </c:pt>
                <c:pt idx="22678">
                  <c:v>890229845</c:v>
                </c:pt>
                <c:pt idx="22679">
                  <c:v>890229845</c:v>
                </c:pt>
                <c:pt idx="22680">
                  <c:v>890229845</c:v>
                </c:pt>
                <c:pt idx="22681">
                  <c:v>890229845</c:v>
                </c:pt>
                <c:pt idx="22682">
                  <c:v>890229845</c:v>
                </c:pt>
                <c:pt idx="22683">
                  <c:v>890229845</c:v>
                </c:pt>
                <c:pt idx="22684">
                  <c:v>890229845</c:v>
                </c:pt>
                <c:pt idx="22685">
                  <c:v>890229845</c:v>
                </c:pt>
                <c:pt idx="22686">
                  <c:v>890229845</c:v>
                </c:pt>
                <c:pt idx="22687">
                  <c:v>890229845</c:v>
                </c:pt>
                <c:pt idx="22688">
                  <c:v>890529472</c:v>
                </c:pt>
                <c:pt idx="22689">
                  <c:v>890529472</c:v>
                </c:pt>
                <c:pt idx="22690">
                  <c:v>890529472</c:v>
                </c:pt>
                <c:pt idx="22691">
                  <c:v>890529472</c:v>
                </c:pt>
                <c:pt idx="22692">
                  <c:v>890529472</c:v>
                </c:pt>
                <c:pt idx="22693">
                  <c:v>890529472</c:v>
                </c:pt>
                <c:pt idx="22694">
                  <c:v>890529472</c:v>
                </c:pt>
                <c:pt idx="22695">
                  <c:v>890529472</c:v>
                </c:pt>
                <c:pt idx="22696">
                  <c:v>890529472</c:v>
                </c:pt>
                <c:pt idx="22697">
                  <c:v>890529472</c:v>
                </c:pt>
                <c:pt idx="22698">
                  <c:v>890529472</c:v>
                </c:pt>
                <c:pt idx="22699">
                  <c:v>890529472</c:v>
                </c:pt>
                <c:pt idx="22700">
                  <c:v>890529472</c:v>
                </c:pt>
                <c:pt idx="22701">
                  <c:v>890529472</c:v>
                </c:pt>
                <c:pt idx="22702">
                  <c:v>890529472</c:v>
                </c:pt>
                <c:pt idx="22703">
                  <c:v>890529472</c:v>
                </c:pt>
                <c:pt idx="22704">
                  <c:v>890529472</c:v>
                </c:pt>
                <c:pt idx="22705">
                  <c:v>890529472</c:v>
                </c:pt>
                <c:pt idx="22706">
                  <c:v>890529472</c:v>
                </c:pt>
                <c:pt idx="22707">
                  <c:v>891101891</c:v>
                </c:pt>
                <c:pt idx="22708">
                  <c:v>891101891</c:v>
                </c:pt>
                <c:pt idx="22709">
                  <c:v>891101891</c:v>
                </c:pt>
                <c:pt idx="22710">
                  <c:v>891101891</c:v>
                </c:pt>
                <c:pt idx="22711">
                  <c:v>891101891</c:v>
                </c:pt>
                <c:pt idx="22712">
                  <c:v>891457869</c:v>
                </c:pt>
                <c:pt idx="22713">
                  <c:v>891457869</c:v>
                </c:pt>
                <c:pt idx="22714">
                  <c:v>891457869</c:v>
                </c:pt>
                <c:pt idx="22715">
                  <c:v>891490849</c:v>
                </c:pt>
                <c:pt idx="22716">
                  <c:v>891490849</c:v>
                </c:pt>
                <c:pt idx="22717">
                  <c:v>891490849</c:v>
                </c:pt>
                <c:pt idx="22718">
                  <c:v>891490849</c:v>
                </c:pt>
                <c:pt idx="22719">
                  <c:v>891490849</c:v>
                </c:pt>
                <c:pt idx="22720">
                  <c:v>891490849</c:v>
                </c:pt>
                <c:pt idx="22721">
                  <c:v>891490849</c:v>
                </c:pt>
                <c:pt idx="22722">
                  <c:v>891490849</c:v>
                </c:pt>
                <c:pt idx="22723">
                  <c:v>891490849</c:v>
                </c:pt>
                <c:pt idx="22724">
                  <c:v>891490849</c:v>
                </c:pt>
                <c:pt idx="22725">
                  <c:v>891490849</c:v>
                </c:pt>
                <c:pt idx="22726">
                  <c:v>891490849</c:v>
                </c:pt>
                <c:pt idx="22727">
                  <c:v>891490849</c:v>
                </c:pt>
                <c:pt idx="22728">
                  <c:v>891490849</c:v>
                </c:pt>
                <c:pt idx="22729">
                  <c:v>891490849</c:v>
                </c:pt>
                <c:pt idx="22730">
                  <c:v>891490849</c:v>
                </c:pt>
                <c:pt idx="22731">
                  <c:v>891490849</c:v>
                </c:pt>
                <c:pt idx="22732">
                  <c:v>891490849</c:v>
                </c:pt>
                <c:pt idx="22733">
                  <c:v>891490849</c:v>
                </c:pt>
                <c:pt idx="22734">
                  <c:v>891490849</c:v>
                </c:pt>
                <c:pt idx="22735">
                  <c:v>891490849</c:v>
                </c:pt>
                <c:pt idx="22736">
                  <c:v>891490849</c:v>
                </c:pt>
                <c:pt idx="22737">
                  <c:v>891653367</c:v>
                </c:pt>
                <c:pt idx="22738">
                  <c:v>891653367</c:v>
                </c:pt>
                <c:pt idx="22739">
                  <c:v>891653367</c:v>
                </c:pt>
                <c:pt idx="22740">
                  <c:v>891653367</c:v>
                </c:pt>
                <c:pt idx="22741">
                  <c:v>891653367</c:v>
                </c:pt>
                <c:pt idx="22742">
                  <c:v>891653367</c:v>
                </c:pt>
                <c:pt idx="22743">
                  <c:v>891653367</c:v>
                </c:pt>
                <c:pt idx="22744">
                  <c:v>891653367</c:v>
                </c:pt>
                <c:pt idx="22745">
                  <c:v>891653367</c:v>
                </c:pt>
                <c:pt idx="22746">
                  <c:v>891653367</c:v>
                </c:pt>
                <c:pt idx="22747">
                  <c:v>891653367</c:v>
                </c:pt>
                <c:pt idx="22748">
                  <c:v>891653367</c:v>
                </c:pt>
                <c:pt idx="22749">
                  <c:v>891653367</c:v>
                </c:pt>
                <c:pt idx="22750">
                  <c:v>891653367</c:v>
                </c:pt>
                <c:pt idx="22751">
                  <c:v>891653367</c:v>
                </c:pt>
                <c:pt idx="22752">
                  <c:v>891653367</c:v>
                </c:pt>
                <c:pt idx="22753">
                  <c:v>891653367</c:v>
                </c:pt>
                <c:pt idx="22754">
                  <c:v>891653367</c:v>
                </c:pt>
                <c:pt idx="22755">
                  <c:v>891653367</c:v>
                </c:pt>
                <c:pt idx="22756">
                  <c:v>891653367</c:v>
                </c:pt>
                <c:pt idx="22757">
                  <c:v>891653367</c:v>
                </c:pt>
                <c:pt idx="22758">
                  <c:v>891653367</c:v>
                </c:pt>
                <c:pt idx="22759">
                  <c:v>891890276</c:v>
                </c:pt>
                <c:pt idx="22760">
                  <c:v>891890276</c:v>
                </c:pt>
                <c:pt idx="22761">
                  <c:v>891890276</c:v>
                </c:pt>
                <c:pt idx="22762">
                  <c:v>891890276</c:v>
                </c:pt>
                <c:pt idx="22763">
                  <c:v>891890276</c:v>
                </c:pt>
                <c:pt idx="22764">
                  <c:v>891890276</c:v>
                </c:pt>
                <c:pt idx="22765">
                  <c:v>891914466</c:v>
                </c:pt>
                <c:pt idx="22766">
                  <c:v>891914466</c:v>
                </c:pt>
                <c:pt idx="22767">
                  <c:v>891914466</c:v>
                </c:pt>
                <c:pt idx="22768">
                  <c:v>891914466</c:v>
                </c:pt>
                <c:pt idx="22769">
                  <c:v>891914466</c:v>
                </c:pt>
                <c:pt idx="22770">
                  <c:v>891914466</c:v>
                </c:pt>
                <c:pt idx="22771">
                  <c:v>891914466</c:v>
                </c:pt>
                <c:pt idx="22772">
                  <c:v>891914466</c:v>
                </c:pt>
                <c:pt idx="22773">
                  <c:v>891914466</c:v>
                </c:pt>
                <c:pt idx="22774">
                  <c:v>891914466</c:v>
                </c:pt>
                <c:pt idx="22775">
                  <c:v>892134458</c:v>
                </c:pt>
                <c:pt idx="22776">
                  <c:v>892134458</c:v>
                </c:pt>
                <c:pt idx="22777">
                  <c:v>892134458</c:v>
                </c:pt>
                <c:pt idx="22778">
                  <c:v>892134458</c:v>
                </c:pt>
                <c:pt idx="22779">
                  <c:v>892134458</c:v>
                </c:pt>
                <c:pt idx="22780">
                  <c:v>892134458</c:v>
                </c:pt>
                <c:pt idx="22781">
                  <c:v>892134458</c:v>
                </c:pt>
                <c:pt idx="22782">
                  <c:v>892134458</c:v>
                </c:pt>
                <c:pt idx="22783">
                  <c:v>892134458</c:v>
                </c:pt>
                <c:pt idx="22784">
                  <c:v>892134458</c:v>
                </c:pt>
                <c:pt idx="22785">
                  <c:v>892134458</c:v>
                </c:pt>
                <c:pt idx="22786">
                  <c:v>892134458</c:v>
                </c:pt>
                <c:pt idx="22787">
                  <c:v>892134458</c:v>
                </c:pt>
                <c:pt idx="22788">
                  <c:v>892134458</c:v>
                </c:pt>
                <c:pt idx="22789">
                  <c:v>892134458</c:v>
                </c:pt>
                <c:pt idx="22790">
                  <c:v>892134458</c:v>
                </c:pt>
                <c:pt idx="22791">
                  <c:v>892134458</c:v>
                </c:pt>
                <c:pt idx="22792">
                  <c:v>892134458</c:v>
                </c:pt>
                <c:pt idx="22793">
                  <c:v>892134458</c:v>
                </c:pt>
                <c:pt idx="22794">
                  <c:v>892134458</c:v>
                </c:pt>
                <c:pt idx="22795">
                  <c:v>892134458</c:v>
                </c:pt>
                <c:pt idx="22796">
                  <c:v>892134458</c:v>
                </c:pt>
                <c:pt idx="22797">
                  <c:v>892189606</c:v>
                </c:pt>
                <c:pt idx="22798">
                  <c:v>892189606</c:v>
                </c:pt>
                <c:pt idx="22799">
                  <c:v>892189606</c:v>
                </c:pt>
                <c:pt idx="22800">
                  <c:v>892189606</c:v>
                </c:pt>
                <c:pt idx="22801">
                  <c:v>892189606</c:v>
                </c:pt>
                <c:pt idx="22802">
                  <c:v>892189606</c:v>
                </c:pt>
                <c:pt idx="22803">
                  <c:v>892189606</c:v>
                </c:pt>
                <c:pt idx="22804">
                  <c:v>892189606</c:v>
                </c:pt>
                <c:pt idx="22805">
                  <c:v>892189606</c:v>
                </c:pt>
                <c:pt idx="22806">
                  <c:v>892189606</c:v>
                </c:pt>
                <c:pt idx="22807">
                  <c:v>892189606</c:v>
                </c:pt>
                <c:pt idx="22808">
                  <c:v>892242071</c:v>
                </c:pt>
                <c:pt idx="22809">
                  <c:v>892242071</c:v>
                </c:pt>
                <c:pt idx="22810">
                  <c:v>892242071</c:v>
                </c:pt>
                <c:pt idx="22811">
                  <c:v>892242071</c:v>
                </c:pt>
                <c:pt idx="22812">
                  <c:v>892242071</c:v>
                </c:pt>
                <c:pt idx="22813">
                  <c:v>892242071</c:v>
                </c:pt>
                <c:pt idx="22814">
                  <c:v>892242071</c:v>
                </c:pt>
                <c:pt idx="22815">
                  <c:v>892242071</c:v>
                </c:pt>
                <c:pt idx="22816">
                  <c:v>892242071</c:v>
                </c:pt>
                <c:pt idx="22817">
                  <c:v>892242071</c:v>
                </c:pt>
                <c:pt idx="22818">
                  <c:v>892242071</c:v>
                </c:pt>
                <c:pt idx="22819">
                  <c:v>892242071</c:v>
                </c:pt>
                <c:pt idx="22820">
                  <c:v>892242071</c:v>
                </c:pt>
                <c:pt idx="22821">
                  <c:v>892242071</c:v>
                </c:pt>
                <c:pt idx="22822">
                  <c:v>892242071</c:v>
                </c:pt>
                <c:pt idx="22823">
                  <c:v>892242071</c:v>
                </c:pt>
                <c:pt idx="22824">
                  <c:v>892242071</c:v>
                </c:pt>
                <c:pt idx="22825">
                  <c:v>892242071</c:v>
                </c:pt>
                <c:pt idx="22826">
                  <c:v>892242071</c:v>
                </c:pt>
                <c:pt idx="22827">
                  <c:v>892242071</c:v>
                </c:pt>
                <c:pt idx="22828">
                  <c:v>892242071</c:v>
                </c:pt>
                <c:pt idx="22829">
                  <c:v>892242071</c:v>
                </c:pt>
                <c:pt idx="22830">
                  <c:v>892242071</c:v>
                </c:pt>
                <c:pt idx="22831">
                  <c:v>892242071</c:v>
                </c:pt>
                <c:pt idx="22832">
                  <c:v>892242071</c:v>
                </c:pt>
                <c:pt idx="22833">
                  <c:v>892476409</c:v>
                </c:pt>
                <c:pt idx="22834">
                  <c:v>892476409</c:v>
                </c:pt>
                <c:pt idx="22835">
                  <c:v>892476409</c:v>
                </c:pt>
                <c:pt idx="22836">
                  <c:v>892476409</c:v>
                </c:pt>
                <c:pt idx="22837">
                  <c:v>892476409</c:v>
                </c:pt>
                <c:pt idx="22838">
                  <c:v>892476409</c:v>
                </c:pt>
                <c:pt idx="22839">
                  <c:v>892476409</c:v>
                </c:pt>
                <c:pt idx="22840">
                  <c:v>892476409</c:v>
                </c:pt>
                <c:pt idx="22841">
                  <c:v>892476409</c:v>
                </c:pt>
                <c:pt idx="22842">
                  <c:v>892476409</c:v>
                </c:pt>
                <c:pt idx="22843">
                  <c:v>892476409</c:v>
                </c:pt>
                <c:pt idx="22844">
                  <c:v>892476409</c:v>
                </c:pt>
                <c:pt idx="22845">
                  <c:v>892476409</c:v>
                </c:pt>
                <c:pt idx="22846">
                  <c:v>892476409</c:v>
                </c:pt>
                <c:pt idx="22847">
                  <c:v>892476409</c:v>
                </c:pt>
                <c:pt idx="22848">
                  <c:v>892476409</c:v>
                </c:pt>
                <c:pt idx="22849">
                  <c:v>892476409</c:v>
                </c:pt>
                <c:pt idx="22850">
                  <c:v>892476409</c:v>
                </c:pt>
                <c:pt idx="22851">
                  <c:v>892476409</c:v>
                </c:pt>
                <c:pt idx="22852">
                  <c:v>892718951</c:v>
                </c:pt>
                <c:pt idx="22853">
                  <c:v>892718951</c:v>
                </c:pt>
                <c:pt idx="22854">
                  <c:v>892718951</c:v>
                </c:pt>
                <c:pt idx="22855">
                  <c:v>892718951</c:v>
                </c:pt>
                <c:pt idx="22856">
                  <c:v>892718951</c:v>
                </c:pt>
                <c:pt idx="22857">
                  <c:v>892718951</c:v>
                </c:pt>
                <c:pt idx="22858">
                  <c:v>892718951</c:v>
                </c:pt>
                <c:pt idx="22859">
                  <c:v>892718951</c:v>
                </c:pt>
                <c:pt idx="22860">
                  <c:v>892718951</c:v>
                </c:pt>
                <c:pt idx="22861">
                  <c:v>892718951</c:v>
                </c:pt>
                <c:pt idx="22862">
                  <c:v>892718951</c:v>
                </c:pt>
                <c:pt idx="22863">
                  <c:v>892718951</c:v>
                </c:pt>
                <c:pt idx="22864">
                  <c:v>892718951</c:v>
                </c:pt>
                <c:pt idx="22865">
                  <c:v>892718951</c:v>
                </c:pt>
                <c:pt idx="22866">
                  <c:v>892718951</c:v>
                </c:pt>
                <c:pt idx="22867">
                  <c:v>892718951</c:v>
                </c:pt>
                <c:pt idx="22868">
                  <c:v>892718951</c:v>
                </c:pt>
                <c:pt idx="22869">
                  <c:v>892825640</c:v>
                </c:pt>
                <c:pt idx="22870">
                  <c:v>892825640</c:v>
                </c:pt>
                <c:pt idx="22871">
                  <c:v>892825640</c:v>
                </c:pt>
                <c:pt idx="22872">
                  <c:v>892825640</c:v>
                </c:pt>
                <c:pt idx="22873">
                  <c:v>892825640</c:v>
                </c:pt>
                <c:pt idx="22874">
                  <c:v>892825640</c:v>
                </c:pt>
                <c:pt idx="22875">
                  <c:v>892825640</c:v>
                </c:pt>
                <c:pt idx="22876">
                  <c:v>892825640</c:v>
                </c:pt>
                <c:pt idx="22877">
                  <c:v>892825640</c:v>
                </c:pt>
                <c:pt idx="22878">
                  <c:v>892825640</c:v>
                </c:pt>
                <c:pt idx="22879">
                  <c:v>892825640</c:v>
                </c:pt>
                <c:pt idx="22880">
                  <c:v>892825640</c:v>
                </c:pt>
                <c:pt idx="22881">
                  <c:v>892825640</c:v>
                </c:pt>
                <c:pt idx="22882">
                  <c:v>892825640</c:v>
                </c:pt>
                <c:pt idx="22883">
                  <c:v>892825640</c:v>
                </c:pt>
                <c:pt idx="22884">
                  <c:v>892825640</c:v>
                </c:pt>
                <c:pt idx="22885">
                  <c:v>892825640</c:v>
                </c:pt>
                <c:pt idx="22886">
                  <c:v>892825640</c:v>
                </c:pt>
                <c:pt idx="22887">
                  <c:v>892825640</c:v>
                </c:pt>
                <c:pt idx="22888">
                  <c:v>893120143</c:v>
                </c:pt>
                <c:pt idx="22889">
                  <c:v>893120143</c:v>
                </c:pt>
                <c:pt idx="22890">
                  <c:v>893705157</c:v>
                </c:pt>
                <c:pt idx="22891">
                  <c:v>893705157</c:v>
                </c:pt>
                <c:pt idx="22892">
                  <c:v>893705157</c:v>
                </c:pt>
                <c:pt idx="22893">
                  <c:v>893705157</c:v>
                </c:pt>
                <c:pt idx="22894">
                  <c:v>893705157</c:v>
                </c:pt>
                <c:pt idx="22895">
                  <c:v>893705157</c:v>
                </c:pt>
                <c:pt idx="22896">
                  <c:v>893705157</c:v>
                </c:pt>
                <c:pt idx="22897">
                  <c:v>893705157</c:v>
                </c:pt>
                <c:pt idx="22898">
                  <c:v>893705157</c:v>
                </c:pt>
                <c:pt idx="22899">
                  <c:v>893705157</c:v>
                </c:pt>
                <c:pt idx="22900">
                  <c:v>893705157</c:v>
                </c:pt>
                <c:pt idx="22901">
                  <c:v>893705157</c:v>
                </c:pt>
                <c:pt idx="22902">
                  <c:v>893810701</c:v>
                </c:pt>
                <c:pt idx="22903">
                  <c:v>893810701</c:v>
                </c:pt>
                <c:pt idx="22904">
                  <c:v>893810701</c:v>
                </c:pt>
                <c:pt idx="22905">
                  <c:v>893810701</c:v>
                </c:pt>
                <c:pt idx="22906">
                  <c:v>893810701</c:v>
                </c:pt>
                <c:pt idx="22907">
                  <c:v>893810701</c:v>
                </c:pt>
                <c:pt idx="22908">
                  <c:v>893810701</c:v>
                </c:pt>
                <c:pt idx="22909">
                  <c:v>893810701</c:v>
                </c:pt>
                <c:pt idx="22910">
                  <c:v>893810701</c:v>
                </c:pt>
                <c:pt idx="22911">
                  <c:v>893810701</c:v>
                </c:pt>
                <c:pt idx="22912">
                  <c:v>893810701</c:v>
                </c:pt>
                <c:pt idx="22913">
                  <c:v>893810701</c:v>
                </c:pt>
                <c:pt idx="22914">
                  <c:v>893810701</c:v>
                </c:pt>
                <c:pt idx="22915">
                  <c:v>893810701</c:v>
                </c:pt>
                <c:pt idx="22916">
                  <c:v>893810701</c:v>
                </c:pt>
                <c:pt idx="22917">
                  <c:v>893810701</c:v>
                </c:pt>
                <c:pt idx="22918">
                  <c:v>893810701</c:v>
                </c:pt>
                <c:pt idx="22919">
                  <c:v>893810701</c:v>
                </c:pt>
                <c:pt idx="22920">
                  <c:v>894072805</c:v>
                </c:pt>
                <c:pt idx="22921">
                  <c:v>894072805</c:v>
                </c:pt>
                <c:pt idx="22922">
                  <c:v>894072805</c:v>
                </c:pt>
                <c:pt idx="22923">
                  <c:v>894072805</c:v>
                </c:pt>
                <c:pt idx="22924">
                  <c:v>894072805</c:v>
                </c:pt>
                <c:pt idx="22925">
                  <c:v>894072805</c:v>
                </c:pt>
                <c:pt idx="22926">
                  <c:v>894072805</c:v>
                </c:pt>
                <c:pt idx="22927">
                  <c:v>894072805</c:v>
                </c:pt>
                <c:pt idx="22928">
                  <c:v>894072805</c:v>
                </c:pt>
                <c:pt idx="22929">
                  <c:v>894072805</c:v>
                </c:pt>
                <c:pt idx="22930">
                  <c:v>894072805</c:v>
                </c:pt>
                <c:pt idx="22931">
                  <c:v>894072805</c:v>
                </c:pt>
                <c:pt idx="22932">
                  <c:v>894072805</c:v>
                </c:pt>
                <c:pt idx="22933">
                  <c:v>894072805</c:v>
                </c:pt>
                <c:pt idx="22934">
                  <c:v>894072805</c:v>
                </c:pt>
                <c:pt idx="22935">
                  <c:v>894072805</c:v>
                </c:pt>
                <c:pt idx="22936">
                  <c:v>894072805</c:v>
                </c:pt>
                <c:pt idx="22937">
                  <c:v>894072805</c:v>
                </c:pt>
                <c:pt idx="22938">
                  <c:v>894072805</c:v>
                </c:pt>
                <c:pt idx="22939">
                  <c:v>894146048</c:v>
                </c:pt>
                <c:pt idx="22940">
                  <c:v>894146048</c:v>
                </c:pt>
                <c:pt idx="22941">
                  <c:v>894146048</c:v>
                </c:pt>
                <c:pt idx="22942">
                  <c:v>894146048</c:v>
                </c:pt>
                <c:pt idx="22943">
                  <c:v>894146048</c:v>
                </c:pt>
                <c:pt idx="22944">
                  <c:v>894146048</c:v>
                </c:pt>
                <c:pt idx="22945">
                  <c:v>894146048</c:v>
                </c:pt>
                <c:pt idx="22946">
                  <c:v>894146048</c:v>
                </c:pt>
                <c:pt idx="22947">
                  <c:v>894146048</c:v>
                </c:pt>
                <c:pt idx="22948">
                  <c:v>894146048</c:v>
                </c:pt>
                <c:pt idx="22949">
                  <c:v>894146048</c:v>
                </c:pt>
                <c:pt idx="22950">
                  <c:v>894146048</c:v>
                </c:pt>
                <c:pt idx="22951">
                  <c:v>894146048</c:v>
                </c:pt>
                <c:pt idx="22952">
                  <c:v>894146048</c:v>
                </c:pt>
                <c:pt idx="22953">
                  <c:v>894146048</c:v>
                </c:pt>
                <c:pt idx="22954">
                  <c:v>894146048</c:v>
                </c:pt>
                <c:pt idx="22955">
                  <c:v>894146048</c:v>
                </c:pt>
                <c:pt idx="22956">
                  <c:v>894146048</c:v>
                </c:pt>
                <c:pt idx="22957">
                  <c:v>894146048</c:v>
                </c:pt>
                <c:pt idx="22958">
                  <c:v>894146048</c:v>
                </c:pt>
                <c:pt idx="22959">
                  <c:v>894146048</c:v>
                </c:pt>
                <c:pt idx="22960">
                  <c:v>894146048</c:v>
                </c:pt>
                <c:pt idx="22961">
                  <c:v>894146048</c:v>
                </c:pt>
                <c:pt idx="22962">
                  <c:v>894146048</c:v>
                </c:pt>
                <c:pt idx="22963">
                  <c:v>894146048</c:v>
                </c:pt>
                <c:pt idx="22964">
                  <c:v>894146048</c:v>
                </c:pt>
                <c:pt idx="22965">
                  <c:v>894146048</c:v>
                </c:pt>
                <c:pt idx="22966">
                  <c:v>894146485</c:v>
                </c:pt>
                <c:pt idx="22967">
                  <c:v>894146485</c:v>
                </c:pt>
                <c:pt idx="22968">
                  <c:v>894146485</c:v>
                </c:pt>
                <c:pt idx="22969">
                  <c:v>894146485</c:v>
                </c:pt>
                <c:pt idx="22970">
                  <c:v>894146485</c:v>
                </c:pt>
                <c:pt idx="22971">
                  <c:v>894146485</c:v>
                </c:pt>
                <c:pt idx="22972">
                  <c:v>894146485</c:v>
                </c:pt>
                <c:pt idx="22973">
                  <c:v>894146485</c:v>
                </c:pt>
                <c:pt idx="22974">
                  <c:v>894146485</c:v>
                </c:pt>
                <c:pt idx="22975">
                  <c:v>894146485</c:v>
                </c:pt>
                <c:pt idx="22976">
                  <c:v>894146485</c:v>
                </c:pt>
                <c:pt idx="22977">
                  <c:v>894146485</c:v>
                </c:pt>
                <c:pt idx="22978">
                  <c:v>894146485</c:v>
                </c:pt>
                <c:pt idx="22979">
                  <c:v>894146485</c:v>
                </c:pt>
                <c:pt idx="22980">
                  <c:v>894146485</c:v>
                </c:pt>
                <c:pt idx="22981">
                  <c:v>894146485</c:v>
                </c:pt>
                <c:pt idx="22982">
                  <c:v>894146485</c:v>
                </c:pt>
                <c:pt idx="22983">
                  <c:v>894146485</c:v>
                </c:pt>
                <c:pt idx="22984">
                  <c:v>894146485</c:v>
                </c:pt>
                <c:pt idx="22985">
                  <c:v>894146485</c:v>
                </c:pt>
                <c:pt idx="22986">
                  <c:v>894146485</c:v>
                </c:pt>
                <c:pt idx="22987">
                  <c:v>894146485</c:v>
                </c:pt>
                <c:pt idx="22988">
                  <c:v>894146485</c:v>
                </c:pt>
                <c:pt idx="22989">
                  <c:v>894146485</c:v>
                </c:pt>
                <c:pt idx="22990">
                  <c:v>894146485</c:v>
                </c:pt>
                <c:pt idx="22991">
                  <c:v>894146485</c:v>
                </c:pt>
                <c:pt idx="22992">
                  <c:v>894152475</c:v>
                </c:pt>
                <c:pt idx="22993">
                  <c:v>894152475</c:v>
                </c:pt>
                <c:pt idx="22994">
                  <c:v>894152475</c:v>
                </c:pt>
                <c:pt idx="22995">
                  <c:v>894152475</c:v>
                </c:pt>
                <c:pt idx="22996">
                  <c:v>894627590</c:v>
                </c:pt>
                <c:pt idx="22997">
                  <c:v>894627590</c:v>
                </c:pt>
                <c:pt idx="22998">
                  <c:v>894627590</c:v>
                </c:pt>
                <c:pt idx="22999">
                  <c:v>894627590</c:v>
                </c:pt>
                <c:pt idx="23000">
                  <c:v>894627590</c:v>
                </c:pt>
                <c:pt idx="23001">
                  <c:v>894627590</c:v>
                </c:pt>
                <c:pt idx="23002">
                  <c:v>894627590</c:v>
                </c:pt>
                <c:pt idx="23003">
                  <c:v>894627590</c:v>
                </c:pt>
                <c:pt idx="23004">
                  <c:v>894627590</c:v>
                </c:pt>
                <c:pt idx="23005">
                  <c:v>894627590</c:v>
                </c:pt>
                <c:pt idx="23006">
                  <c:v>894627590</c:v>
                </c:pt>
                <c:pt idx="23007">
                  <c:v>894627590</c:v>
                </c:pt>
                <c:pt idx="23008">
                  <c:v>894848347</c:v>
                </c:pt>
                <c:pt idx="23009">
                  <c:v>894848347</c:v>
                </c:pt>
                <c:pt idx="23010">
                  <c:v>894848347</c:v>
                </c:pt>
                <c:pt idx="23011">
                  <c:v>894848347</c:v>
                </c:pt>
                <c:pt idx="23012">
                  <c:v>894848347</c:v>
                </c:pt>
                <c:pt idx="23013">
                  <c:v>894848347</c:v>
                </c:pt>
                <c:pt idx="23014">
                  <c:v>894848347</c:v>
                </c:pt>
                <c:pt idx="23015">
                  <c:v>894848347</c:v>
                </c:pt>
                <c:pt idx="23016">
                  <c:v>894848347</c:v>
                </c:pt>
                <c:pt idx="23017">
                  <c:v>894848347</c:v>
                </c:pt>
                <c:pt idx="23018">
                  <c:v>894848347</c:v>
                </c:pt>
                <c:pt idx="23019">
                  <c:v>894848347</c:v>
                </c:pt>
                <c:pt idx="23020">
                  <c:v>894848347</c:v>
                </c:pt>
                <c:pt idx="23021">
                  <c:v>894848347</c:v>
                </c:pt>
                <c:pt idx="23022">
                  <c:v>894848347</c:v>
                </c:pt>
                <c:pt idx="23023">
                  <c:v>894848347</c:v>
                </c:pt>
                <c:pt idx="23024">
                  <c:v>894848347</c:v>
                </c:pt>
                <c:pt idx="23025">
                  <c:v>894848347</c:v>
                </c:pt>
                <c:pt idx="23026">
                  <c:v>894848347</c:v>
                </c:pt>
                <c:pt idx="23027">
                  <c:v>894848347</c:v>
                </c:pt>
                <c:pt idx="23028">
                  <c:v>895074191</c:v>
                </c:pt>
                <c:pt idx="23029">
                  <c:v>895074191</c:v>
                </c:pt>
                <c:pt idx="23030">
                  <c:v>895074191</c:v>
                </c:pt>
                <c:pt idx="23031">
                  <c:v>895074191</c:v>
                </c:pt>
                <c:pt idx="23032">
                  <c:v>895074191</c:v>
                </c:pt>
                <c:pt idx="23033">
                  <c:v>895949262</c:v>
                </c:pt>
                <c:pt idx="23034">
                  <c:v>895949262</c:v>
                </c:pt>
                <c:pt idx="23035">
                  <c:v>895949262</c:v>
                </c:pt>
                <c:pt idx="23036">
                  <c:v>895949262</c:v>
                </c:pt>
                <c:pt idx="23037">
                  <c:v>897009717</c:v>
                </c:pt>
                <c:pt idx="23038">
                  <c:v>897009717</c:v>
                </c:pt>
                <c:pt idx="23039">
                  <c:v>897009717</c:v>
                </c:pt>
                <c:pt idx="23040">
                  <c:v>897009717</c:v>
                </c:pt>
                <c:pt idx="23041">
                  <c:v>897009717</c:v>
                </c:pt>
                <c:pt idx="23042">
                  <c:v>897009717</c:v>
                </c:pt>
                <c:pt idx="23043">
                  <c:v>897009717</c:v>
                </c:pt>
                <c:pt idx="23044">
                  <c:v>897009717</c:v>
                </c:pt>
                <c:pt idx="23045">
                  <c:v>897009717</c:v>
                </c:pt>
                <c:pt idx="23046">
                  <c:v>897009717</c:v>
                </c:pt>
                <c:pt idx="23047">
                  <c:v>897009717</c:v>
                </c:pt>
                <c:pt idx="23048">
                  <c:v>897009717</c:v>
                </c:pt>
                <c:pt idx="23049">
                  <c:v>897009717</c:v>
                </c:pt>
                <c:pt idx="23050">
                  <c:v>897009717</c:v>
                </c:pt>
                <c:pt idx="23051">
                  <c:v>897009717</c:v>
                </c:pt>
                <c:pt idx="23052">
                  <c:v>897009717</c:v>
                </c:pt>
                <c:pt idx="23053">
                  <c:v>897009717</c:v>
                </c:pt>
                <c:pt idx="23054">
                  <c:v>897009717</c:v>
                </c:pt>
                <c:pt idx="23055">
                  <c:v>897009717</c:v>
                </c:pt>
                <c:pt idx="23056">
                  <c:v>897009717</c:v>
                </c:pt>
                <c:pt idx="23057">
                  <c:v>897009717</c:v>
                </c:pt>
                <c:pt idx="23058">
                  <c:v>897009717</c:v>
                </c:pt>
                <c:pt idx="23059">
                  <c:v>897009717</c:v>
                </c:pt>
                <c:pt idx="23060">
                  <c:v>897009717</c:v>
                </c:pt>
                <c:pt idx="23061">
                  <c:v>897244590</c:v>
                </c:pt>
                <c:pt idx="23062">
                  <c:v>897244590</c:v>
                </c:pt>
                <c:pt idx="23063">
                  <c:v>897244590</c:v>
                </c:pt>
                <c:pt idx="23064">
                  <c:v>897244590</c:v>
                </c:pt>
                <c:pt idx="23065">
                  <c:v>897244590</c:v>
                </c:pt>
                <c:pt idx="23066">
                  <c:v>897244590</c:v>
                </c:pt>
                <c:pt idx="23067">
                  <c:v>897244590</c:v>
                </c:pt>
                <c:pt idx="23068">
                  <c:v>897244590</c:v>
                </c:pt>
                <c:pt idx="23069">
                  <c:v>897244590</c:v>
                </c:pt>
                <c:pt idx="23070">
                  <c:v>897244590</c:v>
                </c:pt>
                <c:pt idx="23071">
                  <c:v>897244590</c:v>
                </c:pt>
                <c:pt idx="23072">
                  <c:v>897244590</c:v>
                </c:pt>
                <c:pt idx="23073">
                  <c:v>897244590</c:v>
                </c:pt>
                <c:pt idx="23074">
                  <c:v>897244590</c:v>
                </c:pt>
                <c:pt idx="23075">
                  <c:v>897244590</c:v>
                </c:pt>
                <c:pt idx="23076">
                  <c:v>897244590</c:v>
                </c:pt>
                <c:pt idx="23077">
                  <c:v>897244590</c:v>
                </c:pt>
                <c:pt idx="23078">
                  <c:v>897244590</c:v>
                </c:pt>
                <c:pt idx="23079">
                  <c:v>897244590</c:v>
                </c:pt>
                <c:pt idx="23080">
                  <c:v>897244590</c:v>
                </c:pt>
                <c:pt idx="23081">
                  <c:v>897244590</c:v>
                </c:pt>
                <c:pt idx="23082">
                  <c:v>897244590</c:v>
                </c:pt>
                <c:pt idx="23083">
                  <c:v>897244590</c:v>
                </c:pt>
                <c:pt idx="23084">
                  <c:v>897244590</c:v>
                </c:pt>
                <c:pt idx="23085">
                  <c:v>897244590</c:v>
                </c:pt>
                <c:pt idx="23086">
                  <c:v>897244590</c:v>
                </c:pt>
                <c:pt idx="23087">
                  <c:v>897244590</c:v>
                </c:pt>
                <c:pt idx="23088">
                  <c:v>897244590</c:v>
                </c:pt>
                <c:pt idx="23089">
                  <c:v>897244590</c:v>
                </c:pt>
                <c:pt idx="23090">
                  <c:v>897244590</c:v>
                </c:pt>
                <c:pt idx="23091">
                  <c:v>897244597</c:v>
                </c:pt>
                <c:pt idx="23092">
                  <c:v>897244597</c:v>
                </c:pt>
                <c:pt idx="23093">
                  <c:v>897244597</c:v>
                </c:pt>
                <c:pt idx="23094">
                  <c:v>897244597</c:v>
                </c:pt>
                <c:pt idx="23095">
                  <c:v>897244597</c:v>
                </c:pt>
                <c:pt idx="23096">
                  <c:v>897244597</c:v>
                </c:pt>
                <c:pt idx="23097">
                  <c:v>897244597</c:v>
                </c:pt>
                <c:pt idx="23098">
                  <c:v>897244597</c:v>
                </c:pt>
                <c:pt idx="23099">
                  <c:v>897244597</c:v>
                </c:pt>
                <c:pt idx="23100">
                  <c:v>897244597</c:v>
                </c:pt>
                <c:pt idx="23101">
                  <c:v>897244597</c:v>
                </c:pt>
                <c:pt idx="23102">
                  <c:v>897244597</c:v>
                </c:pt>
                <c:pt idx="23103">
                  <c:v>897244597</c:v>
                </c:pt>
                <c:pt idx="23104">
                  <c:v>897244597</c:v>
                </c:pt>
                <c:pt idx="23105">
                  <c:v>897244597</c:v>
                </c:pt>
                <c:pt idx="23106">
                  <c:v>897244597</c:v>
                </c:pt>
                <c:pt idx="23107">
                  <c:v>897244597</c:v>
                </c:pt>
                <c:pt idx="23108">
                  <c:v>897244597</c:v>
                </c:pt>
                <c:pt idx="23109">
                  <c:v>897244597</c:v>
                </c:pt>
                <c:pt idx="23110">
                  <c:v>897244597</c:v>
                </c:pt>
                <c:pt idx="23111">
                  <c:v>897244597</c:v>
                </c:pt>
                <c:pt idx="23112">
                  <c:v>897244597</c:v>
                </c:pt>
                <c:pt idx="23113">
                  <c:v>897244597</c:v>
                </c:pt>
                <c:pt idx="23114">
                  <c:v>897244597</c:v>
                </c:pt>
                <c:pt idx="23115">
                  <c:v>897244597</c:v>
                </c:pt>
                <c:pt idx="23116">
                  <c:v>897244597</c:v>
                </c:pt>
                <c:pt idx="23117">
                  <c:v>897244597</c:v>
                </c:pt>
                <c:pt idx="23118">
                  <c:v>897244597</c:v>
                </c:pt>
                <c:pt idx="23119">
                  <c:v>897244597</c:v>
                </c:pt>
                <c:pt idx="23120">
                  <c:v>897335256</c:v>
                </c:pt>
                <c:pt idx="23121">
                  <c:v>897335256</c:v>
                </c:pt>
                <c:pt idx="23122">
                  <c:v>897335256</c:v>
                </c:pt>
                <c:pt idx="23123">
                  <c:v>897335256</c:v>
                </c:pt>
                <c:pt idx="23124">
                  <c:v>897335256</c:v>
                </c:pt>
                <c:pt idx="23125">
                  <c:v>897335256</c:v>
                </c:pt>
                <c:pt idx="23126">
                  <c:v>897335256</c:v>
                </c:pt>
                <c:pt idx="23127">
                  <c:v>897335256</c:v>
                </c:pt>
                <c:pt idx="23128">
                  <c:v>897335256</c:v>
                </c:pt>
                <c:pt idx="23129">
                  <c:v>897335256</c:v>
                </c:pt>
                <c:pt idx="23130">
                  <c:v>897335256</c:v>
                </c:pt>
                <c:pt idx="23131">
                  <c:v>897335256</c:v>
                </c:pt>
                <c:pt idx="23132">
                  <c:v>897335256</c:v>
                </c:pt>
                <c:pt idx="23133">
                  <c:v>897335256</c:v>
                </c:pt>
                <c:pt idx="23134">
                  <c:v>897335256</c:v>
                </c:pt>
                <c:pt idx="23135">
                  <c:v>897335256</c:v>
                </c:pt>
                <c:pt idx="23136">
                  <c:v>897335256</c:v>
                </c:pt>
                <c:pt idx="23137">
                  <c:v>897335256</c:v>
                </c:pt>
                <c:pt idx="23138">
                  <c:v>897335256</c:v>
                </c:pt>
                <c:pt idx="23139">
                  <c:v>897335256</c:v>
                </c:pt>
                <c:pt idx="23140">
                  <c:v>897335256</c:v>
                </c:pt>
                <c:pt idx="23141">
                  <c:v>897413822</c:v>
                </c:pt>
                <c:pt idx="23142">
                  <c:v>897413822</c:v>
                </c:pt>
                <c:pt idx="23143">
                  <c:v>897413822</c:v>
                </c:pt>
                <c:pt idx="23144">
                  <c:v>897413822</c:v>
                </c:pt>
                <c:pt idx="23145">
                  <c:v>897413822</c:v>
                </c:pt>
                <c:pt idx="23146">
                  <c:v>897413822</c:v>
                </c:pt>
                <c:pt idx="23147">
                  <c:v>897413822</c:v>
                </c:pt>
                <c:pt idx="23148">
                  <c:v>897413822</c:v>
                </c:pt>
                <c:pt idx="23149">
                  <c:v>897413822</c:v>
                </c:pt>
                <c:pt idx="23150">
                  <c:v>897413822</c:v>
                </c:pt>
                <c:pt idx="23151">
                  <c:v>897413822</c:v>
                </c:pt>
                <c:pt idx="23152">
                  <c:v>897413822</c:v>
                </c:pt>
                <c:pt idx="23153">
                  <c:v>897413822</c:v>
                </c:pt>
                <c:pt idx="23154">
                  <c:v>897413822</c:v>
                </c:pt>
                <c:pt idx="23155">
                  <c:v>897413822</c:v>
                </c:pt>
                <c:pt idx="23156">
                  <c:v>897413822</c:v>
                </c:pt>
                <c:pt idx="23157">
                  <c:v>897413822</c:v>
                </c:pt>
                <c:pt idx="23158">
                  <c:v>897413822</c:v>
                </c:pt>
                <c:pt idx="23159">
                  <c:v>897413822</c:v>
                </c:pt>
                <c:pt idx="23160">
                  <c:v>897727445</c:v>
                </c:pt>
                <c:pt idx="23161">
                  <c:v>897727445</c:v>
                </c:pt>
                <c:pt idx="23162">
                  <c:v>897727445</c:v>
                </c:pt>
                <c:pt idx="23163">
                  <c:v>897727445</c:v>
                </c:pt>
                <c:pt idx="23164">
                  <c:v>897727445</c:v>
                </c:pt>
                <c:pt idx="23165">
                  <c:v>897727445</c:v>
                </c:pt>
                <c:pt idx="23166">
                  <c:v>897727445</c:v>
                </c:pt>
                <c:pt idx="23167">
                  <c:v>897727445</c:v>
                </c:pt>
                <c:pt idx="23168">
                  <c:v>897727445</c:v>
                </c:pt>
                <c:pt idx="23169">
                  <c:v>897727445</c:v>
                </c:pt>
                <c:pt idx="23170">
                  <c:v>897727445</c:v>
                </c:pt>
                <c:pt idx="23171">
                  <c:v>897850615</c:v>
                </c:pt>
                <c:pt idx="23172">
                  <c:v>897850615</c:v>
                </c:pt>
                <c:pt idx="23173">
                  <c:v>897850615</c:v>
                </c:pt>
                <c:pt idx="23174">
                  <c:v>897850615</c:v>
                </c:pt>
                <c:pt idx="23175">
                  <c:v>897850615</c:v>
                </c:pt>
                <c:pt idx="23176">
                  <c:v>897850615</c:v>
                </c:pt>
                <c:pt idx="23177">
                  <c:v>897850615</c:v>
                </c:pt>
                <c:pt idx="23178">
                  <c:v>897850615</c:v>
                </c:pt>
                <c:pt idx="23179">
                  <c:v>897850615</c:v>
                </c:pt>
                <c:pt idx="23180">
                  <c:v>897850615</c:v>
                </c:pt>
                <c:pt idx="23181">
                  <c:v>897850615</c:v>
                </c:pt>
                <c:pt idx="23182">
                  <c:v>897850615</c:v>
                </c:pt>
                <c:pt idx="23183">
                  <c:v>897850615</c:v>
                </c:pt>
                <c:pt idx="23184">
                  <c:v>897850615</c:v>
                </c:pt>
                <c:pt idx="23185">
                  <c:v>897850615</c:v>
                </c:pt>
                <c:pt idx="23186">
                  <c:v>897850615</c:v>
                </c:pt>
                <c:pt idx="23187">
                  <c:v>897850615</c:v>
                </c:pt>
                <c:pt idx="23188">
                  <c:v>897850615</c:v>
                </c:pt>
                <c:pt idx="23189">
                  <c:v>897850615</c:v>
                </c:pt>
                <c:pt idx="23190">
                  <c:v>897850615</c:v>
                </c:pt>
                <c:pt idx="23191">
                  <c:v>897850615</c:v>
                </c:pt>
                <c:pt idx="23192">
                  <c:v>897850615</c:v>
                </c:pt>
                <c:pt idx="23193">
                  <c:v>898070106</c:v>
                </c:pt>
                <c:pt idx="23194">
                  <c:v>898070106</c:v>
                </c:pt>
                <c:pt idx="23195">
                  <c:v>898070106</c:v>
                </c:pt>
                <c:pt idx="23196">
                  <c:v>898070106</c:v>
                </c:pt>
                <c:pt idx="23197">
                  <c:v>898070106</c:v>
                </c:pt>
                <c:pt idx="23198">
                  <c:v>898070106</c:v>
                </c:pt>
                <c:pt idx="23199">
                  <c:v>898070106</c:v>
                </c:pt>
                <c:pt idx="23200">
                  <c:v>898070106</c:v>
                </c:pt>
                <c:pt idx="23201">
                  <c:v>898070106</c:v>
                </c:pt>
                <c:pt idx="23202">
                  <c:v>898070106</c:v>
                </c:pt>
                <c:pt idx="23203">
                  <c:v>898070106</c:v>
                </c:pt>
                <c:pt idx="23204">
                  <c:v>898070106</c:v>
                </c:pt>
                <c:pt idx="23205">
                  <c:v>898084056</c:v>
                </c:pt>
                <c:pt idx="23206">
                  <c:v>898084056</c:v>
                </c:pt>
                <c:pt idx="23207">
                  <c:v>898580436</c:v>
                </c:pt>
                <c:pt idx="23208">
                  <c:v>898580436</c:v>
                </c:pt>
                <c:pt idx="23209">
                  <c:v>898580436</c:v>
                </c:pt>
                <c:pt idx="23210">
                  <c:v>898580436</c:v>
                </c:pt>
                <c:pt idx="23211">
                  <c:v>898580436</c:v>
                </c:pt>
                <c:pt idx="23212">
                  <c:v>898580436</c:v>
                </c:pt>
                <c:pt idx="23213">
                  <c:v>898580436</c:v>
                </c:pt>
                <c:pt idx="23214">
                  <c:v>898580436</c:v>
                </c:pt>
                <c:pt idx="23215">
                  <c:v>898580436</c:v>
                </c:pt>
                <c:pt idx="23216">
                  <c:v>898580436</c:v>
                </c:pt>
                <c:pt idx="23217">
                  <c:v>898580436</c:v>
                </c:pt>
                <c:pt idx="23218">
                  <c:v>898580436</c:v>
                </c:pt>
                <c:pt idx="23219">
                  <c:v>898580436</c:v>
                </c:pt>
                <c:pt idx="23220">
                  <c:v>898580436</c:v>
                </c:pt>
                <c:pt idx="23221">
                  <c:v>898580436</c:v>
                </c:pt>
                <c:pt idx="23222">
                  <c:v>898580436</c:v>
                </c:pt>
                <c:pt idx="23223">
                  <c:v>898580436</c:v>
                </c:pt>
                <c:pt idx="23224">
                  <c:v>898667399</c:v>
                </c:pt>
                <c:pt idx="23225">
                  <c:v>898667399</c:v>
                </c:pt>
                <c:pt idx="23226">
                  <c:v>898667399</c:v>
                </c:pt>
                <c:pt idx="23227">
                  <c:v>898667399</c:v>
                </c:pt>
                <c:pt idx="23228">
                  <c:v>898667399</c:v>
                </c:pt>
                <c:pt idx="23229">
                  <c:v>898667399</c:v>
                </c:pt>
                <c:pt idx="23230">
                  <c:v>898667399</c:v>
                </c:pt>
                <c:pt idx="23231">
                  <c:v>898667399</c:v>
                </c:pt>
                <c:pt idx="23232">
                  <c:v>898667399</c:v>
                </c:pt>
                <c:pt idx="23233">
                  <c:v>898667399</c:v>
                </c:pt>
                <c:pt idx="23234">
                  <c:v>898667399</c:v>
                </c:pt>
                <c:pt idx="23235">
                  <c:v>898667399</c:v>
                </c:pt>
                <c:pt idx="23236">
                  <c:v>898667399</c:v>
                </c:pt>
                <c:pt idx="23237">
                  <c:v>898667399</c:v>
                </c:pt>
                <c:pt idx="23238">
                  <c:v>898667399</c:v>
                </c:pt>
                <c:pt idx="23239">
                  <c:v>898667399</c:v>
                </c:pt>
                <c:pt idx="23240">
                  <c:v>898667399</c:v>
                </c:pt>
                <c:pt idx="23241">
                  <c:v>898667399</c:v>
                </c:pt>
                <c:pt idx="23242">
                  <c:v>898667399</c:v>
                </c:pt>
                <c:pt idx="23243">
                  <c:v>898667399</c:v>
                </c:pt>
                <c:pt idx="23244">
                  <c:v>898667399</c:v>
                </c:pt>
                <c:pt idx="23245">
                  <c:v>898667399</c:v>
                </c:pt>
                <c:pt idx="23246">
                  <c:v>898667399</c:v>
                </c:pt>
                <c:pt idx="23247">
                  <c:v>898691174</c:v>
                </c:pt>
                <c:pt idx="23248">
                  <c:v>898691174</c:v>
                </c:pt>
                <c:pt idx="23249">
                  <c:v>898691174</c:v>
                </c:pt>
                <c:pt idx="23250">
                  <c:v>898691174</c:v>
                </c:pt>
                <c:pt idx="23251">
                  <c:v>898691174</c:v>
                </c:pt>
                <c:pt idx="23252">
                  <c:v>898691174</c:v>
                </c:pt>
                <c:pt idx="23253">
                  <c:v>898691174</c:v>
                </c:pt>
                <c:pt idx="23254">
                  <c:v>898691174</c:v>
                </c:pt>
                <c:pt idx="23255">
                  <c:v>898691174</c:v>
                </c:pt>
                <c:pt idx="23256">
                  <c:v>898691174</c:v>
                </c:pt>
                <c:pt idx="23257">
                  <c:v>898691174</c:v>
                </c:pt>
                <c:pt idx="23258">
                  <c:v>898691174</c:v>
                </c:pt>
                <c:pt idx="23259">
                  <c:v>898691174</c:v>
                </c:pt>
                <c:pt idx="23260">
                  <c:v>898691174</c:v>
                </c:pt>
                <c:pt idx="23261">
                  <c:v>898691174</c:v>
                </c:pt>
                <c:pt idx="23262">
                  <c:v>898691174</c:v>
                </c:pt>
                <c:pt idx="23263">
                  <c:v>898691174</c:v>
                </c:pt>
                <c:pt idx="23264">
                  <c:v>898691174</c:v>
                </c:pt>
                <c:pt idx="23265">
                  <c:v>898691174</c:v>
                </c:pt>
                <c:pt idx="23266">
                  <c:v>898691174</c:v>
                </c:pt>
                <c:pt idx="23267">
                  <c:v>898691174</c:v>
                </c:pt>
                <c:pt idx="23268">
                  <c:v>898691174</c:v>
                </c:pt>
                <c:pt idx="23269">
                  <c:v>899012636</c:v>
                </c:pt>
                <c:pt idx="23270">
                  <c:v>899012636</c:v>
                </c:pt>
                <c:pt idx="23271">
                  <c:v>899012636</c:v>
                </c:pt>
                <c:pt idx="23272">
                  <c:v>899012636</c:v>
                </c:pt>
                <c:pt idx="23273">
                  <c:v>899012636</c:v>
                </c:pt>
                <c:pt idx="23274">
                  <c:v>899012636</c:v>
                </c:pt>
                <c:pt idx="23275">
                  <c:v>899012636</c:v>
                </c:pt>
                <c:pt idx="23276">
                  <c:v>899012636</c:v>
                </c:pt>
                <c:pt idx="23277">
                  <c:v>899012636</c:v>
                </c:pt>
                <c:pt idx="23278">
                  <c:v>899012636</c:v>
                </c:pt>
                <c:pt idx="23279">
                  <c:v>899012636</c:v>
                </c:pt>
                <c:pt idx="23280">
                  <c:v>899012636</c:v>
                </c:pt>
                <c:pt idx="23281">
                  <c:v>899098358</c:v>
                </c:pt>
                <c:pt idx="23282">
                  <c:v>899098358</c:v>
                </c:pt>
                <c:pt idx="23283">
                  <c:v>899098358</c:v>
                </c:pt>
                <c:pt idx="23284">
                  <c:v>899098358</c:v>
                </c:pt>
                <c:pt idx="23285">
                  <c:v>899098358</c:v>
                </c:pt>
                <c:pt idx="23286">
                  <c:v>899098358</c:v>
                </c:pt>
                <c:pt idx="23287">
                  <c:v>899098358</c:v>
                </c:pt>
                <c:pt idx="23288">
                  <c:v>899098358</c:v>
                </c:pt>
                <c:pt idx="23289">
                  <c:v>899098358</c:v>
                </c:pt>
                <c:pt idx="23290">
                  <c:v>899098358</c:v>
                </c:pt>
                <c:pt idx="23291">
                  <c:v>899098358</c:v>
                </c:pt>
                <c:pt idx="23292">
                  <c:v>899098358</c:v>
                </c:pt>
                <c:pt idx="23293">
                  <c:v>899098358</c:v>
                </c:pt>
                <c:pt idx="23294">
                  <c:v>899098358</c:v>
                </c:pt>
                <c:pt idx="23295">
                  <c:v>899098358</c:v>
                </c:pt>
                <c:pt idx="23296">
                  <c:v>899098358</c:v>
                </c:pt>
                <c:pt idx="23297">
                  <c:v>899098358</c:v>
                </c:pt>
                <c:pt idx="23298">
                  <c:v>899098358</c:v>
                </c:pt>
                <c:pt idx="23299">
                  <c:v>899098358</c:v>
                </c:pt>
                <c:pt idx="23300">
                  <c:v>899098358</c:v>
                </c:pt>
                <c:pt idx="23301">
                  <c:v>899098358</c:v>
                </c:pt>
                <c:pt idx="23302">
                  <c:v>899228540</c:v>
                </c:pt>
                <c:pt idx="23303">
                  <c:v>899228540</c:v>
                </c:pt>
                <c:pt idx="23304">
                  <c:v>899228540</c:v>
                </c:pt>
                <c:pt idx="23305">
                  <c:v>899228540</c:v>
                </c:pt>
                <c:pt idx="23306">
                  <c:v>899228540</c:v>
                </c:pt>
                <c:pt idx="23307">
                  <c:v>899228540</c:v>
                </c:pt>
                <c:pt idx="23308">
                  <c:v>899228540</c:v>
                </c:pt>
                <c:pt idx="23309">
                  <c:v>899235076</c:v>
                </c:pt>
                <c:pt idx="23310">
                  <c:v>899235076</c:v>
                </c:pt>
                <c:pt idx="23311">
                  <c:v>899235076</c:v>
                </c:pt>
                <c:pt idx="23312">
                  <c:v>899235076</c:v>
                </c:pt>
                <c:pt idx="23313">
                  <c:v>899235076</c:v>
                </c:pt>
                <c:pt idx="23314">
                  <c:v>899235076</c:v>
                </c:pt>
                <c:pt idx="23315">
                  <c:v>899235076</c:v>
                </c:pt>
                <c:pt idx="23316">
                  <c:v>899235076</c:v>
                </c:pt>
                <c:pt idx="23317">
                  <c:v>899235076</c:v>
                </c:pt>
                <c:pt idx="23318">
                  <c:v>899235076</c:v>
                </c:pt>
                <c:pt idx="23319">
                  <c:v>899235076</c:v>
                </c:pt>
                <c:pt idx="23320">
                  <c:v>899235076</c:v>
                </c:pt>
                <c:pt idx="23321">
                  <c:v>899235076</c:v>
                </c:pt>
                <c:pt idx="23322">
                  <c:v>899235076</c:v>
                </c:pt>
                <c:pt idx="23323">
                  <c:v>899235076</c:v>
                </c:pt>
                <c:pt idx="23324">
                  <c:v>899235076</c:v>
                </c:pt>
                <c:pt idx="23325">
                  <c:v>899235076</c:v>
                </c:pt>
                <c:pt idx="23326">
                  <c:v>899235076</c:v>
                </c:pt>
                <c:pt idx="23327">
                  <c:v>899235076</c:v>
                </c:pt>
                <c:pt idx="23328">
                  <c:v>899235083</c:v>
                </c:pt>
                <c:pt idx="23329">
                  <c:v>899235083</c:v>
                </c:pt>
                <c:pt idx="23330">
                  <c:v>899235083</c:v>
                </c:pt>
                <c:pt idx="23331">
                  <c:v>899235083</c:v>
                </c:pt>
                <c:pt idx="23332">
                  <c:v>899235083</c:v>
                </c:pt>
                <c:pt idx="23333">
                  <c:v>899235083</c:v>
                </c:pt>
                <c:pt idx="23334">
                  <c:v>899235083</c:v>
                </c:pt>
                <c:pt idx="23335">
                  <c:v>899235083</c:v>
                </c:pt>
                <c:pt idx="23336">
                  <c:v>899235083</c:v>
                </c:pt>
                <c:pt idx="23337">
                  <c:v>899235083</c:v>
                </c:pt>
                <c:pt idx="23338">
                  <c:v>899235083</c:v>
                </c:pt>
                <c:pt idx="23339">
                  <c:v>899235083</c:v>
                </c:pt>
                <c:pt idx="23340">
                  <c:v>899405120</c:v>
                </c:pt>
                <c:pt idx="23341">
                  <c:v>899405120</c:v>
                </c:pt>
                <c:pt idx="23342">
                  <c:v>899405120</c:v>
                </c:pt>
                <c:pt idx="23343">
                  <c:v>899405120</c:v>
                </c:pt>
                <c:pt idx="23344">
                  <c:v>899405120</c:v>
                </c:pt>
                <c:pt idx="23345">
                  <c:v>899405120</c:v>
                </c:pt>
                <c:pt idx="23346">
                  <c:v>899405120</c:v>
                </c:pt>
                <c:pt idx="23347">
                  <c:v>899405120</c:v>
                </c:pt>
                <c:pt idx="23348">
                  <c:v>899405120</c:v>
                </c:pt>
                <c:pt idx="23349">
                  <c:v>899405120</c:v>
                </c:pt>
                <c:pt idx="23350">
                  <c:v>899761511</c:v>
                </c:pt>
                <c:pt idx="23351">
                  <c:v>899761511</c:v>
                </c:pt>
                <c:pt idx="23352">
                  <c:v>899953698</c:v>
                </c:pt>
                <c:pt idx="23353">
                  <c:v>899953698</c:v>
                </c:pt>
                <c:pt idx="23354">
                  <c:v>899953698</c:v>
                </c:pt>
                <c:pt idx="23355">
                  <c:v>899953698</c:v>
                </c:pt>
                <c:pt idx="23356">
                  <c:v>899953698</c:v>
                </c:pt>
                <c:pt idx="23357">
                  <c:v>899953698</c:v>
                </c:pt>
                <c:pt idx="23358">
                  <c:v>899953698</c:v>
                </c:pt>
                <c:pt idx="23359">
                  <c:v>899953698</c:v>
                </c:pt>
                <c:pt idx="23360">
                  <c:v>900402454</c:v>
                </c:pt>
                <c:pt idx="23361">
                  <c:v>900402454</c:v>
                </c:pt>
                <c:pt idx="23362">
                  <c:v>900402454</c:v>
                </c:pt>
                <c:pt idx="23363">
                  <c:v>900402454</c:v>
                </c:pt>
                <c:pt idx="23364">
                  <c:v>900402454</c:v>
                </c:pt>
                <c:pt idx="23365">
                  <c:v>900402454</c:v>
                </c:pt>
                <c:pt idx="23366">
                  <c:v>900402454</c:v>
                </c:pt>
                <c:pt idx="23367">
                  <c:v>900402454</c:v>
                </c:pt>
                <c:pt idx="23368">
                  <c:v>900402454</c:v>
                </c:pt>
                <c:pt idx="23369">
                  <c:v>900402454</c:v>
                </c:pt>
                <c:pt idx="23370">
                  <c:v>900402454</c:v>
                </c:pt>
                <c:pt idx="23371">
                  <c:v>900402454</c:v>
                </c:pt>
                <c:pt idx="23372">
                  <c:v>900402454</c:v>
                </c:pt>
                <c:pt idx="23373">
                  <c:v>900402454</c:v>
                </c:pt>
                <c:pt idx="23374">
                  <c:v>900402454</c:v>
                </c:pt>
                <c:pt idx="23375">
                  <c:v>900402454</c:v>
                </c:pt>
                <c:pt idx="23376">
                  <c:v>900402454</c:v>
                </c:pt>
                <c:pt idx="23377">
                  <c:v>900402454</c:v>
                </c:pt>
                <c:pt idx="23378">
                  <c:v>900402454</c:v>
                </c:pt>
                <c:pt idx="23379">
                  <c:v>900402454</c:v>
                </c:pt>
                <c:pt idx="23380">
                  <c:v>900402454</c:v>
                </c:pt>
                <c:pt idx="23381">
                  <c:v>900402454</c:v>
                </c:pt>
                <c:pt idx="23382">
                  <c:v>900402454</c:v>
                </c:pt>
                <c:pt idx="23383">
                  <c:v>900876070</c:v>
                </c:pt>
                <c:pt idx="23384">
                  <c:v>900876070</c:v>
                </c:pt>
                <c:pt idx="23385">
                  <c:v>900876070</c:v>
                </c:pt>
                <c:pt idx="23386">
                  <c:v>900876070</c:v>
                </c:pt>
                <c:pt idx="23387">
                  <c:v>900876070</c:v>
                </c:pt>
                <c:pt idx="23388">
                  <c:v>900945229</c:v>
                </c:pt>
                <c:pt idx="23389">
                  <c:v>900945229</c:v>
                </c:pt>
                <c:pt idx="23390">
                  <c:v>901088889</c:v>
                </c:pt>
                <c:pt idx="23391">
                  <c:v>901088889</c:v>
                </c:pt>
                <c:pt idx="23392">
                  <c:v>901088889</c:v>
                </c:pt>
                <c:pt idx="23393">
                  <c:v>901088889</c:v>
                </c:pt>
                <c:pt idx="23394">
                  <c:v>901125222</c:v>
                </c:pt>
                <c:pt idx="23395">
                  <c:v>901125222</c:v>
                </c:pt>
                <c:pt idx="23396">
                  <c:v>901125222</c:v>
                </c:pt>
                <c:pt idx="23397">
                  <c:v>901125222</c:v>
                </c:pt>
                <c:pt idx="23398">
                  <c:v>901125222</c:v>
                </c:pt>
                <c:pt idx="23399">
                  <c:v>901125222</c:v>
                </c:pt>
                <c:pt idx="23400">
                  <c:v>901125222</c:v>
                </c:pt>
                <c:pt idx="23401">
                  <c:v>901125222</c:v>
                </c:pt>
                <c:pt idx="23402">
                  <c:v>901125222</c:v>
                </c:pt>
                <c:pt idx="23403">
                  <c:v>901125222</c:v>
                </c:pt>
                <c:pt idx="23404">
                  <c:v>901125222</c:v>
                </c:pt>
                <c:pt idx="23405">
                  <c:v>901125222</c:v>
                </c:pt>
                <c:pt idx="23406">
                  <c:v>901125222</c:v>
                </c:pt>
                <c:pt idx="23407">
                  <c:v>901326370</c:v>
                </c:pt>
                <c:pt idx="23408">
                  <c:v>901326370</c:v>
                </c:pt>
                <c:pt idx="23409">
                  <c:v>901326370</c:v>
                </c:pt>
                <c:pt idx="23410">
                  <c:v>901326370</c:v>
                </c:pt>
                <c:pt idx="23411">
                  <c:v>901326370</c:v>
                </c:pt>
                <c:pt idx="23412">
                  <c:v>901326370</c:v>
                </c:pt>
                <c:pt idx="23413">
                  <c:v>901326370</c:v>
                </c:pt>
                <c:pt idx="23414">
                  <c:v>901326370</c:v>
                </c:pt>
                <c:pt idx="23415">
                  <c:v>901326370</c:v>
                </c:pt>
                <c:pt idx="23416">
                  <c:v>901326370</c:v>
                </c:pt>
                <c:pt idx="23417">
                  <c:v>901326370</c:v>
                </c:pt>
                <c:pt idx="23418">
                  <c:v>901326370</c:v>
                </c:pt>
                <c:pt idx="23419">
                  <c:v>901326370</c:v>
                </c:pt>
                <c:pt idx="23420">
                  <c:v>901577100</c:v>
                </c:pt>
                <c:pt idx="23421">
                  <c:v>901577100</c:v>
                </c:pt>
                <c:pt idx="23422">
                  <c:v>901577100</c:v>
                </c:pt>
                <c:pt idx="23423">
                  <c:v>901577100</c:v>
                </c:pt>
                <c:pt idx="23424">
                  <c:v>901577100</c:v>
                </c:pt>
                <c:pt idx="23425">
                  <c:v>901577100</c:v>
                </c:pt>
                <c:pt idx="23426">
                  <c:v>901577100</c:v>
                </c:pt>
                <c:pt idx="23427">
                  <c:v>901577100</c:v>
                </c:pt>
                <c:pt idx="23428">
                  <c:v>901577100</c:v>
                </c:pt>
                <c:pt idx="23429">
                  <c:v>901577100</c:v>
                </c:pt>
                <c:pt idx="23430">
                  <c:v>901588346</c:v>
                </c:pt>
                <c:pt idx="23431">
                  <c:v>901588346</c:v>
                </c:pt>
                <c:pt idx="23432">
                  <c:v>901588346</c:v>
                </c:pt>
                <c:pt idx="23433">
                  <c:v>901588346</c:v>
                </c:pt>
                <c:pt idx="23434">
                  <c:v>901591341</c:v>
                </c:pt>
                <c:pt idx="23435">
                  <c:v>901591341</c:v>
                </c:pt>
                <c:pt idx="23436">
                  <c:v>901591341</c:v>
                </c:pt>
                <c:pt idx="23437">
                  <c:v>901591341</c:v>
                </c:pt>
                <c:pt idx="23438">
                  <c:v>901630089</c:v>
                </c:pt>
                <c:pt idx="23439">
                  <c:v>901630089</c:v>
                </c:pt>
                <c:pt idx="23440">
                  <c:v>901630089</c:v>
                </c:pt>
                <c:pt idx="23441">
                  <c:v>901630089</c:v>
                </c:pt>
                <c:pt idx="23442">
                  <c:v>902664565</c:v>
                </c:pt>
                <c:pt idx="23443">
                  <c:v>902664565</c:v>
                </c:pt>
                <c:pt idx="23444">
                  <c:v>902664565</c:v>
                </c:pt>
                <c:pt idx="23445">
                  <c:v>902664565</c:v>
                </c:pt>
                <c:pt idx="23446">
                  <c:v>902664565</c:v>
                </c:pt>
                <c:pt idx="23447">
                  <c:v>902664565</c:v>
                </c:pt>
                <c:pt idx="23448">
                  <c:v>902664565</c:v>
                </c:pt>
                <c:pt idx="23449">
                  <c:v>902664565</c:v>
                </c:pt>
                <c:pt idx="23450">
                  <c:v>902696768</c:v>
                </c:pt>
                <c:pt idx="23451">
                  <c:v>902696768</c:v>
                </c:pt>
                <c:pt idx="23452">
                  <c:v>902696768</c:v>
                </c:pt>
                <c:pt idx="23453">
                  <c:v>902696768</c:v>
                </c:pt>
                <c:pt idx="23454">
                  <c:v>902696768</c:v>
                </c:pt>
                <c:pt idx="23455">
                  <c:v>902696768</c:v>
                </c:pt>
                <c:pt idx="23456">
                  <c:v>902696768</c:v>
                </c:pt>
                <c:pt idx="23457">
                  <c:v>902696768</c:v>
                </c:pt>
                <c:pt idx="23458">
                  <c:v>902696768</c:v>
                </c:pt>
                <c:pt idx="23459">
                  <c:v>902696768</c:v>
                </c:pt>
                <c:pt idx="23460">
                  <c:v>902696768</c:v>
                </c:pt>
                <c:pt idx="23461">
                  <c:v>902696768</c:v>
                </c:pt>
                <c:pt idx="23462">
                  <c:v>902696768</c:v>
                </c:pt>
                <c:pt idx="23463">
                  <c:v>902696768</c:v>
                </c:pt>
                <c:pt idx="23464">
                  <c:v>902696768</c:v>
                </c:pt>
                <c:pt idx="23465">
                  <c:v>902696768</c:v>
                </c:pt>
                <c:pt idx="23466">
                  <c:v>902696768</c:v>
                </c:pt>
                <c:pt idx="23467">
                  <c:v>902696768</c:v>
                </c:pt>
                <c:pt idx="23468">
                  <c:v>902696768</c:v>
                </c:pt>
                <c:pt idx="23469">
                  <c:v>902696768</c:v>
                </c:pt>
                <c:pt idx="23470">
                  <c:v>902696768</c:v>
                </c:pt>
                <c:pt idx="23471">
                  <c:v>902696768</c:v>
                </c:pt>
                <c:pt idx="23472">
                  <c:v>902696768</c:v>
                </c:pt>
                <c:pt idx="23473">
                  <c:v>902696768</c:v>
                </c:pt>
                <c:pt idx="23474">
                  <c:v>902696768</c:v>
                </c:pt>
                <c:pt idx="23475">
                  <c:v>902696768</c:v>
                </c:pt>
                <c:pt idx="23476">
                  <c:v>902984849</c:v>
                </c:pt>
                <c:pt idx="23477">
                  <c:v>902984849</c:v>
                </c:pt>
                <c:pt idx="23478">
                  <c:v>902984849</c:v>
                </c:pt>
                <c:pt idx="23479">
                  <c:v>903115219</c:v>
                </c:pt>
                <c:pt idx="23480">
                  <c:v>903115219</c:v>
                </c:pt>
                <c:pt idx="23481">
                  <c:v>903115219</c:v>
                </c:pt>
                <c:pt idx="23482">
                  <c:v>903115219</c:v>
                </c:pt>
                <c:pt idx="23483">
                  <c:v>903115219</c:v>
                </c:pt>
                <c:pt idx="23484">
                  <c:v>903115219</c:v>
                </c:pt>
                <c:pt idx="23485">
                  <c:v>903766522</c:v>
                </c:pt>
                <c:pt idx="23486">
                  <c:v>903766522</c:v>
                </c:pt>
                <c:pt idx="23487">
                  <c:v>903766522</c:v>
                </c:pt>
                <c:pt idx="23488">
                  <c:v>903766522</c:v>
                </c:pt>
                <c:pt idx="23489">
                  <c:v>903766522</c:v>
                </c:pt>
                <c:pt idx="23490">
                  <c:v>903766522</c:v>
                </c:pt>
                <c:pt idx="23491">
                  <c:v>903766522</c:v>
                </c:pt>
                <c:pt idx="23492">
                  <c:v>903766522</c:v>
                </c:pt>
                <c:pt idx="23493">
                  <c:v>903766522</c:v>
                </c:pt>
                <c:pt idx="23494">
                  <c:v>903829433</c:v>
                </c:pt>
                <c:pt idx="23495">
                  <c:v>903918030</c:v>
                </c:pt>
                <c:pt idx="23496">
                  <c:v>903918030</c:v>
                </c:pt>
                <c:pt idx="23497">
                  <c:v>904054940</c:v>
                </c:pt>
                <c:pt idx="23498">
                  <c:v>904054940</c:v>
                </c:pt>
                <c:pt idx="23499">
                  <c:v>904054940</c:v>
                </c:pt>
                <c:pt idx="23500">
                  <c:v>904243862</c:v>
                </c:pt>
                <c:pt idx="23501">
                  <c:v>904243862</c:v>
                </c:pt>
                <c:pt idx="23502">
                  <c:v>904243862</c:v>
                </c:pt>
                <c:pt idx="23503">
                  <c:v>904243862</c:v>
                </c:pt>
                <c:pt idx="23504">
                  <c:v>904243862</c:v>
                </c:pt>
                <c:pt idx="23505">
                  <c:v>904243862</c:v>
                </c:pt>
                <c:pt idx="23506">
                  <c:v>904641828</c:v>
                </c:pt>
                <c:pt idx="23507">
                  <c:v>904641828</c:v>
                </c:pt>
                <c:pt idx="23508">
                  <c:v>904800730</c:v>
                </c:pt>
                <c:pt idx="23509">
                  <c:v>904800730</c:v>
                </c:pt>
                <c:pt idx="23510">
                  <c:v>904800730</c:v>
                </c:pt>
                <c:pt idx="23511">
                  <c:v>904800730</c:v>
                </c:pt>
                <c:pt idx="23512">
                  <c:v>904800730</c:v>
                </c:pt>
                <c:pt idx="23513">
                  <c:v>904800730</c:v>
                </c:pt>
                <c:pt idx="23514">
                  <c:v>904800730</c:v>
                </c:pt>
                <c:pt idx="23515">
                  <c:v>904800730</c:v>
                </c:pt>
                <c:pt idx="23516">
                  <c:v>904800730</c:v>
                </c:pt>
                <c:pt idx="23517">
                  <c:v>904800730</c:v>
                </c:pt>
                <c:pt idx="23518">
                  <c:v>904800730</c:v>
                </c:pt>
                <c:pt idx="23519">
                  <c:v>904800730</c:v>
                </c:pt>
                <c:pt idx="23520">
                  <c:v>905062027</c:v>
                </c:pt>
                <c:pt idx="23521">
                  <c:v>905062027</c:v>
                </c:pt>
                <c:pt idx="23522">
                  <c:v>905062027</c:v>
                </c:pt>
                <c:pt idx="23523">
                  <c:v>905172311</c:v>
                </c:pt>
                <c:pt idx="23524">
                  <c:v>905172311</c:v>
                </c:pt>
                <c:pt idx="23525">
                  <c:v>905172311</c:v>
                </c:pt>
                <c:pt idx="23526">
                  <c:v>905172311</c:v>
                </c:pt>
                <c:pt idx="23527">
                  <c:v>905172311</c:v>
                </c:pt>
                <c:pt idx="23528">
                  <c:v>905172311</c:v>
                </c:pt>
                <c:pt idx="23529">
                  <c:v>905172311</c:v>
                </c:pt>
                <c:pt idx="23530">
                  <c:v>905172311</c:v>
                </c:pt>
                <c:pt idx="23531">
                  <c:v>905172311</c:v>
                </c:pt>
                <c:pt idx="23532">
                  <c:v>905172311</c:v>
                </c:pt>
                <c:pt idx="23533">
                  <c:v>905172311</c:v>
                </c:pt>
                <c:pt idx="23534">
                  <c:v>905172311</c:v>
                </c:pt>
                <c:pt idx="23535">
                  <c:v>905172311</c:v>
                </c:pt>
                <c:pt idx="23536">
                  <c:v>905172311</c:v>
                </c:pt>
                <c:pt idx="23537">
                  <c:v>905172311</c:v>
                </c:pt>
                <c:pt idx="23538">
                  <c:v>905172311</c:v>
                </c:pt>
                <c:pt idx="23539">
                  <c:v>905172311</c:v>
                </c:pt>
                <c:pt idx="23540">
                  <c:v>905172311</c:v>
                </c:pt>
                <c:pt idx="23541">
                  <c:v>905172311</c:v>
                </c:pt>
                <c:pt idx="23542">
                  <c:v>905172311</c:v>
                </c:pt>
                <c:pt idx="23543">
                  <c:v>905172311</c:v>
                </c:pt>
                <c:pt idx="23544">
                  <c:v>905172311</c:v>
                </c:pt>
                <c:pt idx="23545">
                  <c:v>905172311</c:v>
                </c:pt>
                <c:pt idx="23546">
                  <c:v>905172311</c:v>
                </c:pt>
                <c:pt idx="23547">
                  <c:v>905172311</c:v>
                </c:pt>
                <c:pt idx="23548">
                  <c:v>905172311</c:v>
                </c:pt>
                <c:pt idx="23549">
                  <c:v>905172311</c:v>
                </c:pt>
                <c:pt idx="23550">
                  <c:v>905200315</c:v>
                </c:pt>
                <c:pt idx="23551">
                  <c:v>905200315</c:v>
                </c:pt>
                <c:pt idx="23552">
                  <c:v>905200315</c:v>
                </c:pt>
                <c:pt idx="23553">
                  <c:v>905200315</c:v>
                </c:pt>
                <c:pt idx="23554">
                  <c:v>905200315</c:v>
                </c:pt>
                <c:pt idx="23555">
                  <c:v>905200315</c:v>
                </c:pt>
                <c:pt idx="23556">
                  <c:v>905200315</c:v>
                </c:pt>
                <c:pt idx="23557">
                  <c:v>905200315</c:v>
                </c:pt>
                <c:pt idx="23558">
                  <c:v>905200315</c:v>
                </c:pt>
                <c:pt idx="23559">
                  <c:v>905200315</c:v>
                </c:pt>
                <c:pt idx="23560">
                  <c:v>905200315</c:v>
                </c:pt>
                <c:pt idx="23561">
                  <c:v>905200315</c:v>
                </c:pt>
                <c:pt idx="23562">
                  <c:v>905200315</c:v>
                </c:pt>
                <c:pt idx="23563">
                  <c:v>905200315</c:v>
                </c:pt>
                <c:pt idx="23564">
                  <c:v>905200315</c:v>
                </c:pt>
                <c:pt idx="23565">
                  <c:v>905200315</c:v>
                </c:pt>
                <c:pt idx="23566">
                  <c:v>905200315</c:v>
                </c:pt>
                <c:pt idx="23567">
                  <c:v>905200315</c:v>
                </c:pt>
                <c:pt idx="23568">
                  <c:v>905334856</c:v>
                </c:pt>
                <c:pt idx="23569">
                  <c:v>905334856</c:v>
                </c:pt>
                <c:pt idx="23570">
                  <c:v>905334856</c:v>
                </c:pt>
                <c:pt idx="23571">
                  <c:v>905334856</c:v>
                </c:pt>
                <c:pt idx="23572">
                  <c:v>905334856</c:v>
                </c:pt>
                <c:pt idx="23573">
                  <c:v>905334856</c:v>
                </c:pt>
                <c:pt idx="23574">
                  <c:v>905334856</c:v>
                </c:pt>
                <c:pt idx="23575">
                  <c:v>905334856</c:v>
                </c:pt>
                <c:pt idx="23576">
                  <c:v>905334856</c:v>
                </c:pt>
                <c:pt idx="23577">
                  <c:v>905334856</c:v>
                </c:pt>
                <c:pt idx="23578">
                  <c:v>905334856</c:v>
                </c:pt>
                <c:pt idx="23579">
                  <c:v>905334856</c:v>
                </c:pt>
                <c:pt idx="23580">
                  <c:v>905334856</c:v>
                </c:pt>
                <c:pt idx="23581">
                  <c:v>905334856</c:v>
                </c:pt>
                <c:pt idx="23582">
                  <c:v>905334856</c:v>
                </c:pt>
                <c:pt idx="23583">
                  <c:v>905334856</c:v>
                </c:pt>
                <c:pt idx="23584">
                  <c:v>905559623</c:v>
                </c:pt>
                <c:pt idx="23585">
                  <c:v>905559623</c:v>
                </c:pt>
                <c:pt idx="23586">
                  <c:v>905559623</c:v>
                </c:pt>
                <c:pt idx="23587">
                  <c:v>905559623</c:v>
                </c:pt>
                <c:pt idx="23588">
                  <c:v>905559623</c:v>
                </c:pt>
                <c:pt idx="23589">
                  <c:v>905559623</c:v>
                </c:pt>
                <c:pt idx="23590">
                  <c:v>905559623</c:v>
                </c:pt>
                <c:pt idx="23591">
                  <c:v>905559623</c:v>
                </c:pt>
                <c:pt idx="23592">
                  <c:v>905559623</c:v>
                </c:pt>
                <c:pt idx="23593">
                  <c:v>905559623</c:v>
                </c:pt>
                <c:pt idx="23594">
                  <c:v>905559623</c:v>
                </c:pt>
                <c:pt idx="23595">
                  <c:v>905559623</c:v>
                </c:pt>
                <c:pt idx="23596">
                  <c:v>905559623</c:v>
                </c:pt>
                <c:pt idx="23597">
                  <c:v>905559623</c:v>
                </c:pt>
                <c:pt idx="23598">
                  <c:v>905559623</c:v>
                </c:pt>
                <c:pt idx="23599">
                  <c:v>905559623</c:v>
                </c:pt>
                <c:pt idx="23600">
                  <c:v>905559623</c:v>
                </c:pt>
                <c:pt idx="23601">
                  <c:v>905559623</c:v>
                </c:pt>
                <c:pt idx="23602">
                  <c:v>905559623</c:v>
                </c:pt>
                <c:pt idx="23603">
                  <c:v>905729166</c:v>
                </c:pt>
                <c:pt idx="23604">
                  <c:v>905729166</c:v>
                </c:pt>
                <c:pt idx="23605">
                  <c:v>905729166</c:v>
                </c:pt>
                <c:pt idx="23606">
                  <c:v>905729166</c:v>
                </c:pt>
                <c:pt idx="23607">
                  <c:v>905729166</c:v>
                </c:pt>
                <c:pt idx="23608">
                  <c:v>905729166</c:v>
                </c:pt>
                <c:pt idx="23609">
                  <c:v>905729166</c:v>
                </c:pt>
                <c:pt idx="23610">
                  <c:v>905729166</c:v>
                </c:pt>
                <c:pt idx="23611">
                  <c:v>905729166</c:v>
                </c:pt>
                <c:pt idx="23612">
                  <c:v>905729166</c:v>
                </c:pt>
                <c:pt idx="23613">
                  <c:v>905729166</c:v>
                </c:pt>
                <c:pt idx="23614">
                  <c:v>905729166</c:v>
                </c:pt>
                <c:pt idx="23615">
                  <c:v>905729166</c:v>
                </c:pt>
                <c:pt idx="23616">
                  <c:v>905729166</c:v>
                </c:pt>
                <c:pt idx="23617">
                  <c:v>905729166</c:v>
                </c:pt>
                <c:pt idx="23618">
                  <c:v>905729166</c:v>
                </c:pt>
                <c:pt idx="23619">
                  <c:v>905758529</c:v>
                </c:pt>
                <c:pt idx="23620">
                  <c:v>905758529</c:v>
                </c:pt>
                <c:pt idx="23621">
                  <c:v>905758529</c:v>
                </c:pt>
                <c:pt idx="23622">
                  <c:v>905758529</c:v>
                </c:pt>
                <c:pt idx="23623">
                  <c:v>906267926</c:v>
                </c:pt>
                <c:pt idx="23624">
                  <c:v>906267926</c:v>
                </c:pt>
                <c:pt idx="23625">
                  <c:v>906267926</c:v>
                </c:pt>
                <c:pt idx="23626">
                  <c:v>906267926</c:v>
                </c:pt>
                <c:pt idx="23627">
                  <c:v>906267926</c:v>
                </c:pt>
                <c:pt idx="23628">
                  <c:v>906267926</c:v>
                </c:pt>
                <c:pt idx="23629">
                  <c:v>906267926</c:v>
                </c:pt>
                <c:pt idx="23630">
                  <c:v>906267926</c:v>
                </c:pt>
                <c:pt idx="23631">
                  <c:v>906267926</c:v>
                </c:pt>
                <c:pt idx="23632">
                  <c:v>906267926</c:v>
                </c:pt>
                <c:pt idx="23633">
                  <c:v>906267926</c:v>
                </c:pt>
                <c:pt idx="23634">
                  <c:v>906267926</c:v>
                </c:pt>
                <c:pt idx="23635">
                  <c:v>906279990</c:v>
                </c:pt>
                <c:pt idx="23636">
                  <c:v>906279990</c:v>
                </c:pt>
                <c:pt idx="23637">
                  <c:v>906279990</c:v>
                </c:pt>
                <c:pt idx="23638">
                  <c:v>906279990</c:v>
                </c:pt>
                <c:pt idx="23639">
                  <c:v>906279990</c:v>
                </c:pt>
                <c:pt idx="23640">
                  <c:v>906279990</c:v>
                </c:pt>
                <c:pt idx="23641">
                  <c:v>906279990</c:v>
                </c:pt>
                <c:pt idx="23642">
                  <c:v>906279990</c:v>
                </c:pt>
                <c:pt idx="23643">
                  <c:v>906279990</c:v>
                </c:pt>
                <c:pt idx="23644">
                  <c:v>906279990</c:v>
                </c:pt>
                <c:pt idx="23645">
                  <c:v>906279990</c:v>
                </c:pt>
                <c:pt idx="23646">
                  <c:v>906279990</c:v>
                </c:pt>
                <c:pt idx="23647">
                  <c:v>906310324</c:v>
                </c:pt>
                <c:pt idx="23648">
                  <c:v>906310324</c:v>
                </c:pt>
                <c:pt idx="23649">
                  <c:v>906310324</c:v>
                </c:pt>
                <c:pt idx="23650">
                  <c:v>906310324</c:v>
                </c:pt>
                <c:pt idx="23651">
                  <c:v>907488208</c:v>
                </c:pt>
                <c:pt idx="23652">
                  <c:v>907488208</c:v>
                </c:pt>
                <c:pt idx="23653">
                  <c:v>907488208</c:v>
                </c:pt>
                <c:pt idx="23654">
                  <c:v>907488208</c:v>
                </c:pt>
                <c:pt idx="23655">
                  <c:v>907488208</c:v>
                </c:pt>
                <c:pt idx="23656">
                  <c:v>907488208</c:v>
                </c:pt>
                <c:pt idx="23657">
                  <c:v>907596168</c:v>
                </c:pt>
                <c:pt idx="23658">
                  <c:v>907596168</c:v>
                </c:pt>
                <c:pt idx="23659">
                  <c:v>907596168</c:v>
                </c:pt>
                <c:pt idx="23660">
                  <c:v>907596168</c:v>
                </c:pt>
                <c:pt idx="23661">
                  <c:v>907596168</c:v>
                </c:pt>
                <c:pt idx="23662">
                  <c:v>907627830</c:v>
                </c:pt>
                <c:pt idx="23663">
                  <c:v>907627830</c:v>
                </c:pt>
                <c:pt idx="23664">
                  <c:v>907627830</c:v>
                </c:pt>
                <c:pt idx="23665">
                  <c:v>907627830</c:v>
                </c:pt>
                <c:pt idx="23666">
                  <c:v>907627830</c:v>
                </c:pt>
                <c:pt idx="23667">
                  <c:v>907627830</c:v>
                </c:pt>
                <c:pt idx="23668">
                  <c:v>907627830</c:v>
                </c:pt>
                <c:pt idx="23669">
                  <c:v>907627830</c:v>
                </c:pt>
                <c:pt idx="23670">
                  <c:v>907627830</c:v>
                </c:pt>
                <c:pt idx="23671">
                  <c:v>907627830</c:v>
                </c:pt>
                <c:pt idx="23672">
                  <c:v>908524241</c:v>
                </c:pt>
                <c:pt idx="23673">
                  <c:v>908524241</c:v>
                </c:pt>
                <c:pt idx="23674">
                  <c:v>908574108</c:v>
                </c:pt>
                <c:pt idx="23675">
                  <c:v>908574108</c:v>
                </c:pt>
                <c:pt idx="23676">
                  <c:v>909202928</c:v>
                </c:pt>
                <c:pt idx="23677">
                  <c:v>909202928</c:v>
                </c:pt>
                <c:pt idx="23678">
                  <c:v>909202928</c:v>
                </c:pt>
                <c:pt idx="23679">
                  <c:v>909214668</c:v>
                </c:pt>
                <c:pt idx="23680">
                  <c:v>909416881</c:v>
                </c:pt>
                <c:pt idx="23681">
                  <c:v>909416881</c:v>
                </c:pt>
                <c:pt idx="23682">
                  <c:v>909416881</c:v>
                </c:pt>
                <c:pt idx="23683">
                  <c:v>909416881</c:v>
                </c:pt>
                <c:pt idx="23684">
                  <c:v>909416881</c:v>
                </c:pt>
                <c:pt idx="23685">
                  <c:v>909416881</c:v>
                </c:pt>
                <c:pt idx="23686">
                  <c:v>909416881</c:v>
                </c:pt>
                <c:pt idx="23687">
                  <c:v>909416881</c:v>
                </c:pt>
                <c:pt idx="23688">
                  <c:v>909416881</c:v>
                </c:pt>
                <c:pt idx="23689">
                  <c:v>909416881</c:v>
                </c:pt>
                <c:pt idx="23690">
                  <c:v>909431513</c:v>
                </c:pt>
                <c:pt idx="23691">
                  <c:v>909431513</c:v>
                </c:pt>
                <c:pt idx="23692">
                  <c:v>909431513</c:v>
                </c:pt>
                <c:pt idx="23693">
                  <c:v>909431513</c:v>
                </c:pt>
                <c:pt idx="23694">
                  <c:v>909431513</c:v>
                </c:pt>
                <c:pt idx="23695">
                  <c:v>909431513</c:v>
                </c:pt>
                <c:pt idx="23696">
                  <c:v>909431513</c:v>
                </c:pt>
                <c:pt idx="23697">
                  <c:v>909431513</c:v>
                </c:pt>
                <c:pt idx="23698">
                  <c:v>909576888</c:v>
                </c:pt>
                <c:pt idx="23699">
                  <c:v>909576888</c:v>
                </c:pt>
                <c:pt idx="23700">
                  <c:v>909576888</c:v>
                </c:pt>
                <c:pt idx="23701">
                  <c:v>909576888</c:v>
                </c:pt>
                <c:pt idx="23702">
                  <c:v>909576888</c:v>
                </c:pt>
                <c:pt idx="23703">
                  <c:v>909852366</c:v>
                </c:pt>
                <c:pt idx="23704">
                  <c:v>909852366</c:v>
                </c:pt>
                <c:pt idx="23705">
                  <c:v>909852366</c:v>
                </c:pt>
                <c:pt idx="23706">
                  <c:v>909852366</c:v>
                </c:pt>
                <c:pt idx="23707">
                  <c:v>909852366</c:v>
                </c:pt>
                <c:pt idx="23708">
                  <c:v>909852366</c:v>
                </c:pt>
                <c:pt idx="23709">
                  <c:v>909852366</c:v>
                </c:pt>
                <c:pt idx="23710">
                  <c:v>909852366</c:v>
                </c:pt>
                <c:pt idx="23711">
                  <c:v>909852366</c:v>
                </c:pt>
                <c:pt idx="23712">
                  <c:v>909852366</c:v>
                </c:pt>
                <c:pt idx="23713">
                  <c:v>909852366</c:v>
                </c:pt>
                <c:pt idx="23714">
                  <c:v>909852366</c:v>
                </c:pt>
                <c:pt idx="23715">
                  <c:v>909852366</c:v>
                </c:pt>
                <c:pt idx="23716">
                  <c:v>909852366</c:v>
                </c:pt>
                <c:pt idx="23717">
                  <c:v>909852366</c:v>
                </c:pt>
                <c:pt idx="23718">
                  <c:v>909852366</c:v>
                </c:pt>
                <c:pt idx="23719">
                  <c:v>909852366</c:v>
                </c:pt>
                <c:pt idx="23720">
                  <c:v>910276040</c:v>
                </c:pt>
                <c:pt idx="23721">
                  <c:v>910276040</c:v>
                </c:pt>
                <c:pt idx="23722">
                  <c:v>910276040</c:v>
                </c:pt>
                <c:pt idx="23723">
                  <c:v>910276040</c:v>
                </c:pt>
                <c:pt idx="23724">
                  <c:v>910276040</c:v>
                </c:pt>
                <c:pt idx="23725">
                  <c:v>910276040</c:v>
                </c:pt>
                <c:pt idx="23726">
                  <c:v>910276040</c:v>
                </c:pt>
                <c:pt idx="23727">
                  <c:v>910276040</c:v>
                </c:pt>
                <c:pt idx="23728">
                  <c:v>910276040</c:v>
                </c:pt>
                <c:pt idx="23729">
                  <c:v>910276040</c:v>
                </c:pt>
                <c:pt idx="23730">
                  <c:v>910276040</c:v>
                </c:pt>
                <c:pt idx="23731">
                  <c:v>910276040</c:v>
                </c:pt>
                <c:pt idx="23732">
                  <c:v>910276040</c:v>
                </c:pt>
                <c:pt idx="23733">
                  <c:v>910276040</c:v>
                </c:pt>
                <c:pt idx="23734">
                  <c:v>910276040</c:v>
                </c:pt>
                <c:pt idx="23735">
                  <c:v>910276040</c:v>
                </c:pt>
                <c:pt idx="23736">
                  <c:v>910276040</c:v>
                </c:pt>
                <c:pt idx="23737">
                  <c:v>910336651</c:v>
                </c:pt>
                <c:pt idx="23738">
                  <c:v>910336651</c:v>
                </c:pt>
                <c:pt idx="23739">
                  <c:v>910336651</c:v>
                </c:pt>
                <c:pt idx="23740">
                  <c:v>910336651</c:v>
                </c:pt>
                <c:pt idx="23741">
                  <c:v>910336651</c:v>
                </c:pt>
                <c:pt idx="23742">
                  <c:v>910336651</c:v>
                </c:pt>
                <c:pt idx="23743">
                  <c:v>910336651</c:v>
                </c:pt>
                <c:pt idx="23744">
                  <c:v>910336651</c:v>
                </c:pt>
                <c:pt idx="23745">
                  <c:v>910336651</c:v>
                </c:pt>
                <c:pt idx="23746">
                  <c:v>910336651</c:v>
                </c:pt>
                <c:pt idx="23747">
                  <c:v>910336651</c:v>
                </c:pt>
                <c:pt idx="23748">
                  <c:v>910336651</c:v>
                </c:pt>
                <c:pt idx="23749">
                  <c:v>910336651</c:v>
                </c:pt>
                <c:pt idx="23750">
                  <c:v>910336651</c:v>
                </c:pt>
                <c:pt idx="23751">
                  <c:v>910336651</c:v>
                </c:pt>
                <c:pt idx="23752">
                  <c:v>910336651</c:v>
                </c:pt>
                <c:pt idx="23753">
                  <c:v>910336651</c:v>
                </c:pt>
                <c:pt idx="23754">
                  <c:v>910336651</c:v>
                </c:pt>
                <c:pt idx="23755">
                  <c:v>910905040</c:v>
                </c:pt>
                <c:pt idx="23756">
                  <c:v>910905040</c:v>
                </c:pt>
                <c:pt idx="23757">
                  <c:v>910905040</c:v>
                </c:pt>
                <c:pt idx="23758">
                  <c:v>910905040</c:v>
                </c:pt>
                <c:pt idx="23759">
                  <c:v>910905040</c:v>
                </c:pt>
                <c:pt idx="23760">
                  <c:v>910905040</c:v>
                </c:pt>
                <c:pt idx="23761">
                  <c:v>910905040</c:v>
                </c:pt>
                <c:pt idx="23762">
                  <c:v>910905040</c:v>
                </c:pt>
                <c:pt idx="23763">
                  <c:v>910905040</c:v>
                </c:pt>
                <c:pt idx="23764">
                  <c:v>910905040</c:v>
                </c:pt>
                <c:pt idx="23765">
                  <c:v>910905040</c:v>
                </c:pt>
                <c:pt idx="23766">
                  <c:v>910905040</c:v>
                </c:pt>
                <c:pt idx="23767">
                  <c:v>910905040</c:v>
                </c:pt>
                <c:pt idx="23768">
                  <c:v>910905040</c:v>
                </c:pt>
                <c:pt idx="23769">
                  <c:v>910905040</c:v>
                </c:pt>
                <c:pt idx="23770">
                  <c:v>910905040</c:v>
                </c:pt>
                <c:pt idx="23771">
                  <c:v>910905040</c:v>
                </c:pt>
                <c:pt idx="23772">
                  <c:v>910905040</c:v>
                </c:pt>
                <c:pt idx="23773">
                  <c:v>910905040</c:v>
                </c:pt>
                <c:pt idx="23774">
                  <c:v>911038555</c:v>
                </c:pt>
                <c:pt idx="23775">
                  <c:v>911038555</c:v>
                </c:pt>
                <c:pt idx="23776">
                  <c:v>911038555</c:v>
                </c:pt>
                <c:pt idx="23777">
                  <c:v>911038555</c:v>
                </c:pt>
                <c:pt idx="23778">
                  <c:v>911038555</c:v>
                </c:pt>
                <c:pt idx="23779">
                  <c:v>911038555</c:v>
                </c:pt>
                <c:pt idx="23780">
                  <c:v>911038555</c:v>
                </c:pt>
                <c:pt idx="23781">
                  <c:v>911038555</c:v>
                </c:pt>
                <c:pt idx="23782">
                  <c:v>911038555</c:v>
                </c:pt>
                <c:pt idx="23783">
                  <c:v>911038555</c:v>
                </c:pt>
                <c:pt idx="23784">
                  <c:v>911038555</c:v>
                </c:pt>
                <c:pt idx="23785">
                  <c:v>911038555</c:v>
                </c:pt>
                <c:pt idx="23786">
                  <c:v>911038555</c:v>
                </c:pt>
                <c:pt idx="23787">
                  <c:v>911038555</c:v>
                </c:pt>
                <c:pt idx="23788">
                  <c:v>911132484</c:v>
                </c:pt>
                <c:pt idx="23789">
                  <c:v>911132484</c:v>
                </c:pt>
                <c:pt idx="23790">
                  <c:v>911132484</c:v>
                </c:pt>
                <c:pt idx="23791">
                  <c:v>911132484</c:v>
                </c:pt>
                <c:pt idx="23792">
                  <c:v>911132484</c:v>
                </c:pt>
                <c:pt idx="23793">
                  <c:v>911175850</c:v>
                </c:pt>
                <c:pt idx="23794">
                  <c:v>911175850</c:v>
                </c:pt>
                <c:pt idx="23795">
                  <c:v>911175850</c:v>
                </c:pt>
                <c:pt idx="23796">
                  <c:v>911175850</c:v>
                </c:pt>
                <c:pt idx="23797">
                  <c:v>911175850</c:v>
                </c:pt>
                <c:pt idx="23798">
                  <c:v>911175850</c:v>
                </c:pt>
                <c:pt idx="23799">
                  <c:v>911177710</c:v>
                </c:pt>
                <c:pt idx="23800">
                  <c:v>911177710</c:v>
                </c:pt>
                <c:pt idx="23801">
                  <c:v>911177710</c:v>
                </c:pt>
                <c:pt idx="23802">
                  <c:v>911177710</c:v>
                </c:pt>
                <c:pt idx="23803">
                  <c:v>911177710</c:v>
                </c:pt>
                <c:pt idx="23804">
                  <c:v>911177710</c:v>
                </c:pt>
                <c:pt idx="23805">
                  <c:v>911177710</c:v>
                </c:pt>
                <c:pt idx="23806">
                  <c:v>911177710</c:v>
                </c:pt>
                <c:pt idx="23807">
                  <c:v>911177710</c:v>
                </c:pt>
                <c:pt idx="23808">
                  <c:v>911177710</c:v>
                </c:pt>
                <c:pt idx="23809">
                  <c:v>911177710</c:v>
                </c:pt>
                <c:pt idx="23810">
                  <c:v>911177710</c:v>
                </c:pt>
                <c:pt idx="23811">
                  <c:v>911177710</c:v>
                </c:pt>
                <c:pt idx="23812">
                  <c:v>911177710</c:v>
                </c:pt>
                <c:pt idx="23813">
                  <c:v>911177710</c:v>
                </c:pt>
                <c:pt idx="23814">
                  <c:v>911177710</c:v>
                </c:pt>
                <c:pt idx="23815">
                  <c:v>911177710</c:v>
                </c:pt>
                <c:pt idx="23816">
                  <c:v>911177710</c:v>
                </c:pt>
                <c:pt idx="23817">
                  <c:v>911177710</c:v>
                </c:pt>
                <c:pt idx="23818">
                  <c:v>911177710</c:v>
                </c:pt>
                <c:pt idx="23819">
                  <c:v>911177710</c:v>
                </c:pt>
                <c:pt idx="23820">
                  <c:v>911177710</c:v>
                </c:pt>
                <c:pt idx="23821">
                  <c:v>911177710</c:v>
                </c:pt>
                <c:pt idx="23822">
                  <c:v>911177710</c:v>
                </c:pt>
                <c:pt idx="23823">
                  <c:v>911177710</c:v>
                </c:pt>
                <c:pt idx="23824">
                  <c:v>911177710</c:v>
                </c:pt>
                <c:pt idx="23825">
                  <c:v>911177710</c:v>
                </c:pt>
                <c:pt idx="23826">
                  <c:v>911615373</c:v>
                </c:pt>
                <c:pt idx="23827">
                  <c:v>911615373</c:v>
                </c:pt>
                <c:pt idx="23828">
                  <c:v>911615373</c:v>
                </c:pt>
                <c:pt idx="23829">
                  <c:v>911615373</c:v>
                </c:pt>
                <c:pt idx="23830">
                  <c:v>911615373</c:v>
                </c:pt>
                <c:pt idx="23831">
                  <c:v>911615373</c:v>
                </c:pt>
                <c:pt idx="23832">
                  <c:v>911615373</c:v>
                </c:pt>
                <c:pt idx="23833">
                  <c:v>911615373</c:v>
                </c:pt>
                <c:pt idx="23834">
                  <c:v>911615373</c:v>
                </c:pt>
                <c:pt idx="23835">
                  <c:v>911615373</c:v>
                </c:pt>
                <c:pt idx="23836">
                  <c:v>911615373</c:v>
                </c:pt>
                <c:pt idx="23837">
                  <c:v>912218620</c:v>
                </c:pt>
                <c:pt idx="23838">
                  <c:v>912274271</c:v>
                </c:pt>
                <c:pt idx="23839">
                  <c:v>912274271</c:v>
                </c:pt>
                <c:pt idx="23840">
                  <c:v>912274271</c:v>
                </c:pt>
                <c:pt idx="23841">
                  <c:v>912274271</c:v>
                </c:pt>
                <c:pt idx="23842">
                  <c:v>912274271</c:v>
                </c:pt>
                <c:pt idx="23843">
                  <c:v>912583269</c:v>
                </c:pt>
                <c:pt idx="23844">
                  <c:v>912583269</c:v>
                </c:pt>
                <c:pt idx="23845">
                  <c:v>912583269</c:v>
                </c:pt>
                <c:pt idx="23846">
                  <c:v>912583269</c:v>
                </c:pt>
                <c:pt idx="23847">
                  <c:v>912583269</c:v>
                </c:pt>
                <c:pt idx="23848">
                  <c:v>912583269</c:v>
                </c:pt>
                <c:pt idx="23849">
                  <c:v>912583269</c:v>
                </c:pt>
                <c:pt idx="23850">
                  <c:v>912583269</c:v>
                </c:pt>
                <c:pt idx="23851">
                  <c:v>912583269</c:v>
                </c:pt>
                <c:pt idx="23852">
                  <c:v>912583269</c:v>
                </c:pt>
                <c:pt idx="23853">
                  <c:v>912583269</c:v>
                </c:pt>
                <c:pt idx="23854">
                  <c:v>912583269</c:v>
                </c:pt>
                <c:pt idx="23855">
                  <c:v>912583269</c:v>
                </c:pt>
                <c:pt idx="23856">
                  <c:v>912583269</c:v>
                </c:pt>
                <c:pt idx="23857">
                  <c:v>912583269</c:v>
                </c:pt>
                <c:pt idx="23858">
                  <c:v>912583269</c:v>
                </c:pt>
                <c:pt idx="23859">
                  <c:v>912583269</c:v>
                </c:pt>
                <c:pt idx="23860">
                  <c:v>912583269</c:v>
                </c:pt>
                <c:pt idx="23861">
                  <c:v>912583269</c:v>
                </c:pt>
                <c:pt idx="23862">
                  <c:v>912583269</c:v>
                </c:pt>
                <c:pt idx="23863">
                  <c:v>912583269</c:v>
                </c:pt>
                <c:pt idx="23864">
                  <c:v>912583269</c:v>
                </c:pt>
                <c:pt idx="23865">
                  <c:v>912583269</c:v>
                </c:pt>
                <c:pt idx="23866">
                  <c:v>912583269</c:v>
                </c:pt>
                <c:pt idx="23867">
                  <c:v>912583269</c:v>
                </c:pt>
                <c:pt idx="23868">
                  <c:v>912702407</c:v>
                </c:pt>
                <c:pt idx="23869">
                  <c:v>912702407</c:v>
                </c:pt>
                <c:pt idx="23870">
                  <c:v>912702407</c:v>
                </c:pt>
                <c:pt idx="23871">
                  <c:v>912702407</c:v>
                </c:pt>
                <c:pt idx="23872">
                  <c:v>912702407</c:v>
                </c:pt>
                <c:pt idx="23873">
                  <c:v>912702407</c:v>
                </c:pt>
                <c:pt idx="23874">
                  <c:v>912702407</c:v>
                </c:pt>
                <c:pt idx="23875">
                  <c:v>912702407</c:v>
                </c:pt>
                <c:pt idx="23876">
                  <c:v>912702407</c:v>
                </c:pt>
                <c:pt idx="23877">
                  <c:v>912702407</c:v>
                </c:pt>
                <c:pt idx="23878">
                  <c:v>912702407</c:v>
                </c:pt>
                <c:pt idx="23879">
                  <c:v>912702407</c:v>
                </c:pt>
                <c:pt idx="23880">
                  <c:v>912702407</c:v>
                </c:pt>
                <c:pt idx="23881">
                  <c:v>912702407</c:v>
                </c:pt>
                <c:pt idx="23882">
                  <c:v>912702407</c:v>
                </c:pt>
                <c:pt idx="23883">
                  <c:v>912702407</c:v>
                </c:pt>
                <c:pt idx="23884">
                  <c:v>912702407</c:v>
                </c:pt>
                <c:pt idx="23885">
                  <c:v>912702407</c:v>
                </c:pt>
                <c:pt idx="23886">
                  <c:v>912702407</c:v>
                </c:pt>
                <c:pt idx="23887">
                  <c:v>912702407</c:v>
                </c:pt>
                <c:pt idx="23888">
                  <c:v>912702407</c:v>
                </c:pt>
                <c:pt idx="23889">
                  <c:v>912702407</c:v>
                </c:pt>
                <c:pt idx="23890">
                  <c:v>912702407</c:v>
                </c:pt>
                <c:pt idx="23891">
                  <c:v>912702407</c:v>
                </c:pt>
                <c:pt idx="23892">
                  <c:v>912702407</c:v>
                </c:pt>
                <c:pt idx="23893">
                  <c:v>912702407</c:v>
                </c:pt>
                <c:pt idx="23894">
                  <c:v>912839278</c:v>
                </c:pt>
                <c:pt idx="23895">
                  <c:v>912839278</c:v>
                </c:pt>
                <c:pt idx="23896">
                  <c:v>912839278</c:v>
                </c:pt>
                <c:pt idx="23897">
                  <c:v>912839278</c:v>
                </c:pt>
                <c:pt idx="23898">
                  <c:v>912839278</c:v>
                </c:pt>
                <c:pt idx="23899">
                  <c:v>912839278</c:v>
                </c:pt>
                <c:pt idx="23900">
                  <c:v>912860855</c:v>
                </c:pt>
                <c:pt idx="23901">
                  <c:v>912860855</c:v>
                </c:pt>
                <c:pt idx="23902">
                  <c:v>912860855</c:v>
                </c:pt>
                <c:pt idx="23903">
                  <c:v>912860855</c:v>
                </c:pt>
                <c:pt idx="23904">
                  <c:v>912860855</c:v>
                </c:pt>
                <c:pt idx="23905">
                  <c:v>912860855</c:v>
                </c:pt>
                <c:pt idx="23906">
                  <c:v>912860855</c:v>
                </c:pt>
                <c:pt idx="23907">
                  <c:v>912860855</c:v>
                </c:pt>
                <c:pt idx="23908">
                  <c:v>912860855</c:v>
                </c:pt>
                <c:pt idx="23909">
                  <c:v>912860855</c:v>
                </c:pt>
                <c:pt idx="23910">
                  <c:v>912860855</c:v>
                </c:pt>
                <c:pt idx="23911">
                  <c:v>912860855</c:v>
                </c:pt>
                <c:pt idx="23912">
                  <c:v>912860855</c:v>
                </c:pt>
                <c:pt idx="23913">
                  <c:v>912860855</c:v>
                </c:pt>
                <c:pt idx="23914">
                  <c:v>912860855</c:v>
                </c:pt>
                <c:pt idx="23915">
                  <c:v>912860855</c:v>
                </c:pt>
                <c:pt idx="23916">
                  <c:v>912860855</c:v>
                </c:pt>
                <c:pt idx="23917">
                  <c:v>912860855</c:v>
                </c:pt>
                <c:pt idx="23918">
                  <c:v>912860855</c:v>
                </c:pt>
                <c:pt idx="23919">
                  <c:v>912860855</c:v>
                </c:pt>
                <c:pt idx="23920">
                  <c:v>912860855</c:v>
                </c:pt>
                <c:pt idx="23921">
                  <c:v>912860855</c:v>
                </c:pt>
                <c:pt idx="23922">
                  <c:v>912860855</c:v>
                </c:pt>
                <c:pt idx="23923">
                  <c:v>912860855</c:v>
                </c:pt>
                <c:pt idx="23924">
                  <c:v>912860855</c:v>
                </c:pt>
                <c:pt idx="23925">
                  <c:v>912860855</c:v>
                </c:pt>
                <c:pt idx="23926">
                  <c:v>913156863</c:v>
                </c:pt>
                <c:pt idx="23927">
                  <c:v>913156863</c:v>
                </c:pt>
                <c:pt idx="23928">
                  <c:v>913156863</c:v>
                </c:pt>
                <c:pt idx="23929">
                  <c:v>913156863</c:v>
                </c:pt>
                <c:pt idx="23930">
                  <c:v>913156863</c:v>
                </c:pt>
                <c:pt idx="23931">
                  <c:v>913156863</c:v>
                </c:pt>
                <c:pt idx="23932">
                  <c:v>913156863</c:v>
                </c:pt>
                <c:pt idx="23933">
                  <c:v>913156863</c:v>
                </c:pt>
                <c:pt idx="23934">
                  <c:v>913156863</c:v>
                </c:pt>
                <c:pt idx="23935">
                  <c:v>913156863</c:v>
                </c:pt>
                <c:pt idx="23936">
                  <c:v>913156863</c:v>
                </c:pt>
                <c:pt idx="23937">
                  <c:v>913156863</c:v>
                </c:pt>
                <c:pt idx="23938">
                  <c:v>913156870</c:v>
                </c:pt>
                <c:pt idx="23939">
                  <c:v>913156870</c:v>
                </c:pt>
                <c:pt idx="23940">
                  <c:v>913156870</c:v>
                </c:pt>
                <c:pt idx="23941">
                  <c:v>913156870</c:v>
                </c:pt>
                <c:pt idx="23942">
                  <c:v>913156870</c:v>
                </c:pt>
                <c:pt idx="23943">
                  <c:v>913700982</c:v>
                </c:pt>
                <c:pt idx="23944">
                  <c:v>913700982</c:v>
                </c:pt>
                <c:pt idx="23945">
                  <c:v>913700982</c:v>
                </c:pt>
                <c:pt idx="23946">
                  <c:v>913700982</c:v>
                </c:pt>
                <c:pt idx="23947">
                  <c:v>913707671</c:v>
                </c:pt>
                <c:pt idx="23948">
                  <c:v>913707671</c:v>
                </c:pt>
                <c:pt idx="23949">
                  <c:v>913707671</c:v>
                </c:pt>
                <c:pt idx="23950">
                  <c:v>913707671</c:v>
                </c:pt>
                <c:pt idx="23951">
                  <c:v>913707671</c:v>
                </c:pt>
                <c:pt idx="23952">
                  <c:v>913707671</c:v>
                </c:pt>
                <c:pt idx="23953">
                  <c:v>913707671</c:v>
                </c:pt>
                <c:pt idx="23954">
                  <c:v>913707671</c:v>
                </c:pt>
                <c:pt idx="23955">
                  <c:v>913707671</c:v>
                </c:pt>
                <c:pt idx="23956">
                  <c:v>913707671</c:v>
                </c:pt>
                <c:pt idx="23957">
                  <c:v>913707671</c:v>
                </c:pt>
                <c:pt idx="23958">
                  <c:v>913707671</c:v>
                </c:pt>
                <c:pt idx="23959">
                  <c:v>913707671</c:v>
                </c:pt>
                <c:pt idx="23960">
                  <c:v>913707671</c:v>
                </c:pt>
                <c:pt idx="23961">
                  <c:v>913707671</c:v>
                </c:pt>
                <c:pt idx="23962">
                  <c:v>913707671</c:v>
                </c:pt>
                <c:pt idx="23963">
                  <c:v>913707671</c:v>
                </c:pt>
                <c:pt idx="23964">
                  <c:v>913707671</c:v>
                </c:pt>
                <c:pt idx="23965">
                  <c:v>913707671</c:v>
                </c:pt>
                <c:pt idx="23966">
                  <c:v>913707671</c:v>
                </c:pt>
                <c:pt idx="23967">
                  <c:v>913707671</c:v>
                </c:pt>
                <c:pt idx="23968">
                  <c:v>913707671</c:v>
                </c:pt>
                <c:pt idx="23969">
                  <c:v>913762383</c:v>
                </c:pt>
                <c:pt idx="23970">
                  <c:v>913762383</c:v>
                </c:pt>
                <c:pt idx="23971">
                  <c:v>913762383</c:v>
                </c:pt>
                <c:pt idx="23972">
                  <c:v>913762383</c:v>
                </c:pt>
                <c:pt idx="23973">
                  <c:v>913762383</c:v>
                </c:pt>
                <c:pt idx="23974">
                  <c:v>913762383</c:v>
                </c:pt>
                <c:pt idx="23975">
                  <c:v>913762383</c:v>
                </c:pt>
                <c:pt idx="23976">
                  <c:v>913762383</c:v>
                </c:pt>
                <c:pt idx="23977">
                  <c:v>913762383</c:v>
                </c:pt>
                <c:pt idx="23978">
                  <c:v>913762383</c:v>
                </c:pt>
                <c:pt idx="23979">
                  <c:v>913762383</c:v>
                </c:pt>
                <c:pt idx="23980">
                  <c:v>913762383</c:v>
                </c:pt>
                <c:pt idx="23981">
                  <c:v>913762383</c:v>
                </c:pt>
                <c:pt idx="23982">
                  <c:v>913762383</c:v>
                </c:pt>
                <c:pt idx="23983">
                  <c:v>913762383</c:v>
                </c:pt>
                <c:pt idx="23984">
                  <c:v>913762383</c:v>
                </c:pt>
                <c:pt idx="23985">
                  <c:v>913762383</c:v>
                </c:pt>
                <c:pt idx="23986">
                  <c:v>913762383</c:v>
                </c:pt>
                <c:pt idx="23987">
                  <c:v>913762383</c:v>
                </c:pt>
                <c:pt idx="23988">
                  <c:v>913762383</c:v>
                </c:pt>
                <c:pt idx="23989">
                  <c:v>913762383</c:v>
                </c:pt>
                <c:pt idx="23990">
                  <c:v>913762383</c:v>
                </c:pt>
                <c:pt idx="23991">
                  <c:v>913886626</c:v>
                </c:pt>
                <c:pt idx="23992">
                  <c:v>913886626</c:v>
                </c:pt>
                <c:pt idx="23993">
                  <c:v>913886626</c:v>
                </c:pt>
                <c:pt idx="23994">
                  <c:v>913886626</c:v>
                </c:pt>
                <c:pt idx="23995">
                  <c:v>913886626</c:v>
                </c:pt>
                <c:pt idx="23996">
                  <c:v>913886626</c:v>
                </c:pt>
                <c:pt idx="23997">
                  <c:v>913886626</c:v>
                </c:pt>
                <c:pt idx="23998">
                  <c:v>913886626</c:v>
                </c:pt>
                <c:pt idx="23999">
                  <c:v>913886626</c:v>
                </c:pt>
                <c:pt idx="24000">
                  <c:v>913886626</c:v>
                </c:pt>
                <c:pt idx="24001">
                  <c:v>913886626</c:v>
                </c:pt>
                <c:pt idx="24002">
                  <c:v>913886626</c:v>
                </c:pt>
                <c:pt idx="24003">
                  <c:v>913886626</c:v>
                </c:pt>
                <c:pt idx="24004">
                  <c:v>913886626</c:v>
                </c:pt>
                <c:pt idx="24005">
                  <c:v>913886626</c:v>
                </c:pt>
                <c:pt idx="24006">
                  <c:v>913912020</c:v>
                </c:pt>
                <c:pt idx="24007">
                  <c:v>913912020</c:v>
                </c:pt>
                <c:pt idx="24008">
                  <c:v>913912020</c:v>
                </c:pt>
                <c:pt idx="24009">
                  <c:v>913912020</c:v>
                </c:pt>
                <c:pt idx="24010">
                  <c:v>913912020</c:v>
                </c:pt>
                <c:pt idx="24011">
                  <c:v>913912020</c:v>
                </c:pt>
                <c:pt idx="24012">
                  <c:v>913912020</c:v>
                </c:pt>
                <c:pt idx="24013">
                  <c:v>913912020</c:v>
                </c:pt>
                <c:pt idx="24014">
                  <c:v>913912020</c:v>
                </c:pt>
                <c:pt idx="24015">
                  <c:v>913912020</c:v>
                </c:pt>
                <c:pt idx="24016">
                  <c:v>913912020</c:v>
                </c:pt>
                <c:pt idx="24017">
                  <c:v>913912020</c:v>
                </c:pt>
                <c:pt idx="24018">
                  <c:v>913955753</c:v>
                </c:pt>
                <c:pt idx="24019">
                  <c:v>913955753</c:v>
                </c:pt>
                <c:pt idx="24020">
                  <c:v>913955753</c:v>
                </c:pt>
                <c:pt idx="24021">
                  <c:v>913955753</c:v>
                </c:pt>
                <c:pt idx="24022">
                  <c:v>913955753</c:v>
                </c:pt>
                <c:pt idx="24023">
                  <c:v>913955753</c:v>
                </c:pt>
                <c:pt idx="24024">
                  <c:v>913955753</c:v>
                </c:pt>
                <c:pt idx="24025">
                  <c:v>913955753</c:v>
                </c:pt>
                <c:pt idx="24026">
                  <c:v>913955753</c:v>
                </c:pt>
                <c:pt idx="24027">
                  <c:v>913955753</c:v>
                </c:pt>
                <c:pt idx="24028">
                  <c:v>913955753</c:v>
                </c:pt>
                <c:pt idx="24029">
                  <c:v>914031323</c:v>
                </c:pt>
                <c:pt idx="24030">
                  <c:v>914031323</c:v>
                </c:pt>
                <c:pt idx="24031">
                  <c:v>914031323</c:v>
                </c:pt>
                <c:pt idx="24032">
                  <c:v>914031323</c:v>
                </c:pt>
                <c:pt idx="24033">
                  <c:v>914031323</c:v>
                </c:pt>
                <c:pt idx="24034">
                  <c:v>914031323</c:v>
                </c:pt>
                <c:pt idx="24035">
                  <c:v>914031323</c:v>
                </c:pt>
                <c:pt idx="24036">
                  <c:v>914031323</c:v>
                </c:pt>
                <c:pt idx="24037">
                  <c:v>914031323</c:v>
                </c:pt>
                <c:pt idx="24038">
                  <c:v>914031323</c:v>
                </c:pt>
                <c:pt idx="24039">
                  <c:v>914031323</c:v>
                </c:pt>
                <c:pt idx="24040">
                  <c:v>914031323</c:v>
                </c:pt>
                <c:pt idx="24041">
                  <c:v>914031323</c:v>
                </c:pt>
                <c:pt idx="24042">
                  <c:v>914031323</c:v>
                </c:pt>
                <c:pt idx="24043">
                  <c:v>914031323</c:v>
                </c:pt>
                <c:pt idx="24044">
                  <c:v>914031323</c:v>
                </c:pt>
                <c:pt idx="24045">
                  <c:v>914031323</c:v>
                </c:pt>
                <c:pt idx="24046">
                  <c:v>914409062</c:v>
                </c:pt>
                <c:pt idx="24047">
                  <c:v>914409062</c:v>
                </c:pt>
                <c:pt idx="24048">
                  <c:v>914599347</c:v>
                </c:pt>
                <c:pt idx="24049">
                  <c:v>914599347</c:v>
                </c:pt>
                <c:pt idx="24050">
                  <c:v>914599347</c:v>
                </c:pt>
                <c:pt idx="24051">
                  <c:v>914599347</c:v>
                </c:pt>
                <c:pt idx="24052">
                  <c:v>914599347</c:v>
                </c:pt>
                <c:pt idx="24053">
                  <c:v>914599347</c:v>
                </c:pt>
                <c:pt idx="24054">
                  <c:v>914599347</c:v>
                </c:pt>
                <c:pt idx="24055">
                  <c:v>914599347</c:v>
                </c:pt>
                <c:pt idx="24056">
                  <c:v>914599347</c:v>
                </c:pt>
                <c:pt idx="24057">
                  <c:v>914670971</c:v>
                </c:pt>
                <c:pt idx="24058">
                  <c:v>914670971</c:v>
                </c:pt>
                <c:pt idx="24059">
                  <c:v>914670971</c:v>
                </c:pt>
                <c:pt idx="24060">
                  <c:v>914670971</c:v>
                </c:pt>
                <c:pt idx="24061">
                  <c:v>914670971</c:v>
                </c:pt>
                <c:pt idx="24062">
                  <c:v>914670971</c:v>
                </c:pt>
                <c:pt idx="24063">
                  <c:v>914670971</c:v>
                </c:pt>
                <c:pt idx="24064">
                  <c:v>914670971</c:v>
                </c:pt>
                <c:pt idx="24065">
                  <c:v>914670971</c:v>
                </c:pt>
                <c:pt idx="24066">
                  <c:v>914670971</c:v>
                </c:pt>
                <c:pt idx="24067">
                  <c:v>914670971</c:v>
                </c:pt>
                <c:pt idx="24068">
                  <c:v>914670971</c:v>
                </c:pt>
                <c:pt idx="24069">
                  <c:v>914670971</c:v>
                </c:pt>
                <c:pt idx="24070">
                  <c:v>914755544</c:v>
                </c:pt>
                <c:pt idx="24071">
                  <c:v>914755544</c:v>
                </c:pt>
                <c:pt idx="24072">
                  <c:v>914755544</c:v>
                </c:pt>
                <c:pt idx="24073">
                  <c:v>914755544</c:v>
                </c:pt>
                <c:pt idx="24074">
                  <c:v>914755544</c:v>
                </c:pt>
                <c:pt idx="24075">
                  <c:v>914755544</c:v>
                </c:pt>
                <c:pt idx="24076">
                  <c:v>914755544</c:v>
                </c:pt>
                <c:pt idx="24077">
                  <c:v>914755544</c:v>
                </c:pt>
                <c:pt idx="24078">
                  <c:v>914755544</c:v>
                </c:pt>
                <c:pt idx="24079">
                  <c:v>914755544</c:v>
                </c:pt>
                <c:pt idx="24080">
                  <c:v>914755544</c:v>
                </c:pt>
                <c:pt idx="24081">
                  <c:v>914755544</c:v>
                </c:pt>
                <c:pt idx="24082">
                  <c:v>914755544</c:v>
                </c:pt>
                <c:pt idx="24083">
                  <c:v>914755544</c:v>
                </c:pt>
                <c:pt idx="24084">
                  <c:v>914755544</c:v>
                </c:pt>
                <c:pt idx="24085">
                  <c:v>914755544</c:v>
                </c:pt>
                <c:pt idx="24086">
                  <c:v>914755544</c:v>
                </c:pt>
                <c:pt idx="24087">
                  <c:v>914755544</c:v>
                </c:pt>
                <c:pt idx="24088">
                  <c:v>914762139</c:v>
                </c:pt>
                <c:pt idx="24089">
                  <c:v>914762139</c:v>
                </c:pt>
                <c:pt idx="24090">
                  <c:v>914778549</c:v>
                </c:pt>
                <c:pt idx="24091">
                  <c:v>914778549</c:v>
                </c:pt>
                <c:pt idx="24092">
                  <c:v>914778549</c:v>
                </c:pt>
                <c:pt idx="24093">
                  <c:v>914778549</c:v>
                </c:pt>
                <c:pt idx="24094">
                  <c:v>914778549</c:v>
                </c:pt>
                <c:pt idx="24095">
                  <c:v>914778549</c:v>
                </c:pt>
                <c:pt idx="24096">
                  <c:v>914778549</c:v>
                </c:pt>
                <c:pt idx="24097">
                  <c:v>914778549</c:v>
                </c:pt>
                <c:pt idx="24098">
                  <c:v>914778549</c:v>
                </c:pt>
                <c:pt idx="24099">
                  <c:v>914778549</c:v>
                </c:pt>
                <c:pt idx="24100">
                  <c:v>914778549</c:v>
                </c:pt>
                <c:pt idx="24101">
                  <c:v>914778549</c:v>
                </c:pt>
                <c:pt idx="24102">
                  <c:v>914778549</c:v>
                </c:pt>
                <c:pt idx="24103">
                  <c:v>914778549</c:v>
                </c:pt>
                <c:pt idx="24104">
                  <c:v>914778549</c:v>
                </c:pt>
                <c:pt idx="24105">
                  <c:v>914778549</c:v>
                </c:pt>
                <c:pt idx="24106">
                  <c:v>914778549</c:v>
                </c:pt>
                <c:pt idx="24107">
                  <c:v>914778549</c:v>
                </c:pt>
                <c:pt idx="24108">
                  <c:v>914778549</c:v>
                </c:pt>
                <c:pt idx="24109">
                  <c:v>914778549</c:v>
                </c:pt>
                <c:pt idx="24110">
                  <c:v>914778549</c:v>
                </c:pt>
                <c:pt idx="24111">
                  <c:v>914778549</c:v>
                </c:pt>
                <c:pt idx="24112">
                  <c:v>914778549</c:v>
                </c:pt>
                <c:pt idx="24113">
                  <c:v>914778549</c:v>
                </c:pt>
                <c:pt idx="24114">
                  <c:v>914778549</c:v>
                </c:pt>
                <c:pt idx="24115">
                  <c:v>914778549</c:v>
                </c:pt>
                <c:pt idx="24116">
                  <c:v>914778549</c:v>
                </c:pt>
                <c:pt idx="24117">
                  <c:v>914778549</c:v>
                </c:pt>
                <c:pt idx="24118">
                  <c:v>914778549</c:v>
                </c:pt>
                <c:pt idx="24119">
                  <c:v>914778549</c:v>
                </c:pt>
                <c:pt idx="24120">
                  <c:v>914778549</c:v>
                </c:pt>
                <c:pt idx="24121">
                  <c:v>914778549</c:v>
                </c:pt>
                <c:pt idx="24122">
                  <c:v>914778549</c:v>
                </c:pt>
                <c:pt idx="24123">
                  <c:v>914778549</c:v>
                </c:pt>
                <c:pt idx="24124">
                  <c:v>914778549</c:v>
                </c:pt>
                <c:pt idx="24125">
                  <c:v>914778549</c:v>
                </c:pt>
                <c:pt idx="24126">
                  <c:v>914778549</c:v>
                </c:pt>
                <c:pt idx="24127">
                  <c:v>914778549</c:v>
                </c:pt>
                <c:pt idx="24128">
                  <c:v>914778549</c:v>
                </c:pt>
                <c:pt idx="24129">
                  <c:v>914878607</c:v>
                </c:pt>
                <c:pt idx="24130">
                  <c:v>914878607</c:v>
                </c:pt>
                <c:pt idx="24131">
                  <c:v>914878607</c:v>
                </c:pt>
                <c:pt idx="24132">
                  <c:v>914878607</c:v>
                </c:pt>
                <c:pt idx="24133">
                  <c:v>914878607</c:v>
                </c:pt>
                <c:pt idx="24134">
                  <c:v>914878607</c:v>
                </c:pt>
                <c:pt idx="24135">
                  <c:v>914878607</c:v>
                </c:pt>
                <c:pt idx="24136">
                  <c:v>914878607</c:v>
                </c:pt>
                <c:pt idx="24137">
                  <c:v>914878607</c:v>
                </c:pt>
                <c:pt idx="24138">
                  <c:v>914878607</c:v>
                </c:pt>
                <c:pt idx="24139">
                  <c:v>914878607</c:v>
                </c:pt>
                <c:pt idx="24140">
                  <c:v>914878607</c:v>
                </c:pt>
                <c:pt idx="24141">
                  <c:v>914878607</c:v>
                </c:pt>
                <c:pt idx="24142">
                  <c:v>914878607</c:v>
                </c:pt>
                <c:pt idx="24143">
                  <c:v>914878607</c:v>
                </c:pt>
                <c:pt idx="24144">
                  <c:v>914878607</c:v>
                </c:pt>
                <c:pt idx="24145">
                  <c:v>914878607</c:v>
                </c:pt>
                <c:pt idx="24146">
                  <c:v>914878607</c:v>
                </c:pt>
                <c:pt idx="24147">
                  <c:v>914878607</c:v>
                </c:pt>
                <c:pt idx="24148">
                  <c:v>914878607</c:v>
                </c:pt>
                <c:pt idx="24149">
                  <c:v>914878607</c:v>
                </c:pt>
                <c:pt idx="24150">
                  <c:v>914878607</c:v>
                </c:pt>
                <c:pt idx="24151">
                  <c:v>914878607</c:v>
                </c:pt>
                <c:pt idx="24152">
                  <c:v>914878607</c:v>
                </c:pt>
                <c:pt idx="24153">
                  <c:v>914878607</c:v>
                </c:pt>
                <c:pt idx="24154">
                  <c:v>914878607</c:v>
                </c:pt>
                <c:pt idx="24155">
                  <c:v>914878607</c:v>
                </c:pt>
                <c:pt idx="24156">
                  <c:v>914878607</c:v>
                </c:pt>
                <c:pt idx="24157">
                  <c:v>914895591</c:v>
                </c:pt>
                <c:pt idx="24158">
                  <c:v>914895591</c:v>
                </c:pt>
                <c:pt idx="24159">
                  <c:v>914895591</c:v>
                </c:pt>
                <c:pt idx="24160">
                  <c:v>914895591</c:v>
                </c:pt>
                <c:pt idx="24161">
                  <c:v>914895591</c:v>
                </c:pt>
                <c:pt idx="24162">
                  <c:v>914895591</c:v>
                </c:pt>
                <c:pt idx="24163">
                  <c:v>914895591</c:v>
                </c:pt>
                <c:pt idx="24164">
                  <c:v>914895591</c:v>
                </c:pt>
                <c:pt idx="24165">
                  <c:v>914895591</c:v>
                </c:pt>
                <c:pt idx="24166">
                  <c:v>914895591</c:v>
                </c:pt>
                <c:pt idx="24167">
                  <c:v>914895591</c:v>
                </c:pt>
                <c:pt idx="24168">
                  <c:v>914895591</c:v>
                </c:pt>
                <c:pt idx="24169">
                  <c:v>914895591</c:v>
                </c:pt>
                <c:pt idx="24170">
                  <c:v>914895591</c:v>
                </c:pt>
                <c:pt idx="24171">
                  <c:v>914895591</c:v>
                </c:pt>
                <c:pt idx="24172">
                  <c:v>914895591</c:v>
                </c:pt>
                <c:pt idx="24173">
                  <c:v>914895591</c:v>
                </c:pt>
                <c:pt idx="24174">
                  <c:v>914895591</c:v>
                </c:pt>
                <c:pt idx="24175">
                  <c:v>914895591</c:v>
                </c:pt>
                <c:pt idx="24176">
                  <c:v>914895591</c:v>
                </c:pt>
                <c:pt idx="24177">
                  <c:v>914895591</c:v>
                </c:pt>
                <c:pt idx="24178">
                  <c:v>914895591</c:v>
                </c:pt>
                <c:pt idx="24179">
                  <c:v>915297098</c:v>
                </c:pt>
                <c:pt idx="24180">
                  <c:v>915297098</c:v>
                </c:pt>
                <c:pt idx="24181">
                  <c:v>915297098</c:v>
                </c:pt>
                <c:pt idx="24182">
                  <c:v>915297098</c:v>
                </c:pt>
                <c:pt idx="24183">
                  <c:v>915297098</c:v>
                </c:pt>
                <c:pt idx="24184">
                  <c:v>915297098</c:v>
                </c:pt>
                <c:pt idx="24185">
                  <c:v>915297098</c:v>
                </c:pt>
                <c:pt idx="24186">
                  <c:v>915297098</c:v>
                </c:pt>
                <c:pt idx="24187">
                  <c:v>915297098</c:v>
                </c:pt>
                <c:pt idx="24188">
                  <c:v>915297098</c:v>
                </c:pt>
                <c:pt idx="24189">
                  <c:v>915297098</c:v>
                </c:pt>
                <c:pt idx="24190">
                  <c:v>915297098</c:v>
                </c:pt>
                <c:pt idx="24191">
                  <c:v>915297098</c:v>
                </c:pt>
                <c:pt idx="24192">
                  <c:v>915297098</c:v>
                </c:pt>
                <c:pt idx="24193">
                  <c:v>915297098</c:v>
                </c:pt>
                <c:pt idx="24194">
                  <c:v>915297098</c:v>
                </c:pt>
                <c:pt idx="24195">
                  <c:v>915297098</c:v>
                </c:pt>
                <c:pt idx="24196">
                  <c:v>915297098</c:v>
                </c:pt>
                <c:pt idx="24197">
                  <c:v>915297098</c:v>
                </c:pt>
                <c:pt idx="24198">
                  <c:v>915297098</c:v>
                </c:pt>
                <c:pt idx="24199">
                  <c:v>915297098</c:v>
                </c:pt>
                <c:pt idx="24200">
                  <c:v>915309255</c:v>
                </c:pt>
                <c:pt idx="24201">
                  <c:v>915309255</c:v>
                </c:pt>
                <c:pt idx="24202">
                  <c:v>915309255</c:v>
                </c:pt>
                <c:pt idx="24203">
                  <c:v>915309255</c:v>
                </c:pt>
                <c:pt idx="24204">
                  <c:v>915309255</c:v>
                </c:pt>
                <c:pt idx="24205">
                  <c:v>915309255</c:v>
                </c:pt>
                <c:pt idx="24206">
                  <c:v>915309255</c:v>
                </c:pt>
                <c:pt idx="24207">
                  <c:v>915309255</c:v>
                </c:pt>
                <c:pt idx="24208">
                  <c:v>915309255</c:v>
                </c:pt>
                <c:pt idx="24209">
                  <c:v>915309255</c:v>
                </c:pt>
                <c:pt idx="24210">
                  <c:v>915309255</c:v>
                </c:pt>
                <c:pt idx="24211">
                  <c:v>915309255</c:v>
                </c:pt>
                <c:pt idx="24212">
                  <c:v>915309255</c:v>
                </c:pt>
                <c:pt idx="24213">
                  <c:v>915309255</c:v>
                </c:pt>
                <c:pt idx="24214">
                  <c:v>915309255</c:v>
                </c:pt>
                <c:pt idx="24215">
                  <c:v>915309255</c:v>
                </c:pt>
                <c:pt idx="24216">
                  <c:v>915309255</c:v>
                </c:pt>
                <c:pt idx="24217">
                  <c:v>915309255</c:v>
                </c:pt>
                <c:pt idx="24218">
                  <c:v>915309255</c:v>
                </c:pt>
                <c:pt idx="24219">
                  <c:v>915309255</c:v>
                </c:pt>
                <c:pt idx="24220">
                  <c:v>915309255</c:v>
                </c:pt>
                <c:pt idx="24221">
                  <c:v>915309255</c:v>
                </c:pt>
                <c:pt idx="24222">
                  <c:v>915309255</c:v>
                </c:pt>
                <c:pt idx="24223">
                  <c:v>915309255</c:v>
                </c:pt>
                <c:pt idx="24224">
                  <c:v>915309255</c:v>
                </c:pt>
                <c:pt idx="24225">
                  <c:v>915481300</c:v>
                </c:pt>
                <c:pt idx="24226">
                  <c:v>915481300</c:v>
                </c:pt>
                <c:pt idx="24227">
                  <c:v>915481300</c:v>
                </c:pt>
                <c:pt idx="24228">
                  <c:v>915481300</c:v>
                </c:pt>
                <c:pt idx="24229">
                  <c:v>915481300</c:v>
                </c:pt>
                <c:pt idx="24230">
                  <c:v>915481300</c:v>
                </c:pt>
                <c:pt idx="24231">
                  <c:v>915481300</c:v>
                </c:pt>
                <c:pt idx="24232">
                  <c:v>915481300</c:v>
                </c:pt>
                <c:pt idx="24233">
                  <c:v>915481300</c:v>
                </c:pt>
                <c:pt idx="24234">
                  <c:v>915481300</c:v>
                </c:pt>
                <c:pt idx="24235">
                  <c:v>915523057</c:v>
                </c:pt>
                <c:pt idx="24236">
                  <c:v>915523057</c:v>
                </c:pt>
                <c:pt idx="24237">
                  <c:v>915523057</c:v>
                </c:pt>
                <c:pt idx="24238">
                  <c:v>915523057</c:v>
                </c:pt>
                <c:pt idx="24239">
                  <c:v>915523057</c:v>
                </c:pt>
                <c:pt idx="24240">
                  <c:v>915523057</c:v>
                </c:pt>
                <c:pt idx="24241">
                  <c:v>915523057</c:v>
                </c:pt>
                <c:pt idx="24242">
                  <c:v>915523057</c:v>
                </c:pt>
                <c:pt idx="24243">
                  <c:v>915523057</c:v>
                </c:pt>
                <c:pt idx="24244">
                  <c:v>915523057</c:v>
                </c:pt>
                <c:pt idx="24245">
                  <c:v>915523057</c:v>
                </c:pt>
                <c:pt idx="24246">
                  <c:v>915523057</c:v>
                </c:pt>
                <c:pt idx="24247">
                  <c:v>915523057</c:v>
                </c:pt>
                <c:pt idx="24248">
                  <c:v>915523057</c:v>
                </c:pt>
                <c:pt idx="24249">
                  <c:v>915523057</c:v>
                </c:pt>
                <c:pt idx="24250">
                  <c:v>915523057</c:v>
                </c:pt>
                <c:pt idx="24251">
                  <c:v>915523057</c:v>
                </c:pt>
                <c:pt idx="24252">
                  <c:v>915582818</c:v>
                </c:pt>
                <c:pt idx="24253">
                  <c:v>915909397</c:v>
                </c:pt>
                <c:pt idx="24254">
                  <c:v>915909397</c:v>
                </c:pt>
                <c:pt idx="24255">
                  <c:v>915909397</c:v>
                </c:pt>
                <c:pt idx="24256">
                  <c:v>915909397</c:v>
                </c:pt>
                <c:pt idx="24257">
                  <c:v>915909397</c:v>
                </c:pt>
                <c:pt idx="24258">
                  <c:v>915909397</c:v>
                </c:pt>
                <c:pt idx="24259">
                  <c:v>915909397</c:v>
                </c:pt>
                <c:pt idx="24260">
                  <c:v>916012687</c:v>
                </c:pt>
                <c:pt idx="24261">
                  <c:v>916012687</c:v>
                </c:pt>
                <c:pt idx="24262">
                  <c:v>916012687</c:v>
                </c:pt>
                <c:pt idx="24263">
                  <c:v>916012687</c:v>
                </c:pt>
                <c:pt idx="24264">
                  <c:v>916012687</c:v>
                </c:pt>
                <c:pt idx="24265">
                  <c:v>916012687</c:v>
                </c:pt>
                <c:pt idx="24266">
                  <c:v>916012687</c:v>
                </c:pt>
                <c:pt idx="24267">
                  <c:v>916012687</c:v>
                </c:pt>
                <c:pt idx="24268">
                  <c:v>916012687</c:v>
                </c:pt>
                <c:pt idx="24269">
                  <c:v>916012687</c:v>
                </c:pt>
                <c:pt idx="24270">
                  <c:v>916012687</c:v>
                </c:pt>
                <c:pt idx="24271">
                  <c:v>916012687</c:v>
                </c:pt>
                <c:pt idx="24272">
                  <c:v>916012687</c:v>
                </c:pt>
                <c:pt idx="24273">
                  <c:v>916178342</c:v>
                </c:pt>
                <c:pt idx="24274">
                  <c:v>916178342</c:v>
                </c:pt>
                <c:pt idx="24275">
                  <c:v>916178342</c:v>
                </c:pt>
                <c:pt idx="24276">
                  <c:v>916178342</c:v>
                </c:pt>
                <c:pt idx="24277">
                  <c:v>916178342</c:v>
                </c:pt>
                <c:pt idx="24278">
                  <c:v>916178342</c:v>
                </c:pt>
                <c:pt idx="24279">
                  <c:v>916178342</c:v>
                </c:pt>
                <c:pt idx="24280">
                  <c:v>916178342</c:v>
                </c:pt>
                <c:pt idx="24281">
                  <c:v>916178342</c:v>
                </c:pt>
                <c:pt idx="24282">
                  <c:v>916178342</c:v>
                </c:pt>
                <c:pt idx="24283">
                  <c:v>916178342</c:v>
                </c:pt>
                <c:pt idx="24284">
                  <c:v>916197889</c:v>
                </c:pt>
                <c:pt idx="24285">
                  <c:v>916197889</c:v>
                </c:pt>
                <c:pt idx="24286">
                  <c:v>916197889</c:v>
                </c:pt>
                <c:pt idx="24287">
                  <c:v>916197889</c:v>
                </c:pt>
                <c:pt idx="24288">
                  <c:v>916197889</c:v>
                </c:pt>
                <c:pt idx="24289">
                  <c:v>916197889</c:v>
                </c:pt>
                <c:pt idx="24290">
                  <c:v>916197889</c:v>
                </c:pt>
                <c:pt idx="24291">
                  <c:v>916197889</c:v>
                </c:pt>
                <c:pt idx="24292">
                  <c:v>916197889</c:v>
                </c:pt>
                <c:pt idx="24293">
                  <c:v>916197889</c:v>
                </c:pt>
                <c:pt idx="24294">
                  <c:v>916197889</c:v>
                </c:pt>
                <c:pt idx="24295">
                  <c:v>916197889</c:v>
                </c:pt>
                <c:pt idx="24296">
                  <c:v>916197889</c:v>
                </c:pt>
                <c:pt idx="24297">
                  <c:v>916197889</c:v>
                </c:pt>
                <c:pt idx="24298">
                  <c:v>916197889</c:v>
                </c:pt>
                <c:pt idx="24299">
                  <c:v>916197889</c:v>
                </c:pt>
                <c:pt idx="24300">
                  <c:v>916197889</c:v>
                </c:pt>
                <c:pt idx="24301">
                  <c:v>916197889</c:v>
                </c:pt>
                <c:pt idx="24302">
                  <c:v>916197889</c:v>
                </c:pt>
                <c:pt idx="24303">
                  <c:v>916197889</c:v>
                </c:pt>
                <c:pt idx="24304">
                  <c:v>916197889</c:v>
                </c:pt>
                <c:pt idx="24305">
                  <c:v>916197889</c:v>
                </c:pt>
                <c:pt idx="24306">
                  <c:v>916197889</c:v>
                </c:pt>
                <c:pt idx="24307">
                  <c:v>916197889</c:v>
                </c:pt>
                <c:pt idx="24308">
                  <c:v>916197889</c:v>
                </c:pt>
                <c:pt idx="24309">
                  <c:v>916343527</c:v>
                </c:pt>
                <c:pt idx="24310">
                  <c:v>916343527</c:v>
                </c:pt>
                <c:pt idx="24311">
                  <c:v>916343527</c:v>
                </c:pt>
                <c:pt idx="24312">
                  <c:v>916343527</c:v>
                </c:pt>
                <c:pt idx="24313">
                  <c:v>916343527</c:v>
                </c:pt>
                <c:pt idx="24314">
                  <c:v>916343527</c:v>
                </c:pt>
                <c:pt idx="24315">
                  <c:v>916343527</c:v>
                </c:pt>
                <c:pt idx="24316">
                  <c:v>916343527</c:v>
                </c:pt>
                <c:pt idx="24317">
                  <c:v>916343527</c:v>
                </c:pt>
                <c:pt idx="24318">
                  <c:v>916343527</c:v>
                </c:pt>
                <c:pt idx="24319">
                  <c:v>916343527</c:v>
                </c:pt>
                <c:pt idx="24320">
                  <c:v>916343527</c:v>
                </c:pt>
                <c:pt idx="24321">
                  <c:v>916343527</c:v>
                </c:pt>
                <c:pt idx="24322">
                  <c:v>916343527</c:v>
                </c:pt>
                <c:pt idx="24323">
                  <c:v>916343527</c:v>
                </c:pt>
                <c:pt idx="24324">
                  <c:v>916343527</c:v>
                </c:pt>
                <c:pt idx="24325">
                  <c:v>916343527</c:v>
                </c:pt>
                <c:pt idx="24326">
                  <c:v>916343527</c:v>
                </c:pt>
                <c:pt idx="24327">
                  <c:v>916343527</c:v>
                </c:pt>
                <c:pt idx="24328">
                  <c:v>916343527</c:v>
                </c:pt>
                <c:pt idx="24329">
                  <c:v>916343527</c:v>
                </c:pt>
                <c:pt idx="24330">
                  <c:v>916343527</c:v>
                </c:pt>
                <c:pt idx="24331">
                  <c:v>916343527</c:v>
                </c:pt>
                <c:pt idx="24332">
                  <c:v>916343527</c:v>
                </c:pt>
                <c:pt idx="24333">
                  <c:v>916343527</c:v>
                </c:pt>
                <c:pt idx="24334">
                  <c:v>916343527</c:v>
                </c:pt>
                <c:pt idx="24335">
                  <c:v>916343527</c:v>
                </c:pt>
                <c:pt idx="24336">
                  <c:v>916343527</c:v>
                </c:pt>
                <c:pt idx="24337">
                  <c:v>916343527</c:v>
                </c:pt>
                <c:pt idx="24338">
                  <c:v>916343527</c:v>
                </c:pt>
                <c:pt idx="24339">
                  <c:v>916343527</c:v>
                </c:pt>
                <c:pt idx="24340">
                  <c:v>916343527</c:v>
                </c:pt>
                <c:pt idx="24341">
                  <c:v>916343527</c:v>
                </c:pt>
                <c:pt idx="24342">
                  <c:v>916343527</c:v>
                </c:pt>
                <c:pt idx="24343">
                  <c:v>916343527</c:v>
                </c:pt>
                <c:pt idx="24344">
                  <c:v>916343527</c:v>
                </c:pt>
                <c:pt idx="24345">
                  <c:v>916738717</c:v>
                </c:pt>
                <c:pt idx="24346">
                  <c:v>916738717</c:v>
                </c:pt>
                <c:pt idx="24347">
                  <c:v>916738717</c:v>
                </c:pt>
                <c:pt idx="24348">
                  <c:v>916738717</c:v>
                </c:pt>
                <c:pt idx="24349">
                  <c:v>916738717</c:v>
                </c:pt>
                <c:pt idx="24350">
                  <c:v>916738717</c:v>
                </c:pt>
                <c:pt idx="24351">
                  <c:v>916738717</c:v>
                </c:pt>
                <c:pt idx="24352">
                  <c:v>916738717</c:v>
                </c:pt>
                <c:pt idx="24353">
                  <c:v>917019313</c:v>
                </c:pt>
                <c:pt idx="24354">
                  <c:v>917019313</c:v>
                </c:pt>
                <c:pt idx="24355">
                  <c:v>917019313</c:v>
                </c:pt>
                <c:pt idx="24356">
                  <c:v>917019313</c:v>
                </c:pt>
                <c:pt idx="24357">
                  <c:v>917019313</c:v>
                </c:pt>
                <c:pt idx="24358">
                  <c:v>917019313</c:v>
                </c:pt>
                <c:pt idx="24359">
                  <c:v>917019313</c:v>
                </c:pt>
                <c:pt idx="24360">
                  <c:v>917019313</c:v>
                </c:pt>
                <c:pt idx="24361">
                  <c:v>917019313</c:v>
                </c:pt>
                <c:pt idx="24362">
                  <c:v>917019313</c:v>
                </c:pt>
                <c:pt idx="24363">
                  <c:v>917019313</c:v>
                </c:pt>
                <c:pt idx="24364">
                  <c:v>917019313</c:v>
                </c:pt>
                <c:pt idx="24365">
                  <c:v>917019313</c:v>
                </c:pt>
                <c:pt idx="24366">
                  <c:v>917019313</c:v>
                </c:pt>
                <c:pt idx="24367">
                  <c:v>917812943</c:v>
                </c:pt>
                <c:pt idx="24368">
                  <c:v>917812943</c:v>
                </c:pt>
                <c:pt idx="24369">
                  <c:v>917812943</c:v>
                </c:pt>
                <c:pt idx="24370">
                  <c:v>917812943</c:v>
                </c:pt>
                <c:pt idx="24371">
                  <c:v>917812943</c:v>
                </c:pt>
                <c:pt idx="24372">
                  <c:v>917812943</c:v>
                </c:pt>
                <c:pt idx="24373">
                  <c:v>917812943</c:v>
                </c:pt>
                <c:pt idx="24374">
                  <c:v>917812943</c:v>
                </c:pt>
                <c:pt idx="24375">
                  <c:v>917812943</c:v>
                </c:pt>
                <c:pt idx="24376">
                  <c:v>917812943</c:v>
                </c:pt>
                <c:pt idx="24377">
                  <c:v>917812943</c:v>
                </c:pt>
                <c:pt idx="24378">
                  <c:v>917812943</c:v>
                </c:pt>
                <c:pt idx="24379">
                  <c:v>917812943</c:v>
                </c:pt>
                <c:pt idx="24380">
                  <c:v>917812943</c:v>
                </c:pt>
                <c:pt idx="24381">
                  <c:v>917812943</c:v>
                </c:pt>
                <c:pt idx="24382">
                  <c:v>917812943</c:v>
                </c:pt>
                <c:pt idx="24383">
                  <c:v>917812943</c:v>
                </c:pt>
                <c:pt idx="24384">
                  <c:v>917812943</c:v>
                </c:pt>
                <c:pt idx="24385">
                  <c:v>917812943</c:v>
                </c:pt>
                <c:pt idx="24386">
                  <c:v>917812943</c:v>
                </c:pt>
                <c:pt idx="24387">
                  <c:v>917812943</c:v>
                </c:pt>
                <c:pt idx="24388">
                  <c:v>917812943</c:v>
                </c:pt>
                <c:pt idx="24389">
                  <c:v>917812943</c:v>
                </c:pt>
                <c:pt idx="24390">
                  <c:v>917812943</c:v>
                </c:pt>
                <c:pt idx="24391">
                  <c:v>917812943</c:v>
                </c:pt>
                <c:pt idx="24392">
                  <c:v>917812943</c:v>
                </c:pt>
                <c:pt idx="24393">
                  <c:v>917812943</c:v>
                </c:pt>
                <c:pt idx="24394">
                  <c:v>917812943</c:v>
                </c:pt>
                <c:pt idx="24395">
                  <c:v>917812943</c:v>
                </c:pt>
                <c:pt idx="24396">
                  <c:v>917812943</c:v>
                </c:pt>
                <c:pt idx="24397">
                  <c:v>917812943</c:v>
                </c:pt>
                <c:pt idx="24398">
                  <c:v>917812943</c:v>
                </c:pt>
                <c:pt idx="24399">
                  <c:v>917812943</c:v>
                </c:pt>
                <c:pt idx="24400">
                  <c:v>917812943</c:v>
                </c:pt>
                <c:pt idx="24401">
                  <c:v>917826143</c:v>
                </c:pt>
                <c:pt idx="24402">
                  <c:v>917826143</c:v>
                </c:pt>
                <c:pt idx="24403">
                  <c:v>917826143</c:v>
                </c:pt>
                <c:pt idx="24404">
                  <c:v>917826143</c:v>
                </c:pt>
                <c:pt idx="24405">
                  <c:v>917826143</c:v>
                </c:pt>
                <c:pt idx="24406">
                  <c:v>917826143</c:v>
                </c:pt>
                <c:pt idx="24407">
                  <c:v>917826143</c:v>
                </c:pt>
                <c:pt idx="24408">
                  <c:v>917826143</c:v>
                </c:pt>
                <c:pt idx="24409">
                  <c:v>917826143</c:v>
                </c:pt>
                <c:pt idx="24410">
                  <c:v>917826143</c:v>
                </c:pt>
                <c:pt idx="24411">
                  <c:v>917826143</c:v>
                </c:pt>
                <c:pt idx="24412">
                  <c:v>917826143</c:v>
                </c:pt>
                <c:pt idx="24413">
                  <c:v>917826143</c:v>
                </c:pt>
                <c:pt idx="24414">
                  <c:v>917826143</c:v>
                </c:pt>
                <c:pt idx="24415">
                  <c:v>917826143</c:v>
                </c:pt>
                <c:pt idx="24416">
                  <c:v>917826143</c:v>
                </c:pt>
                <c:pt idx="24417">
                  <c:v>917826143</c:v>
                </c:pt>
                <c:pt idx="24418">
                  <c:v>917826143</c:v>
                </c:pt>
                <c:pt idx="24419">
                  <c:v>917826143</c:v>
                </c:pt>
                <c:pt idx="24420">
                  <c:v>917826143</c:v>
                </c:pt>
                <c:pt idx="24421">
                  <c:v>917826143</c:v>
                </c:pt>
                <c:pt idx="24422">
                  <c:v>917826143</c:v>
                </c:pt>
                <c:pt idx="24423">
                  <c:v>917826143</c:v>
                </c:pt>
                <c:pt idx="24424">
                  <c:v>917826143</c:v>
                </c:pt>
                <c:pt idx="24425">
                  <c:v>917826143</c:v>
                </c:pt>
                <c:pt idx="24426">
                  <c:v>917826143</c:v>
                </c:pt>
                <c:pt idx="24427">
                  <c:v>917826143</c:v>
                </c:pt>
                <c:pt idx="24428">
                  <c:v>917826143</c:v>
                </c:pt>
                <c:pt idx="24429">
                  <c:v>917826143</c:v>
                </c:pt>
                <c:pt idx="24430">
                  <c:v>917826143</c:v>
                </c:pt>
                <c:pt idx="24431">
                  <c:v>917826143</c:v>
                </c:pt>
                <c:pt idx="24432">
                  <c:v>917826143</c:v>
                </c:pt>
                <c:pt idx="24433">
                  <c:v>917826143</c:v>
                </c:pt>
                <c:pt idx="24434">
                  <c:v>917826143</c:v>
                </c:pt>
                <c:pt idx="24435">
                  <c:v>917826143</c:v>
                </c:pt>
                <c:pt idx="24436">
                  <c:v>917826143</c:v>
                </c:pt>
                <c:pt idx="24437">
                  <c:v>917826143</c:v>
                </c:pt>
                <c:pt idx="24438">
                  <c:v>917826143</c:v>
                </c:pt>
                <c:pt idx="24439">
                  <c:v>917826143</c:v>
                </c:pt>
                <c:pt idx="24440">
                  <c:v>917973282</c:v>
                </c:pt>
                <c:pt idx="24441">
                  <c:v>917973282</c:v>
                </c:pt>
                <c:pt idx="24442">
                  <c:v>917973282</c:v>
                </c:pt>
                <c:pt idx="24443">
                  <c:v>918589959</c:v>
                </c:pt>
                <c:pt idx="24444">
                  <c:v>918589959</c:v>
                </c:pt>
                <c:pt idx="24445">
                  <c:v>918589959</c:v>
                </c:pt>
                <c:pt idx="24446">
                  <c:v>918589959</c:v>
                </c:pt>
                <c:pt idx="24447">
                  <c:v>918589959</c:v>
                </c:pt>
                <c:pt idx="24448">
                  <c:v>918589959</c:v>
                </c:pt>
                <c:pt idx="24449">
                  <c:v>918589959</c:v>
                </c:pt>
                <c:pt idx="24450">
                  <c:v>918589959</c:v>
                </c:pt>
                <c:pt idx="24451">
                  <c:v>918589959</c:v>
                </c:pt>
                <c:pt idx="24452">
                  <c:v>918589959</c:v>
                </c:pt>
                <c:pt idx="24453">
                  <c:v>918589959</c:v>
                </c:pt>
                <c:pt idx="24454">
                  <c:v>918589959</c:v>
                </c:pt>
                <c:pt idx="24455">
                  <c:v>918589959</c:v>
                </c:pt>
                <c:pt idx="24456">
                  <c:v>918589959</c:v>
                </c:pt>
                <c:pt idx="24457">
                  <c:v>918589959</c:v>
                </c:pt>
                <c:pt idx="24458">
                  <c:v>918589959</c:v>
                </c:pt>
                <c:pt idx="24459">
                  <c:v>918589959</c:v>
                </c:pt>
                <c:pt idx="24460">
                  <c:v>918589959</c:v>
                </c:pt>
                <c:pt idx="24461">
                  <c:v>918589959</c:v>
                </c:pt>
                <c:pt idx="24462">
                  <c:v>918589959</c:v>
                </c:pt>
                <c:pt idx="24463">
                  <c:v>918589959</c:v>
                </c:pt>
                <c:pt idx="24464">
                  <c:v>918589959</c:v>
                </c:pt>
                <c:pt idx="24465">
                  <c:v>918589959</c:v>
                </c:pt>
                <c:pt idx="24466">
                  <c:v>918589959</c:v>
                </c:pt>
                <c:pt idx="24467">
                  <c:v>918655798</c:v>
                </c:pt>
                <c:pt idx="24468">
                  <c:v>918655798</c:v>
                </c:pt>
                <c:pt idx="24469">
                  <c:v>918655798</c:v>
                </c:pt>
                <c:pt idx="24470">
                  <c:v>918655798</c:v>
                </c:pt>
                <c:pt idx="24471">
                  <c:v>918655798</c:v>
                </c:pt>
                <c:pt idx="24472">
                  <c:v>918655798</c:v>
                </c:pt>
                <c:pt idx="24473">
                  <c:v>918655798</c:v>
                </c:pt>
                <c:pt idx="24474">
                  <c:v>918655798</c:v>
                </c:pt>
                <c:pt idx="24475">
                  <c:v>918655798</c:v>
                </c:pt>
                <c:pt idx="24476">
                  <c:v>918655798</c:v>
                </c:pt>
                <c:pt idx="24477">
                  <c:v>918782376</c:v>
                </c:pt>
                <c:pt idx="24478">
                  <c:v>918782376</c:v>
                </c:pt>
                <c:pt idx="24479">
                  <c:v>918782376</c:v>
                </c:pt>
                <c:pt idx="24480">
                  <c:v>918782376</c:v>
                </c:pt>
                <c:pt idx="24481">
                  <c:v>918782376</c:v>
                </c:pt>
                <c:pt idx="24482">
                  <c:v>918782376</c:v>
                </c:pt>
                <c:pt idx="24483">
                  <c:v>918782376</c:v>
                </c:pt>
                <c:pt idx="24484">
                  <c:v>918782376</c:v>
                </c:pt>
                <c:pt idx="24485">
                  <c:v>918782376</c:v>
                </c:pt>
                <c:pt idx="24486">
                  <c:v>918782376</c:v>
                </c:pt>
                <c:pt idx="24487">
                  <c:v>918924163</c:v>
                </c:pt>
                <c:pt idx="24488">
                  <c:v>918924163</c:v>
                </c:pt>
                <c:pt idx="24489">
                  <c:v>918924163</c:v>
                </c:pt>
                <c:pt idx="24490">
                  <c:v>919071056</c:v>
                </c:pt>
                <c:pt idx="24491">
                  <c:v>919071056</c:v>
                </c:pt>
                <c:pt idx="24492">
                  <c:v>919071056</c:v>
                </c:pt>
                <c:pt idx="24493">
                  <c:v>919071056</c:v>
                </c:pt>
                <c:pt idx="24494">
                  <c:v>919071056</c:v>
                </c:pt>
                <c:pt idx="24495">
                  <c:v>919275434</c:v>
                </c:pt>
                <c:pt idx="24496">
                  <c:v>919275434</c:v>
                </c:pt>
                <c:pt idx="24497">
                  <c:v>919275434</c:v>
                </c:pt>
                <c:pt idx="24498">
                  <c:v>919275434</c:v>
                </c:pt>
                <c:pt idx="24499">
                  <c:v>919275434</c:v>
                </c:pt>
                <c:pt idx="24500">
                  <c:v>919275434</c:v>
                </c:pt>
                <c:pt idx="24501">
                  <c:v>919275434</c:v>
                </c:pt>
                <c:pt idx="24502">
                  <c:v>919275434</c:v>
                </c:pt>
                <c:pt idx="24503">
                  <c:v>919275434</c:v>
                </c:pt>
                <c:pt idx="24504">
                  <c:v>919275434</c:v>
                </c:pt>
                <c:pt idx="24505">
                  <c:v>919275434</c:v>
                </c:pt>
                <c:pt idx="24506">
                  <c:v>919275434</c:v>
                </c:pt>
                <c:pt idx="24507">
                  <c:v>919275434</c:v>
                </c:pt>
                <c:pt idx="24508">
                  <c:v>919275434</c:v>
                </c:pt>
                <c:pt idx="24509">
                  <c:v>919275434</c:v>
                </c:pt>
                <c:pt idx="24510">
                  <c:v>919275434</c:v>
                </c:pt>
                <c:pt idx="24511">
                  <c:v>919275434</c:v>
                </c:pt>
                <c:pt idx="24512">
                  <c:v>919275434</c:v>
                </c:pt>
                <c:pt idx="24513">
                  <c:v>919275434</c:v>
                </c:pt>
                <c:pt idx="24514">
                  <c:v>919670908</c:v>
                </c:pt>
                <c:pt idx="24515">
                  <c:v>919670908</c:v>
                </c:pt>
                <c:pt idx="24516">
                  <c:v>919670908</c:v>
                </c:pt>
                <c:pt idx="24517">
                  <c:v>919927467</c:v>
                </c:pt>
                <c:pt idx="24518">
                  <c:v>919927467</c:v>
                </c:pt>
                <c:pt idx="24519">
                  <c:v>919949718</c:v>
                </c:pt>
                <c:pt idx="24520">
                  <c:v>919949718</c:v>
                </c:pt>
                <c:pt idx="24521">
                  <c:v>919949718</c:v>
                </c:pt>
                <c:pt idx="24522">
                  <c:v>919949718</c:v>
                </c:pt>
                <c:pt idx="24523">
                  <c:v>919949718</c:v>
                </c:pt>
                <c:pt idx="24524">
                  <c:v>919949718</c:v>
                </c:pt>
                <c:pt idx="24525">
                  <c:v>919949718</c:v>
                </c:pt>
                <c:pt idx="24526">
                  <c:v>919949718</c:v>
                </c:pt>
                <c:pt idx="24527">
                  <c:v>919949718</c:v>
                </c:pt>
                <c:pt idx="24528">
                  <c:v>919949718</c:v>
                </c:pt>
                <c:pt idx="24529">
                  <c:v>919949718</c:v>
                </c:pt>
                <c:pt idx="24530">
                  <c:v>919949718</c:v>
                </c:pt>
                <c:pt idx="24531">
                  <c:v>919949718</c:v>
                </c:pt>
                <c:pt idx="24532">
                  <c:v>919949718</c:v>
                </c:pt>
                <c:pt idx="24533">
                  <c:v>919949718</c:v>
                </c:pt>
                <c:pt idx="24534">
                  <c:v>919949718</c:v>
                </c:pt>
                <c:pt idx="24535">
                  <c:v>919949718</c:v>
                </c:pt>
                <c:pt idx="24536">
                  <c:v>919949718</c:v>
                </c:pt>
                <c:pt idx="24537">
                  <c:v>919949718</c:v>
                </c:pt>
                <c:pt idx="24538">
                  <c:v>919985984</c:v>
                </c:pt>
                <c:pt idx="24539">
                  <c:v>919985984</c:v>
                </c:pt>
                <c:pt idx="24540">
                  <c:v>920004073</c:v>
                </c:pt>
                <c:pt idx="24541">
                  <c:v>920004073</c:v>
                </c:pt>
                <c:pt idx="24542">
                  <c:v>920004073</c:v>
                </c:pt>
                <c:pt idx="24543">
                  <c:v>920004073</c:v>
                </c:pt>
                <c:pt idx="24544">
                  <c:v>920004073</c:v>
                </c:pt>
                <c:pt idx="24545">
                  <c:v>920004073</c:v>
                </c:pt>
                <c:pt idx="24546">
                  <c:v>920004073</c:v>
                </c:pt>
                <c:pt idx="24547">
                  <c:v>920004073</c:v>
                </c:pt>
                <c:pt idx="24548">
                  <c:v>920004073</c:v>
                </c:pt>
                <c:pt idx="24549">
                  <c:v>920004073</c:v>
                </c:pt>
                <c:pt idx="24550">
                  <c:v>920004073</c:v>
                </c:pt>
                <c:pt idx="24551">
                  <c:v>920004073</c:v>
                </c:pt>
                <c:pt idx="24552">
                  <c:v>920100823</c:v>
                </c:pt>
                <c:pt idx="24553">
                  <c:v>920100823</c:v>
                </c:pt>
                <c:pt idx="24554">
                  <c:v>920100823</c:v>
                </c:pt>
                <c:pt idx="24555">
                  <c:v>920100823</c:v>
                </c:pt>
                <c:pt idx="24556">
                  <c:v>920100823</c:v>
                </c:pt>
                <c:pt idx="24557">
                  <c:v>920100823</c:v>
                </c:pt>
                <c:pt idx="24558">
                  <c:v>920100823</c:v>
                </c:pt>
                <c:pt idx="24559">
                  <c:v>920100823</c:v>
                </c:pt>
                <c:pt idx="24560">
                  <c:v>920100823</c:v>
                </c:pt>
                <c:pt idx="24561">
                  <c:v>920100823</c:v>
                </c:pt>
                <c:pt idx="24562">
                  <c:v>920100823</c:v>
                </c:pt>
                <c:pt idx="24563">
                  <c:v>920100823</c:v>
                </c:pt>
                <c:pt idx="24564">
                  <c:v>920100823</c:v>
                </c:pt>
                <c:pt idx="24565">
                  <c:v>920148236</c:v>
                </c:pt>
                <c:pt idx="24566">
                  <c:v>920148236</c:v>
                </c:pt>
                <c:pt idx="24567">
                  <c:v>920374894</c:v>
                </c:pt>
                <c:pt idx="24568">
                  <c:v>921114653</c:v>
                </c:pt>
                <c:pt idx="24569">
                  <c:v>921114653</c:v>
                </c:pt>
                <c:pt idx="24570">
                  <c:v>921114653</c:v>
                </c:pt>
                <c:pt idx="24571">
                  <c:v>921114653</c:v>
                </c:pt>
                <c:pt idx="24572">
                  <c:v>921114653</c:v>
                </c:pt>
                <c:pt idx="24573">
                  <c:v>921114653</c:v>
                </c:pt>
                <c:pt idx="24574">
                  <c:v>921114653</c:v>
                </c:pt>
                <c:pt idx="24575">
                  <c:v>921186586</c:v>
                </c:pt>
                <c:pt idx="24576">
                  <c:v>921186586</c:v>
                </c:pt>
                <c:pt idx="24577">
                  <c:v>921186586</c:v>
                </c:pt>
                <c:pt idx="24578">
                  <c:v>921186586</c:v>
                </c:pt>
                <c:pt idx="24579">
                  <c:v>921186586</c:v>
                </c:pt>
                <c:pt idx="24580">
                  <c:v>921186586</c:v>
                </c:pt>
                <c:pt idx="24581">
                  <c:v>921186586</c:v>
                </c:pt>
                <c:pt idx="24582">
                  <c:v>921186586</c:v>
                </c:pt>
                <c:pt idx="24583">
                  <c:v>921186586</c:v>
                </c:pt>
                <c:pt idx="24584">
                  <c:v>921186586</c:v>
                </c:pt>
                <c:pt idx="24585">
                  <c:v>921186586</c:v>
                </c:pt>
                <c:pt idx="24586">
                  <c:v>921186586</c:v>
                </c:pt>
                <c:pt idx="24587">
                  <c:v>921186586</c:v>
                </c:pt>
                <c:pt idx="24588">
                  <c:v>921186586</c:v>
                </c:pt>
                <c:pt idx="24589">
                  <c:v>921186586</c:v>
                </c:pt>
                <c:pt idx="24590">
                  <c:v>921186586</c:v>
                </c:pt>
                <c:pt idx="24591">
                  <c:v>921186586</c:v>
                </c:pt>
                <c:pt idx="24592">
                  <c:v>921186586</c:v>
                </c:pt>
                <c:pt idx="24593">
                  <c:v>921186586</c:v>
                </c:pt>
                <c:pt idx="24594">
                  <c:v>921186586</c:v>
                </c:pt>
                <c:pt idx="24595">
                  <c:v>921186586</c:v>
                </c:pt>
                <c:pt idx="24596">
                  <c:v>921205048</c:v>
                </c:pt>
                <c:pt idx="24597">
                  <c:v>921205048</c:v>
                </c:pt>
                <c:pt idx="24598">
                  <c:v>921205048</c:v>
                </c:pt>
                <c:pt idx="24599">
                  <c:v>921205048</c:v>
                </c:pt>
                <c:pt idx="24600">
                  <c:v>921205048</c:v>
                </c:pt>
                <c:pt idx="24601">
                  <c:v>921807114</c:v>
                </c:pt>
                <c:pt idx="24602">
                  <c:v>921807114</c:v>
                </c:pt>
                <c:pt idx="24603">
                  <c:v>921807114</c:v>
                </c:pt>
                <c:pt idx="24604">
                  <c:v>921807114</c:v>
                </c:pt>
                <c:pt idx="24605">
                  <c:v>921807114</c:v>
                </c:pt>
                <c:pt idx="24606">
                  <c:v>921807114</c:v>
                </c:pt>
                <c:pt idx="24607">
                  <c:v>921807114</c:v>
                </c:pt>
                <c:pt idx="24608">
                  <c:v>921807114</c:v>
                </c:pt>
                <c:pt idx="24609">
                  <c:v>921807114</c:v>
                </c:pt>
                <c:pt idx="24610">
                  <c:v>921807114</c:v>
                </c:pt>
                <c:pt idx="24611">
                  <c:v>921807114</c:v>
                </c:pt>
                <c:pt idx="24612">
                  <c:v>921807114</c:v>
                </c:pt>
                <c:pt idx="24613">
                  <c:v>922149495</c:v>
                </c:pt>
                <c:pt idx="24614">
                  <c:v>922149495</c:v>
                </c:pt>
                <c:pt idx="24615">
                  <c:v>922149495</c:v>
                </c:pt>
                <c:pt idx="24616">
                  <c:v>922149495</c:v>
                </c:pt>
                <c:pt idx="24617">
                  <c:v>922149495</c:v>
                </c:pt>
                <c:pt idx="24618">
                  <c:v>922149495</c:v>
                </c:pt>
                <c:pt idx="24619">
                  <c:v>922149495</c:v>
                </c:pt>
                <c:pt idx="24620">
                  <c:v>922149495</c:v>
                </c:pt>
                <c:pt idx="24621">
                  <c:v>922149495</c:v>
                </c:pt>
                <c:pt idx="24622">
                  <c:v>922149495</c:v>
                </c:pt>
                <c:pt idx="24623">
                  <c:v>922149495</c:v>
                </c:pt>
                <c:pt idx="24624">
                  <c:v>922149495</c:v>
                </c:pt>
                <c:pt idx="24625">
                  <c:v>922149495</c:v>
                </c:pt>
                <c:pt idx="24626">
                  <c:v>922149495</c:v>
                </c:pt>
                <c:pt idx="24627">
                  <c:v>922149495</c:v>
                </c:pt>
                <c:pt idx="24628">
                  <c:v>922149495</c:v>
                </c:pt>
                <c:pt idx="24629">
                  <c:v>922149495</c:v>
                </c:pt>
                <c:pt idx="24630">
                  <c:v>922149495</c:v>
                </c:pt>
                <c:pt idx="24631">
                  <c:v>922263173</c:v>
                </c:pt>
                <c:pt idx="24632">
                  <c:v>922263173</c:v>
                </c:pt>
                <c:pt idx="24633">
                  <c:v>922263173</c:v>
                </c:pt>
                <c:pt idx="24634">
                  <c:v>922263173</c:v>
                </c:pt>
                <c:pt idx="24635">
                  <c:v>922283245</c:v>
                </c:pt>
                <c:pt idx="24636">
                  <c:v>922283245</c:v>
                </c:pt>
                <c:pt idx="24637">
                  <c:v>922283245</c:v>
                </c:pt>
                <c:pt idx="24638">
                  <c:v>922283245</c:v>
                </c:pt>
                <c:pt idx="24639">
                  <c:v>922283245</c:v>
                </c:pt>
                <c:pt idx="24640">
                  <c:v>922283245</c:v>
                </c:pt>
                <c:pt idx="24641">
                  <c:v>922283245</c:v>
                </c:pt>
                <c:pt idx="24642">
                  <c:v>922283245</c:v>
                </c:pt>
                <c:pt idx="24643">
                  <c:v>922283245</c:v>
                </c:pt>
                <c:pt idx="24644">
                  <c:v>922283245</c:v>
                </c:pt>
                <c:pt idx="24645">
                  <c:v>922283245</c:v>
                </c:pt>
                <c:pt idx="24646">
                  <c:v>922283245</c:v>
                </c:pt>
                <c:pt idx="24647">
                  <c:v>922283245</c:v>
                </c:pt>
                <c:pt idx="24648">
                  <c:v>922283245</c:v>
                </c:pt>
                <c:pt idx="24649">
                  <c:v>922283245</c:v>
                </c:pt>
                <c:pt idx="24650">
                  <c:v>922283245</c:v>
                </c:pt>
                <c:pt idx="24651">
                  <c:v>922283245</c:v>
                </c:pt>
                <c:pt idx="24652">
                  <c:v>922283245</c:v>
                </c:pt>
                <c:pt idx="24653">
                  <c:v>922283252</c:v>
                </c:pt>
                <c:pt idx="24654">
                  <c:v>922283252</c:v>
                </c:pt>
                <c:pt idx="24655">
                  <c:v>922283252</c:v>
                </c:pt>
                <c:pt idx="24656">
                  <c:v>922283252</c:v>
                </c:pt>
                <c:pt idx="24657">
                  <c:v>922283252</c:v>
                </c:pt>
                <c:pt idx="24658">
                  <c:v>922283252</c:v>
                </c:pt>
                <c:pt idx="24659">
                  <c:v>922283252</c:v>
                </c:pt>
                <c:pt idx="24660">
                  <c:v>922464690</c:v>
                </c:pt>
                <c:pt idx="24661">
                  <c:v>922464690</c:v>
                </c:pt>
                <c:pt idx="24662">
                  <c:v>922464690</c:v>
                </c:pt>
                <c:pt idx="24663">
                  <c:v>922742871</c:v>
                </c:pt>
                <c:pt idx="24664">
                  <c:v>922742871</c:v>
                </c:pt>
                <c:pt idx="24665">
                  <c:v>922742871</c:v>
                </c:pt>
                <c:pt idx="24666">
                  <c:v>922742871</c:v>
                </c:pt>
                <c:pt idx="24667">
                  <c:v>922742871</c:v>
                </c:pt>
                <c:pt idx="24668">
                  <c:v>922742871</c:v>
                </c:pt>
                <c:pt idx="24669">
                  <c:v>922742871</c:v>
                </c:pt>
                <c:pt idx="24670">
                  <c:v>922742871</c:v>
                </c:pt>
                <c:pt idx="24671">
                  <c:v>922742871</c:v>
                </c:pt>
                <c:pt idx="24672">
                  <c:v>922742871</c:v>
                </c:pt>
                <c:pt idx="24673">
                  <c:v>922742871</c:v>
                </c:pt>
                <c:pt idx="24674">
                  <c:v>922742871</c:v>
                </c:pt>
                <c:pt idx="24675">
                  <c:v>922742871</c:v>
                </c:pt>
                <c:pt idx="24676">
                  <c:v>922742871</c:v>
                </c:pt>
                <c:pt idx="24677">
                  <c:v>922742871</c:v>
                </c:pt>
                <c:pt idx="24678">
                  <c:v>922742871</c:v>
                </c:pt>
                <c:pt idx="24679">
                  <c:v>922991108</c:v>
                </c:pt>
                <c:pt idx="24680">
                  <c:v>922991108</c:v>
                </c:pt>
                <c:pt idx="24681">
                  <c:v>922991108</c:v>
                </c:pt>
                <c:pt idx="24682">
                  <c:v>922991108</c:v>
                </c:pt>
                <c:pt idx="24683">
                  <c:v>922991108</c:v>
                </c:pt>
                <c:pt idx="24684">
                  <c:v>922991108</c:v>
                </c:pt>
                <c:pt idx="24685">
                  <c:v>922991108</c:v>
                </c:pt>
                <c:pt idx="24686">
                  <c:v>922991108</c:v>
                </c:pt>
                <c:pt idx="24687">
                  <c:v>922991108</c:v>
                </c:pt>
                <c:pt idx="24688">
                  <c:v>922991108</c:v>
                </c:pt>
                <c:pt idx="24689">
                  <c:v>922991108</c:v>
                </c:pt>
                <c:pt idx="24690">
                  <c:v>922991108</c:v>
                </c:pt>
                <c:pt idx="24691">
                  <c:v>922991108</c:v>
                </c:pt>
                <c:pt idx="24692">
                  <c:v>922991108</c:v>
                </c:pt>
                <c:pt idx="24693">
                  <c:v>922991108</c:v>
                </c:pt>
                <c:pt idx="24694">
                  <c:v>922991108</c:v>
                </c:pt>
                <c:pt idx="24695">
                  <c:v>922991108</c:v>
                </c:pt>
                <c:pt idx="24696">
                  <c:v>922991108</c:v>
                </c:pt>
                <c:pt idx="24697">
                  <c:v>922991108</c:v>
                </c:pt>
                <c:pt idx="24698">
                  <c:v>922991108</c:v>
                </c:pt>
                <c:pt idx="24699">
                  <c:v>923097702</c:v>
                </c:pt>
                <c:pt idx="24700">
                  <c:v>923097702</c:v>
                </c:pt>
                <c:pt idx="24701">
                  <c:v>923097702</c:v>
                </c:pt>
                <c:pt idx="24702">
                  <c:v>923097702</c:v>
                </c:pt>
                <c:pt idx="24703">
                  <c:v>923097702</c:v>
                </c:pt>
                <c:pt idx="24704">
                  <c:v>923097702</c:v>
                </c:pt>
                <c:pt idx="24705">
                  <c:v>923097702</c:v>
                </c:pt>
                <c:pt idx="24706">
                  <c:v>923097702</c:v>
                </c:pt>
                <c:pt idx="24707">
                  <c:v>923097702</c:v>
                </c:pt>
                <c:pt idx="24708">
                  <c:v>923097702</c:v>
                </c:pt>
                <c:pt idx="24709">
                  <c:v>923097702</c:v>
                </c:pt>
                <c:pt idx="24710">
                  <c:v>923097702</c:v>
                </c:pt>
                <c:pt idx="24711">
                  <c:v>923097702</c:v>
                </c:pt>
                <c:pt idx="24712">
                  <c:v>923097702</c:v>
                </c:pt>
                <c:pt idx="24713">
                  <c:v>923097702</c:v>
                </c:pt>
                <c:pt idx="24714">
                  <c:v>923097702</c:v>
                </c:pt>
                <c:pt idx="24715">
                  <c:v>923097702</c:v>
                </c:pt>
                <c:pt idx="24716">
                  <c:v>923097702</c:v>
                </c:pt>
                <c:pt idx="24717">
                  <c:v>923097702</c:v>
                </c:pt>
                <c:pt idx="24718">
                  <c:v>923097702</c:v>
                </c:pt>
                <c:pt idx="24719">
                  <c:v>923097702</c:v>
                </c:pt>
                <c:pt idx="24720">
                  <c:v>923097702</c:v>
                </c:pt>
                <c:pt idx="24721">
                  <c:v>923384581</c:v>
                </c:pt>
                <c:pt idx="24722">
                  <c:v>924048857</c:v>
                </c:pt>
                <c:pt idx="24723">
                  <c:v>924048857</c:v>
                </c:pt>
                <c:pt idx="24724">
                  <c:v>924048857</c:v>
                </c:pt>
                <c:pt idx="24725">
                  <c:v>924048857</c:v>
                </c:pt>
                <c:pt idx="24726">
                  <c:v>924048857</c:v>
                </c:pt>
                <c:pt idx="24727">
                  <c:v>924048857</c:v>
                </c:pt>
                <c:pt idx="24728">
                  <c:v>924188883</c:v>
                </c:pt>
                <c:pt idx="24729">
                  <c:v>924188883</c:v>
                </c:pt>
                <c:pt idx="24730">
                  <c:v>924188883</c:v>
                </c:pt>
                <c:pt idx="24731">
                  <c:v>924188883</c:v>
                </c:pt>
                <c:pt idx="24732">
                  <c:v>924188883</c:v>
                </c:pt>
                <c:pt idx="24733">
                  <c:v>924188883</c:v>
                </c:pt>
                <c:pt idx="24734">
                  <c:v>924188883</c:v>
                </c:pt>
                <c:pt idx="24735">
                  <c:v>924188883</c:v>
                </c:pt>
                <c:pt idx="24736">
                  <c:v>924188883</c:v>
                </c:pt>
                <c:pt idx="24737">
                  <c:v>924188883</c:v>
                </c:pt>
                <c:pt idx="24738">
                  <c:v>924188883</c:v>
                </c:pt>
                <c:pt idx="24739">
                  <c:v>924188883</c:v>
                </c:pt>
                <c:pt idx="24740">
                  <c:v>924188883</c:v>
                </c:pt>
                <c:pt idx="24741">
                  <c:v>924188883</c:v>
                </c:pt>
                <c:pt idx="24742">
                  <c:v>924188883</c:v>
                </c:pt>
                <c:pt idx="24743">
                  <c:v>924188883</c:v>
                </c:pt>
                <c:pt idx="24744">
                  <c:v>924188883</c:v>
                </c:pt>
                <c:pt idx="24745">
                  <c:v>924188883</c:v>
                </c:pt>
                <c:pt idx="24746">
                  <c:v>924188883</c:v>
                </c:pt>
                <c:pt idx="24747">
                  <c:v>924188883</c:v>
                </c:pt>
                <c:pt idx="24748">
                  <c:v>924188883</c:v>
                </c:pt>
                <c:pt idx="24749">
                  <c:v>924188883</c:v>
                </c:pt>
                <c:pt idx="24750">
                  <c:v>924188883</c:v>
                </c:pt>
                <c:pt idx="24751">
                  <c:v>924188883</c:v>
                </c:pt>
                <c:pt idx="24752">
                  <c:v>924188883</c:v>
                </c:pt>
                <c:pt idx="24753">
                  <c:v>924209571</c:v>
                </c:pt>
                <c:pt idx="24754">
                  <c:v>924209571</c:v>
                </c:pt>
                <c:pt idx="24755">
                  <c:v>924209571</c:v>
                </c:pt>
                <c:pt idx="24756">
                  <c:v>924209571</c:v>
                </c:pt>
                <c:pt idx="24757">
                  <c:v>924209571</c:v>
                </c:pt>
                <c:pt idx="24758">
                  <c:v>924209571</c:v>
                </c:pt>
                <c:pt idx="24759">
                  <c:v>924209571</c:v>
                </c:pt>
                <c:pt idx="24760">
                  <c:v>924209571</c:v>
                </c:pt>
                <c:pt idx="24761">
                  <c:v>924209578</c:v>
                </c:pt>
                <c:pt idx="24762">
                  <c:v>924209578</c:v>
                </c:pt>
                <c:pt idx="24763">
                  <c:v>924209578</c:v>
                </c:pt>
                <c:pt idx="24764">
                  <c:v>924209578</c:v>
                </c:pt>
                <c:pt idx="24765">
                  <c:v>924209578</c:v>
                </c:pt>
                <c:pt idx="24766">
                  <c:v>924209578</c:v>
                </c:pt>
                <c:pt idx="24767">
                  <c:v>924209578</c:v>
                </c:pt>
                <c:pt idx="24768">
                  <c:v>924209578</c:v>
                </c:pt>
                <c:pt idx="24769">
                  <c:v>924238445</c:v>
                </c:pt>
                <c:pt idx="24770">
                  <c:v>924238445</c:v>
                </c:pt>
                <c:pt idx="24771">
                  <c:v>924238445</c:v>
                </c:pt>
                <c:pt idx="24772">
                  <c:v>924238445</c:v>
                </c:pt>
                <c:pt idx="24773">
                  <c:v>924238445</c:v>
                </c:pt>
                <c:pt idx="24774">
                  <c:v>924238445</c:v>
                </c:pt>
                <c:pt idx="24775">
                  <c:v>924238445</c:v>
                </c:pt>
                <c:pt idx="24776">
                  <c:v>924238445</c:v>
                </c:pt>
                <c:pt idx="24777">
                  <c:v>924238445</c:v>
                </c:pt>
                <c:pt idx="24778">
                  <c:v>924238445</c:v>
                </c:pt>
                <c:pt idx="24779">
                  <c:v>924309220</c:v>
                </c:pt>
                <c:pt idx="24780">
                  <c:v>924309220</c:v>
                </c:pt>
                <c:pt idx="24781">
                  <c:v>924309220</c:v>
                </c:pt>
                <c:pt idx="24782">
                  <c:v>924309220</c:v>
                </c:pt>
                <c:pt idx="24783">
                  <c:v>924309220</c:v>
                </c:pt>
                <c:pt idx="24784">
                  <c:v>924309220</c:v>
                </c:pt>
                <c:pt idx="24785">
                  <c:v>924309220</c:v>
                </c:pt>
                <c:pt idx="24786">
                  <c:v>924348747</c:v>
                </c:pt>
                <c:pt idx="24787">
                  <c:v>924348747</c:v>
                </c:pt>
                <c:pt idx="24788">
                  <c:v>924348747</c:v>
                </c:pt>
                <c:pt idx="24789">
                  <c:v>924348747</c:v>
                </c:pt>
                <c:pt idx="24790">
                  <c:v>924348747</c:v>
                </c:pt>
                <c:pt idx="24791">
                  <c:v>924348747</c:v>
                </c:pt>
                <c:pt idx="24792">
                  <c:v>924348747</c:v>
                </c:pt>
                <c:pt idx="24793">
                  <c:v>924348747</c:v>
                </c:pt>
                <c:pt idx="24794">
                  <c:v>924348747</c:v>
                </c:pt>
                <c:pt idx="24795">
                  <c:v>924348747</c:v>
                </c:pt>
                <c:pt idx="24796">
                  <c:v>924348747</c:v>
                </c:pt>
                <c:pt idx="24797">
                  <c:v>924348747</c:v>
                </c:pt>
                <c:pt idx="24798">
                  <c:v>924536209</c:v>
                </c:pt>
                <c:pt idx="24799">
                  <c:v>924536209</c:v>
                </c:pt>
                <c:pt idx="24800">
                  <c:v>924536209</c:v>
                </c:pt>
                <c:pt idx="24801">
                  <c:v>924536209</c:v>
                </c:pt>
                <c:pt idx="24802">
                  <c:v>924536209</c:v>
                </c:pt>
                <c:pt idx="24803">
                  <c:v>924536209</c:v>
                </c:pt>
                <c:pt idx="24804">
                  <c:v>924536209</c:v>
                </c:pt>
                <c:pt idx="24805">
                  <c:v>924536209</c:v>
                </c:pt>
                <c:pt idx="24806">
                  <c:v>924536209</c:v>
                </c:pt>
                <c:pt idx="24807">
                  <c:v>924536209</c:v>
                </c:pt>
                <c:pt idx="24808">
                  <c:v>924536209</c:v>
                </c:pt>
                <c:pt idx="24809">
                  <c:v>924633404</c:v>
                </c:pt>
                <c:pt idx="24810">
                  <c:v>924633404</c:v>
                </c:pt>
                <c:pt idx="24811">
                  <c:v>924633404</c:v>
                </c:pt>
                <c:pt idx="24812">
                  <c:v>924633404</c:v>
                </c:pt>
                <c:pt idx="24813">
                  <c:v>924633404</c:v>
                </c:pt>
                <c:pt idx="24814">
                  <c:v>924633404</c:v>
                </c:pt>
                <c:pt idx="24815">
                  <c:v>924633404</c:v>
                </c:pt>
                <c:pt idx="24816">
                  <c:v>924633404</c:v>
                </c:pt>
                <c:pt idx="24817">
                  <c:v>924633404</c:v>
                </c:pt>
                <c:pt idx="24818">
                  <c:v>924633404</c:v>
                </c:pt>
                <c:pt idx="24819">
                  <c:v>924633404</c:v>
                </c:pt>
                <c:pt idx="24820">
                  <c:v>924633404</c:v>
                </c:pt>
                <c:pt idx="24821">
                  <c:v>924643047</c:v>
                </c:pt>
                <c:pt idx="24822">
                  <c:v>924643047</c:v>
                </c:pt>
                <c:pt idx="24823">
                  <c:v>924900912</c:v>
                </c:pt>
                <c:pt idx="24824">
                  <c:v>924900912</c:v>
                </c:pt>
                <c:pt idx="24825">
                  <c:v>924900912</c:v>
                </c:pt>
                <c:pt idx="24826">
                  <c:v>925483941</c:v>
                </c:pt>
                <c:pt idx="24827">
                  <c:v>925914205</c:v>
                </c:pt>
                <c:pt idx="24828">
                  <c:v>925914205</c:v>
                </c:pt>
                <c:pt idx="24829">
                  <c:v>926098638</c:v>
                </c:pt>
                <c:pt idx="24830">
                  <c:v>926098638</c:v>
                </c:pt>
                <c:pt idx="24831">
                  <c:v>926340573</c:v>
                </c:pt>
                <c:pt idx="24832">
                  <c:v>926340573</c:v>
                </c:pt>
                <c:pt idx="24833">
                  <c:v>926340573</c:v>
                </c:pt>
                <c:pt idx="24834">
                  <c:v>926340573</c:v>
                </c:pt>
                <c:pt idx="24835">
                  <c:v>926340573</c:v>
                </c:pt>
                <c:pt idx="24836">
                  <c:v>926340573</c:v>
                </c:pt>
                <c:pt idx="24837">
                  <c:v>926340573</c:v>
                </c:pt>
                <c:pt idx="24838">
                  <c:v>926877740</c:v>
                </c:pt>
                <c:pt idx="24839">
                  <c:v>927173946</c:v>
                </c:pt>
                <c:pt idx="24840">
                  <c:v>927173946</c:v>
                </c:pt>
                <c:pt idx="24841">
                  <c:v>927343820</c:v>
                </c:pt>
                <c:pt idx="24842">
                  <c:v>927343820</c:v>
                </c:pt>
                <c:pt idx="24843">
                  <c:v>927348560</c:v>
                </c:pt>
                <c:pt idx="24844">
                  <c:v>927348560</c:v>
                </c:pt>
                <c:pt idx="24845">
                  <c:v>927348560</c:v>
                </c:pt>
                <c:pt idx="24846">
                  <c:v>928022690</c:v>
                </c:pt>
                <c:pt idx="24847">
                  <c:v>928022690</c:v>
                </c:pt>
                <c:pt idx="24848">
                  <c:v>928022690</c:v>
                </c:pt>
                <c:pt idx="24849">
                  <c:v>928022690</c:v>
                </c:pt>
                <c:pt idx="24850">
                  <c:v>928022690</c:v>
                </c:pt>
                <c:pt idx="24851">
                  <c:v>928022690</c:v>
                </c:pt>
                <c:pt idx="24852">
                  <c:v>928022690</c:v>
                </c:pt>
                <c:pt idx="24853">
                  <c:v>928022690</c:v>
                </c:pt>
                <c:pt idx="24854">
                  <c:v>928022690</c:v>
                </c:pt>
                <c:pt idx="24855">
                  <c:v>928022690</c:v>
                </c:pt>
                <c:pt idx="24856">
                  <c:v>928022690</c:v>
                </c:pt>
                <c:pt idx="24857">
                  <c:v>928022690</c:v>
                </c:pt>
                <c:pt idx="24858">
                  <c:v>928022690</c:v>
                </c:pt>
                <c:pt idx="24859">
                  <c:v>928022690</c:v>
                </c:pt>
                <c:pt idx="24860">
                  <c:v>928022690</c:v>
                </c:pt>
                <c:pt idx="24861">
                  <c:v>928022690</c:v>
                </c:pt>
                <c:pt idx="24862">
                  <c:v>928022690</c:v>
                </c:pt>
                <c:pt idx="24863">
                  <c:v>928022690</c:v>
                </c:pt>
                <c:pt idx="24864">
                  <c:v>928022690</c:v>
                </c:pt>
                <c:pt idx="24865">
                  <c:v>928022690</c:v>
                </c:pt>
                <c:pt idx="24866">
                  <c:v>928022690</c:v>
                </c:pt>
                <c:pt idx="24867">
                  <c:v>928022690</c:v>
                </c:pt>
                <c:pt idx="24868">
                  <c:v>928022690</c:v>
                </c:pt>
                <c:pt idx="24869">
                  <c:v>928022690</c:v>
                </c:pt>
                <c:pt idx="24870">
                  <c:v>928022690</c:v>
                </c:pt>
                <c:pt idx="24871">
                  <c:v>928022690</c:v>
                </c:pt>
                <c:pt idx="24872">
                  <c:v>928042945</c:v>
                </c:pt>
                <c:pt idx="24873">
                  <c:v>928042945</c:v>
                </c:pt>
                <c:pt idx="24874">
                  <c:v>928042945</c:v>
                </c:pt>
                <c:pt idx="24875">
                  <c:v>928042945</c:v>
                </c:pt>
                <c:pt idx="24876">
                  <c:v>928042945</c:v>
                </c:pt>
                <c:pt idx="24877">
                  <c:v>928042945</c:v>
                </c:pt>
                <c:pt idx="24878">
                  <c:v>928042945</c:v>
                </c:pt>
                <c:pt idx="24879">
                  <c:v>928042945</c:v>
                </c:pt>
                <c:pt idx="24880">
                  <c:v>928042945</c:v>
                </c:pt>
                <c:pt idx="24881">
                  <c:v>928042945</c:v>
                </c:pt>
                <c:pt idx="24882">
                  <c:v>928042945</c:v>
                </c:pt>
                <c:pt idx="24883">
                  <c:v>928042945</c:v>
                </c:pt>
                <c:pt idx="24884">
                  <c:v>928042945</c:v>
                </c:pt>
                <c:pt idx="24885">
                  <c:v>928042945</c:v>
                </c:pt>
                <c:pt idx="24886">
                  <c:v>928042945</c:v>
                </c:pt>
                <c:pt idx="24887">
                  <c:v>928042945</c:v>
                </c:pt>
                <c:pt idx="24888">
                  <c:v>928042945</c:v>
                </c:pt>
                <c:pt idx="24889">
                  <c:v>928042945</c:v>
                </c:pt>
                <c:pt idx="24890">
                  <c:v>928042945</c:v>
                </c:pt>
                <c:pt idx="24891">
                  <c:v>928042945</c:v>
                </c:pt>
                <c:pt idx="24892">
                  <c:v>928042945</c:v>
                </c:pt>
                <c:pt idx="24893">
                  <c:v>928042945</c:v>
                </c:pt>
                <c:pt idx="24894">
                  <c:v>928042945</c:v>
                </c:pt>
                <c:pt idx="24895">
                  <c:v>928042945</c:v>
                </c:pt>
                <c:pt idx="24896">
                  <c:v>928281072</c:v>
                </c:pt>
                <c:pt idx="24897">
                  <c:v>928281072</c:v>
                </c:pt>
                <c:pt idx="24898">
                  <c:v>928281072</c:v>
                </c:pt>
                <c:pt idx="24899">
                  <c:v>928281072</c:v>
                </c:pt>
                <c:pt idx="24900">
                  <c:v>928281072</c:v>
                </c:pt>
                <c:pt idx="24901">
                  <c:v>928281072</c:v>
                </c:pt>
                <c:pt idx="24902">
                  <c:v>928281072</c:v>
                </c:pt>
                <c:pt idx="24903">
                  <c:v>928281072</c:v>
                </c:pt>
                <c:pt idx="24904">
                  <c:v>928281072</c:v>
                </c:pt>
                <c:pt idx="24905">
                  <c:v>928281072</c:v>
                </c:pt>
                <c:pt idx="24906">
                  <c:v>928281072</c:v>
                </c:pt>
                <c:pt idx="24907">
                  <c:v>928281072</c:v>
                </c:pt>
                <c:pt idx="24908">
                  <c:v>928281072</c:v>
                </c:pt>
                <c:pt idx="24909">
                  <c:v>928281072</c:v>
                </c:pt>
                <c:pt idx="24910">
                  <c:v>928281072</c:v>
                </c:pt>
                <c:pt idx="24911">
                  <c:v>928281072</c:v>
                </c:pt>
                <c:pt idx="24912">
                  <c:v>928281072</c:v>
                </c:pt>
                <c:pt idx="24913">
                  <c:v>928281072</c:v>
                </c:pt>
                <c:pt idx="24914">
                  <c:v>928508465</c:v>
                </c:pt>
                <c:pt idx="24915">
                  <c:v>928508465</c:v>
                </c:pt>
                <c:pt idx="24916">
                  <c:v>928508465</c:v>
                </c:pt>
                <c:pt idx="24917">
                  <c:v>928508465</c:v>
                </c:pt>
                <c:pt idx="24918">
                  <c:v>928508465</c:v>
                </c:pt>
                <c:pt idx="24919">
                  <c:v>928508465</c:v>
                </c:pt>
                <c:pt idx="24920">
                  <c:v>928508465</c:v>
                </c:pt>
                <c:pt idx="24921">
                  <c:v>928508465</c:v>
                </c:pt>
                <c:pt idx="24922">
                  <c:v>928591076</c:v>
                </c:pt>
                <c:pt idx="24923">
                  <c:v>928591076</c:v>
                </c:pt>
                <c:pt idx="24924">
                  <c:v>928591076</c:v>
                </c:pt>
                <c:pt idx="24925">
                  <c:v>928591076</c:v>
                </c:pt>
                <c:pt idx="24926">
                  <c:v>928591076</c:v>
                </c:pt>
                <c:pt idx="24927">
                  <c:v>928591076</c:v>
                </c:pt>
                <c:pt idx="24928">
                  <c:v>928591076</c:v>
                </c:pt>
                <c:pt idx="24929">
                  <c:v>928591076</c:v>
                </c:pt>
                <c:pt idx="24930">
                  <c:v>928591076</c:v>
                </c:pt>
                <c:pt idx="24931">
                  <c:v>928591076</c:v>
                </c:pt>
                <c:pt idx="24932">
                  <c:v>928591076</c:v>
                </c:pt>
                <c:pt idx="24933">
                  <c:v>928591076</c:v>
                </c:pt>
                <c:pt idx="24934">
                  <c:v>928591076</c:v>
                </c:pt>
                <c:pt idx="24935">
                  <c:v>928591076</c:v>
                </c:pt>
                <c:pt idx="24936">
                  <c:v>928591076</c:v>
                </c:pt>
                <c:pt idx="24937">
                  <c:v>928591076</c:v>
                </c:pt>
                <c:pt idx="24938">
                  <c:v>928776771</c:v>
                </c:pt>
                <c:pt idx="24939">
                  <c:v>928776771</c:v>
                </c:pt>
                <c:pt idx="24940">
                  <c:v>928776771</c:v>
                </c:pt>
                <c:pt idx="24941">
                  <c:v>929051200</c:v>
                </c:pt>
                <c:pt idx="24942">
                  <c:v>929051200</c:v>
                </c:pt>
                <c:pt idx="24943">
                  <c:v>929051200</c:v>
                </c:pt>
                <c:pt idx="24944">
                  <c:v>929051200</c:v>
                </c:pt>
                <c:pt idx="24945">
                  <c:v>929051200</c:v>
                </c:pt>
                <c:pt idx="24946">
                  <c:v>929051200</c:v>
                </c:pt>
                <c:pt idx="24947">
                  <c:v>929166492</c:v>
                </c:pt>
                <c:pt idx="24948">
                  <c:v>929166492</c:v>
                </c:pt>
                <c:pt idx="24949">
                  <c:v>929166492</c:v>
                </c:pt>
                <c:pt idx="24950">
                  <c:v>929166492</c:v>
                </c:pt>
                <c:pt idx="24951">
                  <c:v>929166492</c:v>
                </c:pt>
                <c:pt idx="24952">
                  <c:v>929166492</c:v>
                </c:pt>
                <c:pt idx="24953">
                  <c:v>929166492</c:v>
                </c:pt>
                <c:pt idx="24954">
                  <c:v>929166492</c:v>
                </c:pt>
                <c:pt idx="24955">
                  <c:v>929166492</c:v>
                </c:pt>
                <c:pt idx="24956">
                  <c:v>929166492</c:v>
                </c:pt>
                <c:pt idx="24957">
                  <c:v>929166492</c:v>
                </c:pt>
                <c:pt idx="24958">
                  <c:v>929166492</c:v>
                </c:pt>
                <c:pt idx="24959">
                  <c:v>929166492</c:v>
                </c:pt>
                <c:pt idx="24960">
                  <c:v>929261814</c:v>
                </c:pt>
                <c:pt idx="24961">
                  <c:v>929261814</c:v>
                </c:pt>
                <c:pt idx="24962">
                  <c:v>929261814</c:v>
                </c:pt>
                <c:pt idx="24963">
                  <c:v>929261814</c:v>
                </c:pt>
                <c:pt idx="24964">
                  <c:v>929261814</c:v>
                </c:pt>
                <c:pt idx="24965">
                  <c:v>929261814</c:v>
                </c:pt>
                <c:pt idx="24966">
                  <c:v>929261814</c:v>
                </c:pt>
                <c:pt idx="24967">
                  <c:v>929261814</c:v>
                </c:pt>
                <c:pt idx="24968">
                  <c:v>929261814</c:v>
                </c:pt>
                <c:pt idx="24969">
                  <c:v>929261814</c:v>
                </c:pt>
                <c:pt idx="24970">
                  <c:v>929261814</c:v>
                </c:pt>
                <c:pt idx="24971">
                  <c:v>929261814</c:v>
                </c:pt>
                <c:pt idx="24972">
                  <c:v>929261814</c:v>
                </c:pt>
                <c:pt idx="24973">
                  <c:v>929261814</c:v>
                </c:pt>
                <c:pt idx="24974">
                  <c:v>929261814</c:v>
                </c:pt>
                <c:pt idx="24975">
                  <c:v>929261814</c:v>
                </c:pt>
                <c:pt idx="24976">
                  <c:v>929261814</c:v>
                </c:pt>
                <c:pt idx="24977">
                  <c:v>929261821</c:v>
                </c:pt>
                <c:pt idx="24978">
                  <c:v>929261821</c:v>
                </c:pt>
                <c:pt idx="24979">
                  <c:v>929261821</c:v>
                </c:pt>
                <c:pt idx="24980">
                  <c:v>929261821</c:v>
                </c:pt>
                <c:pt idx="24981">
                  <c:v>929261821</c:v>
                </c:pt>
                <c:pt idx="24982">
                  <c:v>929261821</c:v>
                </c:pt>
                <c:pt idx="24983">
                  <c:v>929261821</c:v>
                </c:pt>
                <c:pt idx="24984">
                  <c:v>929261821</c:v>
                </c:pt>
                <c:pt idx="24985">
                  <c:v>929501608</c:v>
                </c:pt>
                <c:pt idx="24986">
                  <c:v>929501608</c:v>
                </c:pt>
                <c:pt idx="24987">
                  <c:v>929501608</c:v>
                </c:pt>
                <c:pt idx="24988">
                  <c:v>929501608</c:v>
                </c:pt>
                <c:pt idx="24989">
                  <c:v>929501608</c:v>
                </c:pt>
                <c:pt idx="24990">
                  <c:v>929501608</c:v>
                </c:pt>
                <c:pt idx="24991">
                  <c:v>929501608</c:v>
                </c:pt>
                <c:pt idx="24992">
                  <c:v>929501608</c:v>
                </c:pt>
                <c:pt idx="24993">
                  <c:v>929501608</c:v>
                </c:pt>
                <c:pt idx="24994">
                  <c:v>929501608</c:v>
                </c:pt>
                <c:pt idx="24995">
                  <c:v>929501608</c:v>
                </c:pt>
                <c:pt idx="24996">
                  <c:v>929501608</c:v>
                </c:pt>
                <c:pt idx="24997">
                  <c:v>929501608</c:v>
                </c:pt>
                <c:pt idx="24998">
                  <c:v>929501608</c:v>
                </c:pt>
                <c:pt idx="24999">
                  <c:v>929501608</c:v>
                </c:pt>
                <c:pt idx="25000">
                  <c:v>929501608</c:v>
                </c:pt>
                <c:pt idx="25001">
                  <c:v>929501608</c:v>
                </c:pt>
                <c:pt idx="25002">
                  <c:v>929501608</c:v>
                </c:pt>
                <c:pt idx="25003">
                  <c:v>929501608</c:v>
                </c:pt>
                <c:pt idx="25004">
                  <c:v>929629017</c:v>
                </c:pt>
                <c:pt idx="25005">
                  <c:v>929629017</c:v>
                </c:pt>
                <c:pt idx="25006">
                  <c:v>929629017</c:v>
                </c:pt>
                <c:pt idx="25007">
                  <c:v>929629017</c:v>
                </c:pt>
                <c:pt idx="25008">
                  <c:v>929629017</c:v>
                </c:pt>
                <c:pt idx="25009">
                  <c:v>929629017</c:v>
                </c:pt>
                <c:pt idx="25010">
                  <c:v>929629017</c:v>
                </c:pt>
                <c:pt idx="25011">
                  <c:v>929629017</c:v>
                </c:pt>
                <c:pt idx="25012">
                  <c:v>929672854</c:v>
                </c:pt>
                <c:pt idx="25013">
                  <c:v>929672854</c:v>
                </c:pt>
                <c:pt idx="25014">
                  <c:v>929672854</c:v>
                </c:pt>
                <c:pt idx="25015">
                  <c:v>929672854</c:v>
                </c:pt>
                <c:pt idx="25016">
                  <c:v>929672854</c:v>
                </c:pt>
                <c:pt idx="25017">
                  <c:v>929672854</c:v>
                </c:pt>
                <c:pt idx="25018">
                  <c:v>929672854</c:v>
                </c:pt>
                <c:pt idx="25019">
                  <c:v>929672854</c:v>
                </c:pt>
                <c:pt idx="25020">
                  <c:v>929672854</c:v>
                </c:pt>
                <c:pt idx="25021">
                  <c:v>929903662</c:v>
                </c:pt>
                <c:pt idx="25022">
                  <c:v>929903662</c:v>
                </c:pt>
                <c:pt idx="25023">
                  <c:v>929903662</c:v>
                </c:pt>
                <c:pt idx="25024">
                  <c:v>929903662</c:v>
                </c:pt>
                <c:pt idx="25025">
                  <c:v>929903662</c:v>
                </c:pt>
                <c:pt idx="25026">
                  <c:v>929903662</c:v>
                </c:pt>
                <c:pt idx="25027">
                  <c:v>929903662</c:v>
                </c:pt>
                <c:pt idx="25028">
                  <c:v>929903662</c:v>
                </c:pt>
                <c:pt idx="25029">
                  <c:v>929903662</c:v>
                </c:pt>
                <c:pt idx="25030">
                  <c:v>929903662</c:v>
                </c:pt>
                <c:pt idx="25031">
                  <c:v>929903662</c:v>
                </c:pt>
                <c:pt idx="25032">
                  <c:v>929903662</c:v>
                </c:pt>
                <c:pt idx="25033">
                  <c:v>929903662</c:v>
                </c:pt>
                <c:pt idx="25034">
                  <c:v>929903662</c:v>
                </c:pt>
                <c:pt idx="25035">
                  <c:v>929903662</c:v>
                </c:pt>
                <c:pt idx="25036">
                  <c:v>929903662</c:v>
                </c:pt>
                <c:pt idx="25037">
                  <c:v>929903662</c:v>
                </c:pt>
                <c:pt idx="25038">
                  <c:v>929903662</c:v>
                </c:pt>
                <c:pt idx="25039">
                  <c:v>929903662</c:v>
                </c:pt>
                <c:pt idx="25040">
                  <c:v>929903662</c:v>
                </c:pt>
                <c:pt idx="25041">
                  <c:v>929903662</c:v>
                </c:pt>
                <c:pt idx="25042">
                  <c:v>929903662</c:v>
                </c:pt>
                <c:pt idx="25043">
                  <c:v>929903662</c:v>
                </c:pt>
                <c:pt idx="25044">
                  <c:v>929903662</c:v>
                </c:pt>
                <c:pt idx="25045">
                  <c:v>929903662</c:v>
                </c:pt>
                <c:pt idx="25046">
                  <c:v>929903662</c:v>
                </c:pt>
                <c:pt idx="25047">
                  <c:v>930107185</c:v>
                </c:pt>
                <c:pt idx="25048">
                  <c:v>930161862</c:v>
                </c:pt>
                <c:pt idx="25049">
                  <c:v>930161862</c:v>
                </c:pt>
                <c:pt idx="25050">
                  <c:v>930161862</c:v>
                </c:pt>
                <c:pt idx="25051">
                  <c:v>930161862</c:v>
                </c:pt>
                <c:pt idx="25052">
                  <c:v>930161862</c:v>
                </c:pt>
                <c:pt idx="25053">
                  <c:v>930183899</c:v>
                </c:pt>
                <c:pt idx="25054">
                  <c:v>930183899</c:v>
                </c:pt>
                <c:pt idx="25055">
                  <c:v>930195330</c:v>
                </c:pt>
                <c:pt idx="25056">
                  <c:v>930195330</c:v>
                </c:pt>
                <c:pt idx="25057">
                  <c:v>930195330</c:v>
                </c:pt>
                <c:pt idx="25058">
                  <c:v>930195330</c:v>
                </c:pt>
                <c:pt idx="25059">
                  <c:v>930195330</c:v>
                </c:pt>
                <c:pt idx="25060">
                  <c:v>930195330</c:v>
                </c:pt>
                <c:pt idx="25061">
                  <c:v>930195330</c:v>
                </c:pt>
                <c:pt idx="25062">
                  <c:v>930195330</c:v>
                </c:pt>
                <c:pt idx="25063">
                  <c:v>930195330</c:v>
                </c:pt>
                <c:pt idx="25064">
                  <c:v>930195330</c:v>
                </c:pt>
                <c:pt idx="25065">
                  <c:v>930195330</c:v>
                </c:pt>
                <c:pt idx="25066">
                  <c:v>930195330</c:v>
                </c:pt>
                <c:pt idx="25067">
                  <c:v>930195330</c:v>
                </c:pt>
                <c:pt idx="25068">
                  <c:v>930195330</c:v>
                </c:pt>
                <c:pt idx="25069">
                  <c:v>930195330</c:v>
                </c:pt>
                <c:pt idx="25070">
                  <c:v>930195330</c:v>
                </c:pt>
                <c:pt idx="25071">
                  <c:v>930195330</c:v>
                </c:pt>
                <c:pt idx="25072">
                  <c:v>930195330</c:v>
                </c:pt>
                <c:pt idx="25073">
                  <c:v>930195330</c:v>
                </c:pt>
                <c:pt idx="25074">
                  <c:v>930195330</c:v>
                </c:pt>
                <c:pt idx="25075">
                  <c:v>930195330</c:v>
                </c:pt>
                <c:pt idx="25076">
                  <c:v>930195330</c:v>
                </c:pt>
                <c:pt idx="25077">
                  <c:v>930195330</c:v>
                </c:pt>
                <c:pt idx="25078">
                  <c:v>930780108</c:v>
                </c:pt>
                <c:pt idx="25079">
                  <c:v>930780108</c:v>
                </c:pt>
                <c:pt idx="25080">
                  <c:v>930780108</c:v>
                </c:pt>
                <c:pt idx="25081">
                  <c:v>930780108</c:v>
                </c:pt>
                <c:pt idx="25082">
                  <c:v>930780108</c:v>
                </c:pt>
                <c:pt idx="25083">
                  <c:v>930780108</c:v>
                </c:pt>
                <c:pt idx="25084">
                  <c:v>930780108</c:v>
                </c:pt>
                <c:pt idx="25085">
                  <c:v>930780108</c:v>
                </c:pt>
                <c:pt idx="25086">
                  <c:v>930780108</c:v>
                </c:pt>
                <c:pt idx="25087">
                  <c:v>930780108</c:v>
                </c:pt>
                <c:pt idx="25088">
                  <c:v>930780108</c:v>
                </c:pt>
                <c:pt idx="25089">
                  <c:v>930780108</c:v>
                </c:pt>
                <c:pt idx="25090">
                  <c:v>930780108</c:v>
                </c:pt>
                <c:pt idx="25091">
                  <c:v>930780108</c:v>
                </c:pt>
                <c:pt idx="25092">
                  <c:v>930780108</c:v>
                </c:pt>
                <c:pt idx="25093">
                  <c:v>930780108</c:v>
                </c:pt>
                <c:pt idx="25094">
                  <c:v>930780108</c:v>
                </c:pt>
                <c:pt idx="25095">
                  <c:v>930780108</c:v>
                </c:pt>
                <c:pt idx="25096">
                  <c:v>930780108</c:v>
                </c:pt>
                <c:pt idx="25097">
                  <c:v>930780108</c:v>
                </c:pt>
                <c:pt idx="25098">
                  <c:v>930780108</c:v>
                </c:pt>
                <c:pt idx="25099">
                  <c:v>930780108</c:v>
                </c:pt>
                <c:pt idx="25100">
                  <c:v>930780108</c:v>
                </c:pt>
                <c:pt idx="25101">
                  <c:v>930780108</c:v>
                </c:pt>
                <c:pt idx="25102">
                  <c:v>930780108</c:v>
                </c:pt>
                <c:pt idx="25103">
                  <c:v>930780108</c:v>
                </c:pt>
                <c:pt idx="25104">
                  <c:v>930925317</c:v>
                </c:pt>
                <c:pt idx="25105">
                  <c:v>930925317</c:v>
                </c:pt>
                <c:pt idx="25106">
                  <c:v>930925317</c:v>
                </c:pt>
                <c:pt idx="25107">
                  <c:v>930925317</c:v>
                </c:pt>
                <c:pt idx="25108">
                  <c:v>930925317</c:v>
                </c:pt>
                <c:pt idx="25109">
                  <c:v>930925317</c:v>
                </c:pt>
                <c:pt idx="25110">
                  <c:v>930925317</c:v>
                </c:pt>
                <c:pt idx="25111">
                  <c:v>930925317</c:v>
                </c:pt>
                <c:pt idx="25112">
                  <c:v>930925317</c:v>
                </c:pt>
                <c:pt idx="25113">
                  <c:v>930925317</c:v>
                </c:pt>
                <c:pt idx="25114">
                  <c:v>930925317</c:v>
                </c:pt>
                <c:pt idx="25115">
                  <c:v>930925317</c:v>
                </c:pt>
                <c:pt idx="25116">
                  <c:v>930925317</c:v>
                </c:pt>
                <c:pt idx="25117">
                  <c:v>930925317</c:v>
                </c:pt>
                <c:pt idx="25118">
                  <c:v>930925317</c:v>
                </c:pt>
                <c:pt idx="25119">
                  <c:v>930925317</c:v>
                </c:pt>
                <c:pt idx="25120">
                  <c:v>930925317</c:v>
                </c:pt>
                <c:pt idx="25121">
                  <c:v>930925317</c:v>
                </c:pt>
                <c:pt idx="25122">
                  <c:v>930925317</c:v>
                </c:pt>
                <c:pt idx="25123">
                  <c:v>930925317</c:v>
                </c:pt>
                <c:pt idx="25124">
                  <c:v>931085522</c:v>
                </c:pt>
                <c:pt idx="25125">
                  <c:v>931085522</c:v>
                </c:pt>
                <c:pt idx="25126">
                  <c:v>931247512</c:v>
                </c:pt>
                <c:pt idx="25127">
                  <c:v>931247512</c:v>
                </c:pt>
                <c:pt idx="25128">
                  <c:v>931247512</c:v>
                </c:pt>
                <c:pt idx="25129">
                  <c:v>931247512</c:v>
                </c:pt>
                <c:pt idx="25130">
                  <c:v>931247512</c:v>
                </c:pt>
                <c:pt idx="25131">
                  <c:v>931247512</c:v>
                </c:pt>
                <c:pt idx="25132">
                  <c:v>931247512</c:v>
                </c:pt>
                <c:pt idx="25133">
                  <c:v>931247512</c:v>
                </c:pt>
                <c:pt idx="25134">
                  <c:v>931268696</c:v>
                </c:pt>
                <c:pt idx="25135">
                  <c:v>931268696</c:v>
                </c:pt>
                <c:pt idx="25136">
                  <c:v>931268696</c:v>
                </c:pt>
                <c:pt idx="25137">
                  <c:v>931842687</c:v>
                </c:pt>
                <c:pt idx="25138">
                  <c:v>931842687</c:v>
                </c:pt>
                <c:pt idx="25139">
                  <c:v>931842687</c:v>
                </c:pt>
                <c:pt idx="25140">
                  <c:v>931842687</c:v>
                </c:pt>
                <c:pt idx="25141">
                  <c:v>931842687</c:v>
                </c:pt>
                <c:pt idx="25142">
                  <c:v>931842687</c:v>
                </c:pt>
                <c:pt idx="25143">
                  <c:v>931842687</c:v>
                </c:pt>
                <c:pt idx="25144">
                  <c:v>932193889</c:v>
                </c:pt>
                <c:pt idx="25145">
                  <c:v>932193889</c:v>
                </c:pt>
                <c:pt idx="25146">
                  <c:v>932193889</c:v>
                </c:pt>
                <c:pt idx="25147">
                  <c:v>932658696</c:v>
                </c:pt>
                <c:pt idx="25148">
                  <c:v>932658696</c:v>
                </c:pt>
                <c:pt idx="25149">
                  <c:v>932658696</c:v>
                </c:pt>
                <c:pt idx="25150">
                  <c:v>932658696</c:v>
                </c:pt>
                <c:pt idx="25151">
                  <c:v>932658696</c:v>
                </c:pt>
                <c:pt idx="25152">
                  <c:v>932658696</c:v>
                </c:pt>
                <c:pt idx="25153">
                  <c:v>932658696</c:v>
                </c:pt>
                <c:pt idx="25154">
                  <c:v>932658696</c:v>
                </c:pt>
                <c:pt idx="25155">
                  <c:v>932878889</c:v>
                </c:pt>
                <c:pt idx="25156">
                  <c:v>932878889</c:v>
                </c:pt>
                <c:pt idx="25157">
                  <c:v>932878889</c:v>
                </c:pt>
                <c:pt idx="25158">
                  <c:v>932878889</c:v>
                </c:pt>
                <c:pt idx="25159">
                  <c:v>932878889</c:v>
                </c:pt>
                <c:pt idx="25160">
                  <c:v>932878889</c:v>
                </c:pt>
                <c:pt idx="25161">
                  <c:v>932878889</c:v>
                </c:pt>
                <c:pt idx="25162">
                  <c:v>932878889</c:v>
                </c:pt>
                <c:pt idx="25163">
                  <c:v>932878889</c:v>
                </c:pt>
                <c:pt idx="25164">
                  <c:v>932878889</c:v>
                </c:pt>
                <c:pt idx="25165">
                  <c:v>932878889</c:v>
                </c:pt>
                <c:pt idx="25166">
                  <c:v>932878889</c:v>
                </c:pt>
                <c:pt idx="25167">
                  <c:v>932878889</c:v>
                </c:pt>
                <c:pt idx="25168">
                  <c:v>932878889</c:v>
                </c:pt>
                <c:pt idx="25169">
                  <c:v>932894825</c:v>
                </c:pt>
                <c:pt idx="25170">
                  <c:v>932894825</c:v>
                </c:pt>
                <c:pt idx="25171">
                  <c:v>932894825</c:v>
                </c:pt>
                <c:pt idx="25172">
                  <c:v>932894825</c:v>
                </c:pt>
                <c:pt idx="25173">
                  <c:v>932894825</c:v>
                </c:pt>
                <c:pt idx="25174">
                  <c:v>932894825</c:v>
                </c:pt>
                <c:pt idx="25175">
                  <c:v>932894825</c:v>
                </c:pt>
                <c:pt idx="25176">
                  <c:v>932894825</c:v>
                </c:pt>
                <c:pt idx="25177">
                  <c:v>932894825</c:v>
                </c:pt>
                <c:pt idx="25178">
                  <c:v>932894825</c:v>
                </c:pt>
                <c:pt idx="25179">
                  <c:v>932894825</c:v>
                </c:pt>
                <c:pt idx="25180">
                  <c:v>932894825</c:v>
                </c:pt>
                <c:pt idx="25181">
                  <c:v>932894825</c:v>
                </c:pt>
                <c:pt idx="25182">
                  <c:v>932894825</c:v>
                </c:pt>
                <c:pt idx="25183">
                  <c:v>932894825</c:v>
                </c:pt>
                <c:pt idx="25184">
                  <c:v>932894825</c:v>
                </c:pt>
                <c:pt idx="25185">
                  <c:v>932992167</c:v>
                </c:pt>
                <c:pt idx="25186">
                  <c:v>932992167</c:v>
                </c:pt>
                <c:pt idx="25187">
                  <c:v>932992167</c:v>
                </c:pt>
                <c:pt idx="25188">
                  <c:v>932992167</c:v>
                </c:pt>
                <c:pt idx="25189">
                  <c:v>932992167</c:v>
                </c:pt>
                <c:pt idx="25190">
                  <c:v>932992167</c:v>
                </c:pt>
                <c:pt idx="25191">
                  <c:v>932992167</c:v>
                </c:pt>
                <c:pt idx="25192">
                  <c:v>932992167</c:v>
                </c:pt>
                <c:pt idx="25193">
                  <c:v>932992167</c:v>
                </c:pt>
                <c:pt idx="25194">
                  <c:v>932992167</c:v>
                </c:pt>
                <c:pt idx="25195">
                  <c:v>932992167</c:v>
                </c:pt>
                <c:pt idx="25196">
                  <c:v>932992167</c:v>
                </c:pt>
                <c:pt idx="25197">
                  <c:v>932992167</c:v>
                </c:pt>
                <c:pt idx="25198">
                  <c:v>932992167</c:v>
                </c:pt>
                <c:pt idx="25199">
                  <c:v>932992167</c:v>
                </c:pt>
                <c:pt idx="25200">
                  <c:v>932992167</c:v>
                </c:pt>
                <c:pt idx="25201">
                  <c:v>932992167</c:v>
                </c:pt>
                <c:pt idx="25202">
                  <c:v>932992167</c:v>
                </c:pt>
                <c:pt idx="25203">
                  <c:v>933036552</c:v>
                </c:pt>
                <c:pt idx="25204">
                  <c:v>933036552</c:v>
                </c:pt>
                <c:pt idx="25205">
                  <c:v>933036552</c:v>
                </c:pt>
                <c:pt idx="25206">
                  <c:v>933036552</c:v>
                </c:pt>
                <c:pt idx="25207">
                  <c:v>933036552</c:v>
                </c:pt>
                <c:pt idx="25208">
                  <c:v>933036552</c:v>
                </c:pt>
                <c:pt idx="25209">
                  <c:v>933036552</c:v>
                </c:pt>
                <c:pt idx="25210">
                  <c:v>933036552</c:v>
                </c:pt>
                <c:pt idx="25211">
                  <c:v>933036552</c:v>
                </c:pt>
                <c:pt idx="25212">
                  <c:v>933055157</c:v>
                </c:pt>
                <c:pt idx="25213">
                  <c:v>933055157</c:v>
                </c:pt>
                <c:pt idx="25214">
                  <c:v>933055157</c:v>
                </c:pt>
                <c:pt idx="25215">
                  <c:v>933055157</c:v>
                </c:pt>
                <c:pt idx="25216">
                  <c:v>933055157</c:v>
                </c:pt>
                <c:pt idx="25217">
                  <c:v>933055157</c:v>
                </c:pt>
                <c:pt idx="25218">
                  <c:v>933055157</c:v>
                </c:pt>
                <c:pt idx="25219">
                  <c:v>933055157</c:v>
                </c:pt>
                <c:pt idx="25220">
                  <c:v>933055157</c:v>
                </c:pt>
                <c:pt idx="25221">
                  <c:v>933055157</c:v>
                </c:pt>
                <c:pt idx="25222">
                  <c:v>933055157</c:v>
                </c:pt>
                <c:pt idx="25223">
                  <c:v>933055157</c:v>
                </c:pt>
                <c:pt idx="25224">
                  <c:v>933055157</c:v>
                </c:pt>
                <c:pt idx="25225">
                  <c:v>933055157</c:v>
                </c:pt>
                <c:pt idx="25226">
                  <c:v>933348491</c:v>
                </c:pt>
                <c:pt idx="25227">
                  <c:v>933451429</c:v>
                </c:pt>
                <c:pt idx="25228">
                  <c:v>933451429</c:v>
                </c:pt>
                <c:pt idx="25229">
                  <c:v>933451429</c:v>
                </c:pt>
                <c:pt idx="25230">
                  <c:v>933606994</c:v>
                </c:pt>
                <c:pt idx="25231">
                  <c:v>933606994</c:v>
                </c:pt>
                <c:pt idx="25232">
                  <c:v>933606994</c:v>
                </c:pt>
                <c:pt idx="25233">
                  <c:v>933606994</c:v>
                </c:pt>
                <c:pt idx="25234">
                  <c:v>933606994</c:v>
                </c:pt>
                <c:pt idx="25235">
                  <c:v>933606994</c:v>
                </c:pt>
                <c:pt idx="25236">
                  <c:v>933606994</c:v>
                </c:pt>
                <c:pt idx="25237">
                  <c:v>933606994</c:v>
                </c:pt>
                <c:pt idx="25238">
                  <c:v>933606994</c:v>
                </c:pt>
                <c:pt idx="25239">
                  <c:v>933606994</c:v>
                </c:pt>
                <c:pt idx="25240">
                  <c:v>933856210</c:v>
                </c:pt>
                <c:pt idx="25241">
                  <c:v>933856210</c:v>
                </c:pt>
                <c:pt idx="25242">
                  <c:v>933856210</c:v>
                </c:pt>
                <c:pt idx="25243">
                  <c:v>933856210</c:v>
                </c:pt>
                <c:pt idx="25244">
                  <c:v>933856210</c:v>
                </c:pt>
                <c:pt idx="25245">
                  <c:v>933856210</c:v>
                </c:pt>
                <c:pt idx="25246">
                  <c:v>933856210</c:v>
                </c:pt>
                <c:pt idx="25247">
                  <c:v>933856210</c:v>
                </c:pt>
                <c:pt idx="25248">
                  <c:v>933856210</c:v>
                </c:pt>
                <c:pt idx="25249">
                  <c:v>933856210</c:v>
                </c:pt>
                <c:pt idx="25250">
                  <c:v>933856210</c:v>
                </c:pt>
                <c:pt idx="25251">
                  <c:v>933856210</c:v>
                </c:pt>
                <c:pt idx="25252">
                  <c:v>933856210</c:v>
                </c:pt>
                <c:pt idx="25253">
                  <c:v>933856210</c:v>
                </c:pt>
                <c:pt idx="25254">
                  <c:v>933856210</c:v>
                </c:pt>
                <c:pt idx="25255">
                  <c:v>933856210</c:v>
                </c:pt>
                <c:pt idx="25256">
                  <c:v>933856210</c:v>
                </c:pt>
                <c:pt idx="25257">
                  <c:v>933856210</c:v>
                </c:pt>
                <c:pt idx="25258">
                  <c:v>933856210</c:v>
                </c:pt>
                <c:pt idx="25259">
                  <c:v>933856210</c:v>
                </c:pt>
                <c:pt idx="25260">
                  <c:v>933935995</c:v>
                </c:pt>
                <c:pt idx="25261">
                  <c:v>933935995</c:v>
                </c:pt>
                <c:pt idx="25262">
                  <c:v>933935995</c:v>
                </c:pt>
                <c:pt idx="25263">
                  <c:v>933935995</c:v>
                </c:pt>
                <c:pt idx="25264">
                  <c:v>933935995</c:v>
                </c:pt>
                <c:pt idx="25265">
                  <c:v>933935995</c:v>
                </c:pt>
                <c:pt idx="25266">
                  <c:v>933935995</c:v>
                </c:pt>
                <c:pt idx="25267">
                  <c:v>933935995</c:v>
                </c:pt>
                <c:pt idx="25268">
                  <c:v>933935995</c:v>
                </c:pt>
                <c:pt idx="25269">
                  <c:v>933935995</c:v>
                </c:pt>
                <c:pt idx="25270">
                  <c:v>933935995</c:v>
                </c:pt>
                <c:pt idx="25271">
                  <c:v>934007877</c:v>
                </c:pt>
                <c:pt idx="25272">
                  <c:v>934007877</c:v>
                </c:pt>
                <c:pt idx="25273">
                  <c:v>934007877</c:v>
                </c:pt>
                <c:pt idx="25274">
                  <c:v>934007877</c:v>
                </c:pt>
                <c:pt idx="25275">
                  <c:v>934007877</c:v>
                </c:pt>
                <c:pt idx="25276">
                  <c:v>934007877</c:v>
                </c:pt>
                <c:pt idx="25277">
                  <c:v>934007877</c:v>
                </c:pt>
                <c:pt idx="25278">
                  <c:v>934007877</c:v>
                </c:pt>
                <c:pt idx="25279">
                  <c:v>934007877</c:v>
                </c:pt>
                <c:pt idx="25280">
                  <c:v>934007877</c:v>
                </c:pt>
                <c:pt idx="25281">
                  <c:v>934007877</c:v>
                </c:pt>
                <c:pt idx="25282">
                  <c:v>934007877</c:v>
                </c:pt>
                <c:pt idx="25283">
                  <c:v>934007877</c:v>
                </c:pt>
                <c:pt idx="25284">
                  <c:v>934007877</c:v>
                </c:pt>
                <c:pt idx="25285">
                  <c:v>935261812</c:v>
                </c:pt>
                <c:pt idx="25286">
                  <c:v>935261812</c:v>
                </c:pt>
                <c:pt idx="25287">
                  <c:v>935261812</c:v>
                </c:pt>
                <c:pt idx="25288">
                  <c:v>935261812</c:v>
                </c:pt>
                <c:pt idx="25289">
                  <c:v>935261812</c:v>
                </c:pt>
                <c:pt idx="25290">
                  <c:v>935261812</c:v>
                </c:pt>
                <c:pt idx="25291">
                  <c:v>935261812</c:v>
                </c:pt>
                <c:pt idx="25292">
                  <c:v>935409948</c:v>
                </c:pt>
                <c:pt idx="25293">
                  <c:v>935409948</c:v>
                </c:pt>
                <c:pt idx="25294">
                  <c:v>935409948</c:v>
                </c:pt>
                <c:pt idx="25295">
                  <c:v>935409948</c:v>
                </c:pt>
                <c:pt idx="25296">
                  <c:v>935409948</c:v>
                </c:pt>
                <c:pt idx="25297">
                  <c:v>935772085</c:v>
                </c:pt>
                <c:pt idx="25298">
                  <c:v>935772085</c:v>
                </c:pt>
                <c:pt idx="25299">
                  <c:v>935772085</c:v>
                </c:pt>
                <c:pt idx="25300">
                  <c:v>935833924</c:v>
                </c:pt>
                <c:pt idx="25301">
                  <c:v>935833924</c:v>
                </c:pt>
                <c:pt idx="25302">
                  <c:v>935833924</c:v>
                </c:pt>
                <c:pt idx="25303">
                  <c:v>935833924</c:v>
                </c:pt>
                <c:pt idx="25304">
                  <c:v>935833924</c:v>
                </c:pt>
                <c:pt idx="25305">
                  <c:v>935833924</c:v>
                </c:pt>
                <c:pt idx="25306">
                  <c:v>935833931</c:v>
                </c:pt>
                <c:pt idx="25307">
                  <c:v>935833931</c:v>
                </c:pt>
                <c:pt idx="25308">
                  <c:v>935833931</c:v>
                </c:pt>
                <c:pt idx="25309">
                  <c:v>935833931</c:v>
                </c:pt>
                <c:pt idx="25310">
                  <c:v>935833931</c:v>
                </c:pt>
                <c:pt idx="25311">
                  <c:v>935833931</c:v>
                </c:pt>
                <c:pt idx="25312">
                  <c:v>935833931</c:v>
                </c:pt>
                <c:pt idx="25313">
                  <c:v>935833931</c:v>
                </c:pt>
                <c:pt idx="25314">
                  <c:v>935833931</c:v>
                </c:pt>
                <c:pt idx="25315">
                  <c:v>935833931</c:v>
                </c:pt>
                <c:pt idx="25316">
                  <c:v>935833931</c:v>
                </c:pt>
                <c:pt idx="25317">
                  <c:v>935833931</c:v>
                </c:pt>
                <c:pt idx="25318">
                  <c:v>935833931</c:v>
                </c:pt>
                <c:pt idx="25319">
                  <c:v>935833931</c:v>
                </c:pt>
                <c:pt idx="25320">
                  <c:v>935833931</c:v>
                </c:pt>
                <c:pt idx="25321">
                  <c:v>935833931</c:v>
                </c:pt>
                <c:pt idx="25322">
                  <c:v>935833931</c:v>
                </c:pt>
                <c:pt idx="25323">
                  <c:v>935833931</c:v>
                </c:pt>
                <c:pt idx="25324">
                  <c:v>935837211</c:v>
                </c:pt>
                <c:pt idx="25325">
                  <c:v>935837211</c:v>
                </c:pt>
                <c:pt idx="25326">
                  <c:v>935913053</c:v>
                </c:pt>
                <c:pt idx="25327">
                  <c:v>935913053</c:v>
                </c:pt>
                <c:pt idx="25328">
                  <c:v>935913053</c:v>
                </c:pt>
                <c:pt idx="25329">
                  <c:v>935913053</c:v>
                </c:pt>
                <c:pt idx="25330">
                  <c:v>935913053</c:v>
                </c:pt>
                <c:pt idx="25331">
                  <c:v>935913053</c:v>
                </c:pt>
                <c:pt idx="25332">
                  <c:v>935913053</c:v>
                </c:pt>
                <c:pt idx="25333">
                  <c:v>935913053</c:v>
                </c:pt>
                <c:pt idx="25334">
                  <c:v>935913053</c:v>
                </c:pt>
                <c:pt idx="25335">
                  <c:v>935913053</c:v>
                </c:pt>
                <c:pt idx="25336">
                  <c:v>935913053</c:v>
                </c:pt>
                <c:pt idx="25337">
                  <c:v>935913053</c:v>
                </c:pt>
                <c:pt idx="25338">
                  <c:v>935913053</c:v>
                </c:pt>
                <c:pt idx="25339">
                  <c:v>935913053</c:v>
                </c:pt>
                <c:pt idx="25340">
                  <c:v>935913053</c:v>
                </c:pt>
                <c:pt idx="25341">
                  <c:v>935913053</c:v>
                </c:pt>
                <c:pt idx="25342">
                  <c:v>935913053</c:v>
                </c:pt>
                <c:pt idx="25343">
                  <c:v>935913053</c:v>
                </c:pt>
                <c:pt idx="25344">
                  <c:v>935913053</c:v>
                </c:pt>
                <c:pt idx="25345">
                  <c:v>935913053</c:v>
                </c:pt>
                <c:pt idx="25346">
                  <c:v>935913053</c:v>
                </c:pt>
                <c:pt idx="25347">
                  <c:v>935913053</c:v>
                </c:pt>
                <c:pt idx="25348">
                  <c:v>935913053</c:v>
                </c:pt>
                <c:pt idx="25349">
                  <c:v>935913053</c:v>
                </c:pt>
                <c:pt idx="25350">
                  <c:v>935913053</c:v>
                </c:pt>
                <c:pt idx="25351">
                  <c:v>935913060</c:v>
                </c:pt>
                <c:pt idx="25352">
                  <c:v>935913060</c:v>
                </c:pt>
                <c:pt idx="25353">
                  <c:v>935913060</c:v>
                </c:pt>
                <c:pt idx="25354">
                  <c:v>935913060</c:v>
                </c:pt>
                <c:pt idx="25355">
                  <c:v>935913060</c:v>
                </c:pt>
                <c:pt idx="25356">
                  <c:v>935913060</c:v>
                </c:pt>
                <c:pt idx="25357">
                  <c:v>935913060</c:v>
                </c:pt>
                <c:pt idx="25358">
                  <c:v>935913060</c:v>
                </c:pt>
                <c:pt idx="25359">
                  <c:v>935913060</c:v>
                </c:pt>
                <c:pt idx="25360">
                  <c:v>935913060</c:v>
                </c:pt>
                <c:pt idx="25361">
                  <c:v>935913060</c:v>
                </c:pt>
                <c:pt idx="25362">
                  <c:v>935913060</c:v>
                </c:pt>
                <c:pt idx="25363">
                  <c:v>935913060</c:v>
                </c:pt>
                <c:pt idx="25364">
                  <c:v>935913060</c:v>
                </c:pt>
                <c:pt idx="25365">
                  <c:v>935913060</c:v>
                </c:pt>
                <c:pt idx="25366">
                  <c:v>935913060</c:v>
                </c:pt>
                <c:pt idx="25367">
                  <c:v>935913060</c:v>
                </c:pt>
                <c:pt idx="25368">
                  <c:v>935913060</c:v>
                </c:pt>
                <c:pt idx="25369">
                  <c:v>935964133</c:v>
                </c:pt>
                <c:pt idx="25370">
                  <c:v>935964133</c:v>
                </c:pt>
                <c:pt idx="25371">
                  <c:v>935964133</c:v>
                </c:pt>
                <c:pt idx="25372">
                  <c:v>935964133</c:v>
                </c:pt>
                <c:pt idx="25373">
                  <c:v>935964133</c:v>
                </c:pt>
                <c:pt idx="25374">
                  <c:v>935964133</c:v>
                </c:pt>
                <c:pt idx="25375">
                  <c:v>935964133</c:v>
                </c:pt>
                <c:pt idx="25376">
                  <c:v>935964133</c:v>
                </c:pt>
                <c:pt idx="25377">
                  <c:v>935964133</c:v>
                </c:pt>
                <c:pt idx="25378">
                  <c:v>935964133</c:v>
                </c:pt>
                <c:pt idx="25379">
                  <c:v>935964133</c:v>
                </c:pt>
                <c:pt idx="25380">
                  <c:v>935964133</c:v>
                </c:pt>
                <c:pt idx="25381">
                  <c:v>935964133</c:v>
                </c:pt>
                <c:pt idx="25382">
                  <c:v>935964133</c:v>
                </c:pt>
                <c:pt idx="25383">
                  <c:v>935964133</c:v>
                </c:pt>
                <c:pt idx="25384">
                  <c:v>935964133</c:v>
                </c:pt>
                <c:pt idx="25385">
                  <c:v>935964133</c:v>
                </c:pt>
                <c:pt idx="25386">
                  <c:v>935964133</c:v>
                </c:pt>
                <c:pt idx="25387">
                  <c:v>935964133</c:v>
                </c:pt>
                <c:pt idx="25388">
                  <c:v>935964133</c:v>
                </c:pt>
                <c:pt idx="25389">
                  <c:v>935964133</c:v>
                </c:pt>
                <c:pt idx="25390">
                  <c:v>935964133</c:v>
                </c:pt>
                <c:pt idx="25391">
                  <c:v>935964133</c:v>
                </c:pt>
                <c:pt idx="25392">
                  <c:v>935964133</c:v>
                </c:pt>
                <c:pt idx="25393">
                  <c:v>936007251</c:v>
                </c:pt>
                <c:pt idx="25394">
                  <c:v>936007251</c:v>
                </c:pt>
                <c:pt idx="25395">
                  <c:v>936007251</c:v>
                </c:pt>
                <c:pt idx="25396">
                  <c:v>936288108</c:v>
                </c:pt>
                <c:pt idx="25397">
                  <c:v>936288108</c:v>
                </c:pt>
                <c:pt idx="25398">
                  <c:v>937155780</c:v>
                </c:pt>
                <c:pt idx="25399">
                  <c:v>937155780</c:v>
                </c:pt>
                <c:pt idx="25400">
                  <c:v>937155780</c:v>
                </c:pt>
                <c:pt idx="25401">
                  <c:v>937155780</c:v>
                </c:pt>
                <c:pt idx="25402">
                  <c:v>937155780</c:v>
                </c:pt>
                <c:pt idx="25403">
                  <c:v>937155780</c:v>
                </c:pt>
                <c:pt idx="25404">
                  <c:v>937155780</c:v>
                </c:pt>
                <c:pt idx="25405">
                  <c:v>937155780</c:v>
                </c:pt>
                <c:pt idx="25406">
                  <c:v>937155780</c:v>
                </c:pt>
                <c:pt idx="25407">
                  <c:v>937155780</c:v>
                </c:pt>
                <c:pt idx="25408">
                  <c:v>937155780</c:v>
                </c:pt>
                <c:pt idx="25409">
                  <c:v>937155780</c:v>
                </c:pt>
                <c:pt idx="25410">
                  <c:v>937155780</c:v>
                </c:pt>
                <c:pt idx="25411">
                  <c:v>937155780</c:v>
                </c:pt>
                <c:pt idx="25412">
                  <c:v>937155780</c:v>
                </c:pt>
                <c:pt idx="25413">
                  <c:v>937155780</c:v>
                </c:pt>
                <c:pt idx="25414">
                  <c:v>937155780</c:v>
                </c:pt>
                <c:pt idx="25415">
                  <c:v>937155780</c:v>
                </c:pt>
                <c:pt idx="25416">
                  <c:v>937155780</c:v>
                </c:pt>
                <c:pt idx="25417">
                  <c:v>937155780</c:v>
                </c:pt>
                <c:pt idx="25418">
                  <c:v>937155780</c:v>
                </c:pt>
                <c:pt idx="25419">
                  <c:v>937155780</c:v>
                </c:pt>
                <c:pt idx="25420">
                  <c:v>937155780</c:v>
                </c:pt>
                <c:pt idx="25421">
                  <c:v>937155780</c:v>
                </c:pt>
                <c:pt idx="25422">
                  <c:v>937155780</c:v>
                </c:pt>
                <c:pt idx="25423">
                  <c:v>937155780</c:v>
                </c:pt>
                <c:pt idx="25424">
                  <c:v>937155780</c:v>
                </c:pt>
                <c:pt idx="25425">
                  <c:v>937155780</c:v>
                </c:pt>
                <c:pt idx="25426">
                  <c:v>937155780</c:v>
                </c:pt>
                <c:pt idx="25427">
                  <c:v>937225747</c:v>
                </c:pt>
                <c:pt idx="25428">
                  <c:v>937225747</c:v>
                </c:pt>
                <c:pt idx="25429">
                  <c:v>937225747</c:v>
                </c:pt>
                <c:pt idx="25430">
                  <c:v>937225747</c:v>
                </c:pt>
                <c:pt idx="25431">
                  <c:v>937225747</c:v>
                </c:pt>
                <c:pt idx="25432">
                  <c:v>937225747</c:v>
                </c:pt>
                <c:pt idx="25433">
                  <c:v>937251956</c:v>
                </c:pt>
                <c:pt idx="25434">
                  <c:v>937251956</c:v>
                </c:pt>
                <c:pt idx="25435">
                  <c:v>937251956</c:v>
                </c:pt>
                <c:pt idx="25436">
                  <c:v>937251956</c:v>
                </c:pt>
                <c:pt idx="25437">
                  <c:v>937251956</c:v>
                </c:pt>
                <c:pt idx="25438">
                  <c:v>937251956</c:v>
                </c:pt>
                <c:pt idx="25439">
                  <c:v>937251956</c:v>
                </c:pt>
                <c:pt idx="25440">
                  <c:v>937251956</c:v>
                </c:pt>
                <c:pt idx="25441">
                  <c:v>937251956</c:v>
                </c:pt>
                <c:pt idx="25442">
                  <c:v>937251956</c:v>
                </c:pt>
                <c:pt idx="25443">
                  <c:v>937251956</c:v>
                </c:pt>
                <c:pt idx="25444">
                  <c:v>937251956</c:v>
                </c:pt>
                <c:pt idx="25445">
                  <c:v>937251956</c:v>
                </c:pt>
                <c:pt idx="25446">
                  <c:v>937251956</c:v>
                </c:pt>
                <c:pt idx="25447">
                  <c:v>937251956</c:v>
                </c:pt>
                <c:pt idx="25448">
                  <c:v>937251956</c:v>
                </c:pt>
                <c:pt idx="25449">
                  <c:v>937251956</c:v>
                </c:pt>
                <c:pt idx="25450">
                  <c:v>937251956</c:v>
                </c:pt>
                <c:pt idx="25451">
                  <c:v>937251956</c:v>
                </c:pt>
                <c:pt idx="25452">
                  <c:v>937251956</c:v>
                </c:pt>
                <c:pt idx="25453">
                  <c:v>937251956</c:v>
                </c:pt>
                <c:pt idx="25454">
                  <c:v>937251956</c:v>
                </c:pt>
                <c:pt idx="25455">
                  <c:v>937251956</c:v>
                </c:pt>
                <c:pt idx="25456">
                  <c:v>937251956</c:v>
                </c:pt>
                <c:pt idx="25457">
                  <c:v>937251956</c:v>
                </c:pt>
                <c:pt idx="25458">
                  <c:v>937251956</c:v>
                </c:pt>
                <c:pt idx="25459">
                  <c:v>937365896</c:v>
                </c:pt>
                <c:pt idx="25460">
                  <c:v>937365896</c:v>
                </c:pt>
                <c:pt idx="25461">
                  <c:v>937365896</c:v>
                </c:pt>
                <c:pt idx="25462">
                  <c:v>937365896</c:v>
                </c:pt>
                <c:pt idx="25463">
                  <c:v>937365896</c:v>
                </c:pt>
                <c:pt idx="25464">
                  <c:v>937365896</c:v>
                </c:pt>
                <c:pt idx="25465">
                  <c:v>937365896</c:v>
                </c:pt>
                <c:pt idx="25466">
                  <c:v>937365896</c:v>
                </c:pt>
                <c:pt idx="25467">
                  <c:v>937365896</c:v>
                </c:pt>
                <c:pt idx="25468">
                  <c:v>937365896</c:v>
                </c:pt>
                <c:pt idx="25469">
                  <c:v>937700500</c:v>
                </c:pt>
                <c:pt idx="25470">
                  <c:v>937700500</c:v>
                </c:pt>
                <c:pt idx="25471">
                  <c:v>937700500</c:v>
                </c:pt>
                <c:pt idx="25472">
                  <c:v>937700500</c:v>
                </c:pt>
                <c:pt idx="25473">
                  <c:v>937700500</c:v>
                </c:pt>
                <c:pt idx="25474">
                  <c:v>937700500</c:v>
                </c:pt>
                <c:pt idx="25475">
                  <c:v>937700500</c:v>
                </c:pt>
                <c:pt idx="25476">
                  <c:v>937700500</c:v>
                </c:pt>
                <c:pt idx="25477">
                  <c:v>937700500</c:v>
                </c:pt>
                <c:pt idx="25478">
                  <c:v>937700500</c:v>
                </c:pt>
                <c:pt idx="25479">
                  <c:v>937700500</c:v>
                </c:pt>
                <c:pt idx="25480">
                  <c:v>937700500</c:v>
                </c:pt>
                <c:pt idx="25481">
                  <c:v>937700500</c:v>
                </c:pt>
                <c:pt idx="25482">
                  <c:v>937700500</c:v>
                </c:pt>
                <c:pt idx="25483">
                  <c:v>937700500</c:v>
                </c:pt>
                <c:pt idx="25484">
                  <c:v>937700500</c:v>
                </c:pt>
                <c:pt idx="25485">
                  <c:v>937700500</c:v>
                </c:pt>
                <c:pt idx="25486">
                  <c:v>937700500</c:v>
                </c:pt>
                <c:pt idx="25487">
                  <c:v>937700500</c:v>
                </c:pt>
                <c:pt idx="25488">
                  <c:v>937700500</c:v>
                </c:pt>
                <c:pt idx="25489">
                  <c:v>937700500</c:v>
                </c:pt>
                <c:pt idx="25490">
                  <c:v>937700500</c:v>
                </c:pt>
                <c:pt idx="25491">
                  <c:v>937700500</c:v>
                </c:pt>
                <c:pt idx="25492">
                  <c:v>937700500</c:v>
                </c:pt>
                <c:pt idx="25493">
                  <c:v>937700500</c:v>
                </c:pt>
                <c:pt idx="25494">
                  <c:v>937700500</c:v>
                </c:pt>
                <c:pt idx="25495">
                  <c:v>938344976</c:v>
                </c:pt>
                <c:pt idx="25496">
                  <c:v>938344976</c:v>
                </c:pt>
                <c:pt idx="25497">
                  <c:v>938344976</c:v>
                </c:pt>
                <c:pt idx="25498">
                  <c:v>938344976</c:v>
                </c:pt>
                <c:pt idx="25499">
                  <c:v>938344976</c:v>
                </c:pt>
                <c:pt idx="25500">
                  <c:v>938344976</c:v>
                </c:pt>
                <c:pt idx="25501">
                  <c:v>938344976</c:v>
                </c:pt>
                <c:pt idx="25502">
                  <c:v>938344976</c:v>
                </c:pt>
                <c:pt idx="25503">
                  <c:v>938344976</c:v>
                </c:pt>
                <c:pt idx="25504">
                  <c:v>938344976</c:v>
                </c:pt>
                <c:pt idx="25505">
                  <c:v>938344976</c:v>
                </c:pt>
                <c:pt idx="25506">
                  <c:v>938344976</c:v>
                </c:pt>
                <c:pt idx="25507">
                  <c:v>938344976</c:v>
                </c:pt>
                <c:pt idx="25508">
                  <c:v>938344976</c:v>
                </c:pt>
                <c:pt idx="25509">
                  <c:v>938344976</c:v>
                </c:pt>
                <c:pt idx="25510">
                  <c:v>938344976</c:v>
                </c:pt>
                <c:pt idx="25511">
                  <c:v>938344976</c:v>
                </c:pt>
                <c:pt idx="25512">
                  <c:v>938344976</c:v>
                </c:pt>
                <c:pt idx="25513">
                  <c:v>938344976</c:v>
                </c:pt>
                <c:pt idx="25514">
                  <c:v>938344976</c:v>
                </c:pt>
                <c:pt idx="25515">
                  <c:v>938344976</c:v>
                </c:pt>
                <c:pt idx="25516">
                  <c:v>938344976</c:v>
                </c:pt>
                <c:pt idx="25517">
                  <c:v>938344976</c:v>
                </c:pt>
                <c:pt idx="25518">
                  <c:v>938344976</c:v>
                </c:pt>
                <c:pt idx="25519">
                  <c:v>938344976</c:v>
                </c:pt>
                <c:pt idx="25520">
                  <c:v>938344976</c:v>
                </c:pt>
                <c:pt idx="25521">
                  <c:v>938344976</c:v>
                </c:pt>
                <c:pt idx="25522">
                  <c:v>938897626</c:v>
                </c:pt>
                <c:pt idx="25523">
                  <c:v>938897626</c:v>
                </c:pt>
                <c:pt idx="25524">
                  <c:v>938897626</c:v>
                </c:pt>
                <c:pt idx="25525">
                  <c:v>938897626</c:v>
                </c:pt>
                <c:pt idx="25526">
                  <c:v>938897626</c:v>
                </c:pt>
                <c:pt idx="25527">
                  <c:v>938897626</c:v>
                </c:pt>
                <c:pt idx="25528">
                  <c:v>938897626</c:v>
                </c:pt>
                <c:pt idx="25529">
                  <c:v>938897626</c:v>
                </c:pt>
                <c:pt idx="25530">
                  <c:v>938897626</c:v>
                </c:pt>
                <c:pt idx="25531">
                  <c:v>939058147</c:v>
                </c:pt>
                <c:pt idx="25532">
                  <c:v>939058147</c:v>
                </c:pt>
                <c:pt idx="25533">
                  <c:v>939058147</c:v>
                </c:pt>
                <c:pt idx="25534">
                  <c:v>939058147</c:v>
                </c:pt>
                <c:pt idx="25535">
                  <c:v>939058147</c:v>
                </c:pt>
                <c:pt idx="25536">
                  <c:v>939058147</c:v>
                </c:pt>
                <c:pt idx="25537">
                  <c:v>939058147</c:v>
                </c:pt>
                <c:pt idx="25538">
                  <c:v>939058147</c:v>
                </c:pt>
                <c:pt idx="25539">
                  <c:v>939058147</c:v>
                </c:pt>
                <c:pt idx="25540">
                  <c:v>939058147</c:v>
                </c:pt>
                <c:pt idx="25541">
                  <c:v>939058147</c:v>
                </c:pt>
                <c:pt idx="25542">
                  <c:v>939058147</c:v>
                </c:pt>
                <c:pt idx="25543">
                  <c:v>939177376</c:v>
                </c:pt>
                <c:pt idx="25544">
                  <c:v>939177376</c:v>
                </c:pt>
                <c:pt idx="25545">
                  <c:v>939177376</c:v>
                </c:pt>
                <c:pt idx="25546">
                  <c:v>939177376</c:v>
                </c:pt>
                <c:pt idx="25547">
                  <c:v>939177376</c:v>
                </c:pt>
                <c:pt idx="25548">
                  <c:v>939177376</c:v>
                </c:pt>
                <c:pt idx="25549">
                  <c:v>939177376</c:v>
                </c:pt>
                <c:pt idx="25550">
                  <c:v>939177376</c:v>
                </c:pt>
                <c:pt idx="25551">
                  <c:v>939177376</c:v>
                </c:pt>
                <c:pt idx="25552">
                  <c:v>939177376</c:v>
                </c:pt>
                <c:pt idx="25553">
                  <c:v>939177376</c:v>
                </c:pt>
                <c:pt idx="25554">
                  <c:v>939177376</c:v>
                </c:pt>
                <c:pt idx="25555">
                  <c:v>939177376</c:v>
                </c:pt>
                <c:pt idx="25556">
                  <c:v>939177376</c:v>
                </c:pt>
                <c:pt idx="25557">
                  <c:v>939177376</c:v>
                </c:pt>
                <c:pt idx="25558">
                  <c:v>939177376</c:v>
                </c:pt>
                <c:pt idx="25559">
                  <c:v>939177376</c:v>
                </c:pt>
                <c:pt idx="25560">
                  <c:v>939719624</c:v>
                </c:pt>
                <c:pt idx="25561">
                  <c:v>939719624</c:v>
                </c:pt>
                <c:pt idx="25562">
                  <c:v>939719624</c:v>
                </c:pt>
                <c:pt idx="25563">
                  <c:v>939719624</c:v>
                </c:pt>
                <c:pt idx="25564">
                  <c:v>940582544</c:v>
                </c:pt>
                <c:pt idx="25565">
                  <c:v>940582544</c:v>
                </c:pt>
                <c:pt idx="25566">
                  <c:v>940582544</c:v>
                </c:pt>
                <c:pt idx="25567">
                  <c:v>940608129</c:v>
                </c:pt>
                <c:pt idx="25568">
                  <c:v>940608129</c:v>
                </c:pt>
                <c:pt idx="25569">
                  <c:v>940608129</c:v>
                </c:pt>
                <c:pt idx="25570">
                  <c:v>940608129</c:v>
                </c:pt>
                <c:pt idx="25571">
                  <c:v>940608129</c:v>
                </c:pt>
                <c:pt idx="25572">
                  <c:v>940608129</c:v>
                </c:pt>
                <c:pt idx="25573">
                  <c:v>940608129</c:v>
                </c:pt>
                <c:pt idx="25574">
                  <c:v>940608129</c:v>
                </c:pt>
                <c:pt idx="25575">
                  <c:v>940608129</c:v>
                </c:pt>
                <c:pt idx="25576">
                  <c:v>940608129</c:v>
                </c:pt>
                <c:pt idx="25577">
                  <c:v>940608129</c:v>
                </c:pt>
                <c:pt idx="25578">
                  <c:v>940608129</c:v>
                </c:pt>
                <c:pt idx="25579">
                  <c:v>940608129</c:v>
                </c:pt>
                <c:pt idx="25580">
                  <c:v>940608129</c:v>
                </c:pt>
                <c:pt idx="25581">
                  <c:v>940608129</c:v>
                </c:pt>
                <c:pt idx="25582">
                  <c:v>940608129</c:v>
                </c:pt>
                <c:pt idx="25583">
                  <c:v>940608129</c:v>
                </c:pt>
                <c:pt idx="25584">
                  <c:v>940608129</c:v>
                </c:pt>
                <c:pt idx="25585">
                  <c:v>940608129</c:v>
                </c:pt>
                <c:pt idx="25586">
                  <c:v>940608129</c:v>
                </c:pt>
                <c:pt idx="25587">
                  <c:v>940608129</c:v>
                </c:pt>
                <c:pt idx="25588">
                  <c:v>940608129</c:v>
                </c:pt>
                <c:pt idx="25589">
                  <c:v>940608129</c:v>
                </c:pt>
                <c:pt idx="25590">
                  <c:v>940608129</c:v>
                </c:pt>
                <c:pt idx="25591">
                  <c:v>940608129</c:v>
                </c:pt>
                <c:pt idx="25592">
                  <c:v>940608129</c:v>
                </c:pt>
                <c:pt idx="25593">
                  <c:v>940608129</c:v>
                </c:pt>
                <c:pt idx="25594">
                  <c:v>940637233</c:v>
                </c:pt>
                <c:pt idx="25595">
                  <c:v>940637233</c:v>
                </c:pt>
                <c:pt idx="25596">
                  <c:v>940637233</c:v>
                </c:pt>
                <c:pt idx="25597">
                  <c:v>940637233</c:v>
                </c:pt>
                <c:pt idx="25598">
                  <c:v>940637233</c:v>
                </c:pt>
                <c:pt idx="25599">
                  <c:v>940637233</c:v>
                </c:pt>
                <c:pt idx="25600">
                  <c:v>940637233</c:v>
                </c:pt>
                <c:pt idx="25601">
                  <c:v>940637233</c:v>
                </c:pt>
                <c:pt idx="25602">
                  <c:v>940637233</c:v>
                </c:pt>
                <c:pt idx="25603">
                  <c:v>940637233</c:v>
                </c:pt>
                <c:pt idx="25604">
                  <c:v>940637233</c:v>
                </c:pt>
                <c:pt idx="25605">
                  <c:v>940637233</c:v>
                </c:pt>
                <c:pt idx="25606">
                  <c:v>940637233</c:v>
                </c:pt>
                <c:pt idx="25607">
                  <c:v>940637233</c:v>
                </c:pt>
                <c:pt idx="25608">
                  <c:v>940637233</c:v>
                </c:pt>
                <c:pt idx="25609">
                  <c:v>940637233</c:v>
                </c:pt>
                <c:pt idx="25610">
                  <c:v>940637233</c:v>
                </c:pt>
                <c:pt idx="25611">
                  <c:v>940637233</c:v>
                </c:pt>
                <c:pt idx="25612">
                  <c:v>940637233</c:v>
                </c:pt>
                <c:pt idx="25613">
                  <c:v>940637233</c:v>
                </c:pt>
                <c:pt idx="25614">
                  <c:v>940637233</c:v>
                </c:pt>
                <c:pt idx="25615">
                  <c:v>940637233</c:v>
                </c:pt>
                <c:pt idx="25616">
                  <c:v>940637233</c:v>
                </c:pt>
                <c:pt idx="25617">
                  <c:v>940758416</c:v>
                </c:pt>
                <c:pt idx="25618">
                  <c:v>940758416</c:v>
                </c:pt>
                <c:pt idx="25619">
                  <c:v>940758416</c:v>
                </c:pt>
                <c:pt idx="25620">
                  <c:v>940758416</c:v>
                </c:pt>
                <c:pt idx="25621">
                  <c:v>940758416</c:v>
                </c:pt>
                <c:pt idx="25622">
                  <c:v>940758416</c:v>
                </c:pt>
                <c:pt idx="25623">
                  <c:v>940758416</c:v>
                </c:pt>
                <c:pt idx="25624">
                  <c:v>940758416</c:v>
                </c:pt>
                <c:pt idx="25625">
                  <c:v>940758416</c:v>
                </c:pt>
                <c:pt idx="25626">
                  <c:v>940758416</c:v>
                </c:pt>
                <c:pt idx="25627">
                  <c:v>940758416</c:v>
                </c:pt>
                <c:pt idx="25628">
                  <c:v>940758416</c:v>
                </c:pt>
                <c:pt idx="25629">
                  <c:v>940758416</c:v>
                </c:pt>
                <c:pt idx="25630">
                  <c:v>940758416</c:v>
                </c:pt>
                <c:pt idx="25631">
                  <c:v>940758416</c:v>
                </c:pt>
                <c:pt idx="25632">
                  <c:v>940758416</c:v>
                </c:pt>
                <c:pt idx="25633">
                  <c:v>940758416</c:v>
                </c:pt>
                <c:pt idx="25634">
                  <c:v>940758416</c:v>
                </c:pt>
                <c:pt idx="25635">
                  <c:v>940758416</c:v>
                </c:pt>
                <c:pt idx="25636">
                  <c:v>940798532</c:v>
                </c:pt>
                <c:pt idx="25637">
                  <c:v>940798532</c:v>
                </c:pt>
                <c:pt idx="25638">
                  <c:v>940798532</c:v>
                </c:pt>
                <c:pt idx="25639">
                  <c:v>940798532</c:v>
                </c:pt>
                <c:pt idx="25640">
                  <c:v>940798532</c:v>
                </c:pt>
                <c:pt idx="25641">
                  <c:v>940798532</c:v>
                </c:pt>
                <c:pt idx="25642">
                  <c:v>940798532</c:v>
                </c:pt>
                <c:pt idx="25643">
                  <c:v>940798532</c:v>
                </c:pt>
                <c:pt idx="25644">
                  <c:v>940798532</c:v>
                </c:pt>
                <c:pt idx="25645">
                  <c:v>940798532</c:v>
                </c:pt>
                <c:pt idx="25646">
                  <c:v>940853596</c:v>
                </c:pt>
                <c:pt idx="25647">
                  <c:v>940853596</c:v>
                </c:pt>
                <c:pt idx="25648">
                  <c:v>940853596</c:v>
                </c:pt>
                <c:pt idx="25649">
                  <c:v>940853596</c:v>
                </c:pt>
                <c:pt idx="25650">
                  <c:v>940853596</c:v>
                </c:pt>
                <c:pt idx="25651">
                  <c:v>940853596</c:v>
                </c:pt>
                <c:pt idx="25652">
                  <c:v>940853596</c:v>
                </c:pt>
                <c:pt idx="25653">
                  <c:v>940853596</c:v>
                </c:pt>
                <c:pt idx="25654">
                  <c:v>941022028</c:v>
                </c:pt>
                <c:pt idx="25655">
                  <c:v>941022028</c:v>
                </c:pt>
                <c:pt idx="25656">
                  <c:v>941022028</c:v>
                </c:pt>
                <c:pt idx="25657">
                  <c:v>941022028</c:v>
                </c:pt>
                <c:pt idx="25658">
                  <c:v>941022028</c:v>
                </c:pt>
                <c:pt idx="25659">
                  <c:v>941022028</c:v>
                </c:pt>
                <c:pt idx="25660">
                  <c:v>941022028</c:v>
                </c:pt>
                <c:pt idx="25661">
                  <c:v>941022028</c:v>
                </c:pt>
                <c:pt idx="25662">
                  <c:v>941022028</c:v>
                </c:pt>
                <c:pt idx="25663">
                  <c:v>941022028</c:v>
                </c:pt>
                <c:pt idx="25664">
                  <c:v>941022028</c:v>
                </c:pt>
                <c:pt idx="25665">
                  <c:v>941022028</c:v>
                </c:pt>
                <c:pt idx="25666">
                  <c:v>941022028</c:v>
                </c:pt>
                <c:pt idx="25667">
                  <c:v>941022028</c:v>
                </c:pt>
                <c:pt idx="25668">
                  <c:v>941022028</c:v>
                </c:pt>
                <c:pt idx="25669">
                  <c:v>941022028</c:v>
                </c:pt>
                <c:pt idx="25670">
                  <c:v>941022028</c:v>
                </c:pt>
                <c:pt idx="25671">
                  <c:v>941022028</c:v>
                </c:pt>
                <c:pt idx="25672">
                  <c:v>941022028</c:v>
                </c:pt>
                <c:pt idx="25673">
                  <c:v>941992412</c:v>
                </c:pt>
                <c:pt idx="25674">
                  <c:v>941992412</c:v>
                </c:pt>
                <c:pt idx="25675">
                  <c:v>941992412</c:v>
                </c:pt>
                <c:pt idx="25676">
                  <c:v>941992412</c:v>
                </c:pt>
                <c:pt idx="25677">
                  <c:v>941992412</c:v>
                </c:pt>
                <c:pt idx="25678">
                  <c:v>941992412</c:v>
                </c:pt>
                <c:pt idx="25679">
                  <c:v>941992412</c:v>
                </c:pt>
                <c:pt idx="25680">
                  <c:v>941992412</c:v>
                </c:pt>
                <c:pt idx="25681">
                  <c:v>942004807</c:v>
                </c:pt>
                <c:pt idx="25682">
                  <c:v>942004807</c:v>
                </c:pt>
                <c:pt idx="25683">
                  <c:v>942457248</c:v>
                </c:pt>
                <c:pt idx="25684">
                  <c:v>942457248</c:v>
                </c:pt>
                <c:pt idx="25685">
                  <c:v>942457248</c:v>
                </c:pt>
                <c:pt idx="25686">
                  <c:v>942457248</c:v>
                </c:pt>
                <c:pt idx="25687">
                  <c:v>942457248</c:v>
                </c:pt>
                <c:pt idx="25688">
                  <c:v>942457248</c:v>
                </c:pt>
                <c:pt idx="25689">
                  <c:v>942457248</c:v>
                </c:pt>
                <c:pt idx="25690">
                  <c:v>942457248</c:v>
                </c:pt>
                <c:pt idx="25691">
                  <c:v>942627471</c:v>
                </c:pt>
                <c:pt idx="25692">
                  <c:v>942627471</c:v>
                </c:pt>
                <c:pt idx="25693">
                  <c:v>942627471</c:v>
                </c:pt>
                <c:pt idx="25694">
                  <c:v>942627471</c:v>
                </c:pt>
                <c:pt idx="25695">
                  <c:v>942627471</c:v>
                </c:pt>
                <c:pt idx="25696">
                  <c:v>942627471</c:v>
                </c:pt>
                <c:pt idx="25697">
                  <c:v>942627471</c:v>
                </c:pt>
                <c:pt idx="25698">
                  <c:v>942627471</c:v>
                </c:pt>
                <c:pt idx="25699">
                  <c:v>942627471</c:v>
                </c:pt>
                <c:pt idx="25700">
                  <c:v>942627471</c:v>
                </c:pt>
                <c:pt idx="25701">
                  <c:v>942627471</c:v>
                </c:pt>
                <c:pt idx="25702">
                  <c:v>942627471</c:v>
                </c:pt>
                <c:pt idx="25703">
                  <c:v>942627471</c:v>
                </c:pt>
                <c:pt idx="25704">
                  <c:v>942627471</c:v>
                </c:pt>
                <c:pt idx="25705">
                  <c:v>942758914</c:v>
                </c:pt>
                <c:pt idx="25706">
                  <c:v>942758914</c:v>
                </c:pt>
                <c:pt idx="25707">
                  <c:v>942758914</c:v>
                </c:pt>
                <c:pt idx="25708">
                  <c:v>942758914</c:v>
                </c:pt>
                <c:pt idx="25709">
                  <c:v>942758914</c:v>
                </c:pt>
                <c:pt idx="25710">
                  <c:v>942758914</c:v>
                </c:pt>
                <c:pt idx="25711">
                  <c:v>942758914</c:v>
                </c:pt>
                <c:pt idx="25712">
                  <c:v>942758914</c:v>
                </c:pt>
                <c:pt idx="25713">
                  <c:v>942758914</c:v>
                </c:pt>
                <c:pt idx="25714">
                  <c:v>942758914</c:v>
                </c:pt>
                <c:pt idx="25715">
                  <c:v>942758914</c:v>
                </c:pt>
                <c:pt idx="25716">
                  <c:v>942758914</c:v>
                </c:pt>
                <c:pt idx="25717">
                  <c:v>942758914</c:v>
                </c:pt>
                <c:pt idx="25718">
                  <c:v>942758914</c:v>
                </c:pt>
                <c:pt idx="25719">
                  <c:v>942758914</c:v>
                </c:pt>
                <c:pt idx="25720">
                  <c:v>942758914</c:v>
                </c:pt>
                <c:pt idx="25721">
                  <c:v>942758914</c:v>
                </c:pt>
                <c:pt idx="25722">
                  <c:v>943170584</c:v>
                </c:pt>
                <c:pt idx="25723">
                  <c:v>943170584</c:v>
                </c:pt>
                <c:pt idx="25724">
                  <c:v>943170584</c:v>
                </c:pt>
                <c:pt idx="25725">
                  <c:v>943170584</c:v>
                </c:pt>
                <c:pt idx="25726">
                  <c:v>943170584</c:v>
                </c:pt>
                <c:pt idx="25727">
                  <c:v>943170584</c:v>
                </c:pt>
                <c:pt idx="25728">
                  <c:v>943170584</c:v>
                </c:pt>
                <c:pt idx="25729">
                  <c:v>943170584</c:v>
                </c:pt>
                <c:pt idx="25730">
                  <c:v>943170584</c:v>
                </c:pt>
                <c:pt idx="25731">
                  <c:v>943170584</c:v>
                </c:pt>
                <c:pt idx="25732">
                  <c:v>943170584</c:v>
                </c:pt>
                <c:pt idx="25733">
                  <c:v>943170584</c:v>
                </c:pt>
                <c:pt idx="25734">
                  <c:v>943170584</c:v>
                </c:pt>
                <c:pt idx="25735">
                  <c:v>943170584</c:v>
                </c:pt>
                <c:pt idx="25736">
                  <c:v>943170584</c:v>
                </c:pt>
                <c:pt idx="25737">
                  <c:v>943170584</c:v>
                </c:pt>
                <c:pt idx="25738">
                  <c:v>943170584</c:v>
                </c:pt>
                <c:pt idx="25739">
                  <c:v>943170584</c:v>
                </c:pt>
                <c:pt idx="25740">
                  <c:v>943334316</c:v>
                </c:pt>
                <c:pt idx="25741">
                  <c:v>943334316</c:v>
                </c:pt>
                <c:pt idx="25742">
                  <c:v>943334316</c:v>
                </c:pt>
                <c:pt idx="25743">
                  <c:v>943488699</c:v>
                </c:pt>
                <c:pt idx="25744">
                  <c:v>943488699</c:v>
                </c:pt>
                <c:pt idx="25745">
                  <c:v>943488699</c:v>
                </c:pt>
                <c:pt idx="25746">
                  <c:v>943488699</c:v>
                </c:pt>
                <c:pt idx="25747">
                  <c:v>943671340</c:v>
                </c:pt>
                <c:pt idx="25748">
                  <c:v>943671340</c:v>
                </c:pt>
                <c:pt idx="25749">
                  <c:v>943913250</c:v>
                </c:pt>
                <c:pt idx="25750">
                  <c:v>943913250</c:v>
                </c:pt>
                <c:pt idx="25751">
                  <c:v>944097735</c:v>
                </c:pt>
                <c:pt idx="25752">
                  <c:v>944219961</c:v>
                </c:pt>
                <c:pt idx="25753">
                  <c:v>944219961</c:v>
                </c:pt>
                <c:pt idx="25754">
                  <c:v>944219961</c:v>
                </c:pt>
                <c:pt idx="25755">
                  <c:v>944320856</c:v>
                </c:pt>
                <c:pt idx="25756">
                  <c:v>944320856</c:v>
                </c:pt>
                <c:pt idx="25757">
                  <c:v>944895491</c:v>
                </c:pt>
                <c:pt idx="25758">
                  <c:v>944895491</c:v>
                </c:pt>
                <c:pt idx="25759">
                  <c:v>944934731</c:v>
                </c:pt>
                <c:pt idx="25760">
                  <c:v>944934731</c:v>
                </c:pt>
                <c:pt idx="25761">
                  <c:v>945382663</c:v>
                </c:pt>
                <c:pt idx="25762">
                  <c:v>945382663</c:v>
                </c:pt>
                <c:pt idx="25763">
                  <c:v>945382663</c:v>
                </c:pt>
                <c:pt idx="25764">
                  <c:v>945382663</c:v>
                </c:pt>
                <c:pt idx="25765">
                  <c:v>945382663</c:v>
                </c:pt>
                <c:pt idx="25766">
                  <c:v>945382663</c:v>
                </c:pt>
                <c:pt idx="25767">
                  <c:v>945382663</c:v>
                </c:pt>
                <c:pt idx="25768">
                  <c:v>945382663</c:v>
                </c:pt>
                <c:pt idx="25769">
                  <c:v>945382663</c:v>
                </c:pt>
                <c:pt idx="25770">
                  <c:v>945382663</c:v>
                </c:pt>
                <c:pt idx="25771">
                  <c:v>945382663</c:v>
                </c:pt>
                <c:pt idx="25772">
                  <c:v>945382663</c:v>
                </c:pt>
                <c:pt idx="25773">
                  <c:v>945382663</c:v>
                </c:pt>
                <c:pt idx="25774">
                  <c:v>945382663</c:v>
                </c:pt>
                <c:pt idx="25775">
                  <c:v>945702230</c:v>
                </c:pt>
                <c:pt idx="25776">
                  <c:v>945702230</c:v>
                </c:pt>
                <c:pt idx="25777">
                  <c:v>945702230</c:v>
                </c:pt>
                <c:pt idx="25778">
                  <c:v>945702230</c:v>
                </c:pt>
                <c:pt idx="25779">
                  <c:v>945702230</c:v>
                </c:pt>
                <c:pt idx="25780">
                  <c:v>945702230</c:v>
                </c:pt>
                <c:pt idx="25781">
                  <c:v>945702230</c:v>
                </c:pt>
                <c:pt idx="25782">
                  <c:v>945702230</c:v>
                </c:pt>
                <c:pt idx="25783">
                  <c:v>945702230</c:v>
                </c:pt>
                <c:pt idx="25784">
                  <c:v>945702230</c:v>
                </c:pt>
                <c:pt idx="25785">
                  <c:v>945702230</c:v>
                </c:pt>
                <c:pt idx="25786">
                  <c:v>945702230</c:v>
                </c:pt>
                <c:pt idx="25787">
                  <c:v>945702230</c:v>
                </c:pt>
                <c:pt idx="25788">
                  <c:v>945702230</c:v>
                </c:pt>
                <c:pt idx="25789">
                  <c:v>945702230</c:v>
                </c:pt>
                <c:pt idx="25790">
                  <c:v>945714661</c:v>
                </c:pt>
                <c:pt idx="25791">
                  <c:v>945714661</c:v>
                </c:pt>
                <c:pt idx="25792">
                  <c:v>945714661</c:v>
                </c:pt>
                <c:pt idx="25793">
                  <c:v>945948941</c:v>
                </c:pt>
                <c:pt idx="25794">
                  <c:v>945948941</c:v>
                </c:pt>
                <c:pt idx="25795">
                  <c:v>945948941</c:v>
                </c:pt>
                <c:pt idx="25796">
                  <c:v>945948941</c:v>
                </c:pt>
                <c:pt idx="25797">
                  <c:v>945948941</c:v>
                </c:pt>
                <c:pt idx="25798">
                  <c:v>945948941</c:v>
                </c:pt>
                <c:pt idx="25799">
                  <c:v>945948941</c:v>
                </c:pt>
                <c:pt idx="25800">
                  <c:v>945948941</c:v>
                </c:pt>
                <c:pt idx="25801">
                  <c:v>945948941</c:v>
                </c:pt>
                <c:pt idx="25802">
                  <c:v>945948941</c:v>
                </c:pt>
                <c:pt idx="25803">
                  <c:v>945948941</c:v>
                </c:pt>
                <c:pt idx="25804">
                  <c:v>945948941</c:v>
                </c:pt>
                <c:pt idx="25805">
                  <c:v>945948941</c:v>
                </c:pt>
                <c:pt idx="25806">
                  <c:v>945948941</c:v>
                </c:pt>
                <c:pt idx="25807">
                  <c:v>945948941</c:v>
                </c:pt>
                <c:pt idx="25808">
                  <c:v>945948941</c:v>
                </c:pt>
                <c:pt idx="25809">
                  <c:v>945948941</c:v>
                </c:pt>
                <c:pt idx="25810">
                  <c:v>945948941</c:v>
                </c:pt>
                <c:pt idx="25811">
                  <c:v>945948941</c:v>
                </c:pt>
                <c:pt idx="25812">
                  <c:v>945948941</c:v>
                </c:pt>
                <c:pt idx="25813">
                  <c:v>945948941</c:v>
                </c:pt>
                <c:pt idx="25814">
                  <c:v>945948941</c:v>
                </c:pt>
                <c:pt idx="25815">
                  <c:v>946630675</c:v>
                </c:pt>
                <c:pt idx="25816">
                  <c:v>946630675</c:v>
                </c:pt>
                <c:pt idx="25817">
                  <c:v>946630675</c:v>
                </c:pt>
                <c:pt idx="25818">
                  <c:v>947001464</c:v>
                </c:pt>
                <c:pt idx="25819">
                  <c:v>947001464</c:v>
                </c:pt>
                <c:pt idx="25820">
                  <c:v>947001464</c:v>
                </c:pt>
                <c:pt idx="25821">
                  <c:v>947001464</c:v>
                </c:pt>
                <c:pt idx="25822">
                  <c:v>947001464</c:v>
                </c:pt>
                <c:pt idx="25823">
                  <c:v>947001464</c:v>
                </c:pt>
                <c:pt idx="25824">
                  <c:v>947001464</c:v>
                </c:pt>
                <c:pt idx="25825">
                  <c:v>947001464</c:v>
                </c:pt>
                <c:pt idx="25826">
                  <c:v>947001464</c:v>
                </c:pt>
                <c:pt idx="25827">
                  <c:v>947001464</c:v>
                </c:pt>
                <c:pt idx="25828">
                  <c:v>947001464</c:v>
                </c:pt>
                <c:pt idx="25829">
                  <c:v>947001464</c:v>
                </c:pt>
                <c:pt idx="25830">
                  <c:v>947001464</c:v>
                </c:pt>
                <c:pt idx="25831">
                  <c:v>947001464</c:v>
                </c:pt>
                <c:pt idx="25832">
                  <c:v>947001464</c:v>
                </c:pt>
                <c:pt idx="25833">
                  <c:v>947028221</c:v>
                </c:pt>
                <c:pt idx="25834">
                  <c:v>947028221</c:v>
                </c:pt>
                <c:pt idx="25835">
                  <c:v>947028221</c:v>
                </c:pt>
                <c:pt idx="25836">
                  <c:v>947028221</c:v>
                </c:pt>
                <c:pt idx="25837">
                  <c:v>947028221</c:v>
                </c:pt>
                <c:pt idx="25838">
                  <c:v>947028221</c:v>
                </c:pt>
                <c:pt idx="25839">
                  <c:v>947028221</c:v>
                </c:pt>
                <c:pt idx="25840">
                  <c:v>947028221</c:v>
                </c:pt>
                <c:pt idx="25841">
                  <c:v>947028221</c:v>
                </c:pt>
                <c:pt idx="25842">
                  <c:v>947028221</c:v>
                </c:pt>
                <c:pt idx="25843">
                  <c:v>947028221</c:v>
                </c:pt>
                <c:pt idx="25844">
                  <c:v>947028221</c:v>
                </c:pt>
                <c:pt idx="25845">
                  <c:v>947028221</c:v>
                </c:pt>
                <c:pt idx="25846">
                  <c:v>947028221</c:v>
                </c:pt>
                <c:pt idx="25847">
                  <c:v>947028221</c:v>
                </c:pt>
                <c:pt idx="25848">
                  <c:v>947028221</c:v>
                </c:pt>
                <c:pt idx="25849">
                  <c:v>947028221</c:v>
                </c:pt>
                <c:pt idx="25850">
                  <c:v>947028221</c:v>
                </c:pt>
                <c:pt idx="25851">
                  <c:v>947028221</c:v>
                </c:pt>
                <c:pt idx="25852">
                  <c:v>947028221</c:v>
                </c:pt>
                <c:pt idx="25853">
                  <c:v>947028221</c:v>
                </c:pt>
                <c:pt idx="25854">
                  <c:v>947703212</c:v>
                </c:pt>
                <c:pt idx="25855">
                  <c:v>947703212</c:v>
                </c:pt>
                <c:pt idx="25856">
                  <c:v>947703212</c:v>
                </c:pt>
                <c:pt idx="25857">
                  <c:v>947703212</c:v>
                </c:pt>
                <c:pt idx="25858">
                  <c:v>947703212</c:v>
                </c:pt>
                <c:pt idx="25859">
                  <c:v>947703212</c:v>
                </c:pt>
                <c:pt idx="25860">
                  <c:v>947703212</c:v>
                </c:pt>
                <c:pt idx="25861">
                  <c:v>947703212</c:v>
                </c:pt>
                <c:pt idx="25862">
                  <c:v>947703212</c:v>
                </c:pt>
                <c:pt idx="25863">
                  <c:v>947703212</c:v>
                </c:pt>
                <c:pt idx="25864">
                  <c:v>947703212</c:v>
                </c:pt>
                <c:pt idx="25865">
                  <c:v>947703212</c:v>
                </c:pt>
                <c:pt idx="25866">
                  <c:v>947703212</c:v>
                </c:pt>
                <c:pt idx="25867">
                  <c:v>947703212</c:v>
                </c:pt>
                <c:pt idx="25868">
                  <c:v>947703212</c:v>
                </c:pt>
                <c:pt idx="25869">
                  <c:v>947703212</c:v>
                </c:pt>
                <c:pt idx="25870">
                  <c:v>947703212</c:v>
                </c:pt>
                <c:pt idx="25871">
                  <c:v>947703212</c:v>
                </c:pt>
                <c:pt idx="25872">
                  <c:v>947703212</c:v>
                </c:pt>
                <c:pt idx="25873">
                  <c:v>947703212</c:v>
                </c:pt>
                <c:pt idx="25874">
                  <c:v>947703212</c:v>
                </c:pt>
                <c:pt idx="25875">
                  <c:v>947703212</c:v>
                </c:pt>
                <c:pt idx="25876">
                  <c:v>947703212</c:v>
                </c:pt>
                <c:pt idx="25877">
                  <c:v>947703212</c:v>
                </c:pt>
                <c:pt idx="25878">
                  <c:v>947703212</c:v>
                </c:pt>
                <c:pt idx="25879">
                  <c:v>947703212</c:v>
                </c:pt>
                <c:pt idx="25880">
                  <c:v>947703212</c:v>
                </c:pt>
                <c:pt idx="25881">
                  <c:v>947703212</c:v>
                </c:pt>
                <c:pt idx="25882">
                  <c:v>947703212</c:v>
                </c:pt>
                <c:pt idx="25883">
                  <c:v>947703212</c:v>
                </c:pt>
                <c:pt idx="25884">
                  <c:v>948578823</c:v>
                </c:pt>
                <c:pt idx="25885">
                  <c:v>948578823</c:v>
                </c:pt>
                <c:pt idx="25886">
                  <c:v>948578823</c:v>
                </c:pt>
                <c:pt idx="25887">
                  <c:v>948578823</c:v>
                </c:pt>
                <c:pt idx="25888">
                  <c:v>948578823</c:v>
                </c:pt>
                <c:pt idx="25889">
                  <c:v>948578823</c:v>
                </c:pt>
                <c:pt idx="25890">
                  <c:v>948578823</c:v>
                </c:pt>
                <c:pt idx="25891">
                  <c:v>948578823</c:v>
                </c:pt>
                <c:pt idx="25892">
                  <c:v>948578823</c:v>
                </c:pt>
                <c:pt idx="25893">
                  <c:v>948578823</c:v>
                </c:pt>
                <c:pt idx="25894">
                  <c:v>948578823</c:v>
                </c:pt>
                <c:pt idx="25895">
                  <c:v>948578823</c:v>
                </c:pt>
                <c:pt idx="25896">
                  <c:v>948578823</c:v>
                </c:pt>
                <c:pt idx="25897">
                  <c:v>948578823</c:v>
                </c:pt>
                <c:pt idx="25898">
                  <c:v>948578823</c:v>
                </c:pt>
                <c:pt idx="25899">
                  <c:v>948578823</c:v>
                </c:pt>
                <c:pt idx="25900">
                  <c:v>948578823</c:v>
                </c:pt>
                <c:pt idx="25901">
                  <c:v>948578823</c:v>
                </c:pt>
                <c:pt idx="25902">
                  <c:v>948578823</c:v>
                </c:pt>
                <c:pt idx="25903">
                  <c:v>948578823</c:v>
                </c:pt>
                <c:pt idx="25904">
                  <c:v>948578823</c:v>
                </c:pt>
                <c:pt idx="25905">
                  <c:v>948593752</c:v>
                </c:pt>
                <c:pt idx="25906">
                  <c:v>948593752</c:v>
                </c:pt>
                <c:pt idx="25907">
                  <c:v>948593752</c:v>
                </c:pt>
                <c:pt idx="25908">
                  <c:v>948593752</c:v>
                </c:pt>
                <c:pt idx="25909">
                  <c:v>948593752</c:v>
                </c:pt>
                <c:pt idx="25910">
                  <c:v>948593752</c:v>
                </c:pt>
                <c:pt idx="25911">
                  <c:v>948593752</c:v>
                </c:pt>
                <c:pt idx="25912">
                  <c:v>948593752</c:v>
                </c:pt>
                <c:pt idx="25913">
                  <c:v>948593752</c:v>
                </c:pt>
                <c:pt idx="25914">
                  <c:v>948593752</c:v>
                </c:pt>
                <c:pt idx="25915">
                  <c:v>948593752</c:v>
                </c:pt>
                <c:pt idx="25916">
                  <c:v>948593752</c:v>
                </c:pt>
                <c:pt idx="25917">
                  <c:v>948593752</c:v>
                </c:pt>
                <c:pt idx="25918">
                  <c:v>948593752</c:v>
                </c:pt>
                <c:pt idx="25919">
                  <c:v>948593752</c:v>
                </c:pt>
                <c:pt idx="25920">
                  <c:v>948593752</c:v>
                </c:pt>
                <c:pt idx="25921">
                  <c:v>948593752</c:v>
                </c:pt>
                <c:pt idx="25922">
                  <c:v>948720038</c:v>
                </c:pt>
                <c:pt idx="25923">
                  <c:v>948720038</c:v>
                </c:pt>
                <c:pt idx="25924">
                  <c:v>948720038</c:v>
                </c:pt>
                <c:pt idx="25925">
                  <c:v>948720038</c:v>
                </c:pt>
                <c:pt idx="25926">
                  <c:v>948720038</c:v>
                </c:pt>
                <c:pt idx="25927">
                  <c:v>948720038</c:v>
                </c:pt>
                <c:pt idx="25928">
                  <c:v>948720038</c:v>
                </c:pt>
                <c:pt idx="25929">
                  <c:v>948720038</c:v>
                </c:pt>
                <c:pt idx="25930">
                  <c:v>948720038</c:v>
                </c:pt>
                <c:pt idx="25931">
                  <c:v>948720038</c:v>
                </c:pt>
                <c:pt idx="25932">
                  <c:v>948720038</c:v>
                </c:pt>
                <c:pt idx="25933">
                  <c:v>948720038</c:v>
                </c:pt>
                <c:pt idx="25934">
                  <c:v>949066462</c:v>
                </c:pt>
                <c:pt idx="25935">
                  <c:v>949066462</c:v>
                </c:pt>
                <c:pt idx="25936">
                  <c:v>949066462</c:v>
                </c:pt>
                <c:pt idx="25937">
                  <c:v>949066462</c:v>
                </c:pt>
                <c:pt idx="25938">
                  <c:v>949210178</c:v>
                </c:pt>
                <c:pt idx="25939">
                  <c:v>949259370</c:v>
                </c:pt>
                <c:pt idx="25940">
                  <c:v>949259370</c:v>
                </c:pt>
                <c:pt idx="25941">
                  <c:v>949259370</c:v>
                </c:pt>
                <c:pt idx="25942">
                  <c:v>949259370</c:v>
                </c:pt>
                <c:pt idx="25943">
                  <c:v>949259370</c:v>
                </c:pt>
                <c:pt idx="25944">
                  <c:v>949259370</c:v>
                </c:pt>
                <c:pt idx="25945">
                  <c:v>949259370</c:v>
                </c:pt>
                <c:pt idx="25946">
                  <c:v>949259370</c:v>
                </c:pt>
                <c:pt idx="25947">
                  <c:v>949259370</c:v>
                </c:pt>
                <c:pt idx="25948">
                  <c:v>949259370</c:v>
                </c:pt>
                <c:pt idx="25949">
                  <c:v>949259370</c:v>
                </c:pt>
                <c:pt idx="25950">
                  <c:v>949259370</c:v>
                </c:pt>
                <c:pt idx="25951">
                  <c:v>949259370</c:v>
                </c:pt>
                <c:pt idx="25952">
                  <c:v>949259370</c:v>
                </c:pt>
                <c:pt idx="25953">
                  <c:v>949259370</c:v>
                </c:pt>
                <c:pt idx="25954">
                  <c:v>949259370</c:v>
                </c:pt>
                <c:pt idx="25955">
                  <c:v>949259370</c:v>
                </c:pt>
                <c:pt idx="25956">
                  <c:v>949259370</c:v>
                </c:pt>
                <c:pt idx="25957">
                  <c:v>949259370</c:v>
                </c:pt>
                <c:pt idx="25958">
                  <c:v>949259370</c:v>
                </c:pt>
                <c:pt idx="25959">
                  <c:v>949259370</c:v>
                </c:pt>
                <c:pt idx="25960">
                  <c:v>949259370</c:v>
                </c:pt>
                <c:pt idx="25961">
                  <c:v>949259370</c:v>
                </c:pt>
                <c:pt idx="25962">
                  <c:v>949259370</c:v>
                </c:pt>
                <c:pt idx="25963">
                  <c:v>949259370</c:v>
                </c:pt>
                <c:pt idx="25964">
                  <c:v>949355371</c:v>
                </c:pt>
                <c:pt idx="25965">
                  <c:v>949355371</c:v>
                </c:pt>
                <c:pt idx="25966">
                  <c:v>949355371</c:v>
                </c:pt>
                <c:pt idx="25967">
                  <c:v>949355371</c:v>
                </c:pt>
                <c:pt idx="25968">
                  <c:v>949355371</c:v>
                </c:pt>
                <c:pt idx="25969">
                  <c:v>949355371</c:v>
                </c:pt>
                <c:pt idx="25970">
                  <c:v>949355371</c:v>
                </c:pt>
                <c:pt idx="25971">
                  <c:v>949355371</c:v>
                </c:pt>
                <c:pt idx="25972">
                  <c:v>949355371</c:v>
                </c:pt>
                <c:pt idx="25973">
                  <c:v>949355371</c:v>
                </c:pt>
                <c:pt idx="25974">
                  <c:v>949355371</c:v>
                </c:pt>
                <c:pt idx="25975">
                  <c:v>949355371</c:v>
                </c:pt>
                <c:pt idx="25976">
                  <c:v>949785045</c:v>
                </c:pt>
                <c:pt idx="25977">
                  <c:v>949785045</c:v>
                </c:pt>
                <c:pt idx="25978">
                  <c:v>949785045</c:v>
                </c:pt>
                <c:pt idx="25979">
                  <c:v>949785045</c:v>
                </c:pt>
                <c:pt idx="25980">
                  <c:v>949785045</c:v>
                </c:pt>
                <c:pt idx="25981">
                  <c:v>949865229</c:v>
                </c:pt>
                <c:pt idx="25982">
                  <c:v>949865229</c:v>
                </c:pt>
                <c:pt idx="25983">
                  <c:v>949865229</c:v>
                </c:pt>
                <c:pt idx="25984">
                  <c:v>949865229</c:v>
                </c:pt>
                <c:pt idx="25985">
                  <c:v>949865229</c:v>
                </c:pt>
                <c:pt idx="25986">
                  <c:v>949865229</c:v>
                </c:pt>
                <c:pt idx="25987">
                  <c:v>949865229</c:v>
                </c:pt>
                <c:pt idx="25988">
                  <c:v>949865229</c:v>
                </c:pt>
                <c:pt idx="25989">
                  <c:v>949865229</c:v>
                </c:pt>
                <c:pt idx="25990">
                  <c:v>949865229</c:v>
                </c:pt>
                <c:pt idx="25991">
                  <c:v>949865229</c:v>
                </c:pt>
                <c:pt idx="25992">
                  <c:v>949865229</c:v>
                </c:pt>
                <c:pt idx="25993">
                  <c:v>949865229</c:v>
                </c:pt>
                <c:pt idx="25994">
                  <c:v>949865229</c:v>
                </c:pt>
                <c:pt idx="25995">
                  <c:v>950068258</c:v>
                </c:pt>
                <c:pt idx="25996">
                  <c:v>950068258</c:v>
                </c:pt>
                <c:pt idx="25997">
                  <c:v>950068258</c:v>
                </c:pt>
                <c:pt idx="25998">
                  <c:v>950068258</c:v>
                </c:pt>
                <c:pt idx="25999">
                  <c:v>950068258</c:v>
                </c:pt>
                <c:pt idx="26000">
                  <c:v>950068258</c:v>
                </c:pt>
                <c:pt idx="26001">
                  <c:v>950068258</c:v>
                </c:pt>
                <c:pt idx="26002">
                  <c:v>950068258</c:v>
                </c:pt>
                <c:pt idx="26003">
                  <c:v>950068258</c:v>
                </c:pt>
                <c:pt idx="26004">
                  <c:v>950068258</c:v>
                </c:pt>
                <c:pt idx="26005">
                  <c:v>950068258</c:v>
                </c:pt>
                <c:pt idx="26006">
                  <c:v>950068258</c:v>
                </c:pt>
                <c:pt idx="26007">
                  <c:v>950068258</c:v>
                </c:pt>
                <c:pt idx="26008">
                  <c:v>950068258</c:v>
                </c:pt>
                <c:pt idx="26009">
                  <c:v>950068258</c:v>
                </c:pt>
                <c:pt idx="26010">
                  <c:v>950068258</c:v>
                </c:pt>
                <c:pt idx="26011">
                  <c:v>950068258</c:v>
                </c:pt>
                <c:pt idx="26012">
                  <c:v>950068258</c:v>
                </c:pt>
                <c:pt idx="26013">
                  <c:v>950068258</c:v>
                </c:pt>
                <c:pt idx="26014">
                  <c:v>950068258</c:v>
                </c:pt>
                <c:pt idx="26015">
                  <c:v>950068258</c:v>
                </c:pt>
                <c:pt idx="26016">
                  <c:v>950299308</c:v>
                </c:pt>
                <c:pt idx="26017">
                  <c:v>950299308</c:v>
                </c:pt>
                <c:pt idx="26018">
                  <c:v>950299308</c:v>
                </c:pt>
                <c:pt idx="26019">
                  <c:v>950299308</c:v>
                </c:pt>
                <c:pt idx="26020">
                  <c:v>950299308</c:v>
                </c:pt>
                <c:pt idx="26021">
                  <c:v>950299308</c:v>
                </c:pt>
                <c:pt idx="26022">
                  <c:v>950299308</c:v>
                </c:pt>
                <c:pt idx="26023">
                  <c:v>950299308</c:v>
                </c:pt>
                <c:pt idx="26024">
                  <c:v>950299308</c:v>
                </c:pt>
                <c:pt idx="26025">
                  <c:v>950299308</c:v>
                </c:pt>
                <c:pt idx="26026">
                  <c:v>950299308</c:v>
                </c:pt>
                <c:pt idx="26027">
                  <c:v>950299308</c:v>
                </c:pt>
                <c:pt idx="26028">
                  <c:v>950299308</c:v>
                </c:pt>
                <c:pt idx="26029">
                  <c:v>950299308</c:v>
                </c:pt>
                <c:pt idx="26030">
                  <c:v>950299308</c:v>
                </c:pt>
                <c:pt idx="26031">
                  <c:v>950299308</c:v>
                </c:pt>
                <c:pt idx="26032">
                  <c:v>950299308</c:v>
                </c:pt>
                <c:pt idx="26033">
                  <c:v>950299308</c:v>
                </c:pt>
                <c:pt idx="26034">
                  <c:v>950299308</c:v>
                </c:pt>
                <c:pt idx="26035">
                  <c:v>952073367</c:v>
                </c:pt>
                <c:pt idx="26036">
                  <c:v>952073367</c:v>
                </c:pt>
                <c:pt idx="26037">
                  <c:v>952073367</c:v>
                </c:pt>
                <c:pt idx="26038">
                  <c:v>952073367</c:v>
                </c:pt>
                <c:pt idx="26039">
                  <c:v>952073367</c:v>
                </c:pt>
                <c:pt idx="26040">
                  <c:v>952152435</c:v>
                </c:pt>
                <c:pt idx="26041">
                  <c:v>952152435</c:v>
                </c:pt>
                <c:pt idx="26042">
                  <c:v>952152435</c:v>
                </c:pt>
                <c:pt idx="26043">
                  <c:v>952556808</c:v>
                </c:pt>
                <c:pt idx="26044">
                  <c:v>952578920</c:v>
                </c:pt>
                <c:pt idx="26045">
                  <c:v>952578920</c:v>
                </c:pt>
                <c:pt idx="26046">
                  <c:v>952578920</c:v>
                </c:pt>
                <c:pt idx="26047">
                  <c:v>953754556</c:v>
                </c:pt>
                <c:pt idx="26048">
                  <c:v>953754556</c:v>
                </c:pt>
                <c:pt idx="26049">
                  <c:v>953754556</c:v>
                </c:pt>
                <c:pt idx="26050">
                  <c:v>953754556</c:v>
                </c:pt>
                <c:pt idx="26051">
                  <c:v>953754556</c:v>
                </c:pt>
                <c:pt idx="26052">
                  <c:v>953754556</c:v>
                </c:pt>
                <c:pt idx="26053">
                  <c:v>953754556</c:v>
                </c:pt>
                <c:pt idx="26054">
                  <c:v>953754556</c:v>
                </c:pt>
                <c:pt idx="26055">
                  <c:v>953754556</c:v>
                </c:pt>
                <c:pt idx="26056">
                  <c:v>953754556</c:v>
                </c:pt>
                <c:pt idx="26057">
                  <c:v>953754556</c:v>
                </c:pt>
                <c:pt idx="26058">
                  <c:v>953754556</c:v>
                </c:pt>
                <c:pt idx="26059">
                  <c:v>953754556</c:v>
                </c:pt>
                <c:pt idx="26060">
                  <c:v>953754556</c:v>
                </c:pt>
                <c:pt idx="26061">
                  <c:v>953770405</c:v>
                </c:pt>
                <c:pt idx="26062">
                  <c:v>953770405</c:v>
                </c:pt>
                <c:pt idx="26063">
                  <c:v>953908313</c:v>
                </c:pt>
                <c:pt idx="26064">
                  <c:v>953908313</c:v>
                </c:pt>
                <c:pt idx="26065">
                  <c:v>953908313</c:v>
                </c:pt>
                <c:pt idx="26066">
                  <c:v>953908313</c:v>
                </c:pt>
                <c:pt idx="26067">
                  <c:v>953908313</c:v>
                </c:pt>
                <c:pt idx="26068">
                  <c:v>953908313</c:v>
                </c:pt>
                <c:pt idx="26069">
                  <c:v>953908313</c:v>
                </c:pt>
                <c:pt idx="26070">
                  <c:v>954379512</c:v>
                </c:pt>
                <c:pt idx="26071">
                  <c:v>954379512</c:v>
                </c:pt>
                <c:pt idx="26072">
                  <c:v>954557387</c:v>
                </c:pt>
                <c:pt idx="26073">
                  <c:v>954557387</c:v>
                </c:pt>
                <c:pt idx="26074">
                  <c:v>954557387</c:v>
                </c:pt>
                <c:pt idx="26075">
                  <c:v>954633960</c:v>
                </c:pt>
                <c:pt idx="26076">
                  <c:v>954707644</c:v>
                </c:pt>
                <c:pt idx="26077">
                  <c:v>954707644</c:v>
                </c:pt>
                <c:pt idx="26078">
                  <c:v>954707644</c:v>
                </c:pt>
                <c:pt idx="26079">
                  <c:v>954707644</c:v>
                </c:pt>
                <c:pt idx="26080">
                  <c:v>954707644</c:v>
                </c:pt>
                <c:pt idx="26081">
                  <c:v>954707644</c:v>
                </c:pt>
                <c:pt idx="26082">
                  <c:v>954707644</c:v>
                </c:pt>
                <c:pt idx="26083">
                  <c:v>954759219</c:v>
                </c:pt>
                <c:pt idx="26084">
                  <c:v>954759219</c:v>
                </c:pt>
                <c:pt idx="26085">
                  <c:v>954883473</c:v>
                </c:pt>
                <c:pt idx="26086">
                  <c:v>955214537</c:v>
                </c:pt>
                <c:pt idx="26087">
                  <c:v>955214537</c:v>
                </c:pt>
                <c:pt idx="26088">
                  <c:v>955214537</c:v>
                </c:pt>
                <c:pt idx="26089">
                  <c:v>955214537</c:v>
                </c:pt>
                <c:pt idx="26090">
                  <c:v>955512872</c:v>
                </c:pt>
                <c:pt idx="26091">
                  <c:v>955512872</c:v>
                </c:pt>
                <c:pt idx="26092">
                  <c:v>955512872</c:v>
                </c:pt>
                <c:pt idx="26093">
                  <c:v>955512872</c:v>
                </c:pt>
                <c:pt idx="26094">
                  <c:v>955512872</c:v>
                </c:pt>
                <c:pt idx="26095">
                  <c:v>955512872</c:v>
                </c:pt>
                <c:pt idx="26096">
                  <c:v>955512872</c:v>
                </c:pt>
                <c:pt idx="26097">
                  <c:v>955512872</c:v>
                </c:pt>
                <c:pt idx="26098">
                  <c:v>955512872</c:v>
                </c:pt>
                <c:pt idx="26099">
                  <c:v>955512872</c:v>
                </c:pt>
                <c:pt idx="26100">
                  <c:v>955512872</c:v>
                </c:pt>
                <c:pt idx="26101">
                  <c:v>955512872</c:v>
                </c:pt>
                <c:pt idx="26102">
                  <c:v>955512872</c:v>
                </c:pt>
                <c:pt idx="26103">
                  <c:v>955512872</c:v>
                </c:pt>
                <c:pt idx="26104">
                  <c:v>955861190</c:v>
                </c:pt>
                <c:pt idx="26105">
                  <c:v>955861190</c:v>
                </c:pt>
                <c:pt idx="26106">
                  <c:v>955861190</c:v>
                </c:pt>
                <c:pt idx="26107">
                  <c:v>955861190</c:v>
                </c:pt>
                <c:pt idx="26108">
                  <c:v>955861190</c:v>
                </c:pt>
                <c:pt idx="26109">
                  <c:v>955861190</c:v>
                </c:pt>
                <c:pt idx="26110">
                  <c:v>955861190</c:v>
                </c:pt>
                <c:pt idx="26111">
                  <c:v>955861190</c:v>
                </c:pt>
                <c:pt idx="26112">
                  <c:v>955861190</c:v>
                </c:pt>
                <c:pt idx="26113">
                  <c:v>955861190</c:v>
                </c:pt>
                <c:pt idx="26114">
                  <c:v>955861190</c:v>
                </c:pt>
                <c:pt idx="26115">
                  <c:v>955861190</c:v>
                </c:pt>
                <c:pt idx="26116">
                  <c:v>955861190</c:v>
                </c:pt>
                <c:pt idx="26117">
                  <c:v>955861190</c:v>
                </c:pt>
                <c:pt idx="26118">
                  <c:v>955861197</c:v>
                </c:pt>
                <c:pt idx="26119">
                  <c:v>955861197</c:v>
                </c:pt>
                <c:pt idx="26120">
                  <c:v>955861197</c:v>
                </c:pt>
                <c:pt idx="26121">
                  <c:v>955861197</c:v>
                </c:pt>
                <c:pt idx="26122">
                  <c:v>956242167</c:v>
                </c:pt>
                <c:pt idx="26123">
                  <c:v>956242167</c:v>
                </c:pt>
                <c:pt idx="26124">
                  <c:v>956242167</c:v>
                </c:pt>
                <c:pt idx="26125">
                  <c:v>956242167</c:v>
                </c:pt>
                <c:pt idx="26126">
                  <c:v>956242167</c:v>
                </c:pt>
                <c:pt idx="26127">
                  <c:v>956242167</c:v>
                </c:pt>
                <c:pt idx="26128">
                  <c:v>956242167</c:v>
                </c:pt>
                <c:pt idx="26129">
                  <c:v>956242167</c:v>
                </c:pt>
                <c:pt idx="26130">
                  <c:v>956438139</c:v>
                </c:pt>
                <c:pt idx="26131">
                  <c:v>956438139</c:v>
                </c:pt>
                <c:pt idx="26132">
                  <c:v>956438139</c:v>
                </c:pt>
                <c:pt idx="26133">
                  <c:v>956438139</c:v>
                </c:pt>
                <c:pt idx="26134">
                  <c:v>956438139</c:v>
                </c:pt>
                <c:pt idx="26135">
                  <c:v>956438139</c:v>
                </c:pt>
                <c:pt idx="26136">
                  <c:v>956438139</c:v>
                </c:pt>
                <c:pt idx="26137">
                  <c:v>956438139</c:v>
                </c:pt>
                <c:pt idx="26138">
                  <c:v>956438139</c:v>
                </c:pt>
                <c:pt idx="26139">
                  <c:v>956438139</c:v>
                </c:pt>
                <c:pt idx="26140">
                  <c:v>956438139</c:v>
                </c:pt>
                <c:pt idx="26141">
                  <c:v>956438139</c:v>
                </c:pt>
                <c:pt idx="26142">
                  <c:v>956438139</c:v>
                </c:pt>
                <c:pt idx="26143">
                  <c:v>956438139</c:v>
                </c:pt>
                <c:pt idx="26144">
                  <c:v>956438139</c:v>
                </c:pt>
                <c:pt idx="26145">
                  <c:v>956438139</c:v>
                </c:pt>
                <c:pt idx="26146">
                  <c:v>956438139</c:v>
                </c:pt>
                <c:pt idx="26147">
                  <c:v>956438139</c:v>
                </c:pt>
                <c:pt idx="26148">
                  <c:v>956438139</c:v>
                </c:pt>
                <c:pt idx="26149">
                  <c:v>956438139</c:v>
                </c:pt>
                <c:pt idx="26150">
                  <c:v>956486827</c:v>
                </c:pt>
                <c:pt idx="26151">
                  <c:v>956486827</c:v>
                </c:pt>
                <c:pt idx="26152">
                  <c:v>956486827</c:v>
                </c:pt>
                <c:pt idx="26153">
                  <c:v>956486827</c:v>
                </c:pt>
                <c:pt idx="26154">
                  <c:v>956486827</c:v>
                </c:pt>
                <c:pt idx="26155">
                  <c:v>956486827</c:v>
                </c:pt>
                <c:pt idx="26156">
                  <c:v>956486827</c:v>
                </c:pt>
                <c:pt idx="26157">
                  <c:v>956486827</c:v>
                </c:pt>
                <c:pt idx="26158">
                  <c:v>956486827</c:v>
                </c:pt>
                <c:pt idx="26159">
                  <c:v>956486827</c:v>
                </c:pt>
                <c:pt idx="26160">
                  <c:v>956486827</c:v>
                </c:pt>
                <c:pt idx="26161">
                  <c:v>956486827</c:v>
                </c:pt>
                <c:pt idx="26162">
                  <c:v>956486827</c:v>
                </c:pt>
                <c:pt idx="26163">
                  <c:v>956486827</c:v>
                </c:pt>
                <c:pt idx="26164">
                  <c:v>956486827</c:v>
                </c:pt>
                <c:pt idx="26165">
                  <c:v>956486827</c:v>
                </c:pt>
                <c:pt idx="26166">
                  <c:v>956486827</c:v>
                </c:pt>
                <c:pt idx="26167">
                  <c:v>956486827</c:v>
                </c:pt>
                <c:pt idx="26168">
                  <c:v>956486827</c:v>
                </c:pt>
                <c:pt idx="26169">
                  <c:v>956486827</c:v>
                </c:pt>
                <c:pt idx="26170">
                  <c:v>956486827</c:v>
                </c:pt>
                <c:pt idx="26171">
                  <c:v>956486827</c:v>
                </c:pt>
                <c:pt idx="26172">
                  <c:v>956486827</c:v>
                </c:pt>
                <c:pt idx="26173">
                  <c:v>956486827</c:v>
                </c:pt>
                <c:pt idx="26174">
                  <c:v>956486827</c:v>
                </c:pt>
                <c:pt idx="26175">
                  <c:v>956730337</c:v>
                </c:pt>
                <c:pt idx="26176">
                  <c:v>956802076</c:v>
                </c:pt>
                <c:pt idx="26177">
                  <c:v>956802076</c:v>
                </c:pt>
                <c:pt idx="26178">
                  <c:v>956802076</c:v>
                </c:pt>
                <c:pt idx="26179">
                  <c:v>956802076</c:v>
                </c:pt>
                <c:pt idx="26180">
                  <c:v>956802076</c:v>
                </c:pt>
                <c:pt idx="26181">
                  <c:v>956802076</c:v>
                </c:pt>
                <c:pt idx="26182">
                  <c:v>956802076</c:v>
                </c:pt>
                <c:pt idx="26183">
                  <c:v>958142641</c:v>
                </c:pt>
                <c:pt idx="26184">
                  <c:v>958142641</c:v>
                </c:pt>
                <c:pt idx="26185">
                  <c:v>958142641</c:v>
                </c:pt>
                <c:pt idx="26186">
                  <c:v>958142641</c:v>
                </c:pt>
                <c:pt idx="26187">
                  <c:v>958142641</c:v>
                </c:pt>
                <c:pt idx="26188">
                  <c:v>958142641</c:v>
                </c:pt>
                <c:pt idx="26189">
                  <c:v>958142641</c:v>
                </c:pt>
                <c:pt idx="26190">
                  <c:v>958258273</c:v>
                </c:pt>
                <c:pt idx="26191">
                  <c:v>958258273</c:v>
                </c:pt>
                <c:pt idx="26192">
                  <c:v>958258273</c:v>
                </c:pt>
                <c:pt idx="26193">
                  <c:v>958258273</c:v>
                </c:pt>
                <c:pt idx="26194">
                  <c:v>958258273</c:v>
                </c:pt>
                <c:pt idx="26195">
                  <c:v>958258273</c:v>
                </c:pt>
                <c:pt idx="26196">
                  <c:v>958258273</c:v>
                </c:pt>
                <c:pt idx="26197">
                  <c:v>958258273</c:v>
                </c:pt>
                <c:pt idx="26198">
                  <c:v>958258273</c:v>
                </c:pt>
                <c:pt idx="26199">
                  <c:v>958258273</c:v>
                </c:pt>
                <c:pt idx="26200">
                  <c:v>958258273</c:v>
                </c:pt>
                <c:pt idx="26201">
                  <c:v>958258273</c:v>
                </c:pt>
                <c:pt idx="26202">
                  <c:v>958258273</c:v>
                </c:pt>
                <c:pt idx="26203">
                  <c:v>958258273</c:v>
                </c:pt>
                <c:pt idx="26204">
                  <c:v>958258273</c:v>
                </c:pt>
                <c:pt idx="26205">
                  <c:v>958258273</c:v>
                </c:pt>
                <c:pt idx="26206">
                  <c:v>958258273</c:v>
                </c:pt>
                <c:pt idx="26207">
                  <c:v>958488236</c:v>
                </c:pt>
                <c:pt idx="26208">
                  <c:v>958488236</c:v>
                </c:pt>
                <c:pt idx="26209">
                  <c:v>958488236</c:v>
                </c:pt>
                <c:pt idx="26210">
                  <c:v>958612011</c:v>
                </c:pt>
                <c:pt idx="26211">
                  <c:v>958612011</c:v>
                </c:pt>
                <c:pt idx="26212">
                  <c:v>958612011</c:v>
                </c:pt>
                <c:pt idx="26213">
                  <c:v>958612011</c:v>
                </c:pt>
                <c:pt idx="26214">
                  <c:v>958612011</c:v>
                </c:pt>
                <c:pt idx="26215">
                  <c:v>958612011</c:v>
                </c:pt>
                <c:pt idx="26216">
                  <c:v>958612011</c:v>
                </c:pt>
                <c:pt idx="26217">
                  <c:v>958612011</c:v>
                </c:pt>
                <c:pt idx="26218">
                  <c:v>958612011</c:v>
                </c:pt>
                <c:pt idx="26219">
                  <c:v>958612011</c:v>
                </c:pt>
                <c:pt idx="26220">
                  <c:v>958612011</c:v>
                </c:pt>
                <c:pt idx="26221">
                  <c:v>958612011</c:v>
                </c:pt>
                <c:pt idx="26222">
                  <c:v>958612011</c:v>
                </c:pt>
                <c:pt idx="26223">
                  <c:v>958612011</c:v>
                </c:pt>
                <c:pt idx="26224">
                  <c:v>958612011</c:v>
                </c:pt>
                <c:pt idx="26225">
                  <c:v>958612011</c:v>
                </c:pt>
                <c:pt idx="26226">
                  <c:v>958612011</c:v>
                </c:pt>
                <c:pt idx="26227">
                  <c:v>958612011</c:v>
                </c:pt>
                <c:pt idx="26228">
                  <c:v>958612011</c:v>
                </c:pt>
                <c:pt idx="26229">
                  <c:v>958612011</c:v>
                </c:pt>
                <c:pt idx="26230">
                  <c:v>958612011</c:v>
                </c:pt>
                <c:pt idx="26231">
                  <c:v>958612011</c:v>
                </c:pt>
                <c:pt idx="26232">
                  <c:v>958612011</c:v>
                </c:pt>
                <c:pt idx="26233">
                  <c:v>958612011</c:v>
                </c:pt>
                <c:pt idx="26234">
                  <c:v>958628265</c:v>
                </c:pt>
                <c:pt idx="26235">
                  <c:v>958628265</c:v>
                </c:pt>
                <c:pt idx="26236">
                  <c:v>958628265</c:v>
                </c:pt>
                <c:pt idx="26237">
                  <c:v>958628265</c:v>
                </c:pt>
                <c:pt idx="26238">
                  <c:v>958628265</c:v>
                </c:pt>
                <c:pt idx="26239">
                  <c:v>958628265</c:v>
                </c:pt>
                <c:pt idx="26240">
                  <c:v>958628265</c:v>
                </c:pt>
                <c:pt idx="26241">
                  <c:v>958628265</c:v>
                </c:pt>
                <c:pt idx="26242">
                  <c:v>958628265</c:v>
                </c:pt>
                <c:pt idx="26243">
                  <c:v>958628265</c:v>
                </c:pt>
                <c:pt idx="26244">
                  <c:v>958628265</c:v>
                </c:pt>
                <c:pt idx="26245">
                  <c:v>958628265</c:v>
                </c:pt>
                <c:pt idx="26246">
                  <c:v>958628265</c:v>
                </c:pt>
                <c:pt idx="26247">
                  <c:v>958628265</c:v>
                </c:pt>
                <c:pt idx="26248">
                  <c:v>958628265</c:v>
                </c:pt>
                <c:pt idx="26249">
                  <c:v>958628265</c:v>
                </c:pt>
                <c:pt idx="26250">
                  <c:v>958828253</c:v>
                </c:pt>
                <c:pt idx="26251">
                  <c:v>958828253</c:v>
                </c:pt>
                <c:pt idx="26252">
                  <c:v>958828253</c:v>
                </c:pt>
                <c:pt idx="26253">
                  <c:v>958828253</c:v>
                </c:pt>
                <c:pt idx="26254">
                  <c:v>958828253</c:v>
                </c:pt>
                <c:pt idx="26255">
                  <c:v>958828253</c:v>
                </c:pt>
                <c:pt idx="26256">
                  <c:v>958828253</c:v>
                </c:pt>
                <c:pt idx="26257">
                  <c:v>958828253</c:v>
                </c:pt>
                <c:pt idx="26258">
                  <c:v>958828253</c:v>
                </c:pt>
                <c:pt idx="26259">
                  <c:v>958828253</c:v>
                </c:pt>
                <c:pt idx="26260">
                  <c:v>958828253</c:v>
                </c:pt>
                <c:pt idx="26261">
                  <c:v>958828253</c:v>
                </c:pt>
                <c:pt idx="26262">
                  <c:v>958828253</c:v>
                </c:pt>
                <c:pt idx="26263">
                  <c:v>958828253</c:v>
                </c:pt>
                <c:pt idx="26264">
                  <c:v>958828253</c:v>
                </c:pt>
                <c:pt idx="26265">
                  <c:v>958828253</c:v>
                </c:pt>
                <c:pt idx="26266">
                  <c:v>958828253</c:v>
                </c:pt>
                <c:pt idx="26267">
                  <c:v>958828253</c:v>
                </c:pt>
                <c:pt idx="26268">
                  <c:v>958828253</c:v>
                </c:pt>
                <c:pt idx="26269">
                  <c:v>958828253</c:v>
                </c:pt>
                <c:pt idx="26270">
                  <c:v>958834054</c:v>
                </c:pt>
                <c:pt idx="26271">
                  <c:v>958834054</c:v>
                </c:pt>
                <c:pt idx="26272">
                  <c:v>958834054</c:v>
                </c:pt>
                <c:pt idx="26273">
                  <c:v>959032110</c:v>
                </c:pt>
                <c:pt idx="26274">
                  <c:v>959352891</c:v>
                </c:pt>
                <c:pt idx="26275">
                  <c:v>959352891</c:v>
                </c:pt>
                <c:pt idx="26276">
                  <c:v>959352891</c:v>
                </c:pt>
                <c:pt idx="26277">
                  <c:v>959352891</c:v>
                </c:pt>
                <c:pt idx="26278">
                  <c:v>959352891</c:v>
                </c:pt>
                <c:pt idx="26279">
                  <c:v>959352891</c:v>
                </c:pt>
                <c:pt idx="26280">
                  <c:v>959352891</c:v>
                </c:pt>
                <c:pt idx="26281">
                  <c:v>959352891</c:v>
                </c:pt>
                <c:pt idx="26282">
                  <c:v>959352891</c:v>
                </c:pt>
                <c:pt idx="26283">
                  <c:v>959352891</c:v>
                </c:pt>
                <c:pt idx="26284">
                  <c:v>959352891</c:v>
                </c:pt>
                <c:pt idx="26285">
                  <c:v>959352891</c:v>
                </c:pt>
                <c:pt idx="26286">
                  <c:v>959352891</c:v>
                </c:pt>
                <c:pt idx="26287">
                  <c:v>959352891</c:v>
                </c:pt>
                <c:pt idx="26288">
                  <c:v>959352891</c:v>
                </c:pt>
                <c:pt idx="26289">
                  <c:v>959352891</c:v>
                </c:pt>
                <c:pt idx="26290">
                  <c:v>959352891</c:v>
                </c:pt>
                <c:pt idx="26291">
                  <c:v>959352891</c:v>
                </c:pt>
                <c:pt idx="26292">
                  <c:v>959352891</c:v>
                </c:pt>
                <c:pt idx="26293">
                  <c:v>959352891</c:v>
                </c:pt>
                <c:pt idx="26294">
                  <c:v>959352891</c:v>
                </c:pt>
                <c:pt idx="26295">
                  <c:v>959352891</c:v>
                </c:pt>
                <c:pt idx="26296">
                  <c:v>959352891</c:v>
                </c:pt>
                <c:pt idx="26297">
                  <c:v>959352891</c:v>
                </c:pt>
                <c:pt idx="26298">
                  <c:v>959352891</c:v>
                </c:pt>
                <c:pt idx="26299">
                  <c:v>959439038</c:v>
                </c:pt>
                <c:pt idx="26300">
                  <c:v>959439038</c:v>
                </c:pt>
                <c:pt idx="26301">
                  <c:v>959439038</c:v>
                </c:pt>
                <c:pt idx="26302">
                  <c:v>959439038</c:v>
                </c:pt>
                <c:pt idx="26303">
                  <c:v>959439038</c:v>
                </c:pt>
                <c:pt idx="26304">
                  <c:v>959439038</c:v>
                </c:pt>
                <c:pt idx="26305">
                  <c:v>959439038</c:v>
                </c:pt>
                <c:pt idx="26306">
                  <c:v>959439038</c:v>
                </c:pt>
                <c:pt idx="26307">
                  <c:v>959439038</c:v>
                </c:pt>
                <c:pt idx="26308">
                  <c:v>959439038</c:v>
                </c:pt>
                <c:pt idx="26309">
                  <c:v>959439038</c:v>
                </c:pt>
                <c:pt idx="26310">
                  <c:v>959439038</c:v>
                </c:pt>
                <c:pt idx="26311">
                  <c:v>959439038</c:v>
                </c:pt>
                <c:pt idx="26312">
                  <c:v>959439038</c:v>
                </c:pt>
                <c:pt idx="26313">
                  <c:v>959439038</c:v>
                </c:pt>
                <c:pt idx="26314">
                  <c:v>959687744</c:v>
                </c:pt>
                <c:pt idx="26315">
                  <c:v>959687744</c:v>
                </c:pt>
                <c:pt idx="26316">
                  <c:v>959687744</c:v>
                </c:pt>
                <c:pt idx="26317">
                  <c:v>959687744</c:v>
                </c:pt>
                <c:pt idx="26318">
                  <c:v>959687744</c:v>
                </c:pt>
                <c:pt idx="26319">
                  <c:v>959687744</c:v>
                </c:pt>
                <c:pt idx="26320">
                  <c:v>959687744</c:v>
                </c:pt>
                <c:pt idx="26321">
                  <c:v>959687744</c:v>
                </c:pt>
                <c:pt idx="26322">
                  <c:v>959687744</c:v>
                </c:pt>
                <c:pt idx="26323">
                  <c:v>959687744</c:v>
                </c:pt>
                <c:pt idx="26324">
                  <c:v>959921979</c:v>
                </c:pt>
                <c:pt idx="26325">
                  <c:v>959921979</c:v>
                </c:pt>
                <c:pt idx="26326">
                  <c:v>959921979</c:v>
                </c:pt>
                <c:pt idx="26327">
                  <c:v>959921979</c:v>
                </c:pt>
                <c:pt idx="26328">
                  <c:v>959921979</c:v>
                </c:pt>
                <c:pt idx="26329">
                  <c:v>959921979</c:v>
                </c:pt>
                <c:pt idx="26330">
                  <c:v>959921979</c:v>
                </c:pt>
                <c:pt idx="26331">
                  <c:v>959921979</c:v>
                </c:pt>
                <c:pt idx="26332">
                  <c:v>959921979</c:v>
                </c:pt>
                <c:pt idx="26333">
                  <c:v>959921979</c:v>
                </c:pt>
                <c:pt idx="26334">
                  <c:v>959921979</c:v>
                </c:pt>
                <c:pt idx="26335">
                  <c:v>959921979</c:v>
                </c:pt>
                <c:pt idx="26336">
                  <c:v>959921979</c:v>
                </c:pt>
                <c:pt idx="26337">
                  <c:v>959921979</c:v>
                </c:pt>
                <c:pt idx="26338">
                  <c:v>959921979</c:v>
                </c:pt>
                <c:pt idx="26339">
                  <c:v>959921979</c:v>
                </c:pt>
                <c:pt idx="26340">
                  <c:v>959921979</c:v>
                </c:pt>
                <c:pt idx="26341">
                  <c:v>959921979</c:v>
                </c:pt>
                <c:pt idx="26342">
                  <c:v>959921979</c:v>
                </c:pt>
                <c:pt idx="26343">
                  <c:v>959921979</c:v>
                </c:pt>
                <c:pt idx="26344">
                  <c:v>959921979</c:v>
                </c:pt>
                <c:pt idx="26345">
                  <c:v>959921979</c:v>
                </c:pt>
                <c:pt idx="26346">
                  <c:v>960005690</c:v>
                </c:pt>
                <c:pt idx="26347">
                  <c:v>960005690</c:v>
                </c:pt>
                <c:pt idx="26348">
                  <c:v>960005690</c:v>
                </c:pt>
                <c:pt idx="26349">
                  <c:v>960005690</c:v>
                </c:pt>
                <c:pt idx="26350">
                  <c:v>960005690</c:v>
                </c:pt>
                <c:pt idx="26351">
                  <c:v>960005690</c:v>
                </c:pt>
                <c:pt idx="26352">
                  <c:v>960005690</c:v>
                </c:pt>
                <c:pt idx="26353">
                  <c:v>960005690</c:v>
                </c:pt>
                <c:pt idx="26354">
                  <c:v>960005690</c:v>
                </c:pt>
                <c:pt idx="26355">
                  <c:v>960005690</c:v>
                </c:pt>
                <c:pt idx="26356">
                  <c:v>960005690</c:v>
                </c:pt>
                <c:pt idx="26357">
                  <c:v>960005690</c:v>
                </c:pt>
                <c:pt idx="26358">
                  <c:v>960005690</c:v>
                </c:pt>
                <c:pt idx="26359">
                  <c:v>960005690</c:v>
                </c:pt>
                <c:pt idx="26360">
                  <c:v>960005690</c:v>
                </c:pt>
                <c:pt idx="26361">
                  <c:v>960005690</c:v>
                </c:pt>
                <c:pt idx="26362">
                  <c:v>960005690</c:v>
                </c:pt>
                <c:pt idx="26363">
                  <c:v>960005690</c:v>
                </c:pt>
                <c:pt idx="26364">
                  <c:v>960005690</c:v>
                </c:pt>
                <c:pt idx="26365">
                  <c:v>960005690</c:v>
                </c:pt>
                <c:pt idx="26366">
                  <c:v>960005690</c:v>
                </c:pt>
                <c:pt idx="26367">
                  <c:v>960005690</c:v>
                </c:pt>
                <c:pt idx="26368">
                  <c:v>960005690</c:v>
                </c:pt>
                <c:pt idx="26369">
                  <c:v>960005690</c:v>
                </c:pt>
                <c:pt idx="26370">
                  <c:v>960194019</c:v>
                </c:pt>
                <c:pt idx="26371">
                  <c:v>960637310</c:v>
                </c:pt>
                <c:pt idx="26372">
                  <c:v>960637310</c:v>
                </c:pt>
                <c:pt idx="26373">
                  <c:v>960638069</c:v>
                </c:pt>
                <c:pt idx="26374">
                  <c:v>960843632</c:v>
                </c:pt>
                <c:pt idx="26375">
                  <c:v>960843632</c:v>
                </c:pt>
                <c:pt idx="26376">
                  <c:v>960843632</c:v>
                </c:pt>
                <c:pt idx="26377">
                  <c:v>960843632</c:v>
                </c:pt>
                <c:pt idx="26378">
                  <c:v>960843632</c:v>
                </c:pt>
                <c:pt idx="26379">
                  <c:v>960843632</c:v>
                </c:pt>
                <c:pt idx="26380">
                  <c:v>960862346</c:v>
                </c:pt>
                <c:pt idx="26381">
                  <c:v>961019529</c:v>
                </c:pt>
                <c:pt idx="26382">
                  <c:v>961019529</c:v>
                </c:pt>
                <c:pt idx="26383">
                  <c:v>961019529</c:v>
                </c:pt>
                <c:pt idx="26384">
                  <c:v>961019529</c:v>
                </c:pt>
                <c:pt idx="26385">
                  <c:v>961019529</c:v>
                </c:pt>
                <c:pt idx="26386">
                  <c:v>961019529</c:v>
                </c:pt>
                <c:pt idx="26387">
                  <c:v>961019529</c:v>
                </c:pt>
                <c:pt idx="26388">
                  <c:v>961019536</c:v>
                </c:pt>
                <c:pt idx="26389">
                  <c:v>961019536</c:v>
                </c:pt>
                <c:pt idx="26390">
                  <c:v>961019536</c:v>
                </c:pt>
                <c:pt idx="26391">
                  <c:v>961019536</c:v>
                </c:pt>
                <c:pt idx="26392">
                  <c:v>961019536</c:v>
                </c:pt>
                <c:pt idx="26393">
                  <c:v>961019536</c:v>
                </c:pt>
                <c:pt idx="26394">
                  <c:v>961019536</c:v>
                </c:pt>
                <c:pt idx="26395">
                  <c:v>961019536</c:v>
                </c:pt>
                <c:pt idx="26396">
                  <c:v>961019536</c:v>
                </c:pt>
                <c:pt idx="26397">
                  <c:v>961019536</c:v>
                </c:pt>
                <c:pt idx="26398">
                  <c:v>961019536</c:v>
                </c:pt>
                <c:pt idx="26399">
                  <c:v>961019536</c:v>
                </c:pt>
                <c:pt idx="26400">
                  <c:v>961019536</c:v>
                </c:pt>
                <c:pt idx="26401">
                  <c:v>961019536</c:v>
                </c:pt>
                <c:pt idx="26402">
                  <c:v>961595853</c:v>
                </c:pt>
                <c:pt idx="26403">
                  <c:v>961595853</c:v>
                </c:pt>
                <c:pt idx="26404">
                  <c:v>961595853</c:v>
                </c:pt>
                <c:pt idx="26405">
                  <c:v>961595853</c:v>
                </c:pt>
                <c:pt idx="26406">
                  <c:v>961595853</c:v>
                </c:pt>
                <c:pt idx="26407">
                  <c:v>961595853</c:v>
                </c:pt>
                <c:pt idx="26408">
                  <c:v>961595853</c:v>
                </c:pt>
                <c:pt idx="26409">
                  <c:v>961595853</c:v>
                </c:pt>
                <c:pt idx="26410">
                  <c:v>961595853</c:v>
                </c:pt>
                <c:pt idx="26411">
                  <c:v>961595853</c:v>
                </c:pt>
                <c:pt idx="26412">
                  <c:v>961672028</c:v>
                </c:pt>
                <c:pt idx="26413">
                  <c:v>961672028</c:v>
                </c:pt>
                <c:pt idx="26414">
                  <c:v>961672028</c:v>
                </c:pt>
                <c:pt idx="26415">
                  <c:v>961672028</c:v>
                </c:pt>
                <c:pt idx="26416">
                  <c:v>961672028</c:v>
                </c:pt>
                <c:pt idx="26417">
                  <c:v>961672028</c:v>
                </c:pt>
                <c:pt idx="26418">
                  <c:v>961672028</c:v>
                </c:pt>
                <c:pt idx="26419">
                  <c:v>961672028</c:v>
                </c:pt>
                <c:pt idx="26420">
                  <c:v>961707433</c:v>
                </c:pt>
                <c:pt idx="26421">
                  <c:v>961707433</c:v>
                </c:pt>
                <c:pt idx="26422">
                  <c:v>961707433</c:v>
                </c:pt>
                <c:pt idx="26423">
                  <c:v>961707433</c:v>
                </c:pt>
                <c:pt idx="26424">
                  <c:v>961707433</c:v>
                </c:pt>
                <c:pt idx="26425">
                  <c:v>961707433</c:v>
                </c:pt>
                <c:pt idx="26426">
                  <c:v>961707433</c:v>
                </c:pt>
                <c:pt idx="26427">
                  <c:v>961707433</c:v>
                </c:pt>
                <c:pt idx="26428">
                  <c:v>961933098</c:v>
                </c:pt>
                <c:pt idx="26429">
                  <c:v>961933098</c:v>
                </c:pt>
                <c:pt idx="26430">
                  <c:v>961933098</c:v>
                </c:pt>
                <c:pt idx="26431">
                  <c:v>961933098</c:v>
                </c:pt>
                <c:pt idx="26432">
                  <c:v>961933098</c:v>
                </c:pt>
                <c:pt idx="26433">
                  <c:v>961981307</c:v>
                </c:pt>
                <c:pt idx="26434">
                  <c:v>961981307</c:v>
                </c:pt>
                <c:pt idx="26435">
                  <c:v>962168676</c:v>
                </c:pt>
                <c:pt idx="26436">
                  <c:v>962168676</c:v>
                </c:pt>
                <c:pt idx="26437">
                  <c:v>962168676</c:v>
                </c:pt>
                <c:pt idx="26438">
                  <c:v>962168676</c:v>
                </c:pt>
                <c:pt idx="26439">
                  <c:v>962168676</c:v>
                </c:pt>
                <c:pt idx="26440">
                  <c:v>962168676</c:v>
                </c:pt>
                <c:pt idx="26441">
                  <c:v>962168676</c:v>
                </c:pt>
                <c:pt idx="26442">
                  <c:v>962168676</c:v>
                </c:pt>
                <c:pt idx="26443">
                  <c:v>962168676</c:v>
                </c:pt>
                <c:pt idx="26444">
                  <c:v>962168676</c:v>
                </c:pt>
                <c:pt idx="26445">
                  <c:v>962168676</c:v>
                </c:pt>
                <c:pt idx="26446">
                  <c:v>962168676</c:v>
                </c:pt>
                <c:pt idx="26447">
                  <c:v>962168676</c:v>
                </c:pt>
                <c:pt idx="26448">
                  <c:v>962168676</c:v>
                </c:pt>
                <c:pt idx="26449">
                  <c:v>962168676</c:v>
                </c:pt>
                <c:pt idx="26450">
                  <c:v>962168676</c:v>
                </c:pt>
                <c:pt idx="26451">
                  <c:v>962168676</c:v>
                </c:pt>
                <c:pt idx="26452">
                  <c:v>962168676</c:v>
                </c:pt>
                <c:pt idx="26453">
                  <c:v>962168676</c:v>
                </c:pt>
                <c:pt idx="26454">
                  <c:v>962168676</c:v>
                </c:pt>
                <c:pt idx="26455">
                  <c:v>962168676</c:v>
                </c:pt>
                <c:pt idx="26456">
                  <c:v>962295003</c:v>
                </c:pt>
                <c:pt idx="26457">
                  <c:v>962295003</c:v>
                </c:pt>
                <c:pt idx="26458">
                  <c:v>962295003</c:v>
                </c:pt>
                <c:pt idx="26459">
                  <c:v>962295003</c:v>
                </c:pt>
                <c:pt idx="26460">
                  <c:v>962295003</c:v>
                </c:pt>
                <c:pt idx="26461">
                  <c:v>962295003</c:v>
                </c:pt>
                <c:pt idx="26462">
                  <c:v>962295003</c:v>
                </c:pt>
                <c:pt idx="26463">
                  <c:v>962456602</c:v>
                </c:pt>
                <c:pt idx="26464">
                  <c:v>962456602</c:v>
                </c:pt>
                <c:pt idx="26465">
                  <c:v>962456602</c:v>
                </c:pt>
                <c:pt idx="26466">
                  <c:v>962456602</c:v>
                </c:pt>
                <c:pt idx="26467">
                  <c:v>962456602</c:v>
                </c:pt>
                <c:pt idx="26468">
                  <c:v>962456602</c:v>
                </c:pt>
                <c:pt idx="26469">
                  <c:v>962456602</c:v>
                </c:pt>
                <c:pt idx="26470">
                  <c:v>962456602</c:v>
                </c:pt>
                <c:pt idx="26471">
                  <c:v>962456602</c:v>
                </c:pt>
                <c:pt idx="26472">
                  <c:v>962456602</c:v>
                </c:pt>
                <c:pt idx="26473">
                  <c:v>962894124</c:v>
                </c:pt>
                <c:pt idx="26474">
                  <c:v>962894124</c:v>
                </c:pt>
                <c:pt idx="26475">
                  <c:v>962894124</c:v>
                </c:pt>
                <c:pt idx="26476">
                  <c:v>962894124</c:v>
                </c:pt>
                <c:pt idx="26477">
                  <c:v>962894124</c:v>
                </c:pt>
                <c:pt idx="26478">
                  <c:v>962894124</c:v>
                </c:pt>
                <c:pt idx="26479">
                  <c:v>962894124</c:v>
                </c:pt>
                <c:pt idx="26480">
                  <c:v>962894124</c:v>
                </c:pt>
                <c:pt idx="26481">
                  <c:v>962894124</c:v>
                </c:pt>
                <c:pt idx="26482">
                  <c:v>962894124</c:v>
                </c:pt>
                <c:pt idx="26483">
                  <c:v>962894124</c:v>
                </c:pt>
                <c:pt idx="26484">
                  <c:v>962894124</c:v>
                </c:pt>
                <c:pt idx="26485">
                  <c:v>962894124</c:v>
                </c:pt>
                <c:pt idx="26486">
                  <c:v>962894124</c:v>
                </c:pt>
                <c:pt idx="26487">
                  <c:v>962894124</c:v>
                </c:pt>
                <c:pt idx="26488">
                  <c:v>962988408</c:v>
                </c:pt>
                <c:pt idx="26489">
                  <c:v>962988408</c:v>
                </c:pt>
                <c:pt idx="26490">
                  <c:v>962988408</c:v>
                </c:pt>
                <c:pt idx="26491">
                  <c:v>962988408</c:v>
                </c:pt>
                <c:pt idx="26492">
                  <c:v>962988408</c:v>
                </c:pt>
                <c:pt idx="26493">
                  <c:v>962988408</c:v>
                </c:pt>
                <c:pt idx="26494">
                  <c:v>962988408</c:v>
                </c:pt>
                <c:pt idx="26495">
                  <c:v>962988408</c:v>
                </c:pt>
                <c:pt idx="26496">
                  <c:v>962988408</c:v>
                </c:pt>
                <c:pt idx="26497">
                  <c:v>962988408</c:v>
                </c:pt>
                <c:pt idx="26498">
                  <c:v>962988408</c:v>
                </c:pt>
                <c:pt idx="26499">
                  <c:v>962988408</c:v>
                </c:pt>
                <c:pt idx="26500">
                  <c:v>962988408</c:v>
                </c:pt>
                <c:pt idx="26501">
                  <c:v>962988408</c:v>
                </c:pt>
                <c:pt idx="26502">
                  <c:v>962988408</c:v>
                </c:pt>
                <c:pt idx="26503">
                  <c:v>962988408</c:v>
                </c:pt>
                <c:pt idx="26504">
                  <c:v>963054637</c:v>
                </c:pt>
                <c:pt idx="26505">
                  <c:v>963054637</c:v>
                </c:pt>
                <c:pt idx="26506">
                  <c:v>963054637</c:v>
                </c:pt>
                <c:pt idx="26507">
                  <c:v>963054637</c:v>
                </c:pt>
                <c:pt idx="26508">
                  <c:v>963054637</c:v>
                </c:pt>
                <c:pt idx="26509">
                  <c:v>963054637</c:v>
                </c:pt>
                <c:pt idx="26510">
                  <c:v>963054637</c:v>
                </c:pt>
                <c:pt idx="26511">
                  <c:v>963054637</c:v>
                </c:pt>
                <c:pt idx="26512">
                  <c:v>963054637</c:v>
                </c:pt>
                <c:pt idx="26513">
                  <c:v>963054637</c:v>
                </c:pt>
                <c:pt idx="26514">
                  <c:v>963054637</c:v>
                </c:pt>
                <c:pt idx="26515">
                  <c:v>963054637</c:v>
                </c:pt>
                <c:pt idx="26516">
                  <c:v>963054637</c:v>
                </c:pt>
                <c:pt idx="26517">
                  <c:v>963054637</c:v>
                </c:pt>
                <c:pt idx="26518">
                  <c:v>963054637</c:v>
                </c:pt>
                <c:pt idx="26519">
                  <c:v>963054637</c:v>
                </c:pt>
                <c:pt idx="26520">
                  <c:v>963060772</c:v>
                </c:pt>
                <c:pt idx="26521">
                  <c:v>963060772</c:v>
                </c:pt>
                <c:pt idx="26522">
                  <c:v>963060772</c:v>
                </c:pt>
                <c:pt idx="26523">
                  <c:v>963060772</c:v>
                </c:pt>
                <c:pt idx="26524">
                  <c:v>963060772</c:v>
                </c:pt>
                <c:pt idx="26525">
                  <c:v>963060772</c:v>
                </c:pt>
                <c:pt idx="26526">
                  <c:v>963060772</c:v>
                </c:pt>
                <c:pt idx="26527">
                  <c:v>963060772</c:v>
                </c:pt>
                <c:pt idx="26528">
                  <c:v>963060772</c:v>
                </c:pt>
                <c:pt idx="26529">
                  <c:v>963060772</c:v>
                </c:pt>
                <c:pt idx="26530">
                  <c:v>963060772</c:v>
                </c:pt>
                <c:pt idx="26531">
                  <c:v>963060772</c:v>
                </c:pt>
                <c:pt idx="26532">
                  <c:v>963060772</c:v>
                </c:pt>
                <c:pt idx="26533">
                  <c:v>963060772</c:v>
                </c:pt>
                <c:pt idx="26534">
                  <c:v>963060772</c:v>
                </c:pt>
                <c:pt idx="26535">
                  <c:v>963060772</c:v>
                </c:pt>
                <c:pt idx="26536">
                  <c:v>963060772</c:v>
                </c:pt>
                <c:pt idx="26537">
                  <c:v>963060772</c:v>
                </c:pt>
                <c:pt idx="26538">
                  <c:v>963060772</c:v>
                </c:pt>
                <c:pt idx="26539">
                  <c:v>963060772</c:v>
                </c:pt>
                <c:pt idx="26540">
                  <c:v>963060772</c:v>
                </c:pt>
                <c:pt idx="26541">
                  <c:v>963108194</c:v>
                </c:pt>
                <c:pt idx="26542">
                  <c:v>963108194</c:v>
                </c:pt>
                <c:pt idx="26543">
                  <c:v>963108194</c:v>
                </c:pt>
                <c:pt idx="26544">
                  <c:v>963108194</c:v>
                </c:pt>
                <c:pt idx="26545">
                  <c:v>963108194</c:v>
                </c:pt>
                <c:pt idx="26546">
                  <c:v>963108194</c:v>
                </c:pt>
                <c:pt idx="26547">
                  <c:v>963108194</c:v>
                </c:pt>
                <c:pt idx="26548">
                  <c:v>963108194</c:v>
                </c:pt>
                <c:pt idx="26549">
                  <c:v>963108194</c:v>
                </c:pt>
                <c:pt idx="26550">
                  <c:v>963108194</c:v>
                </c:pt>
                <c:pt idx="26551">
                  <c:v>963108194</c:v>
                </c:pt>
                <c:pt idx="26552">
                  <c:v>963108194</c:v>
                </c:pt>
                <c:pt idx="26553">
                  <c:v>963361289</c:v>
                </c:pt>
                <c:pt idx="26554">
                  <c:v>963361289</c:v>
                </c:pt>
                <c:pt idx="26555">
                  <c:v>963361289</c:v>
                </c:pt>
                <c:pt idx="26556">
                  <c:v>963361289</c:v>
                </c:pt>
                <c:pt idx="26557">
                  <c:v>963361289</c:v>
                </c:pt>
                <c:pt idx="26558">
                  <c:v>963361289</c:v>
                </c:pt>
                <c:pt idx="26559">
                  <c:v>963361289</c:v>
                </c:pt>
                <c:pt idx="26560">
                  <c:v>963361289</c:v>
                </c:pt>
                <c:pt idx="26561">
                  <c:v>963361289</c:v>
                </c:pt>
                <c:pt idx="26562">
                  <c:v>963361289</c:v>
                </c:pt>
                <c:pt idx="26563">
                  <c:v>963361289</c:v>
                </c:pt>
                <c:pt idx="26564">
                  <c:v>963361289</c:v>
                </c:pt>
                <c:pt idx="26565">
                  <c:v>963361289</c:v>
                </c:pt>
                <c:pt idx="26566">
                  <c:v>963361289</c:v>
                </c:pt>
                <c:pt idx="26567">
                  <c:v>963361289</c:v>
                </c:pt>
                <c:pt idx="26568">
                  <c:v>963361289</c:v>
                </c:pt>
                <c:pt idx="26569">
                  <c:v>963361289</c:v>
                </c:pt>
                <c:pt idx="26570">
                  <c:v>963361289</c:v>
                </c:pt>
                <c:pt idx="26571">
                  <c:v>963361289</c:v>
                </c:pt>
                <c:pt idx="26572">
                  <c:v>963361289</c:v>
                </c:pt>
                <c:pt idx="26573">
                  <c:v>963361289</c:v>
                </c:pt>
                <c:pt idx="26574">
                  <c:v>963361289</c:v>
                </c:pt>
                <c:pt idx="26575">
                  <c:v>963361289</c:v>
                </c:pt>
                <c:pt idx="26576">
                  <c:v>963696373</c:v>
                </c:pt>
                <c:pt idx="26577">
                  <c:v>963696373</c:v>
                </c:pt>
                <c:pt idx="26578">
                  <c:v>963696373</c:v>
                </c:pt>
                <c:pt idx="26579">
                  <c:v>963696373</c:v>
                </c:pt>
                <c:pt idx="26580">
                  <c:v>963696373</c:v>
                </c:pt>
                <c:pt idx="26581">
                  <c:v>963696373</c:v>
                </c:pt>
                <c:pt idx="26582">
                  <c:v>963696373</c:v>
                </c:pt>
                <c:pt idx="26583">
                  <c:v>963696373</c:v>
                </c:pt>
                <c:pt idx="26584">
                  <c:v>963696373</c:v>
                </c:pt>
                <c:pt idx="26585">
                  <c:v>963696373</c:v>
                </c:pt>
                <c:pt idx="26586">
                  <c:v>963696373</c:v>
                </c:pt>
                <c:pt idx="26587">
                  <c:v>963696373</c:v>
                </c:pt>
                <c:pt idx="26588">
                  <c:v>963696373</c:v>
                </c:pt>
                <c:pt idx="26589">
                  <c:v>963696373</c:v>
                </c:pt>
                <c:pt idx="26590">
                  <c:v>963696373</c:v>
                </c:pt>
                <c:pt idx="26591">
                  <c:v>963696380</c:v>
                </c:pt>
                <c:pt idx="26592">
                  <c:v>963696380</c:v>
                </c:pt>
                <c:pt idx="26593">
                  <c:v>963696380</c:v>
                </c:pt>
                <c:pt idx="26594">
                  <c:v>963696380</c:v>
                </c:pt>
                <c:pt idx="26595">
                  <c:v>963696380</c:v>
                </c:pt>
                <c:pt idx="26596">
                  <c:v>963696380</c:v>
                </c:pt>
                <c:pt idx="26597">
                  <c:v>963696380</c:v>
                </c:pt>
                <c:pt idx="26598">
                  <c:v>963696380</c:v>
                </c:pt>
                <c:pt idx="26599">
                  <c:v>963696380</c:v>
                </c:pt>
                <c:pt idx="26600">
                  <c:v>963696380</c:v>
                </c:pt>
                <c:pt idx="26601">
                  <c:v>963696380</c:v>
                </c:pt>
                <c:pt idx="26602">
                  <c:v>963696380</c:v>
                </c:pt>
                <c:pt idx="26603">
                  <c:v>963696380</c:v>
                </c:pt>
                <c:pt idx="26604">
                  <c:v>963696380</c:v>
                </c:pt>
                <c:pt idx="26605">
                  <c:v>963696380</c:v>
                </c:pt>
                <c:pt idx="26606">
                  <c:v>963696380</c:v>
                </c:pt>
                <c:pt idx="26607">
                  <c:v>963696380</c:v>
                </c:pt>
                <c:pt idx="26608">
                  <c:v>963696380</c:v>
                </c:pt>
                <c:pt idx="26609">
                  <c:v>963696380</c:v>
                </c:pt>
                <c:pt idx="26610">
                  <c:v>963696380</c:v>
                </c:pt>
                <c:pt idx="26611">
                  <c:v>963696380</c:v>
                </c:pt>
                <c:pt idx="26612">
                  <c:v>963696380</c:v>
                </c:pt>
                <c:pt idx="26613">
                  <c:v>963696380</c:v>
                </c:pt>
                <c:pt idx="26614">
                  <c:v>963696380</c:v>
                </c:pt>
                <c:pt idx="26615">
                  <c:v>963819125</c:v>
                </c:pt>
                <c:pt idx="26616">
                  <c:v>963819125</c:v>
                </c:pt>
                <c:pt idx="26617">
                  <c:v>963819125</c:v>
                </c:pt>
                <c:pt idx="26618">
                  <c:v>963867741</c:v>
                </c:pt>
                <c:pt idx="26619">
                  <c:v>963867741</c:v>
                </c:pt>
                <c:pt idx="26620">
                  <c:v>963867741</c:v>
                </c:pt>
                <c:pt idx="26621">
                  <c:v>963867741</c:v>
                </c:pt>
                <c:pt idx="26622">
                  <c:v>963867741</c:v>
                </c:pt>
                <c:pt idx="26623">
                  <c:v>963867741</c:v>
                </c:pt>
                <c:pt idx="26624">
                  <c:v>963867741</c:v>
                </c:pt>
                <c:pt idx="26625">
                  <c:v>963867741</c:v>
                </c:pt>
                <c:pt idx="26626">
                  <c:v>963867741</c:v>
                </c:pt>
                <c:pt idx="26627">
                  <c:v>963867741</c:v>
                </c:pt>
                <c:pt idx="26628">
                  <c:v>963867741</c:v>
                </c:pt>
                <c:pt idx="26629">
                  <c:v>963867741</c:v>
                </c:pt>
                <c:pt idx="26630">
                  <c:v>963867741</c:v>
                </c:pt>
                <c:pt idx="26631">
                  <c:v>963867741</c:v>
                </c:pt>
                <c:pt idx="26632">
                  <c:v>963910557</c:v>
                </c:pt>
                <c:pt idx="26633">
                  <c:v>963910557</c:v>
                </c:pt>
                <c:pt idx="26634">
                  <c:v>963910557</c:v>
                </c:pt>
                <c:pt idx="26635">
                  <c:v>963910557</c:v>
                </c:pt>
                <c:pt idx="26636">
                  <c:v>963958053</c:v>
                </c:pt>
                <c:pt idx="26637">
                  <c:v>963958053</c:v>
                </c:pt>
                <c:pt idx="26638">
                  <c:v>963958053</c:v>
                </c:pt>
                <c:pt idx="26639">
                  <c:v>963958053</c:v>
                </c:pt>
                <c:pt idx="26640">
                  <c:v>963958053</c:v>
                </c:pt>
                <c:pt idx="26641">
                  <c:v>963958053</c:v>
                </c:pt>
                <c:pt idx="26642">
                  <c:v>963998893</c:v>
                </c:pt>
                <c:pt idx="26643">
                  <c:v>963998893</c:v>
                </c:pt>
                <c:pt idx="26644">
                  <c:v>963998893</c:v>
                </c:pt>
                <c:pt idx="26645">
                  <c:v>963998893</c:v>
                </c:pt>
                <c:pt idx="26646">
                  <c:v>963998893</c:v>
                </c:pt>
                <c:pt idx="26647">
                  <c:v>963998893</c:v>
                </c:pt>
                <c:pt idx="26648">
                  <c:v>963998893</c:v>
                </c:pt>
                <c:pt idx="26649">
                  <c:v>963998893</c:v>
                </c:pt>
                <c:pt idx="26650">
                  <c:v>963998893</c:v>
                </c:pt>
                <c:pt idx="26651">
                  <c:v>964028993</c:v>
                </c:pt>
                <c:pt idx="26652">
                  <c:v>964028993</c:v>
                </c:pt>
                <c:pt idx="26653">
                  <c:v>964028993</c:v>
                </c:pt>
                <c:pt idx="26654">
                  <c:v>964028993</c:v>
                </c:pt>
                <c:pt idx="26655">
                  <c:v>964028993</c:v>
                </c:pt>
                <c:pt idx="26656">
                  <c:v>964028993</c:v>
                </c:pt>
                <c:pt idx="26657">
                  <c:v>964028993</c:v>
                </c:pt>
                <c:pt idx="26658">
                  <c:v>964028993</c:v>
                </c:pt>
                <c:pt idx="26659">
                  <c:v>964028993</c:v>
                </c:pt>
                <c:pt idx="26660">
                  <c:v>964028993</c:v>
                </c:pt>
                <c:pt idx="26661">
                  <c:v>964028993</c:v>
                </c:pt>
                <c:pt idx="26662">
                  <c:v>964028993</c:v>
                </c:pt>
                <c:pt idx="26663">
                  <c:v>964028993</c:v>
                </c:pt>
                <c:pt idx="26664">
                  <c:v>964148642</c:v>
                </c:pt>
                <c:pt idx="26665">
                  <c:v>964148642</c:v>
                </c:pt>
                <c:pt idx="26666">
                  <c:v>964196153</c:v>
                </c:pt>
                <c:pt idx="26667">
                  <c:v>964196153</c:v>
                </c:pt>
                <c:pt idx="26668">
                  <c:v>964196153</c:v>
                </c:pt>
                <c:pt idx="26669">
                  <c:v>964196153</c:v>
                </c:pt>
                <c:pt idx="26670">
                  <c:v>964196153</c:v>
                </c:pt>
                <c:pt idx="26671">
                  <c:v>964196153</c:v>
                </c:pt>
                <c:pt idx="26672">
                  <c:v>964196153</c:v>
                </c:pt>
                <c:pt idx="26673">
                  <c:v>964196153</c:v>
                </c:pt>
                <c:pt idx="26674">
                  <c:v>964196153</c:v>
                </c:pt>
                <c:pt idx="26675">
                  <c:v>964196153</c:v>
                </c:pt>
                <c:pt idx="26676">
                  <c:v>964196153</c:v>
                </c:pt>
                <c:pt idx="26677">
                  <c:v>964196153</c:v>
                </c:pt>
                <c:pt idx="26678">
                  <c:v>964196153</c:v>
                </c:pt>
                <c:pt idx="26679">
                  <c:v>964488752</c:v>
                </c:pt>
                <c:pt idx="26680">
                  <c:v>964488752</c:v>
                </c:pt>
                <c:pt idx="26681">
                  <c:v>964488752</c:v>
                </c:pt>
                <c:pt idx="26682">
                  <c:v>964488752</c:v>
                </c:pt>
                <c:pt idx="26683">
                  <c:v>964488752</c:v>
                </c:pt>
                <c:pt idx="26684">
                  <c:v>964488752</c:v>
                </c:pt>
                <c:pt idx="26685">
                  <c:v>964488752</c:v>
                </c:pt>
                <c:pt idx="26686">
                  <c:v>964488752</c:v>
                </c:pt>
                <c:pt idx="26687">
                  <c:v>964488752</c:v>
                </c:pt>
                <c:pt idx="26688">
                  <c:v>964488752</c:v>
                </c:pt>
                <c:pt idx="26689">
                  <c:v>964822915</c:v>
                </c:pt>
                <c:pt idx="26690">
                  <c:v>964822915</c:v>
                </c:pt>
                <c:pt idx="26691">
                  <c:v>964822915</c:v>
                </c:pt>
                <c:pt idx="26692">
                  <c:v>964822915</c:v>
                </c:pt>
                <c:pt idx="26693">
                  <c:v>964822915</c:v>
                </c:pt>
                <c:pt idx="26694">
                  <c:v>964822915</c:v>
                </c:pt>
                <c:pt idx="26695">
                  <c:v>964822915</c:v>
                </c:pt>
                <c:pt idx="26696">
                  <c:v>964822915</c:v>
                </c:pt>
                <c:pt idx="26697">
                  <c:v>964822915</c:v>
                </c:pt>
                <c:pt idx="26698">
                  <c:v>965532992</c:v>
                </c:pt>
                <c:pt idx="26699">
                  <c:v>965532992</c:v>
                </c:pt>
                <c:pt idx="26700">
                  <c:v>966213545</c:v>
                </c:pt>
                <c:pt idx="26701">
                  <c:v>966213545</c:v>
                </c:pt>
                <c:pt idx="26702">
                  <c:v>966213545</c:v>
                </c:pt>
                <c:pt idx="26703">
                  <c:v>966213545</c:v>
                </c:pt>
                <c:pt idx="26704">
                  <c:v>966213545</c:v>
                </c:pt>
                <c:pt idx="26705">
                  <c:v>966213545</c:v>
                </c:pt>
                <c:pt idx="26706">
                  <c:v>966213545</c:v>
                </c:pt>
                <c:pt idx="26707">
                  <c:v>966828258</c:v>
                </c:pt>
                <c:pt idx="26708">
                  <c:v>966828258</c:v>
                </c:pt>
                <c:pt idx="26709">
                  <c:v>966828258</c:v>
                </c:pt>
                <c:pt idx="26710">
                  <c:v>966828258</c:v>
                </c:pt>
                <c:pt idx="26711">
                  <c:v>966828258</c:v>
                </c:pt>
                <c:pt idx="26712">
                  <c:v>966828258</c:v>
                </c:pt>
                <c:pt idx="26713">
                  <c:v>966828258</c:v>
                </c:pt>
                <c:pt idx="26714">
                  <c:v>966828258</c:v>
                </c:pt>
                <c:pt idx="26715">
                  <c:v>966828258</c:v>
                </c:pt>
                <c:pt idx="26716">
                  <c:v>966828258</c:v>
                </c:pt>
                <c:pt idx="26717">
                  <c:v>966828258</c:v>
                </c:pt>
                <c:pt idx="26718">
                  <c:v>966828258</c:v>
                </c:pt>
                <c:pt idx="26719">
                  <c:v>966828258</c:v>
                </c:pt>
                <c:pt idx="26720">
                  <c:v>966828258</c:v>
                </c:pt>
                <c:pt idx="26721">
                  <c:v>966828258</c:v>
                </c:pt>
                <c:pt idx="26722">
                  <c:v>966828258</c:v>
                </c:pt>
                <c:pt idx="26723">
                  <c:v>966828258</c:v>
                </c:pt>
                <c:pt idx="26724">
                  <c:v>966828258</c:v>
                </c:pt>
                <c:pt idx="26725">
                  <c:v>966828258</c:v>
                </c:pt>
                <c:pt idx="26726">
                  <c:v>966828258</c:v>
                </c:pt>
                <c:pt idx="26727">
                  <c:v>966948290</c:v>
                </c:pt>
                <c:pt idx="26728">
                  <c:v>966948290</c:v>
                </c:pt>
                <c:pt idx="26729">
                  <c:v>966948290</c:v>
                </c:pt>
                <c:pt idx="26730">
                  <c:v>966948290</c:v>
                </c:pt>
                <c:pt idx="26731">
                  <c:v>966948290</c:v>
                </c:pt>
                <c:pt idx="26732">
                  <c:v>966948290</c:v>
                </c:pt>
                <c:pt idx="26733">
                  <c:v>966948290</c:v>
                </c:pt>
                <c:pt idx="26734">
                  <c:v>966948290</c:v>
                </c:pt>
                <c:pt idx="26735">
                  <c:v>966948290</c:v>
                </c:pt>
                <c:pt idx="26736">
                  <c:v>966948290</c:v>
                </c:pt>
                <c:pt idx="26737">
                  <c:v>966948290</c:v>
                </c:pt>
                <c:pt idx="26738">
                  <c:v>967559382</c:v>
                </c:pt>
                <c:pt idx="26739">
                  <c:v>967559382</c:v>
                </c:pt>
                <c:pt idx="26740">
                  <c:v>967559382</c:v>
                </c:pt>
                <c:pt idx="26741">
                  <c:v>967559382</c:v>
                </c:pt>
                <c:pt idx="26742">
                  <c:v>967559382</c:v>
                </c:pt>
                <c:pt idx="26743">
                  <c:v>967559382</c:v>
                </c:pt>
                <c:pt idx="26744">
                  <c:v>967559382</c:v>
                </c:pt>
                <c:pt idx="26745">
                  <c:v>967559382</c:v>
                </c:pt>
                <c:pt idx="26746">
                  <c:v>967559382</c:v>
                </c:pt>
                <c:pt idx="26747">
                  <c:v>967559382</c:v>
                </c:pt>
                <c:pt idx="26748">
                  <c:v>967559382</c:v>
                </c:pt>
                <c:pt idx="26749">
                  <c:v>967559382</c:v>
                </c:pt>
                <c:pt idx="26750">
                  <c:v>967559382</c:v>
                </c:pt>
                <c:pt idx="26751">
                  <c:v>967559382</c:v>
                </c:pt>
                <c:pt idx="26752">
                  <c:v>967559382</c:v>
                </c:pt>
                <c:pt idx="26753">
                  <c:v>967670128</c:v>
                </c:pt>
                <c:pt idx="26754">
                  <c:v>967670128</c:v>
                </c:pt>
                <c:pt idx="26755">
                  <c:v>967670128</c:v>
                </c:pt>
                <c:pt idx="26756">
                  <c:v>967670128</c:v>
                </c:pt>
                <c:pt idx="26757">
                  <c:v>967670128</c:v>
                </c:pt>
                <c:pt idx="26758">
                  <c:v>967670128</c:v>
                </c:pt>
                <c:pt idx="26759">
                  <c:v>967670128</c:v>
                </c:pt>
                <c:pt idx="26760">
                  <c:v>967670128</c:v>
                </c:pt>
                <c:pt idx="26761">
                  <c:v>967670128</c:v>
                </c:pt>
                <c:pt idx="26762">
                  <c:v>967670128</c:v>
                </c:pt>
                <c:pt idx="26763">
                  <c:v>967670128</c:v>
                </c:pt>
                <c:pt idx="26764">
                  <c:v>967670128</c:v>
                </c:pt>
                <c:pt idx="26765">
                  <c:v>967670128</c:v>
                </c:pt>
                <c:pt idx="26766">
                  <c:v>967670128</c:v>
                </c:pt>
                <c:pt idx="26767">
                  <c:v>967670128</c:v>
                </c:pt>
                <c:pt idx="26768">
                  <c:v>967670128</c:v>
                </c:pt>
                <c:pt idx="26769">
                  <c:v>967670128</c:v>
                </c:pt>
                <c:pt idx="26770">
                  <c:v>967670128</c:v>
                </c:pt>
                <c:pt idx="26771">
                  <c:v>967670128</c:v>
                </c:pt>
                <c:pt idx="26772">
                  <c:v>967670128</c:v>
                </c:pt>
                <c:pt idx="26773">
                  <c:v>967670128</c:v>
                </c:pt>
                <c:pt idx="26774">
                  <c:v>967670128</c:v>
                </c:pt>
                <c:pt idx="26775">
                  <c:v>967670128</c:v>
                </c:pt>
                <c:pt idx="26776">
                  <c:v>967670128</c:v>
                </c:pt>
                <c:pt idx="26777">
                  <c:v>967670128</c:v>
                </c:pt>
                <c:pt idx="26778">
                  <c:v>967670128</c:v>
                </c:pt>
                <c:pt idx="26779">
                  <c:v>967870626</c:v>
                </c:pt>
                <c:pt idx="26780">
                  <c:v>967870626</c:v>
                </c:pt>
                <c:pt idx="26781">
                  <c:v>967870626</c:v>
                </c:pt>
                <c:pt idx="26782">
                  <c:v>967870626</c:v>
                </c:pt>
                <c:pt idx="26783">
                  <c:v>967870626</c:v>
                </c:pt>
                <c:pt idx="26784">
                  <c:v>967870626</c:v>
                </c:pt>
                <c:pt idx="26785">
                  <c:v>967870626</c:v>
                </c:pt>
                <c:pt idx="26786">
                  <c:v>967870626</c:v>
                </c:pt>
                <c:pt idx="26787">
                  <c:v>967870626</c:v>
                </c:pt>
                <c:pt idx="26788">
                  <c:v>967870626</c:v>
                </c:pt>
                <c:pt idx="26789">
                  <c:v>967870626</c:v>
                </c:pt>
                <c:pt idx="26790">
                  <c:v>967870626</c:v>
                </c:pt>
                <c:pt idx="26791">
                  <c:v>967870626</c:v>
                </c:pt>
                <c:pt idx="26792">
                  <c:v>967870626</c:v>
                </c:pt>
                <c:pt idx="26793">
                  <c:v>968263770</c:v>
                </c:pt>
                <c:pt idx="26794">
                  <c:v>968263770</c:v>
                </c:pt>
                <c:pt idx="26795">
                  <c:v>968454515</c:v>
                </c:pt>
                <c:pt idx="26796">
                  <c:v>968454515</c:v>
                </c:pt>
                <c:pt idx="26797">
                  <c:v>968491500</c:v>
                </c:pt>
                <c:pt idx="26798">
                  <c:v>968527638</c:v>
                </c:pt>
                <c:pt idx="26799">
                  <c:v>968527638</c:v>
                </c:pt>
                <c:pt idx="26800">
                  <c:v>968527638</c:v>
                </c:pt>
                <c:pt idx="26801">
                  <c:v>968527638</c:v>
                </c:pt>
                <c:pt idx="26802">
                  <c:v>968527638</c:v>
                </c:pt>
                <c:pt idx="26803">
                  <c:v>968527638</c:v>
                </c:pt>
                <c:pt idx="26804">
                  <c:v>968527638</c:v>
                </c:pt>
                <c:pt idx="26805">
                  <c:v>968527638</c:v>
                </c:pt>
                <c:pt idx="26806">
                  <c:v>968865533</c:v>
                </c:pt>
                <c:pt idx="26807">
                  <c:v>968865533</c:v>
                </c:pt>
                <c:pt idx="26808">
                  <c:v>968897211</c:v>
                </c:pt>
                <c:pt idx="26809">
                  <c:v>968897211</c:v>
                </c:pt>
                <c:pt idx="26810">
                  <c:v>968897211</c:v>
                </c:pt>
                <c:pt idx="26811">
                  <c:v>968897211</c:v>
                </c:pt>
                <c:pt idx="26812">
                  <c:v>968897211</c:v>
                </c:pt>
                <c:pt idx="26813">
                  <c:v>968897211</c:v>
                </c:pt>
                <c:pt idx="26814">
                  <c:v>968897211</c:v>
                </c:pt>
                <c:pt idx="26815">
                  <c:v>968897211</c:v>
                </c:pt>
                <c:pt idx="26816">
                  <c:v>968897211</c:v>
                </c:pt>
                <c:pt idx="26817">
                  <c:v>968897211</c:v>
                </c:pt>
                <c:pt idx="26818">
                  <c:v>968897211</c:v>
                </c:pt>
                <c:pt idx="26819">
                  <c:v>968897211</c:v>
                </c:pt>
                <c:pt idx="26820">
                  <c:v>968897211</c:v>
                </c:pt>
                <c:pt idx="26821">
                  <c:v>968897211</c:v>
                </c:pt>
                <c:pt idx="26822">
                  <c:v>968897211</c:v>
                </c:pt>
                <c:pt idx="26823">
                  <c:v>968897211</c:v>
                </c:pt>
                <c:pt idx="26824">
                  <c:v>968964711</c:v>
                </c:pt>
                <c:pt idx="26825">
                  <c:v>968964711</c:v>
                </c:pt>
                <c:pt idx="26826">
                  <c:v>968964711</c:v>
                </c:pt>
                <c:pt idx="26827">
                  <c:v>969030125</c:v>
                </c:pt>
                <c:pt idx="26828">
                  <c:v>969030125</c:v>
                </c:pt>
                <c:pt idx="26829">
                  <c:v>969030125</c:v>
                </c:pt>
                <c:pt idx="26830">
                  <c:v>969030125</c:v>
                </c:pt>
                <c:pt idx="26831">
                  <c:v>969030125</c:v>
                </c:pt>
                <c:pt idx="26832">
                  <c:v>969030125</c:v>
                </c:pt>
                <c:pt idx="26833">
                  <c:v>969030125</c:v>
                </c:pt>
                <c:pt idx="26834">
                  <c:v>969030125</c:v>
                </c:pt>
                <c:pt idx="26835">
                  <c:v>969030125</c:v>
                </c:pt>
                <c:pt idx="26836">
                  <c:v>969030125</c:v>
                </c:pt>
                <c:pt idx="26837">
                  <c:v>969030125</c:v>
                </c:pt>
                <c:pt idx="26838">
                  <c:v>969030125</c:v>
                </c:pt>
                <c:pt idx="26839">
                  <c:v>969030125</c:v>
                </c:pt>
                <c:pt idx="26840">
                  <c:v>969030125</c:v>
                </c:pt>
                <c:pt idx="26841">
                  <c:v>969030125</c:v>
                </c:pt>
                <c:pt idx="26842">
                  <c:v>969197144</c:v>
                </c:pt>
                <c:pt idx="26843">
                  <c:v>969197144</c:v>
                </c:pt>
                <c:pt idx="26844">
                  <c:v>969197144</c:v>
                </c:pt>
                <c:pt idx="26845">
                  <c:v>969197144</c:v>
                </c:pt>
                <c:pt idx="26846">
                  <c:v>969197144</c:v>
                </c:pt>
                <c:pt idx="26847">
                  <c:v>969197144</c:v>
                </c:pt>
                <c:pt idx="26848">
                  <c:v>969197144</c:v>
                </c:pt>
                <c:pt idx="26849">
                  <c:v>969197144</c:v>
                </c:pt>
                <c:pt idx="26850">
                  <c:v>969197144</c:v>
                </c:pt>
                <c:pt idx="26851">
                  <c:v>969197144</c:v>
                </c:pt>
                <c:pt idx="26852">
                  <c:v>969197144</c:v>
                </c:pt>
                <c:pt idx="26853">
                  <c:v>969197144</c:v>
                </c:pt>
                <c:pt idx="26854">
                  <c:v>969197144</c:v>
                </c:pt>
                <c:pt idx="26855">
                  <c:v>969197144</c:v>
                </c:pt>
                <c:pt idx="26856">
                  <c:v>969197144</c:v>
                </c:pt>
                <c:pt idx="26857">
                  <c:v>969197144</c:v>
                </c:pt>
                <c:pt idx="26858">
                  <c:v>969197144</c:v>
                </c:pt>
                <c:pt idx="26859">
                  <c:v>969197144</c:v>
                </c:pt>
                <c:pt idx="26860">
                  <c:v>969197144</c:v>
                </c:pt>
                <c:pt idx="26861">
                  <c:v>969197144</c:v>
                </c:pt>
                <c:pt idx="26862">
                  <c:v>969197144</c:v>
                </c:pt>
                <c:pt idx="26863">
                  <c:v>969197144</c:v>
                </c:pt>
                <c:pt idx="26864">
                  <c:v>969268816</c:v>
                </c:pt>
                <c:pt idx="26865">
                  <c:v>969268816</c:v>
                </c:pt>
                <c:pt idx="26866">
                  <c:v>969268816</c:v>
                </c:pt>
                <c:pt idx="26867">
                  <c:v>969268816</c:v>
                </c:pt>
                <c:pt idx="26868">
                  <c:v>969268816</c:v>
                </c:pt>
                <c:pt idx="26869">
                  <c:v>969268816</c:v>
                </c:pt>
                <c:pt idx="26870">
                  <c:v>969460571</c:v>
                </c:pt>
                <c:pt idx="26871">
                  <c:v>969460571</c:v>
                </c:pt>
                <c:pt idx="26872">
                  <c:v>969460571</c:v>
                </c:pt>
                <c:pt idx="26873">
                  <c:v>969460571</c:v>
                </c:pt>
                <c:pt idx="26874">
                  <c:v>969460571</c:v>
                </c:pt>
                <c:pt idx="26875">
                  <c:v>969460571</c:v>
                </c:pt>
                <c:pt idx="26876">
                  <c:v>969460571</c:v>
                </c:pt>
                <c:pt idx="26877">
                  <c:v>969460571</c:v>
                </c:pt>
                <c:pt idx="26878">
                  <c:v>969460571</c:v>
                </c:pt>
                <c:pt idx="26879">
                  <c:v>969460571</c:v>
                </c:pt>
                <c:pt idx="26880">
                  <c:v>969460571</c:v>
                </c:pt>
                <c:pt idx="26881">
                  <c:v>969497146</c:v>
                </c:pt>
                <c:pt idx="26882">
                  <c:v>969497146</c:v>
                </c:pt>
                <c:pt idx="26883">
                  <c:v>969497146</c:v>
                </c:pt>
                <c:pt idx="26884">
                  <c:v>969497146</c:v>
                </c:pt>
                <c:pt idx="26885">
                  <c:v>969497146</c:v>
                </c:pt>
                <c:pt idx="26886">
                  <c:v>969497146</c:v>
                </c:pt>
                <c:pt idx="26887">
                  <c:v>969497146</c:v>
                </c:pt>
                <c:pt idx="26888">
                  <c:v>969497146</c:v>
                </c:pt>
                <c:pt idx="26889">
                  <c:v>969497146</c:v>
                </c:pt>
                <c:pt idx="26890">
                  <c:v>969497146</c:v>
                </c:pt>
                <c:pt idx="26891">
                  <c:v>969497146</c:v>
                </c:pt>
                <c:pt idx="26892">
                  <c:v>969497146</c:v>
                </c:pt>
                <c:pt idx="26893">
                  <c:v>969497146</c:v>
                </c:pt>
                <c:pt idx="26894">
                  <c:v>969497146</c:v>
                </c:pt>
                <c:pt idx="26895">
                  <c:v>969497146</c:v>
                </c:pt>
                <c:pt idx="26896">
                  <c:v>969497146</c:v>
                </c:pt>
                <c:pt idx="26897">
                  <c:v>969497146</c:v>
                </c:pt>
                <c:pt idx="26898">
                  <c:v>969497146</c:v>
                </c:pt>
                <c:pt idx="26899">
                  <c:v>969497146</c:v>
                </c:pt>
                <c:pt idx="26900">
                  <c:v>969497146</c:v>
                </c:pt>
                <c:pt idx="26901">
                  <c:v>969497146</c:v>
                </c:pt>
                <c:pt idx="26902">
                  <c:v>969497146</c:v>
                </c:pt>
                <c:pt idx="26903">
                  <c:v>969497153</c:v>
                </c:pt>
                <c:pt idx="26904">
                  <c:v>969497153</c:v>
                </c:pt>
                <c:pt idx="26905">
                  <c:v>969497153</c:v>
                </c:pt>
                <c:pt idx="26906">
                  <c:v>969497153</c:v>
                </c:pt>
                <c:pt idx="26907">
                  <c:v>969497153</c:v>
                </c:pt>
                <c:pt idx="26908">
                  <c:v>969497153</c:v>
                </c:pt>
                <c:pt idx="26909">
                  <c:v>969497153</c:v>
                </c:pt>
                <c:pt idx="26910">
                  <c:v>969497153</c:v>
                </c:pt>
                <c:pt idx="26911">
                  <c:v>969497153</c:v>
                </c:pt>
                <c:pt idx="26912">
                  <c:v>969497153</c:v>
                </c:pt>
                <c:pt idx="26913">
                  <c:v>969497153</c:v>
                </c:pt>
                <c:pt idx="26914">
                  <c:v>969497153</c:v>
                </c:pt>
                <c:pt idx="26915">
                  <c:v>969497153</c:v>
                </c:pt>
                <c:pt idx="26916">
                  <c:v>969497153</c:v>
                </c:pt>
                <c:pt idx="26917">
                  <c:v>969497153</c:v>
                </c:pt>
                <c:pt idx="26918">
                  <c:v>969497153</c:v>
                </c:pt>
                <c:pt idx="26919">
                  <c:v>969497153</c:v>
                </c:pt>
                <c:pt idx="26920">
                  <c:v>969497153</c:v>
                </c:pt>
                <c:pt idx="26921">
                  <c:v>969497153</c:v>
                </c:pt>
                <c:pt idx="26922">
                  <c:v>969497153</c:v>
                </c:pt>
                <c:pt idx="26923">
                  <c:v>969497153</c:v>
                </c:pt>
                <c:pt idx="26924">
                  <c:v>969497153</c:v>
                </c:pt>
                <c:pt idx="26925">
                  <c:v>969497153</c:v>
                </c:pt>
                <c:pt idx="26926">
                  <c:v>969497153</c:v>
                </c:pt>
                <c:pt idx="26927">
                  <c:v>969497153</c:v>
                </c:pt>
                <c:pt idx="26928">
                  <c:v>969497153</c:v>
                </c:pt>
                <c:pt idx="26929">
                  <c:v>969609531</c:v>
                </c:pt>
                <c:pt idx="26930">
                  <c:v>969777242</c:v>
                </c:pt>
                <c:pt idx="26931">
                  <c:v>970291526</c:v>
                </c:pt>
                <c:pt idx="26932">
                  <c:v>970291526</c:v>
                </c:pt>
                <c:pt idx="26933">
                  <c:v>970291526</c:v>
                </c:pt>
                <c:pt idx="26934">
                  <c:v>970291526</c:v>
                </c:pt>
                <c:pt idx="26935">
                  <c:v>970291526</c:v>
                </c:pt>
                <c:pt idx="26936">
                  <c:v>970291526</c:v>
                </c:pt>
                <c:pt idx="26937">
                  <c:v>970291526</c:v>
                </c:pt>
                <c:pt idx="26938">
                  <c:v>970291526</c:v>
                </c:pt>
                <c:pt idx="26939">
                  <c:v>970291526</c:v>
                </c:pt>
                <c:pt idx="26940">
                  <c:v>970291526</c:v>
                </c:pt>
                <c:pt idx="26941">
                  <c:v>970291526</c:v>
                </c:pt>
                <c:pt idx="26942">
                  <c:v>970291526</c:v>
                </c:pt>
                <c:pt idx="26943">
                  <c:v>970291526</c:v>
                </c:pt>
                <c:pt idx="26944">
                  <c:v>970291526</c:v>
                </c:pt>
                <c:pt idx="26945">
                  <c:v>970291526</c:v>
                </c:pt>
                <c:pt idx="26946">
                  <c:v>970291526</c:v>
                </c:pt>
                <c:pt idx="26947">
                  <c:v>970291526</c:v>
                </c:pt>
                <c:pt idx="26948">
                  <c:v>970291526</c:v>
                </c:pt>
                <c:pt idx="26949">
                  <c:v>970629728</c:v>
                </c:pt>
                <c:pt idx="26950">
                  <c:v>970629728</c:v>
                </c:pt>
                <c:pt idx="26951">
                  <c:v>970629728</c:v>
                </c:pt>
                <c:pt idx="26952">
                  <c:v>970629728</c:v>
                </c:pt>
                <c:pt idx="26953">
                  <c:v>970629728</c:v>
                </c:pt>
                <c:pt idx="26954">
                  <c:v>970629728</c:v>
                </c:pt>
                <c:pt idx="26955">
                  <c:v>970629728</c:v>
                </c:pt>
                <c:pt idx="26956">
                  <c:v>970629728</c:v>
                </c:pt>
                <c:pt idx="26957">
                  <c:v>970629728</c:v>
                </c:pt>
                <c:pt idx="26958">
                  <c:v>970629728</c:v>
                </c:pt>
                <c:pt idx="26959">
                  <c:v>970629728</c:v>
                </c:pt>
                <c:pt idx="26960">
                  <c:v>970780477</c:v>
                </c:pt>
                <c:pt idx="26961">
                  <c:v>970780477</c:v>
                </c:pt>
                <c:pt idx="26962">
                  <c:v>970780477</c:v>
                </c:pt>
                <c:pt idx="26963">
                  <c:v>970780477</c:v>
                </c:pt>
                <c:pt idx="26964">
                  <c:v>970780477</c:v>
                </c:pt>
                <c:pt idx="26965">
                  <c:v>970780477</c:v>
                </c:pt>
                <c:pt idx="26966">
                  <c:v>970780477</c:v>
                </c:pt>
                <c:pt idx="26967">
                  <c:v>970780477</c:v>
                </c:pt>
                <c:pt idx="26968">
                  <c:v>970780477</c:v>
                </c:pt>
                <c:pt idx="26969">
                  <c:v>970780477</c:v>
                </c:pt>
                <c:pt idx="26970">
                  <c:v>970780477</c:v>
                </c:pt>
                <c:pt idx="26971">
                  <c:v>970780477</c:v>
                </c:pt>
                <c:pt idx="26972">
                  <c:v>970780477</c:v>
                </c:pt>
                <c:pt idx="26973">
                  <c:v>970780477</c:v>
                </c:pt>
                <c:pt idx="26974">
                  <c:v>970780477</c:v>
                </c:pt>
                <c:pt idx="26975">
                  <c:v>970780477</c:v>
                </c:pt>
                <c:pt idx="26976">
                  <c:v>970780477</c:v>
                </c:pt>
                <c:pt idx="26977">
                  <c:v>970780477</c:v>
                </c:pt>
                <c:pt idx="26978">
                  <c:v>970780477</c:v>
                </c:pt>
                <c:pt idx="26979">
                  <c:v>970780477</c:v>
                </c:pt>
                <c:pt idx="26980">
                  <c:v>970780477</c:v>
                </c:pt>
                <c:pt idx="26981">
                  <c:v>970780477</c:v>
                </c:pt>
                <c:pt idx="26982">
                  <c:v>970780477</c:v>
                </c:pt>
                <c:pt idx="26983">
                  <c:v>970879166</c:v>
                </c:pt>
                <c:pt idx="26984">
                  <c:v>970879166</c:v>
                </c:pt>
                <c:pt idx="26985">
                  <c:v>970879166</c:v>
                </c:pt>
                <c:pt idx="26986">
                  <c:v>970879166</c:v>
                </c:pt>
                <c:pt idx="26987">
                  <c:v>970879166</c:v>
                </c:pt>
                <c:pt idx="26988">
                  <c:v>970879166</c:v>
                </c:pt>
                <c:pt idx="26989">
                  <c:v>970879166</c:v>
                </c:pt>
                <c:pt idx="26990">
                  <c:v>970879166</c:v>
                </c:pt>
                <c:pt idx="26991">
                  <c:v>970879166</c:v>
                </c:pt>
                <c:pt idx="26992">
                  <c:v>970879166</c:v>
                </c:pt>
                <c:pt idx="26993">
                  <c:v>970879166</c:v>
                </c:pt>
                <c:pt idx="26994">
                  <c:v>970879166</c:v>
                </c:pt>
                <c:pt idx="26995">
                  <c:v>970879166</c:v>
                </c:pt>
                <c:pt idx="26996">
                  <c:v>970879166</c:v>
                </c:pt>
                <c:pt idx="26997">
                  <c:v>970879166</c:v>
                </c:pt>
                <c:pt idx="26998">
                  <c:v>970879166</c:v>
                </c:pt>
                <c:pt idx="26999">
                  <c:v>970879166</c:v>
                </c:pt>
                <c:pt idx="27000">
                  <c:v>970990362</c:v>
                </c:pt>
                <c:pt idx="27001">
                  <c:v>970990362</c:v>
                </c:pt>
                <c:pt idx="27002">
                  <c:v>970990362</c:v>
                </c:pt>
                <c:pt idx="27003">
                  <c:v>970990362</c:v>
                </c:pt>
                <c:pt idx="27004">
                  <c:v>970990362</c:v>
                </c:pt>
                <c:pt idx="27005">
                  <c:v>970990362</c:v>
                </c:pt>
                <c:pt idx="27006">
                  <c:v>971000121</c:v>
                </c:pt>
                <c:pt idx="27007">
                  <c:v>971000121</c:v>
                </c:pt>
                <c:pt idx="27008">
                  <c:v>971000121</c:v>
                </c:pt>
                <c:pt idx="27009">
                  <c:v>971000121</c:v>
                </c:pt>
                <c:pt idx="27010">
                  <c:v>971000121</c:v>
                </c:pt>
                <c:pt idx="27011">
                  <c:v>971000121</c:v>
                </c:pt>
                <c:pt idx="27012">
                  <c:v>971000121</c:v>
                </c:pt>
                <c:pt idx="27013">
                  <c:v>971000121</c:v>
                </c:pt>
                <c:pt idx="27014">
                  <c:v>971000121</c:v>
                </c:pt>
                <c:pt idx="27015">
                  <c:v>971000121</c:v>
                </c:pt>
                <c:pt idx="27016">
                  <c:v>971000121</c:v>
                </c:pt>
                <c:pt idx="27017">
                  <c:v>971000121</c:v>
                </c:pt>
                <c:pt idx="27018">
                  <c:v>971665252</c:v>
                </c:pt>
                <c:pt idx="27019">
                  <c:v>971665252</c:v>
                </c:pt>
                <c:pt idx="27020">
                  <c:v>971665252</c:v>
                </c:pt>
                <c:pt idx="27021">
                  <c:v>971665252</c:v>
                </c:pt>
                <c:pt idx="27022">
                  <c:v>971665252</c:v>
                </c:pt>
                <c:pt idx="27023">
                  <c:v>971665252</c:v>
                </c:pt>
                <c:pt idx="27024">
                  <c:v>971665252</c:v>
                </c:pt>
                <c:pt idx="27025">
                  <c:v>971665252</c:v>
                </c:pt>
                <c:pt idx="27026">
                  <c:v>971665252</c:v>
                </c:pt>
                <c:pt idx="27027">
                  <c:v>971665252</c:v>
                </c:pt>
                <c:pt idx="27028">
                  <c:v>971665252</c:v>
                </c:pt>
                <c:pt idx="27029">
                  <c:v>971665252</c:v>
                </c:pt>
                <c:pt idx="27030">
                  <c:v>971665252</c:v>
                </c:pt>
                <c:pt idx="27031">
                  <c:v>971665252</c:v>
                </c:pt>
                <c:pt idx="27032">
                  <c:v>971665252</c:v>
                </c:pt>
                <c:pt idx="27033">
                  <c:v>971665252</c:v>
                </c:pt>
                <c:pt idx="27034">
                  <c:v>971665252</c:v>
                </c:pt>
                <c:pt idx="27035">
                  <c:v>971704473</c:v>
                </c:pt>
                <c:pt idx="27036">
                  <c:v>971704473</c:v>
                </c:pt>
                <c:pt idx="27037">
                  <c:v>971704473</c:v>
                </c:pt>
                <c:pt idx="27038">
                  <c:v>971704473</c:v>
                </c:pt>
                <c:pt idx="27039">
                  <c:v>971704473</c:v>
                </c:pt>
                <c:pt idx="27040">
                  <c:v>971704473</c:v>
                </c:pt>
                <c:pt idx="27041">
                  <c:v>971704473</c:v>
                </c:pt>
                <c:pt idx="27042">
                  <c:v>971704473</c:v>
                </c:pt>
                <c:pt idx="27043">
                  <c:v>971704473</c:v>
                </c:pt>
                <c:pt idx="27044">
                  <c:v>971704473</c:v>
                </c:pt>
                <c:pt idx="27045">
                  <c:v>971704473</c:v>
                </c:pt>
                <c:pt idx="27046">
                  <c:v>971704473</c:v>
                </c:pt>
                <c:pt idx="27047">
                  <c:v>971704473</c:v>
                </c:pt>
                <c:pt idx="27048">
                  <c:v>971704473</c:v>
                </c:pt>
                <c:pt idx="27049">
                  <c:v>971704473</c:v>
                </c:pt>
                <c:pt idx="27050">
                  <c:v>971704473</c:v>
                </c:pt>
                <c:pt idx="27051">
                  <c:v>971704473</c:v>
                </c:pt>
                <c:pt idx="27052">
                  <c:v>971704473</c:v>
                </c:pt>
                <c:pt idx="27053">
                  <c:v>971704473</c:v>
                </c:pt>
                <c:pt idx="27054">
                  <c:v>971704473</c:v>
                </c:pt>
                <c:pt idx="27055">
                  <c:v>971704473</c:v>
                </c:pt>
                <c:pt idx="27056">
                  <c:v>971928848</c:v>
                </c:pt>
                <c:pt idx="27057">
                  <c:v>971928848</c:v>
                </c:pt>
                <c:pt idx="27058">
                  <c:v>971928848</c:v>
                </c:pt>
                <c:pt idx="27059">
                  <c:v>971928848</c:v>
                </c:pt>
                <c:pt idx="27060">
                  <c:v>971928848</c:v>
                </c:pt>
                <c:pt idx="27061">
                  <c:v>971928848</c:v>
                </c:pt>
                <c:pt idx="27062">
                  <c:v>971928848</c:v>
                </c:pt>
                <c:pt idx="27063">
                  <c:v>971928848</c:v>
                </c:pt>
                <c:pt idx="27064">
                  <c:v>972607843</c:v>
                </c:pt>
                <c:pt idx="27065">
                  <c:v>972607843</c:v>
                </c:pt>
                <c:pt idx="27066">
                  <c:v>972607843</c:v>
                </c:pt>
                <c:pt idx="27067">
                  <c:v>972607843</c:v>
                </c:pt>
                <c:pt idx="27068">
                  <c:v>972607843</c:v>
                </c:pt>
                <c:pt idx="27069">
                  <c:v>972607843</c:v>
                </c:pt>
                <c:pt idx="27070">
                  <c:v>972607843</c:v>
                </c:pt>
                <c:pt idx="27071">
                  <c:v>972607843</c:v>
                </c:pt>
                <c:pt idx="27072">
                  <c:v>972607843</c:v>
                </c:pt>
                <c:pt idx="27073">
                  <c:v>972607843</c:v>
                </c:pt>
                <c:pt idx="27074">
                  <c:v>972607843</c:v>
                </c:pt>
                <c:pt idx="27075">
                  <c:v>972607843</c:v>
                </c:pt>
                <c:pt idx="27076">
                  <c:v>972607843</c:v>
                </c:pt>
                <c:pt idx="27077">
                  <c:v>972607843</c:v>
                </c:pt>
                <c:pt idx="27078">
                  <c:v>972607843</c:v>
                </c:pt>
                <c:pt idx="27079">
                  <c:v>972607843</c:v>
                </c:pt>
                <c:pt idx="27080">
                  <c:v>972607843</c:v>
                </c:pt>
                <c:pt idx="27081">
                  <c:v>972607843</c:v>
                </c:pt>
                <c:pt idx="27082">
                  <c:v>972607843</c:v>
                </c:pt>
                <c:pt idx="27083">
                  <c:v>972863768</c:v>
                </c:pt>
                <c:pt idx="27084">
                  <c:v>972863768</c:v>
                </c:pt>
                <c:pt idx="27085">
                  <c:v>972863768</c:v>
                </c:pt>
                <c:pt idx="27086">
                  <c:v>972863768</c:v>
                </c:pt>
                <c:pt idx="27087">
                  <c:v>972863768</c:v>
                </c:pt>
                <c:pt idx="27088">
                  <c:v>972863768</c:v>
                </c:pt>
                <c:pt idx="27089">
                  <c:v>972863768</c:v>
                </c:pt>
                <c:pt idx="27090">
                  <c:v>972863768</c:v>
                </c:pt>
                <c:pt idx="27091">
                  <c:v>972863768</c:v>
                </c:pt>
                <c:pt idx="27092">
                  <c:v>972863768</c:v>
                </c:pt>
                <c:pt idx="27093">
                  <c:v>972863768</c:v>
                </c:pt>
                <c:pt idx="27094">
                  <c:v>972863768</c:v>
                </c:pt>
                <c:pt idx="27095">
                  <c:v>972863768</c:v>
                </c:pt>
                <c:pt idx="27096">
                  <c:v>973001551</c:v>
                </c:pt>
                <c:pt idx="27097">
                  <c:v>973001551</c:v>
                </c:pt>
                <c:pt idx="27098">
                  <c:v>973001551</c:v>
                </c:pt>
                <c:pt idx="27099">
                  <c:v>973001551</c:v>
                </c:pt>
                <c:pt idx="27100">
                  <c:v>973001551</c:v>
                </c:pt>
                <c:pt idx="27101">
                  <c:v>973001551</c:v>
                </c:pt>
                <c:pt idx="27102">
                  <c:v>973535580</c:v>
                </c:pt>
                <c:pt idx="27103">
                  <c:v>973535580</c:v>
                </c:pt>
                <c:pt idx="27104">
                  <c:v>973535580</c:v>
                </c:pt>
                <c:pt idx="27105">
                  <c:v>973535580</c:v>
                </c:pt>
                <c:pt idx="27106">
                  <c:v>973535580</c:v>
                </c:pt>
                <c:pt idx="27107">
                  <c:v>973535580</c:v>
                </c:pt>
                <c:pt idx="27108">
                  <c:v>973535580</c:v>
                </c:pt>
                <c:pt idx="27109">
                  <c:v>973535580</c:v>
                </c:pt>
                <c:pt idx="27110">
                  <c:v>973535580</c:v>
                </c:pt>
                <c:pt idx="27111">
                  <c:v>973535580</c:v>
                </c:pt>
                <c:pt idx="27112">
                  <c:v>973615020</c:v>
                </c:pt>
                <c:pt idx="27113">
                  <c:v>973889751</c:v>
                </c:pt>
                <c:pt idx="27114">
                  <c:v>973889751</c:v>
                </c:pt>
                <c:pt idx="27115">
                  <c:v>973889751</c:v>
                </c:pt>
                <c:pt idx="27116">
                  <c:v>973889751</c:v>
                </c:pt>
                <c:pt idx="27117">
                  <c:v>973889751</c:v>
                </c:pt>
                <c:pt idx="27118">
                  <c:v>973889751</c:v>
                </c:pt>
                <c:pt idx="27119">
                  <c:v>973889751</c:v>
                </c:pt>
                <c:pt idx="27120">
                  <c:v>973889751</c:v>
                </c:pt>
                <c:pt idx="27121">
                  <c:v>973889751</c:v>
                </c:pt>
                <c:pt idx="27122">
                  <c:v>974178397</c:v>
                </c:pt>
                <c:pt idx="27123">
                  <c:v>974178397</c:v>
                </c:pt>
                <c:pt idx="27124">
                  <c:v>974178397</c:v>
                </c:pt>
                <c:pt idx="27125">
                  <c:v>974178397</c:v>
                </c:pt>
                <c:pt idx="27126">
                  <c:v>974535335</c:v>
                </c:pt>
                <c:pt idx="27127">
                  <c:v>974535335</c:v>
                </c:pt>
                <c:pt idx="27128">
                  <c:v>974535335</c:v>
                </c:pt>
                <c:pt idx="27129">
                  <c:v>974535335</c:v>
                </c:pt>
                <c:pt idx="27130">
                  <c:v>974535335</c:v>
                </c:pt>
                <c:pt idx="27131">
                  <c:v>974535335</c:v>
                </c:pt>
                <c:pt idx="27132">
                  <c:v>974535335</c:v>
                </c:pt>
                <c:pt idx="27133">
                  <c:v>974535335</c:v>
                </c:pt>
                <c:pt idx="27134">
                  <c:v>974535335</c:v>
                </c:pt>
                <c:pt idx="27135">
                  <c:v>974535335</c:v>
                </c:pt>
                <c:pt idx="27136">
                  <c:v>974535335</c:v>
                </c:pt>
                <c:pt idx="27137">
                  <c:v>974535335</c:v>
                </c:pt>
                <c:pt idx="27138">
                  <c:v>974535335</c:v>
                </c:pt>
                <c:pt idx="27139">
                  <c:v>974535335</c:v>
                </c:pt>
                <c:pt idx="27140">
                  <c:v>974535335</c:v>
                </c:pt>
                <c:pt idx="27141">
                  <c:v>974535335</c:v>
                </c:pt>
                <c:pt idx="27142">
                  <c:v>974535335</c:v>
                </c:pt>
                <c:pt idx="27143">
                  <c:v>974535335</c:v>
                </c:pt>
                <c:pt idx="27144">
                  <c:v>974535335</c:v>
                </c:pt>
                <c:pt idx="27145">
                  <c:v>974535335</c:v>
                </c:pt>
                <c:pt idx="27146">
                  <c:v>974535335</c:v>
                </c:pt>
                <c:pt idx="27147">
                  <c:v>975118599</c:v>
                </c:pt>
                <c:pt idx="27148">
                  <c:v>975118599</c:v>
                </c:pt>
                <c:pt idx="27149">
                  <c:v>975118599</c:v>
                </c:pt>
                <c:pt idx="27150">
                  <c:v>975118599</c:v>
                </c:pt>
                <c:pt idx="27151">
                  <c:v>975118599</c:v>
                </c:pt>
                <c:pt idx="27152">
                  <c:v>975118599</c:v>
                </c:pt>
                <c:pt idx="27153">
                  <c:v>975118599</c:v>
                </c:pt>
                <c:pt idx="27154">
                  <c:v>975118599</c:v>
                </c:pt>
                <c:pt idx="27155">
                  <c:v>975118599</c:v>
                </c:pt>
                <c:pt idx="27156">
                  <c:v>975196563</c:v>
                </c:pt>
                <c:pt idx="27157">
                  <c:v>975196563</c:v>
                </c:pt>
                <c:pt idx="27158">
                  <c:v>975196563</c:v>
                </c:pt>
                <c:pt idx="27159">
                  <c:v>975196563</c:v>
                </c:pt>
                <c:pt idx="27160">
                  <c:v>975196563</c:v>
                </c:pt>
                <c:pt idx="27161">
                  <c:v>975196563</c:v>
                </c:pt>
                <c:pt idx="27162">
                  <c:v>975196563</c:v>
                </c:pt>
                <c:pt idx="27163">
                  <c:v>975196563</c:v>
                </c:pt>
                <c:pt idx="27164">
                  <c:v>975196563</c:v>
                </c:pt>
                <c:pt idx="27165">
                  <c:v>975196563</c:v>
                </c:pt>
                <c:pt idx="27166">
                  <c:v>975196563</c:v>
                </c:pt>
                <c:pt idx="27167">
                  <c:v>975196563</c:v>
                </c:pt>
                <c:pt idx="27168">
                  <c:v>975196563</c:v>
                </c:pt>
                <c:pt idx="27169">
                  <c:v>975196563</c:v>
                </c:pt>
                <c:pt idx="27170">
                  <c:v>975289778</c:v>
                </c:pt>
                <c:pt idx="27171">
                  <c:v>975289778</c:v>
                </c:pt>
                <c:pt idx="27172">
                  <c:v>975294679</c:v>
                </c:pt>
                <c:pt idx="27173">
                  <c:v>975294679</c:v>
                </c:pt>
                <c:pt idx="27174">
                  <c:v>975294679</c:v>
                </c:pt>
                <c:pt idx="27175">
                  <c:v>975410660</c:v>
                </c:pt>
                <c:pt idx="27176">
                  <c:v>975410660</c:v>
                </c:pt>
                <c:pt idx="27177">
                  <c:v>975410660</c:v>
                </c:pt>
                <c:pt idx="27178">
                  <c:v>975410660</c:v>
                </c:pt>
                <c:pt idx="27179">
                  <c:v>975410660</c:v>
                </c:pt>
                <c:pt idx="27180">
                  <c:v>975410660</c:v>
                </c:pt>
                <c:pt idx="27181">
                  <c:v>975410660</c:v>
                </c:pt>
                <c:pt idx="27182">
                  <c:v>975410660</c:v>
                </c:pt>
                <c:pt idx="27183">
                  <c:v>975410660</c:v>
                </c:pt>
                <c:pt idx="27184">
                  <c:v>975410660</c:v>
                </c:pt>
                <c:pt idx="27185">
                  <c:v>975410660</c:v>
                </c:pt>
                <c:pt idx="27186">
                  <c:v>975544643</c:v>
                </c:pt>
                <c:pt idx="27187">
                  <c:v>975544643</c:v>
                </c:pt>
                <c:pt idx="27188">
                  <c:v>975544643</c:v>
                </c:pt>
                <c:pt idx="27189">
                  <c:v>975544643</c:v>
                </c:pt>
                <c:pt idx="27190">
                  <c:v>975544643</c:v>
                </c:pt>
                <c:pt idx="27191">
                  <c:v>975544643</c:v>
                </c:pt>
                <c:pt idx="27192">
                  <c:v>975544643</c:v>
                </c:pt>
                <c:pt idx="27193">
                  <c:v>975544643</c:v>
                </c:pt>
                <c:pt idx="27194">
                  <c:v>975544643</c:v>
                </c:pt>
                <c:pt idx="27195">
                  <c:v>975544643</c:v>
                </c:pt>
                <c:pt idx="27196">
                  <c:v>975544643</c:v>
                </c:pt>
                <c:pt idx="27197">
                  <c:v>975544643</c:v>
                </c:pt>
                <c:pt idx="27198">
                  <c:v>975544643</c:v>
                </c:pt>
                <c:pt idx="27199">
                  <c:v>975544643</c:v>
                </c:pt>
                <c:pt idx="27200">
                  <c:v>975544643</c:v>
                </c:pt>
                <c:pt idx="27201">
                  <c:v>975544643</c:v>
                </c:pt>
                <c:pt idx="27202">
                  <c:v>975544643</c:v>
                </c:pt>
                <c:pt idx="27203">
                  <c:v>975544643</c:v>
                </c:pt>
                <c:pt idx="27204">
                  <c:v>975544643</c:v>
                </c:pt>
                <c:pt idx="27205">
                  <c:v>975544643</c:v>
                </c:pt>
                <c:pt idx="27206">
                  <c:v>975544643</c:v>
                </c:pt>
                <c:pt idx="27207">
                  <c:v>975544643</c:v>
                </c:pt>
                <c:pt idx="27208">
                  <c:v>975544643</c:v>
                </c:pt>
                <c:pt idx="27209">
                  <c:v>975544643</c:v>
                </c:pt>
                <c:pt idx="27210">
                  <c:v>975544643</c:v>
                </c:pt>
                <c:pt idx="27211">
                  <c:v>975766670</c:v>
                </c:pt>
                <c:pt idx="27212">
                  <c:v>975766670</c:v>
                </c:pt>
                <c:pt idx="27213">
                  <c:v>975766670</c:v>
                </c:pt>
                <c:pt idx="27214">
                  <c:v>975766670</c:v>
                </c:pt>
                <c:pt idx="27215">
                  <c:v>975766670</c:v>
                </c:pt>
                <c:pt idx="27216">
                  <c:v>975766670</c:v>
                </c:pt>
                <c:pt idx="27217">
                  <c:v>975766670</c:v>
                </c:pt>
                <c:pt idx="27218">
                  <c:v>975766670</c:v>
                </c:pt>
                <c:pt idx="27219">
                  <c:v>975766670</c:v>
                </c:pt>
                <c:pt idx="27220">
                  <c:v>975766670</c:v>
                </c:pt>
                <c:pt idx="27221">
                  <c:v>975766670</c:v>
                </c:pt>
                <c:pt idx="27222">
                  <c:v>975766670</c:v>
                </c:pt>
                <c:pt idx="27223">
                  <c:v>975766670</c:v>
                </c:pt>
                <c:pt idx="27224">
                  <c:v>975766670</c:v>
                </c:pt>
                <c:pt idx="27225">
                  <c:v>975766670</c:v>
                </c:pt>
                <c:pt idx="27226">
                  <c:v>975766670</c:v>
                </c:pt>
                <c:pt idx="27227">
                  <c:v>975766670</c:v>
                </c:pt>
                <c:pt idx="27228">
                  <c:v>975766670</c:v>
                </c:pt>
                <c:pt idx="27229">
                  <c:v>975766670</c:v>
                </c:pt>
                <c:pt idx="27230">
                  <c:v>975766670</c:v>
                </c:pt>
                <c:pt idx="27231">
                  <c:v>975766670</c:v>
                </c:pt>
                <c:pt idx="27232">
                  <c:v>975766670</c:v>
                </c:pt>
                <c:pt idx="27233">
                  <c:v>975766670</c:v>
                </c:pt>
                <c:pt idx="27234">
                  <c:v>977054491</c:v>
                </c:pt>
                <c:pt idx="27235">
                  <c:v>977054491</c:v>
                </c:pt>
                <c:pt idx="27236">
                  <c:v>977054491</c:v>
                </c:pt>
                <c:pt idx="27237">
                  <c:v>977054491</c:v>
                </c:pt>
                <c:pt idx="27238">
                  <c:v>977054491</c:v>
                </c:pt>
                <c:pt idx="27239">
                  <c:v>977054491</c:v>
                </c:pt>
                <c:pt idx="27240">
                  <c:v>977054491</c:v>
                </c:pt>
                <c:pt idx="27241">
                  <c:v>977054491</c:v>
                </c:pt>
                <c:pt idx="27242">
                  <c:v>977054491</c:v>
                </c:pt>
                <c:pt idx="27243">
                  <c:v>977054491</c:v>
                </c:pt>
                <c:pt idx="27244">
                  <c:v>977054491</c:v>
                </c:pt>
                <c:pt idx="27245">
                  <c:v>977054491</c:v>
                </c:pt>
                <c:pt idx="27246">
                  <c:v>977054491</c:v>
                </c:pt>
                <c:pt idx="27247">
                  <c:v>977054491</c:v>
                </c:pt>
                <c:pt idx="27248">
                  <c:v>977054491</c:v>
                </c:pt>
                <c:pt idx="27249">
                  <c:v>977054491</c:v>
                </c:pt>
                <c:pt idx="27250">
                  <c:v>977054491</c:v>
                </c:pt>
                <c:pt idx="27251">
                  <c:v>977054491</c:v>
                </c:pt>
                <c:pt idx="27252">
                  <c:v>977054491</c:v>
                </c:pt>
                <c:pt idx="27253">
                  <c:v>977054491</c:v>
                </c:pt>
                <c:pt idx="27254">
                  <c:v>977306709</c:v>
                </c:pt>
                <c:pt idx="27255">
                  <c:v>977306709</c:v>
                </c:pt>
                <c:pt idx="27256">
                  <c:v>977306709</c:v>
                </c:pt>
                <c:pt idx="27257">
                  <c:v>977306709</c:v>
                </c:pt>
                <c:pt idx="27258">
                  <c:v>977306709</c:v>
                </c:pt>
                <c:pt idx="27259">
                  <c:v>977306709</c:v>
                </c:pt>
                <c:pt idx="27260">
                  <c:v>977306709</c:v>
                </c:pt>
                <c:pt idx="27261">
                  <c:v>977306709</c:v>
                </c:pt>
                <c:pt idx="27262">
                  <c:v>977306709</c:v>
                </c:pt>
                <c:pt idx="27263">
                  <c:v>977306709</c:v>
                </c:pt>
                <c:pt idx="27264">
                  <c:v>977306709</c:v>
                </c:pt>
                <c:pt idx="27265">
                  <c:v>977306709</c:v>
                </c:pt>
                <c:pt idx="27266">
                  <c:v>977306709</c:v>
                </c:pt>
                <c:pt idx="27267">
                  <c:v>977306709</c:v>
                </c:pt>
                <c:pt idx="27268">
                  <c:v>977306709</c:v>
                </c:pt>
                <c:pt idx="27269">
                  <c:v>977306709</c:v>
                </c:pt>
                <c:pt idx="27270">
                  <c:v>977306709</c:v>
                </c:pt>
                <c:pt idx="27271">
                  <c:v>977306709</c:v>
                </c:pt>
                <c:pt idx="27272">
                  <c:v>977306709</c:v>
                </c:pt>
                <c:pt idx="27273">
                  <c:v>977306709</c:v>
                </c:pt>
                <c:pt idx="27274">
                  <c:v>977306709</c:v>
                </c:pt>
                <c:pt idx="27275">
                  <c:v>977306709</c:v>
                </c:pt>
                <c:pt idx="27276">
                  <c:v>977505403</c:v>
                </c:pt>
                <c:pt idx="27277">
                  <c:v>977505403</c:v>
                </c:pt>
                <c:pt idx="27278">
                  <c:v>977505403</c:v>
                </c:pt>
                <c:pt idx="27279">
                  <c:v>977505403</c:v>
                </c:pt>
                <c:pt idx="27280">
                  <c:v>977505403</c:v>
                </c:pt>
                <c:pt idx="27281">
                  <c:v>977505403</c:v>
                </c:pt>
                <c:pt idx="27282">
                  <c:v>977505403</c:v>
                </c:pt>
                <c:pt idx="27283">
                  <c:v>977505403</c:v>
                </c:pt>
                <c:pt idx="27284">
                  <c:v>977505403</c:v>
                </c:pt>
                <c:pt idx="27285">
                  <c:v>977505403</c:v>
                </c:pt>
                <c:pt idx="27286">
                  <c:v>977505403</c:v>
                </c:pt>
                <c:pt idx="27287">
                  <c:v>977505403</c:v>
                </c:pt>
                <c:pt idx="27288">
                  <c:v>977505403</c:v>
                </c:pt>
                <c:pt idx="27289">
                  <c:v>977505403</c:v>
                </c:pt>
                <c:pt idx="27290">
                  <c:v>977505403</c:v>
                </c:pt>
                <c:pt idx="27291">
                  <c:v>977505403</c:v>
                </c:pt>
                <c:pt idx="27292">
                  <c:v>977505403</c:v>
                </c:pt>
                <c:pt idx="27293">
                  <c:v>977505403</c:v>
                </c:pt>
                <c:pt idx="27294">
                  <c:v>977505403</c:v>
                </c:pt>
                <c:pt idx="27295">
                  <c:v>977505403</c:v>
                </c:pt>
                <c:pt idx="27296">
                  <c:v>977505403</c:v>
                </c:pt>
                <c:pt idx="27297">
                  <c:v>977505403</c:v>
                </c:pt>
                <c:pt idx="27298">
                  <c:v>977505403</c:v>
                </c:pt>
                <c:pt idx="27299">
                  <c:v>977505403</c:v>
                </c:pt>
                <c:pt idx="27300">
                  <c:v>977565736</c:v>
                </c:pt>
                <c:pt idx="27301">
                  <c:v>977565736</c:v>
                </c:pt>
                <c:pt idx="27302">
                  <c:v>977565736</c:v>
                </c:pt>
                <c:pt idx="27303">
                  <c:v>977565736</c:v>
                </c:pt>
                <c:pt idx="27304">
                  <c:v>978111293</c:v>
                </c:pt>
                <c:pt idx="27305">
                  <c:v>978111293</c:v>
                </c:pt>
                <c:pt idx="27306">
                  <c:v>978111293</c:v>
                </c:pt>
                <c:pt idx="27307">
                  <c:v>978111293</c:v>
                </c:pt>
                <c:pt idx="27308">
                  <c:v>978111293</c:v>
                </c:pt>
                <c:pt idx="27309">
                  <c:v>978111293</c:v>
                </c:pt>
                <c:pt idx="27310">
                  <c:v>978111293</c:v>
                </c:pt>
                <c:pt idx="27311">
                  <c:v>978111293</c:v>
                </c:pt>
                <c:pt idx="27312">
                  <c:v>978111293</c:v>
                </c:pt>
                <c:pt idx="27313">
                  <c:v>978111293</c:v>
                </c:pt>
                <c:pt idx="27314">
                  <c:v>978111293</c:v>
                </c:pt>
                <c:pt idx="27315">
                  <c:v>978483605</c:v>
                </c:pt>
                <c:pt idx="27316">
                  <c:v>978483605</c:v>
                </c:pt>
                <c:pt idx="27317">
                  <c:v>978483605</c:v>
                </c:pt>
                <c:pt idx="27318">
                  <c:v>978483605</c:v>
                </c:pt>
                <c:pt idx="27319">
                  <c:v>978483605</c:v>
                </c:pt>
                <c:pt idx="27320">
                  <c:v>978483605</c:v>
                </c:pt>
                <c:pt idx="27321">
                  <c:v>978483605</c:v>
                </c:pt>
                <c:pt idx="27322">
                  <c:v>978483605</c:v>
                </c:pt>
                <c:pt idx="27323">
                  <c:v>978483605</c:v>
                </c:pt>
                <c:pt idx="27324">
                  <c:v>978483605</c:v>
                </c:pt>
                <c:pt idx="27325">
                  <c:v>978483605</c:v>
                </c:pt>
                <c:pt idx="27326">
                  <c:v>978483605</c:v>
                </c:pt>
                <c:pt idx="27327">
                  <c:v>978636151</c:v>
                </c:pt>
                <c:pt idx="27328">
                  <c:v>978636151</c:v>
                </c:pt>
                <c:pt idx="27329">
                  <c:v>978636151</c:v>
                </c:pt>
                <c:pt idx="27330">
                  <c:v>978636151</c:v>
                </c:pt>
                <c:pt idx="27331">
                  <c:v>978636151</c:v>
                </c:pt>
                <c:pt idx="27332">
                  <c:v>978636151</c:v>
                </c:pt>
                <c:pt idx="27333">
                  <c:v>978636151</c:v>
                </c:pt>
                <c:pt idx="27334">
                  <c:v>978636151</c:v>
                </c:pt>
                <c:pt idx="27335">
                  <c:v>978636151</c:v>
                </c:pt>
                <c:pt idx="27336">
                  <c:v>978636151</c:v>
                </c:pt>
                <c:pt idx="27337">
                  <c:v>978636151</c:v>
                </c:pt>
                <c:pt idx="27338">
                  <c:v>978636151</c:v>
                </c:pt>
                <c:pt idx="27339">
                  <c:v>978636151</c:v>
                </c:pt>
                <c:pt idx="27340">
                  <c:v>978636151</c:v>
                </c:pt>
                <c:pt idx="27341">
                  <c:v>978636151</c:v>
                </c:pt>
                <c:pt idx="27342">
                  <c:v>978636151</c:v>
                </c:pt>
                <c:pt idx="27343">
                  <c:v>978636151</c:v>
                </c:pt>
                <c:pt idx="27344">
                  <c:v>978636151</c:v>
                </c:pt>
                <c:pt idx="27345">
                  <c:v>978636151</c:v>
                </c:pt>
                <c:pt idx="27346">
                  <c:v>978636151</c:v>
                </c:pt>
                <c:pt idx="27347">
                  <c:v>978636151</c:v>
                </c:pt>
                <c:pt idx="27348">
                  <c:v>978636151</c:v>
                </c:pt>
                <c:pt idx="27349">
                  <c:v>978636151</c:v>
                </c:pt>
                <c:pt idx="27350">
                  <c:v>978636151</c:v>
                </c:pt>
                <c:pt idx="27351">
                  <c:v>978636151</c:v>
                </c:pt>
                <c:pt idx="27352">
                  <c:v>978636151</c:v>
                </c:pt>
                <c:pt idx="27353">
                  <c:v>978636151</c:v>
                </c:pt>
                <c:pt idx="27354">
                  <c:v>978835321</c:v>
                </c:pt>
                <c:pt idx="27355">
                  <c:v>978835321</c:v>
                </c:pt>
                <c:pt idx="27356">
                  <c:v>978835321</c:v>
                </c:pt>
                <c:pt idx="27357">
                  <c:v>978835321</c:v>
                </c:pt>
                <c:pt idx="27358">
                  <c:v>978835321</c:v>
                </c:pt>
                <c:pt idx="27359">
                  <c:v>978835321</c:v>
                </c:pt>
                <c:pt idx="27360">
                  <c:v>978835321</c:v>
                </c:pt>
                <c:pt idx="27361">
                  <c:v>978835321</c:v>
                </c:pt>
                <c:pt idx="27362">
                  <c:v>978835321</c:v>
                </c:pt>
                <c:pt idx="27363">
                  <c:v>978835321</c:v>
                </c:pt>
                <c:pt idx="27364">
                  <c:v>978835321</c:v>
                </c:pt>
                <c:pt idx="27365">
                  <c:v>978835321</c:v>
                </c:pt>
                <c:pt idx="27366">
                  <c:v>978835321</c:v>
                </c:pt>
                <c:pt idx="27367">
                  <c:v>978835321</c:v>
                </c:pt>
                <c:pt idx="27368">
                  <c:v>978835321</c:v>
                </c:pt>
                <c:pt idx="27369">
                  <c:v>978835321</c:v>
                </c:pt>
                <c:pt idx="27370">
                  <c:v>978835321</c:v>
                </c:pt>
                <c:pt idx="27371">
                  <c:v>978835321</c:v>
                </c:pt>
                <c:pt idx="27372">
                  <c:v>978835321</c:v>
                </c:pt>
                <c:pt idx="27373">
                  <c:v>978835321</c:v>
                </c:pt>
                <c:pt idx="27374">
                  <c:v>978835321</c:v>
                </c:pt>
                <c:pt idx="27375">
                  <c:v>978835321</c:v>
                </c:pt>
                <c:pt idx="27376">
                  <c:v>978835321</c:v>
                </c:pt>
                <c:pt idx="27377">
                  <c:v>978835321</c:v>
                </c:pt>
                <c:pt idx="27378">
                  <c:v>978835321</c:v>
                </c:pt>
                <c:pt idx="27379">
                  <c:v>978835321</c:v>
                </c:pt>
                <c:pt idx="27380">
                  <c:v>978835321</c:v>
                </c:pt>
                <c:pt idx="27381">
                  <c:v>978835321</c:v>
                </c:pt>
                <c:pt idx="27382">
                  <c:v>978835321</c:v>
                </c:pt>
                <c:pt idx="27383">
                  <c:v>978835321</c:v>
                </c:pt>
                <c:pt idx="27384">
                  <c:v>978957179</c:v>
                </c:pt>
                <c:pt idx="27385">
                  <c:v>978957179</c:v>
                </c:pt>
                <c:pt idx="27386">
                  <c:v>978957179</c:v>
                </c:pt>
                <c:pt idx="27387">
                  <c:v>978957179</c:v>
                </c:pt>
                <c:pt idx="27388">
                  <c:v>978957179</c:v>
                </c:pt>
                <c:pt idx="27389">
                  <c:v>978957179</c:v>
                </c:pt>
                <c:pt idx="27390">
                  <c:v>978957179</c:v>
                </c:pt>
                <c:pt idx="27391">
                  <c:v>978957179</c:v>
                </c:pt>
                <c:pt idx="27392">
                  <c:v>978957179</c:v>
                </c:pt>
                <c:pt idx="27393">
                  <c:v>978957179</c:v>
                </c:pt>
                <c:pt idx="27394">
                  <c:v>978957179</c:v>
                </c:pt>
                <c:pt idx="27395">
                  <c:v>978957179</c:v>
                </c:pt>
                <c:pt idx="27396">
                  <c:v>979357345</c:v>
                </c:pt>
                <c:pt idx="27397">
                  <c:v>979357345</c:v>
                </c:pt>
                <c:pt idx="27398">
                  <c:v>979357345</c:v>
                </c:pt>
                <c:pt idx="27399">
                  <c:v>979357345</c:v>
                </c:pt>
                <c:pt idx="27400">
                  <c:v>979357345</c:v>
                </c:pt>
                <c:pt idx="27401">
                  <c:v>979357345</c:v>
                </c:pt>
                <c:pt idx="27402">
                  <c:v>979357345</c:v>
                </c:pt>
                <c:pt idx="27403">
                  <c:v>979357345</c:v>
                </c:pt>
                <c:pt idx="27404">
                  <c:v>979357345</c:v>
                </c:pt>
                <c:pt idx="27405">
                  <c:v>979357345</c:v>
                </c:pt>
                <c:pt idx="27406">
                  <c:v>979357345</c:v>
                </c:pt>
                <c:pt idx="27407">
                  <c:v>979357345</c:v>
                </c:pt>
                <c:pt idx="27408">
                  <c:v>979357345</c:v>
                </c:pt>
                <c:pt idx="27409">
                  <c:v>979357345</c:v>
                </c:pt>
                <c:pt idx="27410">
                  <c:v>979357345</c:v>
                </c:pt>
                <c:pt idx="27411">
                  <c:v>979357345</c:v>
                </c:pt>
                <c:pt idx="27412">
                  <c:v>979357345</c:v>
                </c:pt>
                <c:pt idx="27413">
                  <c:v>979357345</c:v>
                </c:pt>
                <c:pt idx="27414">
                  <c:v>979390326</c:v>
                </c:pt>
                <c:pt idx="27415">
                  <c:v>979390326</c:v>
                </c:pt>
                <c:pt idx="27416">
                  <c:v>979390326</c:v>
                </c:pt>
                <c:pt idx="27417">
                  <c:v>979390326</c:v>
                </c:pt>
                <c:pt idx="27418">
                  <c:v>979390326</c:v>
                </c:pt>
                <c:pt idx="27419">
                  <c:v>979390326</c:v>
                </c:pt>
                <c:pt idx="27420">
                  <c:v>979390326</c:v>
                </c:pt>
                <c:pt idx="27421">
                  <c:v>979390326</c:v>
                </c:pt>
                <c:pt idx="27422">
                  <c:v>979390326</c:v>
                </c:pt>
                <c:pt idx="27423">
                  <c:v>979390326</c:v>
                </c:pt>
                <c:pt idx="27424">
                  <c:v>979390326</c:v>
                </c:pt>
                <c:pt idx="27425">
                  <c:v>979390326</c:v>
                </c:pt>
                <c:pt idx="27426">
                  <c:v>979390326</c:v>
                </c:pt>
                <c:pt idx="27427">
                  <c:v>979390326</c:v>
                </c:pt>
                <c:pt idx="27428">
                  <c:v>979390326</c:v>
                </c:pt>
                <c:pt idx="27429">
                  <c:v>979390326</c:v>
                </c:pt>
                <c:pt idx="27430">
                  <c:v>979390326</c:v>
                </c:pt>
                <c:pt idx="27431">
                  <c:v>979390326</c:v>
                </c:pt>
                <c:pt idx="27432">
                  <c:v>979390326</c:v>
                </c:pt>
                <c:pt idx="27433">
                  <c:v>979390326</c:v>
                </c:pt>
                <c:pt idx="27434">
                  <c:v>979390326</c:v>
                </c:pt>
                <c:pt idx="27435">
                  <c:v>979390326</c:v>
                </c:pt>
                <c:pt idx="27436">
                  <c:v>979390326</c:v>
                </c:pt>
                <c:pt idx="27437">
                  <c:v>979390326</c:v>
                </c:pt>
                <c:pt idx="27438">
                  <c:v>979390326</c:v>
                </c:pt>
                <c:pt idx="27439">
                  <c:v>979578737</c:v>
                </c:pt>
                <c:pt idx="27440">
                  <c:v>979578737</c:v>
                </c:pt>
                <c:pt idx="27441">
                  <c:v>979578737</c:v>
                </c:pt>
                <c:pt idx="27442">
                  <c:v>979578737</c:v>
                </c:pt>
                <c:pt idx="27443">
                  <c:v>979578737</c:v>
                </c:pt>
                <c:pt idx="27444">
                  <c:v>979578737</c:v>
                </c:pt>
                <c:pt idx="27445">
                  <c:v>979578737</c:v>
                </c:pt>
                <c:pt idx="27446">
                  <c:v>979766155</c:v>
                </c:pt>
                <c:pt idx="27447">
                  <c:v>979766155</c:v>
                </c:pt>
                <c:pt idx="27448">
                  <c:v>979766155</c:v>
                </c:pt>
                <c:pt idx="27449">
                  <c:v>979766155</c:v>
                </c:pt>
                <c:pt idx="27450">
                  <c:v>979892583</c:v>
                </c:pt>
                <c:pt idx="27451">
                  <c:v>980270246</c:v>
                </c:pt>
                <c:pt idx="27452">
                  <c:v>980270246</c:v>
                </c:pt>
                <c:pt idx="27453">
                  <c:v>980270246</c:v>
                </c:pt>
                <c:pt idx="27454">
                  <c:v>980270246</c:v>
                </c:pt>
                <c:pt idx="27455">
                  <c:v>980270246</c:v>
                </c:pt>
                <c:pt idx="27456">
                  <c:v>980270246</c:v>
                </c:pt>
                <c:pt idx="27457">
                  <c:v>980270246</c:v>
                </c:pt>
                <c:pt idx="27458">
                  <c:v>980270246</c:v>
                </c:pt>
                <c:pt idx="27459">
                  <c:v>980270246</c:v>
                </c:pt>
                <c:pt idx="27460">
                  <c:v>980270246</c:v>
                </c:pt>
                <c:pt idx="27461">
                  <c:v>980270246</c:v>
                </c:pt>
                <c:pt idx="27462">
                  <c:v>980270246</c:v>
                </c:pt>
                <c:pt idx="27463">
                  <c:v>980270246</c:v>
                </c:pt>
                <c:pt idx="27464">
                  <c:v>980270246</c:v>
                </c:pt>
                <c:pt idx="27465">
                  <c:v>980270246</c:v>
                </c:pt>
                <c:pt idx="27466">
                  <c:v>980270246</c:v>
                </c:pt>
                <c:pt idx="27467">
                  <c:v>980270253</c:v>
                </c:pt>
                <c:pt idx="27468">
                  <c:v>980270253</c:v>
                </c:pt>
                <c:pt idx="27469">
                  <c:v>980270253</c:v>
                </c:pt>
                <c:pt idx="27470">
                  <c:v>980270253</c:v>
                </c:pt>
                <c:pt idx="27471">
                  <c:v>980270253</c:v>
                </c:pt>
                <c:pt idx="27472">
                  <c:v>980543186</c:v>
                </c:pt>
                <c:pt idx="27473">
                  <c:v>980543186</c:v>
                </c:pt>
                <c:pt idx="27474">
                  <c:v>980543186</c:v>
                </c:pt>
                <c:pt idx="27475">
                  <c:v>980543186</c:v>
                </c:pt>
                <c:pt idx="27476">
                  <c:v>981034274</c:v>
                </c:pt>
                <c:pt idx="27477">
                  <c:v>981034274</c:v>
                </c:pt>
                <c:pt idx="27478">
                  <c:v>981034274</c:v>
                </c:pt>
                <c:pt idx="27479">
                  <c:v>981034274</c:v>
                </c:pt>
                <c:pt idx="27480">
                  <c:v>981210014</c:v>
                </c:pt>
                <c:pt idx="27481">
                  <c:v>981210014</c:v>
                </c:pt>
                <c:pt idx="27482">
                  <c:v>981210014</c:v>
                </c:pt>
                <c:pt idx="27483">
                  <c:v>981426578</c:v>
                </c:pt>
                <c:pt idx="27484">
                  <c:v>981426578</c:v>
                </c:pt>
                <c:pt idx="27485">
                  <c:v>981426578</c:v>
                </c:pt>
                <c:pt idx="27486">
                  <c:v>981524714</c:v>
                </c:pt>
                <c:pt idx="27487">
                  <c:v>981524714</c:v>
                </c:pt>
                <c:pt idx="27488">
                  <c:v>981524714</c:v>
                </c:pt>
                <c:pt idx="27489">
                  <c:v>981524714</c:v>
                </c:pt>
                <c:pt idx="27490">
                  <c:v>981524714</c:v>
                </c:pt>
                <c:pt idx="27491">
                  <c:v>981524714</c:v>
                </c:pt>
                <c:pt idx="27492">
                  <c:v>981587238</c:v>
                </c:pt>
                <c:pt idx="27493">
                  <c:v>981587238</c:v>
                </c:pt>
                <c:pt idx="27494">
                  <c:v>981587238</c:v>
                </c:pt>
                <c:pt idx="27495">
                  <c:v>981587238</c:v>
                </c:pt>
                <c:pt idx="27496">
                  <c:v>981587238</c:v>
                </c:pt>
                <c:pt idx="27497">
                  <c:v>981587238</c:v>
                </c:pt>
                <c:pt idx="27498">
                  <c:v>981587238</c:v>
                </c:pt>
                <c:pt idx="27499">
                  <c:v>981587238</c:v>
                </c:pt>
                <c:pt idx="27500">
                  <c:v>981631404</c:v>
                </c:pt>
                <c:pt idx="27501">
                  <c:v>981631404</c:v>
                </c:pt>
                <c:pt idx="27502">
                  <c:v>981631404</c:v>
                </c:pt>
                <c:pt idx="27503">
                  <c:v>981631404</c:v>
                </c:pt>
                <c:pt idx="27504">
                  <c:v>981631404</c:v>
                </c:pt>
                <c:pt idx="27505">
                  <c:v>981631404</c:v>
                </c:pt>
                <c:pt idx="27506">
                  <c:v>981631404</c:v>
                </c:pt>
                <c:pt idx="27507">
                  <c:v>981631404</c:v>
                </c:pt>
                <c:pt idx="27508">
                  <c:v>981631404</c:v>
                </c:pt>
                <c:pt idx="27509">
                  <c:v>981631404</c:v>
                </c:pt>
                <c:pt idx="27510">
                  <c:v>981631404</c:v>
                </c:pt>
                <c:pt idx="27511">
                  <c:v>981633714</c:v>
                </c:pt>
                <c:pt idx="27512">
                  <c:v>981633714</c:v>
                </c:pt>
                <c:pt idx="27513">
                  <c:v>981633714</c:v>
                </c:pt>
                <c:pt idx="27514">
                  <c:v>981633714</c:v>
                </c:pt>
                <c:pt idx="27515">
                  <c:v>981633714</c:v>
                </c:pt>
                <c:pt idx="27516">
                  <c:v>981633714</c:v>
                </c:pt>
                <c:pt idx="27517">
                  <c:v>981633714</c:v>
                </c:pt>
                <c:pt idx="27518">
                  <c:v>981633714</c:v>
                </c:pt>
                <c:pt idx="27519">
                  <c:v>981685573</c:v>
                </c:pt>
                <c:pt idx="27520">
                  <c:v>981685573</c:v>
                </c:pt>
                <c:pt idx="27521">
                  <c:v>981685573</c:v>
                </c:pt>
                <c:pt idx="27522">
                  <c:v>981685573</c:v>
                </c:pt>
                <c:pt idx="27523">
                  <c:v>981685573</c:v>
                </c:pt>
                <c:pt idx="27524">
                  <c:v>981685573</c:v>
                </c:pt>
                <c:pt idx="27525">
                  <c:v>981685573</c:v>
                </c:pt>
                <c:pt idx="27526">
                  <c:v>981685573</c:v>
                </c:pt>
                <c:pt idx="27527">
                  <c:v>981685573</c:v>
                </c:pt>
                <c:pt idx="27528">
                  <c:v>981685573</c:v>
                </c:pt>
                <c:pt idx="27529">
                  <c:v>981793011</c:v>
                </c:pt>
                <c:pt idx="27530">
                  <c:v>981793011</c:v>
                </c:pt>
                <c:pt idx="27531">
                  <c:v>981793011</c:v>
                </c:pt>
                <c:pt idx="27532">
                  <c:v>981793011</c:v>
                </c:pt>
                <c:pt idx="27533">
                  <c:v>981793011</c:v>
                </c:pt>
                <c:pt idx="27534">
                  <c:v>981793011</c:v>
                </c:pt>
                <c:pt idx="27535">
                  <c:v>981793011</c:v>
                </c:pt>
                <c:pt idx="27536">
                  <c:v>981793011</c:v>
                </c:pt>
                <c:pt idx="27537">
                  <c:v>981793011</c:v>
                </c:pt>
                <c:pt idx="27538">
                  <c:v>981793011</c:v>
                </c:pt>
                <c:pt idx="27539">
                  <c:v>981793011</c:v>
                </c:pt>
                <c:pt idx="27540">
                  <c:v>981793011</c:v>
                </c:pt>
                <c:pt idx="27541">
                  <c:v>981881484</c:v>
                </c:pt>
                <c:pt idx="27542">
                  <c:v>981881484</c:v>
                </c:pt>
                <c:pt idx="27543">
                  <c:v>981881484</c:v>
                </c:pt>
                <c:pt idx="27544">
                  <c:v>981881484</c:v>
                </c:pt>
                <c:pt idx="27545">
                  <c:v>981881484</c:v>
                </c:pt>
                <c:pt idx="27546">
                  <c:v>981881484</c:v>
                </c:pt>
                <c:pt idx="27547">
                  <c:v>981881484</c:v>
                </c:pt>
                <c:pt idx="27548">
                  <c:v>981881484</c:v>
                </c:pt>
                <c:pt idx="27549">
                  <c:v>981881484</c:v>
                </c:pt>
                <c:pt idx="27550">
                  <c:v>981881484</c:v>
                </c:pt>
                <c:pt idx="27551">
                  <c:v>981881484</c:v>
                </c:pt>
                <c:pt idx="27552">
                  <c:v>981881484</c:v>
                </c:pt>
                <c:pt idx="27553">
                  <c:v>981881484</c:v>
                </c:pt>
                <c:pt idx="27554">
                  <c:v>981881484</c:v>
                </c:pt>
                <c:pt idx="27555">
                  <c:v>981881484</c:v>
                </c:pt>
                <c:pt idx="27556">
                  <c:v>981881484</c:v>
                </c:pt>
                <c:pt idx="27557">
                  <c:v>982134387</c:v>
                </c:pt>
                <c:pt idx="27558">
                  <c:v>982134387</c:v>
                </c:pt>
                <c:pt idx="27559">
                  <c:v>982134387</c:v>
                </c:pt>
                <c:pt idx="27560">
                  <c:v>982134387</c:v>
                </c:pt>
                <c:pt idx="27561">
                  <c:v>982134387</c:v>
                </c:pt>
                <c:pt idx="27562">
                  <c:v>982134387</c:v>
                </c:pt>
                <c:pt idx="27563">
                  <c:v>982134387</c:v>
                </c:pt>
                <c:pt idx="27564">
                  <c:v>982134387</c:v>
                </c:pt>
                <c:pt idx="27565">
                  <c:v>982134387</c:v>
                </c:pt>
                <c:pt idx="27566">
                  <c:v>982134387</c:v>
                </c:pt>
                <c:pt idx="27567">
                  <c:v>982134387</c:v>
                </c:pt>
                <c:pt idx="27568">
                  <c:v>982134387</c:v>
                </c:pt>
                <c:pt idx="27569">
                  <c:v>982134387</c:v>
                </c:pt>
                <c:pt idx="27570">
                  <c:v>982134387</c:v>
                </c:pt>
                <c:pt idx="27571">
                  <c:v>982134387</c:v>
                </c:pt>
                <c:pt idx="27572">
                  <c:v>982134387</c:v>
                </c:pt>
                <c:pt idx="27573">
                  <c:v>982134387</c:v>
                </c:pt>
                <c:pt idx="27574">
                  <c:v>982246092</c:v>
                </c:pt>
                <c:pt idx="27575">
                  <c:v>982246092</c:v>
                </c:pt>
                <c:pt idx="27576">
                  <c:v>982246092</c:v>
                </c:pt>
                <c:pt idx="27577">
                  <c:v>982246092</c:v>
                </c:pt>
                <c:pt idx="27578">
                  <c:v>982246092</c:v>
                </c:pt>
                <c:pt idx="27579">
                  <c:v>982246092</c:v>
                </c:pt>
                <c:pt idx="27580">
                  <c:v>982246092</c:v>
                </c:pt>
                <c:pt idx="27581">
                  <c:v>982246092</c:v>
                </c:pt>
                <c:pt idx="27582">
                  <c:v>982246092</c:v>
                </c:pt>
                <c:pt idx="27583">
                  <c:v>982246092</c:v>
                </c:pt>
                <c:pt idx="27584">
                  <c:v>982246092</c:v>
                </c:pt>
                <c:pt idx="27585">
                  <c:v>982246092</c:v>
                </c:pt>
                <c:pt idx="27586">
                  <c:v>982246092</c:v>
                </c:pt>
                <c:pt idx="27587">
                  <c:v>982246092</c:v>
                </c:pt>
                <c:pt idx="27588">
                  <c:v>982246092</c:v>
                </c:pt>
                <c:pt idx="27589">
                  <c:v>982246092</c:v>
                </c:pt>
                <c:pt idx="27590">
                  <c:v>982246092</c:v>
                </c:pt>
                <c:pt idx="27591">
                  <c:v>982246092</c:v>
                </c:pt>
                <c:pt idx="27592">
                  <c:v>982246092</c:v>
                </c:pt>
                <c:pt idx="27593">
                  <c:v>982246092</c:v>
                </c:pt>
                <c:pt idx="27594">
                  <c:v>982246092</c:v>
                </c:pt>
                <c:pt idx="27595">
                  <c:v>982246092</c:v>
                </c:pt>
                <c:pt idx="27596">
                  <c:v>982246092</c:v>
                </c:pt>
                <c:pt idx="27597">
                  <c:v>982246092</c:v>
                </c:pt>
                <c:pt idx="27598">
                  <c:v>982246092</c:v>
                </c:pt>
                <c:pt idx="27599">
                  <c:v>982487683</c:v>
                </c:pt>
                <c:pt idx="27600">
                  <c:v>982487683</c:v>
                </c:pt>
                <c:pt idx="27601">
                  <c:v>982487683</c:v>
                </c:pt>
                <c:pt idx="27602">
                  <c:v>982487683</c:v>
                </c:pt>
                <c:pt idx="27603">
                  <c:v>982487683</c:v>
                </c:pt>
                <c:pt idx="27604">
                  <c:v>982487683</c:v>
                </c:pt>
                <c:pt idx="27605">
                  <c:v>982487683</c:v>
                </c:pt>
                <c:pt idx="27606">
                  <c:v>982487683</c:v>
                </c:pt>
                <c:pt idx="27607">
                  <c:v>982487683</c:v>
                </c:pt>
                <c:pt idx="27608">
                  <c:v>982487683</c:v>
                </c:pt>
                <c:pt idx="27609">
                  <c:v>982487683</c:v>
                </c:pt>
                <c:pt idx="27610">
                  <c:v>982487683</c:v>
                </c:pt>
                <c:pt idx="27611">
                  <c:v>982487683</c:v>
                </c:pt>
                <c:pt idx="27612">
                  <c:v>982487683</c:v>
                </c:pt>
                <c:pt idx="27613">
                  <c:v>982487683</c:v>
                </c:pt>
                <c:pt idx="27614">
                  <c:v>982487683</c:v>
                </c:pt>
                <c:pt idx="27615">
                  <c:v>982487683</c:v>
                </c:pt>
                <c:pt idx="27616">
                  <c:v>982602826</c:v>
                </c:pt>
                <c:pt idx="27617">
                  <c:v>982602826</c:v>
                </c:pt>
                <c:pt idx="27618">
                  <c:v>982602826</c:v>
                </c:pt>
                <c:pt idx="27619">
                  <c:v>982602826</c:v>
                </c:pt>
                <c:pt idx="27620">
                  <c:v>982602826</c:v>
                </c:pt>
                <c:pt idx="27621">
                  <c:v>982602826</c:v>
                </c:pt>
                <c:pt idx="27622">
                  <c:v>982602826</c:v>
                </c:pt>
                <c:pt idx="27623">
                  <c:v>982602826</c:v>
                </c:pt>
                <c:pt idx="27624">
                  <c:v>982602826</c:v>
                </c:pt>
                <c:pt idx="27625">
                  <c:v>982602826</c:v>
                </c:pt>
                <c:pt idx="27626">
                  <c:v>982602826</c:v>
                </c:pt>
                <c:pt idx="27627">
                  <c:v>982602826</c:v>
                </c:pt>
                <c:pt idx="27628">
                  <c:v>982602826</c:v>
                </c:pt>
                <c:pt idx="27629">
                  <c:v>982602826</c:v>
                </c:pt>
                <c:pt idx="27630">
                  <c:v>982602826</c:v>
                </c:pt>
                <c:pt idx="27631">
                  <c:v>982602826</c:v>
                </c:pt>
                <c:pt idx="27632">
                  <c:v>982602826</c:v>
                </c:pt>
                <c:pt idx="27633">
                  <c:v>982805296</c:v>
                </c:pt>
                <c:pt idx="27634">
                  <c:v>982805296</c:v>
                </c:pt>
                <c:pt idx="27635">
                  <c:v>982805296</c:v>
                </c:pt>
                <c:pt idx="27636">
                  <c:v>982805296</c:v>
                </c:pt>
                <c:pt idx="27637">
                  <c:v>982805296</c:v>
                </c:pt>
                <c:pt idx="27638">
                  <c:v>982805296</c:v>
                </c:pt>
                <c:pt idx="27639">
                  <c:v>982805296</c:v>
                </c:pt>
                <c:pt idx="27640">
                  <c:v>982805296</c:v>
                </c:pt>
                <c:pt idx="27641">
                  <c:v>982805296</c:v>
                </c:pt>
                <c:pt idx="27642">
                  <c:v>982805296</c:v>
                </c:pt>
                <c:pt idx="27643">
                  <c:v>982805296</c:v>
                </c:pt>
                <c:pt idx="27644">
                  <c:v>982805296</c:v>
                </c:pt>
                <c:pt idx="27645">
                  <c:v>982805296</c:v>
                </c:pt>
                <c:pt idx="27646">
                  <c:v>982805296</c:v>
                </c:pt>
                <c:pt idx="27647">
                  <c:v>982805296</c:v>
                </c:pt>
                <c:pt idx="27648">
                  <c:v>983092967</c:v>
                </c:pt>
                <c:pt idx="27649">
                  <c:v>983092967</c:v>
                </c:pt>
                <c:pt idx="27650">
                  <c:v>983092967</c:v>
                </c:pt>
                <c:pt idx="27651">
                  <c:v>983092967</c:v>
                </c:pt>
                <c:pt idx="27652">
                  <c:v>983092967</c:v>
                </c:pt>
                <c:pt idx="27653">
                  <c:v>983092967</c:v>
                </c:pt>
                <c:pt idx="27654">
                  <c:v>983092967</c:v>
                </c:pt>
                <c:pt idx="27655">
                  <c:v>983092967</c:v>
                </c:pt>
                <c:pt idx="27656">
                  <c:v>983092967</c:v>
                </c:pt>
                <c:pt idx="27657">
                  <c:v>983092967</c:v>
                </c:pt>
                <c:pt idx="27658">
                  <c:v>983092967</c:v>
                </c:pt>
                <c:pt idx="27659">
                  <c:v>983092967</c:v>
                </c:pt>
                <c:pt idx="27660">
                  <c:v>983092967</c:v>
                </c:pt>
                <c:pt idx="27661">
                  <c:v>983092967</c:v>
                </c:pt>
                <c:pt idx="27662">
                  <c:v>983092967</c:v>
                </c:pt>
                <c:pt idx="27663">
                  <c:v>983092967</c:v>
                </c:pt>
                <c:pt idx="27664">
                  <c:v>983092967</c:v>
                </c:pt>
                <c:pt idx="27665">
                  <c:v>983105930</c:v>
                </c:pt>
                <c:pt idx="27666">
                  <c:v>983105930</c:v>
                </c:pt>
                <c:pt idx="27667">
                  <c:v>983105930</c:v>
                </c:pt>
                <c:pt idx="27668">
                  <c:v>983105930</c:v>
                </c:pt>
                <c:pt idx="27669">
                  <c:v>983105930</c:v>
                </c:pt>
                <c:pt idx="27670">
                  <c:v>983105930</c:v>
                </c:pt>
                <c:pt idx="27671">
                  <c:v>983105930</c:v>
                </c:pt>
                <c:pt idx="27672">
                  <c:v>983105930</c:v>
                </c:pt>
                <c:pt idx="27673">
                  <c:v>983105930</c:v>
                </c:pt>
                <c:pt idx="27674">
                  <c:v>983105930</c:v>
                </c:pt>
                <c:pt idx="27675">
                  <c:v>983105930</c:v>
                </c:pt>
                <c:pt idx="27676">
                  <c:v>983105930</c:v>
                </c:pt>
                <c:pt idx="27677">
                  <c:v>983105930</c:v>
                </c:pt>
                <c:pt idx="27678">
                  <c:v>983105930</c:v>
                </c:pt>
                <c:pt idx="27679">
                  <c:v>983105930</c:v>
                </c:pt>
                <c:pt idx="27680">
                  <c:v>983105930</c:v>
                </c:pt>
                <c:pt idx="27681">
                  <c:v>983105930</c:v>
                </c:pt>
                <c:pt idx="27682">
                  <c:v>983105930</c:v>
                </c:pt>
                <c:pt idx="27683">
                  <c:v>983105930</c:v>
                </c:pt>
                <c:pt idx="27684">
                  <c:v>983105930</c:v>
                </c:pt>
                <c:pt idx="27685">
                  <c:v>983105930</c:v>
                </c:pt>
                <c:pt idx="27686">
                  <c:v>983555710</c:v>
                </c:pt>
                <c:pt idx="27687">
                  <c:v>983555710</c:v>
                </c:pt>
                <c:pt idx="27688">
                  <c:v>983555710</c:v>
                </c:pt>
                <c:pt idx="27689">
                  <c:v>983555710</c:v>
                </c:pt>
                <c:pt idx="27690">
                  <c:v>983555710</c:v>
                </c:pt>
                <c:pt idx="27691">
                  <c:v>983555710</c:v>
                </c:pt>
                <c:pt idx="27692">
                  <c:v>983555710</c:v>
                </c:pt>
                <c:pt idx="27693">
                  <c:v>983555710</c:v>
                </c:pt>
                <c:pt idx="27694">
                  <c:v>983555710</c:v>
                </c:pt>
                <c:pt idx="27695">
                  <c:v>983555710</c:v>
                </c:pt>
                <c:pt idx="27696">
                  <c:v>983555710</c:v>
                </c:pt>
                <c:pt idx="27697">
                  <c:v>983555710</c:v>
                </c:pt>
                <c:pt idx="27698">
                  <c:v>983555710</c:v>
                </c:pt>
                <c:pt idx="27699">
                  <c:v>983878474</c:v>
                </c:pt>
                <c:pt idx="27700">
                  <c:v>983878474</c:v>
                </c:pt>
                <c:pt idx="27701">
                  <c:v>983878474</c:v>
                </c:pt>
                <c:pt idx="27702">
                  <c:v>983878474</c:v>
                </c:pt>
                <c:pt idx="27703">
                  <c:v>983878474</c:v>
                </c:pt>
                <c:pt idx="27704">
                  <c:v>983878474</c:v>
                </c:pt>
                <c:pt idx="27705">
                  <c:v>983878474</c:v>
                </c:pt>
                <c:pt idx="27706">
                  <c:v>983878474</c:v>
                </c:pt>
                <c:pt idx="27707">
                  <c:v>983878474</c:v>
                </c:pt>
                <c:pt idx="27708">
                  <c:v>983878474</c:v>
                </c:pt>
                <c:pt idx="27709">
                  <c:v>983878474</c:v>
                </c:pt>
                <c:pt idx="27710">
                  <c:v>983878474</c:v>
                </c:pt>
                <c:pt idx="27711">
                  <c:v>983878474</c:v>
                </c:pt>
                <c:pt idx="27712">
                  <c:v>983878474</c:v>
                </c:pt>
                <c:pt idx="27713">
                  <c:v>983878474</c:v>
                </c:pt>
                <c:pt idx="27714">
                  <c:v>983878474</c:v>
                </c:pt>
                <c:pt idx="27715">
                  <c:v>983878474</c:v>
                </c:pt>
                <c:pt idx="27716">
                  <c:v>983878474</c:v>
                </c:pt>
                <c:pt idx="27717">
                  <c:v>983878474</c:v>
                </c:pt>
                <c:pt idx="27718">
                  <c:v>983878474</c:v>
                </c:pt>
                <c:pt idx="27719">
                  <c:v>983878474</c:v>
                </c:pt>
                <c:pt idx="27720">
                  <c:v>983878474</c:v>
                </c:pt>
                <c:pt idx="27721">
                  <c:v>983878474</c:v>
                </c:pt>
                <c:pt idx="27722">
                  <c:v>983878474</c:v>
                </c:pt>
                <c:pt idx="27723">
                  <c:v>983878474</c:v>
                </c:pt>
                <c:pt idx="27724">
                  <c:v>983878474</c:v>
                </c:pt>
                <c:pt idx="27725">
                  <c:v>984072532</c:v>
                </c:pt>
                <c:pt idx="27726">
                  <c:v>984072532</c:v>
                </c:pt>
                <c:pt idx="27727">
                  <c:v>984072532</c:v>
                </c:pt>
                <c:pt idx="27728">
                  <c:v>984072532</c:v>
                </c:pt>
                <c:pt idx="27729">
                  <c:v>984072532</c:v>
                </c:pt>
                <c:pt idx="27730">
                  <c:v>984072532</c:v>
                </c:pt>
                <c:pt idx="27731">
                  <c:v>984072532</c:v>
                </c:pt>
                <c:pt idx="27732">
                  <c:v>984072532</c:v>
                </c:pt>
                <c:pt idx="27733">
                  <c:v>984072532</c:v>
                </c:pt>
                <c:pt idx="27734">
                  <c:v>984072532</c:v>
                </c:pt>
                <c:pt idx="27735">
                  <c:v>984072532</c:v>
                </c:pt>
                <c:pt idx="27736">
                  <c:v>984072532</c:v>
                </c:pt>
                <c:pt idx="27737">
                  <c:v>984072532</c:v>
                </c:pt>
                <c:pt idx="27738">
                  <c:v>984072532</c:v>
                </c:pt>
                <c:pt idx="27739">
                  <c:v>984072532</c:v>
                </c:pt>
                <c:pt idx="27740">
                  <c:v>984072532</c:v>
                </c:pt>
                <c:pt idx="27741">
                  <c:v>984072532</c:v>
                </c:pt>
                <c:pt idx="27742">
                  <c:v>984072532</c:v>
                </c:pt>
                <c:pt idx="27743">
                  <c:v>984072532</c:v>
                </c:pt>
                <c:pt idx="27744">
                  <c:v>984072532</c:v>
                </c:pt>
                <c:pt idx="27745">
                  <c:v>984072532</c:v>
                </c:pt>
                <c:pt idx="27746">
                  <c:v>984072532</c:v>
                </c:pt>
                <c:pt idx="27747">
                  <c:v>984072532</c:v>
                </c:pt>
                <c:pt idx="27748">
                  <c:v>984072532</c:v>
                </c:pt>
                <c:pt idx="27749">
                  <c:v>984072532</c:v>
                </c:pt>
                <c:pt idx="27750">
                  <c:v>984072532</c:v>
                </c:pt>
                <c:pt idx="27751">
                  <c:v>984072532</c:v>
                </c:pt>
                <c:pt idx="27752">
                  <c:v>984072532</c:v>
                </c:pt>
                <c:pt idx="27753">
                  <c:v>984072532</c:v>
                </c:pt>
                <c:pt idx="27754">
                  <c:v>984072532</c:v>
                </c:pt>
                <c:pt idx="27755">
                  <c:v>984083625</c:v>
                </c:pt>
                <c:pt idx="27756">
                  <c:v>984083625</c:v>
                </c:pt>
                <c:pt idx="27757">
                  <c:v>984083625</c:v>
                </c:pt>
                <c:pt idx="27758">
                  <c:v>984083625</c:v>
                </c:pt>
                <c:pt idx="27759">
                  <c:v>984083625</c:v>
                </c:pt>
                <c:pt idx="27760">
                  <c:v>984083625</c:v>
                </c:pt>
                <c:pt idx="27761">
                  <c:v>984083625</c:v>
                </c:pt>
                <c:pt idx="27762">
                  <c:v>984083625</c:v>
                </c:pt>
                <c:pt idx="27763">
                  <c:v>984083625</c:v>
                </c:pt>
                <c:pt idx="27764">
                  <c:v>984083625</c:v>
                </c:pt>
                <c:pt idx="27765">
                  <c:v>984083625</c:v>
                </c:pt>
                <c:pt idx="27766">
                  <c:v>984083625</c:v>
                </c:pt>
                <c:pt idx="27767">
                  <c:v>984083625</c:v>
                </c:pt>
                <c:pt idx="27768">
                  <c:v>984083625</c:v>
                </c:pt>
                <c:pt idx="27769">
                  <c:v>984083625</c:v>
                </c:pt>
                <c:pt idx="27770">
                  <c:v>984083625</c:v>
                </c:pt>
                <c:pt idx="27771">
                  <c:v>984083625</c:v>
                </c:pt>
                <c:pt idx="27772">
                  <c:v>984083625</c:v>
                </c:pt>
                <c:pt idx="27773">
                  <c:v>984083625</c:v>
                </c:pt>
                <c:pt idx="27774">
                  <c:v>984083625</c:v>
                </c:pt>
                <c:pt idx="27775">
                  <c:v>984083625</c:v>
                </c:pt>
                <c:pt idx="27776">
                  <c:v>984083625</c:v>
                </c:pt>
                <c:pt idx="27777">
                  <c:v>984083625</c:v>
                </c:pt>
                <c:pt idx="27778">
                  <c:v>984083625</c:v>
                </c:pt>
                <c:pt idx="27779">
                  <c:v>984083625</c:v>
                </c:pt>
                <c:pt idx="27780">
                  <c:v>984083625</c:v>
                </c:pt>
                <c:pt idx="27781">
                  <c:v>984130283</c:v>
                </c:pt>
                <c:pt idx="27782">
                  <c:v>984130283</c:v>
                </c:pt>
                <c:pt idx="27783">
                  <c:v>984130283</c:v>
                </c:pt>
                <c:pt idx="27784">
                  <c:v>984403515</c:v>
                </c:pt>
                <c:pt idx="27785">
                  <c:v>984403515</c:v>
                </c:pt>
                <c:pt idx="27786">
                  <c:v>984403515</c:v>
                </c:pt>
                <c:pt idx="27787">
                  <c:v>984403515</c:v>
                </c:pt>
                <c:pt idx="27788">
                  <c:v>984403515</c:v>
                </c:pt>
                <c:pt idx="27789">
                  <c:v>984403515</c:v>
                </c:pt>
                <c:pt idx="27790">
                  <c:v>984603353</c:v>
                </c:pt>
                <c:pt idx="27791">
                  <c:v>984603353</c:v>
                </c:pt>
                <c:pt idx="27792">
                  <c:v>984603353</c:v>
                </c:pt>
                <c:pt idx="27793">
                  <c:v>984603353</c:v>
                </c:pt>
                <c:pt idx="27794">
                  <c:v>984603353</c:v>
                </c:pt>
                <c:pt idx="27795">
                  <c:v>984603353</c:v>
                </c:pt>
                <c:pt idx="27796">
                  <c:v>984603353</c:v>
                </c:pt>
                <c:pt idx="27797">
                  <c:v>984603353</c:v>
                </c:pt>
                <c:pt idx="27798">
                  <c:v>984603353</c:v>
                </c:pt>
                <c:pt idx="27799">
                  <c:v>984603353</c:v>
                </c:pt>
                <c:pt idx="27800">
                  <c:v>984603353</c:v>
                </c:pt>
                <c:pt idx="27801">
                  <c:v>984603353</c:v>
                </c:pt>
                <c:pt idx="27802">
                  <c:v>984603353</c:v>
                </c:pt>
                <c:pt idx="27803">
                  <c:v>984603353</c:v>
                </c:pt>
                <c:pt idx="27804">
                  <c:v>984603353</c:v>
                </c:pt>
                <c:pt idx="27805">
                  <c:v>984609669</c:v>
                </c:pt>
                <c:pt idx="27806">
                  <c:v>984609669</c:v>
                </c:pt>
                <c:pt idx="27807">
                  <c:v>984609669</c:v>
                </c:pt>
                <c:pt idx="27808">
                  <c:v>984609669</c:v>
                </c:pt>
                <c:pt idx="27809">
                  <c:v>984609669</c:v>
                </c:pt>
                <c:pt idx="27810">
                  <c:v>984609669</c:v>
                </c:pt>
                <c:pt idx="27811">
                  <c:v>984609669</c:v>
                </c:pt>
                <c:pt idx="27812">
                  <c:v>984609669</c:v>
                </c:pt>
                <c:pt idx="27813">
                  <c:v>984609669</c:v>
                </c:pt>
                <c:pt idx="27814">
                  <c:v>984609669</c:v>
                </c:pt>
                <c:pt idx="27815">
                  <c:v>984609669</c:v>
                </c:pt>
                <c:pt idx="27816">
                  <c:v>984609669</c:v>
                </c:pt>
                <c:pt idx="27817">
                  <c:v>984609669</c:v>
                </c:pt>
                <c:pt idx="27818">
                  <c:v>984609669</c:v>
                </c:pt>
                <c:pt idx="27819">
                  <c:v>984609669</c:v>
                </c:pt>
                <c:pt idx="27820">
                  <c:v>984609669</c:v>
                </c:pt>
                <c:pt idx="27821">
                  <c:v>984838714</c:v>
                </c:pt>
                <c:pt idx="27822">
                  <c:v>984838714</c:v>
                </c:pt>
                <c:pt idx="27823">
                  <c:v>984838714</c:v>
                </c:pt>
                <c:pt idx="27824">
                  <c:v>984838714</c:v>
                </c:pt>
                <c:pt idx="27825">
                  <c:v>985312467</c:v>
                </c:pt>
                <c:pt idx="27826">
                  <c:v>985312467</c:v>
                </c:pt>
                <c:pt idx="27827">
                  <c:v>985312467</c:v>
                </c:pt>
                <c:pt idx="27828">
                  <c:v>985312467</c:v>
                </c:pt>
                <c:pt idx="27829">
                  <c:v>985312467</c:v>
                </c:pt>
                <c:pt idx="27830">
                  <c:v>985312467</c:v>
                </c:pt>
                <c:pt idx="27831">
                  <c:v>985312467</c:v>
                </c:pt>
                <c:pt idx="27832">
                  <c:v>985312467</c:v>
                </c:pt>
                <c:pt idx="27833">
                  <c:v>985312467</c:v>
                </c:pt>
                <c:pt idx="27834">
                  <c:v>985312467</c:v>
                </c:pt>
                <c:pt idx="27835">
                  <c:v>985312467</c:v>
                </c:pt>
                <c:pt idx="27836">
                  <c:v>985312467</c:v>
                </c:pt>
                <c:pt idx="27837">
                  <c:v>985312467</c:v>
                </c:pt>
                <c:pt idx="27838">
                  <c:v>985312467</c:v>
                </c:pt>
                <c:pt idx="27839">
                  <c:v>985312467</c:v>
                </c:pt>
                <c:pt idx="27840">
                  <c:v>985312467</c:v>
                </c:pt>
                <c:pt idx="27841">
                  <c:v>985312467</c:v>
                </c:pt>
                <c:pt idx="27842">
                  <c:v>985312467</c:v>
                </c:pt>
                <c:pt idx="27843">
                  <c:v>985312467</c:v>
                </c:pt>
                <c:pt idx="27844">
                  <c:v>985503766</c:v>
                </c:pt>
                <c:pt idx="27845">
                  <c:v>985503766</c:v>
                </c:pt>
                <c:pt idx="27846">
                  <c:v>985503766</c:v>
                </c:pt>
                <c:pt idx="27847">
                  <c:v>985503766</c:v>
                </c:pt>
                <c:pt idx="27848">
                  <c:v>985503766</c:v>
                </c:pt>
                <c:pt idx="27849">
                  <c:v>985503766</c:v>
                </c:pt>
                <c:pt idx="27850">
                  <c:v>985503766</c:v>
                </c:pt>
                <c:pt idx="27851">
                  <c:v>985561783</c:v>
                </c:pt>
                <c:pt idx="27852">
                  <c:v>985561783</c:v>
                </c:pt>
                <c:pt idx="27853">
                  <c:v>985561783</c:v>
                </c:pt>
                <c:pt idx="27854">
                  <c:v>985561783</c:v>
                </c:pt>
                <c:pt idx="27855">
                  <c:v>985561783</c:v>
                </c:pt>
                <c:pt idx="27856">
                  <c:v>985561783</c:v>
                </c:pt>
                <c:pt idx="27857">
                  <c:v>985561783</c:v>
                </c:pt>
                <c:pt idx="27858">
                  <c:v>985561783</c:v>
                </c:pt>
                <c:pt idx="27859">
                  <c:v>985561783</c:v>
                </c:pt>
                <c:pt idx="27860">
                  <c:v>985561783</c:v>
                </c:pt>
                <c:pt idx="27861">
                  <c:v>985561783</c:v>
                </c:pt>
                <c:pt idx="27862">
                  <c:v>985561783</c:v>
                </c:pt>
                <c:pt idx="27863">
                  <c:v>985561783</c:v>
                </c:pt>
                <c:pt idx="27864">
                  <c:v>985561783</c:v>
                </c:pt>
                <c:pt idx="27865">
                  <c:v>985561783</c:v>
                </c:pt>
                <c:pt idx="27866">
                  <c:v>985561783</c:v>
                </c:pt>
                <c:pt idx="27867">
                  <c:v>985561783</c:v>
                </c:pt>
                <c:pt idx="27868">
                  <c:v>985561783</c:v>
                </c:pt>
                <c:pt idx="27869">
                  <c:v>985561783</c:v>
                </c:pt>
                <c:pt idx="27870">
                  <c:v>985561783</c:v>
                </c:pt>
                <c:pt idx="27871">
                  <c:v>985561783</c:v>
                </c:pt>
                <c:pt idx="27872">
                  <c:v>985561783</c:v>
                </c:pt>
                <c:pt idx="27873">
                  <c:v>985561783</c:v>
                </c:pt>
                <c:pt idx="27874">
                  <c:v>985561783</c:v>
                </c:pt>
                <c:pt idx="27875">
                  <c:v>985968817</c:v>
                </c:pt>
                <c:pt idx="27876">
                  <c:v>985968817</c:v>
                </c:pt>
                <c:pt idx="27877">
                  <c:v>985968817</c:v>
                </c:pt>
                <c:pt idx="27878">
                  <c:v>985968817</c:v>
                </c:pt>
                <c:pt idx="27879">
                  <c:v>985968817</c:v>
                </c:pt>
                <c:pt idx="27880">
                  <c:v>985968817</c:v>
                </c:pt>
                <c:pt idx="27881">
                  <c:v>985968817</c:v>
                </c:pt>
                <c:pt idx="27882">
                  <c:v>985968817</c:v>
                </c:pt>
                <c:pt idx="27883">
                  <c:v>985968817</c:v>
                </c:pt>
                <c:pt idx="27884">
                  <c:v>985968817</c:v>
                </c:pt>
                <c:pt idx="27885">
                  <c:v>986036173</c:v>
                </c:pt>
                <c:pt idx="27886">
                  <c:v>986036173</c:v>
                </c:pt>
                <c:pt idx="27887">
                  <c:v>986036173</c:v>
                </c:pt>
                <c:pt idx="27888">
                  <c:v>986036173</c:v>
                </c:pt>
                <c:pt idx="27889">
                  <c:v>986036173</c:v>
                </c:pt>
                <c:pt idx="27890">
                  <c:v>986036173</c:v>
                </c:pt>
                <c:pt idx="27891">
                  <c:v>986036173</c:v>
                </c:pt>
                <c:pt idx="27892">
                  <c:v>986036173</c:v>
                </c:pt>
                <c:pt idx="27893">
                  <c:v>986036173</c:v>
                </c:pt>
                <c:pt idx="27894">
                  <c:v>986036173</c:v>
                </c:pt>
                <c:pt idx="27895">
                  <c:v>986036173</c:v>
                </c:pt>
                <c:pt idx="27896">
                  <c:v>986036173</c:v>
                </c:pt>
                <c:pt idx="27897">
                  <c:v>986036173</c:v>
                </c:pt>
                <c:pt idx="27898">
                  <c:v>986036173</c:v>
                </c:pt>
                <c:pt idx="27899">
                  <c:v>986051013</c:v>
                </c:pt>
                <c:pt idx="27900">
                  <c:v>986051013</c:v>
                </c:pt>
                <c:pt idx="27901">
                  <c:v>986051013</c:v>
                </c:pt>
                <c:pt idx="27902">
                  <c:v>986051013</c:v>
                </c:pt>
                <c:pt idx="27903">
                  <c:v>986051013</c:v>
                </c:pt>
                <c:pt idx="27904">
                  <c:v>986381337</c:v>
                </c:pt>
                <c:pt idx="27905">
                  <c:v>986381337</c:v>
                </c:pt>
                <c:pt idx="27906">
                  <c:v>986381337</c:v>
                </c:pt>
                <c:pt idx="27907">
                  <c:v>986381337</c:v>
                </c:pt>
                <c:pt idx="27908">
                  <c:v>986381337</c:v>
                </c:pt>
                <c:pt idx="27909">
                  <c:v>986381337</c:v>
                </c:pt>
                <c:pt idx="27910">
                  <c:v>986381337</c:v>
                </c:pt>
                <c:pt idx="27911">
                  <c:v>986381337</c:v>
                </c:pt>
                <c:pt idx="27912">
                  <c:v>986381337</c:v>
                </c:pt>
                <c:pt idx="27913">
                  <c:v>986381337</c:v>
                </c:pt>
                <c:pt idx="27914">
                  <c:v>986381337</c:v>
                </c:pt>
                <c:pt idx="27915">
                  <c:v>986381337</c:v>
                </c:pt>
                <c:pt idx="27916">
                  <c:v>986381337</c:v>
                </c:pt>
                <c:pt idx="27917">
                  <c:v>986381337</c:v>
                </c:pt>
                <c:pt idx="27918">
                  <c:v>986381337</c:v>
                </c:pt>
                <c:pt idx="27919">
                  <c:v>986381337</c:v>
                </c:pt>
                <c:pt idx="27920">
                  <c:v>986381337</c:v>
                </c:pt>
                <c:pt idx="27921">
                  <c:v>986381337</c:v>
                </c:pt>
                <c:pt idx="27922">
                  <c:v>986381337</c:v>
                </c:pt>
                <c:pt idx="27923">
                  <c:v>986381337</c:v>
                </c:pt>
                <c:pt idx="27924">
                  <c:v>986381337</c:v>
                </c:pt>
                <c:pt idx="27925">
                  <c:v>986381337</c:v>
                </c:pt>
                <c:pt idx="27926">
                  <c:v>986615381</c:v>
                </c:pt>
                <c:pt idx="27927">
                  <c:v>986615381</c:v>
                </c:pt>
                <c:pt idx="27928">
                  <c:v>986615381</c:v>
                </c:pt>
                <c:pt idx="27929">
                  <c:v>986683780</c:v>
                </c:pt>
                <c:pt idx="27930">
                  <c:v>986683780</c:v>
                </c:pt>
                <c:pt idx="27931">
                  <c:v>986683780</c:v>
                </c:pt>
                <c:pt idx="27932">
                  <c:v>986683780</c:v>
                </c:pt>
                <c:pt idx="27933">
                  <c:v>986683780</c:v>
                </c:pt>
                <c:pt idx="27934">
                  <c:v>986683780</c:v>
                </c:pt>
                <c:pt idx="27935">
                  <c:v>986683780</c:v>
                </c:pt>
                <c:pt idx="27936">
                  <c:v>986683780</c:v>
                </c:pt>
                <c:pt idx="27937">
                  <c:v>986683780</c:v>
                </c:pt>
                <c:pt idx="27938">
                  <c:v>986683780</c:v>
                </c:pt>
                <c:pt idx="27939">
                  <c:v>986683780</c:v>
                </c:pt>
                <c:pt idx="27940">
                  <c:v>986683780</c:v>
                </c:pt>
                <c:pt idx="27941">
                  <c:v>986683780</c:v>
                </c:pt>
                <c:pt idx="27942">
                  <c:v>986683780</c:v>
                </c:pt>
                <c:pt idx="27943">
                  <c:v>986683780</c:v>
                </c:pt>
                <c:pt idx="27944">
                  <c:v>986683780</c:v>
                </c:pt>
                <c:pt idx="27945">
                  <c:v>986683780</c:v>
                </c:pt>
                <c:pt idx="27946">
                  <c:v>986683780</c:v>
                </c:pt>
                <c:pt idx="27947">
                  <c:v>986683780</c:v>
                </c:pt>
                <c:pt idx="27948">
                  <c:v>986683780</c:v>
                </c:pt>
                <c:pt idx="27949">
                  <c:v>986739719</c:v>
                </c:pt>
                <c:pt idx="27950">
                  <c:v>986739719</c:v>
                </c:pt>
                <c:pt idx="27951">
                  <c:v>986739719</c:v>
                </c:pt>
                <c:pt idx="27952">
                  <c:v>986739719</c:v>
                </c:pt>
                <c:pt idx="27953">
                  <c:v>986739719</c:v>
                </c:pt>
                <c:pt idx="27954">
                  <c:v>986865659</c:v>
                </c:pt>
                <c:pt idx="27955">
                  <c:v>986865659</c:v>
                </c:pt>
                <c:pt idx="27956">
                  <c:v>986865659</c:v>
                </c:pt>
                <c:pt idx="27957">
                  <c:v>986865659</c:v>
                </c:pt>
                <c:pt idx="27958">
                  <c:v>986865659</c:v>
                </c:pt>
                <c:pt idx="27959">
                  <c:v>986865659</c:v>
                </c:pt>
                <c:pt idx="27960">
                  <c:v>986865659</c:v>
                </c:pt>
                <c:pt idx="27961">
                  <c:v>986865659</c:v>
                </c:pt>
                <c:pt idx="27962">
                  <c:v>986865659</c:v>
                </c:pt>
                <c:pt idx="27963">
                  <c:v>986865659</c:v>
                </c:pt>
                <c:pt idx="27964">
                  <c:v>986865659</c:v>
                </c:pt>
                <c:pt idx="27965">
                  <c:v>986865659</c:v>
                </c:pt>
                <c:pt idx="27966">
                  <c:v>986865659</c:v>
                </c:pt>
                <c:pt idx="27967">
                  <c:v>986865659</c:v>
                </c:pt>
                <c:pt idx="27968">
                  <c:v>986865659</c:v>
                </c:pt>
                <c:pt idx="27969">
                  <c:v>986865659</c:v>
                </c:pt>
                <c:pt idx="27970">
                  <c:v>986865659</c:v>
                </c:pt>
                <c:pt idx="27971">
                  <c:v>986865659</c:v>
                </c:pt>
                <c:pt idx="27972">
                  <c:v>986870318</c:v>
                </c:pt>
                <c:pt idx="27973">
                  <c:v>986870318</c:v>
                </c:pt>
                <c:pt idx="27974">
                  <c:v>986870318</c:v>
                </c:pt>
                <c:pt idx="27975">
                  <c:v>986870318</c:v>
                </c:pt>
                <c:pt idx="27976">
                  <c:v>986870318</c:v>
                </c:pt>
                <c:pt idx="27977">
                  <c:v>986870318</c:v>
                </c:pt>
                <c:pt idx="27978">
                  <c:v>986870318</c:v>
                </c:pt>
                <c:pt idx="27979">
                  <c:v>986870318</c:v>
                </c:pt>
                <c:pt idx="27980">
                  <c:v>986870318</c:v>
                </c:pt>
                <c:pt idx="27981">
                  <c:v>986870318</c:v>
                </c:pt>
                <c:pt idx="27982">
                  <c:v>986870318</c:v>
                </c:pt>
                <c:pt idx="27983">
                  <c:v>986870318</c:v>
                </c:pt>
                <c:pt idx="27984">
                  <c:v>986870318</c:v>
                </c:pt>
                <c:pt idx="27985">
                  <c:v>986870318</c:v>
                </c:pt>
                <c:pt idx="27986">
                  <c:v>986870318</c:v>
                </c:pt>
                <c:pt idx="27987">
                  <c:v>986870318</c:v>
                </c:pt>
                <c:pt idx="27988">
                  <c:v>986870318</c:v>
                </c:pt>
                <c:pt idx="27989">
                  <c:v>986870318</c:v>
                </c:pt>
                <c:pt idx="27990">
                  <c:v>986870318</c:v>
                </c:pt>
                <c:pt idx="27991">
                  <c:v>986870318</c:v>
                </c:pt>
                <c:pt idx="27992">
                  <c:v>986870318</c:v>
                </c:pt>
                <c:pt idx="27993">
                  <c:v>986870318</c:v>
                </c:pt>
                <c:pt idx="27994">
                  <c:v>986870318</c:v>
                </c:pt>
                <c:pt idx="27995">
                  <c:v>986870318</c:v>
                </c:pt>
                <c:pt idx="27996">
                  <c:v>986870318</c:v>
                </c:pt>
                <c:pt idx="27997">
                  <c:v>987335625</c:v>
                </c:pt>
                <c:pt idx="27998">
                  <c:v>987335625</c:v>
                </c:pt>
                <c:pt idx="27999">
                  <c:v>987335625</c:v>
                </c:pt>
                <c:pt idx="28000">
                  <c:v>987335625</c:v>
                </c:pt>
                <c:pt idx="28001">
                  <c:v>987335625</c:v>
                </c:pt>
                <c:pt idx="28002">
                  <c:v>987335625</c:v>
                </c:pt>
                <c:pt idx="28003">
                  <c:v>987335625</c:v>
                </c:pt>
                <c:pt idx="28004">
                  <c:v>987335625</c:v>
                </c:pt>
                <c:pt idx="28005">
                  <c:v>987335625</c:v>
                </c:pt>
                <c:pt idx="28006">
                  <c:v>987335625</c:v>
                </c:pt>
                <c:pt idx="28007">
                  <c:v>987335625</c:v>
                </c:pt>
                <c:pt idx="28008">
                  <c:v>987335625</c:v>
                </c:pt>
                <c:pt idx="28009">
                  <c:v>987335625</c:v>
                </c:pt>
                <c:pt idx="28010">
                  <c:v>987335625</c:v>
                </c:pt>
                <c:pt idx="28011">
                  <c:v>987335625</c:v>
                </c:pt>
                <c:pt idx="28012">
                  <c:v>987335625</c:v>
                </c:pt>
                <c:pt idx="28013">
                  <c:v>987335625</c:v>
                </c:pt>
                <c:pt idx="28014">
                  <c:v>987335625</c:v>
                </c:pt>
                <c:pt idx="28015">
                  <c:v>987438991</c:v>
                </c:pt>
                <c:pt idx="28016">
                  <c:v>987438991</c:v>
                </c:pt>
                <c:pt idx="28017">
                  <c:v>987438991</c:v>
                </c:pt>
                <c:pt idx="28018">
                  <c:v>987438991</c:v>
                </c:pt>
                <c:pt idx="28019">
                  <c:v>988086304</c:v>
                </c:pt>
                <c:pt idx="28020">
                  <c:v>988086304</c:v>
                </c:pt>
                <c:pt idx="28021">
                  <c:v>988086304</c:v>
                </c:pt>
                <c:pt idx="28022">
                  <c:v>988086304</c:v>
                </c:pt>
                <c:pt idx="28023">
                  <c:v>988086304</c:v>
                </c:pt>
                <c:pt idx="28024">
                  <c:v>988086304</c:v>
                </c:pt>
                <c:pt idx="28025">
                  <c:v>988086304</c:v>
                </c:pt>
                <c:pt idx="28026">
                  <c:v>988086304</c:v>
                </c:pt>
                <c:pt idx="28027">
                  <c:v>988086304</c:v>
                </c:pt>
                <c:pt idx="28028">
                  <c:v>988086304</c:v>
                </c:pt>
                <c:pt idx="28029">
                  <c:v>988255720</c:v>
                </c:pt>
                <c:pt idx="28030">
                  <c:v>988255720</c:v>
                </c:pt>
                <c:pt idx="28031">
                  <c:v>988255720</c:v>
                </c:pt>
                <c:pt idx="28032">
                  <c:v>988255720</c:v>
                </c:pt>
                <c:pt idx="28033">
                  <c:v>988255720</c:v>
                </c:pt>
                <c:pt idx="28034">
                  <c:v>988255720</c:v>
                </c:pt>
                <c:pt idx="28035">
                  <c:v>988300190</c:v>
                </c:pt>
                <c:pt idx="28036">
                  <c:v>988300190</c:v>
                </c:pt>
                <c:pt idx="28037">
                  <c:v>988300190</c:v>
                </c:pt>
                <c:pt idx="28038">
                  <c:v>988300190</c:v>
                </c:pt>
                <c:pt idx="28039">
                  <c:v>988300190</c:v>
                </c:pt>
                <c:pt idx="28040">
                  <c:v>988300190</c:v>
                </c:pt>
                <c:pt idx="28041">
                  <c:v>988300190</c:v>
                </c:pt>
                <c:pt idx="28042">
                  <c:v>988300190</c:v>
                </c:pt>
                <c:pt idx="28043">
                  <c:v>988300190</c:v>
                </c:pt>
                <c:pt idx="28044">
                  <c:v>988300195</c:v>
                </c:pt>
                <c:pt idx="28045">
                  <c:v>988300195</c:v>
                </c:pt>
                <c:pt idx="28046">
                  <c:v>988300195</c:v>
                </c:pt>
                <c:pt idx="28047">
                  <c:v>988300195</c:v>
                </c:pt>
                <c:pt idx="28048">
                  <c:v>988300195</c:v>
                </c:pt>
                <c:pt idx="28049">
                  <c:v>988300195</c:v>
                </c:pt>
                <c:pt idx="28050">
                  <c:v>988300195</c:v>
                </c:pt>
                <c:pt idx="28051">
                  <c:v>988300195</c:v>
                </c:pt>
                <c:pt idx="28052">
                  <c:v>988300195</c:v>
                </c:pt>
                <c:pt idx="28053">
                  <c:v>988300195</c:v>
                </c:pt>
                <c:pt idx="28054">
                  <c:v>988300195</c:v>
                </c:pt>
                <c:pt idx="28055">
                  <c:v>988300195</c:v>
                </c:pt>
                <c:pt idx="28056">
                  <c:v>988300195</c:v>
                </c:pt>
                <c:pt idx="28057">
                  <c:v>988300195</c:v>
                </c:pt>
                <c:pt idx="28058">
                  <c:v>988300195</c:v>
                </c:pt>
                <c:pt idx="28059">
                  <c:v>988300195</c:v>
                </c:pt>
                <c:pt idx="28060">
                  <c:v>988300195</c:v>
                </c:pt>
                <c:pt idx="28061">
                  <c:v>988300195</c:v>
                </c:pt>
                <c:pt idx="28062">
                  <c:v>988441005</c:v>
                </c:pt>
                <c:pt idx="28063">
                  <c:v>988441005</c:v>
                </c:pt>
                <c:pt idx="28064">
                  <c:v>988441005</c:v>
                </c:pt>
                <c:pt idx="28065">
                  <c:v>988441005</c:v>
                </c:pt>
                <c:pt idx="28066">
                  <c:v>988543603</c:v>
                </c:pt>
                <c:pt idx="28067">
                  <c:v>988543603</c:v>
                </c:pt>
                <c:pt idx="28068">
                  <c:v>988543603</c:v>
                </c:pt>
                <c:pt idx="28069">
                  <c:v>988543603</c:v>
                </c:pt>
                <c:pt idx="28070">
                  <c:v>988543603</c:v>
                </c:pt>
                <c:pt idx="28071">
                  <c:v>988543603</c:v>
                </c:pt>
                <c:pt idx="28072">
                  <c:v>988543603</c:v>
                </c:pt>
                <c:pt idx="28073">
                  <c:v>988543603</c:v>
                </c:pt>
                <c:pt idx="28074">
                  <c:v>988543603</c:v>
                </c:pt>
                <c:pt idx="28075">
                  <c:v>988543603</c:v>
                </c:pt>
                <c:pt idx="28076">
                  <c:v>988543603</c:v>
                </c:pt>
                <c:pt idx="28077">
                  <c:v>988543603</c:v>
                </c:pt>
                <c:pt idx="28078">
                  <c:v>988543603</c:v>
                </c:pt>
                <c:pt idx="28079">
                  <c:v>988543603</c:v>
                </c:pt>
                <c:pt idx="28080">
                  <c:v>988543603</c:v>
                </c:pt>
                <c:pt idx="28081">
                  <c:v>988543603</c:v>
                </c:pt>
                <c:pt idx="28082">
                  <c:v>988543603</c:v>
                </c:pt>
                <c:pt idx="28083">
                  <c:v>988543603</c:v>
                </c:pt>
                <c:pt idx="28084">
                  <c:v>988543603</c:v>
                </c:pt>
                <c:pt idx="28085">
                  <c:v>988543603</c:v>
                </c:pt>
                <c:pt idx="28086">
                  <c:v>988543603</c:v>
                </c:pt>
                <c:pt idx="28087">
                  <c:v>988543603</c:v>
                </c:pt>
                <c:pt idx="28088">
                  <c:v>988543603</c:v>
                </c:pt>
                <c:pt idx="28089">
                  <c:v>988543603</c:v>
                </c:pt>
                <c:pt idx="28090">
                  <c:v>988543603</c:v>
                </c:pt>
                <c:pt idx="28091">
                  <c:v>988543603</c:v>
                </c:pt>
                <c:pt idx="28092">
                  <c:v>988543603</c:v>
                </c:pt>
                <c:pt idx="28093">
                  <c:v>988543603</c:v>
                </c:pt>
                <c:pt idx="28094">
                  <c:v>988543603</c:v>
                </c:pt>
                <c:pt idx="28095">
                  <c:v>988543603</c:v>
                </c:pt>
                <c:pt idx="28096">
                  <c:v>988543603</c:v>
                </c:pt>
                <c:pt idx="28097">
                  <c:v>988619207</c:v>
                </c:pt>
                <c:pt idx="28098">
                  <c:v>988619207</c:v>
                </c:pt>
                <c:pt idx="28099">
                  <c:v>988619207</c:v>
                </c:pt>
                <c:pt idx="28100">
                  <c:v>988619207</c:v>
                </c:pt>
                <c:pt idx="28101">
                  <c:v>988619207</c:v>
                </c:pt>
                <c:pt idx="28102">
                  <c:v>988619207</c:v>
                </c:pt>
                <c:pt idx="28103">
                  <c:v>988619207</c:v>
                </c:pt>
                <c:pt idx="28104">
                  <c:v>988619207</c:v>
                </c:pt>
                <c:pt idx="28105">
                  <c:v>988708856</c:v>
                </c:pt>
                <c:pt idx="28106">
                  <c:v>988708856</c:v>
                </c:pt>
                <c:pt idx="28107">
                  <c:v>988708856</c:v>
                </c:pt>
                <c:pt idx="28108">
                  <c:v>988708856</c:v>
                </c:pt>
                <c:pt idx="28109">
                  <c:v>988708856</c:v>
                </c:pt>
                <c:pt idx="28110">
                  <c:v>988708856</c:v>
                </c:pt>
                <c:pt idx="28111">
                  <c:v>988708856</c:v>
                </c:pt>
                <c:pt idx="28112">
                  <c:v>988708856</c:v>
                </c:pt>
                <c:pt idx="28113">
                  <c:v>988708856</c:v>
                </c:pt>
                <c:pt idx="28114">
                  <c:v>988708856</c:v>
                </c:pt>
                <c:pt idx="28115">
                  <c:v>988708856</c:v>
                </c:pt>
                <c:pt idx="28116">
                  <c:v>988708856</c:v>
                </c:pt>
                <c:pt idx="28117">
                  <c:v>989074064</c:v>
                </c:pt>
                <c:pt idx="28118">
                  <c:v>989074064</c:v>
                </c:pt>
                <c:pt idx="28119">
                  <c:v>989074064</c:v>
                </c:pt>
                <c:pt idx="28120">
                  <c:v>989074064</c:v>
                </c:pt>
                <c:pt idx="28121">
                  <c:v>989085125</c:v>
                </c:pt>
                <c:pt idx="28122">
                  <c:v>989085125</c:v>
                </c:pt>
                <c:pt idx="28123">
                  <c:v>989085125</c:v>
                </c:pt>
                <c:pt idx="28124">
                  <c:v>989085125</c:v>
                </c:pt>
                <c:pt idx="28125">
                  <c:v>989805955</c:v>
                </c:pt>
                <c:pt idx="28126">
                  <c:v>989805955</c:v>
                </c:pt>
                <c:pt idx="28127">
                  <c:v>989805955</c:v>
                </c:pt>
                <c:pt idx="28128">
                  <c:v>989805955</c:v>
                </c:pt>
                <c:pt idx="28129">
                  <c:v>989816429</c:v>
                </c:pt>
                <c:pt idx="28130">
                  <c:v>989816429</c:v>
                </c:pt>
                <c:pt idx="28131">
                  <c:v>989816429</c:v>
                </c:pt>
                <c:pt idx="28132">
                  <c:v>989816429</c:v>
                </c:pt>
                <c:pt idx="28133">
                  <c:v>989816429</c:v>
                </c:pt>
                <c:pt idx="28134">
                  <c:v>989816429</c:v>
                </c:pt>
                <c:pt idx="28135">
                  <c:v>989816429</c:v>
                </c:pt>
                <c:pt idx="28136">
                  <c:v>990163119</c:v>
                </c:pt>
                <c:pt idx="28137">
                  <c:v>990163119</c:v>
                </c:pt>
                <c:pt idx="28138">
                  <c:v>990163119</c:v>
                </c:pt>
                <c:pt idx="28139">
                  <c:v>990452285</c:v>
                </c:pt>
                <c:pt idx="28140">
                  <c:v>990452285</c:v>
                </c:pt>
                <c:pt idx="28141">
                  <c:v>990452285</c:v>
                </c:pt>
                <c:pt idx="28142">
                  <c:v>990452285</c:v>
                </c:pt>
                <c:pt idx="28143">
                  <c:v>990586567</c:v>
                </c:pt>
                <c:pt idx="28144">
                  <c:v>990586567</c:v>
                </c:pt>
                <c:pt idx="28145">
                  <c:v>990586567</c:v>
                </c:pt>
                <c:pt idx="28146">
                  <c:v>990586567</c:v>
                </c:pt>
                <c:pt idx="28147">
                  <c:v>990586567</c:v>
                </c:pt>
                <c:pt idx="28148">
                  <c:v>990586567</c:v>
                </c:pt>
                <c:pt idx="28149">
                  <c:v>990586567</c:v>
                </c:pt>
                <c:pt idx="28150">
                  <c:v>990586567</c:v>
                </c:pt>
                <c:pt idx="28151">
                  <c:v>990586567</c:v>
                </c:pt>
                <c:pt idx="28152">
                  <c:v>990586567</c:v>
                </c:pt>
                <c:pt idx="28153">
                  <c:v>990586567</c:v>
                </c:pt>
                <c:pt idx="28154">
                  <c:v>990586567</c:v>
                </c:pt>
                <c:pt idx="28155">
                  <c:v>990586567</c:v>
                </c:pt>
                <c:pt idx="28156">
                  <c:v>991049444</c:v>
                </c:pt>
                <c:pt idx="28157">
                  <c:v>991049444</c:v>
                </c:pt>
                <c:pt idx="28158">
                  <c:v>991220847</c:v>
                </c:pt>
                <c:pt idx="28159">
                  <c:v>991220847</c:v>
                </c:pt>
                <c:pt idx="28160">
                  <c:v>991664010</c:v>
                </c:pt>
                <c:pt idx="28161">
                  <c:v>991664010</c:v>
                </c:pt>
                <c:pt idx="28162">
                  <c:v>991664010</c:v>
                </c:pt>
                <c:pt idx="28163">
                  <c:v>991664010</c:v>
                </c:pt>
                <c:pt idx="28164">
                  <c:v>991664010</c:v>
                </c:pt>
                <c:pt idx="28165">
                  <c:v>991664010</c:v>
                </c:pt>
                <c:pt idx="28166">
                  <c:v>991664010</c:v>
                </c:pt>
                <c:pt idx="28167">
                  <c:v>991664010</c:v>
                </c:pt>
                <c:pt idx="28168">
                  <c:v>991664010</c:v>
                </c:pt>
                <c:pt idx="28169">
                  <c:v>991664010</c:v>
                </c:pt>
                <c:pt idx="28170">
                  <c:v>991664010</c:v>
                </c:pt>
                <c:pt idx="28171">
                  <c:v>991664010</c:v>
                </c:pt>
                <c:pt idx="28172">
                  <c:v>991664010</c:v>
                </c:pt>
                <c:pt idx="28173">
                  <c:v>991664010</c:v>
                </c:pt>
                <c:pt idx="28174">
                  <c:v>991995827</c:v>
                </c:pt>
                <c:pt idx="28175">
                  <c:v>991995827</c:v>
                </c:pt>
                <c:pt idx="28176">
                  <c:v>991995827</c:v>
                </c:pt>
                <c:pt idx="28177">
                  <c:v>991995827</c:v>
                </c:pt>
                <c:pt idx="28178">
                  <c:v>991995827</c:v>
                </c:pt>
                <c:pt idx="28179">
                  <c:v>991995827</c:v>
                </c:pt>
                <c:pt idx="28180">
                  <c:v>991995827</c:v>
                </c:pt>
                <c:pt idx="28181">
                  <c:v>991995827</c:v>
                </c:pt>
                <c:pt idx="28182">
                  <c:v>991995827</c:v>
                </c:pt>
                <c:pt idx="28183">
                  <c:v>991995827</c:v>
                </c:pt>
                <c:pt idx="28184">
                  <c:v>991995827</c:v>
                </c:pt>
                <c:pt idx="28185">
                  <c:v>991995827</c:v>
                </c:pt>
                <c:pt idx="28186">
                  <c:v>991995827</c:v>
                </c:pt>
                <c:pt idx="28187">
                  <c:v>991995827</c:v>
                </c:pt>
                <c:pt idx="28188">
                  <c:v>991995827</c:v>
                </c:pt>
                <c:pt idx="28189">
                  <c:v>991995827</c:v>
                </c:pt>
                <c:pt idx="28190">
                  <c:v>991995827</c:v>
                </c:pt>
                <c:pt idx="28191">
                  <c:v>991995827</c:v>
                </c:pt>
                <c:pt idx="28192">
                  <c:v>991995827</c:v>
                </c:pt>
                <c:pt idx="28193">
                  <c:v>992034270</c:v>
                </c:pt>
                <c:pt idx="28194">
                  <c:v>992034270</c:v>
                </c:pt>
                <c:pt idx="28195">
                  <c:v>992034270</c:v>
                </c:pt>
                <c:pt idx="28196">
                  <c:v>992034270</c:v>
                </c:pt>
                <c:pt idx="28197">
                  <c:v>992034270</c:v>
                </c:pt>
                <c:pt idx="28198">
                  <c:v>992034270</c:v>
                </c:pt>
                <c:pt idx="28199">
                  <c:v>992034270</c:v>
                </c:pt>
                <c:pt idx="28200">
                  <c:v>992120589</c:v>
                </c:pt>
                <c:pt idx="28201">
                  <c:v>992120589</c:v>
                </c:pt>
                <c:pt idx="28202">
                  <c:v>992120589</c:v>
                </c:pt>
                <c:pt idx="28203">
                  <c:v>992120589</c:v>
                </c:pt>
                <c:pt idx="28204">
                  <c:v>992120589</c:v>
                </c:pt>
                <c:pt idx="28205">
                  <c:v>992120589</c:v>
                </c:pt>
                <c:pt idx="28206">
                  <c:v>992120589</c:v>
                </c:pt>
                <c:pt idx="28207">
                  <c:v>992120589</c:v>
                </c:pt>
                <c:pt idx="28208">
                  <c:v>992153080</c:v>
                </c:pt>
                <c:pt idx="28209">
                  <c:v>992153080</c:v>
                </c:pt>
                <c:pt idx="28210">
                  <c:v>992153080</c:v>
                </c:pt>
                <c:pt idx="28211">
                  <c:v>992153080</c:v>
                </c:pt>
                <c:pt idx="28212">
                  <c:v>992153080</c:v>
                </c:pt>
                <c:pt idx="28213">
                  <c:v>992153080</c:v>
                </c:pt>
                <c:pt idx="28214">
                  <c:v>992153080</c:v>
                </c:pt>
                <c:pt idx="28215">
                  <c:v>992153080</c:v>
                </c:pt>
                <c:pt idx="28216">
                  <c:v>992153080</c:v>
                </c:pt>
                <c:pt idx="28217">
                  <c:v>992153080</c:v>
                </c:pt>
                <c:pt idx="28218">
                  <c:v>992153080</c:v>
                </c:pt>
                <c:pt idx="28219">
                  <c:v>992153080</c:v>
                </c:pt>
                <c:pt idx="28220">
                  <c:v>992153080</c:v>
                </c:pt>
                <c:pt idx="28221">
                  <c:v>992153080</c:v>
                </c:pt>
                <c:pt idx="28222">
                  <c:v>992153080</c:v>
                </c:pt>
                <c:pt idx="28223">
                  <c:v>992153080</c:v>
                </c:pt>
                <c:pt idx="28224">
                  <c:v>992153080</c:v>
                </c:pt>
                <c:pt idx="28225">
                  <c:v>992153080</c:v>
                </c:pt>
                <c:pt idx="28226">
                  <c:v>992153080</c:v>
                </c:pt>
                <c:pt idx="28227">
                  <c:v>992153080</c:v>
                </c:pt>
                <c:pt idx="28228">
                  <c:v>992153080</c:v>
                </c:pt>
                <c:pt idx="28229">
                  <c:v>992153080</c:v>
                </c:pt>
                <c:pt idx="28230">
                  <c:v>992342254</c:v>
                </c:pt>
                <c:pt idx="28231">
                  <c:v>992342254</c:v>
                </c:pt>
                <c:pt idx="28232">
                  <c:v>992342254</c:v>
                </c:pt>
                <c:pt idx="28233">
                  <c:v>992342254</c:v>
                </c:pt>
                <c:pt idx="28234">
                  <c:v>992342254</c:v>
                </c:pt>
                <c:pt idx="28235">
                  <c:v>992342254</c:v>
                </c:pt>
                <c:pt idx="28236">
                  <c:v>992342254</c:v>
                </c:pt>
                <c:pt idx="28237">
                  <c:v>992342254</c:v>
                </c:pt>
                <c:pt idx="28238">
                  <c:v>992342254</c:v>
                </c:pt>
                <c:pt idx="28239">
                  <c:v>992342254</c:v>
                </c:pt>
                <c:pt idx="28240">
                  <c:v>992342254</c:v>
                </c:pt>
                <c:pt idx="28241">
                  <c:v>992342254</c:v>
                </c:pt>
                <c:pt idx="28242">
                  <c:v>992342254</c:v>
                </c:pt>
                <c:pt idx="28243">
                  <c:v>992342254</c:v>
                </c:pt>
                <c:pt idx="28244">
                  <c:v>992342254</c:v>
                </c:pt>
                <c:pt idx="28245">
                  <c:v>992342254</c:v>
                </c:pt>
                <c:pt idx="28246">
                  <c:v>992342254</c:v>
                </c:pt>
                <c:pt idx="28247">
                  <c:v>992494834</c:v>
                </c:pt>
                <c:pt idx="28248">
                  <c:v>992494834</c:v>
                </c:pt>
                <c:pt idx="28249">
                  <c:v>992494834</c:v>
                </c:pt>
                <c:pt idx="28250">
                  <c:v>992494834</c:v>
                </c:pt>
                <c:pt idx="28251">
                  <c:v>992494834</c:v>
                </c:pt>
                <c:pt idx="28252">
                  <c:v>992494834</c:v>
                </c:pt>
                <c:pt idx="28253">
                  <c:v>992494834</c:v>
                </c:pt>
                <c:pt idx="28254">
                  <c:v>992494834</c:v>
                </c:pt>
                <c:pt idx="28255">
                  <c:v>992494834</c:v>
                </c:pt>
                <c:pt idx="28256">
                  <c:v>992494834</c:v>
                </c:pt>
                <c:pt idx="28257">
                  <c:v>992494834</c:v>
                </c:pt>
                <c:pt idx="28258">
                  <c:v>992494834</c:v>
                </c:pt>
                <c:pt idx="28259">
                  <c:v>992494834</c:v>
                </c:pt>
                <c:pt idx="28260">
                  <c:v>992494834</c:v>
                </c:pt>
                <c:pt idx="28261">
                  <c:v>992494834</c:v>
                </c:pt>
                <c:pt idx="28262">
                  <c:v>992494834</c:v>
                </c:pt>
                <c:pt idx="28263">
                  <c:v>992494834</c:v>
                </c:pt>
                <c:pt idx="28264">
                  <c:v>992494834</c:v>
                </c:pt>
                <c:pt idx="28265">
                  <c:v>992494834</c:v>
                </c:pt>
                <c:pt idx="28266">
                  <c:v>992494834</c:v>
                </c:pt>
                <c:pt idx="28267">
                  <c:v>992494834</c:v>
                </c:pt>
                <c:pt idx="28268">
                  <c:v>992494834</c:v>
                </c:pt>
                <c:pt idx="28269">
                  <c:v>992494834</c:v>
                </c:pt>
                <c:pt idx="28270">
                  <c:v>992494834</c:v>
                </c:pt>
                <c:pt idx="28271">
                  <c:v>992494834</c:v>
                </c:pt>
                <c:pt idx="28272">
                  <c:v>992716971</c:v>
                </c:pt>
                <c:pt idx="28273">
                  <c:v>992716971</c:v>
                </c:pt>
                <c:pt idx="28274">
                  <c:v>992716971</c:v>
                </c:pt>
                <c:pt idx="28275">
                  <c:v>992716971</c:v>
                </c:pt>
                <c:pt idx="28276">
                  <c:v>992716971</c:v>
                </c:pt>
                <c:pt idx="28277">
                  <c:v>992716971</c:v>
                </c:pt>
                <c:pt idx="28278">
                  <c:v>992716971</c:v>
                </c:pt>
                <c:pt idx="28279">
                  <c:v>992716971</c:v>
                </c:pt>
                <c:pt idx="28280">
                  <c:v>992716971</c:v>
                </c:pt>
                <c:pt idx="28281">
                  <c:v>993292208</c:v>
                </c:pt>
                <c:pt idx="28282">
                  <c:v>993292208</c:v>
                </c:pt>
                <c:pt idx="28283">
                  <c:v>993292208</c:v>
                </c:pt>
                <c:pt idx="28284">
                  <c:v>993292208</c:v>
                </c:pt>
                <c:pt idx="28285">
                  <c:v>993292208</c:v>
                </c:pt>
                <c:pt idx="28286">
                  <c:v>993292208</c:v>
                </c:pt>
                <c:pt idx="28287">
                  <c:v>993292208</c:v>
                </c:pt>
                <c:pt idx="28288">
                  <c:v>993292208</c:v>
                </c:pt>
                <c:pt idx="28289">
                  <c:v>993292208</c:v>
                </c:pt>
                <c:pt idx="28290">
                  <c:v>993292208</c:v>
                </c:pt>
                <c:pt idx="28291">
                  <c:v>993292208</c:v>
                </c:pt>
                <c:pt idx="28292">
                  <c:v>993292208</c:v>
                </c:pt>
                <c:pt idx="28293">
                  <c:v>993292208</c:v>
                </c:pt>
                <c:pt idx="28294">
                  <c:v>993292208</c:v>
                </c:pt>
                <c:pt idx="28295">
                  <c:v>993292208</c:v>
                </c:pt>
                <c:pt idx="28296">
                  <c:v>993292208</c:v>
                </c:pt>
                <c:pt idx="28297">
                  <c:v>993292208</c:v>
                </c:pt>
                <c:pt idx="28298">
                  <c:v>993292208</c:v>
                </c:pt>
                <c:pt idx="28299">
                  <c:v>993292208</c:v>
                </c:pt>
                <c:pt idx="28300">
                  <c:v>993292208</c:v>
                </c:pt>
                <c:pt idx="28301">
                  <c:v>993292208</c:v>
                </c:pt>
                <c:pt idx="28302">
                  <c:v>993292208</c:v>
                </c:pt>
                <c:pt idx="28303">
                  <c:v>993682738</c:v>
                </c:pt>
                <c:pt idx="28304">
                  <c:v>993682738</c:v>
                </c:pt>
                <c:pt idx="28305">
                  <c:v>993682738</c:v>
                </c:pt>
                <c:pt idx="28306">
                  <c:v>993682738</c:v>
                </c:pt>
                <c:pt idx="28307">
                  <c:v>993682738</c:v>
                </c:pt>
                <c:pt idx="28308">
                  <c:v>993682738</c:v>
                </c:pt>
                <c:pt idx="28309">
                  <c:v>993682738</c:v>
                </c:pt>
                <c:pt idx="28310">
                  <c:v>993682738</c:v>
                </c:pt>
                <c:pt idx="28311">
                  <c:v>993682738</c:v>
                </c:pt>
                <c:pt idx="28312">
                  <c:v>993682738</c:v>
                </c:pt>
                <c:pt idx="28313">
                  <c:v>993682738</c:v>
                </c:pt>
                <c:pt idx="28314">
                  <c:v>993682738</c:v>
                </c:pt>
                <c:pt idx="28315">
                  <c:v>993682738</c:v>
                </c:pt>
                <c:pt idx="28316">
                  <c:v>993682738</c:v>
                </c:pt>
                <c:pt idx="28317">
                  <c:v>993682738</c:v>
                </c:pt>
                <c:pt idx="28318">
                  <c:v>993682738</c:v>
                </c:pt>
                <c:pt idx="28319">
                  <c:v>993682738</c:v>
                </c:pt>
                <c:pt idx="28320">
                  <c:v>993682738</c:v>
                </c:pt>
                <c:pt idx="28321">
                  <c:v>993682738</c:v>
                </c:pt>
                <c:pt idx="28322">
                  <c:v>993682738</c:v>
                </c:pt>
                <c:pt idx="28323">
                  <c:v>993682738</c:v>
                </c:pt>
                <c:pt idx="28324">
                  <c:v>993682738</c:v>
                </c:pt>
                <c:pt idx="28325">
                  <c:v>993682738</c:v>
                </c:pt>
                <c:pt idx="28326">
                  <c:v>993682738</c:v>
                </c:pt>
                <c:pt idx="28327">
                  <c:v>993682738</c:v>
                </c:pt>
                <c:pt idx="28328">
                  <c:v>994154836</c:v>
                </c:pt>
                <c:pt idx="28329">
                  <c:v>994154836</c:v>
                </c:pt>
                <c:pt idx="28330">
                  <c:v>994154836</c:v>
                </c:pt>
                <c:pt idx="28331">
                  <c:v>994154836</c:v>
                </c:pt>
                <c:pt idx="28332">
                  <c:v>994154836</c:v>
                </c:pt>
                <c:pt idx="28333">
                  <c:v>994154836</c:v>
                </c:pt>
                <c:pt idx="28334">
                  <c:v>994154836</c:v>
                </c:pt>
                <c:pt idx="28335">
                  <c:v>994154836</c:v>
                </c:pt>
                <c:pt idx="28336">
                  <c:v>994154836</c:v>
                </c:pt>
                <c:pt idx="28337">
                  <c:v>994154836</c:v>
                </c:pt>
                <c:pt idx="28338">
                  <c:v>994154836</c:v>
                </c:pt>
                <c:pt idx="28339">
                  <c:v>994154836</c:v>
                </c:pt>
                <c:pt idx="28340">
                  <c:v>994154836</c:v>
                </c:pt>
                <c:pt idx="28341">
                  <c:v>994154836</c:v>
                </c:pt>
                <c:pt idx="28342">
                  <c:v>994154836</c:v>
                </c:pt>
                <c:pt idx="28343">
                  <c:v>994313785</c:v>
                </c:pt>
                <c:pt idx="28344">
                  <c:v>994313785</c:v>
                </c:pt>
                <c:pt idx="28345">
                  <c:v>994313785</c:v>
                </c:pt>
                <c:pt idx="28346">
                  <c:v>994313785</c:v>
                </c:pt>
                <c:pt idx="28347">
                  <c:v>994313785</c:v>
                </c:pt>
                <c:pt idx="28348">
                  <c:v>994313785</c:v>
                </c:pt>
                <c:pt idx="28349">
                  <c:v>994313785</c:v>
                </c:pt>
                <c:pt idx="28350">
                  <c:v>994313785</c:v>
                </c:pt>
                <c:pt idx="28351">
                  <c:v>994313785</c:v>
                </c:pt>
                <c:pt idx="28352">
                  <c:v>994313785</c:v>
                </c:pt>
                <c:pt idx="28353">
                  <c:v>994313785</c:v>
                </c:pt>
                <c:pt idx="28354">
                  <c:v>994313785</c:v>
                </c:pt>
                <c:pt idx="28355">
                  <c:v>994313785</c:v>
                </c:pt>
                <c:pt idx="28356">
                  <c:v>994313785</c:v>
                </c:pt>
                <c:pt idx="28357">
                  <c:v>994313785</c:v>
                </c:pt>
                <c:pt idx="28358">
                  <c:v>994313785</c:v>
                </c:pt>
                <c:pt idx="28359">
                  <c:v>994570648</c:v>
                </c:pt>
                <c:pt idx="28360">
                  <c:v>994570648</c:v>
                </c:pt>
                <c:pt idx="28361">
                  <c:v>994570648</c:v>
                </c:pt>
                <c:pt idx="28362">
                  <c:v>994570648</c:v>
                </c:pt>
                <c:pt idx="28363">
                  <c:v>994570648</c:v>
                </c:pt>
                <c:pt idx="28364">
                  <c:v>994570648</c:v>
                </c:pt>
                <c:pt idx="28365">
                  <c:v>994570648</c:v>
                </c:pt>
                <c:pt idx="28366">
                  <c:v>994570648</c:v>
                </c:pt>
                <c:pt idx="28367">
                  <c:v>994570648</c:v>
                </c:pt>
                <c:pt idx="28368">
                  <c:v>994570648</c:v>
                </c:pt>
                <c:pt idx="28369">
                  <c:v>994570648</c:v>
                </c:pt>
                <c:pt idx="28370">
                  <c:v>994570648</c:v>
                </c:pt>
                <c:pt idx="28371">
                  <c:v>994570648</c:v>
                </c:pt>
                <c:pt idx="28372">
                  <c:v>994570648</c:v>
                </c:pt>
                <c:pt idx="28373">
                  <c:v>994674785</c:v>
                </c:pt>
                <c:pt idx="28374">
                  <c:v>994674785</c:v>
                </c:pt>
                <c:pt idx="28375">
                  <c:v>994674785</c:v>
                </c:pt>
                <c:pt idx="28376">
                  <c:v>994674785</c:v>
                </c:pt>
                <c:pt idx="28377">
                  <c:v>994674785</c:v>
                </c:pt>
                <c:pt idx="28378">
                  <c:v>994674785</c:v>
                </c:pt>
                <c:pt idx="28379">
                  <c:v>994674785</c:v>
                </c:pt>
                <c:pt idx="28380">
                  <c:v>994674785</c:v>
                </c:pt>
                <c:pt idx="28381">
                  <c:v>994705490</c:v>
                </c:pt>
                <c:pt idx="28382">
                  <c:v>994705490</c:v>
                </c:pt>
                <c:pt idx="28383">
                  <c:v>994705490</c:v>
                </c:pt>
                <c:pt idx="28384">
                  <c:v>994705490</c:v>
                </c:pt>
                <c:pt idx="28385">
                  <c:v>994705490</c:v>
                </c:pt>
                <c:pt idx="28386">
                  <c:v>994705490</c:v>
                </c:pt>
                <c:pt idx="28387">
                  <c:v>994705490</c:v>
                </c:pt>
                <c:pt idx="28388">
                  <c:v>994705490</c:v>
                </c:pt>
                <c:pt idx="28389">
                  <c:v>994705490</c:v>
                </c:pt>
                <c:pt idx="28390">
                  <c:v>994705490</c:v>
                </c:pt>
                <c:pt idx="28391">
                  <c:v>994705490</c:v>
                </c:pt>
                <c:pt idx="28392">
                  <c:v>994705490</c:v>
                </c:pt>
                <c:pt idx="28393">
                  <c:v>994705490</c:v>
                </c:pt>
                <c:pt idx="28394">
                  <c:v>994705490</c:v>
                </c:pt>
                <c:pt idx="28395">
                  <c:v>994851656</c:v>
                </c:pt>
                <c:pt idx="28396">
                  <c:v>994851656</c:v>
                </c:pt>
                <c:pt idx="28397">
                  <c:v>994851656</c:v>
                </c:pt>
                <c:pt idx="28398">
                  <c:v>994851656</c:v>
                </c:pt>
                <c:pt idx="28399">
                  <c:v>994851656</c:v>
                </c:pt>
                <c:pt idx="28400">
                  <c:v>994851656</c:v>
                </c:pt>
                <c:pt idx="28401">
                  <c:v>994851656</c:v>
                </c:pt>
                <c:pt idx="28402">
                  <c:v>994851656</c:v>
                </c:pt>
                <c:pt idx="28403">
                  <c:v>994851656</c:v>
                </c:pt>
                <c:pt idx="28404">
                  <c:v>994851656</c:v>
                </c:pt>
                <c:pt idx="28405">
                  <c:v>994851656</c:v>
                </c:pt>
                <c:pt idx="28406">
                  <c:v>994851656</c:v>
                </c:pt>
                <c:pt idx="28407">
                  <c:v>994851656</c:v>
                </c:pt>
                <c:pt idx="28408">
                  <c:v>994851656</c:v>
                </c:pt>
                <c:pt idx="28409">
                  <c:v>994851656</c:v>
                </c:pt>
                <c:pt idx="28410">
                  <c:v>994851656</c:v>
                </c:pt>
                <c:pt idx="28411">
                  <c:v>994851656</c:v>
                </c:pt>
                <c:pt idx="28412">
                  <c:v>994851656</c:v>
                </c:pt>
                <c:pt idx="28413">
                  <c:v>994851656</c:v>
                </c:pt>
                <c:pt idx="28414">
                  <c:v>994851656</c:v>
                </c:pt>
                <c:pt idx="28415">
                  <c:v>994875607</c:v>
                </c:pt>
                <c:pt idx="28416">
                  <c:v>994875953</c:v>
                </c:pt>
                <c:pt idx="28417">
                  <c:v>994875953</c:v>
                </c:pt>
                <c:pt idx="28418">
                  <c:v>994875953</c:v>
                </c:pt>
                <c:pt idx="28419">
                  <c:v>994875953</c:v>
                </c:pt>
                <c:pt idx="28420">
                  <c:v>994875953</c:v>
                </c:pt>
                <c:pt idx="28421">
                  <c:v>994875953</c:v>
                </c:pt>
                <c:pt idx="28422">
                  <c:v>994875953</c:v>
                </c:pt>
                <c:pt idx="28423">
                  <c:v>994875953</c:v>
                </c:pt>
                <c:pt idx="28424">
                  <c:v>994875953</c:v>
                </c:pt>
                <c:pt idx="28425">
                  <c:v>994875953</c:v>
                </c:pt>
                <c:pt idx="28426">
                  <c:v>994875953</c:v>
                </c:pt>
                <c:pt idx="28427">
                  <c:v>994875953</c:v>
                </c:pt>
                <c:pt idx="28428">
                  <c:v>994875953</c:v>
                </c:pt>
                <c:pt idx="28429">
                  <c:v>994875953</c:v>
                </c:pt>
                <c:pt idx="28430">
                  <c:v>994875953</c:v>
                </c:pt>
                <c:pt idx="28431">
                  <c:v>994875953</c:v>
                </c:pt>
                <c:pt idx="28432">
                  <c:v>994875953</c:v>
                </c:pt>
                <c:pt idx="28433">
                  <c:v>994911628</c:v>
                </c:pt>
                <c:pt idx="28434">
                  <c:v>994911628</c:v>
                </c:pt>
                <c:pt idx="28435">
                  <c:v>994911628</c:v>
                </c:pt>
                <c:pt idx="28436">
                  <c:v>994911628</c:v>
                </c:pt>
                <c:pt idx="28437">
                  <c:v>994911628</c:v>
                </c:pt>
                <c:pt idx="28438">
                  <c:v>994911628</c:v>
                </c:pt>
                <c:pt idx="28439">
                  <c:v>994939345</c:v>
                </c:pt>
                <c:pt idx="28440">
                  <c:v>994939345</c:v>
                </c:pt>
                <c:pt idx="28441">
                  <c:v>994939345</c:v>
                </c:pt>
                <c:pt idx="28442">
                  <c:v>994939345</c:v>
                </c:pt>
                <c:pt idx="28443">
                  <c:v>994939345</c:v>
                </c:pt>
                <c:pt idx="28444">
                  <c:v>994939345</c:v>
                </c:pt>
                <c:pt idx="28445">
                  <c:v>994939345</c:v>
                </c:pt>
                <c:pt idx="28446">
                  <c:v>994939345</c:v>
                </c:pt>
                <c:pt idx="28447">
                  <c:v>994939345</c:v>
                </c:pt>
                <c:pt idx="28448">
                  <c:v>994939345</c:v>
                </c:pt>
                <c:pt idx="28449">
                  <c:v>994939345</c:v>
                </c:pt>
                <c:pt idx="28450">
                  <c:v>994939345</c:v>
                </c:pt>
                <c:pt idx="28451">
                  <c:v>994939345</c:v>
                </c:pt>
                <c:pt idx="28452">
                  <c:v>994939345</c:v>
                </c:pt>
                <c:pt idx="28453">
                  <c:v>994939345</c:v>
                </c:pt>
                <c:pt idx="28454">
                  <c:v>994939345</c:v>
                </c:pt>
                <c:pt idx="28455">
                  <c:v>994939345</c:v>
                </c:pt>
                <c:pt idx="28456">
                  <c:v>994939345</c:v>
                </c:pt>
                <c:pt idx="28457">
                  <c:v>994939345</c:v>
                </c:pt>
                <c:pt idx="28458">
                  <c:v>994939345</c:v>
                </c:pt>
                <c:pt idx="28459">
                  <c:v>994939345</c:v>
                </c:pt>
                <c:pt idx="28460">
                  <c:v>994939345</c:v>
                </c:pt>
                <c:pt idx="28461">
                  <c:v>994939345</c:v>
                </c:pt>
                <c:pt idx="28462">
                  <c:v>994939345</c:v>
                </c:pt>
                <c:pt idx="28463">
                  <c:v>994939345</c:v>
                </c:pt>
                <c:pt idx="28464">
                  <c:v>994939345</c:v>
                </c:pt>
                <c:pt idx="28465">
                  <c:v>994939345</c:v>
                </c:pt>
                <c:pt idx="28466">
                  <c:v>994939345</c:v>
                </c:pt>
                <c:pt idx="28467">
                  <c:v>994939345</c:v>
                </c:pt>
                <c:pt idx="28468">
                  <c:v>994939345</c:v>
                </c:pt>
                <c:pt idx="28469">
                  <c:v>994939345</c:v>
                </c:pt>
                <c:pt idx="28470">
                  <c:v>994939345</c:v>
                </c:pt>
                <c:pt idx="28471">
                  <c:v>994939345</c:v>
                </c:pt>
                <c:pt idx="28472">
                  <c:v>994939345</c:v>
                </c:pt>
                <c:pt idx="28473">
                  <c:v>994939345</c:v>
                </c:pt>
                <c:pt idx="28474">
                  <c:v>994939345</c:v>
                </c:pt>
                <c:pt idx="28475">
                  <c:v>994939345</c:v>
                </c:pt>
                <c:pt idx="28476">
                  <c:v>994939345</c:v>
                </c:pt>
                <c:pt idx="28477">
                  <c:v>994939345</c:v>
                </c:pt>
                <c:pt idx="28478">
                  <c:v>995018494</c:v>
                </c:pt>
                <c:pt idx="28479">
                  <c:v>995018494</c:v>
                </c:pt>
                <c:pt idx="28480">
                  <c:v>995018494</c:v>
                </c:pt>
                <c:pt idx="28481">
                  <c:v>995018494</c:v>
                </c:pt>
                <c:pt idx="28482">
                  <c:v>995018494</c:v>
                </c:pt>
                <c:pt idx="28483">
                  <c:v>995018494</c:v>
                </c:pt>
                <c:pt idx="28484">
                  <c:v>995018494</c:v>
                </c:pt>
                <c:pt idx="28485">
                  <c:v>995018494</c:v>
                </c:pt>
                <c:pt idx="28486">
                  <c:v>995018494</c:v>
                </c:pt>
                <c:pt idx="28487">
                  <c:v>995018494</c:v>
                </c:pt>
                <c:pt idx="28488">
                  <c:v>995018494</c:v>
                </c:pt>
                <c:pt idx="28489">
                  <c:v>995018494</c:v>
                </c:pt>
                <c:pt idx="28490">
                  <c:v>995018494</c:v>
                </c:pt>
                <c:pt idx="28491">
                  <c:v>995018494</c:v>
                </c:pt>
                <c:pt idx="28492">
                  <c:v>995018494</c:v>
                </c:pt>
                <c:pt idx="28493">
                  <c:v>995018494</c:v>
                </c:pt>
                <c:pt idx="28494">
                  <c:v>995018494</c:v>
                </c:pt>
                <c:pt idx="28495">
                  <c:v>995018494</c:v>
                </c:pt>
                <c:pt idx="28496">
                  <c:v>995040690</c:v>
                </c:pt>
                <c:pt idx="28497">
                  <c:v>995040690</c:v>
                </c:pt>
                <c:pt idx="28498">
                  <c:v>995040690</c:v>
                </c:pt>
                <c:pt idx="28499">
                  <c:v>995040690</c:v>
                </c:pt>
                <c:pt idx="28500">
                  <c:v>995152258</c:v>
                </c:pt>
                <c:pt idx="28501">
                  <c:v>995152258</c:v>
                </c:pt>
                <c:pt idx="28502">
                  <c:v>995152258</c:v>
                </c:pt>
                <c:pt idx="28503">
                  <c:v>995152258</c:v>
                </c:pt>
                <c:pt idx="28504">
                  <c:v>995152258</c:v>
                </c:pt>
                <c:pt idx="28505">
                  <c:v>995152258</c:v>
                </c:pt>
                <c:pt idx="28506">
                  <c:v>995152258</c:v>
                </c:pt>
                <c:pt idx="28507">
                  <c:v>995152258</c:v>
                </c:pt>
                <c:pt idx="28508">
                  <c:v>995152258</c:v>
                </c:pt>
                <c:pt idx="28509">
                  <c:v>995152258</c:v>
                </c:pt>
                <c:pt idx="28510">
                  <c:v>995152258</c:v>
                </c:pt>
                <c:pt idx="28511">
                  <c:v>995152258</c:v>
                </c:pt>
                <c:pt idx="28512">
                  <c:v>995152258</c:v>
                </c:pt>
                <c:pt idx="28513">
                  <c:v>995152258</c:v>
                </c:pt>
                <c:pt idx="28514">
                  <c:v>995152258</c:v>
                </c:pt>
                <c:pt idx="28515">
                  <c:v>995152258</c:v>
                </c:pt>
                <c:pt idx="28516">
                  <c:v>995152258</c:v>
                </c:pt>
                <c:pt idx="28517">
                  <c:v>995152258</c:v>
                </c:pt>
                <c:pt idx="28518">
                  <c:v>995152258</c:v>
                </c:pt>
                <c:pt idx="28519">
                  <c:v>995152258</c:v>
                </c:pt>
                <c:pt idx="28520">
                  <c:v>995152258</c:v>
                </c:pt>
                <c:pt idx="28521">
                  <c:v>995293414</c:v>
                </c:pt>
                <c:pt idx="28522">
                  <c:v>995293414</c:v>
                </c:pt>
                <c:pt idx="28523">
                  <c:v>995293414</c:v>
                </c:pt>
                <c:pt idx="28524">
                  <c:v>995293414</c:v>
                </c:pt>
                <c:pt idx="28525">
                  <c:v>995293414</c:v>
                </c:pt>
                <c:pt idx="28526">
                  <c:v>995293414</c:v>
                </c:pt>
                <c:pt idx="28527">
                  <c:v>995293414</c:v>
                </c:pt>
                <c:pt idx="28528">
                  <c:v>995293414</c:v>
                </c:pt>
                <c:pt idx="28529">
                  <c:v>995293414</c:v>
                </c:pt>
                <c:pt idx="28530">
                  <c:v>995293414</c:v>
                </c:pt>
                <c:pt idx="28531">
                  <c:v>995332915</c:v>
                </c:pt>
                <c:pt idx="28532">
                  <c:v>995332915</c:v>
                </c:pt>
                <c:pt idx="28533">
                  <c:v>995332915</c:v>
                </c:pt>
                <c:pt idx="28534">
                  <c:v>995332915</c:v>
                </c:pt>
                <c:pt idx="28535">
                  <c:v>995332915</c:v>
                </c:pt>
                <c:pt idx="28536">
                  <c:v>995332915</c:v>
                </c:pt>
                <c:pt idx="28537">
                  <c:v>995332915</c:v>
                </c:pt>
                <c:pt idx="28538">
                  <c:v>995332915</c:v>
                </c:pt>
                <c:pt idx="28539">
                  <c:v>995332915</c:v>
                </c:pt>
                <c:pt idx="28540">
                  <c:v>995387782</c:v>
                </c:pt>
                <c:pt idx="28541">
                  <c:v>995387782</c:v>
                </c:pt>
                <c:pt idx="28542">
                  <c:v>995387782</c:v>
                </c:pt>
                <c:pt idx="28543">
                  <c:v>995387782</c:v>
                </c:pt>
                <c:pt idx="28544">
                  <c:v>995430852</c:v>
                </c:pt>
                <c:pt idx="28545">
                  <c:v>995533865</c:v>
                </c:pt>
                <c:pt idx="28546">
                  <c:v>995533865</c:v>
                </c:pt>
                <c:pt idx="28547">
                  <c:v>995533865</c:v>
                </c:pt>
                <c:pt idx="28548">
                  <c:v>995533865</c:v>
                </c:pt>
                <c:pt idx="28549">
                  <c:v>995533865</c:v>
                </c:pt>
                <c:pt idx="28550">
                  <c:v>995533865</c:v>
                </c:pt>
                <c:pt idx="28551">
                  <c:v>995533865</c:v>
                </c:pt>
                <c:pt idx="28552">
                  <c:v>995533865</c:v>
                </c:pt>
                <c:pt idx="28553">
                  <c:v>995533865</c:v>
                </c:pt>
                <c:pt idx="28554">
                  <c:v>996011732</c:v>
                </c:pt>
                <c:pt idx="28555">
                  <c:v>996011732</c:v>
                </c:pt>
                <c:pt idx="28556">
                  <c:v>996011732</c:v>
                </c:pt>
                <c:pt idx="28557">
                  <c:v>996011732</c:v>
                </c:pt>
                <c:pt idx="28558">
                  <c:v>996011732</c:v>
                </c:pt>
                <c:pt idx="28559">
                  <c:v>996011732</c:v>
                </c:pt>
                <c:pt idx="28560">
                  <c:v>996011732</c:v>
                </c:pt>
                <c:pt idx="28561">
                  <c:v>996011732</c:v>
                </c:pt>
                <c:pt idx="28562">
                  <c:v>996011732</c:v>
                </c:pt>
                <c:pt idx="28563">
                  <c:v>996011732</c:v>
                </c:pt>
                <c:pt idx="28564">
                  <c:v>996011732</c:v>
                </c:pt>
                <c:pt idx="28565">
                  <c:v>996011732</c:v>
                </c:pt>
                <c:pt idx="28566">
                  <c:v>996011732</c:v>
                </c:pt>
                <c:pt idx="28567">
                  <c:v>996011732</c:v>
                </c:pt>
                <c:pt idx="28568">
                  <c:v>996011732</c:v>
                </c:pt>
                <c:pt idx="28569">
                  <c:v>996011732</c:v>
                </c:pt>
                <c:pt idx="28570">
                  <c:v>996011732</c:v>
                </c:pt>
                <c:pt idx="28571">
                  <c:v>996011732</c:v>
                </c:pt>
                <c:pt idx="28572">
                  <c:v>996011732</c:v>
                </c:pt>
                <c:pt idx="28573">
                  <c:v>996011732</c:v>
                </c:pt>
                <c:pt idx="28574">
                  <c:v>996011732</c:v>
                </c:pt>
                <c:pt idx="28575">
                  <c:v>996011732</c:v>
                </c:pt>
                <c:pt idx="28576">
                  <c:v>996011732</c:v>
                </c:pt>
                <c:pt idx="28577">
                  <c:v>996011732</c:v>
                </c:pt>
                <c:pt idx="28578">
                  <c:v>996011732</c:v>
                </c:pt>
                <c:pt idx="28579">
                  <c:v>996223506</c:v>
                </c:pt>
                <c:pt idx="28580">
                  <c:v>996223506</c:v>
                </c:pt>
                <c:pt idx="28581">
                  <c:v>996223506</c:v>
                </c:pt>
                <c:pt idx="28582">
                  <c:v>996223506</c:v>
                </c:pt>
                <c:pt idx="28583">
                  <c:v>996223506</c:v>
                </c:pt>
                <c:pt idx="28584">
                  <c:v>996223506</c:v>
                </c:pt>
                <c:pt idx="28585">
                  <c:v>996223506</c:v>
                </c:pt>
                <c:pt idx="28586">
                  <c:v>996223506</c:v>
                </c:pt>
                <c:pt idx="28587">
                  <c:v>996223506</c:v>
                </c:pt>
                <c:pt idx="28588">
                  <c:v>996223506</c:v>
                </c:pt>
                <c:pt idx="28589">
                  <c:v>996223506</c:v>
                </c:pt>
                <c:pt idx="28590">
                  <c:v>996223506</c:v>
                </c:pt>
                <c:pt idx="28591">
                  <c:v>996223506</c:v>
                </c:pt>
                <c:pt idx="28592">
                  <c:v>996223506</c:v>
                </c:pt>
                <c:pt idx="28593">
                  <c:v>996223506</c:v>
                </c:pt>
                <c:pt idx="28594">
                  <c:v>996223506</c:v>
                </c:pt>
                <c:pt idx="28595">
                  <c:v>996223506</c:v>
                </c:pt>
                <c:pt idx="28596">
                  <c:v>996223506</c:v>
                </c:pt>
                <c:pt idx="28597">
                  <c:v>996223506</c:v>
                </c:pt>
                <c:pt idx="28598">
                  <c:v>996223506</c:v>
                </c:pt>
                <c:pt idx="28599">
                  <c:v>996223506</c:v>
                </c:pt>
                <c:pt idx="28600">
                  <c:v>996223506</c:v>
                </c:pt>
                <c:pt idx="28601">
                  <c:v>996327802</c:v>
                </c:pt>
                <c:pt idx="28602">
                  <c:v>996327802</c:v>
                </c:pt>
                <c:pt idx="28603">
                  <c:v>996370175</c:v>
                </c:pt>
                <c:pt idx="28604">
                  <c:v>996370175</c:v>
                </c:pt>
                <c:pt idx="28605">
                  <c:v>996370175</c:v>
                </c:pt>
                <c:pt idx="28606">
                  <c:v>996370175</c:v>
                </c:pt>
                <c:pt idx="28607">
                  <c:v>996370175</c:v>
                </c:pt>
                <c:pt idx="28608">
                  <c:v>996370175</c:v>
                </c:pt>
                <c:pt idx="28609">
                  <c:v>996370175</c:v>
                </c:pt>
                <c:pt idx="28610">
                  <c:v>996370175</c:v>
                </c:pt>
                <c:pt idx="28611">
                  <c:v>996370175</c:v>
                </c:pt>
                <c:pt idx="28612">
                  <c:v>996370175</c:v>
                </c:pt>
                <c:pt idx="28613">
                  <c:v>996370175</c:v>
                </c:pt>
                <c:pt idx="28614">
                  <c:v>996370175</c:v>
                </c:pt>
                <c:pt idx="28615">
                  <c:v>996370175</c:v>
                </c:pt>
                <c:pt idx="28616">
                  <c:v>996370175</c:v>
                </c:pt>
                <c:pt idx="28617">
                  <c:v>996370175</c:v>
                </c:pt>
                <c:pt idx="28618">
                  <c:v>996370175</c:v>
                </c:pt>
                <c:pt idx="28619">
                  <c:v>996370175</c:v>
                </c:pt>
                <c:pt idx="28620">
                  <c:v>996370175</c:v>
                </c:pt>
                <c:pt idx="28621">
                  <c:v>996470991</c:v>
                </c:pt>
                <c:pt idx="28622">
                  <c:v>996470991</c:v>
                </c:pt>
                <c:pt idx="28623">
                  <c:v>996470991</c:v>
                </c:pt>
                <c:pt idx="28624">
                  <c:v>996865262</c:v>
                </c:pt>
                <c:pt idx="28625">
                  <c:v>996865262</c:v>
                </c:pt>
                <c:pt idx="28626">
                  <c:v>996865262</c:v>
                </c:pt>
                <c:pt idx="28627">
                  <c:v>996865262</c:v>
                </c:pt>
                <c:pt idx="28628">
                  <c:v>996865262</c:v>
                </c:pt>
                <c:pt idx="28629">
                  <c:v>996865262</c:v>
                </c:pt>
                <c:pt idx="28630">
                  <c:v>996865262</c:v>
                </c:pt>
                <c:pt idx="28631">
                  <c:v>996865262</c:v>
                </c:pt>
                <c:pt idx="28632">
                  <c:v>996865262</c:v>
                </c:pt>
                <c:pt idx="28633">
                  <c:v>996865262</c:v>
                </c:pt>
                <c:pt idx="28634">
                  <c:v>996865262</c:v>
                </c:pt>
                <c:pt idx="28635">
                  <c:v>996865262</c:v>
                </c:pt>
                <c:pt idx="28636">
                  <c:v>996865262</c:v>
                </c:pt>
                <c:pt idx="28637">
                  <c:v>996865262</c:v>
                </c:pt>
                <c:pt idx="28638">
                  <c:v>996865262</c:v>
                </c:pt>
                <c:pt idx="28639">
                  <c:v>996865262</c:v>
                </c:pt>
                <c:pt idx="28640">
                  <c:v>996865262</c:v>
                </c:pt>
                <c:pt idx="28641">
                  <c:v>996865262</c:v>
                </c:pt>
                <c:pt idx="28642">
                  <c:v>996865262</c:v>
                </c:pt>
                <c:pt idx="28643">
                  <c:v>996865262</c:v>
                </c:pt>
                <c:pt idx="28644">
                  <c:v>996865262</c:v>
                </c:pt>
                <c:pt idx="28645">
                  <c:v>997350799</c:v>
                </c:pt>
                <c:pt idx="28646">
                  <c:v>997350799</c:v>
                </c:pt>
                <c:pt idx="28647">
                  <c:v>997350799</c:v>
                </c:pt>
                <c:pt idx="28648">
                  <c:v>997350799</c:v>
                </c:pt>
                <c:pt idx="28649">
                  <c:v>997350799</c:v>
                </c:pt>
                <c:pt idx="28650">
                  <c:v>997350799</c:v>
                </c:pt>
                <c:pt idx="28651">
                  <c:v>997350799</c:v>
                </c:pt>
                <c:pt idx="28652">
                  <c:v>997350799</c:v>
                </c:pt>
                <c:pt idx="28653">
                  <c:v>997350799</c:v>
                </c:pt>
                <c:pt idx="28654">
                  <c:v>997350799</c:v>
                </c:pt>
                <c:pt idx="28655">
                  <c:v>997350799</c:v>
                </c:pt>
                <c:pt idx="28656">
                  <c:v>997350799</c:v>
                </c:pt>
                <c:pt idx="28657">
                  <c:v>997424661</c:v>
                </c:pt>
                <c:pt idx="28658">
                  <c:v>997424661</c:v>
                </c:pt>
                <c:pt idx="28659">
                  <c:v>997424661</c:v>
                </c:pt>
                <c:pt idx="28660">
                  <c:v>997424661</c:v>
                </c:pt>
                <c:pt idx="28661">
                  <c:v>997424668</c:v>
                </c:pt>
                <c:pt idx="28662">
                  <c:v>997424668</c:v>
                </c:pt>
                <c:pt idx="28663">
                  <c:v>997424668</c:v>
                </c:pt>
                <c:pt idx="28664">
                  <c:v>997424668</c:v>
                </c:pt>
                <c:pt idx="28665">
                  <c:v>997430253</c:v>
                </c:pt>
                <c:pt idx="28666">
                  <c:v>997430253</c:v>
                </c:pt>
                <c:pt idx="28667">
                  <c:v>997430253</c:v>
                </c:pt>
                <c:pt idx="28668">
                  <c:v>997430253</c:v>
                </c:pt>
                <c:pt idx="28669">
                  <c:v>997430253</c:v>
                </c:pt>
                <c:pt idx="28670">
                  <c:v>997430253</c:v>
                </c:pt>
                <c:pt idx="28671">
                  <c:v>997430253</c:v>
                </c:pt>
                <c:pt idx="28672">
                  <c:v>997430253</c:v>
                </c:pt>
                <c:pt idx="28673">
                  <c:v>997430253</c:v>
                </c:pt>
                <c:pt idx="28674">
                  <c:v>997430253</c:v>
                </c:pt>
                <c:pt idx="28675">
                  <c:v>997463599</c:v>
                </c:pt>
                <c:pt idx="28676">
                  <c:v>997463599</c:v>
                </c:pt>
                <c:pt idx="28677">
                  <c:v>997463599</c:v>
                </c:pt>
                <c:pt idx="28678">
                  <c:v>997463599</c:v>
                </c:pt>
                <c:pt idx="28679">
                  <c:v>997463599</c:v>
                </c:pt>
                <c:pt idx="28680">
                  <c:v>997471607</c:v>
                </c:pt>
                <c:pt idx="28681">
                  <c:v>997471607</c:v>
                </c:pt>
                <c:pt idx="28682">
                  <c:v>997471607</c:v>
                </c:pt>
                <c:pt idx="28683">
                  <c:v>997471607</c:v>
                </c:pt>
                <c:pt idx="28684">
                  <c:v>997471607</c:v>
                </c:pt>
                <c:pt idx="28685">
                  <c:v>997471607</c:v>
                </c:pt>
                <c:pt idx="28686">
                  <c:v>997471607</c:v>
                </c:pt>
                <c:pt idx="28687">
                  <c:v>997471607</c:v>
                </c:pt>
                <c:pt idx="28688">
                  <c:v>997471607</c:v>
                </c:pt>
                <c:pt idx="28689">
                  <c:v>997471607</c:v>
                </c:pt>
                <c:pt idx="28690">
                  <c:v>997501355</c:v>
                </c:pt>
                <c:pt idx="28691">
                  <c:v>997501355</c:v>
                </c:pt>
                <c:pt idx="28692">
                  <c:v>997501355</c:v>
                </c:pt>
                <c:pt idx="28693">
                  <c:v>997929075</c:v>
                </c:pt>
                <c:pt idx="28694">
                  <c:v>997929075</c:v>
                </c:pt>
                <c:pt idx="28695">
                  <c:v>997929075</c:v>
                </c:pt>
                <c:pt idx="28696">
                  <c:v>997929075</c:v>
                </c:pt>
                <c:pt idx="28697">
                  <c:v>998276955</c:v>
                </c:pt>
                <c:pt idx="28698">
                  <c:v>998276955</c:v>
                </c:pt>
                <c:pt idx="28699">
                  <c:v>998276955</c:v>
                </c:pt>
                <c:pt idx="28700">
                  <c:v>998276955</c:v>
                </c:pt>
                <c:pt idx="28701">
                  <c:v>998276955</c:v>
                </c:pt>
                <c:pt idx="28702">
                  <c:v>998276955</c:v>
                </c:pt>
                <c:pt idx="28703">
                  <c:v>998276955</c:v>
                </c:pt>
                <c:pt idx="28704">
                  <c:v>998276955</c:v>
                </c:pt>
                <c:pt idx="28705">
                  <c:v>998276955</c:v>
                </c:pt>
                <c:pt idx="28706">
                  <c:v>998276955</c:v>
                </c:pt>
                <c:pt idx="28707">
                  <c:v>998276955</c:v>
                </c:pt>
                <c:pt idx="28708">
                  <c:v>998276955</c:v>
                </c:pt>
                <c:pt idx="28709">
                  <c:v>998276955</c:v>
                </c:pt>
                <c:pt idx="28710">
                  <c:v>998276955</c:v>
                </c:pt>
                <c:pt idx="28711">
                  <c:v>998276955</c:v>
                </c:pt>
                <c:pt idx="28712">
                  <c:v>998276955</c:v>
                </c:pt>
                <c:pt idx="28713">
                  <c:v>998276955</c:v>
                </c:pt>
                <c:pt idx="28714">
                  <c:v>998276955</c:v>
                </c:pt>
                <c:pt idx="28715">
                  <c:v>998276955</c:v>
                </c:pt>
                <c:pt idx="28716">
                  <c:v>998276955</c:v>
                </c:pt>
                <c:pt idx="28717">
                  <c:v>998276955</c:v>
                </c:pt>
                <c:pt idx="28718">
                  <c:v>998276955</c:v>
                </c:pt>
                <c:pt idx="28719">
                  <c:v>998276955</c:v>
                </c:pt>
                <c:pt idx="28720">
                  <c:v>998276955</c:v>
                </c:pt>
                <c:pt idx="28721">
                  <c:v>998621697</c:v>
                </c:pt>
                <c:pt idx="28722">
                  <c:v>998621697</c:v>
                </c:pt>
                <c:pt idx="28723">
                  <c:v>998621697</c:v>
                </c:pt>
                <c:pt idx="28724">
                  <c:v>998621697</c:v>
                </c:pt>
                <c:pt idx="28725">
                  <c:v>998621697</c:v>
                </c:pt>
                <c:pt idx="28726">
                  <c:v>998621697</c:v>
                </c:pt>
                <c:pt idx="28727">
                  <c:v>998621697</c:v>
                </c:pt>
                <c:pt idx="28728">
                  <c:v>998621697</c:v>
                </c:pt>
                <c:pt idx="28729">
                  <c:v>998974818</c:v>
                </c:pt>
                <c:pt idx="28730">
                  <c:v>998974818</c:v>
                </c:pt>
                <c:pt idx="28731">
                  <c:v>998974818</c:v>
                </c:pt>
                <c:pt idx="28732">
                  <c:v>999018759</c:v>
                </c:pt>
                <c:pt idx="28733">
                  <c:v>999018759</c:v>
                </c:pt>
                <c:pt idx="28734">
                  <c:v>999018759</c:v>
                </c:pt>
                <c:pt idx="28735">
                  <c:v>999018759</c:v>
                </c:pt>
                <c:pt idx="28736">
                  <c:v>999018759</c:v>
                </c:pt>
                <c:pt idx="28737">
                  <c:v>999018759</c:v>
                </c:pt>
                <c:pt idx="28738">
                  <c:v>999018759</c:v>
                </c:pt>
                <c:pt idx="28739">
                  <c:v>999018759</c:v>
                </c:pt>
                <c:pt idx="28740">
                  <c:v>999018759</c:v>
                </c:pt>
                <c:pt idx="28741">
                  <c:v>999018759</c:v>
                </c:pt>
                <c:pt idx="28742">
                  <c:v>999018759</c:v>
                </c:pt>
                <c:pt idx="28743">
                  <c:v>999018759</c:v>
                </c:pt>
                <c:pt idx="28744">
                  <c:v>999018759</c:v>
                </c:pt>
                <c:pt idx="28745">
                  <c:v>999018759</c:v>
                </c:pt>
                <c:pt idx="28746">
                  <c:v>999018759</c:v>
                </c:pt>
                <c:pt idx="28747">
                  <c:v>999018759</c:v>
                </c:pt>
                <c:pt idx="28748">
                  <c:v>999339148</c:v>
                </c:pt>
                <c:pt idx="28749">
                  <c:v>999339148</c:v>
                </c:pt>
                <c:pt idx="28750">
                  <c:v>999339148</c:v>
                </c:pt>
                <c:pt idx="28751">
                  <c:v>999339148</c:v>
                </c:pt>
                <c:pt idx="28752">
                  <c:v>999339148</c:v>
                </c:pt>
                <c:pt idx="28753">
                  <c:v>999339148</c:v>
                </c:pt>
                <c:pt idx="28754">
                  <c:v>999339148</c:v>
                </c:pt>
                <c:pt idx="28755">
                  <c:v>999339148</c:v>
                </c:pt>
                <c:pt idx="28756">
                  <c:v>999339148</c:v>
                </c:pt>
                <c:pt idx="28757">
                  <c:v>999339148</c:v>
                </c:pt>
                <c:pt idx="28758">
                  <c:v>999339148</c:v>
                </c:pt>
                <c:pt idx="28759">
                  <c:v>999339148</c:v>
                </c:pt>
                <c:pt idx="28760">
                  <c:v>999339148</c:v>
                </c:pt>
                <c:pt idx="28761">
                  <c:v>999339148</c:v>
                </c:pt>
                <c:pt idx="28762">
                  <c:v>999339148</c:v>
                </c:pt>
                <c:pt idx="28763">
                  <c:v>999885434</c:v>
                </c:pt>
                <c:pt idx="28764">
                  <c:v>999885434</c:v>
                </c:pt>
                <c:pt idx="28765">
                  <c:v>999885434</c:v>
                </c:pt>
                <c:pt idx="28766">
                  <c:v>999885434</c:v>
                </c:pt>
                <c:pt idx="28767">
                  <c:v>999885434</c:v>
                </c:pt>
                <c:pt idx="28768">
                  <c:v>999885434</c:v>
                </c:pt>
                <c:pt idx="28769">
                  <c:v>999885434</c:v>
                </c:pt>
                <c:pt idx="28770">
                  <c:v>999885434</c:v>
                </c:pt>
                <c:pt idx="28771">
                  <c:v>999885434</c:v>
                </c:pt>
                <c:pt idx="28772">
                  <c:v>999885434</c:v>
                </c:pt>
                <c:pt idx="28773">
                  <c:v>999885434</c:v>
                </c:pt>
                <c:pt idx="28774">
                  <c:v>1000382545</c:v>
                </c:pt>
                <c:pt idx="28775">
                  <c:v>1000382545</c:v>
                </c:pt>
                <c:pt idx="28776">
                  <c:v>1000382545</c:v>
                </c:pt>
                <c:pt idx="28777">
                  <c:v>1000382545</c:v>
                </c:pt>
                <c:pt idx="28778">
                  <c:v>1000382545</c:v>
                </c:pt>
                <c:pt idx="28779">
                  <c:v>1000382545</c:v>
                </c:pt>
                <c:pt idx="28780">
                  <c:v>1000382545</c:v>
                </c:pt>
                <c:pt idx="28781">
                  <c:v>1000382545</c:v>
                </c:pt>
                <c:pt idx="28782">
                  <c:v>1000382545</c:v>
                </c:pt>
                <c:pt idx="28783">
                  <c:v>1000594994</c:v>
                </c:pt>
                <c:pt idx="28784">
                  <c:v>1000594994</c:v>
                </c:pt>
                <c:pt idx="28785">
                  <c:v>1000594994</c:v>
                </c:pt>
                <c:pt idx="28786">
                  <c:v>1000594994</c:v>
                </c:pt>
                <c:pt idx="28787">
                  <c:v>1000594994</c:v>
                </c:pt>
                <c:pt idx="28788">
                  <c:v>1000594994</c:v>
                </c:pt>
                <c:pt idx="28789">
                  <c:v>1000594994</c:v>
                </c:pt>
                <c:pt idx="28790">
                  <c:v>1000594994</c:v>
                </c:pt>
                <c:pt idx="28791">
                  <c:v>1000594994</c:v>
                </c:pt>
                <c:pt idx="28792">
                  <c:v>1000594994</c:v>
                </c:pt>
                <c:pt idx="28793">
                  <c:v>1000594994</c:v>
                </c:pt>
                <c:pt idx="28794">
                  <c:v>1000594994</c:v>
                </c:pt>
                <c:pt idx="28795">
                  <c:v>1000594994</c:v>
                </c:pt>
                <c:pt idx="28796">
                  <c:v>1000594994</c:v>
                </c:pt>
                <c:pt idx="28797">
                  <c:v>1000594994</c:v>
                </c:pt>
                <c:pt idx="28798">
                  <c:v>1000594994</c:v>
                </c:pt>
                <c:pt idx="28799">
                  <c:v>1000594994</c:v>
                </c:pt>
                <c:pt idx="28800">
                  <c:v>1000594994</c:v>
                </c:pt>
                <c:pt idx="28801">
                  <c:v>1000594994</c:v>
                </c:pt>
                <c:pt idx="28802">
                  <c:v>1000594994</c:v>
                </c:pt>
                <c:pt idx="28803">
                  <c:v>1000594994</c:v>
                </c:pt>
                <c:pt idx="28804">
                  <c:v>1000594994</c:v>
                </c:pt>
                <c:pt idx="28805">
                  <c:v>1000594994</c:v>
                </c:pt>
                <c:pt idx="28806">
                  <c:v>1000594994</c:v>
                </c:pt>
                <c:pt idx="28807">
                  <c:v>1002728095</c:v>
                </c:pt>
                <c:pt idx="28808">
                  <c:v>1002728095</c:v>
                </c:pt>
                <c:pt idx="28809">
                  <c:v>1002728095</c:v>
                </c:pt>
                <c:pt idx="28810">
                  <c:v>1002728095</c:v>
                </c:pt>
                <c:pt idx="28811">
                  <c:v>1002728095</c:v>
                </c:pt>
                <c:pt idx="28812">
                  <c:v>1002799149</c:v>
                </c:pt>
                <c:pt idx="28813">
                  <c:v>1002799149</c:v>
                </c:pt>
                <c:pt idx="28814">
                  <c:v>1002799149</c:v>
                </c:pt>
                <c:pt idx="28815">
                  <c:v>1002799149</c:v>
                </c:pt>
                <c:pt idx="28816">
                  <c:v>1002799149</c:v>
                </c:pt>
                <c:pt idx="28817">
                  <c:v>1002799149</c:v>
                </c:pt>
                <c:pt idx="28818">
                  <c:v>1002799149</c:v>
                </c:pt>
                <c:pt idx="28819">
                  <c:v>1002799149</c:v>
                </c:pt>
                <c:pt idx="28820">
                  <c:v>1002799149</c:v>
                </c:pt>
                <c:pt idx="28821">
                  <c:v>1002799149</c:v>
                </c:pt>
                <c:pt idx="28822">
                  <c:v>1002799149</c:v>
                </c:pt>
                <c:pt idx="28823">
                  <c:v>1002799149</c:v>
                </c:pt>
                <c:pt idx="28824">
                  <c:v>1002799149</c:v>
                </c:pt>
                <c:pt idx="28825">
                  <c:v>1002799149</c:v>
                </c:pt>
                <c:pt idx="28826">
                  <c:v>1002799149</c:v>
                </c:pt>
                <c:pt idx="28827">
                  <c:v>1002799149</c:v>
                </c:pt>
                <c:pt idx="28828">
                  <c:v>1002829679</c:v>
                </c:pt>
                <c:pt idx="28829">
                  <c:v>1002829679</c:v>
                </c:pt>
                <c:pt idx="28830">
                  <c:v>1002829679</c:v>
                </c:pt>
                <c:pt idx="28831">
                  <c:v>1002829679</c:v>
                </c:pt>
                <c:pt idx="28832">
                  <c:v>1002829679</c:v>
                </c:pt>
                <c:pt idx="28833">
                  <c:v>1002829679</c:v>
                </c:pt>
                <c:pt idx="28834">
                  <c:v>1002829679</c:v>
                </c:pt>
                <c:pt idx="28835">
                  <c:v>1002829679</c:v>
                </c:pt>
                <c:pt idx="28836">
                  <c:v>1002829679</c:v>
                </c:pt>
                <c:pt idx="28837">
                  <c:v>1002829679</c:v>
                </c:pt>
                <c:pt idx="28838">
                  <c:v>1002829679</c:v>
                </c:pt>
                <c:pt idx="28839">
                  <c:v>1002829679</c:v>
                </c:pt>
                <c:pt idx="28840">
                  <c:v>1002829679</c:v>
                </c:pt>
                <c:pt idx="28841">
                  <c:v>1002829679</c:v>
                </c:pt>
                <c:pt idx="28842">
                  <c:v>1002829679</c:v>
                </c:pt>
                <c:pt idx="28843">
                  <c:v>1002829679</c:v>
                </c:pt>
                <c:pt idx="28844">
                  <c:v>1003395913</c:v>
                </c:pt>
                <c:pt idx="28845">
                  <c:v>1003395913</c:v>
                </c:pt>
                <c:pt idx="28846">
                  <c:v>1003395913</c:v>
                </c:pt>
                <c:pt idx="28847">
                  <c:v>1003395913</c:v>
                </c:pt>
                <c:pt idx="28848">
                  <c:v>1003395913</c:v>
                </c:pt>
                <c:pt idx="28849">
                  <c:v>1003395913</c:v>
                </c:pt>
                <c:pt idx="28850">
                  <c:v>1003395913</c:v>
                </c:pt>
                <c:pt idx="28851">
                  <c:v>1003395913</c:v>
                </c:pt>
                <c:pt idx="28852">
                  <c:v>1003395913</c:v>
                </c:pt>
                <c:pt idx="28853">
                  <c:v>1003395913</c:v>
                </c:pt>
                <c:pt idx="28854">
                  <c:v>1003395913</c:v>
                </c:pt>
                <c:pt idx="28855">
                  <c:v>1003395913</c:v>
                </c:pt>
                <c:pt idx="28856">
                  <c:v>1003395913</c:v>
                </c:pt>
                <c:pt idx="28857">
                  <c:v>1003395913</c:v>
                </c:pt>
                <c:pt idx="28858">
                  <c:v>1003395913</c:v>
                </c:pt>
                <c:pt idx="28859">
                  <c:v>1003395913</c:v>
                </c:pt>
                <c:pt idx="28860">
                  <c:v>1003796005</c:v>
                </c:pt>
                <c:pt idx="28861">
                  <c:v>1003796005</c:v>
                </c:pt>
                <c:pt idx="28862">
                  <c:v>1003796005</c:v>
                </c:pt>
                <c:pt idx="28863">
                  <c:v>1003796005</c:v>
                </c:pt>
                <c:pt idx="28864">
                  <c:v>1003796005</c:v>
                </c:pt>
                <c:pt idx="28865">
                  <c:v>1003796005</c:v>
                </c:pt>
                <c:pt idx="28866">
                  <c:v>1003796005</c:v>
                </c:pt>
                <c:pt idx="28867">
                  <c:v>1003913778</c:v>
                </c:pt>
                <c:pt idx="28868">
                  <c:v>1003913778</c:v>
                </c:pt>
                <c:pt idx="28869">
                  <c:v>1003913778</c:v>
                </c:pt>
                <c:pt idx="28870">
                  <c:v>1003913778</c:v>
                </c:pt>
                <c:pt idx="28871">
                  <c:v>1003913778</c:v>
                </c:pt>
                <c:pt idx="28872">
                  <c:v>1003913778</c:v>
                </c:pt>
                <c:pt idx="28873">
                  <c:v>1003913778</c:v>
                </c:pt>
                <c:pt idx="28874">
                  <c:v>1003913778</c:v>
                </c:pt>
                <c:pt idx="28875">
                  <c:v>1003913778</c:v>
                </c:pt>
                <c:pt idx="28876">
                  <c:v>1003913778</c:v>
                </c:pt>
                <c:pt idx="28877">
                  <c:v>1003913778</c:v>
                </c:pt>
                <c:pt idx="28878">
                  <c:v>1004063524</c:v>
                </c:pt>
                <c:pt idx="28879">
                  <c:v>1004063524</c:v>
                </c:pt>
                <c:pt idx="28880">
                  <c:v>1004063524</c:v>
                </c:pt>
                <c:pt idx="28881">
                  <c:v>1004063524</c:v>
                </c:pt>
                <c:pt idx="28882">
                  <c:v>1004063524</c:v>
                </c:pt>
                <c:pt idx="28883">
                  <c:v>1004156187</c:v>
                </c:pt>
                <c:pt idx="28884">
                  <c:v>1004156187</c:v>
                </c:pt>
                <c:pt idx="28885">
                  <c:v>1004699653</c:v>
                </c:pt>
                <c:pt idx="28886">
                  <c:v>1004699653</c:v>
                </c:pt>
                <c:pt idx="28887">
                  <c:v>1004699653</c:v>
                </c:pt>
                <c:pt idx="28888">
                  <c:v>1004699653</c:v>
                </c:pt>
                <c:pt idx="28889">
                  <c:v>1004699653</c:v>
                </c:pt>
                <c:pt idx="28890">
                  <c:v>1004699660</c:v>
                </c:pt>
                <c:pt idx="28891">
                  <c:v>1004699660</c:v>
                </c:pt>
                <c:pt idx="28892">
                  <c:v>1004699660</c:v>
                </c:pt>
                <c:pt idx="28893">
                  <c:v>1004699660</c:v>
                </c:pt>
                <c:pt idx="28894">
                  <c:v>1004699660</c:v>
                </c:pt>
                <c:pt idx="28895">
                  <c:v>1004699660</c:v>
                </c:pt>
                <c:pt idx="28896">
                  <c:v>1004699660</c:v>
                </c:pt>
                <c:pt idx="28897">
                  <c:v>1004699660</c:v>
                </c:pt>
                <c:pt idx="28898">
                  <c:v>1004699660</c:v>
                </c:pt>
                <c:pt idx="28899">
                  <c:v>1004699660</c:v>
                </c:pt>
                <c:pt idx="28900">
                  <c:v>1004699660</c:v>
                </c:pt>
                <c:pt idx="28901">
                  <c:v>1004699660</c:v>
                </c:pt>
                <c:pt idx="28902">
                  <c:v>1004699660</c:v>
                </c:pt>
                <c:pt idx="28903">
                  <c:v>1004699660</c:v>
                </c:pt>
                <c:pt idx="28904">
                  <c:v>1004699660</c:v>
                </c:pt>
                <c:pt idx="28905">
                  <c:v>1004916335</c:v>
                </c:pt>
                <c:pt idx="28906">
                  <c:v>1004916335</c:v>
                </c:pt>
                <c:pt idx="28907">
                  <c:v>1004916335</c:v>
                </c:pt>
                <c:pt idx="28908">
                  <c:v>1004916335</c:v>
                </c:pt>
                <c:pt idx="28909">
                  <c:v>1004916335</c:v>
                </c:pt>
                <c:pt idx="28910">
                  <c:v>1004916335</c:v>
                </c:pt>
                <c:pt idx="28911">
                  <c:v>1004916335</c:v>
                </c:pt>
                <c:pt idx="28912">
                  <c:v>1004916335</c:v>
                </c:pt>
                <c:pt idx="28913">
                  <c:v>1005685579</c:v>
                </c:pt>
                <c:pt idx="28914">
                  <c:v>1005685579</c:v>
                </c:pt>
                <c:pt idx="28915">
                  <c:v>1005685579</c:v>
                </c:pt>
                <c:pt idx="28916">
                  <c:v>1005685579</c:v>
                </c:pt>
                <c:pt idx="28917">
                  <c:v>1005685579</c:v>
                </c:pt>
                <c:pt idx="28918">
                  <c:v>1005685579</c:v>
                </c:pt>
                <c:pt idx="28919">
                  <c:v>1005685579</c:v>
                </c:pt>
                <c:pt idx="28920">
                  <c:v>1005685579</c:v>
                </c:pt>
                <c:pt idx="28921">
                  <c:v>1005685579</c:v>
                </c:pt>
                <c:pt idx="28922">
                  <c:v>1005685579</c:v>
                </c:pt>
                <c:pt idx="28923">
                  <c:v>1005685579</c:v>
                </c:pt>
                <c:pt idx="28924">
                  <c:v>1005685579</c:v>
                </c:pt>
                <c:pt idx="28925">
                  <c:v>1005685579</c:v>
                </c:pt>
                <c:pt idx="28926">
                  <c:v>1005685579</c:v>
                </c:pt>
                <c:pt idx="28927">
                  <c:v>1005685579</c:v>
                </c:pt>
                <c:pt idx="28928">
                  <c:v>1005685579</c:v>
                </c:pt>
                <c:pt idx="28929">
                  <c:v>1005685579</c:v>
                </c:pt>
                <c:pt idx="28930">
                  <c:v>1005685579</c:v>
                </c:pt>
                <c:pt idx="28931">
                  <c:v>1005685579</c:v>
                </c:pt>
                <c:pt idx="28932">
                  <c:v>1006214577</c:v>
                </c:pt>
                <c:pt idx="28933">
                  <c:v>1006214577</c:v>
                </c:pt>
                <c:pt idx="28934">
                  <c:v>1006214577</c:v>
                </c:pt>
                <c:pt idx="28935">
                  <c:v>1006214577</c:v>
                </c:pt>
                <c:pt idx="28936">
                  <c:v>1006214577</c:v>
                </c:pt>
                <c:pt idx="28937">
                  <c:v>1006214577</c:v>
                </c:pt>
                <c:pt idx="28938">
                  <c:v>1006214577</c:v>
                </c:pt>
                <c:pt idx="28939">
                  <c:v>1006214577</c:v>
                </c:pt>
                <c:pt idx="28940">
                  <c:v>1006214577</c:v>
                </c:pt>
                <c:pt idx="28941">
                  <c:v>1006214577</c:v>
                </c:pt>
                <c:pt idx="28942">
                  <c:v>1006509607</c:v>
                </c:pt>
                <c:pt idx="28943">
                  <c:v>1006509607</c:v>
                </c:pt>
                <c:pt idx="28944">
                  <c:v>1006509607</c:v>
                </c:pt>
                <c:pt idx="28945">
                  <c:v>1006509607</c:v>
                </c:pt>
                <c:pt idx="28946">
                  <c:v>1006509607</c:v>
                </c:pt>
                <c:pt idx="28947">
                  <c:v>1006509607</c:v>
                </c:pt>
                <c:pt idx="28948">
                  <c:v>1006509607</c:v>
                </c:pt>
                <c:pt idx="28949">
                  <c:v>1006509607</c:v>
                </c:pt>
                <c:pt idx="28950">
                  <c:v>1006718154</c:v>
                </c:pt>
                <c:pt idx="28951">
                  <c:v>1007177552</c:v>
                </c:pt>
                <c:pt idx="28952">
                  <c:v>1007177552</c:v>
                </c:pt>
                <c:pt idx="28953">
                  <c:v>1007177552</c:v>
                </c:pt>
                <c:pt idx="28954">
                  <c:v>1007177552</c:v>
                </c:pt>
                <c:pt idx="28955">
                  <c:v>1007177552</c:v>
                </c:pt>
                <c:pt idx="28956">
                  <c:v>1007177552</c:v>
                </c:pt>
                <c:pt idx="28957">
                  <c:v>1007177552</c:v>
                </c:pt>
                <c:pt idx="28958">
                  <c:v>1007177552</c:v>
                </c:pt>
                <c:pt idx="28959">
                  <c:v>1007177552</c:v>
                </c:pt>
                <c:pt idx="28960">
                  <c:v>1007177552</c:v>
                </c:pt>
                <c:pt idx="28961">
                  <c:v>1007177552</c:v>
                </c:pt>
                <c:pt idx="28962">
                  <c:v>1007177552</c:v>
                </c:pt>
                <c:pt idx="28963">
                  <c:v>1007177552</c:v>
                </c:pt>
                <c:pt idx="28964">
                  <c:v>1007177552</c:v>
                </c:pt>
                <c:pt idx="28965">
                  <c:v>1007177552</c:v>
                </c:pt>
                <c:pt idx="28966">
                  <c:v>1007177552</c:v>
                </c:pt>
                <c:pt idx="28967">
                  <c:v>1007177552</c:v>
                </c:pt>
                <c:pt idx="28968">
                  <c:v>1007177552</c:v>
                </c:pt>
                <c:pt idx="28969">
                  <c:v>1007177552</c:v>
                </c:pt>
                <c:pt idx="28970">
                  <c:v>1007177552</c:v>
                </c:pt>
                <c:pt idx="28971">
                  <c:v>1007177552</c:v>
                </c:pt>
                <c:pt idx="28972">
                  <c:v>1007597256</c:v>
                </c:pt>
                <c:pt idx="28973">
                  <c:v>1007597256</c:v>
                </c:pt>
                <c:pt idx="28974">
                  <c:v>1007597256</c:v>
                </c:pt>
                <c:pt idx="28975">
                  <c:v>1007597256</c:v>
                </c:pt>
                <c:pt idx="28976">
                  <c:v>1007597256</c:v>
                </c:pt>
                <c:pt idx="28977">
                  <c:v>1007597256</c:v>
                </c:pt>
                <c:pt idx="28978">
                  <c:v>1007597256</c:v>
                </c:pt>
                <c:pt idx="28979">
                  <c:v>1007597256</c:v>
                </c:pt>
                <c:pt idx="28980">
                  <c:v>1007597256</c:v>
                </c:pt>
                <c:pt idx="28981">
                  <c:v>1007695663</c:v>
                </c:pt>
                <c:pt idx="28982">
                  <c:v>1007695663</c:v>
                </c:pt>
                <c:pt idx="28983">
                  <c:v>1007695663</c:v>
                </c:pt>
                <c:pt idx="28984">
                  <c:v>1007695663</c:v>
                </c:pt>
                <c:pt idx="28985">
                  <c:v>1007695663</c:v>
                </c:pt>
                <c:pt idx="28986">
                  <c:v>1007695663</c:v>
                </c:pt>
                <c:pt idx="28987">
                  <c:v>1007695663</c:v>
                </c:pt>
                <c:pt idx="28988">
                  <c:v>1007695663</c:v>
                </c:pt>
                <c:pt idx="28989">
                  <c:v>1007695663</c:v>
                </c:pt>
                <c:pt idx="28990">
                  <c:v>1007695663</c:v>
                </c:pt>
                <c:pt idx="28991">
                  <c:v>1007695663</c:v>
                </c:pt>
                <c:pt idx="28992">
                  <c:v>1007695663</c:v>
                </c:pt>
                <c:pt idx="28993">
                  <c:v>1007695663</c:v>
                </c:pt>
                <c:pt idx="28994">
                  <c:v>1007695663</c:v>
                </c:pt>
                <c:pt idx="28995">
                  <c:v>1007695663</c:v>
                </c:pt>
                <c:pt idx="28996">
                  <c:v>1007695663</c:v>
                </c:pt>
                <c:pt idx="28997">
                  <c:v>1007695663</c:v>
                </c:pt>
                <c:pt idx="28998">
                  <c:v>1007873574</c:v>
                </c:pt>
                <c:pt idx="28999">
                  <c:v>1007873574</c:v>
                </c:pt>
                <c:pt idx="29000">
                  <c:v>1007873574</c:v>
                </c:pt>
                <c:pt idx="29001">
                  <c:v>1007873574</c:v>
                </c:pt>
                <c:pt idx="29002">
                  <c:v>1007970555</c:v>
                </c:pt>
                <c:pt idx="29003">
                  <c:v>1007970555</c:v>
                </c:pt>
                <c:pt idx="29004">
                  <c:v>1007970555</c:v>
                </c:pt>
                <c:pt idx="29005">
                  <c:v>1007970555</c:v>
                </c:pt>
                <c:pt idx="29006">
                  <c:v>1007970555</c:v>
                </c:pt>
                <c:pt idx="29007">
                  <c:v>1007970555</c:v>
                </c:pt>
                <c:pt idx="29008">
                  <c:v>1007970555</c:v>
                </c:pt>
                <c:pt idx="29009">
                  <c:v>1007970555</c:v>
                </c:pt>
                <c:pt idx="29010">
                  <c:v>1007970555</c:v>
                </c:pt>
                <c:pt idx="29011">
                  <c:v>1007970555</c:v>
                </c:pt>
                <c:pt idx="29012">
                  <c:v>1007970555</c:v>
                </c:pt>
                <c:pt idx="29013">
                  <c:v>1007970555</c:v>
                </c:pt>
                <c:pt idx="29014">
                  <c:v>1008057589</c:v>
                </c:pt>
                <c:pt idx="29015">
                  <c:v>1008057589</c:v>
                </c:pt>
                <c:pt idx="29016">
                  <c:v>1008057589</c:v>
                </c:pt>
                <c:pt idx="29017">
                  <c:v>1008057589</c:v>
                </c:pt>
                <c:pt idx="29018">
                  <c:v>1008057589</c:v>
                </c:pt>
                <c:pt idx="29019">
                  <c:v>1008057589</c:v>
                </c:pt>
                <c:pt idx="29020">
                  <c:v>1008057589</c:v>
                </c:pt>
                <c:pt idx="29021">
                  <c:v>1008057589</c:v>
                </c:pt>
                <c:pt idx="29022">
                  <c:v>1008057589</c:v>
                </c:pt>
                <c:pt idx="29023">
                  <c:v>1008057589</c:v>
                </c:pt>
                <c:pt idx="29024">
                  <c:v>1008057589</c:v>
                </c:pt>
                <c:pt idx="29025">
                  <c:v>1008057589</c:v>
                </c:pt>
                <c:pt idx="29026">
                  <c:v>1008057589</c:v>
                </c:pt>
                <c:pt idx="29027">
                  <c:v>1008057589</c:v>
                </c:pt>
                <c:pt idx="29028">
                  <c:v>1008057589</c:v>
                </c:pt>
                <c:pt idx="29029">
                  <c:v>1008057589</c:v>
                </c:pt>
                <c:pt idx="29030">
                  <c:v>1008057589</c:v>
                </c:pt>
                <c:pt idx="29031">
                  <c:v>1008057589</c:v>
                </c:pt>
                <c:pt idx="29032">
                  <c:v>1008057589</c:v>
                </c:pt>
                <c:pt idx="29033">
                  <c:v>1008057589</c:v>
                </c:pt>
                <c:pt idx="29034">
                  <c:v>1008057589</c:v>
                </c:pt>
                <c:pt idx="29035">
                  <c:v>1008057589</c:v>
                </c:pt>
                <c:pt idx="29036">
                  <c:v>1008057589</c:v>
                </c:pt>
                <c:pt idx="29037">
                  <c:v>1008523199</c:v>
                </c:pt>
                <c:pt idx="29038">
                  <c:v>1008523199</c:v>
                </c:pt>
                <c:pt idx="29039">
                  <c:v>1008523199</c:v>
                </c:pt>
                <c:pt idx="29040">
                  <c:v>1008537880</c:v>
                </c:pt>
                <c:pt idx="29041">
                  <c:v>1008537880</c:v>
                </c:pt>
                <c:pt idx="29042">
                  <c:v>1008537880</c:v>
                </c:pt>
                <c:pt idx="29043">
                  <c:v>1008537880</c:v>
                </c:pt>
                <c:pt idx="29044">
                  <c:v>1008537880</c:v>
                </c:pt>
                <c:pt idx="29045">
                  <c:v>1008603043</c:v>
                </c:pt>
                <c:pt idx="29046">
                  <c:v>1008603043</c:v>
                </c:pt>
                <c:pt idx="29047">
                  <c:v>1008603043</c:v>
                </c:pt>
                <c:pt idx="29048">
                  <c:v>1008603043</c:v>
                </c:pt>
                <c:pt idx="29049">
                  <c:v>1008603043</c:v>
                </c:pt>
                <c:pt idx="29050">
                  <c:v>1008603043</c:v>
                </c:pt>
                <c:pt idx="29051">
                  <c:v>1008603043</c:v>
                </c:pt>
                <c:pt idx="29052">
                  <c:v>1008603043</c:v>
                </c:pt>
                <c:pt idx="29053">
                  <c:v>1008603043</c:v>
                </c:pt>
                <c:pt idx="29054">
                  <c:v>1008603043</c:v>
                </c:pt>
                <c:pt idx="29055">
                  <c:v>1008603043</c:v>
                </c:pt>
                <c:pt idx="29056">
                  <c:v>1008603043</c:v>
                </c:pt>
                <c:pt idx="29057">
                  <c:v>1008603043</c:v>
                </c:pt>
                <c:pt idx="29058">
                  <c:v>1008603043</c:v>
                </c:pt>
                <c:pt idx="29059">
                  <c:v>1008603043</c:v>
                </c:pt>
                <c:pt idx="29060">
                  <c:v>1008603043</c:v>
                </c:pt>
                <c:pt idx="29061">
                  <c:v>1008603043</c:v>
                </c:pt>
                <c:pt idx="29062">
                  <c:v>1008863734</c:v>
                </c:pt>
                <c:pt idx="29063">
                  <c:v>1008863734</c:v>
                </c:pt>
                <c:pt idx="29064">
                  <c:v>1008863734</c:v>
                </c:pt>
                <c:pt idx="29065">
                  <c:v>1008863734</c:v>
                </c:pt>
                <c:pt idx="29066">
                  <c:v>1008863734</c:v>
                </c:pt>
                <c:pt idx="29067">
                  <c:v>1008863734</c:v>
                </c:pt>
                <c:pt idx="29068">
                  <c:v>1008863734</c:v>
                </c:pt>
                <c:pt idx="29069">
                  <c:v>1008863734</c:v>
                </c:pt>
                <c:pt idx="29070">
                  <c:v>1008863734</c:v>
                </c:pt>
                <c:pt idx="29071">
                  <c:v>1008901191</c:v>
                </c:pt>
                <c:pt idx="29072">
                  <c:v>1008901191</c:v>
                </c:pt>
                <c:pt idx="29073">
                  <c:v>1008901191</c:v>
                </c:pt>
                <c:pt idx="29074">
                  <c:v>1008901191</c:v>
                </c:pt>
                <c:pt idx="29075">
                  <c:v>1008901191</c:v>
                </c:pt>
                <c:pt idx="29076">
                  <c:v>1008901191</c:v>
                </c:pt>
                <c:pt idx="29077">
                  <c:v>1008901191</c:v>
                </c:pt>
                <c:pt idx="29078">
                  <c:v>1008901191</c:v>
                </c:pt>
                <c:pt idx="29079">
                  <c:v>1008901191</c:v>
                </c:pt>
                <c:pt idx="29080">
                  <c:v>1008901191</c:v>
                </c:pt>
                <c:pt idx="29081">
                  <c:v>1008901191</c:v>
                </c:pt>
                <c:pt idx="29082">
                  <c:v>1008901191</c:v>
                </c:pt>
                <c:pt idx="29083">
                  <c:v>1008901191</c:v>
                </c:pt>
                <c:pt idx="29084">
                  <c:v>1008901191</c:v>
                </c:pt>
                <c:pt idx="29085">
                  <c:v>1008901191</c:v>
                </c:pt>
                <c:pt idx="29086">
                  <c:v>1008999292</c:v>
                </c:pt>
                <c:pt idx="29087">
                  <c:v>1008999292</c:v>
                </c:pt>
                <c:pt idx="29088">
                  <c:v>1008999292</c:v>
                </c:pt>
                <c:pt idx="29089">
                  <c:v>1008999292</c:v>
                </c:pt>
                <c:pt idx="29090">
                  <c:v>1008999292</c:v>
                </c:pt>
                <c:pt idx="29091">
                  <c:v>1008999292</c:v>
                </c:pt>
                <c:pt idx="29092">
                  <c:v>1008999292</c:v>
                </c:pt>
                <c:pt idx="29093">
                  <c:v>1008999292</c:v>
                </c:pt>
                <c:pt idx="29094">
                  <c:v>1008999292</c:v>
                </c:pt>
                <c:pt idx="29095">
                  <c:v>1008999292</c:v>
                </c:pt>
                <c:pt idx="29096">
                  <c:v>1008999292</c:v>
                </c:pt>
                <c:pt idx="29097">
                  <c:v>1008999292</c:v>
                </c:pt>
                <c:pt idx="29098">
                  <c:v>1009430952</c:v>
                </c:pt>
                <c:pt idx="29099">
                  <c:v>1009430952</c:v>
                </c:pt>
                <c:pt idx="29100">
                  <c:v>1009430952</c:v>
                </c:pt>
                <c:pt idx="29101">
                  <c:v>1009430952</c:v>
                </c:pt>
                <c:pt idx="29102">
                  <c:v>1009430952</c:v>
                </c:pt>
                <c:pt idx="29103">
                  <c:v>1009430952</c:v>
                </c:pt>
                <c:pt idx="29104">
                  <c:v>1009430952</c:v>
                </c:pt>
                <c:pt idx="29105">
                  <c:v>1009508149</c:v>
                </c:pt>
                <c:pt idx="29106">
                  <c:v>1009508149</c:v>
                </c:pt>
                <c:pt idx="29107">
                  <c:v>1009508149</c:v>
                </c:pt>
                <c:pt idx="29108">
                  <c:v>1009508149</c:v>
                </c:pt>
                <c:pt idx="29109">
                  <c:v>1009508149</c:v>
                </c:pt>
                <c:pt idx="29110">
                  <c:v>1009508149</c:v>
                </c:pt>
                <c:pt idx="29111">
                  <c:v>1009508149</c:v>
                </c:pt>
                <c:pt idx="29112">
                  <c:v>1009508149</c:v>
                </c:pt>
                <c:pt idx="29113">
                  <c:v>1009508149</c:v>
                </c:pt>
                <c:pt idx="29114">
                  <c:v>1009508149</c:v>
                </c:pt>
                <c:pt idx="29115">
                  <c:v>1009508149</c:v>
                </c:pt>
                <c:pt idx="29116">
                  <c:v>1009508149</c:v>
                </c:pt>
                <c:pt idx="29117">
                  <c:v>1009621890</c:v>
                </c:pt>
                <c:pt idx="29118">
                  <c:v>1009621890</c:v>
                </c:pt>
                <c:pt idx="29119">
                  <c:v>1009621890</c:v>
                </c:pt>
                <c:pt idx="29120">
                  <c:v>1011960889</c:v>
                </c:pt>
                <c:pt idx="29121">
                  <c:v>1011960889</c:v>
                </c:pt>
                <c:pt idx="29122">
                  <c:v>1011960889</c:v>
                </c:pt>
                <c:pt idx="29123">
                  <c:v>1011960889</c:v>
                </c:pt>
                <c:pt idx="29124">
                  <c:v>1011977028</c:v>
                </c:pt>
                <c:pt idx="29125">
                  <c:v>1011977028</c:v>
                </c:pt>
                <c:pt idx="29126">
                  <c:v>1011977028</c:v>
                </c:pt>
                <c:pt idx="29127">
                  <c:v>1011977028</c:v>
                </c:pt>
                <c:pt idx="29128">
                  <c:v>1011977028</c:v>
                </c:pt>
                <c:pt idx="29129">
                  <c:v>1011977028</c:v>
                </c:pt>
                <c:pt idx="29130">
                  <c:v>1011977028</c:v>
                </c:pt>
                <c:pt idx="29131">
                  <c:v>1011977028</c:v>
                </c:pt>
                <c:pt idx="29132">
                  <c:v>1011977028</c:v>
                </c:pt>
                <c:pt idx="29133">
                  <c:v>1011977028</c:v>
                </c:pt>
                <c:pt idx="29134">
                  <c:v>1011977028</c:v>
                </c:pt>
                <c:pt idx="29135">
                  <c:v>1012028348</c:v>
                </c:pt>
                <c:pt idx="29136">
                  <c:v>1012028348</c:v>
                </c:pt>
                <c:pt idx="29137">
                  <c:v>1012028348</c:v>
                </c:pt>
                <c:pt idx="29138">
                  <c:v>1012028348</c:v>
                </c:pt>
                <c:pt idx="29139">
                  <c:v>1012028348</c:v>
                </c:pt>
                <c:pt idx="29140">
                  <c:v>1012028348</c:v>
                </c:pt>
                <c:pt idx="29141">
                  <c:v>1012028348</c:v>
                </c:pt>
                <c:pt idx="29142">
                  <c:v>1012184248</c:v>
                </c:pt>
                <c:pt idx="29143">
                  <c:v>1012184248</c:v>
                </c:pt>
                <c:pt idx="29144">
                  <c:v>1012184248</c:v>
                </c:pt>
                <c:pt idx="29145">
                  <c:v>1012184248</c:v>
                </c:pt>
                <c:pt idx="29146">
                  <c:v>1012184248</c:v>
                </c:pt>
                <c:pt idx="29147">
                  <c:v>1012184248</c:v>
                </c:pt>
                <c:pt idx="29148">
                  <c:v>1012184248</c:v>
                </c:pt>
                <c:pt idx="29149">
                  <c:v>1012184248</c:v>
                </c:pt>
                <c:pt idx="29150">
                  <c:v>1012184248</c:v>
                </c:pt>
                <c:pt idx="29151">
                  <c:v>1012185317</c:v>
                </c:pt>
                <c:pt idx="29152">
                  <c:v>1012185317</c:v>
                </c:pt>
                <c:pt idx="29153">
                  <c:v>1012185317</c:v>
                </c:pt>
                <c:pt idx="29154">
                  <c:v>1012185317</c:v>
                </c:pt>
                <c:pt idx="29155">
                  <c:v>1012185317</c:v>
                </c:pt>
                <c:pt idx="29156">
                  <c:v>1012185317</c:v>
                </c:pt>
                <c:pt idx="29157">
                  <c:v>1012185317</c:v>
                </c:pt>
                <c:pt idx="29158">
                  <c:v>1012185317</c:v>
                </c:pt>
                <c:pt idx="29159">
                  <c:v>1012185317</c:v>
                </c:pt>
                <c:pt idx="29160">
                  <c:v>1012185317</c:v>
                </c:pt>
                <c:pt idx="29161">
                  <c:v>1012185317</c:v>
                </c:pt>
                <c:pt idx="29162">
                  <c:v>1012185317</c:v>
                </c:pt>
                <c:pt idx="29163">
                  <c:v>1012185317</c:v>
                </c:pt>
                <c:pt idx="29164">
                  <c:v>1012185317</c:v>
                </c:pt>
                <c:pt idx="29165">
                  <c:v>1012185317</c:v>
                </c:pt>
                <c:pt idx="29166">
                  <c:v>1012185317</c:v>
                </c:pt>
                <c:pt idx="29167">
                  <c:v>1013238373</c:v>
                </c:pt>
                <c:pt idx="29168">
                  <c:v>1013471353</c:v>
                </c:pt>
                <c:pt idx="29169">
                  <c:v>1014377278</c:v>
                </c:pt>
                <c:pt idx="29170">
                  <c:v>1014377278</c:v>
                </c:pt>
                <c:pt idx="29171">
                  <c:v>1014377278</c:v>
                </c:pt>
                <c:pt idx="29172">
                  <c:v>1014527856</c:v>
                </c:pt>
                <c:pt idx="29173">
                  <c:v>1014527856</c:v>
                </c:pt>
                <c:pt idx="29174">
                  <c:v>1014527856</c:v>
                </c:pt>
                <c:pt idx="29175">
                  <c:v>1014527856</c:v>
                </c:pt>
                <c:pt idx="29176">
                  <c:v>1014527856</c:v>
                </c:pt>
                <c:pt idx="29177">
                  <c:v>1014527856</c:v>
                </c:pt>
                <c:pt idx="29178">
                  <c:v>1015205123</c:v>
                </c:pt>
                <c:pt idx="29179">
                  <c:v>1015205123</c:v>
                </c:pt>
                <c:pt idx="29180">
                  <c:v>1018225510</c:v>
                </c:pt>
                <c:pt idx="29181">
                  <c:v>1018225510</c:v>
                </c:pt>
                <c:pt idx="29182">
                  <c:v>1018225510</c:v>
                </c:pt>
                <c:pt idx="29183">
                  <c:v>1018239899</c:v>
                </c:pt>
                <c:pt idx="29184">
                  <c:v>1018239899</c:v>
                </c:pt>
                <c:pt idx="29185">
                  <c:v>1018239899</c:v>
                </c:pt>
                <c:pt idx="29186">
                  <c:v>1018239899</c:v>
                </c:pt>
                <c:pt idx="29187">
                  <c:v>1018239899</c:v>
                </c:pt>
                <c:pt idx="29188">
                  <c:v>1018239899</c:v>
                </c:pt>
                <c:pt idx="29189">
                  <c:v>1018239899</c:v>
                </c:pt>
                <c:pt idx="29190">
                  <c:v>1018239899</c:v>
                </c:pt>
                <c:pt idx="29191">
                  <c:v>1018239899</c:v>
                </c:pt>
                <c:pt idx="29192">
                  <c:v>1018239899</c:v>
                </c:pt>
                <c:pt idx="29193">
                  <c:v>1018239899</c:v>
                </c:pt>
                <c:pt idx="29194">
                  <c:v>1018239899</c:v>
                </c:pt>
                <c:pt idx="29195">
                  <c:v>1018887971</c:v>
                </c:pt>
                <c:pt idx="29196">
                  <c:v>1019146745</c:v>
                </c:pt>
                <c:pt idx="29197">
                  <c:v>1019146745</c:v>
                </c:pt>
                <c:pt idx="29198">
                  <c:v>1019146745</c:v>
                </c:pt>
                <c:pt idx="29199">
                  <c:v>1019325926</c:v>
                </c:pt>
                <c:pt idx="29200">
                  <c:v>1019325926</c:v>
                </c:pt>
                <c:pt idx="29201">
                  <c:v>1020002073</c:v>
                </c:pt>
                <c:pt idx="29202">
                  <c:v>1020002073</c:v>
                </c:pt>
                <c:pt idx="29203">
                  <c:v>1020002073</c:v>
                </c:pt>
                <c:pt idx="29204">
                  <c:v>1020002073</c:v>
                </c:pt>
                <c:pt idx="29205">
                  <c:v>1020593438</c:v>
                </c:pt>
                <c:pt idx="29206">
                  <c:v>1020593438</c:v>
                </c:pt>
                <c:pt idx="29207">
                  <c:v>1020593438</c:v>
                </c:pt>
                <c:pt idx="29208">
                  <c:v>1020593438</c:v>
                </c:pt>
                <c:pt idx="29209">
                  <c:v>1020593438</c:v>
                </c:pt>
                <c:pt idx="29210">
                  <c:v>1020593438</c:v>
                </c:pt>
                <c:pt idx="29211">
                  <c:v>1020593438</c:v>
                </c:pt>
                <c:pt idx="29212">
                  <c:v>1020593438</c:v>
                </c:pt>
                <c:pt idx="29213">
                  <c:v>1020593438</c:v>
                </c:pt>
                <c:pt idx="29214">
                  <c:v>1020593438</c:v>
                </c:pt>
                <c:pt idx="29215">
                  <c:v>1020593438</c:v>
                </c:pt>
                <c:pt idx="29216">
                  <c:v>1020593438</c:v>
                </c:pt>
                <c:pt idx="29217">
                  <c:v>1020593438</c:v>
                </c:pt>
                <c:pt idx="29218">
                  <c:v>1020593438</c:v>
                </c:pt>
                <c:pt idx="29219">
                  <c:v>1020639040</c:v>
                </c:pt>
                <c:pt idx="29220">
                  <c:v>1020639040</c:v>
                </c:pt>
                <c:pt idx="29221">
                  <c:v>1020639040</c:v>
                </c:pt>
                <c:pt idx="29222">
                  <c:v>1020639040</c:v>
                </c:pt>
                <c:pt idx="29223">
                  <c:v>1020639040</c:v>
                </c:pt>
                <c:pt idx="29224">
                  <c:v>1020639040</c:v>
                </c:pt>
                <c:pt idx="29225">
                  <c:v>1020639040</c:v>
                </c:pt>
                <c:pt idx="29226">
                  <c:v>1020639040</c:v>
                </c:pt>
                <c:pt idx="29227">
                  <c:v>1020639040</c:v>
                </c:pt>
                <c:pt idx="29228">
                  <c:v>1020741720</c:v>
                </c:pt>
                <c:pt idx="29229">
                  <c:v>1020741720</c:v>
                </c:pt>
                <c:pt idx="29230">
                  <c:v>1020741720</c:v>
                </c:pt>
                <c:pt idx="29231">
                  <c:v>1020741720</c:v>
                </c:pt>
                <c:pt idx="29232">
                  <c:v>1020757019</c:v>
                </c:pt>
                <c:pt idx="29233">
                  <c:v>1020757019</c:v>
                </c:pt>
                <c:pt idx="29234">
                  <c:v>1020757019</c:v>
                </c:pt>
                <c:pt idx="29235">
                  <c:v>1020757019</c:v>
                </c:pt>
                <c:pt idx="29236">
                  <c:v>1020757019</c:v>
                </c:pt>
                <c:pt idx="29237">
                  <c:v>1020757019</c:v>
                </c:pt>
                <c:pt idx="29238">
                  <c:v>1020757019</c:v>
                </c:pt>
                <c:pt idx="29239">
                  <c:v>1020757019</c:v>
                </c:pt>
                <c:pt idx="29240">
                  <c:v>1020757019</c:v>
                </c:pt>
                <c:pt idx="29241">
                  <c:v>1020757019</c:v>
                </c:pt>
                <c:pt idx="29242">
                  <c:v>1021008599</c:v>
                </c:pt>
                <c:pt idx="29243">
                  <c:v>1021008599</c:v>
                </c:pt>
                <c:pt idx="29244">
                  <c:v>1021258461</c:v>
                </c:pt>
                <c:pt idx="29245">
                  <c:v>1021258461</c:v>
                </c:pt>
                <c:pt idx="29246">
                  <c:v>1021258461</c:v>
                </c:pt>
                <c:pt idx="29247">
                  <c:v>1021258461</c:v>
                </c:pt>
                <c:pt idx="29248">
                  <c:v>1021258461</c:v>
                </c:pt>
                <c:pt idx="29249">
                  <c:v>1021258461</c:v>
                </c:pt>
                <c:pt idx="29250">
                  <c:v>1021258461</c:v>
                </c:pt>
                <c:pt idx="29251">
                  <c:v>1021472043</c:v>
                </c:pt>
                <c:pt idx="29252">
                  <c:v>1021472043</c:v>
                </c:pt>
                <c:pt idx="29253">
                  <c:v>1021472043</c:v>
                </c:pt>
                <c:pt idx="29254">
                  <c:v>1021472043</c:v>
                </c:pt>
                <c:pt idx="29255">
                  <c:v>1021472043</c:v>
                </c:pt>
                <c:pt idx="29256">
                  <c:v>1021472043</c:v>
                </c:pt>
                <c:pt idx="29257">
                  <c:v>1021472043</c:v>
                </c:pt>
                <c:pt idx="29258">
                  <c:v>1021720641</c:v>
                </c:pt>
                <c:pt idx="29259">
                  <c:v>1021720641</c:v>
                </c:pt>
                <c:pt idx="29260">
                  <c:v>1021720641</c:v>
                </c:pt>
                <c:pt idx="29261">
                  <c:v>1021720641</c:v>
                </c:pt>
                <c:pt idx="29262">
                  <c:v>1021720641</c:v>
                </c:pt>
                <c:pt idx="29263">
                  <c:v>1021720641</c:v>
                </c:pt>
                <c:pt idx="29264">
                  <c:v>1021720641</c:v>
                </c:pt>
                <c:pt idx="29265">
                  <c:v>1021720641</c:v>
                </c:pt>
                <c:pt idx="29266">
                  <c:v>1021720641</c:v>
                </c:pt>
                <c:pt idx="29267">
                  <c:v>1021720641</c:v>
                </c:pt>
                <c:pt idx="29268">
                  <c:v>1021913353</c:v>
                </c:pt>
                <c:pt idx="29269">
                  <c:v>1021913353</c:v>
                </c:pt>
                <c:pt idx="29270">
                  <c:v>1021913353</c:v>
                </c:pt>
                <c:pt idx="29271">
                  <c:v>1021913353</c:v>
                </c:pt>
                <c:pt idx="29272">
                  <c:v>1021913353</c:v>
                </c:pt>
                <c:pt idx="29273">
                  <c:v>1021913353</c:v>
                </c:pt>
                <c:pt idx="29274">
                  <c:v>1021913353</c:v>
                </c:pt>
                <c:pt idx="29275">
                  <c:v>1022930823</c:v>
                </c:pt>
                <c:pt idx="29276">
                  <c:v>1022930823</c:v>
                </c:pt>
                <c:pt idx="29277">
                  <c:v>1023141645</c:v>
                </c:pt>
                <c:pt idx="29278">
                  <c:v>1024528804</c:v>
                </c:pt>
                <c:pt idx="29279">
                  <c:v>1024528804</c:v>
                </c:pt>
                <c:pt idx="29280">
                  <c:v>1025649453</c:v>
                </c:pt>
                <c:pt idx="29281">
                  <c:v>1025649453</c:v>
                </c:pt>
                <c:pt idx="29282">
                  <c:v>1026925277</c:v>
                </c:pt>
                <c:pt idx="29283">
                  <c:v>1026925277</c:v>
                </c:pt>
                <c:pt idx="29284">
                  <c:v>1027201717</c:v>
                </c:pt>
                <c:pt idx="29285">
                  <c:v>1027201717</c:v>
                </c:pt>
                <c:pt idx="29286">
                  <c:v>1027427495</c:v>
                </c:pt>
                <c:pt idx="29287">
                  <c:v>1027427495</c:v>
                </c:pt>
                <c:pt idx="29288">
                  <c:v>1027427495</c:v>
                </c:pt>
                <c:pt idx="29289">
                  <c:v>1027427495</c:v>
                </c:pt>
                <c:pt idx="29290">
                  <c:v>1027727360</c:v>
                </c:pt>
                <c:pt idx="29291">
                  <c:v>1027861982</c:v>
                </c:pt>
                <c:pt idx="29292">
                  <c:v>1027861982</c:v>
                </c:pt>
                <c:pt idx="29293">
                  <c:v>1027861982</c:v>
                </c:pt>
                <c:pt idx="29294">
                  <c:v>1027861982</c:v>
                </c:pt>
                <c:pt idx="29295">
                  <c:v>1027949058</c:v>
                </c:pt>
                <c:pt idx="29296">
                  <c:v>1027949058</c:v>
                </c:pt>
                <c:pt idx="29297">
                  <c:v>1027949058</c:v>
                </c:pt>
                <c:pt idx="29298">
                  <c:v>1027949058</c:v>
                </c:pt>
                <c:pt idx="29299">
                  <c:v>1027949058</c:v>
                </c:pt>
                <c:pt idx="29300">
                  <c:v>1028033930</c:v>
                </c:pt>
                <c:pt idx="29301">
                  <c:v>1028335357</c:v>
                </c:pt>
                <c:pt idx="29302">
                  <c:v>1028335357</c:v>
                </c:pt>
                <c:pt idx="29303">
                  <c:v>1028335357</c:v>
                </c:pt>
                <c:pt idx="29304">
                  <c:v>1028335357</c:v>
                </c:pt>
                <c:pt idx="29305">
                  <c:v>1028335357</c:v>
                </c:pt>
                <c:pt idx="29306">
                  <c:v>1028335357</c:v>
                </c:pt>
                <c:pt idx="29307">
                  <c:v>1028335357</c:v>
                </c:pt>
                <c:pt idx="29308">
                  <c:v>1028335357</c:v>
                </c:pt>
                <c:pt idx="29309">
                  <c:v>1029672623</c:v>
                </c:pt>
                <c:pt idx="29310">
                  <c:v>1029672623</c:v>
                </c:pt>
                <c:pt idx="29311">
                  <c:v>1030906084</c:v>
                </c:pt>
                <c:pt idx="29312">
                  <c:v>1030906084</c:v>
                </c:pt>
                <c:pt idx="29313">
                  <c:v>1030906084</c:v>
                </c:pt>
                <c:pt idx="29314">
                  <c:v>1030906084</c:v>
                </c:pt>
                <c:pt idx="29315">
                  <c:v>1030906084</c:v>
                </c:pt>
                <c:pt idx="29316">
                  <c:v>1030906084</c:v>
                </c:pt>
                <c:pt idx="29317">
                  <c:v>1030906084</c:v>
                </c:pt>
                <c:pt idx="29318">
                  <c:v>1030906084</c:v>
                </c:pt>
                <c:pt idx="29319">
                  <c:v>1030906084</c:v>
                </c:pt>
                <c:pt idx="29320">
                  <c:v>1031518043</c:v>
                </c:pt>
                <c:pt idx="29321">
                  <c:v>1031518043</c:v>
                </c:pt>
                <c:pt idx="29322">
                  <c:v>1031518043</c:v>
                </c:pt>
                <c:pt idx="29323">
                  <c:v>1031518043</c:v>
                </c:pt>
                <c:pt idx="29324">
                  <c:v>1031518043</c:v>
                </c:pt>
                <c:pt idx="29325">
                  <c:v>1031518043</c:v>
                </c:pt>
                <c:pt idx="29326">
                  <c:v>1031892380</c:v>
                </c:pt>
                <c:pt idx="29327">
                  <c:v>1031892380</c:v>
                </c:pt>
                <c:pt idx="29328">
                  <c:v>1031892380</c:v>
                </c:pt>
                <c:pt idx="29329">
                  <c:v>1031892387</c:v>
                </c:pt>
                <c:pt idx="29330">
                  <c:v>1032220339</c:v>
                </c:pt>
                <c:pt idx="29331">
                  <c:v>1032220339</c:v>
                </c:pt>
                <c:pt idx="29332">
                  <c:v>1032220339</c:v>
                </c:pt>
                <c:pt idx="29333">
                  <c:v>1032220339</c:v>
                </c:pt>
                <c:pt idx="29334">
                  <c:v>1032666089</c:v>
                </c:pt>
                <c:pt idx="29335">
                  <c:v>1032666089</c:v>
                </c:pt>
                <c:pt idx="29336">
                  <c:v>1032666089</c:v>
                </c:pt>
                <c:pt idx="29337">
                  <c:v>1033587257</c:v>
                </c:pt>
                <c:pt idx="29338">
                  <c:v>1033587257</c:v>
                </c:pt>
                <c:pt idx="29339">
                  <c:v>1033587257</c:v>
                </c:pt>
                <c:pt idx="29340">
                  <c:v>1033587257</c:v>
                </c:pt>
                <c:pt idx="29341">
                  <c:v>1033587257</c:v>
                </c:pt>
                <c:pt idx="29342">
                  <c:v>1033587257</c:v>
                </c:pt>
                <c:pt idx="29343">
                  <c:v>1034554359</c:v>
                </c:pt>
                <c:pt idx="29344">
                  <c:v>1034883848</c:v>
                </c:pt>
                <c:pt idx="29345">
                  <c:v>1034883848</c:v>
                </c:pt>
                <c:pt idx="29346">
                  <c:v>1035173433</c:v>
                </c:pt>
                <c:pt idx="29347">
                  <c:v>1035173433</c:v>
                </c:pt>
                <c:pt idx="29348">
                  <c:v>1035173433</c:v>
                </c:pt>
                <c:pt idx="29349">
                  <c:v>1035173433</c:v>
                </c:pt>
                <c:pt idx="29350">
                  <c:v>1035489978</c:v>
                </c:pt>
                <c:pt idx="29351">
                  <c:v>1035489978</c:v>
                </c:pt>
                <c:pt idx="29352">
                  <c:v>1035489978</c:v>
                </c:pt>
                <c:pt idx="29353">
                  <c:v>1035489978</c:v>
                </c:pt>
                <c:pt idx="29354">
                  <c:v>1035489978</c:v>
                </c:pt>
                <c:pt idx="29355">
                  <c:v>1035489978</c:v>
                </c:pt>
                <c:pt idx="29356">
                  <c:v>1035742266</c:v>
                </c:pt>
                <c:pt idx="29357">
                  <c:v>1035742266</c:v>
                </c:pt>
                <c:pt idx="29358">
                  <c:v>1035742266</c:v>
                </c:pt>
                <c:pt idx="29359">
                  <c:v>1035742266</c:v>
                </c:pt>
                <c:pt idx="29360">
                  <c:v>1036619508</c:v>
                </c:pt>
                <c:pt idx="29361">
                  <c:v>1036871074</c:v>
                </c:pt>
                <c:pt idx="29362">
                  <c:v>1036871074</c:v>
                </c:pt>
                <c:pt idx="29363">
                  <c:v>1036871074</c:v>
                </c:pt>
                <c:pt idx="29364">
                  <c:v>1037340781</c:v>
                </c:pt>
                <c:pt idx="29365">
                  <c:v>1037340781</c:v>
                </c:pt>
                <c:pt idx="29366">
                  <c:v>1037340781</c:v>
                </c:pt>
                <c:pt idx="29367">
                  <c:v>1037340781</c:v>
                </c:pt>
                <c:pt idx="29368">
                  <c:v>1039266624</c:v>
                </c:pt>
                <c:pt idx="29369">
                  <c:v>1039266624</c:v>
                </c:pt>
                <c:pt idx="29370">
                  <c:v>1039266624</c:v>
                </c:pt>
                <c:pt idx="29371">
                  <c:v>1039486488</c:v>
                </c:pt>
                <c:pt idx="29372">
                  <c:v>1041548577</c:v>
                </c:pt>
                <c:pt idx="29373">
                  <c:v>1041548577</c:v>
                </c:pt>
                <c:pt idx="29374">
                  <c:v>1041548577</c:v>
                </c:pt>
                <c:pt idx="29375">
                  <c:v>1042302820</c:v>
                </c:pt>
                <c:pt idx="29376">
                  <c:v>1042302820</c:v>
                </c:pt>
                <c:pt idx="29377">
                  <c:v>1044200883</c:v>
                </c:pt>
                <c:pt idx="29378">
                  <c:v>1044200883</c:v>
                </c:pt>
                <c:pt idx="29379">
                  <c:v>1044200883</c:v>
                </c:pt>
                <c:pt idx="29380">
                  <c:v>1044323395</c:v>
                </c:pt>
                <c:pt idx="29381">
                  <c:v>1044737083</c:v>
                </c:pt>
                <c:pt idx="29382">
                  <c:v>1046053764</c:v>
                </c:pt>
                <c:pt idx="29383">
                  <c:v>1046053764</c:v>
                </c:pt>
                <c:pt idx="29384">
                  <c:v>1046053764</c:v>
                </c:pt>
                <c:pt idx="29385">
                  <c:v>1046053764</c:v>
                </c:pt>
                <c:pt idx="29386">
                  <c:v>1046053764</c:v>
                </c:pt>
                <c:pt idx="29387">
                  <c:v>1046053764</c:v>
                </c:pt>
                <c:pt idx="29388">
                  <c:v>1046332762</c:v>
                </c:pt>
                <c:pt idx="29389">
                  <c:v>1046332762</c:v>
                </c:pt>
                <c:pt idx="29390">
                  <c:v>1046332762</c:v>
                </c:pt>
                <c:pt idx="29391">
                  <c:v>1046332762</c:v>
                </c:pt>
                <c:pt idx="29392">
                  <c:v>1046332762</c:v>
                </c:pt>
                <c:pt idx="29393">
                  <c:v>1046474462</c:v>
                </c:pt>
                <c:pt idx="29394">
                  <c:v>1046474462</c:v>
                </c:pt>
                <c:pt idx="29395">
                  <c:v>1046701414</c:v>
                </c:pt>
                <c:pt idx="29396">
                  <c:v>1046701414</c:v>
                </c:pt>
                <c:pt idx="29397">
                  <c:v>1046701414</c:v>
                </c:pt>
                <c:pt idx="29398">
                  <c:v>1046701414</c:v>
                </c:pt>
                <c:pt idx="29399">
                  <c:v>1046701414</c:v>
                </c:pt>
                <c:pt idx="29400">
                  <c:v>1047546422</c:v>
                </c:pt>
                <c:pt idx="29401">
                  <c:v>1047546422</c:v>
                </c:pt>
                <c:pt idx="29402">
                  <c:v>1047546422</c:v>
                </c:pt>
                <c:pt idx="29403">
                  <c:v>1047546422</c:v>
                </c:pt>
                <c:pt idx="29404">
                  <c:v>1047546422</c:v>
                </c:pt>
                <c:pt idx="29405">
                  <c:v>1048138268</c:v>
                </c:pt>
                <c:pt idx="29406">
                  <c:v>1048138268</c:v>
                </c:pt>
                <c:pt idx="29407">
                  <c:v>1048138268</c:v>
                </c:pt>
                <c:pt idx="29408">
                  <c:v>1048567180</c:v>
                </c:pt>
                <c:pt idx="29409">
                  <c:v>1048567180</c:v>
                </c:pt>
                <c:pt idx="29410">
                  <c:v>1048567180</c:v>
                </c:pt>
                <c:pt idx="29411">
                  <c:v>1048995846</c:v>
                </c:pt>
                <c:pt idx="29412">
                  <c:v>1048995846</c:v>
                </c:pt>
                <c:pt idx="29413">
                  <c:v>1049086654</c:v>
                </c:pt>
                <c:pt idx="29414">
                  <c:v>1049086654</c:v>
                </c:pt>
                <c:pt idx="29415">
                  <c:v>1049868247</c:v>
                </c:pt>
                <c:pt idx="29416">
                  <c:v>1049868247</c:v>
                </c:pt>
                <c:pt idx="29417">
                  <c:v>1050334856</c:v>
                </c:pt>
                <c:pt idx="29418">
                  <c:v>1050334856</c:v>
                </c:pt>
                <c:pt idx="29419">
                  <c:v>1050334856</c:v>
                </c:pt>
                <c:pt idx="29420">
                  <c:v>1050334856</c:v>
                </c:pt>
                <c:pt idx="29421">
                  <c:v>1050334856</c:v>
                </c:pt>
                <c:pt idx="29422">
                  <c:v>1050373861</c:v>
                </c:pt>
                <c:pt idx="29423">
                  <c:v>1050373861</c:v>
                </c:pt>
                <c:pt idx="29424">
                  <c:v>1050373861</c:v>
                </c:pt>
                <c:pt idx="29425">
                  <c:v>1050373861</c:v>
                </c:pt>
                <c:pt idx="29426">
                  <c:v>1050373861</c:v>
                </c:pt>
                <c:pt idx="29427">
                  <c:v>1050373861</c:v>
                </c:pt>
                <c:pt idx="29428">
                  <c:v>1050373861</c:v>
                </c:pt>
                <c:pt idx="29429">
                  <c:v>1050373861</c:v>
                </c:pt>
                <c:pt idx="29430">
                  <c:v>1050441352</c:v>
                </c:pt>
                <c:pt idx="29431">
                  <c:v>1050441352</c:v>
                </c:pt>
                <c:pt idx="29432">
                  <c:v>1050441352</c:v>
                </c:pt>
                <c:pt idx="29433">
                  <c:v>1050441352</c:v>
                </c:pt>
                <c:pt idx="29434">
                  <c:v>1050441352</c:v>
                </c:pt>
                <c:pt idx="29435">
                  <c:v>1050441352</c:v>
                </c:pt>
                <c:pt idx="29436">
                  <c:v>1050441352</c:v>
                </c:pt>
                <c:pt idx="29437">
                  <c:v>1050441352</c:v>
                </c:pt>
                <c:pt idx="29438">
                  <c:v>1050441352</c:v>
                </c:pt>
                <c:pt idx="29439">
                  <c:v>1051167247</c:v>
                </c:pt>
                <c:pt idx="29440">
                  <c:v>1051802073</c:v>
                </c:pt>
                <c:pt idx="29441">
                  <c:v>1052887185</c:v>
                </c:pt>
                <c:pt idx="29442">
                  <c:v>1052887185</c:v>
                </c:pt>
                <c:pt idx="29443">
                  <c:v>1052887185</c:v>
                </c:pt>
                <c:pt idx="29444">
                  <c:v>1053490943</c:v>
                </c:pt>
                <c:pt idx="29445">
                  <c:v>1053490943</c:v>
                </c:pt>
                <c:pt idx="29446">
                  <c:v>1053490943</c:v>
                </c:pt>
                <c:pt idx="29447">
                  <c:v>1053490943</c:v>
                </c:pt>
                <c:pt idx="29448">
                  <c:v>1053490943</c:v>
                </c:pt>
                <c:pt idx="29449">
                  <c:v>1054349019</c:v>
                </c:pt>
                <c:pt idx="29450">
                  <c:v>1054349019</c:v>
                </c:pt>
                <c:pt idx="29451">
                  <c:v>1054349019</c:v>
                </c:pt>
                <c:pt idx="29452">
                  <c:v>1054349019</c:v>
                </c:pt>
                <c:pt idx="29453">
                  <c:v>1054349019</c:v>
                </c:pt>
                <c:pt idx="29454">
                  <c:v>1054349019</c:v>
                </c:pt>
                <c:pt idx="29455">
                  <c:v>1054349019</c:v>
                </c:pt>
                <c:pt idx="29456">
                  <c:v>1054349019</c:v>
                </c:pt>
                <c:pt idx="29457">
                  <c:v>1054604558</c:v>
                </c:pt>
                <c:pt idx="29458">
                  <c:v>1054604558</c:v>
                </c:pt>
                <c:pt idx="29459">
                  <c:v>1054604558</c:v>
                </c:pt>
                <c:pt idx="29460">
                  <c:v>1054604558</c:v>
                </c:pt>
                <c:pt idx="29461">
                  <c:v>1054604558</c:v>
                </c:pt>
                <c:pt idx="29462">
                  <c:v>1054604558</c:v>
                </c:pt>
                <c:pt idx="29463">
                  <c:v>1054604558</c:v>
                </c:pt>
                <c:pt idx="29464">
                  <c:v>1054604558</c:v>
                </c:pt>
                <c:pt idx="29465">
                  <c:v>1054604558</c:v>
                </c:pt>
                <c:pt idx="29466">
                  <c:v>1054604558</c:v>
                </c:pt>
                <c:pt idx="29467">
                  <c:v>1056949201</c:v>
                </c:pt>
                <c:pt idx="29468">
                  <c:v>1056949201</c:v>
                </c:pt>
                <c:pt idx="29469">
                  <c:v>1056949201</c:v>
                </c:pt>
                <c:pt idx="29470">
                  <c:v>1056949201</c:v>
                </c:pt>
                <c:pt idx="29471">
                  <c:v>1056949201</c:v>
                </c:pt>
                <c:pt idx="29472">
                  <c:v>1056949201</c:v>
                </c:pt>
                <c:pt idx="29473">
                  <c:v>1060605800</c:v>
                </c:pt>
                <c:pt idx="29474">
                  <c:v>1060605800</c:v>
                </c:pt>
                <c:pt idx="29475">
                  <c:v>1060605800</c:v>
                </c:pt>
                <c:pt idx="29476">
                  <c:v>1060605800</c:v>
                </c:pt>
                <c:pt idx="29477">
                  <c:v>1061124477</c:v>
                </c:pt>
                <c:pt idx="29478">
                  <c:v>1061124477</c:v>
                </c:pt>
                <c:pt idx="29479">
                  <c:v>1061124477</c:v>
                </c:pt>
                <c:pt idx="29480">
                  <c:v>1061243263</c:v>
                </c:pt>
                <c:pt idx="29481">
                  <c:v>1061243263</c:v>
                </c:pt>
                <c:pt idx="29482">
                  <c:v>1061243263</c:v>
                </c:pt>
                <c:pt idx="29483">
                  <c:v>1061243263</c:v>
                </c:pt>
                <c:pt idx="29484">
                  <c:v>1061243263</c:v>
                </c:pt>
                <c:pt idx="29485">
                  <c:v>1062011614</c:v>
                </c:pt>
                <c:pt idx="29486">
                  <c:v>1062011614</c:v>
                </c:pt>
                <c:pt idx="29487">
                  <c:v>1062011614</c:v>
                </c:pt>
                <c:pt idx="29488">
                  <c:v>1062011614</c:v>
                </c:pt>
                <c:pt idx="29489">
                  <c:v>1062041394</c:v>
                </c:pt>
                <c:pt idx="29490">
                  <c:v>1062041394</c:v>
                </c:pt>
                <c:pt idx="29491">
                  <c:v>1062041394</c:v>
                </c:pt>
                <c:pt idx="29492">
                  <c:v>1062041394</c:v>
                </c:pt>
                <c:pt idx="29493">
                  <c:v>1062041394</c:v>
                </c:pt>
                <c:pt idx="29494">
                  <c:v>1062579697</c:v>
                </c:pt>
                <c:pt idx="29495">
                  <c:v>1062579697</c:v>
                </c:pt>
                <c:pt idx="29496">
                  <c:v>1062579697</c:v>
                </c:pt>
                <c:pt idx="29497">
                  <c:v>1062579697</c:v>
                </c:pt>
                <c:pt idx="29498">
                  <c:v>1062579697</c:v>
                </c:pt>
                <c:pt idx="29499">
                  <c:v>1062579697</c:v>
                </c:pt>
                <c:pt idx="29500">
                  <c:v>1062579697</c:v>
                </c:pt>
                <c:pt idx="29501">
                  <c:v>1062579697</c:v>
                </c:pt>
                <c:pt idx="29502">
                  <c:v>1062579697</c:v>
                </c:pt>
                <c:pt idx="29503">
                  <c:v>1062579697</c:v>
                </c:pt>
                <c:pt idx="29504">
                  <c:v>1062579697</c:v>
                </c:pt>
                <c:pt idx="29505">
                  <c:v>1062579697</c:v>
                </c:pt>
                <c:pt idx="29506">
                  <c:v>1062579697</c:v>
                </c:pt>
                <c:pt idx="29507">
                  <c:v>1062579697</c:v>
                </c:pt>
                <c:pt idx="29508">
                  <c:v>1062658428</c:v>
                </c:pt>
                <c:pt idx="29509">
                  <c:v>1062658428</c:v>
                </c:pt>
                <c:pt idx="29510">
                  <c:v>1062658428</c:v>
                </c:pt>
                <c:pt idx="29511">
                  <c:v>1062658428</c:v>
                </c:pt>
                <c:pt idx="29512">
                  <c:v>1062658428</c:v>
                </c:pt>
                <c:pt idx="29513">
                  <c:v>1062658428</c:v>
                </c:pt>
                <c:pt idx="29514">
                  <c:v>1062658428</c:v>
                </c:pt>
                <c:pt idx="29515">
                  <c:v>1063042316</c:v>
                </c:pt>
                <c:pt idx="29516">
                  <c:v>1063042316</c:v>
                </c:pt>
                <c:pt idx="29517">
                  <c:v>1063042316</c:v>
                </c:pt>
                <c:pt idx="29518">
                  <c:v>1063042316</c:v>
                </c:pt>
                <c:pt idx="29519">
                  <c:v>1063359544</c:v>
                </c:pt>
                <c:pt idx="29520">
                  <c:v>1063359544</c:v>
                </c:pt>
                <c:pt idx="29521">
                  <c:v>1063359544</c:v>
                </c:pt>
                <c:pt idx="29522">
                  <c:v>1063359544</c:v>
                </c:pt>
                <c:pt idx="29523">
                  <c:v>1063359544</c:v>
                </c:pt>
                <c:pt idx="29524">
                  <c:v>1063359544</c:v>
                </c:pt>
                <c:pt idx="29525">
                  <c:v>1063359544</c:v>
                </c:pt>
                <c:pt idx="29526">
                  <c:v>1063359544</c:v>
                </c:pt>
                <c:pt idx="29527">
                  <c:v>1063359544</c:v>
                </c:pt>
                <c:pt idx="29528">
                  <c:v>1063359544</c:v>
                </c:pt>
                <c:pt idx="29529">
                  <c:v>1063359544</c:v>
                </c:pt>
                <c:pt idx="29530">
                  <c:v>1063359544</c:v>
                </c:pt>
                <c:pt idx="29531">
                  <c:v>1063359544</c:v>
                </c:pt>
                <c:pt idx="29532">
                  <c:v>1063359544</c:v>
                </c:pt>
                <c:pt idx="29533">
                  <c:v>1063359544</c:v>
                </c:pt>
                <c:pt idx="29534">
                  <c:v>1063359544</c:v>
                </c:pt>
                <c:pt idx="29535">
                  <c:v>1063359544</c:v>
                </c:pt>
                <c:pt idx="29536">
                  <c:v>1063359544</c:v>
                </c:pt>
                <c:pt idx="29537">
                  <c:v>1064183457</c:v>
                </c:pt>
                <c:pt idx="29538">
                  <c:v>1064183457</c:v>
                </c:pt>
                <c:pt idx="29539">
                  <c:v>1064183457</c:v>
                </c:pt>
                <c:pt idx="29540">
                  <c:v>1064183457</c:v>
                </c:pt>
                <c:pt idx="29541">
                  <c:v>1064183457</c:v>
                </c:pt>
                <c:pt idx="29542">
                  <c:v>1064183457</c:v>
                </c:pt>
                <c:pt idx="29543">
                  <c:v>1064183457</c:v>
                </c:pt>
                <c:pt idx="29544">
                  <c:v>1064183457</c:v>
                </c:pt>
                <c:pt idx="29545">
                  <c:v>1064315869</c:v>
                </c:pt>
                <c:pt idx="29546">
                  <c:v>1064315869</c:v>
                </c:pt>
                <c:pt idx="29547">
                  <c:v>1064315869</c:v>
                </c:pt>
                <c:pt idx="29548">
                  <c:v>1064315869</c:v>
                </c:pt>
                <c:pt idx="29549">
                  <c:v>1064315869</c:v>
                </c:pt>
                <c:pt idx="29550">
                  <c:v>1064315869</c:v>
                </c:pt>
                <c:pt idx="29551">
                  <c:v>1064315869</c:v>
                </c:pt>
                <c:pt idx="29552">
                  <c:v>1064315869</c:v>
                </c:pt>
                <c:pt idx="29553">
                  <c:v>1064315869</c:v>
                </c:pt>
                <c:pt idx="29554">
                  <c:v>1064315869</c:v>
                </c:pt>
                <c:pt idx="29555">
                  <c:v>1064315869</c:v>
                </c:pt>
                <c:pt idx="29556">
                  <c:v>1064315869</c:v>
                </c:pt>
                <c:pt idx="29557">
                  <c:v>1064606430</c:v>
                </c:pt>
                <c:pt idx="29558">
                  <c:v>1064606430</c:v>
                </c:pt>
                <c:pt idx="29559">
                  <c:v>1064606430</c:v>
                </c:pt>
                <c:pt idx="29560">
                  <c:v>1064606430</c:v>
                </c:pt>
                <c:pt idx="29561">
                  <c:v>1064606430</c:v>
                </c:pt>
                <c:pt idx="29562">
                  <c:v>1064606430</c:v>
                </c:pt>
                <c:pt idx="29563">
                  <c:v>1064606430</c:v>
                </c:pt>
                <c:pt idx="29564">
                  <c:v>1064606430</c:v>
                </c:pt>
                <c:pt idx="29565">
                  <c:v>1064606430</c:v>
                </c:pt>
                <c:pt idx="29566">
                  <c:v>1064606430</c:v>
                </c:pt>
                <c:pt idx="29567">
                  <c:v>1064606430</c:v>
                </c:pt>
                <c:pt idx="29568">
                  <c:v>1064632242</c:v>
                </c:pt>
                <c:pt idx="29569">
                  <c:v>1064632242</c:v>
                </c:pt>
                <c:pt idx="29570">
                  <c:v>1064632242</c:v>
                </c:pt>
                <c:pt idx="29571">
                  <c:v>1064632242</c:v>
                </c:pt>
                <c:pt idx="29572">
                  <c:v>1064636008</c:v>
                </c:pt>
                <c:pt idx="29573">
                  <c:v>1064636008</c:v>
                </c:pt>
                <c:pt idx="29574">
                  <c:v>1064636008</c:v>
                </c:pt>
                <c:pt idx="29575">
                  <c:v>1064636008</c:v>
                </c:pt>
                <c:pt idx="29576">
                  <c:v>1064636008</c:v>
                </c:pt>
                <c:pt idx="29577">
                  <c:v>1064636008</c:v>
                </c:pt>
                <c:pt idx="29578">
                  <c:v>1064636008</c:v>
                </c:pt>
                <c:pt idx="29579">
                  <c:v>1064747788</c:v>
                </c:pt>
                <c:pt idx="29580">
                  <c:v>1064747788</c:v>
                </c:pt>
                <c:pt idx="29581">
                  <c:v>1066042470</c:v>
                </c:pt>
                <c:pt idx="29582">
                  <c:v>1066042470</c:v>
                </c:pt>
                <c:pt idx="29583">
                  <c:v>1066042470</c:v>
                </c:pt>
                <c:pt idx="29584">
                  <c:v>1066042470</c:v>
                </c:pt>
                <c:pt idx="29585">
                  <c:v>1066042470</c:v>
                </c:pt>
                <c:pt idx="29586">
                  <c:v>1066042470</c:v>
                </c:pt>
                <c:pt idx="29587">
                  <c:v>1066042470</c:v>
                </c:pt>
                <c:pt idx="29588">
                  <c:v>1066042470</c:v>
                </c:pt>
                <c:pt idx="29589">
                  <c:v>1066042470</c:v>
                </c:pt>
                <c:pt idx="29590">
                  <c:v>1066042470</c:v>
                </c:pt>
                <c:pt idx="29591">
                  <c:v>1066042470</c:v>
                </c:pt>
                <c:pt idx="29592">
                  <c:v>1066083954</c:v>
                </c:pt>
                <c:pt idx="29593">
                  <c:v>1066083954</c:v>
                </c:pt>
                <c:pt idx="29594">
                  <c:v>1066083954</c:v>
                </c:pt>
                <c:pt idx="29595">
                  <c:v>1066083954</c:v>
                </c:pt>
                <c:pt idx="29596">
                  <c:v>1067552263</c:v>
                </c:pt>
                <c:pt idx="29597">
                  <c:v>1067552263</c:v>
                </c:pt>
                <c:pt idx="29598">
                  <c:v>1067552263</c:v>
                </c:pt>
                <c:pt idx="29599">
                  <c:v>1067552263</c:v>
                </c:pt>
                <c:pt idx="29600">
                  <c:v>1067552263</c:v>
                </c:pt>
                <c:pt idx="29601">
                  <c:v>1067552263</c:v>
                </c:pt>
                <c:pt idx="29602">
                  <c:v>1067552263</c:v>
                </c:pt>
                <c:pt idx="29603">
                  <c:v>1067552263</c:v>
                </c:pt>
                <c:pt idx="29604">
                  <c:v>1067552263</c:v>
                </c:pt>
                <c:pt idx="29605">
                  <c:v>1067552263</c:v>
                </c:pt>
                <c:pt idx="29606">
                  <c:v>1067552263</c:v>
                </c:pt>
                <c:pt idx="29607">
                  <c:v>1067552263</c:v>
                </c:pt>
                <c:pt idx="29608">
                  <c:v>1067552263</c:v>
                </c:pt>
                <c:pt idx="29609">
                  <c:v>1067552263</c:v>
                </c:pt>
                <c:pt idx="29610">
                  <c:v>1067552263</c:v>
                </c:pt>
                <c:pt idx="29611">
                  <c:v>1067552263</c:v>
                </c:pt>
                <c:pt idx="29612">
                  <c:v>1067552263</c:v>
                </c:pt>
                <c:pt idx="29613">
                  <c:v>1067552263</c:v>
                </c:pt>
                <c:pt idx="29614">
                  <c:v>1067552263</c:v>
                </c:pt>
                <c:pt idx="29615">
                  <c:v>1068443872</c:v>
                </c:pt>
                <c:pt idx="29616">
                  <c:v>1068443872</c:v>
                </c:pt>
                <c:pt idx="29617">
                  <c:v>1068619003</c:v>
                </c:pt>
                <c:pt idx="29618">
                  <c:v>1068619003</c:v>
                </c:pt>
                <c:pt idx="29619">
                  <c:v>1070088031</c:v>
                </c:pt>
                <c:pt idx="29620">
                  <c:v>1071677748</c:v>
                </c:pt>
                <c:pt idx="29621">
                  <c:v>1071677748</c:v>
                </c:pt>
                <c:pt idx="29622">
                  <c:v>1071677748</c:v>
                </c:pt>
                <c:pt idx="29623">
                  <c:v>1071677748</c:v>
                </c:pt>
                <c:pt idx="29624">
                  <c:v>1071677748</c:v>
                </c:pt>
                <c:pt idx="29625">
                  <c:v>1071677748</c:v>
                </c:pt>
                <c:pt idx="29626">
                  <c:v>1071677748</c:v>
                </c:pt>
                <c:pt idx="29627">
                  <c:v>1071677748</c:v>
                </c:pt>
                <c:pt idx="29628">
                  <c:v>1071677748</c:v>
                </c:pt>
                <c:pt idx="29629">
                  <c:v>1071677748</c:v>
                </c:pt>
                <c:pt idx="29630">
                  <c:v>1071677748</c:v>
                </c:pt>
                <c:pt idx="29631">
                  <c:v>1071677748</c:v>
                </c:pt>
                <c:pt idx="29632">
                  <c:v>1074400544</c:v>
                </c:pt>
                <c:pt idx="29633">
                  <c:v>1074400544</c:v>
                </c:pt>
                <c:pt idx="29634">
                  <c:v>1074400544</c:v>
                </c:pt>
                <c:pt idx="29635">
                  <c:v>1074400544</c:v>
                </c:pt>
                <c:pt idx="29636">
                  <c:v>1074400544</c:v>
                </c:pt>
                <c:pt idx="29637">
                  <c:v>1074593989</c:v>
                </c:pt>
                <c:pt idx="29638">
                  <c:v>1074593989</c:v>
                </c:pt>
                <c:pt idx="29639">
                  <c:v>1074593989</c:v>
                </c:pt>
                <c:pt idx="29640">
                  <c:v>1074593989</c:v>
                </c:pt>
                <c:pt idx="29641">
                  <c:v>1075022936</c:v>
                </c:pt>
                <c:pt idx="29642">
                  <c:v>1075022936</c:v>
                </c:pt>
                <c:pt idx="29643">
                  <c:v>1075022936</c:v>
                </c:pt>
                <c:pt idx="29644">
                  <c:v>1075022936</c:v>
                </c:pt>
                <c:pt idx="29645">
                  <c:v>1075022936</c:v>
                </c:pt>
                <c:pt idx="29646">
                  <c:v>1075022936</c:v>
                </c:pt>
                <c:pt idx="29647">
                  <c:v>1075022936</c:v>
                </c:pt>
                <c:pt idx="29648">
                  <c:v>1075022936</c:v>
                </c:pt>
                <c:pt idx="29649">
                  <c:v>1075022936</c:v>
                </c:pt>
                <c:pt idx="29650">
                  <c:v>1075022936</c:v>
                </c:pt>
                <c:pt idx="29651">
                  <c:v>1075165525</c:v>
                </c:pt>
                <c:pt idx="29652">
                  <c:v>1075165525</c:v>
                </c:pt>
                <c:pt idx="29653">
                  <c:v>1075165525</c:v>
                </c:pt>
                <c:pt idx="29654">
                  <c:v>1075322625</c:v>
                </c:pt>
                <c:pt idx="29655">
                  <c:v>1075322625</c:v>
                </c:pt>
                <c:pt idx="29656">
                  <c:v>1075392473</c:v>
                </c:pt>
                <c:pt idx="29657">
                  <c:v>1075392473</c:v>
                </c:pt>
                <c:pt idx="29658">
                  <c:v>1075392473</c:v>
                </c:pt>
                <c:pt idx="29659">
                  <c:v>1075932715</c:v>
                </c:pt>
                <c:pt idx="29660">
                  <c:v>1075932715</c:v>
                </c:pt>
                <c:pt idx="29661">
                  <c:v>1075932715</c:v>
                </c:pt>
                <c:pt idx="29662">
                  <c:v>1076963246</c:v>
                </c:pt>
                <c:pt idx="29663">
                  <c:v>1076963246</c:v>
                </c:pt>
                <c:pt idx="29664">
                  <c:v>1076963246</c:v>
                </c:pt>
                <c:pt idx="29665">
                  <c:v>1077352077</c:v>
                </c:pt>
                <c:pt idx="29666">
                  <c:v>1077352077</c:v>
                </c:pt>
                <c:pt idx="29667">
                  <c:v>1077352077</c:v>
                </c:pt>
                <c:pt idx="29668">
                  <c:v>1077372372</c:v>
                </c:pt>
                <c:pt idx="29669">
                  <c:v>1077372372</c:v>
                </c:pt>
                <c:pt idx="29670">
                  <c:v>1078668081</c:v>
                </c:pt>
                <c:pt idx="29671">
                  <c:v>1078668081</c:v>
                </c:pt>
                <c:pt idx="29672">
                  <c:v>1078668081</c:v>
                </c:pt>
                <c:pt idx="29673">
                  <c:v>1078935205</c:v>
                </c:pt>
                <c:pt idx="29674">
                  <c:v>1078986837</c:v>
                </c:pt>
                <c:pt idx="29675">
                  <c:v>1078986837</c:v>
                </c:pt>
                <c:pt idx="29676">
                  <c:v>1078986837</c:v>
                </c:pt>
                <c:pt idx="29677">
                  <c:v>1079367757</c:v>
                </c:pt>
                <c:pt idx="29678">
                  <c:v>1079575787</c:v>
                </c:pt>
                <c:pt idx="29679">
                  <c:v>1079575787</c:v>
                </c:pt>
                <c:pt idx="29680">
                  <c:v>1080143612</c:v>
                </c:pt>
                <c:pt idx="29681">
                  <c:v>1080661557</c:v>
                </c:pt>
                <c:pt idx="29682">
                  <c:v>1081174477</c:v>
                </c:pt>
                <c:pt idx="29683">
                  <c:v>1081351446</c:v>
                </c:pt>
                <c:pt idx="29684">
                  <c:v>1082223188</c:v>
                </c:pt>
                <c:pt idx="29685">
                  <c:v>1082686153</c:v>
                </c:pt>
                <c:pt idx="29686">
                  <c:v>1083600737</c:v>
                </c:pt>
                <c:pt idx="29687">
                  <c:v>1083600744</c:v>
                </c:pt>
                <c:pt idx="29688">
                  <c:v>1084171240</c:v>
                </c:pt>
                <c:pt idx="29689">
                  <c:v>1084259587</c:v>
                </c:pt>
                <c:pt idx="29690">
                  <c:v>1084259587</c:v>
                </c:pt>
                <c:pt idx="29691">
                  <c:v>1084579767</c:v>
                </c:pt>
                <c:pt idx="29692">
                  <c:v>1084649944</c:v>
                </c:pt>
                <c:pt idx="29693">
                  <c:v>1084649944</c:v>
                </c:pt>
                <c:pt idx="29694">
                  <c:v>1084649944</c:v>
                </c:pt>
                <c:pt idx="29695">
                  <c:v>1084649944</c:v>
                </c:pt>
                <c:pt idx="29696">
                  <c:v>1084649944</c:v>
                </c:pt>
                <c:pt idx="29697">
                  <c:v>1084649944</c:v>
                </c:pt>
                <c:pt idx="29698">
                  <c:v>1084649944</c:v>
                </c:pt>
                <c:pt idx="29699">
                  <c:v>1084649944</c:v>
                </c:pt>
                <c:pt idx="29700">
                  <c:v>1084852114</c:v>
                </c:pt>
                <c:pt idx="29701">
                  <c:v>1084852114</c:v>
                </c:pt>
                <c:pt idx="29702">
                  <c:v>1085529053</c:v>
                </c:pt>
                <c:pt idx="29703">
                  <c:v>1085529053</c:v>
                </c:pt>
                <c:pt idx="29704">
                  <c:v>1085529053</c:v>
                </c:pt>
                <c:pt idx="29705">
                  <c:v>1085529053</c:v>
                </c:pt>
                <c:pt idx="29706">
                  <c:v>1085529053</c:v>
                </c:pt>
                <c:pt idx="29707">
                  <c:v>1085529053</c:v>
                </c:pt>
                <c:pt idx="29708">
                  <c:v>1085529053</c:v>
                </c:pt>
                <c:pt idx="29709">
                  <c:v>1085618869</c:v>
                </c:pt>
                <c:pt idx="29710">
                  <c:v>1086250965</c:v>
                </c:pt>
                <c:pt idx="29711">
                  <c:v>1086250965</c:v>
                </c:pt>
                <c:pt idx="29712">
                  <c:v>1086250965</c:v>
                </c:pt>
                <c:pt idx="29713">
                  <c:v>1086250965</c:v>
                </c:pt>
                <c:pt idx="29714">
                  <c:v>1086250965</c:v>
                </c:pt>
                <c:pt idx="29715">
                  <c:v>1086250965</c:v>
                </c:pt>
                <c:pt idx="29716">
                  <c:v>1086525004</c:v>
                </c:pt>
                <c:pt idx="29717">
                  <c:v>1086525004</c:v>
                </c:pt>
                <c:pt idx="29718">
                  <c:v>1086525004</c:v>
                </c:pt>
                <c:pt idx="29719">
                  <c:v>1086525004</c:v>
                </c:pt>
                <c:pt idx="29720">
                  <c:v>1086525004</c:v>
                </c:pt>
                <c:pt idx="29721">
                  <c:v>1086525004</c:v>
                </c:pt>
                <c:pt idx="29722">
                  <c:v>1086525004</c:v>
                </c:pt>
                <c:pt idx="29723">
                  <c:v>1086525004</c:v>
                </c:pt>
                <c:pt idx="29724">
                  <c:v>1086525004</c:v>
                </c:pt>
                <c:pt idx="29725">
                  <c:v>1086525004</c:v>
                </c:pt>
                <c:pt idx="29726">
                  <c:v>1086932116</c:v>
                </c:pt>
                <c:pt idx="29727">
                  <c:v>1086932116</c:v>
                </c:pt>
                <c:pt idx="29728">
                  <c:v>1086932116</c:v>
                </c:pt>
                <c:pt idx="29729">
                  <c:v>1086932116</c:v>
                </c:pt>
                <c:pt idx="29730">
                  <c:v>1086932116</c:v>
                </c:pt>
                <c:pt idx="29731">
                  <c:v>1086932116</c:v>
                </c:pt>
                <c:pt idx="29732">
                  <c:v>1086932116</c:v>
                </c:pt>
                <c:pt idx="29733">
                  <c:v>1086932116</c:v>
                </c:pt>
                <c:pt idx="29734">
                  <c:v>1086932116</c:v>
                </c:pt>
                <c:pt idx="29735">
                  <c:v>1086932116</c:v>
                </c:pt>
                <c:pt idx="29736">
                  <c:v>1086932116</c:v>
                </c:pt>
                <c:pt idx="29737">
                  <c:v>1086932116</c:v>
                </c:pt>
                <c:pt idx="29738">
                  <c:v>1086943258</c:v>
                </c:pt>
                <c:pt idx="29739">
                  <c:v>1086943258</c:v>
                </c:pt>
                <c:pt idx="29740">
                  <c:v>1086943258</c:v>
                </c:pt>
                <c:pt idx="29741">
                  <c:v>1087386425</c:v>
                </c:pt>
                <c:pt idx="29742">
                  <c:v>1087386425</c:v>
                </c:pt>
                <c:pt idx="29743">
                  <c:v>1087386425</c:v>
                </c:pt>
                <c:pt idx="29744">
                  <c:v>1090054431</c:v>
                </c:pt>
                <c:pt idx="29745">
                  <c:v>1090054431</c:v>
                </c:pt>
                <c:pt idx="29746">
                  <c:v>1090336094</c:v>
                </c:pt>
                <c:pt idx="29747">
                  <c:v>1090336094</c:v>
                </c:pt>
                <c:pt idx="29748">
                  <c:v>1090336094</c:v>
                </c:pt>
                <c:pt idx="29749">
                  <c:v>1090336094</c:v>
                </c:pt>
                <c:pt idx="29750">
                  <c:v>1090336094</c:v>
                </c:pt>
                <c:pt idx="29751">
                  <c:v>1090336094</c:v>
                </c:pt>
                <c:pt idx="29752">
                  <c:v>1090497640</c:v>
                </c:pt>
                <c:pt idx="29753">
                  <c:v>1090497640</c:v>
                </c:pt>
                <c:pt idx="29754">
                  <c:v>1090497640</c:v>
                </c:pt>
                <c:pt idx="29755">
                  <c:v>1090497640</c:v>
                </c:pt>
                <c:pt idx="29756">
                  <c:v>1090497640</c:v>
                </c:pt>
                <c:pt idx="29757">
                  <c:v>1090497640</c:v>
                </c:pt>
                <c:pt idx="29758">
                  <c:v>1090497640</c:v>
                </c:pt>
                <c:pt idx="29759">
                  <c:v>1090672539</c:v>
                </c:pt>
                <c:pt idx="29760">
                  <c:v>1090672539</c:v>
                </c:pt>
                <c:pt idx="29761">
                  <c:v>1090672539</c:v>
                </c:pt>
                <c:pt idx="29762">
                  <c:v>1090672539</c:v>
                </c:pt>
                <c:pt idx="29763">
                  <c:v>1090672539</c:v>
                </c:pt>
                <c:pt idx="29764">
                  <c:v>1090672539</c:v>
                </c:pt>
                <c:pt idx="29765">
                  <c:v>1090672539</c:v>
                </c:pt>
                <c:pt idx="29766">
                  <c:v>1090672539</c:v>
                </c:pt>
                <c:pt idx="29767">
                  <c:v>1090672539</c:v>
                </c:pt>
                <c:pt idx="29768">
                  <c:v>1092110315</c:v>
                </c:pt>
                <c:pt idx="29769">
                  <c:v>1092110315</c:v>
                </c:pt>
                <c:pt idx="29770">
                  <c:v>1092110315</c:v>
                </c:pt>
                <c:pt idx="29771">
                  <c:v>1092110315</c:v>
                </c:pt>
                <c:pt idx="29772">
                  <c:v>1092110315</c:v>
                </c:pt>
                <c:pt idx="29773">
                  <c:v>1092110315</c:v>
                </c:pt>
                <c:pt idx="29774">
                  <c:v>1092110315</c:v>
                </c:pt>
                <c:pt idx="29775">
                  <c:v>1092110315</c:v>
                </c:pt>
                <c:pt idx="29776">
                  <c:v>1092110315</c:v>
                </c:pt>
                <c:pt idx="29777">
                  <c:v>1092110315</c:v>
                </c:pt>
                <c:pt idx="29778">
                  <c:v>1092110315</c:v>
                </c:pt>
                <c:pt idx="29779">
                  <c:v>1092110315</c:v>
                </c:pt>
                <c:pt idx="29780">
                  <c:v>1092110315</c:v>
                </c:pt>
                <c:pt idx="29781">
                  <c:v>1092110315</c:v>
                </c:pt>
                <c:pt idx="29782">
                  <c:v>1092193780</c:v>
                </c:pt>
                <c:pt idx="29783">
                  <c:v>1092193780</c:v>
                </c:pt>
                <c:pt idx="29784">
                  <c:v>1092298685</c:v>
                </c:pt>
                <c:pt idx="29785">
                  <c:v>1092298685</c:v>
                </c:pt>
                <c:pt idx="29786">
                  <c:v>1092298685</c:v>
                </c:pt>
                <c:pt idx="29787">
                  <c:v>1092298685</c:v>
                </c:pt>
                <c:pt idx="29788">
                  <c:v>1092298685</c:v>
                </c:pt>
                <c:pt idx="29789">
                  <c:v>1092298685</c:v>
                </c:pt>
                <c:pt idx="29790">
                  <c:v>1092298685</c:v>
                </c:pt>
                <c:pt idx="29791">
                  <c:v>1092298685</c:v>
                </c:pt>
                <c:pt idx="29792">
                  <c:v>1092298685</c:v>
                </c:pt>
                <c:pt idx="29793">
                  <c:v>1092298685</c:v>
                </c:pt>
                <c:pt idx="29794">
                  <c:v>1092298685</c:v>
                </c:pt>
                <c:pt idx="29795">
                  <c:v>1092298685</c:v>
                </c:pt>
                <c:pt idx="29796">
                  <c:v>1092298685</c:v>
                </c:pt>
                <c:pt idx="29797">
                  <c:v>1092638678</c:v>
                </c:pt>
                <c:pt idx="29798">
                  <c:v>1092638678</c:v>
                </c:pt>
                <c:pt idx="29799">
                  <c:v>1092638678</c:v>
                </c:pt>
                <c:pt idx="29800">
                  <c:v>1092638678</c:v>
                </c:pt>
                <c:pt idx="29801">
                  <c:v>1092638678</c:v>
                </c:pt>
                <c:pt idx="29802">
                  <c:v>1092638678</c:v>
                </c:pt>
                <c:pt idx="29803">
                  <c:v>1092638678</c:v>
                </c:pt>
                <c:pt idx="29804">
                  <c:v>1092638678</c:v>
                </c:pt>
                <c:pt idx="29805">
                  <c:v>1092638678</c:v>
                </c:pt>
                <c:pt idx="29806">
                  <c:v>1092638678</c:v>
                </c:pt>
                <c:pt idx="29807">
                  <c:v>1092638678</c:v>
                </c:pt>
                <c:pt idx="29808">
                  <c:v>1092927114</c:v>
                </c:pt>
                <c:pt idx="29809">
                  <c:v>1092927114</c:v>
                </c:pt>
                <c:pt idx="29810">
                  <c:v>1092927114</c:v>
                </c:pt>
                <c:pt idx="29811">
                  <c:v>1092927114</c:v>
                </c:pt>
                <c:pt idx="29812">
                  <c:v>1092927114</c:v>
                </c:pt>
                <c:pt idx="29813">
                  <c:v>1092927114</c:v>
                </c:pt>
                <c:pt idx="29814">
                  <c:v>1093250468</c:v>
                </c:pt>
                <c:pt idx="29815">
                  <c:v>1093250468</c:v>
                </c:pt>
                <c:pt idx="29816">
                  <c:v>1093250468</c:v>
                </c:pt>
                <c:pt idx="29817">
                  <c:v>1093250468</c:v>
                </c:pt>
                <c:pt idx="29818">
                  <c:v>1093250468</c:v>
                </c:pt>
                <c:pt idx="29819">
                  <c:v>1093250468</c:v>
                </c:pt>
                <c:pt idx="29820">
                  <c:v>1093250468</c:v>
                </c:pt>
                <c:pt idx="29821">
                  <c:v>1093250468</c:v>
                </c:pt>
                <c:pt idx="29822">
                  <c:v>1093250468</c:v>
                </c:pt>
                <c:pt idx="29823">
                  <c:v>1093250468</c:v>
                </c:pt>
                <c:pt idx="29824">
                  <c:v>1093250468</c:v>
                </c:pt>
                <c:pt idx="29825">
                  <c:v>1093644272</c:v>
                </c:pt>
                <c:pt idx="29826">
                  <c:v>1093644272</c:v>
                </c:pt>
                <c:pt idx="29827">
                  <c:v>1093644272</c:v>
                </c:pt>
                <c:pt idx="29828">
                  <c:v>1093644272</c:v>
                </c:pt>
                <c:pt idx="29829">
                  <c:v>1093644272</c:v>
                </c:pt>
                <c:pt idx="29830">
                  <c:v>1093644272</c:v>
                </c:pt>
                <c:pt idx="29831">
                  <c:v>1093644272</c:v>
                </c:pt>
                <c:pt idx="29832">
                  <c:v>1093644272</c:v>
                </c:pt>
                <c:pt idx="29833">
                  <c:v>1093644272</c:v>
                </c:pt>
                <c:pt idx="29834">
                  <c:v>1093647455</c:v>
                </c:pt>
                <c:pt idx="29835">
                  <c:v>1093647455</c:v>
                </c:pt>
                <c:pt idx="29836">
                  <c:v>1093647455</c:v>
                </c:pt>
                <c:pt idx="29837">
                  <c:v>1093647455</c:v>
                </c:pt>
                <c:pt idx="29838">
                  <c:v>1093647455</c:v>
                </c:pt>
                <c:pt idx="29839">
                  <c:v>1093647455</c:v>
                </c:pt>
                <c:pt idx="29840">
                  <c:v>1093647455</c:v>
                </c:pt>
                <c:pt idx="29841">
                  <c:v>1093647455</c:v>
                </c:pt>
                <c:pt idx="29842">
                  <c:v>1093647455</c:v>
                </c:pt>
                <c:pt idx="29843">
                  <c:v>1093647462</c:v>
                </c:pt>
                <c:pt idx="29844">
                  <c:v>1093647462</c:v>
                </c:pt>
                <c:pt idx="29845">
                  <c:v>1093647462</c:v>
                </c:pt>
                <c:pt idx="29846">
                  <c:v>1093647462</c:v>
                </c:pt>
                <c:pt idx="29847">
                  <c:v>1093647462</c:v>
                </c:pt>
                <c:pt idx="29848">
                  <c:v>1093647462</c:v>
                </c:pt>
                <c:pt idx="29849">
                  <c:v>1093647462</c:v>
                </c:pt>
                <c:pt idx="29850">
                  <c:v>1093955438</c:v>
                </c:pt>
                <c:pt idx="29851">
                  <c:v>1093955438</c:v>
                </c:pt>
                <c:pt idx="29852">
                  <c:v>1093955438</c:v>
                </c:pt>
                <c:pt idx="29853">
                  <c:v>1093955438</c:v>
                </c:pt>
                <c:pt idx="29854">
                  <c:v>1093955438</c:v>
                </c:pt>
                <c:pt idx="29855">
                  <c:v>1093955438</c:v>
                </c:pt>
                <c:pt idx="29856">
                  <c:v>1093955438</c:v>
                </c:pt>
                <c:pt idx="29857">
                  <c:v>1093955438</c:v>
                </c:pt>
                <c:pt idx="29858">
                  <c:v>1093955438</c:v>
                </c:pt>
                <c:pt idx="29859">
                  <c:v>1093955438</c:v>
                </c:pt>
                <c:pt idx="29860">
                  <c:v>1093955438</c:v>
                </c:pt>
                <c:pt idx="29861">
                  <c:v>1093955438</c:v>
                </c:pt>
              </c:numCache>
            </c:numRef>
          </c:xVal>
          <c:yVal>
            <c:numRef>
              <c:f>Sheet1!$I$2:$I$30449</c:f>
              <c:numCache>
                <c:formatCode>General</c:formatCode>
                <c:ptCount val="30448"/>
                <c:pt idx="4225">
                  <c:v>2.7788212651916694E-5</c:v>
                </c:pt>
                <c:pt idx="4226">
                  <c:v>5.8873273743055687E-3</c:v>
                </c:pt>
                <c:pt idx="4227">
                  <c:v>1.9380126649128004E-3</c:v>
                </c:pt>
                <c:pt idx="4228">
                  <c:v>1.5355342423433959E-2</c:v>
                </c:pt>
                <c:pt idx="4229">
                  <c:v>1.8108651911468959E-2</c:v>
                </c:pt>
                <c:pt idx="4230">
                  <c:v>1.1971830985915541E-2</c:v>
                </c:pt>
                <c:pt idx="4231">
                  <c:v>2.3202614379084888E-2</c:v>
                </c:pt>
                <c:pt idx="4232">
                  <c:v>3.7110232762406874E-3</c:v>
                </c:pt>
                <c:pt idx="4233">
                  <c:v>1.164492206166714E-3</c:v>
                </c:pt>
                <c:pt idx="4234">
                  <c:v>1.0682619378251961E-4</c:v>
                </c:pt>
                <c:pt idx="4235">
                  <c:v>3.8780824194564588E-4</c:v>
                </c:pt>
                <c:pt idx="4236">
                  <c:v>1.0682619378251961E-4</c:v>
                </c:pt>
                <c:pt idx="4237">
                  <c:v>3.1661012449688852E-3</c:v>
                </c:pt>
                <c:pt idx="4238">
                  <c:v>2.4816504701349815E-2</c:v>
                </c:pt>
                <c:pt idx="4239">
                  <c:v>2.7266028002947387E-2</c:v>
                </c:pt>
                <c:pt idx="4240">
                  <c:v>1.9611815713764622E-2</c:v>
                </c:pt>
                <c:pt idx="4241">
                  <c:v>2.5932979456215668E-3</c:v>
                </c:pt>
                <c:pt idx="4242">
                  <c:v>2.7117418421759783E-4</c:v>
                </c:pt>
                <c:pt idx="4243">
                  <c:v>4.5324827933522034E-3</c:v>
                </c:pt>
                <c:pt idx="4244">
                  <c:v>3.8226299694198818E-4</c:v>
                </c:pt>
                <c:pt idx="4245">
                  <c:v>4.1067761806982519E-3</c:v>
                </c:pt>
                <c:pt idx="4246">
                  <c:v>2.7777777777777794E-2</c:v>
                </c:pt>
                <c:pt idx="4247">
                  <c:v>2.2054334554334632E-2</c:v>
                </c:pt>
                <c:pt idx="4248">
                  <c:v>1.084010840108398E-2</c:v>
                </c:pt>
                <c:pt idx="4249">
                  <c:v>0</c:v>
                </c:pt>
                <c:pt idx="4250">
                  <c:v>2.4390243902439174E-2</c:v>
                </c:pt>
                <c:pt idx="4251">
                  <c:v>1.7268830373545787E-2</c:v>
                </c:pt>
                <c:pt idx="4252">
                  <c:v>2.8109595573900956E-2</c:v>
                </c:pt>
                <c:pt idx="4253">
                  <c:v>7.4400917611339341E-4</c:v>
                </c:pt>
                <c:pt idx="4254">
                  <c:v>7.8392029636965548E-3</c:v>
                </c:pt>
                <c:pt idx="4255">
                  <c:v>7.4400917611339341E-4</c:v>
                </c:pt>
                <c:pt idx="4256">
                  <c:v>2.3851670139589934E-3</c:v>
                </c:pt>
                <c:pt idx="4257">
                  <c:v>6.5104166666679814E-4</c:v>
                </c:pt>
                <c:pt idx="4258">
                  <c:v>2.1477098400175497E-2</c:v>
                </c:pt>
                <c:pt idx="4259">
                  <c:v>2.3437500000000038E-2</c:v>
                </c:pt>
                <c:pt idx="4260">
                  <c:v>6.8740783026497582E-3</c:v>
                </c:pt>
                <c:pt idx="4261">
                  <c:v>3.5256410256410152E-2</c:v>
                </c:pt>
                <c:pt idx="4262">
                  <c:v>1.6079158936301841E-2</c:v>
                </c:pt>
                <c:pt idx="4263">
                  <c:v>3.2824318538597831E-4</c:v>
                </c:pt>
                <c:pt idx="4264">
                  <c:v>6.7567093328218279E-3</c:v>
                </c:pt>
                <c:pt idx="4265">
                  <c:v>1.5523230568823274E-3</c:v>
                </c:pt>
                <c:pt idx="4266">
                  <c:v>2.1720361086875902E-3</c:v>
                </c:pt>
                <c:pt idx="4267">
                  <c:v>3.5256410256410152E-2</c:v>
                </c:pt>
                <c:pt idx="4268">
                  <c:v>1.0635034257081455E-2</c:v>
                </c:pt>
                <c:pt idx="4269">
                  <c:v>6.1454293737771293E-4</c:v>
                </c:pt>
                <c:pt idx="4270">
                  <c:v>1.0635034257081455E-2</c:v>
                </c:pt>
                <c:pt idx="4271">
                  <c:v>2.5852879361076019E-2</c:v>
                </c:pt>
                <c:pt idx="4272">
                  <c:v>6.3296703296703673E-3</c:v>
                </c:pt>
                <c:pt idx="4273">
                  <c:v>3.8630547105128775E-4</c:v>
                </c:pt>
                <c:pt idx="4274">
                  <c:v>1.8736425816051922E-4</c:v>
                </c:pt>
                <c:pt idx="4275">
                  <c:v>3.4894540942928057E-2</c:v>
                </c:pt>
                <c:pt idx="4276">
                  <c:v>1.9385163855752299E-2</c:v>
                </c:pt>
                <c:pt idx="4277">
                  <c:v>3.6200776357488473E-2</c:v>
                </c:pt>
                <c:pt idx="4278">
                  <c:v>3.0506320602474487E-2</c:v>
                </c:pt>
                <c:pt idx="4279">
                  <c:v>1.1093333333333358E-2</c:v>
                </c:pt>
                <c:pt idx="4280">
                  <c:v>3.6496974040452344E-2</c:v>
                </c:pt>
                <c:pt idx="4281">
                  <c:v>3.6496974040452344E-2</c:v>
                </c:pt>
                <c:pt idx="4282">
                  <c:v>2.0190806963382265E-2</c:v>
                </c:pt>
                <c:pt idx="4283">
                  <c:v>2.3076923076923002E-2</c:v>
                </c:pt>
                <c:pt idx="4284">
                  <c:v>1.6815003178639171E-3</c:v>
                </c:pt>
                <c:pt idx="4285">
                  <c:v>5.6533336639719468E-2</c:v>
                </c:pt>
                <c:pt idx="4286">
                  <c:v>5.796801764544311E-4</c:v>
                </c:pt>
                <c:pt idx="4287">
                  <c:v>9.810282310282381E-4</c:v>
                </c:pt>
                <c:pt idx="4288">
                  <c:v>2.3076923076923002E-2</c:v>
                </c:pt>
                <c:pt idx="4289">
                  <c:v>8.230849610162017E-4</c:v>
                </c:pt>
                <c:pt idx="4290">
                  <c:v>6.4469647161954271E-3</c:v>
                </c:pt>
                <c:pt idx="4291">
                  <c:v>1.6815003178639171E-3</c:v>
                </c:pt>
                <c:pt idx="4292">
                  <c:v>5.288135593220343E-2</c:v>
                </c:pt>
                <c:pt idx="4293">
                  <c:v>6.3296703296703673E-3</c:v>
                </c:pt>
                <c:pt idx="4294">
                  <c:v>3.9374705809488396E-2</c:v>
                </c:pt>
                <c:pt idx="4295">
                  <c:v>7.4354770912149091E-3</c:v>
                </c:pt>
                <c:pt idx="4296">
                  <c:v>2.3076923076923002E-2</c:v>
                </c:pt>
                <c:pt idx="4297">
                  <c:v>1.8133394383394608E-3</c:v>
                </c:pt>
                <c:pt idx="4298">
                  <c:v>1.0179294389820967E-2</c:v>
                </c:pt>
                <c:pt idx="4299">
                  <c:v>6.8992545915623127E-3</c:v>
                </c:pt>
                <c:pt idx="4300">
                  <c:v>1.2487512487511664E-3</c:v>
                </c:pt>
                <c:pt idx="4301">
                  <c:v>2.8972345293497806E-2</c:v>
                </c:pt>
                <c:pt idx="4302">
                  <c:v>3.518993478805002E-2</c:v>
                </c:pt>
                <c:pt idx="4303">
                  <c:v>1.6079158936301841E-2</c:v>
                </c:pt>
                <c:pt idx="4304">
                  <c:v>1.9357336430511073E-4</c:v>
                </c:pt>
                <c:pt idx="4305">
                  <c:v>7.9003342449104619E-3</c:v>
                </c:pt>
                <c:pt idx="4306">
                  <c:v>1.1459129106187558E-3</c:v>
                </c:pt>
                <c:pt idx="4307">
                  <c:v>6.147540983606598E-3</c:v>
                </c:pt>
                <c:pt idx="4308">
                  <c:v>2.3437500000000038E-2</c:v>
                </c:pt>
                <c:pt idx="4309">
                  <c:v>5.7684973302822191E-3</c:v>
                </c:pt>
                <c:pt idx="4310">
                  <c:v>3.9447731755424265E-3</c:v>
                </c:pt>
                <c:pt idx="4311">
                  <c:v>1.5748031496063096E-2</c:v>
                </c:pt>
                <c:pt idx="4312">
                  <c:v>8.8757396449705879E-3</c:v>
                </c:pt>
                <c:pt idx="4313">
                  <c:v>3.5433070866141662E-2</c:v>
                </c:pt>
                <c:pt idx="4314">
                  <c:v>1.3227513227514738E-3</c:v>
                </c:pt>
                <c:pt idx="4315">
                  <c:v>1.0976702508960743E-2</c:v>
                </c:pt>
                <c:pt idx="4316">
                  <c:v>1.0416666666666938E-2</c:v>
                </c:pt>
                <c:pt idx="4317">
                  <c:v>1.0416666666666938E-2</c:v>
                </c:pt>
                <c:pt idx="4318">
                  <c:v>4.3744531933532539E-4</c:v>
                </c:pt>
                <c:pt idx="4319">
                  <c:v>2.3422377080913635E-2</c:v>
                </c:pt>
                <c:pt idx="4320">
                  <c:v>3.5814786390380013E-3</c:v>
                </c:pt>
                <c:pt idx="4321">
                  <c:v>6.5104166666679814E-4</c:v>
                </c:pt>
                <c:pt idx="4322">
                  <c:v>6.7723147771779177E-5</c:v>
                </c:pt>
                <c:pt idx="4323">
                  <c:v>8.9605734767043196E-4</c:v>
                </c:pt>
                <c:pt idx="4324">
                  <c:v>1.2531328320802069E-3</c:v>
                </c:pt>
                <c:pt idx="4325">
                  <c:v>2.2038567493112875E-2</c:v>
                </c:pt>
                <c:pt idx="4326">
                  <c:v>4.3744531933532539E-4</c:v>
                </c:pt>
                <c:pt idx="4327">
                  <c:v>0</c:v>
                </c:pt>
                <c:pt idx="4328">
                  <c:v>1.5748031496063096E-2</c:v>
                </c:pt>
                <c:pt idx="4329">
                  <c:v>1.7754868270332028E-2</c:v>
                </c:pt>
                <c:pt idx="4330">
                  <c:v>0</c:v>
                </c:pt>
                <c:pt idx="4331">
                  <c:v>5.4347826086956798E-3</c:v>
                </c:pt>
                <c:pt idx="4332">
                  <c:v>0</c:v>
                </c:pt>
                <c:pt idx="4333">
                  <c:v>7.2537112010797817E-3</c:v>
                </c:pt>
                <c:pt idx="4334">
                  <c:v>5.5473372781080627E-4</c:v>
                </c:pt>
                <c:pt idx="4335">
                  <c:v>2.8173374613003035E-2</c:v>
                </c:pt>
                <c:pt idx="4336">
                  <c:v>2.3593177108241676E-2</c:v>
                </c:pt>
                <c:pt idx="4337">
                  <c:v>3.8829373628713184E-3</c:v>
                </c:pt>
                <c:pt idx="4338">
                  <c:v>3.7096051013335948E-2</c:v>
                </c:pt>
                <c:pt idx="4339">
                  <c:v>1.1584262921160724E-3</c:v>
                </c:pt>
                <c:pt idx="4340">
                  <c:v>2.976190476190496E-3</c:v>
                </c:pt>
                <c:pt idx="4341">
                  <c:v>6.5104166666679814E-4</c:v>
                </c:pt>
                <c:pt idx="4342">
                  <c:v>6.9991251093613586E-3</c:v>
                </c:pt>
                <c:pt idx="4343">
                  <c:v>6.5104166666679814E-4</c:v>
                </c:pt>
                <c:pt idx="4344">
                  <c:v>6.9991251093613586E-3</c:v>
                </c:pt>
                <c:pt idx="4345">
                  <c:v>6.5104166666679814E-4</c:v>
                </c:pt>
                <c:pt idx="4346">
                  <c:v>6.5104166666679814E-4</c:v>
                </c:pt>
                <c:pt idx="4347">
                  <c:v>5.8479532163741655E-3</c:v>
                </c:pt>
                <c:pt idx="4348">
                  <c:v>5.9049344375431391E-2</c:v>
                </c:pt>
                <c:pt idx="4349">
                  <c:v>7.2515881577370151E-3</c:v>
                </c:pt>
                <c:pt idx="4350">
                  <c:v>3.8305920658873168E-4</c:v>
                </c:pt>
                <c:pt idx="4351">
                  <c:v>3.64145658263305E-2</c:v>
                </c:pt>
                <c:pt idx="4352">
                  <c:v>1.5021643429104134E-2</c:v>
                </c:pt>
                <c:pt idx="4353">
                  <c:v>2.4085224641037482E-2</c:v>
                </c:pt>
                <c:pt idx="4354">
                  <c:v>1.0296789824349027E-2</c:v>
                </c:pt>
                <c:pt idx="4355">
                  <c:v>2.6364764267990268E-2</c:v>
                </c:pt>
                <c:pt idx="4356">
                  <c:v>2.4085224641037482E-2</c:v>
                </c:pt>
                <c:pt idx="4357">
                  <c:v>2.4085224641037482E-2</c:v>
                </c:pt>
                <c:pt idx="4358">
                  <c:v>1.0296789824349027E-2</c:v>
                </c:pt>
                <c:pt idx="4359">
                  <c:v>1.0296789824349027E-2</c:v>
                </c:pt>
                <c:pt idx="4360">
                  <c:v>3.0290565049923353E-3</c:v>
                </c:pt>
                <c:pt idx="4361">
                  <c:v>3.8305920658873168E-4</c:v>
                </c:pt>
                <c:pt idx="4362">
                  <c:v>6.4370164939424619E-3</c:v>
                </c:pt>
                <c:pt idx="4363">
                  <c:v>2.4085224641037482E-2</c:v>
                </c:pt>
                <c:pt idx="4364">
                  <c:v>1.6581614213638355E-2</c:v>
                </c:pt>
                <c:pt idx="4365">
                  <c:v>4.8941176470588169E-2</c:v>
                </c:pt>
                <c:pt idx="4366">
                  <c:v>1.4406601801559704E-2</c:v>
                </c:pt>
                <c:pt idx="4367">
                  <c:v>1.7763748856185872E-2</c:v>
                </c:pt>
                <c:pt idx="4368">
                  <c:v>1.6079158936301841E-2</c:v>
                </c:pt>
                <c:pt idx="4369">
                  <c:v>1.0635034257081455E-2</c:v>
                </c:pt>
                <c:pt idx="4370">
                  <c:v>3.5076923076923019E-2</c:v>
                </c:pt>
                <c:pt idx="4371">
                  <c:v>1.6638863528815693E-2</c:v>
                </c:pt>
                <c:pt idx="4372">
                  <c:v>2.6151134184374675E-3</c:v>
                </c:pt>
                <c:pt idx="4373">
                  <c:v>6.3263223725354648E-3</c:v>
                </c:pt>
                <c:pt idx="4374">
                  <c:v>4.5780130800373797E-2</c:v>
                </c:pt>
                <c:pt idx="4375">
                  <c:v>5.7836899942167346E-4</c:v>
                </c:pt>
                <c:pt idx="4376">
                  <c:v>1.7330450766983529E-3</c:v>
                </c:pt>
                <c:pt idx="4377">
                  <c:v>1.4792899408283544E-3</c:v>
                </c:pt>
                <c:pt idx="4378">
                  <c:v>8.8757396449703589E-3</c:v>
                </c:pt>
                <c:pt idx="4379">
                  <c:v>6.9991251093613586E-3</c:v>
                </c:pt>
                <c:pt idx="4380">
                  <c:v>0.13865546218487393</c:v>
                </c:pt>
                <c:pt idx="4381">
                  <c:v>6.5104166666679814E-4</c:v>
                </c:pt>
                <c:pt idx="4382">
                  <c:v>0.11157024793388433</c:v>
                </c:pt>
                <c:pt idx="4383">
                  <c:v>4.3744531933532539E-4</c:v>
                </c:pt>
                <c:pt idx="4384">
                  <c:v>6.9991251093613586E-3</c:v>
                </c:pt>
                <c:pt idx="4385">
                  <c:v>6.9991251093613586E-3</c:v>
                </c:pt>
                <c:pt idx="4386">
                  <c:v>1.048352588789059E-2</c:v>
                </c:pt>
                <c:pt idx="4387">
                  <c:v>1.7776695280112945E-2</c:v>
                </c:pt>
                <c:pt idx="4388">
                  <c:v>3.5510321471125507E-4</c:v>
                </c:pt>
                <c:pt idx="4389">
                  <c:v>7.2811079318961601E-4</c:v>
                </c:pt>
                <c:pt idx="4390">
                  <c:v>3.2507739938080565E-2</c:v>
                </c:pt>
                <c:pt idx="4391">
                  <c:v>2.9461408623599836E-2</c:v>
                </c:pt>
                <c:pt idx="4392">
                  <c:v>2.0200529322310274E-2</c:v>
                </c:pt>
                <c:pt idx="4393">
                  <c:v>2.6048250672310709E-2</c:v>
                </c:pt>
                <c:pt idx="4394">
                  <c:v>5.759443036847142E-3</c:v>
                </c:pt>
                <c:pt idx="4395">
                  <c:v>7.9576117995366414E-4</c:v>
                </c:pt>
                <c:pt idx="4396">
                  <c:v>1.344977350207828E-2</c:v>
                </c:pt>
                <c:pt idx="4397">
                  <c:v>2.5219844035175125E-2</c:v>
                </c:pt>
                <c:pt idx="4398">
                  <c:v>2.5219844035175125E-2</c:v>
                </c:pt>
                <c:pt idx="4399">
                  <c:v>1.5854184641932809E-2</c:v>
                </c:pt>
                <c:pt idx="4400">
                  <c:v>7.0778158855496398E-4</c:v>
                </c:pt>
                <c:pt idx="4401">
                  <c:v>6.4446831364125094E-3</c:v>
                </c:pt>
                <c:pt idx="4402">
                  <c:v>2.3414085914313918E-5</c:v>
                </c:pt>
                <c:pt idx="4403">
                  <c:v>8.0110230678412525E-2</c:v>
                </c:pt>
                <c:pt idx="4404">
                  <c:v>4.5111138861139034E-3</c:v>
                </c:pt>
                <c:pt idx="4405">
                  <c:v>1.0592689164117474E-3</c:v>
                </c:pt>
                <c:pt idx="4406">
                  <c:v>1.0136205258156545E-2</c:v>
                </c:pt>
                <c:pt idx="4407">
                  <c:v>2.6084010840108519E-2</c:v>
                </c:pt>
                <c:pt idx="4408">
                  <c:v>5.1904114404115291E-3</c:v>
                </c:pt>
                <c:pt idx="4409">
                  <c:v>2.6686655785020493E-4</c:v>
                </c:pt>
                <c:pt idx="4410">
                  <c:v>1.0835394763966106E-2</c:v>
                </c:pt>
                <c:pt idx="4411">
                  <c:v>4.0056118450514967E-2</c:v>
                </c:pt>
                <c:pt idx="4412">
                  <c:v>4.2624042624042673E-2</c:v>
                </c:pt>
                <c:pt idx="4413">
                  <c:v>3.9446721311475461E-2</c:v>
                </c:pt>
                <c:pt idx="4414">
                  <c:v>8.5822976833413292E-2</c:v>
                </c:pt>
                <c:pt idx="4415">
                  <c:v>9.0128602048106896E-2</c:v>
                </c:pt>
                <c:pt idx="4416">
                  <c:v>7.2148786831516027E-4</c:v>
                </c:pt>
                <c:pt idx="4417">
                  <c:v>3.2893851612928043E-2</c:v>
                </c:pt>
                <c:pt idx="4418">
                  <c:v>2.4682283660611783E-2</c:v>
                </c:pt>
                <c:pt idx="4419">
                  <c:v>7.2148786831516027E-4</c:v>
                </c:pt>
                <c:pt idx="4420">
                  <c:v>1.0296789824349027E-2</c:v>
                </c:pt>
                <c:pt idx="4421">
                  <c:v>2.8280542986424254E-3</c:v>
                </c:pt>
                <c:pt idx="4422">
                  <c:v>1.3379742429516166E-2</c:v>
                </c:pt>
                <c:pt idx="4423">
                  <c:v>2.2004437869822615E-2</c:v>
                </c:pt>
                <c:pt idx="4424">
                  <c:v>7.2148786831516027E-4</c:v>
                </c:pt>
                <c:pt idx="4425">
                  <c:v>1.2626382905020571E-2</c:v>
                </c:pt>
                <c:pt idx="4426">
                  <c:v>3.8305920658873168E-4</c:v>
                </c:pt>
                <c:pt idx="4427">
                  <c:v>1.0296789824349027E-2</c:v>
                </c:pt>
                <c:pt idx="4428">
                  <c:v>1.9498266104599774E-4</c:v>
                </c:pt>
                <c:pt idx="4429">
                  <c:v>2.4085224641037482E-2</c:v>
                </c:pt>
                <c:pt idx="4430">
                  <c:v>3.8305920658873168E-4</c:v>
                </c:pt>
                <c:pt idx="4431">
                  <c:v>3.2567487810456941E-3</c:v>
                </c:pt>
                <c:pt idx="4432">
                  <c:v>2.7342859200403549E-2</c:v>
                </c:pt>
                <c:pt idx="4433">
                  <c:v>1.0296789824349027E-2</c:v>
                </c:pt>
                <c:pt idx="4434">
                  <c:v>1.9498266104599774E-4</c:v>
                </c:pt>
                <c:pt idx="4435">
                  <c:v>1.4660633484162905E-3</c:v>
                </c:pt>
                <c:pt idx="4436">
                  <c:v>1.6242690789143097E-4</c:v>
                </c:pt>
                <c:pt idx="4437">
                  <c:v>8.2151177883588687E-3</c:v>
                </c:pt>
                <c:pt idx="4438">
                  <c:v>3.0290565049923353E-3</c:v>
                </c:pt>
                <c:pt idx="4439">
                  <c:v>3.1894934333958867E-2</c:v>
                </c:pt>
                <c:pt idx="4440">
                  <c:v>1.5567765567765486E-2</c:v>
                </c:pt>
                <c:pt idx="4441">
                  <c:v>1.6837104072398128E-2</c:v>
                </c:pt>
                <c:pt idx="4442">
                  <c:v>4.3229497774952344E-2</c:v>
                </c:pt>
                <c:pt idx="4443">
                  <c:v>7.6048518954751968E-6</c:v>
                </c:pt>
                <c:pt idx="4444">
                  <c:v>6.9991251093613586E-3</c:v>
                </c:pt>
                <c:pt idx="4445">
                  <c:v>1.0416666666666938E-2</c:v>
                </c:pt>
                <c:pt idx="4446">
                  <c:v>4.3744531933532539E-4</c:v>
                </c:pt>
                <c:pt idx="4447">
                  <c:v>1.5748031496063096E-2</c:v>
                </c:pt>
                <c:pt idx="4448">
                  <c:v>6.5104166666679814E-4</c:v>
                </c:pt>
                <c:pt idx="4449">
                  <c:v>1.0416666666666938E-2</c:v>
                </c:pt>
                <c:pt idx="4450">
                  <c:v>1.0143158140449141E-2</c:v>
                </c:pt>
                <c:pt idx="4451">
                  <c:v>3.0037102041723003E-2</c:v>
                </c:pt>
                <c:pt idx="4452">
                  <c:v>6.4499484004128737E-4</c:v>
                </c:pt>
                <c:pt idx="4453">
                  <c:v>2.2276744116144151E-2</c:v>
                </c:pt>
                <c:pt idx="4454">
                  <c:v>1.0736842105263183E-2</c:v>
                </c:pt>
                <c:pt idx="4455">
                  <c:v>6.5104166666679814E-4</c:v>
                </c:pt>
                <c:pt idx="4456">
                  <c:v>1.3227513227514736E-3</c:v>
                </c:pt>
                <c:pt idx="4457">
                  <c:v>5.6570931244562736E-3</c:v>
                </c:pt>
                <c:pt idx="4458">
                  <c:v>6.6666666666667001E-3</c:v>
                </c:pt>
                <c:pt idx="4459">
                  <c:v>1.7076502732243888E-4</c:v>
                </c:pt>
                <c:pt idx="4460">
                  <c:v>1.4792899408283544E-3</c:v>
                </c:pt>
                <c:pt idx="4461">
                  <c:v>8.9605734767043196E-4</c:v>
                </c:pt>
                <c:pt idx="4462">
                  <c:v>3.3897694142592069E-2</c:v>
                </c:pt>
                <c:pt idx="4463">
                  <c:v>2.9985132025949789E-3</c:v>
                </c:pt>
                <c:pt idx="4464">
                  <c:v>8.110266328753753E-3</c:v>
                </c:pt>
                <c:pt idx="4465">
                  <c:v>4.7935587761674746E-2</c:v>
                </c:pt>
                <c:pt idx="4466">
                  <c:v>2.5092004014720729E-2</c:v>
                </c:pt>
                <c:pt idx="4467">
                  <c:v>1.0710382513660976E-2</c:v>
                </c:pt>
                <c:pt idx="4468">
                  <c:v>1.0710382513660976E-2</c:v>
                </c:pt>
                <c:pt idx="4469">
                  <c:v>7.4288284814596605E-4</c:v>
                </c:pt>
                <c:pt idx="4470">
                  <c:v>2.4761904761904797E-2</c:v>
                </c:pt>
                <c:pt idx="4471">
                  <c:v>1.7502067824648613E-2</c:v>
                </c:pt>
                <c:pt idx="4472">
                  <c:v>1.7502067824648613E-2</c:v>
                </c:pt>
                <c:pt idx="4473">
                  <c:v>1.0175010175010308E-2</c:v>
                </c:pt>
                <c:pt idx="4474">
                  <c:v>1.5743309513801335E-2</c:v>
                </c:pt>
                <c:pt idx="4475">
                  <c:v>3.4896648854645676E-2</c:v>
                </c:pt>
                <c:pt idx="4476">
                  <c:v>5.2893772893772846E-2</c:v>
                </c:pt>
                <c:pt idx="4477">
                  <c:v>5.1989389920425117E-3</c:v>
                </c:pt>
                <c:pt idx="4478">
                  <c:v>5.0322580645161361E-2</c:v>
                </c:pt>
                <c:pt idx="4479">
                  <c:v>2.9472443265542527E-4</c:v>
                </c:pt>
                <c:pt idx="4480">
                  <c:v>1.8382590645364826E-3</c:v>
                </c:pt>
                <c:pt idx="4481">
                  <c:v>2.7062864446041222E-3</c:v>
                </c:pt>
                <c:pt idx="4482">
                  <c:v>1.0175010175010308E-2</c:v>
                </c:pt>
                <c:pt idx="4483">
                  <c:v>9.5633557381130164E-4</c:v>
                </c:pt>
                <c:pt idx="4484">
                  <c:v>5.051938243633077E-3</c:v>
                </c:pt>
                <c:pt idx="4485">
                  <c:v>7.9772079772078366E-4</c:v>
                </c:pt>
                <c:pt idx="4486">
                  <c:v>1.0175010175010308E-2</c:v>
                </c:pt>
                <c:pt idx="4487">
                  <c:v>3.3094017094026639E-4</c:v>
                </c:pt>
                <c:pt idx="4488">
                  <c:v>6.7575968904283698E-5</c:v>
                </c:pt>
                <c:pt idx="4489">
                  <c:v>3.8305920658873168E-4</c:v>
                </c:pt>
                <c:pt idx="4490">
                  <c:v>2.7620055466355233E-2</c:v>
                </c:pt>
                <c:pt idx="4491">
                  <c:v>2.2700898680316314E-2</c:v>
                </c:pt>
                <c:pt idx="4492">
                  <c:v>1.0296789824349027E-2</c:v>
                </c:pt>
                <c:pt idx="4493">
                  <c:v>1.3851199466975374E-3</c:v>
                </c:pt>
                <c:pt idx="4494">
                  <c:v>9.4038042567453975E-3</c:v>
                </c:pt>
                <c:pt idx="4495">
                  <c:v>2.1493212669682778E-3</c:v>
                </c:pt>
                <c:pt idx="4496">
                  <c:v>7.8480422813285468E-4</c:v>
                </c:pt>
                <c:pt idx="4497">
                  <c:v>1.6618503925867293E-3</c:v>
                </c:pt>
                <c:pt idx="4498">
                  <c:v>2.4085224641037482E-2</c:v>
                </c:pt>
                <c:pt idx="4499">
                  <c:v>2.4085224641037482E-2</c:v>
                </c:pt>
                <c:pt idx="4500">
                  <c:v>1.4660633484162905E-3</c:v>
                </c:pt>
                <c:pt idx="4501">
                  <c:v>1.0296789824349027E-2</c:v>
                </c:pt>
                <c:pt idx="4502">
                  <c:v>1.0296789824349027E-2</c:v>
                </c:pt>
                <c:pt idx="4503">
                  <c:v>2.4085224641037482E-2</c:v>
                </c:pt>
                <c:pt idx="4504">
                  <c:v>4.5248868778280382E-3</c:v>
                </c:pt>
                <c:pt idx="4505">
                  <c:v>2.2437508862848336E-2</c:v>
                </c:pt>
                <c:pt idx="4506">
                  <c:v>5.6442010002383395E-3</c:v>
                </c:pt>
                <c:pt idx="4507">
                  <c:v>2.3136209197591739E-3</c:v>
                </c:pt>
                <c:pt idx="4508">
                  <c:v>1.0296789824349027E-2</c:v>
                </c:pt>
                <c:pt idx="4509">
                  <c:v>5.2303022891260148E-3</c:v>
                </c:pt>
                <c:pt idx="4510">
                  <c:v>1.0296789824349027E-2</c:v>
                </c:pt>
                <c:pt idx="4511">
                  <c:v>7.4416904214396219E-3</c:v>
                </c:pt>
                <c:pt idx="4512">
                  <c:v>2.6176738638038974E-2</c:v>
                </c:pt>
                <c:pt idx="4513">
                  <c:v>6.4499484004128737E-4</c:v>
                </c:pt>
                <c:pt idx="4514">
                  <c:v>1.0736842105263183E-2</c:v>
                </c:pt>
                <c:pt idx="4515">
                  <c:v>2.0121015502463872E-3</c:v>
                </c:pt>
                <c:pt idx="4516">
                  <c:v>3.1090848834183539E-3</c:v>
                </c:pt>
                <c:pt idx="4517">
                  <c:v>1.0736842105263183E-2</c:v>
                </c:pt>
                <c:pt idx="4518">
                  <c:v>7.0748304981301776E-3</c:v>
                </c:pt>
                <c:pt idx="4519">
                  <c:v>6.847590850339926E-4</c:v>
                </c:pt>
                <c:pt idx="4520">
                  <c:v>1.5766186264137456E-2</c:v>
                </c:pt>
                <c:pt idx="4521">
                  <c:v>2.2746032976212502E-3</c:v>
                </c:pt>
                <c:pt idx="4522">
                  <c:v>2.5781725937893572E-3</c:v>
                </c:pt>
                <c:pt idx="4523">
                  <c:v>6.8310152343768109E-4</c:v>
                </c:pt>
                <c:pt idx="4524">
                  <c:v>2.2176489643476356E-2</c:v>
                </c:pt>
                <c:pt idx="4525">
                  <c:v>1.0513296227581837E-2</c:v>
                </c:pt>
                <c:pt idx="4526">
                  <c:v>8.696971088484705E-4</c:v>
                </c:pt>
                <c:pt idx="4527">
                  <c:v>6.4563286927677159E-4</c:v>
                </c:pt>
                <c:pt idx="4528">
                  <c:v>5.5773439892095626E-3</c:v>
                </c:pt>
                <c:pt idx="4529">
                  <c:v>4.2441218911805362E-4</c:v>
                </c:pt>
                <c:pt idx="4530">
                  <c:v>3.2153755184662396E-2</c:v>
                </c:pt>
                <c:pt idx="4531">
                  <c:v>2.9323023975528055E-5</c:v>
                </c:pt>
                <c:pt idx="4532">
                  <c:v>5.5156608097784596E-2</c:v>
                </c:pt>
                <c:pt idx="4533">
                  <c:v>3.2573983393655477E-2</c:v>
                </c:pt>
                <c:pt idx="4534">
                  <c:v>3.3468570841414885E-2</c:v>
                </c:pt>
                <c:pt idx="4535">
                  <c:v>2.0318013397604189E-4</c:v>
                </c:pt>
                <c:pt idx="4536">
                  <c:v>4.8291826309069859E-3</c:v>
                </c:pt>
                <c:pt idx="4537">
                  <c:v>8.1487140310670062E-3</c:v>
                </c:pt>
                <c:pt idx="4538">
                  <c:v>6.5104166666679814E-4</c:v>
                </c:pt>
                <c:pt idx="4539">
                  <c:v>7.1812494492904952E-3</c:v>
                </c:pt>
                <c:pt idx="4540">
                  <c:v>6.6666666666667001E-3</c:v>
                </c:pt>
                <c:pt idx="4541">
                  <c:v>1.1459129106187558E-3</c:v>
                </c:pt>
                <c:pt idx="4542">
                  <c:v>6.5104166666679814E-4</c:v>
                </c:pt>
                <c:pt idx="4543">
                  <c:v>2.3437500000000038E-2</c:v>
                </c:pt>
                <c:pt idx="4544">
                  <c:v>1.7034990791896749E-2</c:v>
                </c:pt>
                <c:pt idx="4545">
                  <c:v>2.3437500000000038E-2</c:v>
                </c:pt>
                <c:pt idx="4546">
                  <c:v>1.0944829126647154E-2</c:v>
                </c:pt>
                <c:pt idx="4547">
                  <c:v>3.1881931465842631E-2</c:v>
                </c:pt>
                <c:pt idx="4548">
                  <c:v>2.8057718735684599E-2</c:v>
                </c:pt>
                <c:pt idx="4549">
                  <c:v>7.1225720576355593E-4</c:v>
                </c:pt>
                <c:pt idx="4550">
                  <c:v>9.0514376228662593E-4</c:v>
                </c:pt>
                <c:pt idx="4551">
                  <c:v>4.4125758411473008E-4</c:v>
                </c:pt>
                <c:pt idx="4552">
                  <c:v>2.4962050936077063E-2</c:v>
                </c:pt>
                <c:pt idx="4553">
                  <c:v>2.3437500000000038E-2</c:v>
                </c:pt>
                <c:pt idx="4554">
                  <c:v>2.3437500000000038E-2</c:v>
                </c:pt>
                <c:pt idx="4555">
                  <c:v>4.7619047619047589E-2</c:v>
                </c:pt>
                <c:pt idx="4556">
                  <c:v>2.976190476190496E-3</c:v>
                </c:pt>
                <c:pt idx="4557">
                  <c:v>6.5104166666679814E-4</c:v>
                </c:pt>
                <c:pt idx="4558">
                  <c:v>1.0416666666666938E-2</c:v>
                </c:pt>
                <c:pt idx="4559">
                  <c:v>5.6570931244561201E-3</c:v>
                </c:pt>
                <c:pt idx="4560">
                  <c:v>4.7619047619047589E-2</c:v>
                </c:pt>
                <c:pt idx="4561">
                  <c:v>4.536290322580498E-3</c:v>
                </c:pt>
                <c:pt idx="4562">
                  <c:v>4.3744531933532539E-4</c:v>
                </c:pt>
                <c:pt idx="4563">
                  <c:v>1.5679442508710839E-2</c:v>
                </c:pt>
                <c:pt idx="4564">
                  <c:v>1.0416666666666938E-2</c:v>
                </c:pt>
                <c:pt idx="4565">
                  <c:v>2.016129032257999E-3</c:v>
                </c:pt>
                <c:pt idx="4566">
                  <c:v>1.0416666666666938E-2</c:v>
                </c:pt>
                <c:pt idx="4567">
                  <c:v>1.4756944444444444E-2</c:v>
                </c:pt>
                <c:pt idx="4568">
                  <c:v>2.6666666666666613E-2</c:v>
                </c:pt>
                <c:pt idx="4569">
                  <c:v>2.6474724911061003E-3</c:v>
                </c:pt>
                <c:pt idx="4570">
                  <c:v>6.5104166666679814E-4</c:v>
                </c:pt>
                <c:pt idx="4571">
                  <c:v>1.0736842105263183E-2</c:v>
                </c:pt>
                <c:pt idx="4572">
                  <c:v>2.6720262846084374E-2</c:v>
                </c:pt>
                <c:pt idx="4573">
                  <c:v>4.712404712404715E-2</c:v>
                </c:pt>
                <c:pt idx="4574">
                  <c:v>9.898973439792264E-4</c:v>
                </c:pt>
                <c:pt idx="4575">
                  <c:v>6.5510447703254048E-3</c:v>
                </c:pt>
                <c:pt idx="4576">
                  <c:v>1.0736842105263183E-2</c:v>
                </c:pt>
                <c:pt idx="4577">
                  <c:v>3.4749034749034895E-2</c:v>
                </c:pt>
                <c:pt idx="4578">
                  <c:v>5.1020408163265528E-3</c:v>
                </c:pt>
                <c:pt idx="4579">
                  <c:v>3.6885245901639496E-2</c:v>
                </c:pt>
                <c:pt idx="4580">
                  <c:v>3.6885245901639496E-2</c:v>
                </c:pt>
                <c:pt idx="4581">
                  <c:v>9.6525096525095378E-4</c:v>
                </c:pt>
                <c:pt idx="4582">
                  <c:v>1.0101010101010039E-2</c:v>
                </c:pt>
                <c:pt idx="4583">
                  <c:v>2.4738121960344139E-2</c:v>
                </c:pt>
                <c:pt idx="4584">
                  <c:v>1.7857142857142749E-2</c:v>
                </c:pt>
                <c:pt idx="4585">
                  <c:v>2.2038567493112997E-2</c:v>
                </c:pt>
                <c:pt idx="4586">
                  <c:v>1.6393442622950921E-2</c:v>
                </c:pt>
                <c:pt idx="4587">
                  <c:v>4.5537340619304E-4</c:v>
                </c:pt>
                <c:pt idx="4588">
                  <c:v>9.3749999999999917E-2</c:v>
                </c:pt>
                <c:pt idx="4589">
                  <c:v>2.7777777777777794E-2</c:v>
                </c:pt>
                <c:pt idx="4590">
                  <c:v>2.2038567493112997E-2</c:v>
                </c:pt>
                <c:pt idx="4591">
                  <c:v>7.2639225181598517E-3</c:v>
                </c:pt>
                <c:pt idx="4592">
                  <c:v>1.084010840108398E-2</c:v>
                </c:pt>
                <c:pt idx="4593">
                  <c:v>2.5252525252525099E-3</c:v>
                </c:pt>
                <c:pt idx="4594">
                  <c:v>4.5537340619304E-4</c:v>
                </c:pt>
                <c:pt idx="4595">
                  <c:v>1.3227513227514738E-3</c:v>
                </c:pt>
                <c:pt idx="4596">
                  <c:v>6.5104166666679814E-4</c:v>
                </c:pt>
                <c:pt idx="4597">
                  <c:v>1.4336917562724075E-2</c:v>
                </c:pt>
                <c:pt idx="4598">
                  <c:v>1.0416666666666938E-2</c:v>
                </c:pt>
                <c:pt idx="4599">
                  <c:v>1.0416666666666938E-2</c:v>
                </c:pt>
                <c:pt idx="4600">
                  <c:v>4.9554781262098134E-2</c:v>
                </c:pt>
                <c:pt idx="4601">
                  <c:v>8.267195767214888E-5</c:v>
                </c:pt>
                <c:pt idx="4602">
                  <c:v>2.4448056345658789E-2</c:v>
                </c:pt>
                <c:pt idx="4603">
                  <c:v>1.8939393939394035E-3</c:v>
                </c:pt>
                <c:pt idx="4604">
                  <c:v>2.9761904761906118E-3</c:v>
                </c:pt>
                <c:pt idx="4605">
                  <c:v>1.0416666666666938E-2</c:v>
                </c:pt>
                <c:pt idx="4606">
                  <c:v>3.8647342995169143E-2</c:v>
                </c:pt>
                <c:pt idx="4607">
                  <c:v>6.5104166666679814E-4</c:v>
                </c:pt>
                <c:pt idx="4608">
                  <c:v>2.3437500000000038E-2</c:v>
                </c:pt>
                <c:pt idx="4609">
                  <c:v>2.06625683060109E-2</c:v>
                </c:pt>
                <c:pt idx="4610">
                  <c:v>8.9605734767043196E-4</c:v>
                </c:pt>
                <c:pt idx="4611">
                  <c:v>0</c:v>
                </c:pt>
                <c:pt idx="4612">
                  <c:v>5.0344462109168844E-3</c:v>
                </c:pt>
                <c:pt idx="4613">
                  <c:v>4.3214202289186101E-3</c:v>
                </c:pt>
                <c:pt idx="4614">
                  <c:v>1.9357336430511073E-4</c:v>
                </c:pt>
                <c:pt idx="4615">
                  <c:v>0</c:v>
                </c:pt>
                <c:pt idx="4616">
                  <c:v>8.1487140310670062E-3</c:v>
                </c:pt>
                <c:pt idx="4617">
                  <c:v>2.3437500000000038E-2</c:v>
                </c:pt>
                <c:pt idx="4618">
                  <c:v>4.3744531933532539E-4</c:v>
                </c:pt>
                <c:pt idx="4619">
                  <c:v>4.3744531933532539E-4</c:v>
                </c:pt>
                <c:pt idx="4620">
                  <c:v>2.3437500000000038E-2</c:v>
                </c:pt>
                <c:pt idx="4621">
                  <c:v>1.3227513227514738E-3</c:v>
                </c:pt>
                <c:pt idx="4622">
                  <c:v>6.5104166666679814E-4</c:v>
                </c:pt>
                <c:pt idx="4623">
                  <c:v>1.3227513227514738E-3</c:v>
                </c:pt>
                <c:pt idx="4624">
                  <c:v>1.6203703703703606E-2</c:v>
                </c:pt>
                <c:pt idx="4625">
                  <c:v>6.9991251093613586E-3</c:v>
                </c:pt>
                <c:pt idx="4626">
                  <c:v>1.3227513227514738E-3</c:v>
                </c:pt>
                <c:pt idx="4627">
                  <c:v>1.3888888888888959E-2</c:v>
                </c:pt>
                <c:pt idx="4628">
                  <c:v>1.3227513227514738E-3</c:v>
                </c:pt>
                <c:pt idx="4629">
                  <c:v>6.5104166666679814E-4</c:v>
                </c:pt>
                <c:pt idx="4630">
                  <c:v>3.5677879714578532E-3</c:v>
                </c:pt>
                <c:pt idx="4631">
                  <c:v>1.3227513227514738E-3</c:v>
                </c:pt>
                <c:pt idx="4632">
                  <c:v>2.3437500000000038E-2</c:v>
                </c:pt>
                <c:pt idx="4633">
                  <c:v>1.3774104683197297E-3</c:v>
                </c:pt>
                <c:pt idx="4634">
                  <c:v>3.5433070866141662E-2</c:v>
                </c:pt>
                <c:pt idx="4635">
                  <c:v>3.5433070866141662E-2</c:v>
                </c:pt>
                <c:pt idx="4636">
                  <c:v>1.3227513227514738E-3</c:v>
                </c:pt>
                <c:pt idx="4637">
                  <c:v>4.3744531933532539E-4</c:v>
                </c:pt>
                <c:pt idx="4638">
                  <c:v>6.735421441303785E-2</c:v>
                </c:pt>
                <c:pt idx="4639">
                  <c:v>2.3319200484554808E-2</c:v>
                </c:pt>
                <c:pt idx="4640">
                  <c:v>3.1173826173826382E-3</c:v>
                </c:pt>
                <c:pt idx="4641">
                  <c:v>6.8740783026497582E-3</c:v>
                </c:pt>
                <c:pt idx="4642">
                  <c:v>1.0635034257081455E-2</c:v>
                </c:pt>
                <c:pt idx="4643">
                  <c:v>1.9035842206574804E-3</c:v>
                </c:pt>
                <c:pt idx="4644">
                  <c:v>6.1454293737771293E-4</c:v>
                </c:pt>
                <c:pt idx="4645">
                  <c:v>6.8740783026497582E-3</c:v>
                </c:pt>
                <c:pt idx="4646">
                  <c:v>2.1653346653346523E-2</c:v>
                </c:pt>
                <c:pt idx="4647">
                  <c:v>6.1646174863387942E-2</c:v>
                </c:pt>
                <c:pt idx="4648">
                  <c:v>6.5104166666679814E-4</c:v>
                </c:pt>
                <c:pt idx="4649">
                  <c:v>1.4041909699718201E-3</c:v>
                </c:pt>
                <c:pt idx="4650">
                  <c:v>2.06625683060109E-2</c:v>
                </c:pt>
                <c:pt idx="4651">
                  <c:v>3.6549707602333709E-4</c:v>
                </c:pt>
                <c:pt idx="4652">
                  <c:v>4.3744531933532539E-4</c:v>
                </c:pt>
                <c:pt idx="4653">
                  <c:v>1.6203703703703606E-2</c:v>
                </c:pt>
                <c:pt idx="4654">
                  <c:v>2.5549671567370248E-3</c:v>
                </c:pt>
                <c:pt idx="4655">
                  <c:v>2.5666033571165447E-4</c:v>
                </c:pt>
                <c:pt idx="4656">
                  <c:v>3.1675641431731018E-4</c:v>
                </c:pt>
                <c:pt idx="4657">
                  <c:v>5.4000053999925887E-5</c:v>
                </c:pt>
                <c:pt idx="4658">
                  <c:v>1.9980019980016645E-3</c:v>
                </c:pt>
                <c:pt idx="4659">
                  <c:v>1.0263929618768076E-2</c:v>
                </c:pt>
                <c:pt idx="4660">
                  <c:v>7.3465586909888074E-3</c:v>
                </c:pt>
                <c:pt idx="4661">
                  <c:v>2.1872863978127079E-2</c:v>
                </c:pt>
                <c:pt idx="4662">
                  <c:v>5.6946208365767446E-3</c:v>
                </c:pt>
                <c:pt idx="4663">
                  <c:v>2.310321257689445E-3</c:v>
                </c:pt>
                <c:pt idx="4664">
                  <c:v>9.7402597402596689E-3</c:v>
                </c:pt>
                <c:pt idx="4665">
                  <c:v>1.5482089416250023E-2</c:v>
                </c:pt>
                <c:pt idx="4666">
                  <c:v>1.5482089416250023E-2</c:v>
                </c:pt>
                <c:pt idx="4667">
                  <c:v>1.0263929618768076E-2</c:v>
                </c:pt>
                <c:pt idx="4668">
                  <c:v>8.3787180561364124E-4</c:v>
                </c:pt>
                <c:pt idx="4669">
                  <c:v>4.8892284186401944E-2</c:v>
                </c:pt>
                <c:pt idx="4670">
                  <c:v>2.0287820287820207E-2</c:v>
                </c:pt>
                <c:pt idx="4671">
                  <c:v>1.5748031496063096E-2</c:v>
                </c:pt>
                <c:pt idx="4672">
                  <c:v>0.12499999999999985</c:v>
                </c:pt>
                <c:pt idx="4673">
                  <c:v>1.0416666666666938E-2</c:v>
                </c:pt>
                <c:pt idx="4674">
                  <c:v>1.4756944444444444E-2</c:v>
                </c:pt>
                <c:pt idx="4675">
                  <c:v>4.9973971889640777E-2</c:v>
                </c:pt>
                <c:pt idx="4676">
                  <c:v>1.5748031496063096E-2</c:v>
                </c:pt>
                <c:pt idx="4677">
                  <c:v>4.7833649588867738E-3</c:v>
                </c:pt>
                <c:pt idx="4678">
                  <c:v>1.3888888888888959E-2</c:v>
                </c:pt>
                <c:pt idx="4679">
                  <c:v>4.3744531933532539E-4</c:v>
                </c:pt>
                <c:pt idx="4680">
                  <c:v>2.3437500000000038E-2</c:v>
                </c:pt>
                <c:pt idx="4681">
                  <c:v>1.5748031496063096E-2</c:v>
                </c:pt>
                <c:pt idx="4682">
                  <c:v>1.5748031496063096E-2</c:v>
                </c:pt>
                <c:pt idx="4683">
                  <c:v>1.0416666666666938E-2</c:v>
                </c:pt>
                <c:pt idx="4684">
                  <c:v>1.1770244821086376E-4</c:v>
                </c:pt>
                <c:pt idx="4685">
                  <c:v>2.3437500000000038E-2</c:v>
                </c:pt>
                <c:pt idx="4686">
                  <c:v>1.4070063171712359E-2</c:v>
                </c:pt>
                <c:pt idx="4687">
                  <c:v>1.0416666666666905E-2</c:v>
                </c:pt>
                <c:pt idx="4688">
                  <c:v>3.5433070866141662E-2</c:v>
                </c:pt>
                <c:pt idx="4689">
                  <c:v>1.8939393939394035E-3</c:v>
                </c:pt>
                <c:pt idx="4690">
                  <c:v>4.3744531933532539E-4</c:v>
                </c:pt>
                <c:pt idx="4691">
                  <c:v>6.238859180035747E-3</c:v>
                </c:pt>
                <c:pt idx="4692">
                  <c:v>3.5433070866141662E-2</c:v>
                </c:pt>
                <c:pt idx="4693">
                  <c:v>1.7076502732243888E-4</c:v>
                </c:pt>
                <c:pt idx="4694">
                  <c:v>1.8744142455483521E-3</c:v>
                </c:pt>
                <c:pt idx="4695">
                  <c:v>3.5433070866141662E-2</c:v>
                </c:pt>
                <c:pt idx="4696">
                  <c:v>4.4773391812864905E-3</c:v>
                </c:pt>
                <c:pt idx="4697">
                  <c:v>1.0976702508960743E-2</c:v>
                </c:pt>
                <c:pt idx="4698">
                  <c:v>1.3774104683197297E-3</c:v>
                </c:pt>
                <c:pt idx="4699">
                  <c:v>1.0416666666666938E-2</c:v>
                </c:pt>
                <c:pt idx="4700">
                  <c:v>1.7629320343307629E-2</c:v>
                </c:pt>
                <c:pt idx="4701">
                  <c:v>2.7322404371585415E-3</c:v>
                </c:pt>
                <c:pt idx="4702">
                  <c:v>4.3744531933532539E-4</c:v>
                </c:pt>
                <c:pt idx="4703">
                  <c:v>2.3422377080913635E-2</c:v>
                </c:pt>
                <c:pt idx="4704">
                  <c:v>1.0333863275039783E-2</c:v>
                </c:pt>
                <c:pt idx="4705">
                  <c:v>8.1945008804009088E-3</c:v>
                </c:pt>
                <c:pt idx="4706">
                  <c:v>2.3437500000000038E-2</c:v>
                </c:pt>
                <c:pt idx="4707">
                  <c:v>1.883239171374814E-3</c:v>
                </c:pt>
                <c:pt idx="4708">
                  <c:v>2.3069679849340892E-2</c:v>
                </c:pt>
                <c:pt idx="4709">
                  <c:v>5.0125313283206872E-3</c:v>
                </c:pt>
                <c:pt idx="4710">
                  <c:v>6.5681444991790095E-3</c:v>
                </c:pt>
                <c:pt idx="4711">
                  <c:v>4.1107152644558824E-4</c:v>
                </c:pt>
                <c:pt idx="4712">
                  <c:v>3.5433070866141662E-2</c:v>
                </c:pt>
                <c:pt idx="4713">
                  <c:v>6.5681444991790095E-3</c:v>
                </c:pt>
                <c:pt idx="4714">
                  <c:v>6.5104166666679814E-4</c:v>
                </c:pt>
                <c:pt idx="4715">
                  <c:v>2.3437500000000038E-2</c:v>
                </c:pt>
                <c:pt idx="4716">
                  <c:v>5.1295896328294602E-3</c:v>
                </c:pt>
                <c:pt idx="4717">
                  <c:v>2.0050125313283172E-2</c:v>
                </c:pt>
                <c:pt idx="4718">
                  <c:v>2.3437500000000038E-2</c:v>
                </c:pt>
                <c:pt idx="4719">
                  <c:v>1.5748031496063096E-2</c:v>
                </c:pt>
                <c:pt idx="4720">
                  <c:v>3.2085771371485688E-2</c:v>
                </c:pt>
                <c:pt idx="4721">
                  <c:v>1.6112919338532523E-6</c:v>
                </c:pt>
                <c:pt idx="4722">
                  <c:v>4.8166119594678422E-4</c:v>
                </c:pt>
                <c:pt idx="4723">
                  <c:v>1.6718130354493495E-3</c:v>
                </c:pt>
                <c:pt idx="4724">
                  <c:v>3.5326411266261022E-2</c:v>
                </c:pt>
                <c:pt idx="4725">
                  <c:v>9.5281306715064955E-3</c:v>
                </c:pt>
                <c:pt idx="4726">
                  <c:v>9.9192794878464954E-2</c:v>
                </c:pt>
                <c:pt idx="4727">
                  <c:v>5.9682964094728813E-2</c:v>
                </c:pt>
                <c:pt idx="4728">
                  <c:v>0.11242763646609799</c:v>
                </c:pt>
                <c:pt idx="4729">
                  <c:v>9.1428631050647011E-2</c:v>
                </c:pt>
                <c:pt idx="4730">
                  <c:v>1.3387370205552192E-2</c:v>
                </c:pt>
                <c:pt idx="4731">
                  <c:v>3.5256410256410152E-2</c:v>
                </c:pt>
                <c:pt idx="4732">
                  <c:v>2.3437500000000038E-2</c:v>
                </c:pt>
                <c:pt idx="4733">
                  <c:v>5.0287356321839852E-3</c:v>
                </c:pt>
                <c:pt idx="4734">
                  <c:v>2.2222222222222334E-2</c:v>
                </c:pt>
                <c:pt idx="4735">
                  <c:v>6.9991251093613586E-3</c:v>
                </c:pt>
                <c:pt idx="4736">
                  <c:v>0</c:v>
                </c:pt>
                <c:pt idx="4737">
                  <c:v>6.5104166666679814E-4</c:v>
                </c:pt>
                <c:pt idx="4738">
                  <c:v>5.0576892682156049E-3</c:v>
                </c:pt>
                <c:pt idx="4739">
                  <c:v>3.2258064516129087E-2</c:v>
                </c:pt>
                <c:pt idx="4740">
                  <c:v>2.599090318388746E-3</c:v>
                </c:pt>
                <c:pt idx="4741">
                  <c:v>2.976190476190496E-3</c:v>
                </c:pt>
                <c:pt idx="4742">
                  <c:v>1.0416666666666938E-2</c:v>
                </c:pt>
                <c:pt idx="4743">
                  <c:v>2.1776326022709619E-3</c:v>
                </c:pt>
                <c:pt idx="4744">
                  <c:v>2.8731772429252474E-3</c:v>
                </c:pt>
                <c:pt idx="4745">
                  <c:v>6.6666666666667001E-3</c:v>
                </c:pt>
                <c:pt idx="4746">
                  <c:v>3.2101677148848378E-3</c:v>
                </c:pt>
                <c:pt idx="4747">
                  <c:v>1.5748031496063096E-2</c:v>
                </c:pt>
                <c:pt idx="4748">
                  <c:v>4.3744531933532539E-4</c:v>
                </c:pt>
                <c:pt idx="4749">
                  <c:v>1.0976702508960743E-2</c:v>
                </c:pt>
                <c:pt idx="4750">
                  <c:v>3.7858422939068027E-2</c:v>
                </c:pt>
                <c:pt idx="4751">
                  <c:v>5.0864699898268951E-4</c:v>
                </c:pt>
                <c:pt idx="4752">
                  <c:v>6.5104166666679814E-4</c:v>
                </c:pt>
                <c:pt idx="4753">
                  <c:v>6.5104166666679814E-4</c:v>
                </c:pt>
                <c:pt idx="4754">
                  <c:v>2.976190476190496E-3</c:v>
                </c:pt>
                <c:pt idx="4755">
                  <c:v>6.9991251093613586E-3</c:v>
                </c:pt>
                <c:pt idx="4756">
                  <c:v>6.9991251093613586E-3</c:v>
                </c:pt>
                <c:pt idx="4757">
                  <c:v>4.2650918635171141E-3</c:v>
                </c:pt>
                <c:pt idx="4758">
                  <c:v>6.9991251093613586E-3</c:v>
                </c:pt>
                <c:pt idx="4759">
                  <c:v>1.0976702508960743E-2</c:v>
                </c:pt>
                <c:pt idx="4760">
                  <c:v>6.5104166666679814E-4</c:v>
                </c:pt>
                <c:pt idx="4761">
                  <c:v>1.3774104683197297E-3</c:v>
                </c:pt>
                <c:pt idx="4762">
                  <c:v>6.147540983606598E-3</c:v>
                </c:pt>
                <c:pt idx="4763">
                  <c:v>4.3744531933532539E-4</c:v>
                </c:pt>
                <c:pt idx="4764">
                  <c:v>2.976190476190496E-3</c:v>
                </c:pt>
                <c:pt idx="4765">
                  <c:v>0</c:v>
                </c:pt>
                <c:pt idx="4766">
                  <c:v>1.0416666666666938E-2</c:v>
                </c:pt>
                <c:pt idx="4767">
                  <c:v>2.66666666666668E-2</c:v>
                </c:pt>
                <c:pt idx="4768">
                  <c:v>4.9586776859504245E-2</c:v>
                </c:pt>
                <c:pt idx="4769">
                  <c:v>4.9586776859504245E-2</c:v>
                </c:pt>
                <c:pt idx="4770">
                  <c:v>1.0635034257081455E-2</c:v>
                </c:pt>
                <c:pt idx="4771">
                  <c:v>4.8166119594678422E-4</c:v>
                </c:pt>
                <c:pt idx="4772">
                  <c:v>1.6079158936301841E-2</c:v>
                </c:pt>
                <c:pt idx="4773">
                  <c:v>6.1454293737771293E-4</c:v>
                </c:pt>
                <c:pt idx="4774">
                  <c:v>1.0635034257081455E-2</c:v>
                </c:pt>
                <c:pt idx="4775">
                  <c:v>6.912845219296887E-3</c:v>
                </c:pt>
                <c:pt idx="4776">
                  <c:v>5.3680208680208882E-2</c:v>
                </c:pt>
                <c:pt idx="4777">
                  <c:v>1.6079158936301841E-2</c:v>
                </c:pt>
                <c:pt idx="4778">
                  <c:v>6.8740783026497582E-3</c:v>
                </c:pt>
                <c:pt idx="4779">
                  <c:v>7.4731775074240822E-2</c:v>
                </c:pt>
                <c:pt idx="4780">
                  <c:v>1.1835824603204171E-2</c:v>
                </c:pt>
                <c:pt idx="4781">
                  <c:v>4.8166119594678422E-4</c:v>
                </c:pt>
                <c:pt idx="4782">
                  <c:v>1.9035842206574804E-3</c:v>
                </c:pt>
                <c:pt idx="4783">
                  <c:v>6.5104166666679814E-4</c:v>
                </c:pt>
                <c:pt idx="4784">
                  <c:v>6.5104166666679814E-4</c:v>
                </c:pt>
                <c:pt idx="4785">
                  <c:v>2.471626733922005E-3</c:v>
                </c:pt>
                <c:pt idx="4786">
                  <c:v>1.0175010175010308E-2</c:v>
                </c:pt>
                <c:pt idx="4787">
                  <c:v>5.4878048780487694E-2</c:v>
                </c:pt>
                <c:pt idx="4788">
                  <c:v>4.3744531933532539E-4</c:v>
                </c:pt>
                <c:pt idx="4789">
                  <c:v>1.0416666666666938E-2</c:v>
                </c:pt>
                <c:pt idx="4790">
                  <c:v>1.0416666666666938E-2</c:v>
                </c:pt>
                <c:pt idx="4791">
                  <c:v>1.0416666666666938E-2</c:v>
                </c:pt>
                <c:pt idx="4792">
                  <c:v>5.9999999999999928E-2</c:v>
                </c:pt>
                <c:pt idx="4793">
                  <c:v>1.5748031496063096E-2</c:v>
                </c:pt>
                <c:pt idx="4794">
                  <c:v>6.9991251093613586E-3</c:v>
                </c:pt>
                <c:pt idx="4795">
                  <c:v>1.5679442508710839E-2</c:v>
                </c:pt>
                <c:pt idx="4796">
                  <c:v>5.9999999999999928E-2</c:v>
                </c:pt>
                <c:pt idx="4797">
                  <c:v>2.3437500000000038E-2</c:v>
                </c:pt>
                <c:pt idx="4798">
                  <c:v>3.5433070866141662E-2</c:v>
                </c:pt>
                <c:pt idx="4799">
                  <c:v>1.4336917562724075E-2</c:v>
                </c:pt>
                <c:pt idx="4800">
                  <c:v>1.3227513227514738E-3</c:v>
                </c:pt>
                <c:pt idx="4801">
                  <c:v>1.2976827094474088E-2</c:v>
                </c:pt>
                <c:pt idx="4802">
                  <c:v>2.3076923076923002E-2</c:v>
                </c:pt>
                <c:pt idx="4803">
                  <c:v>5.4256410256409051E-4</c:v>
                </c:pt>
                <c:pt idx="4804">
                  <c:v>1.1093333333333358E-2</c:v>
                </c:pt>
                <c:pt idx="4805">
                  <c:v>5.4256410256409051E-4</c:v>
                </c:pt>
                <c:pt idx="4806">
                  <c:v>1.1093333333333358E-2</c:v>
                </c:pt>
                <c:pt idx="4807">
                  <c:v>1.0416666666666938E-2</c:v>
                </c:pt>
                <c:pt idx="4808">
                  <c:v>1.0416666666666938E-2</c:v>
                </c:pt>
                <c:pt idx="4809">
                  <c:v>2.3437500000000038E-2</c:v>
                </c:pt>
                <c:pt idx="4810">
                  <c:v>2.6666666666666613E-2</c:v>
                </c:pt>
                <c:pt idx="4811">
                  <c:v>5.9999999999999928E-2</c:v>
                </c:pt>
                <c:pt idx="4812">
                  <c:v>1.0416666666666938E-2</c:v>
                </c:pt>
                <c:pt idx="4813">
                  <c:v>1.7436791630340814E-3</c:v>
                </c:pt>
                <c:pt idx="4814">
                  <c:v>6.5104166666679814E-4</c:v>
                </c:pt>
                <c:pt idx="4815">
                  <c:v>4.8323471400394599E-2</c:v>
                </c:pt>
                <c:pt idx="4816">
                  <c:v>2.3678360877550093E-3</c:v>
                </c:pt>
                <c:pt idx="4817">
                  <c:v>5.092946269416095E-4</c:v>
                </c:pt>
                <c:pt idx="4818">
                  <c:v>5.092946269416095E-4</c:v>
                </c:pt>
                <c:pt idx="4819">
                  <c:v>3.4722222222222398E-3</c:v>
                </c:pt>
                <c:pt idx="4820">
                  <c:v>2.4526488607701171E-4</c:v>
                </c:pt>
                <c:pt idx="4821">
                  <c:v>1.1412030875698894E-2</c:v>
                </c:pt>
                <c:pt idx="4822">
                  <c:v>1.6837104072398128E-2</c:v>
                </c:pt>
                <c:pt idx="4823">
                  <c:v>3.7515762925598987E-2</c:v>
                </c:pt>
                <c:pt idx="4824">
                  <c:v>7.7604620443495212E-2</c:v>
                </c:pt>
                <c:pt idx="4825">
                  <c:v>1.5785213167834207E-3</c:v>
                </c:pt>
                <c:pt idx="4826">
                  <c:v>1.0296789824349027E-2</c:v>
                </c:pt>
                <c:pt idx="4827">
                  <c:v>1.5567765567765486E-2</c:v>
                </c:pt>
                <c:pt idx="4828">
                  <c:v>9.4761203612220749E-2</c:v>
                </c:pt>
                <c:pt idx="4829">
                  <c:v>1.9020022683118696E-4</c:v>
                </c:pt>
                <c:pt idx="4830">
                  <c:v>1.0296789824349027E-2</c:v>
                </c:pt>
                <c:pt idx="4831">
                  <c:v>2.7620055466355233E-2</c:v>
                </c:pt>
                <c:pt idx="4832">
                  <c:v>3.9941372258962951E-2</c:v>
                </c:pt>
                <c:pt idx="4833">
                  <c:v>3.6143318296857699E-2</c:v>
                </c:pt>
                <c:pt idx="4834">
                  <c:v>1.4660633484162905E-3</c:v>
                </c:pt>
                <c:pt idx="4835">
                  <c:v>1.0296789824349027E-2</c:v>
                </c:pt>
                <c:pt idx="4836">
                  <c:v>2.4085224641037482E-2</c:v>
                </c:pt>
                <c:pt idx="4837">
                  <c:v>1.4722993269706159E-2</c:v>
                </c:pt>
                <c:pt idx="4838">
                  <c:v>1.1907597047031295E-5</c:v>
                </c:pt>
                <c:pt idx="4839">
                  <c:v>1.8792246243229517E-3</c:v>
                </c:pt>
                <c:pt idx="4840">
                  <c:v>6.5104166666679814E-4</c:v>
                </c:pt>
                <c:pt idx="4841">
                  <c:v>1.3227513227514738E-3</c:v>
                </c:pt>
                <c:pt idx="4842">
                  <c:v>9.5087163232964178E-3</c:v>
                </c:pt>
                <c:pt idx="4843">
                  <c:v>6.1646174863387942E-2</c:v>
                </c:pt>
                <c:pt idx="4844">
                  <c:v>6.5104166666679814E-4</c:v>
                </c:pt>
                <c:pt idx="4845">
                  <c:v>1.0416666666666938E-2</c:v>
                </c:pt>
                <c:pt idx="4846">
                  <c:v>6.9991251093613586E-3</c:v>
                </c:pt>
                <c:pt idx="4847">
                  <c:v>2.3437500000000038E-2</c:v>
                </c:pt>
                <c:pt idx="4848">
                  <c:v>1.1544011544011593E-2</c:v>
                </c:pt>
                <c:pt idx="4849">
                  <c:v>9.7949188858280165E-3</c:v>
                </c:pt>
                <c:pt idx="4850">
                  <c:v>1.0416666666666938E-2</c:v>
                </c:pt>
                <c:pt idx="4851">
                  <c:v>1.0416666666666938E-2</c:v>
                </c:pt>
                <c:pt idx="4852">
                  <c:v>6.5104166666679814E-4</c:v>
                </c:pt>
                <c:pt idx="4853">
                  <c:v>7.9772079772078366E-4</c:v>
                </c:pt>
                <c:pt idx="4854">
                  <c:v>1.0416666666666938E-2</c:v>
                </c:pt>
                <c:pt idx="4855">
                  <c:v>8.2236842105260497E-4</c:v>
                </c:pt>
                <c:pt idx="4856">
                  <c:v>1.0860484544695154E-2</c:v>
                </c:pt>
                <c:pt idx="4857">
                  <c:v>2.6284348864993989E-2</c:v>
                </c:pt>
                <c:pt idx="4858">
                  <c:v>4.7619047619047589E-2</c:v>
                </c:pt>
                <c:pt idx="4859">
                  <c:v>7.2580645161290175E-2</c:v>
                </c:pt>
                <c:pt idx="4860">
                  <c:v>4.7619047619047589E-2</c:v>
                </c:pt>
                <c:pt idx="4861">
                  <c:v>4.7619047619047589E-2</c:v>
                </c:pt>
                <c:pt idx="4862">
                  <c:v>1.0976702508960743E-2</c:v>
                </c:pt>
                <c:pt idx="4863">
                  <c:v>1.0416666666666938E-2</c:v>
                </c:pt>
                <c:pt idx="4864">
                  <c:v>6.5104166666679814E-4</c:v>
                </c:pt>
                <c:pt idx="4865">
                  <c:v>0.31598735366999908</c:v>
                </c:pt>
                <c:pt idx="4866">
                  <c:v>2.3437500000000038E-2</c:v>
                </c:pt>
                <c:pt idx="4867">
                  <c:v>3.097173828881227E-3</c:v>
                </c:pt>
                <c:pt idx="4868">
                  <c:v>6.1646174863387942E-2</c:v>
                </c:pt>
                <c:pt idx="4869">
                  <c:v>1.3881658858233923E-3</c:v>
                </c:pt>
                <c:pt idx="4870">
                  <c:v>1.2184508268059195E-2</c:v>
                </c:pt>
                <c:pt idx="4871">
                  <c:v>6.6666666666668883E-3</c:v>
                </c:pt>
                <c:pt idx="4872">
                  <c:v>6.5104166666679814E-4</c:v>
                </c:pt>
                <c:pt idx="4873">
                  <c:v>1.7076502732243888E-4</c:v>
                </c:pt>
                <c:pt idx="4874">
                  <c:v>1.0416666666666678E-2</c:v>
                </c:pt>
                <c:pt idx="4875">
                  <c:v>1.0416666666666678E-2</c:v>
                </c:pt>
                <c:pt idx="4876">
                  <c:v>3.9447731755424325E-3</c:v>
                </c:pt>
                <c:pt idx="4877">
                  <c:v>6.9991251093613586E-3</c:v>
                </c:pt>
                <c:pt idx="4878">
                  <c:v>1.5748031496063096E-2</c:v>
                </c:pt>
                <c:pt idx="4879">
                  <c:v>6.3001391032610054E-4</c:v>
                </c:pt>
                <c:pt idx="4880">
                  <c:v>3.4510761976748544E-2</c:v>
                </c:pt>
                <c:pt idx="4881">
                  <c:v>2.8892455858748077E-2</c:v>
                </c:pt>
                <c:pt idx="4882">
                  <c:v>6.3335679099226119E-2</c:v>
                </c:pt>
                <c:pt idx="4883">
                  <c:v>5.2837573385518748E-2</c:v>
                </c:pt>
                <c:pt idx="4884">
                  <c:v>6.3001391032610054E-4</c:v>
                </c:pt>
                <c:pt idx="4885">
                  <c:v>2.3266856600189956E-2</c:v>
                </c:pt>
                <c:pt idx="4886">
                  <c:v>5.1992351214369167E-2</c:v>
                </c:pt>
                <c:pt idx="4887">
                  <c:v>1.7505498439977611E-2</c:v>
                </c:pt>
                <c:pt idx="4888">
                  <c:v>3.97322455552271E-2</c:v>
                </c:pt>
                <c:pt idx="4889">
                  <c:v>9.1928663360524665E-6</c:v>
                </c:pt>
                <c:pt idx="4890">
                  <c:v>1.1437908496732143E-2</c:v>
                </c:pt>
                <c:pt idx="4891">
                  <c:v>4.7259288330718961E-3</c:v>
                </c:pt>
                <c:pt idx="4892">
                  <c:v>3.8620689655172485E-2</c:v>
                </c:pt>
                <c:pt idx="4893">
                  <c:v>2.3266856600189956E-2</c:v>
                </c:pt>
                <c:pt idx="4894">
                  <c:v>6.3001391032610054E-4</c:v>
                </c:pt>
                <c:pt idx="4895">
                  <c:v>2.3266856600189956E-2</c:v>
                </c:pt>
                <c:pt idx="4896">
                  <c:v>7.5142700758465348E-3</c:v>
                </c:pt>
                <c:pt idx="4897">
                  <c:v>2.4695592522723568E-2</c:v>
                </c:pt>
                <c:pt idx="4898">
                  <c:v>9.2748439582017519E-3</c:v>
                </c:pt>
                <c:pt idx="4899">
                  <c:v>2.3266856600189956E-2</c:v>
                </c:pt>
                <c:pt idx="4900">
                  <c:v>2.1164021164021368E-2</c:v>
                </c:pt>
                <c:pt idx="4901">
                  <c:v>2.9472443265542527E-4</c:v>
                </c:pt>
                <c:pt idx="4902">
                  <c:v>6.6666666666667001E-3</c:v>
                </c:pt>
                <c:pt idx="4903">
                  <c:v>1.0416666666666938E-2</c:v>
                </c:pt>
                <c:pt idx="4904">
                  <c:v>0</c:v>
                </c:pt>
                <c:pt idx="4905">
                  <c:v>2.3437500000000038E-2</c:v>
                </c:pt>
                <c:pt idx="4906">
                  <c:v>1.1321181931393752E-2</c:v>
                </c:pt>
                <c:pt idx="4907">
                  <c:v>5.5479452054813666E-4</c:v>
                </c:pt>
                <c:pt idx="4908">
                  <c:v>2.4132231404958876E-2</c:v>
                </c:pt>
                <c:pt idx="4909">
                  <c:v>1.1321181931393752E-2</c:v>
                </c:pt>
                <c:pt idx="4910">
                  <c:v>1.7123287671233084E-2</c:v>
                </c:pt>
                <c:pt idx="4911">
                  <c:v>6.803428031580995E-3</c:v>
                </c:pt>
                <c:pt idx="4912">
                  <c:v>7.1689542806360456E-3</c:v>
                </c:pt>
                <c:pt idx="4913">
                  <c:v>1.5802533629358694E-2</c:v>
                </c:pt>
                <c:pt idx="4914">
                  <c:v>1.9309616832796644E-5</c:v>
                </c:pt>
                <c:pt idx="4915">
                  <c:v>2.2071307300509393E-2</c:v>
                </c:pt>
                <c:pt idx="4916">
                  <c:v>6.5830617821238847E-6</c:v>
                </c:pt>
                <c:pt idx="4917">
                  <c:v>2.6990553306352656E-4</c:v>
                </c:pt>
                <c:pt idx="4918">
                  <c:v>1.0722176441785313E-2</c:v>
                </c:pt>
                <c:pt idx="4919">
                  <c:v>2.6128172212896254E-2</c:v>
                </c:pt>
                <c:pt idx="4920">
                  <c:v>2.7813436029097232E-2</c:v>
                </c:pt>
                <c:pt idx="4921">
                  <c:v>1.5802533629358694E-2</c:v>
                </c:pt>
                <c:pt idx="4922">
                  <c:v>7.1689542806360456E-3</c:v>
                </c:pt>
                <c:pt idx="4923">
                  <c:v>1.1898471662835088E-2</c:v>
                </c:pt>
                <c:pt idx="4924">
                  <c:v>6.6666666666668883E-3</c:v>
                </c:pt>
                <c:pt idx="4925">
                  <c:v>1.5380671622660358E-3</c:v>
                </c:pt>
                <c:pt idx="4926">
                  <c:v>1.5380671622660358E-3</c:v>
                </c:pt>
                <c:pt idx="4927">
                  <c:v>5.1906779661016922E-2</c:v>
                </c:pt>
                <c:pt idx="4928">
                  <c:v>3.097173828881227E-3</c:v>
                </c:pt>
                <c:pt idx="4929">
                  <c:v>1.0416666666666938E-2</c:v>
                </c:pt>
                <c:pt idx="4930">
                  <c:v>4.3744531933532539E-4</c:v>
                </c:pt>
                <c:pt idx="4931">
                  <c:v>1.0416666666666938E-2</c:v>
                </c:pt>
                <c:pt idx="4932">
                  <c:v>3.5433070866141662E-2</c:v>
                </c:pt>
                <c:pt idx="4933">
                  <c:v>3.5433070866141662E-2</c:v>
                </c:pt>
                <c:pt idx="4934">
                  <c:v>9.5498228433254333E-3</c:v>
                </c:pt>
                <c:pt idx="4935">
                  <c:v>2.5020424836602411E-3</c:v>
                </c:pt>
                <c:pt idx="4936">
                  <c:v>1.0416666666666938E-2</c:v>
                </c:pt>
                <c:pt idx="4937">
                  <c:v>2.3437500000000038E-2</c:v>
                </c:pt>
                <c:pt idx="4938">
                  <c:v>6.6666666666668883E-3</c:v>
                </c:pt>
                <c:pt idx="4939">
                  <c:v>0.15904815904815897</c:v>
                </c:pt>
                <c:pt idx="4940">
                  <c:v>0.15904815904815897</c:v>
                </c:pt>
                <c:pt idx="4941">
                  <c:v>1.2487512487511664E-3</c:v>
                </c:pt>
                <c:pt idx="4942">
                  <c:v>1.6079158936301841E-2</c:v>
                </c:pt>
                <c:pt idx="4943">
                  <c:v>3.0131826741996361E-2</c:v>
                </c:pt>
                <c:pt idx="4944">
                  <c:v>4.7303812974016021E-3</c:v>
                </c:pt>
                <c:pt idx="4945">
                  <c:v>6.3593004769475214E-3</c:v>
                </c:pt>
                <c:pt idx="4946">
                  <c:v>1.0018862960039907E-2</c:v>
                </c:pt>
                <c:pt idx="4947">
                  <c:v>5.6979504612224329E-4</c:v>
                </c:pt>
                <c:pt idx="4948">
                  <c:v>6.696428571428702E-3</c:v>
                </c:pt>
                <c:pt idx="4949">
                  <c:v>4.3744531933532539E-4</c:v>
                </c:pt>
                <c:pt idx="4950">
                  <c:v>6.147540983606598E-3</c:v>
                </c:pt>
                <c:pt idx="4951">
                  <c:v>4.3744531933532539E-4</c:v>
                </c:pt>
                <c:pt idx="4952">
                  <c:v>6.5104166666679814E-4</c:v>
                </c:pt>
                <c:pt idx="4953">
                  <c:v>0</c:v>
                </c:pt>
                <c:pt idx="4954">
                  <c:v>4.3744531933532539E-4</c:v>
                </c:pt>
                <c:pt idx="4955">
                  <c:v>3.2327586206897744E-3</c:v>
                </c:pt>
                <c:pt idx="4956">
                  <c:v>2.6610187900511658E-3</c:v>
                </c:pt>
                <c:pt idx="4957">
                  <c:v>2.3437500000000038E-2</c:v>
                </c:pt>
                <c:pt idx="4958">
                  <c:v>9.6164788892682974E-3</c:v>
                </c:pt>
                <c:pt idx="4959">
                  <c:v>4.3744531933532539E-4</c:v>
                </c:pt>
                <c:pt idx="4960">
                  <c:v>5.1694337408624488E-3</c:v>
                </c:pt>
                <c:pt idx="4961">
                  <c:v>1.5447450076426115E-3</c:v>
                </c:pt>
                <c:pt idx="4962">
                  <c:v>3.8805107558722615E-2</c:v>
                </c:pt>
                <c:pt idx="4963">
                  <c:v>1.0635034257081455E-2</c:v>
                </c:pt>
                <c:pt idx="4964">
                  <c:v>5.9708436724565772E-2</c:v>
                </c:pt>
                <c:pt idx="4965">
                  <c:v>4.3162698545473548E-2</c:v>
                </c:pt>
                <c:pt idx="4966">
                  <c:v>1.0635034257081455E-2</c:v>
                </c:pt>
                <c:pt idx="4967">
                  <c:v>5.9708436724565772E-2</c:v>
                </c:pt>
                <c:pt idx="4968">
                  <c:v>1.3832487141505839E-2</c:v>
                </c:pt>
                <c:pt idx="4969">
                  <c:v>6.1454293737771293E-4</c:v>
                </c:pt>
                <c:pt idx="4970">
                  <c:v>1.0635034257081455E-2</c:v>
                </c:pt>
                <c:pt idx="4971">
                  <c:v>3.5256410256410152E-2</c:v>
                </c:pt>
                <c:pt idx="4972">
                  <c:v>6.1454293737771293E-4</c:v>
                </c:pt>
                <c:pt idx="4973">
                  <c:v>1.2217470983507449E-3</c:v>
                </c:pt>
                <c:pt idx="4974">
                  <c:v>5.9999999999999928E-2</c:v>
                </c:pt>
                <c:pt idx="4975">
                  <c:v>6.5104166666679814E-4</c:v>
                </c:pt>
                <c:pt idx="4976">
                  <c:v>3.5677879714578532E-3</c:v>
                </c:pt>
                <c:pt idx="4977">
                  <c:v>2.66666666666668E-2</c:v>
                </c:pt>
                <c:pt idx="4978">
                  <c:v>4.3744531933532539E-4</c:v>
                </c:pt>
                <c:pt idx="4979">
                  <c:v>7.0275897969807556E-3</c:v>
                </c:pt>
                <c:pt idx="4980">
                  <c:v>1.0416666666666938E-2</c:v>
                </c:pt>
                <c:pt idx="4981">
                  <c:v>2.3437500000000038E-2</c:v>
                </c:pt>
                <c:pt idx="4982">
                  <c:v>2.3011176857331882E-3</c:v>
                </c:pt>
                <c:pt idx="4983">
                  <c:v>6.9991251093613586E-3</c:v>
                </c:pt>
                <c:pt idx="4984">
                  <c:v>1.0416666666666938E-2</c:v>
                </c:pt>
                <c:pt idx="4985">
                  <c:v>7.4992347719621596E-3</c:v>
                </c:pt>
                <c:pt idx="4986">
                  <c:v>1.3227513227514738E-3</c:v>
                </c:pt>
                <c:pt idx="4987">
                  <c:v>4.3744531933532539E-4</c:v>
                </c:pt>
                <c:pt idx="4988">
                  <c:v>1.5748031496063096E-2</c:v>
                </c:pt>
                <c:pt idx="4989">
                  <c:v>1.0416666666666938E-2</c:v>
                </c:pt>
                <c:pt idx="4990">
                  <c:v>4.3744531933532539E-4</c:v>
                </c:pt>
                <c:pt idx="4991">
                  <c:v>6.5104166666679814E-4</c:v>
                </c:pt>
                <c:pt idx="4992">
                  <c:v>4.0054474084904275E-5</c:v>
                </c:pt>
                <c:pt idx="4993">
                  <c:v>2.3437500000000038E-2</c:v>
                </c:pt>
                <c:pt idx="4994">
                  <c:v>3.396141738429119E-2</c:v>
                </c:pt>
                <c:pt idx="4995">
                  <c:v>1.0736842105263183E-2</c:v>
                </c:pt>
                <c:pt idx="4996">
                  <c:v>3.1090848834183539E-3</c:v>
                </c:pt>
                <c:pt idx="4997">
                  <c:v>2.7100623531146526E-3</c:v>
                </c:pt>
                <c:pt idx="4998">
                  <c:v>7.0748304981301776E-3</c:v>
                </c:pt>
                <c:pt idx="4999">
                  <c:v>6.4499484004128737E-4</c:v>
                </c:pt>
                <c:pt idx="5000">
                  <c:v>6.4499484004128737E-4</c:v>
                </c:pt>
                <c:pt idx="5001">
                  <c:v>1.998950950541064E-3</c:v>
                </c:pt>
                <c:pt idx="5002">
                  <c:v>3.5256410256410152E-2</c:v>
                </c:pt>
                <c:pt idx="5003">
                  <c:v>8.5237343301860988E-3</c:v>
                </c:pt>
                <c:pt idx="5004">
                  <c:v>4.2397920382006684E-3</c:v>
                </c:pt>
                <c:pt idx="5005">
                  <c:v>6.912845219296887E-3</c:v>
                </c:pt>
                <c:pt idx="5006">
                  <c:v>3.2805032805033468E-3</c:v>
                </c:pt>
                <c:pt idx="5007">
                  <c:v>6.912845219296887E-3</c:v>
                </c:pt>
                <c:pt idx="5008">
                  <c:v>2.3319200484554808E-2</c:v>
                </c:pt>
                <c:pt idx="5009">
                  <c:v>8.0235185375374524E-3</c:v>
                </c:pt>
                <c:pt idx="5010">
                  <c:v>2.0748482286943332E-3</c:v>
                </c:pt>
                <c:pt idx="5011">
                  <c:v>3.1173826173826382E-3</c:v>
                </c:pt>
                <c:pt idx="5012">
                  <c:v>2.0748482286943332E-3</c:v>
                </c:pt>
                <c:pt idx="5013">
                  <c:v>3.2859412250514988E-3</c:v>
                </c:pt>
                <c:pt idx="5014">
                  <c:v>1.5664515664515603E-2</c:v>
                </c:pt>
                <c:pt idx="5015">
                  <c:v>6.8740783026497582E-3</c:v>
                </c:pt>
                <c:pt idx="5016">
                  <c:v>6.8740783026497582E-3</c:v>
                </c:pt>
                <c:pt idx="5017">
                  <c:v>2.3319200484554808E-2</c:v>
                </c:pt>
                <c:pt idx="5018">
                  <c:v>2.2431774200642147E-2</c:v>
                </c:pt>
                <c:pt idx="5019">
                  <c:v>4.6346965136773426E-3</c:v>
                </c:pt>
                <c:pt idx="5020">
                  <c:v>1.1403093434343434E-2</c:v>
                </c:pt>
                <c:pt idx="5021">
                  <c:v>2.5342519996831734E-3</c:v>
                </c:pt>
                <c:pt idx="5022">
                  <c:v>4.7833649588867738E-3</c:v>
                </c:pt>
                <c:pt idx="5023">
                  <c:v>1.4232384507699463E-2</c:v>
                </c:pt>
                <c:pt idx="5024">
                  <c:v>6.5104166666679814E-4</c:v>
                </c:pt>
                <c:pt idx="5025">
                  <c:v>3.5691696033252544E-3</c:v>
                </c:pt>
                <c:pt idx="5026">
                  <c:v>1.3227513227514738E-3</c:v>
                </c:pt>
                <c:pt idx="5027">
                  <c:v>1.0416666666666938E-2</c:v>
                </c:pt>
                <c:pt idx="5028">
                  <c:v>2.6799007444168869E-3</c:v>
                </c:pt>
                <c:pt idx="5029">
                  <c:v>8.9605734767043196E-4</c:v>
                </c:pt>
                <c:pt idx="5030">
                  <c:v>1.3831967213114787E-2</c:v>
                </c:pt>
                <c:pt idx="5031">
                  <c:v>2.3437500000000038E-2</c:v>
                </c:pt>
                <c:pt idx="5032">
                  <c:v>2.3437500000000038E-2</c:v>
                </c:pt>
                <c:pt idx="5033">
                  <c:v>4.2278593680465113E-3</c:v>
                </c:pt>
                <c:pt idx="5034">
                  <c:v>4.9671592775041122E-2</c:v>
                </c:pt>
                <c:pt idx="5035">
                  <c:v>4.0093440122044327E-2</c:v>
                </c:pt>
                <c:pt idx="5036">
                  <c:v>1.8057963834530923E-3</c:v>
                </c:pt>
                <c:pt idx="5037">
                  <c:v>7.5520178745984738E-3</c:v>
                </c:pt>
                <c:pt idx="5038">
                  <c:v>9.8324757578804288E-3</c:v>
                </c:pt>
                <c:pt idx="5039">
                  <c:v>2.8133248864953757E-3</c:v>
                </c:pt>
                <c:pt idx="5040">
                  <c:v>1.571009635525757E-2</c:v>
                </c:pt>
                <c:pt idx="5041">
                  <c:v>5.7836899942167346E-4</c:v>
                </c:pt>
                <c:pt idx="5042">
                  <c:v>1.0860484544695154E-2</c:v>
                </c:pt>
                <c:pt idx="5043">
                  <c:v>3.264986287057643E-3</c:v>
                </c:pt>
                <c:pt idx="5044">
                  <c:v>4.6535436735049954E-5</c:v>
                </c:pt>
                <c:pt idx="5045">
                  <c:v>1.047047326539163E-2</c:v>
                </c:pt>
                <c:pt idx="5046">
                  <c:v>4.7619047619047589E-2</c:v>
                </c:pt>
                <c:pt idx="5047">
                  <c:v>1.0416666666666938E-2</c:v>
                </c:pt>
                <c:pt idx="5048">
                  <c:v>4.3744531933532539E-4</c:v>
                </c:pt>
                <c:pt idx="5049">
                  <c:v>6.5104166666679814E-4</c:v>
                </c:pt>
                <c:pt idx="5050">
                  <c:v>6.6666666666668883E-3</c:v>
                </c:pt>
                <c:pt idx="5051">
                  <c:v>2.3437500000000038E-2</c:v>
                </c:pt>
                <c:pt idx="5052">
                  <c:v>1.3227513227514738E-3</c:v>
                </c:pt>
                <c:pt idx="5053">
                  <c:v>1.3888888888888959E-2</c:v>
                </c:pt>
                <c:pt idx="5054">
                  <c:v>4.3744531933532539E-4</c:v>
                </c:pt>
                <c:pt idx="5055">
                  <c:v>6.6666666666667001E-3</c:v>
                </c:pt>
                <c:pt idx="5056">
                  <c:v>2.976190476190496E-3</c:v>
                </c:pt>
                <c:pt idx="5057">
                  <c:v>7.8447193831896324E-5</c:v>
                </c:pt>
                <c:pt idx="5058">
                  <c:v>1.3227513227514738E-3</c:v>
                </c:pt>
                <c:pt idx="5059">
                  <c:v>2.66666666666668E-2</c:v>
                </c:pt>
                <c:pt idx="5060">
                  <c:v>2.1164021164021368E-2</c:v>
                </c:pt>
                <c:pt idx="5061">
                  <c:v>5.7915057915058294E-3</c:v>
                </c:pt>
                <c:pt idx="5062">
                  <c:v>5.8269506418901005E-4</c:v>
                </c:pt>
                <c:pt idx="5063">
                  <c:v>1.6112919338532523E-6</c:v>
                </c:pt>
                <c:pt idx="5064">
                  <c:v>4.8166119594678422E-4</c:v>
                </c:pt>
                <c:pt idx="5065">
                  <c:v>2.5322288310140505E-2</c:v>
                </c:pt>
                <c:pt idx="5066">
                  <c:v>6.3384209725667734E-4</c:v>
                </c:pt>
                <c:pt idx="5067">
                  <c:v>6.4885408363669295E-2</c:v>
                </c:pt>
                <c:pt idx="5068">
                  <c:v>5.0717591040167116E-4</c:v>
                </c:pt>
                <c:pt idx="5069">
                  <c:v>5.9809968900877584E-3</c:v>
                </c:pt>
                <c:pt idx="5070">
                  <c:v>2.5573443755261934E-2</c:v>
                </c:pt>
                <c:pt idx="5071">
                  <c:v>6.9108329977891425E-4</c:v>
                </c:pt>
                <c:pt idx="5072">
                  <c:v>1.6238691914366072E-3</c:v>
                </c:pt>
                <c:pt idx="5073">
                  <c:v>1.3305613305613058E-2</c:v>
                </c:pt>
                <c:pt idx="5074">
                  <c:v>6.3384209725667734E-4</c:v>
                </c:pt>
                <c:pt idx="5075">
                  <c:v>1.2607253603016325E-2</c:v>
                </c:pt>
                <c:pt idx="5076">
                  <c:v>1.1514473052934779E-2</c:v>
                </c:pt>
                <c:pt idx="5077">
                  <c:v>6.1147119970464894E-5</c:v>
                </c:pt>
                <c:pt idx="5078">
                  <c:v>2.976190476190496E-3</c:v>
                </c:pt>
                <c:pt idx="5079">
                  <c:v>1.0416666666666938E-2</c:v>
                </c:pt>
                <c:pt idx="5080">
                  <c:v>6.9991251093613586E-3</c:v>
                </c:pt>
                <c:pt idx="5081">
                  <c:v>9.5338983050847672E-3</c:v>
                </c:pt>
                <c:pt idx="5082">
                  <c:v>1.1954992967651196E-2</c:v>
                </c:pt>
                <c:pt idx="5083">
                  <c:v>6.6920091866635419E-3</c:v>
                </c:pt>
                <c:pt idx="5084">
                  <c:v>6.6666666666668883E-3</c:v>
                </c:pt>
                <c:pt idx="5085">
                  <c:v>6.5104166666679814E-4</c:v>
                </c:pt>
                <c:pt idx="5086">
                  <c:v>1.701680672268882E-3</c:v>
                </c:pt>
                <c:pt idx="5087">
                  <c:v>3.4027777777771956E-4</c:v>
                </c:pt>
                <c:pt idx="5088">
                  <c:v>1.1093333333333358E-2</c:v>
                </c:pt>
                <c:pt idx="5089">
                  <c:v>8.230849610162017E-4</c:v>
                </c:pt>
                <c:pt idx="5090">
                  <c:v>1.6774193548387228E-2</c:v>
                </c:pt>
                <c:pt idx="5091">
                  <c:v>6.1542664985288617E-3</c:v>
                </c:pt>
                <c:pt idx="5092">
                  <c:v>1.6774193548387228E-2</c:v>
                </c:pt>
                <c:pt idx="5093">
                  <c:v>2.3076923076923002E-2</c:v>
                </c:pt>
                <c:pt idx="5094">
                  <c:v>3.4193245778610694E-3</c:v>
                </c:pt>
                <c:pt idx="5095">
                  <c:v>2.3076923076923002E-2</c:v>
                </c:pt>
                <c:pt idx="5096">
                  <c:v>8.7609439435923694E-3</c:v>
                </c:pt>
                <c:pt idx="5097">
                  <c:v>3.4380165289256158E-2</c:v>
                </c:pt>
                <c:pt idx="5098">
                  <c:v>2.8415300546448297E-2</c:v>
                </c:pt>
                <c:pt idx="5099">
                  <c:v>1.2834538680692668E-2</c:v>
                </c:pt>
                <c:pt idx="5100">
                  <c:v>7.9756450446115911E-4</c:v>
                </c:pt>
                <c:pt idx="5101">
                  <c:v>1.291774402068515E-2</c:v>
                </c:pt>
                <c:pt idx="5102">
                  <c:v>2.3076923076923002E-2</c:v>
                </c:pt>
                <c:pt idx="5103">
                  <c:v>4.2012707056953919E-3</c:v>
                </c:pt>
                <c:pt idx="5104">
                  <c:v>2.254742547425468E-2</c:v>
                </c:pt>
                <c:pt idx="5105">
                  <c:v>2.254742547425468E-2</c:v>
                </c:pt>
                <c:pt idx="5106">
                  <c:v>2.0430001371177967E-2</c:v>
                </c:pt>
                <c:pt idx="5107">
                  <c:v>5.4256410256409051E-4</c:v>
                </c:pt>
                <c:pt idx="5108">
                  <c:v>2.254742547425468E-2</c:v>
                </c:pt>
                <c:pt idx="5109">
                  <c:v>1.1093333333333358E-2</c:v>
                </c:pt>
                <c:pt idx="5110">
                  <c:v>1.1093333333333358E-2</c:v>
                </c:pt>
                <c:pt idx="5111">
                  <c:v>4.2426246432950634E-3</c:v>
                </c:pt>
                <c:pt idx="5112">
                  <c:v>1.3882385798893663E-3</c:v>
                </c:pt>
                <c:pt idx="5113">
                  <c:v>1.6634219670272784E-2</c:v>
                </c:pt>
                <c:pt idx="5114">
                  <c:v>2.9071274746015736E-3</c:v>
                </c:pt>
                <c:pt idx="5115">
                  <c:v>6.8310152343768109E-4</c:v>
                </c:pt>
                <c:pt idx="5116">
                  <c:v>2.893719471259801E-3</c:v>
                </c:pt>
                <c:pt idx="5117">
                  <c:v>6.8310152343768109E-4</c:v>
                </c:pt>
                <c:pt idx="5118">
                  <c:v>6.8310152343768109E-4</c:v>
                </c:pt>
                <c:pt idx="5119">
                  <c:v>6.8310152343768109E-4</c:v>
                </c:pt>
                <c:pt idx="5120">
                  <c:v>4.2441218911805362E-4</c:v>
                </c:pt>
                <c:pt idx="5121">
                  <c:v>1.5896103896103946E-2</c:v>
                </c:pt>
                <c:pt idx="5122">
                  <c:v>1.0513296227581837E-2</c:v>
                </c:pt>
                <c:pt idx="5123">
                  <c:v>8.3184789067137404E-4</c:v>
                </c:pt>
                <c:pt idx="5124">
                  <c:v>7.204142262965737E-3</c:v>
                </c:pt>
                <c:pt idx="5125">
                  <c:v>4.2441218911805362E-4</c:v>
                </c:pt>
                <c:pt idx="5126">
                  <c:v>1.0513296227581837E-2</c:v>
                </c:pt>
                <c:pt idx="5127">
                  <c:v>2.384313725490185E-2</c:v>
                </c:pt>
                <c:pt idx="5128">
                  <c:v>1.998950950541064E-3</c:v>
                </c:pt>
                <c:pt idx="5129">
                  <c:v>6.4499484004128737E-4</c:v>
                </c:pt>
                <c:pt idx="5130">
                  <c:v>3.6053130929791309E-2</c:v>
                </c:pt>
                <c:pt idx="5131">
                  <c:v>5.7836899942167346E-4</c:v>
                </c:pt>
                <c:pt idx="5132">
                  <c:v>1.0722176441785313E-2</c:v>
                </c:pt>
                <c:pt idx="5133">
                  <c:v>1.6079158936301841E-2</c:v>
                </c:pt>
                <c:pt idx="5134">
                  <c:v>4.4649565310722381E-2</c:v>
                </c:pt>
                <c:pt idx="5135">
                  <c:v>1.0635034257081455E-2</c:v>
                </c:pt>
                <c:pt idx="5136">
                  <c:v>6.1454293737771293E-4</c:v>
                </c:pt>
                <c:pt idx="5137">
                  <c:v>5.7610241820768043E-2</c:v>
                </c:pt>
                <c:pt idx="5138">
                  <c:v>1.0416666666666938E-2</c:v>
                </c:pt>
                <c:pt idx="5139">
                  <c:v>6.6666666666668883E-3</c:v>
                </c:pt>
                <c:pt idx="5140">
                  <c:v>2.976190476190496E-3</c:v>
                </c:pt>
                <c:pt idx="5141">
                  <c:v>4.7501643655489929E-2</c:v>
                </c:pt>
                <c:pt idx="5142">
                  <c:v>4.7501643655489929E-2</c:v>
                </c:pt>
                <c:pt idx="5143">
                  <c:v>3.8374521406195752E-2</c:v>
                </c:pt>
                <c:pt idx="5144">
                  <c:v>1.5021643429104134E-2</c:v>
                </c:pt>
                <c:pt idx="5145">
                  <c:v>1.7014850774460166E-4</c:v>
                </c:pt>
                <c:pt idx="5146">
                  <c:v>1.0296789824349027E-2</c:v>
                </c:pt>
                <c:pt idx="5147">
                  <c:v>2.384313725490185E-2</c:v>
                </c:pt>
                <c:pt idx="5148">
                  <c:v>1.0736842105263183E-2</c:v>
                </c:pt>
                <c:pt idx="5149">
                  <c:v>6.4499484004128737E-4</c:v>
                </c:pt>
                <c:pt idx="5150">
                  <c:v>4.2294743609594991E-7</c:v>
                </c:pt>
                <c:pt idx="5151">
                  <c:v>1.2487512487511664E-3</c:v>
                </c:pt>
                <c:pt idx="5152">
                  <c:v>2.8937243128224797E-2</c:v>
                </c:pt>
                <c:pt idx="5153">
                  <c:v>1.7937318363454715E-2</c:v>
                </c:pt>
                <c:pt idx="5154">
                  <c:v>3.7810201162474708E-3</c:v>
                </c:pt>
                <c:pt idx="5155">
                  <c:v>3.7810201162474708E-3</c:v>
                </c:pt>
                <c:pt idx="5156">
                  <c:v>8.748826930645115E-2</c:v>
                </c:pt>
                <c:pt idx="5157">
                  <c:v>2.6618118723383019E-3</c:v>
                </c:pt>
                <c:pt idx="5158">
                  <c:v>4.8995104274607244E-2</c:v>
                </c:pt>
                <c:pt idx="5159">
                  <c:v>1.1622044230739899E-2</c:v>
                </c:pt>
                <c:pt idx="5160">
                  <c:v>2.1080806712547868E-2</c:v>
                </c:pt>
                <c:pt idx="5161">
                  <c:v>2.3319200484554808E-2</c:v>
                </c:pt>
                <c:pt idx="5162">
                  <c:v>3.2805032805033468E-3</c:v>
                </c:pt>
                <c:pt idx="5163">
                  <c:v>2.3319200484554808E-2</c:v>
                </c:pt>
                <c:pt idx="5164">
                  <c:v>8.7558866083207541E-3</c:v>
                </c:pt>
                <c:pt idx="5165">
                  <c:v>1.333534886166575E-3</c:v>
                </c:pt>
                <c:pt idx="5166">
                  <c:v>6.5852868241156682E-3</c:v>
                </c:pt>
                <c:pt idx="5167">
                  <c:v>7.6854722363916472E-3</c:v>
                </c:pt>
                <c:pt idx="5168">
                  <c:v>8.1155439734529149E-3</c:v>
                </c:pt>
                <c:pt idx="5169">
                  <c:v>1.6079158936301841E-2</c:v>
                </c:pt>
                <c:pt idx="5170">
                  <c:v>3.2805032805033468E-3</c:v>
                </c:pt>
                <c:pt idx="5171">
                  <c:v>3.6111276782918693E-2</c:v>
                </c:pt>
                <c:pt idx="5172">
                  <c:v>3.5256410256410152E-2</c:v>
                </c:pt>
                <c:pt idx="5173">
                  <c:v>1.6079158936301841E-2</c:v>
                </c:pt>
                <c:pt idx="5174">
                  <c:v>4.3171114599686502E-3</c:v>
                </c:pt>
                <c:pt idx="5175">
                  <c:v>1.7538641134146823E-2</c:v>
                </c:pt>
                <c:pt idx="5176">
                  <c:v>4.3744531933532539E-4</c:v>
                </c:pt>
                <c:pt idx="5177">
                  <c:v>4.3744531933532539E-4</c:v>
                </c:pt>
                <c:pt idx="5178">
                  <c:v>2.1164021164021368E-2</c:v>
                </c:pt>
                <c:pt idx="5179">
                  <c:v>2.06625683060109E-2</c:v>
                </c:pt>
                <c:pt idx="5180">
                  <c:v>8.676036786403832E-5</c:v>
                </c:pt>
                <c:pt idx="5181">
                  <c:v>2.1517697988286184E-2</c:v>
                </c:pt>
                <c:pt idx="5182">
                  <c:v>1.7076502732243888E-4</c:v>
                </c:pt>
                <c:pt idx="5183">
                  <c:v>6.147540983606598E-3</c:v>
                </c:pt>
                <c:pt idx="5184">
                  <c:v>4.7233468286099669E-3</c:v>
                </c:pt>
                <c:pt idx="5185">
                  <c:v>7.0921985815603312E-3</c:v>
                </c:pt>
                <c:pt idx="5186">
                  <c:v>1.5748031496063096E-2</c:v>
                </c:pt>
                <c:pt idx="5187">
                  <c:v>2.3437500000000038E-2</c:v>
                </c:pt>
                <c:pt idx="5188">
                  <c:v>2.1164021164021368E-2</c:v>
                </c:pt>
                <c:pt idx="5189">
                  <c:v>9.6164788892682974E-3</c:v>
                </c:pt>
                <c:pt idx="5190">
                  <c:v>4.3744531933532539E-4</c:v>
                </c:pt>
                <c:pt idx="5191">
                  <c:v>1.7005032101336127E-2</c:v>
                </c:pt>
                <c:pt idx="5192">
                  <c:v>1.7076502732243888E-4</c:v>
                </c:pt>
                <c:pt idx="5193">
                  <c:v>4.3744531933532539E-4</c:v>
                </c:pt>
                <c:pt idx="5194">
                  <c:v>1.6111991547807809E-2</c:v>
                </c:pt>
                <c:pt idx="5195">
                  <c:v>6.9991251093613586E-3</c:v>
                </c:pt>
                <c:pt idx="5196">
                  <c:v>7.8418594547626758E-2</c:v>
                </c:pt>
                <c:pt idx="5197">
                  <c:v>1.7813116370809023E-2</c:v>
                </c:pt>
                <c:pt idx="5198">
                  <c:v>8.9605734767043196E-4</c:v>
                </c:pt>
                <c:pt idx="5199">
                  <c:v>3.1429434874584439E-2</c:v>
                </c:pt>
                <c:pt idx="5200">
                  <c:v>4.9554781262098134E-2</c:v>
                </c:pt>
                <c:pt idx="5201">
                  <c:v>3.9447731755424325E-3</c:v>
                </c:pt>
                <c:pt idx="5202">
                  <c:v>2.5864707682889666E-2</c:v>
                </c:pt>
                <c:pt idx="5203">
                  <c:v>1.0416666666666938E-2</c:v>
                </c:pt>
                <c:pt idx="5204">
                  <c:v>1.0416666666666938E-2</c:v>
                </c:pt>
                <c:pt idx="5205">
                  <c:v>1.5748031496063096E-2</c:v>
                </c:pt>
                <c:pt idx="5206">
                  <c:v>0.13462938692296489</c:v>
                </c:pt>
                <c:pt idx="5207">
                  <c:v>4.3744531933532539E-4</c:v>
                </c:pt>
                <c:pt idx="5208">
                  <c:v>2.5322671156004718E-2</c:v>
                </c:pt>
                <c:pt idx="5209">
                  <c:v>3.5433070866141662E-2</c:v>
                </c:pt>
                <c:pt idx="5210">
                  <c:v>2.3437500000000038E-2</c:v>
                </c:pt>
                <c:pt idx="5211">
                  <c:v>4.1666666666666874E-3</c:v>
                </c:pt>
                <c:pt idx="5212">
                  <c:v>2.3437500000000038E-2</c:v>
                </c:pt>
                <c:pt idx="5213">
                  <c:v>1.4455612061025726E-2</c:v>
                </c:pt>
                <c:pt idx="5214">
                  <c:v>9.2864044168391186E-3</c:v>
                </c:pt>
                <c:pt idx="5215">
                  <c:v>2.2045088566827672E-2</c:v>
                </c:pt>
                <c:pt idx="5216">
                  <c:v>1.5143929912390262E-3</c:v>
                </c:pt>
                <c:pt idx="5217">
                  <c:v>1.3711967545638812E-2</c:v>
                </c:pt>
                <c:pt idx="5218">
                  <c:v>2.76593994241052E-2</c:v>
                </c:pt>
                <c:pt idx="5219">
                  <c:v>2.76593994241052E-2</c:v>
                </c:pt>
                <c:pt idx="5220">
                  <c:v>2.3719165085388773E-2</c:v>
                </c:pt>
                <c:pt idx="5221">
                  <c:v>9.9987871437233998E-3</c:v>
                </c:pt>
                <c:pt idx="5222">
                  <c:v>2.8616852146261919E-3</c:v>
                </c:pt>
                <c:pt idx="5223">
                  <c:v>3.5868005738880875E-2</c:v>
                </c:pt>
                <c:pt idx="5224">
                  <c:v>3.5868005738880875E-2</c:v>
                </c:pt>
                <c:pt idx="5225">
                  <c:v>6.1176470588236893E-3</c:v>
                </c:pt>
                <c:pt idx="5226">
                  <c:v>3.6199095022618254E-4</c:v>
                </c:pt>
                <c:pt idx="5227">
                  <c:v>1.3840830449813422E-4</c:v>
                </c:pt>
                <c:pt idx="5228">
                  <c:v>7.204142262965737E-3</c:v>
                </c:pt>
                <c:pt idx="5229">
                  <c:v>7.2326451241652937E-3</c:v>
                </c:pt>
                <c:pt idx="5230">
                  <c:v>6.8310152343768109E-4</c:v>
                </c:pt>
                <c:pt idx="5231">
                  <c:v>3.7610205677433093E-3</c:v>
                </c:pt>
                <c:pt idx="5232">
                  <c:v>1.3882385798893663E-3</c:v>
                </c:pt>
                <c:pt idx="5233">
                  <c:v>6.9991251093613586E-3</c:v>
                </c:pt>
                <c:pt idx="5234">
                  <c:v>6.5104166666679814E-4</c:v>
                </c:pt>
                <c:pt idx="5235">
                  <c:v>1.0087323095453413E-2</c:v>
                </c:pt>
                <c:pt idx="5236">
                  <c:v>9.8360655737704847E-2</c:v>
                </c:pt>
                <c:pt idx="5237">
                  <c:v>2.1164021164021368E-2</c:v>
                </c:pt>
                <c:pt idx="5238">
                  <c:v>6.5104166666679814E-4</c:v>
                </c:pt>
                <c:pt idx="5239">
                  <c:v>1.3774104683197297E-3</c:v>
                </c:pt>
                <c:pt idx="5240">
                  <c:v>2.976190476190496E-3</c:v>
                </c:pt>
                <c:pt idx="5241">
                  <c:v>1.3888888888888959E-2</c:v>
                </c:pt>
                <c:pt idx="5242">
                  <c:v>5.092946269416095E-4</c:v>
                </c:pt>
                <c:pt idx="5243">
                  <c:v>1.3227513227514738E-3</c:v>
                </c:pt>
                <c:pt idx="5244">
                  <c:v>1.263532952812311E-2</c:v>
                </c:pt>
                <c:pt idx="5245">
                  <c:v>1.6079158936301841E-2</c:v>
                </c:pt>
                <c:pt idx="5246">
                  <c:v>1.6079158936301841E-2</c:v>
                </c:pt>
                <c:pt idx="5247">
                  <c:v>1.0860484544695154E-2</c:v>
                </c:pt>
                <c:pt idx="5248">
                  <c:v>1.0860484544695154E-2</c:v>
                </c:pt>
                <c:pt idx="5249">
                  <c:v>2.4291497975707918E-3</c:v>
                </c:pt>
                <c:pt idx="5250">
                  <c:v>2.3199023199023172E-2</c:v>
                </c:pt>
                <c:pt idx="5251">
                  <c:v>6.5104166666679814E-4</c:v>
                </c:pt>
                <c:pt idx="5252">
                  <c:v>1.0416666666666938E-2</c:v>
                </c:pt>
                <c:pt idx="5253">
                  <c:v>6.9991251093613586E-3</c:v>
                </c:pt>
                <c:pt idx="5254">
                  <c:v>1.3774104683197297E-3</c:v>
                </c:pt>
                <c:pt idx="5255">
                  <c:v>1.6203703703703606E-2</c:v>
                </c:pt>
                <c:pt idx="5256">
                  <c:v>4.7619047619047589E-2</c:v>
                </c:pt>
                <c:pt idx="5257">
                  <c:v>2.8821638399291688E-3</c:v>
                </c:pt>
                <c:pt idx="5258">
                  <c:v>2.8403967538322944E-2</c:v>
                </c:pt>
                <c:pt idx="5259">
                  <c:v>1.0416666666666938E-2</c:v>
                </c:pt>
                <c:pt idx="5260">
                  <c:v>1.3227513227514738E-3</c:v>
                </c:pt>
                <c:pt idx="5261">
                  <c:v>7.2580645161290175E-2</c:v>
                </c:pt>
                <c:pt idx="5262">
                  <c:v>1.587301587301774E-3</c:v>
                </c:pt>
                <c:pt idx="5263">
                  <c:v>4.3744531933532539E-4</c:v>
                </c:pt>
                <c:pt idx="5264">
                  <c:v>6.6666666666668883E-3</c:v>
                </c:pt>
                <c:pt idx="5265">
                  <c:v>1.0674540086304819E-2</c:v>
                </c:pt>
                <c:pt idx="5266">
                  <c:v>2.6835345984281959E-3</c:v>
                </c:pt>
                <c:pt idx="5267">
                  <c:v>1.0674540086304819E-2</c:v>
                </c:pt>
                <c:pt idx="5268">
                  <c:v>1.6700412194780125E-3</c:v>
                </c:pt>
                <c:pt idx="5269">
                  <c:v>2.7578724387234592E-3</c:v>
                </c:pt>
                <c:pt idx="5270">
                  <c:v>1.6147503435639105E-2</c:v>
                </c:pt>
                <c:pt idx="5271">
                  <c:v>8.2256169212689811E-3</c:v>
                </c:pt>
                <c:pt idx="5272">
                  <c:v>1.8814845942505654E-2</c:v>
                </c:pt>
                <c:pt idx="5273">
                  <c:v>1.0416666666666938E-2</c:v>
                </c:pt>
                <c:pt idx="5274">
                  <c:v>1.0416666666666938E-2</c:v>
                </c:pt>
                <c:pt idx="5275">
                  <c:v>2.3437500000000038E-2</c:v>
                </c:pt>
                <c:pt idx="5276">
                  <c:v>4.3744531933532539E-4</c:v>
                </c:pt>
                <c:pt idx="5277">
                  <c:v>1.0416666666666938E-2</c:v>
                </c:pt>
                <c:pt idx="5278">
                  <c:v>1.3054830287208905E-3</c:v>
                </c:pt>
                <c:pt idx="5279">
                  <c:v>1.0416666666666938E-2</c:v>
                </c:pt>
                <c:pt idx="5280">
                  <c:v>1.6203703703703606E-2</c:v>
                </c:pt>
                <c:pt idx="5281">
                  <c:v>1.133317901610611E-2</c:v>
                </c:pt>
                <c:pt idx="5282">
                  <c:v>6.5104166666679814E-4</c:v>
                </c:pt>
                <c:pt idx="5283">
                  <c:v>1.4336917562724075E-2</c:v>
                </c:pt>
                <c:pt idx="5284">
                  <c:v>7.096665826824485E-3</c:v>
                </c:pt>
                <c:pt idx="5285">
                  <c:v>7.7899169227267639E-2</c:v>
                </c:pt>
                <c:pt idx="5286">
                  <c:v>6.6666666666667001E-3</c:v>
                </c:pt>
                <c:pt idx="5287">
                  <c:v>9.2364532019715878E-4</c:v>
                </c:pt>
                <c:pt idx="5288">
                  <c:v>2.4390243902439067E-2</c:v>
                </c:pt>
                <c:pt idx="5289">
                  <c:v>9.0105101869807289E-3</c:v>
                </c:pt>
                <c:pt idx="5290">
                  <c:v>6.2055451323745296E-3</c:v>
                </c:pt>
                <c:pt idx="5291">
                  <c:v>2.4761904761904797E-2</c:v>
                </c:pt>
                <c:pt idx="5292">
                  <c:v>2.4761904761904797E-2</c:v>
                </c:pt>
                <c:pt idx="5293">
                  <c:v>3.4995307722591985E-4</c:v>
                </c:pt>
                <c:pt idx="5294">
                  <c:v>7.9772079772078366E-4</c:v>
                </c:pt>
                <c:pt idx="5295">
                  <c:v>1.500938086296887E-5</c:v>
                </c:pt>
                <c:pt idx="5296">
                  <c:v>1.500938086296887E-5</c:v>
                </c:pt>
                <c:pt idx="5297">
                  <c:v>1.5384615384615396E-2</c:v>
                </c:pt>
                <c:pt idx="5298">
                  <c:v>1.0175010175010308E-2</c:v>
                </c:pt>
                <c:pt idx="5299">
                  <c:v>2.4761904761904655E-2</c:v>
                </c:pt>
                <c:pt idx="5300">
                  <c:v>2.471626733922005E-3</c:v>
                </c:pt>
                <c:pt idx="5301">
                  <c:v>1.7943409247755818E-3</c:v>
                </c:pt>
                <c:pt idx="5302">
                  <c:v>2.4761904761904655E-2</c:v>
                </c:pt>
                <c:pt idx="5303">
                  <c:v>1.95129817771326E-2</c:v>
                </c:pt>
                <c:pt idx="5304">
                  <c:v>2.66666666666668E-2</c:v>
                </c:pt>
                <c:pt idx="5305">
                  <c:v>1.5748031496063096E-2</c:v>
                </c:pt>
                <c:pt idx="5306">
                  <c:v>3.2101677148848378E-3</c:v>
                </c:pt>
                <c:pt idx="5307">
                  <c:v>1.3258820951128777E-2</c:v>
                </c:pt>
                <c:pt idx="5308">
                  <c:v>1.5748031496063096E-2</c:v>
                </c:pt>
                <c:pt idx="5309">
                  <c:v>2.1739130434782719E-2</c:v>
                </c:pt>
                <c:pt idx="5310">
                  <c:v>4.3744531933532539E-4</c:v>
                </c:pt>
                <c:pt idx="5311">
                  <c:v>1.5748031496063096E-2</c:v>
                </c:pt>
                <c:pt idx="5312">
                  <c:v>5.9999999999999928E-2</c:v>
                </c:pt>
                <c:pt idx="5313">
                  <c:v>5.9999999999999928E-2</c:v>
                </c:pt>
                <c:pt idx="5314">
                  <c:v>2.976190476190496E-3</c:v>
                </c:pt>
                <c:pt idx="5315">
                  <c:v>1.5748031496063096E-2</c:v>
                </c:pt>
                <c:pt idx="5316">
                  <c:v>2.7322404371585415E-3</c:v>
                </c:pt>
                <c:pt idx="5317">
                  <c:v>2.1164021164021368E-2</c:v>
                </c:pt>
                <c:pt idx="5318">
                  <c:v>1.8939393939394035E-3</c:v>
                </c:pt>
                <c:pt idx="5319">
                  <c:v>1.0416666666666938E-2</c:v>
                </c:pt>
                <c:pt idx="5320">
                  <c:v>1.5748031496063096E-2</c:v>
                </c:pt>
                <c:pt idx="5321">
                  <c:v>4.7619047619047589E-2</c:v>
                </c:pt>
                <c:pt idx="5322">
                  <c:v>3.67965367965368E-2</c:v>
                </c:pt>
                <c:pt idx="5323">
                  <c:v>6.5104166666679814E-4</c:v>
                </c:pt>
                <c:pt idx="5324">
                  <c:v>1.0416666666666938E-2</c:v>
                </c:pt>
                <c:pt idx="5325">
                  <c:v>8.373921216782031E-3</c:v>
                </c:pt>
                <c:pt idx="5326">
                  <c:v>1.0976702508960743E-2</c:v>
                </c:pt>
                <c:pt idx="5327">
                  <c:v>2.4262295081967235E-2</c:v>
                </c:pt>
                <c:pt idx="5328">
                  <c:v>5.0331323058599639E-4</c:v>
                </c:pt>
                <c:pt idx="5329">
                  <c:v>7.1506216960763825E-3</c:v>
                </c:pt>
                <c:pt idx="5330">
                  <c:v>1.4454454454454422E-2</c:v>
                </c:pt>
                <c:pt idx="5331">
                  <c:v>1.8819892011381241E-2</c:v>
                </c:pt>
                <c:pt idx="5332">
                  <c:v>1.4963846963846908E-2</c:v>
                </c:pt>
                <c:pt idx="5333">
                  <c:v>7.1506216960763825E-3</c:v>
                </c:pt>
                <c:pt idx="5334">
                  <c:v>6.9895704570626972E-3</c:v>
                </c:pt>
                <c:pt idx="5335">
                  <c:v>3.7321008443504874E-2</c:v>
                </c:pt>
                <c:pt idx="5336">
                  <c:v>6.543695538910925E-3</c:v>
                </c:pt>
                <c:pt idx="5337">
                  <c:v>1.0860484544695154E-2</c:v>
                </c:pt>
                <c:pt idx="5338">
                  <c:v>5.29014844804351E-4</c:v>
                </c:pt>
                <c:pt idx="5339">
                  <c:v>1.1703280900865094E-2</c:v>
                </c:pt>
                <c:pt idx="5340">
                  <c:v>1.0860484544695154E-2</c:v>
                </c:pt>
                <c:pt idx="5341">
                  <c:v>6.3263223725354648E-3</c:v>
                </c:pt>
                <c:pt idx="5342">
                  <c:v>1.6421052631579072E-2</c:v>
                </c:pt>
                <c:pt idx="5343">
                  <c:v>1.0860484544695154E-2</c:v>
                </c:pt>
                <c:pt idx="5344">
                  <c:v>6.909807272778165E-5</c:v>
                </c:pt>
                <c:pt idx="5345">
                  <c:v>2.3199023199023172E-2</c:v>
                </c:pt>
                <c:pt idx="5346">
                  <c:v>2.3199023199023172E-2</c:v>
                </c:pt>
                <c:pt idx="5347">
                  <c:v>1.6421052631579034E-2</c:v>
                </c:pt>
                <c:pt idx="5348">
                  <c:v>7.0779423006138366E-4</c:v>
                </c:pt>
                <c:pt idx="5349">
                  <c:v>2.3870066529346264E-2</c:v>
                </c:pt>
                <c:pt idx="5350">
                  <c:v>1.6421052631579034E-2</c:v>
                </c:pt>
                <c:pt idx="5351">
                  <c:v>2.3199023199023172E-2</c:v>
                </c:pt>
                <c:pt idx="5352">
                  <c:v>4.0618955512572635E-2</c:v>
                </c:pt>
                <c:pt idx="5353">
                  <c:v>4.4587339574717937E-2</c:v>
                </c:pt>
                <c:pt idx="5354">
                  <c:v>1.948973012802796E-2</c:v>
                </c:pt>
                <c:pt idx="5355">
                  <c:v>1.0006387055567266E-2</c:v>
                </c:pt>
                <c:pt idx="5356">
                  <c:v>5.3542948279790323E-2</c:v>
                </c:pt>
                <c:pt idx="5357">
                  <c:v>4.6738663845525084E-3</c:v>
                </c:pt>
                <c:pt idx="5358">
                  <c:v>1.5510653808595905E-5</c:v>
                </c:pt>
                <c:pt idx="5359">
                  <c:v>2.1998984545151031E-4</c:v>
                </c:pt>
                <c:pt idx="5360">
                  <c:v>3.66300366300365E-3</c:v>
                </c:pt>
                <c:pt idx="5361">
                  <c:v>2.3437500000000038E-2</c:v>
                </c:pt>
                <c:pt idx="5362">
                  <c:v>2.6666666666666613E-2</c:v>
                </c:pt>
                <c:pt idx="5363">
                  <c:v>6.5104166666679814E-4</c:v>
                </c:pt>
                <c:pt idx="5364">
                  <c:v>1.0416666666666938E-2</c:v>
                </c:pt>
                <c:pt idx="5365">
                  <c:v>6.5104166666679814E-4</c:v>
                </c:pt>
                <c:pt idx="5366">
                  <c:v>7.407407407407407E-2</c:v>
                </c:pt>
                <c:pt idx="5367">
                  <c:v>4.3744531933532539E-4</c:v>
                </c:pt>
                <c:pt idx="5368">
                  <c:v>1.8556541776355892E-2</c:v>
                </c:pt>
                <c:pt idx="5369">
                  <c:v>1.1223344556678182E-3</c:v>
                </c:pt>
                <c:pt idx="5370">
                  <c:v>0</c:v>
                </c:pt>
                <c:pt idx="5371">
                  <c:v>1.6203703703703606E-2</c:v>
                </c:pt>
                <c:pt idx="5372">
                  <c:v>5.5555555555555448E-2</c:v>
                </c:pt>
                <c:pt idx="5373">
                  <c:v>6.5104166666679814E-4</c:v>
                </c:pt>
                <c:pt idx="5374">
                  <c:v>6.5104166666679814E-4</c:v>
                </c:pt>
                <c:pt idx="5375">
                  <c:v>1.3831967213114787E-2</c:v>
                </c:pt>
                <c:pt idx="5376">
                  <c:v>2.6666666666666613E-2</c:v>
                </c:pt>
                <c:pt idx="5377">
                  <c:v>1.0416666666666938E-2</c:v>
                </c:pt>
                <c:pt idx="5378">
                  <c:v>1.5748031496063096E-2</c:v>
                </c:pt>
                <c:pt idx="5379">
                  <c:v>0.1802675585284281</c:v>
                </c:pt>
                <c:pt idx="5380">
                  <c:v>2.5800645635357059E-3</c:v>
                </c:pt>
                <c:pt idx="5381">
                  <c:v>2.7230833682446817E-2</c:v>
                </c:pt>
                <c:pt idx="5382">
                  <c:v>1.0416666666666938E-2</c:v>
                </c:pt>
                <c:pt idx="5383">
                  <c:v>6.5104166666679814E-4</c:v>
                </c:pt>
                <c:pt idx="5384">
                  <c:v>3.2258064516129087E-2</c:v>
                </c:pt>
                <c:pt idx="5385">
                  <c:v>4.3744531933532539E-4</c:v>
                </c:pt>
                <c:pt idx="5386">
                  <c:v>2.1164021164021368E-2</c:v>
                </c:pt>
                <c:pt idx="5387">
                  <c:v>1.0416666666666938E-2</c:v>
                </c:pt>
                <c:pt idx="5388">
                  <c:v>2.3437500000000038E-2</c:v>
                </c:pt>
                <c:pt idx="5389">
                  <c:v>2.3437500000000038E-2</c:v>
                </c:pt>
                <c:pt idx="5390">
                  <c:v>2.3437500000000038E-2</c:v>
                </c:pt>
                <c:pt idx="5391">
                  <c:v>9.8360655737704847E-2</c:v>
                </c:pt>
                <c:pt idx="5392">
                  <c:v>8.9605734767043196E-4</c:v>
                </c:pt>
                <c:pt idx="5393">
                  <c:v>3.5433070866141662E-2</c:v>
                </c:pt>
                <c:pt idx="5394">
                  <c:v>2.3437500000000038E-2</c:v>
                </c:pt>
                <c:pt idx="5395">
                  <c:v>1.3227513227514738E-3</c:v>
                </c:pt>
                <c:pt idx="5396">
                  <c:v>2.1164021164021368E-2</c:v>
                </c:pt>
                <c:pt idx="5397">
                  <c:v>2.5469387755102126E-2</c:v>
                </c:pt>
                <c:pt idx="5398">
                  <c:v>2.5318757897153672E-3</c:v>
                </c:pt>
                <c:pt idx="5399">
                  <c:v>2.0429435063581306E-2</c:v>
                </c:pt>
                <c:pt idx="5400">
                  <c:v>2.8102935711630519E-3</c:v>
                </c:pt>
                <c:pt idx="5401">
                  <c:v>3.5283804514573712E-2</c:v>
                </c:pt>
                <c:pt idx="5402">
                  <c:v>3.0862447958991218E-4</c:v>
                </c:pt>
                <c:pt idx="5403">
                  <c:v>5.2631085879166779E-3</c:v>
                </c:pt>
                <c:pt idx="5404">
                  <c:v>7.9285247068666895E-2</c:v>
                </c:pt>
                <c:pt idx="5405">
                  <c:v>2.7797576621525131E-2</c:v>
                </c:pt>
                <c:pt idx="5406">
                  <c:v>2.0723956894169136E-3</c:v>
                </c:pt>
                <c:pt idx="5407">
                  <c:v>2.1998984545151031E-4</c:v>
                </c:pt>
                <c:pt idx="5408">
                  <c:v>8.7150994483507545E-3</c:v>
                </c:pt>
                <c:pt idx="5409">
                  <c:v>1.5133626703874753E-2</c:v>
                </c:pt>
                <c:pt idx="5410">
                  <c:v>0.20851063829787236</c:v>
                </c:pt>
                <c:pt idx="5411">
                  <c:v>1.0192109947951488E-3</c:v>
                </c:pt>
                <c:pt idx="5412">
                  <c:v>0.11105769230769234</c:v>
                </c:pt>
                <c:pt idx="5413">
                  <c:v>0.74038461538461542</c:v>
                </c:pt>
                <c:pt idx="5414">
                  <c:v>1.6079158936301841E-2</c:v>
                </c:pt>
                <c:pt idx="5415">
                  <c:v>0.11105769230769234</c:v>
                </c:pt>
                <c:pt idx="5416">
                  <c:v>5.7309662814250088E-2</c:v>
                </c:pt>
                <c:pt idx="5417">
                  <c:v>1.0416666666666938E-2</c:v>
                </c:pt>
                <c:pt idx="5418">
                  <c:v>1.0416666666666938E-2</c:v>
                </c:pt>
                <c:pt idx="5419">
                  <c:v>1.3227513227514738E-3</c:v>
                </c:pt>
                <c:pt idx="5420">
                  <c:v>4.3744531933532539E-4</c:v>
                </c:pt>
                <c:pt idx="5421">
                  <c:v>2.3437500000000038E-2</c:v>
                </c:pt>
                <c:pt idx="5422">
                  <c:v>1.734400656814461E-2</c:v>
                </c:pt>
                <c:pt idx="5423">
                  <c:v>6.5104166666679814E-4</c:v>
                </c:pt>
                <c:pt idx="5424">
                  <c:v>2.3437500000000038E-2</c:v>
                </c:pt>
                <c:pt idx="5425">
                  <c:v>1.5748031496063096E-2</c:v>
                </c:pt>
                <c:pt idx="5426">
                  <c:v>1.0416666666666938E-2</c:v>
                </c:pt>
                <c:pt idx="5427">
                  <c:v>0.13865546218487393</c:v>
                </c:pt>
                <c:pt idx="5428">
                  <c:v>0</c:v>
                </c:pt>
                <c:pt idx="5429">
                  <c:v>1.0416666666666938E-2</c:v>
                </c:pt>
                <c:pt idx="5430">
                  <c:v>2.3437500000000038E-2</c:v>
                </c:pt>
                <c:pt idx="5431">
                  <c:v>2.3437500000000038E-2</c:v>
                </c:pt>
                <c:pt idx="5432">
                  <c:v>6.5104166666679814E-4</c:v>
                </c:pt>
                <c:pt idx="5433">
                  <c:v>1.0416666666666938E-2</c:v>
                </c:pt>
                <c:pt idx="5434">
                  <c:v>1.5748031496063096E-2</c:v>
                </c:pt>
                <c:pt idx="5435">
                  <c:v>2.2939272796497386E-2</c:v>
                </c:pt>
                <c:pt idx="5436">
                  <c:v>1.3227513227514738E-3</c:v>
                </c:pt>
                <c:pt idx="5437">
                  <c:v>2.3069679849340892E-2</c:v>
                </c:pt>
                <c:pt idx="5438">
                  <c:v>8.5365853658536536E-2</c:v>
                </c:pt>
                <c:pt idx="5439">
                  <c:v>1.3227513227514738E-3</c:v>
                </c:pt>
                <c:pt idx="5440">
                  <c:v>3.4722222222222398E-3</c:v>
                </c:pt>
                <c:pt idx="5441">
                  <c:v>1.0860484544695154E-2</c:v>
                </c:pt>
                <c:pt idx="5442">
                  <c:v>5.2053209947948076E-3</c:v>
                </c:pt>
                <c:pt idx="5443">
                  <c:v>2.4291497975707918E-3</c:v>
                </c:pt>
                <c:pt idx="5444">
                  <c:v>6.5830617821238847E-6</c:v>
                </c:pt>
                <c:pt idx="5445">
                  <c:v>1.4506847645915308E-3</c:v>
                </c:pt>
                <c:pt idx="5446">
                  <c:v>1.2112220350206614E-2</c:v>
                </c:pt>
                <c:pt idx="5447">
                  <c:v>1.4431370425033544E-2</c:v>
                </c:pt>
                <c:pt idx="5448">
                  <c:v>3.64145658263305E-2</c:v>
                </c:pt>
                <c:pt idx="5449">
                  <c:v>2.8280542986424254E-3</c:v>
                </c:pt>
                <c:pt idx="5450">
                  <c:v>3.8305920658873168E-4</c:v>
                </c:pt>
                <c:pt idx="5451">
                  <c:v>1.0296789824349027E-2</c:v>
                </c:pt>
                <c:pt idx="5452">
                  <c:v>2.8850127692944478E-3</c:v>
                </c:pt>
                <c:pt idx="5453">
                  <c:v>2.5800645635357059E-3</c:v>
                </c:pt>
                <c:pt idx="5454">
                  <c:v>1.6004495504495335E-2</c:v>
                </c:pt>
                <c:pt idx="5455">
                  <c:v>8.9963607820752519E-3</c:v>
                </c:pt>
                <c:pt idx="5456">
                  <c:v>1.0198135198135189E-2</c:v>
                </c:pt>
                <c:pt idx="5457">
                  <c:v>6.7567093328218279E-3</c:v>
                </c:pt>
                <c:pt idx="5458">
                  <c:v>3.1598733797377293E-2</c:v>
                </c:pt>
                <c:pt idx="5459">
                  <c:v>4.0425930177483027E-2</c:v>
                </c:pt>
                <c:pt idx="5460">
                  <c:v>9.128282499140666E-3</c:v>
                </c:pt>
                <c:pt idx="5461">
                  <c:v>4.8109139018230511E-3</c:v>
                </c:pt>
                <c:pt idx="5462">
                  <c:v>1.0394199440135971E-2</c:v>
                </c:pt>
                <c:pt idx="5463">
                  <c:v>2.9700029700297624E-5</c:v>
                </c:pt>
                <c:pt idx="5464">
                  <c:v>3.0140738615674911E-2</c:v>
                </c:pt>
                <c:pt idx="5465">
                  <c:v>1.2549541961306745E-2</c:v>
                </c:pt>
                <c:pt idx="5466">
                  <c:v>1.6112919338532523E-6</c:v>
                </c:pt>
                <c:pt idx="5467">
                  <c:v>1.9215849716093679E-3</c:v>
                </c:pt>
                <c:pt idx="5468">
                  <c:v>5.2427730999174763E-4</c:v>
                </c:pt>
                <c:pt idx="5469">
                  <c:v>6.6666666666667001E-3</c:v>
                </c:pt>
                <c:pt idx="5470">
                  <c:v>0.22566371681415917</c:v>
                </c:pt>
                <c:pt idx="5471">
                  <c:v>6.9991251093613586E-3</c:v>
                </c:pt>
                <c:pt idx="5472">
                  <c:v>1.7076502732243888E-4</c:v>
                </c:pt>
                <c:pt idx="5473">
                  <c:v>1.4241996233521636E-2</c:v>
                </c:pt>
                <c:pt idx="5474">
                  <c:v>4.3744531933532539E-4</c:v>
                </c:pt>
                <c:pt idx="5475">
                  <c:v>1.8823529411764739E-2</c:v>
                </c:pt>
                <c:pt idx="5476">
                  <c:v>6.5104166666679814E-4</c:v>
                </c:pt>
                <c:pt idx="5477">
                  <c:v>6.5104166666679814E-4</c:v>
                </c:pt>
                <c:pt idx="5478">
                  <c:v>6.5104166666679814E-4</c:v>
                </c:pt>
                <c:pt idx="5479">
                  <c:v>1.0416666666666938E-2</c:v>
                </c:pt>
                <c:pt idx="5480">
                  <c:v>6.5104166666679814E-4</c:v>
                </c:pt>
                <c:pt idx="5481">
                  <c:v>2.976190476190496E-3</c:v>
                </c:pt>
                <c:pt idx="5482">
                  <c:v>4.6239474810902282E-3</c:v>
                </c:pt>
                <c:pt idx="5483">
                  <c:v>2.3319200484554808E-2</c:v>
                </c:pt>
                <c:pt idx="5484">
                  <c:v>2.3319200484554808E-2</c:v>
                </c:pt>
                <c:pt idx="5485">
                  <c:v>3.2007903404799318E-4</c:v>
                </c:pt>
                <c:pt idx="5486">
                  <c:v>6.1454293737771293E-4</c:v>
                </c:pt>
                <c:pt idx="5487">
                  <c:v>1.6112919338532523E-6</c:v>
                </c:pt>
                <c:pt idx="5488">
                  <c:v>2.4016738728469531E-3</c:v>
                </c:pt>
                <c:pt idx="5489">
                  <c:v>1.6112919338532523E-6</c:v>
                </c:pt>
                <c:pt idx="5490">
                  <c:v>3.5256410256410152E-2</c:v>
                </c:pt>
                <c:pt idx="5491">
                  <c:v>1.0296789824349027E-2</c:v>
                </c:pt>
                <c:pt idx="5492">
                  <c:v>3.120611639881742E-4</c:v>
                </c:pt>
                <c:pt idx="5493">
                  <c:v>1.5567765567765486E-2</c:v>
                </c:pt>
                <c:pt idx="5494">
                  <c:v>9.7769877181642113E-3</c:v>
                </c:pt>
                <c:pt idx="5495">
                  <c:v>2.0923076923076878E-2</c:v>
                </c:pt>
                <c:pt idx="5496">
                  <c:v>1.3922186973867431E-2</c:v>
                </c:pt>
                <c:pt idx="5497">
                  <c:v>9.059322300457761E-3</c:v>
                </c:pt>
                <c:pt idx="5498">
                  <c:v>2.4085224641037482E-2</c:v>
                </c:pt>
                <c:pt idx="5499">
                  <c:v>1.0296789824349027E-2</c:v>
                </c:pt>
                <c:pt idx="5500">
                  <c:v>3.64145658263305E-2</c:v>
                </c:pt>
                <c:pt idx="5501">
                  <c:v>2.8850127692944478E-3</c:v>
                </c:pt>
                <c:pt idx="5502">
                  <c:v>7.3319926261101991E-3</c:v>
                </c:pt>
                <c:pt idx="5503">
                  <c:v>2.3134080159322976E-2</c:v>
                </c:pt>
                <c:pt idx="5504">
                  <c:v>3.3094017094026639E-4</c:v>
                </c:pt>
                <c:pt idx="5505">
                  <c:v>5.3254437869822389E-2</c:v>
                </c:pt>
                <c:pt idx="5506">
                  <c:v>1.2691878912616316E-4</c:v>
                </c:pt>
                <c:pt idx="5507">
                  <c:v>1.0562009419152451E-2</c:v>
                </c:pt>
                <c:pt idx="5508">
                  <c:v>3.2662721893489729E-3</c:v>
                </c:pt>
                <c:pt idx="5509">
                  <c:v>2.1797819039198429E-2</c:v>
                </c:pt>
                <c:pt idx="5510">
                  <c:v>1.5780639672042386E-2</c:v>
                </c:pt>
                <c:pt idx="5511">
                  <c:v>2.067824648469814E-2</c:v>
                </c:pt>
                <c:pt idx="5512">
                  <c:v>2.067824648469814E-2</c:v>
                </c:pt>
                <c:pt idx="5513">
                  <c:v>1.0175010175010308E-2</c:v>
                </c:pt>
                <c:pt idx="5514">
                  <c:v>1.0175010175010308E-2</c:v>
                </c:pt>
                <c:pt idx="5515">
                  <c:v>1.4492888243831607E-2</c:v>
                </c:pt>
                <c:pt idx="5516">
                  <c:v>1.8888065233506314E-2</c:v>
                </c:pt>
                <c:pt idx="5517">
                  <c:v>1.3507286417163382E-2</c:v>
                </c:pt>
                <c:pt idx="5518">
                  <c:v>4.3744531933532539E-4</c:v>
                </c:pt>
                <c:pt idx="5519">
                  <c:v>8.4876543209878377E-3</c:v>
                </c:pt>
                <c:pt idx="5520">
                  <c:v>5.7610241820768043E-2</c:v>
                </c:pt>
                <c:pt idx="5521">
                  <c:v>2.3011176857330399E-3</c:v>
                </c:pt>
                <c:pt idx="5522">
                  <c:v>1.3227513227514738E-3</c:v>
                </c:pt>
                <c:pt idx="5523">
                  <c:v>5.8641975308642277E-2</c:v>
                </c:pt>
                <c:pt idx="5524">
                  <c:v>1.3227513227514738E-3</c:v>
                </c:pt>
                <c:pt idx="5525">
                  <c:v>4.3744531933532539E-4</c:v>
                </c:pt>
                <c:pt idx="5526">
                  <c:v>2.3437500000000038E-2</c:v>
                </c:pt>
                <c:pt idx="5527">
                  <c:v>7.2580645161290175E-2</c:v>
                </c:pt>
                <c:pt idx="5528">
                  <c:v>2.5864707682889666E-2</c:v>
                </c:pt>
                <c:pt idx="5529">
                  <c:v>1.0835703643503729E-3</c:v>
                </c:pt>
                <c:pt idx="5530">
                  <c:v>1.1206328279499017E-2</c:v>
                </c:pt>
                <c:pt idx="5531">
                  <c:v>2.2783113692204617E-2</c:v>
                </c:pt>
                <c:pt idx="5532">
                  <c:v>2.66666666666668E-2</c:v>
                </c:pt>
                <c:pt idx="5533">
                  <c:v>1.5748031496063096E-2</c:v>
                </c:pt>
                <c:pt idx="5534">
                  <c:v>2.3437500000000038E-2</c:v>
                </c:pt>
                <c:pt idx="5535">
                  <c:v>2.5974025974026115E-2</c:v>
                </c:pt>
                <c:pt idx="5536">
                  <c:v>6.5104166666679814E-4</c:v>
                </c:pt>
                <c:pt idx="5537">
                  <c:v>1.5748031496063096E-2</c:v>
                </c:pt>
                <c:pt idx="5538">
                  <c:v>0.27739401327373697</c:v>
                </c:pt>
                <c:pt idx="5539">
                  <c:v>4.7619047619047589E-2</c:v>
                </c:pt>
                <c:pt idx="5540">
                  <c:v>1.7094017094017193E-2</c:v>
                </c:pt>
                <c:pt idx="5541">
                  <c:v>1.0416666666666938E-2</c:v>
                </c:pt>
                <c:pt idx="5542">
                  <c:v>2.976190476190496E-3</c:v>
                </c:pt>
                <c:pt idx="5543">
                  <c:v>1.5748031496063096E-2</c:v>
                </c:pt>
                <c:pt idx="5544">
                  <c:v>1.6203703703703606E-2</c:v>
                </c:pt>
                <c:pt idx="5545">
                  <c:v>5.6758783856185682E-4</c:v>
                </c:pt>
                <c:pt idx="5546">
                  <c:v>1.694727514399641E-2</c:v>
                </c:pt>
                <c:pt idx="5547">
                  <c:v>5.0447993767043439E-2</c:v>
                </c:pt>
                <c:pt idx="5548">
                  <c:v>7.3158675234799853E-2</c:v>
                </c:pt>
                <c:pt idx="5549">
                  <c:v>1.1206328279499017E-2</c:v>
                </c:pt>
                <c:pt idx="5550">
                  <c:v>1.377448068624654E-3</c:v>
                </c:pt>
                <c:pt idx="5551">
                  <c:v>2.3593177108241676E-2</c:v>
                </c:pt>
                <c:pt idx="5552">
                  <c:v>5.6758783856185682E-4</c:v>
                </c:pt>
                <c:pt idx="5553">
                  <c:v>8.6075108009305276E-2</c:v>
                </c:pt>
                <c:pt idx="5554">
                  <c:v>3.3111165464106779E-2</c:v>
                </c:pt>
                <c:pt idx="5555">
                  <c:v>7.4633456986398332E-3</c:v>
                </c:pt>
                <c:pt idx="5556">
                  <c:v>0.11918294271235448</c:v>
                </c:pt>
                <c:pt idx="5557">
                  <c:v>5.6758783856185682E-4</c:v>
                </c:pt>
                <c:pt idx="5558">
                  <c:v>0.17431818007265582</c:v>
                </c:pt>
                <c:pt idx="5559">
                  <c:v>1.0136205258156545E-2</c:v>
                </c:pt>
                <c:pt idx="5560">
                  <c:v>1.0136205258156545E-2</c:v>
                </c:pt>
                <c:pt idx="5561">
                  <c:v>1.0136205258156545E-2</c:v>
                </c:pt>
                <c:pt idx="5562">
                  <c:v>5.0507208102900901E-3</c:v>
                </c:pt>
                <c:pt idx="5563">
                  <c:v>6.0150375939849732E-2</c:v>
                </c:pt>
                <c:pt idx="5564">
                  <c:v>2.66666666666668E-2</c:v>
                </c:pt>
                <c:pt idx="5565">
                  <c:v>2.3437500000000038E-2</c:v>
                </c:pt>
                <c:pt idx="5566">
                  <c:v>1.5748031496063096E-2</c:v>
                </c:pt>
                <c:pt idx="5567">
                  <c:v>2.3437500000000038E-2</c:v>
                </c:pt>
                <c:pt idx="5568">
                  <c:v>2.016129032257999E-3</c:v>
                </c:pt>
                <c:pt idx="5569">
                  <c:v>1.3227513227514738E-3</c:v>
                </c:pt>
                <c:pt idx="5570">
                  <c:v>4.3744531933532539E-4</c:v>
                </c:pt>
                <c:pt idx="5571">
                  <c:v>7.1123755334290457E-4</c:v>
                </c:pt>
                <c:pt idx="5572">
                  <c:v>3.097173828881227E-3</c:v>
                </c:pt>
                <c:pt idx="5573">
                  <c:v>1.0416666666666938E-2</c:v>
                </c:pt>
                <c:pt idx="5574">
                  <c:v>3.097173828881227E-3</c:v>
                </c:pt>
                <c:pt idx="5575">
                  <c:v>2.6666666666666613E-2</c:v>
                </c:pt>
                <c:pt idx="5576">
                  <c:v>0</c:v>
                </c:pt>
                <c:pt idx="5577">
                  <c:v>4.3744531933532539E-4</c:v>
                </c:pt>
                <c:pt idx="5578">
                  <c:v>0.24107142857142863</c:v>
                </c:pt>
                <c:pt idx="5579">
                  <c:v>1.6079158936301841E-2</c:v>
                </c:pt>
                <c:pt idx="5580">
                  <c:v>9.7902097902097876E-2</c:v>
                </c:pt>
                <c:pt idx="5581">
                  <c:v>2.2038567493112875E-2</c:v>
                </c:pt>
                <c:pt idx="5582">
                  <c:v>4.3744531933532539E-4</c:v>
                </c:pt>
                <c:pt idx="5583">
                  <c:v>1.5748031496063096E-2</c:v>
                </c:pt>
                <c:pt idx="5584">
                  <c:v>1.6278860028860049E-2</c:v>
                </c:pt>
                <c:pt idx="5585">
                  <c:v>9.8360655737704847E-2</c:v>
                </c:pt>
                <c:pt idx="5586">
                  <c:v>6.5104166666679814E-4</c:v>
                </c:pt>
                <c:pt idx="5587">
                  <c:v>9.8360655737704847E-2</c:v>
                </c:pt>
                <c:pt idx="5588">
                  <c:v>1.0416666666666938E-2</c:v>
                </c:pt>
                <c:pt idx="5589">
                  <c:v>4.3744531933532539E-4</c:v>
                </c:pt>
                <c:pt idx="5590">
                  <c:v>2.976190476190496E-3</c:v>
                </c:pt>
                <c:pt idx="5591">
                  <c:v>7.2580645161290175E-2</c:v>
                </c:pt>
                <c:pt idx="5592">
                  <c:v>1.3199963460308634E-2</c:v>
                </c:pt>
                <c:pt idx="5593">
                  <c:v>9.3537653657954287E-2</c:v>
                </c:pt>
                <c:pt idx="5594">
                  <c:v>2.415877176558702E-2</c:v>
                </c:pt>
                <c:pt idx="5595">
                  <c:v>1.0710382513660976E-2</c:v>
                </c:pt>
                <c:pt idx="5596">
                  <c:v>1.7894114167383988E-4</c:v>
                </c:pt>
                <c:pt idx="5597">
                  <c:v>6.1454293737771293E-4</c:v>
                </c:pt>
                <c:pt idx="5598">
                  <c:v>3.7526497892351657E-2</c:v>
                </c:pt>
                <c:pt idx="5599">
                  <c:v>3.1173826173826382E-3</c:v>
                </c:pt>
                <c:pt idx="5600">
                  <c:v>5.0050007996645194E-3</c:v>
                </c:pt>
                <c:pt idx="5601">
                  <c:v>4.108531917520768E-3</c:v>
                </c:pt>
                <c:pt idx="5602">
                  <c:v>6.9264069264069458E-2</c:v>
                </c:pt>
                <c:pt idx="5603">
                  <c:v>6.9264069264069458E-2</c:v>
                </c:pt>
                <c:pt idx="5604">
                  <c:v>3.2859412250514988E-3</c:v>
                </c:pt>
                <c:pt idx="5605">
                  <c:v>3.2032238887720006E-2</c:v>
                </c:pt>
                <c:pt idx="5606">
                  <c:v>2.9611414226798794E-2</c:v>
                </c:pt>
                <c:pt idx="5607">
                  <c:v>2.3319200484554808E-2</c:v>
                </c:pt>
                <c:pt idx="5608">
                  <c:v>9.8619329388571764E-4</c:v>
                </c:pt>
                <c:pt idx="5609">
                  <c:v>4.4230180593817066E-2</c:v>
                </c:pt>
                <c:pt idx="5610">
                  <c:v>4.7619047619047589E-2</c:v>
                </c:pt>
                <c:pt idx="5611">
                  <c:v>1.5748031496063096E-2</c:v>
                </c:pt>
                <c:pt idx="5612">
                  <c:v>2.1517697988286184E-2</c:v>
                </c:pt>
                <c:pt idx="5613">
                  <c:v>5.092946269416095E-4</c:v>
                </c:pt>
                <c:pt idx="5614">
                  <c:v>3.097173828881227E-3</c:v>
                </c:pt>
                <c:pt idx="5615">
                  <c:v>2.4154589371982158E-3</c:v>
                </c:pt>
                <c:pt idx="5616">
                  <c:v>1.8933438155136269E-2</c:v>
                </c:pt>
                <c:pt idx="5617">
                  <c:v>1.0416666666666938E-2</c:v>
                </c:pt>
                <c:pt idx="5618">
                  <c:v>9.7949188858280165E-3</c:v>
                </c:pt>
                <c:pt idx="5619">
                  <c:v>0.11157024793388433</c:v>
                </c:pt>
                <c:pt idx="5620">
                  <c:v>1.5748031496063096E-2</c:v>
                </c:pt>
                <c:pt idx="5621">
                  <c:v>1.3157894736842193E-2</c:v>
                </c:pt>
                <c:pt idx="5622">
                  <c:v>2.3437500000000038E-2</c:v>
                </c:pt>
                <c:pt idx="5623">
                  <c:v>4.1666666666666616E-2</c:v>
                </c:pt>
                <c:pt idx="5624">
                  <c:v>1.0416666666666938E-2</c:v>
                </c:pt>
                <c:pt idx="5625">
                  <c:v>6.5104166666679814E-4</c:v>
                </c:pt>
                <c:pt idx="5626">
                  <c:v>4.3744531933532539E-4</c:v>
                </c:pt>
                <c:pt idx="5627">
                  <c:v>2.1164021164021368E-2</c:v>
                </c:pt>
                <c:pt idx="5628">
                  <c:v>4.1666666666666874E-3</c:v>
                </c:pt>
                <c:pt idx="5629">
                  <c:v>6.3492063492063813E-3</c:v>
                </c:pt>
                <c:pt idx="5630">
                  <c:v>4.1050903119862488E-4</c:v>
                </c:pt>
                <c:pt idx="5631">
                  <c:v>1.0416666666666938E-2</c:v>
                </c:pt>
                <c:pt idx="5632">
                  <c:v>1.0416666666666938E-2</c:v>
                </c:pt>
                <c:pt idx="5633">
                  <c:v>1.0416666666666938E-2</c:v>
                </c:pt>
                <c:pt idx="5634">
                  <c:v>3.4894540942928057E-2</c:v>
                </c:pt>
                <c:pt idx="5635">
                  <c:v>1.5132408575036393E-5</c:v>
                </c:pt>
                <c:pt idx="5636">
                  <c:v>5.4256410256409051E-4</c:v>
                </c:pt>
                <c:pt idx="5637">
                  <c:v>5.9241738653503214E-3</c:v>
                </c:pt>
                <c:pt idx="5638">
                  <c:v>1.5132408575036393E-5</c:v>
                </c:pt>
                <c:pt idx="5639">
                  <c:v>1.5132408575036393E-5</c:v>
                </c:pt>
                <c:pt idx="5640">
                  <c:v>1.5132408575036393E-5</c:v>
                </c:pt>
                <c:pt idx="5641">
                  <c:v>1.5132408575036393E-5</c:v>
                </c:pt>
                <c:pt idx="5642">
                  <c:v>1.0139480497785088E-3</c:v>
                </c:pt>
                <c:pt idx="5643">
                  <c:v>5.5743406686802966E-3</c:v>
                </c:pt>
                <c:pt idx="5644">
                  <c:v>1.6976127320960367E-4</c:v>
                </c:pt>
                <c:pt idx="5645">
                  <c:v>1.1206328279499017E-2</c:v>
                </c:pt>
                <c:pt idx="5646">
                  <c:v>1.1637935513367646E-3</c:v>
                </c:pt>
                <c:pt idx="5647">
                  <c:v>2.2783113692204617E-2</c:v>
                </c:pt>
                <c:pt idx="5648">
                  <c:v>1.1040452216727963E-5</c:v>
                </c:pt>
                <c:pt idx="5649">
                  <c:v>1.1040452216727963E-5</c:v>
                </c:pt>
                <c:pt idx="5650">
                  <c:v>5.945888298829002E-4</c:v>
                </c:pt>
                <c:pt idx="5651">
                  <c:v>2.4154589371982158E-3</c:v>
                </c:pt>
                <c:pt idx="5652">
                  <c:v>9.0909090909087973E-3</c:v>
                </c:pt>
                <c:pt idx="5653">
                  <c:v>1.5748031496063096E-2</c:v>
                </c:pt>
                <c:pt idx="5654">
                  <c:v>1.0416666666666938E-2</c:v>
                </c:pt>
                <c:pt idx="5655">
                  <c:v>2.016129032257999E-3</c:v>
                </c:pt>
                <c:pt idx="5656">
                  <c:v>2.9761904761906118E-3</c:v>
                </c:pt>
                <c:pt idx="5657">
                  <c:v>4.3744531933532539E-4</c:v>
                </c:pt>
                <c:pt idx="5658">
                  <c:v>6.9991251093613586E-3</c:v>
                </c:pt>
                <c:pt idx="5659">
                  <c:v>6.5104166666679814E-4</c:v>
                </c:pt>
                <c:pt idx="5660">
                  <c:v>8.053911900065755E-3</c:v>
                </c:pt>
                <c:pt idx="5661">
                  <c:v>1.5748031496063096E-2</c:v>
                </c:pt>
                <c:pt idx="5662">
                  <c:v>1.0416666666666938E-2</c:v>
                </c:pt>
                <c:pt idx="5663">
                  <c:v>4.3744531933532539E-4</c:v>
                </c:pt>
                <c:pt idx="5664">
                  <c:v>1.0416666666666938E-2</c:v>
                </c:pt>
                <c:pt idx="5665">
                  <c:v>2.6666666666666613E-2</c:v>
                </c:pt>
                <c:pt idx="5666">
                  <c:v>3.2679738562092359E-3</c:v>
                </c:pt>
                <c:pt idx="5667">
                  <c:v>4.3744531933532539E-4</c:v>
                </c:pt>
                <c:pt idx="5668">
                  <c:v>6.9991251093613586E-3</c:v>
                </c:pt>
                <c:pt idx="5669">
                  <c:v>4.3744531933532539E-4</c:v>
                </c:pt>
                <c:pt idx="5670">
                  <c:v>4.3744531933532539E-4</c:v>
                </c:pt>
                <c:pt idx="5671">
                  <c:v>4.8166119594678422E-4</c:v>
                </c:pt>
                <c:pt idx="5672">
                  <c:v>2.5800645635357059E-3</c:v>
                </c:pt>
                <c:pt idx="5673">
                  <c:v>3.4009512754453646E-3</c:v>
                </c:pt>
                <c:pt idx="5674">
                  <c:v>2.291947510320946E-3</c:v>
                </c:pt>
                <c:pt idx="5675">
                  <c:v>1.5817515817515559E-3</c:v>
                </c:pt>
                <c:pt idx="5676">
                  <c:v>1.2487512487511664E-3</c:v>
                </c:pt>
                <c:pt idx="5677">
                  <c:v>1.0635034257081455E-2</c:v>
                </c:pt>
                <c:pt idx="5678">
                  <c:v>1.9035842206574804E-3</c:v>
                </c:pt>
                <c:pt idx="5679">
                  <c:v>3.4177125086216867E-3</c:v>
                </c:pt>
                <c:pt idx="5680">
                  <c:v>5.9708436724565772E-2</c:v>
                </c:pt>
                <c:pt idx="5681">
                  <c:v>1.0635034257081455E-2</c:v>
                </c:pt>
                <c:pt idx="5682">
                  <c:v>2.3319200484554808E-2</c:v>
                </c:pt>
                <c:pt idx="5683">
                  <c:v>6.912845219296887E-3</c:v>
                </c:pt>
                <c:pt idx="5684">
                  <c:v>9.843223823252395E-3</c:v>
                </c:pt>
                <c:pt idx="5685">
                  <c:v>1.4083477498111698E-2</c:v>
                </c:pt>
                <c:pt idx="5686">
                  <c:v>6.7567093328218279E-3</c:v>
                </c:pt>
                <c:pt idx="5687">
                  <c:v>6.7567093328218279E-3</c:v>
                </c:pt>
                <c:pt idx="5688">
                  <c:v>6.212594465792279E-4</c:v>
                </c:pt>
                <c:pt idx="5689">
                  <c:v>1.0635034257081455E-2</c:v>
                </c:pt>
                <c:pt idx="5690">
                  <c:v>6.1454293737771293E-4</c:v>
                </c:pt>
                <c:pt idx="5691">
                  <c:v>3.1173826173826382E-3</c:v>
                </c:pt>
                <c:pt idx="5692">
                  <c:v>1.517232767232798E-3</c:v>
                </c:pt>
                <c:pt idx="5693">
                  <c:v>1.6773364250429884E-3</c:v>
                </c:pt>
                <c:pt idx="5694">
                  <c:v>1.3936617029400664E-2</c:v>
                </c:pt>
                <c:pt idx="5695">
                  <c:v>8.4876543209878377E-3</c:v>
                </c:pt>
                <c:pt idx="5696">
                  <c:v>4.7619047619047589E-2</c:v>
                </c:pt>
                <c:pt idx="5697">
                  <c:v>6.5104166666679814E-4</c:v>
                </c:pt>
                <c:pt idx="5698">
                  <c:v>5.6818181818181941E-3</c:v>
                </c:pt>
                <c:pt idx="5699">
                  <c:v>1.3227513227514738E-3</c:v>
                </c:pt>
                <c:pt idx="5700">
                  <c:v>1.0976702508960743E-2</c:v>
                </c:pt>
                <c:pt idx="5701">
                  <c:v>1.0416666666666938E-2</c:v>
                </c:pt>
                <c:pt idx="5702">
                  <c:v>3.1520882584713198E-3</c:v>
                </c:pt>
                <c:pt idx="5703">
                  <c:v>3.1520882584713198E-3</c:v>
                </c:pt>
                <c:pt idx="5704">
                  <c:v>5.054334091484468E-4</c:v>
                </c:pt>
                <c:pt idx="5705">
                  <c:v>0</c:v>
                </c:pt>
                <c:pt idx="5706">
                  <c:v>2.1070375052687651E-4</c:v>
                </c:pt>
                <c:pt idx="5707">
                  <c:v>7.2463768115942359E-3</c:v>
                </c:pt>
                <c:pt idx="5708">
                  <c:v>9.0144230769241931E-4</c:v>
                </c:pt>
                <c:pt idx="5709">
                  <c:v>0</c:v>
                </c:pt>
                <c:pt idx="5710">
                  <c:v>0</c:v>
                </c:pt>
                <c:pt idx="5711">
                  <c:v>6.5104166666679814E-4</c:v>
                </c:pt>
                <c:pt idx="5712">
                  <c:v>4.8875855327466648E-4</c:v>
                </c:pt>
                <c:pt idx="5713">
                  <c:v>4.8875855327466648E-4</c:v>
                </c:pt>
                <c:pt idx="5714">
                  <c:v>2.3299859055673163E-2</c:v>
                </c:pt>
                <c:pt idx="5715">
                  <c:v>2.3437500000000038E-2</c:v>
                </c:pt>
                <c:pt idx="5716">
                  <c:v>0</c:v>
                </c:pt>
                <c:pt idx="5717">
                  <c:v>6.5852868241156682E-3</c:v>
                </c:pt>
                <c:pt idx="5718">
                  <c:v>2.3319200484554808E-2</c:v>
                </c:pt>
                <c:pt idx="5719">
                  <c:v>6.1454293737771293E-4</c:v>
                </c:pt>
                <c:pt idx="5720">
                  <c:v>1.6079158936301841E-2</c:v>
                </c:pt>
                <c:pt idx="5721">
                  <c:v>1.4083477498111698E-2</c:v>
                </c:pt>
                <c:pt idx="5722">
                  <c:v>2.3319200484554808E-2</c:v>
                </c:pt>
                <c:pt idx="5723">
                  <c:v>1.3188773759692579E-2</c:v>
                </c:pt>
                <c:pt idx="5724">
                  <c:v>1.2487512487511664E-3</c:v>
                </c:pt>
                <c:pt idx="5725">
                  <c:v>6.8740783026497582E-3</c:v>
                </c:pt>
                <c:pt idx="5726">
                  <c:v>9.7902097902098448E-3</c:v>
                </c:pt>
                <c:pt idx="5727">
                  <c:v>6.1454293737771293E-4</c:v>
                </c:pt>
                <c:pt idx="5728">
                  <c:v>1.0635034257081455E-2</c:v>
                </c:pt>
                <c:pt idx="5729">
                  <c:v>8.766233766233842E-3</c:v>
                </c:pt>
                <c:pt idx="5730">
                  <c:v>1.0635034257081455E-2</c:v>
                </c:pt>
                <c:pt idx="5731">
                  <c:v>9.1428631050647011E-2</c:v>
                </c:pt>
                <c:pt idx="5732">
                  <c:v>4.3171114599686502E-3</c:v>
                </c:pt>
                <c:pt idx="5733">
                  <c:v>1.133317901610611E-2</c:v>
                </c:pt>
                <c:pt idx="5734">
                  <c:v>1.7453719242983667E-2</c:v>
                </c:pt>
                <c:pt idx="5735">
                  <c:v>1.6079158936301841E-2</c:v>
                </c:pt>
                <c:pt idx="5736">
                  <c:v>1.6079158936301841E-2</c:v>
                </c:pt>
                <c:pt idx="5737">
                  <c:v>6.4370164939424619E-3</c:v>
                </c:pt>
                <c:pt idx="5738">
                  <c:v>7.2148786831516027E-4</c:v>
                </c:pt>
                <c:pt idx="5739">
                  <c:v>7.232891959226672E-3</c:v>
                </c:pt>
                <c:pt idx="5740">
                  <c:v>7.2148786831516027E-4</c:v>
                </c:pt>
                <c:pt idx="5741">
                  <c:v>1.0296789824349027E-2</c:v>
                </c:pt>
                <c:pt idx="5742">
                  <c:v>1.0635034257081455E-2</c:v>
                </c:pt>
                <c:pt idx="5743">
                  <c:v>1.0198135198135189E-2</c:v>
                </c:pt>
                <c:pt idx="5744">
                  <c:v>4.8166119594678422E-4</c:v>
                </c:pt>
                <c:pt idx="5745">
                  <c:v>1.0976702508960743E-2</c:v>
                </c:pt>
                <c:pt idx="5746">
                  <c:v>1.0416666666666938E-2</c:v>
                </c:pt>
                <c:pt idx="5747">
                  <c:v>9.9206349206338554E-4</c:v>
                </c:pt>
                <c:pt idx="5748">
                  <c:v>4.3744531933532539E-4</c:v>
                </c:pt>
                <c:pt idx="5749">
                  <c:v>1.3888888888888959E-2</c:v>
                </c:pt>
                <c:pt idx="5750">
                  <c:v>1.3774104683197297E-3</c:v>
                </c:pt>
                <c:pt idx="5751">
                  <c:v>4.3744531933532539E-4</c:v>
                </c:pt>
                <c:pt idx="5752">
                  <c:v>1.7076502732243888E-4</c:v>
                </c:pt>
                <c:pt idx="5753">
                  <c:v>6.6666666666667001E-3</c:v>
                </c:pt>
                <c:pt idx="5754">
                  <c:v>1.6203703703703606E-2</c:v>
                </c:pt>
                <c:pt idx="5755">
                  <c:v>4.3744531933532539E-4</c:v>
                </c:pt>
                <c:pt idx="5756">
                  <c:v>1.5748031496063096E-2</c:v>
                </c:pt>
                <c:pt idx="5757">
                  <c:v>6.1454293737771293E-4</c:v>
                </c:pt>
                <c:pt idx="5758">
                  <c:v>6.912845219296887E-3</c:v>
                </c:pt>
                <c:pt idx="5759">
                  <c:v>6.8740783026497582E-3</c:v>
                </c:pt>
                <c:pt idx="5760">
                  <c:v>2.2198017293711035E-2</c:v>
                </c:pt>
                <c:pt idx="5761">
                  <c:v>1.0635034257081455E-2</c:v>
                </c:pt>
                <c:pt idx="5762">
                  <c:v>1.6004495504495335E-2</c:v>
                </c:pt>
                <c:pt idx="5763">
                  <c:v>3.2370810758084484E-2</c:v>
                </c:pt>
                <c:pt idx="5764">
                  <c:v>2.8976001874231966E-2</c:v>
                </c:pt>
                <c:pt idx="5765">
                  <c:v>2.1610389610389521E-2</c:v>
                </c:pt>
                <c:pt idx="5766">
                  <c:v>4.0714293410749364E-2</c:v>
                </c:pt>
                <c:pt idx="5767">
                  <c:v>1.0635034257081455E-2</c:v>
                </c:pt>
                <c:pt idx="5768">
                  <c:v>6.1454293737771293E-4</c:v>
                </c:pt>
                <c:pt idx="5769">
                  <c:v>2.1610389610389521E-2</c:v>
                </c:pt>
                <c:pt idx="5770">
                  <c:v>8.3211574521734263E-3</c:v>
                </c:pt>
                <c:pt idx="5771">
                  <c:v>1.0635034257081455E-2</c:v>
                </c:pt>
                <c:pt idx="5772">
                  <c:v>1.6079158936301841E-2</c:v>
                </c:pt>
                <c:pt idx="5773">
                  <c:v>3.1173826173826382E-3</c:v>
                </c:pt>
                <c:pt idx="5774">
                  <c:v>1.0635034257081455E-2</c:v>
                </c:pt>
                <c:pt idx="5775">
                  <c:v>3.1173826173826382E-3</c:v>
                </c:pt>
                <c:pt idx="5776">
                  <c:v>3.1173826173826382E-3</c:v>
                </c:pt>
                <c:pt idx="5777">
                  <c:v>4.1736154541030879E-3</c:v>
                </c:pt>
                <c:pt idx="5778">
                  <c:v>7.0548130756729246E-3</c:v>
                </c:pt>
                <c:pt idx="5779">
                  <c:v>2.302722342624363E-2</c:v>
                </c:pt>
                <c:pt idx="5780">
                  <c:v>5.0235478806907555E-2</c:v>
                </c:pt>
                <c:pt idx="5781">
                  <c:v>2.4695592522723568E-2</c:v>
                </c:pt>
                <c:pt idx="5782">
                  <c:v>4.0492387431272683E-5</c:v>
                </c:pt>
                <c:pt idx="5783">
                  <c:v>1.1437908496732143E-2</c:v>
                </c:pt>
                <c:pt idx="5784">
                  <c:v>2.9251732804425729E-4</c:v>
                </c:pt>
                <c:pt idx="5785">
                  <c:v>5.8900485383555691E-4</c:v>
                </c:pt>
                <c:pt idx="5786">
                  <c:v>1.1206328279499017E-2</c:v>
                </c:pt>
                <c:pt idx="5787">
                  <c:v>5.6758783856185682E-4</c:v>
                </c:pt>
                <c:pt idx="5788">
                  <c:v>4.5625799712756314E-2</c:v>
                </c:pt>
                <c:pt idx="5789">
                  <c:v>3.2522522522521343E-3</c:v>
                </c:pt>
                <c:pt idx="5790">
                  <c:v>1.8881010881010817E-2</c:v>
                </c:pt>
                <c:pt idx="5791">
                  <c:v>2.3593177108241676E-2</c:v>
                </c:pt>
                <c:pt idx="5792">
                  <c:v>1.0761589403973548E-2</c:v>
                </c:pt>
                <c:pt idx="5793">
                  <c:v>2.976190476190496E-3</c:v>
                </c:pt>
                <c:pt idx="5794">
                  <c:v>1.5748031496063096E-2</c:v>
                </c:pt>
                <c:pt idx="5795">
                  <c:v>1.0416666666666938E-2</c:v>
                </c:pt>
                <c:pt idx="5796">
                  <c:v>3.0934343434343467E-2</c:v>
                </c:pt>
                <c:pt idx="5797">
                  <c:v>4.3744531933532539E-4</c:v>
                </c:pt>
                <c:pt idx="5798">
                  <c:v>1.5748031496063096E-2</c:v>
                </c:pt>
                <c:pt idx="5799">
                  <c:v>2.3437500000000038E-2</c:v>
                </c:pt>
                <c:pt idx="5800">
                  <c:v>6.6666666666668883E-3</c:v>
                </c:pt>
                <c:pt idx="5801">
                  <c:v>2.2568340750158861E-2</c:v>
                </c:pt>
                <c:pt idx="5802">
                  <c:v>0.14523674909802334</c:v>
                </c:pt>
                <c:pt idx="5803">
                  <c:v>1.2105692003259273E-2</c:v>
                </c:pt>
                <c:pt idx="5804">
                  <c:v>0.23406593406593396</c:v>
                </c:pt>
                <c:pt idx="5805">
                  <c:v>2.2568340750158861E-2</c:v>
                </c:pt>
                <c:pt idx="5806">
                  <c:v>8.2167211413273307E-4</c:v>
                </c:pt>
                <c:pt idx="5807">
                  <c:v>4.0404537843727881E-4</c:v>
                </c:pt>
                <c:pt idx="5808">
                  <c:v>4.5895281189398798E-2</c:v>
                </c:pt>
                <c:pt idx="5809">
                  <c:v>2.06625683060109E-2</c:v>
                </c:pt>
                <c:pt idx="5810">
                  <c:v>0.11157024793388433</c:v>
                </c:pt>
                <c:pt idx="5811">
                  <c:v>0.55263157894736825</c:v>
                </c:pt>
                <c:pt idx="5812">
                  <c:v>0.55263157894736825</c:v>
                </c:pt>
                <c:pt idx="5813">
                  <c:v>4.3744531933532539E-4</c:v>
                </c:pt>
                <c:pt idx="5814">
                  <c:v>2.5322671156004718E-2</c:v>
                </c:pt>
                <c:pt idx="5815">
                  <c:v>0.46700607782776854</c:v>
                </c:pt>
                <c:pt idx="5816">
                  <c:v>1.5748031496063096E-2</c:v>
                </c:pt>
                <c:pt idx="5817">
                  <c:v>4.204204204204192E-2</c:v>
                </c:pt>
                <c:pt idx="5818">
                  <c:v>0.76298309178743962</c:v>
                </c:pt>
                <c:pt idx="5819">
                  <c:v>1.5748031496063096E-2</c:v>
                </c:pt>
                <c:pt idx="5820">
                  <c:v>2.692429521697819E-2</c:v>
                </c:pt>
                <c:pt idx="5821">
                  <c:v>2.3965141612200407E-2</c:v>
                </c:pt>
                <c:pt idx="5822">
                  <c:v>1.1027725661870622E-3</c:v>
                </c:pt>
                <c:pt idx="5823">
                  <c:v>7.4354770912149091E-3</c:v>
                </c:pt>
                <c:pt idx="5824">
                  <c:v>3.4193245778610694E-3</c:v>
                </c:pt>
                <c:pt idx="5825">
                  <c:v>1.7145604395604482E-2</c:v>
                </c:pt>
                <c:pt idx="5826">
                  <c:v>0.1004281854484283</c:v>
                </c:pt>
                <c:pt idx="5827">
                  <c:v>2.3199023199023172E-2</c:v>
                </c:pt>
                <c:pt idx="5828">
                  <c:v>0.36148062463851927</c:v>
                </c:pt>
                <c:pt idx="5829">
                  <c:v>1.1753950633408203E-3</c:v>
                </c:pt>
                <c:pt idx="5830">
                  <c:v>1.0860484544695154E-2</c:v>
                </c:pt>
                <c:pt idx="5831">
                  <c:v>2.4919388068781155E-3</c:v>
                </c:pt>
                <c:pt idx="5832">
                  <c:v>5.427167477028965E-2</c:v>
                </c:pt>
                <c:pt idx="5833">
                  <c:v>3.5076923076923019E-2</c:v>
                </c:pt>
                <c:pt idx="5834">
                  <c:v>1.047047326539163E-2</c:v>
                </c:pt>
                <c:pt idx="5835">
                  <c:v>2.3199023199023172E-2</c:v>
                </c:pt>
                <c:pt idx="5836">
                  <c:v>0.15119363395225455</c:v>
                </c:pt>
                <c:pt idx="5837">
                  <c:v>5.7836899942167346E-4</c:v>
                </c:pt>
                <c:pt idx="5838">
                  <c:v>4.3744531933532539E-4</c:v>
                </c:pt>
                <c:pt idx="5839">
                  <c:v>1.3054830287208905E-3</c:v>
                </c:pt>
                <c:pt idx="5840">
                  <c:v>2.1164021164021368E-2</c:v>
                </c:pt>
                <c:pt idx="5841">
                  <c:v>4.7619047619047589E-2</c:v>
                </c:pt>
                <c:pt idx="5842">
                  <c:v>2.3437500000000038E-2</c:v>
                </c:pt>
                <c:pt idx="5843">
                  <c:v>9.5338983050847672E-3</c:v>
                </c:pt>
                <c:pt idx="5844">
                  <c:v>7.4992347719621596E-3</c:v>
                </c:pt>
                <c:pt idx="5845">
                  <c:v>2.976190476190496E-3</c:v>
                </c:pt>
                <c:pt idx="5846">
                  <c:v>2.3437500000000038E-2</c:v>
                </c:pt>
                <c:pt idx="5847">
                  <c:v>2.66666666666668E-2</c:v>
                </c:pt>
                <c:pt idx="5848">
                  <c:v>8.5365853658536536E-2</c:v>
                </c:pt>
                <c:pt idx="5849">
                  <c:v>0.18103448275862072</c:v>
                </c:pt>
                <c:pt idx="5850">
                  <c:v>8.9605734767043196E-4</c:v>
                </c:pt>
                <c:pt idx="5851">
                  <c:v>6.6666666666668883E-3</c:v>
                </c:pt>
                <c:pt idx="5852">
                  <c:v>2.1164021164021368E-2</c:v>
                </c:pt>
                <c:pt idx="5853">
                  <c:v>2.9124799767007482E-4</c:v>
                </c:pt>
                <c:pt idx="5854">
                  <c:v>1.6203703703703606E-2</c:v>
                </c:pt>
                <c:pt idx="5855">
                  <c:v>4.7619047619047589E-2</c:v>
                </c:pt>
                <c:pt idx="5856">
                  <c:v>2.9124799767007482E-4</c:v>
                </c:pt>
                <c:pt idx="5857">
                  <c:v>1.6634219670272784E-2</c:v>
                </c:pt>
                <c:pt idx="5858">
                  <c:v>1.3882385798893663E-3</c:v>
                </c:pt>
                <c:pt idx="5859">
                  <c:v>6.8903836479158945E-3</c:v>
                </c:pt>
                <c:pt idx="5860">
                  <c:v>1.2487512487511664E-3</c:v>
                </c:pt>
                <c:pt idx="5861">
                  <c:v>1.5748031496063096E-2</c:v>
                </c:pt>
                <c:pt idx="5862">
                  <c:v>1.0416666666666938E-2</c:v>
                </c:pt>
                <c:pt idx="5863">
                  <c:v>6.5104166666679814E-4</c:v>
                </c:pt>
                <c:pt idx="5864">
                  <c:v>6.5104166666679814E-4</c:v>
                </c:pt>
                <c:pt idx="5865">
                  <c:v>1.7412935323383078E-2</c:v>
                </c:pt>
                <c:pt idx="5866">
                  <c:v>2.016129032257999E-3</c:v>
                </c:pt>
                <c:pt idx="5867">
                  <c:v>6.5104166666679814E-4</c:v>
                </c:pt>
                <c:pt idx="5868">
                  <c:v>4.3744531933532539E-4</c:v>
                </c:pt>
                <c:pt idx="5869">
                  <c:v>7.4992347719621596E-3</c:v>
                </c:pt>
                <c:pt idx="5870">
                  <c:v>3.5433070866141662E-2</c:v>
                </c:pt>
                <c:pt idx="5871">
                  <c:v>1.0741510741510717E-2</c:v>
                </c:pt>
                <c:pt idx="5872">
                  <c:v>1.5748031496063096E-2</c:v>
                </c:pt>
                <c:pt idx="5873">
                  <c:v>1.5380671622660358E-3</c:v>
                </c:pt>
                <c:pt idx="5874">
                  <c:v>1.9357336430511073E-4</c:v>
                </c:pt>
                <c:pt idx="5875">
                  <c:v>1.5748031496063096E-2</c:v>
                </c:pt>
                <c:pt idx="5876">
                  <c:v>1.5782828282842577E-4</c:v>
                </c:pt>
                <c:pt idx="5877">
                  <c:v>3.5637918745532962E-4</c:v>
                </c:pt>
                <c:pt idx="5878">
                  <c:v>4.3744531933532539E-4</c:v>
                </c:pt>
                <c:pt idx="5879">
                  <c:v>6.3396742546225947E-3</c:v>
                </c:pt>
                <c:pt idx="5880">
                  <c:v>0.12853521427294157</c:v>
                </c:pt>
                <c:pt idx="5881">
                  <c:v>3.0152774053754455E-6</c:v>
                </c:pt>
                <c:pt idx="5882">
                  <c:v>8.1933911159271552E-4</c:v>
                </c:pt>
                <c:pt idx="5883">
                  <c:v>8.1933911159271552E-4</c:v>
                </c:pt>
                <c:pt idx="5884">
                  <c:v>5.4651516526211539E-3</c:v>
                </c:pt>
                <c:pt idx="5885">
                  <c:v>2.3647580431415027E-3</c:v>
                </c:pt>
                <c:pt idx="5886">
                  <c:v>1.4749697278694761E-2</c:v>
                </c:pt>
                <c:pt idx="5887">
                  <c:v>1.2535766869461304E-3</c:v>
                </c:pt>
                <c:pt idx="5888">
                  <c:v>1.4749128253684375E-3</c:v>
                </c:pt>
                <c:pt idx="5889">
                  <c:v>4.6667382240573894E-2</c:v>
                </c:pt>
                <c:pt idx="5890">
                  <c:v>6.0942578548211848E-3</c:v>
                </c:pt>
                <c:pt idx="5891">
                  <c:v>5.4652968868347668E-3</c:v>
                </c:pt>
                <c:pt idx="5892">
                  <c:v>2.3437500000000038E-2</c:v>
                </c:pt>
                <c:pt idx="5893">
                  <c:v>1.9357336430511073E-4</c:v>
                </c:pt>
                <c:pt idx="5894">
                  <c:v>1.3227513227514738E-3</c:v>
                </c:pt>
                <c:pt idx="5895">
                  <c:v>4.9554781262098134E-2</c:v>
                </c:pt>
                <c:pt idx="5896">
                  <c:v>2.4154589371982158E-3</c:v>
                </c:pt>
                <c:pt idx="5897">
                  <c:v>1.1071802935010554E-2</c:v>
                </c:pt>
                <c:pt idx="5898">
                  <c:v>3.5433070866141662E-2</c:v>
                </c:pt>
                <c:pt idx="5899">
                  <c:v>6.5104166666679814E-4</c:v>
                </c:pt>
                <c:pt idx="5900">
                  <c:v>6.5104166666679814E-4</c:v>
                </c:pt>
                <c:pt idx="5901">
                  <c:v>3.0131826741996361E-2</c:v>
                </c:pt>
                <c:pt idx="5902">
                  <c:v>1.5021643429104134E-2</c:v>
                </c:pt>
                <c:pt idx="5903">
                  <c:v>1.7195783242147595E-3</c:v>
                </c:pt>
                <c:pt idx="5904">
                  <c:v>3.6491023207195743E-6</c:v>
                </c:pt>
                <c:pt idx="5905">
                  <c:v>1.4587604478789133E-3</c:v>
                </c:pt>
                <c:pt idx="5906">
                  <c:v>3.8305920658873168E-4</c:v>
                </c:pt>
                <c:pt idx="5907">
                  <c:v>2.4085224641037482E-2</c:v>
                </c:pt>
                <c:pt idx="5908">
                  <c:v>3.64145658263305E-2</c:v>
                </c:pt>
                <c:pt idx="5909">
                  <c:v>3.8305920658873168E-4</c:v>
                </c:pt>
                <c:pt idx="5910">
                  <c:v>4.1335696229861047E-3</c:v>
                </c:pt>
                <c:pt idx="5911">
                  <c:v>1.0296789824349027E-2</c:v>
                </c:pt>
                <c:pt idx="5912">
                  <c:v>1.5567765567765486E-2</c:v>
                </c:pt>
                <c:pt idx="5913">
                  <c:v>2.4085224641037482E-2</c:v>
                </c:pt>
                <c:pt idx="5914">
                  <c:v>1.0296789824349027E-2</c:v>
                </c:pt>
                <c:pt idx="5915">
                  <c:v>4.6262659714313868E-3</c:v>
                </c:pt>
                <c:pt idx="5916">
                  <c:v>3.8305920658873168E-4</c:v>
                </c:pt>
                <c:pt idx="5917">
                  <c:v>2.5588885996876622E-2</c:v>
                </c:pt>
                <c:pt idx="5918">
                  <c:v>1.041666666666672E-2</c:v>
                </c:pt>
                <c:pt idx="5919">
                  <c:v>1.0416666666666938E-2</c:v>
                </c:pt>
                <c:pt idx="5920">
                  <c:v>1.5748031496063096E-2</c:v>
                </c:pt>
                <c:pt idx="5921">
                  <c:v>4.3744531933532539E-4</c:v>
                </c:pt>
                <c:pt idx="5922">
                  <c:v>6.5104166666679814E-4</c:v>
                </c:pt>
                <c:pt idx="5923">
                  <c:v>2.5252525252525044E-2</c:v>
                </c:pt>
                <c:pt idx="5924">
                  <c:v>2.06625683060109E-2</c:v>
                </c:pt>
                <c:pt idx="5925">
                  <c:v>1.0416666666666938E-2</c:v>
                </c:pt>
                <c:pt idx="5926">
                  <c:v>1.0416666666666938E-2</c:v>
                </c:pt>
                <c:pt idx="5927">
                  <c:v>2.4714052287581664E-2</c:v>
                </c:pt>
                <c:pt idx="5928">
                  <c:v>2.3437500000000038E-2</c:v>
                </c:pt>
                <c:pt idx="5929">
                  <c:v>1.0416666666666938E-2</c:v>
                </c:pt>
                <c:pt idx="5930">
                  <c:v>2.3437500000000038E-2</c:v>
                </c:pt>
                <c:pt idx="5931">
                  <c:v>1.6203703703703606E-2</c:v>
                </c:pt>
                <c:pt idx="5932">
                  <c:v>9.8360655737704847E-2</c:v>
                </c:pt>
                <c:pt idx="5933">
                  <c:v>9.8360655737704847E-2</c:v>
                </c:pt>
                <c:pt idx="5934">
                  <c:v>2.4154589371982158E-3</c:v>
                </c:pt>
                <c:pt idx="5935">
                  <c:v>2.3437500000000038E-2</c:v>
                </c:pt>
                <c:pt idx="5936">
                  <c:v>9.8360655737704847E-2</c:v>
                </c:pt>
                <c:pt idx="5937">
                  <c:v>3.1233732431025715E-3</c:v>
                </c:pt>
                <c:pt idx="5938">
                  <c:v>1.0416666666666938E-2</c:v>
                </c:pt>
                <c:pt idx="5939">
                  <c:v>4.3744531933532539E-4</c:v>
                </c:pt>
                <c:pt idx="5940">
                  <c:v>6.5104166666679814E-4</c:v>
                </c:pt>
                <c:pt idx="5941">
                  <c:v>1.9357336430511073E-4</c:v>
                </c:pt>
                <c:pt idx="5942">
                  <c:v>2.4154589371982158E-3</c:v>
                </c:pt>
                <c:pt idx="5943">
                  <c:v>2.3437500000000038E-2</c:v>
                </c:pt>
                <c:pt idx="5944">
                  <c:v>1.4083477498111698E-2</c:v>
                </c:pt>
                <c:pt idx="5945">
                  <c:v>1.0635034257081455E-2</c:v>
                </c:pt>
                <c:pt idx="5946">
                  <c:v>2.4594251901944548E-2</c:v>
                </c:pt>
                <c:pt idx="5947">
                  <c:v>1.0635034257081455E-2</c:v>
                </c:pt>
                <c:pt idx="5948">
                  <c:v>1.4083477498111698E-2</c:v>
                </c:pt>
                <c:pt idx="5949">
                  <c:v>3.175340487141216E-6</c:v>
                </c:pt>
                <c:pt idx="5950">
                  <c:v>2.4516129032258076E-2</c:v>
                </c:pt>
                <c:pt idx="5951">
                  <c:v>8.1635627530364255E-2</c:v>
                </c:pt>
                <c:pt idx="5952">
                  <c:v>1.4581535806730958E-3</c:v>
                </c:pt>
                <c:pt idx="5953">
                  <c:v>1.295546558704623E-3</c:v>
                </c:pt>
                <c:pt idx="5954">
                  <c:v>1.0611205432937245E-2</c:v>
                </c:pt>
                <c:pt idx="5955">
                  <c:v>7.1265767725098997E-3</c:v>
                </c:pt>
                <c:pt idx="5956">
                  <c:v>2.4516129032258076E-2</c:v>
                </c:pt>
                <c:pt idx="5957">
                  <c:v>5.6899004268223055E-6</c:v>
                </c:pt>
                <c:pt idx="5958">
                  <c:v>1.500938086296887E-5</c:v>
                </c:pt>
                <c:pt idx="5959">
                  <c:v>1.0175010175010308E-2</c:v>
                </c:pt>
                <c:pt idx="5960">
                  <c:v>4.8480930833871887E-2</c:v>
                </c:pt>
                <c:pt idx="5961">
                  <c:v>1.0175010175010308E-2</c:v>
                </c:pt>
                <c:pt idx="5962">
                  <c:v>4.8480930833871887E-2</c:v>
                </c:pt>
                <c:pt idx="5963">
                  <c:v>2.878206712157785E-2</c:v>
                </c:pt>
                <c:pt idx="5964">
                  <c:v>2.4761904761904797E-2</c:v>
                </c:pt>
                <c:pt idx="5965">
                  <c:v>2.4761904761904797E-2</c:v>
                </c:pt>
                <c:pt idx="5966">
                  <c:v>0.20707964601769913</c:v>
                </c:pt>
                <c:pt idx="5967">
                  <c:v>1.3530116577637242E-2</c:v>
                </c:pt>
                <c:pt idx="5968">
                  <c:v>1.0635034257081455E-2</c:v>
                </c:pt>
                <c:pt idx="5969">
                  <c:v>2.3319200484554808E-2</c:v>
                </c:pt>
                <c:pt idx="5970">
                  <c:v>2.3319200484554808E-2</c:v>
                </c:pt>
                <c:pt idx="5971">
                  <c:v>1.6079158936301841E-2</c:v>
                </c:pt>
                <c:pt idx="5972">
                  <c:v>1.2487512487511664E-3</c:v>
                </c:pt>
                <c:pt idx="5973">
                  <c:v>2.1251733803386769E-2</c:v>
                </c:pt>
                <c:pt idx="5974">
                  <c:v>1.0635034257081455E-2</c:v>
                </c:pt>
                <c:pt idx="5975">
                  <c:v>2.3319200484554808E-2</c:v>
                </c:pt>
                <c:pt idx="5976">
                  <c:v>2.1610389610389521E-2</c:v>
                </c:pt>
                <c:pt idx="5977">
                  <c:v>3.2494387333100431E-4</c:v>
                </c:pt>
                <c:pt idx="5978">
                  <c:v>2.6491842300488751E-3</c:v>
                </c:pt>
                <c:pt idx="5979">
                  <c:v>2.1610389610389521E-2</c:v>
                </c:pt>
                <c:pt idx="5980">
                  <c:v>2.3091954883523971E-2</c:v>
                </c:pt>
                <c:pt idx="5981">
                  <c:v>4.7384615384615261E-2</c:v>
                </c:pt>
                <c:pt idx="5982">
                  <c:v>7.7195531740986605E-5</c:v>
                </c:pt>
                <c:pt idx="5983">
                  <c:v>7.7195531740986605E-5</c:v>
                </c:pt>
                <c:pt idx="5984">
                  <c:v>7.7195531740986605E-5</c:v>
                </c:pt>
                <c:pt idx="5985">
                  <c:v>4.9833579881656868E-2</c:v>
                </c:pt>
                <c:pt idx="5986">
                  <c:v>6.1454293737771293E-4</c:v>
                </c:pt>
                <c:pt idx="5987">
                  <c:v>4.8166119594678422E-4</c:v>
                </c:pt>
                <c:pt idx="5988">
                  <c:v>1.1835720203574302E-2</c:v>
                </c:pt>
                <c:pt idx="5989">
                  <c:v>1.1835720203574302E-2</c:v>
                </c:pt>
                <c:pt idx="5990">
                  <c:v>0.11507968299091183</c:v>
                </c:pt>
                <c:pt idx="5991">
                  <c:v>2.3865546218487379E-2</c:v>
                </c:pt>
                <c:pt idx="5992">
                  <c:v>3.7564704466112554E-3</c:v>
                </c:pt>
                <c:pt idx="5993">
                  <c:v>3.7564704466112554E-3</c:v>
                </c:pt>
                <c:pt idx="5994">
                  <c:v>4.2845070422535325E-2</c:v>
                </c:pt>
                <c:pt idx="5995">
                  <c:v>2.4255577714072014E-2</c:v>
                </c:pt>
                <c:pt idx="5996">
                  <c:v>0.11410714285714303</c:v>
                </c:pt>
                <c:pt idx="5997">
                  <c:v>2.4076080414108521E-2</c:v>
                </c:pt>
                <c:pt idx="5998">
                  <c:v>2.1164021164021368E-2</c:v>
                </c:pt>
                <c:pt idx="5999">
                  <c:v>1.298357180710142E-2</c:v>
                </c:pt>
                <c:pt idx="6000">
                  <c:v>1.0976702508960743E-2</c:v>
                </c:pt>
                <c:pt idx="6001">
                  <c:v>6.9991251093613586E-3</c:v>
                </c:pt>
                <c:pt idx="6002">
                  <c:v>2.3437500000000038E-2</c:v>
                </c:pt>
                <c:pt idx="6003">
                  <c:v>4.0425531914893766E-2</c:v>
                </c:pt>
                <c:pt idx="6004">
                  <c:v>8.5736282194849873E-3</c:v>
                </c:pt>
                <c:pt idx="6005">
                  <c:v>2.0787262273330529E-2</c:v>
                </c:pt>
                <c:pt idx="6006">
                  <c:v>2.0787262273330529E-2</c:v>
                </c:pt>
                <c:pt idx="6007">
                  <c:v>1.9477883538633771E-2</c:v>
                </c:pt>
                <c:pt idx="6008">
                  <c:v>1.5460526315789473E-2</c:v>
                </c:pt>
                <c:pt idx="6009">
                  <c:v>2.0787262273330529E-2</c:v>
                </c:pt>
                <c:pt idx="6010">
                  <c:v>2.3319200484554808E-2</c:v>
                </c:pt>
                <c:pt idx="6011">
                  <c:v>0.48979591836734687</c:v>
                </c:pt>
                <c:pt idx="6012">
                  <c:v>0.48979591836734687</c:v>
                </c:pt>
                <c:pt idx="6013">
                  <c:v>6.147540983606598E-3</c:v>
                </c:pt>
                <c:pt idx="6014">
                  <c:v>0.51030927835051554</c:v>
                </c:pt>
                <c:pt idx="6015">
                  <c:v>2.5694444444444468E-2</c:v>
                </c:pt>
                <c:pt idx="6016">
                  <c:v>2.3437500000000038E-2</c:v>
                </c:pt>
                <c:pt idx="6017">
                  <c:v>1.0416666666666938E-2</c:v>
                </c:pt>
                <c:pt idx="6018">
                  <c:v>1.5748031496063096E-2</c:v>
                </c:pt>
                <c:pt idx="6019">
                  <c:v>3.5433070866141662E-2</c:v>
                </c:pt>
                <c:pt idx="6020">
                  <c:v>2.3437500000000038E-2</c:v>
                </c:pt>
                <c:pt idx="6021">
                  <c:v>1.7045454545454419E-2</c:v>
                </c:pt>
                <c:pt idx="6022">
                  <c:v>0.53125</c:v>
                </c:pt>
                <c:pt idx="6023">
                  <c:v>0.27272727272727265</c:v>
                </c:pt>
                <c:pt idx="6024">
                  <c:v>0.61956521739130432</c:v>
                </c:pt>
                <c:pt idx="6025">
                  <c:v>0.61956521739130432</c:v>
                </c:pt>
                <c:pt idx="6026">
                  <c:v>0.58908612754766598</c:v>
                </c:pt>
                <c:pt idx="6027">
                  <c:v>4.7619047619047589E-2</c:v>
                </c:pt>
                <c:pt idx="6028">
                  <c:v>0.42016806722689065</c:v>
                </c:pt>
                <c:pt idx="6029">
                  <c:v>0.68399452804377558</c:v>
                </c:pt>
                <c:pt idx="6030">
                  <c:v>3.4027777777771956E-4</c:v>
                </c:pt>
                <c:pt idx="6031">
                  <c:v>1.0635034257081455E-2</c:v>
                </c:pt>
                <c:pt idx="6032">
                  <c:v>0.63865546218487412</c:v>
                </c:pt>
                <c:pt idx="6033">
                  <c:v>7.4605451936872541E-2</c:v>
                </c:pt>
                <c:pt idx="6034">
                  <c:v>6.6611842105263053E-2</c:v>
                </c:pt>
                <c:pt idx="6035">
                  <c:v>3.5256410256410152E-2</c:v>
                </c:pt>
                <c:pt idx="6036">
                  <c:v>0.57320099255583123</c:v>
                </c:pt>
                <c:pt idx="6037">
                  <c:v>0.39320388349514546</c:v>
                </c:pt>
                <c:pt idx="6038">
                  <c:v>0.46345811051693403</c:v>
                </c:pt>
                <c:pt idx="6039">
                  <c:v>4.6989209885138737E-3</c:v>
                </c:pt>
                <c:pt idx="6040">
                  <c:v>1.0416666666666938E-2</c:v>
                </c:pt>
                <c:pt idx="6041">
                  <c:v>0.15254237288135578</c:v>
                </c:pt>
                <c:pt idx="6042">
                  <c:v>1.0416666666666938E-2</c:v>
                </c:pt>
                <c:pt idx="6043">
                  <c:v>2.0923076923076878E-2</c:v>
                </c:pt>
                <c:pt idx="6044">
                  <c:v>1.5567765567765486E-2</c:v>
                </c:pt>
                <c:pt idx="6045">
                  <c:v>1.0736842105263183E-2</c:v>
                </c:pt>
                <c:pt idx="6046">
                  <c:v>3.1090848834183539E-3</c:v>
                </c:pt>
                <c:pt idx="6047">
                  <c:v>3.1090848834183539E-3</c:v>
                </c:pt>
                <c:pt idx="6048">
                  <c:v>0.12915950005733284</c:v>
                </c:pt>
                <c:pt idx="6049">
                  <c:v>8.7266717518432076E-3</c:v>
                </c:pt>
                <c:pt idx="6050">
                  <c:v>2.3589743589743587E-2</c:v>
                </c:pt>
                <c:pt idx="6051">
                  <c:v>3.1782354436816658E-2</c:v>
                </c:pt>
                <c:pt idx="6052">
                  <c:v>1.2386968908708034E-2</c:v>
                </c:pt>
                <c:pt idx="6053">
                  <c:v>1.2178167796835559E-2</c:v>
                </c:pt>
                <c:pt idx="6054">
                  <c:v>1.2463212838025419E-2</c:v>
                </c:pt>
                <c:pt idx="6055">
                  <c:v>8.6249999999999993E-2</c:v>
                </c:pt>
                <c:pt idx="6056">
                  <c:v>6.7085953878406615E-2</c:v>
                </c:pt>
                <c:pt idx="6057">
                  <c:v>3.4656708595387886E-2</c:v>
                </c:pt>
                <c:pt idx="6058">
                  <c:v>4.3744531933532539E-4</c:v>
                </c:pt>
                <c:pt idx="6059">
                  <c:v>1.3054830287208905E-3</c:v>
                </c:pt>
                <c:pt idx="6060">
                  <c:v>4.4230180593817066E-2</c:v>
                </c:pt>
                <c:pt idx="6061">
                  <c:v>1.0416666666666938E-2</c:v>
                </c:pt>
                <c:pt idx="6062">
                  <c:v>3.5433070866141662E-2</c:v>
                </c:pt>
                <c:pt idx="6063">
                  <c:v>2.2038567493112875E-2</c:v>
                </c:pt>
                <c:pt idx="6064">
                  <c:v>3.097173828881227E-3</c:v>
                </c:pt>
                <c:pt idx="6065">
                  <c:v>6.5104166666679814E-4</c:v>
                </c:pt>
                <c:pt idx="6066">
                  <c:v>6.5104166666679814E-4</c:v>
                </c:pt>
                <c:pt idx="6067">
                  <c:v>2.3437500000000038E-2</c:v>
                </c:pt>
                <c:pt idx="6068">
                  <c:v>2.06625683060109E-2</c:v>
                </c:pt>
                <c:pt idx="6069">
                  <c:v>4.3744531933532539E-4</c:v>
                </c:pt>
                <c:pt idx="6070">
                  <c:v>2.66666666666668E-2</c:v>
                </c:pt>
                <c:pt idx="6071">
                  <c:v>1.0416666666666938E-2</c:v>
                </c:pt>
                <c:pt idx="6072">
                  <c:v>1.0416666666666938E-2</c:v>
                </c:pt>
                <c:pt idx="6073">
                  <c:v>6.1454293737771293E-4</c:v>
                </c:pt>
                <c:pt idx="6074">
                  <c:v>4.8166119594678422E-4</c:v>
                </c:pt>
                <c:pt idx="6075">
                  <c:v>6.1454293737771293E-4</c:v>
                </c:pt>
                <c:pt idx="6076">
                  <c:v>3.0786230576146635E-2</c:v>
                </c:pt>
                <c:pt idx="6077">
                  <c:v>3.1173826173826382E-3</c:v>
                </c:pt>
                <c:pt idx="6078">
                  <c:v>2.3437500000000038E-2</c:v>
                </c:pt>
                <c:pt idx="6079">
                  <c:v>1.5748031496063096E-2</c:v>
                </c:pt>
                <c:pt idx="6080">
                  <c:v>2.976190476190496E-3</c:v>
                </c:pt>
                <c:pt idx="6081">
                  <c:v>8.1487140310670062E-3</c:v>
                </c:pt>
                <c:pt idx="6082">
                  <c:v>6.6666666666667001E-3</c:v>
                </c:pt>
                <c:pt idx="6083">
                  <c:v>1.0416666666666938E-2</c:v>
                </c:pt>
                <c:pt idx="6084">
                  <c:v>3.7940379403793946E-2</c:v>
                </c:pt>
                <c:pt idx="6085">
                  <c:v>1.0976702508960743E-2</c:v>
                </c:pt>
                <c:pt idx="6086">
                  <c:v>1.3831967213114787E-2</c:v>
                </c:pt>
                <c:pt idx="6087">
                  <c:v>1.8933438155136269E-2</c:v>
                </c:pt>
                <c:pt idx="6088">
                  <c:v>2.3437500000000038E-2</c:v>
                </c:pt>
                <c:pt idx="6089">
                  <c:v>1.5748031496063096E-2</c:v>
                </c:pt>
                <c:pt idx="6090">
                  <c:v>1.1459129106187558E-3</c:v>
                </c:pt>
                <c:pt idx="6091">
                  <c:v>3.3816425120773104E-2</c:v>
                </c:pt>
                <c:pt idx="6092">
                  <c:v>6.7476383265857292E-3</c:v>
                </c:pt>
                <c:pt idx="6093">
                  <c:v>1.2112220350206614E-2</c:v>
                </c:pt>
                <c:pt idx="6094">
                  <c:v>3.7321008443504874E-2</c:v>
                </c:pt>
                <c:pt idx="6095">
                  <c:v>1.0860484544695154E-2</c:v>
                </c:pt>
                <c:pt idx="6096">
                  <c:v>5.7836899942167346E-4</c:v>
                </c:pt>
                <c:pt idx="6097">
                  <c:v>1.0860484544695154E-2</c:v>
                </c:pt>
                <c:pt idx="6098">
                  <c:v>1.3495276653171888E-3</c:v>
                </c:pt>
                <c:pt idx="6099">
                  <c:v>5.29014844804351E-4</c:v>
                </c:pt>
                <c:pt idx="6100">
                  <c:v>5.4528883356560771E-3</c:v>
                </c:pt>
                <c:pt idx="6101">
                  <c:v>6.4499484004128737E-4</c:v>
                </c:pt>
                <c:pt idx="6102">
                  <c:v>4.05923979498919E-3</c:v>
                </c:pt>
                <c:pt idx="6103">
                  <c:v>7.1738714979171295E-3</c:v>
                </c:pt>
                <c:pt idx="6104">
                  <c:v>8.7667177450455162E-4</c:v>
                </c:pt>
                <c:pt idx="6105">
                  <c:v>6.847590850339926E-4</c:v>
                </c:pt>
                <c:pt idx="6106">
                  <c:v>4.6883495899780348E-4</c:v>
                </c:pt>
                <c:pt idx="6107">
                  <c:v>4.7591612510342902E-3</c:v>
                </c:pt>
                <c:pt idx="6108">
                  <c:v>2.384313725490185E-2</c:v>
                </c:pt>
                <c:pt idx="6109">
                  <c:v>2.2303702926308799E-2</c:v>
                </c:pt>
                <c:pt idx="6110">
                  <c:v>1.7847007223942189E-2</c:v>
                </c:pt>
                <c:pt idx="6111">
                  <c:v>7.0031082608482042E-3</c:v>
                </c:pt>
                <c:pt idx="6112">
                  <c:v>4.2294743609594991E-7</c:v>
                </c:pt>
                <c:pt idx="6113">
                  <c:v>2.976190476190496E-3</c:v>
                </c:pt>
                <c:pt idx="6114">
                  <c:v>6.9686411149826252E-3</c:v>
                </c:pt>
                <c:pt idx="6115">
                  <c:v>6.5104166666679814E-4</c:v>
                </c:pt>
                <c:pt idx="6116">
                  <c:v>5.485574969524596E-3</c:v>
                </c:pt>
                <c:pt idx="6117">
                  <c:v>6.5104166666679814E-4</c:v>
                </c:pt>
                <c:pt idx="6118">
                  <c:v>4.3744531933532539E-4</c:v>
                </c:pt>
                <c:pt idx="6119">
                  <c:v>6.5104166666679814E-4</c:v>
                </c:pt>
                <c:pt idx="6120">
                  <c:v>1.0416666666666938E-2</c:v>
                </c:pt>
                <c:pt idx="6121">
                  <c:v>1.0416666666666938E-2</c:v>
                </c:pt>
                <c:pt idx="6122">
                  <c:v>4.8543689320386775E-3</c:v>
                </c:pt>
                <c:pt idx="6123">
                  <c:v>2.9761904761906118E-3</c:v>
                </c:pt>
                <c:pt idx="6124">
                  <c:v>4.3744531933532539E-4</c:v>
                </c:pt>
                <c:pt idx="6125">
                  <c:v>1.0976702508960743E-2</c:v>
                </c:pt>
                <c:pt idx="6126">
                  <c:v>1.7436791630340814E-3</c:v>
                </c:pt>
                <c:pt idx="6127">
                  <c:v>2.9231752991685416E-3</c:v>
                </c:pt>
                <c:pt idx="6128">
                  <c:v>1.7076502732243888E-4</c:v>
                </c:pt>
                <c:pt idx="6129">
                  <c:v>1.0416666666666938E-2</c:v>
                </c:pt>
                <c:pt idx="6130">
                  <c:v>3.4722222222222398E-3</c:v>
                </c:pt>
                <c:pt idx="6131">
                  <c:v>0</c:v>
                </c:pt>
                <c:pt idx="6132">
                  <c:v>1.0416666666666938E-2</c:v>
                </c:pt>
                <c:pt idx="6133">
                  <c:v>1.0416666666666938E-2</c:v>
                </c:pt>
                <c:pt idx="6134">
                  <c:v>1.0416666666666938E-2</c:v>
                </c:pt>
                <c:pt idx="6135">
                  <c:v>1.0416666666666938E-2</c:v>
                </c:pt>
                <c:pt idx="6136">
                  <c:v>9.3370681605983057E-4</c:v>
                </c:pt>
                <c:pt idx="6137">
                  <c:v>1.6343825665859634E-2</c:v>
                </c:pt>
                <c:pt idx="6138">
                  <c:v>1.084010840108398E-2</c:v>
                </c:pt>
                <c:pt idx="6139">
                  <c:v>1.084010840108398E-2</c:v>
                </c:pt>
                <c:pt idx="6140">
                  <c:v>4.5537340619304E-4</c:v>
                </c:pt>
                <c:pt idx="6141">
                  <c:v>2.3238925199709565E-2</c:v>
                </c:pt>
                <c:pt idx="6142">
                  <c:v>1.0470751124956585E-2</c:v>
                </c:pt>
                <c:pt idx="6143">
                  <c:v>3.3278327832783339E-2</c:v>
                </c:pt>
                <c:pt idx="6144">
                  <c:v>7.4416904214396219E-3</c:v>
                </c:pt>
                <c:pt idx="6145">
                  <c:v>1.0840468131236701E-3</c:v>
                </c:pt>
                <c:pt idx="6146">
                  <c:v>3.9662389350167094E-3</c:v>
                </c:pt>
                <c:pt idx="6147">
                  <c:v>5.29014844804351E-4</c:v>
                </c:pt>
                <c:pt idx="6148">
                  <c:v>3.9662389350167094E-3</c:v>
                </c:pt>
                <c:pt idx="6149">
                  <c:v>3.6691383028011525E-2</c:v>
                </c:pt>
                <c:pt idx="6150">
                  <c:v>1.0860484544695154E-2</c:v>
                </c:pt>
                <c:pt idx="6151">
                  <c:v>9.4128770248081954E-6</c:v>
                </c:pt>
                <c:pt idx="6152">
                  <c:v>5.7836899942167346E-4</c:v>
                </c:pt>
                <c:pt idx="6153">
                  <c:v>5.7836899942167346E-4</c:v>
                </c:pt>
                <c:pt idx="6154">
                  <c:v>5.7836899942167346E-4</c:v>
                </c:pt>
                <c:pt idx="6155">
                  <c:v>5.7836899942167346E-4</c:v>
                </c:pt>
                <c:pt idx="6156">
                  <c:v>5.7836899942167346E-4</c:v>
                </c:pt>
                <c:pt idx="6157">
                  <c:v>5.7836899942167346E-4</c:v>
                </c:pt>
                <c:pt idx="6158">
                  <c:v>8.1746171448688742E-3</c:v>
                </c:pt>
                <c:pt idx="6159">
                  <c:v>5.7836899942167346E-4</c:v>
                </c:pt>
                <c:pt idx="6160">
                  <c:v>1.423529411764685E-2</c:v>
                </c:pt>
                <c:pt idx="6161">
                  <c:v>6.7476383265857292E-3</c:v>
                </c:pt>
                <c:pt idx="6162">
                  <c:v>3.264986287057643E-3</c:v>
                </c:pt>
                <c:pt idx="6163">
                  <c:v>2.3199023199023172E-2</c:v>
                </c:pt>
                <c:pt idx="6164">
                  <c:v>4.1443526051649681E-3</c:v>
                </c:pt>
                <c:pt idx="6165">
                  <c:v>2.976190476190496E-3</c:v>
                </c:pt>
                <c:pt idx="6166">
                  <c:v>1.0416666666666938E-2</c:v>
                </c:pt>
                <c:pt idx="6167">
                  <c:v>1.1770244821086376E-4</c:v>
                </c:pt>
                <c:pt idx="6168">
                  <c:v>1.0976702508960743E-2</c:v>
                </c:pt>
                <c:pt idx="6169">
                  <c:v>2.3437500000000038E-2</c:v>
                </c:pt>
                <c:pt idx="6170">
                  <c:v>1.5748031496063096E-2</c:v>
                </c:pt>
                <c:pt idx="6171">
                  <c:v>6.9991251093613586E-3</c:v>
                </c:pt>
                <c:pt idx="6172">
                  <c:v>4.3744531933532539E-4</c:v>
                </c:pt>
                <c:pt idx="6173">
                  <c:v>1.5748031496063096E-2</c:v>
                </c:pt>
                <c:pt idx="6174">
                  <c:v>9.7949188858280165E-3</c:v>
                </c:pt>
                <c:pt idx="6175">
                  <c:v>1.5679442508710839E-2</c:v>
                </c:pt>
                <c:pt idx="6176">
                  <c:v>2.2210654173173541E-2</c:v>
                </c:pt>
                <c:pt idx="6177">
                  <c:v>6.6666666666667001E-3</c:v>
                </c:pt>
                <c:pt idx="6178">
                  <c:v>4.2490583804143181E-2</c:v>
                </c:pt>
                <c:pt idx="6179">
                  <c:v>1.0003306878307095E-2</c:v>
                </c:pt>
                <c:pt idx="6180">
                  <c:v>2.3437500000000038E-2</c:v>
                </c:pt>
                <c:pt idx="6181">
                  <c:v>2.3437500000000038E-2</c:v>
                </c:pt>
                <c:pt idx="6182">
                  <c:v>2.2038567493112875E-2</c:v>
                </c:pt>
                <c:pt idx="6183">
                  <c:v>1.3888888888888959E-2</c:v>
                </c:pt>
                <c:pt idx="6184">
                  <c:v>1.3888888888888959E-2</c:v>
                </c:pt>
                <c:pt idx="6185">
                  <c:v>7.5757575757576141E-3</c:v>
                </c:pt>
                <c:pt idx="6186">
                  <c:v>0</c:v>
                </c:pt>
                <c:pt idx="6187">
                  <c:v>1.2531328320802069E-3</c:v>
                </c:pt>
                <c:pt idx="6188">
                  <c:v>0</c:v>
                </c:pt>
                <c:pt idx="6189">
                  <c:v>1.479857495204169E-2</c:v>
                </c:pt>
                <c:pt idx="6190">
                  <c:v>7.0611577964520677E-3</c:v>
                </c:pt>
                <c:pt idx="6191">
                  <c:v>1.7485227162646541E-2</c:v>
                </c:pt>
                <c:pt idx="6192">
                  <c:v>5.0898579866784095E-2</c:v>
                </c:pt>
                <c:pt idx="6193">
                  <c:v>3.5433070866141662E-2</c:v>
                </c:pt>
                <c:pt idx="6194">
                  <c:v>3.5433070866141662E-2</c:v>
                </c:pt>
                <c:pt idx="6195">
                  <c:v>6.5104166666679814E-4</c:v>
                </c:pt>
                <c:pt idx="6196">
                  <c:v>1.0416666666666938E-2</c:v>
                </c:pt>
                <c:pt idx="6197">
                  <c:v>2.016129032257999E-3</c:v>
                </c:pt>
                <c:pt idx="6198">
                  <c:v>1.7076502732243888E-4</c:v>
                </c:pt>
                <c:pt idx="6199">
                  <c:v>1.6203703703703606E-2</c:v>
                </c:pt>
                <c:pt idx="6200">
                  <c:v>1.9357336430511073E-4</c:v>
                </c:pt>
                <c:pt idx="6201">
                  <c:v>6.5104166666679814E-4</c:v>
                </c:pt>
                <c:pt idx="6202">
                  <c:v>1.0416666666666938E-2</c:v>
                </c:pt>
                <c:pt idx="6203">
                  <c:v>2.3437500000000038E-2</c:v>
                </c:pt>
                <c:pt idx="6204">
                  <c:v>5.485574969524596E-3</c:v>
                </c:pt>
                <c:pt idx="6205">
                  <c:v>1.5567765567765486E-2</c:v>
                </c:pt>
                <c:pt idx="6206">
                  <c:v>1.5567765567765486E-2</c:v>
                </c:pt>
                <c:pt idx="6207">
                  <c:v>1.5567765567765486E-2</c:v>
                </c:pt>
                <c:pt idx="6208">
                  <c:v>1.0296789824349027E-2</c:v>
                </c:pt>
                <c:pt idx="6209">
                  <c:v>7.5765290310018214E-4</c:v>
                </c:pt>
                <c:pt idx="6210">
                  <c:v>1.3665297812854292E-3</c:v>
                </c:pt>
                <c:pt idx="6211">
                  <c:v>7.8480422813285468E-4</c:v>
                </c:pt>
                <c:pt idx="6212">
                  <c:v>1.5567765567765486E-2</c:v>
                </c:pt>
                <c:pt idx="6213">
                  <c:v>2.0214745147900202E-2</c:v>
                </c:pt>
                <c:pt idx="6214">
                  <c:v>2.0214745147900202E-2</c:v>
                </c:pt>
                <c:pt idx="6215">
                  <c:v>5.8430873938895463E-3</c:v>
                </c:pt>
                <c:pt idx="6216">
                  <c:v>7.6048518954751968E-6</c:v>
                </c:pt>
                <c:pt idx="6217">
                  <c:v>4.3744531933532539E-4</c:v>
                </c:pt>
                <c:pt idx="6218">
                  <c:v>1.3888888888888959E-2</c:v>
                </c:pt>
                <c:pt idx="6219">
                  <c:v>2.3437500000000038E-2</c:v>
                </c:pt>
                <c:pt idx="6220">
                  <c:v>2.3437500000000038E-2</c:v>
                </c:pt>
                <c:pt idx="6221">
                  <c:v>1.4107611548556396E-2</c:v>
                </c:pt>
                <c:pt idx="6222">
                  <c:v>0</c:v>
                </c:pt>
                <c:pt idx="6223">
                  <c:v>1.0416666666666938E-2</c:v>
                </c:pt>
                <c:pt idx="6224">
                  <c:v>1.0416666666666938E-2</c:v>
                </c:pt>
                <c:pt idx="6225">
                  <c:v>6.8751945222533415E-3</c:v>
                </c:pt>
                <c:pt idx="6226">
                  <c:v>1.133317901610611E-2</c:v>
                </c:pt>
                <c:pt idx="6227">
                  <c:v>2.1653346653346523E-2</c:v>
                </c:pt>
                <c:pt idx="6228">
                  <c:v>2.1764442454097716E-2</c:v>
                </c:pt>
                <c:pt idx="6229">
                  <c:v>2.0446815089671328E-3</c:v>
                </c:pt>
                <c:pt idx="6230">
                  <c:v>1.5394361735823487E-3</c:v>
                </c:pt>
                <c:pt idx="6231">
                  <c:v>1.5915781830913204E-4</c:v>
                </c:pt>
                <c:pt idx="6232">
                  <c:v>2.3319200484554808E-2</c:v>
                </c:pt>
                <c:pt idx="6233">
                  <c:v>1.5915781830913204E-4</c:v>
                </c:pt>
                <c:pt idx="6234">
                  <c:v>4.8166119594678422E-4</c:v>
                </c:pt>
                <c:pt idx="6235">
                  <c:v>1.4870142244213349E-2</c:v>
                </c:pt>
                <c:pt idx="6236">
                  <c:v>4.7410216901732843E-5</c:v>
                </c:pt>
                <c:pt idx="6237">
                  <c:v>3.5067496605959273E-3</c:v>
                </c:pt>
                <c:pt idx="6238">
                  <c:v>1.6219864995178364E-2</c:v>
                </c:pt>
                <c:pt idx="6239">
                  <c:v>2.0989620459116638E-2</c:v>
                </c:pt>
                <c:pt idx="6240">
                  <c:v>1.0635034257081455E-2</c:v>
                </c:pt>
                <c:pt idx="6241">
                  <c:v>6.5104166666679814E-4</c:v>
                </c:pt>
                <c:pt idx="6242">
                  <c:v>3.097173828881227E-3</c:v>
                </c:pt>
                <c:pt idx="6243">
                  <c:v>3.1320492798889508E-2</c:v>
                </c:pt>
                <c:pt idx="6244">
                  <c:v>1.5748031496063096E-2</c:v>
                </c:pt>
                <c:pt idx="6245">
                  <c:v>4.4551367726904185E-5</c:v>
                </c:pt>
                <c:pt idx="6246">
                  <c:v>1.041666666666685E-2</c:v>
                </c:pt>
                <c:pt idx="6247">
                  <c:v>4.3599508599508473E-2</c:v>
                </c:pt>
                <c:pt idx="6248">
                  <c:v>6.9991251093613586E-3</c:v>
                </c:pt>
                <c:pt idx="6249">
                  <c:v>3.4722222222222398E-3</c:v>
                </c:pt>
                <c:pt idx="6250">
                  <c:v>1.3881658858233923E-3</c:v>
                </c:pt>
                <c:pt idx="6251">
                  <c:v>2.3437500000000038E-2</c:v>
                </c:pt>
                <c:pt idx="6252">
                  <c:v>7.7060931899641721E-2</c:v>
                </c:pt>
                <c:pt idx="6253">
                  <c:v>1.0416666666666938E-2</c:v>
                </c:pt>
                <c:pt idx="6254">
                  <c:v>2.6205450733739476E-4</c:v>
                </c:pt>
                <c:pt idx="6255">
                  <c:v>1.5748031496063096E-2</c:v>
                </c:pt>
                <c:pt idx="6256">
                  <c:v>1.9035842206574804E-3</c:v>
                </c:pt>
                <c:pt idx="6257">
                  <c:v>1.354024127133354E-2</c:v>
                </c:pt>
                <c:pt idx="6258">
                  <c:v>5.5384615384615659E-3</c:v>
                </c:pt>
                <c:pt idx="6259">
                  <c:v>1.5607127335940886E-2</c:v>
                </c:pt>
                <c:pt idx="6260">
                  <c:v>7.6827350427350512E-3</c:v>
                </c:pt>
                <c:pt idx="6261">
                  <c:v>8.5687920732169937E-3</c:v>
                </c:pt>
                <c:pt idx="6262">
                  <c:v>4.638616002471433E-2</c:v>
                </c:pt>
                <c:pt idx="6263">
                  <c:v>3.3094017094026639E-4</c:v>
                </c:pt>
                <c:pt idx="6264">
                  <c:v>5.2893772893772846E-2</c:v>
                </c:pt>
                <c:pt idx="6265">
                  <c:v>1.6211745244004167E-3</c:v>
                </c:pt>
                <c:pt idx="6266">
                  <c:v>2.6799007444168869E-3</c:v>
                </c:pt>
                <c:pt idx="6267">
                  <c:v>2.4761904761904797E-2</c:v>
                </c:pt>
                <c:pt idx="6268">
                  <c:v>1.0175010175010308E-2</c:v>
                </c:pt>
                <c:pt idx="6269">
                  <c:v>5.5384615384615659E-3</c:v>
                </c:pt>
                <c:pt idx="6270">
                  <c:v>3.3094017094026639E-4</c:v>
                </c:pt>
                <c:pt idx="6271">
                  <c:v>1.0428786899377082E-3</c:v>
                </c:pt>
                <c:pt idx="6272">
                  <c:v>6.17183985605038E-3</c:v>
                </c:pt>
                <c:pt idx="6273">
                  <c:v>1.7775197548783712E-3</c:v>
                </c:pt>
                <c:pt idx="6274">
                  <c:v>2.4761904761904797E-2</c:v>
                </c:pt>
                <c:pt idx="6275">
                  <c:v>2.9239461103867082E-3</c:v>
                </c:pt>
                <c:pt idx="6276">
                  <c:v>3.3094017094026639E-4</c:v>
                </c:pt>
                <c:pt idx="6277">
                  <c:v>2.3437500000000038E-2</c:v>
                </c:pt>
                <c:pt idx="6278">
                  <c:v>6.5104166666679814E-4</c:v>
                </c:pt>
                <c:pt idx="6279">
                  <c:v>3.5511363636362483E-4</c:v>
                </c:pt>
                <c:pt idx="6280">
                  <c:v>1.4214641080312262E-3</c:v>
                </c:pt>
                <c:pt idx="6281">
                  <c:v>1.9333964646463279E-3</c:v>
                </c:pt>
                <c:pt idx="6282">
                  <c:v>3.9447731755424325E-3</c:v>
                </c:pt>
                <c:pt idx="6283">
                  <c:v>3.5648574057036563E-3</c:v>
                </c:pt>
                <c:pt idx="6284">
                  <c:v>1.5748031496063096E-2</c:v>
                </c:pt>
                <c:pt idx="6285">
                  <c:v>8.8757396449703485E-3</c:v>
                </c:pt>
                <c:pt idx="6286">
                  <c:v>3.119280655685518E-2</c:v>
                </c:pt>
                <c:pt idx="6287">
                  <c:v>1.1403093434343434E-2</c:v>
                </c:pt>
                <c:pt idx="6288">
                  <c:v>1.6083043749443006E-2</c:v>
                </c:pt>
                <c:pt idx="6289">
                  <c:v>6.9991251093613586E-3</c:v>
                </c:pt>
                <c:pt idx="6290">
                  <c:v>9.0909090909090245E-3</c:v>
                </c:pt>
                <c:pt idx="6291">
                  <c:v>1.9357336430511073E-4</c:v>
                </c:pt>
                <c:pt idx="6292">
                  <c:v>6.5104166666679814E-4</c:v>
                </c:pt>
                <c:pt idx="6293">
                  <c:v>4.3744531933532539E-4</c:v>
                </c:pt>
                <c:pt idx="6294">
                  <c:v>5.29014844804351E-4</c:v>
                </c:pt>
                <c:pt idx="6295">
                  <c:v>3.684444756751707E-2</c:v>
                </c:pt>
                <c:pt idx="6296">
                  <c:v>2.3199023199023172E-2</c:v>
                </c:pt>
                <c:pt idx="6297">
                  <c:v>1.0860484544695154E-2</c:v>
                </c:pt>
                <c:pt idx="6298">
                  <c:v>6.543695538910925E-3</c:v>
                </c:pt>
                <c:pt idx="6299">
                  <c:v>2.3786800833300571E-2</c:v>
                </c:pt>
                <c:pt idx="6300">
                  <c:v>5.7836899942167346E-4</c:v>
                </c:pt>
                <c:pt idx="6301">
                  <c:v>2.7813436029097232E-2</c:v>
                </c:pt>
                <c:pt idx="6302">
                  <c:v>5.7836899942167346E-4</c:v>
                </c:pt>
                <c:pt idx="6303">
                  <c:v>2.1448605840620276E-3</c:v>
                </c:pt>
                <c:pt idx="6304">
                  <c:v>1.6421052631579034E-2</c:v>
                </c:pt>
                <c:pt idx="6305">
                  <c:v>3.264986287057643E-3</c:v>
                </c:pt>
                <c:pt idx="6306">
                  <c:v>6.7476383265857292E-3</c:v>
                </c:pt>
                <c:pt idx="6307">
                  <c:v>1.0860484544695154E-2</c:v>
                </c:pt>
                <c:pt idx="6308">
                  <c:v>8.4255464272881934E-3</c:v>
                </c:pt>
                <c:pt idx="6309">
                  <c:v>2.6542324246783686E-4</c:v>
                </c:pt>
                <c:pt idx="6310">
                  <c:v>1.4705882352940283E-3</c:v>
                </c:pt>
                <c:pt idx="6311">
                  <c:v>2.2348526652687935E-3</c:v>
                </c:pt>
                <c:pt idx="6312">
                  <c:v>1.2044534412955485E-2</c:v>
                </c:pt>
                <c:pt idx="6313">
                  <c:v>7.2148786831516027E-4</c:v>
                </c:pt>
                <c:pt idx="6314">
                  <c:v>7.3319926261101991E-3</c:v>
                </c:pt>
                <c:pt idx="6315">
                  <c:v>7.2148786831516027E-4</c:v>
                </c:pt>
                <c:pt idx="6316">
                  <c:v>4.6989209885138737E-3</c:v>
                </c:pt>
                <c:pt idx="6317">
                  <c:v>1.0296789824349027E-2</c:v>
                </c:pt>
                <c:pt idx="6318">
                  <c:v>2.7280256755357776E-2</c:v>
                </c:pt>
                <c:pt idx="6319">
                  <c:v>4.2963766044523823E-2</c:v>
                </c:pt>
                <c:pt idx="6320">
                  <c:v>3.0959752321985186E-3</c:v>
                </c:pt>
                <c:pt idx="6321">
                  <c:v>2.3091954883523971E-2</c:v>
                </c:pt>
                <c:pt idx="6322">
                  <c:v>5.1249112099350218E-3</c:v>
                </c:pt>
                <c:pt idx="6323">
                  <c:v>1.56686429313965E-3</c:v>
                </c:pt>
                <c:pt idx="6324">
                  <c:v>2.3319200484554808E-2</c:v>
                </c:pt>
                <c:pt idx="6325">
                  <c:v>8.9910089910090283E-3</c:v>
                </c:pt>
                <c:pt idx="6326">
                  <c:v>3.1675641431731018E-4</c:v>
                </c:pt>
                <c:pt idx="6327">
                  <c:v>3.1914987667199519E-3</c:v>
                </c:pt>
                <c:pt idx="6328">
                  <c:v>1.552106430155193E-2</c:v>
                </c:pt>
                <c:pt idx="6329">
                  <c:v>5.3008216273509046E-4</c:v>
                </c:pt>
                <c:pt idx="6330">
                  <c:v>2.66666666666668E-2</c:v>
                </c:pt>
                <c:pt idx="6331">
                  <c:v>1.5748031496063096E-2</c:v>
                </c:pt>
                <c:pt idx="6332">
                  <c:v>1.5748031496063096E-2</c:v>
                </c:pt>
                <c:pt idx="6333">
                  <c:v>1.3831967213114787E-2</c:v>
                </c:pt>
                <c:pt idx="6334">
                  <c:v>1.0416666666666938E-2</c:v>
                </c:pt>
                <c:pt idx="6335">
                  <c:v>5.9999999999999928E-2</c:v>
                </c:pt>
                <c:pt idx="6336">
                  <c:v>4.3744531933532539E-4</c:v>
                </c:pt>
                <c:pt idx="6337">
                  <c:v>6.6721132897604504E-3</c:v>
                </c:pt>
                <c:pt idx="6338">
                  <c:v>4.3744531933532539E-4</c:v>
                </c:pt>
                <c:pt idx="6339">
                  <c:v>2.1653346653346523E-2</c:v>
                </c:pt>
                <c:pt idx="6340">
                  <c:v>6.912845219296887E-3</c:v>
                </c:pt>
                <c:pt idx="6341">
                  <c:v>9.9916109531495226E-3</c:v>
                </c:pt>
                <c:pt idx="6342">
                  <c:v>4.8166119594678422E-4</c:v>
                </c:pt>
                <c:pt idx="6343">
                  <c:v>1.5748031496063096E-2</c:v>
                </c:pt>
                <c:pt idx="6344">
                  <c:v>9.7592065167582194E-4</c:v>
                </c:pt>
                <c:pt idx="6345">
                  <c:v>1.6562960320429669E-4</c:v>
                </c:pt>
                <c:pt idx="6346">
                  <c:v>1.804994308742159E-4</c:v>
                </c:pt>
                <c:pt idx="6347">
                  <c:v>5.5956577695621365E-5</c:v>
                </c:pt>
                <c:pt idx="6348">
                  <c:v>4.8385981889816787E-4</c:v>
                </c:pt>
                <c:pt idx="6349">
                  <c:v>4.8385981889816787E-4</c:v>
                </c:pt>
                <c:pt idx="6350">
                  <c:v>1.3415312097415995E-3</c:v>
                </c:pt>
                <c:pt idx="6351">
                  <c:v>5.2344834953529078E-3</c:v>
                </c:pt>
                <c:pt idx="6352">
                  <c:v>1.0682619378251961E-4</c:v>
                </c:pt>
                <c:pt idx="6353">
                  <c:v>2.6706548445677137E-3</c:v>
                </c:pt>
                <c:pt idx="6354">
                  <c:v>1.1677894475618279E-4</c:v>
                </c:pt>
                <c:pt idx="6355">
                  <c:v>6.49635747172932E-3</c:v>
                </c:pt>
                <c:pt idx="6356">
                  <c:v>2.7117418421759783E-4</c:v>
                </c:pt>
                <c:pt idx="6357">
                  <c:v>2.143522833177991E-2</c:v>
                </c:pt>
                <c:pt idx="6358">
                  <c:v>1.4271400117311957E-2</c:v>
                </c:pt>
                <c:pt idx="6359">
                  <c:v>2.143522833177991E-2</c:v>
                </c:pt>
                <c:pt idx="6360">
                  <c:v>4.0828811224512158E-2</c:v>
                </c:pt>
                <c:pt idx="6361">
                  <c:v>5.1090788330596467E-5</c:v>
                </c:pt>
                <c:pt idx="6362">
                  <c:v>5.2344834953529078E-3</c:v>
                </c:pt>
                <c:pt idx="6363">
                  <c:v>1.5154328736475575E-2</c:v>
                </c:pt>
                <c:pt idx="6364">
                  <c:v>1.0535959688501885E-2</c:v>
                </c:pt>
                <c:pt idx="6365">
                  <c:v>2.0312237703541975E-2</c:v>
                </c:pt>
                <c:pt idx="6366">
                  <c:v>1.5939015939015776E-2</c:v>
                </c:pt>
                <c:pt idx="6367">
                  <c:v>2.6729006900211839E-2</c:v>
                </c:pt>
                <c:pt idx="6368">
                  <c:v>2.098371663570932E-5</c:v>
                </c:pt>
                <c:pt idx="6369">
                  <c:v>9.7592065167582194E-4</c:v>
                </c:pt>
                <c:pt idx="6370">
                  <c:v>4.3744531933532539E-4</c:v>
                </c:pt>
                <c:pt idx="6371">
                  <c:v>6.5104166666679814E-4</c:v>
                </c:pt>
                <c:pt idx="6372">
                  <c:v>7.4992347719621596E-3</c:v>
                </c:pt>
                <c:pt idx="6373">
                  <c:v>6.5104166666679814E-4</c:v>
                </c:pt>
                <c:pt idx="6374">
                  <c:v>6.9991251093613586E-3</c:v>
                </c:pt>
                <c:pt idx="6375">
                  <c:v>6.5104166666679814E-4</c:v>
                </c:pt>
                <c:pt idx="6376">
                  <c:v>2.976190476190496E-3</c:v>
                </c:pt>
                <c:pt idx="6377">
                  <c:v>1.3135521885522094E-2</c:v>
                </c:pt>
                <c:pt idx="6378">
                  <c:v>5.5283251231526928E-2</c:v>
                </c:pt>
                <c:pt idx="6379">
                  <c:v>2.9898305084745634E-2</c:v>
                </c:pt>
                <c:pt idx="6380">
                  <c:v>2.9898305084745634E-2</c:v>
                </c:pt>
                <c:pt idx="6381">
                  <c:v>6.4295580110497836E-3</c:v>
                </c:pt>
                <c:pt idx="6382">
                  <c:v>1.701680672268882E-3</c:v>
                </c:pt>
                <c:pt idx="6383">
                  <c:v>2.1512605042016884E-2</c:v>
                </c:pt>
                <c:pt idx="6384">
                  <c:v>5.6625141562869773E-4</c:v>
                </c:pt>
                <c:pt idx="6385">
                  <c:v>1.5748031496063096E-2</c:v>
                </c:pt>
                <c:pt idx="6386">
                  <c:v>1.0416666666666938E-2</c:v>
                </c:pt>
                <c:pt idx="6387">
                  <c:v>3.9447731755424325E-3</c:v>
                </c:pt>
                <c:pt idx="6388">
                  <c:v>1.7076502732243888E-4</c:v>
                </c:pt>
                <c:pt idx="6389">
                  <c:v>7.1123755334290457E-4</c:v>
                </c:pt>
                <c:pt idx="6390">
                  <c:v>0</c:v>
                </c:pt>
                <c:pt idx="6391">
                  <c:v>4.5955882352954056E-4</c:v>
                </c:pt>
                <c:pt idx="6392">
                  <c:v>1.9357336430511073E-4</c:v>
                </c:pt>
                <c:pt idx="6393">
                  <c:v>2.4516129032258076E-2</c:v>
                </c:pt>
                <c:pt idx="6394">
                  <c:v>1.0611205432937245E-2</c:v>
                </c:pt>
                <c:pt idx="6395">
                  <c:v>2.4516129032258076E-2</c:v>
                </c:pt>
                <c:pt idx="6396">
                  <c:v>4.1078305519906002E-4</c:v>
                </c:pt>
                <c:pt idx="6397">
                  <c:v>7.5999999999999887E-2</c:v>
                </c:pt>
                <c:pt idx="6398">
                  <c:v>1.0611205432937245E-2</c:v>
                </c:pt>
                <c:pt idx="6399">
                  <c:v>3.6297640651545021E-6</c:v>
                </c:pt>
                <c:pt idx="6400">
                  <c:v>2.6622181646105109E-2</c:v>
                </c:pt>
                <c:pt idx="6401">
                  <c:v>1.6079158936301841E-2</c:v>
                </c:pt>
                <c:pt idx="6402">
                  <c:v>2.1201167253798871E-2</c:v>
                </c:pt>
                <c:pt idx="6403">
                  <c:v>2.3319200484554808E-2</c:v>
                </c:pt>
                <c:pt idx="6404">
                  <c:v>4.646901770796041E-4</c:v>
                </c:pt>
                <c:pt idx="6405">
                  <c:v>1.2440191387559946E-2</c:v>
                </c:pt>
                <c:pt idx="6406">
                  <c:v>3.1173826173826382E-3</c:v>
                </c:pt>
                <c:pt idx="6407">
                  <c:v>4.8166119594678422E-4</c:v>
                </c:pt>
                <c:pt idx="6408">
                  <c:v>1.2487512487511664E-3</c:v>
                </c:pt>
                <c:pt idx="6409">
                  <c:v>6.1454293737771293E-4</c:v>
                </c:pt>
                <c:pt idx="6410">
                  <c:v>1.2487512487511664E-3</c:v>
                </c:pt>
                <c:pt idx="6411">
                  <c:v>9.8681805998884634E-4</c:v>
                </c:pt>
                <c:pt idx="6412">
                  <c:v>2.1502579988818297E-3</c:v>
                </c:pt>
                <c:pt idx="6413">
                  <c:v>1.5470477999748978E-4</c:v>
                </c:pt>
                <c:pt idx="6414">
                  <c:v>6.8740783026497582E-3</c:v>
                </c:pt>
                <c:pt idx="6415">
                  <c:v>1.0635034257081455E-2</c:v>
                </c:pt>
                <c:pt idx="6416">
                  <c:v>2.3319200484554808E-2</c:v>
                </c:pt>
                <c:pt idx="6417">
                  <c:v>6.1454293737771293E-4</c:v>
                </c:pt>
                <c:pt idx="6418">
                  <c:v>7.5133200133202386E-3</c:v>
                </c:pt>
                <c:pt idx="6419">
                  <c:v>1.5748031496063096E-2</c:v>
                </c:pt>
                <c:pt idx="6420">
                  <c:v>1.5748031496063096E-2</c:v>
                </c:pt>
                <c:pt idx="6421">
                  <c:v>9.2154284461976807E-2</c:v>
                </c:pt>
                <c:pt idx="6422">
                  <c:v>2.1164021164021368E-2</c:v>
                </c:pt>
                <c:pt idx="6423">
                  <c:v>1.0416666666666938E-2</c:v>
                </c:pt>
                <c:pt idx="6424">
                  <c:v>4.3744531933532539E-4</c:v>
                </c:pt>
                <c:pt idx="6425">
                  <c:v>1.7600574712643893E-2</c:v>
                </c:pt>
                <c:pt idx="6426">
                  <c:v>1.3258820951128777E-2</c:v>
                </c:pt>
                <c:pt idx="6427">
                  <c:v>6.5104166666679814E-4</c:v>
                </c:pt>
                <c:pt idx="6428">
                  <c:v>1.0416666666666938E-2</c:v>
                </c:pt>
                <c:pt idx="6429">
                  <c:v>3.7940379403793946E-2</c:v>
                </c:pt>
                <c:pt idx="6430">
                  <c:v>2.5864707682889666E-2</c:v>
                </c:pt>
                <c:pt idx="6431">
                  <c:v>3.5433070866141739E-2</c:v>
                </c:pt>
                <c:pt idx="6432">
                  <c:v>3.5433070866141662E-2</c:v>
                </c:pt>
                <c:pt idx="6433">
                  <c:v>3.5433070866141662E-2</c:v>
                </c:pt>
                <c:pt idx="6434">
                  <c:v>1.0416666666666938E-2</c:v>
                </c:pt>
                <c:pt idx="6435">
                  <c:v>2.1164021164021368E-2</c:v>
                </c:pt>
                <c:pt idx="6436">
                  <c:v>4.2265426880810128E-4</c:v>
                </c:pt>
                <c:pt idx="6437">
                  <c:v>4.2265426880810128E-4</c:v>
                </c:pt>
                <c:pt idx="6438">
                  <c:v>6.6666666666668883E-3</c:v>
                </c:pt>
                <c:pt idx="6439">
                  <c:v>0</c:v>
                </c:pt>
                <c:pt idx="6440">
                  <c:v>9.3440122044242471E-3</c:v>
                </c:pt>
                <c:pt idx="6441">
                  <c:v>2.5735294117647207E-2</c:v>
                </c:pt>
                <c:pt idx="6442">
                  <c:v>6.9686411149826252E-3</c:v>
                </c:pt>
                <c:pt idx="6443">
                  <c:v>1.0416666666666938E-2</c:v>
                </c:pt>
                <c:pt idx="6444">
                  <c:v>3.4722222222222398E-3</c:v>
                </c:pt>
                <c:pt idx="6445">
                  <c:v>4.3744531933532539E-4</c:v>
                </c:pt>
                <c:pt idx="6446">
                  <c:v>1.0416666666666938E-2</c:v>
                </c:pt>
                <c:pt idx="6447">
                  <c:v>1.253132832080066E-3</c:v>
                </c:pt>
                <c:pt idx="6448">
                  <c:v>2.7348293345423883E-2</c:v>
                </c:pt>
                <c:pt idx="6449">
                  <c:v>5.5900297386364808E-3</c:v>
                </c:pt>
                <c:pt idx="6450">
                  <c:v>9.8277265061528818E-5</c:v>
                </c:pt>
                <c:pt idx="6451">
                  <c:v>1.1349146297250075E-4</c:v>
                </c:pt>
                <c:pt idx="6452">
                  <c:v>1.1349146297250075E-4</c:v>
                </c:pt>
                <c:pt idx="6453">
                  <c:v>4.1406067228352897E-7</c:v>
                </c:pt>
                <c:pt idx="6454">
                  <c:v>5.5682059092119649E-3</c:v>
                </c:pt>
                <c:pt idx="6455">
                  <c:v>4.2441218911805362E-4</c:v>
                </c:pt>
                <c:pt idx="6456">
                  <c:v>2.9654090375153203E-3</c:v>
                </c:pt>
                <c:pt idx="6457">
                  <c:v>7.223024446442728E-3</c:v>
                </c:pt>
                <c:pt idx="6458">
                  <c:v>1.0487276151689641E-3</c:v>
                </c:pt>
                <c:pt idx="6459">
                  <c:v>4.8908452269802276E-4</c:v>
                </c:pt>
                <c:pt idx="6460">
                  <c:v>1.0513296227581837E-2</c:v>
                </c:pt>
                <c:pt idx="6461">
                  <c:v>1.8520453068604074E-3</c:v>
                </c:pt>
                <c:pt idx="6462">
                  <c:v>1.3882385798893663E-3</c:v>
                </c:pt>
                <c:pt idx="6463">
                  <c:v>4.0808864338276202E-3</c:v>
                </c:pt>
                <c:pt idx="6464">
                  <c:v>1.427722604193195E-2</c:v>
                </c:pt>
                <c:pt idx="6465">
                  <c:v>3.7158535428433175E-3</c:v>
                </c:pt>
                <c:pt idx="6466">
                  <c:v>4.2441218911805362E-4</c:v>
                </c:pt>
                <c:pt idx="6467">
                  <c:v>9.9312452253630269E-3</c:v>
                </c:pt>
                <c:pt idx="6468">
                  <c:v>7.8977320261744456E-3</c:v>
                </c:pt>
                <c:pt idx="6469">
                  <c:v>1.0105052121859322E-4</c:v>
                </c:pt>
                <c:pt idx="6470">
                  <c:v>1.69764875646905E-5</c:v>
                </c:pt>
                <c:pt idx="6471">
                  <c:v>1.0513296227581837E-2</c:v>
                </c:pt>
                <c:pt idx="6472">
                  <c:v>6.6775936380907339E-5</c:v>
                </c:pt>
                <c:pt idx="6473">
                  <c:v>2.3858689585892034E-3</c:v>
                </c:pt>
                <c:pt idx="6474">
                  <c:v>2.2014624031430684E-2</c:v>
                </c:pt>
                <c:pt idx="6475">
                  <c:v>8.696971088484705E-4</c:v>
                </c:pt>
                <c:pt idx="6476">
                  <c:v>9.2471892983401055E-3</c:v>
                </c:pt>
                <c:pt idx="6477">
                  <c:v>4.2441218911805362E-4</c:v>
                </c:pt>
                <c:pt idx="6478">
                  <c:v>2.1164948840937986E-3</c:v>
                </c:pt>
                <c:pt idx="6479">
                  <c:v>2.1164948840937986E-3</c:v>
                </c:pt>
                <c:pt idx="6480">
                  <c:v>4.1406067228352897E-7</c:v>
                </c:pt>
                <c:pt idx="6481">
                  <c:v>4.1406067228352897E-7</c:v>
                </c:pt>
                <c:pt idx="6482">
                  <c:v>4.1406067228352897E-7</c:v>
                </c:pt>
                <c:pt idx="6483">
                  <c:v>8.8429976096009461E-3</c:v>
                </c:pt>
                <c:pt idx="6484">
                  <c:v>2.3437500000000038E-2</c:v>
                </c:pt>
                <c:pt idx="6485">
                  <c:v>1.6544117647058862E-2</c:v>
                </c:pt>
                <c:pt idx="6486">
                  <c:v>2.3437500000000038E-2</c:v>
                </c:pt>
                <c:pt idx="6487">
                  <c:v>2.3437500000000038E-2</c:v>
                </c:pt>
                <c:pt idx="6488">
                  <c:v>1.0416666666666938E-2</c:v>
                </c:pt>
                <c:pt idx="6489">
                  <c:v>1.0416666666666938E-2</c:v>
                </c:pt>
                <c:pt idx="6490">
                  <c:v>1.0416666666666938E-2</c:v>
                </c:pt>
                <c:pt idx="6491">
                  <c:v>1.8436326391260017E-2</c:v>
                </c:pt>
                <c:pt idx="6492">
                  <c:v>1.7005032101336127E-2</c:v>
                </c:pt>
                <c:pt idx="6493">
                  <c:v>5.5124438348122268E-3</c:v>
                </c:pt>
                <c:pt idx="6494">
                  <c:v>2.5694444444444468E-2</c:v>
                </c:pt>
                <c:pt idx="6495">
                  <c:v>1.6128416552143479E-3</c:v>
                </c:pt>
                <c:pt idx="6496">
                  <c:v>2.1513258541557586E-4</c:v>
                </c:pt>
                <c:pt idx="6497">
                  <c:v>2.1513258541557586E-4</c:v>
                </c:pt>
                <c:pt idx="6498">
                  <c:v>4.7384615384615261E-2</c:v>
                </c:pt>
                <c:pt idx="6499">
                  <c:v>1.3832487141505839E-2</c:v>
                </c:pt>
                <c:pt idx="6500">
                  <c:v>2.3319200484554808E-2</c:v>
                </c:pt>
                <c:pt idx="6501">
                  <c:v>1.3054830287208905E-3</c:v>
                </c:pt>
                <c:pt idx="6502">
                  <c:v>3.1444099378882179E-2</c:v>
                </c:pt>
                <c:pt idx="6503">
                  <c:v>2.3437500000000038E-2</c:v>
                </c:pt>
                <c:pt idx="6504">
                  <c:v>2.3437500000000038E-2</c:v>
                </c:pt>
                <c:pt idx="6505">
                  <c:v>2.3437500000000038E-2</c:v>
                </c:pt>
                <c:pt idx="6506">
                  <c:v>1.0416666666666938E-2</c:v>
                </c:pt>
                <c:pt idx="6507">
                  <c:v>1.9357336430511073E-4</c:v>
                </c:pt>
                <c:pt idx="6508">
                  <c:v>2.016129032257999E-3</c:v>
                </c:pt>
                <c:pt idx="6509">
                  <c:v>3.8461538461538256E-2</c:v>
                </c:pt>
                <c:pt idx="6510">
                  <c:v>2.2333637192342881E-2</c:v>
                </c:pt>
                <c:pt idx="6511">
                  <c:v>3.2101677148848378E-3</c:v>
                </c:pt>
                <c:pt idx="6512">
                  <c:v>6.5104166666679814E-4</c:v>
                </c:pt>
                <c:pt idx="6513">
                  <c:v>3.6885245901639496E-2</c:v>
                </c:pt>
                <c:pt idx="6514">
                  <c:v>2.4390243902439174E-2</c:v>
                </c:pt>
                <c:pt idx="6515">
                  <c:v>2.0161290322580406E-3</c:v>
                </c:pt>
                <c:pt idx="6516">
                  <c:v>3.8314176245210622E-3</c:v>
                </c:pt>
                <c:pt idx="6517">
                  <c:v>1.6278860028859921E-2</c:v>
                </c:pt>
                <c:pt idx="6518">
                  <c:v>4.8840048840048701E-3</c:v>
                </c:pt>
                <c:pt idx="6519">
                  <c:v>6.9444444444444033E-3</c:v>
                </c:pt>
                <c:pt idx="6520">
                  <c:v>2.2988505747126374E-2</c:v>
                </c:pt>
                <c:pt idx="6521">
                  <c:v>1.0761589403973681E-2</c:v>
                </c:pt>
                <c:pt idx="6522">
                  <c:v>4.5537340619304E-4</c:v>
                </c:pt>
                <c:pt idx="6523">
                  <c:v>4.5537340619304E-4</c:v>
                </c:pt>
                <c:pt idx="6524">
                  <c:v>2.7777777777777794E-2</c:v>
                </c:pt>
                <c:pt idx="6525">
                  <c:v>6.9444444444444033E-3</c:v>
                </c:pt>
                <c:pt idx="6526">
                  <c:v>4.5537340619304E-4</c:v>
                </c:pt>
                <c:pt idx="6527">
                  <c:v>4.5537340619304E-4</c:v>
                </c:pt>
                <c:pt idx="6528">
                  <c:v>2.66666666666668E-2</c:v>
                </c:pt>
                <c:pt idx="6529">
                  <c:v>1.4778325123152662E-2</c:v>
                </c:pt>
                <c:pt idx="6530">
                  <c:v>4.9586776859504245E-2</c:v>
                </c:pt>
                <c:pt idx="6531">
                  <c:v>1.5748031496063096E-2</c:v>
                </c:pt>
                <c:pt idx="6532">
                  <c:v>6.5104166666679814E-4</c:v>
                </c:pt>
                <c:pt idx="6533">
                  <c:v>1.0416666666666938E-2</c:v>
                </c:pt>
                <c:pt idx="6534">
                  <c:v>1.0416666666666938E-2</c:v>
                </c:pt>
                <c:pt idx="6535">
                  <c:v>6.9991251093613586E-3</c:v>
                </c:pt>
                <c:pt idx="6536">
                  <c:v>2.3437500000000038E-2</c:v>
                </c:pt>
                <c:pt idx="6537">
                  <c:v>1.0416666666666938E-2</c:v>
                </c:pt>
                <c:pt idx="6538">
                  <c:v>1.0416666666666938E-2</c:v>
                </c:pt>
                <c:pt idx="6539">
                  <c:v>2.66666666666668E-2</c:v>
                </c:pt>
                <c:pt idx="6540">
                  <c:v>1.0416666666666938E-2</c:v>
                </c:pt>
                <c:pt idx="6541">
                  <c:v>1.1746374205921145E-2</c:v>
                </c:pt>
                <c:pt idx="6542">
                  <c:v>4.8543689320386775E-3</c:v>
                </c:pt>
                <c:pt idx="6543">
                  <c:v>2.238056088426023E-3</c:v>
                </c:pt>
                <c:pt idx="6544">
                  <c:v>2.238056088426023E-3</c:v>
                </c:pt>
                <c:pt idx="6545">
                  <c:v>2.3437500000000038E-2</c:v>
                </c:pt>
                <c:pt idx="6546">
                  <c:v>1.3622603430877933E-2</c:v>
                </c:pt>
                <c:pt idx="6547">
                  <c:v>1.0416666666666938E-2</c:v>
                </c:pt>
                <c:pt idx="6548">
                  <c:v>8.1756598925492995E-4</c:v>
                </c:pt>
                <c:pt idx="6549">
                  <c:v>2.3199023199023172E-2</c:v>
                </c:pt>
                <c:pt idx="6550">
                  <c:v>2.2952853598014817E-2</c:v>
                </c:pt>
                <c:pt idx="6551">
                  <c:v>1.0860484544695154E-2</c:v>
                </c:pt>
                <c:pt idx="6552">
                  <c:v>1.0976702508960743E-2</c:v>
                </c:pt>
                <c:pt idx="6553">
                  <c:v>1.6837104072398128E-2</c:v>
                </c:pt>
                <c:pt idx="6554">
                  <c:v>7.433742727860355E-4</c:v>
                </c:pt>
                <c:pt idx="6555">
                  <c:v>1.6837104072398128E-2</c:v>
                </c:pt>
                <c:pt idx="6556">
                  <c:v>2.5646470751588121E-3</c:v>
                </c:pt>
                <c:pt idx="6557">
                  <c:v>2.8280542986424254E-3</c:v>
                </c:pt>
                <c:pt idx="6558">
                  <c:v>7.2148786831516027E-4</c:v>
                </c:pt>
                <c:pt idx="6559">
                  <c:v>7.5624266800745389E-4</c:v>
                </c:pt>
                <c:pt idx="6560">
                  <c:v>2.3737038675119199E-2</c:v>
                </c:pt>
                <c:pt idx="6561">
                  <c:v>3.6053130929791309E-2</c:v>
                </c:pt>
                <c:pt idx="6562">
                  <c:v>3.6053130929791309E-2</c:v>
                </c:pt>
                <c:pt idx="6563">
                  <c:v>3.6053130929791309E-2</c:v>
                </c:pt>
                <c:pt idx="6564">
                  <c:v>3.6053130929791309E-2</c:v>
                </c:pt>
                <c:pt idx="6565">
                  <c:v>3.6053130929791309E-2</c:v>
                </c:pt>
                <c:pt idx="6566">
                  <c:v>1.3109651220350232E-3</c:v>
                </c:pt>
                <c:pt idx="6567">
                  <c:v>3.6053130929791309E-2</c:v>
                </c:pt>
                <c:pt idx="6568">
                  <c:v>9.9761071476644723E-3</c:v>
                </c:pt>
                <c:pt idx="6569">
                  <c:v>3.1090848834183539E-3</c:v>
                </c:pt>
                <c:pt idx="6570">
                  <c:v>1.6235144312393888E-2</c:v>
                </c:pt>
                <c:pt idx="6571">
                  <c:v>1.998950950541064E-3</c:v>
                </c:pt>
                <c:pt idx="6572">
                  <c:v>2.384313725490185E-2</c:v>
                </c:pt>
                <c:pt idx="6573">
                  <c:v>6.4271838766465795E-3</c:v>
                </c:pt>
                <c:pt idx="6574">
                  <c:v>2.384313725490185E-2</c:v>
                </c:pt>
                <c:pt idx="6575">
                  <c:v>6.034027605676868E-4</c:v>
                </c:pt>
                <c:pt idx="6576">
                  <c:v>2.5800645635357059E-3</c:v>
                </c:pt>
                <c:pt idx="6577">
                  <c:v>6.9991251093613586E-3</c:v>
                </c:pt>
                <c:pt idx="6578">
                  <c:v>6.9991251093613586E-3</c:v>
                </c:pt>
                <c:pt idx="6579">
                  <c:v>2.3437500000000038E-2</c:v>
                </c:pt>
                <c:pt idx="6580">
                  <c:v>1.0416666666666938E-2</c:v>
                </c:pt>
                <c:pt idx="6581">
                  <c:v>3.4836619566001065E-2</c:v>
                </c:pt>
                <c:pt idx="6582">
                  <c:v>4.1441442033937098E-2</c:v>
                </c:pt>
                <c:pt idx="6583">
                  <c:v>3.2942667089008643E-2</c:v>
                </c:pt>
                <c:pt idx="6584">
                  <c:v>1.6112919338532523E-6</c:v>
                </c:pt>
                <c:pt idx="6585">
                  <c:v>2.3319200484554808E-2</c:v>
                </c:pt>
                <c:pt idx="6586">
                  <c:v>5.0981835501959435E-2</c:v>
                </c:pt>
                <c:pt idx="6587">
                  <c:v>1.1985938296265278E-3</c:v>
                </c:pt>
                <c:pt idx="6588">
                  <c:v>9.8681805998884634E-4</c:v>
                </c:pt>
                <c:pt idx="6589">
                  <c:v>6.1454293737771293E-4</c:v>
                </c:pt>
                <c:pt idx="6590">
                  <c:v>2.9491366447888252E-2</c:v>
                </c:pt>
                <c:pt idx="6591">
                  <c:v>3.2942667089008643E-2</c:v>
                </c:pt>
                <c:pt idx="6592">
                  <c:v>2.3319200484554808E-2</c:v>
                </c:pt>
                <c:pt idx="6593">
                  <c:v>1.0635034257081455E-2</c:v>
                </c:pt>
                <c:pt idx="6594">
                  <c:v>7.5757575757576141E-3</c:v>
                </c:pt>
                <c:pt idx="6595">
                  <c:v>1.0835703643503729E-3</c:v>
                </c:pt>
                <c:pt idx="6596">
                  <c:v>0</c:v>
                </c:pt>
                <c:pt idx="6597">
                  <c:v>1.0416666666666938E-2</c:v>
                </c:pt>
                <c:pt idx="6598">
                  <c:v>7.5757575757576141E-3</c:v>
                </c:pt>
                <c:pt idx="6599">
                  <c:v>4.6599679627203775E-3</c:v>
                </c:pt>
                <c:pt idx="6600">
                  <c:v>5.485574969524596E-3</c:v>
                </c:pt>
                <c:pt idx="6601">
                  <c:v>9.8425196850402048E-4</c:v>
                </c:pt>
                <c:pt idx="6602">
                  <c:v>2.3437500000000038E-2</c:v>
                </c:pt>
                <c:pt idx="6603">
                  <c:v>2.66666666666668E-2</c:v>
                </c:pt>
                <c:pt idx="6604">
                  <c:v>2.4154589371982158E-3</c:v>
                </c:pt>
                <c:pt idx="6605">
                  <c:v>3.4722222222222398E-3</c:v>
                </c:pt>
                <c:pt idx="6606">
                  <c:v>1.3227513227514738E-3</c:v>
                </c:pt>
                <c:pt idx="6607">
                  <c:v>4.3744531933532539E-4</c:v>
                </c:pt>
                <c:pt idx="6608">
                  <c:v>6.6666666666668883E-3</c:v>
                </c:pt>
                <c:pt idx="6609">
                  <c:v>6.5104166666679814E-4</c:v>
                </c:pt>
                <c:pt idx="6610">
                  <c:v>3.5904255319149016E-2</c:v>
                </c:pt>
                <c:pt idx="6611">
                  <c:v>1.1405150138109164E-2</c:v>
                </c:pt>
                <c:pt idx="6612">
                  <c:v>1.0416666666666938E-2</c:v>
                </c:pt>
                <c:pt idx="6613">
                  <c:v>4.7473719905053802E-3</c:v>
                </c:pt>
                <c:pt idx="6614">
                  <c:v>1.3227513227514738E-3</c:v>
                </c:pt>
                <c:pt idx="6615">
                  <c:v>3.0116724583444658E-2</c:v>
                </c:pt>
                <c:pt idx="6616">
                  <c:v>2.5634318597959622E-2</c:v>
                </c:pt>
                <c:pt idx="6617">
                  <c:v>3.4531360112755496E-2</c:v>
                </c:pt>
                <c:pt idx="6618">
                  <c:v>6.5104166666679814E-4</c:v>
                </c:pt>
                <c:pt idx="6619">
                  <c:v>6.5104166666679814E-4</c:v>
                </c:pt>
                <c:pt idx="6620">
                  <c:v>1.1770244821086376E-4</c:v>
                </c:pt>
                <c:pt idx="6621">
                  <c:v>6.9991251093613586E-3</c:v>
                </c:pt>
                <c:pt idx="6622">
                  <c:v>1.5679442508710839E-2</c:v>
                </c:pt>
                <c:pt idx="6623">
                  <c:v>2.1164021164021368E-2</c:v>
                </c:pt>
                <c:pt idx="6624">
                  <c:v>3.5433070866141662E-2</c:v>
                </c:pt>
                <c:pt idx="6625">
                  <c:v>1.5748031496063096E-2</c:v>
                </c:pt>
                <c:pt idx="6626">
                  <c:v>6.072106261857189E-4</c:v>
                </c:pt>
                <c:pt idx="6627">
                  <c:v>1.0588235294115077E-3</c:v>
                </c:pt>
                <c:pt idx="6628">
                  <c:v>2.3719165085388773E-2</c:v>
                </c:pt>
                <c:pt idx="6629">
                  <c:v>3.4602076124566616E-3</c:v>
                </c:pt>
                <c:pt idx="6630">
                  <c:v>6.7476383265857292E-3</c:v>
                </c:pt>
                <c:pt idx="6631">
                  <c:v>1.3276729662836742E-3</c:v>
                </c:pt>
                <c:pt idx="6632">
                  <c:v>3.264986287057643E-3</c:v>
                </c:pt>
                <c:pt idx="6633">
                  <c:v>2.4468727327104228E-3</c:v>
                </c:pt>
                <c:pt idx="6634">
                  <c:v>1.9456333140543784E-2</c:v>
                </c:pt>
                <c:pt idx="6635">
                  <c:v>3.264986287057643E-3</c:v>
                </c:pt>
                <c:pt idx="6636">
                  <c:v>5.7836899942167346E-4</c:v>
                </c:pt>
                <c:pt idx="6637">
                  <c:v>1.4144009924843643E-2</c:v>
                </c:pt>
                <c:pt idx="6638">
                  <c:v>1.0860484544695154E-2</c:v>
                </c:pt>
                <c:pt idx="6639">
                  <c:v>4.9207148118453579E-3</c:v>
                </c:pt>
                <c:pt idx="6640">
                  <c:v>1.0860484544695154E-2</c:v>
                </c:pt>
                <c:pt idx="6641">
                  <c:v>1.1703280900865094E-2</c:v>
                </c:pt>
                <c:pt idx="6642">
                  <c:v>1.1703280900865094E-2</c:v>
                </c:pt>
                <c:pt idx="6643">
                  <c:v>5.9624585940374628E-3</c:v>
                </c:pt>
                <c:pt idx="6644">
                  <c:v>1.0860484544695154E-2</c:v>
                </c:pt>
                <c:pt idx="6645">
                  <c:v>4.3804507497056042E-3</c:v>
                </c:pt>
                <c:pt idx="6646">
                  <c:v>2.3076923076923002E-2</c:v>
                </c:pt>
                <c:pt idx="6647">
                  <c:v>1.661085286816285E-2</c:v>
                </c:pt>
                <c:pt idx="6648">
                  <c:v>2.0986346956866769E-3</c:v>
                </c:pt>
                <c:pt idx="6649">
                  <c:v>5.7836899942167346E-4</c:v>
                </c:pt>
                <c:pt idx="6650">
                  <c:v>6.1454293737771293E-4</c:v>
                </c:pt>
                <c:pt idx="6651">
                  <c:v>3.5256410256410152E-2</c:v>
                </c:pt>
                <c:pt idx="6652">
                  <c:v>6.912845219296887E-3</c:v>
                </c:pt>
                <c:pt idx="6653">
                  <c:v>2.3319200484554808E-2</c:v>
                </c:pt>
                <c:pt idx="6654">
                  <c:v>1.0635034257081455E-2</c:v>
                </c:pt>
                <c:pt idx="6655">
                  <c:v>1.0635034257081455E-2</c:v>
                </c:pt>
                <c:pt idx="6656">
                  <c:v>4.8166119594678422E-4</c:v>
                </c:pt>
                <c:pt idx="6657">
                  <c:v>5.3280053280077089E-4</c:v>
                </c:pt>
                <c:pt idx="6658">
                  <c:v>4.479999999999993E-2</c:v>
                </c:pt>
                <c:pt idx="6659">
                  <c:v>4.479999999999993E-2</c:v>
                </c:pt>
                <c:pt idx="6660">
                  <c:v>4.479999999999993E-2</c:v>
                </c:pt>
                <c:pt idx="6661">
                  <c:v>2.6728110599078415E-2</c:v>
                </c:pt>
                <c:pt idx="6662">
                  <c:v>2.3728813559321892E-2</c:v>
                </c:pt>
                <c:pt idx="6663">
                  <c:v>1.210653753026609E-2</c:v>
                </c:pt>
                <c:pt idx="6664">
                  <c:v>1.210653753026609E-2</c:v>
                </c:pt>
                <c:pt idx="6665">
                  <c:v>2.2857142857142774E-2</c:v>
                </c:pt>
                <c:pt idx="6666">
                  <c:v>1.831501831501825E-2</c:v>
                </c:pt>
                <c:pt idx="6667">
                  <c:v>4.4247787610619309E-2</c:v>
                </c:pt>
                <c:pt idx="6668">
                  <c:v>3.5745207173778298E-2</c:v>
                </c:pt>
                <c:pt idx="6669">
                  <c:v>5.5400878433707806E-2</c:v>
                </c:pt>
                <c:pt idx="6670">
                  <c:v>5.5400878433707806E-2</c:v>
                </c:pt>
                <c:pt idx="6671">
                  <c:v>4.84261501210288E-4</c:v>
                </c:pt>
                <c:pt idx="6672">
                  <c:v>1.9107820119198135E-2</c:v>
                </c:pt>
                <c:pt idx="6673">
                  <c:v>2.5223435948361208E-2</c:v>
                </c:pt>
                <c:pt idx="6674">
                  <c:v>2.3437500000000038E-2</c:v>
                </c:pt>
                <c:pt idx="6675">
                  <c:v>4.7619047619047589E-2</c:v>
                </c:pt>
                <c:pt idx="6676">
                  <c:v>6.5104166666679814E-4</c:v>
                </c:pt>
                <c:pt idx="6677">
                  <c:v>2.976190476190496E-3</c:v>
                </c:pt>
                <c:pt idx="6678">
                  <c:v>6.9686411149826252E-3</c:v>
                </c:pt>
                <c:pt idx="6679">
                  <c:v>3.5433070866141662E-2</c:v>
                </c:pt>
                <c:pt idx="6680">
                  <c:v>2.4008086934546782E-3</c:v>
                </c:pt>
                <c:pt idx="6681">
                  <c:v>2.3437500000000038E-2</c:v>
                </c:pt>
                <c:pt idx="6682">
                  <c:v>2.6205450733739476E-4</c:v>
                </c:pt>
                <c:pt idx="6683">
                  <c:v>1.0296789824349027E-2</c:v>
                </c:pt>
                <c:pt idx="6684">
                  <c:v>2.3437500000000038E-2</c:v>
                </c:pt>
                <c:pt idx="6685">
                  <c:v>5.092946269416095E-4</c:v>
                </c:pt>
                <c:pt idx="6686">
                  <c:v>3.5433070866141662E-2</c:v>
                </c:pt>
                <c:pt idx="6687">
                  <c:v>3.5433070866141662E-2</c:v>
                </c:pt>
                <c:pt idx="6688">
                  <c:v>4.9554781262098134E-2</c:v>
                </c:pt>
                <c:pt idx="6689">
                  <c:v>2.3437500000000038E-2</c:v>
                </c:pt>
                <c:pt idx="6690">
                  <c:v>1.0611205432937245E-2</c:v>
                </c:pt>
                <c:pt idx="6691">
                  <c:v>2.3437500000000038E-2</c:v>
                </c:pt>
                <c:pt idx="6692">
                  <c:v>6.147540983606598E-3</c:v>
                </c:pt>
                <c:pt idx="6693">
                  <c:v>2.6666666666666613E-2</c:v>
                </c:pt>
                <c:pt idx="6694">
                  <c:v>3.2444124008652966E-3</c:v>
                </c:pt>
                <c:pt idx="6695">
                  <c:v>1.6235144312393888E-2</c:v>
                </c:pt>
                <c:pt idx="6696">
                  <c:v>2.707244243685393E-2</c:v>
                </c:pt>
                <c:pt idx="6697">
                  <c:v>1.998950950541064E-3</c:v>
                </c:pt>
                <c:pt idx="6698">
                  <c:v>2.6492828350402028E-4</c:v>
                </c:pt>
                <c:pt idx="6699">
                  <c:v>9.6091793249121168E-4</c:v>
                </c:pt>
                <c:pt idx="6700">
                  <c:v>1.0736842105263183E-2</c:v>
                </c:pt>
                <c:pt idx="6701">
                  <c:v>6.4499484004128737E-4</c:v>
                </c:pt>
                <c:pt idx="6702">
                  <c:v>1.0736842105263183E-2</c:v>
                </c:pt>
                <c:pt idx="6703">
                  <c:v>2.7502157031924112E-2</c:v>
                </c:pt>
                <c:pt idx="6704">
                  <c:v>1.6235144312393888E-2</c:v>
                </c:pt>
                <c:pt idx="6705">
                  <c:v>1.0736842105263183E-2</c:v>
                </c:pt>
                <c:pt idx="6706">
                  <c:v>1.0736842105263183E-2</c:v>
                </c:pt>
                <c:pt idx="6707">
                  <c:v>7.0748304981301776E-3</c:v>
                </c:pt>
                <c:pt idx="6708">
                  <c:v>3.0601537677008971E-3</c:v>
                </c:pt>
                <c:pt idx="6709">
                  <c:v>2.1318580640613781E-3</c:v>
                </c:pt>
                <c:pt idx="6710">
                  <c:v>1.2607253603016325E-2</c:v>
                </c:pt>
                <c:pt idx="6711">
                  <c:v>1.0034093247867277E-3</c:v>
                </c:pt>
                <c:pt idx="6712">
                  <c:v>5.0717591040167116E-4</c:v>
                </c:pt>
                <c:pt idx="6713">
                  <c:v>2.976190476190496E-3</c:v>
                </c:pt>
                <c:pt idx="6714">
                  <c:v>6.9991251093613586E-3</c:v>
                </c:pt>
                <c:pt idx="6715">
                  <c:v>1.0416666666666938E-2</c:v>
                </c:pt>
                <c:pt idx="6716">
                  <c:v>3.3685812705279365E-2</c:v>
                </c:pt>
                <c:pt idx="6717">
                  <c:v>1.5748031496063096E-2</c:v>
                </c:pt>
                <c:pt idx="6718">
                  <c:v>1.0416666666666938E-2</c:v>
                </c:pt>
                <c:pt idx="6719">
                  <c:v>2.06625683060109E-2</c:v>
                </c:pt>
                <c:pt idx="6720">
                  <c:v>6.5104166666679814E-4</c:v>
                </c:pt>
                <c:pt idx="6721">
                  <c:v>8.542627712292036E-5</c:v>
                </c:pt>
                <c:pt idx="6722">
                  <c:v>1.9847176739112873E-4</c:v>
                </c:pt>
                <c:pt idx="6723">
                  <c:v>1.3227513227514738E-3</c:v>
                </c:pt>
                <c:pt idx="6724">
                  <c:v>1.6544117647058862E-2</c:v>
                </c:pt>
                <c:pt idx="6725">
                  <c:v>1.6544117647058862E-2</c:v>
                </c:pt>
                <c:pt idx="6726">
                  <c:v>4.7619047619047589E-2</c:v>
                </c:pt>
                <c:pt idx="6727">
                  <c:v>1.6544117647058862E-2</c:v>
                </c:pt>
                <c:pt idx="6728">
                  <c:v>1.0416666666666938E-2</c:v>
                </c:pt>
                <c:pt idx="6729">
                  <c:v>1.6203703703703606E-2</c:v>
                </c:pt>
                <c:pt idx="6730">
                  <c:v>2.5864707682889666E-2</c:v>
                </c:pt>
                <c:pt idx="6731">
                  <c:v>6.6666666666668883E-3</c:v>
                </c:pt>
                <c:pt idx="6732">
                  <c:v>1.3329167968343136E-2</c:v>
                </c:pt>
                <c:pt idx="6733">
                  <c:v>2.9605263157894801E-2</c:v>
                </c:pt>
                <c:pt idx="6734">
                  <c:v>2.2106513199963429E-2</c:v>
                </c:pt>
                <c:pt idx="6735">
                  <c:v>2.5974025974025892E-2</c:v>
                </c:pt>
                <c:pt idx="6736">
                  <c:v>3.1233732431025715E-3</c:v>
                </c:pt>
                <c:pt idx="6737">
                  <c:v>4.3744531933532539E-4</c:v>
                </c:pt>
                <c:pt idx="6738">
                  <c:v>6.5104166666679814E-4</c:v>
                </c:pt>
                <c:pt idx="6739">
                  <c:v>2.3437500000000038E-2</c:v>
                </c:pt>
                <c:pt idx="6740">
                  <c:v>0</c:v>
                </c:pt>
                <c:pt idx="6741">
                  <c:v>0.1256970524638672</c:v>
                </c:pt>
                <c:pt idx="6742">
                  <c:v>1.5748031496063096E-2</c:v>
                </c:pt>
                <c:pt idx="6743">
                  <c:v>1.4336917562724075E-2</c:v>
                </c:pt>
                <c:pt idx="6744">
                  <c:v>6.5104166666679814E-4</c:v>
                </c:pt>
                <c:pt idx="6745">
                  <c:v>5.5555555555555448E-2</c:v>
                </c:pt>
                <c:pt idx="6746">
                  <c:v>6.9991251093613586E-3</c:v>
                </c:pt>
                <c:pt idx="6747">
                  <c:v>6.1646174863387942E-2</c:v>
                </c:pt>
                <c:pt idx="6748">
                  <c:v>4.7619047619047589E-2</c:v>
                </c:pt>
                <c:pt idx="6749">
                  <c:v>3.3094017094026639E-4</c:v>
                </c:pt>
                <c:pt idx="6750">
                  <c:v>3.5433070866141662E-2</c:v>
                </c:pt>
                <c:pt idx="6751">
                  <c:v>1.0416666666666938E-2</c:v>
                </c:pt>
                <c:pt idx="6752">
                  <c:v>2.976190476190496E-3</c:v>
                </c:pt>
                <c:pt idx="6753">
                  <c:v>1.5679442508710839E-2</c:v>
                </c:pt>
                <c:pt idx="6754">
                  <c:v>1.5748031496063096E-2</c:v>
                </c:pt>
                <c:pt idx="6755">
                  <c:v>4.7619047619047589E-2</c:v>
                </c:pt>
                <c:pt idx="6756">
                  <c:v>6.5104166666679814E-4</c:v>
                </c:pt>
                <c:pt idx="6757">
                  <c:v>2.9761904761906118E-3</c:v>
                </c:pt>
                <c:pt idx="6758">
                  <c:v>6.9991251093613586E-3</c:v>
                </c:pt>
                <c:pt idx="6759">
                  <c:v>6.5104166666679814E-4</c:v>
                </c:pt>
                <c:pt idx="6760">
                  <c:v>6.5104166666679814E-4</c:v>
                </c:pt>
                <c:pt idx="6761">
                  <c:v>1.0416666666666938E-2</c:v>
                </c:pt>
                <c:pt idx="6762">
                  <c:v>2.3437500000000038E-2</c:v>
                </c:pt>
                <c:pt idx="6763">
                  <c:v>1.1329128708245807E-2</c:v>
                </c:pt>
                <c:pt idx="6764">
                  <c:v>3.097173828881227E-3</c:v>
                </c:pt>
                <c:pt idx="6765">
                  <c:v>4.3744531933532539E-4</c:v>
                </c:pt>
                <c:pt idx="6766">
                  <c:v>3.5433070866141662E-2</c:v>
                </c:pt>
                <c:pt idx="6767">
                  <c:v>1.5748031496063096E-2</c:v>
                </c:pt>
                <c:pt idx="6768">
                  <c:v>1.3831967213114787E-2</c:v>
                </c:pt>
                <c:pt idx="6769">
                  <c:v>3.7940379403793946E-2</c:v>
                </c:pt>
                <c:pt idx="6770">
                  <c:v>0</c:v>
                </c:pt>
                <c:pt idx="6771">
                  <c:v>2.9850746268656823E-2</c:v>
                </c:pt>
                <c:pt idx="6772">
                  <c:v>1.0416666666666938E-2</c:v>
                </c:pt>
                <c:pt idx="6773">
                  <c:v>3.3685812705279365E-2</c:v>
                </c:pt>
                <c:pt idx="6774">
                  <c:v>2.9761904761906118E-3</c:v>
                </c:pt>
                <c:pt idx="6775">
                  <c:v>1.253132832080066E-3</c:v>
                </c:pt>
                <c:pt idx="6776">
                  <c:v>2.7322404371585415E-3</c:v>
                </c:pt>
                <c:pt idx="6777">
                  <c:v>2.1929824561404084E-3</c:v>
                </c:pt>
                <c:pt idx="6778">
                  <c:v>2.1164021164021368E-2</c:v>
                </c:pt>
                <c:pt idx="6779">
                  <c:v>5.8962264150941486E-4</c:v>
                </c:pt>
                <c:pt idx="6780">
                  <c:v>1.0416666666666938E-2</c:v>
                </c:pt>
                <c:pt idx="6781">
                  <c:v>2.1164021164021368E-2</c:v>
                </c:pt>
                <c:pt idx="6782">
                  <c:v>7.8252744685822911E-3</c:v>
                </c:pt>
                <c:pt idx="6783">
                  <c:v>4.3744531933532539E-4</c:v>
                </c:pt>
                <c:pt idx="6784">
                  <c:v>3.5433070866141662E-2</c:v>
                </c:pt>
                <c:pt idx="6785">
                  <c:v>9.4933643320738829E-3</c:v>
                </c:pt>
                <c:pt idx="6786">
                  <c:v>1.0416666666666938E-2</c:v>
                </c:pt>
                <c:pt idx="6787">
                  <c:v>7.9566854990583649E-2</c:v>
                </c:pt>
                <c:pt idx="6788">
                  <c:v>0.10509031198686371</c:v>
                </c:pt>
                <c:pt idx="6789">
                  <c:v>1.7045454545454419E-2</c:v>
                </c:pt>
                <c:pt idx="6790">
                  <c:v>4.3744531933532539E-4</c:v>
                </c:pt>
                <c:pt idx="6791">
                  <c:v>0</c:v>
                </c:pt>
                <c:pt idx="6792">
                  <c:v>4.3744531933532539E-4</c:v>
                </c:pt>
                <c:pt idx="6793">
                  <c:v>2.3437500000000038E-2</c:v>
                </c:pt>
                <c:pt idx="6794">
                  <c:v>6.5104166666679814E-4</c:v>
                </c:pt>
                <c:pt idx="6795">
                  <c:v>1.883239171374814E-3</c:v>
                </c:pt>
                <c:pt idx="6796">
                  <c:v>1.7337125829608634E-2</c:v>
                </c:pt>
                <c:pt idx="6797">
                  <c:v>6.238859180035747E-3</c:v>
                </c:pt>
                <c:pt idx="6798">
                  <c:v>1.0416666666666938E-2</c:v>
                </c:pt>
                <c:pt idx="6799">
                  <c:v>1.0416666666666938E-2</c:v>
                </c:pt>
                <c:pt idx="6800">
                  <c:v>1.0976702508960743E-2</c:v>
                </c:pt>
                <c:pt idx="6801">
                  <c:v>1.5748031496063096E-2</c:v>
                </c:pt>
                <c:pt idx="6802">
                  <c:v>1.7045454545454419E-2</c:v>
                </c:pt>
                <c:pt idx="6803">
                  <c:v>0</c:v>
                </c:pt>
                <c:pt idx="6804">
                  <c:v>9.1863517060366846E-3</c:v>
                </c:pt>
                <c:pt idx="6805">
                  <c:v>7.3533500139004615E-2</c:v>
                </c:pt>
                <c:pt idx="6806">
                  <c:v>7.3533500139004615E-2</c:v>
                </c:pt>
                <c:pt idx="6807">
                  <c:v>1.1939571150097384E-2</c:v>
                </c:pt>
                <c:pt idx="6808">
                  <c:v>9.2920353982300877E-2</c:v>
                </c:pt>
                <c:pt idx="6809">
                  <c:v>1.2605042016806811E-2</c:v>
                </c:pt>
                <c:pt idx="6810">
                  <c:v>2.2786458333333179E-3</c:v>
                </c:pt>
                <c:pt idx="6811">
                  <c:v>1.4367816091953398E-3</c:v>
                </c:pt>
                <c:pt idx="6812">
                  <c:v>1.7094017094017203E-2</c:v>
                </c:pt>
                <c:pt idx="6813">
                  <c:v>3.7541713014463038E-3</c:v>
                </c:pt>
                <c:pt idx="6814">
                  <c:v>1.129943502824852E-2</c:v>
                </c:pt>
                <c:pt idx="6815">
                  <c:v>1.5971558951501808E-2</c:v>
                </c:pt>
                <c:pt idx="6816">
                  <c:v>1.129943502824852E-2</c:v>
                </c:pt>
                <c:pt idx="6817">
                  <c:v>1.129943502824852E-2</c:v>
                </c:pt>
                <c:pt idx="6818">
                  <c:v>7.3254945875326502E-3</c:v>
                </c:pt>
                <c:pt idx="6819">
                  <c:v>1.1574074074074403E-3</c:v>
                </c:pt>
                <c:pt idx="6820">
                  <c:v>3.7878787878787143E-3</c:v>
                </c:pt>
                <c:pt idx="6821">
                  <c:v>0</c:v>
                </c:pt>
                <c:pt idx="6822">
                  <c:v>5.961234497851995E-2</c:v>
                </c:pt>
                <c:pt idx="6823">
                  <c:v>6.9169732879611665E-4</c:v>
                </c:pt>
                <c:pt idx="6824">
                  <c:v>2.2826766729205875E-2</c:v>
                </c:pt>
                <c:pt idx="6825">
                  <c:v>6.6387379743544431E-2</c:v>
                </c:pt>
                <c:pt idx="6826">
                  <c:v>2.4743124653785909E-2</c:v>
                </c:pt>
                <c:pt idx="6827">
                  <c:v>2.3548058417298946E-2</c:v>
                </c:pt>
                <c:pt idx="6828">
                  <c:v>2.4743124653785909E-2</c:v>
                </c:pt>
                <c:pt idx="6829">
                  <c:v>1.0240264622302033E-2</c:v>
                </c:pt>
                <c:pt idx="6830">
                  <c:v>2.1725749291340225E-2</c:v>
                </c:pt>
                <c:pt idx="6831">
                  <c:v>4.7225577629882463E-4</c:v>
                </c:pt>
                <c:pt idx="6832">
                  <c:v>1.4369192451406219E-4</c:v>
                </c:pt>
                <c:pt idx="6833">
                  <c:v>2.2826766729205875E-2</c:v>
                </c:pt>
                <c:pt idx="6834">
                  <c:v>1.74907104431259E-2</c:v>
                </c:pt>
                <c:pt idx="6835">
                  <c:v>2.7994236766628693E-2</c:v>
                </c:pt>
                <c:pt idx="6836">
                  <c:v>1.3054830287208905E-3</c:v>
                </c:pt>
                <c:pt idx="6837">
                  <c:v>6.147540983606598E-3</c:v>
                </c:pt>
                <c:pt idx="6838">
                  <c:v>2.3437500000000038E-2</c:v>
                </c:pt>
                <c:pt idx="6839">
                  <c:v>1.0416666666666938E-2</c:v>
                </c:pt>
                <c:pt idx="6840">
                  <c:v>1.5748031496063096E-2</c:v>
                </c:pt>
                <c:pt idx="6841">
                  <c:v>1.0416666666666938E-2</c:v>
                </c:pt>
                <c:pt idx="6842">
                  <c:v>1.0416666666666938E-2</c:v>
                </c:pt>
                <c:pt idx="6843">
                  <c:v>2.3437500000000038E-2</c:v>
                </c:pt>
                <c:pt idx="6844">
                  <c:v>4.3744531933532539E-4</c:v>
                </c:pt>
                <c:pt idx="6845">
                  <c:v>4.504463437796765E-2</c:v>
                </c:pt>
                <c:pt idx="6846">
                  <c:v>1.0175010175010308E-2</c:v>
                </c:pt>
                <c:pt idx="6847">
                  <c:v>4.2590178183399214E-3</c:v>
                </c:pt>
                <c:pt idx="6848">
                  <c:v>2.6799007444168869E-3</c:v>
                </c:pt>
                <c:pt idx="6849">
                  <c:v>2.1797819039198429E-2</c:v>
                </c:pt>
                <c:pt idx="6850">
                  <c:v>1.0535959688501885E-2</c:v>
                </c:pt>
                <c:pt idx="6851">
                  <c:v>2.5124672183495563E-2</c:v>
                </c:pt>
                <c:pt idx="6852">
                  <c:v>1.7502067824648613E-2</c:v>
                </c:pt>
                <c:pt idx="6853">
                  <c:v>9.3522596990002838E-4</c:v>
                </c:pt>
                <c:pt idx="6854">
                  <c:v>8.8016745159606095E-4</c:v>
                </c:pt>
                <c:pt idx="6855">
                  <c:v>8.8016745159606095E-4</c:v>
                </c:pt>
                <c:pt idx="6856">
                  <c:v>8.8016745159606095E-4</c:v>
                </c:pt>
                <c:pt idx="6857">
                  <c:v>1.5198511166253025E-2</c:v>
                </c:pt>
                <c:pt idx="6858">
                  <c:v>8.0525593198405507E-3</c:v>
                </c:pt>
                <c:pt idx="6859">
                  <c:v>9.4062665491236683E-3</c:v>
                </c:pt>
                <c:pt idx="6860">
                  <c:v>5.7306473346574469E-3</c:v>
                </c:pt>
                <c:pt idx="6861">
                  <c:v>2.7277916888306135E-3</c:v>
                </c:pt>
                <c:pt idx="6862">
                  <c:v>3.4742774789558846E-5</c:v>
                </c:pt>
                <c:pt idx="6863">
                  <c:v>4.710406152367224E-2</c:v>
                </c:pt>
                <c:pt idx="6864">
                  <c:v>3.9814155274037984E-2</c:v>
                </c:pt>
                <c:pt idx="6865">
                  <c:v>1.5117336495297359E-2</c:v>
                </c:pt>
                <c:pt idx="6866">
                  <c:v>6.7095331283223577E-4</c:v>
                </c:pt>
                <c:pt idx="6867">
                  <c:v>1.1187214611872319E-2</c:v>
                </c:pt>
                <c:pt idx="6868">
                  <c:v>2.482993197278914E-2</c:v>
                </c:pt>
                <c:pt idx="6869">
                  <c:v>1.1187214611872319E-2</c:v>
                </c:pt>
                <c:pt idx="6870">
                  <c:v>3.755788029497506E-2</c:v>
                </c:pt>
                <c:pt idx="6871">
                  <c:v>4.0972220407814917E-2</c:v>
                </c:pt>
                <c:pt idx="6872">
                  <c:v>3.755788029497506E-2</c:v>
                </c:pt>
                <c:pt idx="6873">
                  <c:v>5.2185257664711E-3</c:v>
                </c:pt>
                <c:pt idx="6874">
                  <c:v>3.755788029497506E-2</c:v>
                </c:pt>
                <c:pt idx="6875">
                  <c:v>7.7455639790162982E-3</c:v>
                </c:pt>
                <c:pt idx="6876">
                  <c:v>1.0416666666666678E-2</c:v>
                </c:pt>
                <c:pt idx="6877">
                  <c:v>2.1164021164021368E-2</c:v>
                </c:pt>
                <c:pt idx="6878">
                  <c:v>2.3437500000000038E-2</c:v>
                </c:pt>
                <c:pt idx="6879">
                  <c:v>2.7502157031924112E-2</c:v>
                </c:pt>
                <c:pt idx="6880">
                  <c:v>1.0736842105263183E-2</c:v>
                </c:pt>
                <c:pt idx="6881">
                  <c:v>1.26290121177508E-3</c:v>
                </c:pt>
                <c:pt idx="6882">
                  <c:v>1.0736842105263183E-2</c:v>
                </c:pt>
                <c:pt idx="6883">
                  <c:v>5.5279119985930603E-2</c:v>
                </c:pt>
                <c:pt idx="6884">
                  <c:v>1.0736842105263183E-2</c:v>
                </c:pt>
                <c:pt idx="6885">
                  <c:v>1.6235144312393888E-2</c:v>
                </c:pt>
                <c:pt idx="6886">
                  <c:v>3.2584525038085745E-3</c:v>
                </c:pt>
                <c:pt idx="6887">
                  <c:v>6.8270436123145902E-3</c:v>
                </c:pt>
                <c:pt idx="6888">
                  <c:v>2.2842720548365322E-2</c:v>
                </c:pt>
                <c:pt idx="6889">
                  <c:v>2.0060768311321815E-2</c:v>
                </c:pt>
                <c:pt idx="6890">
                  <c:v>1.0492144786245716E-2</c:v>
                </c:pt>
                <c:pt idx="6891">
                  <c:v>3.4508447067695167E-2</c:v>
                </c:pt>
                <c:pt idx="6892">
                  <c:v>1.0736842105263183E-2</c:v>
                </c:pt>
                <c:pt idx="6893">
                  <c:v>6.0745437832327217E-3</c:v>
                </c:pt>
                <c:pt idx="6894">
                  <c:v>1.0736842105263183E-2</c:v>
                </c:pt>
                <c:pt idx="6895">
                  <c:v>2.7100623531146526E-3</c:v>
                </c:pt>
                <c:pt idx="6896">
                  <c:v>0</c:v>
                </c:pt>
                <c:pt idx="6897">
                  <c:v>0</c:v>
                </c:pt>
                <c:pt idx="6898">
                  <c:v>3.9447731755424325E-3</c:v>
                </c:pt>
                <c:pt idx="6899">
                  <c:v>1.0416666666666938E-2</c:v>
                </c:pt>
                <c:pt idx="6900">
                  <c:v>2.3437500000000038E-2</c:v>
                </c:pt>
                <c:pt idx="6901">
                  <c:v>5.9999999999999928E-2</c:v>
                </c:pt>
                <c:pt idx="6902">
                  <c:v>7.4992347719621596E-3</c:v>
                </c:pt>
                <c:pt idx="6903">
                  <c:v>3.5433070866141662E-2</c:v>
                </c:pt>
                <c:pt idx="6904">
                  <c:v>1.9632639065837607E-2</c:v>
                </c:pt>
                <c:pt idx="6905">
                  <c:v>8.9605734767043196E-4</c:v>
                </c:pt>
                <c:pt idx="6906">
                  <c:v>1.6111413043478243E-2</c:v>
                </c:pt>
                <c:pt idx="6907">
                  <c:v>8.0277777777777257E-3</c:v>
                </c:pt>
                <c:pt idx="6908">
                  <c:v>2.582644628099184E-2</c:v>
                </c:pt>
                <c:pt idx="6909">
                  <c:v>1.701680672268882E-3</c:v>
                </c:pt>
                <c:pt idx="6910">
                  <c:v>6.4295580110497836E-3</c:v>
                </c:pt>
                <c:pt idx="6911">
                  <c:v>9.8061224489780045E-4</c:v>
                </c:pt>
                <c:pt idx="6912">
                  <c:v>1.701680672268882E-3</c:v>
                </c:pt>
                <c:pt idx="6913">
                  <c:v>2.5956284153005476E-2</c:v>
                </c:pt>
                <c:pt idx="6914">
                  <c:v>1.1154689608634887E-3</c:v>
                </c:pt>
                <c:pt idx="6915">
                  <c:v>2.7319357716325174E-3</c:v>
                </c:pt>
                <c:pt idx="6916">
                  <c:v>2.8047091412739368E-3</c:v>
                </c:pt>
                <c:pt idx="6917">
                  <c:v>2.8047091412739368E-3</c:v>
                </c:pt>
                <c:pt idx="6918">
                  <c:v>2.8047091412739368E-3</c:v>
                </c:pt>
                <c:pt idx="6919">
                  <c:v>3.0206369919313751E-4</c:v>
                </c:pt>
                <c:pt idx="6920">
                  <c:v>2.7355290513184386E-3</c:v>
                </c:pt>
                <c:pt idx="6921">
                  <c:v>2.0087659584632224E-3</c:v>
                </c:pt>
                <c:pt idx="6922">
                  <c:v>1.0860484544695154E-2</c:v>
                </c:pt>
                <c:pt idx="6923">
                  <c:v>3.264986287057643E-3</c:v>
                </c:pt>
                <c:pt idx="6924">
                  <c:v>1.1182842761790093E-2</c:v>
                </c:pt>
                <c:pt idx="6925">
                  <c:v>2.66666666666668E-2</c:v>
                </c:pt>
                <c:pt idx="6926">
                  <c:v>1.833460656990063E-2</c:v>
                </c:pt>
                <c:pt idx="6927">
                  <c:v>6.5104166666679814E-4</c:v>
                </c:pt>
                <c:pt idx="6928">
                  <c:v>9.3750000000000465E-3</c:v>
                </c:pt>
                <c:pt idx="6929">
                  <c:v>1.041666666666685E-2</c:v>
                </c:pt>
                <c:pt idx="6930">
                  <c:v>1.0416666666666938E-2</c:v>
                </c:pt>
                <c:pt idx="6931">
                  <c:v>6.6666666666667001E-3</c:v>
                </c:pt>
                <c:pt idx="6932">
                  <c:v>4.3744531933532539E-4</c:v>
                </c:pt>
                <c:pt idx="6933">
                  <c:v>1.0416666666666938E-2</c:v>
                </c:pt>
                <c:pt idx="6934">
                  <c:v>1.0416666666666938E-2</c:v>
                </c:pt>
                <c:pt idx="6935">
                  <c:v>1.5748031496063096E-2</c:v>
                </c:pt>
                <c:pt idx="6936">
                  <c:v>9.4601677148847083E-2</c:v>
                </c:pt>
                <c:pt idx="6937">
                  <c:v>2.2024983563444928E-2</c:v>
                </c:pt>
                <c:pt idx="6938">
                  <c:v>6.6666666666668883E-3</c:v>
                </c:pt>
                <c:pt idx="6939">
                  <c:v>3.3682953867143505E-3</c:v>
                </c:pt>
                <c:pt idx="6940">
                  <c:v>1.6203703703703606E-2</c:v>
                </c:pt>
                <c:pt idx="6941">
                  <c:v>8.0045740423099008E-3</c:v>
                </c:pt>
                <c:pt idx="6942">
                  <c:v>1.3199963460308634E-2</c:v>
                </c:pt>
                <c:pt idx="6943">
                  <c:v>0.12499999999999985</c:v>
                </c:pt>
                <c:pt idx="6944">
                  <c:v>1.7429193899782223E-2</c:v>
                </c:pt>
                <c:pt idx="6945">
                  <c:v>1.9357336430511073E-4</c:v>
                </c:pt>
                <c:pt idx="6946">
                  <c:v>0.15362035225048928</c:v>
                </c:pt>
                <c:pt idx="6947">
                  <c:v>5.0576892682156049E-3</c:v>
                </c:pt>
                <c:pt idx="6948">
                  <c:v>0.12499999999999985</c:v>
                </c:pt>
                <c:pt idx="6949">
                  <c:v>6.9991251093613586E-3</c:v>
                </c:pt>
                <c:pt idx="6950">
                  <c:v>3.1582959603996756E-2</c:v>
                </c:pt>
                <c:pt idx="6951">
                  <c:v>3.5511363636362483E-4</c:v>
                </c:pt>
                <c:pt idx="6952">
                  <c:v>1.0416666666666938E-2</c:v>
                </c:pt>
                <c:pt idx="6953">
                  <c:v>6.9991251093613586E-3</c:v>
                </c:pt>
                <c:pt idx="6954">
                  <c:v>2.1164021164021368E-2</c:v>
                </c:pt>
                <c:pt idx="6955">
                  <c:v>2.6666666666666613E-2</c:v>
                </c:pt>
                <c:pt idx="6956">
                  <c:v>6.9686411149826252E-3</c:v>
                </c:pt>
                <c:pt idx="6957">
                  <c:v>1.833460656990063E-2</c:v>
                </c:pt>
                <c:pt idx="6958">
                  <c:v>2.8133248864953757E-3</c:v>
                </c:pt>
                <c:pt idx="6959">
                  <c:v>5.9568131049888709E-3</c:v>
                </c:pt>
                <c:pt idx="6960">
                  <c:v>6.238859180035747E-3</c:v>
                </c:pt>
                <c:pt idx="6961">
                  <c:v>1.0416666666666938E-2</c:v>
                </c:pt>
                <c:pt idx="6962">
                  <c:v>3.3613445378151315E-2</c:v>
                </c:pt>
                <c:pt idx="6963">
                  <c:v>4.3744531933532539E-4</c:v>
                </c:pt>
                <c:pt idx="6964">
                  <c:v>4.3744531933532539E-4</c:v>
                </c:pt>
                <c:pt idx="6965">
                  <c:v>8.4085954531299377E-3</c:v>
                </c:pt>
                <c:pt idx="6966">
                  <c:v>4.0411201701524386E-3</c:v>
                </c:pt>
                <c:pt idx="6967">
                  <c:v>9.0142483280024246E-3</c:v>
                </c:pt>
                <c:pt idx="6968">
                  <c:v>6.7476383265857292E-3</c:v>
                </c:pt>
                <c:pt idx="6969">
                  <c:v>7.3970350978661854E-3</c:v>
                </c:pt>
                <c:pt idx="6970">
                  <c:v>1.4267283678434483E-3</c:v>
                </c:pt>
                <c:pt idx="6971">
                  <c:v>4.552286298457814E-3</c:v>
                </c:pt>
                <c:pt idx="6972">
                  <c:v>1.6421052631579034E-2</c:v>
                </c:pt>
                <c:pt idx="6973">
                  <c:v>1.79199575230638E-3</c:v>
                </c:pt>
                <c:pt idx="6974">
                  <c:v>2.3199023199023172E-2</c:v>
                </c:pt>
                <c:pt idx="6975">
                  <c:v>4.6268561595819359E-2</c:v>
                </c:pt>
                <c:pt idx="6976">
                  <c:v>5.8157808577976328E-3</c:v>
                </c:pt>
                <c:pt idx="6977">
                  <c:v>4.0459540459541338E-3</c:v>
                </c:pt>
                <c:pt idx="6978">
                  <c:v>2.6612731530764405E-2</c:v>
                </c:pt>
                <c:pt idx="6979">
                  <c:v>3.9434249960348449E-5</c:v>
                </c:pt>
                <c:pt idx="6980">
                  <c:v>1.4667758012295713E-2</c:v>
                </c:pt>
                <c:pt idx="6981">
                  <c:v>2.8343197785820728E-2</c:v>
                </c:pt>
                <c:pt idx="6982">
                  <c:v>2.4639999999999978E-2</c:v>
                </c:pt>
                <c:pt idx="6983">
                  <c:v>2.3583851830543128E-3</c:v>
                </c:pt>
                <c:pt idx="6984">
                  <c:v>4.7149439254702726E-3</c:v>
                </c:pt>
                <c:pt idx="6985">
                  <c:v>2.551642331303336E-2</c:v>
                </c:pt>
                <c:pt idx="6986">
                  <c:v>2.4937828129318312E-3</c:v>
                </c:pt>
                <c:pt idx="6987">
                  <c:v>1.0389610389610303E-2</c:v>
                </c:pt>
                <c:pt idx="6988">
                  <c:v>6.4419842452627793E-3</c:v>
                </c:pt>
                <c:pt idx="6989">
                  <c:v>7.5740259740251549E-4</c:v>
                </c:pt>
                <c:pt idx="6990">
                  <c:v>1.0389610389610303E-2</c:v>
                </c:pt>
                <c:pt idx="6991">
                  <c:v>1.571009635525757E-2</c:v>
                </c:pt>
                <c:pt idx="6992">
                  <c:v>1.571009635525757E-2</c:v>
                </c:pt>
                <c:pt idx="6993">
                  <c:v>2.034287832452971E-2</c:v>
                </c:pt>
                <c:pt idx="6994">
                  <c:v>4.0150620729132905E-2</c:v>
                </c:pt>
                <c:pt idx="6995">
                  <c:v>1.983805668016177E-2</c:v>
                </c:pt>
                <c:pt idx="6996">
                  <c:v>4.6704997788590275E-3</c:v>
                </c:pt>
                <c:pt idx="6997">
                  <c:v>7.2148786831516027E-4</c:v>
                </c:pt>
                <c:pt idx="6998">
                  <c:v>2.8280542986424254E-3</c:v>
                </c:pt>
                <c:pt idx="6999">
                  <c:v>6.4370164939424619E-3</c:v>
                </c:pt>
                <c:pt idx="7000">
                  <c:v>5.3279789346669993E-4</c:v>
                </c:pt>
                <c:pt idx="7001">
                  <c:v>2.3287671232876755E-2</c:v>
                </c:pt>
                <c:pt idx="7002">
                  <c:v>1.3695595102060754E-2</c:v>
                </c:pt>
                <c:pt idx="7003">
                  <c:v>7.2781655034895323E-2</c:v>
                </c:pt>
                <c:pt idx="7004">
                  <c:v>1.1132669184609631E-2</c:v>
                </c:pt>
                <c:pt idx="7005">
                  <c:v>6.3365470295367061E-3</c:v>
                </c:pt>
                <c:pt idx="7006">
                  <c:v>1.0833557167158456E-3</c:v>
                </c:pt>
                <c:pt idx="7007">
                  <c:v>1.1452953065349224E-2</c:v>
                </c:pt>
                <c:pt idx="7008">
                  <c:v>0</c:v>
                </c:pt>
                <c:pt idx="7009">
                  <c:v>6.5104166666679814E-4</c:v>
                </c:pt>
                <c:pt idx="7010">
                  <c:v>0</c:v>
                </c:pt>
                <c:pt idx="7011">
                  <c:v>2.1164021164021368E-2</c:v>
                </c:pt>
                <c:pt idx="7012">
                  <c:v>5.6570931244562736E-3</c:v>
                </c:pt>
                <c:pt idx="7013">
                  <c:v>1.7076502732243888E-4</c:v>
                </c:pt>
                <c:pt idx="7014">
                  <c:v>3.9447731755424325E-3</c:v>
                </c:pt>
                <c:pt idx="7015">
                  <c:v>6.5104166666679814E-4</c:v>
                </c:pt>
                <c:pt idx="7016">
                  <c:v>1.3258820951128777E-2</c:v>
                </c:pt>
                <c:pt idx="7017">
                  <c:v>2.3422377080913635E-2</c:v>
                </c:pt>
                <c:pt idx="7018">
                  <c:v>2.3437500000000038E-2</c:v>
                </c:pt>
                <c:pt idx="7019">
                  <c:v>2.3437500000000038E-2</c:v>
                </c:pt>
                <c:pt idx="7020">
                  <c:v>9.177799500380052E-3</c:v>
                </c:pt>
                <c:pt idx="7021">
                  <c:v>2.3422377080913635E-2</c:v>
                </c:pt>
                <c:pt idx="7022">
                  <c:v>1.0416666666666938E-2</c:v>
                </c:pt>
                <c:pt idx="7023">
                  <c:v>6.6666666666668883E-3</c:v>
                </c:pt>
                <c:pt idx="7024">
                  <c:v>2.016129032257999E-3</c:v>
                </c:pt>
                <c:pt idx="7025">
                  <c:v>6.5104166666679814E-4</c:v>
                </c:pt>
                <c:pt idx="7026">
                  <c:v>5.6082830025883917E-3</c:v>
                </c:pt>
                <c:pt idx="7027">
                  <c:v>1.4336917562724075E-2</c:v>
                </c:pt>
                <c:pt idx="7028">
                  <c:v>1.0635034257081455E-2</c:v>
                </c:pt>
                <c:pt idx="7029">
                  <c:v>4.3744531933532539E-4</c:v>
                </c:pt>
                <c:pt idx="7030">
                  <c:v>1.759530791788845E-2</c:v>
                </c:pt>
                <c:pt idx="7031">
                  <c:v>3.2284100080711472E-3</c:v>
                </c:pt>
                <c:pt idx="7032">
                  <c:v>2.3915921880172004E-2</c:v>
                </c:pt>
                <c:pt idx="7033">
                  <c:v>1.084010840108398E-2</c:v>
                </c:pt>
                <c:pt idx="7034">
                  <c:v>2.1008403361345808E-3</c:v>
                </c:pt>
                <c:pt idx="7035">
                  <c:v>1.54829301767027E-2</c:v>
                </c:pt>
                <c:pt idx="7036">
                  <c:v>2.976190476190496E-3</c:v>
                </c:pt>
                <c:pt idx="7037">
                  <c:v>6.5104166666679814E-4</c:v>
                </c:pt>
                <c:pt idx="7038">
                  <c:v>2.976190476190496E-3</c:v>
                </c:pt>
                <c:pt idx="7039">
                  <c:v>2.06625683060109E-2</c:v>
                </c:pt>
                <c:pt idx="7040">
                  <c:v>1.4336917562724075E-2</c:v>
                </c:pt>
                <c:pt idx="7041">
                  <c:v>2.976190476190496E-3</c:v>
                </c:pt>
                <c:pt idx="7042">
                  <c:v>2.1164021164021368E-2</c:v>
                </c:pt>
                <c:pt idx="7043">
                  <c:v>1.5748031496063096E-2</c:v>
                </c:pt>
                <c:pt idx="7044">
                  <c:v>3.7124640065816145E-3</c:v>
                </c:pt>
                <c:pt idx="7045">
                  <c:v>6.7746494991078095E-3</c:v>
                </c:pt>
                <c:pt idx="7046">
                  <c:v>1.4406601801559704E-2</c:v>
                </c:pt>
                <c:pt idx="7047">
                  <c:v>1.3774104683197297E-3</c:v>
                </c:pt>
                <c:pt idx="7048">
                  <c:v>4.7619047619047589E-2</c:v>
                </c:pt>
                <c:pt idx="7049">
                  <c:v>6.5104166666679814E-4</c:v>
                </c:pt>
                <c:pt idx="7050">
                  <c:v>2.1164021164021368E-2</c:v>
                </c:pt>
                <c:pt idx="7051">
                  <c:v>1.883239171374814E-3</c:v>
                </c:pt>
                <c:pt idx="7052">
                  <c:v>1.0976702508960743E-2</c:v>
                </c:pt>
                <c:pt idx="7053">
                  <c:v>1.3157894736842193E-2</c:v>
                </c:pt>
                <c:pt idx="7054">
                  <c:v>3.5433070866141662E-2</c:v>
                </c:pt>
                <c:pt idx="7055">
                  <c:v>1.5748031496063096E-2</c:v>
                </c:pt>
                <c:pt idx="7056">
                  <c:v>2.1164021164021368E-2</c:v>
                </c:pt>
                <c:pt idx="7057">
                  <c:v>4.3744531933532539E-4</c:v>
                </c:pt>
                <c:pt idx="7058">
                  <c:v>6.1454293737771293E-4</c:v>
                </c:pt>
                <c:pt idx="7059">
                  <c:v>9.7902097902097876E-2</c:v>
                </c:pt>
                <c:pt idx="7060">
                  <c:v>7.2232645403377038E-2</c:v>
                </c:pt>
                <c:pt idx="7061">
                  <c:v>9.8681805998884634E-4</c:v>
                </c:pt>
                <c:pt idx="7062">
                  <c:v>2.1610389610389521E-2</c:v>
                </c:pt>
                <c:pt idx="7063">
                  <c:v>3.097173828881227E-3</c:v>
                </c:pt>
                <c:pt idx="7064">
                  <c:v>1.3227513227514738E-3</c:v>
                </c:pt>
                <c:pt idx="7065">
                  <c:v>4.3744531933532539E-4</c:v>
                </c:pt>
                <c:pt idx="7066">
                  <c:v>1.734400656814461E-2</c:v>
                </c:pt>
                <c:pt idx="7067">
                  <c:v>9.8360655737704847E-2</c:v>
                </c:pt>
                <c:pt idx="7068">
                  <c:v>1.0416666666666938E-2</c:v>
                </c:pt>
                <c:pt idx="7069">
                  <c:v>9.9206349206349159E-2</c:v>
                </c:pt>
                <c:pt idx="7070">
                  <c:v>9.7949188858280165E-3</c:v>
                </c:pt>
                <c:pt idx="7071">
                  <c:v>6.779661016949165E-2</c:v>
                </c:pt>
                <c:pt idx="7072">
                  <c:v>1.0416666666666938E-2</c:v>
                </c:pt>
                <c:pt idx="7073">
                  <c:v>6.5104166666679814E-4</c:v>
                </c:pt>
                <c:pt idx="7074">
                  <c:v>1.0416666666666938E-2</c:v>
                </c:pt>
                <c:pt idx="7075">
                  <c:v>1.8436326391260017E-2</c:v>
                </c:pt>
                <c:pt idx="7076">
                  <c:v>8.8757396449704717E-3</c:v>
                </c:pt>
                <c:pt idx="7077">
                  <c:v>3.9768864717879188E-2</c:v>
                </c:pt>
                <c:pt idx="7078">
                  <c:v>2.976190476190496E-3</c:v>
                </c:pt>
                <c:pt idx="7079">
                  <c:v>9.7949188858280165E-3</c:v>
                </c:pt>
                <c:pt idx="7080">
                  <c:v>5.9999999999999928E-2</c:v>
                </c:pt>
                <c:pt idx="7081">
                  <c:v>6.985032074126879E-2</c:v>
                </c:pt>
                <c:pt idx="7082">
                  <c:v>3.2679738562092359E-3</c:v>
                </c:pt>
                <c:pt idx="7083">
                  <c:v>8.5034013605444407E-4</c:v>
                </c:pt>
                <c:pt idx="7084">
                  <c:v>1.3888888888888959E-2</c:v>
                </c:pt>
                <c:pt idx="7085">
                  <c:v>1.0416666666666938E-2</c:v>
                </c:pt>
                <c:pt idx="7086">
                  <c:v>6.5104166666679814E-4</c:v>
                </c:pt>
                <c:pt idx="7087">
                  <c:v>7.1225720576355593E-4</c:v>
                </c:pt>
                <c:pt idx="7088">
                  <c:v>4.3224578245209887E-2</c:v>
                </c:pt>
                <c:pt idx="7089">
                  <c:v>5.5604365298242787E-2</c:v>
                </c:pt>
                <c:pt idx="7090">
                  <c:v>5.5604365298242787E-2</c:v>
                </c:pt>
                <c:pt idx="7091">
                  <c:v>5.5604365298242787E-2</c:v>
                </c:pt>
                <c:pt idx="7092">
                  <c:v>3.7755102040816356E-2</c:v>
                </c:pt>
                <c:pt idx="7093">
                  <c:v>3.6907368686010006E-3</c:v>
                </c:pt>
                <c:pt idx="7094">
                  <c:v>2.8057718735684599E-2</c:v>
                </c:pt>
                <c:pt idx="7095">
                  <c:v>4.6626602713921196E-2</c:v>
                </c:pt>
                <c:pt idx="7096">
                  <c:v>4.6626602713921196E-2</c:v>
                </c:pt>
                <c:pt idx="7097">
                  <c:v>1.0416666666666938E-2</c:v>
                </c:pt>
                <c:pt idx="7098">
                  <c:v>3.5433070866141662E-2</c:v>
                </c:pt>
                <c:pt idx="7099">
                  <c:v>6.1646174863387942E-2</c:v>
                </c:pt>
                <c:pt idx="7100">
                  <c:v>1.4336917562724075E-2</c:v>
                </c:pt>
                <c:pt idx="7101">
                  <c:v>2.1164021164021368E-2</c:v>
                </c:pt>
                <c:pt idx="7102">
                  <c:v>3.5433070866141662E-2</c:v>
                </c:pt>
                <c:pt idx="7103">
                  <c:v>6.147540983606598E-3</c:v>
                </c:pt>
                <c:pt idx="7104">
                  <c:v>2.7488530547353937E-2</c:v>
                </c:pt>
                <c:pt idx="7105">
                  <c:v>1.1076650420912423E-2</c:v>
                </c:pt>
                <c:pt idx="7106">
                  <c:v>1.1076650420912423E-2</c:v>
                </c:pt>
                <c:pt idx="7107">
                  <c:v>7.1506216960763825E-3</c:v>
                </c:pt>
                <c:pt idx="7108">
                  <c:v>1.0867466396877969E-2</c:v>
                </c:pt>
                <c:pt idx="7109">
                  <c:v>1.1076650420912423E-2</c:v>
                </c:pt>
                <c:pt idx="7110">
                  <c:v>1.1076650420912423E-2</c:v>
                </c:pt>
                <c:pt idx="7111">
                  <c:v>4.4168391994479132E-2</c:v>
                </c:pt>
                <c:pt idx="7112">
                  <c:v>9.8619329388560106E-2</c:v>
                </c:pt>
                <c:pt idx="7113">
                  <c:v>6.5104166666679814E-4</c:v>
                </c:pt>
                <c:pt idx="7114">
                  <c:v>2.5396825396825525E-2</c:v>
                </c:pt>
                <c:pt idx="7115">
                  <c:v>0.11311205273069688</c:v>
                </c:pt>
                <c:pt idx="7116">
                  <c:v>1.0416666666666905E-2</c:v>
                </c:pt>
                <c:pt idx="7117">
                  <c:v>2.66666666666668E-2</c:v>
                </c:pt>
                <c:pt idx="7118">
                  <c:v>5.0000000000000093E-2</c:v>
                </c:pt>
                <c:pt idx="7119">
                  <c:v>1.3227513227514738E-3</c:v>
                </c:pt>
                <c:pt idx="7120">
                  <c:v>0</c:v>
                </c:pt>
                <c:pt idx="7121">
                  <c:v>1.5748031496063096E-2</c:v>
                </c:pt>
                <c:pt idx="7122">
                  <c:v>1.0416666666666938E-2</c:v>
                </c:pt>
                <c:pt idx="7123">
                  <c:v>6.5104166666679814E-4</c:v>
                </c:pt>
                <c:pt idx="7124">
                  <c:v>4.3744531933532539E-4</c:v>
                </c:pt>
                <c:pt idx="7125">
                  <c:v>9.8360655737704847E-2</c:v>
                </c:pt>
                <c:pt idx="7126">
                  <c:v>4.599444023249924E-2</c:v>
                </c:pt>
                <c:pt idx="7127">
                  <c:v>1.5748031496063096E-2</c:v>
                </c:pt>
                <c:pt idx="7128">
                  <c:v>7.37336601307189E-2</c:v>
                </c:pt>
                <c:pt idx="7129">
                  <c:v>4.1091387245386267E-5</c:v>
                </c:pt>
                <c:pt idx="7130">
                  <c:v>2.3437500000000038E-2</c:v>
                </c:pt>
                <c:pt idx="7131">
                  <c:v>2.3437500000000038E-2</c:v>
                </c:pt>
                <c:pt idx="7132">
                  <c:v>5.8479532163741655E-3</c:v>
                </c:pt>
                <c:pt idx="7133">
                  <c:v>1.6816737288135666E-2</c:v>
                </c:pt>
                <c:pt idx="7134">
                  <c:v>6.5104166666679814E-4</c:v>
                </c:pt>
                <c:pt idx="7135">
                  <c:v>6.5746219592363597E-4</c:v>
                </c:pt>
                <c:pt idx="7136">
                  <c:v>4.0839663481094968E-5</c:v>
                </c:pt>
                <c:pt idx="7137">
                  <c:v>3.7792894935750854E-4</c:v>
                </c:pt>
                <c:pt idx="7138">
                  <c:v>3.7792894935750854E-4</c:v>
                </c:pt>
                <c:pt idx="7139">
                  <c:v>1.9707207207206945E-3</c:v>
                </c:pt>
                <c:pt idx="7140">
                  <c:v>1.9707207207206945E-3</c:v>
                </c:pt>
                <c:pt idx="7141">
                  <c:v>1.9707207207206945E-3</c:v>
                </c:pt>
                <c:pt idx="7142">
                  <c:v>5.5555555555555643E-2</c:v>
                </c:pt>
                <c:pt idx="7143">
                  <c:v>1.5442251461988146E-2</c:v>
                </c:pt>
                <c:pt idx="7144">
                  <c:v>6.5104166666679814E-4</c:v>
                </c:pt>
                <c:pt idx="7145">
                  <c:v>6.6666666666668883E-3</c:v>
                </c:pt>
                <c:pt idx="7146">
                  <c:v>2.66666666666668E-2</c:v>
                </c:pt>
                <c:pt idx="7147">
                  <c:v>2.66666666666668E-2</c:v>
                </c:pt>
                <c:pt idx="7148">
                  <c:v>2.66666666666668E-2</c:v>
                </c:pt>
                <c:pt idx="7149">
                  <c:v>2.6666666666666828E-2</c:v>
                </c:pt>
                <c:pt idx="7150">
                  <c:v>2.66666666666668E-2</c:v>
                </c:pt>
                <c:pt idx="7151">
                  <c:v>4.2724087840643057E-5</c:v>
                </c:pt>
                <c:pt idx="7152">
                  <c:v>1.0416666666666938E-2</c:v>
                </c:pt>
                <c:pt idx="7153">
                  <c:v>4.2724087840643057E-5</c:v>
                </c:pt>
                <c:pt idx="7154">
                  <c:v>6.6666666666668883E-3</c:v>
                </c:pt>
                <c:pt idx="7155">
                  <c:v>1.0976702508960743E-2</c:v>
                </c:pt>
                <c:pt idx="7156">
                  <c:v>3.6867977528091981E-3</c:v>
                </c:pt>
                <c:pt idx="7157">
                  <c:v>4.1928721174005288E-3</c:v>
                </c:pt>
                <c:pt idx="7158">
                  <c:v>1.6393442622950921E-2</c:v>
                </c:pt>
                <c:pt idx="7159">
                  <c:v>1.1961722488036408E-3</c:v>
                </c:pt>
                <c:pt idx="7160">
                  <c:v>5.6003584229203812E-5</c:v>
                </c:pt>
                <c:pt idx="7161">
                  <c:v>1.084010840108398E-2</c:v>
                </c:pt>
                <c:pt idx="7162">
                  <c:v>3.8287010777084676E-3</c:v>
                </c:pt>
                <c:pt idx="7163">
                  <c:v>3.6231884057970794E-3</c:v>
                </c:pt>
                <c:pt idx="7164">
                  <c:v>1.3227513227514738E-3</c:v>
                </c:pt>
                <c:pt idx="7165">
                  <c:v>1.0003306878307095E-2</c:v>
                </c:pt>
                <c:pt idx="7166">
                  <c:v>1.0416666666666938E-2</c:v>
                </c:pt>
                <c:pt idx="7167">
                  <c:v>2.9605263157894548E-2</c:v>
                </c:pt>
                <c:pt idx="7168">
                  <c:v>8.0923028291449456E-2</c:v>
                </c:pt>
                <c:pt idx="7169">
                  <c:v>8.696971088484705E-4</c:v>
                </c:pt>
                <c:pt idx="7170">
                  <c:v>8.4876543209878377E-3</c:v>
                </c:pt>
                <c:pt idx="7171">
                  <c:v>2.976190476190496E-3</c:v>
                </c:pt>
                <c:pt idx="7172">
                  <c:v>2.976190476190496E-3</c:v>
                </c:pt>
                <c:pt idx="7173">
                  <c:v>3.9682539682539882E-2</c:v>
                </c:pt>
                <c:pt idx="7174">
                  <c:v>1.2184508268059195E-2</c:v>
                </c:pt>
                <c:pt idx="7175">
                  <c:v>4.7673531655134023E-5</c:v>
                </c:pt>
                <c:pt idx="7176">
                  <c:v>8.9605734767043196E-4</c:v>
                </c:pt>
                <c:pt idx="7177">
                  <c:v>7.0921985815603312E-3</c:v>
                </c:pt>
                <c:pt idx="7178">
                  <c:v>2.2210654173173541E-2</c:v>
                </c:pt>
                <c:pt idx="7179">
                  <c:v>1.2505062778452883E-2</c:v>
                </c:pt>
                <c:pt idx="7180">
                  <c:v>1.0416666666666938E-2</c:v>
                </c:pt>
                <c:pt idx="7181">
                  <c:v>1.4778325123152662E-2</c:v>
                </c:pt>
                <c:pt idx="7182">
                  <c:v>2.3809523809523742E-2</c:v>
                </c:pt>
                <c:pt idx="7183">
                  <c:v>2.1164021164021368E-2</c:v>
                </c:pt>
                <c:pt idx="7184">
                  <c:v>3.7940379403793946E-2</c:v>
                </c:pt>
                <c:pt idx="7185">
                  <c:v>6.9686411149826252E-3</c:v>
                </c:pt>
                <c:pt idx="7186">
                  <c:v>0</c:v>
                </c:pt>
                <c:pt idx="7187">
                  <c:v>7.5641820849906157E-5</c:v>
                </c:pt>
                <c:pt idx="7188">
                  <c:v>7.311965143291622E-4</c:v>
                </c:pt>
                <c:pt idx="7189">
                  <c:v>4.8166119594678422E-4</c:v>
                </c:pt>
                <c:pt idx="7190">
                  <c:v>1.0635034257081455E-2</c:v>
                </c:pt>
                <c:pt idx="7191">
                  <c:v>6.1454293737771293E-4</c:v>
                </c:pt>
                <c:pt idx="7192">
                  <c:v>1.0635034257081455E-2</c:v>
                </c:pt>
                <c:pt idx="7193">
                  <c:v>2.3319200484554808E-2</c:v>
                </c:pt>
                <c:pt idx="7194">
                  <c:v>1.6773364250429884E-3</c:v>
                </c:pt>
                <c:pt idx="7195">
                  <c:v>1.9035842206574804E-3</c:v>
                </c:pt>
                <c:pt idx="7196">
                  <c:v>6.1454293737771293E-4</c:v>
                </c:pt>
                <c:pt idx="7197">
                  <c:v>1.0635034257081455E-2</c:v>
                </c:pt>
                <c:pt idx="7198">
                  <c:v>1.7094017094017203E-2</c:v>
                </c:pt>
                <c:pt idx="7199">
                  <c:v>1.7543859649121623E-3</c:v>
                </c:pt>
                <c:pt idx="7200">
                  <c:v>1.0416666666666751E-2</c:v>
                </c:pt>
                <c:pt idx="7201">
                  <c:v>4.0419350764178104E-3</c:v>
                </c:pt>
                <c:pt idx="7202">
                  <c:v>2.7277686852153753E-4</c:v>
                </c:pt>
                <c:pt idx="7203">
                  <c:v>1.1158594491927952E-2</c:v>
                </c:pt>
                <c:pt idx="7204">
                  <c:v>2.9237145514548028E-3</c:v>
                </c:pt>
                <c:pt idx="7205">
                  <c:v>2.5423728813559279E-2</c:v>
                </c:pt>
                <c:pt idx="7206">
                  <c:v>1.5938069216756595E-3</c:v>
                </c:pt>
                <c:pt idx="7207">
                  <c:v>5.1724137931034496E-2</c:v>
                </c:pt>
                <c:pt idx="7208">
                  <c:v>7.5973409306743598E-3</c:v>
                </c:pt>
                <c:pt idx="7209">
                  <c:v>2.8985507246376593E-2</c:v>
                </c:pt>
                <c:pt idx="7210">
                  <c:v>1.4367816091953398E-3</c:v>
                </c:pt>
                <c:pt idx="7211">
                  <c:v>7.3533500139004615E-2</c:v>
                </c:pt>
                <c:pt idx="7212">
                  <c:v>6.6374618346060998E-5</c:v>
                </c:pt>
                <c:pt idx="7213">
                  <c:v>2.8985507246376593E-2</c:v>
                </c:pt>
                <c:pt idx="7214">
                  <c:v>2.8985507246376593E-2</c:v>
                </c:pt>
                <c:pt idx="7215">
                  <c:v>2.0833333333333923E-3</c:v>
                </c:pt>
                <c:pt idx="7216">
                  <c:v>4.117933723196892E-2</c:v>
                </c:pt>
                <c:pt idx="7217">
                  <c:v>5.1401369276850579E-2</c:v>
                </c:pt>
                <c:pt idx="7218">
                  <c:v>5.578776268431445E-2</c:v>
                </c:pt>
                <c:pt idx="7219">
                  <c:v>2.8194861528194934E-2</c:v>
                </c:pt>
                <c:pt idx="7220">
                  <c:v>5.1724137931034496E-2</c:v>
                </c:pt>
                <c:pt idx="7221">
                  <c:v>1.1517228250523408E-2</c:v>
                </c:pt>
                <c:pt idx="7222">
                  <c:v>1.1517228250523408E-2</c:v>
                </c:pt>
                <c:pt idx="7223">
                  <c:v>1.129943502824852E-2</c:v>
                </c:pt>
                <c:pt idx="7224">
                  <c:v>1.8909814729750198E-2</c:v>
                </c:pt>
                <c:pt idx="7225">
                  <c:v>0</c:v>
                </c:pt>
                <c:pt idx="7226">
                  <c:v>1.0874111250522947E-2</c:v>
                </c:pt>
                <c:pt idx="7227">
                  <c:v>4.0792540792540834E-3</c:v>
                </c:pt>
                <c:pt idx="7228">
                  <c:v>6.4971319003575331E-3</c:v>
                </c:pt>
                <c:pt idx="7229">
                  <c:v>2.3319200484554808E-2</c:v>
                </c:pt>
                <c:pt idx="7230">
                  <c:v>6.1454293737771293E-4</c:v>
                </c:pt>
                <c:pt idx="7231">
                  <c:v>1.6079158936301841E-2</c:v>
                </c:pt>
                <c:pt idx="7232">
                  <c:v>6.4568889756862063E-3</c:v>
                </c:pt>
                <c:pt idx="7233">
                  <c:v>9.8505863068970839E-3</c:v>
                </c:pt>
                <c:pt idx="7234">
                  <c:v>5.9091198749704355E-3</c:v>
                </c:pt>
                <c:pt idx="7235">
                  <c:v>5.9091198749704355E-3</c:v>
                </c:pt>
                <c:pt idx="7236">
                  <c:v>1.0603431656065476E-3</c:v>
                </c:pt>
                <c:pt idx="7237">
                  <c:v>6.2360557433666355E-3</c:v>
                </c:pt>
                <c:pt idx="7238">
                  <c:v>3.175340487141216E-6</c:v>
                </c:pt>
                <c:pt idx="7239">
                  <c:v>6.8740783026497582E-3</c:v>
                </c:pt>
                <c:pt idx="7240">
                  <c:v>7.8447193831896324E-5</c:v>
                </c:pt>
                <c:pt idx="7241">
                  <c:v>1.5915781830913204E-4</c:v>
                </c:pt>
                <c:pt idx="7242">
                  <c:v>7.8447193831896324E-5</c:v>
                </c:pt>
                <c:pt idx="7243">
                  <c:v>1.9035842206574804E-3</c:v>
                </c:pt>
                <c:pt idx="7244">
                  <c:v>6.1454293737771293E-4</c:v>
                </c:pt>
                <c:pt idx="7245">
                  <c:v>4.1864408929391593E-4</c:v>
                </c:pt>
                <c:pt idx="7246">
                  <c:v>2.6399407044568297E-2</c:v>
                </c:pt>
                <c:pt idx="7247">
                  <c:v>3.4755454335880969E-4</c:v>
                </c:pt>
                <c:pt idx="7248">
                  <c:v>6.1454293737771293E-4</c:v>
                </c:pt>
                <c:pt idx="7249">
                  <c:v>6.4408731764104095E-3</c:v>
                </c:pt>
                <c:pt idx="7250">
                  <c:v>1.0635034257081455E-2</c:v>
                </c:pt>
                <c:pt idx="7251">
                  <c:v>3.2859412250514988E-3</c:v>
                </c:pt>
                <c:pt idx="7252">
                  <c:v>1.6079158936301841E-2</c:v>
                </c:pt>
                <c:pt idx="7253">
                  <c:v>1.5915781830913204E-4</c:v>
                </c:pt>
                <c:pt idx="7254">
                  <c:v>3.6111276782918693E-2</c:v>
                </c:pt>
                <c:pt idx="7255">
                  <c:v>1.354024127133354E-2</c:v>
                </c:pt>
                <c:pt idx="7256">
                  <c:v>2.0989620459116638E-2</c:v>
                </c:pt>
                <c:pt idx="7257">
                  <c:v>3.8139846102375294E-2</c:v>
                </c:pt>
                <c:pt idx="7258">
                  <c:v>6.4030396847747416E-4</c:v>
                </c:pt>
                <c:pt idx="7259">
                  <c:v>4.1864408929391593E-4</c:v>
                </c:pt>
                <c:pt idx="7260">
                  <c:v>1.3080510537275701E-2</c:v>
                </c:pt>
                <c:pt idx="7261">
                  <c:v>1.6004495504495335E-2</c:v>
                </c:pt>
                <c:pt idx="7262">
                  <c:v>3.5256410256410152E-2</c:v>
                </c:pt>
                <c:pt idx="7263">
                  <c:v>6.1454293737771293E-4</c:v>
                </c:pt>
                <c:pt idx="7264">
                  <c:v>1.9035842206574804E-3</c:v>
                </c:pt>
                <c:pt idx="7265">
                  <c:v>1.6004495504495335E-2</c:v>
                </c:pt>
                <c:pt idx="7266">
                  <c:v>6.6666666666667001E-3</c:v>
                </c:pt>
                <c:pt idx="7267">
                  <c:v>1.0416666666666938E-2</c:v>
                </c:pt>
                <c:pt idx="7268">
                  <c:v>1.3774104683197297E-3</c:v>
                </c:pt>
                <c:pt idx="7269">
                  <c:v>2.3437500000000038E-2</c:v>
                </c:pt>
                <c:pt idx="7270">
                  <c:v>2.976190476190496E-3</c:v>
                </c:pt>
                <c:pt idx="7271">
                  <c:v>4.3744531933532539E-4</c:v>
                </c:pt>
                <c:pt idx="7272">
                  <c:v>1.0416666666666938E-2</c:v>
                </c:pt>
                <c:pt idx="7273">
                  <c:v>3.1520882584713198E-3</c:v>
                </c:pt>
                <c:pt idx="7274">
                  <c:v>4.9075630252100912E-2</c:v>
                </c:pt>
                <c:pt idx="7275">
                  <c:v>1.7123287671233084E-2</c:v>
                </c:pt>
                <c:pt idx="7276">
                  <c:v>1.643893173707861E-2</c:v>
                </c:pt>
                <c:pt idx="7277">
                  <c:v>2.2025014889812475E-4</c:v>
                </c:pt>
                <c:pt idx="7278">
                  <c:v>8.9865133409291857E-3</c:v>
                </c:pt>
                <c:pt idx="7279">
                  <c:v>7.2698870463830702E-3</c:v>
                </c:pt>
                <c:pt idx="7280">
                  <c:v>1.1187214611872319E-2</c:v>
                </c:pt>
                <c:pt idx="7281">
                  <c:v>3.1968951964347292E-2</c:v>
                </c:pt>
                <c:pt idx="7282">
                  <c:v>2.482993197278914E-2</c:v>
                </c:pt>
                <c:pt idx="7283">
                  <c:v>1.6921837228042056E-2</c:v>
                </c:pt>
                <c:pt idx="7284">
                  <c:v>7.3681135859432504E-3</c:v>
                </c:pt>
                <c:pt idx="7285">
                  <c:v>4.710406152367224E-2</c:v>
                </c:pt>
                <c:pt idx="7286">
                  <c:v>1.319565409584949E-3</c:v>
                </c:pt>
                <c:pt idx="7287">
                  <c:v>4.8943256363224877E-4</c:v>
                </c:pt>
                <c:pt idx="7288">
                  <c:v>1.3543074864031638E-2</c:v>
                </c:pt>
                <c:pt idx="7289">
                  <c:v>2.4639999999999978E-2</c:v>
                </c:pt>
                <c:pt idx="7290">
                  <c:v>1.5748031496063096E-2</c:v>
                </c:pt>
                <c:pt idx="7291">
                  <c:v>6.5104166666679814E-4</c:v>
                </c:pt>
                <c:pt idx="7292">
                  <c:v>1.5748031496063096E-2</c:v>
                </c:pt>
                <c:pt idx="7293">
                  <c:v>1.5514184397163136E-3</c:v>
                </c:pt>
                <c:pt idx="7294">
                  <c:v>1.3888888888888959E-2</c:v>
                </c:pt>
                <c:pt idx="7295">
                  <c:v>6.9991251093613586E-3</c:v>
                </c:pt>
                <c:pt idx="7296">
                  <c:v>1.5748031496063096E-2</c:v>
                </c:pt>
                <c:pt idx="7297">
                  <c:v>9.7949188858280165E-3</c:v>
                </c:pt>
                <c:pt idx="7298">
                  <c:v>6.5104166666679814E-4</c:v>
                </c:pt>
                <c:pt idx="7299">
                  <c:v>1.3258820951128777E-2</c:v>
                </c:pt>
                <c:pt idx="7300">
                  <c:v>9.8757890450010787E-3</c:v>
                </c:pt>
                <c:pt idx="7301">
                  <c:v>1.0416666666666938E-2</c:v>
                </c:pt>
                <c:pt idx="7302">
                  <c:v>1.6161616161616019E-2</c:v>
                </c:pt>
                <c:pt idx="7303">
                  <c:v>4.3744531933532539E-4</c:v>
                </c:pt>
                <c:pt idx="7304">
                  <c:v>0</c:v>
                </c:pt>
                <c:pt idx="7305">
                  <c:v>6.9991251093613586E-3</c:v>
                </c:pt>
                <c:pt idx="7306">
                  <c:v>5.1903114186850879E-3</c:v>
                </c:pt>
                <c:pt idx="7307">
                  <c:v>8.3307299802147354E-4</c:v>
                </c:pt>
                <c:pt idx="7308">
                  <c:v>3.5433070866141662E-2</c:v>
                </c:pt>
                <c:pt idx="7309">
                  <c:v>6.3856960408708674E-4</c:v>
                </c:pt>
                <c:pt idx="7310">
                  <c:v>1.7957351290684698E-2</c:v>
                </c:pt>
                <c:pt idx="7311">
                  <c:v>3.097173828881227E-3</c:v>
                </c:pt>
                <c:pt idx="7312">
                  <c:v>2.3437500000000038E-2</c:v>
                </c:pt>
                <c:pt idx="7313">
                  <c:v>1.0957703265405497E-4</c:v>
                </c:pt>
                <c:pt idx="7314">
                  <c:v>4.3744531933532539E-4</c:v>
                </c:pt>
                <c:pt idx="7315">
                  <c:v>3.4722222222222398E-3</c:v>
                </c:pt>
                <c:pt idx="7316">
                  <c:v>6.147540983606598E-3</c:v>
                </c:pt>
                <c:pt idx="7317">
                  <c:v>2.005012531328303E-2</c:v>
                </c:pt>
                <c:pt idx="7318">
                  <c:v>3.7500000000000075E-2</c:v>
                </c:pt>
                <c:pt idx="7319">
                  <c:v>6.9991251093613586E-3</c:v>
                </c:pt>
                <c:pt idx="7320">
                  <c:v>6.5104166666679814E-4</c:v>
                </c:pt>
                <c:pt idx="7321">
                  <c:v>3.2020872865276325E-3</c:v>
                </c:pt>
                <c:pt idx="7322">
                  <c:v>1.5679442508710839E-2</c:v>
                </c:pt>
                <c:pt idx="7323">
                  <c:v>2.7322404371585415E-3</c:v>
                </c:pt>
                <c:pt idx="7324">
                  <c:v>6.6666666666667001E-3</c:v>
                </c:pt>
                <c:pt idx="7325">
                  <c:v>1.9166225048578196E-2</c:v>
                </c:pt>
                <c:pt idx="7326">
                  <c:v>6.6666666666668883E-3</c:v>
                </c:pt>
                <c:pt idx="7327">
                  <c:v>8.3307299802147354E-4</c:v>
                </c:pt>
                <c:pt idx="7328">
                  <c:v>3.1520882584713198E-3</c:v>
                </c:pt>
                <c:pt idx="7329">
                  <c:v>4.3744531933532539E-4</c:v>
                </c:pt>
                <c:pt idx="7330">
                  <c:v>2.976190476190496E-3</c:v>
                </c:pt>
                <c:pt idx="7331">
                  <c:v>3.5433070866141662E-2</c:v>
                </c:pt>
                <c:pt idx="7332">
                  <c:v>6.5104166666679814E-4</c:v>
                </c:pt>
                <c:pt idx="7333">
                  <c:v>3.097173828881227E-3</c:v>
                </c:pt>
                <c:pt idx="7334">
                  <c:v>1.0108189212666758E-2</c:v>
                </c:pt>
                <c:pt idx="7335">
                  <c:v>1.0416666666666938E-2</c:v>
                </c:pt>
                <c:pt idx="7336">
                  <c:v>3.5808068751479649E-4</c:v>
                </c:pt>
                <c:pt idx="7337">
                  <c:v>1.3888888888890522E-3</c:v>
                </c:pt>
                <c:pt idx="7338">
                  <c:v>1.0416666666666938E-2</c:v>
                </c:pt>
                <c:pt idx="7339">
                  <c:v>2.9937760970614232E-3</c:v>
                </c:pt>
                <c:pt idx="7340">
                  <c:v>1.2500000000000219E-2</c:v>
                </c:pt>
                <c:pt idx="7341">
                  <c:v>2.1164021164021368E-2</c:v>
                </c:pt>
                <c:pt idx="7342">
                  <c:v>3.6525974025975378E-3</c:v>
                </c:pt>
                <c:pt idx="7343">
                  <c:v>6.9686411149826252E-3</c:v>
                </c:pt>
                <c:pt idx="7344">
                  <c:v>1.5748031496063096E-2</c:v>
                </c:pt>
                <c:pt idx="7345">
                  <c:v>1.4756944444444444E-2</c:v>
                </c:pt>
                <c:pt idx="7346">
                  <c:v>8.1939228405599716E-3</c:v>
                </c:pt>
                <c:pt idx="7347">
                  <c:v>1.0513296227581837E-2</c:v>
                </c:pt>
                <c:pt idx="7348">
                  <c:v>1.0513296227581837E-2</c:v>
                </c:pt>
                <c:pt idx="7349">
                  <c:v>4.2441218911805362E-4</c:v>
                </c:pt>
                <c:pt idx="7350">
                  <c:v>1.0513296227581837E-2</c:v>
                </c:pt>
                <c:pt idx="7351">
                  <c:v>5.0407003747307061E-3</c:v>
                </c:pt>
                <c:pt idx="7352">
                  <c:v>1.3258863898250109E-2</c:v>
                </c:pt>
                <c:pt idx="7353">
                  <c:v>1.0860484544695154E-2</c:v>
                </c:pt>
                <c:pt idx="7354">
                  <c:v>1.0860484544695154E-2</c:v>
                </c:pt>
                <c:pt idx="7355">
                  <c:v>1.0860484544695154E-2</c:v>
                </c:pt>
                <c:pt idx="7356">
                  <c:v>4.5740293418325748E-4</c:v>
                </c:pt>
                <c:pt idx="7357">
                  <c:v>1.9393999151084227E-2</c:v>
                </c:pt>
                <c:pt idx="7358">
                  <c:v>1.227765770702143E-3</c:v>
                </c:pt>
                <c:pt idx="7359">
                  <c:v>1.1753950633408203E-3</c:v>
                </c:pt>
                <c:pt idx="7360">
                  <c:v>2.1496900863414318E-5</c:v>
                </c:pt>
                <c:pt idx="7361">
                  <c:v>3.769370375541006E-3</c:v>
                </c:pt>
                <c:pt idx="7362">
                  <c:v>3.2012051595901875E-4</c:v>
                </c:pt>
                <c:pt idx="7363">
                  <c:v>9.4128770248081954E-6</c:v>
                </c:pt>
                <c:pt idx="7364">
                  <c:v>1.0497750482039514E-2</c:v>
                </c:pt>
                <c:pt idx="7365">
                  <c:v>1.0860484544695154E-2</c:v>
                </c:pt>
                <c:pt idx="7366">
                  <c:v>2.9259670619708675E-3</c:v>
                </c:pt>
                <c:pt idx="7367">
                  <c:v>1.5633020385712328E-4</c:v>
                </c:pt>
                <c:pt idx="7368">
                  <c:v>2.6595479543857123E-3</c:v>
                </c:pt>
                <c:pt idx="7369">
                  <c:v>3.264986287057643E-3</c:v>
                </c:pt>
                <c:pt idx="7370">
                  <c:v>3.7189442711444518E-2</c:v>
                </c:pt>
                <c:pt idx="7371">
                  <c:v>7.1689542806360456E-3</c:v>
                </c:pt>
                <c:pt idx="7372">
                  <c:v>1.0860484544695154E-2</c:v>
                </c:pt>
                <c:pt idx="7373">
                  <c:v>5.7836899942167346E-4</c:v>
                </c:pt>
                <c:pt idx="7374">
                  <c:v>5.7836899942167346E-4</c:v>
                </c:pt>
                <c:pt idx="7375">
                  <c:v>8.7449392712562709E-4</c:v>
                </c:pt>
                <c:pt idx="7376">
                  <c:v>4.5740293418325748E-4</c:v>
                </c:pt>
                <c:pt idx="7377">
                  <c:v>1.0618552414218083E-2</c:v>
                </c:pt>
                <c:pt idx="7378">
                  <c:v>4.5614035087719329E-2</c:v>
                </c:pt>
                <c:pt idx="7379">
                  <c:v>1.5802533629358694E-2</c:v>
                </c:pt>
                <c:pt idx="7380">
                  <c:v>2.791510282273851E-2</c:v>
                </c:pt>
                <c:pt idx="7381">
                  <c:v>2.2840237285390513E-2</c:v>
                </c:pt>
                <c:pt idx="7382">
                  <c:v>5.4127112238501875E-4</c:v>
                </c:pt>
                <c:pt idx="7383">
                  <c:v>7.0616592501664332E-3</c:v>
                </c:pt>
                <c:pt idx="7384">
                  <c:v>5.4127112238501875E-4</c:v>
                </c:pt>
                <c:pt idx="7385">
                  <c:v>1.8110409183798002E-2</c:v>
                </c:pt>
                <c:pt idx="7386">
                  <c:v>1.1437908496732143E-2</c:v>
                </c:pt>
                <c:pt idx="7387">
                  <c:v>3.7301435928176321E-2</c:v>
                </c:pt>
                <c:pt idx="7388">
                  <c:v>9.6780116658822541E-3</c:v>
                </c:pt>
                <c:pt idx="7389">
                  <c:v>1.4829603338920382E-2</c:v>
                </c:pt>
                <c:pt idx="7390">
                  <c:v>2.4695592522723568E-2</c:v>
                </c:pt>
                <c:pt idx="7391">
                  <c:v>1.0204081632653849E-3</c:v>
                </c:pt>
                <c:pt idx="7392">
                  <c:v>2.3266856600189956E-2</c:v>
                </c:pt>
                <c:pt idx="7393">
                  <c:v>2.4695592522723568E-2</c:v>
                </c:pt>
                <c:pt idx="7394">
                  <c:v>1.1437908496732143E-2</c:v>
                </c:pt>
                <c:pt idx="7395">
                  <c:v>4.5388525780684598E-4</c:v>
                </c:pt>
                <c:pt idx="7396">
                  <c:v>1.1437908496732143E-2</c:v>
                </c:pt>
                <c:pt idx="7397">
                  <c:v>1.4439738159260579E-5</c:v>
                </c:pt>
                <c:pt idx="7398">
                  <c:v>4.7298842075561686E-3</c:v>
                </c:pt>
                <c:pt idx="7399">
                  <c:v>5.7009663260838223E-3</c:v>
                </c:pt>
                <c:pt idx="7400">
                  <c:v>1.4207855239008012E-4</c:v>
                </c:pt>
                <c:pt idx="7401">
                  <c:v>5.4127112238501875E-4</c:v>
                </c:pt>
                <c:pt idx="7402">
                  <c:v>3.5433070866141662E-2</c:v>
                </c:pt>
                <c:pt idx="7403">
                  <c:v>2.3437500000000038E-2</c:v>
                </c:pt>
                <c:pt idx="7404">
                  <c:v>6.3263223725354648E-3</c:v>
                </c:pt>
                <c:pt idx="7405">
                  <c:v>6.5104166666679814E-4</c:v>
                </c:pt>
                <c:pt idx="7406">
                  <c:v>1.7076502732243888E-4</c:v>
                </c:pt>
                <c:pt idx="7407">
                  <c:v>1.0976702508960743E-2</c:v>
                </c:pt>
                <c:pt idx="7408">
                  <c:v>1.0416666666666938E-2</c:v>
                </c:pt>
                <c:pt idx="7409">
                  <c:v>4.3048469387756694E-3</c:v>
                </c:pt>
                <c:pt idx="7410">
                  <c:v>1.5748031496063096E-2</c:v>
                </c:pt>
                <c:pt idx="7411">
                  <c:v>2.122641509433967E-2</c:v>
                </c:pt>
                <c:pt idx="7412">
                  <c:v>5.8606994090864978E-3</c:v>
                </c:pt>
                <c:pt idx="7413">
                  <c:v>2.016129032257999E-3</c:v>
                </c:pt>
                <c:pt idx="7414">
                  <c:v>1.3227513227514738E-3</c:v>
                </c:pt>
                <c:pt idx="7415">
                  <c:v>1.0416666666666938E-2</c:v>
                </c:pt>
                <c:pt idx="7416">
                  <c:v>2.9605263157894548E-2</c:v>
                </c:pt>
                <c:pt idx="7417">
                  <c:v>6.9658448895735985E-3</c:v>
                </c:pt>
                <c:pt idx="7418">
                  <c:v>1.3227513227514738E-3</c:v>
                </c:pt>
                <c:pt idx="7419">
                  <c:v>2.3437500000000038E-2</c:v>
                </c:pt>
                <c:pt idx="7420">
                  <c:v>3.3083223552322575E-3</c:v>
                </c:pt>
                <c:pt idx="7421">
                  <c:v>8.3128810070469145E-4</c:v>
                </c:pt>
                <c:pt idx="7422">
                  <c:v>9.4038042567453975E-3</c:v>
                </c:pt>
                <c:pt idx="7423">
                  <c:v>7.2148786831516027E-4</c:v>
                </c:pt>
                <c:pt idx="7424">
                  <c:v>1.1452451292037683E-4</c:v>
                </c:pt>
                <c:pt idx="7425">
                  <c:v>7.2148786831516027E-4</c:v>
                </c:pt>
                <c:pt idx="7426">
                  <c:v>1.6501011976125044E-3</c:v>
                </c:pt>
                <c:pt idx="7427">
                  <c:v>3.8305920658873168E-4</c:v>
                </c:pt>
                <c:pt idx="7428">
                  <c:v>7.2148786831516027E-4</c:v>
                </c:pt>
                <c:pt idx="7429">
                  <c:v>3.4787405108260831E-2</c:v>
                </c:pt>
                <c:pt idx="7430">
                  <c:v>7.2148786831516027E-4</c:v>
                </c:pt>
                <c:pt idx="7431">
                  <c:v>1.5567765567765486E-2</c:v>
                </c:pt>
                <c:pt idx="7432">
                  <c:v>3.605213693649606E-3</c:v>
                </c:pt>
                <c:pt idx="7433">
                  <c:v>1.0264789676554039E-3</c:v>
                </c:pt>
                <c:pt idx="7434">
                  <c:v>5.88048315321043E-2</c:v>
                </c:pt>
                <c:pt idx="7435">
                  <c:v>1.2993762993760356E-3</c:v>
                </c:pt>
                <c:pt idx="7436">
                  <c:v>4.5173489139005299E-3</c:v>
                </c:pt>
                <c:pt idx="7437">
                  <c:v>6.3384209725667734E-4</c:v>
                </c:pt>
                <c:pt idx="7438">
                  <c:v>2.7107677969744732E-3</c:v>
                </c:pt>
                <c:pt idx="7439">
                  <c:v>5.7351781489357317E-5</c:v>
                </c:pt>
                <c:pt idx="7440">
                  <c:v>1.1514473052934779E-2</c:v>
                </c:pt>
                <c:pt idx="7441">
                  <c:v>5.88048315321043E-2</c:v>
                </c:pt>
                <c:pt idx="7442">
                  <c:v>6.6261974156709719E-3</c:v>
                </c:pt>
                <c:pt idx="7443">
                  <c:v>1.1333914559720775E-2</c:v>
                </c:pt>
                <c:pt idx="7444">
                  <c:v>5.0717591040167116E-4</c:v>
                </c:pt>
                <c:pt idx="7445">
                  <c:v>5.8471933471933579E-3</c:v>
                </c:pt>
                <c:pt idx="7446">
                  <c:v>6.1147119970647399E-3</c:v>
                </c:pt>
                <c:pt idx="7447">
                  <c:v>1.9494019494019653E-2</c:v>
                </c:pt>
                <c:pt idx="7448">
                  <c:v>5.7351781489357317E-5</c:v>
                </c:pt>
                <c:pt idx="7449">
                  <c:v>1.1353511353511434E-2</c:v>
                </c:pt>
                <c:pt idx="7450">
                  <c:v>6.1147119970464894E-5</c:v>
                </c:pt>
                <c:pt idx="7451">
                  <c:v>9.7419019573877514E-3</c:v>
                </c:pt>
                <c:pt idx="7452">
                  <c:v>6.9108329977891425E-4</c:v>
                </c:pt>
                <c:pt idx="7453">
                  <c:v>1.1358184434951402E-5</c:v>
                </c:pt>
                <c:pt idx="7454">
                  <c:v>1.4362805804022994E-3</c:v>
                </c:pt>
                <c:pt idx="7455">
                  <c:v>5.0717591040167116E-4</c:v>
                </c:pt>
                <c:pt idx="7456">
                  <c:v>4.4167412780551377E-2</c:v>
                </c:pt>
                <c:pt idx="7457">
                  <c:v>6.3384209725667734E-4</c:v>
                </c:pt>
                <c:pt idx="7458">
                  <c:v>1.5353384255823591E-3</c:v>
                </c:pt>
                <c:pt idx="7459">
                  <c:v>5.0717591040167116E-4</c:v>
                </c:pt>
                <c:pt idx="7460">
                  <c:v>4.2604802901903587E-4</c:v>
                </c:pt>
                <c:pt idx="7461">
                  <c:v>1.1333914559720775E-2</c:v>
                </c:pt>
                <c:pt idx="7462">
                  <c:v>2.8247310864718596E-7</c:v>
                </c:pt>
                <c:pt idx="7463">
                  <c:v>2.4761904761904797E-2</c:v>
                </c:pt>
                <c:pt idx="7464">
                  <c:v>2.4761904761904797E-2</c:v>
                </c:pt>
                <c:pt idx="7465">
                  <c:v>7.9772079772078366E-4</c:v>
                </c:pt>
                <c:pt idx="7466">
                  <c:v>1.5696541850388004E-2</c:v>
                </c:pt>
                <c:pt idx="7467">
                  <c:v>1.5696541850388004E-2</c:v>
                </c:pt>
                <c:pt idx="7468">
                  <c:v>4.8166119594678422E-4</c:v>
                </c:pt>
                <c:pt idx="7469">
                  <c:v>4.8166119594678422E-4</c:v>
                </c:pt>
                <c:pt idx="7470">
                  <c:v>1.2440191387559946E-2</c:v>
                </c:pt>
                <c:pt idx="7471">
                  <c:v>1.0635034257081455E-2</c:v>
                </c:pt>
                <c:pt idx="7472">
                  <c:v>6.1454293737771293E-4</c:v>
                </c:pt>
                <c:pt idx="7473">
                  <c:v>6.1454293737771293E-4</c:v>
                </c:pt>
                <c:pt idx="7474">
                  <c:v>5.7836899942167346E-4</c:v>
                </c:pt>
                <c:pt idx="7475">
                  <c:v>4.3877060654824295E-4</c:v>
                </c:pt>
                <c:pt idx="7476">
                  <c:v>5.29014844804351E-4</c:v>
                </c:pt>
                <c:pt idx="7477">
                  <c:v>6.7476383265857292E-3</c:v>
                </c:pt>
                <c:pt idx="7478">
                  <c:v>2.7683236989699753E-2</c:v>
                </c:pt>
                <c:pt idx="7479">
                  <c:v>2.3199023199023172E-2</c:v>
                </c:pt>
                <c:pt idx="7480">
                  <c:v>1.0840468131236701E-3</c:v>
                </c:pt>
                <c:pt idx="7481">
                  <c:v>8.5030740537288675E-4</c:v>
                </c:pt>
                <c:pt idx="7482">
                  <c:v>5.7154629649860808E-3</c:v>
                </c:pt>
                <c:pt idx="7483">
                  <c:v>2.5700252560506624E-2</c:v>
                </c:pt>
                <c:pt idx="7484">
                  <c:v>3.264986287057643E-3</c:v>
                </c:pt>
                <c:pt idx="7485">
                  <c:v>1.0860484544695154E-2</c:v>
                </c:pt>
                <c:pt idx="7486">
                  <c:v>5.4915394996366801E-2</c:v>
                </c:pt>
                <c:pt idx="7487">
                  <c:v>2.2474097993558997E-3</c:v>
                </c:pt>
                <c:pt idx="7488">
                  <c:v>2.4705709437340677E-2</c:v>
                </c:pt>
                <c:pt idx="7489">
                  <c:v>5.913550730445717E-3</c:v>
                </c:pt>
                <c:pt idx="7490">
                  <c:v>2.3199023199023172E-2</c:v>
                </c:pt>
                <c:pt idx="7491">
                  <c:v>2.2071307300509393E-2</c:v>
                </c:pt>
                <c:pt idx="7492">
                  <c:v>4.5740293418325748E-4</c:v>
                </c:pt>
                <c:pt idx="7493">
                  <c:v>3.264986287057643E-3</c:v>
                </c:pt>
                <c:pt idx="7494">
                  <c:v>7.1689542806360456E-3</c:v>
                </c:pt>
                <c:pt idx="7495">
                  <c:v>5.5467511885897314E-3</c:v>
                </c:pt>
                <c:pt idx="7496">
                  <c:v>6.6666666666668883E-3</c:v>
                </c:pt>
                <c:pt idx="7497">
                  <c:v>1.0416666666666938E-2</c:v>
                </c:pt>
                <c:pt idx="7498">
                  <c:v>6.5104166666679814E-4</c:v>
                </c:pt>
                <c:pt idx="7499">
                  <c:v>2.1722602367752765E-4</c:v>
                </c:pt>
                <c:pt idx="7500">
                  <c:v>1.7210144927536388E-2</c:v>
                </c:pt>
                <c:pt idx="7501">
                  <c:v>4.3744531933532539E-4</c:v>
                </c:pt>
                <c:pt idx="7502">
                  <c:v>2.3422377080913635E-2</c:v>
                </c:pt>
                <c:pt idx="7503">
                  <c:v>5.3146258503449497E-5</c:v>
                </c:pt>
                <c:pt idx="7504">
                  <c:v>2.016129032257999E-3</c:v>
                </c:pt>
                <c:pt idx="7505">
                  <c:v>2.7322404371585415E-3</c:v>
                </c:pt>
                <c:pt idx="7506">
                  <c:v>1.0416666666666938E-2</c:v>
                </c:pt>
                <c:pt idx="7507">
                  <c:v>2.3437500000000038E-2</c:v>
                </c:pt>
                <c:pt idx="7508">
                  <c:v>6.769898264512398E-3</c:v>
                </c:pt>
                <c:pt idx="7509">
                  <c:v>5.2673163023437847E-4</c:v>
                </c:pt>
                <c:pt idx="7510">
                  <c:v>8.4876543209878377E-3</c:v>
                </c:pt>
                <c:pt idx="7511">
                  <c:v>9.4339622641510055E-3</c:v>
                </c:pt>
                <c:pt idx="7512">
                  <c:v>2.016129032257999E-3</c:v>
                </c:pt>
                <c:pt idx="7513">
                  <c:v>2.3422377080913635E-2</c:v>
                </c:pt>
                <c:pt idx="7514">
                  <c:v>4.3744531933532539E-4</c:v>
                </c:pt>
                <c:pt idx="7515">
                  <c:v>1.4336917562724075E-2</c:v>
                </c:pt>
                <c:pt idx="7516">
                  <c:v>5.0000000000000093E-2</c:v>
                </c:pt>
                <c:pt idx="7517">
                  <c:v>5.9930480642340365E-5</c:v>
                </c:pt>
                <c:pt idx="7518">
                  <c:v>1.4241996233521636E-2</c:v>
                </c:pt>
                <c:pt idx="7519">
                  <c:v>1.0092417559336389E-2</c:v>
                </c:pt>
                <c:pt idx="7520">
                  <c:v>1.0308123249299559E-2</c:v>
                </c:pt>
                <c:pt idx="7521">
                  <c:v>2.3029035310522853E-3</c:v>
                </c:pt>
                <c:pt idx="7522">
                  <c:v>3.1397935494549811E-5</c:v>
                </c:pt>
                <c:pt idx="7523">
                  <c:v>2.096866096866086E-2</c:v>
                </c:pt>
                <c:pt idx="7524">
                  <c:v>3.2576882290561654E-3</c:v>
                </c:pt>
                <c:pt idx="7525">
                  <c:v>8.2236416156182407E-3</c:v>
                </c:pt>
                <c:pt idx="7526">
                  <c:v>1.0242357812688871E-3</c:v>
                </c:pt>
                <c:pt idx="7527">
                  <c:v>2.5764895330111781E-4</c:v>
                </c:pt>
                <c:pt idx="7528">
                  <c:v>1.0242357812688871E-3</c:v>
                </c:pt>
                <c:pt idx="7529">
                  <c:v>1.0308123249299559E-2</c:v>
                </c:pt>
                <c:pt idx="7530">
                  <c:v>9.5325269695979327E-3</c:v>
                </c:pt>
                <c:pt idx="7531">
                  <c:v>1.0308123249299559E-2</c:v>
                </c:pt>
                <c:pt idx="7532">
                  <c:v>8.7747787488626564E-3</c:v>
                </c:pt>
                <c:pt idx="7533">
                  <c:v>2.262266755954595E-2</c:v>
                </c:pt>
                <c:pt idx="7534">
                  <c:v>1.22796621267678E-2</c:v>
                </c:pt>
                <c:pt idx="7535">
                  <c:v>8.8561369032995486E-3</c:v>
                </c:pt>
                <c:pt idx="7536">
                  <c:v>7.4958832875918081E-3</c:v>
                </c:pt>
                <c:pt idx="10102">
                  <c:v>2.1164021164021368E-2</c:v>
                </c:pt>
                <c:pt idx="10103">
                  <c:v>4.3744531933532539E-4</c:v>
                </c:pt>
                <c:pt idx="10104">
                  <c:v>1.5679442508710839E-2</c:v>
                </c:pt>
                <c:pt idx="10105">
                  <c:v>1.0976702508960743E-2</c:v>
                </c:pt>
                <c:pt idx="10106">
                  <c:v>2.1164021164021368E-2</c:v>
                </c:pt>
                <c:pt idx="10107">
                  <c:v>1.3227513227514738E-3</c:v>
                </c:pt>
                <c:pt idx="10108">
                  <c:v>1.0976702508960743E-2</c:v>
                </c:pt>
                <c:pt idx="10109">
                  <c:v>4.3744531933532539E-4</c:v>
                </c:pt>
                <c:pt idx="10110">
                  <c:v>1.0416666666666938E-2</c:v>
                </c:pt>
                <c:pt idx="10111">
                  <c:v>6.9991251093613586E-3</c:v>
                </c:pt>
                <c:pt idx="10112">
                  <c:v>9.5338983050847672E-3</c:v>
                </c:pt>
                <c:pt idx="10113">
                  <c:v>1.2500000000000063E-2</c:v>
                </c:pt>
                <c:pt idx="10114">
                  <c:v>2.3437500000000038E-2</c:v>
                </c:pt>
                <c:pt idx="10115">
                  <c:v>3.4722222222222398E-3</c:v>
                </c:pt>
                <c:pt idx="10116">
                  <c:v>1.0416666666666938E-2</c:v>
                </c:pt>
                <c:pt idx="10117">
                  <c:v>1.0416666666666938E-2</c:v>
                </c:pt>
                <c:pt idx="10118">
                  <c:v>6.5104166666679814E-4</c:v>
                </c:pt>
                <c:pt idx="10119">
                  <c:v>3.9447731755424325E-3</c:v>
                </c:pt>
                <c:pt idx="10120">
                  <c:v>4.7619047619047589E-2</c:v>
                </c:pt>
                <c:pt idx="10121">
                  <c:v>1.0416666666666938E-2</c:v>
                </c:pt>
                <c:pt idx="10122">
                  <c:v>6.9991251093613586E-3</c:v>
                </c:pt>
                <c:pt idx="10123">
                  <c:v>6.1218243036437225E-4</c:v>
                </c:pt>
                <c:pt idx="10124">
                  <c:v>3.9682539682541007E-3</c:v>
                </c:pt>
                <c:pt idx="10125">
                  <c:v>1.8719080090923146E-3</c:v>
                </c:pt>
                <c:pt idx="10126">
                  <c:v>6.1218243036437225E-4</c:v>
                </c:pt>
                <c:pt idx="10127">
                  <c:v>3.5433070866141662E-2</c:v>
                </c:pt>
                <c:pt idx="10128">
                  <c:v>2.976190476190496E-3</c:v>
                </c:pt>
                <c:pt idx="10129">
                  <c:v>8.9605734767043196E-4</c:v>
                </c:pt>
                <c:pt idx="10130">
                  <c:v>2.66666666666668E-2</c:v>
                </c:pt>
                <c:pt idx="10131">
                  <c:v>7.4992347719621596E-3</c:v>
                </c:pt>
                <c:pt idx="10132">
                  <c:v>1.7770063641621924E-3</c:v>
                </c:pt>
                <c:pt idx="10133">
                  <c:v>6.5104166666679814E-4</c:v>
                </c:pt>
                <c:pt idx="10134">
                  <c:v>2.3184193224678531E-3</c:v>
                </c:pt>
                <c:pt idx="10135">
                  <c:v>5.2071227673776541E-4</c:v>
                </c:pt>
                <c:pt idx="10136">
                  <c:v>2.7813436029097232E-2</c:v>
                </c:pt>
                <c:pt idx="10137">
                  <c:v>3.264986287057643E-3</c:v>
                </c:pt>
                <c:pt idx="10138">
                  <c:v>7.3970350978661854E-3</c:v>
                </c:pt>
                <c:pt idx="10139">
                  <c:v>1.1703280900865094E-2</c:v>
                </c:pt>
                <c:pt idx="10140">
                  <c:v>2.3199023199023172E-2</c:v>
                </c:pt>
                <c:pt idx="10141">
                  <c:v>4.7146401985111608E-2</c:v>
                </c:pt>
                <c:pt idx="10142">
                  <c:v>2.3199023199023172E-2</c:v>
                </c:pt>
                <c:pt idx="10143">
                  <c:v>1.3179429752778034E-2</c:v>
                </c:pt>
                <c:pt idx="10144">
                  <c:v>8.4551811824539122E-2</c:v>
                </c:pt>
                <c:pt idx="10145">
                  <c:v>5.3754895535149236E-4</c:v>
                </c:pt>
                <c:pt idx="10146">
                  <c:v>7.3970350978661854E-3</c:v>
                </c:pt>
                <c:pt idx="10147">
                  <c:v>2.3199023199023172E-2</c:v>
                </c:pt>
                <c:pt idx="10148">
                  <c:v>1.0860484544695154E-2</c:v>
                </c:pt>
                <c:pt idx="10149">
                  <c:v>5.7836899942167346E-4</c:v>
                </c:pt>
                <c:pt idx="10150">
                  <c:v>1.0860484544695154E-2</c:v>
                </c:pt>
                <c:pt idx="10151">
                  <c:v>1.0860484544695154E-2</c:v>
                </c:pt>
                <c:pt idx="10152">
                  <c:v>4.0816326530612101E-3</c:v>
                </c:pt>
                <c:pt idx="10153">
                  <c:v>1.4110125613434568E-2</c:v>
                </c:pt>
                <c:pt idx="10154">
                  <c:v>5.9573454068866701E-4</c:v>
                </c:pt>
                <c:pt idx="10155">
                  <c:v>7.3260073260057051E-4</c:v>
                </c:pt>
                <c:pt idx="10156">
                  <c:v>6.5934065934065587E-3</c:v>
                </c:pt>
                <c:pt idx="10157">
                  <c:v>5.0420168067226625E-3</c:v>
                </c:pt>
                <c:pt idx="10158">
                  <c:v>2.7576078975278789E-3</c:v>
                </c:pt>
                <c:pt idx="10159">
                  <c:v>1.831501831501825E-2</c:v>
                </c:pt>
                <c:pt idx="10160">
                  <c:v>2.4162734612561524E-2</c:v>
                </c:pt>
                <c:pt idx="10161">
                  <c:v>1.571009635525757E-2</c:v>
                </c:pt>
                <c:pt idx="10162">
                  <c:v>1.5930735930734124E-3</c:v>
                </c:pt>
                <c:pt idx="10163">
                  <c:v>2.1117094287825707E-2</c:v>
                </c:pt>
                <c:pt idx="10164">
                  <c:v>1.571009635525757E-2</c:v>
                </c:pt>
                <c:pt idx="10165">
                  <c:v>4.267478553192882E-3</c:v>
                </c:pt>
                <c:pt idx="10166">
                  <c:v>8.2275539902662012E-4</c:v>
                </c:pt>
                <c:pt idx="10167">
                  <c:v>2.4639999999999978E-2</c:v>
                </c:pt>
                <c:pt idx="10168">
                  <c:v>1.7351250708330102E-2</c:v>
                </c:pt>
                <c:pt idx="10169">
                  <c:v>1.421626848913195E-3</c:v>
                </c:pt>
                <c:pt idx="10170">
                  <c:v>1.571009635525757E-2</c:v>
                </c:pt>
                <c:pt idx="10171">
                  <c:v>3.7878787878787852E-2</c:v>
                </c:pt>
                <c:pt idx="10172">
                  <c:v>2.4639999999999978E-2</c:v>
                </c:pt>
                <c:pt idx="10173">
                  <c:v>1.2961697172223353E-2</c:v>
                </c:pt>
                <c:pt idx="10174">
                  <c:v>1.547851597438365E-2</c:v>
                </c:pt>
                <c:pt idx="10175">
                  <c:v>7.5740259740251549E-4</c:v>
                </c:pt>
                <c:pt idx="10176">
                  <c:v>6.9368052933144447E-4</c:v>
                </c:pt>
                <c:pt idx="10177">
                  <c:v>6.4419842452627793E-3</c:v>
                </c:pt>
                <c:pt idx="10178">
                  <c:v>4.4738107896002341E-3</c:v>
                </c:pt>
                <c:pt idx="10179">
                  <c:v>5.3906611719506489E-2</c:v>
                </c:pt>
                <c:pt idx="10180">
                  <c:v>1.0389610389610303E-2</c:v>
                </c:pt>
                <c:pt idx="10181">
                  <c:v>7.5740259740251549E-4</c:v>
                </c:pt>
                <c:pt idx="10182">
                  <c:v>7.5740259740251549E-4</c:v>
                </c:pt>
                <c:pt idx="10183">
                  <c:v>7.1581036518340677E-2</c:v>
                </c:pt>
                <c:pt idx="10184">
                  <c:v>1.3530116577637242E-2</c:v>
                </c:pt>
                <c:pt idx="10185">
                  <c:v>3.2942667089008643E-2</c:v>
                </c:pt>
                <c:pt idx="10186">
                  <c:v>3.1989801965588227E-3</c:v>
                </c:pt>
                <c:pt idx="10187">
                  <c:v>9.9099346980704543E-3</c:v>
                </c:pt>
                <c:pt idx="10188">
                  <c:v>6.1454293737771293E-4</c:v>
                </c:pt>
                <c:pt idx="10189">
                  <c:v>6.9539835164835924E-3</c:v>
                </c:pt>
                <c:pt idx="10190">
                  <c:v>7.5014271442852662E-4</c:v>
                </c:pt>
                <c:pt idx="10191">
                  <c:v>6.1454293737771293E-4</c:v>
                </c:pt>
                <c:pt idx="10192">
                  <c:v>2.3319200484554808E-2</c:v>
                </c:pt>
                <c:pt idx="10193">
                  <c:v>1.6773364250429884E-3</c:v>
                </c:pt>
                <c:pt idx="10194">
                  <c:v>4.8166119594678422E-4</c:v>
                </c:pt>
                <c:pt idx="10195">
                  <c:v>7.3321174237725981E-6</c:v>
                </c:pt>
                <c:pt idx="10196">
                  <c:v>1.2487512487511664E-3</c:v>
                </c:pt>
                <c:pt idx="10197">
                  <c:v>1.6079158936301841E-2</c:v>
                </c:pt>
                <c:pt idx="10198">
                  <c:v>2.049707481017388E-2</c:v>
                </c:pt>
                <c:pt idx="10199">
                  <c:v>1.2140837762607441E-4</c:v>
                </c:pt>
                <c:pt idx="10200">
                  <c:v>2.3782980304719527E-3</c:v>
                </c:pt>
                <c:pt idx="10201">
                  <c:v>5.1319538161641335E-3</c:v>
                </c:pt>
                <c:pt idx="10202">
                  <c:v>2.2826766729205875E-2</c:v>
                </c:pt>
                <c:pt idx="10203">
                  <c:v>4.7225577629882463E-4</c:v>
                </c:pt>
                <c:pt idx="10204">
                  <c:v>8.812364976748626E-3</c:v>
                </c:pt>
                <c:pt idx="10205">
                  <c:v>4.3905865823821541E-5</c:v>
                </c:pt>
                <c:pt idx="10206">
                  <c:v>3.7495972271814862E-3</c:v>
                </c:pt>
                <c:pt idx="10207">
                  <c:v>1.9357336430511073E-4</c:v>
                </c:pt>
                <c:pt idx="10208">
                  <c:v>2.3437500000000038E-2</c:v>
                </c:pt>
                <c:pt idx="10209">
                  <c:v>3.308012741974899E-3</c:v>
                </c:pt>
                <c:pt idx="10210">
                  <c:v>5.0125313283205459E-3</c:v>
                </c:pt>
                <c:pt idx="10211">
                  <c:v>1.6203703703703606E-2</c:v>
                </c:pt>
                <c:pt idx="10212">
                  <c:v>2.9124799767007482E-4</c:v>
                </c:pt>
                <c:pt idx="10213">
                  <c:v>0</c:v>
                </c:pt>
                <c:pt idx="10214">
                  <c:v>1.9357336430511073E-4</c:v>
                </c:pt>
                <c:pt idx="10215">
                  <c:v>2.976190476190496E-3</c:v>
                </c:pt>
                <c:pt idx="10216">
                  <c:v>1.1770244821086376E-4</c:v>
                </c:pt>
                <c:pt idx="10217">
                  <c:v>1.0416666666666938E-2</c:v>
                </c:pt>
                <c:pt idx="10218">
                  <c:v>1.3227513227514738E-3</c:v>
                </c:pt>
                <c:pt idx="10219">
                  <c:v>2.976190476190496E-3</c:v>
                </c:pt>
                <c:pt idx="10220">
                  <c:v>1.7532325224631831E-3</c:v>
                </c:pt>
                <c:pt idx="10221">
                  <c:v>6.5681444991790095E-3</c:v>
                </c:pt>
                <c:pt idx="10222">
                  <c:v>1.7390328733310858E-3</c:v>
                </c:pt>
                <c:pt idx="10223">
                  <c:v>0</c:v>
                </c:pt>
                <c:pt idx="10224">
                  <c:v>1.3888888888888959E-2</c:v>
                </c:pt>
                <c:pt idx="10225">
                  <c:v>2.891318124208024E-3</c:v>
                </c:pt>
                <c:pt idx="10226">
                  <c:v>6.5681444991790095E-3</c:v>
                </c:pt>
                <c:pt idx="10227">
                  <c:v>2.976190476190496E-3</c:v>
                </c:pt>
                <c:pt idx="10228">
                  <c:v>6.6666666666667001E-3</c:v>
                </c:pt>
                <c:pt idx="10229">
                  <c:v>1.5748031496063096E-2</c:v>
                </c:pt>
                <c:pt idx="10230">
                  <c:v>2.116402116402125E-2</c:v>
                </c:pt>
                <c:pt idx="10231">
                  <c:v>1.6203703703703606E-2</c:v>
                </c:pt>
                <c:pt idx="10232">
                  <c:v>1.3368288938677314E-2</c:v>
                </c:pt>
                <c:pt idx="10233">
                  <c:v>4.3005269074999327E-3</c:v>
                </c:pt>
                <c:pt idx="10234">
                  <c:v>7.4354770912149091E-3</c:v>
                </c:pt>
                <c:pt idx="10235">
                  <c:v>6.1542664985288617E-3</c:v>
                </c:pt>
                <c:pt idx="10236">
                  <c:v>1.1093333333333358E-2</c:v>
                </c:pt>
                <c:pt idx="10237">
                  <c:v>2.3319200484554808E-2</c:v>
                </c:pt>
                <c:pt idx="10238">
                  <c:v>1.3832487141505839E-2</c:v>
                </c:pt>
                <c:pt idx="10239">
                  <c:v>7.347311204815331E-3</c:v>
                </c:pt>
                <c:pt idx="10240">
                  <c:v>3.7526497892351657E-2</c:v>
                </c:pt>
                <c:pt idx="10241">
                  <c:v>1.0635034257081455E-2</c:v>
                </c:pt>
                <c:pt idx="10242">
                  <c:v>2.3319200484554808E-2</c:v>
                </c:pt>
                <c:pt idx="10243">
                  <c:v>4.646901770796041E-4</c:v>
                </c:pt>
                <c:pt idx="10244">
                  <c:v>4.8166119594678422E-4</c:v>
                </c:pt>
                <c:pt idx="10245">
                  <c:v>4.8166119594678422E-4</c:v>
                </c:pt>
                <c:pt idx="10246">
                  <c:v>1.0635034257081455E-2</c:v>
                </c:pt>
                <c:pt idx="10247">
                  <c:v>3.1136768408769805E-2</c:v>
                </c:pt>
                <c:pt idx="10248">
                  <c:v>1.6670635865681739E-3</c:v>
                </c:pt>
                <c:pt idx="10249">
                  <c:v>1.7805956142819348E-2</c:v>
                </c:pt>
                <c:pt idx="10250">
                  <c:v>4.8759852587603736E-2</c:v>
                </c:pt>
                <c:pt idx="10251">
                  <c:v>1.0860484544695154E-2</c:v>
                </c:pt>
                <c:pt idx="10252">
                  <c:v>1.5802533629358694E-2</c:v>
                </c:pt>
                <c:pt idx="10253">
                  <c:v>7.1689542806360456E-3</c:v>
                </c:pt>
                <c:pt idx="10254">
                  <c:v>1.1753950633408203E-3</c:v>
                </c:pt>
                <c:pt idx="10255">
                  <c:v>5.7836899942167346E-4</c:v>
                </c:pt>
                <c:pt idx="10256">
                  <c:v>2.2071307300509393E-2</c:v>
                </c:pt>
                <c:pt idx="10257">
                  <c:v>1.87614785952737E-2</c:v>
                </c:pt>
                <c:pt idx="10258">
                  <c:v>2.3199023199023172E-2</c:v>
                </c:pt>
                <c:pt idx="10259">
                  <c:v>5.29014844804351E-4</c:v>
                </c:pt>
                <c:pt idx="10260">
                  <c:v>7.2022160664819666E-3</c:v>
                </c:pt>
                <c:pt idx="10261">
                  <c:v>1.79199575230638E-3</c:v>
                </c:pt>
                <c:pt idx="10262">
                  <c:v>6.5830617821238847E-6</c:v>
                </c:pt>
                <c:pt idx="10263">
                  <c:v>1.0860484544695154E-2</c:v>
                </c:pt>
                <c:pt idx="10264">
                  <c:v>6.0946410691693119E-5</c:v>
                </c:pt>
                <c:pt idx="10265">
                  <c:v>6.7476383265856772E-3</c:v>
                </c:pt>
                <c:pt idx="10266">
                  <c:v>8.4551811824539122E-2</c:v>
                </c:pt>
                <c:pt idx="10267">
                  <c:v>4.5955882352954056E-4</c:v>
                </c:pt>
                <c:pt idx="10268">
                  <c:v>1.3227513227514738E-3</c:v>
                </c:pt>
                <c:pt idx="10269">
                  <c:v>1.0416666666666938E-2</c:v>
                </c:pt>
                <c:pt idx="10270">
                  <c:v>1.6203703703703606E-2</c:v>
                </c:pt>
                <c:pt idx="10271">
                  <c:v>2.3437500000000038E-2</c:v>
                </c:pt>
                <c:pt idx="10272">
                  <c:v>7.2148786831516027E-4</c:v>
                </c:pt>
                <c:pt idx="10273">
                  <c:v>1.1839708561020023E-2</c:v>
                </c:pt>
                <c:pt idx="10274">
                  <c:v>2.0871815743766295E-5</c:v>
                </c:pt>
                <c:pt idx="10275">
                  <c:v>1.2411384092798825E-3</c:v>
                </c:pt>
                <c:pt idx="10276">
                  <c:v>1.1839708561020023E-2</c:v>
                </c:pt>
                <c:pt idx="10277">
                  <c:v>7.2148786831516027E-4</c:v>
                </c:pt>
                <c:pt idx="10278">
                  <c:v>2.4085224641037482E-2</c:v>
                </c:pt>
                <c:pt idx="10279">
                  <c:v>3.64145658263305E-2</c:v>
                </c:pt>
                <c:pt idx="10280">
                  <c:v>1.3974110841118555E-2</c:v>
                </c:pt>
                <c:pt idx="10281">
                  <c:v>1.2643595440929032E-2</c:v>
                </c:pt>
                <c:pt idx="10282">
                  <c:v>3.1894934333958867E-2</c:v>
                </c:pt>
                <c:pt idx="10283">
                  <c:v>7.3319926261101991E-3</c:v>
                </c:pt>
                <c:pt idx="10284">
                  <c:v>2.8280542986424254E-3</c:v>
                </c:pt>
                <c:pt idx="10285">
                  <c:v>2.8280542986424254E-3</c:v>
                </c:pt>
                <c:pt idx="10286">
                  <c:v>3.6491023207195743E-6</c:v>
                </c:pt>
                <c:pt idx="10287">
                  <c:v>1.0671498117696316E-2</c:v>
                </c:pt>
                <c:pt idx="10288">
                  <c:v>7.0646620931252256E-3</c:v>
                </c:pt>
                <c:pt idx="10289">
                  <c:v>2.6364764267990268E-2</c:v>
                </c:pt>
                <c:pt idx="10290">
                  <c:v>1.0296789824349027E-2</c:v>
                </c:pt>
                <c:pt idx="10291">
                  <c:v>1.6837104072398128E-2</c:v>
                </c:pt>
                <c:pt idx="10292">
                  <c:v>2.4085224641037482E-2</c:v>
                </c:pt>
                <c:pt idx="10293">
                  <c:v>9.4038042567453975E-3</c:v>
                </c:pt>
                <c:pt idx="10294">
                  <c:v>1.05238657750361E-3</c:v>
                </c:pt>
                <c:pt idx="10295">
                  <c:v>7.8760084999823104E-4</c:v>
                </c:pt>
                <c:pt idx="10296">
                  <c:v>1.2698488903825267E-2</c:v>
                </c:pt>
                <c:pt idx="10297">
                  <c:v>6.5104166666679814E-4</c:v>
                </c:pt>
                <c:pt idx="10298">
                  <c:v>2.4801587301587318E-2</c:v>
                </c:pt>
                <c:pt idx="10299">
                  <c:v>1.7433586337761011E-2</c:v>
                </c:pt>
                <c:pt idx="10300">
                  <c:v>2.976190476190496E-3</c:v>
                </c:pt>
                <c:pt idx="10301">
                  <c:v>4.1050903119862488E-4</c:v>
                </c:pt>
                <c:pt idx="10302">
                  <c:v>2.7745167097127561E-2</c:v>
                </c:pt>
                <c:pt idx="10303">
                  <c:v>2.3437500000000038E-2</c:v>
                </c:pt>
                <c:pt idx="10304">
                  <c:v>2.4801587301587318E-2</c:v>
                </c:pt>
                <c:pt idx="10305">
                  <c:v>2.9319498069498136E-2</c:v>
                </c:pt>
                <c:pt idx="10306">
                  <c:v>6.5104166666679814E-4</c:v>
                </c:pt>
                <c:pt idx="10307">
                  <c:v>0</c:v>
                </c:pt>
                <c:pt idx="10308">
                  <c:v>2.016129032257999E-3</c:v>
                </c:pt>
                <c:pt idx="10309">
                  <c:v>1.5748031496063096E-2</c:v>
                </c:pt>
                <c:pt idx="10310">
                  <c:v>1.2784090909090939E-2</c:v>
                </c:pt>
                <c:pt idx="10311">
                  <c:v>6.7147134954068282E-3</c:v>
                </c:pt>
                <c:pt idx="10312">
                  <c:v>2.7430734232601296E-3</c:v>
                </c:pt>
                <c:pt idx="10313">
                  <c:v>1.5210840880118925E-3</c:v>
                </c:pt>
                <c:pt idx="10314">
                  <c:v>1.0736842105263183E-2</c:v>
                </c:pt>
                <c:pt idx="10315">
                  <c:v>5.0378704113224225E-2</c:v>
                </c:pt>
                <c:pt idx="10316">
                  <c:v>8.4876186662152429E-4</c:v>
                </c:pt>
                <c:pt idx="10317">
                  <c:v>2.384313725490185E-2</c:v>
                </c:pt>
                <c:pt idx="10318">
                  <c:v>7.741390771575943E-4</c:v>
                </c:pt>
                <c:pt idx="10319">
                  <c:v>3.0254116941423629E-3</c:v>
                </c:pt>
                <c:pt idx="10320">
                  <c:v>2.384313725490185E-2</c:v>
                </c:pt>
                <c:pt idx="10321">
                  <c:v>2.2276744116144151E-2</c:v>
                </c:pt>
                <c:pt idx="10322">
                  <c:v>1.5003253467948626E-3</c:v>
                </c:pt>
                <c:pt idx="10323">
                  <c:v>9.7354017915796912E-4</c:v>
                </c:pt>
                <c:pt idx="10324">
                  <c:v>2.384313725490185E-2</c:v>
                </c:pt>
                <c:pt idx="10325">
                  <c:v>7.2148786831516027E-4</c:v>
                </c:pt>
                <c:pt idx="10326">
                  <c:v>2.2348526652687935E-3</c:v>
                </c:pt>
                <c:pt idx="10327">
                  <c:v>1.5021643429104134E-2</c:v>
                </c:pt>
                <c:pt idx="10328">
                  <c:v>4.3744531933532539E-4</c:v>
                </c:pt>
                <c:pt idx="10329">
                  <c:v>0</c:v>
                </c:pt>
                <c:pt idx="10330">
                  <c:v>2.3437500000000038E-2</c:v>
                </c:pt>
                <c:pt idx="10331">
                  <c:v>2.1164021164021368E-2</c:v>
                </c:pt>
                <c:pt idx="10332">
                  <c:v>2.3437500000000038E-2</c:v>
                </c:pt>
                <c:pt idx="10333">
                  <c:v>1.5489544951401837E-2</c:v>
                </c:pt>
                <c:pt idx="10334">
                  <c:v>8.5014397367340882E-3</c:v>
                </c:pt>
                <c:pt idx="10335">
                  <c:v>5.0203302630427784E-5</c:v>
                </c:pt>
                <c:pt idx="10336">
                  <c:v>2.3076923076923002E-2</c:v>
                </c:pt>
                <c:pt idx="10337">
                  <c:v>7.9756450446115911E-4</c:v>
                </c:pt>
                <c:pt idx="10338">
                  <c:v>2.976190476190496E-3</c:v>
                </c:pt>
                <c:pt idx="10339">
                  <c:v>2.8147163120567295E-2</c:v>
                </c:pt>
                <c:pt idx="10340">
                  <c:v>5.092946269416095E-4</c:v>
                </c:pt>
                <c:pt idx="10341">
                  <c:v>1.6203703703703606E-2</c:v>
                </c:pt>
                <c:pt idx="10342">
                  <c:v>2.1582100070473113E-3</c:v>
                </c:pt>
                <c:pt idx="10343">
                  <c:v>1.6203703703703606E-2</c:v>
                </c:pt>
                <c:pt idx="10344">
                  <c:v>6.6666666666668883E-3</c:v>
                </c:pt>
                <c:pt idx="10345">
                  <c:v>1.0416666666666938E-2</c:v>
                </c:pt>
                <c:pt idx="10346">
                  <c:v>1.874102622232315E-2</c:v>
                </c:pt>
                <c:pt idx="10347">
                  <c:v>6.5104166666679814E-4</c:v>
                </c:pt>
                <c:pt idx="10348">
                  <c:v>1.0416666666666938E-2</c:v>
                </c:pt>
                <c:pt idx="10349">
                  <c:v>2.9850746268656823E-2</c:v>
                </c:pt>
                <c:pt idx="10350">
                  <c:v>6.6666666666668883E-3</c:v>
                </c:pt>
                <c:pt idx="10351">
                  <c:v>2.1517697988286184E-2</c:v>
                </c:pt>
                <c:pt idx="10352">
                  <c:v>3.0934343434343415E-2</c:v>
                </c:pt>
                <c:pt idx="10353">
                  <c:v>6.5104166666679814E-4</c:v>
                </c:pt>
                <c:pt idx="10354">
                  <c:v>6.5104166666679814E-4</c:v>
                </c:pt>
                <c:pt idx="10355">
                  <c:v>6.5104166666679814E-4</c:v>
                </c:pt>
                <c:pt idx="10356">
                  <c:v>1.1746374205921145E-2</c:v>
                </c:pt>
                <c:pt idx="10357">
                  <c:v>1.3456362937331809E-3</c:v>
                </c:pt>
                <c:pt idx="10358">
                  <c:v>1.6421052631579034E-2</c:v>
                </c:pt>
                <c:pt idx="10359">
                  <c:v>1.0860484544695154E-2</c:v>
                </c:pt>
                <c:pt idx="10360">
                  <c:v>3.5076923076923019E-2</c:v>
                </c:pt>
                <c:pt idx="10361">
                  <c:v>5.7836899942167346E-4</c:v>
                </c:pt>
                <c:pt idx="10362">
                  <c:v>5.7836899942167346E-4</c:v>
                </c:pt>
                <c:pt idx="10363">
                  <c:v>1.6421052631579034E-2</c:v>
                </c:pt>
                <c:pt idx="10364">
                  <c:v>3.5076923076923019E-2</c:v>
                </c:pt>
                <c:pt idx="10365">
                  <c:v>3.5076923076923019E-2</c:v>
                </c:pt>
                <c:pt idx="10366">
                  <c:v>2.3199023199023172E-2</c:v>
                </c:pt>
                <c:pt idx="10367">
                  <c:v>4.7146401985111608E-2</c:v>
                </c:pt>
                <c:pt idx="10368">
                  <c:v>2.3199023199023172E-2</c:v>
                </c:pt>
                <c:pt idx="10369">
                  <c:v>2.6666666666666613E-2</c:v>
                </c:pt>
                <c:pt idx="10370">
                  <c:v>1.0416666666666938E-2</c:v>
                </c:pt>
                <c:pt idx="10371">
                  <c:v>1.0416666666666938E-2</c:v>
                </c:pt>
                <c:pt idx="10372">
                  <c:v>1.5748031496063096E-2</c:v>
                </c:pt>
                <c:pt idx="10373">
                  <c:v>3.9682539682539882E-2</c:v>
                </c:pt>
                <c:pt idx="10374">
                  <c:v>4.0621490078622327E-2</c:v>
                </c:pt>
                <c:pt idx="10375">
                  <c:v>4.9871525344545795E-2</c:v>
                </c:pt>
                <c:pt idx="10376">
                  <c:v>2.976190476190496E-3</c:v>
                </c:pt>
                <c:pt idx="10377">
                  <c:v>3.7940379403793946E-2</c:v>
                </c:pt>
                <c:pt idx="10378">
                  <c:v>7.9576117995366414E-4</c:v>
                </c:pt>
                <c:pt idx="10379">
                  <c:v>4.3906251539727582E-2</c:v>
                </c:pt>
                <c:pt idx="10380">
                  <c:v>4.3744531933532539E-4</c:v>
                </c:pt>
                <c:pt idx="10381">
                  <c:v>6.6666666666667001E-3</c:v>
                </c:pt>
                <c:pt idx="10382">
                  <c:v>1.3731732776617992E-2</c:v>
                </c:pt>
                <c:pt idx="10383">
                  <c:v>9.1211353944561906E-3</c:v>
                </c:pt>
                <c:pt idx="10384">
                  <c:v>8.3677685950401127E-4</c:v>
                </c:pt>
                <c:pt idx="10385">
                  <c:v>4.164738929279696E-3</c:v>
                </c:pt>
                <c:pt idx="10386">
                  <c:v>2.582644628099184E-2</c:v>
                </c:pt>
                <c:pt idx="10387">
                  <c:v>2.9138349514561184E-3</c:v>
                </c:pt>
                <c:pt idx="10388">
                  <c:v>2.7709359605910633E-3</c:v>
                </c:pt>
                <c:pt idx="10389">
                  <c:v>9.0667641325535876E-3</c:v>
                </c:pt>
                <c:pt idx="10390">
                  <c:v>7.8347457627118144E-3</c:v>
                </c:pt>
                <c:pt idx="10391">
                  <c:v>1.5520320197044263E-2</c:v>
                </c:pt>
                <c:pt idx="10392">
                  <c:v>2.77836134453806E-3</c:v>
                </c:pt>
                <c:pt idx="10393">
                  <c:v>2.582644628099184E-2</c:v>
                </c:pt>
                <c:pt idx="10394">
                  <c:v>2.9898305084745634E-2</c:v>
                </c:pt>
                <c:pt idx="10395">
                  <c:v>3.4443082788670307E-3</c:v>
                </c:pt>
                <c:pt idx="10396">
                  <c:v>8.6367346938774573E-3</c:v>
                </c:pt>
                <c:pt idx="10397">
                  <c:v>1.6000000000000229E-2</c:v>
                </c:pt>
                <c:pt idx="10398">
                  <c:v>3.4202586206896556E-2</c:v>
                </c:pt>
                <c:pt idx="10399">
                  <c:v>3.0287610619470335E-3</c:v>
                </c:pt>
                <c:pt idx="10400">
                  <c:v>8.3677685950401127E-4</c:v>
                </c:pt>
                <c:pt idx="10401">
                  <c:v>4.3688311688311748E-2</c:v>
                </c:pt>
                <c:pt idx="10402">
                  <c:v>9.428879310344819E-2</c:v>
                </c:pt>
                <c:pt idx="10403">
                  <c:v>2.6666666666666613E-2</c:v>
                </c:pt>
                <c:pt idx="10404">
                  <c:v>1.7045454545454419E-2</c:v>
                </c:pt>
                <c:pt idx="10405">
                  <c:v>6.5104166666679814E-4</c:v>
                </c:pt>
                <c:pt idx="10406">
                  <c:v>2.976190476190496E-3</c:v>
                </c:pt>
                <c:pt idx="10407">
                  <c:v>3.2101677148848378E-3</c:v>
                </c:pt>
                <c:pt idx="10408">
                  <c:v>2.3422377080913635E-2</c:v>
                </c:pt>
                <c:pt idx="10409">
                  <c:v>1.7532325224631831E-3</c:v>
                </c:pt>
                <c:pt idx="10410">
                  <c:v>4.3744531933532539E-4</c:v>
                </c:pt>
                <c:pt idx="10411">
                  <c:v>1.3227513227514738E-3</c:v>
                </c:pt>
                <c:pt idx="10412">
                  <c:v>7.5757575757576141E-3</c:v>
                </c:pt>
                <c:pt idx="10413">
                  <c:v>1.3355460723881862E-2</c:v>
                </c:pt>
                <c:pt idx="10414">
                  <c:v>2.2222222222222334E-2</c:v>
                </c:pt>
                <c:pt idx="10415">
                  <c:v>3.5510809334268001E-3</c:v>
                </c:pt>
                <c:pt idx="10416">
                  <c:v>5.8479532163744213E-3</c:v>
                </c:pt>
                <c:pt idx="10417">
                  <c:v>0</c:v>
                </c:pt>
                <c:pt idx="10418">
                  <c:v>1.0416666666666938E-2</c:v>
                </c:pt>
                <c:pt idx="10419">
                  <c:v>6.9991251093613586E-3</c:v>
                </c:pt>
                <c:pt idx="10420">
                  <c:v>9.5338983050847672E-3</c:v>
                </c:pt>
                <c:pt idx="10421">
                  <c:v>2.3437500000000038E-2</c:v>
                </c:pt>
                <c:pt idx="10422">
                  <c:v>1.0635034257081455E-2</c:v>
                </c:pt>
                <c:pt idx="10423">
                  <c:v>6.1454293737771293E-4</c:v>
                </c:pt>
                <c:pt idx="10424">
                  <c:v>1.9035842206574804E-3</c:v>
                </c:pt>
                <c:pt idx="10425">
                  <c:v>6.1454293737771293E-4</c:v>
                </c:pt>
                <c:pt idx="10426">
                  <c:v>1.6004495504495335E-2</c:v>
                </c:pt>
                <c:pt idx="10427">
                  <c:v>2.1201167253798871E-2</c:v>
                </c:pt>
                <c:pt idx="10428">
                  <c:v>5.3280053280077089E-4</c:v>
                </c:pt>
                <c:pt idx="10429">
                  <c:v>6.1454293737771293E-4</c:v>
                </c:pt>
                <c:pt idx="10430">
                  <c:v>6.1454293737771293E-4</c:v>
                </c:pt>
                <c:pt idx="10431">
                  <c:v>2.3319200484554808E-2</c:v>
                </c:pt>
                <c:pt idx="10432">
                  <c:v>1.7076502732243888E-4</c:v>
                </c:pt>
                <c:pt idx="10433">
                  <c:v>1.3831967213114787E-2</c:v>
                </c:pt>
                <c:pt idx="10434">
                  <c:v>1.0416666666666938E-2</c:v>
                </c:pt>
                <c:pt idx="10435">
                  <c:v>1.0416666666666938E-2</c:v>
                </c:pt>
                <c:pt idx="10436">
                  <c:v>9.4038042567453975E-3</c:v>
                </c:pt>
                <c:pt idx="10437">
                  <c:v>5.8430873938895463E-3</c:v>
                </c:pt>
                <c:pt idx="10438">
                  <c:v>3.8657171922685717E-2</c:v>
                </c:pt>
                <c:pt idx="10439">
                  <c:v>2.3437500000000038E-2</c:v>
                </c:pt>
                <c:pt idx="10440">
                  <c:v>1.5748031496063096E-2</c:v>
                </c:pt>
                <c:pt idx="10441">
                  <c:v>7.5757575757576141E-3</c:v>
                </c:pt>
                <c:pt idx="10442">
                  <c:v>4.3744531933532539E-4</c:v>
                </c:pt>
                <c:pt idx="10443">
                  <c:v>3.8192011212333801E-2</c:v>
                </c:pt>
                <c:pt idx="10444">
                  <c:v>1.3227513227514738E-3</c:v>
                </c:pt>
                <c:pt idx="10445">
                  <c:v>6.5104166666679814E-4</c:v>
                </c:pt>
                <c:pt idx="10446">
                  <c:v>6.5771444231296685E-3</c:v>
                </c:pt>
                <c:pt idx="10447">
                  <c:v>2.3437500000000038E-2</c:v>
                </c:pt>
                <c:pt idx="10448">
                  <c:v>1.3227513227514738E-3</c:v>
                </c:pt>
                <c:pt idx="10449">
                  <c:v>1.0416666666666938E-2</c:v>
                </c:pt>
                <c:pt idx="10450">
                  <c:v>6.5104166666679814E-4</c:v>
                </c:pt>
                <c:pt idx="10451">
                  <c:v>8.9605734767043196E-4</c:v>
                </c:pt>
                <c:pt idx="10452">
                  <c:v>6.5104166666679814E-4</c:v>
                </c:pt>
                <c:pt idx="10453">
                  <c:v>4.3744531933532539E-4</c:v>
                </c:pt>
                <c:pt idx="10454">
                  <c:v>6.9991251093613586E-3</c:v>
                </c:pt>
                <c:pt idx="10455">
                  <c:v>2.1164021164021368E-2</c:v>
                </c:pt>
                <c:pt idx="10456">
                  <c:v>1.9357336430511073E-4</c:v>
                </c:pt>
                <c:pt idx="10457">
                  <c:v>6.5104166666679814E-4</c:v>
                </c:pt>
                <c:pt idx="10458">
                  <c:v>7.5736614727440615E-3</c:v>
                </c:pt>
                <c:pt idx="10459">
                  <c:v>1.7905273937531965E-2</c:v>
                </c:pt>
                <c:pt idx="10460">
                  <c:v>6.8457648546144155E-3</c:v>
                </c:pt>
                <c:pt idx="10461">
                  <c:v>6.8457648546144155E-3</c:v>
                </c:pt>
                <c:pt idx="10462">
                  <c:v>6.8457648546144155E-3</c:v>
                </c:pt>
                <c:pt idx="10463">
                  <c:v>1.197562358276714E-3</c:v>
                </c:pt>
                <c:pt idx="10464">
                  <c:v>6.8457648546144155E-3</c:v>
                </c:pt>
                <c:pt idx="10465">
                  <c:v>4.2506169842618798E-2</c:v>
                </c:pt>
                <c:pt idx="10466">
                  <c:v>2.9239571797711459E-3</c:v>
                </c:pt>
                <c:pt idx="10467">
                  <c:v>2.5185245723003291E-2</c:v>
                </c:pt>
                <c:pt idx="10468">
                  <c:v>9.5953989703991081E-3</c:v>
                </c:pt>
                <c:pt idx="10469">
                  <c:v>2.2455192782295606E-2</c:v>
                </c:pt>
                <c:pt idx="10470">
                  <c:v>1.7128759398496292E-2</c:v>
                </c:pt>
                <c:pt idx="10471">
                  <c:v>2.5606060606060611E-2</c:v>
                </c:pt>
                <c:pt idx="10472">
                  <c:v>3.804347826086954E-2</c:v>
                </c:pt>
                <c:pt idx="10473">
                  <c:v>3.9870323129251761E-2</c:v>
                </c:pt>
                <c:pt idx="10474">
                  <c:v>3.5740392648286909E-3</c:v>
                </c:pt>
                <c:pt idx="10475">
                  <c:v>2.5771967554794061E-2</c:v>
                </c:pt>
                <c:pt idx="10476">
                  <c:v>3.3627450980392962E-3</c:v>
                </c:pt>
                <c:pt idx="10477">
                  <c:v>2.0670624018838218E-2</c:v>
                </c:pt>
                <c:pt idx="10478">
                  <c:v>5.8316080055227898E-4</c:v>
                </c:pt>
                <c:pt idx="10479">
                  <c:v>6.0595647193585289E-2</c:v>
                </c:pt>
                <c:pt idx="10480">
                  <c:v>5.8316080055227898E-4</c:v>
                </c:pt>
                <c:pt idx="10481">
                  <c:v>2.384313725490185E-2</c:v>
                </c:pt>
                <c:pt idx="10482">
                  <c:v>2.0221055622860161E-3</c:v>
                </c:pt>
                <c:pt idx="10483">
                  <c:v>3.1090848834183539E-3</c:v>
                </c:pt>
                <c:pt idx="10484">
                  <c:v>1.0736842105263183E-2</c:v>
                </c:pt>
                <c:pt idx="10485">
                  <c:v>3.2584525038085745E-3</c:v>
                </c:pt>
                <c:pt idx="10486">
                  <c:v>4.3744531933532539E-4</c:v>
                </c:pt>
                <c:pt idx="10487">
                  <c:v>6.6666666666667001E-3</c:v>
                </c:pt>
                <c:pt idx="10488">
                  <c:v>6.5104166666679814E-4</c:v>
                </c:pt>
                <c:pt idx="10489">
                  <c:v>1.9256783639691341E-2</c:v>
                </c:pt>
                <c:pt idx="10490">
                  <c:v>3.097173828881227E-3</c:v>
                </c:pt>
                <c:pt idx="10491">
                  <c:v>6.9991251093613586E-3</c:v>
                </c:pt>
                <c:pt idx="10492">
                  <c:v>3.3251231527093673E-2</c:v>
                </c:pt>
                <c:pt idx="10493">
                  <c:v>3.4722222222222398E-3</c:v>
                </c:pt>
                <c:pt idx="10494">
                  <c:v>1.9357336430511073E-4</c:v>
                </c:pt>
                <c:pt idx="10495">
                  <c:v>2.723311546840948E-2</c:v>
                </c:pt>
                <c:pt idx="10496">
                  <c:v>5.4289819376026338E-2</c:v>
                </c:pt>
                <c:pt idx="10497">
                  <c:v>2.4085224641037482E-2</c:v>
                </c:pt>
                <c:pt idx="10498">
                  <c:v>7.3319926261101991E-3</c:v>
                </c:pt>
                <c:pt idx="10499">
                  <c:v>1.5301959371390419E-2</c:v>
                </c:pt>
                <c:pt idx="10500">
                  <c:v>7.2148786831516027E-4</c:v>
                </c:pt>
                <c:pt idx="10501">
                  <c:v>7.8480422813285468E-4</c:v>
                </c:pt>
                <c:pt idx="10502">
                  <c:v>7.0646620931252256E-3</c:v>
                </c:pt>
                <c:pt idx="10503">
                  <c:v>6.5104166666679814E-4</c:v>
                </c:pt>
                <c:pt idx="10504">
                  <c:v>4.1050903119862488E-4</c:v>
                </c:pt>
                <c:pt idx="10505">
                  <c:v>8.9605734767043196E-4</c:v>
                </c:pt>
                <c:pt idx="10506">
                  <c:v>6.5104166666679814E-4</c:v>
                </c:pt>
                <c:pt idx="10507">
                  <c:v>2.1164021164021368E-2</c:v>
                </c:pt>
                <c:pt idx="10508">
                  <c:v>3.5076923076923019E-2</c:v>
                </c:pt>
                <c:pt idx="10509">
                  <c:v>1.0416666666666938E-2</c:v>
                </c:pt>
                <c:pt idx="10510">
                  <c:v>5.5596166341780433E-2</c:v>
                </c:pt>
                <c:pt idx="10511">
                  <c:v>1.7986261749819495E-2</c:v>
                </c:pt>
                <c:pt idx="10512">
                  <c:v>8.9605734767043196E-4</c:v>
                </c:pt>
                <c:pt idx="10513">
                  <c:v>2.016129032257999E-3</c:v>
                </c:pt>
                <c:pt idx="10514">
                  <c:v>6.6666666666667001E-3</c:v>
                </c:pt>
                <c:pt idx="10515">
                  <c:v>1.3888888888888959E-2</c:v>
                </c:pt>
                <c:pt idx="10516">
                  <c:v>6.6666666666668883E-3</c:v>
                </c:pt>
                <c:pt idx="10517">
                  <c:v>1.3258820951128777E-2</c:v>
                </c:pt>
                <c:pt idx="10518">
                  <c:v>6.5104166666679814E-4</c:v>
                </c:pt>
                <c:pt idx="10519">
                  <c:v>2.8051720359412783E-2</c:v>
                </c:pt>
                <c:pt idx="10520">
                  <c:v>6.3001145475372194E-3</c:v>
                </c:pt>
                <c:pt idx="10521">
                  <c:v>8.9605734767043196E-4</c:v>
                </c:pt>
                <c:pt idx="10522">
                  <c:v>1.0484927916120644E-2</c:v>
                </c:pt>
                <c:pt idx="10523">
                  <c:v>6.5104166666679814E-4</c:v>
                </c:pt>
                <c:pt idx="10524">
                  <c:v>6.5104166666679814E-4</c:v>
                </c:pt>
                <c:pt idx="10525">
                  <c:v>3.2327586206897744E-3</c:v>
                </c:pt>
                <c:pt idx="10526">
                  <c:v>0</c:v>
                </c:pt>
                <c:pt idx="10527">
                  <c:v>1.0976702508960743E-2</c:v>
                </c:pt>
                <c:pt idx="10528">
                  <c:v>6.9686411149826252E-3</c:v>
                </c:pt>
                <c:pt idx="10529">
                  <c:v>2.016129032257999E-3</c:v>
                </c:pt>
                <c:pt idx="10530">
                  <c:v>2.2435897435897578E-2</c:v>
                </c:pt>
                <c:pt idx="10531">
                  <c:v>3.5433070866141662E-2</c:v>
                </c:pt>
                <c:pt idx="10532">
                  <c:v>1.620370370370372E-2</c:v>
                </c:pt>
                <c:pt idx="10533">
                  <c:v>2.3668639053254364E-2</c:v>
                </c:pt>
                <c:pt idx="10534">
                  <c:v>4.3744531933532539E-4</c:v>
                </c:pt>
                <c:pt idx="10535">
                  <c:v>6.9991251093613586E-3</c:v>
                </c:pt>
                <c:pt idx="10536">
                  <c:v>8.8757396449705879E-3</c:v>
                </c:pt>
                <c:pt idx="10537">
                  <c:v>2.1164021164021368E-2</c:v>
                </c:pt>
                <c:pt idx="10538">
                  <c:v>1.6203703703703606E-2</c:v>
                </c:pt>
                <c:pt idx="10539">
                  <c:v>1.0416666666666938E-2</c:v>
                </c:pt>
                <c:pt idx="10540">
                  <c:v>3.4298780487806149E-3</c:v>
                </c:pt>
                <c:pt idx="10541">
                  <c:v>7.5714011884224436E-3</c:v>
                </c:pt>
                <c:pt idx="10542">
                  <c:v>6.5104166666679814E-4</c:v>
                </c:pt>
                <c:pt idx="10543">
                  <c:v>1.3227513227514738E-3</c:v>
                </c:pt>
                <c:pt idx="10544">
                  <c:v>6.5104166666679814E-4</c:v>
                </c:pt>
                <c:pt idx="10545">
                  <c:v>1.1459129106187558E-3</c:v>
                </c:pt>
                <c:pt idx="10546">
                  <c:v>6.5104166666679814E-4</c:v>
                </c:pt>
                <c:pt idx="10547">
                  <c:v>6.5104166666679814E-4</c:v>
                </c:pt>
                <c:pt idx="10548">
                  <c:v>2.3437500000000038E-2</c:v>
                </c:pt>
                <c:pt idx="10549">
                  <c:v>1.3774104683197297E-3</c:v>
                </c:pt>
                <c:pt idx="10550">
                  <c:v>6.5104166666679814E-4</c:v>
                </c:pt>
                <c:pt idx="10551">
                  <c:v>2.7322404371585415E-3</c:v>
                </c:pt>
                <c:pt idx="10552">
                  <c:v>6.1454293737771293E-4</c:v>
                </c:pt>
                <c:pt idx="10553">
                  <c:v>6.1454293737771293E-4</c:v>
                </c:pt>
                <c:pt idx="10554">
                  <c:v>4.8166119594678422E-4</c:v>
                </c:pt>
                <c:pt idx="10555">
                  <c:v>4.83048478070623E-3</c:v>
                </c:pt>
                <c:pt idx="10556">
                  <c:v>9.8681805998884634E-4</c:v>
                </c:pt>
                <c:pt idx="10557">
                  <c:v>2.7960963087545535E-2</c:v>
                </c:pt>
                <c:pt idx="10558">
                  <c:v>1.0198135198135189E-2</c:v>
                </c:pt>
                <c:pt idx="10559">
                  <c:v>1.3308696401305989E-3</c:v>
                </c:pt>
                <c:pt idx="10560">
                  <c:v>4.7384615384615261E-2</c:v>
                </c:pt>
                <c:pt idx="10561">
                  <c:v>1.1165305282968565E-4</c:v>
                </c:pt>
                <c:pt idx="10562">
                  <c:v>7.7031592502297019E-2</c:v>
                </c:pt>
                <c:pt idx="10563">
                  <c:v>7.0585824431978278E-2</c:v>
                </c:pt>
                <c:pt idx="10564">
                  <c:v>3.4266975260764165E-2</c:v>
                </c:pt>
                <c:pt idx="10565">
                  <c:v>6.3281313281313934E-3</c:v>
                </c:pt>
                <c:pt idx="10566">
                  <c:v>2.1251733803386769E-2</c:v>
                </c:pt>
                <c:pt idx="10567">
                  <c:v>4.1792926537216731E-2</c:v>
                </c:pt>
                <c:pt idx="10568">
                  <c:v>4.8166119594678422E-4</c:v>
                </c:pt>
                <c:pt idx="10569">
                  <c:v>4.8166119594678422E-4</c:v>
                </c:pt>
                <c:pt idx="10570">
                  <c:v>3.7526497892351657E-2</c:v>
                </c:pt>
                <c:pt idx="10571">
                  <c:v>1.021598847685966E-3</c:v>
                </c:pt>
                <c:pt idx="10572">
                  <c:v>1.0635034257081455E-2</c:v>
                </c:pt>
                <c:pt idx="10573">
                  <c:v>9.8423743743948438E-4</c:v>
                </c:pt>
                <c:pt idx="10574">
                  <c:v>2.707244243685393E-2</c:v>
                </c:pt>
                <c:pt idx="10575">
                  <c:v>4.7122239011983483E-3</c:v>
                </c:pt>
                <c:pt idx="10576">
                  <c:v>1.6581111196495836E-2</c:v>
                </c:pt>
                <c:pt idx="10577">
                  <c:v>7.85116270478361E-3</c:v>
                </c:pt>
                <c:pt idx="10578">
                  <c:v>3.2859412250514988E-3</c:v>
                </c:pt>
                <c:pt idx="10579">
                  <c:v>2.3091954883523971E-2</c:v>
                </c:pt>
                <c:pt idx="10580">
                  <c:v>2.7230833682446817E-2</c:v>
                </c:pt>
                <c:pt idx="10581">
                  <c:v>3.1173826173826382E-3</c:v>
                </c:pt>
                <c:pt idx="10582">
                  <c:v>1.6079158936301841E-2</c:v>
                </c:pt>
                <c:pt idx="10583">
                  <c:v>1.2487512487511664E-3</c:v>
                </c:pt>
                <c:pt idx="10584">
                  <c:v>1.6079158936301841E-2</c:v>
                </c:pt>
                <c:pt idx="10585">
                  <c:v>4.3905865823821541E-5</c:v>
                </c:pt>
                <c:pt idx="10586">
                  <c:v>3.0111704242368059E-3</c:v>
                </c:pt>
                <c:pt idx="10587">
                  <c:v>1.6774193548387228E-2</c:v>
                </c:pt>
                <c:pt idx="10588">
                  <c:v>1.1027725661870622E-3</c:v>
                </c:pt>
                <c:pt idx="10589">
                  <c:v>5.4256410256409051E-4</c:v>
                </c:pt>
                <c:pt idx="10590">
                  <c:v>1.8939393939394035E-3</c:v>
                </c:pt>
                <c:pt idx="10591">
                  <c:v>2.5864707682889666E-2</c:v>
                </c:pt>
                <c:pt idx="10592">
                  <c:v>1.0416666666666938E-2</c:v>
                </c:pt>
                <c:pt idx="10593">
                  <c:v>6.9686411149826252E-3</c:v>
                </c:pt>
                <c:pt idx="10594">
                  <c:v>6.9686411149826252E-3</c:v>
                </c:pt>
                <c:pt idx="10595">
                  <c:v>1.5679442508710839E-2</c:v>
                </c:pt>
                <c:pt idx="10596">
                  <c:v>1.0976702508960743E-2</c:v>
                </c:pt>
                <c:pt idx="10597">
                  <c:v>6.9136796885488254E-3</c:v>
                </c:pt>
                <c:pt idx="10598">
                  <c:v>6.9686411149826252E-3</c:v>
                </c:pt>
                <c:pt idx="10599">
                  <c:v>1.0416666666666938E-2</c:v>
                </c:pt>
                <c:pt idx="10600">
                  <c:v>1.0416666666666938E-2</c:v>
                </c:pt>
                <c:pt idx="10601">
                  <c:v>1.0416666666666938E-2</c:v>
                </c:pt>
                <c:pt idx="10602">
                  <c:v>1.0416666666666938E-2</c:v>
                </c:pt>
                <c:pt idx="10603">
                  <c:v>1.0416666666666938E-2</c:v>
                </c:pt>
                <c:pt idx="10604">
                  <c:v>1.0416666666666938E-2</c:v>
                </c:pt>
                <c:pt idx="10605">
                  <c:v>2.3437500000000038E-2</c:v>
                </c:pt>
                <c:pt idx="10606">
                  <c:v>6.9991251093613586E-3</c:v>
                </c:pt>
                <c:pt idx="10607">
                  <c:v>1.0976702508960743E-2</c:v>
                </c:pt>
                <c:pt idx="10608">
                  <c:v>2.3591087811271349E-2</c:v>
                </c:pt>
                <c:pt idx="10609">
                  <c:v>9.9817684594348186E-2</c:v>
                </c:pt>
                <c:pt idx="10610">
                  <c:v>1.0416666666666938E-2</c:v>
                </c:pt>
                <c:pt idx="10611">
                  <c:v>6.5104166666679814E-4</c:v>
                </c:pt>
                <c:pt idx="10612">
                  <c:v>2.66666666666668E-2</c:v>
                </c:pt>
                <c:pt idx="10613">
                  <c:v>1.6004495504495335E-2</c:v>
                </c:pt>
                <c:pt idx="10614">
                  <c:v>7.1535073139009572E-3</c:v>
                </c:pt>
                <c:pt idx="10615">
                  <c:v>1.0635034257081455E-2</c:v>
                </c:pt>
                <c:pt idx="10616">
                  <c:v>2.0989620459116638E-2</c:v>
                </c:pt>
                <c:pt idx="10617">
                  <c:v>1.4406601801559704E-2</c:v>
                </c:pt>
                <c:pt idx="10618">
                  <c:v>2.3319200484554808E-2</c:v>
                </c:pt>
                <c:pt idx="10619">
                  <c:v>1.333534886166575E-3</c:v>
                </c:pt>
                <c:pt idx="10620">
                  <c:v>8.9580363456765464E-4</c:v>
                </c:pt>
                <c:pt idx="10621">
                  <c:v>3.1173826173826382E-3</c:v>
                </c:pt>
                <c:pt idx="10622">
                  <c:v>6.4408731764104095E-3</c:v>
                </c:pt>
                <c:pt idx="10623">
                  <c:v>3.2824318538597831E-4</c:v>
                </c:pt>
                <c:pt idx="10624">
                  <c:v>8.1933911159271552E-4</c:v>
                </c:pt>
                <c:pt idx="10625">
                  <c:v>1.7995378670936289E-2</c:v>
                </c:pt>
                <c:pt idx="10626">
                  <c:v>2.3319200484554808E-2</c:v>
                </c:pt>
                <c:pt idx="10627">
                  <c:v>3.7124640065816145E-3</c:v>
                </c:pt>
                <c:pt idx="10628">
                  <c:v>2.3319200484554808E-2</c:v>
                </c:pt>
                <c:pt idx="10629">
                  <c:v>3.484553723788203E-3</c:v>
                </c:pt>
                <c:pt idx="10630">
                  <c:v>5.29014844804351E-4</c:v>
                </c:pt>
                <c:pt idx="10631">
                  <c:v>1.5896103896103946E-2</c:v>
                </c:pt>
                <c:pt idx="10632">
                  <c:v>2.3965141612200407E-2</c:v>
                </c:pt>
                <c:pt idx="10633">
                  <c:v>2.9654090375153203E-3</c:v>
                </c:pt>
                <c:pt idx="10634">
                  <c:v>1.0513296227581837E-2</c:v>
                </c:pt>
                <c:pt idx="10635">
                  <c:v>5.6362453153896944E-2</c:v>
                </c:pt>
                <c:pt idx="10636">
                  <c:v>1.0416666666666938E-2</c:v>
                </c:pt>
                <c:pt idx="10637">
                  <c:v>2.1164021164021368E-2</c:v>
                </c:pt>
                <c:pt idx="10638">
                  <c:v>2.1164021164021368E-2</c:v>
                </c:pt>
                <c:pt idx="10639">
                  <c:v>7.2148786831516027E-4</c:v>
                </c:pt>
                <c:pt idx="10640">
                  <c:v>1.3379742429516166E-2</c:v>
                </c:pt>
                <c:pt idx="10641">
                  <c:v>3.8305920658873168E-4</c:v>
                </c:pt>
                <c:pt idx="10642">
                  <c:v>1.2698488903825267E-2</c:v>
                </c:pt>
                <c:pt idx="10643">
                  <c:v>0.12227249874308709</c:v>
                </c:pt>
                <c:pt idx="10644">
                  <c:v>2.3319200484554808E-2</c:v>
                </c:pt>
                <c:pt idx="10645">
                  <c:v>1.0635034257081455E-2</c:v>
                </c:pt>
                <c:pt idx="10646">
                  <c:v>2.6575507825507941E-2</c:v>
                </c:pt>
                <c:pt idx="10647">
                  <c:v>3.5256410256410152E-2</c:v>
                </c:pt>
                <c:pt idx="10648">
                  <c:v>1.6079158936301841E-2</c:v>
                </c:pt>
                <c:pt idx="10649">
                  <c:v>1.3831967213114787E-2</c:v>
                </c:pt>
                <c:pt idx="10650">
                  <c:v>1.6421052631579034E-2</c:v>
                </c:pt>
                <c:pt idx="10651">
                  <c:v>1.6421052631579034E-2</c:v>
                </c:pt>
                <c:pt idx="10652">
                  <c:v>1.0416666666666938E-2</c:v>
                </c:pt>
                <c:pt idx="10653">
                  <c:v>1.7076502732243888E-4</c:v>
                </c:pt>
                <c:pt idx="10654">
                  <c:v>1.5748031496063096E-2</c:v>
                </c:pt>
                <c:pt idx="10655">
                  <c:v>6.5104166666679814E-4</c:v>
                </c:pt>
                <c:pt idx="10656">
                  <c:v>1.6203703703703606E-2</c:v>
                </c:pt>
                <c:pt idx="10657">
                  <c:v>6.1454293737771293E-4</c:v>
                </c:pt>
                <c:pt idx="10658">
                  <c:v>3.1582959603996756E-2</c:v>
                </c:pt>
                <c:pt idx="10659">
                  <c:v>4.5512562658580384E-2</c:v>
                </c:pt>
                <c:pt idx="10660">
                  <c:v>6.1454293737771293E-4</c:v>
                </c:pt>
                <c:pt idx="10661">
                  <c:v>9.0479530400086675E-2</c:v>
                </c:pt>
                <c:pt idx="10662">
                  <c:v>2.3319200484554808E-2</c:v>
                </c:pt>
                <c:pt idx="10663">
                  <c:v>5.9708436724565772E-2</c:v>
                </c:pt>
                <c:pt idx="10664">
                  <c:v>7.8447193831896324E-5</c:v>
                </c:pt>
                <c:pt idx="10665">
                  <c:v>2.1610389610389521E-2</c:v>
                </c:pt>
                <c:pt idx="10666">
                  <c:v>1.7421326972347186E-2</c:v>
                </c:pt>
                <c:pt idx="10667">
                  <c:v>3.1974221267454278E-2</c:v>
                </c:pt>
                <c:pt idx="10668">
                  <c:v>1.0710382513660976E-2</c:v>
                </c:pt>
                <c:pt idx="10669">
                  <c:v>2.9387755102040767E-3</c:v>
                </c:pt>
                <c:pt idx="10670">
                  <c:v>1.9290423861852309E-2</c:v>
                </c:pt>
                <c:pt idx="10671">
                  <c:v>5.5799535003966075E-5</c:v>
                </c:pt>
                <c:pt idx="10672">
                  <c:v>1.2487512487511664E-3</c:v>
                </c:pt>
                <c:pt idx="10673">
                  <c:v>6.1454293737771293E-4</c:v>
                </c:pt>
                <c:pt idx="10674">
                  <c:v>6.034027605676868E-4</c:v>
                </c:pt>
                <c:pt idx="10675">
                  <c:v>1.5128405367285176E-2</c:v>
                </c:pt>
                <c:pt idx="10676">
                  <c:v>8.2486972061552019E-2</c:v>
                </c:pt>
                <c:pt idx="10677">
                  <c:v>2.3319200484554808E-2</c:v>
                </c:pt>
                <c:pt idx="10678">
                  <c:v>6.1454293737771293E-4</c:v>
                </c:pt>
                <c:pt idx="10679">
                  <c:v>1.9035842206574804E-3</c:v>
                </c:pt>
                <c:pt idx="10680">
                  <c:v>3.1173826173826382E-3</c:v>
                </c:pt>
                <c:pt idx="10681">
                  <c:v>1.5896103896103946E-2</c:v>
                </c:pt>
                <c:pt idx="10682">
                  <c:v>1.0513296227581837E-2</c:v>
                </c:pt>
                <c:pt idx="10683">
                  <c:v>3.5808068751479649E-4</c:v>
                </c:pt>
                <c:pt idx="10684">
                  <c:v>6.5104166666679814E-4</c:v>
                </c:pt>
                <c:pt idx="10685">
                  <c:v>1.0976702508960743E-2</c:v>
                </c:pt>
                <c:pt idx="10686">
                  <c:v>0</c:v>
                </c:pt>
                <c:pt idx="10687">
                  <c:v>2.3437500000000038E-2</c:v>
                </c:pt>
                <c:pt idx="10688">
                  <c:v>1.0416666666666938E-2</c:v>
                </c:pt>
                <c:pt idx="10689">
                  <c:v>3.5433070866141662E-2</c:v>
                </c:pt>
                <c:pt idx="10690">
                  <c:v>4.7619047619047589E-2</c:v>
                </c:pt>
                <c:pt idx="10691">
                  <c:v>1.5748031496063096E-2</c:v>
                </c:pt>
                <c:pt idx="10692">
                  <c:v>1.9357336430511073E-4</c:v>
                </c:pt>
                <c:pt idx="10693">
                  <c:v>6.3001145475372194E-3</c:v>
                </c:pt>
                <c:pt idx="10694">
                  <c:v>2.06625683060109E-2</c:v>
                </c:pt>
                <c:pt idx="10695">
                  <c:v>6.5104166666679814E-4</c:v>
                </c:pt>
                <c:pt idx="10696">
                  <c:v>1.3831967213114787E-2</c:v>
                </c:pt>
                <c:pt idx="10697">
                  <c:v>4.3744531933532539E-4</c:v>
                </c:pt>
                <c:pt idx="10698">
                  <c:v>2.3437500000000038E-2</c:v>
                </c:pt>
                <c:pt idx="10699">
                  <c:v>4.3744531933532539E-4</c:v>
                </c:pt>
                <c:pt idx="10700">
                  <c:v>5.5555555555555448E-2</c:v>
                </c:pt>
                <c:pt idx="10701">
                  <c:v>1.5748031496063096E-2</c:v>
                </c:pt>
                <c:pt idx="10702">
                  <c:v>5.8606994090864978E-3</c:v>
                </c:pt>
                <c:pt idx="10703">
                  <c:v>2.1164021164021368E-2</c:v>
                </c:pt>
                <c:pt idx="10704">
                  <c:v>3.097173828881227E-3</c:v>
                </c:pt>
                <c:pt idx="10705">
                  <c:v>0.16625676340383672</c:v>
                </c:pt>
                <c:pt idx="10706">
                  <c:v>4.5102184637068547E-2</c:v>
                </c:pt>
                <c:pt idx="10707">
                  <c:v>8.4688084389756169E-4</c:v>
                </c:pt>
                <c:pt idx="10708">
                  <c:v>1.4802631578942813E-4</c:v>
                </c:pt>
                <c:pt idx="10709">
                  <c:v>0</c:v>
                </c:pt>
                <c:pt idx="10710">
                  <c:v>3.7940379403793946E-2</c:v>
                </c:pt>
                <c:pt idx="10711">
                  <c:v>1.0416666666666938E-2</c:v>
                </c:pt>
                <c:pt idx="10712">
                  <c:v>2.6666666666666613E-2</c:v>
                </c:pt>
                <c:pt idx="10713">
                  <c:v>1.2623985572588141E-2</c:v>
                </c:pt>
                <c:pt idx="10714">
                  <c:v>3.4722222222222398E-3</c:v>
                </c:pt>
                <c:pt idx="10715">
                  <c:v>6.5104166666679814E-4</c:v>
                </c:pt>
                <c:pt idx="10716">
                  <c:v>2.3437500000000038E-2</c:v>
                </c:pt>
                <c:pt idx="10717">
                  <c:v>2.3437500000000038E-2</c:v>
                </c:pt>
                <c:pt idx="10718">
                  <c:v>6.6666666666668883E-3</c:v>
                </c:pt>
                <c:pt idx="10719">
                  <c:v>2.976190476190496E-3</c:v>
                </c:pt>
                <c:pt idx="10720">
                  <c:v>2.6666666666666613E-2</c:v>
                </c:pt>
                <c:pt idx="10721">
                  <c:v>2.3437500000000038E-2</c:v>
                </c:pt>
                <c:pt idx="10722">
                  <c:v>6.4408731764104095E-3</c:v>
                </c:pt>
                <c:pt idx="10723">
                  <c:v>1.2487512487511664E-3</c:v>
                </c:pt>
                <c:pt idx="10724">
                  <c:v>6.1454293737771293E-4</c:v>
                </c:pt>
                <c:pt idx="10725">
                  <c:v>6.1454293737771293E-4</c:v>
                </c:pt>
                <c:pt idx="10726">
                  <c:v>1.6004495504495335E-2</c:v>
                </c:pt>
                <c:pt idx="10727">
                  <c:v>1.0635034257081455E-2</c:v>
                </c:pt>
                <c:pt idx="10728">
                  <c:v>1.5679442508710839E-2</c:v>
                </c:pt>
                <c:pt idx="10729">
                  <c:v>8.9605734767043196E-4</c:v>
                </c:pt>
                <c:pt idx="10730">
                  <c:v>2.3437500000000038E-2</c:v>
                </c:pt>
                <c:pt idx="10731">
                  <c:v>8.9605734767043196E-4</c:v>
                </c:pt>
                <c:pt idx="10732">
                  <c:v>6.9991251093613586E-3</c:v>
                </c:pt>
                <c:pt idx="10733">
                  <c:v>1.0957703265405497E-4</c:v>
                </c:pt>
                <c:pt idx="10734">
                  <c:v>8.9605734767043196E-4</c:v>
                </c:pt>
                <c:pt idx="10735">
                  <c:v>4.7619047619047589E-2</c:v>
                </c:pt>
                <c:pt idx="10736">
                  <c:v>1.0416666666666938E-2</c:v>
                </c:pt>
                <c:pt idx="10737">
                  <c:v>4.7619047619047589E-2</c:v>
                </c:pt>
                <c:pt idx="10738">
                  <c:v>6.1646174863387942E-2</c:v>
                </c:pt>
                <c:pt idx="10739">
                  <c:v>6.1218243036437225E-4</c:v>
                </c:pt>
                <c:pt idx="10740">
                  <c:v>1.0416666666666938E-2</c:v>
                </c:pt>
                <c:pt idx="10741">
                  <c:v>4.3744531933532539E-4</c:v>
                </c:pt>
                <c:pt idx="10742">
                  <c:v>1.5384615384615396E-2</c:v>
                </c:pt>
                <c:pt idx="10743">
                  <c:v>2.8752734635083672E-4</c:v>
                </c:pt>
                <c:pt idx="10744">
                  <c:v>2.4761904761904797E-2</c:v>
                </c:pt>
                <c:pt idx="10745">
                  <c:v>7.6721311475409795E-2</c:v>
                </c:pt>
                <c:pt idx="10746">
                  <c:v>1.5748031496063096E-2</c:v>
                </c:pt>
                <c:pt idx="10747">
                  <c:v>1.0416666666666938E-2</c:v>
                </c:pt>
                <c:pt idx="10748">
                  <c:v>6.5104166666679814E-4</c:v>
                </c:pt>
                <c:pt idx="10749">
                  <c:v>2.016129032257999E-3</c:v>
                </c:pt>
                <c:pt idx="10750">
                  <c:v>4.4611357687492768E-2</c:v>
                </c:pt>
                <c:pt idx="10751">
                  <c:v>1.3774104683197297E-3</c:v>
                </c:pt>
                <c:pt idx="10752">
                  <c:v>1.0416666666666938E-2</c:v>
                </c:pt>
                <c:pt idx="10753">
                  <c:v>2.4085224641037482E-2</c:v>
                </c:pt>
                <c:pt idx="10754">
                  <c:v>1.5567765567765486E-2</c:v>
                </c:pt>
                <c:pt idx="10755">
                  <c:v>1.0296789824349027E-2</c:v>
                </c:pt>
                <c:pt idx="10756">
                  <c:v>3.1580222756693435E-2</c:v>
                </c:pt>
                <c:pt idx="10757">
                  <c:v>1.3774104683197297E-3</c:v>
                </c:pt>
                <c:pt idx="10758">
                  <c:v>3.5433070866141662E-2</c:v>
                </c:pt>
                <c:pt idx="10759">
                  <c:v>6.5104166666679814E-4</c:v>
                </c:pt>
                <c:pt idx="10760">
                  <c:v>3.5433070866141662E-2</c:v>
                </c:pt>
                <c:pt idx="10761">
                  <c:v>1.6296646197449256E-2</c:v>
                </c:pt>
                <c:pt idx="10762">
                  <c:v>1.6296646197449256E-2</c:v>
                </c:pt>
                <c:pt idx="10763">
                  <c:v>6.766886577785941E-2</c:v>
                </c:pt>
                <c:pt idx="10764">
                  <c:v>3.0892088202475219E-4</c:v>
                </c:pt>
                <c:pt idx="10765">
                  <c:v>8.1001466342051284E-2</c:v>
                </c:pt>
                <c:pt idx="10766">
                  <c:v>8.1001466342051284E-2</c:v>
                </c:pt>
                <c:pt idx="10767">
                  <c:v>2.7127461910070483E-2</c:v>
                </c:pt>
                <c:pt idx="10768">
                  <c:v>8.8147802415968035E-2</c:v>
                </c:pt>
                <c:pt idx="10769">
                  <c:v>8.1001466342051284E-2</c:v>
                </c:pt>
                <c:pt idx="10770">
                  <c:v>8.1001466342051284E-2</c:v>
                </c:pt>
                <c:pt idx="10771">
                  <c:v>1.3464764413068217E-2</c:v>
                </c:pt>
                <c:pt idx="10772">
                  <c:v>2.7025014889815215E-2</c:v>
                </c:pt>
                <c:pt idx="10773">
                  <c:v>2.1164021164021368E-2</c:v>
                </c:pt>
                <c:pt idx="10774">
                  <c:v>3.7940379403793946E-2</c:v>
                </c:pt>
                <c:pt idx="10775">
                  <c:v>1.5748031496063096E-2</c:v>
                </c:pt>
                <c:pt idx="10776">
                  <c:v>4.3715846994535582E-2</c:v>
                </c:pt>
                <c:pt idx="10777">
                  <c:v>0</c:v>
                </c:pt>
                <c:pt idx="10778">
                  <c:v>0.17329857299670706</c:v>
                </c:pt>
                <c:pt idx="10779">
                  <c:v>1.0416666666666938E-2</c:v>
                </c:pt>
                <c:pt idx="10780">
                  <c:v>1.5748031496063096E-2</c:v>
                </c:pt>
                <c:pt idx="10781">
                  <c:v>2.976190476190496E-3</c:v>
                </c:pt>
                <c:pt idx="10782">
                  <c:v>1.5748031496063096E-2</c:v>
                </c:pt>
                <c:pt idx="10783">
                  <c:v>6.5104166666679814E-4</c:v>
                </c:pt>
                <c:pt idx="10784">
                  <c:v>2.3437500000000038E-2</c:v>
                </c:pt>
                <c:pt idx="10785">
                  <c:v>1.5748031496063096E-2</c:v>
                </c:pt>
                <c:pt idx="10786">
                  <c:v>3.2258064516129087E-2</c:v>
                </c:pt>
                <c:pt idx="10787">
                  <c:v>0.11157024793388433</c:v>
                </c:pt>
                <c:pt idx="10788">
                  <c:v>3.5433070866141662E-2</c:v>
                </c:pt>
                <c:pt idx="10789">
                  <c:v>4.2372881355930824E-3</c:v>
                </c:pt>
                <c:pt idx="10790">
                  <c:v>1.0416666666666938E-2</c:v>
                </c:pt>
                <c:pt idx="10791">
                  <c:v>1.5748031496063096E-2</c:v>
                </c:pt>
                <c:pt idx="10792">
                  <c:v>1.0416666666666938E-2</c:v>
                </c:pt>
                <c:pt idx="10793">
                  <c:v>4.8166119594678422E-4</c:v>
                </c:pt>
                <c:pt idx="10794">
                  <c:v>3.5256410256410152E-2</c:v>
                </c:pt>
                <c:pt idx="10795">
                  <c:v>6.8740783026497582E-3</c:v>
                </c:pt>
                <c:pt idx="10796">
                  <c:v>1.0635034257081455E-2</c:v>
                </c:pt>
                <c:pt idx="10797">
                  <c:v>1.2487512487511664E-3</c:v>
                </c:pt>
                <c:pt idx="10798">
                  <c:v>3.1173826173826382E-3</c:v>
                </c:pt>
                <c:pt idx="10799">
                  <c:v>1.0635034257081455E-2</c:v>
                </c:pt>
                <c:pt idx="10800">
                  <c:v>2.3319200484554808E-2</c:v>
                </c:pt>
                <c:pt idx="10801">
                  <c:v>1.0635034257081455E-2</c:v>
                </c:pt>
                <c:pt idx="10802">
                  <c:v>1.0635034257081455E-2</c:v>
                </c:pt>
                <c:pt idx="10803">
                  <c:v>5.7422840317576654E-3</c:v>
                </c:pt>
                <c:pt idx="10804">
                  <c:v>4.8166119594678422E-4</c:v>
                </c:pt>
                <c:pt idx="10805">
                  <c:v>1.2487512487511664E-3</c:v>
                </c:pt>
                <c:pt idx="10806">
                  <c:v>6.8740783026497582E-3</c:v>
                </c:pt>
                <c:pt idx="10807">
                  <c:v>2.3319200484554808E-2</c:v>
                </c:pt>
                <c:pt idx="10808">
                  <c:v>1.5915781830913204E-4</c:v>
                </c:pt>
                <c:pt idx="10809">
                  <c:v>2.1698342979342849E-4</c:v>
                </c:pt>
                <c:pt idx="10810">
                  <c:v>3.1173826173826382E-3</c:v>
                </c:pt>
                <c:pt idx="10811">
                  <c:v>7.8447193831896324E-5</c:v>
                </c:pt>
                <c:pt idx="10812">
                  <c:v>2.3319200484554808E-2</c:v>
                </c:pt>
                <c:pt idx="10813">
                  <c:v>6.8740783026497582E-3</c:v>
                </c:pt>
                <c:pt idx="10814">
                  <c:v>2.3319200484554808E-2</c:v>
                </c:pt>
                <c:pt idx="10815">
                  <c:v>4.2987802638539694E-3</c:v>
                </c:pt>
                <c:pt idx="10816">
                  <c:v>5.7422840317576654E-3</c:v>
                </c:pt>
                <c:pt idx="10817">
                  <c:v>3.787114845938367E-2</c:v>
                </c:pt>
                <c:pt idx="10818">
                  <c:v>2.3404599935211948E-2</c:v>
                </c:pt>
                <c:pt idx="10819">
                  <c:v>9.5219224999291952E-4</c:v>
                </c:pt>
                <c:pt idx="10820">
                  <c:v>1.6466048237476608E-2</c:v>
                </c:pt>
                <c:pt idx="10821">
                  <c:v>7.2018906015275798E-4</c:v>
                </c:pt>
                <c:pt idx="10822">
                  <c:v>3.9654429264813671E-4</c:v>
                </c:pt>
                <c:pt idx="10823">
                  <c:v>3.3132817068127138E-2</c:v>
                </c:pt>
                <c:pt idx="10824">
                  <c:v>7.5387532061990247E-4</c:v>
                </c:pt>
                <c:pt idx="10825">
                  <c:v>7.5387532061990247E-4</c:v>
                </c:pt>
                <c:pt idx="10826">
                  <c:v>8.1325185441412601E-4</c:v>
                </c:pt>
                <c:pt idx="10827">
                  <c:v>5.608339841760502E-3</c:v>
                </c:pt>
                <c:pt idx="10828">
                  <c:v>2.5809421512965978E-2</c:v>
                </c:pt>
                <c:pt idx="10829">
                  <c:v>3.1974221267454278E-2</c:v>
                </c:pt>
                <c:pt idx="10830">
                  <c:v>3.9654429264813671E-4</c:v>
                </c:pt>
                <c:pt idx="10831">
                  <c:v>3.2357741644750419E-3</c:v>
                </c:pt>
                <c:pt idx="10832">
                  <c:v>2.1589564446706745E-3</c:v>
                </c:pt>
                <c:pt idx="10833">
                  <c:v>2.5092004014720729E-2</c:v>
                </c:pt>
                <c:pt idx="10834">
                  <c:v>2.5092004014720729E-2</c:v>
                </c:pt>
                <c:pt idx="10835">
                  <c:v>2.7553509565685884E-2</c:v>
                </c:pt>
                <c:pt idx="10836">
                  <c:v>7.5387532061990247E-4</c:v>
                </c:pt>
                <c:pt idx="10837">
                  <c:v>1.9035842206574804E-3</c:v>
                </c:pt>
                <c:pt idx="10838">
                  <c:v>3.8114296490761954E-3</c:v>
                </c:pt>
                <c:pt idx="10839">
                  <c:v>7.1602709217386297E-3</c:v>
                </c:pt>
                <c:pt idx="10840">
                  <c:v>2.433563607538112E-3</c:v>
                </c:pt>
                <c:pt idx="10841">
                  <c:v>6.0122833422226633E-8</c:v>
                </c:pt>
                <c:pt idx="10842">
                  <c:v>2.433563607538112E-3</c:v>
                </c:pt>
                <c:pt idx="10843">
                  <c:v>1.0635034257081455E-2</c:v>
                </c:pt>
                <c:pt idx="10844">
                  <c:v>2.3319200484554808E-2</c:v>
                </c:pt>
                <c:pt idx="10845">
                  <c:v>2.3319200484554808E-2</c:v>
                </c:pt>
                <c:pt idx="10846">
                  <c:v>1.4401095272765915E-2</c:v>
                </c:pt>
                <c:pt idx="10847">
                  <c:v>9.8681805998884634E-4</c:v>
                </c:pt>
                <c:pt idx="10848">
                  <c:v>2.4988869223902949E-3</c:v>
                </c:pt>
                <c:pt idx="10849">
                  <c:v>4.0000024605935935E-2</c:v>
                </c:pt>
                <c:pt idx="10850">
                  <c:v>3.1173826173826382E-3</c:v>
                </c:pt>
                <c:pt idx="10851">
                  <c:v>1.0635034257081455E-2</c:v>
                </c:pt>
                <c:pt idx="10852">
                  <c:v>3.776058302252458E-2</c:v>
                </c:pt>
                <c:pt idx="10853">
                  <c:v>1.6079158936301841E-2</c:v>
                </c:pt>
                <c:pt idx="10854">
                  <c:v>9.6613912403392069E-4</c:v>
                </c:pt>
                <c:pt idx="10855">
                  <c:v>1.0635034257081455E-2</c:v>
                </c:pt>
                <c:pt idx="10856">
                  <c:v>6.1454293737771293E-4</c:v>
                </c:pt>
                <c:pt idx="10857">
                  <c:v>5.3280053280077089E-4</c:v>
                </c:pt>
                <c:pt idx="10858">
                  <c:v>2.5758513931888629E-2</c:v>
                </c:pt>
                <c:pt idx="10859">
                  <c:v>2.3319200484554808E-2</c:v>
                </c:pt>
                <c:pt idx="10860">
                  <c:v>6.912845219296887E-3</c:v>
                </c:pt>
                <c:pt idx="10861">
                  <c:v>3.2085771371485688E-2</c:v>
                </c:pt>
                <c:pt idx="10862">
                  <c:v>1.796895412280047E-2</c:v>
                </c:pt>
                <c:pt idx="10863">
                  <c:v>1.6112919338532523E-6</c:v>
                </c:pt>
                <c:pt idx="10864">
                  <c:v>2.7230833682446817E-2</c:v>
                </c:pt>
                <c:pt idx="10865">
                  <c:v>6.912845219296887E-3</c:v>
                </c:pt>
                <c:pt idx="10866">
                  <c:v>6.5104166666679814E-4</c:v>
                </c:pt>
                <c:pt idx="10867">
                  <c:v>4.3744531933532539E-4</c:v>
                </c:pt>
                <c:pt idx="10868">
                  <c:v>1.0389610389610303E-2</c:v>
                </c:pt>
                <c:pt idx="10869">
                  <c:v>6.4419842452627793E-3</c:v>
                </c:pt>
                <c:pt idx="10870">
                  <c:v>7.0478817299205715E-2</c:v>
                </c:pt>
                <c:pt idx="10871">
                  <c:v>1.6707603395340401E-2</c:v>
                </c:pt>
                <c:pt idx="10872">
                  <c:v>0.19225634178905207</c:v>
                </c:pt>
                <c:pt idx="10873">
                  <c:v>3.6936182097471992E-4</c:v>
                </c:pt>
                <c:pt idx="10874">
                  <c:v>1.3227513227514738E-3</c:v>
                </c:pt>
                <c:pt idx="10875">
                  <c:v>2.3076923076923002E-2</c:v>
                </c:pt>
                <c:pt idx="10876">
                  <c:v>1.1093333333333358E-2</c:v>
                </c:pt>
                <c:pt idx="10877">
                  <c:v>4.7619047619047589E-2</c:v>
                </c:pt>
                <c:pt idx="10878">
                  <c:v>0.12499999999999985</c:v>
                </c:pt>
                <c:pt idx="10879">
                  <c:v>4.3744531933532539E-4</c:v>
                </c:pt>
                <c:pt idx="10880">
                  <c:v>7.9772079772078366E-4</c:v>
                </c:pt>
                <c:pt idx="10881">
                  <c:v>6.147540983606598E-3</c:v>
                </c:pt>
                <c:pt idx="10882">
                  <c:v>7.2580645161290175E-2</c:v>
                </c:pt>
                <c:pt idx="10883">
                  <c:v>2.3437500000000038E-2</c:v>
                </c:pt>
                <c:pt idx="10884">
                  <c:v>1.3888888888888959E-2</c:v>
                </c:pt>
                <c:pt idx="10885">
                  <c:v>6.0509554140127417E-2</c:v>
                </c:pt>
                <c:pt idx="10886">
                  <c:v>0.11157024793388433</c:v>
                </c:pt>
                <c:pt idx="10887">
                  <c:v>1.0513296227581837E-2</c:v>
                </c:pt>
                <c:pt idx="10888">
                  <c:v>7.4252651880424334E-2</c:v>
                </c:pt>
                <c:pt idx="10889">
                  <c:v>1.0513296227581837E-2</c:v>
                </c:pt>
                <c:pt idx="10890">
                  <c:v>1.0513296227581837E-2</c:v>
                </c:pt>
                <c:pt idx="10891">
                  <c:v>6.6666666666667001E-3</c:v>
                </c:pt>
                <c:pt idx="10892">
                  <c:v>6.6666666666667001E-3</c:v>
                </c:pt>
                <c:pt idx="10893">
                  <c:v>6.5104166666679814E-4</c:v>
                </c:pt>
                <c:pt idx="10894">
                  <c:v>4.3744531933532539E-4</c:v>
                </c:pt>
                <c:pt idx="10895">
                  <c:v>3.210887949260062E-2</c:v>
                </c:pt>
                <c:pt idx="10896">
                  <c:v>2.66666666666668E-2</c:v>
                </c:pt>
                <c:pt idx="10897">
                  <c:v>0.11835748792270523</c:v>
                </c:pt>
                <c:pt idx="10898">
                  <c:v>3.7940379403793946E-2</c:v>
                </c:pt>
                <c:pt idx="10899">
                  <c:v>1.7076502732243888E-4</c:v>
                </c:pt>
                <c:pt idx="10900">
                  <c:v>3.097173828881227E-3</c:v>
                </c:pt>
                <c:pt idx="10901">
                  <c:v>2.06625683060109E-2</c:v>
                </c:pt>
                <c:pt idx="10902">
                  <c:v>3.6549707602333709E-4</c:v>
                </c:pt>
                <c:pt idx="10903">
                  <c:v>0.48979591836734687</c:v>
                </c:pt>
                <c:pt idx="10904">
                  <c:v>1.3329167968343136E-2</c:v>
                </c:pt>
                <c:pt idx="10905">
                  <c:v>6.3492063492063813E-3</c:v>
                </c:pt>
                <c:pt idx="10906">
                  <c:v>6.238859180035747E-3</c:v>
                </c:pt>
                <c:pt idx="10907">
                  <c:v>6.5426997245178553E-3</c:v>
                </c:pt>
                <c:pt idx="10908">
                  <c:v>6.5104166666679814E-4</c:v>
                </c:pt>
                <c:pt idx="10909">
                  <c:v>1.2305227901558254E-2</c:v>
                </c:pt>
                <c:pt idx="10910">
                  <c:v>1.0484927916120644E-2</c:v>
                </c:pt>
                <c:pt idx="10911">
                  <c:v>1.0416666666666938E-2</c:v>
                </c:pt>
                <c:pt idx="10912">
                  <c:v>2.3076923076923002E-2</c:v>
                </c:pt>
                <c:pt idx="10913">
                  <c:v>1.1881048244684321E-3</c:v>
                </c:pt>
                <c:pt idx="10914">
                  <c:v>5.0203302630427784E-5</c:v>
                </c:pt>
                <c:pt idx="10915">
                  <c:v>9.5790802904346575E-3</c:v>
                </c:pt>
                <c:pt idx="10916">
                  <c:v>8.7650996182605957E-3</c:v>
                </c:pt>
                <c:pt idx="10917">
                  <c:v>1.4018282602352426E-3</c:v>
                </c:pt>
                <c:pt idx="10918">
                  <c:v>1.6197580197580289E-2</c:v>
                </c:pt>
                <c:pt idx="10919">
                  <c:v>2.3076923076923002E-2</c:v>
                </c:pt>
                <c:pt idx="10920">
                  <c:v>1.0103014321241794E-2</c:v>
                </c:pt>
                <c:pt idx="10921">
                  <c:v>1.5570675263657796E-2</c:v>
                </c:pt>
                <c:pt idx="10922">
                  <c:v>4.3307820941601146E-3</c:v>
                </c:pt>
                <c:pt idx="10923">
                  <c:v>2.2417887667887628E-2</c:v>
                </c:pt>
                <c:pt idx="10924">
                  <c:v>3.4193245778610694E-3</c:v>
                </c:pt>
                <c:pt idx="10925">
                  <c:v>1.9672047613224666E-3</c:v>
                </c:pt>
                <c:pt idx="10926">
                  <c:v>1.9036122028823113E-2</c:v>
                </c:pt>
                <c:pt idx="10927">
                  <c:v>3.4193245778610694E-3</c:v>
                </c:pt>
                <c:pt idx="10928">
                  <c:v>5.1105216622458031E-3</c:v>
                </c:pt>
                <c:pt idx="10929">
                  <c:v>3.4894540942928057E-2</c:v>
                </c:pt>
                <c:pt idx="10930">
                  <c:v>2.2495421245421379E-2</c:v>
                </c:pt>
                <c:pt idx="10931">
                  <c:v>1.1291819291819282E-2</c:v>
                </c:pt>
                <c:pt idx="10932">
                  <c:v>4.873066027457638E-4</c:v>
                </c:pt>
                <c:pt idx="10933">
                  <c:v>3.0020742740041687E-3</c:v>
                </c:pt>
                <c:pt idx="10934">
                  <c:v>1.5519572736698149E-2</c:v>
                </c:pt>
                <c:pt idx="10935">
                  <c:v>1.6004495504495335E-2</c:v>
                </c:pt>
                <c:pt idx="10936">
                  <c:v>6.4971319003575331E-3</c:v>
                </c:pt>
                <c:pt idx="10937">
                  <c:v>1.6004495504495335E-2</c:v>
                </c:pt>
                <c:pt idx="10938">
                  <c:v>4.646901770796041E-4</c:v>
                </c:pt>
                <c:pt idx="10939">
                  <c:v>2.3319200484554808E-2</c:v>
                </c:pt>
                <c:pt idx="10940">
                  <c:v>1.0635034257081455E-2</c:v>
                </c:pt>
                <c:pt idx="10941">
                  <c:v>3.2137965127655911E-2</c:v>
                </c:pt>
                <c:pt idx="10942">
                  <c:v>4.2342756958143315E-3</c:v>
                </c:pt>
                <c:pt idx="10943">
                  <c:v>1.1057028345163946E-2</c:v>
                </c:pt>
                <c:pt idx="10944">
                  <c:v>5.9110970996216872E-2</c:v>
                </c:pt>
                <c:pt idx="10945">
                  <c:v>5.9110970996216872E-2</c:v>
                </c:pt>
                <c:pt idx="10946">
                  <c:v>7.3308013825255603E-3</c:v>
                </c:pt>
                <c:pt idx="10947">
                  <c:v>1.7145604395604482E-2</c:v>
                </c:pt>
                <c:pt idx="10948">
                  <c:v>1.6774193548387228E-2</c:v>
                </c:pt>
                <c:pt idx="10949">
                  <c:v>1.8653207381910009E-2</c:v>
                </c:pt>
                <c:pt idx="10950">
                  <c:v>6.5344102043177109E-6</c:v>
                </c:pt>
                <c:pt idx="10951">
                  <c:v>8.8185865204498656E-2</c:v>
                </c:pt>
                <c:pt idx="10952">
                  <c:v>7.0531709187190766E-4</c:v>
                </c:pt>
                <c:pt idx="10953">
                  <c:v>1.0296789824349027E-2</c:v>
                </c:pt>
                <c:pt idx="10954">
                  <c:v>3.6491023207195743E-6</c:v>
                </c:pt>
                <c:pt idx="10955">
                  <c:v>1.05238657750361E-3</c:v>
                </c:pt>
                <c:pt idx="10956">
                  <c:v>3.8305920658873168E-4</c:v>
                </c:pt>
                <c:pt idx="10957">
                  <c:v>7.7401136224667143E-3</c:v>
                </c:pt>
                <c:pt idx="10958">
                  <c:v>6.4370164939424619E-3</c:v>
                </c:pt>
                <c:pt idx="10959">
                  <c:v>1.9679535433917733E-2</c:v>
                </c:pt>
                <c:pt idx="10960">
                  <c:v>1.4660633484162905E-3</c:v>
                </c:pt>
                <c:pt idx="10961">
                  <c:v>2.7620055466355233E-2</c:v>
                </c:pt>
                <c:pt idx="10962">
                  <c:v>7.433742727860355E-4</c:v>
                </c:pt>
                <c:pt idx="10963">
                  <c:v>3.64145658263305E-2</c:v>
                </c:pt>
                <c:pt idx="10964">
                  <c:v>3.0290565049923353E-3</c:v>
                </c:pt>
                <c:pt idx="10965">
                  <c:v>4.4339561367425003E-3</c:v>
                </c:pt>
                <c:pt idx="10966">
                  <c:v>2.8690263984381421E-3</c:v>
                </c:pt>
                <c:pt idx="10967">
                  <c:v>1.2163050624589115E-2</c:v>
                </c:pt>
                <c:pt idx="10968">
                  <c:v>1.3888888888888959E-2</c:v>
                </c:pt>
                <c:pt idx="10969">
                  <c:v>1.423364854215918E-2</c:v>
                </c:pt>
                <c:pt idx="10970">
                  <c:v>2.238056088426023E-3</c:v>
                </c:pt>
                <c:pt idx="10971">
                  <c:v>6.9686411149826252E-3</c:v>
                </c:pt>
                <c:pt idx="10972">
                  <c:v>6.9991251093613586E-3</c:v>
                </c:pt>
                <c:pt idx="10973">
                  <c:v>3.9447731755425089E-3</c:v>
                </c:pt>
                <c:pt idx="10974">
                  <c:v>0</c:v>
                </c:pt>
                <c:pt idx="10975">
                  <c:v>3.4722222222222398E-3</c:v>
                </c:pt>
                <c:pt idx="10976">
                  <c:v>1.6203703703703606E-2</c:v>
                </c:pt>
                <c:pt idx="10977">
                  <c:v>1.4336917562724075E-2</c:v>
                </c:pt>
                <c:pt idx="10978">
                  <c:v>7.4992347719621596E-3</c:v>
                </c:pt>
                <c:pt idx="10979">
                  <c:v>5.7020669992872792E-3</c:v>
                </c:pt>
                <c:pt idx="10980">
                  <c:v>8.9605734767043196E-4</c:v>
                </c:pt>
                <c:pt idx="10981">
                  <c:v>6.6666666666668883E-3</c:v>
                </c:pt>
                <c:pt idx="10982">
                  <c:v>1.7076502732243888E-4</c:v>
                </c:pt>
                <c:pt idx="10983">
                  <c:v>3.4722222222222398E-3</c:v>
                </c:pt>
                <c:pt idx="10984">
                  <c:v>3.1233732431025715E-3</c:v>
                </c:pt>
                <c:pt idx="10985">
                  <c:v>6.5104166666679814E-4</c:v>
                </c:pt>
                <c:pt idx="10986">
                  <c:v>1.734400656814461E-2</c:v>
                </c:pt>
                <c:pt idx="10987">
                  <c:v>2.06625683060109E-2</c:v>
                </c:pt>
                <c:pt idx="10988">
                  <c:v>1.3227513227514738E-3</c:v>
                </c:pt>
                <c:pt idx="10989">
                  <c:v>2.1517697988286184E-2</c:v>
                </c:pt>
                <c:pt idx="10990">
                  <c:v>9.5338983050847672E-3</c:v>
                </c:pt>
                <c:pt idx="10991">
                  <c:v>1.440772669220958E-2</c:v>
                </c:pt>
                <c:pt idx="10992">
                  <c:v>2.3437500000000038E-2</c:v>
                </c:pt>
                <c:pt idx="10993">
                  <c:v>6.5104166666679814E-4</c:v>
                </c:pt>
                <c:pt idx="10994">
                  <c:v>4.1928721174005288E-3</c:v>
                </c:pt>
                <c:pt idx="10995">
                  <c:v>6.3492063492063813E-3</c:v>
                </c:pt>
                <c:pt idx="10996">
                  <c:v>4.3744531933532539E-4</c:v>
                </c:pt>
                <c:pt idx="10997">
                  <c:v>1.3774104683197297E-3</c:v>
                </c:pt>
                <c:pt idx="10998">
                  <c:v>6.5681444991790095E-3</c:v>
                </c:pt>
                <c:pt idx="10999">
                  <c:v>1.3888888888888959E-2</c:v>
                </c:pt>
                <c:pt idx="11000">
                  <c:v>4.3231225296447984E-4</c:v>
                </c:pt>
                <c:pt idx="11001">
                  <c:v>3.0958250587775302E-4</c:v>
                </c:pt>
                <c:pt idx="11002">
                  <c:v>0</c:v>
                </c:pt>
                <c:pt idx="11003">
                  <c:v>8.9605734767043196E-4</c:v>
                </c:pt>
                <c:pt idx="11004">
                  <c:v>2.3199023199023172E-2</c:v>
                </c:pt>
                <c:pt idx="11005">
                  <c:v>1.0860484544695154E-2</c:v>
                </c:pt>
                <c:pt idx="11006">
                  <c:v>3.6691383028011525E-2</c:v>
                </c:pt>
                <c:pt idx="11007">
                  <c:v>2.6990553306352656E-4</c:v>
                </c:pt>
                <c:pt idx="11008">
                  <c:v>3.5076923076923019E-2</c:v>
                </c:pt>
                <c:pt idx="11009">
                  <c:v>7.303704207728981E-2</c:v>
                </c:pt>
                <c:pt idx="11010">
                  <c:v>1.79199575230638E-3</c:v>
                </c:pt>
                <c:pt idx="11011">
                  <c:v>1.1753950633408203E-3</c:v>
                </c:pt>
                <c:pt idx="11012">
                  <c:v>4.8166119594678422E-4</c:v>
                </c:pt>
                <c:pt idx="11013">
                  <c:v>1.003935274451971E-3</c:v>
                </c:pt>
                <c:pt idx="11014">
                  <c:v>1.9035842206574804E-3</c:v>
                </c:pt>
                <c:pt idx="11015">
                  <c:v>1.0635034257081455E-2</c:v>
                </c:pt>
                <c:pt idx="11016">
                  <c:v>2.3319200484554808E-2</c:v>
                </c:pt>
                <c:pt idx="11017">
                  <c:v>5.2107693442920822E-2</c:v>
                </c:pt>
                <c:pt idx="11018">
                  <c:v>1.6004495504495335E-2</c:v>
                </c:pt>
                <c:pt idx="11019">
                  <c:v>2.4596954769369171E-3</c:v>
                </c:pt>
                <c:pt idx="11020">
                  <c:v>2.7287328056558809E-2</c:v>
                </c:pt>
                <c:pt idx="11021">
                  <c:v>5.5363355856092654E-6</c:v>
                </c:pt>
                <c:pt idx="11022">
                  <c:v>4.8166119594678422E-4</c:v>
                </c:pt>
                <c:pt idx="11023">
                  <c:v>6.1454293737771293E-4</c:v>
                </c:pt>
                <c:pt idx="11024">
                  <c:v>1.4083477498111698E-2</c:v>
                </c:pt>
                <c:pt idx="11025">
                  <c:v>2.1698342979342849E-4</c:v>
                </c:pt>
                <c:pt idx="11026">
                  <c:v>6.1454293737771293E-4</c:v>
                </c:pt>
                <c:pt idx="11027">
                  <c:v>6.8740783026497582E-3</c:v>
                </c:pt>
                <c:pt idx="11028">
                  <c:v>6.1621683329414704E-3</c:v>
                </c:pt>
                <c:pt idx="11029">
                  <c:v>3.2824318538597831E-4</c:v>
                </c:pt>
                <c:pt idx="11030">
                  <c:v>7.8447193831896324E-5</c:v>
                </c:pt>
                <c:pt idx="11031">
                  <c:v>6.1454293737771293E-4</c:v>
                </c:pt>
                <c:pt idx="11032">
                  <c:v>1.0635034257081455E-2</c:v>
                </c:pt>
                <c:pt idx="11033">
                  <c:v>1.1835824603204171E-2</c:v>
                </c:pt>
                <c:pt idx="11034">
                  <c:v>8.3787180561364124E-4</c:v>
                </c:pt>
                <c:pt idx="11035">
                  <c:v>0.18420897284533644</c:v>
                </c:pt>
                <c:pt idx="11036">
                  <c:v>2.66666666666668E-2</c:v>
                </c:pt>
                <c:pt idx="11037">
                  <c:v>1.0416666666666938E-2</c:v>
                </c:pt>
                <c:pt idx="11038">
                  <c:v>0.10911345233713636</c:v>
                </c:pt>
                <c:pt idx="11039">
                  <c:v>7.4922600619195734E-3</c:v>
                </c:pt>
                <c:pt idx="11040">
                  <c:v>1.6046213093709905E-2</c:v>
                </c:pt>
                <c:pt idx="11041">
                  <c:v>1.5851393188854451E-2</c:v>
                </c:pt>
                <c:pt idx="11042">
                  <c:v>5.7610241820768043E-2</c:v>
                </c:pt>
                <c:pt idx="11043">
                  <c:v>1.5679442508710839E-2</c:v>
                </c:pt>
                <c:pt idx="11044">
                  <c:v>1.0416666666666938E-2</c:v>
                </c:pt>
                <c:pt idx="11045">
                  <c:v>3.2258064516129087E-2</c:v>
                </c:pt>
                <c:pt idx="11046">
                  <c:v>2.06625683060109E-2</c:v>
                </c:pt>
                <c:pt idx="11047">
                  <c:v>5.8650008676036675E-2</c:v>
                </c:pt>
                <c:pt idx="11048">
                  <c:v>5.4939466838780378E-2</c:v>
                </c:pt>
                <c:pt idx="11049">
                  <c:v>7.3970350978661854E-3</c:v>
                </c:pt>
                <c:pt idx="11050">
                  <c:v>2.8819913030439341E-2</c:v>
                </c:pt>
                <c:pt idx="11051">
                  <c:v>1.6421052631579034E-2</c:v>
                </c:pt>
                <c:pt idx="11052">
                  <c:v>4.4230180593817066E-2</c:v>
                </c:pt>
                <c:pt idx="11053">
                  <c:v>1.5748031496063096E-2</c:v>
                </c:pt>
                <c:pt idx="11054">
                  <c:v>1.6203703703703606E-2</c:v>
                </c:pt>
                <c:pt idx="11055">
                  <c:v>1.5748031496063096E-2</c:v>
                </c:pt>
                <c:pt idx="11056">
                  <c:v>1.0416666666666938E-2</c:v>
                </c:pt>
                <c:pt idx="11057">
                  <c:v>1.0416666666666938E-2</c:v>
                </c:pt>
                <c:pt idx="11058">
                  <c:v>8.8757396449704717E-3</c:v>
                </c:pt>
                <c:pt idx="11059">
                  <c:v>1.0416666666666938E-2</c:v>
                </c:pt>
                <c:pt idx="11060">
                  <c:v>4.3744531933532539E-4</c:v>
                </c:pt>
                <c:pt idx="11061">
                  <c:v>2.1164021164021368E-2</c:v>
                </c:pt>
                <c:pt idx="11062">
                  <c:v>6.5104166666679814E-4</c:v>
                </c:pt>
                <c:pt idx="11063">
                  <c:v>2.3422377080913635E-2</c:v>
                </c:pt>
                <c:pt idx="11064">
                  <c:v>4.3715846994535582E-2</c:v>
                </c:pt>
                <c:pt idx="11065">
                  <c:v>8.8757396449705879E-3</c:v>
                </c:pt>
                <c:pt idx="11066">
                  <c:v>7.2580645161290175E-2</c:v>
                </c:pt>
                <c:pt idx="11067">
                  <c:v>1.9357336430511073E-4</c:v>
                </c:pt>
                <c:pt idx="11068">
                  <c:v>1.2135718484924835E-2</c:v>
                </c:pt>
                <c:pt idx="11069">
                  <c:v>9.6286009329488581E-3</c:v>
                </c:pt>
                <c:pt idx="11070">
                  <c:v>3.4954356534645306E-2</c:v>
                </c:pt>
                <c:pt idx="11071">
                  <c:v>3.7575228739394523E-5</c:v>
                </c:pt>
                <c:pt idx="11072">
                  <c:v>1.5511163337250276E-2</c:v>
                </c:pt>
                <c:pt idx="11073">
                  <c:v>1.1648711648711651E-2</c:v>
                </c:pt>
                <c:pt idx="11074">
                  <c:v>1.025163094128608E-2</c:v>
                </c:pt>
                <c:pt idx="11075">
                  <c:v>1.5447671697671247E-3</c:v>
                </c:pt>
                <c:pt idx="11076">
                  <c:v>2.6309495336043858E-2</c:v>
                </c:pt>
                <c:pt idx="11077">
                  <c:v>2.6309495336043858E-2</c:v>
                </c:pt>
                <c:pt idx="11078">
                  <c:v>1.025163094128608E-2</c:v>
                </c:pt>
                <c:pt idx="11079">
                  <c:v>2.3199023199023172E-2</c:v>
                </c:pt>
                <c:pt idx="11080">
                  <c:v>2.3199023199023172E-2</c:v>
                </c:pt>
                <c:pt idx="11081">
                  <c:v>3.264986287057643E-3</c:v>
                </c:pt>
                <c:pt idx="11082">
                  <c:v>4.7146401985111608E-2</c:v>
                </c:pt>
                <c:pt idx="11083">
                  <c:v>7.5529508727889081E-3</c:v>
                </c:pt>
                <c:pt idx="11084">
                  <c:v>1.0618552414218083E-2</c:v>
                </c:pt>
                <c:pt idx="11085">
                  <c:v>4.2776171197223704E-2</c:v>
                </c:pt>
                <c:pt idx="11086">
                  <c:v>7.7875010035439859E-3</c:v>
                </c:pt>
                <c:pt idx="11087">
                  <c:v>1.3638462612356793E-3</c:v>
                </c:pt>
                <c:pt idx="11088">
                  <c:v>1.0416666666666938E-2</c:v>
                </c:pt>
                <c:pt idx="11089">
                  <c:v>2.66666666666668E-2</c:v>
                </c:pt>
                <c:pt idx="11090">
                  <c:v>4.3744531933532539E-4</c:v>
                </c:pt>
                <c:pt idx="11091">
                  <c:v>3.7858422939068027E-2</c:v>
                </c:pt>
                <c:pt idx="11092">
                  <c:v>6.5104166666679814E-4</c:v>
                </c:pt>
                <c:pt idx="11093">
                  <c:v>6.9991251093613586E-3</c:v>
                </c:pt>
                <c:pt idx="11094">
                  <c:v>3.3251231527093673E-2</c:v>
                </c:pt>
                <c:pt idx="11095">
                  <c:v>1.0416666666666938E-2</c:v>
                </c:pt>
                <c:pt idx="11096">
                  <c:v>3.7858422939068027E-2</c:v>
                </c:pt>
                <c:pt idx="11097">
                  <c:v>2.66666666666668E-2</c:v>
                </c:pt>
                <c:pt idx="11098">
                  <c:v>2.7322404371585415E-3</c:v>
                </c:pt>
                <c:pt idx="11099">
                  <c:v>3.3094017094026639E-4</c:v>
                </c:pt>
                <c:pt idx="11100">
                  <c:v>6.5104166666679814E-4</c:v>
                </c:pt>
                <c:pt idx="11101">
                  <c:v>0</c:v>
                </c:pt>
                <c:pt idx="11102">
                  <c:v>1.0416666666666938E-2</c:v>
                </c:pt>
                <c:pt idx="11103">
                  <c:v>3.5433070866141662E-2</c:v>
                </c:pt>
                <c:pt idx="11104">
                  <c:v>4.1666666666666874E-3</c:v>
                </c:pt>
                <c:pt idx="11105">
                  <c:v>6.5104166666679814E-4</c:v>
                </c:pt>
                <c:pt idx="11106">
                  <c:v>2.976190476190496E-3</c:v>
                </c:pt>
                <c:pt idx="11107">
                  <c:v>1.9899285250164463E-3</c:v>
                </c:pt>
                <c:pt idx="11108">
                  <c:v>2.016129032257999E-3</c:v>
                </c:pt>
                <c:pt idx="11109">
                  <c:v>1.6161616161616019E-2</c:v>
                </c:pt>
                <c:pt idx="11110">
                  <c:v>3.1610557926353786E-4</c:v>
                </c:pt>
                <c:pt idx="11111">
                  <c:v>2.1164021164021368E-2</c:v>
                </c:pt>
                <c:pt idx="11112">
                  <c:v>2.1164021164021368E-2</c:v>
                </c:pt>
                <c:pt idx="11113">
                  <c:v>1.3456362937331809E-3</c:v>
                </c:pt>
                <c:pt idx="11114">
                  <c:v>1.0416666666666938E-2</c:v>
                </c:pt>
                <c:pt idx="11115">
                  <c:v>2.5864707682889666E-2</c:v>
                </c:pt>
                <c:pt idx="11116">
                  <c:v>6.5104166666679814E-4</c:v>
                </c:pt>
                <c:pt idx="11117">
                  <c:v>1.0416666666666938E-2</c:v>
                </c:pt>
                <c:pt idx="11118">
                  <c:v>1.6203703703703606E-2</c:v>
                </c:pt>
                <c:pt idx="11119">
                  <c:v>1.6203703703703606E-2</c:v>
                </c:pt>
                <c:pt idx="11120">
                  <c:v>2.976190476190496E-3</c:v>
                </c:pt>
                <c:pt idx="11121">
                  <c:v>2.3437500000000038E-2</c:v>
                </c:pt>
                <c:pt idx="11122">
                  <c:v>2.3437500000000038E-2</c:v>
                </c:pt>
                <c:pt idx="11123">
                  <c:v>1.5748031496063096E-2</c:v>
                </c:pt>
                <c:pt idx="11124">
                  <c:v>5.7684973302822191E-3</c:v>
                </c:pt>
                <c:pt idx="11125">
                  <c:v>3.5241007718072086E-2</c:v>
                </c:pt>
                <c:pt idx="11126">
                  <c:v>6.9991251093613586E-3</c:v>
                </c:pt>
                <c:pt idx="11127">
                  <c:v>3.67965367965368E-2</c:v>
                </c:pt>
                <c:pt idx="11128">
                  <c:v>6.5104166666679814E-4</c:v>
                </c:pt>
                <c:pt idx="11129">
                  <c:v>2.1164021164021368E-2</c:v>
                </c:pt>
                <c:pt idx="11130">
                  <c:v>4.9586776859504245E-2</c:v>
                </c:pt>
                <c:pt idx="11131">
                  <c:v>2.4071738040286335E-3</c:v>
                </c:pt>
                <c:pt idx="11132">
                  <c:v>1.0444444444444315E-2</c:v>
                </c:pt>
                <c:pt idx="11133">
                  <c:v>1.0444444444444315E-2</c:v>
                </c:pt>
                <c:pt idx="11134">
                  <c:v>6.751250249362005E-2</c:v>
                </c:pt>
                <c:pt idx="11135">
                  <c:v>1.0444444444444315E-2</c:v>
                </c:pt>
                <c:pt idx="11136">
                  <c:v>5.5489114479518199E-3</c:v>
                </c:pt>
                <c:pt idx="11137">
                  <c:v>3.6250951144568055E-2</c:v>
                </c:pt>
                <c:pt idx="11138">
                  <c:v>1.2487512487511664E-3</c:v>
                </c:pt>
                <c:pt idx="11139">
                  <c:v>1.0635034257081455E-2</c:v>
                </c:pt>
                <c:pt idx="11140">
                  <c:v>5.3280053280077089E-4</c:v>
                </c:pt>
                <c:pt idx="11141">
                  <c:v>2.1080806712547868E-2</c:v>
                </c:pt>
                <c:pt idx="11142">
                  <c:v>3.9934075230080154E-3</c:v>
                </c:pt>
                <c:pt idx="11143">
                  <c:v>1.6795049999644943E-2</c:v>
                </c:pt>
                <c:pt idx="11144">
                  <c:v>1.0635034257081455E-2</c:v>
                </c:pt>
                <c:pt idx="11145">
                  <c:v>1.0635034257081455E-2</c:v>
                </c:pt>
                <c:pt idx="11146">
                  <c:v>1.6079158936301841E-2</c:v>
                </c:pt>
                <c:pt idx="11147">
                  <c:v>1.0635034257081455E-2</c:v>
                </c:pt>
                <c:pt idx="11148">
                  <c:v>1.0635034257081455E-2</c:v>
                </c:pt>
                <c:pt idx="11149">
                  <c:v>6.1454293737771293E-4</c:v>
                </c:pt>
                <c:pt idx="11150">
                  <c:v>7.5641412352193006E-3</c:v>
                </c:pt>
                <c:pt idx="11151">
                  <c:v>1.0353753235547858E-2</c:v>
                </c:pt>
                <c:pt idx="11152">
                  <c:v>2.4175270712666896E-2</c:v>
                </c:pt>
                <c:pt idx="11153">
                  <c:v>7.9576117995366414E-4</c:v>
                </c:pt>
                <c:pt idx="11154">
                  <c:v>2.796801626261725E-3</c:v>
                </c:pt>
                <c:pt idx="11155">
                  <c:v>7.3868882733149812E-3</c:v>
                </c:pt>
                <c:pt idx="11156">
                  <c:v>2.5219844035175125E-2</c:v>
                </c:pt>
                <c:pt idx="11157">
                  <c:v>4.5784904348617945E-7</c:v>
                </c:pt>
                <c:pt idx="11158">
                  <c:v>2.960526315789503E-2</c:v>
                </c:pt>
                <c:pt idx="11159">
                  <c:v>1.2484573613064969E-2</c:v>
                </c:pt>
                <c:pt idx="11160">
                  <c:v>1.4305176609530457E-2</c:v>
                </c:pt>
                <c:pt idx="11161">
                  <c:v>2.3437500000000038E-2</c:v>
                </c:pt>
                <c:pt idx="11162">
                  <c:v>6.5104166666679814E-4</c:v>
                </c:pt>
                <c:pt idx="11163">
                  <c:v>6.5104166666679814E-4</c:v>
                </c:pt>
                <c:pt idx="11164">
                  <c:v>1.4939309056956177E-2</c:v>
                </c:pt>
                <c:pt idx="11165">
                  <c:v>3.5433070866141662E-2</c:v>
                </c:pt>
                <c:pt idx="11166">
                  <c:v>3.5433070866141662E-2</c:v>
                </c:pt>
                <c:pt idx="11167">
                  <c:v>5.8942676319901867E-3</c:v>
                </c:pt>
                <c:pt idx="11168">
                  <c:v>2.086438152011905E-2</c:v>
                </c:pt>
                <c:pt idx="11169">
                  <c:v>1.0263929618768076E-2</c:v>
                </c:pt>
                <c:pt idx="11170">
                  <c:v>3.1914987667199519E-3</c:v>
                </c:pt>
                <c:pt idx="11171">
                  <c:v>4.4604352004731429E-3</c:v>
                </c:pt>
                <c:pt idx="11172">
                  <c:v>1.0416666666666938E-2</c:v>
                </c:pt>
                <c:pt idx="11173">
                  <c:v>1.0416666666666938E-2</c:v>
                </c:pt>
                <c:pt idx="11174">
                  <c:v>2.5573443755261934E-2</c:v>
                </c:pt>
                <c:pt idx="11175">
                  <c:v>1.5748031496063096E-2</c:v>
                </c:pt>
                <c:pt idx="11176">
                  <c:v>8.9605734767043196E-4</c:v>
                </c:pt>
                <c:pt idx="11177">
                  <c:v>4.8166119594678422E-4</c:v>
                </c:pt>
                <c:pt idx="11178">
                  <c:v>0.21554252199413479</c:v>
                </c:pt>
                <c:pt idx="11179">
                  <c:v>6.5104166666679814E-4</c:v>
                </c:pt>
                <c:pt idx="11180">
                  <c:v>1.9718663652348666E-2</c:v>
                </c:pt>
                <c:pt idx="11181">
                  <c:v>4.3744531933532539E-4</c:v>
                </c:pt>
                <c:pt idx="11182">
                  <c:v>4.3744531933532539E-4</c:v>
                </c:pt>
                <c:pt idx="11183">
                  <c:v>2.0923076923076878E-2</c:v>
                </c:pt>
                <c:pt idx="11184">
                  <c:v>3.8305920658873168E-4</c:v>
                </c:pt>
                <c:pt idx="11185">
                  <c:v>0.21052631578947356</c:v>
                </c:pt>
                <c:pt idx="11186">
                  <c:v>6.147540983606598E-3</c:v>
                </c:pt>
                <c:pt idx="11187">
                  <c:v>1.0860484544695154E-2</c:v>
                </c:pt>
                <c:pt idx="11188">
                  <c:v>2.3199023199023172E-2</c:v>
                </c:pt>
                <c:pt idx="11189">
                  <c:v>0.47901950990186293</c:v>
                </c:pt>
                <c:pt idx="11190">
                  <c:v>4.7384615384615261E-2</c:v>
                </c:pt>
                <c:pt idx="11191">
                  <c:v>1.6112919338532523E-6</c:v>
                </c:pt>
                <c:pt idx="11192">
                  <c:v>1.0635034257081455E-2</c:v>
                </c:pt>
                <c:pt idx="11193">
                  <c:v>2.3319200484554808E-2</c:v>
                </c:pt>
                <c:pt idx="11194">
                  <c:v>4.7384615384615261E-2</c:v>
                </c:pt>
                <c:pt idx="11195">
                  <c:v>0.11105769230769234</c:v>
                </c:pt>
                <c:pt idx="11196">
                  <c:v>0.15686274509803916</c:v>
                </c:pt>
                <c:pt idx="11197">
                  <c:v>9.5796676441837841E-2</c:v>
                </c:pt>
                <c:pt idx="11198">
                  <c:v>4.7619047619047589E-2</c:v>
                </c:pt>
                <c:pt idx="11199">
                  <c:v>2.1164021164021368E-2</c:v>
                </c:pt>
                <c:pt idx="11200">
                  <c:v>0.15686274509803916</c:v>
                </c:pt>
                <c:pt idx="11201">
                  <c:v>2.3437500000000038E-2</c:v>
                </c:pt>
                <c:pt idx="11202">
                  <c:v>1.0416666666666938E-2</c:v>
                </c:pt>
                <c:pt idx="11203">
                  <c:v>3.2258064516129087E-2</c:v>
                </c:pt>
                <c:pt idx="11204">
                  <c:v>2.3437500000000038E-2</c:v>
                </c:pt>
                <c:pt idx="11205">
                  <c:v>2.6666666666666613E-2</c:v>
                </c:pt>
                <c:pt idx="11206">
                  <c:v>4.3744531933532539E-4</c:v>
                </c:pt>
                <c:pt idx="11207">
                  <c:v>2.3069679849340892E-2</c:v>
                </c:pt>
                <c:pt idx="11208">
                  <c:v>4.3744531933532539E-4</c:v>
                </c:pt>
                <c:pt idx="11209">
                  <c:v>1.5679442508710839E-2</c:v>
                </c:pt>
                <c:pt idx="11210">
                  <c:v>2.3437500000000038E-2</c:v>
                </c:pt>
                <c:pt idx="11211">
                  <c:v>2.3437500000000038E-2</c:v>
                </c:pt>
                <c:pt idx="11212">
                  <c:v>3.484553723788203E-3</c:v>
                </c:pt>
                <c:pt idx="11213">
                  <c:v>5.7836899942167346E-4</c:v>
                </c:pt>
                <c:pt idx="11214">
                  <c:v>5.8312481878027367E-3</c:v>
                </c:pt>
                <c:pt idx="11215">
                  <c:v>0.16521739130434782</c:v>
                </c:pt>
                <c:pt idx="11216">
                  <c:v>4.7146401985111608E-2</c:v>
                </c:pt>
                <c:pt idx="11217">
                  <c:v>4.7146401985111608E-2</c:v>
                </c:pt>
                <c:pt idx="11218">
                  <c:v>3.264986287057643E-3</c:v>
                </c:pt>
                <c:pt idx="11219">
                  <c:v>8.4134615384615433E-2</c:v>
                </c:pt>
                <c:pt idx="11220">
                  <c:v>8.1487140310670062E-3</c:v>
                </c:pt>
                <c:pt idx="11221">
                  <c:v>1.5679442508710839E-2</c:v>
                </c:pt>
                <c:pt idx="11222">
                  <c:v>1.0416666666666938E-2</c:v>
                </c:pt>
                <c:pt idx="11223">
                  <c:v>1.0416666666666938E-2</c:v>
                </c:pt>
                <c:pt idx="11224">
                  <c:v>7.2580645161290175E-2</c:v>
                </c:pt>
                <c:pt idx="11225">
                  <c:v>1.3355460723881862E-2</c:v>
                </c:pt>
                <c:pt idx="11226">
                  <c:v>1.5679442508710839E-2</c:v>
                </c:pt>
                <c:pt idx="11227">
                  <c:v>4.3744531933532539E-4</c:v>
                </c:pt>
                <c:pt idx="11228">
                  <c:v>4.9554781262098134E-2</c:v>
                </c:pt>
                <c:pt idx="11229">
                  <c:v>1.4939309056956177E-2</c:v>
                </c:pt>
                <c:pt idx="11230">
                  <c:v>1.3227513227514738E-3</c:v>
                </c:pt>
                <c:pt idx="11231">
                  <c:v>1.3888888888888959E-2</c:v>
                </c:pt>
                <c:pt idx="11232">
                  <c:v>4.9100823761457246E-2</c:v>
                </c:pt>
                <c:pt idx="11233">
                  <c:v>4.1342103052198251E-2</c:v>
                </c:pt>
                <c:pt idx="11234">
                  <c:v>6.2630511261576621E-2</c:v>
                </c:pt>
                <c:pt idx="11235">
                  <c:v>2.7620055466355233E-2</c:v>
                </c:pt>
                <c:pt idx="11236">
                  <c:v>5.799404170804435E-3</c:v>
                </c:pt>
                <c:pt idx="11237">
                  <c:v>6.6370213048409278E-4</c:v>
                </c:pt>
                <c:pt idx="11238">
                  <c:v>2.1169061416738944E-3</c:v>
                </c:pt>
                <c:pt idx="11239">
                  <c:v>2.1169061416738944E-3</c:v>
                </c:pt>
                <c:pt idx="11240">
                  <c:v>2.0923076923076878E-2</c:v>
                </c:pt>
                <c:pt idx="11241">
                  <c:v>7.0816351789803E-2</c:v>
                </c:pt>
                <c:pt idx="11242">
                  <c:v>6.1454293737771293E-4</c:v>
                </c:pt>
                <c:pt idx="11243">
                  <c:v>6.1454293737771293E-4</c:v>
                </c:pt>
                <c:pt idx="11244">
                  <c:v>1.133317901610611E-2</c:v>
                </c:pt>
                <c:pt idx="11245">
                  <c:v>6.1454293737771293E-4</c:v>
                </c:pt>
                <c:pt idx="11246">
                  <c:v>3.8748137108792935E-2</c:v>
                </c:pt>
                <c:pt idx="11247">
                  <c:v>2.3437500000000038E-2</c:v>
                </c:pt>
                <c:pt idx="11248">
                  <c:v>0.21368737158210846</c:v>
                </c:pt>
                <c:pt idx="11249">
                  <c:v>3.5433070866141662E-2</c:v>
                </c:pt>
                <c:pt idx="11250">
                  <c:v>1.5748031496063096E-2</c:v>
                </c:pt>
                <c:pt idx="11251">
                  <c:v>6.5104166666679814E-4</c:v>
                </c:pt>
                <c:pt idx="11252">
                  <c:v>6.6666666666668883E-3</c:v>
                </c:pt>
                <c:pt idx="11253">
                  <c:v>1.0416666666666938E-2</c:v>
                </c:pt>
                <c:pt idx="11254">
                  <c:v>4.7619047619047589E-2</c:v>
                </c:pt>
                <c:pt idx="11255">
                  <c:v>1.1579818031431139E-2</c:v>
                </c:pt>
                <c:pt idx="11256">
                  <c:v>2.016129032257999E-3</c:v>
                </c:pt>
                <c:pt idx="11257">
                  <c:v>2.016129032257999E-3</c:v>
                </c:pt>
                <c:pt idx="11258">
                  <c:v>0.18103448275862072</c:v>
                </c:pt>
                <c:pt idx="11259">
                  <c:v>1.0416666666666938E-2</c:v>
                </c:pt>
                <c:pt idx="11260">
                  <c:v>1.1071802935010554E-2</c:v>
                </c:pt>
                <c:pt idx="11261">
                  <c:v>1.5748031496063096E-2</c:v>
                </c:pt>
                <c:pt idx="11262">
                  <c:v>8.1144565449499557E-3</c:v>
                </c:pt>
                <c:pt idx="11263">
                  <c:v>1.2184508268059195E-2</c:v>
                </c:pt>
                <c:pt idx="11264">
                  <c:v>3.5433070866141662E-2</c:v>
                </c:pt>
                <c:pt idx="11265">
                  <c:v>1.0416666666666938E-2</c:v>
                </c:pt>
                <c:pt idx="11266">
                  <c:v>3.2258064516129087E-2</c:v>
                </c:pt>
                <c:pt idx="11267">
                  <c:v>6.9991251093613586E-3</c:v>
                </c:pt>
                <c:pt idx="11268">
                  <c:v>1.0416666666666938E-2</c:v>
                </c:pt>
                <c:pt idx="11269">
                  <c:v>2.2760896779337703E-4</c:v>
                </c:pt>
                <c:pt idx="11270">
                  <c:v>1.5748031496063096E-2</c:v>
                </c:pt>
                <c:pt idx="11271">
                  <c:v>2.9137529137529011E-2</c:v>
                </c:pt>
                <c:pt idx="11272">
                  <c:v>1.0028490028490033E-2</c:v>
                </c:pt>
                <c:pt idx="11273">
                  <c:v>1.0028490028490033E-2</c:v>
                </c:pt>
                <c:pt idx="11274">
                  <c:v>4.496519651965205E-2</c:v>
                </c:pt>
                <c:pt idx="11275">
                  <c:v>1.0028490028490033E-2</c:v>
                </c:pt>
                <c:pt idx="11276">
                  <c:v>1.5172413793103631E-2</c:v>
                </c:pt>
                <c:pt idx="11277">
                  <c:v>2.976190476190496E-3</c:v>
                </c:pt>
                <c:pt idx="11278">
                  <c:v>1.0416666666666938E-2</c:v>
                </c:pt>
                <c:pt idx="11279">
                  <c:v>1.3831967213114787E-2</c:v>
                </c:pt>
                <c:pt idx="11280">
                  <c:v>3.1233732431025715E-3</c:v>
                </c:pt>
                <c:pt idx="11281">
                  <c:v>2.1164021164021368E-2</c:v>
                </c:pt>
                <c:pt idx="11282">
                  <c:v>8.9605734767043196E-4</c:v>
                </c:pt>
                <c:pt idx="11283">
                  <c:v>2.3437500000000038E-2</c:v>
                </c:pt>
                <c:pt idx="11284">
                  <c:v>6.5104166666679814E-4</c:v>
                </c:pt>
                <c:pt idx="11285">
                  <c:v>4.3744531933532539E-4</c:v>
                </c:pt>
                <c:pt idx="11286">
                  <c:v>2.3437500000000038E-2</c:v>
                </c:pt>
                <c:pt idx="11287">
                  <c:v>1.1459129106187558E-3</c:v>
                </c:pt>
                <c:pt idx="11288">
                  <c:v>3.5807402610679548E-3</c:v>
                </c:pt>
                <c:pt idx="11289">
                  <c:v>2.2952853598014817E-2</c:v>
                </c:pt>
                <c:pt idx="11290">
                  <c:v>5.7318649210540987E-2</c:v>
                </c:pt>
                <c:pt idx="11291">
                  <c:v>3.5807402610679548E-3</c:v>
                </c:pt>
                <c:pt idx="11292">
                  <c:v>1.2993762993760356E-3</c:v>
                </c:pt>
                <c:pt idx="11293">
                  <c:v>5.2192493242188914E-2</c:v>
                </c:pt>
                <c:pt idx="11294">
                  <c:v>9.4572608099411995E-3</c:v>
                </c:pt>
                <c:pt idx="11295">
                  <c:v>1.1333914559720775E-2</c:v>
                </c:pt>
                <c:pt idx="11296">
                  <c:v>6.3384209725667734E-4</c:v>
                </c:pt>
                <c:pt idx="11297">
                  <c:v>1.1514473052934779E-2</c:v>
                </c:pt>
                <c:pt idx="11298">
                  <c:v>1.1514473052934779E-2</c:v>
                </c:pt>
                <c:pt idx="11299">
                  <c:v>1.1333914559720775E-2</c:v>
                </c:pt>
                <c:pt idx="11300">
                  <c:v>1.1514473052934779E-2</c:v>
                </c:pt>
                <c:pt idx="11301">
                  <c:v>1.2993762993760356E-3</c:v>
                </c:pt>
                <c:pt idx="11302">
                  <c:v>1.713909030982181E-2</c:v>
                </c:pt>
                <c:pt idx="11303">
                  <c:v>2.3039432875498308E-2</c:v>
                </c:pt>
                <c:pt idx="11304">
                  <c:v>4.3987580698107022E-2</c:v>
                </c:pt>
                <c:pt idx="11305">
                  <c:v>3.5807402610679548E-3</c:v>
                </c:pt>
                <c:pt idx="11306">
                  <c:v>9.6688416444015834E-3</c:v>
                </c:pt>
                <c:pt idx="11307">
                  <c:v>1.2993762993760356E-3</c:v>
                </c:pt>
                <c:pt idx="11308">
                  <c:v>3.9134156781213915E-3</c:v>
                </c:pt>
                <c:pt idx="11309">
                  <c:v>2.3039432875498308E-2</c:v>
                </c:pt>
                <c:pt idx="11310">
                  <c:v>6.3384209725667734E-4</c:v>
                </c:pt>
                <c:pt idx="11311">
                  <c:v>3.5961117042197968E-2</c:v>
                </c:pt>
                <c:pt idx="11312">
                  <c:v>1.3054830287208905E-3</c:v>
                </c:pt>
                <c:pt idx="11313">
                  <c:v>8.9605734767043196E-4</c:v>
                </c:pt>
                <c:pt idx="11314">
                  <c:v>1.0976702508960743E-2</c:v>
                </c:pt>
                <c:pt idx="11315">
                  <c:v>6.147540983606598E-3</c:v>
                </c:pt>
                <c:pt idx="11316">
                  <c:v>2.3437500000000038E-2</c:v>
                </c:pt>
                <c:pt idx="11317">
                  <c:v>1.0937366487225425E-2</c:v>
                </c:pt>
                <c:pt idx="11318">
                  <c:v>1.0937366487225425E-2</c:v>
                </c:pt>
                <c:pt idx="11319">
                  <c:v>2.6205450733739476E-4</c:v>
                </c:pt>
                <c:pt idx="11320">
                  <c:v>2.976190476190496E-3</c:v>
                </c:pt>
                <c:pt idx="11321">
                  <c:v>5.1696146287275495E-3</c:v>
                </c:pt>
                <c:pt idx="11322">
                  <c:v>1.5957446808510675E-2</c:v>
                </c:pt>
                <c:pt idx="11323">
                  <c:v>6.6920091866635419E-3</c:v>
                </c:pt>
                <c:pt idx="11324">
                  <c:v>0</c:v>
                </c:pt>
                <c:pt idx="11325">
                  <c:v>2.3011176857330728E-3</c:v>
                </c:pt>
                <c:pt idx="11326">
                  <c:v>4.3744531933532539E-4</c:v>
                </c:pt>
                <c:pt idx="11327">
                  <c:v>8.3184789067137404E-4</c:v>
                </c:pt>
                <c:pt idx="11328">
                  <c:v>1.476258660443814E-2</c:v>
                </c:pt>
                <c:pt idx="11329">
                  <c:v>4.2441218911805362E-4</c:v>
                </c:pt>
                <c:pt idx="11330">
                  <c:v>2.0796197266785419E-2</c:v>
                </c:pt>
                <c:pt idx="11331">
                  <c:v>2.3965141612200407E-2</c:v>
                </c:pt>
                <c:pt idx="11332">
                  <c:v>2.9654090375153203E-3</c:v>
                </c:pt>
                <c:pt idx="11333">
                  <c:v>3.8305920658873168E-4</c:v>
                </c:pt>
                <c:pt idx="11334">
                  <c:v>7.2148786831516027E-4</c:v>
                </c:pt>
                <c:pt idx="11335">
                  <c:v>7.4605451936872541E-2</c:v>
                </c:pt>
                <c:pt idx="11336">
                  <c:v>3.64145658263305E-2</c:v>
                </c:pt>
                <c:pt idx="11337">
                  <c:v>5.7561123997110261E-2</c:v>
                </c:pt>
                <c:pt idx="11338">
                  <c:v>6.9895704570626972E-3</c:v>
                </c:pt>
                <c:pt idx="11339">
                  <c:v>5.29014844804351E-4</c:v>
                </c:pt>
                <c:pt idx="11340">
                  <c:v>5.7836899942167346E-4</c:v>
                </c:pt>
                <c:pt idx="11341">
                  <c:v>2.2071307300509393E-2</c:v>
                </c:pt>
                <c:pt idx="11342">
                  <c:v>6.3263223725354648E-3</c:v>
                </c:pt>
                <c:pt idx="11343">
                  <c:v>2.1496900863414318E-5</c:v>
                </c:pt>
                <c:pt idx="11344">
                  <c:v>1.0860484544695154E-2</c:v>
                </c:pt>
                <c:pt idx="11345">
                  <c:v>5.1747014595311926E-2</c:v>
                </c:pt>
                <c:pt idx="11346">
                  <c:v>3.484553723788203E-3</c:v>
                </c:pt>
                <c:pt idx="11347">
                  <c:v>1.1703280900865094E-2</c:v>
                </c:pt>
                <c:pt idx="11348">
                  <c:v>1.0860484544695154E-2</c:v>
                </c:pt>
                <c:pt idx="11349">
                  <c:v>3.264986287057643E-3</c:v>
                </c:pt>
                <c:pt idx="11350">
                  <c:v>3.5076923076923019E-2</c:v>
                </c:pt>
                <c:pt idx="11351">
                  <c:v>1.0860484544695154E-2</c:v>
                </c:pt>
                <c:pt idx="11352">
                  <c:v>1.0611205432937245E-2</c:v>
                </c:pt>
                <c:pt idx="11353">
                  <c:v>2.7185732927359745E-2</c:v>
                </c:pt>
                <c:pt idx="11354">
                  <c:v>8.941176470588226E-2</c:v>
                </c:pt>
                <c:pt idx="11355">
                  <c:v>3.3765880217783996E-3</c:v>
                </c:pt>
                <c:pt idx="11356">
                  <c:v>4.1078305519906002E-4</c:v>
                </c:pt>
                <c:pt idx="11357">
                  <c:v>1.0388462532279149E-2</c:v>
                </c:pt>
                <c:pt idx="11358">
                  <c:v>5.6979504612224329E-4</c:v>
                </c:pt>
                <c:pt idx="11359">
                  <c:v>3.6727013297301373E-3</c:v>
                </c:pt>
                <c:pt idx="11360">
                  <c:v>3.6727013297301373E-3</c:v>
                </c:pt>
                <c:pt idx="11361">
                  <c:v>6.3593004769475214E-3</c:v>
                </c:pt>
                <c:pt idx="11362">
                  <c:v>2.2783113692204617E-2</c:v>
                </c:pt>
                <c:pt idx="11363">
                  <c:v>7.0670217729041579E-3</c:v>
                </c:pt>
                <c:pt idx="11364">
                  <c:v>4.898652911371517E-2</c:v>
                </c:pt>
                <c:pt idx="11365">
                  <c:v>1.1584262921160724E-3</c:v>
                </c:pt>
                <c:pt idx="11366">
                  <c:v>1.1206328279499017E-2</c:v>
                </c:pt>
                <c:pt idx="11367">
                  <c:v>4.898652911371517E-2</c:v>
                </c:pt>
                <c:pt idx="11368">
                  <c:v>7.4633456986398332E-3</c:v>
                </c:pt>
                <c:pt idx="11369">
                  <c:v>5.6979504612224329E-4</c:v>
                </c:pt>
                <c:pt idx="11370">
                  <c:v>3.7764284304076683E-2</c:v>
                </c:pt>
                <c:pt idx="11371">
                  <c:v>3.5679845708775415E-2</c:v>
                </c:pt>
                <c:pt idx="11372">
                  <c:v>2.3199023199023172E-2</c:v>
                </c:pt>
                <c:pt idx="11373">
                  <c:v>3.5076923076923019E-2</c:v>
                </c:pt>
                <c:pt idx="11374">
                  <c:v>2.6128172212896254E-2</c:v>
                </c:pt>
                <c:pt idx="11375">
                  <c:v>2.6128172212896254E-2</c:v>
                </c:pt>
                <c:pt idx="11376">
                  <c:v>2.3410125040306887E-2</c:v>
                </c:pt>
                <c:pt idx="11377">
                  <c:v>1.7646503067055307E-2</c:v>
                </c:pt>
                <c:pt idx="11378">
                  <c:v>4.7146401985111608E-2</c:v>
                </c:pt>
                <c:pt idx="11379">
                  <c:v>5.29014844804351E-4</c:v>
                </c:pt>
                <c:pt idx="11380">
                  <c:v>3.2951348383997901E-2</c:v>
                </c:pt>
                <c:pt idx="11381">
                  <c:v>6.7476383265857292E-3</c:v>
                </c:pt>
                <c:pt idx="11382">
                  <c:v>1.0860484544695154E-2</c:v>
                </c:pt>
                <c:pt idx="11383">
                  <c:v>3.264986287057643E-3</c:v>
                </c:pt>
                <c:pt idx="11384">
                  <c:v>4.8166119594678422E-4</c:v>
                </c:pt>
                <c:pt idx="11385">
                  <c:v>6.1454293737771293E-4</c:v>
                </c:pt>
                <c:pt idx="11386">
                  <c:v>1.9035842206574804E-3</c:v>
                </c:pt>
                <c:pt idx="11387">
                  <c:v>1.8038017882738511E-2</c:v>
                </c:pt>
                <c:pt idx="11388">
                  <c:v>9.7902901696005074E-2</c:v>
                </c:pt>
                <c:pt idx="11389">
                  <c:v>2.3076923076923002E-2</c:v>
                </c:pt>
                <c:pt idx="11390">
                  <c:v>5.796801764544311E-4</c:v>
                </c:pt>
                <c:pt idx="11391">
                  <c:v>3.69352869352886E-3</c:v>
                </c:pt>
                <c:pt idx="11392">
                  <c:v>1.1093333333333358E-2</c:v>
                </c:pt>
                <c:pt idx="11393">
                  <c:v>4.8832139520397725E-3</c:v>
                </c:pt>
                <c:pt idx="11394">
                  <c:v>1.3109651220350232E-3</c:v>
                </c:pt>
                <c:pt idx="11395">
                  <c:v>2.384313725490185E-2</c:v>
                </c:pt>
                <c:pt idx="11396">
                  <c:v>2.1822849807445383E-2</c:v>
                </c:pt>
                <c:pt idx="11397">
                  <c:v>2.2303702926308799E-2</c:v>
                </c:pt>
                <c:pt idx="11398">
                  <c:v>2.2303702926308799E-2</c:v>
                </c:pt>
                <c:pt idx="11399">
                  <c:v>5.0378704113224225E-2</c:v>
                </c:pt>
                <c:pt idx="11400">
                  <c:v>1.6235144312393888E-2</c:v>
                </c:pt>
                <c:pt idx="11401">
                  <c:v>1.3109651220350232E-3</c:v>
                </c:pt>
                <c:pt idx="11402">
                  <c:v>3.5256410256410152E-2</c:v>
                </c:pt>
                <c:pt idx="11403">
                  <c:v>6.1454293737771293E-4</c:v>
                </c:pt>
                <c:pt idx="11404">
                  <c:v>3.5256410256410152E-2</c:v>
                </c:pt>
                <c:pt idx="11405">
                  <c:v>1.0635034257081455E-2</c:v>
                </c:pt>
                <c:pt idx="11406">
                  <c:v>2.7348293345423883E-2</c:v>
                </c:pt>
                <c:pt idx="11407">
                  <c:v>3.5256410256410152E-2</c:v>
                </c:pt>
                <c:pt idx="11408">
                  <c:v>1.3227513227514738E-3</c:v>
                </c:pt>
                <c:pt idx="11409">
                  <c:v>2.3437500000000038E-2</c:v>
                </c:pt>
                <c:pt idx="11410">
                  <c:v>0</c:v>
                </c:pt>
                <c:pt idx="11411">
                  <c:v>2.3437500000000038E-2</c:v>
                </c:pt>
                <c:pt idx="11412">
                  <c:v>4.3744531933532539E-4</c:v>
                </c:pt>
                <c:pt idx="11413">
                  <c:v>2.3437500000000038E-2</c:v>
                </c:pt>
                <c:pt idx="11414">
                  <c:v>6.5104166666679814E-4</c:v>
                </c:pt>
                <c:pt idx="11415">
                  <c:v>1.3227513227514738E-3</c:v>
                </c:pt>
                <c:pt idx="11416">
                  <c:v>6.9991251093613586E-3</c:v>
                </c:pt>
                <c:pt idx="11417">
                  <c:v>1.0416666666666938E-2</c:v>
                </c:pt>
                <c:pt idx="11418">
                  <c:v>1.5748031496063096E-2</c:v>
                </c:pt>
                <c:pt idx="11419">
                  <c:v>4.3744531933532539E-4</c:v>
                </c:pt>
                <c:pt idx="11420">
                  <c:v>1.6203703703703606E-2</c:v>
                </c:pt>
                <c:pt idx="11421">
                  <c:v>1.303088803088806E-2</c:v>
                </c:pt>
                <c:pt idx="11422">
                  <c:v>2.4085224641037482E-2</c:v>
                </c:pt>
                <c:pt idx="11423">
                  <c:v>2.4085224641037482E-2</c:v>
                </c:pt>
                <c:pt idx="11424">
                  <c:v>7.0646620931252256E-3</c:v>
                </c:pt>
                <c:pt idx="11425">
                  <c:v>1.1437062660243823E-2</c:v>
                </c:pt>
                <c:pt idx="11426">
                  <c:v>1.0635034257081455E-2</c:v>
                </c:pt>
                <c:pt idx="11427">
                  <c:v>2.8731772429252474E-3</c:v>
                </c:pt>
                <c:pt idx="11428">
                  <c:v>1.0635034257081455E-2</c:v>
                </c:pt>
                <c:pt idx="11429">
                  <c:v>5.0330621759194331E-3</c:v>
                </c:pt>
                <c:pt idx="11430">
                  <c:v>6.1454293737771293E-4</c:v>
                </c:pt>
                <c:pt idx="11431">
                  <c:v>2.5800645635357059E-3</c:v>
                </c:pt>
                <c:pt idx="11432">
                  <c:v>1.2487512487511664E-3</c:v>
                </c:pt>
                <c:pt idx="11433">
                  <c:v>3.5256410256410152E-2</c:v>
                </c:pt>
                <c:pt idx="11434">
                  <c:v>7.4436222692037118E-3</c:v>
                </c:pt>
                <c:pt idx="11435">
                  <c:v>2.016129032257999E-3</c:v>
                </c:pt>
                <c:pt idx="11436">
                  <c:v>1.0416666666666938E-2</c:v>
                </c:pt>
                <c:pt idx="11437">
                  <c:v>6.238859180035747E-3</c:v>
                </c:pt>
                <c:pt idx="11438">
                  <c:v>1.3423033030876191E-2</c:v>
                </c:pt>
                <c:pt idx="11439">
                  <c:v>3.8305920658873168E-4</c:v>
                </c:pt>
                <c:pt idx="11440">
                  <c:v>2.2348526652687935E-3</c:v>
                </c:pt>
                <c:pt idx="11441">
                  <c:v>1.1165035719811575E-2</c:v>
                </c:pt>
                <c:pt idx="11442">
                  <c:v>2.4415314675681039E-2</c:v>
                </c:pt>
                <c:pt idx="11443">
                  <c:v>2.8280542986424254E-3</c:v>
                </c:pt>
                <c:pt idx="11444">
                  <c:v>7.0646620931252256E-3</c:v>
                </c:pt>
                <c:pt idx="11445">
                  <c:v>2.0923076923076878E-2</c:v>
                </c:pt>
                <c:pt idx="11446">
                  <c:v>1.3888888888888959E-2</c:v>
                </c:pt>
                <c:pt idx="11447">
                  <c:v>3.4722222222222398E-3</c:v>
                </c:pt>
                <c:pt idx="11448">
                  <c:v>6.9991251093613586E-3</c:v>
                </c:pt>
                <c:pt idx="11449">
                  <c:v>6.5104166666679814E-4</c:v>
                </c:pt>
                <c:pt idx="11450">
                  <c:v>6.5681444991790095E-3</c:v>
                </c:pt>
                <c:pt idx="11451">
                  <c:v>6.5104166666679814E-4</c:v>
                </c:pt>
                <c:pt idx="11452">
                  <c:v>2.3437500000000038E-2</c:v>
                </c:pt>
                <c:pt idx="11453">
                  <c:v>2.3437500000000038E-2</c:v>
                </c:pt>
                <c:pt idx="11454">
                  <c:v>1.6203703703703606E-2</c:v>
                </c:pt>
                <c:pt idx="11455">
                  <c:v>4.3744531933532539E-4</c:v>
                </c:pt>
                <c:pt idx="11456">
                  <c:v>2.1739130434782719E-2</c:v>
                </c:pt>
                <c:pt idx="11457">
                  <c:v>2.2038567493112875E-2</c:v>
                </c:pt>
                <c:pt idx="11458">
                  <c:v>3.5433070866141662E-2</c:v>
                </c:pt>
                <c:pt idx="11459">
                  <c:v>2.06625683060109E-2</c:v>
                </c:pt>
                <c:pt idx="11460">
                  <c:v>3.0131826741996361E-2</c:v>
                </c:pt>
                <c:pt idx="11461">
                  <c:v>6.6666666666667001E-3</c:v>
                </c:pt>
                <c:pt idx="11462">
                  <c:v>7.1282188363172084E-4</c:v>
                </c:pt>
                <c:pt idx="11463">
                  <c:v>6.5104166666679814E-4</c:v>
                </c:pt>
                <c:pt idx="11464">
                  <c:v>1.0976702508960743E-2</c:v>
                </c:pt>
                <c:pt idx="11465">
                  <c:v>1.3881658858233923E-3</c:v>
                </c:pt>
                <c:pt idx="11466">
                  <c:v>2.3437500000000038E-2</c:v>
                </c:pt>
                <c:pt idx="11467">
                  <c:v>1.3227513227514738E-3</c:v>
                </c:pt>
                <c:pt idx="11468">
                  <c:v>1.0416666666666938E-2</c:v>
                </c:pt>
                <c:pt idx="11469">
                  <c:v>6.5104166666679814E-4</c:v>
                </c:pt>
                <c:pt idx="11470">
                  <c:v>1.9290497737556461E-2</c:v>
                </c:pt>
                <c:pt idx="11471">
                  <c:v>6.072106261857189E-4</c:v>
                </c:pt>
                <c:pt idx="11472">
                  <c:v>2.0477479694805348E-3</c:v>
                </c:pt>
                <c:pt idx="11473">
                  <c:v>1.3054830287208905E-3</c:v>
                </c:pt>
                <c:pt idx="11474">
                  <c:v>4.1050903119862488E-4</c:v>
                </c:pt>
                <c:pt idx="11475">
                  <c:v>1.5748031496063096E-2</c:v>
                </c:pt>
                <c:pt idx="11476">
                  <c:v>6.9686411149826252E-3</c:v>
                </c:pt>
                <c:pt idx="11477">
                  <c:v>3.097173828881227E-3</c:v>
                </c:pt>
                <c:pt idx="11478">
                  <c:v>4.3744531933532539E-4</c:v>
                </c:pt>
                <c:pt idx="11479">
                  <c:v>3.5433070866141662E-2</c:v>
                </c:pt>
                <c:pt idx="11480">
                  <c:v>3.1249999999999962E-2</c:v>
                </c:pt>
                <c:pt idx="11481">
                  <c:v>1.4939309056956177E-2</c:v>
                </c:pt>
                <c:pt idx="11482">
                  <c:v>6.5104166666679814E-4</c:v>
                </c:pt>
                <c:pt idx="11483">
                  <c:v>7.0275897969807556E-3</c:v>
                </c:pt>
                <c:pt idx="11484">
                  <c:v>6.3492063492063813E-3</c:v>
                </c:pt>
                <c:pt idx="11485">
                  <c:v>1.6203703703703606E-2</c:v>
                </c:pt>
                <c:pt idx="11486">
                  <c:v>1.5986174119680317E-2</c:v>
                </c:pt>
                <c:pt idx="11487">
                  <c:v>6.9991251093613586E-3</c:v>
                </c:pt>
                <c:pt idx="11488">
                  <c:v>6.9686411149826252E-3</c:v>
                </c:pt>
                <c:pt idx="11489">
                  <c:v>1.3355460723881862E-2</c:v>
                </c:pt>
                <c:pt idx="11490">
                  <c:v>0</c:v>
                </c:pt>
                <c:pt idx="11491">
                  <c:v>4.3744531933532539E-4</c:v>
                </c:pt>
                <c:pt idx="11492">
                  <c:v>1.3227513227514738E-3</c:v>
                </c:pt>
                <c:pt idx="11493">
                  <c:v>3.5433070866141662E-2</c:v>
                </c:pt>
                <c:pt idx="11494">
                  <c:v>2.4154589371982158E-3</c:v>
                </c:pt>
                <c:pt idx="11495">
                  <c:v>2.976190476190496E-3</c:v>
                </c:pt>
                <c:pt idx="11496">
                  <c:v>2.976190476190496E-3</c:v>
                </c:pt>
                <c:pt idx="11497">
                  <c:v>1.0005265929436713E-2</c:v>
                </c:pt>
                <c:pt idx="11498">
                  <c:v>1.5748031496063096E-2</c:v>
                </c:pt>
                <c:pt idx="11499">
                  <c:v>1.5748031496063096E-2</c:v>
                </c:pt>
                <c:pt idx="11500">
                  <c:v>8.2236842105260497E-4</c:v>
                </c:pt>
                <c:pt idx="11501">
                  <c:v>2.976190476190496E-3</c:v>
                </c:pt>
                <c:pt idx="11502">
                  <c:v>6.1218243036437225E-4</c:v>
                </c:pt>
                <c:pt idx="11503">
                  <c:v>1.0835703643503729E-3</c:v>
                </c:pt>
                <c:pt idx="11504">
                  <c:v>3.0101285990668067E-2</c:v>
                </c:pt>
                <c:pt idx="11505">
                  <c:v>1.5342203044468481E-2</c:v>
                </c:pt>
                <c:pt idx="11506">
                  <c:v>8.1939228405599716E-3</c:v>
                </c:pt>
                <c:pt idx="11507">
                  <c:v>1.0416666666666938E-2</c:v>
                </c:pt>
                <c:pt idx="11508">
                  <c:v>3.5637918745532962E-4</c:v>
                </c:pt>
                <c:pt idx="11509">
                  <c:v>6.6666666666668883E-3</c:v>
                </c:pt>
                <c:pt idx="11510">
                  <c:v>6.6666666666668883E-3</c:v>
                </c:pt>
                <c:pt idx="11511">
                  <c:v>1.0416666666669065E-3</c:v>
                </c:pt>
                <c:pt idx="11512">
                  <c:v>6.9991251093613586E-3</c:v>
                </c:pt>
                <c:pt idx="11513">
                  <c:v>2.4390243902439174E-2</c:v>
                </c:pt>
                <c:pt idx="11514">
                  <c:v>1.8962848297213675E-2</c:v>
                </c:pt>
                <c:pt idx="11515">
                  <c:v>1.1437908496732126E-2</c:v>
                </c:pt>
                <c:pt idx="11516">
                  <c:v>1.084010840108398E-2</c:v>
                </c:pt>
                <c:pt idx="11517">
                  <c:v>1.316490779234613E-2</c:v>
                </c:pt>
                <c:pt idx="11518">
                  <c:v>4.0549486924857528E-3</c:v>
                </c:pt>
                <c:pt idx="11519">
                  <c:v>2.4390243902439174E-2</c:v>
                </c:pt>
                <c:pt idx="11520">
                  <c:v>1.3761467889908466E-2</c:v>
                </c:pt>
                <c:pt idx="11521">
                  <c:v>7.9365079365078892E-3</c:v>
                </c:pt>
                <c:pt idx="11522">
                  <c:v>2.4390243902439174E-2</c:v>
                </c:pt>
                <c:pt idx="11523">
                  <c:v>6.9444444444444033E-3</c:v>
                </c:pt>
                <c:pt idx="11524">
                  <c:v>6.3856960408699946E-4</c:v>
                </c:pt>
                <c:pt idx="11525">
                  <c:v>2.2038567493112997E-2</c:v>
                </c:pt>
                <c:pt idx="11526">
                  <c:v>3.0014578509539742E-4</c:v>
                </c:pt>
                <c:pt idx="11527">
                  <c:v>6.7750677506769365E-4</c:v>
                </c:pt>
                <c:pt idx="11528">
                  <c:v>6.7750677506769365E-4</c:v>
                </c:pt>
                <c:pt idx="11529">
                  <c:v>4.682721712538143E-3</c:v>
                </c:pt>
                <c:pt idx="11530">
                  <c:v>6.5104166666679814E-4</c:v>
                </c:pt>
                <c:pt idx="11531">
                  <c:v>6.3492063492063813E-3</c:v>
                </c:pt>
                <c:pt idx="11532">
                  <c:v>3.4722222222222398E-3</c:v>
                </c:pt>
                <c:pt idx="11533">
                  <c:v>1.5748031496063096E-2</c:v>
                </c:pt>
                <c:pt idx="11534">
                  <c:v>3.7467700258397893E-2</c:v>
                </c:pt>
                <c:pt idx="11535">
                  <c:v>6.6666666666667001E-3</c:v>
                </c:pt>
                <c:pt idx="11536">
                  <c:v>1.6203703703703606E-2</c:v>
                </c:pt>
                <c:pt idx="11537">
                  <c:v>4.1666666666666874E-3</c:v>
                </c:pt>
                <c:pt idx="11538">
                  <c:v>2.06625683060109E-2</c:v>
                </c:pt>
                <c:pt idx="11539">
                  <c:v>2.06625683060109E-2</c:v>
                </c:pt>
                <c:pt idx="11540">
                  <c:v>2.1164021164021368E-2</c:v>
                </c:pt>
                <c:pt idx="11541">
                  <c:v>1.5839074998023317E-4</c:v>
                </c:pt>
                <c:pt idx="11542">
                  <c:v>5.2400270453008676E-3</c:v>
                </c:pt>
                <c:pt idx="11543">
                  <c:v>2.238056088426023E-3</c:v>
                </c:pt>
                <c:pt idx="11544">
                  <c:v>1.0416666666666938E-2</c:v>
                </c:pt>
                <c:pt idx="11545">
                  <c:v>1.587301587301774E-3</c:v>
                </c:pt>
                <c:pt idx="11546">
                  <c:v>3.2258064516129087E-2</c:v>
                </c:pt>
                <c:pt idx="11547">
                  <c:v>2.3437500000000038E-2</c:v>
                </c:pt>
                <c:pt idx="11548">
                  <c:v>5.6570931244561201E-3</c:v>
                </c:pt>
                <c:pt idx="11549">
                  <c:v>2.3422377080913635E-2</c:v>
                </c:pt>
                <c:pt idx="11550">
                  <c:v>1.1544011544011593E-2</c:v>
                </c:pt>
                <c:pt idx="11551">
                  <c:v>2.6666666666666613E-2</c:v>
                </c:pt>
                <c:pt idx="11552">
                  <c:v>9.8619329388571764E-4</c:v>
                </c:pt>
                <c:pt idx="11553">
                  <c:v>2.3437500000000038E-2</c:v>
                </c:pt>
                <c:pt idx="11554">
                  <c:v>3.8940007361060056E-2</c:v>
                </c:pt>
                <c:pt idx="11555">
                  <c:v>3.8940007361060056E-2</c:v>
                </c:pt>
                <c:pt idx="11556">
                  <c:v>1.0618552414218083E-2</c:v>
                </c:pt>
                <c:pt idx="11557">
                  <c:v>3.264986287057643E-3</c:v>
                </c:pt>
                <c:pt idx="11558">
                  <c:v>1.3724010155760494E-5</c:v>
                </c:pt>
                <c:pt idx="11559">
                  <c:v>4.4573510811534656E-2</c:v>
                </c:pt>
                <c:pt idx="11560">
                  <c:v>8.4085954531299377E-3</c:v>
                </c:pt>
                <c:pt idx="11561">
                  <c:v>4.4573510811534656E-2</c:v>
                </c:pt>
                <c:pt idx="11562">
                  <c:v>3.1594902375301784E-2</c:v>
                </c:pt>
                <c:pt idx="11563">
                  <c:v>4.8759852587603736E-2</c:v>
                </c:pt>
                <c:pt idx="11564">
                  <c:v>4.4747496271041881E-3</c:v>
                </c:pt>
                <c:pt idx="11565">
                  <c:v>1.0860484544695154E-2</c:v>
                </c:pt>
                <c:pt idx="11566">
                  <c:v>4.9466188209011455E-3</c:v>
                </c:pt>
                <c:pt idx="11567">
                  <c:v>3.5076923076923019E-2</c:v>
                </c:pt>
                <c:pt idx="11568">
                  <c:v>2.3188959958949446E-2</c:v>
                </c:pt>
                <c:pt idx="11569">
                  <c:v>5.29014844804351E-4</c:v>
                </c:pt>
                <c:pt idx="11570">
                  <c:v>3.7189442711444518E-2</c:v>
                </c:pt>
                <c:pt idx="11571">
                  <c:v>1.0039680642540431E-3</c:v>
                </c:pt>
                <c:pt idx="11572">
                  <c:v>1.5340171248810626E-2</c:v>
                </c:pt>
                <c:pt idx="11573">
                  <c:v>1.5340171248810626E-2</c:v>
                </c:pt>
                <c:pt idx="11574">
                  <c:v>2.6128172212896254E-2</c:v>
                </c:pt>
                <c:pt idx="11575">
                  <c:v>1.0860484544695154E-2</c:v>
                </c:pt>
                <c:pt idx="11576">
                  <c:v>5.5425753740579566E-3</c:v>
                </c:pt>
                <c:pt idx="11577">
                  <c:v>2.2522522522522369E-2</c:v>
                </c:pt>
                <c:pt idx="11578">
                  <c:v>6.3801506424433557E-4</c:v>
                </c:pt>
                <c:pt idx="11579">
                  <c:v>2.2640332640331221E-3</c:v>
                </c:pt>
                <c:pt idx="11580">
                  <c:v>3.0288288288287742E-3</c:v>
                </c:pt>
                <c:pt idx="11581">
                  <c:v>2.6617404923496043E-3</c:v>
                </c:pt>
                <c:pt idx="11582">
                  <c:v>1.6657657657657747E-2</c:v>
                </c:pt>
                <c:pt idx="11583">
                  <c:v>1.9789280806230898E-3</c:v>
                </c:pt>
                <c:pt idx="11584">
                  <c:v>2.4262295081967235E-2</c:v>
                </c:pt>
                <c:pt idx="11585">
                  <c:v>1.6855096855096785E-2</c:v>
                </c:pt>
                <c:pt idx="11586">
                  <c:v>1.4310019110018952E-2</c:v>
                </c:pt>
                <c:pt idx="11587">
                  <c:v>1.1076650420912423E-2</c:v>
                </c:pt>
                <c:pt idx="11588">
                  <c:v>6.3801506424433557E-4</c:v>
                </c:pt>
                <c:pt idx="11589">
                  <c:v>6.6088730239676199E-3</c:v>
                </c:pt>
                <c:pt idx="11590">
                  <c:v>8.9011256578824423E-3</c:v>
                </c:pt>
                <c:pt idx="11591">
                  <c:v>1.5972015972035234E-4</c:v>
                </c:pt>
                <c:pt idx="11592">
                  <c:v>8.9011256578824423E-3</c:v>
                </c:pt>
                <c:pt idx="11593">
                  <c:v>5.6056056056112463E-5</c:v>
                </c:pt>
                <c:pt idx="11594">
                  <c:v>3.669421487603336E-2</c:v>
                </c:pt>
                <c:pt idx="11595">
                  <c:v>4.3294723294722125E-3</c:v>
                </c:pt>
                <c:pt idx="11596">
                  <c:v>1.9789280806230898E-3</c:v>
                </c:pt>
                <c:pt idx="11597">
                  <c:v>9.7949188858280165E-3</c:v>
                </c:pt>
                <c:pt idx="11598">
                  <c:v>2.016129032257999E-3</c:v>
                </c:pt>
                <c:pt idx="11599">
                  <c:v>2.3437500000000038E-2</c:v>
                </c:pt>
                <c:pt idx="11600">
                  <c:v>1.0175010175010308E-2</c:v>
                </c:pt>
                <c:pt idx="11601">
                  <c:v>7.9772079772078366E-4</c:v>
                </c:pt>
                <c:pt idx="11602">
                  <c:v>5.9624585940375192E-3</c:v>
                </c:pt>
                <c:pt idx="11603">
                  <c:v>2.4761904761904797E-2</c:v>
                </c:pt>
                <c:pt idx="11604">
                  <c:v>3.7084127993218835E-2</c:v>
                </c:pt>
                <c:pt idx="11605">
                  <c:v>9.944934895338988E-7</c:v>
                </c:pt>
                <c:pt idx="11606">
                  <c:v>1.9035842206574804E-3</c:v>
                </c:pt>
                <c:pt idx="11607">
                  <c:v>1.021598847685966E-3</c:v>
                </c:pt>
                <c:pt idx="11608">
                  <c:v>2.6399407044568297E-2</c:v>
                </c:pt>
                <c:pt idx="11609">
                  <c:v>3.5826757260662891E-3</c:v>
                </c:pt>
                <c:pt idx="11610">
                  <c:v>6.912845219296887E-3</c:v>
                </c:pt>
                <c:pt idx="11611">
                  <c:v>1.0635034257081455E-2</c:v>
                </c:pt>
                <c:pt idx="11612">
                  <c:v>3.5256410256410152E-2</c:v>
                </c:pt>
                <c:pt idx="11613">
                  <c:v>1.6079158936301841E-2</c:v>
                </c:pt>
                <c:pt idx="11614">
                  <c:v>1.3966296861033721E-2</c:v>
                </c:pt>
                <c:pt idx="11615">
                  <c:v>5.29014844804351E-4</c:v>
                </c:pt>
                <c:pt idx="11616">
                  <c:v>1.0860484544695154E-2</c:v>
                </c:pt>
                <c:pt idx="11617">
                  <c:v>1.7151187719652098E-5</c:v>
                </c:pt>
                <c:pt idx="11618">
                  <c:v>2.7322404371585415E-3</c:v>
                </c:pt>
                <c:pt idx="11619">
                  <c:v>4.3744531933532539E-4</c:v>
                </c:pt>
                <c:pt idx="11620">
                  <c:v>1.3774104683197297E-3</c:v>
                </c:pt>
                <c:pt idx="11621">
                  <c:v>8.676036786403832E-5</c:v>
                </c:pt>
                <c:pt idx="11622">
                  <c:v>2.016129032257999E-3</c:v>
                </c:pt>
                <c:pt idx="11623">
                  <c:v>5.0125313283205459E-3</c:v>
                </c:pt>
                <c:pt idx="11624">
                  <c:v>1.0976702508960743E-2</c:v>
                </c:pt>
                <c:pt idx="11625">
                  <c:v>2.1042667831658861E-2</c:v>
                </c:pt>
                <c:pt idx="11626">
                  <c:v>1.3888888888890522E-3</c:v>
                </c:pt>
                <c:pt idx="11627">
                  <c:v>1.0416666666666938E-2</c:v>
                </c:pt>
                <c:pt idx="11628">
                  <c:v>2.4822695035461018E-2</c:v>
                </c:pt>
                <c:pt idx="11629">
                  <c:v>7.5757575757576141E-3</c:v>
                </c:pt>
                <c:pt idx="11630">
                  <c:v>6.9991251093613586E-3</c:v>
                </c:pt>
                <c:pt idx="11631">
                  <c:v>3.7858422939068027E-2</c:v>
                </c:pt>
                <c:pt idx="11632">
                  <c:v>3.9447731755424325E-3</c:v>
                </c:pt>
                <c:pt idx="11633">
                  <c:v>4.6620046620049965E-4</c:v>
                </c:pt>
                <c:pt idx="11634">
                  <c:v>4.72334682861011E-3</c:v>
                </c:pt>
                <c:pt idx="11635">
                  <c:v>2.3437500000000038E-2</c:v>
                </c:pt>
                <c:pt idx="11636">
                  <c:v>2.66666666666668E-2</c:v>
                </c:pt>
                <c:pt idx="11637">
                  <c:v>9.1863517060368702E-3</c:v>
                </c:pt>
                <c:pt idx="11638">
                  <c:v>1.5748031496063096E-2</c:v>
                </c:pt>
                <c:pt idx="11639">
                  <c:v>1.0296789824349027E-2</c:v>
                </c:pt>
                <c:pt idx="11640">
                  <c:v>7.8480422813285468E-4</c:v>
                </c:pt>
                <c:pt idx="11641">
                  <c:v>7.8480422813285468E-4</c:v>
                </c:pt>
                <c:pt idx="11642">
                  <c:v>3.8305920658873168E-4</c:v>
                </c:pt>
                <c:pt idx="11643">
                  <c:v>2.6492311931080367E-4</c:v>
                </c:pt>
                <c:pt idx="11644">
                  <c:v>3.8305920658873168E-4</c:v>
                </c:pt>
                <c:pt idx="11645">
                  <c:v>1.0296789824349027E-2</c:v>
                </c:pt>
                <c:pt idx="11646">
                  <c:v>1.0779237730595383E-2</c:v>
                </c:pt>
                <c:pt idx="11647">
                  <c:v>1.3234608528726249E-2</c:v>
                </c:pt>
                <c:pt idx="11648">
                  <c:v>2.8280542986424254E-3</c:v>
                </c:pt>
                <c:pt idx="11649">
                  <c:v>3.8305920658873168E-4</c:v>
                </c:pt>
                <c:pt idx="11650">
                  <c:v>1.206636500754077E-3</c:v>
                </c:pt>
                <c:pt idx="11651">
                  <c:v>7.433742727860355E-4</c:v>
                </c:pt>
                <c:pt idx="11652">
                  <c:v>1.4533476903718916E-2</c:v>
                </c:pt>
                <c:pt idx="11653">
                  <c:v>2.4526488607701171E-4</c:v>
                </c:pt>
                <c:pt idx="11654">
                  <c:v>1.1452451292037683E-4</c:v>
                </c:pt>
                <c:pt idx="11655">
                  <c:v>2.4085224641037482E-2</c:v>
                </c:pt>
                <c:pt idx="11656">
                  <c:v>3.8499562721016388E-3</c:v>
                </c:pt>
                <c:pt idx="11657">
                  <c:v>7.2148786831516027E-4</c:v>
                </c:pt>
                <c:pt idx="11658">
                  <c:v>4.3744531933532539E-4</c:v>
                </c:pt>
                <c:pt idx="11659">
                  <c:v>7.1282188363172084E-4</c:v>
                </c:pt>
                <c:pt idx="11660">
                  <c:v>1.5748031496063096E-2</c:v>
                </c:pt>
                <c:pt idx="11661">
                  <c:v>3.5433070866141662E-2</c:v>
                </c:pt>
                <c:pt idx="11662">
                  <c:v>2.3437500000000038E-2</c:v>
                </c:pt>
                <c:pt idx="11663">
                  <c:v>6.5104166666679814E-4</c:v>
                </c:pt>
                <c:pt idx="11664">
                  <c:v>2.1164021164021368E-2</c:v>
                </c:pt>
                <c:pt idx="11665">
                  <c:v>2.976190476190496E-3</c:v>
                </c:pt>
                <c:pt idx="11666">
                  <c:v>1.0416666666666938E-2</c:v>
                </c:pt>
                <c:pt idx="11667">
                  <c:v>3.5433070866141662E-2</c:v>
                </c:pt>
                <c:pt idx="11668">
                  <c:v>0</c:v>
                </c:pt>
                <c:pt idx="11669">
                  <c:v>1.3227513227514738E-3</c:v>
                </c:pt>
                <c:pt idx="11670">
                  <c:v>3.9145176519638558E-2</c:v>
                </c:pt>
                <c:pt idx="11671">
                  <c:v>8.0342040969742495E-3</c:v>
                </c:pt>
                <c:pt idx="11672">
                  <c:v>3.0290565049923353E-3</c:v>
                </c:pt>
                <c:pt idx="11673">
                  <c:v>1.5567765567765486E-2</c:v>
                </c:pt>
                <c:pt idx="11674">
                  <c:v>3.8305920658873168E-4</c:v>
                </c:pt>
                <c:pt idx="11675">
                  <c:v>7.2148786831516027E-4</c:v>
                </c:pt>
                <c:pt idx="11676">
                  <c:v>7.2148786831516027E-4</c:v>
                </c:pt>
                <c:pt idx="11677">
                  <c:v>1.5567765567765486E-2</c:v>
                </c:pt>
                <c:pt idx="11678">
                  <c:v>3.5076923076923019E-2</c:v>
                </c:pt>
                <c:pt idx="11679">
                  <c:v>4.5735708749075552E-3</c:v>
                </c:pt>
                <c:pt idx="11680">
                  <c:v>3.9571256443223504E-3</c:v>
                </c:pt>
                <c:pt idx="11681">
                  <c:v>1.0860484544695154E-2</c:v>
                </c:pt>
                <c:pt idx="11682">
                  <c:v>3.5076923076923019E-2</c:v>
                </c:pt>
                <c:pt idx="11683">
                  <c:v>7.7225958962171496E-3</c:v>
                </c:pt>
                <c:pt idx="11684">
                  <c:v>1.0840468131236701E-3</c:v>
                </c:pt>
                <c:pt idx="11685">
                  <c:v>6.7476383265857292E-3</c:v>
                </c:pt>
                <c:pt idx="11686">
                  <c:v>6.9991251093613586E-3</c:v>
                </c:pt>
                <c:pt idx="11687">
                  <c:v>3.4722222222222398E-3</c:v>
                </c:pt>
                <c:pt idx="11688">
                  <c:v>4.7418630751964189E-2</c:v>
                </c:pt>
                <c:pt idx="11689">
                  <c:v>6.9991251093613586E-3</c:v>
                </c:pt>
                <c:pt idx="11690">
                  <c:v>0</c:v>
                </c:pt>
                <c:pt idx="11691">
                  <c:v>6.6666666666668883E-3</c:v>
                </c:pt>
                <c:pt idx="11692">
                  <c:v>1.5748031496063096E-2</c:v>
                </c:pt>
                <c:pt idx="11693">
                  <c:v>5.7684973302822191E-3</c:v>
                </c:pt>
                <c:pt idx="11694">
                  <c:v>2.3437500000000038E-2</c:v>
                </c:pt>
                <c:pt idx="11695">
                  <c:v>2.7882098554682681E-3</c:v>
                </c:pt>
                <c:pt idx="11696">
                  <c:v>1.9132653061225365E-3</c:v>
                </c:pt>
                <c:pt idx="11697">
                  <c:v>2.976190476190496E-3</c:v>
                </c:pt>
                <c:pt idx="11698">
                  <c:v>6.5104166666679814E-4</c:v>
                </c:pt>
                <c:pt idx="11699">
                  <c:v>1.423364854215918E-2</c:v>
                </c:pt>
                <c:pt idx="11700">
                  <c:v>4.2490583804143181E-2</c:v>
                </c:pt>
                <c:pt idx="11701">
                  <c:v>2.3437500000000038E-2</c:v>
                </c:pt>
                <c:pt idx="11702">
                  <c:v>1.3774104683197297E-3</c:v>
                </c:pt>
                <c:pt idx="11703">
                  <c:v>1.2363122571527438E-3</c:v>
                </c:pt>
                <c:pt idx="11704">
                  <c:v>6.5104166666679814E-4</c:v>
                </c:pt>
                <c:pt idx="11705">
                  <c:v>1.3774104683197297E-3</c:v>
                </c:pt>
                <c:pt idx="11706">
                  <c:v>3.1233732431025715E-3</c:v>
                </c:pt>
                <c:pt idx="11707">
                  <c:v>1.6203703703703606E-2</c:v>
                </c:pt>
                <c:pt idx="11708">
                  <c:v>1.0416666666666938E-2</c:v>
                </c:pt>
                <c:pt idx="11709">
                  <c:v>4.742293772619398E-3</c:v>
                </c:pt>
                <c:pt idx="11710">
                  <c:v>6.5104166666679814E-4</c:v>
                </c:pt>
                <c:pt idx="11711">
                  <c:v>5.7292910002387587E-3</c:v>
                </c:pt>
                <c:pt idx="11712">
                  <c:v>3.6493690532424993E-3</c:v>
                </c:pt>
                <c:pt idx="11713">
                  <c:v>5.9889052417076726E-4</c:v>
                </c:pt>
                <c:pt idx="11714">
                  <c:v>1.2179118222632411E-3</c:v>
                </c:pt>
                <c:pt idx="11715">
                  <c:v>8.5724013532014129E-3</c:v>
                </c:pt>
                <c:pt idx="11716">
                  <c:v>3.6633843246978071E-4</c:v>
                </c:pt>
                <c:pt idx="11717">
                  <c:v>3.6500000000000248E-2</c:v>
                </c:pt>
                <c:pt idx="11718">
                  <c:v>1.1321181931393752E-2</c:v>
                </c:pt>
                <c:pt idx="11719">
                  <c:v>5.9889052417076726E-4</c:v>
                </c:pt>
                <c:pt idx="11720">
                  <c:v>1.1321181931393752E-2</c:v>
                </c:pt>
                <c:pt idx="11721">
                  <c:v>2.7194799164151379E-2</c:v>
                </c:pt>
                <c:pt idx="11722">
                  <c:v>5.4244336722835459E-3</c:v>
                </c:pt>
                <c:pt idx="11723">
                  <c:v>2.2255731986483562E-3</c:v>
                </c:pt>
                <c:pt idx="11724">
                  <c:v>1.1321181931393752E-2</c:v>
                </c:pt>
                <c:pt idx="11725">
                  <c:v>2.7397260273981334E-4</c:v>
                </c:pt>
                <c:pt idx="11726">
                  <c:v>2.7397260273981334E-4</c:v>
                </c:pt>
                <c:pt idx="11727">
                  <c:v>2.7397260273981334E-4</c:v>
                </c:pt>
                <c:pt idx="11728">
                  <c:v>1.4480690856209365E-2</c:v>
                </c:pt>
                <c:pt idx="11729">
                  <c:v>1.6272312162723221E-2</c:v>
                </c:pt>
                <c:pt idx="11730">
                  <c:v>1.1321181931393752E-2</c:v>
                </c:pt>
                <c:pt idx="11731">
                  <c:v>1.9820734877471709E-2</c:v>
                </c:pt>
                <c:pt idx="11732">
                  <c:v>2.5274923896499216E-2</c:v>
                </c:pt>
                <c:pt idx="11733">
                  <c:v>2.5274923896499216E-2</c:v>
                </c:pt>
                <c:pt idx="11734">
                  <c:v>6.4499484004128737E-4</c:v>
                </c:pt>
                <c:pt idx="11735">
                  <c:v>6.4499484004128737E-4</c:v>
                </c:pt>
                <c:pt idx="11736">
                  <c:v>8.7667177450455162E-4</c:v>
                </c:pt>
                <c:pt idx="11737">
                  <c:v>6.9295707929419191E-3</c:v>
                </c:pt>
                <c:pt idx="11738">
                  <c:v>6.9295707929419191E-3</c:v>
                </c:pt>
                <c:pt idx="11739">
                  <c:v>1.3109651220350232E-3</c:v>
                </c:pt>
                <c:pt idx="11740">
                  <c:v>1.2577566911932631E-3</c:v>
                </c:pt>
                <c:pt idx="11741">
                  <c:v>1.0209381601783196E-2</c:v>
                </c:pt>
                <c:pt idx="11742">
                  <c:v>1.0736842105263183E-2</c:v>
                </c:pt>
                <c:pt idx="11743">
                  <c:v>1.2384590762845983E-2</c:v>
                </c:pt>
                <c:pt idx="11744">
                  <c:v>6.0707060783142225E-2</c:v>
                </c:pt>
                <c:pt idx="11745">
                  <c:v>6.9295707929419191E-3</c:v>
                </c:pt>
                <c:pt idx="11746">
                  <c:v>1.2062124621015519E-2</c:v>
                </c:pt>
                <c:pt idx="11747">
                  <c:v>2.384313725490185E-2</c:v>
                </c:pt>
                <c:pt idx="11748">
                  <c:v>6.5510447703254048E-3</c:v>
                </c:pt>
                <c:pt idx="11749">
                  <c:v>6.4499484004128737E-4</c:v>
                </c:pt>
                <c:pt idx="11750">
                  <c:v>2.0293659361251489E-2</c:v>
                </c:pt>
                <c:pt idx="11751">
                  <c:v>1.2317604963203416E-2</c:v>
                </c:pt>
                <c:pt idx="11752">
                  <c:v>2.1250777198751365E-2</c:v>
                </c:pt>
                <c:pt idx="11753">
                  <c:v>1.6247727161039806E-2</c:v>
                </c:pt>
                <c:pt idx="11754">
                  <c:v>6.4499484004128737E-4</c:v>
                </c:pt>
                <c:pt idx="11755">
                  <c:v>4.6284196825992288E-3</c:v>
                </c:pt>
                <c:pt idx="11756">
                  <c:v>3.3275337103088151E-2</c:v>
                </c:pt>
                <c:pt idx="11757">
                  <c:v>6.5510447703254048E-3</c:v>
                </c:pt>
                <c:pt idx="11758">
                  <c:v>1.0178034884189455E-3</c:v>
                </c:pt>
                <c:pt idx="11759">
                  <c:v>2.7265690965394735E-4</c:v>
                </c:pt>
                <c:pt idx="11760">
                  <c:v>3.4454852566308319E-3</c:v>
                </c:pt>
                <c:pt idx="11761">
                  <c:v>2.6492828350402028E-4</c:v>
                </c:pt>
                <c:pt idx="11762">
                  <c:v>5.8107643246962824E-3</c:v>
                </c:pt>
                <c:pt idx="11763">
                  <c:v>6.9295707929419191E-3</c:v>
                </c:pt>
                <c:pt idx="11764">
                  <c:v>2.7160208733803919E-2</c:v>
                </c:pt>
                <c:pt idx="11765">
                  <c:v>1.0736842105263183E-2</c:v>
                </c:pt>
                <c:pt idx="11766">
                  <c:v>2.3773750986462634E-2</c:v>
                </c:pt>
                <c:pt idx="11767">
                  <c:v>4.8461661087199001E-2</c:v>
                </c:pt>
                <c:pt idx="11768">
                  <c:v>6.740596577888289E-4</c:v>
                </c:pt>
                <c:pt idx="11769">
                  <c:v>8.8255665768869696E-5</c:v>
                </c:pt>
                <c:pt idx="11770">
                  <c:v>6.6666666666668883E-3</c:v>
                </c:pt>
                <c:pt idx="11771">
                  <c:v>1.0416666666666938E-2</c:v>
                </c:pt>
                <c:pt idx="11772">
                  <c:v>1.7005032101336127E-2</c:v>
                </c:pt>
                <c:pt idx="11773">
                  <c:v>6.238859180035747E-3</c:v>
                </c:pt>
                <c:pt idx="11774">
                  <c:v>1.0416666666666938E-2</c:v>
                </c:pt>
                <c:pt idx="11775">
                  <c:v>2.3343878822739875E-2</c:v>
                </c:pt>
                <c:pt idx="11776">
                  <c:v>6.1218243036437225E-4</c:v>
                </c:pt>
                <c:pt idx="11777">
                  <c:v>1.0416666666666938E-2</c:v>
                </c:pt>
                <c:pt idx="11778">
                  <c:v>3.097173828881227E-3</c:v>
                </c:pt>
                <c:pt idx="11779">
                  <c:v>1.3227513227514738E-3</c:v>
                </c:pt>
                <c:pt idx="11780">
                  <c:v>2.2071307300509393E-2</c:v>
                </c:pt>
                <c:pt idx="13744">
                  <c:v>1.7076502732243888E-4</c:v>
                </c:pt>
                <c:pt idx="13745">
                  <c:v>6.5104166666679814E-4</c:v>
                </c:pt>
                <c:pt idx="13746">
                  <c:v>6.9991251093613586E-3</c:v>
                </c:pt>
                <c:pt idx="13747">
                  <c:v>2.8051720359412783E-2</c:v>
                </c:pt>
                <c:pt idx="13748">
                  <c:v>2.976190476190496E-3</c:v>
                </c:pt>
                <c:pt idx="13749">
                  <c:v>0</c:v>
                </c:pt>
                <c:pt idx="13750">
                  <c:v>6.238859180035747E-3</c:v>
                </c:pt>
                <c:pt idx="13751">
                  <c:v>3.5433070866141662E-2</c:v>
                </c:pt>
                <c:pt idx="13752">
                  <c:v>8.676036786403832E-5</c:v>
                </c:pt>
                <c:pt idx="13753">
                  <c:v>1.5748031496063096E-2</c:v>
                </c:pt>
                <c:pt idx="13754">
                  <c:v>4.3744531933532539E-4</c:v>
                </c:pt>
                <c:pt idx="13755">
                  <c:v>1.2184508268059195E-2</c:v>
                </c:pt>
                <c:pt idx="13756">
                  <c:v>1.883239171374814E-3</c:v>
                </c:pt>
                <c:pt idx="13757">
                  <c:v>3.0131826741996361E-2</c:v>
                </c:pt>
                <c:pt idx="13758">
                  <c:v>1.0416666666666938E-2</c:v>
                </c:pt>
                <c:pt idx="13759">
                  <c:v>3.5808068751479649E-4</c:v>
                </c:pt>
                <c:pt idx="13760">
                  <c:v>1.3605442176870656E-2</c:v>
                </c:pt>
                <c:pt idx="13761">
                  <c:v>1.0416666666666938E-2</c:v>
                </c:pt>
                <c:pt idx="13762">
                  <c:v>2.66666666666668E-2</c:v>
                </c:pt>
                <c:pt idx="13763">
                  <c:v>4.3715846994535582E-2</c:v>
                </c:pt>
                <c:pt idx="13764">
                  <c:v>6.6666666666668883E-3</c:v>
                </c:pt>
                <c:pt idx="13765">
                  <c:v>1.8619829158268396E-2</c:v>
                </c:pt>
                <c:pt idx="13766">
                  <c:v>1.0416666666666938E-2</c:v>
                </c:pt>
                <c:pt idx="13767">
                  <c:v>6.9991251093613586E-3</c:v>
                </c:pt>
                <c:pt idx="13768">
                  <c:v>5.4289819376026338E-2</c:v>
                </c:pt>
                <c:pt idx="13769">
                  <c:v>6.1578173176782023E-5</c:v>
                </c:pt>
                <c:pt idx="13770">
                  <c:v>4.1975058106997538E-2</c:v>
                </c:pt>
                <c:pt idx="13771">
                  <c:v>6.3598726298031505E-3</c:v>
                </c:pt>
                <c:pt idx="13772">
                  <c:v>4.6732238513062384E-4</c:v>
                </c:pt>
                <c:pt idx="13773">
                  <c:v>6.3598726298031505E-3</c:v>
                </c:pt>
                <c:pt idx="13774">
                  <c:v>4.7225577629882463E-4</c:v>
                </c:pt>
                <c:pt idx="13775">
                  <c:v>9.6012331379716242E-4</c:v>
                </c:pt>
                <c:pt idx="13776">
                  <c:v>1.1582581579240702E-2</c:v>
                </c:pt>
                <c:pt idx="13777">
                  <c:v>5.6856187290969876E-2</c:v>
                </c:pt>
                <c:pt idx="13778">
                  <c:v>1.2961116650049849E-2</c:v>
                </c:pt>
                <c:pt idx="13779">
                  <c:v>1.408176002496493E-2</c:v>
                </c:pt>
                <c:pt idx="13780">
                  <c:v>1.2961116650049849E-2</c:v>
                </c:pt>
                <c:pt idx="13781">
                  <c:v>6.2412232797636727E-4</c:v>
                </c:pt>
                <c:pt idx="13782">
                  <c:v>2.2624434389140191E-4</c:v>
                </c:pt>
                <c:pt idx="13783">
                  <c:v>1.0442046641143334E-3</c:v>
                </c:pt>
                <c:pt idx="13784">
                  <c:v>2.6369168356997964E-2</c:v>
                </c:pt>
                <c:pt idx="13785">
                  <c:v>2.1433674684449185E-3</c:v>
                </c:pt>
                <c:pt idx="13786">
                  <c:v>2.1975459242250452E-2</c:v>
                </c:pt>
                <c:pt idx="13787">
                  <c:v>2.6369168356997964E-2</c:v>
                </c:pt>
                <c:pt idx="13788">
                  <c:v>2.6369168356997964E-2</c:v>
                </c:pt>
                <c:pt idx="13789">
                  <c:v>8.5290906084342314E-3</c:v>
                </c:pt>
                <c:pt idx="13790">
                  <c:v>2.2164276401564292E-2</c:v>
                </c:pt>
                <c:pt idx="13791">
                  <c:v>2.6369168356997964E-2</c:v>
                </c:pt>
                <c:pt idx="13792">
                  <c:v>3.1862745098039151E-2</c:v>
                </c:pt>
                <c:pt idx="13793">
                  <c:v>5.1664471524157001E-3</c:v>
                </c:pt>
                <c:pt idx="13794">
                  <c:v>1.5972015972035234E-4</c:v>
                </c:pt>
                <c:pt idx="13795">
                  <c:v>2.3119723497081995E-2</c:v>
                </c:pt>
                <c:pt idx="13796">
                  <c:v>3.3948560985394269E-2</c:v>
                </c:pt>
                <c:pt idx="13797">
                  <c:v>1.470270270270263E-2</c:v>
                </c:pt>
                <c:pt idx="13798">
                  <c:v>2.4262295081967235E-2</c:v>
                </c:pt>
                <c:pt idx="13799">
                  <c:v>2.8383561643835657E-2</c:v>
                </c:pt>
                <c:pt idx="13800">
                  <c:v>5.5255255255255524E-4</c:v>
                </c:pt>
                <c:pt idx="13801">
                  <c:v>2.195991317667394E-2</c:v>
                </c:pt>
                <c:pt idx="13802">
                  <c:v>1.6694649569853985E-3</c:v>
                </c:pt>
                <c:pt idx="13803">
                  <c:v>2.3319200484554808E-2</c:v>
                </c:pt>
                <c:pt idx="13804">
                  <c:v>3.2085771371485688E-2</c:v>
                </c:pt>
                <c:pt idx="13805">
                  <c:v>4.2402493894852043E-5</c:v>
                </c:pt>
                <c:pt idx="13806">
                  <c:v>9.9916109531495226E-3</c:v>
                </c:pt>
                <c:pt idx="13807">
                  <c:v>1.6487946643156922E-3</c:v>
                </c:pt>
                <c:pt idx="13808">
                  <c:v>5.501725165590704E-2</c:v>
                </c:pt>
                <c:pt idx="13809">
                  <c:v>3.1173826173826382E-3</c:v>
                </c:pt>
                <c:pt idx="13810">
                  <c:v>1.5470477999748978E-4</c:v>
                </c:pt>
                <c:pt idx="13811">
                  <c:v>4.7384615384615261E-2</c:v>
                </c:pt>
                <c:pt idx="13812">
                  <c:v>2.2586358595536103E-3</c:v>
                </c:pt>
                <c:pt idx="13813">
                  <c:v>6.912845219296887E-3</c:v>
                </c:pt>
                <c:pt idx="13814">
                  <c:v>3.264986287057643E-3</c:v>
                </c:pt>
                <c:pt idx="13815">
                  <c:v>7.0779423006138366E-4</c:v>
                </c:pt>
                <c:pt idx="13816">
                  <c:v>3.264986287057643E-3</c:v>
                </c:pt>
                <c:pt idx="13817">
                  <c:v>6.3263223725354648E-3</c:v>
                </c:pt>
                <c:pt idx="13818">
                  <c:v>9.5474029950452679E-4</c:v>
                </c:pt>
                <c:pt idx="13819">
                  <c:v>1.0077383909692413E-3</c:v>
                </c:pt>
                <c:pt idx="13820">
                  <c:v>1.5748031496063096E-2</c:v>
                </c:pt>
                <c:pt idx="13821">
                  <c:v>4.3744531933532539E-4</c:v>
                </c:pt>
                <c:pt idx="13822">
                  <c:v>8.9605734767043196E-4</c:v>
                </c:pt>
                <c:pt idx="13823">
                  <c:v>8.2574991573981724E-3</c:v>
                </c:pt>
                <c:pt idx="13824">
                  <c:v>2.3011176857331882E-3</c:v>
                </c:pt>
                <c:pt idx="13825">
                  <c:v>4.3744531933532539E-4</c:v>
                </c:pt>
                <c:pt idx="13826">
                  <c:v>6.5104166666679814E-4</c:v>
                </c:pt>
                <c:pt idx="13827">
                  <c:v>1.1071802935010554E-2</c:v>
                </c:pt>
                <c:pt idx="13828">
                  <c:v>2.976190476190496E-3</c:v>
                </c:pt>
                <c:pt idx="13829">
                  <c:v>6.9991251093613586E-3</c:v>
                </c:pt>
                <c:pt idx="13830">
                  <c:v>0</c:v>
                </c:pt>
                <c:pt idx="13831">
                  <c:v>2.3071377072819074E-2</c:v>
                </c:pt>
                <c:pt idx="13832">
                  <c:v>9.2364532019715878E-4</c:v>
                </c:pt>
                <c:pt idx="13833">
                  <c:v>2.976190476190496E-3</c:v>
                </c:pt>
                <c:pt idx="13834">
                  <c:v>1.3227513227514738E-3</c:v>
                </c:pt>
                <c:pt idx="13835">
                  <c:v>6.9991251093613586E-3</c:v>
                </c:pt>
                <c:pt idx="13836">
                  <c:v>1.0416666666666938E-2</c:v>
                </c:pt>
                <c:pt idx="13837">
                  <c:v>1.6203703703703606E-2</c:v>
                </c:pt>
                <c:pt idx="13838">
                  <c:v>2.1164021164021368E-2</c:v>
                </c:pt>
                <c:pt idx="13839">
                  <c:v>0</c:v>
                </c:pt>
                <c:pt idx="13840">
                  <c:v>5.092946269416095E-4</c:v>
                </c:pt>
                <c:pt idx="13841">
                  <c:v>2.3437500000000038E-2</c:v>
                </c:pt>
                <c:pt idx="13842">
                  <c:v>2.3437500000000038E-2</c:v>
                </c:pt>
                <c:pt idx="13843">
                  <c:v>1.3227513227514738E-3</c:v>
                </c:pt>
                <c:pt idx="13844">
                  <c:v>2.7149321266968728E-3</c:v>
                </c:pt>
                <c:pt idx="13845">
                  <c:v>1.538461538461554E-2</c:v>
                </c:pt>
                <c:pt idx="13846">
                  <c:v>1.8944775977921015E-5</c:v>
                </c:pt>
                <c:pt idx="13847">
                  <c:v>1.8944775977921015E-5</c:v>
                </c:pt>
                <c:pt idx="13848">
                  <c:v>8.9404485692186498E-3</c:v>
                </c:pt>
                <c:pt idx="13849">
                  <c:v>7.1534391534390706E-3</c:v>
                </c:pt>
                <c:pt idx="13850">
                  <c:v>3.5087719298247592E-3</c:v>
                </c:pt>
                <c:pt idx="13851">
                  <c:v>5.7471264367815959E-2</c:v>
                </c:pt>
                <c:pt idx="13852">
                  <c:v>1.8518518518520137E-3</c:v>
                </c:pt>
                <c:pt idx="13853">
                  <c:v>1.538461538461554E-2</c:v>
                </c:pt>
                <c:pt idx="13854">
                  <c:v>1.538461538461554E-2</c:v>
                </c:pt>
                <c:pt idx="13855">
                  <c:v>1.0133333333333246E-2</c:v>
                </c:pt>
                <c:pt idx="13856">
                  <c:v>3.8986354775820918E-4</c:v>
                </c:pt>
                <c:pt idx="13857">
                  <c:v>2.2988505747126298E-3</c:v>
                </c:pt>
                <c:pt idx="13858">
                  <c:v>2.0576131687242979E-2</c:v>
                </c:pt>
                <c:pt idx="13859">
                  <c:v>2.0689655172413668E-2</c:v>
                </c:pt>
                <c:pt idx="13860">
                  <c:v>1.0169491525423457E-2</c:v>
                </c:pt>
                <c:pt idx="13861">
                  <c:v>1.9047619047619157E-2</c:v>
                </c:pt>
                <c:pt idx="13862">
                  <c:v>2.0689655172413668E-2</c:v>
                </c:pt>
                <c:pt idx="13863">
                  <c:v>2.8248587570621302E-2</c:v>
                </c:pt>
                <c:pt idx="13864">
                  <c:v>1.1898016997167244E-2</c:v>
                </c:pt>
                <c:pt idx="13865">
                  <c:v>2.8248587570621302E-2</c:v>
                </c:pt>
                <c:pt idx="13866">
                  <c:v>8.2237762237761022E-3</c:v>
                </c:pt>
                <c:pt idx="13867">
                  <c:v>2.5353462736640318E-2</c:v>
                </c:pt>
                <c:pt idx="13868">
                  <c:v>3.0425621576064169E-2</c:v>
                </c:pt>
                <c:pt idx="13869">
                  <c:v>4.1025641025641137E-2</c:v>
                </c:pt>
                <c:pt idx="13870">
                  <c:v>3.0857142857142757E-2</c:v>
                </c:pt>
                <c:pt idx="13871">
                  <c:v>7.2150072150068065E-3</c:v>
                </c:pt>
                <c:pt idx="13872">
                  <c:v>2.3437500000000038E-2</c:v>
                </c:pt>
                <c:pt idx="13873">
                  <c:v>6.5104166666679814E-4</c:v>
                </c:pt>
                <c:pt idx="13874">
                  <c:v>3.0425912080392348E-2</c:v>
                </c:pt>
                <c:pt idx="13875">
                  <c:v>2.8019139160148239E-3</c:v>
                </c:pt>
                <c:pt idx="13876">
                  <c:v>2.0264794554501073E-2</c:v>
                </c:pt>
                <c:pt idx="13877">
                  <c:v>4.3090091886668173E-2</c:v>
                </c:pt>
                <c:pt idx="13878">
                  <c:v>2.6325279480706773E-2</c:v>
                </c:pt>
                <c:pt idx="13879">
                  <c:v>2.6325279480706773E-2</c:v>
                </c:pt>
                <c:pt idx="13880">
                  <c:v>8.1384660224650459E-3</c:v>
                </c:pt>
                <c:pt idx="13881">
                  <c:v>8.1384660224650459E-3</c:v>
                </c:pt>
                <c:pt idx="13882">
                  <c:v>8.1384660224650459E-3</c:v>
                </c:pt>
                <c:pt idx="13883">
                  <c:v>8.1384660224650459E-3</c:v>
                </c:pt>
                <c:pt idx="13884">
                  <c:v>8.1384660224650459E-3</c:v>
                </c:pt>
                <c:pt idx="13885">
                  <c:v>8.1384660224650459E-3</c:v>
                </c:pt>
                <c:pt idx="13886">
                  <c:v>1.0912468075226436E-2</c:v>
                </c:pt>
                <c:pt idx="13887">
                  <c:v>2.6325279480706773E-2</c:v>
                </c:pt>
                <c:pt idx="13888">
                  <c:v>8.1384660224650459E-3</c:v>
                </c:pt>
                <c:pt idx="13889">
                  <c:v>3.6619360431670107E-4</c:v>
                </c:pt>
                <c:pt idx="13890">
                  <c:v>9.6070803215156528E-2</c:v>
                </c:pt>
                <c:pt idx="13891">
                  <c:v>8.401497316981886E-3</c:v>
                </c:pt>
                <c:pt idx="13892">
                  <c:v>1.1182868275322772E-2</c:v>
                </c:pt>
                <c:pt idx="13893">
                  <c:v>1.0912468075226436E-2</c:v>
                </c:pt>
                <c:pt idx="13894">
                  <c:v>5.3558327219369158E-2</c:v>
                </c:pt>
                <c:pt idx="13895">
                  <c:v>1.0912468075226436E-2</c:v>
                </c:pt>
                <c:pt idx="13896">
                  <c:v>2.2283458307940786E-2</c:v>
                </c:pt>
                <c:pt idx="13897">
                  <c:v>2.9186553330036143E-3</c:v>
                </c:pt>
                <c:pt idx="13898">
                  <c:v>8.3486061779680567E-4</c:v>
                </c:pt>
                <c:pt idx="13899">
                  <c:v>3.7858422939068027E-2</c:v>
                </c:pt>
                <c:pt idx="13900">
                  <c:v>3.0914925256322612E-3</c:v>
                </c:pt>
                <c:pt idx="13901">
                  <c:v>2.446401208011254E-3</c:v>
                </c:pt>
                <c:pt idx="13902">
                  <c:v>6.5104166666679814E-4</c:v>
                </c:pt>
                <c:pt idx="13903">
                  <c:v>1.0416666666666938E-2</c:v>
                </c:pt>
                <c:pt idx="13904">
                  <c:v>1.6219624025676466E-2</c:v>
                </c:pt>
                <c:pt idx="13905">
                  <c:v>1.0416666666666938E-2</c:v>
                </c:pt>
                <c:pt idx="13906">
                  <c:v>8.8757396449705879E-3</c:v>
                </c:pt>
                <c:pt idx="13907">
                  <c:v>6.696428571428702E-3</c:v>
                </c:pt>
                <c:pt idx="13908">
                  <c:v>6.5104166666679814E-4</c:v>
                </c:pt>
                <c:pt idx="13909">
                  <c:v>1.3227513227514738E-3</c:v>
                </c:pt>
                <c:pt idx="13910">
                  <c:v>5.0125313283205459E-3</c:v>
                </c:pt>
                <c:pt idx="13911">
                  <c:v>1.0416666666666938E-2</c:v>
                </c:pt>
                <c:pt idx="13912">
                  <c:v>6.5104166666679814E-4</c:v>
                </c:pt>
                <c:pt idx="13913">
                  <c:v>5.9930480642340365E-5</c:v>
                </c:pt>
                <c:pt idx="13914">
                  <c:v>6.4306972789117053E-3</c:v>
                </c:pt>
                <c:pt idx="13915">
                  <c:v>2.1574973031283011E-3</c:v>
                </c:pt>
                <c:pt idx="13916">
                  <c:v>1.2140837762607441E-4</c:v>
                </c:pt>
                <c:pt idx="13917">
                  <c:v>2.0713661338661312E-2</c:v>
                </c:pt>
                <c:pt idx="13918">
                  <c:v>5.5555555555555835E-3</c:v>
                </c:pt>
                <c:pt idx="13919">
                  <c:v>2.5740025740026411E-3</c:v>
                </c:pt>
                <c:pt idx="13920">
                  <c:v>1.2018609459808831E-2</c:v>
                </c:pt>
                <c:pt idx="13921">
                  <c:v>6.5104166666679814E-4</c:v>
                </c:pt>
                <c:pt idx="13922">
                  <c:v>6.6666666666667001E-3</c:v>
                </c:pt>
                <c:pt idx="13923">
                  <c:v>0</c:v>
                </c:pt>
                <c:pt idx="13924">
                  <c:v>1.0416666666666938E-2</c:v>
                </c:pt>
                <c:pt idx="13925">
                  <c:v>3.4531360112755496E-2</c:v>
                </c:pt>
                <c:pt idx="13926">
                  <c:v>1.5748031496063096E-2</c:v>
                </c:pt>
                <c:pt idx="13927">
                  <c:v>2.6610187900511658E-3</c:v>
                </c:pt>
                <c:pt idx="13928">
                  <c:v>0.28899082568807349</c:v>
                </c:pt>
                <c:pt idx="13929">
                  <c:v>2.3437500000000038E-2</c:v>
                </c:pt>
                <c:pt idx="13930">
                  <c:v>6.5104166666679814E-4</c:v>
                </c:pt>
                <c:pt idx="13931">
                  <c:v>2.3437500000000038E-2</c:v>
                </c:pt>
                <c:pt idx="13932">
                  <c:v>2.3437500000000038E-2</c:v>
                </c:pt>
                <c:pt idx="13933">
                  <c:v>1.0416666666666938E-2</c:v>
                </c:pt>
                <c:pt idx="13934">
                  <c:v>1.7337125829608634E-2</c:v>
                </c:pt>
                <c:pt idx="13935">
                  <c:v>9.93788819875778E-2</c:v>
                </c:pt>
                <c:pt idx="13936">
                  <c:v>5.7836899942167346E-4</c:v>
                </c:pt>
                <c:pt idx="13937">
                  <c:v>2.3199023199023172E-2</c:v>
                </c:pt>
                <c:pt idx="13938">
                  <c:v>1.4945447059630886E-2</c:v>
                </c:pt>
                <c:pt idx="13939">
                  <c:v>0.11053652230122826</c:v>
                </c:pt>
                <c:pt idx="13940">
                  <c:v>1.0860484544695154E-2</c:v>
                </c:pt>
                <c:pt idx="13941">
                  <c:v>6.4408731764104095E-3</c:v>
                </c:pt>
                <c:pt idx="13942">
                  <c:v>1.0416666666666938E-2</c:v>
                </c:pt>
                <c:pt idx="13943">
                  <c:v>1.5748031496063096E-2</c:v>
                </c:pt>
                <c:pt idx="13944">
                  <c:v>1.0976702508960743E-2</c:v>
                </c:pt>
                <c:pt idx="13945">
                  <c:v>4.7619047619047589E-2</c:v>
                </c:pt>
                <c:pt idx="13946">
                  <c:v>2.1610389610389521E-2</c:v>
                </c:pt>
                <c:pt idx="13947">
                  <c:v>2.3437500000000038E-2</c:v>
                </c:pt>
                <c:pt idx="13948">
                  <c:v>3.6471822158553081E-2</c:v>
                </c:pt>
                <c:pt idx="13949">
                  <c:v>3.6471822158553081E-2</c:v>
                </c:pt>
                <c:pt idx="13950">
                  <c:v>6.3267682398117295E-2</c:v>
                </c:pt>
                <c:pt idx="13951">
                  <c:v>9.0105101869807289E-3</c:v>
                </c:pt>
                <c:pt idx="13952">
                  <c:v>1.0175010175010308E-2</c:v>
                </c:pt>
                <c:pt idx="13953">
                  <c:v>5.7451337193272549E-2</c:v>
                </c:pt>
                <c:pt idx="13954">
                  <c:v>1.500938086296887E-5</c:v>
                </c:pt>
                <c:pt idx="13955">
                  <c:v>2.1164021164021368E-2</c:v>
                </c:pt>
                <c:pt idx="13956">
                  <c:v>1.3888888888888959E-2</c:v>
                </c:pt>
                <c:pt idx="13957">
                  <c:v>6.5104166666679814E-4</c:v>
                </c:pt>
                <c:pt idx="13958">
                  <c:v>3.097173828881227E-3</c:v>
                </c:pt>
                <c:pt idx="13959">
                  <c:v>2.1517697988286184E-2</c:v>
                </c:pt>
                <c:pt idx="13960">
                  <c:v>3.1249999999999962E-2</c:v>
                </c:pt>
                <c:pt idx="13961">
                  <c:v>9.8360655737704847E-2</c:v>
                </c:pt>
                <c:pt idx="13962">
                  <c:v>1.0416666666666938E-2</c:v>
                </c:pt>
                <c:pt idx="13963">
                  <c:v>2.4154589371982158E-3</c:v>
                </c:pt>
                <c:pt idx="13964">
                  <c:v>1.6203703703703606E-2</c:v>
                </c:pt>
                <c:pt idx="13965">
                  <c:v>1.0976702508960743E-2</c:v>
                </c:pt>
                <c:pt idx="13966">
                  <c:v>8.9605734767043196E-4</c:v>
                </c:pt>
                <c:pt idx="13967">
                  <c:v>0.11157024793388433</c:v>
                </c:pt>
                <c:pt idx="13968">
                  <c:v>6.5104166666679814E-4</c:v>
                </c:pt>
                <c:pt idx="13969">
                  <c:v>6.5104166666679814E-4</c:v>
                </c:pt>
                <c:pt idx="13970">
                  <c:v>5.9999999999999928E-2</c:v>
                </c:pt>
                <c:pt idx="13971">
                  <c:v>1.0416666666666938E-2</c:v>
                </c:pt>
                <c:pt idx="13972">
                  <c:v>0.14141414141414155</c:v>
                </c:pt>
                <c:pt idx="13973">
                  <c:v>6.147540983606598E-3</c:v>
                </c:pt>
                <c:pt idx="13974">
                  <c:v>1.5748031496063096E-2</c:v>
                </c:pt>
                <c:pt idx="13975">
                  <c:v>1.0416666666666938E-2</c:v>
                </c:pt>
                <c:pt idx="13976">
                  <c:v>8.9605734767043196E-4</c:v>
                </c:pt>
                <c:pt idx="13977">
                  <c:v>1.0416666666666938E-2</c:v>
                </c:pt>
                <c:pt idx="13978">
                  <c:v>6.9991251093613586E-3</c:v>
                </c:pt>
                <c:pt idx="13979">
                  <c:v>1.0416666666666938E-2</c:v>
                </c:pt>
                <c:pt idx="13980">
                  <c:v>3.0303030303030245E-2</c:v>
                </c:pt>
                <c:pt idx="13981">
                  <c:v>1.0416666666666938E-2</c:v>
                </c:pt>
                <c:pt idx="13982">
                  <c:v>1.0416666666666938E-2</c:v>
                </c:pt>
                <c:pt idx="13983">
                  <c:v>6.5104166666679814E-4</c:v>
                </c:pt>
                <c:pt idx="13984">
                  <c:v>3.6279122498724505E-3</c:v>
                </c:pt>
                <c:pt idx="13985">
                  <c:v>9.6679277007145504E-3</c:v>
                </c:pt>
                <c:pt idx="13986">
                  <c:v>2.7797576621525131E-2</c:v>
                </c:pt>
                <c:pt idx="13987">
                  <c:v>1.4621741894469185E-2</c:v>
                </c:pt>
                <c:pt idx="13988">
                  <c:v>1.169654769084342E-3</c:v>
                </c:pt>
                <c:pt idx="13989">
                  <c:v>0.11157024793388433</c:v>
                </c:pt>
                <c:pt idx="13990">
                  <c:v>8.9605734767043196E-4</c:v>
                </c:pt>
                <c:pt idx="13991">
                  <c:v>2.7607612513272838E-2</c:v>
                </c:pt>
                <c:pt idx="13992">
                  <c:v>3.4557856673241252E-2</c:v>
                </c:pt>
                <c:pt idx="13993">
                  <c:v>2.3069679849340892E-2</c:v>
                </c:pt>
                <c:pt idx="13994">
                  <c:v>2.1164021164021368E-2</c:v>
                </c:pt>
                <c:pt idx="13995">
                  <c:v>4.3744531933532539E-4</c:v>
                </c:pt>
                <c:pt idx="13996">
                  <c:v>3.9485114112015551E-5</c:v>
                </c:pt>
                <c:pt idx="13997">
                  <c:v>1.0416666666666938E-2</c:v>
                </c:pt>
                <c:pt idx="13998">
                  <c:v>2.3668639053254364E-2</c:v>
                </c:pt>
                <c:pt idx="13999">
                  <c:v>1.0416666666666938E-2</c:v>
                </c:pt>
                <c:pt idx="14000">
                  <c:v>1.0416666666666938E-2</c:v>
                </c:pt>
                <c:pt idx="14001">
                  <c:v>2.1164021164021368E-2</c:v>
                </c:pt>
                <c:pt idx="14002">
                  <c:v>1.0416666666666938E-2</c:v>
                </c:pt>
                <c:pt idx="14003">
                  <c:v>9.6618357487924557E-3</c:v>
                </c:pt>
                <c:pt idx="14004">
                  <c:v>1.5748031496063096E-2</c:v>
                </c:pt>
                <c:pt idx="14005">
                  <c:v>2.3437500000000038E-2</c:v>
                </c:pt>
                <c:pt idx="14006">
                  <c:v>4.2893725992317541E-2</c:v>
                </c:pt>
                <c:pt idx="14007">
                  <c:v>4.1928721174005288E-3</c:v>
                </c:pt>
                <c:pt idx="14008">
                  <c:v>6.7095331283223577E-4</c:v>
                </c:pt>
                <c:pt idx="14009">
                  <c:v>7.7058409570724837E-2</c:v>
                </c:pt>
                <c:pt idx="14010">
                  <c:v>1.7076502732243888E-4</c:v>
                </c:pt>
                <c:pt idx="14011">
                  <c:v>8.267195767214888E-5</c:v>
                </c:pt>
                <c:pt idx="14012">
                  <c:v>6.5104166666679814E-4</c:v>
                </c:pt>
                <c:pt idx="14013">
                  <c:v>2.7898866608544078E-2</c:v>
                </c:pt>
                <c:pt idx="14014">
                  <c:v>1.6235144312393888E-2</c:v>
                </c:pt>
                <c:pt idx="14015">
                  <c:v>4.8461661087199001E-2</c:v>
                </c:pt>
                <c:pt idx="14016">
                  <c:v>3.3445907956085742E-2</c:v>
                </c:pt>
                <c:pt idx="14017">
                  <c:v>7.2123865025886455E-2</c:v>
                </c:pt>
                <c:pt idx="14018">
                  <c:v>3.6053130929791309E-2</c:v>
                </c:pt>
                <c:pt idx="14019">
                  <c:v>4.2294743609594991E-7</c:v>
                </c:pt>
                <c:pt idx="14020">
                  <c:v>3.8084215702450061E-2</c:v>
                </c:pt>
                <c:pt idx="14021">
                  <c:v>1.0209381601783196E-2</c:v>
                </c:pt>
                <c:pt idx="14022">
                  <c:v>0.20123839009287925</c:v>
                </c:pt>
                <c:pt idx="14023">
                  <c:v>1.0976702508960743E-2</c:v>
                </c:pt>
                <c:pt idx="14024">
                  <c:v>1.0976702508960743E-2</c:v>
                </c:pt>
                <c:pt idx="14025">
                  <c:v>4.3744531933532539E-4</c:v>
                </c:pt>
                <c:pt idx="14026">
                  <c:v>1.6203703703703606E-2</c:v>
                </c:pt>
                <c:pt idx="14027">
                  <c:v>1.2487512487511664E-3</c:v>
                </c:pt>
                <c:pt idx="14028">
                  <c:v>1.6112919338532523E-6</c:v>
                </c:pt>
                <c:pt idx="14029">
                  <c:v>1.6112919338532523E-6</c:v>
                </c:pt>
                <c:pt idx="14030">
                  <c:v>7.2232645403377038E-2</c:v>
                </c:pt>
                <c:pt idx="14031">
                  <c:v>0.19483805668016208</c:v>
                </c:pt>
                <c:pt idx="14032">
                  <c:v>2.8280542986424254E-3</c:v>
                </c:pt>
                <c:pt idx="14033">
                  <c:v>7.5624266800745389E-4</c:v>
                </c:pt>
                <c:pt idx="14034">
                  <c:v>4.7619047619047589E-2</c:v>
                </c:pt>
                <c:pt idx="14035">
                  <c:v>9.7949188858280165E-3</c:v>
                </c:pt>
                <c:pt idx="14036">
                  <c:v>3.5433070866141662E-2</c:v>
                </c:pt>
                <c:pt idx="14037">
                  <c:v>1.3227513227514738E-3</c:v>
                </c:pt>
                <c:pt idx="14038">
                  <c:v>1.5748031496063096E-2</c:v>
                </c:pt>
                <c:pt idx="14039">
                  <c:v>1.5748031496063096E-2</c:v>
                </c:pt>
                <c:pt idx="14040">
                  <c:v>3.2258064516129087E-2</c:v>
                </c:pt>
                <c:pt idx="14041">
                  <c:v>1.0416666666666938E-2</c:v>
                </c:pt>
                <c:pt idx="14042">
                  <c:v>1.0416666666666938E-2</c:v>
                </c:pt>
                <c:pt idx="14043">
                  <c:v>1.0416666666666938E-2</c:v>
                </c:pt>
                <c:pt idx="14044">
                  <c:v>4.7619047619047589E-2</c:v>
                </c:pt>
                <c:pt idx="14045">
                  <c:v>6.5104166666679814E-4</c:v>
                </c:pt>
                <c:pt idx="14046">
                  <c:v>3.5433070866141662E-2</c:v>
                </c:pt>
                <c:pt idx="14047">
                  <c:v>3.5433070866141662E-2</c:v>
                </c:pt>
                <c:pt idx="14048">
                  <c:v>1.4451412593827401E-2</c:v>
                </c:pt>
                <c:pt idx="14049">
                  <c:v>1.0736842105263183E-2</c:v>
                </c:pt>
                <c:pt idx="14050">
                  <c:v>6.4499484004128737E-4</c:v>
                </c:pt>
                <c:pt idx="14051">
                  <c:v>0.14146935100381269</c:v>
                </c:pt>
                <c:pt idx="14052">
                  <c:v>3.1090848834183539E-3</c:v>
                </c:pt>
                <c:pt idx="14053">
                  <c:v>4.6883495899780348E-4</c:v>
                </c:pt>
                <c:pt idx="14054">
                  <c:v>2.2303702926308799E-2</c:v>
                </c:pt>
                <c:pt idx="14055">
                  <c:v>6.4499484004128737E-4</c:v>
                </c:pt>
                <c:pt idx="14056">
                  <c:v>0.36524413687043461</c:v>
                </c:pt>
                <c:pt idx="14057">
                  <c:v>3.5433070866141662E-2</c:v>
                </c:pt>
                <c:pt idx="14058">
                  <c:v>3.097173828881227E-3</c:v>
                </c:pt>
                <c:pt idx="14059">
                  <c:v>1.5679442508710839E-2</c:v>
                </c:pt>
                <c:pt idx="14060">
                  <c:v>1.0416666666666938E-2</c:v>
                </c:pt>
                <c:pt idx="14061">
                  <c:v>0.13865546218487393</c:v>
                </c:pt>
                <c:pt idx="14062">
                  <c:v>3.097173828881227E-3</c:v>
                </c:pt>
                <c:pt idx="14063">
                  <c:v>8.1945008804009088E-3</c:v>
                </c:pt>
                <c:pt idx="14064">
                  <c:v>2.976190476190496E-3</c:v>
                </c:pt>
                <c:pt idx="14065">
                  <c:v>2.4085224641037482E-2</c:v>
                </c:pt>
                <c:pt idx="14066">
                  <c:v>3.8305920658873168E-4</c:v>
                </c:pt>
                <c:pt idx="14067">
                  <c:v>1.6795981332729474E-2</c:v>
                </c:pt>
                <c:pt idx="14068">
                  <c:v>1.9769542198691967E-2</c:v>
                </c:pt>
                <c:pt idx="14069">
                  <c:v>2.3199023199023172E-2</c:v>
                </c:pt>
                <c:pt idx="14070">
                  <c:v>1.0860484544695154E-2</c:v>
                </c:pt>
                <c:pt idx="14071">
                  <c:v>1.0840468131236701E-3</c:v>
                </c:pt>
                <c:pt idx="14072">
                  <c:v>1.1703280900865094E-2</c:v>
                </c:pt>
                <c:pt idx="14073">
                  <c:v>4.7146401985111608E-2</c:v>
                </c:pt>
                <c:pt idx="14074">
                  <c:v>0.10212109319252205</c:v>
                </c:pt>
                <c:pt idx="14075">
                  <c:v>4.7384615384615261E-2</c:v>
                </c:pt>
                <c:pt idx="14076">
                  <c:v>5.9708436724565772E-2</c:v>
                </c:pt>
                <c:pt idx="14077">
                  <c:v>2.2071307300509393E-2</c:v>
                </c:pt>
                <c:pt idx="14078">
                  <c:v>1.0635034257081455E-2</c:v>
                </c:pt>
                <c:pt idx="14079">
                  <c:v>2.1610389610389521E-2</c:v>
                </c:pt>
                <c:pt idx="14080">
                  <c:v>1.4342205011563165E-4</c:v>
                </c:pt>
                <c:pt idx="14081">
                  <c:v>6.8310152343768109E-4</c:v>
                </c:pt>
                <c:pt idx="14082">
                  <c:v>1.5896103896103946E-2</c:v>
                </c:pt>
                <c:pt idx="14083">
                  <c:v>0.39270429296004744</c:v>
                </c:pt>
                <c:pt idx="14084">
                  <c:v>1.0513296227581837E-2</c:v>
                </c:pt>
                <c:pt idx="14085">
                  <c:v>2.1051864529442441E-2</c:v>
                </c:pt>
                <c:pt idx="14086">
                  <c:v>1.0513296227581837E-2</c:v>
                </c:pt>
                <c:pt idx="14087">
                  <c:v>4.2441218911805362E-4</c:v>
                </c:pt>
                <c:pt idx="14088">
                  <c:v>6.1454293737771293E-4</c:v>
                </c:pt>
                <c:pt idx="14089">
                  <c:v>1.5748031496063096E-2</c:v>
                </c:pt>
                <c:pt idx="14090">
                  <c:v>3.5433070866141662E-2</c:v>
                </c:pt>
                <c:pt idx="14091">
                  <c:v>0.13865546218487393</c:v>
                </c:pt>
                <c:pt idx="14092">
                  <c:v>2.1164021164021368E-2</c:v>
                </c:pt>
                <c:pt idx="14093">
                  <c:v>4.8323471400394599E-2</c:v>
                </c:pt>
                <c:pt idx="14094">
                  <c:v>2.3437500000000038E-2</c:v>
                </c:pt>
                <c:pt idx="14095">
                  <c:v>1.0976702508960743E-2</c:v>
                </c:pt>
                <c:pt idx="14096">
                  <c:v>2.3437500000000038E-2</c:v>
                </c:pt>
                <c:pt idx="14097">
                  <c:v>6.6666666666668883E-3</c:v>
                </c:pt>
                <c:pt idx="14098">
                  <c:v>6.6666666666668883E-3</c:v>
                </c:pt>
                <c:pt idx="14099">
                  <c:v>2.3437500000000038E-2</c:v>
                </c:pt>
                <c:pt idx="14100">
                  <c:v>4.7619047619047589E-2</c:v>
                </c:pt>
                <c:pt idx="14101">
                  <c:v>4.7619047619047589E-2</c:v>
                </c:pt>
                <c:pt idx="14102">
                  <c:v>1.6203703703703606E-2</c:v>
                </c:pt>
                <c:pt idx="14103">
                  <c:v>2.3437500000000038E-2</c:v>
                </c:pt>
                <c:pt idx="14104">
                  <c:v>7.2859744990892324E-3</c:v>
                </c:pt>
                <c:pt idx="14105">
                  <c:v>2.3437500000000038E-2</c:v>
                </c:pt>
                <c:pt idx="14106">
                  <c:v>6.5104166666679814E-4</c:v>
                </c:pt>
                <c:pt idx="14107">
                  <c:v>8.5365853658536536E-2</c:v>
                </c:pt>
                <c:pt idx="14108">
                  <c:v>8.5365853658536536E-2</c:v>
                </c:pt>
                <c:pt idx="14109">
                  <c:v>3.7858422939068027E-2</c:v>
                </c:pt>
                <c:pt idx="14110">
                  <c:v>4.646901770796041E-4</c:v>
                </c:pt>
                <c:pt idx="14111">
                  <c:v>1.3602743410437103E-3</c:v>
                </c:pt>
                <c:pt idx="14112">
                  <c:v>1.0635034257081455E-2</c:v>
                </c:pt>
                <c:pt idx="14113">
                  <c:v>2.3319200484554808E-2</c:v>
                </c:pt>
                <c:pt idx="14114">
                  <c:v>1.6112919338532523E-6</c:v>
                </c:pt>
                <c:pt idx="14115">
                  <c:v>2.3319200484554808E-2</c:v>
                </c:pt>
                <c:pt idx="14116">
                  <c:v>4.3744531933532539E-4</c:v>
                </c:pt>
                <c:pt idx="14117">
                  <c:v>1.571009635525757E-2</c:v>
                </c:pt>
                <c:pt idx="14118">
                  <c:v>1.571009635525757E-2</c:v>
                </c:pt>
                <c:pt idx="14119">
                  <c:v>1.571009635525757E-2</c:v>
                </c:pt>
                <c:pt idx="14120">
                  <c:v>1.571009635525757E-2</c:v>
                </c:pt>
                <c:pt idx="14121">
                  <c:v>1.571009635525757E-2</c:v>
                </c:pt>
                <c:pt idx="14122">
                  <c:v>1.0416666666666938E-2</c:v>
                </c:pt>
                <c:pt idx="14123">
                  <c:v>7.4992347719621596E-3</c:v>
                </c:pt>
                <c:pt idx="14124">
                  <c:v>6.5104166666679814E-4</c:v>
                </c:pt>
                <c:pt idx="14125">
                  <c:v>2.3437500000000038E-2</c:v>
                </c:pt>
                <c:pt idx="14126">
                  <c:v>1.0416666666666938E-2</c:v>
                </c:pt>
                <c:pt idx="14127">
                  <c:v>6.9991251093613586E-3</c:v>
                </c:pt>
                <c:pt idx="14128">
                  <c:v>6.5104166666679814E-4</c:v>
                </c:pt>
                <c:pt idx="14129">
                  <c:v>5.9999999999999928E-2</c:v>
                </c:pt>
                <c:pt idx="14130">
                  <c:v>6.5104166666679814E-4</c:v>
                </c:pt>
                <c:pt idx="14131">
                  <c:v>2.9101772287862551E-2</c:v>
                </c:pt>
                <c:pt idx="14132">
                  <c:v>3.6768891092199427E-2</c:v>
                </c:pt>
                <c:pt idx="14133">
                  <c:v>7.9576117995366414E-4</c:v>
                </c:pt>
                <c:pt idx="14134">
                  <c:v>2.585285420399841E-2</c:v>
                </c:pt>
                <c:pt idx="14135">
                  <c:v>2.7110285194652532E-4</c:v>
                </c:pt>
                <c:pt idx="14136">
                  <c:v>3.8139846102375294E-2</c:v>
                </c:pt>
                <c:pt idx="14137">
                  <c:v>4.7619047619047589E-2</c:v>
                </c:pt>
                <c:pt idx="14138">
                  <c:v>1.7699060106032818E-3</c:v>
                </c:pt>
                <c:pt idx="14139">
                  <c:v>2.3396454098208681E-2</c:v>
                </c:pt>
                <c:pt idx="14140">
                  <c:v>4.0433256896671411E-2</c:v>
                </c:pt>
                <c:pt idx="14141">
                  <c:v>2.3396454098208681E-2</c:v>
                </c:pt>
                <c:pt idx="14142">
                  <c:v>1.5789473684210346E-2</c:v>
                </c:pt>
                <c:pt idx="14143">
                  <c:v>4.7162907268170497E-2</c:v>
                </c:pt>
                <c:pt idx="14144">
                  <c:v>4.7162907268170497E-2</c:v>
                </c:pt>
                <c:pt idx="14145">
                  <c:v>1.4569469651154934E-4</c:v>
                </c:pt>
                <c:pt idx="14146">
                  <c:v>6.2690616423786524E-2</c:v>
                </c:pt>
                <c:pt idx="14147">
                  <c:v>1.1806476976754499E-3</c:v>
                </c:pt>
                <c:pt idx="14148">
                  <c:v>5.4527122403712405E-3</c:v>
                </c:pt>
                <c:pt idx="14149">
                  <c:v>4.7162907268170497E-2</c:v>
                </c:pt>
                <c:pt idx="14150">
                  <c:v>2.3437500000000038E-2</c:v>
                </c:pt>
                <c:pt idx="14151">
                  <c:v>0</c:v>
                </c:pt>
                <c:pt idx="14152">
                  <c:v>5.4289819376026338E-2</c:v>
                </c:pt>
                <c:pt idx="14153">
                  <c:v>3.5433070866141662E-2</c:v>
                </c:pt>
                <c:pt idx="14154">
                  <c:v>2.3437500000000038E-2</c:v>
                </c:pt>
                <c:pt idx="14155">
                  <c:v>2.1008403361343856E-3</c:v>
                </c:pt>
                <c:pt idx="14156">
                  <c:v>1.0416666666666938E-2</c:v>
                </c:pt>
                <c:pt idx="14157">
                  <c:v>2.5864707682889666E-2</c:v>
                </c:pt>
                <c:pt idx="14158">
                  <c:v>1.9700551615449213E-4</c:v>
                </c:pt>
                <c:pt idx="14159">
                  <c:v>2.976190476190496E-3</c:v>
                </c:pt>
                <c:pt idx="14160">
                  <c:v>0</c:v>
                </c:pt>
                <c:pt idx="14161">
                  <c:v>1.0416666666666938E-2</c:v>
                </c:pt>
                <c:pt idx="14162">
                  <c:v>2.976190476190496E-3</c:v>
                </c:pt>
                <c:pt idx="14163">
                  <c:v>2.66666666666668E-2</c:v>
                </c:pt>
                <c:pt idx="14164">
                  <c:v>5.9999999999999928E-2</c:v>
                </c:pt>
                <c:pt idx="14165">
                  <c:v>2.3965141612200407E-2</c:v>
                </c:pt>
                <c:pt idx="14166">
                  <c:v>6.8310152343768109E-4</c:v>
                </c:pt>
                <c:pt idx="14167">
                  <c:v>1.7754256508581642E-2</c:v>
                </c:pt>
                <c:pt idx="14168">
                  <c:v>6.5104166666679814E-4</c:v>
                </c:pt>
                <c:pt idx="14169">
                  <c:v>3.67965367965368E-2</c:v>
                </c:pt>
                <c:pt idx="14170">
                  <c:v>1.5748031496063096E-2</c:v>
                </c:pt>
                <c:pt idx="14171">
                  <c:v>6.5104166666679814E-4</c:v>
                </c:pt>
                <c:pt idx="14172">
                  <c:v>3.4722222222222398E-3</c:v>
                </c:pt>
                <c:pt idx="14173">
                  <c:v>3.0934343434343415E-2</c:v>
                </c:pt>
                <c:pt idx="14174">
                  <c:v>4.7619047619047589E-2</c:v>
                </c:pt>
                <c:pt idx="14175">
                  <c:v>5.0287356321839852E-3</c:v>
                </c:pt>
                <c:pt idx="14176">
                  <c:v>3.5433070866141662E-2</c:v>
                </c:pt>
                <c:pt idx="14177">
                  <c:v>4.3744531933532539E-4</c:v>
                </c:pt>
                <c:pt idx="14178">
                  <c:v>5.0717591040167116E-4</c:v>
                </c:pt>
                <c:pt idx="14179">
                  <c:v>6.3384209725667734E-4</c:v>
                </c:pt>
                <c:pt idx="14180">
                  <c:v>1.1333914559720775E-2</c:v>
                </c:pt>
                <c:pt idx="14181">
                  <c:v>6.5104166666679814E-4</c:v>
                </c:pt>
                <c:pt idx="14182">
                  <c:v>2.4262295081967235E-2</c:v>
                </c:pt>
                <c:pt idx="14183">
                  <c:v>3.2522522522521343E-3</c:v>
                </c:pt>
                <c:pt idx="14184">
                  <c:v>3.0712530712538247E-4</c:v>
                </c:pt>
                <c:pt idx="14185">
                  <c:v>1.0416666666666938E-2</c:v>
                </c:pt>
                <c:pt idx="14186">
                  <c:v>3.004356316659763E-4</c:v>
                </c:pt>
                <c:pt idx="14187">
                  <c:v>4.7619047619047589E-2</c:v>
                </c:pt>
                <c:pt idx="14188">
                  <c:v>3.5433070866141662E-2</c:v>
                </c:pt>
                <c:pt idx="14189">
                  <c:v>2.1477098400175497E-2</c:v>
                </c:pt>
                <c:pt idx="14190">
                  <c:v>6.5681444991790095E-3</c:v>
                </c:pt>
                <c:pt idx="14191">
                  <c:v>6.696428571428702E-3</c:v>
                </c:pt>
                <c:pt idx="14192">
                  <c:v>1.0416666666666938E-2</c:v>
                </c:pt>
                <c:pt idx="14193">
                  <c:v>6.5104166666679814E-4</c:v>
                </c:pt>
                <c:pt idx="14194">
                  <c:v>6.6453194180898276E-2</c:v>
                </c:pt>
                <c:pt idx="14195">
                  <c:v>8.9605734767043196E-4</c:v>
                </c:pt>
                <c:pt idx="14196">
                  <c:v>6.5104166666679814E-4</c:v>
                </c:pt>
                <c:pt idx="14197">
                  <c:v>2.3437500000000038E-2</c:v>
                </c:pt>
                <c:pt idx="14198">
                  <c:v>2.976190476190496E-3</c:v>
                </c:pt>
                <c:pt idx="14199">
                  <c:v>6.6666666666668883E-3</c:v>
                </c:pt>
                <c:pt idx="14200">
                  <c:v>1.1076650420912423E-2</c:v>
                </c:pt>
                <c:pt idx="14201">
                  <c:v>4.9333333333333375E-2</c:v>
                </c:pt>
                <c:pt idx="14202">
                  <c:v>1.1232011232009216E-3</c:v>
                </c:pt>
                <c:pt idx="14203">
                  <c:v>7.5254237288135614E-2</c:v>
                </c:pt>
                <c:pt idx="14204">
                  <c:v>5.0331323058599639E-4</c:v>
                </c:pt>
                <c:pt idx="14205">
                  <c:v>1.5748031496063096E-2</c:v>
                </c:pt>
                <c:pt idx="14206">
                  <c:v>1.0416666666666938E-2</c:v>
                </c:pt>
                <c:pt idx="14207">
                  <c:v>1.0003306878307095E-2</c:v>
                </c:pt>
                <c:pt idx="14208">
                  <c:v>2.976190476190496E-3</c:v>
                </c:pt>
                <c:pt idx="14209">
                  <c:v>1.0416666666666938E-2</c:v>
                </c:pt>
                <c:pt idx="14210">
                  <c:v>3.5433070866141662E-2</c:v>
                </c:pt>
                <c:pt idx="14211">
                  <c:v>1.5679442508710839E-2</c:v>
                </c:pt>
                <c:pt idx="14212">
                  <c:v>9.6618357487924557E-3</c:v>
                </c:pt>
                <c:pt idx="14213">
                  <c:v>3.1320492798889508E-2</c:v>
                </c:pt>
                <c:pt idx="14214">
                  <c:v>3.5433070866141662E-2</c:v>
                </c:pt>
                <c:pt idx="14215">
                  <c:v>1.1949772715323552E-4</c:v>
                </c:pt>
                <c:pt idx="14216">
                  <c:v>1.0860484544695154E-2</c:v>
                </c:pt>
                <c:pt idx="14217">
                  <c:v>3.264986287057643E-3</c:v>
                </c:pt>
                <c:pt idx="14218">
                  <c:v>5.7836899942167346E-4</c:v>
                </c:pt>
                <c:pt idx="14219">
                  <c:v>5.29014844804351E-4</c:v>
                </c:pt>
                <c:pt idx="14220">
                  <c:v>3.264986287057643E-3</c:v>
                </c:pt>
                <c:pt idx="14221">
                  <c:v>3.264986287057643E-3</c:v>
                </c:pt>
                <c:pt idx="14222">
                  <c:v>3.3649698015530652E-2</c:v>
                </c:pt>
                <c:pt idx="14223">
                  <c:v>4.0777749758332087E-3</c:v>
                </c:pt>
                <c:pt idx="14224">
                  <c:v>4.0777749758332087E-3</c:v>
                </c:pt>
                <c:pt idx="14225">
                  <c:v>2.8343197785820728E-2</c:v>
                </c:pt>
                <c:pt idx="14226">
                  <c:v>1.5748031496063096E-2</c:v>
                </c:pt>
                <c:pt idx="14227">
                  <c:v>1.0976702508960743E-2</c:v>
                </c:pt>
                <c:pt idx="14228">
                  <c:v>1.0416666666666938E-2</c:v>
                </c:pt>
                <c:pt idx="14229">
                  <c:v>1.0416666666666938E-2</c:v>
                </c:pt>
                <c:pt idx="14230">
                  <c:v>0.18103448275862072</c:v>
                </c:pt>
                <c:pt idx="14231">
                  <c:v>3.2258064516129087E-2</c:v>
                </c:pt>
                <c:pt idx="14232">
                  <c:v>6.5771444231296685E-3</c:v>
                </c:pt>
                <c:pt idx="14233">
                  <c:v>1.0416666666666938E-2</c:v>
                </c:pt>
                <c:pt idx="14234">
                  <c:v>1.3888888888888959E-2</c:v>
                </c:pt>
                <c:pt idx="14235">
                  <c:v>3.5433070866141662E-2</c:v>
                </c:pt>
                <c:pt idx="14236">
                  <c:v>2.3319200484554808E-2</c:v>
                </c:pt>
                <c:pt idx="14237">
                  <c:v>4.8166119594678422E-4</c:v>
                </c:pt>
                <c:pt idx="14238">
                  <c:v>5.4289819376026338E-2</c:v>
                </c:pt>
                <c:pt idx="14239">
                  <c:v>5.4289819376026338E-2</c:v>
                </c:pt>
                <c:pt idx="14240">
                  <c:v>2.3202405473881694E-4</c:v>
                </c:pt>
                <c:pt idx="14241">
                  <c:v>3.5076923076923019E-2</c:v>
                </c:pt>
                <c:pt idx="14242">
                  <c:v>0.1522637945995611</c:v>
                </c:pt>
                <c:pt idx="14243">
                  <c:v>4.8895929902797335E-4</c:v>
                </c:pt>
                <c:pt idx="14244">
                  <c:v>7.1878940731399624E-2</c:v>
                </c:pt>
                <c:pt idx="14245">
                  <c:v>7.1689542806360456E-3</c:v>
                </c:pt>
                <c:pt idx="14246">
                  <c:v>2.1156633686618079E-2</c:v>
                </c:pt>
                <c:pt idx="14247">
                  <c:v>4.5740293418325748E-4</c:v>
                </c:pt>
                <c:pt idx="14248">
                  <c:v>7.5589426053822337E-2</c:v>
                </c:pt>
                <c:pt idx="14249">
                  <c:v>6.5830617821238847E-6</c:v>
                </c:pt>
                <c:pt idx="14250">
                  <c:v>2.2071307300509393E-2</c:v>
                </c:pt>
                <c:pt idx="14251">
                  <c:v>5.29014844804351E-4</c:v>
                </c:pt>
                <c:pt idx="14252">
                  <c:v>3.3010546622161907E-2</c:v>
                </c:pt>
                <c:pt idx="14253">
                  <c:v>2.0658521729784086E-2</c:v>
                </c:pt>
                <c:pt idx="14254">
                  <c:v>1.1154259274560121E-2</c:v>
                </c:pt>
                <c:pt idx="14255">
                  <c:v>4.6847888953152179E-2</c:v>
                </c:pt>
                <c:pt idx="14256">
                  <c:v>1.5834631707981406E-4</c:v>
                </c:pt>
                <c:pt idx="14257">
                  <c:v>1.3724010155760494E-5</c:v>
                </c:pt>
                <c:pt idx="14258">
                  <c:v>1.5834631707981406E-4</c:v>
                </c:pt>
                <c:pt idx="14259">
                  <c:v>5.2884749479176749E-2</c:v>
                </c:pt>
                <c:pt idx="14260">
                  <c:v>1.5802533629358694E-2</c:v>
                </c:pt>
                <c:pt idx="14261">
                  <c:v>2.3199023199023172E-2</c:v>
                </c:pt>
                <c:pt idx="14262">
                  <c:v>1.2919742795905044E-3</c:v>
                </c:pt>
                <c:pt idx="14263">
                  <c:v>1.1412030875698894E-2</c:v>
                </c:pt>
                <c:pt idx="14264">
                  <c:v>7.3319926261101991E-3</c:v>
                </c:pt>
                <c:pt idx="14265">
                  <c:v>2.0923076923076878E-2</c:v>
                </c:pt>
                <c:pt idx="14266">
                  <c:v>2.3437500000000038E-2</c:v>
                </c:pt>
                <c:pt idx="14267">
                  <c:v>7.0275897969807556E-3</c:v>
                </c:pt>
                <c:pt idx="14268">
                  <c:v>4.040404040404047E-2</c:v>
                </c:pt>
                <c:pt idx="14269">
                  <c:v>2.976190476190496E-3</c:v>
                </c:pt>
                <c:pt idx="14270">
                  <c:v>3.1610557926353786E-4</c:v>
                </c:pt>
                <c:pt idx="14271">
                  <c:v>4.3744531933532539E-4</c:v>
                </c:pt>
                <c:pt idx="14272">
                  <c:v>6.3492063492063813E-3</c:v>
                </c:pt>
                <c:pt idx="14273">
                  <c:v>1.7337125829608634E-2</c:v>
                </c:pt>
                <c:pt idx="14274">
                  <c:v>3.097173828881227E-3</c:v>
                </c:pt>
                <c:pt idx="14275">
                  <c:v>1.0416666666666938E-2</c:v>
                </c:pt>
                <c:pt idx="14276">
                  <c:v>3.8722933459776161E-3</c:v>
                </c:pt>
                <c:pt idx="14277">
                  <c:v>2.2038567493112875E-2</c:v>
                </c:pt>
                <c:pt idx="14278">
                  <c:v>1.734400656814461E-2</c:v>
                </c:pt>
                <c:pt idx="14279">
                  <c:v>1.0416666666666938E-2</c:v>
                </c:pt>
                <c:pt idx="14280">
                  <c:v>6.5104166666679814E-4</c:v>
                </c:pt>
                <c:pt idx="14281">
                  <c:v>5.1296459950306211E-2</c:v>
                </c:pt>
                <c:pt idx="14282">
                  <c:v>6.1454293737771293E-4</c:v>
                </c:pt>
                <c:pt idx="14283">
                  <c:v>7.5014271442852662E-4</c:v>
                </c:pt>
                <c:pt idx="14284">
                  <c:v>1.3832487141505839E-2</c:v>
                </c:pt>
                <c:pt idx="14285">
                  <c:v>4.916044143210406E-2</c:v>
                </c:pt>
                <c:pt idx="14286">
                  <c:v>2.5267743009678441E-2</c:v>
                </c:pt>
                <c:pt idx="14287">
                  <c:v>1.9980019980020136E-3</c:v>
                </c:pt>
                <c:pt idx="14288">
                  <c:v>1.8971013578101419E-2</c:v>
                </c:pt>
                <c:pt idx="14289">
                  <c:v>2.3319200484554808E-2</c:v>
                </c:pt>
                <c:pt idx="14290">
                  <c:v>3.9797045060202881E-2</c:v>
                </c:pt>
                <c:pt idx="14291">
                  <c:v>2.2435779517933413E-3</c:v>
                </c:pt>
                <c:pt idx="14292">
                  <c:v>4.8166119594678422E-4</c:v>
                </c:pt>
                <c:pt idx="14293">
                  <c:v>3.2635904961741458E-2</c:v>
                </c:pt>
                <c:pt idx="14294">
                  <c:v>1.994389410011582E-3</c:v>
                </c:pt>
                <c:pt idx="14295">
                  <c:v>2.1360457724094013E-2</c:v>
                </c:pt>
                <c:pt idx="14296">
                  <c:v>8.9963607820752519E-3</c:v>
                </c:pt>
                <c:pt idx="14297">
                  <c:v>6.4971319003575331E-3</c:v>
                </c:pt>
                <c:pt idx="14298">
                  <c:v>6.8370543483667057E-3</c:v>
                </c:pt>
                <c:pt idx="14299">
                  <c:v>6.8370543483667057E-3</c:v>
                </c:pt>
                <c:pt idx="14300">
                  <c:v>9.8505863068970839E-3</c:v>
                </c:pt>
                <c:pt idx="14301">
                  <c:v>1.2487512487511664E-3</c:v>
                </c:pt>
                <c:pt idx="14302">
                  <c:v>3.7474487235252693E-2</c:v>
                </c:pt>
                <c:pt idx="14303">
                  <c:v>6.5852868241156682E-3</c:v>
                </c:pt>
                <c:pt idx="14304">
                  <c:v>2.1621760592348924E-2</c:v>
                </c:pt>
                <c:pt idx="14305">
                  <c:v>2.1621760592348924E-2</c:v>
                </c:pt>
                <c:pt idx="14306">
                  <c:v>1.6150418667983044E-2</c:v>
                </c:pt>
                <c:pt idx="14307">
                  <c:v>6.8740783026497582E-3</c:v>
                </c:pt>
                <c:pt idx="14308">
                  <c:v>1.6385994957423773E-2</c:v>
                </c:pt>
                <c:pt idx="14309">
                  <c:v>6.5852868241156682E-3</c:v>
                </c:pt>
                <c:pt idx="14310">
                  <c:v>9.8681805998884634E-4</c:v>
                </c:pt>
                <c:pt idx="14311">
                  <c:v>3.5395769132533302E-3</c:v>
                </c:pt>
                <c:pt idx="14312">
                  <c:v>3.2824318538597831E-4</c:v>
                </c:pt>
                <c:pt idx="14313">
                  <c:v>3.7675162675162632E-2</c:v>
                </c:pt>
                <c:pt idx="14314">
                  <c:v>2.3608320725837354E-2</c:v>
                </c:pt>
                <c:pt idx="14315">
                  <c:v>2.0214745147900202E-2</c:v>
                </c:pt>
                <c:pt idx="14316">
                  <c:v>1.1452451292037683E-4</c:v>
                </c:pt>
                <c:pt idx="14317">
                  <c:v>1.6837104072398128E-2</c:v>
                </c:pt>
                <c:pt idx="14318">
                  <c:v>1.4660633484162905E-3</c:v>
                </c:pt>
                <c:pt idx="14319">
                  <c:v>6.6192299548278747E-3</c:v>
                </c:pt>
                <c:pt idx="14320">
                  <c:v>3.1970014112871439E-2</c:v>
                </c:pt>
                <c:pt idx="14321">
                  <c:v>1.3173667859796137E-2</c:v>
                </c:pt>
                <c:pt idx="14322">
                  <c:v>9.4418257716378075E-4</c:v>
                </c:pt>
                <c:pt idx="14323">
                  <c:v>6.7261831967823754E-5</c:v>
                </c:pt>
                <c:pt idx="14324">
                  <c:v>1.2021884439484395E-2</c:v>
                </c:pt>
                <c:pt idx="14325">
                  <c:v>1.2698488903825267E-2</c:v>
                </c:pt>
                <c:pt idx="14326">
                  <c:v>1.6799094365415008E-2</c:v>
                </c:pt>
                <c:pt idx="14327">
                  <c:v>7.3319926261101991E-3</c:v>
                </c:pt>
                <c:pt idx="14328">
                  <c:v>2.1754263835725171E-5</c:v>
                </c:pt>
                <c:pt idx="14329">
                  <c:v>1.5567765567765486E-2</c:v>
                </c:pt>
                <c:pt idx="14330">
                  <c:v>7.2148786831516027E-4</c:v>
                </c:pt>
                <c:pt idx="14331">
                  <c:v>2.4085224641037482E-2</c:v>
                </c:pt>
                <c:pt idx="14332">
                  <c:v>7.2488487122647309E-4</c:v>
                </c:pt>
                <c:pt idx="14333">
                  <c:v>2.0923076923076878E-2</c:v>
                </c:pt>
                <c:pt idx="14334">
                  <c:v>1.5624782457361939E-2</c:v>
                </c:pt>
                <c:pt idx="14335">
                  <c:v>2.8280542986424254E-3</c:v>
                </c:pt>
                <c:pt idx="14336">
                  <c:v>2.8850127692944478E-3</c:v>
                </c:pt>
                <c:pt idx="14337">
                  <c:v>2.7342859200403549E-2</c:v>
                </c:pt>
                <c:pt idx="14338">
                  <c:v>8.1187757460664982E-4</c:v>
                </c:pt>
                <c:pt idx="14339">
                  <c:v>7.2148786831516027E-4</c:v>
                </c:pt>
                <c:pt idx="14340">
                  <c:v>7.0646620931252256E-3</c:v>
                </c:pt>
                <c:pt idx="14341">
                  <c:v>3.175340487141216E-6</c:v>
                </c:pt>
                <c:pt idx="14342">
                  <c:v>1.0635034257081455E-2</c:v>
                </c:pt>
                <c:pt idx="14343">
                  <c:v>3.5099761027836563E-3</c:v>
                </c:pt>
                <c:pt idx="14344">
                  <c:v>7.9920079920079296E-3</c:v>
                </c:pt>
                <c:pt idx="14345">
                  <c:v>1.0416666666666938E-2</c:v>
                </c:pt>
                <c:pt idx="14346">
                  <c:v>8.6782376502002982E-3</c:v>
                </c:pt>
                <c:pt idx="14347">
                  <c:v>2.3668639053254364E-2</c:v>
                </c:pt>
                <c:pt idx="14348">
                  <c:v>1.3054830287208905E-3</c:v>
                </c:pt>
                <c:pt idx="14349">
                  <c:v>3.328402366864029E-3</c:v>
                </c:pt>
                <c:pt idx="14350">
                  <c:v>1.3605442176870781E-2</c:v>
                </c:pt>
                <c:pt idx="14351">
                  <c:v>1.5948766603415387E-2</c:v>
                </c:pt>
                <c:pt idx="14352">
                  <c:v>1.0967741935483678E-2</c:v>
                </c:pt>
                <c:pt idx="14353">
                  <c:v>3.4602076124566616E-3</c:v>
                </c:pt>
                <c:pt idx="14354">
                  <c:v>2.8099173553719034E-2</c:v>
                </c:pt>
                <c:pt idx="14355">
                  <c:v>6.9211811206694885E-3</c:v>
                </c:pt>
                <c:pt idx="14356">
                  <c:v>1.0967741935483678E-2</c:v>
                </c:pt>
                <c:pt idx="14357">
                  <c:v>1.0967741935483678E-2</c:v>
                </c:pt>
                <c:pt idx="14358">
                  <c:v>1.0967741935483678E-2</c:v>
                </c:pt>
                <c:pt idx="14359">
                  <c:v>1.1452631578947166E-2</c:v>
                </c:pt>
                <c:pt idx="14360">
                  <c:v>7.352941176470406E-3</c:v>
                </c:pt>
                <c:pt idx="14361">
                  <c:v>2.1295512671471669E-2</c:v>
                </c:pt>
                <c:pt idx="14362">
                  <c:v>4.4992591999358242E-3</c:v>
                </c:pt>
                <c:pt idx="14363">
                  <c:v>6.072106261857189E-4</c:v>
                </c:pt>
                <c:pt idx="14364">
                  <c:v>1.0464396284829506E-2</c:v>
                </c:pt>
                <c:pt idx="14365">
                  <c:v>6.072106261857189E-4</c:v>
                </c:pt>
                <c:pt idx="14366">
                  <c:v>6.4705882352921438E-4</c:v>
                </c:pt>
                <c:pt idx="14367">
                  <c:v>3.5868005738880875E-2</c:v>
                </c:pt>
                <c:pt idx="14368">
                  <c:v>1.5729847494553157E-2</c:v>
                </c:pt>
                <c:pt idx="14369">
                  <c:v>1.6585365853658652E-2</c:v>
                </c:pt>
                <c:pt idx="14370">
                  <c:v>2.4925224327014041E-4</c:v>
                </c:pt>
                <c:pt idx="14371">
                  <c:v>3.4602076124566616E-3</c:v>
                </c:pt>
                <c:pt idx="14372">
                  <c:v>1.6454134101051022E-5</c:v>
                </c:pt>
                <c:pt idx="14373">
                  <c:v>5.9708436724565772E-2</c:v>
                </c:pt>
                <c:pt idx="14374">
                  <c:v>1.3335348861664229E-3</c:v>
                </c:pt>
                <c:pt idx="14375">
                  <c:v>3.0661776626043752E-5</c:v>
                </c:pt>
                <c:pt idx="14376">
                  <c:v>9.8681805998884634E-4</c:v>
                </c:pt>
                <c:pt idx="14377">
                  <c:v>6.1454293737771293E-4</c:v>
                </c:pt>
                <c:pt idx="14378">
                  <c:v>6.1454293737771293E-4</c:v>
                </c:pt>
                <c:pt idx="14379">
                  <c:v>2.3319200484554808E-2</c:v>
                </c:pt>
                <c:pt idx="14380">
                  <c:v>1.8804724687076807E-3</c:v>
                </c:pt>
                <c:pt idx="14381">
                  <c:v>1.6079158936301841E-2</c:v>
                </c:pt>
                <c:pt idx="14382">
                  <c:v>2.3319200484554808E-2</c:v>
                </c:pt>
                <c:pt idx="14383">
                  <c:v>1.0416666666666938E-2</c:v>
                </c:pt>
                <c:pt idx="14384">
                  <c:v>1.0416666666666938E-2</c:v>
                </c:pt>
                <c:pt idx="14385">
                  <c:v>3.8647342995169143E-2</c:v>
                </c:pt>
                <c:pt idx="14386">
                  <c:v>8.7861260449106178E-4</c:v>
                </c:pt>
                <c:pt idx="14387">
                  <c:v>1.6634219670272784E-2</c:v>
                </c:pt>
                <c:pt idx="14388">
                  <c:v>1.1454043983183835E-3</c:v>
                </c:pt>
                <c:pt idx="14389">
                  <c:v>2.407845181648912E-2</c:v>
                </c:pt>
                <c:pt idx="14390">
                  <c:v>1.0513296227581837E-2</c:v>
                </c:pt>
                <c:pt idx="14391">
                  <c:v>1.8502115433910588E-3</c:v>
                </c:pt>
                <c:pt idx="14392">
                  <c:v>5.4843041799563605E-2</c:v>
                </c:pt>
                <c:pt idx="14393">
                  <c:v>2.3593177108241676E-2</c:v>
                </c:pt>
                <c:pt idx="14394">
                  <c:v>3.0828339651869414E-4</c:v>
                </c:pt>
                <c:pt idx="14395">
                  <c:v>2.148207559443913E-2</c:v>
                </c:pt>
                <c:pt idx="14396">
                  <c:v>9.2364567565963983E-6</c:v>
                </c:pt>
                <c:pt idx="14397">
                  <c:v>5.6979504612224329E-4</c:v>
                </c:pt>
                <c:pt idx="14398">
                  <c:v>6.1454293737771293E-4</c:v>
                </c:pt>
                <c:pt idx="14399">
                  <c:v>1.5915781830913204E-4</c:v>
                </c:pt>
                <c:pt idx="14400">
                  <c:v>6.4971319003575331E-3</c:v>
                </c:pt>
                <c:pt idx="14401">
                  <c:v>6.5104166666679814E-4</c:v>
                </c:pt>
                <c:pt idx="14402">
                  <c:v>1.5748031496063096E-2</c:v>
                </c:pt>
                <c:pt idx="14403">
                  <c:v>4.7619047619047589E-2</c:v>
                </c:pt>
                <c:pt idx="14404">
                  <c:v>3.0131826741996361E-2</c:v>
                </c:pt>
                <c:pt idx="14405">
                  <c:v>6.5104166666679814E-4</c:v>
                </c:pt>
                <c:pt idx="14406">
                  <c:v>6.6666666666667001E-3</c:v>
                </c:pt>
                <c:pt idx="14407">
                  <c:v>8.6535133263816497E-5</c:v>
                </c:pt>
                <c:pt idx="14408">
                  <c:v>4.5462811420224834E-5</c:v>
                </c:pt>
                <c:pt idx="14409">
                  <c:v>6.4280626780626696E-2</c:v>
                </c:pt>
                <c:pt idx="14410">
                  <c:v>0</c:v>
                </c:pt>
                <c:pt idx="14411">
                  <c:v>1.0759771629336799E-2</c:v>
                </c:pt>
                <c:pt idx="14412">
                  <c:v>2.4090462143559543E-2</c:v>
                </c:pt>
                <c:pt idx="14413">
                  <c:v>8.3104395604395712E-2</c:v>
                </c:pt>
                <c:pt idx="14414">
                  <c:v>5.7971014492753652E-2</c:v>
                </c:pt>
                <c:pt idx="14415">
                  <c:v>0</c:v>
                </c:pt>
                <c:pt idx="14416">
                  <c:v>2.6979565772669134E-2</c:v>
                </c:pt>
                <c:pt idx="14417">
                  <c:v>1.0984023238925278E-2</c:v>
                </c:pt>
                <c:pt idx="14418">
                  <c:v>9.3370681605983057E-4</c:v>
                </c:pt>
                <c:pt idx="14419">
                  <c:v>6.5104166666679814E-4</c:v>
                </c:pt>
                <c:pt idx="14420">
                  <c:v>8.0029220779220783E-2</c:v>
                </c:pt>
                <c:pt idx="14421">
                  <c:v>5.549718045112783E-2</c:v>
                </c:pt>
                <c:pt idx="14422">
                  <c:v>1.701680672268882E-3</c:v>
                </c:pt>
                <c:pt idx="14423">
                  <c:v>3.2024258760107831E-2</c:v>
                </c:pt>
                <c:pt idx="14424">
                  <c:v>4.9700038580246853E-2</c:v>
                </c:pt>
                <c:pt idx="14425">
                  <c:v>1.5748031496063096E-2</c:v>
                </c:pt>
                <c:pt idx="14426">
                  <c:v>2.5864707682889666E-2</c:v>
                </c:pt>
                <c:pt idx="14427">
                  <c:v>2.1164021164021368E-2</c:v>
                </c:pt>
                <c:pt idx="14428">
                  <c:v>2.5864707682889666E-2</c:v>
                </c:pt>
                <c:pt idx="14429">
                  <c:v>3.6549707602333709E-4</c:v>
                </c:pt>
                <c:pt idx="14430">
                  <c:v>4.3744531933532539E-4</c:v>
                </c:pt>
                <c:pt idx="14431">
                  <c:v>4.76190476190477E-2</c:v>
                </c:pt>
                <c:pt idx="14432">
                  <c:v>3.3469945355191169E-2</c:v>
                </c:pt>
                <c:pt idx="14433">
                  <c:v>2.06625683060109E-2</c:v>
                </c:pt>
                <c:pt idx="14434">
                  <c:v>2.06625683060109E-2</c:v>
                </c:pt>
                <c:pt idx="14435">
                  <c:v>1.3774104683197297E-3</c:v>
                </c:pt>
                <c:pt idx="14436">
                  <c:v>6.5104166666679814E-4</c:v>
                </c:pt>
                <c:pt idx="14437">
                  <c:v>2.3437500000000038E-2</c:v>
                </c:pt>
                <c:pt idx="14438">
                  <c:v>1.7076502732243888E-4</c:v>
                </c:pt>
                <c:pt idx="14439">
                  <c:v>1.3227513227514738E-3</c:v>
                </c:pt>
                <c:pt idx="14440">
                  <c:v>1.0416666666666938E-2</c:v>
                </c:pt>
                <c:pt idx="14441">
                  <c:v>6.7723147771779177E-5</c:v>
                </c:pt>
                <c:pt idx="14442">
                  <c:v>0</c:v>
                </c:pt>
                <c:pt idx="14443">
                  <c:v>8.2236842105260497E-4</c:v>
                </c:pt>
                <c:pt idx="14444">
                  <c:v>5.0287356321839852E-3</c:v>
                </c:pt>
                <c:pt idx="14445">
                  <c:v>1.5506465044926627E-2</c:v>
                </c:pt>
                <c:pt idx="14446">
                  <c:v>4.946816004508299E-2</c:v>
                </c:pt>
                <c:pt idx="14447">
                  <c:v>4.9800634846297057E-2</c:v>
                </c:pt>
                <c:pt idx="14448">
                  <c:v>6.1542664985288617E-3</c:v>
                </c:pt>
                <c:pt idx="14449">
                  <c:v>3.4894540942928057E-2</c:v>
                </c:pt>
                <c:pt idx="14450">
                  <c:v>3.6085150143973919E-2</c:v>
                </c:pt>
                <c:pt idx="14451">
                  <c:v>5.9110970996216872E-2</c:v>
                </c:pt>
                <c:pt idx="14452">
                  <c:v>6.6197959746346572E-3</c:v>
                </c:pt>
                <c:pt idx="14453">
                  <c:v>1.5198511166253025E-2</c:v>
                </c:pt>
                <c:pt idx="14454">
                  <c:v>1.333915482522559E-3</c:v>
                </c:pt>
                <c:pt idx="14455">
                  <c:v>1.2087659814932667E-2</c:v>
                </c:pt>
                <c:pt idx="14456">
                  <c:v>5.9053677803678019E-2</c:v>
                </c:pt>
                <c:pt idx="14457">
                  <c:v>3.7785829307568401E-2</c:v>
                </c:pt>
                <c:pt idx="14458">
                  <c:v>5.9053677803678019E-2</c:v>
                </c:pt>
                <c:pt idx="14459">
                  <c:v>1.8736425816051922E-4</c:v>
                </c:pt>
                <c:pt idx="14460">
                  <c:v>1.6774193548387228E-2</c:v>
                </c:pt>
                <c:pt idx="14461">
                  <c:v>1.2087659814932667E-2</c:v>
                </c:pt>
                <c:pt idx="14462">
                  <c:v>1.291774402068515E-2</c:v>
                </c:pt>
                <c:pt idx="14463">
                  <c:v>5.9053677803678019E-2</c:v>
                </c:pt>
                <c:pt idx="14464">
                  <c:v>8.5060048213894332E-2</c:v>
                </c:pt>
                <c:pt idx="14465">
                  <c:v>5.6180716275055831E-2</c:v>
                </c:pt>
                <c:pt idx="14466">
                  <c:v>1.1093333333333358E-2</c:v>
                </c:pt>
                <c:pt idx="14467">
                  <c:v>8.8217338217311077E-5</c:v>
                </c:pt>
                <c:pt idx="14468">
                  <c:v>2.2417887667887628E-2</c:v>
                </c:pt>
                <c:pt idx="14469">
                  <c:v>2.254742547425468E-2</c:v>
                </c:pt>
                <c:pt idx="14470">
                  <c:v>0</c:v>
                </c:pt>
                <c:pt idx="14471">
                  <c:v>7.407407407407407E-2</c:v>
                </c:pt>
                <c:pt idx="14472">
                  <c:v>4.2650918635171141E-3</c:v>
                </c:pt>
                <c:pt idx="14473">
                  <c:v>4.5093795093709022E-5</c:v>
                </c:pt>
                <c:pt idx="14474">
                  <c:v>1.3258820951128777E-2</c:v>
                </c:pt>
                <c:pt idx="14475">
                  <c:v>2.3437500000000038E-2</c:v>
                </c:pt>
                <c:pt idx="14476">
                  <c:v>3.4722222222222398E-3</c:v>
                </c:pt>
                <c:pt idx="14477">
                  <c:v>1.6203703703703606E-2</c:v>
                </c:pt>
                <c:pt idx="14478">
                  <c:v>1.427069250412912E-3</c:v>
                </c:pt>
                <c:pt idx="14479">
                  <c:v>1.8841322737759542E-2</c:v>
                </c:pt>
                <c:pt idx="14480">
                  <c:v>6.6666666666668883E-3</c:v>
                </c:pt>
                <c:pt idx="14481">
                  <c:v>2.3437500000000038E-2</c:v>
                </c:pt>
                <c:pt idx="14482">
                  <c:v>6.3492063492063813E-3</c:v>
                </c:pt>
                <c:pt idx="14483">
                  <c:v>4.115932087204765E-6</c:v>
                </c:pt>
                <c:pt idx="14484">
                  <c:v>7.5387532061990247E-4</c:v>
                </c:pt>
                <c:pt idx="14485">
                  <c:v>5.7836899942167346E-4</c:v>
                </c:pt>
                <c:pt idx="14486">
                  <c:v>5.913550730445717E-3</c:v>
                </c:pt>
                <c:pt idx="14487">
                  <c:v>2.3199023199023172E-2</c:v>
                </c:pt>
                <c:pt idx="14488">
                  <c:v>2.2071307300509393E-2</c:v>
                </c:pt>
                <c:pt idx="14489">
                  <c:v>1.0860484544695154E-2</c:v>
                </c:pt>
                <c:pt idx="14490">
                  <c:v>5.29014844804351E-4</c:v>
                </c:pt>
                <c:pt idx="14491">
                  <c:v>1.0860484544695154E-2</c:v>
                </c:pt>
                <c:pt idx="14492">
                  <c:v>1.3188773759692579E-2</c:v>
                </c:pt>
                <c:pt idx="14493">
                  <c:v>3.5076923076923019E-2</c:v>
                </c:pt>
                <c:pt idx="14494">
                  <c:v>1.0860484544695154E-2</c:v>
                </c:pt>
                <c:pt idx="14495">
                  <c:v>3.0997225505235513E-3</c:v>
                </c:pt>
                <c:pt idx="14496">
                  <c:v>2.612532740934358E-3</c:v>
                </c:pt>
                <c:pt idx="14497">
                  <c:v>1.5802533629358694E-2</c:v>
                </c:pt>
                <c:pt idx="14498">
                  <c:v>5.7836899942158889E-4</c:v>
                </c:pt>
                <c:pt idx="14499">
                  <c:v>5.29014844804351E-4</c:v>
                </c:pt>
                <c:pt idx="14500">
                  <c:v>1.0860484544695154E-2</c:v>
                </c:pt>
                <c:pt idx="14501">
                  <c:v>1.0860484544695154E-2</c:v>
                </c:pt>
                <c:pt idx="14502">
                  <c:v>5.7836899942167346E-4</c:v>
                </c:pt>
                <c:pt idx="14503">
                  <c:v>1.8492855318632276E-2</c:v>
                </c:pt>
                <c:pt idx="14504">
                  <c:v>1.87614785952737E-2</c:v>
                </c:pt>
                <c:pt idx="14505">
                  <c:v>3.264986287057643E-3</c:v>
                </c:pt>
                <c:pt idx="14506">
                  <c:v>7.0779423006138366E-4</c:v>
                </c:pt>
                <c:pt idx="14507">
                  <c:v>1.0860484544695154E-2</c:v>
                </c:pt>
                <c:pt idx="14508">
                  <c:v>1.3882385798893663E-3</c:v>
                </c:pt>
                <c:pt idx="14509">
                  <c:v>2.1164948840937986E-3</c:v>
                </c:pt>
                <c:pt idx="14510">
                  <c:v>8.8946148567285138E-2</c:v>
                </c:pt>
                <c:pt idx="14511">
                  <c:v>5.8606994090864978E-3</c:v>
                </c:pt>
                <c:pt idx="14512">
                  <c:v>2.9231752991685416E-3</c:v>
                </c:pt>
                <c:pt idx="14513">
                  <c:v>1.9357336430511073E-4</c:v>
                </c:pt>
                <c:pt idx="14514">
                  <c:v>7.3319926261101991E-3</c:v>
                </c:pt>
                <c:pt idx="14515">
                  <c:v>1.0296789824349027E-2</c:v>
                </c:pt>
                <c:pt idx="14516">
                  <c:v>7.3319926261101991E-3</c:v>
                </c:pt>
                <c:pt idx="14517">
                  <c:v>8.2760376878025939E-4</c:v>
                </c:pt>
                <c:pt idx="14518">
                  <c:v>2.6089437854144516E-3</c:v>
                </c:pt>
                <c:pt idx="14519">
                  <c:v>2.0923076923076878E-2</c:v>
                </c:pt>
                <c:pt idx="14520">
                  <c:v>1.4461641299879653E-3</c:v>
                </c:pt>
                <c:pt idx="14521">
                  <c:v>3.64145658263305E-2</c:v>
                </c:pt>
                <c:pt idx="14522">
                  <c:v>1.0671498117696316E-2</c:v>
                </c:pt>
                <c:pt idx="14523">
                  <c:v>1.0296789824349027E-2</c:v>
                </c:pt>
                <c:pt idx="14524">
                  <c:v>1.2513514595763581E-2</c:v>
                </c:pt>
                <c:pt idx="14525">
                  <c:v>1.533613445378154E-2</c:v>
                </c:pt>
                <c:pt idx="14526">
                  <c:v>2.0923076923076878E-2</c:v>
                </c:pt>
                <c:pt idx="14527">
                  <c:v>3.2567487810456941E-3</c:v>
                </c:pt>
                <c:pt idx="14528">
                  <c:v>7.6048518954751968E-6</c:v>
                </c:pt>
                <c:pt idx="14529">
                  <c:v>2.5286132552592664E-4</c:v>
                </c:pt>
                <c:pt idx="14530">
                  <c:v>3.3100331811257199E-3</c:v>
                </c:pt>
                <c:pt idx="14531">
                  <c:v>4.7162222120857742E-3</c:v>
                </c:pt>
                <c:pt idx="14532">
                  <c:v>7.7860915930585986E-2</c:v>
                </c:pt>
                <c:pt idx="14533">
                  <c:v>7.7860915930585986E-2</c:v>
                </c:pt>
                <c:pt idx="14534">
                  <c:v>7.1906025633698467E-2</c:v>
                </c:pt>
                <c:pt idx="14535">
                  <c:v>3.7851821006166526E-2</c:v>
                </c:pt>
                <c:pt idx="14536">
                  <c:v>3.8957229772879791E-2</c:v>
                </c:pt>
                <c:pt idx="14537">
                  <c:v>1.1949772715323552E-4</c:v>
                </c:pt>
                <c:pt idx="14538">
                  <c:v>3.3579865512235848E-6</c:v>
                </c:pt>
                <c:pt idx="14539">
                  <c:v>1.6079158936301841E-2</c:v>
                </c:pt>
                <c:pt idx="14540">
                  <c:v>1.3602743410437103E-3</c:v>
                </c:pt>
                <c:pt idx="14541">
                  <c:v>2.3319200484554808E-2</c:v>
                </c:pt>
                <c:pt idx="14542">
                  <c:v>1.0198135198135189E-2</c:v>
                </c:pt>
                <c:pt idx="14543">
                  <c:v>3.1173826173826382E-3</c:v>
                </c:pt>
                <c:pt idx="14544">
                  <c:v>3.8305920658873168E-4</c:v>
                </c:pt>
                <c:pt idx="14545">
                  <c:v>3.6491023207195743E-6</c:v>
                </c:pt>
                <c:pt idx="14546">
                  <c:v>1.0296789824349027E-2</c:v>
                </c:pt>
                <c:pt idx="14547">
                  <c:v>3.9145176519638558E-2</c:v>
                </c:pt>
                <c:pt idx="14548">
                  <c:v>3.64145658263305E-2</c:v>
                </c:pt>
                <c:pt idx="14549">
                  <c:v>6.9991251093613586E-3</c:v>
                </c:pt>
                <c:pt idx="14550">
                  <c:v>1.9357336430511073E-4</c:v>
                </c:pt>
                <c:pt idx="14551">
                  <c:v>0</c:v>
                </c:pt>
                <c:pt idx="14552">
                  <c:v>4.7619047619047589E-2</c:v>
                </c:pt>
                <c:pt idx="14553">
                  <c:v>7.5757575757576141E-3</c:v>
                </c:pt>
                <c:pt idx="14554">
                  <c:v>2.976190476190496E-3</c:v>
                </c:pt>
                <c:pt idx="14555">
                  <c:v>1.0416666666666938E-2</c:v>
                </c:pt>
                <c:pt idx="14556">
                  <c:v>1.5748031496063096E-2</c:v>
                </c:pt>
                <c:pt idx="14557">
                  <c:v>2.3422377080913635E-2</c:v>
                </c:pt>
                <c:pt idx="14558">
                  <c:v>6.3424947145877802E-3</c:v>
                </c:pt>
                <c:pt idx="14559">
                  <c:v>5.0864699898268951E-4</c:v>
                </c:pt>
                <c:pt idx="14560">
                  <c:v>2.976190476190496E-3</c:v>
                </c:pt>
                <c:pt idx="14561">
                  <c:v>1.8784634169226918E-4</c:v>
                </c:pt>
                <c:pt idx="14562">
                  <c:v>4.1091387245386267E-5</c:v>
                </c:pt>
                <c:pt idx="14563">
                  <c:v>5.6818181818181941E-3</c:v>
                </c:pt>
                <c:pt idx="14564">
                  <c:v>1.0416666666666938E-2</c:v>
                </c:pt>
                <c:pt idx="14565">
                  <c:v>5.1212017753513841E-4</c:v>
                </c:pt>
                <c:pt idx="14566">
                  <c:v>1.0416666666666938E-2</c:v>
                </c:pt>
                <c:pt idx="14567">
                  <c:v>6.6666666666668883E-3</c:v>
                </c:pt>
                <c:pt idx="14568">
                  <c:v>1.3157894736842249E-2</c:v>
                </c:pt>
                <c:pt idx="14569">
                  <c:v>6.3856960408708674E-4</c:v>
                </c:pt>
                <c:pt idx="14570">
                  <c:v>2.090704406561829E-3</c:v>
                </c:pt>
                <c:pt idx="14571">
                  <c:v>1.6203703703703606E-2</c:v>
                </c:pt>
                <c:pt idx="14572">
                  <c:v>2.3437500000000038E-2</c:v>
                </c:pt>
                <c:pt idx="14573">
                  <c:v>3.0914925256320417E-3</c:v>
                </c:pt>
                <c:pt idx="14574">
                  <c:v>0</c:v>
                </c:pt>
                <c:pt idx="14575">
                  <c:v>1.5748031496063096E-2</c:v>
                </c:pt>
                <c:pt idx="14576">
                  <c:v>6.9991251093613586E-3</c:v>
                </c:pt>
                <c:pt idx="14577">
                  <c:v>3.097173828881227E-3</c:v>
                </c:pt>
                <c:pt idx="14578">
                  <c:v>6.5104166666679814E-4</c:v>
                </c:pt>
                <c:pt idx="14579">
                  <c:v>2.976190476190496E-3</c:v>
                </c:pt>
                <c:pt idx="14580">
                  <c:v>4.3744531933532539E-4</c:v>
                </c:pt>
                <c:pt idx="14581">
                  <c:v>4.3744531933532539E-4</c:v>
                </c:pt>
                <c:pt idx="14582">
                  <c:v>6.6666666666667001E-3</c:v>
                </c:pt>
                <c:pt idx="14583">
                  <c:v>1.041666666666672E-2</c:v>
                </c:pt>
                <c:pt idx="14584">
                  <c:v>1.0416666666666938E-2</c:v>
                </c:pt>
                <c:pt idx="14585">
                  <c:v>6.9991251093613586E-3</c:v>
                </c:pt>
                <c:pt idx="14586">
                  <c:v>1.6546703069416765E-4</c:v>
                </c:pt>
                <c:pt idx="14587">
                  <c:v>6.147540983606598E-3</c:v>
                </c:pt>
                <c:pt idx="14588">
                  <c:v>1.6242690789143097E-4</c:v>
                </c:pt>
                <c:pt idx="14589">
                  <c:v>1.6242690789143097E-4</c:v>
                </c:pt>
                <c:pt idx="14590">
                  <c:v>1.4434477781216024E-3</c:v>
                </c:pt>
                <c:pt idx="14591">
                  <c:v>4.8671951049889331E-4</c:v>
                </c:pt>
                <c:pt idx="14592">
                  <c:v>7.0145903479300339E-5</c:v>
                </c:pt>
                <c:pt idx="14593">
                  <c:v>7.0145903479300339E-5</c:v>
                </c:pt>
                <c:pt idx="14594">
                  <c:v>3.5433070866141662E-2</c:v>
                </c:pt>
                <c:pt idx="14595">
                  <c:v>4.7619047619047589E-2</c:v>
                </c:pt>
                <c:pt idx="14596">
                  <c:v>1.883239171374814E-3</c:v>
                </c:pt>
                <c:pt idx="14597">
                  <c:v>0</c:v>
                </c:pt>
                <c:pt idx="14598">
                  <c:v>6.534346156988987E-4</c:v>
                </c:pt>
                <c:pt idx="14599">
                  <c:v>1.7436791630340814E-3</c:v>
                </c:pt>
                <c:pt idx="14600">
                  <c:v>1.5748031496063096E-2</c:v>
                </c:pt>
                <c:pt idx="14601">
                  <c:v>5.7915057915058294E-3</c:v>
                </c:pt>
                <c:pt idx="14602">
                  <c:v>3.7858422939068027E-2</c:v>
                </c:pt>
                <c:pt idx="14603">
                  <c:v>8.8757396449705879E-3</c:v>
                </c:pt>
                <c:pt idx="14604">
                  <c:v>2.3437500000000038E-2</c:v>
                </c:pt>
                <c:pt idx="14605">
                  <c:v>9.0909090909090245E-3</c:v>
                </c:pt>
                <c:pt idx="14606">
                  <c:v>1.4241996233521636E-2</c:v>
                </c:pt>
                <c:pt idx="14607">
                  <c:v>5.8356676003951914E-5</c:v>
                </c:pt>
                <c:pt idx="14608">
                  <c:v>2.9037301764574339E-2</c:v>
                </c:pt>
                <c:pt idx="14609">
                  <c:v>1.0309805391771675E-3</c:v>
                </c:pt>
                <c:pt idx="14610">
                  <c:v>4.6658259773013834E-2</c:v>
                </c:pt>
                <c:pt idx="14611">
                  <c:v>2.9037301764574339E-2</c:v>
                </c:pt>
                <c:pt idx="14612">
                  <c:v>3.4709193245778577E-2</c:v>
                </c:pt>
                <c:pt idx="14613">
                  <c:v>4.6658259773013834E-2</c:v>
                </c:pt>
                <c:pt idx="14614">
                  <c:v>1.8605163208014478E-2</c:v>
                </c:pt>
                <c:pt idx="14615">
                  <c:v>1.4426191506719414E-2</c:v>
                </c:pt>
                <c:pt idx="14616">
                  <c:v>8.3160083160092044E-4</c:v>
                </c:pt>
                <c:pt idx="14617">
                  <c:v>1.4261462190456166E-2</c:v>
                </c:pt>
                <c:pt idx="14618">
                  <c:v>2.4961524961524977E-2</c:v>
                </c:pt>
                <c:pt idx="14619">
                  <c:v>5.88048315321043E-2</c:v>
                </c:pt>
                <c:pt idx="14620">
                  <c:v>3.8768087548575682E-3</c:v>
                </c:pt>
                <c:pt idx="14621">
                  <c:v>1.5709981332853864E-2</c:v>
                </c:pt>
                <c:pt idx="14622">
                  <c:v>2.628843418317078E-2</c:v>
                </c:pt>
                <c:pt idx="14623">
                  <c:v>1.0098521432811477E-2</c:v>
                </c:pt>
                <c:pt idx="14624">
                  <c:v>8.3160083160079565E-4</c:v>
                </c:pt>
                <c:pt idx="14625">
                  <c:v>1.1333914559720775E-2</c:v>
                </c:pt>
                <c:pt idx="14626">
                  <c:v>1.1333914559720775E-2</c:v>
                </c:pt>
                <c:pt idx="14627">
                  <c:v>6.9991251093613586E-3</c:v>
                </c:pt>
                <c:pt idx="14628">
                  <c:v>6.9991251093613586E-3</c:v>
                </c:pt>
                <c:pt idx="14629">
                  <c:v>1.8939393939394035E-3</c:v>
                </c:pt>
                <c:pt idx="14630">
                  <c:v>1.0416666666666938E-2</c:v>
                </c:pt>
                <c:pt idx="14631">
                  <c:v>1.3227513227514738E-3</c:v>
                </c:pt>
                <c:pt idx="14632">
                  <c:v>1.0416666666666938E-2</c:v>
                </c:pt>
                <c:pt idx="14633">
                  <c:v>0</c:v>
                </c:pt>
                <c:pt idx="14634">
                  <c:v>2.8554253080851993E-3</c:v>
                </c:pt>
                <c:pt idx="14635">
                  <c:v>8.9605734767043196E-4</c:v>
                </c:pt>
                <c:pt idx="14636">
                  <c:v>8.1880612783942503E-3</c:v>
                </c:pt>
                <c:pt idx="14637">
                  <c:v>3.5740392648286909E-3</c:v>
                </c:pt>
                <c:pt idx="14638">
                  <c:v>2.7265549076773161E-3</c:v>
                </c:pt>
                <c:pt idx="14639">
                  <c:v>3.694073910075478E-2</c:v>
                </c:pt>
                <c:pt idx="14640">
                  <c:v>1.9292091836735756E-3</c:v>
                </c:pt>
                <c:pt idx="14641">
                  <c:v>7.3015873015874894E-3</c:v>
                </c:pt>
                <c:pt idx="14642">
                  <c:v>7.1462343802769293E-2</c:v>
                </c:pt>
                <c:pt idx="14643">
                  <c:v>3.4038308060655429E-3</c:v>
                </c:pt>
                <c:pt idx="14644">
                  <c:v>1.7905273937531965E-2</c:v>
                </c:pt>
                <c:pt idx="14645">
                  <c:v>1.1822660098522331E-2</c:v>
                </c:pt>
                <c:pt idx="14646">
                  <c:v>7.2105231217380883E-2</c:v>
                </c:pt>
                <c:pt idx="14647">
                  <c:v>1.9526154567706773E-3</c:v>
                </c:pt>
                <c:pt idx="14648">
                  <c:v>1.0130483854981021E-2</c:v>
                </c:pt>
                <c:pt idx="14649">
                  <c:v>9.444802117424152E-4</c:v>
                </c:pt>
                <c:pt idx="14650">
                  <c:v>4.0949979433803692E-2</c:v>
                </c:pt>
                <c:pt idx="14651">
                  <c:v>1.8475715468612479E-2</c:v>
                </c:pt>
                <c:pt idx="14652">
                  <c:v>6.328697118171119E-3</c:v>
                </c:pt>
                <c:pt idx="14653">
                  <c:v>1.1806476976754499E-3</c:v>
                </c:pt>
                <c:pt idx="14654">
                  <c:v>6.328697118171119E-3</c:v>
                </c:pt>
                <c:pt idx="14655">
                  <c:v>3.0451504135728944E-4</c:v>
                </c:pt>
                <c:pt idx="14656">
                  <c:v>2.3158858685174592E-2</c:v>
                </c:pt>
                <c:pt idx="14657">
                  <c:v>1.9938359412044761E-3</c:v>
                </c:pt>
                <c:pt idx="14658">
                  <c:v>1.9845019845018711E-3</c:v>
                </c:pt>
                <c:pt idx="14659">
                  <c:v>1.1782842058071513E-2</c:v>
                </c:pt>
                <c:pt idx="14660">
                  <c:v>7.7070569943378572E-3</c:v>
                </c:pt>
                <c:pt idx="14661">
                  <c:v>6.5104166666679814E-4</c:v>
                </c:pt>
                <c:pt idx="14662">
                  <c:v>4.3744531933532539E-4</c:v>
                </c:pt>
                <c:pt idx="14663">
                  <c:v>2.3437500000000038E-2</c:v>
                </c:pt>
                <c:pt idx="14664">
                  <c:v>2.3437500000000038E-2</c:v>
                </c:pt>
                <c:pt idx="14665">
                  <c:v>2.3437500000000038E-2</c:v>
                </c:pt>
                <c:pt idx="14666">
                  <c:v>1.4241996233521636E-2</c:v>
                </c:pt>
                <c:pt idx="14667">
                  <c:v>1.4241996233521636E-2</c:v>
                </c:pt>
                <c:pt idx="14668">
                  <c:v>1.4241996233521636E-2</c:v>
                </c:pt>
                <c:pt idx="14669">
                  <c:v>2.1164021164021368E-2</c:v>
                </c:pt>
                <c:pt idx="14670">
                  <c:v>7.6496462038636709E-4</c:v>
                </c:pt>
                <c:pt idx="14671">
                  <c:v>6.7335458013424261E-3</c:v>
                </c:pt>
                <c:pt idx="14672">
                  <c:v>2.3076923076923002E-2</c:v>
                </c:pt>
                <c:pt idx="14673">
                  <c:v>1.0705391279947575E-3</c:v>
                </c:pt>
                <c:pt idx="14674">
                  <c:v>1.1093333333333358E-2</c:v>
                </c:pt>
                <c:pt idx="14675">
                  <c:v>2.3076923076923002E-2</c:v>
                </c:pt>
                <c:pt idx="14676">
                  <c:v>4.2342756958143315E-3</c:v>
                </c:pt>
                <c:pt idx="14677">
                  <c:v>5.796801764544311E-4</c:v>
                </c:pt>
                <c:pt idx="14678">
                  <c:v>3.9196153846153887E-2</c:v>
                </c:pt>
                <c:pt idx="14679">
                  <c:v>1.1881048244684321E-3</c:v>
                </c:pt>
                <c:pt idx="14680">
                  <c:v>1.6090726919099626E-2</c:v>
                </c:pt>
                <c:pt idx="14681">
                  <c:v>6.053085560364521E-3</c:v>
                </c:pt>
                <c:pt idx="14682">
                  <c:v>1.0081976627329316E-2</c:v>
                </c:pt>
                <c:pt idx="14683">
                  <c:v>2.1838371532196411E-2</c:v>
                </c:pt>
                <c:pt idx="14684">
                  <c:v>3.3921178116079118E-4</c:v>
                </c:pt>
                <c:pt idx="14685">
                  <c:v>2.5195968645022279E-4</c:v>
                </c:pt>
                <c:pt idx="14686">
                  <c:v>5.7414542486694038E-5</c:v>
                </c:pt>
                <c:pt idx="14687">
                  <c:v>1.7235191087372197E-3</c:v>
                </c:pt>
                <c:pt idx="14688">
                  <c:v>2.672762440654133E-2</c:v>
                </c:pt>
                <c:pt idx="14689">
                  <c:v>3.260123541522868E-4</c:v>
                </c:pt>
                <c:pt idx="14690">
                  <c:v>2.5195968645022279E-4</c:v>
                </c:pt>
                <c:pt idx="14691">
                  <c:v>1.4839679441021626E-3</c:v>
                </c:pt>
                <c:pt idx="14692">
                  <c:v>5.5163587619083958E-4</c:v>
                </c:pt>
                <c:pt idx="14693">
                  <c:v>5.1684038246184601E-4</c:v>
                </c:pt>
                <c:pt idx="14694">
                  <c:v>5.1684038246184601E-4</c:v>
                </c:pt>
                <c:pt idx="14695">
                  <c:v>5.1684038246184601E-4</c:v>
                </c:pt>
                <c:pt idx="14696">
                  <c:v>1.9268093575616273E-2</c:v>
                </c:pt>
                <c:pt idx="14697">
                  <c:v>5.1684038246184601E-4</c:v>
                </c:pt>
                <c:pt idx="14698">
                  <c:v>5.1684038246184601E-4</c:v>
                </c:pt>
                <c:pt idx="14699">
                  <c:v>1.1572222518471044E-2</c:v>
                </c:pt>
                <c:pt idx="14700">
                  <c:v>2.6890243015662948E-2</c:v>
                </c:pt>
                <c:pt idx="14701">
                  <c:v>5.1684038246184601E-4</c:v>
                </c:pt>
                <c:pt idx="14702">
                  <c:v>5.1684038246184601E-4</c:v>
                </c:pt>
                <c:pt idx="14703">
                  <c:v>1.4839679441021626E-3</c:v>
                </c:pt>
                <c:pt idx="14704">
                  <c:v>8.5484568083141928E-3</c:v>
                </c:pt>
                <c:pt idx="14705">
                  <c:v>1.4910657773121333E-5</c:v>
                </c:pt>
                <c:pt idx="14706">
                  <c:v>2.6990553306352656E-4</c:v>
                </c:pt>
                <c:pt idx="14707">
                  <c:v>1.1703280900865094E-2</c:v>
                </c:pt>
                <c:pt idx="14708">
                  <c:v>7.1689542806360456E-3</c:v>
                </c:pt>
                <c:pt idx="14709">
                  <c:v>2.0496295684265718E-2</c:v>
                </c:pt>
                <c:pt idx="14710">
                  <c:v>2.5070383682345289E-3</c:v>
                </c:pt>
                <c:pt idx="14711">
                  <c:v>2.3319200484554808E-2</c:v>
                </c:pt>
                <c:pt idx="14712">
                  <c:v>2.1610389610389521E-2</c:v>
                </c:pt>
                <c:pt idx="14713">
                  <c:v>5.2578999948140866E-6</c:v>
                </c:pt>
                <c:pt idx="14714">
                  <c:v>6.8740783026497582E-3</c:v>
                </c:pt>
                <c:pt idx="14715">
                  <c:v>2.8176399643425425E-2</c:v>
                </c:pt>
                <c:pt idx="14716">
                  <c:v>6.9719100775002844E-3</c:v>
                </c:pt>
                <c:pt idx="14717">
                  <c:v>2.1972734509949207E-3</c:v>
                </c:pt>
                <c:pt idx="14718">
                  <c:v>2.2066238685556867E-2</c:v>
                </c:pt>
                <c:pt idx="14719">
                  <c:v>6.4971319003575331E-3</c:v>
                </c:pt>
                <c:pt idx="14720">
                  <c:v>9.8681805998884634E-4</c:v>
                </c:pt>
                <c:pt idx="14721">
                  <c:v>3.7124640065816145E-3</c:v>
                </c:pt>
                <c:pt idx="14722">
                  <c:v>3.7124640065816145E-3</c:v>
                </c:pt>
                <c:pt idx="14723">
                  <c:v>1.0198135198135189E-2</c:v>
                </c:pt>
                <c:pt idx="14724">
                  <c:v>4.9145565972488941E-3</c:v>
                </c:pt>
                <c:pt idx="14725">
                  <c:v>1.1009571718018366E-2</c:v>
                </c:pt>
                <c:pt idx="14726">
                  <c:v>1.2487512487511664E-3</c:v>
                </c:pt>
                <c:pt idx="14727">
                  <c:v>1.6112919338532523E-6</c:v>
                </c:pt>
                <c:pt idx="14728">
                  <c:v>4.646901770796041E-4</c:v>
                </c:pt>
                <c:pt idx="14729">
                  <c:v>7.393064601300453E-4</c:v>
                </c:pt>
                <c:pt idx="14730">
                  <c:v>3.5076923076923019E-2</c:v>
                </c:pt>
                <c:pt idx="14731">
                  <c:v>1.2016881624587927E-2</c:v>
                </c:pt>
                <c:pt idx="14732">
                  <c:v>5.1747014595311926E-2</c:v>
                </c:pt>
                <c:pt idx="14733">
                  <c:v>2.2071307300509393E-2</c:v>
                </c:pt>
                <c:pt idx="14734">
                  <c:v>1.0860484544695154E-2</c:v>
                </c:pt>
                <c:pt idx="14735">
                  <c:v>2.3199023199023172E-2</c:v>
                </c:pt>
                <c:pt idx="14736">
                  <c:v>7.331080738282951E-2</c:v>
                </c:pt>
                <c:pt idx="14737">
                  <c:v>3.9194036098060776E-2</c:v>
                </c:pt>
                <c:pt idx="14738">
                  <c:v>3.3649698015530652E-2</c:v>
                </c:pt>
                <c:pt idx="14739">
                  <c:v>3.8758812038164357E-2</c:v>
                </c:pt>
                <c:pt idx="14740">
                  <c:v>1.0860484544695154E-2</c:v>
                </c:pt>
                <c:pt idx="14741">
                  <c:v>1.3774104683197297E-3</c:v>
                </c:pt>
                <c:pt idx="14742">
                  <c:v>3.9682539682539701E-2</c:v>
                </c:pt>
                <c:pt idx="14743">
                  <c:v>1.0416666666666938E-2</c:v>
                </c:pt>
                <c:pt idx="14744">
                  <c:v>9.4933643320738829E-3</c:v>
                </c:pt>
                <c:pt idx="14745">
                  <c:v>1.0416666666666938E-2</c:v>
                </c:pt>
                <c:pt idx="14746">
                  <c:v>0</c:v>
                </c:pt>
                <c:pt idx="14747">
                  <c:v>1.0416666666666938E-2</c:v>
                </c:pt>
                <c:pt idx="14748">
                  <c:v>3.5433070866141662E-2</c:v>
                </c:pt>
                <c:pt idx="14749">
                  <c:v>6.5104166666679814E-4</c:v>
                </c:pt>
                <c:pt idx="14750">
                  <c:v>4.7619047619047589E-2</c:v>
                </c:pt>
                <c:pt idx="14751">
                  <c:v>1.0416666666666938E-2</c:v>
                </c:pt>
                <c:pt idx="14752">
                  <c:v>6.9991251093613586E-3</c:v>
                </c:pt>
                <c:pt idx="14753">
                  <c:v>1.7039208501282654E-2</c:v>
                </c:pt>
                <c:pt idx="14754">
                  <c:v>3.4722222222222398E-3</c:v>
                </c:pt>
                <c:pt idx="14755">
                  <c:v>1.0937366487225425E-2</c:v>
                </c:pt>
                <c:pt idx="14756">
                  <c:v>6.6666666666667001E-3</c:v>
                </c:pt>
                <c:pt idx="14757">
                  <c:v>1.0416666666666938E-2</c:v>
                </c:pt>
                <c:pt idx="14758">
                  <c:v>1.3227513227514738E-3</c:v>
                </c:pt>
                <c:pt idx="14759">
                  <c:v>4.227859368046356E-3</c:v>
                </c:pt>
                <c:pt idx="14760">
                  <c:v>1.5748031496063096E-2</c:v>
                </c:pt>
                <c:pt idx="14761">
                  <c:v>2.0558835196746571E-3</c:v>
                </c:pt>
                <c:pt idx="14762">
                  <c:v>2.6785456397814475E-2</c:v>
                </c:pt>
                <c:pt idx="14763">
                  <c:v>2.1362257886924002E-2</c:v>
                </c:pt>
                <c:pt idx="14764">
                  <c:v>1.684640046633654E-2</c:v>
                </c:pt>
                <c:pt idx="14765">
                  <c:v>7.5877636875585561E-3</c:v>
                </c:pt>
                <c:pt idx="14766">
                  <c:v>6.5578548528143199E-4</c:v>
                </c:pt>
                <c:pt idx="14767">
                  <c:v>9.3777526878497091E-3</c:v>
                </c:pt>
                <c:pt idx="14768">
                  <c:v>1.3772262191474196E-2</c:v>
                </c:pt>
                <c:pt idx="14769">
                  <c:v>1.4726603369457597E-3</c:v>
                </c:pt>
                <c:pt idx="14770">
                  <c:v>2.2201228153046884E-2</c:v>
                </c:pt>
                <c:pt idx="14771">
                  <c:v>2.5202736297084073E-3</c:v>
                </c:pt>
                <c:pt idx="14772">
                  <c:v>9.7704816445711093E-3</c:v>
                </c:pt>
                <c:pt idx="14773">
                  <c:v>1.6985095327592336E-3</c:v>
                </c:pt>
                <c:pt idx="14774">
                  <c:v>8.1384660224650459E-3</c:v>
                </c:pt>
                <c:pt idx="14775">
                  <c:v>6.5056119839642249E-3</c:v>
                </c:pt>
                <c:pt idx="14776">
                  <c:v>2.2201228153046884E-2</c:v>
                </c:pt>
                <c:pt idx="14777">
                  <c:v>1.5780221837667294E-2</c:v>
                </c:pt>
                <c:pt idx="14778">
                  <c:v>2.8500645376191801E-2</c:v>
                </c:pt>
                <c:pt idx="14779">
                  <c:v>5.0125313283206872E-3</c:v>
                </c:pt>
                <c:pt idx="14780">
                  <c:v>1.3227513227514738E-3</c:v>
                </c:pt>
                <c:pt idx="14781">
                  <c:v>2.1552693158070714E-2</c:v>
                </c:pt>
                <c:pt idx="14782">
                  <c:v>2.976190476190496E-3</c:v>
                </c:pt>
                <c:pt idx="14783">
                  <c:v>6.5104166666679814E-4</c:v>
                </c:pt>
                <c:pt idx="14784">
                  <c:v>1.3227513227514738E-3</c:v>
                </c:pt>
                <c:pt idx="14785">
                  <c:v>2.3437500000000038E-2</c:v>
                </c:pt>
                <c:pt idx="14786">
                  <c:v>5.2303359485015143E-3</c:v>
                </c:pt>
                <c:pt idx="14787">
                  <c:v>1.3748597081930427E-2</c:v>
                </c:pt>
                <c:pt idx="14788">
                  <c:v>1.3227513227514738E-3</c:v>
                </c:pt>
                <c:pt idx="14789">
                  <c:v>1.3936617029400664E-2</c:v>
                </c:pt>
                <c:pt idx="14790">
                  <c:v>1.3748597081930427E-2</c:v>
                </c:pt>
                <c:pt idx="14791">
                  <c:v>1.0416666666666678E-2</c:v>
                </c:pt>
                <c:pt idx="14792">
                  <c:v>8.1939228405599716E-3</c:v>
                </c:pt>
                <c:pt idx="14793">
                  <c:v>3.7940379403793946E-2</c:v>
                </c:pt>
                <c:pt idx="14794">
                  <c:v>1.7532325224631831E-3</c:v>
                </c:pt>
                <c:pt idx="14795">
                  <c:v>3.8139846102375294E-2</c:v>
                </c:pt>
                <c:pt idx="14796">
                  <c:v>1.048352588789059E-2</c:v>
                </c:pt>
                <c:pt idx="14797">
                  <c:v>1.048352588789059E-2</c:v>
                </c:pt>
                <c:pt idx="14798">
                  <c:v>7.7836570348588981E-3</c:v>
                </c:pt>
                <c:pt idx="14799">
                  <c:v>1.5821736686398219E-2</c:v>
                </c:pt>
                <c:pt idx="14800">
                  <c:v>7.5635517364839025E-3</c:v>
                </c:pt>
                <c:pt idx="14801">
                  <c:v>4.2555923971419052E-3</c:v>
                </c:pt>
                <c:pt idx="14802">
                  <c:v>1.3709846926362307E-3</c:v>
                </c:pt>
                <c:pt idx="14803">
                  <c:v>7.5635517364839025E-3</c:v>
                </c:pt>
                <c:pt idx="14804">
                  <c:v>5.606407322654465E-2</c:v>
                </c:pt>
                <c:pt idx="14805">
                  <c:v>1.048352588789059E-2</c:v>
                </c:pt>
                <c:pt idx="14806">
                  <c:v>1.18229373254659E-6</c:v>
                </c:pt>
                <c:pt idx="14807">
                  <c:v>6.9350164023230562E-2</c:v>
                </c:pt>
                <c:pt idx="14808">
                  <c:v>1.6178285146159802E-3</c:v>
                </c:pt>
                <c:pt idx="14809">
                  <c:v>1.4719392673205765E-2</c:v>
                </c:pt>
                <c:pt idx="14810">
                  <c:v>2.5219844035175125E-2</c:v>
                </c:pt>
                <c:pt idx="14811">
                  <c:v>3.0880773361976551E-3</c:v>
                </c:pt>
                <c:pt idx="14812">
                  <c:v>1.6268406676171666E-2</c:v>
                </c:pt>
                <c:pt idx="14813">
                  <c:v>3.5510321471125507E-4</c:v>
                </c:pt>
                <c:pt idx="14814">
                  <c:v>1.344977350207828E-2</c:v>
                </c:pt>
                <c:pt idx="14815">
                  <c:v>7.9576117995366414E-4</c:v>
                </c:pt>
                <c:pt idx="14816">
                  <c:v>1.5854184641932809E-2</c:v>
                </c:pt>
                <c:pt idx="14817">
                  <c:v>7.7836570348588981E-3</c:v>
                </c:pt>
                <c:pt idx="14818">
                  <c:v>1.5873015873015831E-2</c:v>
                </c:pt>
                <c:pt idx="14819">
                  <c:v>1.2831612831611203E-3</c:v>
                </c:pt>
                <c:pt idx="14820">
                  <c:v>1.8178948432485471E-2</c:v>
                </c:pt>
                <c:pt idx="14821">
                  <c:v>7.5635517364839025E-3</c:v>
                </c:pt>
                <c:pt idx="14822">
                  <c:v>9.0105101869807289E-3</c:v>
                </c:pt>
                <c:pt idx="14823">
                  <c:v>2.067824648469814E-2</c:v>
                </c:pt>
                <c:pt idx="14824">
                  <c:v>1.0175010175010308E-2</c:v>
                </c:pt>
                <c:pt idx="14825">
                  <c:v>5.2372104546019246E-3</c:v>
                </c:pt>
                <c:pt idx="14826">
                  <c:v>1.6211745244004167E-3</c:v>
                </c:pt>
                <c:pt idx="14827">
                  <c:v>3.6102960294178283E-4</c:v>
                </c:pt>
                <c:pt idx="14828">
                  <c:v>3.4995307722591985E-4</c:v>
                </c:pt>
                <c:pt idx="14829">
                  <c:v>7.4863456326873688E-3</c:v>
                </c:pt>
                <c:pt idx="14830">
                  <c:v>2.9628000258782292E-2</c:v>
                </c:pt>
                <c:pt idx="14831">
                  <c:v>2.1797819039198429E-2</c:v>
                </c:pt>
                <c:pt idx="14832">
                  <c:v>1.0175010175010308E-2</c:v>
                </c:pt>
                <c:pt idx="14833">
                  <c:v>1.500938086296887E-5</c:v>
                </c:pt>
                <c:pt idx="14834">
                  <c:v>2.5650062125833106E-2</c:v>
                </c:pt>
                <c:pt idx="14835">
                  <c:v>2.6799007444168869E-3</c:v>
                </c:pt>
                <c:pt idx="14836">
                  <c:v>2.6799007444168869E-3</c:v>
                </c:pt>
                <c:pt idx="14837">
                  <c:v>2.4761904761904797E-2</c:v>
                </c:pt>
                <c:pt idx="14838">
                  <c:v>3.1173826173826382E-3</c:v>
                </c:pt>
                <c:pt idx="14839">
                  <c:v>1.0635034257081455E-2</c:v>
                </c:pt>
                <c:pt idx="14840">
                  <c:v>2.5303168384172457E-3</c:v>
                </c:pt>
                <c:pt idx="14841">
                  <c:v>5.4725179127091848E-3</c:v>
                </c:pt>
                <c:pt idx="14842">
                  <c:v>9.063004589843663E-3</c:v>
                </c:pt>
                <c:pt idx="14843">
                  <c:v>1.3602743410437103E-3</c:v>
                </c:pt>
                <c:pt idx="14844">
                  <c:v>5.9708436724565772E-2</c:v>
                </c:pt>
                <c:pt idx="14845">
                  <c:v>1.517232767232798E-3</c:v>
                </c:pt>
                <c:pt idx="14846">
                  <c:v>1.0635034257081455E-2</c:v>
                </c:pt>
                <c:pt idx="14847">
                  <c:v>2.3319200484554808E-2</c:v>
                </c:pt>
                <c:pt idx="14848">
                  <c:v>2.3319200484554808E-2</c:v>
                </c:pt>
                <c:pt idx="14849">
                  <c:v>3.1173826173826382E-3</c:v>
                </c:pt>
                <c:pt idx="14850">
                  <c:v>1.6079158936301841E-2</c:v>
                </c:pt>
                <c:pt idx="14851">
                  <c:v>2.3091954883523971E-2</c:v>
                </c:pt>
                <c:pt idx="14852">
                  <c:v>4.0881737310308988E-2</c:v>
                </c:pt>
                <c:pt idx="14853">
                  <c:v>2.9234312485544194E-2</c:v>
                </c:pt>
                <c:pt idx="14854">
                  <c:v>2.1610389610389521E-2</c:v>
                </c:pt>
                <c:pt idx="14855">
                  <c:v>4.8166119594678422E-4</c:v>
                </c:pt>
                <c:pt idx="14856">
                  <c:v>1.0253613874567633E-3</c:v>
                </c:pt>
                <c:pt idx="14857">
                  <c:v>6.1454293737771293E-4</c:v>
                </c:pt>
                <c:pt idx="14858">
                  <c:v>1.0635034257081455E-2</c:v>
                </c:pt>
                <c:pt idx="14859">
                  <c:v>5.7460557460557365E-2</c:v>
                </c:pt>
                <c:pt idx="14860">
                  <c:v>7.1731748726660367E-4</c:v>
                </c:pt>
                <c:pt idx="14861">
                  <c:v>1.6046213093709905E-2</c:v>
                </c:pt>
                <c:pt idx="14862">
                  <c:v>4.9187775429042541E-2</c:v>
                </c:pt>
                <c:pt idx="14863">
                  <c:v>8.7291399229706072E-5</c:v>
                </c:pt>
                <c:pt idx="14864">
                  <c:v>4.1078305519906002E-4</c:v>
                </c:pt>
                <c:pt idx="14865">
                  <c:v>6.1869320832684538E-3</c:v>
                </c:pt>
                <c:pt idx="14866">
                  <c:v>1.3295914611692559E-4</c:v>
                </c:pt>
                <c:pt idx="14867">
                  <c:v>1.0464396284829732E-2</c:v>
                </c:pt>
                <c:pt idx="14868">
                  <c:v>1.2030075187969796E-3</c:v>
                </c:pt>
                <c:pt idx="14869">
                  <c:v>1.0611205432937245E-2</c:v>
                </c:pt>
                <c:pt idx="14870">
                  <c:v>7.4858299595130116E-4</c:v>
                </c:pt>
                <c:pt idx="14871">
                  <c:v>3.7190402476780498E-3</c:v>
                </c:pt>
                <c:pt idx="14872">
                  <c:v>5.2631578947367336E-3</c:v>
                </c:pt>
                <c:pt idx="14873">
                  <c:v>6.9991251093613586E-3</c:v>
                </c:pt>
                <c:pt idx="14874">
                  <c:v>1.0416666666666938E-2</c:v>
                </c:pt>
                <c:pt idx="14875">
                  <c:v>8.5365853658536536E-2</c:v>
                </c:pt>
                <c:pt idx="14876">
                  <c:v>4.3744531933532539E-4</c:v>
                </c:pt>
                <c:pt idx="14877">
                  <c:v>1.5286246612466026E-2</c:v>
                </c:pt>
                <c:pt idx="14878">
                  <c:v>3.6458333333333426E-2</c:v>
                </c:pt>
                <c:pt idx="14879">
                  <c:v>4.3744531933532539E-4</c:v>
                </c:pt>
                <c:pt idx="14880">
                  <c:v>4.3744531933532539E-4</c:v>
                </c:pt>
                <c:pt idx="14881">
                  <c:v>4.7225577629882463E-4</c:v>
                </c:pt>
                <c:pt idx="14882">
                  <c:v>1.6376139453062512E-2</c:v>
                </c:pt>
                <c:pt idx="14883">
                  <c:v>1.0416666666666938E-2</c:v>
                </c:pt>
                <c:pt idx="14884">
                  <c:v>1.0835703643503729E-3</c:v>
                </c:pt>
                <c:pt idx="14885">
                  <c:v>6.1646174863387942E-2</c:v>
                </c:pt>
                <c:pt idx="14886">
                  <c:v>3.2258064516129087E-2</c:v>
                </c:pt>
                <c:pt idx="14887">
                  <c:v>1.0416666666666938E-2</c:v>
                </c:pt>
                <c:pt idx="14888">
                  <c:v>1.0416666666666938E-2</c:v>
                </c:pt>
                <c:pt idx="14889">
                  <c:v>0</c:v>
                </c:pt>
                <c:pt idx="14890">
                  <c:v>6.5104166666679814E-4</c:v>
                </c:pt>
                <c:pt idx="14891">
                  <c:v>1.5748031496063096E-2</c:v>
                </c:pt>
                <c:pt idx="14892">
                  <c:v>8.9605734767043196E-4</c:v>
                </c:pt>
                <c:pt idx="14893">
                  <c:v>6.5104166666679814E-4</c:v>
                </c:pt>
                <c:pt idx="14894">
                  <c:v>3.2258064516129087E-2</c:v>
                </c:pt>
                <c:pt idx="14895">
                  <c:v>4.3744531933532539E-4</c:v>
                </c:pt>
                <c:pt idx="15937">
                  <c:v>7.0945945945946012E-2</c:v>
                </c:pt>
                <c:pt idx="15938">
                  <c:v>6.9991251093613586E-3</c:v>
                </c:pt>
                <c:pt idx="15939">
                  <c:v>0.12499999999999985</c:v>
                </c:pt>
                <c:pt idx="15940">
                  <c:v>9.7949188858280165E-3</c:v>
                </c:pt>
                <c:pt idx="15941">
                  <c:v>1.0416666666666938E-2</c:v>
                </c:pt>
                <c:pt idx="15942">
                  <c:v>1.3227513227514738E-3</c:v>
                </c:pt>
                <c:pt idx="15943">
                  <c:v>3.6458333333333426E-2</c:v>
                </c:pt>
                <c:pt idx="15944">
                  <c:v>3.6458333333333426E-2</c:v>
                </c:pt>
                <c:pt idx="15945">
                  <c:v>1.0175010175010308E-2</c:v>
                </c:pt>
                <c:pt idx="15946">
                  <c:v>1.0175010175010308E-2</c:v>
                </c:pt>
                <c:pt idx="15947">
                  <c:v>2.4823194234958965E-2</c:v>
                </c:pt>
                <c:pt idx="15948">
                  <c:v>1.5384615384615396E-2</c:v>
                </c:pt>
                <c:pt idx="15949">
                  <c:v>2.4761904761904797E-2</c:v>
                </c:pt>
                <c:pt idx="15950">
                  <c:v>1.3463875386664556E-4</c:v>
                </c:pt>
                <c:pt idx="15951">
                  <c:v>2.2826766729205875E-2</c:v>
                </c:pt>
                <c:pt idx="15952">
                  <c:v>1.7516281158769659E-2</c:v>
                </c:pt>
                <c:pt idx="15953">
                  <c:v>9.0634251593150409E-4</c:v>
                </c:pt>
                <c:pt idx="15954">
                  <c:v>8.0018440463647325E-3</c:v>
                </c:pt>
                <c:pt idx="15955">
                  <c:v>3.7593984962406027E-2</c:v>
                </c:pt>
                <c:pt idx="15956">
                  <c:v>1.831501831501825E-2</c:v>
                </c:pt>
                <c:pt idx="15957">
                  <c:v>1.6105933050049676E-2</c:v>
                </c:pt>
                <c:pt idx="15958">
                  <c:v>1.5748031496063096E-2</c:v>
                </c:pt>
                <c:pt idx="15959">
                  <c:v>8.9605734767043196E-4</c:v>
                </c:pt>
                <c:pt idx="15960">
                  <c:v>3.7940379403793946E-2</c:v>
                </c:pt>
                <c:pt idx="15961">
                  <c:v>4.3744531933532539E-4</c:v>
                </c:pt>
                <c:pt idx="15962">
                  <c:v>6.9991251093613586E-3</c:v>
                </c:pt>
                <c:pt idx="15963">
                  <c:v>2.3437500000000038E-2</c:v>
                </c:pt>
                <c:pt idx="15964">
                  <c:v>2.3437500000000038E-2</c:v>
                </c:pt>
                <c:pt idx="15965">
                  <c:v>4.3744531933532539E-4</c:v>
                </c:pt>
                <c:pt idx="15966">
                  <c:v>2.3437500000000038E-2</c:v>
                </c:pt>
                <c:pt idx="15967">
                  <c:v>2.4443474465299018E-2</c:v>
                </c:pt>
                <c:pt idx="15968">
                  <c:v>2.3437500000000038E-2</c:v>
                </c:pt>
                <c:pt idx="15969">
                  <c:v>3.7858422939068027E-2</c:v>
                </c:pt>
                <c:pt idx="15970">
                  <c:v>1.0416666666666938E-2</c:v>
                </c:pt>
                <c:pt idx="15971">
                  <c:v>1.0416666666666938E-2</c:v>
                </c:pt>
                <c:pt idx="15972">
                  <c:v>0</c:v>
                </c:pt>
                <c:pt idx="15973">
                  <c:v>6.5104166666679814E-4</c:v>
                </c:pt>
                <c:pt idx="15974">
                  <c:v>2.66666666666668E-2</c:v>
                </c:pt>
                <c:pt idx="15975">
                  <c:v>2.3437500000000038E-2</c:v>
                </c:pt>
                <c:pt idx="15976">
                  <c:v>1.3456362937333162E-3</c:v>
                </c:pt>
                <c:pt idx="15977">
                  <c:v>6.5104166666679814E-4</c:v>
                </c:pt>
                <c:pt idx="15978">
                  <c:v>6.5104166666679814E-4</c:v>
                </c:pt>
                <c:pt idx="15979">
                  <c:v>2.66666666666668E-2</c:v>
                </c:pt>
                <c:pt idx="15980">
                  <c:v>1.8691588785046748E-2</c:v>
                </c:pt>
                <c:pt idx="15981">
                  <c:v>6.5104166666679814E-4</c:v>
                </c:pt>
                <c:pt idx="15982">
                  <c:v>4.3744531933532539E-4</c:v>
                </c:pt>
                <c:pt idx="15983">
                  <c:v>3.7858422939068027E-2</c:v>
                </c:pt>
                <c:pt idx="15984">
                  <c:v>2.3437500000000038E-2</c:v>
                </c:pt>
                <c:pt idx="15985">
                  <c:v>4.9078525641026395E-3</c:v>
                </c:pt>
                <c:pt idx="15986">
                  <c:v>1.3831967213114787E-2</c:v>
                </c:pt>
                <c:pt idx="15987">
                  <c:v>2.3437500000000038E-2</c:v>
                </c:pt>
                <c:pt idx="15988">
                  <c:v>1.6203703703703606E-2</c:v>
                </c:pt>
                <c:pt idx="15989">
                  <c:v>2.1545584045584199E-2</c:v>
                </c:pt>
                <c:pt idx="15990">
                  <c:v>2.2038567493112997E-2</c:v>
                </c:pt>
                <c:pt idx="15991">
                  <c:v>1.084010840108398E-2</c:v>
                </c:pt>
                <c:pt idx="15992">
                  <c:v>6.9444444444444033E-3</c:v>
                </c:pt>
                <c:pt idx="15993">
                  <c:v>3.6885245901639496E-2</c:v>
                </c:pt>
                <c:pt idx="15994">
                  <c:v>5.7471264367815744E-3</c:v>
                </c:pt>
                <c:pt idx="15995">
                  <c:v>2.7777777777777794E-2</c:v>
                </c:pt>
                <c:pt idx="15996">
                  <c:v>6.7750677506769365E-4</c:v>
                </c:pt>
                <c:pt idx="15997">
                  <c:v>1.0470751124956585E-2</c:v>
                </c:pt>
                <c:pt idx="15998">
                  <c:v>4.5537340619304E-4</c:v>
                </c:pt>
                <c:pt idx="15999">
                  <c:v>1.6393442622950921E-2</c:v>
                </c:pt>
                <c:pt idx="16000">
                  <c:v>2.4390243902439174E-2</c:v>
                </c:pt>
                <c:pt idx="16001">
                  <c:v>2.1008403361345808E-3</c:v>
                </c:pt>
                <c:pt idx="16002">
                  <c:v>6.9444444444444033E-3</c:v>
                </c:pt>
                <c:pt idx="16003">
                  <c:v>6.7750677506769365E-4</c:v>
                </c:pt>
                <c:pt idx="16004">
                  <c:v>6.9149416975504913E-3</c:v>
                </c:pt>
                <c:pt idx="16005">
                  <c:v>1.7411076234605624E-2</c:v>
                </c:pt>
                <c:pt idx="16006">
                  <c:v>7.8480422813285468E-4</c:v>
                </c:pt>
                <c:pt idx="16007">
                  <c:v>2.0923076923076878E-2</c:v>
                </c:pt>
                <c:pt idx="16008">
                  <c:v>1.0860484544695154E-2</c:v>
                </c:pt>
                <c:pt idx="16009">
                  <c:v>5.7836899942167346E-4</c:v>
                </c:pt>
                <c:pt idx="16010">
                  <c:v>5.29014844804351E-4</c:v>
                </c:pt>
                <c:pt idx="16011">
                  <c:v>5.7836899942167346E-4</c:v>
                </c:pt>
                <c:pt idx="16012">
                  <c:v>5.29014844804351E-4</c:v>
                </c:pt>
                <c:pt idx="16013">
                  <c:v>3.264986287057643E-3</c:v>
                </c:pt>
                <c:pt idx="16014">
                  <c:v>7.1689542806360456E-3</c:v>
                </c:pt>
                <c:pt idx="16015">
                  <c:v>2.5049127542203483E-3</c:v>
                </c:pt>
                <c:pt idx="16016">
                  <c:v>2.3199023199023172E-2</c:v>
                </c:pt>
                <c:pt idx="16017">
                  <c:v>5.29014844804351E-4</c:v>
                </c:pt>
                <c:pt idx="16018">
                  <c:v>1.0860484544695154E-2</c:v>
                </c:pt>
                <c:pt idx="16019">
                  <c:v>1.2425951996586401E-3</c:v>
                </c:pt>
                <c:pt idx="16020">
                  <c:v>3.1675641431731018E-4</c:v>
                </c:pt>
                <c:pt idx="16021">
                  <c:v>4.4500953591861108E-3</c:v>
                </c:pt>
                <c:pt idx="16022">
                  <c:v>3.2467532467532451E-2</c:v>
                </c:pt>
                <c:pt idx="16023">
                  <c:v>2.6348201618308317E-3</c:v>
                </c:pt>
                <c:pt idx="16024">
                  <c:v>4.4782803403491285E-3</c:v>
                </c:pt>
                <c:pt idx="16025">
                  <c:v>4.7619047619047589E-2</c:v>
                </c:pt>
                <c:pt idx="16026">
                  <c:v>2.976190476190496E-3</c:v>
                </c:pt>
                <c:pt idx="16027">
                  <c:v>6.1218243036437225E-4</c:v>
                </c:pt>
                <c:pt idx="16028">
                  <c:v>1.1770244821086376E-4</c:v>
                </c:pt>
                <c:pt idx="16029">
                  <c:v>6.5104166666679814E-4</c:v>
                </c:pt>
                <c:pt idx="16030">
                  <c:v>1.5748031496063096E-2</c:v>
                </c:pt>
                <c:pt idx="16031">
                  <c:v>1.2399496270464064E-2</c:v>
                </c:pt>
                <c:pt idx="16032">
                  <c:v>1.2399496270464064E-2</c:v>
                </c:pt>
                <c:pt idx="16033">
                  <c:v>1.0513296227581837E-2</c:v>
                </c:pt>
                <c:pt idx="16034">
                  <c:v>2.3199023199023172E-2</c:v>
                </c:pt>
                <c:pt idx="16035">
                  <c:v>2.5952455102252149E-3</c:v>
                </c:pt>
                <c:pt idx="16036">
                  <c:v>6.4499484004128737E-4</c:v>
                </c:pt>
                <c:pt idx="16037">
                  <c:v>5.7836899942167346E-4</c:v>
                </c:pt>
                <c:pt idx="16038">
                  <c:v>2.1862348178137599E-2</c:v>
                </c:pt>
                <c:pt idx="16039">
                  <c:v>1.5802533629358694E-2</c:v>
                </c:pt>
                <c:pt idx="16040">
                  <c:v>7.1689542806360456E-3</c:v>
                </c:pt>
                <c:pt idx="16041">
                  <c:v>2.7981402522406419E-2</c:v>
                </c:pt>
                <c:pt idx="16042">
                  <c:v>1.0860484544695154E-2</c:v>
                </c:pt>
                <c:pt idx="16043">
                  <c:v>3.8305920658873168E-4</c:v>
                </c:pt>
                <c:pt idx="16044">
                  <c:v>1.0296789824349027E-2</c:v>
                </c:pt>
                <c:pt idx="16045">
                  <c:v>7.5061274509794732E-4</c:v>
                </c:pt>
                <c:pt idx="16046">
                  <c:v>1.0296789824349027E-2</c:v>
                </c:pt>
                <c:pt idx="16047">
                  <c:v>2.4085224641037482E-2</c:v>
                </c:pt>
                <c:pt idx="16048">
                  <c:v>3.8305920658873168E-4</c:v>
                </c:pt>
                <c:pt idx="16049">
                  <c:v>1.3414958743678408E-2</c:v>
                </c:pt>
                <c:pt idx="16050">
                  <c:v>7.4416904214396219E-3</c:v>
                </c:pt>
                <c:pt idx="16051">
                  <c:v>1.5021643429104134E-2</c:v>
                </c:pt>
                <c:pt idx="16052">
                  <c:v>1.298357180710142E-2</c:v>
                </c:pt>
                <c:pt idx="16053">
                  <c:v>4.3744531933532539E-4</c:v>
                </c:pt>
                <c:pt idx="16054">
                  <c:v>1.5748031496063096E-2</c:v>
                </c:pt>
                <c:pt idx="16055">
                  <c:v>2.3437500000000038E-2</c:v>
                </c:pt>
                <c:pt idx="16056">
                  <c:v>2.4594195769820601E-4</c:v>
                </c:pt>
                <c:pt idx="16057">
                  <c:v>6.5104166666679814E-4</c:v>
                </c:pt>
                <c:pt idx="16058">
                  <c:v>3.5433070866141662E-2</c:v>
                </c:pt>
                <c:pt idx="16059">
                  <c:v>1.3227513227514738E-3</c:v>
                </c:pt>
                <c:pt idx="16060">
                  <c:v>2.06625683060109E-2</c:v>
                </c:pt>
                <c:pt idx="16061">
                  <c:v>6.5104166666679814E-4</c:v>
                </c:pt>
                <c:pt idx="16062">
                  <c:v>6.5104166666679814E-4</c:v>
                </c:pt>
                <c:pt idx="16063">
                  <c:v>1.3227513227514738E-3</c:v>
                </c:pt>
                <c:pt idx="16064">
                  <c:v>7.5740259740251549E-4</c:v>
                </c:pt>
                <c:pt idx="16065">
                  <c:v>7.5740259740251549E-4</c:v>
                </c:pt>
                <c:pt idx="16066">
                  <c:v>2.4639999999999978E-2</c:v>
                </c:pt>
                <c:pt idx="16067">
                  <c:v>9.7320664820027391E-3</c:v>
                </c:pt>
                <c:pt idx="16068">
                  <c:v>1.0513296227581837E-2</c:v>
                </c:pt>
                <c:pt idx="16069">
                  <c:v>7.4252651880424334E-2</c:v>
                </c:pt>
                <c:pt idx="16070">
                  <c:v>1.0513296227581837E-2</c:v>
                </c:pt>
                <c:pt idx="16071">
                  <c:v>1.0513296227581837E-2</c:v>
                </c:pt>
                <c:pt idx="16072">
                  <c:v>4.2441218911805362E-4</c:v>
                </c:pt>
                <c:pt idx="16073">
                  <c:v>3.5677879714578532E-3</c:v>
                </c:pt>
                <c:pt idx="16074">
                  <c:v>1.8269845619795351E-4</c:v>
                </c:pt>
                <c:pt idx="16075">
                  <c:v>4.7619047619047589E-2</c:v>
                </c:pt>
                <c:pt idx="16076">
                  <c:v>1.0416666666666938E-2</c:v>
                </c:pt>
                <c:pt idx="16077">
                  <c:v>2.2263450834959239E-5</c:v>
                </c:pt>
                <c:pt idx="16078">
                  <c:v>1.0389610389610303E-2</c:v>
                </c:pt>
                <c:pt idx="16079">
                  <c:v>6.4205847628309477E-3</c:v>
                </c:pt>
                <c:pt idx="16080">
                  <c:v>1.6018639871941597E-5</c:v>
                </c:pt>
                <c:pt idx="16081">
                  <c:v>1.0389610389610303E-2</c:v>
                </c:pt>
                <c:pt idx="16082">
                  <c:v>3.6936182097471992E-4</c:v>
                </c:pt>
                <c:pt idx="16083">
                  <c:v>7.5520178745984738E-3</c:v>
                </c:pt>
                <c:pt idx="16084">
                  <c:v>3.5907666001724626E-4</c:v>
                </c:pt>
                <c:pt idx="16085">
                  <c:v>4.0035556970758474E-2</c:v>
                </c:pt>
                <c:pt idx="16086">
                  <c:v>1.7295428149086627E-2</c:v>
                </c:pt>
                <c:pt idx="16087">
                  <c:v>3.3593295593295582E-2</c:v>
                </c:pt>
                <c:pt idx="16088">
                  <c:v>1.6347131129739925E-2</c:v>
                </c:pt>
                <c:pt idx="16089">
                  <c:v>3.5907666001724626E-4</c:v>
                </c:pt>
                <c:pt idx="16090">
                  <c:v>2.6298862427894107E-3</c:v>
                </c:pt>
                <c:pt idx="16091">
                  <c:v>3.0886668886668928E-2</c:v>
                </c:pt>
                <c:pt idx="16092">
                  <c:v>6.812859271777781E-6</c:v>
                </c:pt>
                <c:pt idx="16093">
                  <c:v>3.0340557275541635E-3</c:v>
                </c:pt>
                <c:pt idx="16094">
                  <c:v>1.2706766917293277E-2</c:v>
                </c:pt>
                <c:pt idx="16095">
                  <c:v>3.1732304900181522E-2</c:v>
                </c:pt>
                <c:pt idx="16096">
                  <c:v>6.1271131591891619E-2</c:v>
                </c:pt>
                <c:pt idx="16097">
                  <c:v>2.870813397129196E-2</c:v>
                </c:pt>
                <c:pt idx="16098">
                  <c:v>8.4210526315792015E-4</c:v>
                </c:pt>
                <c:pt idx="16099">
                  <c:v>9.8684210526314414E-3</c:v>
                </c:pt>
                <c:pt idx="16100">
                  <c:v>1.0611205432937245E-2</c:v>
                </c:pt>
                <c:pt idx="16101">
                  <c:v>1.7078950596956084E-2</c:v>
                </c:pt>
                <c:pt idx="16102">
                  <c:v>3.7189442711444518E-2</c:v>
                </c:pt>
                <c:pt idx="16103">
                  <c:v>1.4267283678434483E-3</c:v>
                </c:pt>
                <c:pt idx="16104">
                  <c:v>6.7476383265857292E-3</c:v>
                </c:pt>
                <c:pt idx="16105">
                  <c:v>3.8788037090244212E-2</c:v>
                </c:pt>
                <c:pt idx="16106">
                  <c:v>1.2016881624587927E-2</c:v>
                </c:pt>
                <c:pt idx="16107">
                  <c:v>7.1878940731399624E-2</c:v>
                </c:pt>
                <c:pt idx="16108">
                  <c:v>1.4690841907311581E-2</c:v>
                </c:pt>
                <c:pt idx="16109">
                  <c:v>5.7836899942167346E-4</c:v>
                </c:pt>
                <c:pt idx="16110">
                  <c:v>1.0416666666666938E-2</c:v>
                </c:pt>
                <c:pt idx="16111">
                  <c:v>2.2038567493112875E-2</c:v>
                </c:pt>
                <c:pt idx="16112">
                  <c:v>4.3744531933532539E-4</c:v>
                </c:pt>
                <c:pt idx="16113">
                  <c:v>1.0598834128246171E-3</c:v>
                </c:pt>
                <c:pt idx="16114">
                  <c:v>6.5104166666679814E-4</c:v>
                </c:pt>
                <c:pt idx="16115">
                  <c:v>4.6599679627203775E-3</c:v>
                </c:pt>
                <c:pt idx="16116">
                  <c:v>1.1459129106187558E-3</c:v>
                </c:pt>
                <c:pt idx="16117">
                  <c:v>3.5677879714578532E-3</c:v>
                </c:pt>
                <c:pt idx="16118">
                  <c:v>6.7723147771779177E-5</c:v>
                </c:pt>
                <c:pt idx="16119">
                  <c:v>4.3744531933532539E-4</c:v>
                </c:pt>
                <c:pt idx="16120">
                  <c:v>4.3744531933532539E-4</c:v>
                </c:pt>
                <c:pt idx="16121">
                  <c:v>1.0416666666666938E-2</c:v>
                </c:pt>
                <c:pt idx="16122">
                  <c:v>5.9999999999999928E-2</c:v>
                </c:pt>
                <c:pt idx="16123">
                  <c:v>9.4933643320738829E-3</c:v>
                </c:pt>
                <c:pt idx="16124">
                  <c:v>3.5637918745532962E-4</c:v>
                </c:pt>
                <c:pt idx="16125">
                  <c:v>6.5104166666679814E-4</c:v>
                </c:pt>
                <c:pt idx="16126">
                  <c:v>2.3437500000000038E-2</c:v>
                </c:pt>
                <c:pt idx="16127">
                  <c:v>5.5010001818512266E-3</c:v>
                </c:pt>
                <c:pt idx="16128">
                  <c:v>1.3774104683195554E-3</c:v>
                </c:pt>
                <c:pt idx="16129">
                  <c:v>4.5537340619304E-4</c:v>
                </c:pt>
                <c:pt idx="16130">
                  <c:v>3.6885245901639496E-2</c:v>
                </c:pt>
                <c:pt idx="16131">
                  <c:v>1.084010840108398E-2</c:v>
                </c:pt>
                <c:pt idx="16132">
                  <c:v>2.4390243902439174E-2</c:v>
                </c:pt>
                <c:pt idx="16133">
                  <c:v>0</c:v>
                </c:pt>
                <c:pt idx="16134">
                  <c:v>1.6393442622950921E-2</c:v>
                </c:pt>
                <c:pt idx="16135">
                  <c:v>8.6535133263816497E-5</c:v>
                </c:pt>
                <c:pt idx="16136">
                  <c:v>2.4390243902439174E-2</c:v>
                </c:pt>
                <c:pt idx="16137">
                  <c:v>6.7750677506769365E-4</c:v>
                </c:pt>
                <c:pt idx="16138">
                  <c:v>3.3948560985394269E-2</c:v>
                </c:pt>
                <c:pt idx="16139">
                  <c:v>7.2114467408584109E-3</c:v>
                </c:pt>
                <c:pt idx="16140">
                  <c:v>3.6885245901639496E-2</c:v>
                </c:pt>
                <c:pt idx="16141">
                  <c:v>3.2284100080711472E-3</c:v>
                </c:pt>
                <c:pt idx="16142">
                  <c:v>3.6231884057970794E-3</c:v>
                </c:pt>
                <c:pt idx="16143">
                  <c:v>5.2428256070642942E-3</c:v>
                </c:pt>
                <c:pt idx="16144">
                  <c:v>1.6393442622950921E-2</c:v>
                </c:pt>
                <c:pt idx="16145">
                  <c:v>9.6525096525095378E-4</c:v>
                </c:pt>
                <c:pt idx="16146">
                  <c:v>3.6885245901639496E-2</c:v>
                </c:pt>
                <c:pt idx="16147">
                  <c:v>0</c:v>
                </c:pt>
                <c:pt idx="16148">
                  <c:v>9.0777051561416691E-5</c:v>
                </c:pt>
                <c:pt idx="16149">
                  <c:v>1.1941316956670183E-3</c:v>
                </c:pt>
                <c:pt idx="16150">
                  <c:v>2.0918715846995829E-3</c:v>
                </c:pt>
                <c:pt idx="16151">
                  <c:v>0</c:v>
                </c:pt>
                <c:pt idx="16152">
                  <c:v>2.4390243902439174E-2</c:v>
                </c:pt>
                <c:pt idx="16153">
                  <c:v>1.6393442622950921E-2</c:v>
                </c:pt>
                <c:pt idx="16154">
                  <c:v>6.238859180035747E-3</c:v>
                </c:pt>
                <c:pt idx="16155">
                  <c:v>8.8757396449703589E-3</c:v>
                </c:pt>
                <c:pt idx="16156">
                  <c:v>1.5748031496063096E-2</c:v>
                </c:pt>
                <c:pt idx="16157">
                  <c:v>2.2210654173173541E-2</c:v>
                </c:pt>
                <c:pt idx="16158">
                  <c:v>1.5748031496063096E-2</c:v>
                </c:pt>
                <c:pt idx="16159">
                  <c:v>8.9605734767043196E-4</c:v>
                </c:pt>
                <c:pt idx="16160">
                  <c:v>2.1164021164021368E-2</c:v>
                </c:pt>
                <c:pt idx="16161">
                  <c:v>2.976190476190496E-3</c:v>
                </c:pt>
                <c:pt idx="16162">
                  <c:v>1.7710724827812437E-2</c:v>
                </c:pt>
                <c:pt idx="16163">
                  <c:v>2.122641509433967E-2</c:v>
                </c:pt>
                <c:pt idx="16164">
                  <c:v>1.7337125829608634E-2</c:v>
                </c:pt>
                <c:pt idx="16165">
                  <c:v>5.4563492063491982E-3</c:v>
                </c:pt>
                <c:pt idx="16166">
                  <c:v>1.3774104683197297E-3</c:v>
                </c:pt>
                <c:pt idx="16167">
                  <c:v>6.534346156988987E-4</c:v>
                </c:pt>
                <c:pt idx="16168">
                  <c:v>3.7858422939068027E-2</c:v>
                </c:pt>
                <c:pt idx="16169">
                  <c:v>6.6682449494948814E-3</c:v>
                </c:pt>
                <c:pt idx="16170">
                  <c:v>9.8681805998884634E-4</c:v>
                </c:pt>
                <c:pt idx="16171">
                  <c:v>2.976190476190496E-3</c:v>
                </c:pt>
                <c:pt idx="16172">
                  <c:v>2.3319200484554808E-2</c:v>
                </c:pt>
                <c:pt idx="16173">
                  <c:v>1.5470477999748978E-4</c:v>
                </c:pt>
                <c:pt idx="16174">
                  <c:v>1.133317901610611E-2</c:v>
                </c:pt>
                <c:pt idx="16175">
                  <c:v>2.3319200484554808E-2</c:v>
                </c:pt>
                <c:pt idx="16176">
                  <c:v>3.2859412250514988E-3</c:v>
                </c:pt>
                <c:pt idx="16177">
                  <c:v>8.8023827504897425E-3</c:v>
                </c:pt>
                <c:pt idx="16178">
                  <c:v>1.717119685869678E-2</c:v>
                </c:pt>
                <c:pt idx="16179">
                  <c:v>3.2085771371485688E-2</c:v>
                </c:pt>
                <c:pt idx="16180">
                  <c:v>2.0748482286943332E-3</c:v>
                </c:pt>
                <c:pt idx="16181">
                  <c:v>6.5852868241156682E-3</c:v>
                </c:pt>
                <c:pt idx="16182">
                  <c:v>6.5852868241156682E-3</c:v>
                </c:pt>
                <c:pt idx="16183">
                  <c:v>1.0635034257081455E-2</c:v>
                </c:pt>
                <c:pt idx="16184">
                  <c:v>1.5664515664515603E-2</c:v>
                </c:pt>
                <c:pt idx="16185">
                  <c:v>5.9889052417076726E-4</c:v>
                </c:pt>
                <c:pt idx="16186">
                  <c:v>1.9670191565378289E-2</c:v>
                </c:pt>
                <c:pt idx="16187">
                  <c:v>2.4132231404958876E-2</c:v>
                </c:pt>
                <c:pt idx="16188">
                  <c:v>5.9889052417076726E-4</c:v>
                </c:pt>
                <c:pt idx="16189">
                  <c:v>1.2180309062692309E-4</c:v>
                </c:pt>
                <c:pt idx="16190">
                  <c:v>1.6862298296284118E-3</c:v>
                </c:pt>
                <c:pt idx="16191">
                  <c:v>4.9075630252100912E-2</c:v>
                </c:pt>
                <c:pt idx="16192">
                  <c:v>0.20562165688193079</c:v>
                </c:pt>
                <c:pt idx="16193">
                  <c:v>1.1321181931393752E-2</c:v>
                </c:pt>
                <c:pt idx="16194">
                  <c:v>1.1321181931393752E-2</c:v>
                </c:pt>
                <c:pt idx="16195">
                  <c:v>3.6500000000000248E-2</c:v>
                </c:pt>
                <c:pt idx="16196">
                  <c:v>4.1556348566827684E-4</c:v>
                </c:pt>
                <c:pt idx="16197">
                  <c:v>0.28652240090000669</c:v>
                </c:pt>
                <c:pt idx="16198">
                  <c:v>8.7837276878375663E-3</c:v>
                </c:pt>
                <c:pt idx="16199">
                  <c:v>5.0794250624198602E-2</c:v>
                </c:pt>
                <c:pt idx="16200">
                  <c:v>2.4132231404958876E-2</c:v>
                </c:pt>
                <c:pt idx="16201">
                  <c:v>3.6500000000000248E-2</c:v>
                </c:pt>
                <c:pt idx="16202">
                  <c:v>0.1525177662032845</c:v>
                </c:pt>
                <c:pt idx="16203">
                  <c:v>2.2885262885262709E-3</c:v>
                </c:pt>
                <c:pt idx="16204">
                  <c:v>5.4256410256409051E-4</c:v>
                </c:pt>
                <c:pt idx="16205">
                  <c:v>1.084010840108398E-2</c:v>
                </c:pt>
                <c:pt idx="16206">
                  <c:v>1.6774193548387228E-2</c:v>
                </c:pt>
                <c:pt idx="16207">
                  <c:v>2.3076923076923002E-2</c:v>
                </c:pt>
                <c:pt idx="16208">
                  <c:v>4.2342756958143315E-3</c:v>
                </c:pt>
                <c:pt idx="16209">
                  <c:v>3.4894540942928057E-2</c:v>
                </c:pt>
                <c:pt idx="16210">
                  <c:v>1.1093333333333358E-2</c:v>
                </c:pt>
                <c:pt idx="16211">
                  <c:v>1.0416666666666938E-2</c:v>
                </c:pt>
                <c:pt idx="16212">
                  <c:v>3.4176349965824616E-3</c:v>
                </c:pt>
                <c:pt idx="16213">
                  <c:v>5.158694334482408E-5</c:v>
                </c:pt>
                <c:pt idx="16214">
                  <c:v>1.7481354230307865E-3</c:v>
                </c:pt>
                <c:pt idx="16215">
                  <c:v>5.1421742489487256E-3</c:v>
                </c:pt>
                <c:pt idx="16216">
                  <c:v>2.9275808936825867E-2</c:v>
                </c:pt>
                <c:pt idx="16217">
                  <c:v>1.2642796639270995E-2</c:v>
                </c:pt>
                <c:pt idx="16218">
                  <c:v>2.0397884663812742E-2</c:v>
                </c:pt>
                <c:pt idx="16219">
                  <c:v>1.7963943950785995E-2</c:v>
                </c:pt>
                <c:pt idx="16220">
                  <c:v>9.8126672613737479E-3</c:v>
                </c:pt>
                <c:pt idx="16221">
                  <c:v>2.5182573659045032E-4</c:v>
                </c:pt>
                <c:pt idx="16222">
                  <c:v>3.5433070866141662E-2</c:v>
                </c:pt>
                <c:pt idx="16223">
                  <c:v>6.9991251093613586E-3</c:v>
                </c:pt>
                <c:pt idx="16224">
                  <c:v>2.3437500000000038E-2</c:v>
                </c:pt>
                <c:pt idx="16225">
                  <c:v>1.0416666666666938E-2</c:v>
                </c:pt>
                <c:pt idx="16226">
                  <c:v>2.3437500000000038E-2</c:v>
                </c:pt>
                <c:pt idx="16227">
                  <c:v>5.0576892682156049E-3</c:v>
                </c:pt>
                <c:pt idx="16228">
                  <c:v>3.097173828881227E-3</c:v>
                </c:pt>
                <c:pt idx="16229">
                  <c:v>3.097173828881227E-3</c:v>
                </c:pt>
                <c:pt idx="16230">
                  <c:v>2.1957604932015561E-3</c:v>
                </c:pt>
                <c:pt idx="16231">
                  <c:v>6.5104166666679814E-4</c:v>
                </c:pt>
                <c:pt idx="16232">
                  <c:v>7.5757575757576141E-3</c:v>
                </c:pt>
                <c:pt idx="16233">
                  <c:v>3.4756163788422765E-3</c:v>
                </c:pt>
                <c:pt idx="16234">
                  <c:v>6.5104166666679814E-4</c:v>
                </c:pt>
                <c:pt idx="16235">
                  <c:v>1.3355460723881862E-2</c:v>
                </c:pt>
                <c:pt idx="16236">
                  <c:v>6.238859180035747E-3</c:v>
                </c:pt>
                <c:pt idx="16237">
                  <c:v>2.384737678855435E-3</c:v>
                </c:pt>
                <c:pt idx="16238">
                  <c:v>4.3744531933532539E-4</c:v>
                </c:pt>
                <c:pt idx="16239">
                  <c:v>1.9899285250164463E-3</c:v>
                </c:pt>
                <c:pt idx="16240">
                  <c:v>4.93288047873215E-3</c:v>
                </c:pt>
                <c:pt idx="16241">
                  <c:v>6.5104166666679814E-4</c:v>
                </c:pt>
                <c:pt idx="16242">
                  <c:v>5.5473372781080627E-4</c:v>
                </c:pt>
                <c:pt idx="16243">
                  <c:v>1.0976702508960743E-2</c:v>
                </c:pt>
                <c:pt idx="16244">
                  <c:v>4.0839663481094968E-5</c:v>
                </c:pt>
                <c:pt idx="16245">
                  <c:v>1.6391401037806513E-3</c:v>
                </c:pt>
                <c:pt idx="16246">
                  <c:v>2.0928858162354923E-2</c:v>
                </c:pt>
                <c:pt idx="16247">
                  <c:v>4.1078305519906002E-4</c:v>
                </c:pt>
                <c:pt idx="16248">
                  <c:v>1.0611205432937245E-2</c:v>
                </c:pt>
                <c:pt idx="16249">
                  <c:v>1.7401315789473619E-3</c:v>
                </c:pt>
                <c:pt idx="16250">
                  <c:v>1.1452631578947345E-2</c:v>
                </c:pt>
                <c:pt idx="16251">
                  <c:v>7.3184487534626003E-2</c:v>
                </c:pt>
                <c:pt idx="16252">
                  <c:v>1.0611205432937245E-2</c:v>
                </c:pt>
                <c:pt idx="16253">
                  <c:v>2.9529767040552858E-3</c:v>
                </c:pt>
                <c:pt idx="16254">
                  <c:v>4.7499999999999931E-2</c:v>
                </c:pt>
                <c:pt idx="16255">
                  <c:v>1.708584987057821E-2</c:v>
                </c:pt>
                <c:pt idx="16256">
                  <c:v>3.6549707602333709E-4</c:v>
                </c:pt>
                <c:pt idx="16257">
                  <c:v>4.9554781262098134E-2</c:v>
                </c:pt>
                <c:pt idx="16258">
                  <c:v>7.0611577964520677E-3</c:v>
                </c:pt>
                <c:pt idx="16259">
                  <c:v>2.66666666666668E-2</c:v>
                </c:pt>
                <c:pt idx="16260">
                  <c:v>2.5322671156004718E-2</c:v>
                </c:pt>
                <c:pt idx="16261">
                  <c:v>1.3774104683197297E-3</c:v>
                </c:pt>
                <c:pt idx="16262">
                  <c:v>1.3774104683197297E-3</c:v>
                </c:pt>
                <c:pt idx="16263">
                  <c:v>6.5104166666679814E-4</c:v>
                </c:pt>
                <c:pt idx="16264">
                  <c:v>5.0576892682156049E-3</c:v>
                </c:pt>
                <c:pt idx="16265">
                  <c:v>1.3888888888890522E-3</c:v>
                </c:pt>
                <c:pt idx="16266">
                  <c:v>4.3744531933532539E-4</c:v>
                </c:pt>
                <c:pt idx="16267">
                  <c:v>2.3437500000000038E-2</c:v>
                </c:pt>
                <c:pt idx="16268">
                  <c:v>7.7911959485778531E-4</c:v>
                </c:pt>
                <c:pt idx="16269">
                  <c:v>1.9846796657381465E-2</c:v>
                </c:pt>
                <c:pt idx="16270">
                  <c:v>1.3054830287208905E-3</c:v>
                </c:pt>
                <c:pt idx="16271">
                  <c:v>6.9991251093613586E-3</c:v>
                </c:pt>
                <c:pt idx="16272">
                  <c:v>4.8875855327466648E-4</c:v>
                </c:pt>
                <c:pt idx="16273">
                  <c:v>2.976190476190496E-3</c:v>
                </c:pt>
                <c:pt idx="16274">
                  <c:v>4.7673531655134023E-5</c:v>
                </c:pt>
                <c:pt idx="16275">
                  <c:v>1.60384923817156E-3</c:v>
                </c:pt>
                <c:pt idx="16276">
                  <c:v>2.8188865398167222E-3</c:v>
                </c:pt>
                <c:pt idx="16277">
                  <c:v>6.3492063492063813E-3</c:v>
                </c:pt>
                <c:pt idx="16278">
                  <c:v>1.0416666666666938E-2</c:v>
                </c:pt>
                <c:pt idx="16279">
                  <c:v>2.6610187900511658E-3</c:v>
                </c:pt>
                <c:pt idx="16280">
                  <c:v>5.8356676003951914E-5</c:v>
                </c:pt>
                <c:pt idx="16281">
                  <c:v>4.1107152644558824E-4</c:v>
                </c:pt>
                <c:pt idx="16282">
                  <c:v>2.3437500000000038E-2</c:v>
                </c:pt>
                <c:pt idx="16283">
                  <c:v>1.0416666666666938E-2</c:v>
                </c:pt>
                <c:pt idx="16284">
                  <c:v>6.6666666666667001E-3</c:v>
                </c:pt>
                <c:pt idx="16285">
                  <c:v>1.5839074998023317E-4</c:v>
                </c:pt>
                <c:pt idx="16286">
                  <c:v>1.0416666666666938E-2</c:v>
                </c:pt>
                <c:pt idx="16287">
                  <c:v>5.092946269416095E-4</c:v>
                </c:pt>
                <c:pt idx="16288">
                  <c:v>6.5104166666679814E-4</c:v>
                </c:pt>
                <c:pt idx="16289">
                  <c:v>5.092946269416095E-4</c:v>
                </c:pt>
                <c:pt idx="16290">
                  <c:v>1.0416666666666938E-2</c:v>
                </c:pt>
                <c:pt idx="16291">
                  <c:v>6.3492063492063813E-3</c:v>
                </c:pt>
                <c:pt idx="16292">
                  <c:v>1.8121301775147806E-2</c:v>
                </c:pt>
                <c:pt idx="16293">
                  <c:v>1.7532325224631831E-3</c:v>
                </c:pt>
                <c:pt idx="16294">
                  <c:v>1.7532325224631831E-3</c:v>
                </c:pt>
                <c:pt idx="16295">
                  <c:v>1.0416666666666938E-2</c:v>
                </c:pt>
                <c:pt idx="16296">
                  <c:v>2.976190476190496E-3</c:v>
                </c:pt>
                <c:pt idx="16297">
                  <c:v>6.5104166666679814E-4</c:v>
                </c:pt>
                <c:pt idx="16298">
                  <c:v>1.5748031496063096E-2</c:v>
                </c:pt>
                <c:pt idx="16299">
                  <c:v>3.8647342995169143E-2</c:v>
                </c:pt>
                <c:pt idx="16300">
                  <c:v>6.3251106894394559E-4</c:v>
                </c:pt>
                <c:pt idx="16301">
                  <c:v>6.1218243036437225E-4</c:v>
                </c:pt>
                <c:pt idx="16302">
                  <c:v>8.2994579945799545E-3</c:v>
                </c:pt>
                <c:pt idx="16303">
                  <c:v>2.9761904761906118E-3</c:v>
                </c:pt>
                <c:pt idx="16304">
                  <c:v>8.4876543209878377E-3</c:v>
                </c:pt>
                <c:pt idx="16305">
                  <c:v>2.6666666666666613E-2</c:v>
                </c:pt>
                <c:pt idx="16306">
                  <c:v>6.5104166666679814E-4</c:v>
                </c:pt>
                <c:pt idx="16307">
                  <c:v>5.9999999999999928E-2</c:v>
                </c:pt>
                <c:pt idx="16308">
                  <c:v>6.9991251093613586E-3</c:v>
                </c:pt>
                <c:pt idx="16309">
                  <c:v>5.3549391784686986E-3</c:v>
                </c:pt>
                <c:pt idx="16310">
                  <c:v>6.1454293737771293E-4</c:v>
                </c:pt>
                <c:pt idx="16311">
                  <c:v>6.1454293737771293E-4</c:v>
                </c:pt>
                <c:pt idx="16312">
                  <c:v>1.0635034257081455E-2</c:v>
                </c:pt>
                <c:pt idx="16313">
                  <c:v>5.9708436724565772E-2</c:v>
                </c:pt>
                <c:pt idx="16314">
                  <c:v>1.6150418667983044E-2</c:v>
                </c:pt>
                <c:pt idx="16315">
                  <c:v>2.1164021164021368E-2</c:v>
                </c:pt>
                <c:pt idx="16316">
                  <c:v>5.4289819376026338E-2</c:v>
                </c:pt>
                <c:pt idx="16317">
                  <c:v>1.0416666666666938E-2</c:v>
                </c:pt>
                <c:pt idx="16318">
                  <c:v>8.9605734767043196E-4</c:v>
                </c:pt>
                <c:pt idx="16319">
                  <c:v>1.0416666666666938E-2</c:v>
                </c:pt>
                <c:pt idx="16320">
                  <c:v>3.097173828881227E-3</c:v>
                </c:pt>
                <c:pt idx="16321">
                  <c:v>2.0013860787049417E-2</c:v>
                </c:pt>
                <c:pt idx="16322">
                  <c:v>2.0013860787049417E-2</c:v>
                </c:pt>
                <c:pt idx="16323">
                  <c:v>4.9062049062049105E-3</c:v>
                </c:pt>
                <c:pt idx="16324">
                  <c:v>6.6666666666668883E-3</c:v>
                </c:pt>
                <c:pt idx="16325">
                  <c:v>8.0139206712433519E-2</c:v>
                </c:pt>
                <c:pt idx="16326">
                  <c:v>6.6666666666668883E-3</c:v>
                </c:pt>
                <c:pt idx="16327">
                  <c:v>3.1249999999999962E-2</c:v>
                </c:pt>
                <c:pt idx="16328">
                  <c:v>3.0303030303030245E-2</c:v>
                </c:pt>
                <c:pt idx="16329">
                  <c:v>1.5748031496063096E-2</c:v>
                </c:pt>
                <c:pt idx="16330">
                  <c:v>5.9999999999999928E-2</c:v>
                </c:pt>
                <c:pt idx="16331">
                  <c:v>2.976190476190496E-3</c:v>
                </c:pt>
                <c:pt idx="16332">
                  <c:v>6.7425137903861246E-2</c:v>
                </c:pt>
                <c:pt idx="16333">
                  <c:v>1.5748031496063096E-2</c:v>
                </c:pt>
                <c:pt idx="16334">
                  <c:v>2.3437500000000038E-2</c:v>
                </c:pt>
                <c:pt idx="16335">
                  <c:v>4.7619047619047589E-2</c:v>
                </c:pt>
                <c:pt idx="16336">
                  <c:v>6.5104166666679814E-4</c:v>
                </c:pt>
                <c:pt idx="16337">
                  <c:v>3.5433070866141662E-2</c:v>
                </c:pt>
                <c:pt idx="16338">
                  <c:v>0.18939393939393931</c:v>
                </c:pt>
                <c:pt idx="16339">
                  <c:v>0.339622641509434</c:v>
                </c:pt>
                <c:pt idx="16340">
                  <c:v>0.10416666666666684</c:v>
                </c:pt>
                <c:pt idx="16341">
                  <c:v>2.016129032257999E-3</c:v>
                </c:pt>
                <c:pt idx="16342">
                  <c:v>6.147540983606598E-3</c:v>
                </c:pt>
                <c:pt idx="16343">
                  <c:v>4.8323471400394599E-2</c:v>
                </c:pt>
                <c:pt idx="16344">
                  <c:v>6.6666666666668883E-3</c:v>
                </c:pt>
                <c:pt idx="16345">
                  <c:v>4.3744531933532539E-4</c:v>
                </c:pt>
                <c:pt idx="16346">
                  <c:v>8.625144791945101E-2</c:v>
                </c:pt>
                <c:pt idx="16347">
                  <c:v>2.9761904761906118E-3</c:v>
                </c:pt>
                <c:pt idx="16348">
                  <c:v>0.18103448275862072</c:v>
                </c:pt>
                <c:pt idx="16349">
                  <c:v>6.5104166666679814E-4</c:v>
                </c:pt>
                <c:pt idx="16350">
                  <c:v>6.238859180035747E-3</c:v>
                </c:pt>
                <c:pt idx="16351">
                  <c:v>6.238859180035747E-3</c:v>
                </c:pt>
                <c:pt idx="16352">
                  <c:v>1.7271682552558589E-2</c:v>
                </c:pt>
                <c:pt idx="16353">
                  <c:v>1.4792899408283544E-3</c:v>
                </c:pt>
                <c:pt idx="16354">
                  <c:v>6.6666666666668883E-3</c:v>
                </c:pt>
                <c:pt idx="16355">
                  <c:v>0.28899082568807349</c:v>
                </c:pt>
                <c:pt idx="16356">
                  <c:v>0.11157024793388433</c:v>
                </c:pt>
                <c:pt idx="16357">
                  <c:v>6.6666666666668883E-3</c:v>
                </c:pt>
                <c:pt idx="16358">
                  <c:v>1.0416666666666938E-2</c:v>
                </c:pt>
                <c:pt idx="16359">
                  <c:v>1.0416666666666938E-2</c:v>
                </c:pt>
                <c:pt idx="16360">
                  <c:v>1.0416666666666938E-2</c:v>
                </c:pt>
                <c:pt idx="16361">
                  <c:v>1.0416666666666938E-2</c:v>
                </c:pt>
                <c:pt idx="16362">
                  <c:v>2.976190476190496E-3</c:v>
                </c:pt>
                <c:pt idx="16363">
                  <c:v>4.7619047619047589E-2</c:v>
                </c:pt>
                <c:pt idx="16364">
                  <c:v>0.45000000000000007</c:v>
                </c:pt>
                <c:pt idx="16365">
                  <c:v>6.147540983606598E-3</c:v>
                </c:pt>
                <c:pt idx="16366">
                  <c:v>4.3715846994535582E-2</c:v>
                </c:pt>
                <c:pt idx="16367">
                  <c:v>7.2580645161290175E-2</c:v>
                </c:pt>
                <c:pt idx="16368">
                  <c:v>5.1362683438155192E-2</c:v>
                </c:pt>
                <c:pt idx="16369">
                  <c:v>2.1164021164021368E-2</c:v>
                </c:pt>
                <c:pt idx="16370">
                  <c:v>0.12222222222222218</c:v>
                </c:pt>
                <c:pt idx="16371">
                  <c:v>6.238859180035747E-3</c:v>
                </c:pt>
                <c:pt idx="16372">
                  <c:v>2.976190476190496E-3</c:v>
                </c:pt>
                <c:pt idx="16373">
                  <c:v>0.43069306930693069</c:v>
                </c:pt>
                <c:pt idx="16374">
                  <c:v>6.147540983606598E-3</c:v>
                </c:pt>
                <c:pt idx="16375">
                  <c:v>1.734400656814461E-2</c:v>
                </c:pt>
                <c:pt idx="16376">
                  <c:v>6.5104166666679814E-4</c:v>
                </c:pt>
                <c:pt idx="16377">
                  <c:v>0.48979591836734687</c:v>
                </c:pt>
                <c:pt idx="16378">
                  <c:v>2.3069679849340892E-2</c:v>
                </c:pt>
                <c:pt idx="16379">
                  <c:v>1.4241996233521636E-2</c:v>
                </c:pt>
                <c:pt idx="16380">
                  <c:v>4.3744531933532539E-4</c:v>
                </c:pt>
                <c:pt idx="16381">
                  <c:v>3.5433070866141662E-2</c:v>
                </c:pt>
                <c:pt idx="16382">
                  <c:v>6.6666666666668883E-3</c:v>
                </c:pt>
                <c:pt idx="16383">
                  <c:v>1.0976702508960743E-2</c:v>
                </c:pt>
                <c:pt idx="16384">
                  <c:v>2.06625683060109E-2</c:v>
                </c:pt>
                <c:pt idx="16385">
                  <c:v>0.21052631578947356</c:v>
                </c:pt>
                <c:pt idx="16386">
                  <c:v>6.5104166666679814E-4</c:v>
                </c:pt>
                <c:pt idx="16387">
                  <c:v>1.0976702508960743E-2</c:v>
                </c:pt>
                <c:pt idx="16388">
                  <c:v>3.5433070866141662E-2</c:v>
                </c:pt>
                <c:pt idx="16389">
                  <c:v>0.34615845619081864</c:v>
                </c:pt>
                <c:pt idx="16390">
                  <c:v>0.15458937198067643</c:v>
                </c:pt>
                <c:pt idx="16391">
                  <c:v>0.12499999999999985</c:v>
                </c:pt>
                <c:pt idx="16392">
                  <c:v>0.14049671592775043</c:v>
                </c:pt>
                <c:pt idx="16393">
                  <c:v>1.0416666666666938E-2</c:v>
                </c:pt>
                <c:pt idx="16394">
                  <c:v>1.0416666666666938E-2</c:v>
                </c:pt>
                <c:pt idx="16395">
                  <c:v>8.5365853658536536E-2</c:v>
                </c:pt>
                <c:pt idx="16396">
                  <c:v>3.5433070866141662E-2</c:v>
                </c:pt>
                <c:pt idx="16397">
                  <c:v>4.7619047619047589E-2</c:v>
                </c:pt>
                <c:pt idx="16398">
                  <c:v>6.9991251093613586E-3</c:v>
                </c:pt>
                <c:pt idx="16399">
                  <c:v>1.5423395710501484E-2</c:v>
                </c:pt>
                <c:pt idx="16400">
                  <c:v>0</c:v>
                </c:pt>
                <c:pt idx="16401">
                  <c:v>2.3437500000000038E-2</c:v>
                </c:pt>
                <c:pt idx="16402">
                  <c:v>5.0000000000000093E-2</c:v>
                </c:pt>
                <c:pt idx="16403">
                  <c:v>2.1164021164021368E-2</c:v>
                </c:pt>
                <c:pt idx="16404">
                  <c:v>6.6666666666668883E-3</c:v>
                </c:pt>
                <c:pt idx="16405">
                  <c:v>4.4933431952662993E-2</c:v>
                </c:pt>
                <c:pt idx="16406">
                  <c:v>0.35714285714285704</c:v>
                </c:pt>
                <c:pt idx="16407">
                  <c:v>1.0976702508960743E-2</c:v>
                </c:pt>
                <c:pt idx="16408">
                  <c:v>1.0976702508960743E-2</c:v>
                </c:pt>
                <c:pt idx="16409">
                  <c:v>2.0923076923076878E-2</c:v>
                </c:pt>
                <c:pt idx="16410">
                  <c:v>3.4602076124566616E-3</c:v>
                </c:pt>
                <c:pt idx="16411">
                  <c:v>1.5748031496063096E-2</c:v>
                </c:pt>
                <c:pt idx="16412">
                  <c:v>0.11157024793388433</c:v>
                </c:pt>
                <c:pt idx="16413">
                  <c:v>0.13865546218487393</c:v>
                </c:pt>
                <c:pt idx="16414">
                  <c:v>4.3744531933532539E-4</c:v>
                </c:pt>
                <c:pt idx="16415">
                  <c:v>5.9999999999999928E-2</c:v>
                </c:pt>
                <c:pt idx="16416">
                  <c:v>6.8328246863343475E-2</c:v>
                </c:pt>
                <c:pt idx="16417">
                  <c:v>2.976190476190496E-3</c:v>
                </c:pt>
                <c:pt idx="16418">
                  <c:v>1.7045454545454419E-2</c:v>
                </c:pt>
                <c:pt idx="16419">
                  <c:v>2.3437500000000038E-2</c:v>
                </c:pt>
                <c:pt idx="16420">
                  <c:v>2.1164021164021368E-2</c:v>
                </c:pt>
                <c:pt idx="16421">
                  <c:v>2.3437500000000038E-2</c:v>
                </c:pt>
                <c:pt idx="16422">
                  <c:v>0.13761068943706517</c:v>
                </c:pt>
                <c:pt idx="16423">
                  <c:v>4.3744531933532539E-4</c:v>
                </c:pt>
                <c:pt idx="16424">
                  <c:v>0.27272727272727265</c:v>
                </c:pt>
                <c:pt idx="16425">
                  <c:v>4.7619047619047589E-2</c:v>
                </c:pt>
                <c:pt idx="16426">
                  <c:v>1.0416666666666938E-2</c:v>
                </c:pt>
                <c:pt idx="16427">
                  <c:v>6.4971319003575331E-3</c:v>
                </c:pt>
                <c:pt idx="16428">
                  <c:v>3.1173826173826382E-3</c:v>
                </c:pt>
                <c:pt idx="16429">
                  <c:v>5.7498368977960727E-2</c:v>
                </c:pt>
                <c:pt idx="16430">
                  <c:v>6.4971319003575331E-3</c:v>
                </c:pt>
                <c:pt idx="16431">
                  <c:v>2.2210654173173541E-2</c:v>
                </c:pt>
                <c:pt idx="16432">
                  <c:v>8.9605734767043196E-4</c:v>
                </c:pt>
                <c:pt idx="16433">
                  <c:v>1.3258820951128777E-2</c:v>
                </c:pt>
                <c:pt idx="16434">
                  <c:v>1.3227513227514738E-3</c:v>
                </c:pt>
                <c:pt idx="16435">
                  <c:v>2.1477098400175497E-2</c:v>
                </c:pt>
                <c:pt idx="16436">
                  <c:v>4.3744531933532539E-4</c:v>
                </c:pt>
                <c:pt idx="16437">
                  <c:v>7.2515881577370151E-3</c:v>
                </c:pt>
                <c:pt idx="16438">
                  <c:v>1.4336917562724075E-2</c:v>
                </c:pt>
                <c:pt idx="16439">
                  <c:v>3.4722222222222398E-3</c:v>
                </c:pt>
                <c:pt idx="16440">
                  <c:v>1.9357336430511073E-4</c:v>
                </c:pt>
                <c:pt idx="16441">
                  <c:v>1.0416666666666938E-2</c:v>
                </c:pt>
                <c:pt idx="16442">
                  <c:v>6.5104166666679814E-4</c:v>
                </c:pt>
                <c:pt idx="16443">
                  <c:v>1.0416666666666938E-2</c:v>
                </c:pt>
                <c:pt idx="16444">
                  <c:v>1.0416666666666938E-2</c:v>
                </c:pt>
                <c:pt idx="16445">
                  <c:v>7.4992347719621596E-3</c:v>
                </c:pt>
                <c:pt idx="16446">
                  <c:v>1.5679442508710839E-2</c:v>
                </c:pt>
                <c:pt idx="16447">
                  <c:v>7.0275897969807556E-3</c:v>
                </c:pt>
                <c:pt idx="16448">
                  <c:v>1.5679442508710839E-2</c:v>
                </c:pt>
                <c:pt idx="16449">
                  <c:v>3.0055414670798752E-3</c:v>
                </c:pt>
                <c:pt idx="16450">
                  <c:v>6.6666666666668883E-3</c:v>
                </c:pt>
                <c:pt idx="16451">
                  <c:v>2.0424836601325687E-4</c:v>
                </c:pt>
                <c:pt idx="16452">
                  <c:v>5.6818181818181941E-3</c:v>
                </c:pt>
                <c:pt idx="16453">
                  <c:v>1.1459129106187558E-3</c:v>
                </c:pt>
                <c:pt idx="16454">
                  <c:v>5.0125313283205459E-3</c:v>
                </c:pt>
                <c:pt idx="16455">
                  <c:v>5.4256410256409051E-4</c:v>
                </c:pt>
                <c:pt idx="16456">
                  <c:v>6.6197959746346572E-3</c:v>
                </c:pt>
                <c:pt idx="16457">
                  <c:v>7.8446627119192792E-3</c:v>
                </c:pt>
                <c:pt idx="16458">
                  <c:v>1.157240454879583E-2</c:v>
                </c:pt>
                <c:pt idx="16459">
                  <c:v>3.6466015684012611E-3</c:v>
                </c:pt>
                <c:pt idx="16460">
                  <c:v>2.3976023976043313E-4</c:v>
                </c:pt>
                <c:pt idx="16461">
                  <c:v>2.3976023976043313E-4</c:v>
                </c:pt>
                <c:pt idx="16462">
                  <c:v>1.0077543424317588E-2</c:v>
                </c:pt>
                <c:pt idx="16463">
                  <c:v>7.4103445237464448E-3</c:v>
                </c:pt>
                <c:pt idx="16464">
                  <c:v>5.796801764544311E-4</c:v>
                </c:pt>
                <c:pt idx="16465">
                  <c:v>9.461035696331795E-4</c:v>
                </c:pt>
                <c:pt idx="16466">
                  <c:v>2.8001990762860352E-2</c:v>
                </c:pt>
                <c:pt idx="16467">
                  <c:v>1.1093333333333358E-2</c:v>
                </c:pt>
                <c:pt idx="16468">
                  <c:v>3.4193245778610694E-3</c:v>
                </c:pt>
                <c:pt idx="16469">
                  <c:v>5.6030549780549891E-3</c:v>
                </c:pt>
                <c:pt idx="16470">
                  <c:v>7.8446627119192792E-3</c:v>
                </c:pt>
                <c:pt idx="16471">
                  <c:v>2.5001858045335698E-3</c:v>
                </c:pt>
                <c:pt idx="16472">
                  <c:v>1.1027725661870622E-3</c:v>
                </c:pt>
                <c:pt idx="16473">
                  <c:v>1.1027725661870622E-3</c:v>
                </c:pt>
                <c:pt idx="16474">
                  <c:v>2.4154589371982158E-3</c:v>
                </c:pt>
                <c:pt idx="16475">
                  <c:v>4.76190476190477E-2</c:v>
                </c:pt>
                <c:pt idx="16476">
                  <c:v>1.0416666666666938E-2</c:v>
                </c:pt>
                <c:pt idx="16477">
                  <c:v>1.2305227901558254E-2</c:v>
                </c:pt>
                <c:pt idx="16478">
                  <c:v>6.5104166666679814E-4</c:v>
                </c:pt>
                <c:pt idx="16479">
                  <c:v>1.4459665144596895E-2</c:v>
                </c:pt>
                <c:pt idx="16480">
                  <c:v>1.0416666666666938E-2</c:v>
                </c:pt>
                <c:pt idx="16481">
                  <c:v>2.3319200484554808E-2</c:v>
                </c:pt>
                <c:pt idx="16482">
                  <c:v>1.0416666666666938E-2</c:v>
                </c:pt>
                <c:pt idx="16483">
                  <c:v>1.0416666666666938E-2</c:v>
                </c:pt>
                <c:pt idx="16484">
                  <c:v>4.3744531933532539E-4</c:v>
                </c:pt>
                <c:pt idx="16485">
                  <c:v>1.0484927916120644E-2</c:v>
                </c:pt>
                <c:pt idx="16486">
                  <c:v>2.7322404371585415E-3</c:v>
                </c:pt>
                <c:pt idx="16487">
                  <c:v>1.0416666666666938E-2</c:v>
                </c:pt>
                <c:pt idx="16488">
                  <c:v>1.6203703703703606E-2</c:v>
                </c:pt>
                <c:pt idx="16489">
                  <c:v>9.7949188858280165E-3</c:v>
                </c:pt>
                <c:pt idx="16490">
                  <c:v>8.9605734767043196E-4</c:v>
                </c:pt>
                <c:pt idx="16491">
                  <c:v>1.0957703265405497E-4</c:v>
                </c:pt>
                <c:pt idx="16492">
                  <c:v>2.3011176857331882E-3</c:v>
                </c:pt>
                <c:pt idx="16493">
                  <c:v>1.5748031496063096E-2</c:v>
                </c:pt>
                <c:pt idx="16494">
                  <c:v>6.9991251093613586E-3</c:v>
                </c:pt>
                <c:pt idx="16495">
                  <c:v>6.9991251093613586E-3</c:v>
                </c:pt>
                <c:pt idx="16496">
                  <c:v>4.3744531933532539E-4</c:v>
                </c:pt>
                <c:pt idx="16497">
                  <c:v>6.9686411149826252E-3</c:v>
                </c:pt>
                <c:pt idx="16498">
                  <c:v>1.0513296227581837E-2</c:v>
                </c:pt>
                <c:pt idx="16499">
                  <c:v>1.0513296227581837E-2</c:v>
                </c:pt>
                <c:pt idx="16500">
                  <c:v>1.6422680119948727E-2</c:v>
                </c:pt>
                <c:pt idx="16501">
                  <c:v>6.8310152343768109E-4</c:v>
                </c:pt>
                <c:pt idx="16502">
                  <c:v>2.7348293345423883E-2</c:v>
                </c:pt>
                <c:pt idx="16503">
                  <c:v>6.1374143153196246E-2</c:v>
                </c:pt>
                <c:pt idx="16504">
                  <c:v>2.7348293345423883E-2</c:v>
                </c:pt>
                <c:pt idx="16505">
                  <c:v>9.8009055992249929E-3</c:v>
                </c:pt>
                <c:pt idx="16506">
                  <c:v>9.0945469096733887E-4</c:v>
                </c:pt>
                <c:pt idx="16507">
                  <c:v>4.2441218911805362E-4</c:v>
                </c:pt>
                <c:pt idx="16508">
                  <c:v>1.8123568582284044E-2</c:v>
                </c:pt>
                <c:pt idx="16509">
                  <c:v>6.7750677506769365E-4</c:v>
                </c:pt>
                <c:pt idx="16510">
                  <c:v>2.2152994115610877E-2</c:v>
                </c:pt>
                <c:pt idx="16511">
                  <c:v>6.8310152343768109E-4</c:v>
                </c:pt>
                <c:pt idx="16512">
                  <c:v>2.2746032976212502E-3</c:v>
                </c:pt>
                <c:pt idx="16513">
                  <c:v>6.8903836479158945E-3</c:v>
                </c:pt>
                <c:pt idx="16514">
                  <c:v>3.6673843090955303E-2</c:v>
                </c:pt>
                <c:pt idx="16515">
                  <c:v>2.3017984955701249E-2</c:v>
                </c:pt>
                <c:pt idx="16516">
                  <c:v>7.204142262965737E-3</c:v>
                </c:pt>
                <c:pt idx="16517">
                  <c:v>6.8903836479158945E-3</c:v>
                </c:pt>
                <c:pt idx="16518">
                  <c:v>1.8762049720953692E-2</c:v>
                </c:pt>
                <c:pt idx="16519">
                  <c:v>3.9060720063563384E-2</c:v>
                </c:pt>
                <c:pt idx="16520">
                  <c:v>8.2794865167573305E-3</c:v>
                </c:pt>
                <c:pt idx="16521">
                  <c:v>1.0287093895975077E-3</c:v>
                </c:pt>
                <c:pt idx="16522">
                  <c:v>5.9829796195799917E-4</c:v>
                </c:pt>
                <c:pt idx="16523">
                  <c:v>8.5948860710794361E-4</c:v>
                </c:pt>
                <c:pt idx="16524">
                  <c:v>1.0628247520075672E-2</c:v>
                </c:pt>
                <c:pt idx="16525">
                  <c:v>1.0287093895975077E-3</c:v>
                </c:pt>
                <c:pt idx="16526">
                  <c:v>1.1087347179260545E-2</c:v>
                </c:pt>
                <c:pt idx="16527">
                  <c:v>6.5001043559710621E-3</c:v>
                </c:pt>
                <c:pt idx="16528">
                  <c:v>2.8742257235407943E-2</c:v>
                </c:pt>
                <c:pt idx="16529">
                  <c:v>3.8889590303642564E-2</c:v>
                </c:pt>
                <c:pt idx="16530">
                  <c:v>1.3610429375871138E-4</c:v>
                </c:pt>
                <c:pt idx="16531">
                  <c:v>7.4695948394578632E-2</c:v>
                </c:pt>
                <c:pt idx="16532">
                  <c:v>2.3407434443899606E-2</c:v>
                </c:pt>
                <c:pt idx="16533">
                  <c:v>7.155922255997183E-3</c:v>
                </c:pt>
                <c:pt idx="16534">
                  <c:v>2.5500187501388999E-4</c:v>
                </c:pt>
                <c:pt idx="16535">
                  <c:v>1.6081000595592827E-2</c:v>
                </c:pt>
                <c:pt idx="16536">
                  <c:v>2.8415300546448297E-2</c:v>
                </c:pt>
                <c:pt idx="16537">
                  <c:v>5.4256410256409051E-4</c:v>
                </c:pt>
                <c:pt idx="16538">
                  <c:v>3.4894540942928057E-2</c:v>
                </c:pt>
                <c:pt idx="16539">
                  <c:v>5.5998588567395804E-3</c:v>
                </c:pt>
                <c:pt idx="16540">
                  <c:v>1.6815003178639171E-3</c:v>
                </c:pt>
                <c:pt idx="16541">
                  <c:v>1.2607253603016325E-2</c:v>
                </c:pt>
                <c:pt idx="16542">
                  <c:v>1.1057028345163946E-2</c:v>
                </c:pt>
                <c:pt idx="16543">
                  <c:v>4.0055047183299927E-2</c:v>
                </c:pt>
                <c:pt idx="16544">
                  <c:v>2.0320713768989761E-2</c:v>
                </c:pt>
                <c:pt idx="16545">
                  <c:v>1.6774193548387228E-2</c:v>
                </c:pt>
                <c:pt idx="16546">
                  <c:v>5.4256410256409051E-4</c:v>
                </c:pt>
                <c:pt idx="16547">
                  <c:v>3.1558185404349397E-5</c:v>
                </c:pt>
                <c:pt idx="16548">
                  <c:v>5.796801764544311E-4</c:v>
                </c:pt>
                <c:pt idx="16549">
                  <c:v>1.5132408575036393E-5</c:v>
                </c:pt>
                <c:pt idx="16550">
                  <c:v>4.8832139520397725E-3</c:v>
                </c:pt>
                <c:pt idx="16551">
                  <c:v>1.1057028345163946E-2</c:v>
                </c:pt>
                <c:pt idx="16552">
                  <c:v>1.1881048244684321E-3</c:v>
                </c:pt>
                <c:pt idx="16553">
                  <c:v>1.1027725661870622E-3</c:v>
                </c:pt>
                <c:pt idx="16554">
                  <c:v>6.3296703296703673E-3</c:v>
                </c:pt>
                <c:pt idx="16555">
                  <c:v>6.3296703296703673E-3</c:v>
                </c:pt>
                <c:pt idx="16556">
                  <c:v>3.5433070866141662E-2</c:v>
                </c:pt>
                <c:pt idx="16557">
                  <c:v>3.5197334166406267E-2</c:v>
                </c:pt>
                <c:pt idx="16558">
                  <c:v>1.5748031496063096E-2</c:v>
                </c:pt>
                <c:pt idx="16559">
                  <c:v>4.3744531933532539E-4</c:v>
                </c:pt>
                <c:pt idx="16560">
                  <c:v>1.3227513227514738E-3</c:v>
                </c:pt>
                <c:pt idx="16561">
                  <c:v>6.9991251093613586E-3</c:v>
                </c:pt>
                <c:pt idx="16562">
                  <c:v>3.7467700258397893E-2</c:v>
                </c:pt>
                <c:pt idx="16563">
                  <c:v>3.097173828881227E-3</c:v>
                </c:pt>
                <c:pt idx="16564">
                  <c:v>1.0416666666666938E-2</c:v>
                </c:pt>
                <c:pt idx="16565">
                  <c:v>4.3744531933532539E-4</c:v>
                </c:pt>
                <c:pt idx="16566">
                  <c:v>2.016129032257999E-3</c:v>
                </c:pt>
                <c:pt idx="16567">
                  <c:v>1.5748031496063096E-2</c:v>
                </c:pt>
                <c:pt idx="16568">
                  <c:v>7.1689542806360456E-3</c:v>
                </c:pt>
                <c:pt idx="16569">
                  <c:v>1.8043764173795241E-3</c:v>
                </c:pt>
                <c:pt idx="16570">
                  <c:v>5.7836899942167346E-4</c:v>
                </c:pt>
                <c:pt idx="16571">
                  <c:v>4.9574485664608529E-5</c:v>
                </c:pt>
                <c:pt idx="16572">
                  <c:v>2.3199023199023172E-2</c:v>
                </c:pt>
                <c:pt idx="16573">
                  <c:v>2.3199023199023172E-2</c:v>
                </c:pt>
                <c:pt idx="16574">
                  <c:v>9.1145123919131321E-3</c:v>
                </c:pt>
                <c:pt idx="16575">
                  <c:v>1.0722176441785313E-2</c:v>
                </c:pt>
                <c:pt idx="16576">
                  <c:v>1.6638863528815693E-2</c:v>
                </c:pt>
                <c:pt idx="16577">
                  <c:v>1.4945447059630886E-2</c:v>
                </c:pt>
                <c:pt idx="16578">
                  <c:v>6.7476383265857292E-3</c:v>
                </c:pt>
                <c:pt idx="16579">
                  <c:v>3.5076923076923019E-2</c:v>
                </c:pt>
                <c:pt idx="16580">
                  <c:v>5.9412132582864305E-2</c:v>
                </c:pt>
                <c:pt idx="16581">
                  <c:v>6.7476383265857292E-3</c:v>
                </c:pt>
                <c:pt idx="16582">
                  <c:v>1.0260801710640411E-2</c:v>
                </c:pt>
                <c:pt idx="16583">
                  <c:v>5.7836899942167346E-4</c:v>
                </c:pt>
                <c:pt idx="16584">
                  <c:v>6.7476383265857292E-3</c:v>
                </c:pt>
                <c:pt idx="16585">
                  <c:v>1.0840468131236701E-3</c:v>
                </c:pt>
                <c:pt idx="16586">
                  <c:v>5.7836899942167346E-4</c:v>
                </c:pt>
                <c:pt idx="16587">
                  <c:v>5.7836899942167346E-4</c:v>
                </c:pt>
                <c:pt idx="16588">
                  <c:v>6.9539835164835924E-3</c:v>
                </c:pt>
                <c:pt idx="16589">
                  <c:v>3.2792837414687263E-3</c:v>
                </c:pt>
                <c:pt idx="16590">
                  <c:v>2.1365731043150302E-2</c:v>
                </c:pt>
                <c:pt idx="16591">
                  <c:v>2.2702128979934257E-2</c:v>
                </c:pt>
                <c:pt idx="16592">
                  <c:v>2.9654090375153203E-3</c:v>
                </c:pt>
                <c:pt idx="16593">
                  <c:v>6.8310152343768109E-4</c:v>
                </c:pt>
                <c:pt idx="16594">
                  <c:v>1.2486904034705539E-2</c:v>
                </c:pt>
                <c:pt idx="16595">
                  <c:v>6.1285120108648767E-3</c:v>
                </c:pt>
                <c:pt idx="16596">
                  <c:v>2.3965141612200407E-2</c:v>
                </c:pt>
                <c:pt idx="16597">
                  <c:v>1.9986159169550037E-3</c:v>
                </c:pt>
                <c:pt idx="16598">
                  <c:v>6.072106261857189E-4</c:v>
                </c:pt>
                <c:pt idx="16599">
                  <c:v>4.2441218911805362E-4</c:v>
                </c:pt>
                <c:pt idx="16600">
                  <c:v>3.0668916702668958E-3</c:v>
                </c:pt>
                <c:pt idx="16601">
                  <c:v>1.5896103896103946E-2</c:v>
                </c:pt>
                <c:pt idx="16602">
                  <c:v>1.2486904034705539E-2</c:v>
                </c:pt>
                <c:pt idx="16603">
                  <c:v>1.5278838808256977E-4</c:v>
                </c:pt>
                <c:pt idx="16604">
                  <c:v>2.893719471259801E-3</c:v>
                </c:pt>
                <c:pt idx="16605">
                  <c:v>6.2294121313076836E-4</c:v>
                </c:pt>
                <c:pt idx="16606">
                  <c:v>6.6783845836930486E-3</c:v>
                </c:pt>
                <c:pt idx="16607">
                  <c:v>1.7825311942959708E-3</c:v>
                </c:pt>
                <c:pt idx="16608">
                  <c:v>1.0513296227581837E-2</c:v>
                </c:pt>
                <c:pt idx="16609">
                  <c:v>2.8690263984381421E-3</c:v>
                </c:pt>
                <c:pt idx="16610">
                  <c:v>2.9654090375153203E-3</c:v>
                </c:pt>
                <c:pt idx="16611">
                  <c:v>1.3882385798893663E-3</c:v>
                </c:pt>
                <c:pt idx="16612">
                  <c:v>2.4723040142525509E-6</c:v>
                </c:pt>
                <c:pt idx="16613">
                  <c:v>9.0553384474356992E-3</c:v>
                </c:pt>
                <c:pt idx="16614">
                  <c:v>2.5272774186349635E-2</c:v>
                </c:pt>
                <c:pt idx="16615">
                  <c:v>1.5798319327731077E-2</c:v>
                </c:pt>
                <c:pt idx="16616">
                  <c:v>4.0228857500447072E-2</c:v>
                </c:pt>
                <c:pt idx="16617">
                  <c:v>1.6079158936301841E-2</c:v>
                </c:pt>
                <c:pt idx="16618">
                  <c:v>2.5800645635357059E-3</c:v>
                </c:pt>
                <c:pt idx="16619">
                  <c:v>5.2107693442920822E-2</c:v>
                </c:pt>
                <c:pt idx="16620">
                  <c:v>3.7526497892351657E-2</c:v>
                </c:pt>
                <c:pt idx="16621">
                  <c:v>1.4952000433195277E-2</c:v>
                </c:pt>
                <c:pt idx="16622">
                  <c:v>7.204142262965737E-3</c:v>
                </c:pt>
                <c:pt idx="16623">
                  <c:v>2.5800645635357059E-3</c:v>
                </c:pt>
                <c:pt idx="16624">
                  <c:v>2.4016738728469531E-3</c:v>
                </c:pt>
                <c:pt idx="16625">
                  <c:v>6.8740783026497582E-3</c:v>
                </c:pt>
                <c:pt idx="16626">
                  <c:v>9.2749355907250988E-3</c:v>
                </c:pt>
                <c:pt idx="16627">
                  <c:v>2.6576884653807736E-2</c:v>
                </c:pt>
                <c:pt idx="16628">
                  <c:v>1.6079158936301841E-2</c:v>
                </c:pt>
                <c:pt idx="16629">
                  <c:v>3.5256410256410152E-2</c:v>
                </c:pt>
                <c:pt idx="16630">
                  <c:v>4.8166119594678422E-4</c:v>
                </c:pt>
                <c:pt idx="16631">
                  <c:v>2.8976001874231966E-2</c:v>
                </c:pt>
                <c:pt idx="16632">
                  <c:v>6.4419842452627793E-3</c:v>
                </c:pt>
                <c:pt idx="16633">
                  <c:v>2.551642331303336E-2</c:v>
                </c:pt>
                <c:pt idx="16634">
                  <c:v>2.4639999999999978E-2</c:v>
                </c:pt>
                <c:pt idx="16635">
                  <c:v>6.3112614313599695E-4</c:v>
                </c:pt>
                <c:pt idx="16636">
                  <c:v>1.571009635525757E-2</c:v>
                </c:pt>
                <c:pt idx="16637">
                  <c:v>1.537693259121823E-2</c:v>
                </c:pt>
                <c:pt idx="16638">
                  <c:v>1.571009635525757E-2</c:v>
                </c:pt>
                <c:pt idx="16639">
                  <c:v>1.571009635525757E-2</c:v>
                </c:pt>
                <c:pt idx="16640">
                  <c:v>7.9059449866892217E-4</c:v>
                </c:pt>
                <c:pt idx="16641">
                  <c:v>2.4639999999999978E-2</c:v>
                </c:pt>
                <c:pt idx="16642">
                  <c:v>2.741875040382378E-3</c:v>
                </c:pt>
                <c:pt idx="16643">
                  <c:v>1.0731697931698043E-2</c:v>
                </c:pt>
                <c:pt idx="16644">
                  <c:v>3.2199205752924613E-2</c:v>
                </c:pt>
                <c:pt idx="16645">
                  <c:v>6.7012450913138762E-6</c:v>
                </c:pt>
                <c:pt idx="16646">
                  <c:v>1.0416666666666938E-2</c:v>
                </c:pt>
                <c:pt idx="16647">
                  <c:v>2.3437500000000038E-2</c:v>
                </c:pt>
                <c:pt idx="16648">
                  <c:v>2.3437500000000038E-2</c:v>
                </c:pt>
                <c:pt idx="16649">
                  <c:v>2.3437500000000038E-2</c:v>
                </c:pt>
                <c:pt idx="16650">
                  <c:v>6.9991251093613586E-3</c:v>
                </c:pt>
                <c:pt idx="16651">
                  <c:v>1.3227513227514738E-3</c:v>
                </c:pt>
                <c:pt idx="16652">
                  <c:v>2.06625683060109E-2</c:v>
                </c:pt>
                <c:pt idx="16653">
                  <c:v>6.5104166666679814E-4</c:v>
                </c:pt>
                <c:pt idx="16654">
                  <c:v>6.9686411149826252E-3</c:v>
                </c:pt>
                <c:pt idx="16655">
                  <c:v>6.9991251093613586E-3</c:v>
                </c:pt>
                <c:pt idx="16656">
                  <c:v>3.5433070866141662E-2</c:v>
                </c:pt>
                <c:pt idx="16657">
                  <c:v>8.8757396449704734E-3</c:v>
                </c:pt>
                <c:pt idx="16658">
                  <c:v>1.5748031496063096E-2</c:v>
                </c:pt>
                <c:pt idx="16659">
                  <c:v>1.5748031496063096E-2</c:v>
                </c:pt>
                <c:pt idx="16660">
                  <c:v>3.4520807061790761E-2</c:v>
                </c:pt>
                <c:pt idx="16661">
                  <c:v>1.1333914559720775E-2</c:v>
                </c:pt>
                <c:pt idx="16662">
                  <c:v>1.1333914559720775E-2</c:v>
                </c:pt>
                <c:pt idx="16663">
                  <c:v>6.3384209725667734E-4</c:v>
                </c:pt>
                <c:pt idx="16664">
                  <c:v>3.4709193245778577E-2</c:v>
                </c:pt>
                <c:pt idx="16665">
                  <c:v>6.5104166666679814E-4</c:v>
                </c:pt>
                <c:pt idx="16666">
                  <c:v>1.3774104683197297E-3</c:v>
                </c:pt>
                <c:pt idx="16667">
                  <c:v>2.1164021164021368E-2</c:v>
                </c:pt>
                <c:pt idx="16668">
                  <c:v>2.976190476190496E-3</c:v>
                </c:pt>
                <c:pt idx="16669">
                  <c:v>0.13865546218487393</c:v>
                </c:pt>
                <c:pt idx="16670">
                  <c:v>1.3227513227514738E-3</c:v>
                </c:pt>
                <c:pt idx="16671">
                  <c:v>2.5735294117647207E-2</c:v>
                </c:pt>
                <c:pt idx="16672">
                  <c:v>4.2278593680465113E-3</c:v>
                </c:pt>
                <c:pt idx="16673">
                  <c:v>7.3559773559773514E-2</c:v>
                </c:pt>
                <c:pt idx="16674">
                  <c:v>6.5104166666679814E-4</c:v>
                </c:pt>
                <c:pt idx="16675">
                  <c:v>1.7076502732243888E-4</c:v>
                </c:pt>
                <c:pt idx="16676">
                  <c:v>9.7949188858280165E-3</c:v>
                </c:pt>
                <c:pt idx="16677">
                  <c:v>7.4364543114543227E-2</c:v>
                </c:pt>
                <c:pt idx="16678">
                  <c:v>6.1403508771929578E-2</c:v>
                </c:pt>
                <c:pt idx="16679">
                  <c:v>1.5679442508710839E-2</c:v>
                </c:pt>
                <c:pt idx="16680">
                  <c:v>4.1928721174005288E-3</c:v>
                </c:pt>
                <c:pt idx="16681">
                  <c:v>0.10521224536246744</c:v>
                </c:pt>
                <c:pt idx="16682">
                  <c:v>4.1928721174005288E-3</c:v>
                </c:pt>
                <c:pt idx="16683">
                  <c:v>6.5104166666679814E-4</c:v>
                </c:pt>
                <c:pt idx="16684">
                  <c:v>1.0416666666666938E-2</c:v>
                </c:pt>
                <c:pt idx="16685">
                  <c:v>3.9232781168265125E-3</c:v>
                </c:pt>
                <c:pt idx="16686">
                  <c:v>2.3437500000000038E-2</c:v>
                </c:pt>
                <c:pt idx="16687">
                  <c:v>2.016129032257999E-3</c:v>
                </c:pt>
                <c:pt idx="16688">
                  <c:v>1.9392372333548992E-2</c:v>
                </c:pt>
                <c:pt idx="16689">
                  <c:v>1.2820512820512751E-3</c:v>
                </c:pt>
                <c:pt idx="16690">
                  <c:v>1.9392372333548992E-2</c:v>
                </c:pt>
                <c:pt idx="16691">
                  <c:v>2.6371539192042665E-4</c:v>
                </c:pt>
                <c:pt idx="16692">
                  <c:v>0.1050477367668651</c:v>
                </c:pt>
                <c:pt idx="16693">
                  <c:v>1.4083477498111698E-2</c:v>
                </c:pt>
                <c:pt idx="16694">
                  <c:v>6.8740783026497582E-3</c:v>
                </c:pt>
                <c:pt idx="16695">
                  <c:v>1.0635034257081455E-2</c:v>
                </c:pt>
                <c:pt idx="16696">
                  <c:v>2.1610389610389521E-2</c:v>
                </c:pt>
                <c:pt idx="16697">
                  <c:v>3.7810201162474708E-3</c:v>
                </c:pt>
                <c:pt idx="16698">
                  <c:v>9.8681805998884634E-4</c:v>
                </c:pt>
                <c:pt idx="16699">
                  <c:v>1.3612513612526605E-4</c:v>
                </c:pt>
                <c:pt idx="16700">
                  <c:v>2.3319200484554808E-2</c:v>
                </c:pt>
                <c:pt idx="16701">
                  <c:v>9.1546384649841221E-4</c:v>
                </c:pt>
                <c:pt idx="16702">
                  <c:v>7.85116270478361E-3</c:v>
                </c:pt>
                <c:pt idx="16703">
                  <c:v>1.2487512487511664E-3</c:v>
                </c:pt>
                <c:pt idx="16704">
                  <c:v>1.6079158936301841E-2</c:v>
                </c:pt>
                <c:pt idx="16705">
                  <c:v>6.1454293737771293E-4</c:v>
                </c:pt>
                <c:pt idx="16706">
                  <c:v>3.8805107558722615E-2</c:v>
                </c:pt>
                <c:pt idx="16707">
                  <c:v>2.3728813559321892E-2</c:v>
                </c:pt>
                <c:pt idx="16708">
                  <c:v>3.9886039886040548E-3</c:v>
                </c:pt>
                <c:pt idx="16709">
                  <c:v>1.210653753026609E-2</c:v>
                </c:pt>
                <c:pt idx="16710">
                  <c:v>1.7273469387755112E-2</c:v>
                </c:pt>
                <c:pt idx="16711">
                  <c:v>4.84261501210288E-4</c:v>
                </c:pt>
                <c:pt idx="16712">
                  <c:v>4.537815126050429E-2</c:v>
                </c:pt>
                <c:pt idx="16713">
                  <c:v>6.5104166666679814E-4</c:v>
                </c:pt>
                <c:pt idx="16714">
                  <c:v>1.6203703703703606E-2</c:v>
                </c:pt>
                <c:pt idx="16715">
                  <c:v>1.0416666666666938E-2</c:v>
                </c:pt>
                <c:pt idx="16716">
                  <c:v>3.8647342995169143E-2</c:v>
                </c:pt>
                <c:pt idx="16717">
                  <c:v>3.7940379403793946E-2</c:v>
                </c:pt>
                <c:pt idx="16718">
                  <c:v>3.1576206548209174E-3</c:v>
                </c:pt>
                <c:pt idx="16719">
                  <c:v>1.0221835580687327E-2</c:v>
                </c:pt>
                <c:pt idx="16720">
                  <c:v>5.9521324045779178E-3</c:v>
                </c:pt>
                <c:pt idx="16721">
                  <c:v>7.9566216773739227E-4</c:v>
                </c:pt>
                <c:pt idx="16722">
                  <c:v>2.3751372194241015E-3</c:v>
                </c:pt>
                <c:pt idx="16723">
                  <c:v>2.672762440654133E-2</c:v>
                </c:pt>
                <c:pt idx="16724">
                  <c:v>2.8201005080566281E-2</c:v>
                </c:pt>
                <c:pt idx="16725">
                  <c:v>2.3751372194241015E-3</c:v>
                </c:pt>
                <c:pt idx="16726">
                  <c:v>2.3751372194241015E-3</c:v>
                </c:pt>
                <c:pt idx="16727">
                  <c:v>2.3751372194241015E-3</c:v>
                </c:pt>
                <c:pt idx="16728">
                  <c:v>2.3751372194241015E-3</c:v>
                </c:pt>
                <c:pt idx="16729">
                  <c:v>8.5736282194849873E-3</c:v>
                </c:pt>
                <c:pt idx="16730">
                  <c:v>1.2990903911516271E-3</c:v>
                </c:pt>
                <c:pt idx="16731">
                  <c:v>2.8201005080566281E-2</c:v>
                </c:pt>
                <c:pt idx="16732">
                  <c:v>9.1602584965714794E-3</c:v>
                </c:pt>
                <c:pt idx="16733">
                  <c:v>2.1823780922324214E-3</c:v>
                </c:pt>
                <c:pt idx="16734">
                  <c:v>1.9268093575616273E-2</c:v>
                </c:pt>
                <c:pt idx="16735">
                  <c:v>3.5256693419959358E-3</c:v>
                </c:pt>
                <c:pt idx="16736">
                  <c:v>6.1454293737771293E-4</c:v>
                </c:pt>
                <c:pt idx="16737">
                  <c:v>1.4306716011261392E-2</c:v>
                </c:pt>
                <c:pt idx="16738">
                  <c:v>1.0818389531260818E-2</c:v>
                </c:pt>
                <c:pt idx="16739">
                  <c:v>1.6224110940606859E-3</c:v>
                </c:pt>
                <c:pt idx="16740">
                  <c:v>3.2400503907856988E-2</c:v>
                </c:pt>
                <c:pt idx="16741">
                  <c:v>3.3032185206098661E-3</c:v>
                </c:pt>
                <c:pt idx="16742">
                  <c:v>2.7230833682446817E-2</c:v>
                </c:pt>
                <c:pt idx="16743">
                  <c:v>2.3319200484554808E-2</c:v>
                </c:pt>
                <c:pt idx="16744">
                  <c:v>1.6079158936301841E-2</c:v>
                </c:pt>
                <c:pt idx="16745">
                  <c:v>1.2264719959705874E-2</c:v>
                </c:pt>
                <c:pt idx="16746">
                  <c:v>1.6112919338532523E-6</c:v>
                </c:pt>
                <c:pt idx="16747">
                  <c:v>6.1687706966151337E-4</c:v>
                </c:pt>
                <c:pt idx="16748">
                  <c:v>2.4085224641037482E-2</c:v>
                </c:pt>
                <c:pt idx="16749">
                  <c:v>1.0296789824349027E-2</c:v>
                </c:pt>
                <c:pt idx="16750">
                  <c:v>1.5021643429104134E-2</c:v>
                </c:pt>
                <c:pt idx="16751">
                  <c:v>2.0923076923076878E-2</c:v>
                </c:pt>
                <c:pt idx="16752">
                  <c:v>7.2148786831516027E-4</c:v>
                </c:pt>
                <c:pt idx="16753">
                  <c:v>1.5567765567765486E-2</c:v>
                </c:pt>
                <c:pt idx="16754">
                  <c:v>7.2148786831516027E-4</c:v>
                </c:pt>
                <c:pt idx="16755">
                  <c:v>2.3319200484554808E-2</c:v>
                </c:pt>
                <c:pt idx="16756">
                  <c:v>1.2487512487511664E-3</c:v>
                </c:pt>
                <c:pt idx="16757">
                  <c:v>1.133317901610611E-2</c:v>
                </c:pt>
                <c:pt idx="16758">
                  <c:v>6.1454293737771293E-4</c:v>
                </c:pt>
                <c:pt idx="16759">
                  <c:v>1.9035842206574804E-3</c:v>
                </c:pt>
                <c:pt idx="16760">
                  <c:v>6.9634458461903081E-4</c:v>
                </c:pt>
                <c:pt idx="16761">
                  <c:v>1.6112919338532523E-6</c:v>
                </c:pt>
                <c:pt idx="16762">
                  <c:v>3.1173826173826382E-3</c:v>
                </c:pt>
                <c:pt idx="16763">
                  <c:v>1.2140837762607441E-4</c:v>
                </c:pt>
                <c:pt idx="16764">
                  <c:v>1.6004495504495335E-2</c:v>
                </c:pt>
                <c:pt idx="16765">
                  <c:v>6.1454293737771293E-4</c:v>
                </c:pt>
                <c:pt idx="16766">
                  <c:v>1.0635034257081455E-2</c:v>
                </c:pt>
                <c:pt idx="16767">
                  <c:v>6.4408731764104095E-3</c:v>
                </c:pt>
                <c:pt idx="16768">
                  <c:v>5.5727167569274436E-3</c:v>
                </c:pt>
                <c:pt idx="16769">
                  <c:v>1.8971013578101419E-2</c:v>
                </c:pt>
                <c:pt idx="16770">
                  <c:v>6.1454293737771293E-4</c:v>
                </c:pt>
                <c:pt idx="16771">
                  <c:v>2.3319200484554808E-2</c:v>
                </c:pt>
                <c:pt idx="16772">
                  <c:v>2.6575507825507941E-2</c:v>
                </c:pt>
                <c:pt idx="16773">
                  <c:v>2.5364906586625574E-3</c:v>
                </c:pt>
                <c:pt idx="16774">
                  <c:v>4.8166119594678422E-4</c:v>
                </c:pt>
                <c:pt idx="16775">
                  <c:v>1.0618552414218083E-2</c:v>
                </c:pt>
                <c:pt idx="16776">
                  <c:v>3.7189442711444518E-2</c:v>
                </c:pt>
                <c:pt idx="16777">
                  <c:v>5.7836899942167346E-4</c:v>
                </c:pt>
                <c:pt idx="16778">
                  <c:v>5.0053969756504461E-4</c:v>
                </c:pt>
                <c:pt idx="16779">
                  <c:v>1.1753950633408203E-3</c:v>
                </c:pt>
                <c:pt idx="16780">
                  <c:v>1.1753950633408203E-3</c:v>
                </c:pt>
                <c:pt idx="16781">
                  <c:v>7.0748304981301776E-3</c:v>
                </c:pt>
                <c:pt idx="16782">
                  <c:v>4.8539409542809175E-5</c:v>
                </c:pt>
                <c:pt idx="16783">
                  <c:v>1.0860484544695154E-2</c:v>
                </c:pt>
                <c:pt idx="16784">
                  <c:v>1.6421052631579034E-2</c:v>
                </c:pt>
                <c:pt idx="16785">
                  <c:v>2.4291497975707918E-3</c:v>
                </c:pt>
                <c:pt idx="16786">
                  <c:v>5.1447833775419768E-2</c:v>
                </c:pt>
                <c:pt idx="16787">
                  <c:v>3.0483405483405678E-2</c:v>
                </c:pt>
                <c:pt idx="16788">
                  <c:v>4.7759433962264078E-2</c:v>
                </c:pt>
                <c:pt idx="16789">
                  <c:v>1.3054830287208905E-3</c:v>
                </c:pt>
                <c:pt idx="16790">
                  <c:v>6.5104166666679814E-4</c:v>
                </c:pt>
                <c:pt idx="16791">
                  <c:v>6.6666666666668883E-3</c:v>
                </c:pt>
                <c:pt idx="16792">
                  <c:v>9.7949188858280165E-3</c:v>
                </c:pt>
                <c:pt idx="16793">
                  <c:v>4.3744531933532539E-4</c:v>
                </c:pt>
                <c:pt idx="16794">
                  <c:v>1.9357336430511073E-4</c:v>
                </c:pt>
                <c:pt idx="16795">
                  <c:v>6.6666666666668883E-3</c:v>
                </c:pt>
                <c:pt idx="16796">
                  <c:v>5.9930480642340365E-5</c:v>
                </c:pt>
                <c:pt idx="16797">
                  <c:v>2.3437500000000038E-2</c:v>
                </c:pt>
                <c:pt idx="16798">
                  <c:v>1.0416666666666938E-2</c:v>
                </c:pt>
                <c:pt idx="16799">
                  <c:v>1.0416666666666938E-2</c:v>
                </c:pt>
                <c:pt idx="16800">
                  <c:v>1.0416666666666938E-2</c:v>
                </c:pt>
                <c:pt idx="16801">
                  <c:v>2.976190476190496E-3</c:v>
                </c:pt>
                <c:pt idx="16802">
                  <c:v>3.8722933459776161E-3</c:v>
                </c:pt>
                <c:pt idx="16803">
                  <c:v>0</c:v>
                </c:pt>
                <c:pt idx="16804">
                  <c:v>1.6203703703703606E-2</c:v>
                </c:pt>
                <c:pt idx="16805">
                  <c:v>2.1066760037348465E-2</c:v>
                </c:pt>
                <c:pt idx="16806">
                  <c:v>2.3437500000000038E-2</c:v>
                </c:pt>
                <c:pt idx="16807">
                  <c:v>1.5380671622660358E-3</c:v>
                </c:pt>
                <c:pt idx="16808">
                  <c:v>6.5104166666679814E-4</c:v>
                </c:pt>
                <c:pt idx="16809">
                  <c:v>1.3774104683197297E-3</c:v>
                </c:pt>
                <c:pt idx="16810">
                  <c:v>1.1770244821086376E-4</c:v>
                </c:pt>
                <c:pt idx="16811">
                  <c:v>1.0484927916120644E-2</c:v>
                </c:pt>
                <c:pt idx="16812">
                  <c:v>2.976190476190496E-3</c:v>
                </c:pt>
                <c:pt idx="16813">
                  <c:v>1.5748031496063096E-2</c:v>
                </c:pt>
                <c:pt idx="16814">
                  <c:v>6.5104166666679814E-4</c:v>
                </c:pt>
                <c:pt idx="16815">
                  <c:v>1.253132832080066E-3</c:v>
                </c:pt>
                <c:pt idx="16816">
                  <c:v>1.0416666666666938E-2</c:v>
                </c:pt>
                <c:pt idx="16817">
                  <c:v>1.0416666666666938E-2</c:v>
                </c:pt>
                <c:pt idx="16818">
                  <c:v>1.5748031496063096E-2</c:v>
                </c:pt>
                <c:pt idx="16819">
                  <c:v>1.3329167968343136E-2</c:v>
                </c:pt>
                <c:pt idx="16820">
                  <c:v>1.3227513227514738E-3</c:v>
                </c:pt>
                <c:pt idx="16821">
                  <c:v>1.0976702508960743E-2</c:v>
                </c:pt>
                <c:pt idx="16822">
                  <c:v>1.3271073973949405E-2</c:v>
                </c:pt>
                <c:pt idx="16823">
                  <c:v>2.3437500000000038E-2</c:v>
                </c:pt>
                <c:pt idx="16824">
                  <c:v>1.8507281553398168E-2</c:v>
                </c:pt>
                <c:pt idx="16825">
                  <c:v>1.5679442508710839E-2</c:v>
                </c:pt>
                <c:pt idx="16826">
                  <c:v>1.0416666666666938E-2</c:v>
                </c:pt>
                <c:pt idx="16827">
                  <c:v>5.0287356321839852E-3</c:v>
                </c:pt>
                <c:pt idx="16828">
                  <c:v>2.976190476190496E-3</c:v>
                </c:pt>
                <c:pt idx="16829">
                  <c:v>0</c:v>
                </c:pt>
                <c:pt idx="16830">
                  <c:v>1.2305227901558254E-2</c:v>
                </c:pt>
                <c:pt idx="16831">
                  <c:v>1.9222375831785956E-2</c:v>
                </c:pt>
                <c:pt idx="16832">
                  <c:v>5.092946269416095E-4</c:v>
                </c:pt>
                <c:pt idx="16833">
                  <c:v>5.6818181818181941E-3</c:v>
                </c:pt>
                <c:pt idx="16834">
                  <c:v>1.0416666666666938E-2</c:v>
                </c:pt>
                <c:pt idx="16835">
                  <c:v>1.0416666666666938E-2</c:v>
                </c:pt>
                <c:pt idx="16836">
                  <c:v>3.5433070866141662E-2</c:v>
                </c:pt>
                <c:pt idx="16837">
                  <c:v>1.3227513227514738E-3</c:v>
                </c:pt>
                <c:pt idx="16838">
                  <c:v>1.4778325123152662E-2</c:v>
                </c:pt>
                <c:pt idx="16839">
                  <c:v>6.147540983606598E-3</c:v>
                </c:pt>
                <c:pt idx="16840">
                  <c:v>1.3774104683197297E-3</c:v>
                </c:pt>
                <c:pt idx="16841">
                  <c:v>4.9292812450707248E-2</c:v>
                </c:pt>
                <c:pt idx="16842">
                  <c:v>4.0024078485617178E-3</c:v>
                </c:pt>
                <c:pt idx="16843">
                  <c:v>2.1610389610389521E-2</c:v>
                </c:pt>
                <c:pt idx="16844">
                  <c:v>1.2487512487511664E-3</c:v>
                </c:pt>
                <c:pt idx="16845">
                  <c:v>6.8740783026497582E-3</c:v>
                </c:pt>
                <c:pt idx="16846">
                  <c:v>1.5748031496063096E-2</c:v>
                </c:pt>
                <c:pt idx="16847">
                  <c:v>6.6666666666667001E-3</c:v>
                </c:pt>
                <c:pt idx="16848">
                  <c:v>1.0416666666666938E-2</c:v>
                </c:pt>
                <c:pt idx="16849">
                  <c:v>9.3351093351090614E-3</c:v>
                </c:pt>
                <c:pt idx="16850">
                  <c:v>1.4736427445924712E-2</c:v>
                </c:pt>
                <c:pt idx="16851">
                  <c:v>8.903133903133629E-4</c:v>
                </c:pt>
                <c:pt idx="16852">
                  <c:v>1.1839708561020023E-2</c:v>
                </c:pt>
                <c:pt idx="16853">
                  <c:v>1.1839708561020023E-2</c:v>
                </c:pt>
                <c:pt idx="16854">
                  <c:v>8.0770425598013351E-3</c:v>
                </c:pt>
                <c:pt idx="16855">
                  <c:v>3.034547152194176E-2</c:v>
                </c:pt>
                <c:pt idx="16856">
                  <c:v>2.2698612862547159E-2</c:v>
                </c:pt>
                <c:pt idx="16857">
                  <c:v>1.7126908275890385E-3</c:v>
                </c:pt>
                <c:pt idx="16858">
                  <c:v>1.1839708561020023E-2</c:v>
                </c:pt>
                <c:pt idx="16859">
                  <c:v>2.2698612862547159E-2</c:v>
                </c:pt>
                <c:pt idx="16860">
                  <c:v>5.8046211892362465E-4</c:v>
                </c:pt>
                <c:pt idx="16861">
                  <c:v>1.5593973927307385E-3</c:v>
                </c:pt>
                <c:pt idx="16862">
                  <c:v>3.0658068125768129E-2</c:v>
                </c:pt>
                <c:pt idx="16863">
                  <c:v>5.8046211892362465E-4</c:v>
                </c:pt>
                <c:pt idx="16864">
                  <c:v>2.2698612862547159E-2</c:v>
                </c:pt>
                <c:pt idx="16865">
                  <c:v>7.9032811303289627E-3</c:v>
                </c:pt>
                <c:pt idx="16866">
                  <c:v>2.0032051282044798E-4</c:v>
                </c:pt>
                <c:pt idx="16867">
                  <c:v>7.5345529890987991E-4</c:v>
                </c:pt>
                <c:pt idx="16868">
                  <c:v>1.0380982040889929E-4</c:v>
                </c:pt>
                <c:pt idx="16869">
                  <c:v>1.79199575230638E-3</c:v>
                </c:pt>
                <c:pt idx="16870">
                  <c:v>4.8618843946951078E-4</c:v>
                </c:pt>
                <c:pt idx="16871">
                  <c:v>1.4906865554674379E-3</c:v>
                </c:pt>
                <c:pt idx="16872">
                  <c:v>1.8043764173795241E-3</c:v>
                </c:pt>
                <c:pt idx="16873">
                  <c:v>4.9020544672718526E-2</c:v>
                </c:pt>
                <c:pt idx="16874">
                  <c:v>1.6670635865681739E-3</c:v>
                </c:pt>
                <c:pt idx="16875">
                  <c:v>6.3263223725354648E-3</c:v>
                </c:pt>
                <c:pt idx="16876">
                  <c:v>1.5802533629358694E-2</c:v>
                </c:pt>
                <c:pt idx="16877">
                  <c:v>5.7836899942158889E-4</c:v>
                </c:pt>
                <c:pt idx="16878">
                  <c:v>4.9462326194881986E-4</c:v>
                </c:pt>
                <c:pt idx="16879">
                  <c:v>1.1753950633408203E-3</c:v>
                </c:pt>
                <c:pt idx="16880">
                  <c:v>1.0860484544695154E-2</c:v>
                </c:pt>
                <c:pt idx="16881">
                  <c:v>2.2417887667887628E-2</c:v>
                </c:pt>
                <c:pt idx="16882">
                  <c:v>1.1949772715323552E-4</c:v>
                </c:pt>
                <c:pt idx="16883">
                  <c:v>5.0677090604495371E-2</c:v>
                </c:pt>
                <c:pt idx="16884">
                  <c:v>2.2757147159061138E-2</c:v>
                </c:pt>
                <c:pt idx="16885">
                  <c:v>1.6421052631579034E-2</c:v>
                </c:pt>
                <c:pt idx="16886">
                  <c:v>1.6421052631579034E-2</c:v>
                </c:pt>
                <c:pt idx="16887">
                  <c:v>2.3199023199023172E-2</c:v>
                </c:pt>
                <c:pt idx="16888">
                  <c:v>4.5020242914980604E-3</c:v>
                </c:pt>
                <c:pt idx="16889">
                  <c:v>2.6933334449798861E-2</c:v>
                </c:pt>
                <c:pt idx="16890">
                  <c:v>1.0860484544695154E-2</c:v>
                </c:pt>
                <c:pt idx="16891">
                  <c:v>1.1753950633408203E-3</c:v>
                </c:pt>
                <c:pt idx="16892">
                  <c:v>2.3199023199023172E-2</c:v>
                </c:pt>
                <c:pt idx="16893">
                  <c:v>2.3319200484554808E-2</c:v>
                </c:pt>
                <c:pt idx="16894">
                  <c:v>6.1454293737771293E-4</c:v>
                </c:pt>
                <c:pt idx="16895">
                  <c:v>6.1454293737771293E-4</c:v>
                </c:pt>
                <c:pt idx="16896">
                  <c:v>1.0179294389820967E-2</c:v>
                </c:pt>
                <c:pt idx="16897">
                  <c:v>1.4749697278694761E-2</c:v>
                </c:pt>
                <c:pt idx="16898">
                  <c:v>8.2167211413273307E-4</c:v>
                </c:pt>
                <c:pt idx="16899">
                  <c:v>8.6164313127788158E-3</c:v>
                </c:pt>
                <c:pt idx="16900">
                  <c:v>8.1933911159271552E-4</c:v>
                </c:pt>
                <c:pt idx="16901">
                  <c:v>2.2568340750158861E-2</c:v>
                </c:pt>
                <c:pt idx="16902">
                  <c:v>2.6426751778864366E-3</c:v>
                </c:pt>
                <c:pt idx="16903">
                  <c:v>2.0975081256771187E-2</c:v>
                </c:pt>
                <c:pt idx="16904">
                  <c:v>1.7968164013667798E-2</c:v>
                </c:pt>
                <c:pt idx="16905">
                  <c:v>1.322252642675175E-2</c:v>
                </c:pt>
                <c:pt idx="16906">
                  <c:v>8.2167211413273307E-4</c:v>
                </c:pt>
                <c:pt idx="16907">
                  <c:v>1.2105692003259273E-2</c:v>
                </c:pt>
                <c:pt idx="16908">
                  <c:v>1.3782398533210923E-2</c:v>
                </c:pt>
                <c:pt idx="16909">
                  <c:v>1.4070436605646771E-3</c:v>
                </c:pt>
                <c:pt idx="16910">
                  <c:v>6.9991251093613586E-3</c:v>
                </c:pt>
                <c:pt idx="16911">
                  <c:v>6.9686411149826252E-3</c:v>
                </c:pt>
                <c:pt idx="16912">
                  <c:v>6.5104166666679814E-4</c:v>
                </c:pt>
                <c:pt idx="16913">
                  <c:v>2.6666666666666613E-2</c:v>
                </c:pt>
                <c:pt idx="16914">
                  <c:v>6.6666666666667001E-3</c:v>
                </c:pt>
                <c:pt idx="16915">
                  <c:v>6.5104166666679814E-4</c:v>
                </c:pt>
                <c:pt idx="16916">
                  <c:v>1.0416666666666938E-2</c:v>
                </c:pt>
                <c:pt idx="16917">
                  <c:v>1.8518518518518483E-2</c:v>
                </c:pt>
                <c:pt idx="16918">
                  <c:v>1.3227513227514736E-3</c:v>
                </c:pt>
                <c:pt idx="16919">
                  <c:v>6.6666666666668883E-3</c:v>
                </c:pt>
                <c:pt idx="16920">
                  <c:v>9.177799500380052E-3</c:v>
                </c:pt>
                <c:pt idx="16921">
                  <c:v>6.5104166666679814E-4</c:v>
                </c:pt>
                <c:pt idx="16922">
                  <c:v>1.3227513227514738E-3</c:v>
                </c:pt>
                <c:pt idx="16923">
                  <c:v>4.7723205408630271E-3</c:v>
                </c:pt>
                <c:pt idx="16924">
                  <c:v>1.9357336430511073E-4</c:v>
                </c:pt>
                <c:pt idx="16925">
                  <c:v>1.6927083333333547E-2</c:v>
                </c:pt>
                <c:pt idx="16926">
                  <c:v>2.116402116402125E-2</c:v>
                </c:pt>
                <c:pt idx="16927">
                  <c:v>2.7607612513272838E-2</c:v>
                </c:pt>
                <c:pt idx="16928">
                  <c:v>2.221679687500008E-2</c:v>
                </c:pt>
                <c:pt idx="16929">
                  <c:v>6.5104166666679814E-4</c:v>
                </c:pt>
                <c:pt idx="16930">
                  <c:v>6.5104166666679814E-4</c:v>
                </c:pt>
                <c:pt idx="16931">
                  <c:v>2.7322404371585415E-3</c:v>
                </c:pt>
                <c:pt idx="16932">
                  <c:v>3.5433070866141662E-2</c:v>
                </c:pt>
                <c:pt idx="16933">
                  <c:v>1.0416666666666938E-2</c:v>
                </c:pt>
                <c:pt idx="16934">
                  <c:v>4.2372881355930824E-3</c:v>
                </c:pt>
                <c:pt idx="16935">
                  <c:v>6.5104166666679814E-4</c:v>
                </c:pt>
                <c:pt idx="16936">
                  <c:v>7.2150072150074037E-4</c:v>
                </c:pt>
                <c:pt idx="16937">
                  <c:v>9.3370681605978157E-4</c:v>
                </c:pt>
                <c:pt idx="16938">
                  <c:v>5.5473372781080627E-4</c:v>
                </c:pt>
                <c:pt idx="16939">
                  <c:v>4.4773391812864905E-3</c:v>
                </c:pt>
                <c:pt idx="16940">
                  <c:v>1.3888888888888959E-2</c:v>
                </c:pt>
                <c:pt idx="16941">
                  <c:v>4.0839536807282259E-3</c:v>
                </c:pt>
                <c:pt idx="16942">
                  <c:v>0</c:v>
                </c:pt>
                <c:pt idx="16943">
                  <c:v>9.3370681605978157E-4</c:v>
                </c:pt>
                <c:pt idx="16944">
                  <c:v>2.3437500000000038E-2</c:v>
                </c:pt>
                <c:pt idx="16945">
                  <c:v>1.0810810810810674E-2</c:v>
                </c:pt>
                <c:pt idx="16946">
                  <c:v>1.1535057243068242E-2</c:v>
                </c:pt>
                <c:pt idx="16947">
                  <c:v>2.4438501001022671E-4</c:v>
                </c:pt>
                <c:pt idx="16948">
                  <c:v>7.9298048048049522E-4</c:v>
                </c:pt>
                <c:pt idx="16949">
                  <c:v>5.346861433114203E-3</c:v>
                </c:pt>
                <c:pt idx="16950">
                  <c:v>9.5955906766718429E-3</c:v>
                </c:pt>
                <c:pt idx="16951">
                  <c:v>3.816842052135505E-4</c:v>
                </c:pt>
                <c:pt idx="16952">
                  <c:v>2.9226790349671369E-3</c:v>
                </c:pt>
                <c:pt idx="16953">
                  <c:v>3.816842052135505E-4</c:v>
                </c:pt>
                <c:pt idx="16954">
                  <c:v>3.147557495383808E-4</c:v>
                </c:pt>
                <c:pt idx="16955">
                  <c:v>1.0810810810810674E-2</c:v>
                </c:pt>
                <c:pt idx="16956">
                  <c:v>3.4125034125034037E-2</c:v>
                </c:pt>
                <c:pt idx="16957">
                  <c:v>3.7384423897581835E-2</c:v>
                </c:pt>
                <c:pt idx="16958">
                  <c:v>3.2667712355212188E-3</c:v>
                </c:pt>
                <c:pt idx="16959">
                  <c:v>1.893595833101273E-2</c:v>
                </c:pt>
                <c:pt idx="16960">
                  <c:v>7.9298048048049522E-4</c:v>
                </c:pt>
                <c:pt idx="16961">
                  <c:v>3.3690971190962487E-4</c:v>
                </c:pt>
                <c:pt idx="16962">
                  <c:v>7.7301532997737345E-3</c:v>
                </c:pt>
                <c:pt idx="16963">
                  <c:v>1.63524869407221E-2</c:v>
                </c:pt>
                <c:pt idx="16964">
                  <c:v>1.5039077538870199E-5</c:v>
                </c:pt>
                <c:pt idx="16965">
                  <c:v>2.460973904939468E-3</c:v>
                </c:pt>
                <c:pt idx="16966">
                  <c:v>1.63524869407221E-2</c:v>
                </c:pt>
                <c:pt idx="16967">
                  <c:v>2.6861806191782358E-3</c:v>
                </c:pt>
                <c:pt idx="16968">
                  <c:v>2.1988089784699894E-2</c:v>
                </c:pt>
                <c:pt idx="16969">
                  <c:v>2.0909530454367501E-2</c:v>
                </c:pt>
                <c:pt idx="16970">
                  <c:v>1.1651958080529375E-2</c:v>
                </c:pt>
                <c:pt idx="16971">
                  <c:v>1.3898486114980953E-2</c:v>
                </c:pt>
                <c:pt idx="16972">
                  <c:v>6.4893324697252075E-4</c:v>
                </c:pt>
                <c:pt idx="16973">
                  <c:v>1.63524869407221E-2</c:v>
                </c:pt>
                <c:pt idx="16974">
                  <c:v>2.5694444444444468E-2</c:v>
                </c:pt>
                <c:pt idx="16975">
                  <c:v>1.0810810810810674E-2</c:v>
                </c:pt>
                <c:pt idx="16976">
                  <c:v>8.6812476193006988E-4</c:v>
                </c:pt>
                <c:pt idx="16977">
                  <c:v>3.816842052135505E-4</c:v>
                </c:pt>
                <c:pt idx="16978">
                  <c:v>7.8860372978019101E-3</c:v>
                </c:pt>
                <c:pt idx="16979">
                  <c:v>1.9145708125299768E-2</c:v>
                </c:pt>
                <c:pt idx="16980">
                  <c:v>2.2522522522522369E-2</c:v>
                </c:pt>
                <c:pt idx="16981">
                  <c:v>1.1884831770545792E-2</c:v>
                </c:pt>
                <c:pt idx="16982">
                  <c:v>1.6752289479562053E-2</c:v>
                </c:pt>
                <c:pt idx="16983">
                  <c:v>3.669421487603336E-2</c:v>
                </c:pt>
                <c:pt idx="16984">
                  <c:v>1.5972015972035234E-4</c:v>
                </c:pt>
                <c:pt idx="16985">
                  <c:v>6.2059341950645259E-3</c:v>
                </c:pt>
                <c:pt idx="16986">
                  <c:v>1.470270270270263E-2</c:v>
                </c:pt>
                <c:pt idx="16987">
                  <c:v>3.669421487603336E-2</c:v>
                </c:pt>
                <c:pt idx="16988">
                  <c:v>9.0506939371803805E-3</c:v>
                </c:pt>
                <c:pt idx="16989">
                  <c:v>1.6657657657657747E-2</c:v>
                </c:pt>
                <c:pt idx="16990">
                  <c:v>1.7441441441441285E-3</c:v>
                </c:pt>
                <c:pt idx="16991">
                  <c:v>2.6840633737184689E-3</c:v>
                </c:pt>
                <c:pt idx="16992">
                  <c:v>1.9789280806230898E-3</c:v>
                </c:pt>
                <c:pt idx="16993">
                  <c:v>4.8162825857883959E-3</c:v>
                </c:pt>
                <c:pt idx="16994">
                  <c:v>1.5179636677146084E-2</c:v>
                </c:pt>
                <c:pt idx="16995">
                  <c:v>4.7519116592717757E-2</c:v>
                </c:pt>
                <c:pt idx="16996">
                  <c:v>3.5437499999999962E-2</c:v>
                </c:pt>
                <c:pt idx="16997">
                  <c:v>6.0316222655404086E-3</c:v>
                </c:pt>
                <c:pt idx="16998">
                  <c:v>6.1002178649246792E-4</c:v>
                </c:pt>
                <c:pt idx="16999">
                  <c:v>1.6217043314501009E-2</c:v>
                </c:pt>
                <c:pt idx="17000">
                  <c:v>1.6392508308340985E-2</c:v>
                </c:pt>
                <c:pt idx="17001">
                  <c:v>7.9921360866453926E-3</c:v>
                </c:pt>
                <c:pt idx="17002">
                  <c:v>1.7818016821452606E-2</c:v>
                </c:pt>
                <c:pt idx="17003">
                  <c:v>2.6187853242647947E-2</c:v>
                </c:pt>
                <c:pt idx="17004">
                  <c:v>2.6187853242647947E-2</c:v>
                </c:pt>
                <c:pt idx="17005">
                  <c:v>1.6211745244004167E-3</c:v>
                </c:pt>
                <c:pt idx="17006">
                  <c:v>4.154042636801248E-2</c:v>
                </c:pt>
                <c:pt idx="17007">
                  <c:v>5.9924177571236761E-3</c:v>
                </c:pt>
                <c:pt idx="17008">
                  <c:v>1.5384615384615396E-2</c:v>
                </c:pt>
                <c:pt idx="17009">
                  <c:v>4.9012933968590012E-5</c:v>
                </c:pt>
                <c:pt idx="17010">
                  <c:v>6.2055451323745296E-3</c:v>
                </c:pt>
                <c:pt idx="17011">
                  <c:v>4.9012933968590012E-5</c:v>
                </c:pt>
                <c:pt idx="17012">
                  <c:v>3.7440000000000209E-2</c:v>
                </c:pt>
                <c:pt idx="17013">
                  <c:v>7.4197689345314359E-3</c:v>
                </c:pt>
                <c:pt idx="17014">
                  <c:v>7.1731748726660367E-4</c:v>
                </c:pt>
                <c:pt idx="17015">
                  <c:v>3.7475345167652815E-2</c:v>
                </c:pt>
                <c:pt idx="17016">
                  <c:v>7.1689542806360456E-3</c:v>
                </c:pt>
                <c:pt idx="17017">
                  <c:v>2.5070383682345289E-3</c:v>
                </c:pt>
                <c:pt idx="17018">
                  <c:v>1.3733628890111262E-4</c:v>
                </c:pt>
                <c:pt idx="17019">
                  <c:v>3.264986287057643E-3</c:v>
                </c:pt>
                <c:pt idx="17020">
                  <c:v>1.0860484544695154E-2</c:v>
                </c:pt>
                <c:pt idx="17021">
                  <c:v>7.2675110906805047E-3</c:v>
                </c:pt>
                <c:pt idx="17022">
                  <c:v>1.1949772715323552E-4</c:v>
                </c:pt>
                <c:pt idx="17023">
                  <c:v>2.2757147159061138E-2</c:v>
                </c:pt>
                <c:pt idx="17024">
                  <c:v>2.2757147159061138E-2</c:v>
                </c:pt>
                <c:pt idx="17025">
                  <c:v>2.8033666477597218E-4</c:v>
                </c:pt>
                <c:pt idx="17026">
                  <c:v>3.116819716009997E-2</c:v>
                </c:pt>
                <c:pt idx="17027">
                  <c:v>3.4733206227613824E-4</c:v>
                </c:pt>
                <c:pt idx="17028">
                  <c:v>6.1454293737771293E-4</c:v>
                </c:pt>
                <c:pt idx="17029">
                  <c:v>6.1454293737771293E-4</c:v>
                </c:pt>
                <c:pt idx="17030">
                  <c:v>6.8740783026497582E-3</c:v>
                </c:pt>
                <c:pt idx="17031">
                  <c:v>9.8681805998884634E-4</c:v>
                </c:pt>
                <c:pt idx="17032">
                  <c:v>1.6079158936301841E-2</c:v>
                </c:pt>
                <c:pt idx="17033">
                  <c:v>2.8669477466616553E-2</c:v>
                </c:pt>
                <c:pt idx="17034">
                  <c:v>9.8681805998884634E-4</c:v>
                </c:pt>
                <c:pt idx="17035">
                  <c:v>4.0584415584539454E-5</c:v>
                </c:pt>
                <c:pt idx="17036">
                  <c:v>1.0635034257081455E-2</c:v>
                </c:pt>
                <c:pt idx="17986">
                  <c:v>0.17119565217391305</c:v>
                </c:pt>
                <c:pt idx="17987">
                  <c:v>6.147540983606598E-3</c:v>
                </c:pt>
                <c:pt idx="17988">
                  <c:v>1.0416666666666938E-2</c:v>
                </c:pt>
                <c:pt idx="17989">
                  <c:v>0.28899082568807349</c:v>
                </c:pt>
                <c:pt idx="17990">
                  <c:v>0.28899082568807349</c:v>
                </c:pt>
                <c:pt idx="17991">
                  <c:v>1.6203703703703606E-2</c:v>
                </c:pt>
                <c:pt idx="17992">
                  <c:v>0.25675675675675685</c:v>
                </c:pt>
                <c:pt idx="17993">
                  <c:v>2.3437500000000038E-2</c:v>
                </c:pt>
                <c:pt idx="17994">
                  <c:v>1.6774193548387228E-2</c:v>
                </c:pt>
                <c:pt idx="17995">
                  <c:v>0.39320388349514546</c:v>
                </c:pt>
                <c:pt idx="17996">
                  <c:v>0.39320388349514546</c:v>
                </c:pt>
                <c:pt idx="17997">
                  <c:v>2.3437500000000038E-2</c:v>
                </c:pt>
                <c:pt idx="17998">
                  <c:v>4.3744531933532539E-4</c:v>
                </c:pt>
                <c:pt idx="17999">
                  <c:v>0.37864077669902912</c:v>
                </c:pt>
                <c:pt idx="18000">
                  <c:v>3.3251231527093673E-2</c:v>
                </c:pt>
                <c:pt idx="18001">
                  <c:v>2.1164021164021368E-2</c:v>
                </c:pt>
                <c:pt idx="18002">
                  <c:v>6.4271838766465795E-3</c:v>
                </c:pt>
                <c:pt idx="18003">
                  <c:v>9.6091793249121168E-4</c:v>
                </c:pt>
                <c:pt idx="18004">
                  <c:v>3.6053130929791309E-2</c:v>
                </c:pt>
                <c:pt idx="18005">
                  <c:v>3.3275337103088151E-2</c:v>
                </c:pt>
                <c:pt idx="18006">
                  <c:v>2.1822849807445383E-2</c:v>
                </c:pt>
                <c:pt idx="18007">
                  <c:v>1.0736842105263183E-2</c:v>
                </c:pt>
                <c:pt idx="18008">
                  <c:v>1.0736842105263183E-2</c:v>
                </c:pt>
                <c:pt idx="18009">
                  <c:v>1.0736842105263183E-2</c:v>
                </c:pt>
                <c:pt idx="18010">
                  <c:v>2.1822849807445383E-2</c:v>
                </c:pt>
                <c:pt idx="18011">
                  <c:v>2.1822849807445383E-2</c:v>
                </c:pt>
                <c:pt idx="18012">
                  <c:v>1.0736842105263183E-2</c:v>
                </c:pt>
                <c:pt idx="18013">
                  <c:v>4.7619047619047589E-2</c:v>
                </c:pt>
                <c:pt idx="18014">
                  <c:v>6.712278106508883E-2</c:v>
                </c:pt>
                <c:pt idx="18015">
                  <c:v>1.5748031496063096E-2</c:v>
                </c:pt>
                <c:pt idx="18016">
                  <c:v>1.0416666666666938E-2</c:v>
                </c:pt>
                <c:pt idx="18017">
                  <c:v>4.3744531933532539E-4</c:v>
                </c:pt>
                <c:pt idx="18018">
                  <c:v>3.5433070866141662E-2</c:v>
                </c:pt>
                <c:pt idx="18019">
                  <c:v>4.3744531933532539E-4</c:v>
                </c:pt>
                <c:pt idx="18020">
                  <c:v>1.0101010101009017E-3</c:v>
                </c:pt>
                <c:pt idx="18021">
                  <c:v>6.5104166666679814E-4</c:v>
                </c:pt>
                <c:pt idx="18022">
                  <c:v>3.0303030303030245E-2</c:v>
                </c:pt>
                <c:pt idx="18023">
                  <c:v>4.7619047619047589E-2</c:v>
                </c:pt>
                <c:pt idx="18024">
                  <c:v>6.6666666666667001E-3</c:v>
                </c:pt>
                <c:pt idx="18025">
                  <c:v>4.3983110488023369E-6</c:v>
                </c:pt>
                <c:pt idx="18026">
                  <c:v>1.955782312925299E-3</c:v>
                </c:pt>
                <c:pt idx="18027">
                  <c:v>3.129182355918933E-2</c:v>
                </c:pt>
                <c:pt idx="18028">
                  <c:v>5.4127112238501875E-4</c:v>
                </c:pt>
                <c:pt idx="18029">
                  <c:v>5.4127112238501875E-4</c:v>
                </c:pt>
                <c:pt idx="18030">
                  <c:v>6.3335679099226119E-2</c:v>
                </c:pt>
                <c:pt idx="18031">
                  <c:v>7.6663708961845767E-2</c:v>
                </c:pt>
                <c:pt idx="18032">
                  <c:v>5.0235478806907555E-2</c:v>
                </c:pt>
                <c:pt idx="18033">
                  <c:v>4.8543689320386775E-3</c:v>
                </c:pt>
                <c:pt idx="18034">
                  <c:v>2.3437500000000038E-2</c:v>
                </c:pt>
                <c:pt idx="18035">
                  <c:v>1.3888888888888959E-2</c:v>
                </c:pt>
                <c:pt idx="18036">
                  <c:v>1.3227513227514738E-3</c:v>
                </c:pt>
                <c:pt idx="18037">
                  <c:v>1.4241996233521636E-2</c:v>
                </c:pt>
                <c:pt idx="18038">
                  <c:v>1.1114147763505578E-2</c:v>
                </c:pt>
                <c:pt idx="18039">
                  <c:v>2.06625683060109E-2</c:v>
                </c:pt>
                <c:pt idx="18040">
                  <c:v>1.4778325123152662E-2</c:v>
                </c:pt>
                <c:pt idx="18041">
                  <c:v>0</c:v>
                </c:pt>
                <c:pt idx="18042">
                  <c:v>1.0389610389610303E-2</c:v>
                </c:pt>
                <c:pt idx="18043">
                  <c:v>6.9991251093613586E-3</c:v>
                </c:pt>
                <c:pt idx="18044">
                  <c:v>6.9991251093613586E-3</c:v>
                </c:pt>
                <c:pt idx="18045">
                  <c:v>6.6666666666667001E-3</c:v>
                </c:pt>
                <c:pt idx="18046">
                  <c:v>3.5433070866141662E-2</c:v>
                </c:pt>
                <c:pt idx="18047">
                  <c:v>1.0416666666666938E-2</c:v>
                </c:pt>
                <c:pt idx="18048">
                  <c:v>1.5748031496063096E-2</c:v>
                </c:pt>
                <c:pt idx="18049">
                  <c:v>1.0416666666666938E-2</c:v>
                </c:pt>
                <c:pt idx="18050">
                  <c:v>3.2258064516129087E-2</c:v>
                </c:pt>
                <c:pt idx="18051">
                  <c:v>3.6525974025975378E-3</c:v>
                </c:pt>
                <c:pt idx="18052">
                  <c:v>1.1926328502415639E-2</c:v>
                </c:pt>
                <c:pt idx="18053">
                  <c:v>7.2515881577370151E-3</c:v>
                </c:pt>
                <c:pt idx="18054">
                  <c:v>7.407407407407407E-2</c:v>
                </c:pt>
                <c:pt idx="18055">
                  <c:v>1.3227513227514738E-3</c:v>
                </c:pt>
                <c:pt idx="18056">
                  <c:v>7.0275897969807556E-3</c:v>
                </c:pt>
                <c:pt idx="18057">
                  <c:v>6.9991251093613586E-3</c:v>
                </c:pt>
                <c:pt idx="18058">
                  <c:v>2.976190476190496E-3</c:v>
                </c:pt>
                <c:pt idx="18059">
                  <c:v>1.9357336430511073E-4</c:v>
                </c:pt>
                <c:pt idx="18060">
                  <c:v>5.5555555555555448E-2</c:v>
                </c:pt>
                <c:pt idx="18061">
                  <c:v>3.6525974025975378E-3</c:v>
                </c:pt>
                <c:pt idx="18062">
                  <c:v>3.097173828881227E-3</c:v>
                </c:pt>
                <c:pt idx="18063">
                  <c:v>6.6666666666668883E-3</c:v>
                </c:pt>
                <c:pt idx="18064">
                  <c:v>1.0416666666666938E-2</c:v>
                </c:pt>
                <c:pt idx="18065">
                  <c:v>2.3437500000000038E-2</c:v>
                </c:pt>
                <c:pt idx="18066">
                  <c:v>2.2961574507966251E-2</c:v>
                </c:pt>
                <c:pt idx="18067">
                  <c:v>1.0416666666666938E-2</c:v>
                </c:pt>
                <c:pt idx="18068">
                  <c:v>1.5748031496063096E-2</c:v>
                </c:pt>
                <c:pt idx="18069">
                  <c:v>1.0416666666666938E-2</c:v>
                </c:pt>
                <c:pt idx="18070">
                  <c:v>1.0416666666666938E-2</c:v>
                </c:pt>
                <c:pt idx="18071">
                  <c:v>1.7076502732243888E-4</c:v>
                </c:pt>
                <c:pt idx="18072">
                  <c:v>2.3437500000000038E-2</c:v>
                </c:pt>
                <c:pt idx="18073">
                  <c:v>6.1218243036437225E-4</c:v>
                </c:pt>
                <c:pt idx="18074">
                  <c:v>1.5301959371390419E-2</c:v>
                </c:pt>
                <c:pt idx="18075">
                  <c:v>1.1574074074074132E-3</c:v>
                </c:pt>
                <c:pt idx="18076">
                  <c:v>1.5442251461988146E-2</c:v>
                </c:pt>
                <c:pt idx="18077">
                  <c:v>2.1698342979342849E-4</c:v>
                </c:pt>
                <c:pt idx="18078">
                  <c:v>2.9161154161154178E-2</c:v>
                </c:pt>
                <c:pt idx="18079">
                  <c:v>2.4761904761904797E-2</c:v>
                </c:pt>
                <c:pt idx="18080">
                  <c:v>1.686524002313472E-2</c:v>
                </c:pt>
                <c:pt idx="18081">
                  <c:v>2.6799007444168869E-3</c:v>
                </c:pt>
                <c:pt idx="18082">
                  <c:v>5.0322580645161361E-2</c:v>
                </c:pt>
                <c:pt idx="18083">
                  <c:v>1.7775197548783712E-3</c:v>
                </c:pt>
                <c:pt idx="18084">
                  <c:v>3.5076923076923019E-2</c:v>
                </c:pt>
                <c:pt idx="18085">
                  <c:v>2.3199023199023172E-2</c:v>
                </c:pt>
                <c:pt idx="18086">
                  <c:v>5.29014844804351E-4</c:v>
                </c:pt>
                <c:pt idx="18087">
                  <c:v>5.29014844804351E-4</c:v>
                </c:pt>
                <c:pt idx="18088">
                  <c:v>2.4698653047503513E-2</c:v>
                </c:pt>
                <c:pt idx="18089">
                  <c:v>1.4431370425033544E-2</c:v>
                </c:pt>
                <c:pt idx="18090">
                  <c:v>2.0087659584632224E-3</c:v>
                </c:pt>
                <c:pt idx="18091">
                  <c:v>3.2012051595901875E-4</c:v>
                </c:pt>
                <c:pt idx="18092">
                  <c:v>5.29014844804351E-4</c:v>
                </c:pt>
                <c:pt idx="18093">
                  <c:v>1.0860484544695154E-2</c:v>
                </c:pt>
                <c:pt idx="18094">
                  <c:v>1.0860484544695154E-2</c:v>
                </c:pt>
                <c:pt idx="18095">
                  <c:v>1.0860484544695154E-2</c:v>
                </c:pt>
                <c:pt idx="18096">
                  <c:v>3.8051812126276745E-3</c:v>
                </c:pt>
                <c:pt idx="18097">
                  <c:v>1.0542061088845799E-2</c:v>
                </c:pt>
                <c:pt idx="18098">
                  <c:v>1.1949772715323552E-4</c:v>
                </c:pt>
                <c:pt idx="18099">
                  <c:v>5.7836899942167346E-4</c:v>
                </c:pt>
                <c:pt idx="18100">
                  <c:v>5.7836899942167346E-4</c:v>
                </c:pt>
                <c:pt idx="18101">
                  <c:v>4.8539409542809175E-5</c:v>
                </c:pt>
                <c:pt idx="18102">
                  <c:v>6.9895704570626972E-3</c:v>
                </c:pt>
                <c:pt idx="18103">
                  <c:v>2.2071307300509393E-2</c:v>
                </c:pt>
                <c:pt idx="18104">
                  <c:v>7.1731748726660367E-4</c:v>
                </c:pt>
                <c:pt idx="18105">
                  <c:v>1.79199575230638E-3</c:v>
                </c:pt>
                <c:pt idx="18106">
                  <c:v>1.0860484544695154E-2</c:v>
                </c:pt>
                <c:pt idx="18107">
                  <c:v>1.0860484544695154E-2</c:v>
                </c:pt>
                <c:pt idx="18108">
                  <c:v>1.3258820951128777E-2</c:v>
                </c:pt>
                <c:pt idx="18109">
                  <c:v>2.3437500000000038E-2</c:v>
                </c:pt>
                <c:pt idx="18110">
                  <c:v>1.0221109720483949E-2</c:v>
                </c:pt>
                <c:pt idx="18111">
                  <c:v>7.4211502782931121E-3</c:v>
                </c:pt>
                <c:pt idx="18112">
                  <c:v>1.1770244821086376E-4</c:v>
                </c:pt>
                <c:pt idx="18113">
                  <c:v>5.0000000000000093E-2</c:v>
                </c:pt>
                <c:pt idx="18114">
                  <c:v>2.66666666666668E-2</c:v>
                </c:pt>
                <c:pt idx="18115">
                  <c:v>3.5433070866141662E-2</c:v>
                </c:pt>
                <c:pt idx="18116">
                  <c:v>1.0416666666666938E-2</c:v>
                </c:pt>
                <c:pt idx="18117">
                  <c:v>2.005012531328303E-2</c:v>
                </c:pt>
                <c:pt idx="18118">
                  <c:v>1.3929224481015435E-2</c:v>
                </c:pt>
                <c:pt idx="18119">
                  <c:v>1.1223344556678182E-3</c:v>
                </c:pt>
                <c:pt idx="18120">
                  <c:v>1.0416666666666938E-2</c:v>
                </c:pt>
                <c:pt idx="18121">
                  <c:v>2.3437500000000038E-2</c:v>
                </c:pt>
                <c:pt idx="18122">
                  <c:v>2.3437500000000038E-2</c:v>
                </c:pt>
                <c:pt idx="18123">
                  <c:v>1.0416666666666938E-2</c:v>
                </c:pt>
                <c:pt idx="18124">
                  <c:v>3.4074739758855987E-3</c:v>
                </c:pt>
                <c:pt idx="18125">
                  <c:v>3.9447731755424325E-3</c:v>
                </c:pt>
                <c:pt idx="18126">
                  <c:v>6.5104166666679814E-4</c:v>
                </c:pt>
                <c:pt idx="18127">
                  <c:v>4.3744531933532539E-4</c:v>
                </c:pt>
                <c:pt idx="18128">
                  <c:v>8.9605734767043196E-4</c:v>
                </c:pt>
                <c:pt idx="18129">
                  <c:v>2.3422377080913635E-2</c:v>
                </c:pt>
                <c:pt idx="18130">
                  <c:v>3.4722222222222398E-3</c:v>
                </c:pt>
                <c:pt idx="18131">
                  <c:v>1.5748031496063096E-2</c:v>
                </c:pt>
                <c:pt idx="18132">
                  <c:v>1.0416666666666938E-2</c:v>
                </c:pt>
                <c:pt idx="18133">
                  <c:v>1.5748031496063096E-2</c:v>
                </c:pt>
                <c:pt idx="18134">
                  <c:v>2.2024983563445042E-2</c:v>
                </c:pt>
                <c:pt idx="18135">
                  <c:v>9.3522596990002838E-4</c:v>
                </c:pt>
                <c:pt idx="18136">
                  <c:v>8.8016745159606095E-4</c:v>
                </c:pt>
                <c:pt idx="18137">
                  <c:v>1.0051282051282114E-2</c:v>
                </c:pt>
                <c:pt idx="18138">
                  <c:v>8.0525593198405507E-3</c:v>
                </c:pt>
                <c:pt idx="18139">
                  <c:v>2.937923845963144E-3</c:v>
                </c:pt>
                <c:pt idx="18140">
                  <c:v>7.2455017510040533E-5</c:v>
                </c:pt>
                <c:pt idx="18141">
                  <c:v>8.8016745159606095E-4</c:v>
                </c:pt>
                <c:pt idx="18142">
                  <c:v>1.3477027034122136E-3</c:v>
                </c:pt>
                <c:pt idx="18143">
                  <c:v>1.5558515558515423E-2</c:v>
                </c:pt>
                <c:pt idx="18144">
                  <c:v>5.7662395324733183E-4</c:v>
                </c:pt>
                <c:pt idx="18145">
                  <c:v>1.4532406369140979E-2</c:v>
                </c:pt>
                <c:pt idx="18146">
                  <c:v>9.3522596990002838E-4</c:v>
                </c:pt>
                <c:pt idx="18147">
                  <c:v>1.3786563797865935E-2</c:v>
                </c:pt>
                <c:pt idx="18148">
                  <c:v>1.0051282051282114E-2</c:v>
                </c:pt>
                <c:pt idx="18149">
                  <c:v>1.5198511166253025E-2</c:v>
                </c:pt>
                <c:pt idx="18150">
                  <c:v>5.962743379749373E-3</c:v>
                </c:pt>
                <c:pt idx="18151">
                  <c:v>1.5073871835921857E-3</c:v>
                </c:pt>
                <c:pt idx="18152">
                  <c:v>4.6856504839699288E-3</c:v>
                </c:pt>
                <c:pt idx="18153">
                  <c:v>1.5917680915755673E-2</c:v>
                </c:pt>
                <c:pt idx="18154">
                  <c:v>3.4607674359228412E-3</c:v>
                </c:pt>
                <c:pt idx="18155">
                  <c:v>1.9705253695423059E-4</c:v>
                </c:pt>
                <c:pt idx="18156">
                  <c:v>2.5469387755102126E-2</c:v>
                </c:pt>
                <c:pt idx="18157">
                  <c:v>9.3211901352740125E-3</c:v>
                </c:pt>
                <c:pt idx="18158">
                  <c:v>1.9052155275065842E-3</c:v>
                </c:pt>
                <c:pt idx="18159">
                  <c:v>1.5198511166253025E-2</c:v>
                </c:pt>
                <c:pt idx="18160">
                  <c:v>1.5198511166253025E-2</c:v>
                </c:pt>
                <c:pt idx="18161">
                  <c:v>6.6502923645765058E-4</c:v>
                </c:pt>
                <c:pt idx="18162">
                  <c:v>1.2467664542581986E-2</c:v>
                </c:pt>
                <c:pt idx="18163">
                  <c:v>3.6981825697313484E-3</c:v>
                </c:pt>
                <c:pt idx="18164">
                  <c:v>2.8133668686671696E-4</c:v>
                </c:pt>
                <c:pt idx="18165">
                  <c:v>1.0051282051282114E-2</c:v>
                </c:pt>
                <c:pt idx="18166">
                  <c:v>1.6561351927205627E-2</c:v>
                </c:pt>
                <c:pt idx="18167">
                  <c:v>9.5888769027913253E-4</c:v>
                </c:pt>
                <c:pt idx="18168">
                  <c:v>9.5888769027913253E-4</c:v>
                </c:pt>
                <c:pt idx="18169">
                  <c:v>1.9357336430511073E-4</c:v>
                </c:pt>
                <c:pt idx="18170">
                  <c:v>3.2856385797562199E-2</c:v>
                </c:pt>
                <c:pt idx="18171">
                  <c:v>1.4241996233521636E-2</c:v>
                </c:pt>
                <c:pt idx="18172">
                  <c:v>2.1164021164021368E-2</c:v>
                </c:pt>
                <c:pt idx="18173">
                  <c:v>1.4336917562724075E-2</c:v>
                </c:pt>
                <c:pt idx="18174">
                  <c:v>1.0416666666666938E-2</c:v>
                </c:pt>
                <c:pt idx="18175">
                  <c:v>1.0498004511539113E-2</c:v>
                </c:pt>
                <c:pt idx="18176">
                  <c:v>1.0416666666666938E-2</c:v>
                </c:pt>
                <c:pt idx="18177">
                  <c:v>8.6294934640521997E-3</c:v>
                </c:pt>
                <c:pt idx="18178">
                  <c:v>1.0416666666666938E-2</c:v>
                </c:pt>
                <c:pt idx="18179">
                  <c:v>3.7940379403793946E-2</c:v>
                </c:pt>
                <c:pt idx="18180">
                  <c:v>1.0416666666666938E-2</c:v>
                </c:pt>
                <c:pt idx="18181">
                  <c:v>1.5679442508710839E-2</c:v>
                </c:pt>
                <c:pt idx="18182">
                  <c:v>1.0416666666666938E-2</c:v>
                </c:pt>
                <c:pt idx="18183">
                  <c:v>6.5104166666679814E-4</c:v>
                </c:pt>
                <c:pt idx="18184">
                  <c:v>9.5338983050847672E-3</c:v>
                </c:pt>
                <c:pt idx="18185">
                  <c:v>5.9999999999999928E-2</c:v>
                </c:pt>
                <c:pt idx="18186">
                  <c:v>2.3593177108241676E-2</c:v>
                </c:pt>
                <c:pt idx="18187">
                  <c:v>2.492409415822639E-3</c:v>
                </c:pt>
                <c:pt idx="18188">
                  <c:v>2.3593177108241676E-2</c:v>
                </c:pt>
                <c:pt idx="18189">
                  <c:v>4.7966293955598892E-2</c:v>
                </c:pt>
                <c:pt idx="18190">
                  <c:v>2.6508125772831671E-2</c:v>
                </c:pt>
                <c:pt idx="18191">
                  <c:v>3.5679845708775415E-2</c:v>
                </c:pt>
                <c:pt idx="18192">
                  <c:v>1.9708396178978494E-4</c:v>
                </c:pt>
                <c:pt idx="18193">
                  <c:v>9.2029974382926572E-4</c:v>
                </c:pt>
                <c:pt idx="18194">
                  <c:v>2.3881313780977969E-3</c:v>
                </c:pt>
                <c:pt idx="18195">
                  <c:v>7.6827350427350512E-3</c:v>
                </c:pt>
                <c:pt idx="18196">
                  <c:v>7.977207977206708E-4</c:v>
                </c:pt>
                <c:pt idx="18197">
                  <c:v>6.781560879921939E-4</c:v>
                </c:pt>
                <c:pt idx="18198">
                  <c:v>1.0719454396520462E-2</c:v>
                </c:pt>
                <c:pt idx="18199">
                  <c:v>1.9498266104599774E-4</c:v>
                </c:pt>
                <c:pt idx="18200">
                  <c:v>5.9999999999999928E-2</c:v>
                </c:pt>
                <c:pt idx="18201">
                  <c:v>1.5442251461988146E-2</c:v>
                </c:pt>
                <c:pt idx="18202">
                  <c:v>5.9840425531914512E-3</c:v>
                </c:pt>
                <c:pt idx="18203">
                  <c:v>3.64145658263305E-2</c:v>
                </c:pt>
                <c:pt idx="18204">
                  <c:v>7.0646620931252256E-3</c:v>
                </c:pt>
                <c:pt idx="18205">
                  <c:v>3.6491023207195743E-6</c:v>
                </c:pt>
                <c:pt idx="18206">
                  <c:v>6.4870059664437615E-3</c:v>
                </c:pt>
                <c:pt idx="18207">
                  <c:v>2.4135777076953673E-2</c:v>
                </c:pt>
                <c:pt idx="18208">
                  <c:v>1.0779237730595383E-2</c:v>
                </c:pt>
                <c:pt idx="18209">
                  <c:v>2.0214745147900202E-2</c:v>
                </c:pt>
                <c:pt idx="18210">
                  <c:v>7.2148786831516027E-4</c:v>
                </c:pt>
                <c:pt idx="18211">
                  <c:v>3.6814655932303243E-2</c:v>
                </c:pt>
                <c:pt idx="18212">
                  <c:v>3.6491023207195743E-6</c:v>
                </c:pt>
                <c:pt idx="18213">
                  <c:v>4.8276886512180713E-2</c:v>
                </c:pt>
                <c:pt idx="18214">
                  <c:v>2.8850127692944478E-3</c:v>
                </c:pt>
                <c:pt idx="18215">
                  <c:v>7.2599296128709858E-3</c:v>
                </c:pt>
                <c:pt idx="18216">
                  <c:v>5.5113058170715486E-3</c:v>
                </c:pt>
                <c:pt idx="18217">
                  <c:v>2.8280542986424254E-3</c:v>
                </c:pt>
                <c:pt idx="18218">
                  <c:v>4.3744531933532539E-4</c:v>
                </c:pt>
                <c:pt idx="18219">
                  <c:v>1.0416666666666938E-2</c:v>
                </c:pt>
                <c:pt idx="18220">
                  <c:v>4.3744531933532539E-4</c:v>
                </c:pt>
                <c:pt idx="18221">
                  <c:v>7.0145903479300339E-5</c:v>
                </c:pt>
                <c:pt idx="18222">
                  <c:v>3.243153801605022E-2</c:v>
                </c:pt>
                <c:pt idx="18223">
                  <c:v>6.9991251093613586E-3</c:v>
                </c:pt>
                <c:pt idx="18224">
                  <c:v>1.4336917562724075E-2</c:v>
                </c:pt>
                <c:pt idx="18225">
                  <c:v>3.0930129060970167E-2</c:v>
                </c:pt>
                <c:pt idx="18226">
                  <c:v>6.9991251093613586E-3</c:v>
                </c:pt>
                <c:pt idx="18227">
                  <c:v>6.147540983606598E-3</c:v>
                </c:pt>
                <c:pt idx="18228">
                  <c:v>2.1517697988286184E-2</c:v>
                </c:pt>
                <c:pt idx="18229">
                  <c:v>1.5748031496063096E-2</c:v>
                </c:pt>
                <c:pt idx="18230">
                  <c:v>1.5748031496063096E-2</c:v>
                </c:pt>
                <c:pt idx="18231">
                  <c:v>9.5888769027913253E-4</c:v>
                </c:pt>
                <c:pt idx="18232">
                  <c:v>7.4844074844075334E-3</c:v>
                </c:pt>
                <c:pt idx="18233">
                  <c:v>9.6929280397011603E-4</c:v>
                </c:pt>
                <c:pt idx="18234">
                  <c:v>3.619909502262432E-2</c:v>
                </c:pt>
                <c:pt idx="18235">
                  <c:v>6.2997347480106486E-3</c:v>
                </c:pt>
                <c:pt idx="18236">
                  <c:v>1.2179075341619329E-2</c:v>
                </c:pt>
                <c:pt idx="18237">
                  <c:v>1.9703656998740168E-3</c:v>
                </c:pt>
                <c:pt idx="18238">
                  <c:v>3.7978851268412307E-2</c:v>
                </c:pt>
                <c:pt idx="18239">
                  <c:v>9.6929280397011603E-4</c:v>
                </c:pt>
                <c:pt idx="18240">
                  <c:v>9.4674556213018481E-3</c:v>
                </c:pt>
                <c:pt idx="18241">
                  <c:v>4.8076923076909798E-4</c:v>
                </c:pt>
                <c:pt idx="18242">
                  <c:v>1.9703656998740168E-3</c:v>
                </c:pt>
                <c:pt idx="18243">
                  <c:v>9.7355769230769128E-3</c:v>
                </c:pt>
                <c:pt idx="18244">
                  <c:v>1.3305613305613334E-2</c:v>
                </c:pt>
                <c:pt idx="18245">
                  <c:v>5.1890904562260413E-4</c:v>
                </c:pt>
                <c:pt idx="18246">
                  <c:v>6.474895001702563E-3</c:v>
                </c:pt>
                <c:pt idx="18247">
                  <c:v>3.883208808493869E-3</c:v>
                </c:pt>
                <c:pt idx="18248">
                  <c:v>1.0736842105263183E-2</c:v>
                </c:pt>
                <c:pt idx="18249">
                  <c:v>7.0748304981301776E-3</c:v>
                </c:pt>
                <c:pt idx="18250">
                  <c:v>2.384313725490185E-2</c:v>
                </c:pt>
                <c:pt idx="18251">
                  <c:v>6.4499484004128737E-4</c:v>
                </c:pt>
                <c:pt idx="18252">
                  <c:v>3.9896532775791273E-3</c:v>
                </c:pt>
                <c:pt idx="18253">
                  <c:v>2.2388303345367239E-4</c:v>
                </c:pt>
                <c:pt idx="18254">
                  <c:v>6.920607087734885E-3</c:v>
                </c:pt>
                <c:pt idx="18255">
                  <c:v>7.883270267091534E-6</c:v>
                </c:pt>
                <c:pt idx="18256">
                  <c:v>5.874482046529691E-3</c:v>
                </c:pt>
                <c:pt idx="18257">
                  <c:v>4.5153813526773307E-3</c:v>
                </c:pt>
                <c:pt idx="18258">
                  <c:v>1.2549198307711539E-3</c:v>
                </c:pt>
                <c:pt idx="18259">
                  <c:v>1.0209381601783196E-2</c:v>
                </c:pt>
                <c:pt idx="18260">
                  <c:v>4.7447896279269781E-6</c:v>
                </c:pt>
                <c:pt idx="18261">
                  <c:v>3.1917270433743613E-6</c:v>
                </c:pt>
                <c:pt idx="18262">
                  <c:v>1.1058932935253856E-4</c:v>
                </c:pt>
                <c:pt idx="18263">
                  <c:v>3.2584525038085745E-3</c:v>
                </c:pt>
                <c:pt idx="18264">
                  <c:v>2.016129032257999E-3</c:v>
                </c:pt>
                <c:pt idx="18265">
                  <c:v>1.0976702508960743E-2</c:v>
                </c:pt>
                <c:pt idx="18266">
                  <c:v>1.0416666666666938E-2</c:v>
                </c:pt>
                <c:pt idx="18267">
                  <c:v>2.3437500000000038E-2</c:v>
                </c:pt>
                <c:pt idx="18268">
                  <c:v>3.2679738562092359E-3</c:v>
                </c:pt>
                <c:pt idx="18269">
                  <c:v>1.0860484544695154E-2</c:v>
                </c:pt>
                <c:pt idx="18270">
                  <c:v>5.7836899942167346E-4</c:v>
                </c:pt>
                <c:pt idx="18271">
                  <c:v>1.0860484544695154E-2</c:v>
                </c:pt>
                <c:pt idx="18272">
                  <c:v>4.765616220724584E-2</c:v>
                </c:pt>
                <c:pt idx="18273">
                  <c:v>3.6496417628491934E-3</c:v>
                </c:pt>
                <c:pt idx="18274">
                  <c:v>1.8133394383394608E-3</c:v>
                </c:pt>
                <c:pt idx="18275">
                  <c:v>2.8869024281863816E-4</c:v>
                </c:pt>
                <c:pt idx="18276">
                  <c:v>7.2542400128609592E-3</c:v>
                </c:pt>
                <c:pt idx="18277">
                  <c:v>1.1100569259964999E-3</c:v>
                </c:pt>
                <c:pt idx="18278">
                  <c:v>2.0262664165088479E-4</c:v>
                </c:pt>
                <c:pt idx="18279">
                  <c:v>2.3199023199023172E-2</c:v>
                </c:pt>
                <c:pt idx="18280">
                  <c:v>1.1753950633408203E-3</c:v>
                </c:pt>
                <c:pt idx="18281">
                  <c:v>6.3263223725354648E-3</c:v>
                </c:pt>
                <c:pt idx="18282">
                  <c:v>1.1949772715323552E-4</c:v>
                </c:pt>
                <c:pt idx="18283">
                  <c:v>1.0860484544695154E-2</c:v>
                </c:pt>
                <c:pt idx="18284">
                  <c:v>2.2498917831588919E-3</c:v>
                </c:pt>
                <c:pt idx="18285">
                  <c:v>7.1878940731399624E-2</c:v>
                </c:pt>
                <c:pt idx="18286">
                  <c:v>1.6421052631579034E-2</c:v>
                </c:pt>
                <c:pt idx="18287">
                  <c:v>2.1862348178137599E-2</c:v>
                </c:pt>
                <c:pt idx="18288">
                  <c:v>1.0860484544695154E-2</c:v>
                </c:pt>
                <c:pt idx="18289">
                  <c:v>5.7836899942167346E-4</c:v>
                </c:pt>
                <c:pt idx="18290">
                  <c:v>5.4428463849824779E-4</c:v>
                </c:pt>
                <c:pt idx="18291">
                  <c:v>1.3831967213114787E-2</c:v>
                </c:pt>
                <c:pt idx="18292">
                  <c:v>2.06625683060109E-2</c:v>
                </c:pt>
                <c:pt idx="18293">
                  <c:v>1.5748031496063096E-2</c:v>
                </c:pt>
                <c:pt idx="18294">
                  <c:v>6.4306972789117053E-3</c:v>
                </c:pt>
                <c:pt idx="18295">
                  <c:v>2.3437500000000038E-2</c:v>
                </c:pt>
                <c:pt idx="18296">
                  <c:v>6.553079947577196E-4</c:v>
                </c:pt>
                <c:pt idx="18297">
                  <c:v>1.0416666666666678E-2</c:v>
                </c:pt>
                <c:pt idx="18298">
                  <c:v>1.0835703643503729E-3</c:v>
                </c:pt>
                <c:pt idx="18299">
                  <c:v>6.5104166666679814E-4</c:v>
                </c:pt>
                <c:pt idx="18300">
                  <c:v>3.5433070866141662E-2</c:v>
                </c:pt>
                <c:pt idx="18301">
                  <c:v>6.5104166666679814E-4</c:v>
                </c:pt>
                <c:pt idx="18302">
                  <c:v>2.1164021164021368E-2</c:v>
                </c:pt>
                <c:pt idx="18303">
                  <c:v>3.7940379403793946E-2</c:v>
                </c:pt>
                <c:pt idx="18304">
                  <c:v>3.7858422939068027E-2</c:v>
                </c:pt>
                <c:pt idx="18305">
                  <c:v>5.5555555555555448E-2</c:v>
                </c:pt>
                <c:pt idx="18306">
                  <c:v>2.3437500000000038E-2</c:v>
                </c:pt>
                <c:pt idx="18307">
                  <c:v>4.2490583804143181E-2</c:v>
                </c:pt>
                <c:pt idx="18308">
                  <c:v>4.3744531933532539E-4</c:v>
                </c:pt>
                <c:pt idx="18309">
                  <c:v>1.4336917562724075E-2</c:v>
                </c:pt>
                <c:pt idx="18310">
                  <c:v>0</c:v>
                </c:pt>
                <c:pt idx="18311">
                  <c:v>6.6666666666667001E-3</c:v>
                </c:pt>
                <c:pt idx="18312">
                  <c:v>6.9991251093613586E-3</c:v>
                </c:pt>
                <c:pt idx="18313">
                  <c:v>1.0957703265405497E-4</c:v>
                </c:pt>
                <c:pt idx="18314">
                  <c:v>2.4380333197886249E-3</c:v>
                </c:pt>
                <c:pt idx="18315">
                  <c:v>2.0029273553656135E-3</c:v>
                </c:pt>
                <c:pt idx="18316">
                  <c:v>1.0205144225762793E-2</c:v>
                </c:pt>
                <c:pt idx="18317">
                  <c:v>2.4154589371982158E-3</c:v>
                </c:pt>
                <c:pt idx="18318">
                  <c:v>2.3437500000000038E-2</c:v>
                </c:pt>
                <c:pt idx="18319">
                  <c:v>6.5104166666679814E-4</c:v>
                </c:pt>
                <c:pt idx="18320">
                  <c:v>6.147540983606598E-3</c:v>
                </c:pt>
                <c:pt idx="18321">
                  <c:v>1.5215553677092042E-2</c:v>
                </c:pt>
                <c:pt idx="18322">
                  <c:v>6.6666666666667001E-3</c:v>
                </c:pt>
                <c:pt idx="18323">
                  <c:v>1.0296789824349027E-2</c:v>
                </c:pt>
                <c:pt idx="18324">
                  <c:v>1.5748031496063096E-2</c:v>
                </c:pt>
                <c:pt idx="18325">
                  <c:v>1.5748031496063096E-2</c:v>
                </c:pt>
                <c:pt idx="18326">
                  <c:v>4.2338122833480481E-3</c:v>
                </c:pt>
                <c:pt idx="18327">
                  <c:v>9.9513489606368848E-3</c:v>
                </c:pt>
                <c:pt idx="18328">
                  <c:v>1.6189249017087214E-4</c:v>
                </c:pt>
                <c:pt idx="18329">
                  <c:v>0.16336908016639254</c:v>
                </c:pt>
                <c:pt idx="18330">
                  <c:v>7.2796934865900498E-2</c:v>
                </c:pt>
                <c:pt idx="18331">
                  <c:v>9.4566689794166742E-3</c:v>
                </c:pt>
                <c:pt idx="18332">
                  <c:v>9.4566689794166742E-3</c:v>
                </c:pt>
                <c:pt idx="18333">
                  <c:v>6.6666666666668883E-3</c:v>
                </c:pt>
                <c:pt idx="18334">
                  <c:v>1.0416666666666938E-2</c:v>
                </c:pt>
                <c:pt idx="18335">
                  <c:v>4.7619047619047589E-2</c:v>
                </c:pt>
                <c:pt idx="18336">
                  <c:v>1.5308471454880231E-2</c:v>
                </c:pt>
                <c:pt idx="18337">
                  <c:v>2.06625683060109E-2</c:v>
                </c:pt>
                <c:pt idx="18338">
                  <c:v>1.0416666666666938E-2</c:v>
                </c:pt>
                <c:pt idx="18339">
                  <c:v>6.5104166666679814E-4</c:v>
                </c:pt>
                <c:pt idx="18340">
                  <c:v>1.0416666666666938E-2</c:v>
                </c:pt>
                <c:pt idx="18341">
                  <c:v>5.9999999999999928E-2</c:v>
                </c:pt>
                <c:pt idx="18342">
                  <c:v>4.7619047619047589E-2</c:v>
                </c:pt>
                <c:pt idx="18343">
                  <c:v>4.7619047619047589E-2</c:v>
                </c:pt>
                <c:pt idx="18344">
                  <c:v>1.2628700128700134E-2</c:v>
                </c:pt>
                <c:pt idx="18345">
                  <c:v>2.3437500000000038E-2</c:v>
                </c:pt>
                <c:pt idx="18346">
                  <c:v>1.4336917562724075E-2</c:v>
                </c:pt>
                <c:pt idx="18347">
                  <c:v>1.0416666666666938E-2</c:v>
                </c:pt>
                <c:pt idx="18348">
                  <c:v>0.16666666666666663</c:v>
                </c:pt>
                <c:pt idx="18349">
                  <c:v>3.3251231527093673E-2</c:v>
                </c:pt>
                <c:pt idx="18350">
                  <c:v>2.1239954075774954E-2</c:v>
                </c:pt>
                <c:pt idx="18351">
                  <c:v>1.1605783866057907E-2</c:v>
                </c:pt>
                <c:pt idx="18352">
                  <c:v>1.5470477999748978E-4</c:v>
                </c:pt>
                <c:pt idx="18353">
                  <c:v>2.3319200484554808E-2</c:v>
                </c:pt>
                <c:pt idx="18354">
                  <c:v>2.1610389610389521E-2</c:v>
                </c:pt>
                <c:pt idx="18355">
                  <c:v>6.8740783026497582E-3</c:v>
                </c:pt>
                <c:pt idx="18356">
                  <c:v>2.7364350079282302E-2</c:v>
                </c:pt>
                <c:pt idx="18357">
                  <c:v>1.3148347978007317E-2</c:v>
                </c:pt>
                <c:pt idx="18358">
                  <c:v>2.4210299504417179E-2</c:v>
                </c:pt>
                <c:pt idx="18359">
                  <c:v>1.0175010175010308E-2</c:v>
                </c:pt>
                <c:pt idx="18360">
                  <c:v>7.9772079772078366E-4</c:v>
                </c:pt>
                <c:pt idx="18361">
                  <c:v>3.4188034188028144E-4</c:v>
                </c:pt>
                <c:pt idx="18362">
                  <c:v>1.0509277466123901E-2</c:v>
                </c:pt>
                <c:pt idx="18363">
                  <c:v>4.6006624953993353E-2</c:v>
                </c:pt>
                <c:pt idx="18364">
                  <c:v>2.3357209592027479E-2</c:v>
                </c:pt>
                <c:pt idx="18365">
                  <c:v>5.29014844804351E-4</c:v>
                </c:pt>
                <c:pt idx="18366">
                  <c:v>1.6421052631579034E-2</c:v>
                </c:pt>
                <c:pt idx="18367">
                  <c:v>3.264986287057643E-3</c:v>
                </c:pt>
                <c:pt idx="18368">
                  <c:v>1.1753950633408203E-3</c:v>
                </c:pt>
                <c:pt idx="18369">
                  <c:v>3.264986287057643E-3</c:v>
                </c:pt>
                <c:pt idx="18370">
                  <c:v>1.6421052631579034E-2</c:v>
                </c:pt>
                <c:pt idx="18371">
                  <c:v>1.0840468131236701E-3</c:v>
                </c:pt>
                <c:pt idx="18372">
                  <c:v>1.0416666666666938E-2</c:v>
                </c:pt>
                <c:pt idx="18373">
                  <c:v>4.3744531933532539E-4</c:v>
                </c:pt>
                <c:pt idx="18374">
                  <c:v>2.5864707682889666E-2</c:v>
                </c:pt>
                <c:pt idx="18375">
                  <c:v>4.3744531933532539E-4</c:v>
                </c:pt>
                <c:pt idx="18376">
                  <c:v>1.0416666666666938E-2</c:v>
                </c:pt>
                <c:pt idx="18377">
                  <c:v>1.0416666666666938E-2</c:v>
                </c:pt>
                <c:pt idx="18378">
                  <c:v>4.1252864782276466E-2</c:v>
                </c:pt>
                <c:pt idx="18379">
                  <c:v>3.7504783773440395E-2</c:v>
                </c:pt>
                <c:pt idx="18380">
                  <c:v>6.4087158535610104E-4</c:v>
                </c:pt>
                <c:pt idx="18381">
                  <c:v>4.7619047619047589E-2</c:v>
                </c:pt>
                <c:pt idx="18382">
                  <c:v>1.5873015873015844E-2</c:v>
                </c:pt>
                <c:pt idx="18383">
                  <c:v>1.5679442508710839E-2</c:v>
                </c:pt>
                <c:pt idx="18384">
                  <c:v>4.3744531933532539E-4</c:v>
                </c:pt>
                <c:pt idx="18385">
                  <c:v>1.0416666666666938E-2</c:v>
                </c:pt>
                <c:pt idx="18386">
                  <c:v>6.6666666666668883E-3</c:v>
                </c:pt>
                <c:pt idx="18387">
                  <c:v>1.0416666666666938E-2</c:v>
                </c:pt>
                <c:pt idx="18388">
                  <c:v>6.5104166666679814E-4</c:v>
                </c:pt>
                <c:pt idx="18389">
                  <c:v>7.822606915165882E-2</c:v>
                </c:pt>
                <c:pt idx="18390">
                  <c:v>1.0860484544695154E-2</c:v>
                </c:pt>
                <c:pt idx="18391">
                  <c:v>7.331080738282951E-2</c:v>
                </c:pt>
                <c:pt idx="18392">
                  <c:v>6.174698387336993E-2</c:v>
                </c:pt>
                <c:pt idx="18393">
                  <c:v>2.976190476190496E-3</c:v>
                </c:pt>
                <c:pt idx="18394">
                  <c:v>1.0416666666666938E-2</c:v>
                </c:pt>
                <c:pt idx="18395">
                  <c:v>1.2184508268059195E-2</c:v>
                </c:pt>
                <c:pt idx="18396">
                  <c:v>6.6783845836930486E-3</c:v>
                </c:pt>
                <c:pt idx="18397">
                  <c:v>1.0416666666666938E-2</c:v>
                </c:pt>
                <c:pt idx="18398">
                  <c:v>2.3437500000000038E-2</c:v>
                </c:pt>
                <c:pt idx="18399">
                  <c:v>6.3424464274108416E-4</c:v>
                </c:pt>
                <c:pt idx="18400">
                  <c:v>1.8877696351346221E-3</c:v>
                </c:pt>
                <c:pt idx="18401">
                  <c:v>6.3424464274108416E-4</c:v>
                </c:pt>
                <c:pt idx="18402">
                  <c:v>1.6296646197449256E-2</c:v>
                </c:pt>
                <c:pt idx="18403">
                  <c:v>1.1383940657320468E-3</c:v>
                </c:pt>
                <c:pt idx="18404">
                  <c:v>8.5573651530399149E-3</c:v>
                </c:pt>
                <c:pt idx="18405">
                  <c:v>1.4223692047281839E-4</c:v>
                </c:pt>
                <c:pt idx="18406">
                  <c:v>1.077157241540801E-2</c:v>
                </c:pt>
                <c:pt idx="18407">
                  <c:v>1.6296646197449256E-2</c:v>
                </c:pt>
                <c:pt idx="18408">
                  <c:v>1.077157241540801E-2</c:v>
                </c:pt>
                <c:pt idx="18409">
                  <c:v>2.7351943444597995E-3</c:v>
                </c:pt>
                <c:pt idx="18410">
                  <c:v>4.4669446098846482E-4</c:v>
                </c:pt>
                <c:pt idx="18411">
                  <c:v>9.3177155714380851E-3</c:v>
                </c:pt>
                <c:pt idx="18412">
                  <c:v>1.2883008356546032E-2</c:v>
                </c:pt>
                <c:pt idx="18413">
                  <c:v>1.4336917562724075E-2</c:v>
                </c:pt>
                <c:pt idx="18414">
                  <c:v>6.5104166666679814E-4</c:v>
                </c:pt>
                <c:pt idx="18415">
                  <c:v>2.3422377080913635E-2</c:v>
                </c:pt>
                <c:pt idx="18416">
                  <c:v>1.7076502732243888E-4</c:v>
                </c:pt>
                <c:pt idx="18417">
                  <c:v>3.5433070866141662E-2</c:v>
                </c:pt>
                <c:pt idx="18418">
                  <c:v>6.6666666666668883E-3</c:v>
                </c:pt>
                <c:pt idx="18419">
                  <c:v>2.3437500000000038E-2</c:v>
                </c:pt>
                <c:pt idx="18420">
                  <c:v>7.0275897969807556E-3</c:v>
                </c:pt>
                <c:pt idx="18421">
                  <c:v>3.4656708595387886E-2</c:v>
                </c:pt>
                <c:pt idx="18422">
                  <c:v>1.6421052631579034E-2</c:v>
                </c:pt>
                <c:pt idx="18423">
                  <c:v>1.6421052631579034E-2</c:v>
                </c:pt>
                <c:pt idx="18424">
                  <c:v>5.6846257655974904E-3</c:v>
                </c:pt>
                <c:pt idx="18425">
                  <c:v>2.9545454545454496E-2</c:v>
                </c:pt>
                <c:pt idx="18426">
                  <c:v>2.1509627704317878E-2</c:v>
                </c:pt>
                <c:pt idx="18427">
                  <c:v>2.1509627704317878E-2</c:v>
                </c:pt>
                <c:pt idx="18428">
                  <c:v>5.652193674477838E-3</c:v>
                </c:pt>
                <c:pt idx="18429">
                  <c:v>2.2952853598014817E-2</c:v>
                </c:pt>
                <c:pt idx="18430">
                  <c:v>2.2952853598014817E-2</c:v>
                </c:pt>
                <c:pt idx="18431">
                  <c:v>1.1333914559720775E-2</c:v>
                </c:pt>
                <c:pt idx="18432">
                  <c:v>1.2993762993760356E-3</c:v>
                </c:pt>
                <c:pt idx="18433">
                  <c:v>2.3437500000000038E-2</c:v>
                </c:pt>
                <c:pt idx="18434">
                  <c:v>6.5104166666679814E-4</c:v>
                </c:pt>
                <c:pt idx="18435">
                  <c:v>2.3437500000000038E-2</c:v>
                </c:pt>
                <c:pt idx="18436">
                  <c:v>2.1164021164021368E-2</c:v>
                </c:pt>
                <c:pt idx="18437">
                  <c:v>1.4336917562724075E-2</c:v>
                </c:pt>
                <c:pt idx="18438">
                  <c:v>6.8055555555555577E-2</c:v>
                </c:pt>
                <c:pt idx="18439">
                  <c:v>2.06625683060109E-2</c:v>
                </c:pt>
                <c:pt idx="18440">
                  <c:v>4.7619047619047589E-2</c:v>
                </c:pt>
                <c:pt idx="18441">
                  <c:v>5.0864699898268951E-4</c:v>
                </c:pt>
                <c:pt idx="18442">
                  <c:v>1.0416666666666938E-2</c:v>
                </c:pt>
                <c:pt idx="18443">
                  <c:v>6.9991251093613586E-3</c:v>
                </c:pt>
                <c:pt idx="18444">
                  <c:v>0.39320388349514546</c:v>
                </c:pt>
                <c:pt idx="18445">
                  <c:v>1.7076502732243888E-4</c:v>
                </c:pt>
                <c:pt idx="18446">
                  <c:v>0.322429906542056</c:v>
                </c:pt>
                <c:pt idx="18447">
                  <c:v>6.6666666666668883E-3</c:v>
                </c:pt>
                <c:pt idx="18448">
                  <c:v>4.0734282669766489E-2</c:v>
                </c:pt>
                <c:pt idx="18449">
                  <c:v>2.1164021164021368E-2</c:v>
                </c:pt>
                <c:pt idx="18450">
                  <c:v>1.0416666666666938E-2</c:v>
                </c:pt>
                <c:pt idx="18451">
                  <c:v>2.4154589371982158E-3</c:v>
                </c:pt>
                <c:pt idx="18452">
                  <c:v>1.0416666666666938E-2</c:v>
                </c:pt>
                <c:pt idx="18453">
                  <c:v>2.1164021164021368E-2</c:v>
                </c:pt>
                <c:pt idx="18454">
                  <c:v>4.3744531933532539E-4</c:v>
                </c:pt>
                <c:pt idx="18455">
                  <c:v>0.45000000000000007</c:v>
                </c:pt>
                <c:pt idx="18456">
                  <c:v>1.6774193548387228E-2</c:v>
                </c:pt>
                <c:pt idx="18457">
                  <c:v>1.6774193548387228E-2</c:v>
                </c:pt>
                <c:pt idx="18458">
                  <c:v>1.6774193548387228E-2</c:v>
                </c:pt>
                <c:pt idx="18459">
                  <c:v>1.6774193548387228E-2</c:v>
                </c:pt>
                <c:pt idx="18460">
                  <c:v>3.5433070866141662E-2</c:v>
                </c:pt>
                <c:pt idx="18461">
                  <c:v>4.3744531933532539E-4</c:v>
                </c:pt>
                <c:pt idx="18462">
                  <c:v>2.6492311931080367E-4</c:v>
                </c:pt>
                <c:pt idx="18463">
                  <c:v>3.8305920658873168E-4</c:v>
                </c:pt>
                <c:pt idx="18464">
                  <c:v>2.3437500000000038E-2</c:v>
                </c:pt>
                <c:pt idx="18465">
                  <c:v>2.3437500000000038E-2</c:v>
                </c:pt>
                <c:pt idx="18466">
                  <c:v>2.016129032257999E-3</c:v>
                </c:pt>
                <c:pt idx="18467">
                  <c:v>2.3437500000000038E-2</c:v>
                </c:pt>
                <c:pt idx="18468">
                  <c:v>6.5104166666679814E-4</c:v>
                </c:pt>
                <c:pt idx="18469">
                  <c:v>6.5104166666679814E-4</c:v>
                </c:pt>
                <c:pt idx="18470">
                  <c:v>1.0416666666666938E-2</c:v>
                </c:pt>
                <c:pt idx="18471">
                  <c:v>5.3146258503449497E-5</c:v>
                </c:pt>
                <c:pt idx="18472">
                  <c:v>6.6666666666668883E-3</c:v>
                </c:pt>
                <c:pt idx="18473">
                  <c:v>4.4773391812864905E-3</c:v>
                </c:pt>
                <c:pt idx="18474">
                  <c:v>1.0416666666666938E-2</c:v>
                </c:pt>
                <c:pt idx="18475">
                  <c:v>6.5104166666679814E-4</c:v>
                </c:pt>
                <c:pt idx="18476">
                  <c:v>8.1498420368868063E-5</c:v>
                </c:pt>
                <c:pt idx="18477">
                  <c:v>6.6666666666668883E-3</c:v>
                </c:pt>
                <c:pt idx="18478">
                  <c:v>4.9554781262098134E-2</c:v>
                </c:pt>
                <c:pt idx="18479">
                  <c:v>3.9447731755425089E-3</c:v>
                </c:pt>
                <c:pt idx="18480">
                  <c:v>1.5748031496063096E-2</c:v>
                </c:pt>
                <c:pt idx="18481">
                  <c:v>3.0685274646627275E-2</c:v>
                </c:pt>
                <c:pt idx="18482">
                  <c:v>1.0416666666666938E-2</c:v>
                </c:pt>
                <c:pt idx="18483">
                  <c:v>6.5104166666679814E-4</c:v>
                </c:pt>
                <c:pt idx="18484">
                  <c:v>5.7836899942167346E-4</c:v>
                </c:pt>
                <c:pt idx="18485">
                  <c:v>6.9991251093613586E-3</c:v>
                </c:pt>
                <c:pt idx="18486">
                  <c:v>1.0416666666666938E-2</c:v>
                </c:pt>
                <c:pt idx="18487">
                  <c:v>6.1646174863387942E-2</c:v>
                </c:pt>
                <c:pt idx="18488">
                  <c:v>2.976190476190496E-3</c:v>
                </c:pt>
                <c:pt idx="18489">
                  <c:v>6.5104166666679814E-4</c:v>
                </c:pt>
                <c:pt idx="18490">
                  <c:v>5.9999999999999928E-2</c:v>
                </c:pt>
                <c:pt idx="18491">
                  <c:v>3.6196911196921338E-4</c:v>
                </c:pt>
                <c:pt idx="18492">
                  <c:v>3.6196911196921338E-4</c:v>
                </c:pt>
                <c:pt idx="18493">
                  <c:v>8.8383838383838467E-3</c:v>
                </c:pt>
                <c:pt idx="18494">
                  <c:v>1.0416666666666905E-2</c:v>
                </c:pt>
                <c:pt idx="18495">
                  <c:v>2.3437500000000038E-2</c:v>
                </c:pt>
                <c:pt idx="18496">
                  <c:v>8.9605734767043196E-4</c:v>
                </c:pt>
                <c:pt idx="18497">
                  <c:v>1.3774104683197297E-3</c:v>
                </c:pt>
                <c:pt idx="18498">
                  <c:v>3.0176415970289035E-3</c:v>
                </c:pt>
                <c:pt idx="18499">
                  <c:v>6.6666666666668883E-3</c:v>
                </c:pt>
                <c:pt idx="18500">
                  <c:v>3.097173828881227E-3</c:v>
                </c:pt>
                <c:pt idx="18501">
                  <c:v>1.0976702508960743E-2</c:v>
                </c:pt>
                <c:pt idx="18502">
                  <c:v>9.7949188858280165E-3</c:v>
                </c:pt>
                <c:pt idx="18503">
                  <c:v>1.0416666666666938E-2</c:v>
                </c:pt>
                <c:pt idx="18504">
                  <c:v>1.0416666666666938E-2</c:v>
                </c:pt>
                <c:pt idx="18505">
                  <c:v>1.6203703703703606E-2</c:v>
                </c:pt>
                <c:pt idx="18506">
                  <c:v>1.1849687525363084E-2</c:v>
                </c:pt>
                <c:pt idx="18507">
                  <c:v>3.5433070866141662E-2</c:v>
                </c:pt>
                <c:pt idx="18508">
                  <c:v>1.3227513227514738E-3</c:v>
                </c:pt>
                <c:pt idx="18509">
                  <c:v>5.0864699898268951E-4</c:v>
                </c:pt>
                <c:pt idx="18510">
                  <c:v>6.1624649859944071E-2</c:v>
                </c:pt>
                <c:pt idx="18511">
                  <c:v>0.21119941536494019</c:v>
                </c:pt>
                <c:pt idx="18512">
                  <c:v>8.0045740423099008E-3</c:v>
                </c:pt>
                <c:pt idx="18513">
                  <c:v>3.1249999999999962E-2</c:v>
                </c:pt>
                <c:pt idx="18514">
                  <c:v>6.9991251093613586E-3</c:v>
                </c:pt>
                <c:pt idx="18515">
                  <c:v>3.097173828881227E-3</c:v>
                </c:pt>
                <c:pt idx="18516">
                  <c:v>1.3774104683197297E-3</c:v>
                </c:pt>
                <c:pt idx="18517">
                  <c:v>8.1880612783942503E-3</c:v>
                </c:pt>
                <c:pt idx="18518">
                  <c:v>2.3437500000000038E-2</c:v>
                </c:pt>
                <c:pt idx="18519">
                  <c:v>2.6461648489183111E-2</c:v>
                </c:pt>
                <c:pt idx="18520">
                  <c:v>1.0416666666666938E-2</c:v>
                </c:pt>
                <c:pt idx="18521">
                  <c:v>1.5679442508710839E-2</c:v>
                </c:pt>
                <c:pt idx="18522">
                  <c:v>5.9999999999999928E-2</c:v>
                </c:pt>
                <c:pt idx="18523">
                  <c:v>4.9554781262098134E-2</c:v>
                </c:pt>
                <c:pt idx="18524">
                  <c:v>3.4741088334568279E-2</c:v>
                </c:pt>
                <c:pt idx="18525">
                  <c:v>6.9527116402116548E-2</c:v>
                </c:pt>
                <c:pt idx="18526">
                  <c:v>5.2942374261861795E-3</c:v>
                </c:pt>
                <c:pt idx="18527">
                  <c:v>5.6570931244561201E-3</c:v>
                </c:pt>
                <c:pt idx="18528">
                  <c:v>3.2388400130335553E-2</c:v>
                </c:pt>
                <c:pt idx="18529">
                  <c:v>6.9417482411576427E-3</c:v>
                </c:pt>
                <c:pt idx="18530">
                  <c:v>1.0860484544695154E-2</c:v>
                </c:pt>
                <c:pt idx="18531">
                  <c:v>6.7476383265856772E-3</c:v>
                </c:pt>
                <c:pt idx="18532">
                  <c:v>1.2292883891575524E-3</c:v>
                </c:pt>
                <c:pt idx="18533">
                  <c:v>2.2802364000187544E-3</c:v>
                </c:pt>
                <c:pt idx="18534">
                  <c:v>1.3584663784476847E-2</c:v>
                </c:pt>
                <c:pt idx="18535">
                  <c:v>2.3199023199023172E-2</c:v>
                </c:pt>
                <c:pt idx="18536">
                  <c:v>3.9582427142235706E-2</c:v>
                </c:pt>
                <c:pt idx="18537">
                  <c:v>1.6421052631579034E-2</c:v>
                </c:pt>
                <c:pt idx="18538">
                  <c:v>6.7476383265857292E-3</c:v>
                </c:pt>
                <c:pt idx="18539">
                  <c:v>1.0860484544695154E-2</c:v>
                </c:pt>
                <c:pt idx="18540">
                  <c:v>5.7836899942167346E-4</c:v>
                </c:pt>
                <c:pt idx="18541">
                  <c:v>2.9259670619708675E-3</c:v>
                </c:pt>
                <c:pt idx="18542">
                  <c:v>6.356529931505042E-3</c:v>
                </c:pt>
                <c:pt idx="18543">
                  <c:v>3.5076923076923019E-2</c:v>
                </c:pt>
                <c:pt idx="18544">
                  <c:v>8.8135296846731054E-4</c:v>
                </c:pt>
                <c:pt idx="18545">
                  <c:v>9.6822441914215535E-3</c:v>
                </c:pt>
                <c:pt idx="18546">
                  <c:v>1.227765770702143E-3</c:v>
                </c:pt>
                <c:pt idx="18547">
                  <c:v>3.2232426704344843E-3</c:v>
                </c:pt>
                <c:pt idx="18548">
                  <c:v>5.7836899942167346E-4</c:v>
                </c:pt>
                <c:pt idx="18549">
                  <c:v>6.7476383265857292E-3</c:v>
                </c:pt>
                <c:pt idx="18550">
                  <c:v>3.484553723788203E-3</c:v>
                </c:pt>
                <c:pt idx="18551">
                  <c:v>2.4468727327104228E-3</c:v>
                </c:pt>
                <c:pt idx="18552">
                  <c:v>1.4459224985540737E-2</c:v>
                </c:pt>
                <c:pt idx="18553">
                  <c:v>5.7836899942167346E-4</c:v>
                </c:pt>
                <c:pt idx="18554">
                  <c:v>2.2071307300509393E-2</c:v>
                </c:pt>
                <c:pt idx="18555">
                  <c:v>2.5049127542203483E-3</c:v>
                </c:pt>
                <c:pt idx="18556">
                  <c:v>1.9608710721739208E-2</c:v>
                </c:pt>
                <c:pt idx="18557">
                  <c:v>2.6990553306352656E-4</c:v>
                </c:pt>
                <c:pt idx="18558">
                  <c:v>2.6990553306352656E-4</c:v>
                </c:pt>
                <c:pt idx="18559">
                  <c:v>4.5740293418325748E-4</c:v>
                </c:pt>
                <c:pt idx="18560">
                  <c:v>4.0539883137047416E-4</c:v>
                </c:pt>
                <c:pt idx="18561">
                  <c:v>2.6990553306352656E-4</c:v>
                </c:pt>
                <c:pt idx="18562">
                  <c:v>2.6990553306352656E-4</c:v>
                </c:pt>
                <c:pt idx="18563">
                  <c:v>6.543695538910925E-3</c:v>
                </c:pt>
                <c:pt idx="18564">
                  <c:v>2.2802364000187544E-3</c:v>
                </c:pt>
                <c:pt idx="18565">
                  <c:v>2.4761904761904797E-2</c:v>
                </c:pt>
                <c:pt idx="18566">
                  <c:v>7.9772079772078366E-4</c:v>
                </c:pt>
                <c:pt idx="18567">
                  <c:v>1.0362897576012367E-2</c:v>
                </c:pt>
                <c:pt idx="18568">
                  <c:v>2.6799007444168869E-3</c:v>
                </c:pt>
                <c:pt idx="18569">
                  <c:v>1.0175010175010308E-2</c:v>
                </c:pt>
                <c:pt idx="18570">
                  <c:v>1.5679442508710839E-2</c:v>
                </c:pt>
                <c:pt idx="18571">
                  <c:v>1.5748031496063096E-2</c:v>
                </c:pt>
                <c:pt idx="18572">
                  <c:v>1.3831967213114787E-2</c:v>
                </c:pt>
                <c:pt idx="18573">
                  <c:v>1.5748031496063096E-2</c:v>
                </c:pt>
                <c:pt idx="18574">
                  <c:v>1.9357336430511073E-4</c:v>
                </c:pt>
                <c:pt idx="18575">
                  <c:v>6.6666666666667001E-3</c:v>
                </c:pt>
                <c:pt idx="18576">
                  <c:v>5.092946269416095E-4</c:v>
                </c:pt>
                <c:pt idx="18577">
                  <c:v>9.5087163232964178E-3</c:v>
                </c:pt>
                <c:pt idx="18578">
                  <c:v>1.2314439946018772E-2</c:v>
                </c:pt>
                <c:pt idx="18579">
                  <c:v>1.3774104683197297E-3</c:v>
                </c:pt>
                <c:pt idx="18580">
                  <c:v>2.1582100070473113E-3</c:v>
                </c:pt>
                <c:pt idx="18581">
                  <c:v>1.0416666666666938E-2</c:v>
                </c:pt>
                <c:pt idx="18582">
                  <c:v>6.9991251093613586E-3</c:v>
                </c:pt>
                <c:pt idx="18583">
                  <c:v>4.3744531933532539E-4</c:v>
                </c:pt>
                <c:pt idx="18584">
                  <c:v>6.5104166666679814E-4</c:v>
                </c:pt>
                <c:pt idx="18585">
                  <c:v>6.5104166666679814E-4</c:v>
                </c:pt>
                <c:pt idx="18586">
                  <c:v>4.3744531933532539E-4</c:v>
                </c:pt>
                <c:pt idx="18587">
                  <c:v>2.3437500000000038E-2</c:v>
                </c:pt>
                <c:pt idx="18588">
                  <c:v>0</c:v>
                </c:pt>
                <c:pt idx="18589">
                  <c:v>1.8998110302351767E-2</c:v>
                </c:pt>
                <c:pt idx="18590">
                  <c:v>8.4008614887600749E-3</c:v>
                </c:pt>
                <c:pt idx="18591">
                  <c:v>9.3415907347466735E-3</c:v>
                </c:pt>
                <c:pt idx="18592">
                  <c:v>1.0611205432937245E-2</c:v>
                </c:pt>
                <c:pt idx="18593">
                  <c:v>1.4581535806730958E-3</c:v>
                </c:pt>
                <c:pt idx="18594">
                  <c:v>8.9357396360342633E-3</c:v>
                </c:pt>
                <c:pt idx="18595">
                  <c:v>7.4197689345314359E-3</c:v>
                </c:pt>
                <c:pt idx="18596">
                  <c:v>1.0611205432937245E-2</c:v>
                </c:pt>
                <c:pt idx="18597">
                  <c:v>2.9529767040552858E-3</c:v>
                </c:pt>
                <c:pt idx="18598">
                  <c:v>2.9529767040552858E-3</c:v>
                </c:pt>
                <c:pt idx="18599">
                  <c:v>4.1078305519906002E-4</c:v>
                </c:pt>
                <c:pt idx="18600">
                  <c:v>2.9953036437246928E-2</c:v>
                </c:pt>
                <c:pt idx="18601">
                  <c:v>2.9529767040552858E-3</c:v>
                </c:pt>
                <c:pt idx="18602">
                  <c:v>2.4536118566934083E-4</c:v>
                </c:pt>
                <c:pt idx="18603">
                  <c:v>6.3913010647148128E-4</c:v>
                </c:pt>
                <c:pt idx="18604">
                  <c:v>6.5104166666679814E-4</c:v>
                </c:pt>
                <c:pt idx="18605">
                  <c:v>6.5104166666679814E-4</c:v>
                </c:pt>
                <c:pt idx="18606">
                  <c:v>3.5433070866141662E-2</c:v>
                </c:pt>
                <c:pt idx="18607">
                  <c:v>4.4773391812864905E-3</c:v>
                </c:pt>
                <c:pt idx="18608">
                  <c:v>7.1123755334290457E-4</c:v>
                </c:pt>
                <c:pt idx="18609">
                  <c:v>1.3068252198687137E-2</c:v>
                </c:pt>
                <c:pt idx="18610">
                  <c:v>6.9991251093613586E-3</c:v>
                </c:pt>
                <c:pt idx="18611">
                  <c:v>1.9357336430511073E-4</c:v>
                </c:pt>
                <c:pt idx="18612">
                  <c:v>8.267195767214888E-5</c:v>
                </c:pt>
                <c:pt idx="18613">
                  <c:v>3.67965367965368E-2</c:v>
                </c:pt>
                <c:pt idx="18614">
                  <c:v>1.8121301775147806E-2</c:v>
                </c:pt>
                <c:pt idx="18615">
                  <c:v>1.666666666666675E-2</c:v>
                </c:pt>
                <c:pt idx="18616">
                  <c:v>1.666666666666675E-2</c:v>
                </c:pt>
                <c:pt idx="18617">
                  <c:v>2.976190476190496E-3</c:v>
                </c:pt>
                <c:pt idx="18618">
                  <c:v>1.0416666666666938E-2</c:v>
                </c:pt>
                <c:pt idx="18619">
                  <c:v>4.3744531933532539E-4</c:v>
                </c:pt>
                <c:pt idx="18620">
                  <c:v>2.016129032257999E-3</c:v>
                </c:pt>
                <c:pt idx="18621">
                  <c:v>1.2184508268059195E-2</c:v>
                </c:pt>
                <c:pt idx="18622">
                  <c:v>6.5104166666679814E-4</c:v>
                </c:pt>
                <c:pt idx="18623">
                  <c:v>1.883239171374814E-3</c:v>
                </c:pt>
                <c:pt idx="18624">
                  <c:v>6.5104166666679814E-4</c:v>
                </c:pt>
                <c:pt idx="18625">
                  <c:v>1.0416666666666938E-2</c:v>
                </c:pt>
                <c:pt idx="18626">
                  <c:v>7.2895100069014784E-3</c:v>
                </c:pt>
                <c:pt idx="18627">
                  <c:v>1.5782828282842577E-4</c:v>
                </c:pt>
                <c:pt idx="18628">
                  <c:v>2.5864707682889666E-2</c:v>
                </c:pt>
                <c:pt idx="18629">
                  <c:v>6.5104166666679814E-4</c:v>
                </c:pt>
                <c:pt idx="18630">
                  <c:v>4.8323471400394523E-2</c:v>
                </c:pt>
                <c:pt idx="18631">
                  <c:v>6.696428571428702E-3</c:v>
                </c:pt>
                <c:pt idx="18632">
                  <c:v>2.3069679849340892E-2</c:v>
                </c:pt>
                <c:pt idx="18633">
                  <c:v>1.1459129106187558E-3</c:v>
                </c:pt>
                <c:pt idx="18634">
                  <c:v>9.2364532019715878E-4</c:v>
                </c:pt>
                <c:pt idx="18635">
                  <c:v>6.9991251093613586E-3</c:v>
                </c:pt>
                <c:pt idx="18636">
                  <c:v>8.8757396449705879E-3</c:v>
                </c:pt>
                <c:pt idx="18637">
                  <c:v>1.7076502732243888E-4</c:v>
                </c:pt>
                <c:pt idx="18638">
                  <c:v>9.177799500380052E-3</c:v>
                </c:pt>
                <c:pt idx="18639">
                  <c:v>1.5015015015014527E-3</c:v>
                </c:pt>
                <c:pt idx="18640">
                  <c:v>1.7076502732243888E-4</c:v>
                </c:pt>
                <c:pt idx="18641">
                  <c:v>6.6666666666667001E-3</c:v>
                </c:pt>
                <c:pt idx="18642">
                  <c:v>1.5873015873015955E-2</c:v>
                </c:pt>
                <c:pt idx="18643">
                  <c:v>1.0240300564819836E-2</c:v>
                </c:pt>
                <c:pt idx="18644">
                  <c:v>0</c:v>
                </c:pt>
                <c:pt idx="18645">
                  <c:v>6.5104166666679814E-4</c:v>
                </c:pt>
                <c:pt idx="18646">
                  <c:v>3.097173828881227E-3</c:v>
                </c:pt>
                <c:pt idx="18647">
                  <c:v>1.0416666666666938E-2</c:v>
                </c:pt>
                <c:pt idx="18648">
                  <c:v>1.4285714285714356E-2</c:v>
                </c:pt>
                <c:pt idx="18649">
                  <c:v>6.1218243036437225E-4</c:v>
                </c:pt>
                <c:pt idx="18650">
                  <c:v>4.8875855327466648E-4</c:v>
                </c:pt>
                <c:pt idx="18651">
                  <c:v>6.5104166666679814E-4</c:v>
                </c:pt>
                <c:pt idx="18652">
                  <c:v>1.3224450800646987E-2</c:v>
                </c:pt>
                <c:pt idx="18653">
                  <c:v>2.4085224641037482E-2</c:v>
                </c:pt>
                <c:pt idx="18654">
                  <c:v>1.4660633484162905E-3</c:v>
                </c:pt>
                <c:pt idx="18655">
                  <c:v>7.3319926261101991E-3</c:v>
                </c:pt>
                <c:pt idx="18656">
                  <c:v>7.5671247005591078E-3</c:v>
                </c:pt>
                <c:pt idx="18657">
                  <c:v>2.6492311931080367E-4</c:v>
                </c:pt>
                <c:pt idx="18658">
                  <c:v>3.5944807787369813E-3</c:v>
                </c:pt>
                <c:pt idx="18659">
                  <c:v>9.4725241405048434E-3</c:v>
                </c:pt>
                <c:pt idx="18660">
                  <c:v>4.6799274180582672E-3</c:v>
                </c:pt>
                <c:pt idx="18661">
                  <c:v>1.4660633484162905E-3</c:v>
                </c:pt>
                <c:pt idx="18662">
                  <c:v>1.8141444612032938E-2</c:v>
                </c:pt>
                <c:pt idx="18663">
                  <c:v>5.5774149124530898E-3</c:v>
                </c:pt>
                <c:pt idx="18664">
                  <c:v>5.5774149124530898E-3</c:v>
                </c:pt>
                <c:pt idx="18665">
                  <c:v>7.2148786831516027E-4</c:v>
                </c:pt>
                <c:pt idx="18666">
                  <c:v>7.2148786831516027E-4</c:v>
                </c:pt>
                <c:pt idx="18667">
                  <c:v>4.7738639069928933E-4</c:v>
                </c:pt>
                <c:pt idx="18668">
                  <c:v>3.358967901904339E-3</c:v>
                </c:pt>
                <c:pt idx="18669">
                  <c:v>3.9062549862671735E-2</c:v>
                </c:pt>
                <c:pt idx="18670">
                  <c:v>7.331080738282951E-2</c:v>
                </c:pt>
                <c:pt idx="18671">
                  <c:v>3.2658569500674632E-2</c:v>
                </c:pt>
                <c:pt idx="18672">
                  <c:v>6.6783845836930486E-3</c:v>
                </c:pt>
                <c:pt idx="18673">
                  <c:v>7.204142262965737E-3</c:v>
                </c:pt>
                <c:pt idx="18674">
                  <c:v>1.4396796490136974E-4</c:v>
                </c:pt>
                <c:pt idx="18675">
                  <c:v>1.4342205011563165E-4</c:v>
                </c:pt>
                <c:pt idx="18676">
                  <c:v>1.3882385798893663E-3</c:v>
                </c:pt>
                <c:pt idx="18677">
                  <c:v>1.0513296227581837E-2</c:v>
                </c:pt>
                <c:pt idx="18678">
                  <c:v>1.0513296227581837E-2</c:v>
                </c:pt>
                <c:pt idx="18679">
                  <c:v>4.1592394533571664E-3</c:v>
                </c:pt>
                <c:pt idx="18680">
                  <c:v>8.8880523663133117E-3</c:v>
                </c:pt>
                <c:pt idx="18681">
                  <c:v>8.6461790762092372E-3</c:v>
                </c:pt>
                <c:pt idx="18682">
                  <c:v>4.8753463075713911E-2</c:v>
                </c:pt>
                <c:pt idx="18683">
                  <c:v>4.2668952281578378E-3</c:v>
                </c:pt>
                <c:pt idx="18684">
                  <c:v>8.5716035495173482E-4</c:v>
                </c:pt>
                <c:pt idx="18685">
                  <c:v>2.8537475596299208E-2</c:v>
                </c:pt>
                <c:pt idx="18686">
                  <c:v>6.8903836479158945E-3</c:v>
                </c:pt>
                <c:pt idx="18687">
                  <c:v>7.204142262965737E-3</c:v>
                </c:pt>
                <c:pt idx="18688">
                  <c:v>1.3882385798893663E-3</c:v>
                </c:pt>
                <c:pt idx="18689">
                  <c:v>8.696971088484705E-4</c:v>
                </c:pt>
                <c:pt idx="18690">
                  <c:v>3.4540622775916193E-3</c:v>
                </c:pt>
                <c:pt idx="18691">
                  <c:v>1.3258863898250109E-2</c:v>
                </c:pt>
                <c:pt idx="18692">
                  <c:v>4.2441218911805362E-4</c:v>
                </c:pt>
                <c:pt idx="18693">
                  <c:v>1.5766186264137456E-2</c:v>
                </c:pt>
                <c:pt idx="18694">
                  <c:v>1.476258660443814E-2</c:v>
                </c:pt>
                <c:pt idx="18695">
                  <c:v>3.7610205677433093E-3</c:v>
                </c:pt>
                <c:pt idx="18696">
                  <c:v>5.0175938477326369E-2</c:v>
                </c:pt>
                <c:pt idx="18697">
                  <c:v>1.6421052631579034E-2</c:v>
                </c:pt>
                <c:pt idx="18698">
                  <c:v>1.0416666666666938E-2</c:v>
                </c:pt>
                <c:pt idx="18699">
                  <c:v>1.0416666666666938E-2</c:v>
                </c:pt>
                <c:pt idx="18700">
                  <c:v>2.3437500000000038E-2</c:v>
                </c:pt>
                <c:pt idx="18701">
                  <c:v>2.3437500000000038E-2</c:v>
                </c:pt>
                <c:pt idx="18702">
                  <c:v>4.3744531933532539E-4</c:v>
                </c:pt>
                <c:pt idx="18703">
                  <c:v>2.4542950162784901E-2</c:v>
                </c:pt>
                <c:pt idx="18704">
                  <c:v>1.0416666666666938E-2</c:v>
                </c:pt>
                <c:pt idx="18705">
                  <c:v>6.696428571428702E-3</c:v>
                </c:pt>
                <c:pt idx="18706">
                  <c:v>1.3571898187282936E-2</c:v>
                </c:pt>
                <c:pt idx="18707">
                  <c:v>1.5748031496063096E-2</c:v>
                </c:pt>
                <c:pt idx="18708">
                  <c:v>1.084010840108398E-2</c:v>
                </c:pt>
                <c:pt idx="18709">
                  <c:v>1.084010840108398E-2</c:v>
                </c:pt>
                <c:pt idx="18710">
                  <c:v>7.1727257211128215E-2</c:v>
                </c:pt>
                <c:pt idx="18711">
                  <c:v>1.1437908496732126E-2</c:v>
                </c:pt>
                <c:pt idx="18712">
                  <c:v>6.7750677506769365E-4</c:v>
                </c:pt>
                <c:pt idx="18713">
                  <c:v>6.3856960408699946E-4</c:v>
                </c:pt>
                <c:pt idx="18714">
                  <c:v>3.0991735537190834E-3</c:v>
                </c:pt>
                <c:pt idx="18715">
                  <c:v>1.2896825396825453E-2</c:v>
                </c:pt>
                <c:pt idx="18716">
                  <c:v>3.0991735537190834E-3</c:v>
                </c:pt>
                <c:pt idx="18717">
                  <c:v>1.9762845849802136E-3</c:v>
                </c:pt>
                <c:pt idx="18718">
                  <c:v>1.1239901650860411E-2</c:v>
                </c:pt>
                <c:pt idx="18719">
                  <c:v>7.2859744990892324E-3</c:v>
                </c:pt>
                <c:pt idx="18720">
                  <c:v>2.5800645635357059E-3</c:v>
                </c:pt>
                <c:pt idx="18721">
                  <c:v>4.8166119594678422E-4</c:v>
                </c:pt>
                <c:pt idx="18722">
                  <c:v>2.1610389610389521E-2</c:v>
                </c:pt>
                <c:pt idx="18723">
                  <c:v>1.6079158936301841E-2</c:v>
                </c:pt>
                <c:pt idx="18724">
                  <c:v>1.0635034257081455E-2</c:v>
                </c:pt>
                <c:pt idx="18725">
                  <c:v>1.6112919338532523E-6</c:v>
                </c:pt>
                <c:pt idx="18726">
                  <c:v>5.5254480033241271E-3</c:v>
                </c:pt>
                <c:pt idx="18727">
                  <c:v>5.5254480033241271E-3</c:v>
                </c:pt>
                <c:pt idx="19439">
                  <c:v>3.097173828881227E-3</c:v>
                </c:pt>
                <c:pt idx="19440">
                  <c:v>1.5748031496063172E-2</c:v>
                </c:pt>
                <c:pt idx="19441">
                  <c:v>3.4722222222222398E-3</c:v>
                </c:pt>
                <c:pt idx="19442">
                  <c:v>7.3921658283796522E-3</c:v>
                </c:pt>
                <c:pt idx="19443">
                  <c:v>2.1164021164021368E-2</c:v>
                </c:pt>
                <c:pt idx="19444">
                  <c:v>5.0287356321839852E-3</c:v>
                </c:pt>
                <c:pt idx="19445">
                  <c:v>3.5433070866141662E-2</c:v>
                </c:pt>
                <c:pt idx="19446">
                  <c:v>3.5433070866141662E-2</c:v>
                </c:pt>
                <c:pt idx="19447">
                  <c:v>6.5104166666679814E-4</c:v>
                </c:pt>
                <c:pt idx="19448">
                  <c:v>6.9991251093613586E-3</c:v>
                </c:pt>
                <c:pt idx="19449">
                  <c:v>1.0416666666666938E-2</c:v>
                </c:pt>
                <c:pt idx="19450">
                  <c:v>1.6796842193659168E-4</c:v>
                </c:pt>
                <c:pt idx="19451">
                  <c:v>8.2236842105260497E-4</c:v>
                </c:pt>
                <c:pt idx="19452">
                  <c:v>1.0416666666666938E-2</c:v>
                </c:pt>
                <c:pt idx="19453">
                  <c:v>1.8939393939394035E-3</c:v>
                </c:pt>
                <c:pt idx="19454">
                  <c:v>4.3715846994535582E-2</c:v>
                </c:pt>
                <c:pt idx="19455">
                  <c:v>1.0957703265405497E-4</c:v>
                </c:pt>
                <c:pt idx="19456">
                  <c:v>0</c:v>
                </c:pt>
                <c:pt idx="19457">
                  <c:v>2.976190476190496E-3</c:v>
                </c:pt>
                <c:pt idx="19458">
                  <c:v>4.3744531933532539E-4</c:v>
                </c:pt>
                <c:pt idx="19459">
                  <c:v>2.976190476190496E-3</c:v>
                </c:pt>
                <c:pt idx="19460">
                  <c:v>3.5433070866141662E-2</c:v>
                </c:pt>
                <c:pt idx="19461">
                  <c:v>6.6666666666667001E-3</c:v>
                </c:pt>
                <c:pt idx="19462">
                  <c:v>6.137865911237112E-3</c:v>
                </c:pt>
                <c:pt idx="19463">
                  <c:v>6.1061552185548811E-3</c:v>
                </c:pt>
                <c:pt idx="19464">
                  <c:v>1.106578947368406E-2</c:v>
                </c:pt>
                <c:pt idx="19465">
                  <c:v>7.0575665733941164E-3</c:v>
                </c:pt>
                <c:pt idx="19466">
                  <c:v>2.1502021861377636E-3</c:v>
                </c:pt>
                <c:pt idx="19467">
                  <c:v>1.0611205432937245E-2</c:v>
                </c:pt>
                <c:pt idx="19468">
                  <c:v>6.9451837140019818E-2</c:v>
                </c:pt>
                <c:pt idx="19469">
                  <c:v>1.106578947368406E-2</c:v>
                </c:pt>
                <c:pt idx="19470">
                  <c:v>4.1078305519906002E-4</c:v>
                </c:pt>
                <c:pt idx="19471">
                  <c:v>1.0611205432937245E-2</c:v>
                </c:pt>
                <c:pt idx="19472">
                  <c:v>2.4516129032258076E-2</c:v>
                </c:pt>
                <c:pt idx="19473">
                  <c:v>9.6243923994707105E-4</c:v>
                </c:pt>
                <c:pt idx="19474">
                  <c:v>4.7104061523685163E-4</c:v>
                </c:pt>
                <c:pt idx="19475">
                  <c:v>1.3765634306134622E-2</c:v>
                </c:pt>
                <c:pt idx="19476">
                  <c:v>1.1321181931393752E-2</c:v>
                </c:pt>
                <c:pt idx="19477">
                  <c:v>6.6093984293593448E-3</c:v>
                </c:pt>
                <c:pt idx="19478">
                  <c:v>5.0794250624198602E-2</c:v>
                </c:pt>
                <c:pt idx="19479">
                  <c:v>5.9889052417076726E-4</c:v>
                </c:pt>
                <c:pt idx="19480">
                  <c:v>3.6500000000000248E-2</c:v>
                </c:pt>
                <c:pt idx="19481">
                  <c:v>5.5479452054813666E-4</c:v>
                </c:pt>
                <c:pt idx="19482">
                  <c:v>1.6217043314501009E-2</c:v>
                </c:pt>
                <c:pt idx="19483">
                  <c:v>3.6500000000000248E-2</c:v>
                </c:pt>
                <c:pt idx="19484">
                  <c:v>3.5022097295833491E-3</c:v>
                </c:pt>
                <c:pt idx="19485">
                  <c:v>9.7119050981500869E-3</c:v>
                </c:pt>
                <c:pt idx="19486">
                  <c:v>1.9650448748230931E-4</c:v>
                </c:pt>
                <c:pt idx="19487">
                  <c:v>5.9889052417076726E-4</c:v>
                </c:pt>
                <c:pt idx="19488">
                  <c:v>5.0431785130792238E-2</c:v>
                </c:pt>
                <c:pt idx="19489">
                  <c:v>1.1321181931393752E-2</c:v>
                </c:pt>
                <c:pt idx="19490">
                  <c:v>2.82588257638711E-2</c:v>
                </c:pt>
                <c:pt idx="19491">
                  <c:v>2.5775638652351017E-2</c:v>
                </c:pt>
                <c:pt idx="19492">
                  <c:v>4.7820672478224795E-4</c:v>
                </c:pt>
                <c:pt idx="19493">
                  <c:v>1.1380400421497248E-3</c:v>
                </c:pt>
                <c:pt idx="19494">
                  <c:v>7.0136986301372389E-3</c:v>
                </c:pt>
                <c:pt idx="19495">
                  <c:v>3.412570507655358E-3</c:v>
                </c:pt>
                <c:pt idx="19496">
                  <c:v>1.5517032367494458E-5</c:v>
                </c:pt>
                <c:pt idx="19497">
                  <c:v>4.8166119594678422E-4</c:v>
                </c:pt>
                <c:pt idx="19498">
                  <c:v>6.4408731764104095E-3</c:v>
                </c:pt>
                <c:pt idx="19499">
                  <c:v>1.2639986610645298E-3</c:v>
                </c:pt>
                <c:pt idx="19500">
                  <c:v>9.063004589843663E-3</c:v>
                </c:pt>
                <c:pt idx="19501">
                  <c:v>1.0635034257081455E-2</c:v>
                </c:pt>
                <c:pt idx="19502">
                  <c:v>1.3612513612526605E-4</c:v>
                </c:pt>
                <c:pt idx="19503">
                  <c:v>2.6618118723383019E-3</c:v>
                </c:pt>
                <c:pt idx="19504">
                  <c:v>1.5470477999748978E-4</c:v>
                </c:pt>
                <c:pt idx="19505">
                  <c:v>5.2578999948140866E-6</c:v>
                </c:pt>
                <c:pt idx="19506">
                  <c:v>6.9634458461903081E-4</c:v>
                </c:pt>
                <c:pt idx="19507">
                  <c:v>4.8166119594678422E-4</c:v>
                </c:pt>
                <c:pt idx="19508">
                  <c:v>1.0635034257081455E-2</c:v>
                </c:pt>
                <c:pt idx="19509">
                  <c:v>3.1173826173826382E-3</c:v>
                </c:pt>
                <c:pt idx="19510">
                  <c:v>1.2487512487511664E-3</c:v>
                </c:pt>
                <c:pt idx="19511">
                  <c:v>2.1517697988286184E-2</c:v>
                </c:pt>
                <c:pt idx="19512">
                  <c:v>2.976190476190496E-3</c:v>
                </c:pt>
                <c:pt idx="19513">
                  <c:v>1.9357336430511073E-4</c:v>
                </c:pt>
                <c:pt idx="19514">
                  <c:v>6.5104166666679814E-4</c:v>
                </c:pt>
                <c:pt idx="19515">
                  <c:v>1.3227513227514738E-3</c:v>
                </c:pt>
                <c:pt idx="19516">
                  <c:v>8.9605734767043196E-4</c:v>
                </c:pt>
                <c:pt idx="19517">
                  <c:v>2.3437500000000038E-2</c:v>
                </c:pt>
                <c:pt idx="19518">
                  <c:v>1.0416666666666938E-2</c:v>
                </c:pt>
                <c:pt idx="19519">
                  <c:v>6.5104166666679814E-4</c:v>
                </c:pt>
                <c:pt idx="19520">
                  <c:v>6.5104166666679814E-4</c:v>
                </c:pt>
                <c:pt idx="19521">
                  <c:v>2.3437500000000038E-2</c:v>
                </c:pt>
                <c:pt idx="19522">
                  <c:v>2.976190476190496E-3</c:v>
                </c:pt>
                <c:pt idx="19523">
                  <c:v>1.2531328320802069E-3</c:v>
                </c:pt>
                <c:pt idx="19524">
                  <c:v>0</c:v>
                </c:pt>
                <c:pt idx="19525">
                  <c:v>4.3744531933532539E-4</c:v>
                </c:pt>
                <c:pt idx="19526">
                  <c:v>1.0835703643503729E-3</c:v>
                </c:pt>
                <c:pt idx="19527">
                  <c:v>1.3227513227514738E-3</c:v>
                </c:pt>
                <c:pt idx="19528">
                  <c:v>8.373921216782031E-3</c:v>
                </c:pt>
                <c:pt idx="19529">
                  <c:v>0</c:v>
                </c:pt>
                <c:pt idx="19530">
                  <c:v>6.5104166666679814E-4</c:v>
                </c:pt>
                <c:pt idx="19531">
                  <c:v>6.696428571428702E-3</c:v>
                </c:pt>
                <c:pt idx="19532">
                  <c:v>1.0416666666666938E-2</c:v>
                </c:pt>
                <c:pt idx="19533">
                  <c:v>1.0416666666666938E-2</c:v>
                </c:pt>
                <c:pt idx="19534">
                  <c:v>4.3744531933532539E-4</c:v>
                </c:pt>
                <c:pt idx="19535">
                  <c:v>1.0416666666666938E-2</c:v>
                </c:pt>
                <c:pt idx="19536">
                  <c:v>6.9991251093613586E-3</c:v>
                </c:pt>
                <c:pt idx="19537">
                  <c:v>2.1008403361343856E-3</c:v>
                </c:pt>
                <c:pt idx="19538">
                  <c:v>1.041666666666672E-2</c:v>
                </c:pt>
                <c:pt idx="19539">
                  <c:v>2.3437500000000038E-2</c:v>
                </c:pt>
                <c:pt idx="19540">
                  <c:v>8.8757396449705879E-3</c:v>
                </c:pt>
                <c:pt idx="19541">
                  <c:v>4.3744531933532539E-4</c:v>
                </c:pt>
                <c:pt idx="19542">
                  <c:v>5.0344462109168844E-3</c:v>
                </c:pt>
                <c:pt idx="19543">
                  <c:v>6.5104166666679814E-4</c:v>
                </c:pt>
                <c:pt idx="19544">
                  <c:v>5.1647811116577111E-3</c:v>
                </c:pt>
                <c:pt idx="19545">
                  <c:v>1.3227513227514738E-3</c:v>
                </c:pt>
                <c:pt idx="19546">
                  <c:v>1.0296789824349027E-2</c:v>
                </c:pt>
                <c:pt idx="19547">
                  <c:v>3.64145658263305E-2</c:v>
                </c:pt>
                <c:pt idx="19548">
                  <c:v>6.4370164939424619E-3</c:v>
                </c:pt>
                <c:pt idx="19549">
                  <c:v>1.1158594491927952E-2</c:v>
                </c:pt>
                <c:pt idx="19550">
                  <c:v>7.8928492049063674E-4</c:v>
                </c:pt>
                <c:pt idx="19551">
                  <c:v>7.8928492049063674E-4</c:v>
                </c:pt>
                <c:pt idx="19552">
                  <c:v>3.4958628841607574E-2</c:v>
                </c:pt>
                <c:pt idx="19553">
                  <c:v>1.6060232295200781E-3</c:v>
                </c:pt>
                <c:pt idx="19554">
                  <c:v>7.8928492049063674E-4</c:v>
                </c:pt>
                <c:pt idx="19555">
                  <c:v>7.8928492049063674E-4</c:v>
                </c:pt>
                <c:pt idx="19556">
                  <c:v>7.8928492049063674E-4</c:v>
                </c:pt>
                <c:pt idx="19557">
                  <c:v>7.8928492049063674E-4</c:v>
                </c:pt>
                <c:pt idx="19558">
                  <c:v>2.6186579378068751E-2</c:v>
                </c:pt>
                <c:pt idx="19559">
                  <c:v>8.1608389686073882E-2</c:v>
                </c:pt>
                <c:pt idx="19560">
                  <c:v>1.2013343130366956E-4</c:v>
                </c:pt>
                <c:pt idx="19561">
                  <c:v>9.7599063051048125E-6</c:v>
                </c:pt>
                <c:pt idx="19562">
                  <c:v>2.1979759014333574E-2</c:v>
                </c:pt>
                <c:pt idx="19563">
                  <c:v>1.6882183908046099E-2</c:v>
                </c:pt>
                <c:pt idx="19564">
                  <c:v>6.238859180035747E-3</c:v>
                </c:pt>
                <c:pt idx="19565">
                  <c:v>0</c:v>
                </c:pt>
                <c:pt idx="19566">
                  <c:v>2.3437500000000038E-2</c:v>
                </c:pt>
                <c:pt idx="19567">
                  <c:v>4.6599679627203775E-3</c:v>
                </c:pt>
                <c:pt idx="19568">
                  <c:v>6.5104166666679814E-4</c:v>
                </c:pt>
                <c:pt idx="19569">
                  <c:v>3.4722222222222398E-3</c:v>
                </c:pt>
                <c:pt idx="19570">
                  <c:v>6.5104166666679814E-4</c:v>
                </c:pt>
                <c:pt idx="19571">
                  <c:v>3.7810201162474708E-3</c:v>
                </c:pt>
                <c:pt idx="19572">
                  <c:v>3.8354086845466179E-2</c:v>
                </c:pt>
                <c:pt idx="19573">
                  <c:v>2.3437500000000038E-2</c:v>
                </c:pt>
                <c:pt idx="19574">
                  <c:v>6.0386473429951723E-2</c:v>
                </c:pt>
                <c:pt idx="19575">
                  <c:v>1.0416666666666938E-2</c:v>
                </c:pt>
                <c:pt idx="19576">
                  <c:v>4.4773391812864905E-3</c:v>
                </c:pt>
                <c:pt idx="19577">
                  <c:v>2.016129032257999E-3</c:v>
                </c:pt>
                <c:pt idx="19578">
                  <c:v>1.3227513227514738E-3</c:v>
                </c:pt>
                <c:pt idx="19579">
                  <c:v>1.0416666666666938E-2</c:v>
                </c:pt>
                <c:pt idx="19580">
                  <c:v>5.8479532163741655E-3</c:v>
                </c:pt>
                <c:pt idx="19581">
                  <c:v>6.9991251093613586E-3</c:v>
                </c:pt>
                <c:pt idx="19582">
                  <c:v>9.3440122044242471E-3</c:v>
                </c:pt>
                <c:pt idx="19583">
                  <c:v>1.1459129106187558E-3</c:v>
                </c:pt>
                <c:pt idx="19584">
                  <c:v>1.4236208672848024E-2</c:v>
                </c:pt>
                <c:pt idx="19585">
                  <c:v>1.0416666666666938E-2</c:v>
                </c:pt>
                <c:pt idx="19586">
                  <c:v>2.3437500000000038E-2</c:v>
                </c:pt>
                <c:pt idx="19587">
                  <c:v>1.0416666666666938E-2</c:v>
                </c:pt>
                <c:pt idx="19588">
                  <c:v>6.072106261857189E-4</c:v>
                </c:pt>
                <c:pt idx="19589">
                  <c:v>3.9215686274509456E-2</c:v>
                </c:pt>
                <c:pt idx="19590">
                  <c:v>1.8580121703853723E-2</c:v>
                </c:pt>
                <c:pt idx="19591">
                  <c:v>5.6381798002217509E-3</c:v>
                </c:pt>
                <c:pt idx="19592">
                  <c:v>7.9638009049770656E-3</c:v>
                </c:pt>
                <c:pt idx="19593">
                  <c:v>5.164992826397597E-4</c:v>
                </c:pt>
                <c:pt idx="19594">
                  <c:v>1.0967741935483678E-2</c:v>
                </c:pt>
                <c:pt idx="19595">
                  <c:v>1.6747404844290641E-2</c:v>
                </c:pt>
                <c:pt idx="19596">
                  <c:v>1.6747404844290641E-2</c:v>
                </c:pt>
                <c:pt idx="19597">
                  <c:v>1.0967741935483678E-2</c:v>
                </c:pt>
                <c:pt idx="19598">
                  <c:v>5.164992826397597E-4</c:v>
                </c:pt>
                <c:pt idx="19599">
                  <c:v>1.0181132652281242E-2</c:v>
                </c:pt>
                <c:pt idx="19600">
                  <c:v>8.5948945615980966E-3</c:v>
                </c:pt>
                <c:pt idx="19601">
                  <c:v>2.1791054252245895E-2</c:v>
                </c:pt>
                <c:pt idx="19602">
                  <c:v>7.2599296128709485E-3</c:v>
                </c:pt>
                <c:pt idx="19603">
                  <c:v>2.298243545915232E-3</c:v>
                </c:pt>
                <c:pt idx="19604">
                  <c:v>9.8395721925138542E-4</c:v>
                </c:pt>
                <c:pt idx="19605">
                  <c:v>2.5062896849167727E-3</c:v>
                </c:pt>
                <c:pt idx="19606">
                  <c:v>9.5466427433432352E-4</c:v>
                </c:pt>
                <c:pt idx="19607">
                  <c:v>4.8216007714561228E-2</c:v>
                </c:pt>
                <c:pt idx="19608">
                  <c:v>6.1377433535691776E-3</c:v>
                </c:pt>
                <c:pt idx="19609">
                  <c:v>3.399999999999994E-2</c:v>
                </c:pt>
                <c:pt idx="19610">
                  <c:v>1.6585365853658652E-2</c:v>
                </c:pt>
                <c:pt idx="19611">
                  <c:v>8.5139318885447332E-3</c:v>
                </c:pt>
                <c:pt idx="19612">
                  <c:v>2.5523429710866672E-3</c:v>
                </c:pt>
                <c:pt idx="19613">
                  <c:v>3.6501638778678987E-3</c:v>
                </c:pt>
                <c:pt idx="19614">
                  <c:v>3.2594021215044478E-3</c:v>
                </c:pt>
                <c:pt idx="19615">
                  <c:v>3.3702577660275094E-3</c:v>
                </c:pt>
                <c:pt idx="19616">
                  <c:v>1.0967741935483678E-2</c:v>
                </c:pt>
                <c:pt idx="19617">
                  <c:v>1.6806722689075213E-4</c:v>
                </c:pt>
                <c:pt idx="19618">
                  <c:v>1.7429193899756495E-4</c:v>
                </c:pt>
                <c:pt idx="19619">
                  <c:v>3.5868005738880875E-2</c:v>
                </c:pt>
                <c:pt idx="19620">
                  <c:v>1.0967741935483678E-2</c:v>
                </c:pt>
                <c:pt idx="19621">
                  <c:v>3.5868005738880875E-2</c:v>
                </c:pt>
                <c:pt idx="19622">
                  <c:v>6.072106261857189E-4</c:v>
                </c:pt>
                <c:pt idx="19623">
                  <c:v>1.7429193899756495E-4</c:v>
                </c:pt>
                <c:pt idx="19624">
                  <c:v>4.3744531933532539E-4</c:v>
                </c:pt>
                <c:pt idx="19625">
                  <c:v>2.4154589371982158E-3</c:v>
                </c:pt>
                <c:pt idx="19626">
                  <c:v>1.0416666666666938E-2</c:v>
                </c:pt>
                <c:pt idx="19627">
                  <c:v>1.0416666666666938E-2</c:v>
                </c:pt>
                <c:pt idx="19628">
                  <c:v>1.3888888888888959E-2</c:v>
                </c:pt>
                <c:pt idx="19629">
                  <c:v>2.66666666666668E-2</c:v>
                </c:pt>
                <c:pt idx="19630">
                  <c:v>2.06625683060109E-2</c:v>
                </c:pt>
                <c:pt idx="19631">
                  <c:v>1.6203703703703606E-2</c:v>
                </c:pt>
                <c:pt idx="19632">
                  <c:v>5.2053209947948076E-3</c:v>
                </c:pt>
                <c:pt idx="19633">
                  <c:v>5.9131477895781742E-3</c:v>
                </c:pt>
                <c:pt idx="19634">
                  <c:v>4.3744531933532539E-4</c:v>
                </c:pt>
                <c:pt idx="19635">
                  <c:v>5.485574969524596E-3</c:v>
                </c:pt>
                <c:pt idx="19636">
                  <c:v>1.3774104683197297E-3</c:v>
                </c:pt>
                <c:pt idx="19637">
                  <c:v>5.3146258503449497E-5</c:v>
                </c:pt>
                <c:pt idx="19638">
                  <c:v>1.0416666666666938E-2</c:v>
                </c:pt>
                <c:pt idx="19639">
                  <c:v>3.7940379403793946E-2</c:v>
                </c:pt>
                <c:pt idx="19640">
                  <c:v>4.3744531933532539E-4</c:v>
                </c:pt>
                <c:pt idx="19641">
                  <c:v>1.3831967213114787E-2</c:v>
                </c:pt>
                <c:pt idx="19642">
                  <c:v>1.0416666666666938E-2</c:v>
                </c:pt>
                <c:pt idx="19643">
                  <c:v>1.9185799319727918E-2</c:v>
                </c:pt>
                <c:pt idx="19644">
                  <c:v>6.553079947577196E-4</c:v>
                </c:pt>
                <c:pt idx="19645">
                  <c:v>1.3258820951128777E-2</c:v>
                </c:pt>
                <c:pt idx="19646">
                  <c:v>1.9357336430511073E-4</c:v>
                </c:pt>
                <c:pt idx="19647">
                  <c:v>5.7292910002387587E-3</c:v>
                </c:pt>
                <c:pt idx="19648">
                  <c:v>6.5104166666679814E-4</c:v>
                </c:pt>
                <c:pt idx="19649">
                  <c:v>6.5104166666679814E-4</c:v>
                </c:pt>
                <c:pt idx="19650">
                  <c:v>1.0416666666666938E-2</c:v>
                </c:pt>
                <c:pt idx="19651">
                  <c:v>9.7949188858280165E-3</c:v>
                </c:pt>
                <c:pt idx="19652">
                  <c:v>5.6818181818181941E-3</c:v>
                </c:pt>
                <c:pt idx="19653">
                  <c:v>2.7322404371585415E-3</c:v>
                </c:pt>
                <c:pt idx="19654">
                  <c:v>3.5433070866141662E-2</c:v>
                </c:pt>
                <c:pt idx="19655">
                  <c:v>6.9991251093613586E-3</c:v>
                </c:pt>
                <c:pt idx="19656">
                  <c:v>4.4611357687492768E-2</c:v>
                </c:pt>
                <c:pt idx="19657">
                  <c:v>4.4611357687492768E-2</c:v>
                </c:pt>
                <c:pt idx="19658">
                  <c:v>6.147540983606598E-3</c:v>
                </c:pt>
                <c:pt idx="19659">
                  <c:v>1.0416666666666938E-2</c:v>
                </c:pt>
                <c:pt idx="19660">
                  <c:v>2.1164021164021368E-2</c:v>
                </c:pt>
                <c:pt idx="19661">
                  <c:v>1.0976702508960743E-2</c:v>
                </c:pt>
                <c:pt idx="19662">
                  <c:v>3.5433070866141662E-2</c:v>
                </c:pt>
                <c:pt idx="19663">
                  <c:v>2.3011176857330399E-3</c:v>
                </c:pt>
                <c:pt idx="19664">
                  <c:v>7.3681135859432504E-3</c:v>
                </c:pt>
                <c:pt idx="19665">
                  <c:v>5.050155655482548E-2</c:v>
                </c:pt>
                <c:pt idx="19666">
                  <c:v>2.482993197278914E-2</c:v>
                </c:pt>
                <c:pt idx="19667">
                  <c:v>6.7095331283223577E-4</c:v>
                </c:pt>
                <c:pt idx="19668">
                  <c:v>2.482993197278914E-2</c:v>
                </c:pt>
                <c:pt idx="19669">
                  <c:v>2.482993197278914E-2</c:v>
                </c:pt>
                <c:pt idx="19670">
                  <c:v>1.6921837228042056E-2</c:v>
                </c:pt>
                <c:pt idx="19671">
                  <c:v>1.3646508057600418E-3</c:v>
                </c:pt>
                <c:pt idx="19672">
                  <c:v>6.1454293737771293E-4</c:v>
                </c:pt>
                <c:pt idx="19673">
                  <c:v>0</c:v>
                </c:pt>
                <c:pt idx="19674">
                  <c:v>1.1333914559720775E-2</c:v>
                </c:pt>
                <c:pt idx="19675">
                  <c:v>1.5622905233292128E-4</c:v>
                </c:pt>
                <c:pt idx="19676">
                  <c:v>1.6079158936301841E-2</c:v>
                </c:pt>
                <c:pt idx="19677">
                  <c:v>1.552106430155193E-2</c:v>
                </c:pt>
                <c:pt idx="19678">
                  <c:v>1.0635034257081455E-2</c:v>
                </c:pt>
                <c:pt idx="19679">
                  <c:v>1.6079158936301841E-2</c:v>
                </c:pt>
                <c:pt idx="19680">
                  <c:v>3.5256410256410152E-2</c:v>
                </c:pt>
                <c:pt idx="19681">
                  <c:v>2.3319200484554808E-2</c:v>
                </c:pt>
                <c:pt idx="19682">
                  <c:v>2.3319200484554808E-2</c:v>
                </c:pt>
                <c:pt idx="19683">
                  <c:v>1.0635034257081455E-2</c:v>
                </c:pt>
                <c:pt idx="19684">
                  <c:v>1.3230263085670955E-2</c:v>
                </c:pt>
                <c:pt idx="19685">
                  <c:v>1.0635034257081455E-2</c:v>
                </c:pt>
                <c:pt idx="19686">
                  <c:v>6.1454293737771293E-4</c:v>
                </c:pt>
                <c:pt idx="19687">
                  <c:v>1.6079158936301841E-2</c:v>
                </c:pt>
                <c:pt idx="19688">
                  <c:v>2.3319200484554808E-2</c:v>
                </c:pt>
                <c:pt idx="19689">
                  <c:v>7.1731748726660367E-4</c:v>
                </c:pt>
                <c:pt idx="19690">
                  <c:v>0.22475961538461534</c:v>
                </c:pt>
                <c:pt idx="19691">
                  <c:v>1.8038017882738511E-2</c:v>
                </c:pt>
                <c:pt idx="19692">
                  <c:v>1.6721346461307025E-2</c:v>
                </c:pt>
                <c:pt idx="19693">
                  <c:v>1.5915781830913204E-4</c:v>
                </c:pt>
                <c:pt idx="19694">
                  <c:v>7.4605451936872541E-2</c:v>
                </c:pt>
                <c:pt idx="19695">
                  <c:v>4.7535316922116981E-2</c:v>
                </c:pt>
                <c:pt idx="19696">
                  <c:v>2.4085224641037482E-2</c:v>
                </c:pt>
                <c:pt idx="19697">
                  <c:v>2.4085224641037482E-2</c:v>
                </c:pt>
                <c:pt idx="19698">
                  <c:v>0.44352941176470601</c:v>
                </c:pt>
                <c:pt idx="19699">
                  <c:v>2.0923076923076878E-2</c:v>
                </c:pt>
                <c:pt idx="19700">
                  <c:v>2.4085224641037482E-2</c:v>
                </c:pt>
                <c:pt idx="19701">
                  <c:v>1.0416666666666938E-2</c:v>
                </c:pt>
                <c:pt idx="19702">
                  <c:v>1.0416666666666938E-2</c:v>
                </c:pt>
                <c:pt idx="19703">
                  <c:v>6.5104166666679814E-4</c:v>
                </c:pt>
                <c:pt idx="19704">
                  <c:v>8.5365853658536536E-2</c:v>
                </c:pt>
                <c:pt idx="19705">
                  <c:v>3.5433070866141662E-2</c:v>
                </c:pt>
                <c:pt idx="19706">
                  <c:v>0.22566371681415917</c:v>
                </c:pt>
                <c:pt idx="19707">
                  <c:v>6.9991251093613586E-3</c:v>
                </c:pt>
                <c:pt idx="19708">
                  <c:v>6.6666666666668883E-3</c:v>
                </c:pt>
                <c:pt idx="19709">
                  <c:v>3.5433070866141662E-2</c:v>
                </c:pt>
                <c:pt idx="19710">
                  <c:v>1.0416666666666938E-2</c:v>
                </c:pt>
                <c:pt idx="19711">
                  <c:v>6.5104166666679814E-4</c:v>
                </c:pt>
                <c:pt idx="19712">
                  <c:v>6.5681444991790095E-3</c:v>
                </c:pt>
                <c:pt idx="19713">
                  <c:v>3.3579865512235848E-6</c:v>
                </c:pt>
                <c:pt idx="19714">
                  <c:v>1.0635034257081455E-2</c:v>
                </c:pt>
                <c:pt idx="19715">
                  <c:v>6.5852868241156682E-3</c:v>
                </c:pt>
                <c:pt idx="19716">
                  <c:v>2.3319200484554808E-2</c:v>
                </c:pt>
                <c:pt idx="19717">
                  <c:v>2.3319200484554808E-2</c:v>
                </c:pt>
                <c:pt idx="19718">
                  <c:v>1.0635034257081455E-2</c:v>
                </c:pt>
                <c:pt idx="19719">
                  <c:v>6.912845219296887E-3</c:v>
                </c:pt>
                <c:pt idx="19720">
                  <c:v>4.7384615384615261E-2</c:v>
                </c:pt>
                <c:pt idx="19721">
                  <c:v>4.7384615384615261E-2</c:v>
                </c:pt>
                <c:pt idx="19722">
                  <c:v>6.034027605676868E-4</c:v>
                </c:pt>
                <c:pt idx="19723">
                  <c:v>4.7384615384615261E-2</c:v>
                </c:pt>
                <c:pt idx="19724">
                  <c:v>3.2859412250514988E-3</c:v>
                </c:pt>
                <c:pt idx="19725">
                  <c:v>2.1610389610389521E-2</c:v>
                </c:pt>
                <c:pt idx="19726">
                  <c:v>6.4971319003575331E-3</c:v>
                </c:pt>
                <c:pt idx="19727">
                  <c:v>1.0635034257081455E-2</c:v>
                </c:pt>
                <c:pt idx="19728">
                  <c:v>1.0635034257081455E-2</c:v>
                </c:pt>
                <c:pt idx="19729">
                  <c:v>1.0635034257081455E-2</c:v>
                </c:pt>
                <c:pt idx="19730">
                  <c:v>1.3227513227514738E-3</c:v>
                </c:pt>
                <c:pt idx="19731">
                  <c:v>3.5076923076923019E-2</c:v>
                </c:pt>
                <c:pt idx="19732">
                  <c:v>3.64145658263305E-2</c:v>
                </c:pt>
                <c:pt idx="19733">
                  <c:v>0.3495798319327732</c:v>
                </c:pt>
                <c:pt idx="19734">
                  <c:v>0.12003968253968238</c:v>
                </c:pt>
                <c:pt idx="19735">
                  <c:v>1.3227513227514736E-3</c:v>
                </c:pt>
                <c:pt idx="19736">
                  <c:v>2.3437500000000038E-2</c:v>
                </c:pt>
                <c:pt idx="19737">
                  <c:v>7.2580645161290175E-2</c:v>
                </c:pt>
                <c:pt idx="19738">
                  <c:v>1.0416666666666938E-2</c:v>
                </c:pt>
                <c:pt idx="19739">
                  <c:v>6.147540983606598E-3</c:v>
                </c:pt>
                <c:pt idx="19740">
                  <c:v>1.5748031496063096E-2</c:v>
                </c:pt>
                <c:pt idx="19741">
                  <c:v>5.9999999999999928E-2</c:v>
                </c:pt>
                <c:pt idx="19742">
                  <c:v>5.9999999999999928E-2</c:v>
                </c:pt>
                <c:pt idx="19743">
                  <c:v>1.0416666666666938E-2</c:v>
                </c:pt>
                <c:pt idx="19744">
                  <c:v>3.5433070866141662E-2</c:v>
                </c:pt>
                <c:pt idx="19745">
                  <c:v>3.5433070866141662E-2</c:v>
                </c:pt>
                <c:pt idx="19746">
                  <c:v>0.43069306930693069</c:v>
                </c:pt>
                <c:pt idx="19747">
                  <c:v>0.16666666666666663</c:v>
                </c:pt>
                <c:pt idx="19748">
                  <c:v>4.3744531933532539E-4</c:v>
                </c:pt>
                <c:pt idx="19749">
                  <c:v>1.0416666666666938E-2</c:v>
                </c:pt>
                <c:pt idx="19750">
                  <c:v>8.8757396449705879E-3</c:v>
                </c:pt>
                <c:pt idx="19751">
                  <c:v>0.18358493840013879</c:v>
                </c:pt>
                <c:pt idx="19752">
                  <c:v>2.3437500000000038E-2</c:v>
                </c:pt>
                <c:pt idx="19753">
                  <c:v>5.9999999999999928E-2</c:v>
                </c:pt>
                <c:pt idx="19754">
                  <c:v>1.1206328279499017E-2</c:v>
                </c:pt>
                <c:pt idx="19755">
                  <c:v>8.1135902636217125E-6</c:v>
                </c:pt>
                <c:pt idx="19756">
                  <c:v>1.0967741935483678E-2</c:v>
                </c:pt>
                <c:pt idx="19757">
                  <c:v>6.072106261857189E-4</c:v>
                </c:pt>
                <c:pt idx="19758">
                  <c:v>1.0588235294115077E-3</c:v>
                </c:pt>
                <c:pt idx="19759">
                  <c:v>8.5365853658536536E-2</c:v>
                </c:pt>
                <c:pt idx="19760">
                  <c:v>2.1164021164021368E-2</c:v>
                </c:pt>
                <c:pt idx="19761">
                  <c:v>1.0416666666666938E-2</c:v>
                </c:pt>
                <c:pt idx="19762">
                  <c:v>6.5104166666679814E-4</c:v>
                </c:pt>
                <c:pt idx="19763">
                  <c:v>7.2580645161290175E-2</c:v>
                </c:pt>
                <c:pt idx="19764">
                  <c:v>6.9991251093613586E-3</c:v>
                </c:pt>
                <c:pt idx="19765">
                  <c:v>8.9605734767043196E-4</c:v>
                </c:pt>
                <c:pt idx="19766">
                  <c:v>7.204142262965737E-3</c:v>
                </c:pt>
                <c:pt idx="19767">
                  <c:v>2.542013098266659E-2</c:v>
                </c:pt>
                <c:pt idx="19768">
                  <c:v>4.815259437108195E-2</c:v>
                </c:pt>
                <c:pt idx="19769">
                  <c:v>6.8310152343768109E-4</c:v>
                </c:pt>
                <c:pt idx="19770">
                  <c:v>1.0513296227581837E-2</c:v>
                </c:pt>
                <c:pt idx="19771">
                  <c:v>0.24705882352941169</c:v>
                </c:pt>
                <c:pt idx="19772">
                  <c:v>1.0513296227581837E-2</c:v>
                </c:pt>
                <c:pt idx="19773">
                  <c:v>3.097173828881227E-3</c:v>
                </c:pt>
                <c:pt idx="19774">
                  <c:v>6.5104166666679814E-4</c:v>
                </c:pt>
                <c:pt idx="19775">
                  <c:v>1.0416666666666938E-2</c:v>
                </c:pt>
                <c:pt idx="19776">
                  <c:v>2.976190476190496E-3</c:v>
                </c:pt>
                <c:pt idx="19777">
                  <c:v>0.13440059568131046</c:v>
                </c:pt>
                <c:pt idx="19778">
                  <c:v>1.1093333333333358E-2</c:v>
                </c:pt>
                <c:pt idx="19779">
                  <c:v>4.3744531933532539E-4</c:v>
                </c:pt>
                <c:pt idx="19780">
                  <c:v>4.7348484848484876E-2</c:v>
                </c:pt>
                <c:pt idx="19781">
                  <c:v>6.5104166666679814E-4</c:v>
                </c:pt>
                <c:pt idx="19782">
                  <c:v>2.3437500000000038E-2</c:v>
                </c:pt>
                <c:pt idx="19783">
                  <c:v>1.1770244821086376E-4</c:v>
                </c:pt>
                <c:pt idx="19784">
                  <c:v>7.2580645161290175E-2</c:v>
                </c:pt>
                <c:pt idx="19785">
                  <c:v>5.7142857142857426E-2</c:v>
                </c:pt>
                <c:pt idx="19786">
                  <c:v>1.0416666666666938E-2</c:v>
                </c:pt>
                <c:pt idx="19787">
                  <c:v>2.3437500000000038E-2</c:v>
                </c:pt>
                <c:pt idx="19788">
                  <c:v>1.0416666666666938E-2</c:v>
                </c:pt>
                <c:pt idx="19789">
                  <c:v>6.5104166666679814E-4</c:v>
                </c:pt>
                <c:pt idx="19790">
                  <c:v>5.9318790662075457E-3</c:v>
                </c:pt>
                <c:pt idx="19791">
                  <c:v>2.5252525252525044E-2</c:v>
                </c:pt>
                <c:pt idx="19792">
                  <c:v>2.4008086934548555E-3</c:v>
                </c:pt>
                <c:pt idx="19793">
                  <c:v>2.976190476190496E-3</c:v>
                </c:pt>
                <c:pt idx="19794">
                  <c:v>7.4992347719621596E-3</c:v>
                </c:pt>
                <c:pt idx="19795">
                  <c:v>2.1739130434782719E-2</c:v>
                </c:pt>
                <c:pt idx="19796">
                  <c:v>2.3437500000000038E-2</c:v>
                </c:pt>
                <c:pt idx="19797">
                  <c:v>1.587301587301774E-3</c:v>
                </c:pt>
                <c:pt idx="19798">
                  <c:v>1.587301587301774E-3</c:v>
                </c:pt>
                <c:pt idx="19799">
                  <c:v>1.4336917562724075E-2</c:v>
                </c:pt>
                <c:pt idx="19800">
                  <c:v>1.0003306878307095E-2</c:v>
                </c:pt>
                <c:pt idx="19801">
                  <c:v>6.553079947577196E-4</c:v>
                </c:pt>
                <c:pt idx="19802">
                  <c:v>3.9062500000000104E-2</c:v>
                </c:pt>
                <c:pt idx="19803">
                  <c:v>1.0578512396694198E-2</c:v>
                </c:pt>
                <c:pt idx="19804">
                  <c:v>2.9898305084745634E-2</c:v>
                </c:pt>
                <c:pt idx="19805">
                  <c:v>3.1719219219220225E-4</c:v>
                </c:pt>
                <c:pt idx="19806">
                  <c:v>5.6246677299309367E-3</c:v>
                </c:pt>
                <c:pt idx="19807">
                  <c:v>1.6000000000000229E-2</c:v>
                </c:pt>
                <c:pt idx="19808">
                  <c:v>8.3677685950401127E-4</c:v>
                </c:pt>
                <c:pt idx="19809">
                  <c:v>1.0578512396694198E-2</c:v>
                </c:pt>
                <c:pt idx="19810">
                  <c:v>2.77836134453806E-3</c:v>
                </c:pt>
                <c:pt idx="19811">
                  <c:v>1.1753950633408203E-3</c:v>
                </c:pt>
                <c:pt idx="19812">
                  <c:v>6.7476383265857292E-3</c:v>
                </c:pt>
                <c:pt idx="19813">
                  <c:v>1.0860484544695154E-2</c:v>
                </c:pt>
                <c:pt idx="19814">
                  <c:v>1.0860484544695154E-2</c:v>
                </c:pt>
                <c:pt idx="19815">
                  <c:v>1.874343979607147E-2</c:v>
                </c:pt>
                <c:pt idx="19816">
                  <c:v>6.426322215792612E-5</c:v>
                </c:pt>
                <c:pt idx="19817">
                  <c:v>1.0860484544695154E-2</c:v>
                </c:pt>
                <c:pt idx="19818">
                  <c:v>4.6847888953152249E-2</c:v>
                </c:pt>
                <c:pt idx="19819">
                  <c:v>3.7020015493114553E-2</c:v>
                </c:pt>
                <c:pt idx="19820">
                  <c:v>2.4922877540042295E-4</c:v>
                </c:pt>
                <c:pt idx="19821">
                  <c:v>6.6974525214838791E-3</c:v>
                </c:pt>
                <c:pt idx="19822">
                  <c:v>1.2024303522104253E-6</c:v>
                </c:pt>
                <c:pt idx="19823">
                  <c:v>1.3733628890111262E-4</c:v>
                </c:pt>
                <c:pt idx="19824">
                  <c:v>1.4196329985803789E-3</c:v>
                </c:pt>
                <c:pt idx="19825">
                  <c:v>5.8775292910472465E-3</c:v>
                </c:pt>
                <c:pt idx="19826">
                  <c:v>6.1912512172000213E-4</c:v>
                </c:pt>
                <c:pt idx="19827">
                  <c:v>6.7476383265856772E-3</c:v>
                </c:pt>
                <c:pt idx="19828">
                  <c:v>5.9412132582864305E-2</c:v>
                </c:pt>
                <c:pt idx="19829">
                  <c:v>1.3188773759692579E-2</c:v>
                </c:pt>
                <c:pt idx="19830">
                  <c:v>5.8312481878027367E-3</c:v>
                </c:pt>
                <c:pt idx="19831">
                  <c:v>5.9412132582864305E-2</c:v>
                </c:pt>
                <c:pt idx="19832">
                  <c:v>1.0860484544695154E-2</c:v>
                </c:pt>
                <c:pt idx="19833">
                  <c:v>4.0472289548156487E-2</c:v>
                </c:pt>
                <c:pt idx="19834">
                  <c:v>9.0912236661226588E-4</c:v>
                </c:pt>
                <c:pt idx="19835">
                  <c:v>9.0912236661226588E-4</c:v>
                </c:pt>
                <c:pt idx="19836">
                  <c:v>1.0860484544695154E-2</c:v>
                </c:pt>
                <c:pt idx="19837">
                  <c:v>6.840455568035863E-4</c:v>
                </c:pt>
                <c:pt idx="19838">
                  <c:v>6.9489664631366141E-3</c:v>
                </c:pt>
                <c:pt idx="19839">
                  <c:v>2.482993197278914E-2</c:v>
                </c:pt>
                <c:pt idx="19840">
                  <c:v>7.3681135859432504E-3</c:v>
                </c:pt>
                <c:pt idx="19841">
                  <c:v>8.456787609349227E-2</c:v>
                </c:pt>
                <c:pt idx="19842">
                  <c:v>5.050155655482548E-2</c:v>
                </c:pt>
                <c:pt idx="19843">
                  <c:v>1.4719745424016514E-2</c:v>
                </c:pt>
                <c:pt idx="19844">
                  <c:v>6.7095331283223577E-4</c:v>
                </c:pt>
                <c:pt idx="19845">
                  <c:v>1.8371340708508353E-4</c:v>
                </c:pt>
                <c:pt idx="19846">
                  <c:v>2.7230248085737121E-4</c:v>
                </c:pt>
                <c:pt idx="19847">
                  <c:v>2.7230248085737121E-4</c:v>
                </c:pt>
                <c:pt idx="19848">
                  <c:v>1.1187214611872319E-2</c:v>
                </c:pt>
                <c:pt idx="19849">
                  <c:v>9.1285546876229457E-4</c:v>
                </c:pt>
                <c:pt idx="19850">
                  <c:v>5.1175130069548366E-3</c:v>
                </c:pt>
                <c:pt idx="19851">
                  <c:v>1.1697302458820646E-2</c:v>
                </c:pt>
                <c:pt idx="19852">
                  <c:v>1.3146343968789298E-2</c:v>
                </c:pt>
                <c:pt idx="19853">
                  <c:v>1.4084507042253716E-2</c:v>
                </c:pt>
                <c:pt idx="19854">
                  <c:v>2.7606633590361977E-2</c:v>
                </c:pt>
                <c:pt idx="19855">
                  <c:v>1.4538357967353033E-2</c:v>
                </c:pt>
                <c:pt idx="19856">
                  <c:v>1.7695919104369871E-2</c:v>
                </c:pt>
                <c:pt idx="19857">
                  <c:v>1.8305320645678762E-3</c:v>
                </c:pt>
                <c:pt idx="19858">
                  <c:v>3.2568627333478407E-2</c:v>
                </c:pt>
                <c:pt idx="19859">
                  <c:v>5.8949337672503665E-4</c:v>
                </c:pt>
                <c:pt idx="19860">
                  <c:v>1.6045640934213973E-3</c:v>
                </c:pt>
                <c:pt idx="19861">
                  <c:v>4.1062702747142665E-5</c:v>
                </c:pt>
                <c:pt idx="19862">
                  <c:v>3.7153322867608599E-2</c:v>
                </c:pt>
                <c:pt idx="19863">
                  <c:v>6.1032626100452174E-3</c:v>
                </c:pt>
                <c:pt idx="19864">
                  <c:v>1.1697302458820646E-2</c:v>
                </c:pt>
                <c:pt idx="19865">
                  <c:v>3.1723122058445472E-3</c:v>
                </c:pt>
                <c:pt idx="19866">
                  <c:v>1.1529494426878849E-2</c:v>
                </c:pt>
                <c:pt idx="19867">
                  <c:v>1.5855428349082049E-2</c:v>
                </c:pt>
                <c:pt idx="19868">
                  <c:v>2.455897613282591E-2</c:v>
                </c:pt>
                <c:pt idx="19869">
                  <c:v>9.6876103325761864E-3</c:v>
                </c:pt>
                <c:pt idx="19870">
                  <c:v>7.0165062818229457E-2</c:v>
                </c:pt>
                <c:pt idx="19871">
                  <c:v>1.7695919104369871E-2</c:v>
                </c:pt>
                <c:pt idx="19872">
                  <c:v>6.6110951422822849E-3</c:v>
                </c:pt>
                <c:pt idx="19873">
                  <c:v>4.9964813511611653E-2</c:v>
                </c:pt>
                <c:pt idx="19874">
                  <c:v>5.7836899942167346E-4</c:v>
                </c:pt>
                <c:pt idx="19875">
                  <c:v>8.6669665617036019E-3</c:v>
                </c:pt>
                <c:pt idx="19876">
                  <c:v>1.0840468131236701E-3</c:v>
                </c:pt>
                <c:pt idx="19877">
                  <c:v>7.1689542806360456E-3</c:v>
                </c:pt>
                <c:pt idx="19878">
                  <c:v>3.3468316169553776E-3</c:v>
                </c:pt>
                <c:pt idx="19879">
                  <c:v>1.0840468131236701E-3</c:v>
                </c:pt>
                <c:pt idx="19880">
                  <c:v>5.29014844804351E-4</c:v>
                </c:pt>
                <c:pt idx="19881">
                  <c:v>1.5802533629358694E-2</c:v>
                </c:pt>
                <c:pt idx="19882">
                  <c:v>1.0840468131236701E-3</c:v>
                </c:pt>
                <c:pt idx="19883">
                  <c:v>2.1517697988286184E-2</c:v>
                </c:pt>
                <c:pt idx="19884">
                  <c:v>1.0416666666666938E-2</c:v>
                </c:pt>
                <c:pt idx="19885">
                  <c:v>4.3744531933532539E-4</c:v>
                </c:pt>
                <c:pt idx="19886">
                  <c:v>4.6770804786699621E-2</c:v>
                </c:pt>
                <c:pt idx="19887">
                  <c:v>1.5748031496063096E-2</c:v>
                </c:pt>
                <c:pt idx="19888">
                  <c:v>1.0416666666666905E-2</c:v>
                </c:pt>
                <c:pt idx="19889">
                  <c:v>1.5748031496063096E-2</c:v>
                </c:pt>
                <c:pt idx="19890">
                  <c:v>1.0416666666666938E-2</c:v>
                </c:pt>
                <c:pt idx="19891">
                  <c:v>2.3437500000000038E-2</c:v>
                </c:pt>
                <c:pt idx="19892">
                  <c:v>2.3437500000000038E-2</c:v>
                </c:pt>
                <c:pt idx="19893">
                  <c:v>2.3437500000000038E-2</c:v>
                </c:pt>
                <c:pt idx="19894">
                  <c:v>4.3744531933532539E-4</c:v>
                </c:pt>
                <c:pt idx="19895">
                  <c:v>2.3437500000000038E-2</c:v>
                </c:pt>
                <c:pt idx="19896">
                  <c:v>3.5433070866141662E-2</c:v>
                </c:pt>
                <c:pt idx="19897">
                  <c:v>2.3437500000000038E-2</c:v>
                </c:pt>
                <c:pt idx="19898">
                  <c:v>6.6374476822237904E-2</c:v>
                </c:pt>
                <c:pt idx="19899">
                  <c:v>5.8267895755092829E-2</c:v>
                </c:pt>
                <c:pt idx="19900">
                  <c:v>2.9605263157894548E-2</c:v>
                </c:pt>
                <c:pt idx="19901">
                  <c:v>8.1487140310670062E-3</c:v>
                </c:pt>
                <c:pt idx="19902">
                  <c:v>1.1459129106187558E-3</c:v>
                </c:pt>
                <c:pt idx="19903">
                  <c:v>5.3907154949655632E-3</c:v>
                </c:pt>
                <c:pt idx="19904">
                  <c:v>3.9447731755426251E-3</c:v>
                </c:pt>
                <c:pt idx="19905">
                  <c:v>2.016129032257999E-3</c:v>
                </c:pt>
                <c:pt idx="19906">
                  <c:v>8.9605734767043196E-4</c:v>
                </c:pt>
                <c:pt idx="19907">
                  <c:v>8.8757396449705879E-3</c:v>
                </c:pt>
                <c:pt idx="19908">
                  <c:v>1.5748031496063096E-2</c:v>
                </c:pt>
                <c:pt idx="19909">
                  <c:v>1.0416666666666938E-2</c:v>
                </c:pt>
                <c:pt idx="19910">
                  <c:v>7.9529396299579734E-4</c:v>
                </c:pt>
                <c:pt idx="19911">
                  <c:v>4.9975911610640221E-5</c:v>
                </c:pt>
                <c:pt idx="19912">
                  <c:v>5.3274693620360509E-3</c:v>
                </c:pt>
                <c:pt idx="19913">
                  <c:v>1.7357016880826397E-2</c:v>
                </c:pt>
                <c:pt idx="19914">
                  <c:v>1.3527350334073086E-2</c:v>
                </c:pt>
                <c:pt idx="19915">
                  <c:v>1.3527350334073086E-2</c:v>
                </c:pt>
                <c:pt idx="19916">
                  <c:v>4.7935587761674746E-2</c:v>
                </c:pt>
                <c:pt idx="19917">
                  <c:v>1.0710382513660976E-2</c:v>
                </c:pt>
                <c:pt idx="19918">
                  <c:v>1.5328798185941128E-2</c:v>
                </c:pt>
                <c:pt idx="19919">
                  <c:v>2.5092004014720729E-2</c:v>
                </c:pt>
                <c:pt idx="19920">
                  <c:v>2.1589564446706745E-3</c:v>
                </c:pt>
                <c:pt idx="19921">
                  <c:v>1.0710382513660976E-2</c:v>
                </c:pt>
                <c:pt idx="19922">
                  <c:v>1.1107267765863372E-2</c:v>
                </c:pt>
                <c:pt idx="19923">
                  <c:v>7.7775285938553023E-3</c:v>
                </c:pt>
                <c:pt idx="19924">
                  <c:v>1.619834710743815E-2</c:v>
                </c:pt>
                <c:pt idx="19925">
                  <c:v>1.0710382513660976E-2</c:v>
                </c:pt>
                <c:pt idx="19926">
                  <c:v>1.1728829462813009E-4</c:v>
                </c:pt>
                <c:pt idx="19927">
                  <c:v>1.2517006802722538E-3</c:v>
                </c:pt>
                <c:pt idx="19928">
                  <c:v>7.6467832311989019E-3</c:v>
                </c:pt>
                <c:pt idx="19929">
                  <c:v>5.5552905636378578E-3</c:v>
                </c:pt>
                <c:pt idx="19930">
                  <c:v>1.5682385948729803E-2</c:v>
                </c:pt>
                <c:pt idx="19931">
                  <c:v>1.7638483965011843E-3</c:v>
                </c:pt>
                <c:pt idx="19932">
                  <c:v>1.619834710743815E-2</c:v>
                </c:pt>
                <c:pt idx="19933">
                  <c:v>7.5387532061990247E-4</c:v>
                </c:pt>
                <c:pt idx="19934">
                  <c:v>2.5092004014720729E-2</c:v>
                </c:pt>
                <c:pt idx="19935">
                  <c:v>2.5092004014720729E-2</c:v>
                </c:pt>
                <c:pt idx="19936">
                  <c:v>4.115932087204765E-6</c:v>
                </c:pt>
                <c:pt idx="19937">
                  <c:v>4.0477011399885483E-4</c:v>
                </c:pt>
                <c:pt idx="19938">
                  <c:v>1.0967741935483678E-2</c:v>
                </c:pt>
                <c:pt idx="19939">
                  <c:v>6.072106261857189E-4</c:v>
                </c:pt>
                <c:pt idx="19940">
                  <c:v>8.1135902636217125E-6</c:v>
                </c:pt>
                <c:pt idx="19941">
                  <c:v>2.2295081967213057E-2</c:v>
                </c:pt>
                <c:pt idx="19942">
                  <c:v>3.5868005738880875E-2</c:v>
                </c:pt>
                <c:pt idx="19943">
                  <c:v>6.6176470588233758E-3</c:v>
                </c:pt>
                <c:pt idx="19944">
                  <c:v>1.2718600953917711E-5</c:v>
                </c:pt>
                <c:pt idx="19945">
                  <c:v>6.5376762275156826E-3</c:v>
                </c:pt>
                <c:pt idx="19946">
                  <c:v>6.7567093328218279E-3</c:v>
                </c:pt>
                <c:pt idx="19947">
                  <c:v>2.433563607538112E-3</c:v>
                </c:pt>
                <c:pt idx="19948">
                  <c:v>2.433563607538112E-3</c:v>
                </c:pt>
                <c:pt idx="19949">
                  <c:v>3.5849139657944767E-4</c:v>
                </c:pt>
                <c:pt idx="19950">
                  <c:v>1.3530116577637242E-2</c:v>
                </c:pt>
                <c:pt idx="19951">
                  <c:v>3.5099761027836563E-3</c:v>
                </c:pt>
                <c:pt idx="19952">
                  <c:v>4.7506840985101851E-3</c:v>
                </c:pt>
                <c:pt idx="19953">
                  <c:v>6.912845219296887E-3</c:v>
                </c:pt>
                <c:pt idx="19954">
                  <c:v>2.2096324727905029E-3</c:v>
                </c:pt>
                <c:pt idx="19955">
                  <c:v>4.2337853839450722E-3</c:v>
                </c:pt>
                <c:pt idx="19956">
                  <c:v>4.8166119594678422E-4</c:v>
                </c:pt>
                <c:pt idx="19957">
                  <c:v>9.7902097902097918E-2</c:v>
                </c:pt>
                <c:pt idx="19958">
                  <c:v>9.8681805998884634E-4</c:v>
                </c:pt>
                <c:pt idx="19959">
                  <c:v>9.8681805998884634E-4</c:v>
                </c:pt>
                <c:pt idx="19960">
                  <c:v>5.3485616947155458E-2</c:v>
                </c:pt>
                <c:pt idx="19961">
                  <c:v>4.8166119594678422E-4</c:v>
                </c:pt>
                <c:pt idx="19962">
                  <c:v>1.0635034257081455E-2</c:v>
                </c:pt>
                <c:pt idx="19963">
                  <c:v>1.0585135585135562E-2</c:v>
                </c:pt>
                <c:pt idx="19964">
                  <c:v>1.5664515664515603E-2</c:v>
                </c:pt>
                <c:pt idx="19965">
                  <c:v>1.6087516087530656E-4</c:v>
                </c:pt>
                <c:pt idx="19966">
                  <c:v>8.2236842105260497E-4</c:v>
                </c:pt>
                <c:pt idx="19967">
                  <c:v>6.1218243036437225E-4</c:v>
                </c:pt>
                <c:pt idx="19968">
                  <c:v>6.6666666666667001E-3</c:v>
                </c:pt>
                <c:pt idx="19969">
                  <c:v>2.976190476190496E-3</c:v>
                </c:pt>
                <c:pt idx="19970">
                  <c:v>3.6525974025975378E-3</c:v>
                </c:pt>
                <c:pt idx="19971">
                  <c:v>6.5104166666679814E-4</c:v>
                </c:pt>
                <c:pt idx="19972">
                  <c:v>5.5555555555555448E-2</c:v>
                </c:pt>
                <c:pt idx="19973">
                  <c:v>6.6666666666668883E-3</c:v>
                </c:pt>
                <c:pt idx="19974">
                  <c:v>4.6908828482079157E-3</c:v>
                </c:pt>
                <c:pt idx="19975">
                  <c:v>2.976190476190496E-3</c:v>
                </c:pt>
                <c:pt idx="19976">
                  <c:v>1.5748031496063096E-2</c:v>
                </c:pt>
                <c:pt idx="19977">
                  <c:v>2.3437500000000038E-2</c:v>
                </c:pt>
                <c:pt idx="19978">
                  <c:v>2.3437500000000038E-2</c:v>
                </c:pt>
                <c:pt idx="19979">
                  <c:v>6.5104166666679814E-4</c:v>
                </c:pt>
                <c:pt idx="19980">
                  <c:v>6.6666666666668883E-3</c:v>
                </c:pt>
                <c:pt idx="19981">
                  <c:v>1.0416666666666938E-2</c:v>
                </c:pt>
                <c:pt idx="19982">
                  <c:v>6.5104166666679814E-4</c:v>
                </c:pt>
                <c:pt idx="19983">
                  <c:v>3.2968702522029915E-2</c:v>
                </c:pt>
                <c:pt idx="19984">
                  <c:v>6.6666666666667001E-3</c:v>
                </c:pt>
                <c:pt idx="19985">
                  <c:v>1.5748031496063096E-2</c:v>
                </c:pt>
                <c:pt idx="19986">
                  <c:v>3.3469945355191169E-2</c:v>
                </c:pt>
                <c:pt idx="19987">
                  <c:v>0</c:v>
                </c:pt>
                <c:pt idx="19988">
                  <c:v>1.0976702508960743E-2</c:v>
                </c:pt>
                <c:pt idx="19989">
                  <c:v>6.9686411149826252E-3</c:v>
                </c:pt>
                <c:pt idx="19990">
                  <c:v>6.6666666666667001E-3</c:v>
                </c:pt>
                <c:pt idx="19991">
                  <c:v>4.3744531933532539E-4</c:v>
                </c:pt>
                <c:pt idx="19992">
                  <c:v>1.7210144927536388E-2</c:v>
                </c:pt>
                <c:pt idx="19993">
                  <c:v>6.5104166666679814E-4</c:v>
                </c:pt>
                <c:pt idx="19994">
                  <c:v>6.6666666666668883E-3</c:v>
                </c:pt>
                <c:pt idx="19995">
                  <c:v>6.5104166666679814E-4</c:v>
                </c:pt>
                <c:pt idx="19996">
                  <c:v>3.5433070866141662E-2</c:v>
                </c:pt>
                <c:pt idx="19997">
                  <c:v>1.3227513227514738E-3</c:v>
                </c:pt>
                <c:pt idx="19998">
                  <c:v>1.6203703703703606E-2</c:v>
                </c:pt>
                <c:pt idx="19999">
                  <c:v>2.3437500000000038E-2</c:v>
                </c:pt>
                <c:pt idx="20000">
                  <c:v>3.8657171922685717E-2</c:v>
                </c:pt>
                <c:pt idx="20001">
                  <c:v>9.7949188858280165E-3</c:v>
                </c:pt>
                <c:pt idx="20002">
                  <c:v>9.5338983050847672E-3</c:v>
                </c:pt>
                <c:pt idx="20003">
                  <c:v>2.7415143603133036E-2</c:v>
                </c:pt>
                <c:pt idx="20004">
                  <c:v>6.5104166666679814E-4</c:v>
                </c:pt>
                <c:pt idx="20005">
                  <c:v>6.1218243036437225E-4</c:v>
                </c:pt>
                <c:pt idx="20006">
                  <c:v>6.5104166666679814E-4</c:v>
                </c:pt>
                <c:pt idx="20007">
                  <c:v>3.8461538461538367E-2</c:v>
                </c:pt>
                <c:pt idx="20008">
                  <c:v>3.5433070866141662E-2</c:v>
                </c:pt>
                <c:pt idx="20009">
                  <c:v>4.3744531933532539E-4</c:v>
                </c:pt>
                <c:pt idx="20010">
                  <c:v>1.3227513227514738E-3</c:v>
                </c:pt>
                <c:pt idx="20011">
                  <c:v>3.8558151218286797E-2</c:v>
                </c:pt>
                <c:pt idx="20012">
                  <c:v>6.5104166666679814E-4</c:v>
                </c:pt>
                <c:pt idx="20013">
                  <c:v>7.7775648124487904E-3</c:v>
                </c:pt>
                <c:pt idx="20014">
                  <c:v>1.3688482216707933E-2</c:v>
                </c:pt>
                <c:pt idx="20015">
                  <c:v>4.6904315196997975E-2</c:v>
                </c:pt>
                <c:pt idx="20016">
                  <c:v>7.2540600991928439E-2</c:v>
                </c:pt>
                <c:pt idx="20017">
                  <c:v>4.6904315196997975E-2</c:v>
                </c:pt>
                <c:pt idx="20018">
                  <c:v>1.5821868763052263E-4</c:v>
                </c:pt>
                <c:pt idx="20019">
                  <c:v>2.3076923076923002E-2</c:v>
                </c:pt>
                <c:pt idx="20020">
                  <c:v>2.3076923076923002E-2</c:v>
                </c:pt>
                <c:pt idx="20021">
                  <c:v>2.3076923076923002E-2</c:v>
                </c:pt>
                <c:pt idx="20022">
                  <c:v>5.4256410256409051E-4</c:v>
                </c:pt>
                <c:pt idx="20023">
                  <c:v>4.9450549450631975E-5</c:v>
                </c:pt>
                <c:pt idx="20024">
                  <c:v>3.69352869352886E-3</c:v>
                </c:pt>
                <c:pt idx="20025">
                  <c:v>4.8832139520397725E-3</c:v>
                </c:pt>
                <c:pt idx="20026">
                  <c:v>2.2482348569440729E-5</c:v>
                </c:pt>
                <c:pt idx="20027">
                  <c:v>1.1027725661870622E-3</c:v>
                </c:pt>
                <c:pt idx="20028">
                  <c:v>3.5433070866141662E-2</c:v>
                </c:pt>
                <c:pt idx="20029">
                  <c:v>2.976190476190496E-3</c:v>
                </c:pt>
                <c:pt idx="20030">
                  <c:v>7.1123755334290457E-4</c:v>
                </c:pt>
                <c:pt idx="20031">
                  <c:v>0.15904815904815897</c:v>
                </c:pt>
                <c:pt idx="20032">
                  <c:v>4.8166119594678422E-4</c:v>
                </c:pt>
                <c:pt idx="20033">
                  <c:v>1.4388488293783672E-2</c:v>
                </c:pt>
                <c:pt idx="20034">
                  <c:v>7.7345537757437008E-2</c:v>
                </c:pt>
                <c:pt idx="20035">
                  <c:v>5.29014844804351E-4</c:v>
                </c:pt>
                <c:pt idx="20036">
                  <c:v>7.2776702067319898E-2</c:v>
                </c:pt>
                <c:pt idx="20037">
                  <c:v>2.2071307300509393E-2</c:v>
                </c:pt>
                <c:pt idx="20038">
                  <c:v>2.3199023199023172E-2</c:v>
                </c:pt>
                <c:pt idx="20039">
                  <c:v>4.7146401985111608E-2</c:v>
                </c:pt>
                <c:pt idx="20040">
                  <c:v>1.0618552414218083E-2</c:v>
                </c:pt>
                <c:pt idx="20041">
                  <c:v>7.1689542806360456E-3</c:v>
                </c:pt>
                <c:pt idx="20042">
                  <c:v>5.7004134403515178E-2</c:v>
                </c:pt>
                <c:pt idx="20043">
                  <c:v>6.9991251093613586E-3</c:v>
                </c:pt>
                <c:pt idx="20044">
                  <c:v>6.5104166666679814E-4</c:v>
                </c:pt>
                <c:pt idx="20045">
                  <c:v>3.0991735537190834E-3</c:v>
                </c:pt>
                <c:pt idx="20046">
                  <c:v>1.8478705978705857E-2</c:v>
                </c:pt>
                <c:pt idx="20047">
                  <c:v>1.6393442622950921E-2</c:v>
                </c:pt>
                <c:pt idx="20048">
                  <c:v>2.5488972118184474E-3</c:v>
                </c:pt>
                <c:pt idx="20049">
                  <c:v>2.0972436226673699E-3</c:v>
                </c:pt>
                <c:pt idx="20050">
                  <c:v>2.2988505747126374E-2</c:v>
                </c:pt>
                <c:pt idx="20051">
                  <c:v>2.6186579378068668E-2</c:v>
                </c:pt>
                <c:pt idx="20052">
                  <c:v>1.0513296227581837E-2</c:v>
                </c:pt>
                <c:pt idx="20053">
                  <c:v>2.3965141612200407E-2</c:v>
                </c:pt>
                <c:pt idx="20054">
                  <c:v>1.0513296227581837E-2</c:v>
                </c:pt>
                <c:pt idx="20055">
                  <c:v>6.8310152343768109E-4</c:v>
                </c:pt>
                <c:pt idx="20056">
                  <c:v>2.3965141612200407E-2</c:v>
                </c:pt>
                <c:pt idx="20057">
                  <c:v>1.0513296227581837E-2</c:v>
                </c:pt>
                <c:pt idx="20058">
                  <c:v>2.3444350155509448E-2</c:v>
                </c:pt>
                <c:pt idx="20059">
                  <c:v>7.6916188350861312E-3</c:v>
                </c:pt>
                <c:pt idx="20060">
                  <c:v>6.6788450377179901E-4</c:v>
                </c:pt>
                <c:pt idx="20061">
                  <c:v>1.0513296227581837E-2</c:v>
                </c:pt>
                <c:pt idx="20062">
                  <c:v>1.0513296227581837E-2</c:v>
                </c:pt>
                <c:pt idx="20063">
                  <c:v>4.5624513398224457E-3</c:v>
                </c:pt>
                <c:pt idx="20064">
                  <c:v>1.5555062150251884E-2</c:v>
                </c:pt>
                <c:pt idx="20065">
                  <c:v>1.3939806409473557E-2</c:v>
                </c:pt>
                <c:pt idx="20066">
                  <c:v>1.0513296227581837E-2</c:v>
                </c:pt>
                <c:pt idx="20067">
                  <c:v>1.3882385798893663E-3</c:v>
                </c:pt>
                <c:pt idx="20068">
                  <c:v>6.6783845836930486E-3</c:v>
                </c:pt>
                <c:pt idx="20069">
                  <c:v>6.1454293737771293E-4</c:v>
                </c:pt>
                <c:pt idx="20070">
                  <c:v>2.2355329634566692E-3</c:v>
                </c:pt>
                <c:pt idx="20071">
                  <c:v>1.4655279361161776E-2</c:v>
                </c:pt>
                <c:pt idx="20072">
                  <c:v>2.1698342979342849E-4</c:v>
                </c:pt>
                <c:pt idx="20073">
                  <c:v>4.8166119594678422E-4</c:v>
                </c:pt>
                <c:pt idx="20074">
                  <c:v>0.12443438914027134</c:v>
                </c:pt>
                <c:pt idx="20075">
                  <c:v>1.0837376908805698E-2</c:v>
                </c:pt>
                <c:pt idx="20076">
                  <c:v>1.0179294389820967E-2</c:v>
                </c:pt>
                <c:pt idx="20077">
                  <c:v>6.4971319003575331E-3</c:v>
                </c:pt>
                <c:pt idx="20078">
                  <c:v>6.4408731764104095E-3</c:v>
                </c:pt>
                <c:pt idx="20079">
                  <c:v>3.776058302252458E-2</c:v>
                </c:pt>
                <c:pt idx="20080">
                  <c:v>2.3319200484554808E-2</c:v>
                </c:pt>
                <c:pt idx="20081">
                  <c:v>6.5104166666679814E-4</c:v>
                </c:pt>
                <c:pt idx="20082">
                  <c:v>1.3227513227514738E-3</c:v>
                </c:pt>
                <c:pt idx="20083">
                  <c:v>7.5900829731773881E-2</c:v>
                </c:pt>
                <c:pt idx="20084">
                  <c:v>4.870335230866546E-2</c:v>
                </c:pt>
                <c:pt idx="20085">
                  <c:v>7.9695177734394017E-3</c:v>
                </c:pt>
                <c:pt idx="20086">
                  <c:v>6.5104166666679814E-4</c:v>
                </c:pt>
                <c:pt idx="20087">
                  <c:v>2.3437500000000038E-2</c:v>
                </c:pt>
                <c:pt idx="20088">
                  <c:v>6.6666666666667001E-3</c:v>
                </c:pt>
                <c:pt idx="20089">
                  <c:v>2.5322671156004718E-2</c:v>
                </c:pt>
                <c:pt idx="20090">
                  <c:v>2.3437500000000038E-2</c:v>
                </c:pt>
                <c:pt idx="20091">
                  <c:v>0.11513859275053299</c:v>
                </c:pt>
                <c:pt idx="20092">
                  <c:v>2.976190476190496E-3</c:v>
                </c:pt>
                <c:pt idx="20093">
                  <c:v>2.976190476190496E-3</c:v>
                </c:pt>
                <c:pt idx="20094">
                  <c:v>6.5104166666679814E-4</c:v>
                </c:pt>
                <c:pt idx="20095">
                  <c:v>6.6666666666668883E-3</c:v>
                </c:pt>
                <c:pt idx="20096">
                  <c:v>3.9680579566971297E-2</c:v>
                </c:pt>
                <c:pt idx="20097">
                  <c:v>6.6666666666668883E-3</c:v>
                </c:pt>
                <c:pt idx="20098">
                  <c:v>4.3744531933532539E-4</c:v>
                </c:pt>
                <c:pt idx="20099">
                  <c:v>1.3831967213114787E-2</c:v>
                </c:pt>
                <c:pt idx="20100">
                  <c:v>2.5604551920341452E-2</c:v>
                </c:pt>
                <c:pt idx="20101">
                  <c:v>2.3199023199023172E-2</c:v>
                </c:pt>
                <c:pt idx="20102">
                  <c:v>4.7146401985111608E-2</c:v>
                </c:pt>
                <c:pt idx="20103">
                  <c:v>3.8940007361060056E-2</c:v>
                </c:pt>
                <c:pt idx="20104">
                  <c:v>0.17948717948717954</c:v>
                </c:pt>
                <c:pt idx="20105">
                  <c:v>2.976190476190496E-3</c:v>
                </c:pt>
                <c:pt idx="20106">
                  <c:v>1.0416666666666938E-2</c:v>
                </c:pt>
                <c:pt idx="20107">
                  <c:v>3.9634146341463512E-2</c:v>
                </c:pt>
                <c:pt idx="20108">
                  <c:v>1.216175129219239E-4</c:v>
                </c:pt>
                <c:pt idx="20109">
                  <c:v>6.714876033057858E-2</c:v>
                </c:pt>
                <c:pt idx="20110">
                  <c:v>5.3278688524590292E-2</c:v>
                </c:pt>
                <c:pt idx="20111">
                  <c:v>5.7374443738080535E-3</c:v>
                </c:pt>
                <c:pt idx="20112">
                  <c:v>1.4140271493212592E-2</c:v>
                </c:pt>
                <c:pt idx="20113">
                  <c:v>4.8076923076909798E-4</c:v>
                </c:pt>
                <c:pt idx="20114">
                  <c:v>8.3462090277011992E-3</c:v>
                </c:pt>
                <c:pt idx="20115">
                  <c:v>1.5009380863039283E-2</c:v>
                </c:pt>
                <c:pt idx="20116">
                  <c:v>5.3278688524590292E-2</c:v>
                </c:pt>
                <c:pt idx="20117">
                  <c:v>5.9742647058822545E-3</c:v>
                </c:pt>
                <c:pt idx="20118">
                  <c:v>2.3437500000000038E-2</c:v>
                </c:pt>
                <c:pt idx="20119">
                  <c:v>1.0416666666666938E-2</c:v>
                </c:pt>
                <c:pt idx="20120">
                  <c:v>1.1574074074072831E-3</c:v>
                </c:pt>
                <c:pt idx="20121">
                  <c:v>1.7485227162646541E-2</c:v>
                </c:pt>
                <c:pt idx="20122">
                  <c:v>4.8875855327466648E-4</c:v>
                </c:pt>
                <c:pt idx="20123">
                  <c:v>3.3251231527093673E-2</c:v>
                </c:pt>
                <c:pt idx="20124">
                  <c:v>1.3227513227514738E-3</c:v>
                </c:pt>
                <c:pt idx="20125">
                  <c:v>6.147540983606598E-3</c:v>
                </c:pt>
                <c:pt idx="20126">
                  <c:v>1.5748031496063096E-2</c:v>
                </c:pt>
                <c:pt idx="20127">
                  <c:v>6.5104166666679814E-4</c:v>
                </c:pt>
                <c:pt idx="20128">
                  <c:v>1.7485227162646541E-2</c:v>
                </c:pt>
                <c:pt idx="20129">
                  <c:v>1.3456362937333162E-3</c:v>
                </c:pt>
                <c:pt idx="20130">
                  <c:v>3.1320492798889508E-2</c:v>
                </c:pt>
                <c:pt idx="20131">
                  <c:v>6.9991251093613586E-3</c:v>
                </c:pt>
                <c:pt idx="20132">
                  <c:v>1.0416666666666938E-2</c:v>
                </c:pt>
                <c:pt idx="20133">
                  <c:v>2.3437500000000038E-2</c:v>
                </c:pt>
                <c:pt idx="20134">
                  <c:v>4.4326241134764197E-4</c:v>
                </c:pt>
                <c:pt idx="20135">
                  <c:v>2.5252525252525044E-2</c:v>
                </c:pt>
                <c:pt idx="20136">
                  <c:v>6.6666666666668883E-3</c:v>
                </c:pt>
                <c:pt idx="20137">
                  <c:v>6.5104166666679814E-4</c:v>
                </c:pt>
                <c:pt idx="20138">
                  <c:v>2.3437500000000038E-2</c:v>
                </c:pt>
                <c:pt idx="20139">
                  <c:v>4.3744531933532539E-4</c:v>
                </c:pt>
                <c:pt idx="20140">
                  <c:v>4.3744531933532539E-4</c:v>
                </c:pt>
                <c:pt idx="20141">
                  <c:v>0</c:v>
                </c:pt>
                <c:pt idx="20142">
                  <c:v>2.1164021164021368E-2</c:v>
                </c:pt>
                <c:pt idx="20143">
                  <c:v>2.3437500000000038E-2</c:v>
                </c:pt>
                <c:pt idx="20144">
                  <c:v>6.6666666666667001E-3</c:v>
                </c:pt>
                <c:pt idx="20145">
                  <c:v>1.5748031496063096E-2</c:v>
                </c:pt>
                <c:pt idx="20146">
                  <c:v>1.5748031496063096E-2</c:v>
                </c:pt>
                <c:pt idx="20147">
                  <c:v>2.3437500000000038E-2</c:v>
                </c:pt>
                <c:pt idx="20148">
                  <c:v>6.5104166666679814E-4</c:v>
                </c:pt>
                <c:pt idx="20149">
                  <c:v>1.0416666666666938E-2</c:v>
                </c:pt>
                <c:pt idx="20150">
                  <c:v>2.016129032257999E-3</c:v>
                </c:pt>
                <c:pt idx="20151">
                  <c:v>2.3437500000000038E-2</c:v>
                </c:pt>
                <c:pt idx="20152">
                  <c:v>4.7619047619047589E-2</c:v>
                </c:pt>
                <c:pt idx="20153">
                  <c:v>2.6612731530764405E-2</c:v>
                </c:pt>
                <c:pt idx="20154">
                  <c:v>7.5740259740251549E-4</c:v>
                </c:pt>
                <c:pt idx="20155">
                  <c:v>3.2199205752924613E-2</c:v>
                </c:pt>
                <c:pt idx="20156">
                  <c:v>1.2153621779290221E-2</c:v>
                </c:pt>
                <c:pt idx="20157">
                  <c:v>6.4419842452627793E-3</c:v>
                </c:pt>
                <c:pt idx="20158">
                  <c:v>7.3072173727912167E-3</c:v>
                </c:pt>
                <c:pt idx="20159">
                  <c:v>2.4639999999999978E-2</c:v>
                </c:pt>
                <c:pt idx="20160">
                  <c:v>4.2586908041453214E-3</c:v>
                </c:pt>
                <c:pt idx="20161">
                  <c:v>1.0011216853321963E-2</c:v>
                </c:pt>
                <c:pt idx="20162">
                  <c:v>1.0416666666666938E-2</c:v>
                </c:pt>
                <c:pt idx="21095">
                  <c:v>6.5104166666679814E-4</c:v>
                </c:pt>
                <c:pt idx="21096">
                  <c:v>6.5104166666679814E-4</c:v>
                </c:pt>
                <c:pt idx="21097">
                  <c:v>4.3785904441629868E-4</c:v>
                </c:pt>
                <c:pt idx="21098">
                  <c:v>2.0232049217550169E-4</c:v>
                </c:pt>
                <c:pt idx="21099">
                  <c:v>1.1839708561020023E-2</c:v>
                </c:pt>
                <c:pt idx="21100">
                  <c:v>1.7077408867547477E-2</c:v>
                </c:pt>
                <c:pt idx="21101">
                  <c:v>3.3906687752841551E-2</c:v>
                </c:pt>
                <c:pt idx="21102">
                  <c:v>1.7906336088154139E-2</c:v>
                </c:pt>
                <c:pt idx="21103">
                  <c:v>4.4774573706323302E-3</c:v>
                </c:pt>
                <c:pt idx="21104">
                  <c:v>9.6987331029882752E-3</c:v>
                </c:pt>
                <c:pt idx="21105">
                  <c:v>1.1839708561020023E-2</c:v>
                </c:pt>
                <c:pt idx="21106">
                  <c:v>3.9262820512820529E-3</c:v>
                </c:pt>
                <c:pt idx="21107">
                  <c:v>1.7450142450142331E-2</c:v>
                </c:pt>
                <c:pt idx="21108">
                  <c:v>3.7988987508217852E-3</c:v>
                </c:pt>
                <c:pt idx="21109">
                  <c:v>1.1839708561020023E-2</c:v>
                </c:pt>
                <c:pt idx="21110">
                  <c:v>2.9586940243991552E-2</c:v>
                </c:pt>
                <c:pt idx="21111">
                  <c:v>2.7127461910070483E-2</c:v>
                </c:pt>
                <c:pt idx="21112">
                  <c:v>9.9942165563481986E-3</c:v>
                </c:pt>
                <c:pt idx="21113">
                  <c:v>9.2775003436113717E-4</c:v>
                </c:pt>
                <c:pt idx="21114">
                  <c:v>6.0214413341273922E-3</c:v>
                </c:pt>
                <c:pt idx="21115">
                  <c:v>0.11534992493249611</c:v>
                </c:pt>
                <c:pt idx="21116">
                  <c:v>1.077157241540801E-2</c:v>
                </c:pt>
                <c:pt idx="21117">
                  <c:v>1.5652918403811944E-2</c:v>
                </c:pt>
                <c:pt idx="21118">
                  <c:v>1.0826520913382681E-2</c:v>
                </c:pt>
                <c:pt idx="21119">
                  <c:v>3.0892088202475219E-4</c:v>
                </c:pt>
                <c:pt idx="21120">
                  <c:v>4.3657417316222344E-3</c:v>
                </c:pt>
                <c:pt idx="21121">
                  <c:v>1.3639070875520914E-3</c:v>
                </c:pt>
                <c:pt idx="21122">
                  <c:v>3.1173826173826382E-3</c:v>
                </c:pt>
                <c:pt idx="21123">
                  <c:v>4.7384615384615261E-2</c:v>
                </c:pt>
                <c:pt idx="21124">
                  <c:v>3.1173826173826382E-3</c:v>
                </c:pt>
                <c:pt idx="21125">
                  <c:v>1.6112919338532523E-6</c:v>
                </c:pt>
                <c:pt idx="21126">
                  <c:v>4.8166119594678422E-4</c:v>
                </c:pt>
                <c:pt idx="21127">
                  <c:v>1.0635034257081455E-2</c:v>
                </c:pt>
                <c:pt idx="21128">
                  <c:v>1.0635034257081455E-2</c:v>
                </c:pt>
                <c:pt idx="21129">
                  <c:v>6.9634458461903081E-4</c:v>
                </c:pt>
                <c:pt idx="21130">
                  <c:v>1.6079158936301841E-2</c:v>
                </c:pt>
                <c:pt idx="21131">
                  <c:v>8.0943508430860404E-3</c:v>
                </c:pt>
                <c:pt idx="21132">
                  <c:v>3.1173826173826382E-3</c:v>
                </c:pt>
                <c:pt idx="21133">
                  <c:v>3.9335664335666265E-3</c:v>
                </c:pt>
                <c:pt idx="21134">
                  <c:v>2.3319200484554808E-2</c:v>
                </c:pt>
                <c:pt idx="21135">
                  <c:v>5.3280053280077089E-4</c:v>
                </c:pt>
                <c:pt idx="21136">
                  <c:v>6.1454293737771293E-4</c:v>
                </c:pt>
                <c:pt idx="21137">
                  <c:v>3.1173826173826382E-3</c:v>
                </c:pt>
                <c:pt idx="21138">
                  <c:v>1.0635034257081455E-2</c:v>
                </c:pt>
                <c:pt idx="21139">
                  <c:v>6.4408731764104095E-3</c:v>
                </c:pt>
                <c:pt idx="21140">
                  <c:v>1.2487512487511664E-3</c:v>
                </c:pt>
                <c:pt idx="21141">
                  <c:v>9.8681805998884634E-4</c:v>
                </c:pt>
                <c:pt idx="21142">
                  <c:v>6.1454293737771293E-4</c:v>
                </c:pt>
                <c:pt idx="21143">
                  <c:v>7.4783873370450537E-4</c:v>
                </c:pt>
                <c:pt idx="21144">
                  <c:v>2.7030721682164152E-2</c:v>
                </c:pt>
                <c:pt idx="21145">
                  <c:v>2.8571428571428727E-2</c:v>
                </c:pt>
                <c:pt idx="21146">
                  <c:v>2.664967153642487E-2</c:v>
                </c:pt>
                <c:pt idx="21147">
                  <c:v>3.4595034595033382E-3</c:v>
                </c:pt>
                <c:pt idx="21148">
                  <c:v>3.1633986928103545E-4</c:v>
                </c:pt>
                <c:pt idx="21149">
                  <c:v>8.3975155279501154E-3</c:v>
                </c:pt>
                <c:pt idx="21150">
                  <c:v>4.4247787610619309E-2</c:v>
                </c:pt>
                <c:pt idx="21151">
                  <c:v>1.2698412698412818E-2</c:v>
                </c:pt>
                <c:pt idx="21152">
                  <c:v>2.8011015024880459E-2</c:v>
                </c:pt>
                <c:pt idx="21153">
                  <c:v>7.3260073260057051E-4</c:v>
                </c:pt>
                <c:pt idx="21154">
                  <c:v>2.0408163265305205E-3</c:v>
                </c:pt>
                <c:pt idx="21155">
                  <c:v>1.210653753026609E-2</c:v>
                </c:pt>
                <c:pt idx="21156">
                  <c:v>1.210653753026609E-2</c:v>
                </c:pt>
                <c:pt idx="21157">
                  <c:v>2.3728813559321892E-2</c:v>
                </c:pt>
                <c:pt idx="21158">
                  <c:v>2.3885525591634427E-2</c:v>
                </c:pt>
                <c:pt idx="21159">
                  <c:v>7.3260073260057051E-4</c:v>
                </c:pt>
                <c:pt idx="21160">
                  <c:v>1.831501831501825E-2</c:v>
                </c:pt>
                <c:pt idx="21161">
                  <c:v>2.9226093055880187E-2</c:v>
                </c:pt>
                <c:pt idx="21162">
                  <c:v>1.831501831501825E-2</c:v>
                </c:pt>
                <c:pt idx="21163">
                  <c:v>1.831501831501825E-2</c:v>
                </c:pt>
                <c:pt idx="21164">
                  <c:v>2.3728813559321892E-2</c:v>
                </c:pt>
                <c:pt idx="21165">
                  <c:v>1.210653753026609E-2</c:v>
                </c:pt>
                <c:pt idx="21166">
                  <c:v>1.210653753026609E-2</c:v>
                </c:pt>
                <c:pt idx="21167">
                  <c:v>2.3728813559321892E-2</c:v>
                </c:pt>
                <c:pt idx="21168">
                  <c:v>5.4012345679013488E-3</c:v>
                </c:pt>
                <c:pt idx="21169">
                  <c:v>1.089324618736389E-3</c:v>
                </c:pt>
                <c:pt idx="21170">
                  <c:v>1.4336917562724075E-2</c:v>
                </c:pt>
                <c:pt idx="21171">
                  <c:v>6.5104166666679814E-4</c:v>
                </c:pt>
                <c:pt idx="21172">
                  <c:v>0</c:v>
                </c:pt>
                <c:pt idx="21173">
                  <c:v>1.0416666666666938E-2</c:v>
                </c:pt>
                <c:pt idx="21174">
                  <c:v>1.4336917562724075E-2</c:v>
                </c:pt>
                <c:pt idx="21175">
                  <c:v>5.485574969524596E-3</c:v>
                </c:pt>
                <c:pt idx="21176">
                  <c:v>2.1739130434782584E-2</c:v>
                </c:pt>
                <c:pt idx="21177">
                  <c:v>1.0416666666666938E-2</c:v>
                </c:pt>
                <c:pt idx="21178">
                  <c:v>4.4716957760426159E-4</c:v>
                </c:pt>
                <c:pt idx="21179">
                  <c:v>1.8740629685157269E-2</c:v>
                </c:pt>
                <c:pt idx="21180">
                  <c:v>8.5663924794359692E-3</c:v>
                </c:pt>
                <c:pt idx="21181">
                  <c:v>2.173913043478149E-3</c:v>
                </c:pt>
                <c:pt idx="21182">
                  <c:v>3.5689655172413931E-2</c:v>
                </c:pt>
                <c:pt idx="21183">
                  <c:v>2.173913043478149E-3</c:v>
                </c:pt>
                <c:pt idx="21184">
                  <c:v>4.4716957760426159E-4</c:v>
                </c:pt>
                <c:pt idx="21185">
                  <c:v>5.8220188151539287E-3</c:v>
                </c:pt>
                <c:pt idx="21186">
                  <c:v>2.3589743589743587E-2</c:v>
                </c:pt>
                <c:pt idx="21187">
                  <c:v>4.6376811594202403E-3</c:v>
                </c:pt>
                <c:pt idx="21188">
                  <c:v>4.1342155009450252E-3</c:v>
                </c:pt>
                <c:pt idx="21189">
                  <c:v>2.1003990758241206E-4</c:v>
                </c:pt>
                <c:pt idx="21190">
                  <c:v>8.0043311677495269E-4</c:v>
                </c:pt>
                <c:pt idx="21191">
                  <c:v>1.9792124139943166E-4</c:v>
                </c:pt>
                <c:pt idx="21192">
                  <c:v>2.8120109546165884E-2</c:v>
                </c:pt>
                <c:pt idx="21193">
                  <c:v>1.0736842105263183E-2</c:v>
                </c:pt>
                <c:pt idx="21194">
                  <c:v>7.0748304981301776E-3</c:v>
                </c:pt>
                <c:pt idx="21195">
                  <c:v>1.2549198307711539E-3</c:v>
                </c:pt>
                <c:pt idx="21196">
                  <c:v>6.4499484004128737E-4</c:v>
                </c:pt>
                <c:pt idx="21197">
                  <c:v>9.7072802012912118E-5</c:v>
                </c:pt>
                <c:pt idx="21198">
                  <c:v>6.272992169003855E-3</c:v>
                </c:pt>
                <c:pt idx="21199">
                  <c:v>1.5122888807099291E-2</c:v>
                </c:pt>
                <c:pt idx="21200">
                  <c:v>2.3199023199023172E-2</c:v>
                </c:pt>
                <c:pt idx="21201">
                  <c:v>5.7836899942167346E-4</c:v>
                </c:pt>
                <c:pt idx="21202">
                  <c:v>5.7836899942171574E-4</c:v>
                </c:pt>
                <c:pt idx="21203">
                  <c:v>3.5076923076923019E-2</c:v>
                </c:pt>
                <c:pt idx="21204">
                  <c:v>2.8340080971659885E-2</c:v>
                </c:pt>
                <c:pt idx="21205">
                  <c:v>3.38624198845726E-3</c:v>
                </c:pt>
                <c:pt idx="21206">
                  <c:v>2.8324955505921712E-3</c:v>
                </c:pt>
                <c:pt idx="21207">
                  <c:v>5.29014844804351E-4</c:v>
                </c:pt>
                <c:pt idx="21208">
                  <c:v>5.7836899942167346E-4</c:v>
                </c:pt>
                <c:pt idx="21209">
                  <c:v>1.0860484544695154E-2</c:v>
                </c:pt>
                <c:pt idx="21210">
                  <c:v>7.1689542806360456E-3</c:v>
                </c:pt>
                <c:pt idx="21211">
                  <c:v>3.264986287057643E-3</c:v>
                </c:pt>
                <c:pt idx="21212">
                  <c:v>2.3199023199023172E-2</c:v>
                </c:pt>
                <c:pt idx="21213">
                  <c:v>7.1689542806360456E-3</c:v>
                </c:pt>
                <c:pt idx="21214">
                  <c:v>1.6421052631579034E-2</c:v>
                </c:pt>
                <c:pt idx="21215">
                  <c:v>2.3199023199023172E-2</c:v>
                </c:pt>
                <c:pt idx="21216">
                  <c:v>6.7476383265857292E-3</c:v>
                </c:pt>
                <c:pt idx="21217">
                  <c:v>1.3227513227514738E-3</c:v>
                </c:pt>
                <c:pt idx="21218">
                  <c:v>1.4241996233521636E-2</c:v>
                </c:pt>
                <c:pt idx="21219">
                  <c:v>1.0416666666666938E-2</c:v>
                </c:pt>
                <c:pt idx="21220">
                  <c:v>4.3744531933532539E-4</c:v>
                </c:pt>
                <c:pt idx="21221">
                  <c:v>1.5839074998023317E-4</c:v>
                </c:pt>
                <c:pt idx="21222">
                  <c:v>4.3744531933532539E-4</c:v>
                </c:pt>
                <c:pt idx="21223">
                  <c:v>1.9357336430511073E-4</c:v>
                </c:pt>
                <c:pt idx="21224">
                  <c:v>1.7076502732243888E-4</c:v>
                </c:pt>
                <c:pt idx="21225">
                  <c:v>6.5104166666679814E-4</c:v>
                </c:pt>
                <c:pt idx="21226">
                  <c:v>6.6197959746346572E-3</c:v>
                </c:pt>
                <c:pt idx="21227">
                  <c:v>2.3076923076923002E-2</c:v>
                </c:pt>
                <c:pt idx="21228">
                  <c:v>2.254742547425468E-2</c:v>
                </c:pt>
                <c:pt idx="21229">
                  <c:v>3.4894540942928057E-2</c:v>
                </c:pt>
                <c:pt idx="21230">
                  <c:v>5.4256410256409051E-4</c:v>
                </c:pt>
                <c:pt idx="21231">
                  <c:v>1.6774193548387228E-2</c:v>
                </c:pt>
                <c:pt idx="21232">
                  <c:v>1.652336124246313E-3</c:v>
                </c:pt>
                <c:pt idx="21233">
                  <c:v>4.5107520835674965E-3</c:v>
                </c:pt>
                <c:pt idx="21234">
                  <c:v>5.9509050334491985E-6</c:v>
                </c:pt>
                <c:pt idx="21235">
                  <c:v>2.5740025740022708E-3</c:v>
                </c:pt>
                <c:pt idx="21236">
                  <c:v>2.2522522522522369E-2</c:v>
                </c:pt>
                <c:pt idx="21237">
                  <c:v>5.9889052417076726E-4</c:v>
                </c:pt>
                <c:pt idx="21238">
                  <c:v>6.3801506424433557E-4</c:v>
                </c:pt>
                <c:pt idx="21239">
                  <c:v>1.5972015972035234E-4</c:v>
                </c:pt>
                <c:pt idx="21240">
                  <c:v>2.8389734272086908E-2</c:v>
                </c:pt>
                <c:pt idx="21241">
                  <c:v>7.0342870342870725E-3</c:v>
                </c:pt>
                <c:pt idx="21242">
                  <c:v>1.1076650420912423E-2</c:v>
                </c:pt>
                <c:pt idx="21243">
                  <c:v>3.4472208057115239E-3</c:v>
                </c:pt>
                <c:pt idx="21244">
                  <c:v>2.8389734272086908E-2</c:v>
                </c:pt>
                <c:pt idx="21245">
                  <c:v>2.6491842300488751E-3</c:v>
                </c:pt>
                <c:pt idx="21246">
                  <c:v>3.5256410256410152E-2</c:v>
                </c:pt>
                <c:pt idx="21247">
                  <c:v>2.7230833682446817E-2</c:v>
                </c:pt>
                <c:pt idx="21248">
                  <c:v>4.4649565310722381E-2</c:v>
                </c:pt>
                <c:pt idx="21249">
                  <c:v>6.1454293737771293E-4</c:v>
                </c:pt>
                <c:pt idx="21250">
                  <c:v>1.6004495504495335E-2</c:v>
                </c:pt>
                <c:pt idx="21251">
                  <c:v>4.3586221470837169E-2</c:v>
                </c:pt>
                <c:pt idx="21252">
                  <c:v>4.7506840985101851E-3</c:v>
                </c:pt>
                <c:pt idx="21253">
                  <c:v>1.6079158936301841E-2</c:v>
                </c:pt>
                <c:pt idx="21254">
                  <c:v>2.1698342979342849E-4</c:v>
                </c:pt>
                <c:pt idx="21255">
                  <c:v>1.4083477498111698E-2</c:v>
                </c:pt>
                <c:pt idx="21256">
                  <c:v>1.5470477999748978E-4</c:v>
                </c:pt>
                <c:pt idx="21257">
                  <c:v>2.1698342979342849E-4</c:v>
                </c:pt>
                <c:pt idx="21258">
                  <c:v>2.7230833682446817E-2</c:v>
                </c:pt>
                <c:pt idx="21259">
                  <c:v>1.9035842206574804E-3</c:v>
                </c:pt>
                <c:pt idx="21260">
                  <c:v>4.8166119594678422E-4</c:v>
                </c:pt>
                <c:pt idx="21261">
                  <c:v>1.4038529446384472E-2</c:v>
                </c:pt>
                <c:pt idx="21262">
                  <c:v>2.1653346653346523E-2</c:v>
                </c:pt>
                <c:pt idx="21263">
                  <c:v>3.3506600351518377E-3</c:v>
                </c:pt>
                <c:pt idx="21264">
                  <c:v>1.6079158936301841E-2</c:v>
                </c:pt>
                <c:pt idx="21265">
                  <c:v>8.633710786822527E-4</c:v>
                </c:pt>
                <c:pt idx="21266">
                  <c:v>2.5800645635357059E-3</c:v>
                </c:pt>
                <c:pt idx="21267">
                  <c:v>6.1454293737771293E-4</c:v>
                </c:pt>
                <c:pt idx="21268">
                  <c:v>1.0898670707283143E-2</c:v>
                </c:pt>
                <c:pt idx="21269">
                  <c:v>2.5800645635357059E-3</c:v>
                </c:pt>
                <c:pt idx="21270">
                  <c:v>2.5800645635357059E-3</c:v>
                </c:pt>
                <c:pt idx="21271">
                  <c:v>8.633710786822527E-4</c:v>
                </c:pt>
                <c:pt idx="21272">
                  <c:v>1.1796239474811024E-2</c:v>
                </c:pt>
                <c:pt idx="21273">
                  <c:v>1.2487512487511664E-3</c:v>
                </c:pt>
                <c:pt idx="21274">
                  <c:v>1.354024127133354E-2</c:v>
                </c:pt>
                <c:pt idx="21275">
                  <c:v>6.1454293737771293E-4</c:v>
                </c:pt>
                <c:pt idx="21276">
                  <c:v>1.6781643646431817E-2</c:v>
                </c:pt>
                <c:pt idx="21277">
                  <c:v>1.0198135198135189E-2</c:v>
                </c:pt>
                <c:pt idx="21278">
                  <c:v>6.1454293737771293E-4</c:v>
                </c:pt>
                <c:pt idx="21279">
                  <c:v>4.2397920382006684E-3</c:v>
                </c:pt>
                <c:pt idx="21280">
                  <c:v>1.1408837962768599E-2</c:v>
                </c:pt>
                <c:pt idx="21281">
                  <c:v>2.1698342979342849E-4</c:v>
                </c:pt>
                <c:pt idx="21282">
                  <c:v>1.0635034257081455E-2</c:v>
                </c:pt>
                <c:pt idx="21283">
                  <c:v>6.385659794750653E-4</c:v>
                </c:pt>
                <c:pt idx="21284">
                  <c:v>6.8740783026497582E-3</c:v>
                </c:pt>
                <c:pt idx="21285">
                  <c:v>2.7089523894633592E-4</c:v>
                </c:pt>
                <c:pt idx="21286">
                  <c:v>1.199085005904296E-4</c:v>
                </c:pt>
                <c:pt idx="21287">
                  <c:v>1.9035842206574804E-3</c:v>
                </c:pt>
                <c:pt idx="21288">
                  <c:v>1.0179294389820967E-2</c:v>
                </c:pt>
                <c:pt idx="21289">
                  <c:v>1.3016540110137413E-3</c:v>
                </c:pt>
                <c:pt idx="21290">
                  <c:v>2.3319200484554808E-2</c:v>
                </c:pt>
                <c:pt idx="21291">
                  <c:v>1.0635034257081455E-2</c:v>
                </c:pt>
                <c:pt idx="21292">
                  <c:v>4.646901770796041E-4</c:v>
                </c:pt>
                <c:pt idx="21293">
                  <c:v>1.0635034257081455E-2</c:v>
                </c:pt>
                <c:pt idx="21294">
                  <c:v>6.1454293737771293E-4</c:v>
                </c:pt>
                <c:pt idx="21295">
                  <c:v>5.6050184682145981E-2</c:v>
                </c:pt>
                <c:pt idx="21296">
                  <c:v>0.16594827586206906</c:v>
                </c:pt>
                <c:pt idx="21297">
                  <c:v>1.6079158936301841E-2</c:v>
                </c:pt>
                <c:pt idx="21298">
                  <c:v>5.3280053280077089E-4</c:v>
                </c:pt>
                <c:pt idx="21299">
                  <c:v>9.9916109531495226E-3</c:v>
                </c:pt>
                <c:pt idx="21300">
                  <c:v>6.5961018070801389E-2</c:v>
                </c:pt>
                <c:pt idx="21301">
                  <c:v>9.9916109531495226E-3</c:v>
                </c:pt>
                <c:pt idx="21302">
                  <c:v>1.7123287671233084E-2</c:v>
                </c:pt>
                <c:pt idx="21303">
                  <c:v>1.7431660974316733E-2</c:v>
                </c:pt>
                <c:pt idx="21304">
                  <c:v>2.5898972602739771E-2</c:v>
                </c:pt>
                <c:pt idx="21305">
                  <c:v>7.4896679823542919E-3</c:v>
                </c:pt>
                <c:pt idx="21306">
                  <c:v>1.1321181931393752E-2</c:v>
                </c:pt>
                <c:pt idx="21307">
                  <c:v>2.5898972602739771E-2</c:v>
                </c:pt>
                <c:pt idx="21308">
                  <c:v>4.7226366472263269E-3</c:v>
                </c:pt>
                <c:pt idx="21309">
                  <c:v>2.3022907793254409E-2</c:v>
                </c:pt>
                <c:pt idx="21310">
                  <c:v>7.0136986301372389E-3</c:v>
                </c:pt>
                <c:pt idx="21311">
                  <c:v>6.1864406779660874E-2</c:v>
                </c:pt>
                <c:pt idx="21312">
                  <c:v>2.7194799164151379E-2</c:v>
                </c:pt>
                <c:pt idx="21313">
                  <c:v>1.5681062121227558E-2</c:v>
                </c:pt>
                <c:pt idx="21314">
                  <c:v>1.7123287671233084E-2</c:v>
                </c:pt>
                <c:pt idx="21315">
                  <c:v>1.7123287671233084E-2</c:v>
                </c:pt>
                <c:pt idx="21316">
                  <c:v>2.4179754698948674E-2</c:v>
                </c:pt>
                <c:pt idx="21317">
                  <c:v>2.3694243876104845E-2</c:v>
                </c:pt>
                <c:pt idx="21318">
                  <c:v>1.5132408575036393E-5</c:v>
                </c:pt>
                <c:pt idx="21319">
                  <c:v>1.2976827094474088E-2</c:v>
                </c:pt>
                <c:pt idx="21320">
                  <c:v>1.6774193548387228E-2</c:v>
                </c:pt>
                <c:pt idx="21321">
                  <c:v>1.6774193548387228E-2</c:v>
                </c:pt>
                <c:pt idx="21322">
                  <c:v>1.6774193548387228E-2</c:v>
                </c:pt>
                <c:pt idx="21323">
                  <c:v>9.4592074592075061E-3</c:v>
                </c:pt>
                <c:pt idx="21324">
                  <c:v>1.6774193548387228E-2</c:v>
                </c:pt>
                <c:pt idx="21325">
                  <c:v>1.6774193548387228E-2</c:v>
                </c:pt>
                <c:pt idx="21326">
                  <c:v>1.3964108339108394E-2</c:v>
                </c:pt>
                <c:pt idx="21327">
                  <c:v>3.4193245778610694E-3</c:v>
                </c:pt>
                <c:pt idx="21328">
                  <c:v>1.6774193548387228E-2</c:v>
                </c:pt>
                <c:pt idx="21329">
                  <c:v>8.4115293689761995E-3</c:v>
                </c:pt>
                <c:pt idx="21330">
                  <c:v>2.6995063759769573E-2</c:v>
                </c:pt>
                <c:pt idx="21331">
                  <c:v>2.3076923076923002E-2</c:v>
                </c:pt>
                <c:pt idx="21332">
                  <c:v>1.210653753026609E-2</c:v>
                </c:pt>
                <c:pt idx="21333">
                  <c:v>0.14890007951232417</c:v>
                </c:pt>
                <c:pt idx="21334">
                  <c:v>5.4256410256409051E-4</c:v>
                </c:pt>
                <c:pt idx="21335">
                  <c:v>3.7466338836203679E-3</c:v>
                </c:pt>
                <c:pt idx="21336">
                  <c:v>5.9241738653503214E-3</c:v>
                </c:pt>
                <c:pt idx="21337">
                  <c:v>1.1027725661870622E-3</c:v>
                </c:pt>
                <c:pt idx="21338">
                  <c:v>2.3076923076923002E-2</c:v>
                </c:pt>
                <c:pt idx="21339">
                  <c:v>7.0685197155785787E-3</c:v>
                </c:pt>
                <c:pt idx="21340">
                  <c:v>2.8886675649813132E-3</c:v>
                </c:pt>
                <c:pt idx="21341">
                  <c:v>1.1093333333333358E-2</c:v>
                </c:pt>
                <c:pt idx="21342">
                  <c:v>2.3076923076923002E-2</c:v>
                </c:pt>
                <c:pt idx="21343">
                  <c:v>2.1848698861105902E-2</c:v>
                </c:pt>
                <c:pt idx="21344">
                  <c:v>1.3567846295118969E-2</c:v>
                </c:pt>
                <c:pt idx="21345">
                  <c:v>3.4193245778610694E-3</c:v>
                </c:pt>
                <c:pt idx="21346">
                  <c:v>2.5852879361076019E-2</c:v>
                </c:pt>
                <c:pt idx="21347">
                  <c:v>1.7516661837148659E-2</c:v>
                </c:pt>
                <c:pt idx="21348">
                  <c:v>1.0428569252099477E-3</c:v>
                </c:pt>
                <c:pt idx="21349">
                  <c:v>5.1185795882035187E-2</c:v>
                </c:pt>
                <c:pt idx="21350">
                  <c:v>7.2148786831516027E-4</c:v>
                </c:pt>
                <c:pt idx="21351">
                  <c:v>3.8305920658873168E-4</c:v>
                </c:pt>
                <c:pt idx="21352">
                  <c:v>3.8305920658873168E-4</c:v>
                </c:pt>
                <c:pt idx="21353">
                  <c:v>8.8016745159606095E-4</c:v>
                </c:pt>
                <c:pt idx="21354">
                  <c:v>1.2903225806448813E-4</c:v>
                </c:pt>
                <c:pt idx="21355">
                  <c:v>3.0319181659464879E-2</c:v>
                </c:pt>
                <c:pt idx="21356">
                  <c:v>3.64145658263305E-2</c:v>
                </c:pt>
                <c:pt idx="21357">
                  <c:v>5.40105860749345E-5</c:v>
                </c:pt>
                <c:pt idx="21358">
                  <c:v>7.2148786831516027E-4</c:v>
                </c:pt>
                <c:pt idx="21359">
                  <c:v>2.4085224641037482E-2</c:v>
                </c:pt>
                <c:pt idx="21360">
                  <c:v>2.1720361086875746E-3</c:v>
                </c:pt>
                <c:pt idx="21361">
                  <c:v>1.1564820102798336E-2</c:v>
                </c:pt>
                <c:pt idx="21362">
                  <c:v>2.8850127692944478E-3</c:v>
                </c:pt>
                <c:pt idx="21363">
                  <c:v>3.5494996234947621E-3</c:v>
                </c:pt>
                <c:pt idx="21364">
                  <c:v>6.4370164939424619E-3</c:v>
                </c:pt>
                <c:pt idx="21365">
                  <c:v>2.8173374613003035E-2</c:v>
                </c:pt>
                <c:pt idx="21366">
                  <c:v>2.8850127692944478E-3</c:v>
                </c:pt>
                <c:pt idx="21367">
                  <c:v>1.0296789824349027E-2</c:v>
                </c:pt>
                <c:pt idx="21368">
                  <c:v>1.0296789824349027E-2</c:v>
                </c:pt>
                <c:pt idx="21369">
                  <c:v>2.3725645353722614E-2</c:v>
                </c:pt>
                <c:pt idx="21370">
                  <c:v>3.8305920658873168E-4</c:v>
                </c:pt>
                <c:pt idx="21371">
                  <c:v>3.7844121003167298E-3</c:v>
                </c:pt>
                <c:pt idx="21372">
                  <c:v>6.147540983606598E-3</c:v>
                </c:pt>
                <c:pt idx="21373">
                  <c:v>6.6666666666667001E-3</c:v>
                </c:pt>
                <c:pt idx="21374">
                  <c:v>1.7005032101336127E-2</c:v>
                </c:pt>
                <c:pt idx="21375">
                  <c:v>2.1164021164021368E-2</c:v>
                </c:pt>
                <c:pt idx="21376">
                  <c:v>4.5330915684495352E-4</c:v>
                </c:pt>
                <c:pt idx="21377">
                  <c:v>1.6203703703703606E-2</c:v>
                </c:pt>
                <c:pt idx="21378">
                  <c:v>4.3744531933532539E-4</c:v>
                </c:pt>
                <c:pt idx="21379">
                  <c:v>6.238859180035747E-3</c:v>
                </c:pt>
                <c:pt idx="21380">
                  <c:v>6.9991251093613586E-3</c:v>
                </c:pt>
                <c:pt idx="21381">
                  <c:v>3.5433070866141662E-2</c:v>
                </c:pt>
                <c:pt idx="21382">
                  <c:v>6.5104166666679814E-4</c:v>
                </c:pt>
                <c:pt idx="21383">
                  <c:v>6.9991251093613586E-3</c:v>
                </c:pt>
                <c:pt idx="21384">
                  <c:v>6.5104166666679814E-4</c:v>
                </c:pt>
                <c:pt idx="21385">
                  <c:v>6.5104166666679814E-4</c:v>
                </c:pt>
                <c:pt idx="21386">
                  <c:v>6.5104166666679814E-4</c:v>
                </c:pt>
                <c:pt idx="21387">
                  <c:v>5.6818181818182193E-3</c:v>
                </c:pt>
                <c:pt idx="21388">
                  <c:v>3.5433070866141662E-2</c:v>
                </c:pt>
                <c:pt idx="21389">
                  <c:v>3.5433070866141662E-2</c:v>
                </c:pt>
                <c:pt idx="21390">
                  <c:v>3.9682539682539882E-2</c:v>
                </c:pt>
                <c:pt idx="21391">
                  <c:v>3.097173828881227E-3</c:v>
                </c:pt>
                <c:pt idx="21392">
                  <c:v>1.9357336430511073E-4</c:v>
                </c:pt>
                <c:pt idx="21393">
                  <c:v>2.3319200484554808E-2</c:v>
                </c:pt>
                <c:pt idx="21394">
                  <c:v>1.0635034257081455E-2</c:v>
                </c:pt>
                <c:pt idx="21395">
                  <c:v>1.9756354554207253E-4</c:v>
                </c:pt>
                <c:pt idx="21396">
                  <c:v>7.9566854990583649E-2</c:v>
                </c:pt>
                <c:pt idx="21397">
                  <c:v>6.6666666666667001E-3</c:v>
                </c:pt>
                <c:pt idx="21398">
                  <c:v>4.3744531933532539E-4</c:v>
                </c:pt>
                <c:pt idx="21399">
                  <c:v>1.3227513227514738E-3</c:v>
                </c:pt>
                <c:pt idx="21400">
                  <c:v>1.1770244821086376E-4</c:v>
                </c:pt>
                <c:pt idx="21401">
                  <c:v>1.0416666666666938E-2</c:v>
                </c:pt>
                <c:pt idx="21402">
                  <c:v>4.3744531933532539E-4</c:v>
                </c:pt>
                <c:pt idx="21403">
                  <c:v>8.2236842105260497E-4</c:v>
                </c:pt>
                <c:pt idx="21404">
                  <c:v>6.023059714336704E-4</c:v>
                </c:pt>
                <c:pt idx="21405">
                  <c:v>2.2041369955918136E-3</c:v>
                </c:pt>
                <c:pt idx="21406">
                  <c:v>9.7949188858280165E-3</c:v>
                </c:pt>
                <c:pt idx="21407">
                  <c:v>3.9447731755424265E-3</c:v>
                </c:pt>
                <c:pt idx="21408">
                  <c:v>5.9999999999999928E-2</c:v>
                </c:pt>
                <c:pt idx="21409">
                  <c:v>0</c:v>
                </c:pt>
                <c:pt idx="21410">
                  <c:v>1.0416666666666938E-2</c:v>
                </c:pt>
                <c:pt idx="21411">
                  <c:v>2.3437500000000038E-2</c:v>
                </c:pt>
                <c:pt idx="21412">
                  <c:v>1.0416666666666938E-2</c:v>
                </c:pt>
                <c:pt idx="21413">
                  <c:v>6.696428571428702E-3</c:v>
                </c:pt>
                <c:pt idx="21414">
                  <c:v>5.8413819431190244E-3</c:v>
                </c:pt>
                <c:pt idx="21415">
                  <c:v>1.5506465044926627E-2</c:v>
                </c:pt>
                <c:pt idx="21416">
                  <c:v>1.0860484544695154E-2</c:v>
                </c:pt>
                <c:pt idx="21417">
                  <c:v>1.6421052631579034E-2</c:v>
                </c:pt>
                <c:pt idx="21418">
                  <c:v>5.7836899942167346E-4</c:v>
                </c:pt>
                <c:pt idx="21419">
                  <c:v>1.0051282051282114E-2</c:v>
                </c:pt>
                <c:pt idx="21420">
                  <c:v>2.5469387755102126E-2</c:v>
                </c:pt>
                <c:pt idx="21421">
                  <c:v>2.5318757897153672E-3</c:v>
                </c:pt>
                <c:pt idx="21422">
                  <c:v>1.2455106960601436E-2</c:v>
                </c:pt>
                <c:pt idx="21423">
                  <c:v>2.4672323141711251E-3</c:v>
                </c:pt>
                <c:pt idx="21424">
                  <c:v>3.2174843035996312E-3</c:v>
                </c:pt>
                <c:pt idx="21425">
                  <c:v>2.2743403285261464E-4</c:v>
                </c:pt>
                <c:pt idx="21426">
                  <c:v>1.0051282051282114E-2</c:v>
                </c:pt>
                <c:pt idx="21427">
                  <c:v>2.7277916888306135E-3</c:v>
                </c:pt>
                <c:pt idx="21428">
                  <c:v>1.0322199697950049E-2</c:v>
                </c:pt>
                <c:pt idx="21429">
                  <c:v>1.7889582349512299E-3</c:v>
                </c:pt>
                <c:pt idx="21430">
                  <c:v>8.0525593198405507E-3</c:v>
                </c:pt>
                <c:pt idx="21431">
                  <c:v>1.2134173624856895E-3</c:v>
                </c:pt>
                <c:pt idx="21432">
                  <c:v>5.1188548725494545E-3</c:v>
                </c:pt>
                <c:pt idx="21433">
                  <c:v>2.8133668686671696E-4</c:v>
                </c:pt>
                <c:pt idx="21434">
                  <c:v>3.6645299145299098E-2</c:v>
                </c:pt>
                <c:pt idx="21435">
                  <c:v>2.8133668686671696E-4</c:v>
                </c:pt>
                <c:pt idx="21436">
                  <c:v>1.4552370193224412E-2</c:v>
                </c:pt>
                <c:pt idx="21437">
                  <c:v>1.4552370193224412E-2</c:v>
                </c:pt>
                <c:pt idx="21438">
                  <c:v>1.0051282051282114E-2</c:v>
                </c:pt>
                <c:pt idx="21439">
                  <c:v>1.8200682399288553E-2</c:v>
                </c:pt>
                <c:pt idx="21440">
                  <c:v>4.1906506192220444E-2</c:v>
                </c:pt>
                <c:pt idx="21441">
                  <c:v>3.8975802522616765E-4</c:v>
                </c:pt>
                <c:pt idx="21442">
                  <c:v>3.0625610568114801E-3</c:v>
                </c:pt>
                <c:pt idx="21443">
                  <c:v>2.6029719121170767E-3</c:v>
                </c:pt>
                <c:pt idx="21444">
                  <c:v>2.2622446510029763E-4</c:v>
                </c:pt>
                <c:pt idx="21445">
                  <c:v>8.1358741253892072E-3</c:v>
                </c:pt>
                <c:pt idx="21446">
                  <c:v>4.3744531933532539E-4</c:v>
                </c:pt>
                <c:pt idx="21447">
                  <c:v>4.2372881355930824E-3</c:v>
                </c:pt>
                <c:pt idx="21448">
                  <c:v>6.5104166666679814E-4</c:v>
                </c:pt>
                <c:pt idx="21449">
                  <c:v>0</c:v>
                </c:pt>
                <c:pt idx="21450">
                  <c:v>1.0101010101009017E-3</c:v>
                </c:pt>
                <c:pt idx="21451">
                  <c:v>1.0101010101009017E-3</c:v>
                </c:pt>
                <c:pt idx="21452">
                  <c:v>3.5253980288097141E-2</c:v>
                </c:pt>
                <c:pt idx="21453">
                  <c:v>2.0576131687241343E-3</c:v>
                </c:pt>
                <c:pt idx="21454">
                  <c:v>8.9605734767043196E-4</c:v>
                </c:pt>
                <c:pt idx="21455">
                  <c:v>1.1223344556678182E-3</c:v>
                </c:pt>
                <c:pt idx="21456">
                  <c:v>1.7076502732243888E-4</c:v>
                </c:pt>
                <c:pt idx="21457">
                  <c:v>6.7723147771779177E-5</c:v>
                </c:pt>
                <c:pt idx="21458">
                  <c:v>1.5748031496063096E-2</c:v>
                </c:pt>
                <c:pt idx="21459">
                  <c:v>1.7094017094017054E-2</c:v>
                </c:pt>
                <c:pt idx="21460">
                  <c:v>2.9865908167411605E-2</c:v>
                </c:pt>
                <c:pt idx="21461">
                  <c:v>6.534346156988987E-4</c:v>
                </c:pt>
                <c:pt idx="21462">
                  <c:v>2.016129032257999E-3</c:v>
                </c:pt>
                <c:pt idx="21463">
                  <c:v>2.976190476190496E-3</c:v>
                </c:pt>
                <c:pt idx="21464">
                  <c:v>5.7020669992872792E-3</c:v>
                </c:pt>
                <c:pt idx="21465">
                  <c:v>6.9991251093613586E-3</c:v>
                </c:pt>
                <c:pt idx="21466">
                  <c:v>2.3437500000000038E-2</c:v>
                </c:pt>
                <c:pt idx="21467">
                  <c:v>6.5104166666679814E-4</c:v>
                </c:pt>
                <c:pt idx="21468">
                  <c:v>8.0045740423099008E-3</c:v>
                </c:pt>
                <c:pt idx="21469">
                  <c:v>7.2580645161290175E-2</c:v>
                </c:pt>
                <c:pt idx="21470">
                  <c:v>1.5679442508710839E-2</c:v>
                </c:pt>
                <c:pt idx="21471">
                  <c:v>2.1722602367752765E-4</c:v>
                </c:pt>
                <c:pt idx="21472">
                  <c:v>1.451702959240638E-2</c:v>
                </c:pt>
                <c:pt idx="21473">
                  <c:v>4.7619047619047589E-2</c:v>
                </c:pt>
                <c:pt idx="21474">
                  <c:v>3.2679738562092359E-3</c:v>
                </c:pt>
                <c:pt idx="21475">
                  <c:v>7.8506769206120406E-3</c:v>
                </c:pt>
                <c:pt idx="21476">
                  <c:v>7.8506769206120406E-3</c:v>
                </c:pt>
                <c:pt idx="21477">
                  <c:v>7.8506769206120406E-3</c:v>
                </c:pt>
                <c:pt idx="21478">
                  <c:v>4.9586776859504245E-2</c:v>
                </c:pt>
                <c:pt idx="21479">
                  <c:v>9.6164788892682974E-3</c:v>
                </c:pt>
                <c:pt idx="21480">
                  <c:v>3.308012741974899E-3</c:v>
                </c:pt>
                <c:pt idx="21481">
                  <c:v>3.308012741974899E-3</c:v>
                </c:pt>
                <c:pt idx="21482">
                  <c:v>4.3744531933532539E-4</c:v>
                </c:pt>
                <c:pt idx="21483">
                  <c:v>4.7776988075496586E-3</c:v>
                </c:pt>
                <c:pt idx="21484">
                  <c:v>3.097173828881227E-3</c:v>
                </c:pt>
                <c:pt idx="21485">
                  <c:v>2.016129032257999E-3</c:v>
                </c:pt>
                <c:pt idx="21486">
                  <c:v>3.4722222222222398E-3</c:v>
                </c:pt>
                <c:pt idx="21487">
                  <c:v>1.0333863275039783E-2</c:v>
                </c:pt>
                <c:pt idx="21488">
                  <c:v>7.5757575757576141E-3</c:v>
                </c:pt>
                <c:pt idx="21489">
                  <c:v>1.0416666666666938E-2</c:v>
                </c:pt>
                <c:pt idx="21490">
                  <c:v>6.6666666666667001E-3</c:v>
                </c:pt>
                <c:pt idx="21491">
                  <c:v>2.7813436029097232E-2</c:v>
                </c:pt>
                <c:pt idx="21492">
                  <c:v>5.29014844804351E-4</c:v>
                </c:pt>
                <c:pt idx="21493">
                  <c:v>1.79199575230638E-3</c:v>
                </c:pt>
                <c:pt idx="21494">
                  <c:v>1.0860484544695154E-2</c:v>
                </c:pt>
                <c:pt idx="21495">
                  <c:v>1.0860484544695154E-2</c:v>
                </c:pt>
                <c:pt idx="21496">
                  <c:v>5.29014844804351E-4</c:v>
                </c:pt>
                <c:pt idx="21497">
                  <c:v>3.264986287057643E-3</c:v>
                </c:pt>
                <c:pt idx="21498">
                  <c:v>3.264986287057643E-3</c:v>
                </c:pt>
                <c:pt idx="21499">
                  <c:v>1.6421052631579034E-2</c:v>
                </c:pt>
                <c:pt idx="21500">
                  <c:v>1.0976702508960743E-2</c:v>
                </c:pt>
                <c:pt idx="21501">
                  <c:v>1.7532325224631831E-3</c:v>
                </c:pt>
                <c:pt idx="21502">
                  <c:v>1.3888888888890522E-3</c:v>
                </c:pt>
                <c:pt idx="21503">
                  <c:v>1.3881658858233923E-3</c:v>
                </c:pt>
                <c:pt idx="21504">
                  <c:v>7.0748304981301776E-3</c:v>
                </c:pt>
                <c:pt idx="21505">
                  <c:v>2.7100623531146526E-3</c:v>
                </c:pt>
                <c:pt idx="21506">
                  <c:v>2.976190476190496E-3</c:v>
                </c:pt>
                <c:pt idx="21507">
                  <c:v>6.5104166666679814E-4</c:v>
                </c:pt>
                <c:pt idx="21508">
                  <c:v>9.6618357487924557E-3</c:v>
                </c:pt>
                <c:pt idx="21509">
                  <c:v>3.9008533116619143E-2</c:v>
                </c:pt>
                <c:pt idx="21510">
                  <c:v>2.3437500000000038E-2</c:v>
                </c:pt>
                <c:pt idx="21511">
                  <c:v>9.3568313953488729E-3</c:v>
                </c:pt>
                <c:pt idx="21512">
                  <c:v>0</c:v>
                </c:pt>
                <c:pt idx="21513">
                  <c:v>0</c:v>
                </c:pt>
                <c:pt idx="21514">
                  <c:v>1.620370370370372E-2</c:v>
                </c:pt>
                <c:pt idx="21515">
                  <c:v>2.1164021164021368E-2</c:v>
                </c:pt>
                <c:pt idx="21516">
                  <c:v>4.9671592775041122E-2</c:v>
                </c:pt>
                <c:pt idx="21517">
                  <c:v>0</c:v>
                </c:pt>
                <c:pt idx="21518">
                  <c:v>3.7940379403793946E-2</c:v>
                </c:pt>
                <c:pt idx="21519">
                  <c:v>4.7384615384615261E-2</c:v>
                </c:pt>
                <c:pt idx="21520">
                  <c:v>6.5852868241156682E-3</c:v>
                </c:pt>
                <c:pt idx="21521">
                  <c:v>1.6456135607511756E-2</c:v>
                </c:pt>
                <c:pt idx="21522">
                  <c:v>1.5470477999748978E-4</c:v>
                </c:pt>
                <c:pt idx="21523">
                  <c:v>1.0635034257081455E-2</c:v>
                </c:pt>
                <c:pt idx="21524">
                  <c:v>1.0635034257081455E-2</c:v>
                </c:pt>
                <c:pt idx="21525">
                  <c:v>1.0198135198135189E-2</c:v>
                </c:pt>
                <c:pt idx="21526">
                  <c:v>3.5256410256410152E-2</c:v>
                </c:pt>
                <c:pt idx="21527">
                  <c:v>6.4971319003575331E-3</c:v>
                </c:pt>
                <c:pt idx="21528">
                  <c:v>6.4971319003575331E-3</c:v>
                </c:pt>
                <c:pt idx="21529">
                  <c:v>6.4971319003575331E-3</c:v>
                </c:pt>
                <c:pt idx="21530">
                  <c:v>2.0376876355137404E-2</c:v>
                </c:pt>
                <c:pt idx="21531">
                  <c:v>3.7124640065816145E-3</c:v>
                </c:pt>
                <c:pt idx="21532">
                  <c:v>2.1898283122772914E-2</c:v>
                </c:pt>
                <c:pt idx="21533">
                  <c:v>3.5395443558708876E-2</c:v>
                </c:pt>
                <c:pt idx="21534">
                  <c:v>2.5092004014720729E-2</c:v>
                </c:pt>
                <c:pt idx="21535">
                  <c:v>1.0757445835477037E-2</c:v>
                </c:pt>
                <c:pt idx="21536">
                  <c:v>2.5492844268354589E-2</c:v>
                </c:pt>
                <c:pt idx="21537">
                  <c:v>2.1589564446706745E-3</c:v>
                </c:pt>
                <c:pt idx="21538">
                  <c:v>2.3319200484554808E-2</c:v>
                </c:pt>
                <c:pt idx="21539">
                  <c:v>9.2749355907250988E-3</c:v>
                </c:pt>
                <c:pt idx="21540">
                  <c:v>5.2167765419436412E-3</c:v>
                </c:pt>
                <c:pt idx="21541">
                  <c:v>6.4408731764104095E-3</c:v>
                </c:pt>
                <c:pt idx="21542">
                  <c:v>2.3319200484554808E-2</c:v>
                </c:pt>
                <c:pt idx="21543">
                  <c:v>2.3319200484554808E-2</c:v>
                </c:pt>
                <c:pt idx="21544">
                  <c:v>4.8995104274607244E-2</c:v>
                </c:pt>
                <c:pt idx="21545">
                  <c:v>0.11092377091584064</c:v>
                </c:pt>
                <c:pt idx="21546">
                  <c:v>2.6575507825507941E-2</c:v>
                </c:pt>
                <c:pt idx="21547">
                  <c:v>1.1520011520012045E-3</c:v>
                </c:pt>
                <c:pt idx="21548">
                  <c:v>1.0635034257081455E-2</c:v>
                </c:pt>
                <c:pt idx="21549">
                  <c:v>6.4408731764104095E-3</c:v>
                </c:pt>
                <c:pt idx="21550">
                  <c:v>1.7482517482518567E-4</c:v>
                </c:pt>
                <c:pt idx="21551">
                  <c:v>1.0635034257081455E-2</c:v>
                </c:pt>
                <c:pt idx="21552">
                  <c:v>1.0976702508960743E-2</c:v>
                </c:pt>
                <c:pt idx="21553">
                  <c:v>8.9605734767043196E-4</c:v>
                </c:pt>
                <c:pt idx="21554">
                  <c:v>2.3437500000000038E-2</c:v>
                </c:pt>
                <c:pt idx="21555">
                  <c:v>2.3437500000000038E-2</c:v>
                </c:pt>
                <c:pt idx="21556">
                  <c:v>6.5104166666679814E-4</c:v>
                </c:pt>
                <c:pt idx="21557">
                  <c:v>5.005716398245633E-3</c:v>
                </c:pt>
                <c:pt idx="21558">
                  <c:v>1.0736842105263183E-2</c:v>
                </c:pt>
                <c:pt idx="21559">
                  <c:v>1.396468029936432E-2</c:v>
                </c:pt>
                <c:pt idx="21560">
                  <c:v>4.6883495899780348E-4</c:v>
                </c:pt>
                <c:pt idx="21561">
                  <c:v>3.8465502193337719E-2</c:v>
                </c:pt>
                <c:pt idx="21562">
                  <c:v>3.8465502193337719E-2</c:v>
                </c:pt>
                <c:pt idx="21563">
                  <c:v>1.0736842105263183E-2</c:v>
                </c:pt>
                <c:pt idx="21564">
                  <c:v>4.2064880872257054E-3</c:v>
                </c:pt>
                <c:pt idx="21565">
                  <c:v>4.4918849688750435E-2</c:v>
                </c:pt>
                <c:pt idx="21566">
                  <c:v>3.9923126883641621E-2</c:v>
                </c:pt>
                <c:pt idx="21567">
                  <c:v>5.45809857123638E-3</c:v>
                </c:pt>
                <c:pt idx="21568">
                  <c:v>2.384313725490185E-2</c:v>
                </c:pt>
                <c:pt idx="21569">
                  <c:v>2.7502157031924112E-2</c:v>
                </c:pt>
                <c:pt idx="21570">
                  <c:v>6.0386473429951723E-2</c:v>
                </c:pt>
                <c:pt idx="21571">
                  <c:v>8.8757396449705879E-3</c:v>
                </c:pt>
                <c:pt idx="21572">
                  <c:v>1.3227513227514738E-3</c:v>
                </c:pt>
                <c:pt idx="21573">
                  <c:v>9.803921568627378E-3</c:v>
                </c:pt>
                <c:pt idx="21574">
                  <c:v>1.2260590180298223E-2</c:v>
                </c:pt>
                <c:pt idx="21575">
                  <c:v>1.3888888888888959E-2</c:v>
                </c:pt>
                <c:pt idx="21576">
                  <c:v>7.4992347719621596E-3</c:v>
                </c:pt>
                <c:pt idx="21577">
                  <c:v>1.0890543148607826E-2</c:v>
                </c:pt>
                <c:pt idx="21578">
                  <c:v>1.1437908496732202E-2</c:v>
                </c:pt>
                <c:pt idx="21579">
                  <c:v>2.1042667831658861E-2</c:v>
                </c:pt>
                <c:pt idx="21580">
                  <c:v>1.9165280747604312E-2</c:v>
                </c:pt>
                <c:pt idx="21581">
                  <c:v>1.0416666666666938E-2</c:v>
                </c:pt>
                <c:pt idx="21582">
                  <c:v>1.3227513227514738E-3</c:v>
                </c:pt>
                <c:pt idx="21583">
                  <c:v>1.883239171374814E-3</c:v>
                </c:pt>
                <c:pt idx="21584">
                  <c:v>6.7476383265856772E-3</c:v>
                </c:pt>
                <c:pt idx="21585">
                  <c:v>2.7813436029097232E-2</c:v>
                </c:pt>
                <c:pt idx="21586">
                  <c:v>3.5076923076923019E-2</c:v>
                </c:pt>
                <c:pt idx="21587">
                  <c:v>1.1703280900865094E-2</c:v>
                </c:pt>
                <c:pt idx="21588">
                  <c:v>1.1753950633408203E-3</c:v>
                </c:pt>
                <c:pt idx="21589">
                  <c:v>1.5802533629358694E-2</c:v>
                </c:pt>
                <c:pt idx="21590">
                  <c:v>2.4919388068781155E-3</c:v>
                </c:pt>
                <c:pt idx="21591">
                  <c:v>5.29014844804351E-4</c:v>
                </c:pt>
                <c:pt idx="21592">
                  <c:v>5.962458594037592E-3</c:v>
                </c:pt>
                <c:pt idx="21593">
                  <c:v>6.7173543958071813E-3</c:v>
                </c:pt>
                <c:pt idx="21594">
                  <c:v>1.6421052631579034E-2</c:v>
                </c:pt>
                <c:pt idx="21595">
                  <c:v>2.6990553306352656E-4</c:v>
                </c:pt>
                <c:pt idx="21596">
                  <c:v>6.9489664631366141E-3</c:v>
                </c:pt>
                <c:pt idx="21597">
                  <c:v>5.7836899942167346E-4</c:v>
                </c:pt>
                <c:pt idx="21598">
                  <c:v>2.7322404371585415E-3</c:v>
                </c:pt>
                <c:pt idx="21599">
                  <c:v>4.9554781262098134E-2</c:v>
                </c:pt>
                <c:pt idx="21600">
                  <c:v>3.3469945355191169E-2</c:v>
                </c:pt>
                <c:pt idx="21601">
                  <c:v>1.5748031496063096E-2</c:v>
                </c:pt>
                <c:pt idx="21602">
                  <c:v>1.479857495204169E-2</c:v>
                </c:pt>
                <c:pt idx="21603">
                  <c:v>1.4336917562724075E-2</c:v>
                </c:pt>
                <c:pt idx="21604">
                  <c:v>1.5679442508710839E-2</c:v>
                </c:pt>
                <c:pt idx="21605">
                  <c:v>5.206706237638789E-5</c:v>
                </c:pt>
                <c:pt idx="21606">
                  <c:v>5.206706237638789E-5</c:v>
                </c:pt>
                <c:pt idx="21607">
                  <c:v>1.5679442508710839E-2</c:v>
                </c:pt>
                <c:pt idx="21608">
                  <c:v>1.4336917562724075E-2</c:v>
                </c:pt>
                <c:pt idx="21609">
                  <c:v>4.9720578566732343E-3</c:v>
                </c:pt>
                <c:pt idx="21610">
                  <c:v>4.5955882352954056E-4</c:v>
                </c:pt>
                <c:pt idx="21611">
                  <c:v>3.2258064516129087E-2</c:v>
                </c:pt>
                <c:pt idx="21612">
                  <c:v>3.4722222222222398E-3</c:v>
                </c:pt>
                <c:pt idx="21613">
                  <c:v>2.4154589371982158E-3</c:v>
                </c:pt>
                <c:pt idx="21614">
                  <c:v>3.3573737876150295E-3</c:v>
                </c:pt>
                <c:pt idx="21615">
                  <c:v>9.7949188858280165E-3</c:v>
                </c:pt>
                <c:pt idx="21616">
                  <c:v>6.6666666666668883E-3</c:v>
                </c:pt>
                <c:pt idx="21617">
                  <c:v>3.7940379403793946E-2</c:v>
                </c:pt>
                <c:pt idx="21618">
                  <c:v>8.5034013605444407E-4</c:v>
                </c:pt>
                <c:pt idx="21619">
                  <c:v>3.7940379403793946E-2</c:v>
                </c:pt>
                <c:pt idx="21620">
                  <c:v>6.9991251093613586E-3</c:v>
                </c:pt>
                <c:pt idx="21621">
                  <c:v>4.2650918635171141E-3</c:v>
                </c:pt>
                <c:pt idx="21622">
                  <c:v>6.5104166666679814E-4</c:v>
                </c:pt>
                <c:pt idx="21623">
                  <c:v>2.4735417179423964E-2</c:v>
                </c:pt>
                <c:pt idx="21624">
                  <c:v>3.097173828881227E-3</c:v>
                </c:pt>
                <c:pt idx="21625">
                  <c:v>1.3227513227514738E-3</c:v>
                </c:pt>
                <c:pt idx="21626">
                  <c:v>2.3437500000000038E-2</c:v>
                </c:pt>
                <c:pt idx="21627">
                  <c:v>4.2265426880810128E-4</c:v>
                </c:pt>
                <c:pt idx="21628">
                  <c:v>6.9991251093613586E-3</c:v>
                </c:pt>
                <c:pt idx="21629">
                  <c:v>2.3437500000000038E-2</c:v>
                </c:pt>
                <c:pt idx="21630">
                  <c:v>1.6079158936301841E-2</c:v>
                </c:pt>
                <c:pt idx="21631">
                  <c:v>1.0635034257081455E-2</c:v>
                </c:pt>
                <c:pt idx="21632">
                  <c:v>7.0816351789803E-2</c:v>
                </c:pt>
                <c:pt idx="21633">
                  <c:v>3.2400503907856988E-2</c:v>
                </c:pt>
                <c:pt idx="21634">
                  <c:v>1.6004495504495335E-2</c:v>
                </c:pt>
                <c:pt idx="21635">
                  <c:v>1.0635034257081455E-2</c:v>
                </c:pt>
                <c:pt idx="21636">
                  <c:v>4.7384615384615261E-2</c:v>
                </c:pt>
                <c:pt idx="21637">
                  <c:v>1.0635034257081455E-2</c:v>
                </c:pt>
                <c:pt idx="21638">
                  <c:v>1.0416666666666938E-2</c:v>
                </c:pt>
                <c:pt idx="21639">
                  <c:v>2.4161870832191498E-2</c:v>
                </c:pt>
                <c:pt idx="21640">
                  <c:v>3.955730878807822E-2</c:v>
                </c:pt>
                <c:pt idx="21641">
                  <c:v>1.6203703703703606E-2</c:v>
                </c:pt>
                <c:pt idx="21642">
                  <c:v>9.7949188858280165E-3</c:v>
                </c:pt>
                <c:pt idx="21643">
                  <c:v>1.0416666666666938E-2</c:v>
                </c:pt>
                <c:pt idx="21644">
                  <c:v>6.147540983606598E-3</c:v>
                </c:pt>
                <c:pt idx="21645">
                  <c:v>6.5771444231296685E-3</c:v>
                </c:pt>
                <c:pt idx="21646">
                  <c:v>2.1582100070473113E-3</c:v>
                </c:pt>
                <c:pt idx="21647">
                  <c:v>3.5433070866141662E-2</c:v>
                </c:pt>
                <c:pt idx="21648">
                  <c:v>2.723311546840948E-2</c:v>
                </c:pt>
                <c:pt idx="21649">
                  <c:v>6.9991251093613586E-3</c:v>
                </c:pt>
                <c:pt idx="21650">
                  <c:v>2.8935185185185203E-2</c:v>
                </c:pt>
                <c:pt idx="21651">
                  <c:v>1.0416666666666938E-2</c:v>
                </c:pt>
                <c:pt idx="21652">
                  <c:v>6.9991251093613586E-3</c:v>
                </c:pt>
                <c:pt idx="21653">
                  <c:v>6.238859180035747E-3</c:v>
                </c:pt>
                <c:pt idx="21654">
                  <c:v>6.5104166666679814E-4</c:v>
                </c:pt>
                <c:pt idx="21655">
                  <c:v>8.9605734767043196E-4</c:v>
                </c:pt>
                <c:pt idx="21656">
                  <c:v>5.7684973302822191E-3</c:v>
                </c:pt>
                <c:pt idx="21657">
                  <c:v>1.2500000000000219E-2</c:v>
                </c:pt>
                <c:pt idx="21658">
                  <c:v>1.5748031496063096E-2</c:v>
                </c:pt>
                <c:pt idx="21659">
                  <c:v>3.241650294695491E-2</c:v>
                </c:pt>
                <c:pt idx="21660">
                  <c:v>4.3744531933532539E-4</c:v>
                </c:pt>
                <c:pt idx="21661">
                  <c:v>1.0912468075226436E-2</c:v>
                </c:pt>
                <c:pt idx="21662">
                  <c:v>2.4662018249898567E-4</c:v>
                </c:pt>
                <c:pt idx="21663">
                  <c:v>1.5248814141265334E-2</c:v>
                </c:pt>
                <c:pt idx="21664">
                  <c:v>1.6095162681596355E-2</c:v>
                </c:pt>
                <c:pt idx="21665">
                  <c:v>1.8500081193424196E-3</c:v>
                </c:pt>
                <c:pt idx="21666">
                  <c:v>2.896793049287235E-2</c:v>
                </c:pt>
                <c:pt idx="21667">
                  <c:v>2.6325279480706773E-2</c:v>
                </c:pt>
                <c:pt idx="21668">
                  <c:v>8.3486061779680567E-4</c:v>
                </c:pt>
                <c:pt idx="21669">
                  <c:v>8.3486061779680567E-4</c:v>
                </c:pt>
                <c:pt idx="21670">
                  <c:v>2.9186553330036143E-3</c:v>
                </c:pt>
                <c:pt idx="21671">
                  <c:v>2.1318232918349646E-2</c:v>
                </c:pt>
                <c:pt idx="21672">
                  <c:v>7.3771509136371814E-4</c:v>
                </c:pt>
                <c:pt idx="21673">
                  <c:v>3.2458069473517058E-2</c:v>
                </c:pt>
                <c:pt idx="21674">
                  <c:v>8.3486061779680567E-4</c:v>
                </c:pt>
                <c:pt idx="21675">
                  <c:v>3.9825422804146277E-2</c:v>
                </c:pt>
                <c:pt idx="21676">
                  <c:v>6.7035849606529602E-3</c:v>
                </c:pt>
                <c:pt idx="21677">
                  <c:v>2.0402215097639698E-3</c:v>
                </c:pt>
                <c:pt idx="21678">
                  <c:v>8.3486061779680567E-4</c:v>
                </c:pt>
                <c:pt idx="21679">
                  <c:v>1.6095162681596355E-2</c:v>
                </c:pt>
                <c:pt idx="21680">
                  <c:v>7.0165062818229457E-2</c:v>
                </c:pt>
                <c:pt idx="21681">
                  <c:v>1.8877745235895242E-3</c:v>
                </c:pt>
                <c:pt idx="21682">
                  <c:v>0.14622729825875302</c:v>
                </c:pt>
                <c:pt idx="21683">
                  <c:v>6.6110951422822849E-3</c:v>
                </c:pt>
                <c:pt idx="21684">
                  <c:v>1.1697302458820646E-2</c:v>
                </c:pt>
                <c:pt idx="21685">
                  <c:v>1.5301959371390419E-2</c:v>
                </c:pt>
                <c:pt idx="21686">
                  <c:v>1.2044534412955485E-2</c:v>
                </c:pt>
                <c:pt idx="21687">
                  <c:v>7.2148786831516027E-4</c:v>
                </c:pt>
                <c:pt idx="21688">
                  <c:v>3.1894934333958867E-2</c:v>
                </c:pt>
                <c:pt idx="21689">
                  <c:v>1.7610093030580667E-3</c:v>
                </c:pt>
                <c:pt idx="21690">
                  <c:v>1.4660633484162905E-3</c:v>
                </c:pt>
                <c:pt idx="21691">
                  <c:v>3.6491023207195743E-6</c:v>
                </c:pt>
                <c:pt idx="21692">
                  <c:v>1.0296789824349027E-2</c:v>
                </c:pt>
                <c:pt idx="21693">
                  <c:v>3.8305920658873168E-4</c:v>
                </c:pt>
                <c:pt idx="21694">
                  <c:v>1.2549198307711539E-3</c:v>
                </c:pt>
                <c:pt idx="21695">
                  <c:v>7.2148786831516027E-4</c:v>
                </c:pt>
                <c:pt idx="21696">
                  <c:v>7.8480422813285468E-4</c:v>
                </c:pt>
                <c:pt idx="21697">
                  <c:v>2.4085224641037482E-2</c:v>
                </c:pt>
                <c:pt idx="21698">
                  <c:v>1.0296789824349027E-2</c:v>
                </c:pt>
                <c:pt idx="21699">
                  <c:v>2.4085224641037482E-2</c:v>
                </c:pt>
                <c:pt idx="21700">
                  <c:v>2.4085224641037482E-2</c:v>
                </c:pt>
                <c:pt idx="21701">
                  <c:v>9.5339180306502624E-3</c:v>
                </c:pt>
                <c:pt idx="21702">
                  <c:v>3.7205387205387151E-2</c:v>
                </c:pt>
                <c:pt idx="21703">
                  <c:v>3.9145176519638558E-2</c:v>
                </c:pt>
                <c:pt idx="21704">
                  <c:v>3.64145658263305E-2</c:v>
                </c:pt>
                <c:pt idx="21705">
                  <c:v>1.4791216293093229E-3</c:v>
                </c:pt>
                <c:pt idx="21706">
                  <c:v>4.7483380816726317E-4</c:v>
                </c:pt>
                <c:pt idx="21707">
                  <c:v>7.0621468926550604E-4</c:v>
                </c:pt>
                <c:pt idx="21708">
                  <c:v>7.5853350189633859E-3</c:v>
                </c:pt>
                <c:pt idx="21709">
                  <c:v>0</c:v>
                </c:pt>
                <c:pt idx="21710">
                  <c:v>3.097173828881227E-3</c:v>
                </c:pt>
                <c:pt idx="21711">
                  <c:v>1.0416666666666938E-2</c:v>
                </c:pt>
                <c:pt idx="21712">
                  <c:v>6.5104166666679814E-4</c:v>
                </c:pt>
                <c:pt idx="21713">
                  <c:v>2.016129032257999E-3</c:v>
                </c:pt>
                <c:pt idx="21714">
                  <c:v>9.1646634615385868E-3</c:v>
                </c:pt>
                <c:pt idx="21715">
                  <c:v>8.7320680744897711E-3</c:v>
                </c:pt>
                <c:pt idx="21716">
                  <c:v>9.0943539219400359E-3</c:v>
                </c:pt>
                <c:pt idx="21717">
                  <c:v>2.3437500000000038E-2</c:v>
                </c:pt>
                <c:pt idx="21718">
                  <c:v>1.0416666666666938E-2</c:v>
                </c:pt>
                <c:pt idx="21719">
                  <c:v>8.9605734767043196E-4</c:v>
                </c:pt>
                <c:pt idx="21720">
                  <c:v>8.9605734767043196E-4</c:v>
                </c:pt>
                <c:pt idx="21721">
                  <c:v>4.3744531933532539E-4</c:v>
                </c:pt>
                <c:pt idx="21722">
                  <c:v>2.1164021164021368E-2</c:v>
                </c:pt>
                <c:pt idx="21723">
                  <c:v>4.3744531933532539E-4</c:v>
                </c:pt>
                <c:pt idx="21724">
                  <c:v>6.5104166666679814E-4</c:v>
                </c:pt>
                <c:pt idx="21725">
                  <c:v>2.3437500000000038E-2</c:v>
                </c:pt>
                <c:pt idx="21726">
                  <c:v>6.9991251093613586E-3</c:v>
                </c:pt>
                <c:pt idx="21727">
                  <c:v>4.9554781262098134E-2</c:v>
                </c:pt>
                <c:pt idx="21728">
                  <c:v>4.0670253183913723E-4</c:v>
                </c:pt>
                <c:pt idx="21729">
                  <c:v>3.5433070866141662E-2</c:v>
                </c:pt>
                <c:pt idx="21730">
                  <c:v>6.238859180035747E-3</c:v>
                </c:pt>
                <c:pt idx="21731">
                  <c:v>6.6666666666668883E-3</c:v>
                </c:pt>
                <c:pt idx="21732">
                  <c:v>1.5748031496063096E-2</c:v>
                </c:pt>
                <c:pt idx="21733">
                  <c:v>1.0976702508960743E-2</c:v>
                </c:pt>
                <c:pt idx="21734">
                  <c:v>3.5433070866141662E-2</c:v>
                </c:pt>
                <c:pt idx="21735">
                  <c:v>1.3227513227514738E-3</c:v>
                </c:pt>
                <c:pt idx="21736">
                  <c:v>3.1249999999999962E-2</c:v>
                </c:pt>
                <c:pt idx="21737">
                  <c:v>5.0344462109168844E-3</c:v>
                </c:pt>
                <c:pt idx="21738">
                  <c:v>5.5606617647059028E-2</c:v>
                </c:pt>
                <c:pt idx="21739">
                  <c:v>8.9688155136268266E-2</c:v>
                </c:pt>
                <c:pt idx="21740">
                  <c:v>2.976190476190496E-3</c:v>
                </c:pt>
                <c:pt idx="21741">
                  <c:v>2.3847376788552485E-3</c:v>
                </c:pt>
                <c:pt idx="21742">
                  <c:v>3.5433070866141662E-2</c:v>
                </c:pt>
                <c:pt idx="21743">
                  <c:v>2.4822695035461018E-2</c:v>
                </c:pt>
                <c:pt idx="21744">
                  <c:v>3.73308446103581E-3</c:v>
                </c:pt>
                <c:pt idx="21745">
                  <c:v>3.3469945355191169E-2</c:v>
                </c:pt>
                <c:pt idx="21746">
                  <c:v>1.3456362937331809E-3</c:v>
                </c:pt>
                <c:pt idx="21747">
                  <c:v>1.0416666666666938E-2</c:v>
                </c:pt>
                <c:pt idx="21748">
                  <c:v>1.6203703703703606E-2</c:v>
                </c:pt>
                <c:pt idx="21749">
                  <c:v>6.1646174863387942E-2</c:v>
                </c:pt>
                <c:pt idx="21750">
                  <c:v>2.976190476190496E-3</c:v>
                </c:pt>
                <c:pt idx="21751">
                  <c:v>1.0416666666666938E-2</c:v>
                </c:pt>
                <c:pt idx="21752">
                  <c:v>4.9586776859504245E-2</c:v>
                </c:pt>
                <c:pt idx="21753">
                  <c:v>2.66666666666668E-2</c:v>
                </c:pt>
                <c:pt idx="21754">
                  <c:v>1.0416666666666938E-2</c:v>
                </c:pt>
                <c:pt idx="21755">
                  <c:v>9.3750000000000465E-3</c:v>
                </c:pt>
                <c:pt idx="21756">
                  <c:v>2.6429341963322535E-2</c:v>
                </c:pt>
                <c:pt idx="21757">
                  <c:v>6.9991251093613586E-3</c:v>
                </c:pt>
                <c:pt idx="21758">
                  <c:v>1.9465894465894664E-2</c:v>
                </c:pt>
                <c:pt idx="21759">
                  <c:v>3.9447731755425089E-3</c:v>
                </c:pt>
                <c:pt idx="21760">
                  <c:v>2.3199023199023172E-2</c:v>
                </c:pt>
                <c:pt idx="21761">
                  <c:v>6.543695538910925E-3</c:v>
                </c:pt>
                <c:pt idx="21762">
                  <c:v>1.3094466535763319E-3</c:v>
                </c:pt>
                <c:pt idx="21763">
                  <c:v>4.8895929902797335E-4</c:v>
                </c:pt>
                <c:pt idx="21764">
                  <c:v>2.3199023199023172E-2</c:v>
                </c:pt>
                <c:pt idx="21765">
                  <c:v>1.4796583629336774E-2</c:v>
                </c:pt>
                <c:pt idx="21766">
                  <c:v>2.3199023199023172E-2</c:v>
                </c:pt>
                <c:pt idx="21767">
                  <c:v>5.3981106612684586E-3</c:v>
                </c:pt>
                <c:pt idx="21768">
                  <c:v>2.9259670619708675E-3</c:v>
                </c:pt>
                <c:pt idx="21769">
                  <c:v>5.29014844804351E-4</c:v>
                </c:pt>
                <c:pt idx="21770">
                  <c:v>1.0860484544695154E-2</c:v>
                </c:pt>
                <c:pt idx="21771">
                  <c:v>1.6334135061185341E-2</c:v>
                </c:pt>
                <c:pt idx="21772">
                  <c:v>5.29014844804351E-4</c:v>
                </c:pt>
                <c:pt idx="21773">
                  <c:v>1.0618552414218083E-2</c:v>
                </c:pt>
                <c:pt idx="21774">
                  <c:v>1.0835882343650316E-2</c:v>
                </c:pt>
                <c:pt idx="21775">
                  <c:v>9.0912236661226588E-4</c:v>
                </c:pt>
                <c:pt idx="21776">
                  <c:v>3.5019502402627548E-3</c:v>
                </c:pt>
                <c:pt idx="21777">
                  <c:v>6.9895704570626972E-3</c:v>
                </c:pt>
                <c:pt idx="21778">
                  <c:v>6.4768910922757611E-3</c:v>
                </c:pt>
                <c:pt idx="21779">
                  <c:v>2.2757147159061138E-2</c:v>
                </c:pt>
                <c:pt idx="21780">
                  <c:v>1.7646503067055307E-2</c:v>
                </c:pt>
                <c:pt idx="21781">
                  <c:v>1.0006003602160932E-3</c:v>
                </c:pt>
                <c:pt idx="21782">
                  <c:v>3.304822514892735E-3</c:v>
                </c:pt>
                <c:pt idx="21783">
                  <c:v>2.3199023199023172E-2</c:v>
                </c:pt>
                <c:pt idx="21784">
                  <c:v>3.5076923076923019E-2</c:v>
                </c:pt>
                <c:pt idx="21785">
                  <c:v>1.8251434408105231E-2</c:v>
                </c:pt>
                <c:pt idx="21786">
                  <c:v>3.0922829183698677E-2</c:v>
                </c:pt>
                <c:pt idx="21787">
                  <c:v>7.2463768115942359E-3</c:v>
                </c:pt>
                <c:pt idx="21788">
                  <c:v>1.9591881037664325E-2</c:v>
                </c:pt>
                <c:pt idx="21789">
                  <c:v>6.6733400066730487E-4</c:v>
                </c:pt>
                <c:pt idx="21790">
                  <c:v>1.4524328249817813E-3</c:v>
                </c:pt>
                <c:pt idx="21791">
                  <c:v>0</c:v>
                </c:pt>
                <c:pt idx="21792">
                  <c:v>0</c:v>
                </c:pt>
                <c:pt idx="21793">
                  <c:v>1.1517228250523408E-2</c:v>
                </c:pt>
                <c:pt idx="21794">
                  <c:v>3.9256040856773871E-3</c:v>
                </c:pt>
                <c:pt idx="21795">
                  <c:v>5.1395007342146066E-3</c:v>
                </c:pt>
                <c:pt idx="21796">
                  <c:v>7.3529411764704311E-3</c:v>
                </c:pt>
                <c:pt idx="21797">
                  <c:v>7.5853350189633859E-3</c:v>
                </c:pt>
                <c:pt idx="21798">
                  <c:v>5.5031446540880127E-3</c:v>
                </c:pt>
                <c:pt idx="21799">
                  <c:v>5.5031446540880127E-3</c:v>
                </c:pt>
                <c:pt idx="21800">
                  <c:v>2.2988505747126513E-2</c:v>
                </c:pt>
                <c:pt idx="21801">
                  <c:v>1.1981787682743289E-4</c:v>
                </c:pt>
                <c:pt idx="21802">
                  <c:v>2.3291925465840596E-3</c:v>
                </c:pt>
                <c:pt idx="21803">
                  <c:v>2.0833333333333923E-3</c:v>
                </c:pt>
                <c:pt idx="21804">
                  <c:v>3.4740316136854508E-4</c:v>
                </c:pt>
                <c:pt idx="21805">
                  <c:v>7.2463768115942359E-3</c:v>
                </c:pt>
                <c:pt idx="21806">
                  <c:v>1.0209012927389393E-2</c:v>
                </c:pt>
                <c:pt idx="21807">
                  <c:v>7.1992401537860045E-4</c:v>
                </c:pt>
                <c:pt idx="21808">
                  <c:v>1.6773364250429884E-3</c:v>
                </c:pt>
                <c:pt idx="21809">
                  <c:v>2.5668545795390317E-2</c:v>
                </c:pt>
                <c:pt idx="21810">
                  <c:v>1.2348515022310678E-3</c:v>
                </c:pt>
                <c:pt idx="21811">
                  <c:v>2.1251733803386769E-2</c:v>
                </c:pt>
                <c:pt idx="21812">
                  <c:v>1.0635034257081455E-2</c:v>
                </c:pt>
                <c:pt idx="21813">
                  <c:v>2.1698342979342849E-4</c:v>
                </c:pt>
                <c:pt idx="21814">
                  <c:v>4.8166119594678422E-4</c:v>
                </c:pt>
                <c:pt idx="21815">
                  <c:v>1.6004495504495335E-2</c:v>
                </c:pt>
                <c:pt idx="21816">
                  <c:v>1.2487512487511664E-3</c:v>
                </c:pt>
                <c:pt idx="21817">
                  <c:v>7.85116270478361E-3</c:v>
                </c:pt>
                <c:pt idx="21818">
                  <c:v>1.517232767232798E-3</c:v>
                </c:pt>
                <c:pt idx="21819">
                  <c:v>4.7384615384615261E-2</c:v>
                </c:pt>
                <c:pt idx="21820">
                  <c:v>3.1173826173826382E-3</c:v>
                </c:pt>
                <c:pt idx="21821">
                  <c:v>3.2792837414687263E-3</c:v>
                </c:pt>
                <c:pt idx="21822">
                  <c:v>7.3321174237725981E-6</c:v>
                </c:pt>
                <c:pt idx="21823">
                  <c:v>3.2805032805033468E-3</c:v>
                </c:pt>
                <c:pt idx="21824">
                  <c:v>9.6613912403392069E-4</c:v>
                </c:pt>
                <c:pt idx="21825">
                  <c:v>9.6613912403392069E-4</c:v>
                </c:pt>
                <c:pt idx="21826">
                  <c:v>5.8539123647651078E-4</c:v>
                </c:pt>
                <c:pt idx="21827">
                  <c:v>6.1454293737771293E-4</c:v>
                </c:pt>
                <c:pt idx="21828">
                  <c:v>6.8740783026497582E-3</c:v>
                </c:pt>
                <c:pt idx="21829">
                  <c:v>1.6112919338532523E-6</c:v>
                </c:pt>
                <c:pt idx="21830">
                  <c:v>1.4248208313425707E-2</c:v>
                </c:pt>
                <c:pt idx="21831">
                  <c:v>4.1209593326381716E-2</c:v>
                </c:pt>
                <c:pt idx="21832">
                  <c:v>4.6904315196997975E-2</c:v>
                </c:pt>
                <c:pt idx="21833">
                  <c:v>2.0623415046490991E-3</c:v>
                </c:pt>
                <c:pt idx="21834">
                  <c:v>1.1057028345163946E-2</c:v>
                </c:pt>
                <c:pt idx="21835">
                  <c:v>1.1093333333333358E-2</c:v>
                </c:pt>
                <c:pt idx="21836">
                  <c:v>9.0497737556634078E-5</c:v>
                </c:pt>
                <c:pt idx="21837">
                  <c:v>2.8886675649813132E-3</c:v>
                </c:pt>
                <c:pt idx="21838">
                  <c:v>4.8278434616197364E-3</c:v>
                </c:pt>
                <c:pt idx="21839">
                  <c:v>1.8274663189917246E-3</c:v>
                </c:pt>
                <c:pt idx="21840">
                  <c:v>1.1057028345163946E-2</c:v>
                </c:pt>
                <c:pt idx="21841">
                  <c:v>5.796801764544311E-4</c:v>
                </c:pt>
                <c:pt idx="21842">
                  <c:v>7.9756450446115911E-4</c:v>
                </c:pt>
                <c:pt idx="21843">
                  <c:v>5.0203302630427784E-5</c:v>
                </c:pt>
                <c:pt idx="21844">
                  <c:v>3.4193245778610694E-3</c:v>
                </c:pt>
                <c:pt idx="21845">
                  <c:v>3.0758265255775846E-4</c:v>
                </c:pt>
                <c:pt idx="21846">
                  <c:v>9.1512183468704829E-3</c:v>
                </c:pt>
                <c:pt idx="21847">
                  <c:v>2.0404295051354028E-2</c:v>
                </c:pt>
                <c:pt idx="21848">
                  <c:v>4.6904315196997975E-2</c:v>
                </c:pt>
                <c:pt idx="21849">
                  <c:v>5.4256410256409051E-4</c:v>
                </c:pt>
                <c:pt idx="21850">
                  <c:v>2.0931610912570526E-2</c:v>
                </c:pt>
                <c:pt idx="21851">
                  <c:v>5.6517296745001904E-3</c:v>
                </c:pt>
                <c:pt idx="21852">
                  <c:v>6.7335458013424261E-3</c:v>
                </c:pt>
                <c:pt idx="21853">
                  <c:v>5.796801764544311E-4</c:v>
                </c:pt>
                <c:pt idx="21854">
                  <c:v>1.5321966693100731E-2</c:v>
                </c:pt>
                <c:pt idx="21855">
                  <c:v>1.2796290529083888E-3</c:v>
                </c:pt>
                <c:pt idx="21856">
                  <c:v>1.1435772964897538E-3</c:v>
                </c:pt>
                <c:pt idx="21857">
                  <c:v>7.1050061050060443E-3</c:v>
                </c:pt>
                <c:pt idx="21858">
                  <c:v>8.5014397367340882E-3</c:v>
                </c:pt>
                <c:pt idx="21859">
                  <c:v>1.6774193548387228E-2</c:v>
                </c:pt>
                <c:pt idx="21860">
                  <c:v>5.796801764544311E-4</c:v>
                </c:pt>
                <c:pt idx="21861">
                  <c:v>1.1452451292037683E-4</c:v>
                </c:pt>
                <c:pt idx="21862">
                  <c:v>1.1452451292037683E-4</c:v>
                </c:pt>
                <c:pt idx="21863">
                  <c:v>1.4586683370105779E-2</c:v>
                </c:pt>
                <c:pt idx="21864">
                  <c:v>1.1255762626650402E-2</c:v>
                </c:pt>
                <c:pt idx="21865">
                  <c:v>7.8480422813285468E-4</c:v>
                </c:pt>
                <c:pt idx="21866">
                  <c:v>7.8480422813285468E-4</c:v>
                </c:pt>
                <c:pt idx="21867">
                  <c:v>1.0296789824349027E-2</c:v>
                </c:pt>
                <c:pt idx="21868">
                  <c:v>1.0296789824349027E-2</c:v>
                </c:pt>
                <c:pt idx="21869">
                  <c:v>6.4370164939424619E-3</c:v>
                </c:pt>
                <c:pt idx="21870">
                  <c:v>2.4085224641037482E-2</c:v>
                </c:pt>
                <c:pt idx="21871">
                  <c:v>8.4868214663610872E-3</c:v>
                </c:pt>
                <c:pt idx="21872">
                  <c:v>2.7342859200403549E-2</c:v>
                </c:pt>
                <c:pt idx="21873">
                  <c:v>3.8224852071005871E-2</c:v>
                </c:pt>
                <c:pt idx="21874">
                  <c:v>1.5567765567765486E-2</c:v>
                </c:pt>
                <c:pt idx="21875">
                  <c:v>7.3319926261101991E-3</c:v>
                </c:pt>
                <c:pt idx="21876">
                  <c:v>1.6795981332729474E-2</c:v>
                </c:pt>
                <c:pt idx="21877">
                  <c:v>1.6549123052897085E-2</c:v>
                </c:pt>
                <c:pt idx="21878">
                  <c:v>1.0296789824349027E-2</c:v>
                </c:pt>
                <c:pt idx="21879">
                  <c:v>2.6492311931080367E-4</c:v>
                </c:pt>
                <c:pt idx="21880">
                  <c:v>1.2128103533163027E-2</c:v>
                </c:pt>
                <c:pt idx="21881">
                  <c:v>1.4705882352940283E-3</c:v>
                </c:pt>
                <c:pt idx="21882">
                  <c:v>7.5765290310018214E-4</c:v>
                </c:pt>
                <c:pt idx="21883">
                  <c:v>1.5567765567765486E-2</c:v>
                </c:pt>
                <c:pt idx="21884">
                  <c:v>4.8941176470588169E-2</c:v>
                </c:pt>
                <c:pt idx="21885">
                  <c:v>1.4586683370105779E-2</c:v>
                </c:pt>
                <c:pt idx="21886">
                  <c:v>1.0296789824349027E-2</c:v>
                </c:pt>
                <c:pt idx="21887">
                  <c:v>1.5301959371390419E-2</c:v>
                </c:pt>
                <c:pt idx="21888">
                  <c:v>1.1452451292037683E-4</c:v>
                </c:pt>
                <c:pt idx="21889">
                  <c:v>2.7996083723637829E-3</c:v>
                </c:pt>
                <c:pt idx="21890">
                  <c:v>1.5567765567765486E-2</c:v>
                </c:pt>
                <c:pt idx="21891">
                  <c:v>2.3437500000000038E-2</c:v>
                </c:pt>
                <c:pt idx="21892">
                  <c:v>1.0416666666666938E-2</c:v>
                </c:pt>
                <c:pt idx="21893">
                  <c:v>2.3437500000000038E-2</c:v>
                </c:pt>
                <c:pt idx="21894">
                  <c:v>9.7949188858280165E-3</c:v>
                </c:pt>
                <c:pt idx="21895">
                  <c:v>1.5748031496063096E-2</c:v>
                </c:pt>
                <c:pt idx="21896">
                  <c:v>1.0416666666666938E-2</c:v>
                </c:pt>
                <c:pt idx="21897">
                  <c:v>2.7322404371585415E-3</c:v>
                </c:pt>
                <c:pt idx="21898">
                  <c:v>2.976190476190496E-3</c:v>
                </c:pt>
                <c:pt idx="21899">
                  <c:v>5.7084607543323194E-2</c:v>
                </c:pt>
                <c:pt idx="21900">
                  <c:v>1.3227513227514736E-3</c:v>
                </c:pt>
                <c:pt idx="21901">
                  <c:v>6.534346156988987E-4</c:v>
                </c:pt>
                <c:pt idx="21902">
                  <c:v>7.0136986301372389E-3</c:v>
                </c:pt>
                <c:pt idx="21903">
                  <c:v>1.2804628275036881E-2</c:v>
                </c:pt>
                <c:pt idx="21904">
                  <c:v>5.5479452054813666E-4</c:v>
                </c:pt>
                <c:pt idx="21905">
                  <c:v>1.5642138441023124E-2</c:v>
                </c:pt>
                <c:pt idx="21906">
                  <c:v>7.4896679823542919E-3</c:v>
                </c:pt>
                <c:pt idx="21907">
                  <c:v>2.4132231404958876E-2</c:v>
                </c:pt>
                <c:pt idx="21908">
                  <c:v>1.0578512396694198E-2</c:v>
                </c:pt>
                <c:pt idx="21909">
                  <c:v>3.4027777777771956E-4</c:v>
                </c:pt>
                <c:pt idx="21910">
                  <c:v>8.3677685950401127E-4</c:v>
                </c:pt>
                <c:pt idx="21911">
                  <c:v>1.0578512396694198E-2</c:v>
                </c:pt>
                <c:pt idx="21912">
                  <c:v>1.263111888111869E-2</c:v>
                </c:pt>
                <c:pt idx="21913">
                  <c:v>3.9062500000000104E-2</c:v>
                </c:pt>
                <c:pt idx="21914">
                  <c:v>1.6949152542493444E-5</c:v>
                </c:pt>
                <c:pt idx="21915">
                  <c:v>2.9898305084745634E-2</c:v>
                </c:pt>
                <c:pt idx="21916">
                  <c:v>1.1176470588235347E-2</c:v>
                </c:pt>
                <c:pt idx="21917">
                  <c:v>1.5435340802987753E-2</c:v>
                </c:pt>
                <c:pt idx="21918">
                  <c:v>1.0578512396694198E-2</c:v>
                </c:pt>
                <c:pt idx="21919">
                  <c:v>1.3135521885522094E-2</c:v>
                </c:pt>
                <c:pt idx="21920">
                  <c:v>7.1900220102717705E-4</c:v>
                </c:pt>
                <c:pt idx="21921">
                  <c:v>6.7934782608779516E-5</c:v>
                </c:pt>
                <c:pt idx="21922">
                  <c:v>2.7118644067796637E-2</c:v>
                </c:pt>
                <c:pt idx="21923">
                  <c:v>3.7253694581267826E-4</c:v>
                </c:pt>
                <c:pt idx="21924">
                  <c:v>9.3664717348929064E-3</c:v>
                </c:pt>
                <c:pt idx="21925">
                  <c:v>8.1623134328349858E-4</c:v>
                </c:pt>
                <c:pt idx="21926">
                  <c:v>1.6949152542493444E-5</c:v>
                </c:pt>
                <c:pt idx="21927">
                  <c:v>3.4027777777771956E-4</c:v>
                </c:pt>
                <c:pt idx="21928">
                  <c:v>2.0567934782608772E-2</c:v>
                </c:pt>
                <c:pt idx="21929">
                  <c:v>8.0277777777777257E-3</c:v>
                </c:pt>
                <c:pt idx="21930">
                  <c:v>6.9489664631366141E-3</c:v>
                </c:pt>
                <c:pt idx="21931">
                  <c:v>2.2071307300509393E-2</c:v>
                </c:pt>
                <c:pt idx="21932">
                  <c:v>6.3263223725354648E-3</c:v>
                </c:pt>
                <c:pt idx="21933">
                  <c:v>5.3918124837892207E-3</c:v>
                </c:pt>
                <c:pt idx="21934">
                  <c:v>2.2802364000187544E-3</c:v>
                </c:pt>
                <c:pt idx="21935">
                  <c:v>1.0860484544695154E-2</c:v>
                </c:pt>
                <c:pt idx="21936">
                  <c:v>7.9834538038874633E-3</c:v>
                </c:pt>
                <c:pt idx="21937">
                  <c:v>1.0860484544695154E-2</c:v>
                </c:pt>
                <c:pt idx="21938">
                  <c:v>2.3199023199023172E-2</c:v>
                </c:pt>
                <c:pt idx="21939">
                  <c:v>9.0912236661226588E-4</c:v>
                </c:pt>
                <c:pt idx="21940">
                  <c:v>2.2474097993558997E-3</c:v>
                </c:pt>
                <c:pt idx="21941">
                  <c:v>5.29014844804351E-4</c:v>
                </c:pt>
                <c:pt idx="21942">
                  <c:v>7.2148786831516027E-4</c:v>
                </c:pt>
                <c:pt idx="21943">
                  <c:v>7.3319926261101991E-3</c:v>
                </c:pt>
                <c:pt idx="21944">
                  <c:v>2.5347745935981204E-2</c:v>
                </c:pt>
                <c:pt idx="21945">
                  <c:v>7.0646620931252256E-3</c:v>
                </c:pt>
                <c:pt idx="21946">
                  <c:v>1.0296789824349027E-2</c:v>
                </c:pt>
                <c:pt idx="21947">
                  <c:v>1.0296789824349027E-2</c:v>
                </c:pt>
                <c:pt idx="21948">
                  <c:v>1.9608441667265226E-2</c:v>
                </c:pt>
                <c:pt idx="21949">
                  <c:v>2.0200387847446627E-2</c:v>
                </c:pt>
                <c:pt idx="21950">
                  <c:v>1.0400465762177626E-2</c:v>
                </c:pt>
                <c:pt idx="21951">
                  <c:v>2.6492311931080367E-4</c:v>
                </c:pt>
                <c:pt idx="21952">
                  <c:v>1.0296789824349027E-2</c:v>
                </c:pt>
                <c:pt idx="21953">
                  <c:v>9.4038042567453975E-3</c:v>
                </c:pt>
                <c:pt idx="21954">
                  <c:v>7.8480422813285468E-4</c:v>
                </c:pt>
                <c:pt idx="21955">
                  <c:v>2.4415314675681039E-2</c:v>
                </c:pt>
                <c:pt idx="21956">
                  <c:v>1.0296789824349027E-2</c:v>
                </c:pt>
                <c:pt idx="21957">
                  <c:v>9.4038042567453975E-3</c:v>
                </c:pt>
                <c:pt idx="21958">
                  <c:v>1.4660633484162905E-3</c:v>
                </c:pt>
                <c:pt idx="21959">
                  <c:v>3.9218010304738616E-4</c:v>
                </c:pt>
                <c:pt idx="21960">
                  <c:v>8.8217338217311077E-5</c:v>
                </c:pt>
                <c:pt idx="21961">
                  <c:v>1.7896883563826543E-2</c:v>
                </c:pt>
                <c:pt idx="21962">
                  <c:v>3.3848126232741624E-2</c:v>
                </c:pt>
                <c:pt idx="21963">
                  <c:v>3.3989493623918725E-2</c:v>
                </c:pt>
                <c:pt idx="21964">
                  <c:v>2.2568340750158861E-2</c:v>
                </c:pt>
                <c:pt idx="21965">
                  <c:v>6.9872173952599967E-2</c:v>
                </c:pt>
                <c:pt idx="21966">
                  <c:v>2.3076923076923002E-2</c:v>
                </c:pt>
                <c:pt idx="21967">
                  <c:v>2.9960605432304384E-4</c:v>
                </c:pt>
                <c:pt idx="21968">
                  <c:v>8.3640450612939361E-4</c:v>
                </c:pt>
                <c:pt idx="21969">
                  <c:v>1.1093333333333358E-2</c:v>
                </c:pt>
                <c:pt idx="21970">
                  <c:v>1.1881048244684321E-3</c:v>
                </c:pt>
                <c:pt idx="21971">
                  <c:v>3.69352869352886E-3</c:v>
                </c:pt>
                <c:pt idx="21972">
                  <c:v>8.4483516483516471E-2</c:v>
                </c:pt>
                <c:pt idx="21973">
                  <c:v>2.8983125136972559E-3</c:v>
                </c:pt>
                <c:pt idx="21974">
                  <c:v>2.0320713768989761E-2</c:v>
                </c:pt>
                <c:pt idx="21975">
                  <c:v>1.6774193548387228E-2</c:v>
                </c:pt>
                <c:pt idx="21976">
                  <c:v>5.796801764544311E-4</c:v>
                </c:pt>
                <c:pt idx="21977">
                  <c:v>1.1093333333333358E-2</c:v>
                </c:pt>
                <c:pt idx="21978">
                  <c:v>5.4256410256409051E-4</c:v>
                </c:pt>
                <c:pt idx="21979">
                  <c:v>1.5132408575036393E-5</c:v>
                </c:pt>
                <c:pt idx="21980">
                  <c:v>3.4894540942928057E-2</c:v>
                </c:pt>
                <c:pt idx="21981">
                  <c:v>1.2246963562753839E-3</c:v>
                </c:pt>
                <c:pt idx="21982">
                  <c:v>2.5001858045335698E-3</c:v>
                </c:pt>
                <c:pt idx="21983">
                  <c:v>4.2772042772029617E-4</c:v>
                </c:pt>
                <c:pt idx="21984">
                  <c:v>1.0416666666666938E-2</c:v>
                </c:pt>
                <c:pt idx="21985">
                  <c:v>1.0416666666666938E-2</c:v>
                </c:pt>
                <c:pt idx="21986">
                  <c:v>2.976190476190496E-3</c:v>
                </c:pt>
                <c:pt idx="21987">
                  <c:v>2.4154589371982158E-3</c:v>
                </c:pt>
                <c:pt idx="21988">
                  <c:v>1.5748031496063096E-2</c:v>
                </c:pt>
                <c:pt idx="21989">
                  <c:v>6.5104166666679814E-4</c:v>
                </c:pt>
                <c:pt idx="21990">
                  <c:v>2.016129032257999E-3</c:v>
                </c:pt>
                <c:pt idx="21991">
                  <c:v>3.3469945355191169E-2</c:v>
                </c:pt>
                <c:pt idx="21992">
                  <c:v>1.5914697222877355E-4</c:v>
                </c:pt>
                <c:pt idx="21993">
                  <c:v>1.1770244821086376E-4</c:v>
                </c:pt>
                <c:pt idx="21994">
                  <c:v>3.097173828881227E-3</c:v>
                </c:pt>
                <c:pt idx="21995">
                  <c:v>9.8619329388571764E-4</c:v>
                </c:pt>
                <c:pt idx="21996">
                  <c:v>6.6780174464593023E-3</c:v>
                </c:pt>
                <c:pt idx="21997">
                  <c:v>1.1452953065349224E-2</c:v>
                </c:pt>
                <c:pt idx="21998">
                  <c:v>3.54885755955274E-2</c:v>
                </c:pt>
                <c:pt idx="21999">
                  <c:v>6.0141703740319588E-2</c:v>
                </c:pt>
                <c:pt idx="22000">
                  <c:v>3.5813412122840285E-3</c:v>
                </c:pt>
                <c:pt idx="22001">
                  <c:v>3.7405287941350923E-2</c:v>
                </c:pt>
                <c:pt idx="22002">
                  <c:v>3.2859412250514988E-3</c:v>
                </c:pt>
                <c:pt idx="22003">
                  <c:v>3.8748137108792935E-2</c:v>
                </c:pt>
                <c:pt idx="22004">
                  <c:v>1.517232767232798E-3</c:v>
                </c:pt>
                <c:pt idx="22005">
                  <c:v>6.1454293737771293E-4</c:v>
                </c:pt>
                <c:pt idx="22006">
                  <c:v>4.8166119594678422E-4</c:v>
                </c:pt>
                <c:pt idx="22007">
                  <c:v>2.447552447552495E-3</c:v>
                </c:pt>
                <c:pt idx="22008">
                  <c:v>1.5470477999748978E-4</c:v>
                </c:pt>
                <c:pt idx="22009">
                  <c:v>3.5340098497993345E-3</c:v>
                </c:pt>
                <c:pt idx="22010">
                  <c:v>9.8493943031827249E-5</c:v>
                </c:pt>
                <c:pt idx="22011">
                  <c:v>1.8278320319134646E-3</c:v>
                </c:pt>
                <c:pt idx="22012">
                  <c:v>1.790352504638221E-3</c:v>
                </c:pt>
                <c:pt idx="22013">
                  <c:v>9.389199099344131E-3</c:v>
                </c:pt>
                <c:pt idx="22014">
                  <c:v>7.5740259740251549E-4</c:v>
                </c:pt>
                <c:pt idx="22015">
                  <c:v>2.3473220993880384E-3</c:v>
                </c:pt>
                <c:pt idx="22016">
                  <c:v>2.9715522572659845E-4</c:v>
                </c:pt>
                <c:pt idx="22017">
                  <c:v>1.0707666988658673E-2</c:v>
                </c:pt>
                <c:pt idx="22018">
                  <c:v>1.8815314555573912E-3</c:v>
                </c:pt>
                <c:pt idx="22019">
                  <c:v>2.4937828129318312E-3</c:v>
                </c:pt>
                <c:pt idx="22020">
                  <c:v>2.4639999999999978E-2</c:v>
                </c:pt>
                <c:pt idx="22021">
                  <c:v>2.4639999999999978E-2</c:v>
                </c:pt>
                <c:pt idx="22022">
                  <c:v>7.1506216960763825E-3</c:v>
                </c:pt>
                <c:pt idx="22023">
                  <c:v>2.4262295081967235E-2</c:v>
                </c:pt>
                <c:pt idx="22024">
                  <c:v>1.4475098799423091E-2</c:v>
                </c:pt>
                <c:pt idx="22025">
                  <c:v>3.6523009495983013E-3</c:v>
                </c:pt>
                <c:pt idx="22026">
                  <c:v>5.9558370569607949E-3</c:v>
                </c:pt>
                <c:pt idx="22027">
                  <c:v>2.4262295081967235E-2</c:v>
                </c:pt>
                <c:pt idx="22028">
                  <c:v>8.8759213759212648E-3</c:v>
                </c:pt>
                <c:pt idx="22029">
                  <c:v>4.7558835629666202E-3</c:v>
                </c:pt>
                <c:pt idx="22030">
                  <c:v>5.1339431473659596E-2</c:v>
                </c:pt>
                <c:pt idx="22031">
                  <c:v>2.2599289779058684E-2</c:v>
                </c:pt>
                <c:pt idx="22032">
                  <c:v>1.1824706061993992E-2</c:v>
                </c:pt>
                <c:pt idx="22033">
                  <c:v>2.976190476190496E-3</c:v>
                </c:pt>
                <c:pt idx="22034">
                  <c:v>2.3437500000000038E-2</c:v>
                </c:pt>
                <c:pt idx="22035">
                  <c:v>6.9991251093613586E-3</c:v>
                </c:pt>
                <c:pt idx="22036">
                  <c:v>1.6079158936301841E-2</c:v>
                </c:pt>
                <c:pt idx="22037">
                  <c:v>2.3319200484554808E-2</c:v>
                </c:pt>
                <c:pt idx="22038">
                  <c:v>1.6079158936301841E-2</c:v>
                </c:pt>
                <c:pt idx="22039">
                  <c:v>4.7146401985111608E-2</c:v>
                </c:pt>
                <c:pt idx="22040">
                  <c:v>2.3199023199023172E-2</c:v>
                </c:pt>
                <c:pt idx="22041">
                  <c:v>5.7836899942167346E-4</c:v>
                </c:pt>
                <c:pt idx="22042">
                  <c:v>2.7813436029097232E-2</c:v>
                </c:pt>
                <c:pt idx="22043">
                  <c:v>2.3199023199023172E-2</c:v>
                </c:pt>
                <c:pt idx="22044">
                  <c:v>5.7836899942167346E-4</c:v>
                </c:pt>
                <c:pt idx="22045">
                  <c:v>7.1878940731399624E-2</c:v>
                </c:pt>
                <c:pt idx="22046">
                  <c:v>4.552286298457814E-3</c:v>
                </c:pt>
                <c:pt idx="22047">
                  <c:v>6.6197959746346572E-3</c:v>
                </c:pt>
                <c:pt idx="22048">
                  <c:v>2.5852879361076019E-2</c:v>
                </c:pt>
                <c:pt idx="22049">
                  <c:v>2.5852879361076019E-2</c:v>
                </c:pt>
                <c:pt idx="22050">
                  <c:v>6.6197959746346572E-3</c:v>
                </c:pt>
                <c:pt idx="22051">
                  <c:v>6.4692307692309527E-3</c:v>
                </c:pt>
                <c:pt idx="22052">
                  <c:v>2.976190476190496E-3</c:v>
                </c:pt>
                <c:pt idx="22053">
                  <c:v>4.3744531933532539E-4</c:v>
                </c:pt>
                <c:pt idx="22054">
                  <c:v>0.13865546218487393</c:v>
                </c:pt>
                <c:pt idx="22055">
                  <c:v>9.8360655737704847E-2</c:v>
                </c:pt>
                <c:pt idx="22056">
                  <c:v>4.3744531933532539E-4</c:v>
                </c:pt>
                <c:pt idx="22057">
                  <c:v>1.5748031496063096E-2</c:v>
                </c:pt>
                <c:pt idx="22058">
                  <c:v>6.9686411149826252E-3</c:v>
                </c:pt>
                <c:pt idx="22059">
                  <c:v>4.3744531933532539E-4</c:v>
                </c:pt>
                <c:pt idx="22060">
                  <c:v>7.2580645161290175E-2</c:v>
                </c:pt>
                <c:pt idx="22061">
                  <c:v>1.0416666666666938E-2</c:v>
                </c:pt>
                <c:pt idx="22062">
                  <c:v>2.3437500000000038E-2</c:v>
                </c:pt>
                <c:pt idx="22063">
                  <c:v>2.4035921817221365E-2</c:v>
                </c:pt>
                <c:pt idx="22064">
                  <c:v>1.3227513227514738E-3</c:v>
                </c:pt>
                <c:pt idx="22065">
                  <c:v>2.1164021164021368E-2</c:v>
                </c:pt>
                <c:pt idx="22066">
                  <c:v>1.3227513227514738E-3</c:v>
                </c:pt>
                <c:pt idx="22067">
                  <c:v>3.9447731755424325E-3</c:v>
                </c:pt>
                <c:pt idx="22068">
                  <c:v>8.9605734767043196E-4</c:v>
                </c:pt>
                <c:pt idx="22069">
                  <c:v>2.976190476190496E-3</c:v>
                </c:pt>
                <c:pt idx="22070">
                  <c:v>1.3227513227514738E-3</c:v>
                </c:pt>
                <c:pt idx="22071">
                  <c:v>8.2236842105260497E-4</c:v>
                </c:pt>
                <c:pt idx="22072">
                  <c:v>1.0416666666666938E-2</c:v>
                </c:pt>
                <c:pt idx="22073">
                  <c:v>4.7965116279069943E-2</c:v>
                </c:pt>
                <c:pt idx="22074">
                  <c:v>0.48979591836734687</c:v>
                </c:pt>
                <c:pt idx="22075">
                  <c:v>0.17118775431117991</c:v>
                </c:pt>
                <c:pt idx="22076">
                  <c:v>1.5748031496063096E-2</c:v>
                </c:pt>
                <c:pt idx="22077">
                  <c:v>2.3437500000000038E-2</c:v>
                </c:pt>
                <c:pt idx="22078">
                  <c:v>4.4225146198830348E-2</c:v>
                </c:pt>
                <c:pt idx="22079">
                  <c:v>6.6666666666668883E-3</c:v>
                </c:pt>
                <c:pt idx="22080">
                  <c:v>0.41176470588235303</c:v>
                </c:pt>
                <c:pt idx="22081">
                  <c:v>0.46969696969696967</c:v>
                </c:pt>
                <c:pt idx="22082">
                  <c:v>4.227859368046199E-3</c:v>
                </c:pt>
                <c:pt idx="22890">
                  <c:v>2.0928858162354923E-2</c:v>
                </c:pt>
                <c:pt idx="22891">
                  <c:v>1.6046213093709905E-2</c:v>
                </c:pt>
                <c:pt idx="22892">
                  <c:v>1.3492417484397873E-4</c:v>
                </c:pt>
                <c:pt idx="22893">
                  <c:v>5.2074303405572744E-2</c:v>
                </c:pt>
                <c:pt idx="22894">
                  <c:v>1.6046213093709905E-2</c:v>
                </c:pt>
                <c:pt idx="22895">
                  <c:v>3.919772403982931E-2</c:v>
                </c:pt>
                <c:pt idx="22896">
                  <c:v>2.2236842105262801E-3</c:v>
                </c:pt>
                <c:pt idx="22897">
                  <c:v>4.9836065573770509E-2</c:v>
                </c:pt>
                <c:pt idx="22898">
                  <c:v>3.1732304900181522E-2</c:v>
                </c:pt>
                <c:pt idx="22899">
                  <c:v>2.7185732927359745E-2</c:v>
                </c:pt>
                <c:pt idx="22900">
                  <c:v>2.4767801857585005E-2</c:v>
                </c:pt>
                <c:pt idx="22901">
                  <c:v>7.4122807017544933E-3</c:v>
                </c:pt>
                <c:pt idx="22902">
                  <c:v>1.734400656814461E-2</c:v>
                </c:pt>
                <c:pt idx="22903">
                  <c:v>2.976190476190496E-3</c:v>
                </c:pt>
                <c:pt idx="22904">
                  <c:v>2.976190476190496E-3</c:v>
                </c:pt>
                <c:pt idx="22905">
                  <c:v>1.3774104683197297E-3</c:v>
                </c:pt>
                <c:pt idx="22906">
                  <c:v>2.016129032257999E-3</c:v>
                </c:pt>
                <c:pt idx="22907">
                  <c:v>6.1539667607399913E-3</c:v>
                </c:pt>
                <c:pt idx="22908">
                  <c:v>2.7322404371585415E-3</c:v>
                </c:pt>
                <c:pt idx="22909">
                  <c:v>1.883239171374814E-3</c:v>
                </c:pt>
                <c:pt idx="22910">
                  <c:v>1.5748031496063096E-2</c:v>
                </c:pt>
                <c:pt idx="22911">
                  <c:v>4.3744531933532539E-4</c:v>
                </c:pt>
                <c:pt idx="22912">
                  <c:v>1.7076502732243888E-4</c:v>
                </c:pt>
                <c:pt idx="22913">
                  <c:v>2.1752703721317063E-2</c:v>
                </c:pt>
                <c:pt idx="22914">
                  <c:v>1.5896103896103946E-2</c:v>
                </c:pt>
                <c:pt idx="22915">
                  <c:v>2.9729179393199072E-2</c:v>
                </c:pt>
                <c:pt idx="22916">
                  <c:v>1.4231499051234047E-3</c:v>
                </c:pt>
                <c:pt idx="22917">
                  <c:v>4.3744531933532539E-4</c:v>
                </c:pt>
                <c:pt idx="22918">
                  <c:v>1.9357336430511073E-4</c:v>
                </c:pt>
                <c:pt idx="22919">
                  <c:v>2.016129032257999E-3</c:v>
                </c:pt>
                <c:pt idx="22920">
                  <c:v>3.6549707602333709E-4</c:v>
                </c:pt>
                <c:pt idx="22921">
                  <c:v>1.5243902439023896E-3</c:v>
                </c:pt>
                <c:pt idx="22922">
                  <c:v>1.0416666666666938E-2</c:v>
                </c:pt>
                <c:pt idx="22923">
                  <c:v>3.4722222222222398E-3</c:v>
                </c:pt>
                <c:pt idx="22924">
                  <c:v>1.5623680432395803E-3</c:v>
                </c:pt>
                <c:pt idx="22925">
                  <c:v>3.2258064516129087E-2</c:v>
                </c:pt>
                <c:pt idx="22926">
                  <c:v>1.9707207207206945E-3</c:v>
                </c:pt>
                <c:pt idx="22927">
                  <c:v>4.3744531933532539E-4</c:v>
                </c:pt>
                <c:pt idx="22928">
                  <c:v>0</c:v>
                </c:pt>
                <c:pt idx="22929">
                  <c:v>6.9991251093613586E-3</c:v>
                </c:pt>
                <c:pt idx="22930">
                  <c:v>2.016129032257999E-3</c:v>
                </c:pt>
                <c:pt idx="22931">
                  <c:v>1.0416666666666938E-2</c:v>
                </c:pt>
                <c:pt idx="22932">
                  <c:v>3.4722222222222398E-3</c:v>
                </c:pt>
                <c:pt idx="22933">
                  <c:v>2.5604551920341452E-2</c:v>
                </c:pt>
                <c:pt idx="22934">
                  <c:v>6.9991251093613586E-3</c:v>
                </c:pt>
                <c:pt idx="22935">
                  <c:v>6.6666666666668883E-3</c:v>
                </c:pt>
                <c:pt idx="22936">
                  <c:v>1.0416666666666938E-2</c:v>
                </c:pt>
                <c:pt idx="22937">
                  <c:v>2.66666666666668E-2</c:v>
                </c:pt>
                <c:pt idx="22938">
                  <c:v>6.6666666666668883E-3</c:v>
                </c:pt>
                <c:pt idx="22939">
                  <c:v>5.7836899942167346E-4</c:v>
                </c:pt>
                <c:pt idx="22940">
                  <c:v>6.5830617821238847E-6</c:v>
                </c:pt>
                <c:pt idx="22941">
                  <c:v>5.29014844804351E-4</c:v>
                </c:pt>
                <c:pt idx="22942">
                  <c:v>1.2704174228675272E-2</c:v>
                </c:pt>
                <c:pt idx="22943">
                  <c:v>1.0860484544695154E-2</c:v>
                </c:pt>
                <c:pt idx="22944">
                  <c:v>5.7836899942167346E-4</c:v>
                </c:pt>
                <c:pt idx="22945">
                  <c:v>1.7122385543438236E-2</c:v>
                </c:pt>
                <c:pt idx="22946">
                  <c:v>1.1704566678088366E-2</c:v>
                </c:pt>
                <c:pt idx="22947">
                  <c:v>1.0722176441785313E-2</c:v>
                </c:pt>
                <c:pt idx="22948">
                  <c:v>3.871507795333204E-3</c:v>
                </c:pt>
                <c:pt idx="22949">
                  <c:v>1.2477596960355308E-2</c:v>
                </c:pt>
                <c:pt idx="22950">
                  <c:v>1.1333914559720775E-2</c:v>
                </c:pt>
                <c:pt idx="22951">
                  <c:v>2.3199023199023172E-2</c:v>
                </c:pt>
                <c:pt idx="22952">
                  <c:v>3.0879022850478456E-3</c:v>
                </c:pt>
                <c:pt idx="22953">
                  <c:v>5.7836899942167346E-4</c:v>
                </c:pt>
                <c:pt idx="22954">
                  <c:v>1.0764836958227506E-2</c:v>
                </c:pt>
                <c:pt idx="22955">
                  <c:v>1.6421052631579034E-2</c:v>
                </c:pt>
                <c:pt idx="22956">
                  <c:v>4.7146401985111608E-2</c:v>
                </c:pt>
                <c:pt idx="22957">
                  <c:v>1.1753950633408203E-3</c:v>
                </c:pt>
                <c:pt idx="22958">
                  <c:v>1.4312174774305714E-2</c:v>
                </c:pt>
                <c:pt idx="22959">
                  <c:v>1.0860484544695154E-2</c:v>
                </c:pt>
                <c:pt idx="22960">
                  <c:v>2.4291497975707918E-3</c:v>
                </c:pt>
                <c:pt idx="22961">
                  <c:v>2.6990553306352656E-4</c:v>
                </c:pt>
                <c:pt idx="22962">
                  <c:v>2.6990553306352656E-4</c:v>
                </c:pt>
                <c:pt idx="22963">
                  <c:v>1.3291892383877197E-2</c:v>
                </c:pt>
                <c:pt idx="22964">
                  <c:v>1.1949772715323552E-4</c:v>
                </c:pt>
                <c:pt idx="22965">
                  <c:v>1.8472041572779912E-2</c:v>
                </c:pt>
                <c:pt idx="22966">
                  <c:v>1.5996413227435693E-2</c:v>
                </c:pt>
                <c:pt idx="22967">
                  <c:v>3.9662389350167094E-3</c:v>
                </c:pt>
                <c:pt idx="22968">
                  <c:v>5.29014844804351E-4</c:v>
                </c:pt>
                <c:pt idx="22969">
                  <c:v>5.7836899942167346E-4</c:v>
                </c:pt>
                <c:pt idx="22970">
                  <c:v>1.0860484544695154E-2</c:v>
                </c:pt>
                <c:pt idx="22971">
                  <c:v>5.29014844804351E-4</c:v>
                </c:pt>
                <c:pt idx="22972">
                  <c:v>3.5076923076923019E-2</c:v>
                </c:pt>
                <c:pt idx="22973">
                  <c:v>1.3448741216436296E-2</c:v>
                </c:pt>
                <c:pt idx="22974">
                  <c:v>5.7836899942167346E-4</c:v>
                </c:pt>
                <c:pt idx="22975">
                  <c:v>2.8340080971659874E-2</c:v>
                </c:pt>
                <c:pt idx="22976">
                  <c:v>7.1689542806360456E-3</c:v>
                </c:pt>
                <c:pt idx="22977">
                  <c:v>1.1703280900865094E-2</c:v>
                </c:pt>
                <c:pt idx="22978">
                  <c:v>5.29014844804351E-4</c:v>
                </c:pt>
                <c:pt idx="22979">
                  <c:v>1.0840468131236701E-3</c:v>
                </c:pt>
                <c:pt idx="22980">
                  <c:v>4.052635631637827E-6</c:v>
                </c:pt>
                <c:pt idx="22981">
                  <c:v>5.2414192893892554E-3</c:v>
                </c:pt>
                <c:pt idx="22982">
                  <c:v>1.0679935491964829E-3</c:v>
                </c:pt>
                <c:pt idx="22983">
                  <c:v>3.5076923076923019E-2</c:v>
                </c:pt>
                <c:pt idx="22984">
                  <c:v>1.0860484544695154E-2</c:v>
                </c:pt>
                <c:pt idx="22985">
                  <c:v>1.6421052631579034E-2</c:v>
                </c:pt>
                <c:pt idx="22986">
                  <c:v>3.264986287057643E-3</c:v>
                </c:pt>
                <c:pt idx="22987">
                  <c:v>1.0860484544695154E-2</c:v>
                </c:pt>
                <c:pt idx="22988">
                  <c:v>9.2752538274390034E-3</c:v>
                </c:pt>
                <c:pt idx="22989">
                  <c:v>6.3263223725354648E-3</c:v>
                </c:pt>
                <c:pt idx="22990">
                  <c:v>6.3263223725354648E-3</c:v>
                </c:pt>
                <c:pt idx="22991">
                  <c:v>5.7836899942167346E-4</c:v>
                </c:pt>
                <c:pt idx="22992">
                  <c:v>3.3094017094026639E-4</c:v>
                </c:pt>
                <c:pt idx="22993">
                  <c:v>1.5384615384615304E-2</c:v>
                </c:pt>
                <c:pt idx="22994">
                  <c:v>3.1290743155195585E-5</c:v>
                </c:pt>
                <c:pt idx="22995">
                  <c:v>6.3414634146341284E-2</c:v>
                </c:pt>
                <c:pt idx="22996">
                  <c:v>6.713894477978986E-3</c:v>
                </c:pt>
                <c:pt idx="22997">
                  <c:v>2.1986787984543976E-3</c:v>
                </c:pt>
                <c:pt idx="22998">
                  <c:v>1.0204623970228999E-4</c:v>
                </c:pt>
                <c:pt idx="22999">
                  <c:v>1.1835720203574302E-2</c:v>
                </c:pt>
                <c:pt idx="23000">
                  <c:v>2.3865546218487379E-2</c:v>
                </c:pt>
                <c:pt idx="23001">
                  <c:v>6.6921301822228782E-4</c:v>
                </c:pt>
                <c:pt idx="23002">
                  <c:v>1.3080628699734635E-2</c:v>
                </c:pt>
                <c:pt idx="23003">
                  <c:v>4.4044545048066125E-2</c:v>
                </c:pt>
                <c:pt idx="23004">
                  <c:v>1.1835720203574302E-2</c:v>
                </c:pt>
                <c:pt idx="23005">
                  <c:v>9.3502953203089597E-3</c:v>
                </c:pt>
                <c:pt idx="23006">
                  <c:v>2.2953510536905503E-2</c:v>
                </c:pt>
                <c:pt idx="23007">
                  <c:v>3.7681955998984488E-2</c:v>
                </c:pt>
                <c:pt idx="23008">
                  <c:v>2.4761904761904797E-2</c:v>
                </c:pt>
                <c:pt idx="23009">
                  <c:v>1.949546749546751E-2</c:v>
                </c:pt>
                <c:pt idx="23010">
                  <c:v>2.5459389095752703E-2</c:v>
                </c:pt>
                <c:pt idx="23011">
                  <c:v>6.8499230238360364E-3</c:v>
                </c:pt>
                <c:pt idx="23012">
                  <c:v>3.6862147753237073E-3</c:v>
                </c:pt>
                <c:pt idx="23013">
                  <c:v>3.6102960294178283E-4</c:v>
                </c:pt>
                <c:pt idx="23014">
                  <c:v>5.9924177571236761E-3</c:v>
                </c:pt>
                <c:pt idx="23015">
                  <c:v>2.067824648469814E-2</c:v>
                </c:pt>
                <c:pt idx="23016">
                  <c:v>2.3457177742891278E-3</c:v>
                </c:pt>
                <c:pt idx="23017">
                  <c:v>1.7502067824648613E-2</c:v>
                </c:pt>
                <c:pt idx="23018">
                  <c:v>2.3990395334877092E-2</c:v>
                </c:pt>
                <c:pt idx="23019">
                  <c:v>1.6211745244004167E-3</c:v>
                </c:pt>
                <c:pt idx="23020">
                  <c:v>2.4761904761904797E-2</c:v>
                </c:pt>
                <c:pt idx="23021">
                  <c:v>4.4762417070109452E-2</c:v>
                </c:pt>
                <c:pt idx="23022">
                  <c:v>6.2055451323745296E-3</c:v>
                </c:pt>
                <c:pt idx="23023">
                  <c:v>9.2029974382926572E-4</c:v>
                </c:pt>
                <c:pt idx="23024">
                  <c:v>3.3504273504274098E-3</c:v>
                </c:pt>
                <c:pt idx="23025">
                  <c:v>3.7440000000000209E-2</c:v>
                </c:pt>
                <c:pt idx="23026">
                  <c:v>2.067824648469814E-2</c:v>
                </c:pt>
                <c:pt idx="23027">
                  <c:v>3.7440000000000209E-2</c:v>
                </c:pt>
                <c:pt idx="23028">
                  <c:v>2.4516129032258076E-2</c:v>
                </c:pt>
                <c:pt idx="23029">
                  <c:v>1.4367816091953854E-3</c:v>
                </c:pt>
                <c:pt idx="23030">
                  <c:v>7.5687005123427978E-2</c:v>
                </c:pt>
                <c:pt idx="23031">
                  <c:v>2.9529767040552858E-3</c:v>
                </c:pt>
                <c:pt idx="23032">
                  <c:v>2.2426789795824444E-2</c:v>
                </c:pt>
                <c:pt idx="23033">
                  <c:v>3.2859412250514988E-3</c:v>
                </c:pt>
                <c:pt idx="23034">
                  <c:v>4.8166119594678422E-4</c:v>
                </c:pt>
                <c:pt idx="23035">
                  <c:v>6.8740783026497582E-3</c:v>
                </c:pt>
                <c:pt idx="23036">
                  <c:v>1.2440191387559946E-2</c:v>
                </c:pt>
                <c:pt idx="23037">
                  <c:v>6.8992545915623127E-3</c:v>
                </c:pt>
                <c:pt idx="23038">
                  <c:v>1.0271691778540705E-2</c:v>
                </c:pt>
                <c:pt idx="23039">
                  <c:v>7.4926386638574293E-3</c:v>
                </c:pt>
                <c:pt idx="23040">
                  <c:v>1.6150418667983044E-2</c:v>
                </c:pt>
                <c:pt idx="23041">
                  <c:v>1.1796239474811024E-2</c:v>
                </c:pt>
                <c:pt idx="23042">
                  <c:v>8.633710786822527E-4</c:v>
                </c:pt>
                <c:pt idx="23043">
                  <c:v>1.3966296861033721E-2</c:v>
                </c:pt>
                <c:pt idx="23044">
                  <c:v>4.7384615384615261E-2</c:v>
                </c:pt>
                <c:pt idx="23045">
                  <c:v>9.8681805998884634E-4</c:v>
                </c:pt>
                <c:pt idx="23046">
                  <c:v>2.3319200484554808E-2</c:v>
                </c:pt>
                <c:pt idx="23047">
                  <c:v>3.7544519556074352E-2</c:v>
                </c:pt>
                <c:pt idx="23048">
                  <c:v>1.5837935649256344E-2</c:v>
                </c:pt>
                <c:pt idx="23049">
                  <c:v>4.7384615384615261E-2</c:v>
                </c:pt>
                <c:pt idx="23050">
                  <c:v>4.7384615384615261E-2</c:v>
                </c:pt>
                <c:pt idx="23051">
                  <c:v>4.7384615384615261E-2</c:v>
                </c:pt>
                <c:pt idx="23052">
                  <c:v>6.0267272834106536E-4</c:v>
                </c:pt>
                <c:pt idx="23053">
                  <c:v>1.6079158936301841E-2</c:v>
                </c:pt>
                <c:pt idx="23054">
                  <c:v>3.5826757260662891E-3</c:v>
                </c:pt>
                <c:pt idx="23055">
                  <c:v>3.5256410256410152E-2</c:v>
                </c:pt>
                <c:pt idx="23056">
                  <c:v>3.1173826173826382E-3</c:v>
                </c:pt>
                <c:pt idx="23057">
                  <c:v>6.7567093328218279E-3</c:v>
                </c:pt>
                <c:pt idx="23058">
                  <c:v>2.3319200484554808E-2</c:v>
                </c:pt>
                <c:pt idx="23059">
                  <c:v>4.7384615384615261E-2</c:v>
                </c:pt>
                <c:pt idx="23060">
                  <c:v>4.8166119594678422E-4</c:v>
                </c:pt>
                <c:pt idx="23061">
                  <c:v>0</c:v>
                </c:pt>
                <c:pt idx="23062">
                  <c:v>1.3227513227514738E-3</c:v>
                </c:pt>
                <c:pt idx="23063">
                  <c:v>1.3605442176870781E-2</c:v>
                </c:pt>
                <c:pt idx="23064">
                  <c:v>2.2646110965942184E-3</c:v>
                </c:pt>
                <c:pt idx="23065">
                  <c:v>1.3227513227514738E-3</c:v>
                </c:pt>
                <c:pt idx="23066">
                  <c:v>4.3744531933532539E-4</c:v>
                </c:pt>
                <c:pt idx="23067">
                  <c:v>3.7224264705882436E-2</c:v>
                </c:pt>
                <c:pt idx="23068">
                  <c:v>2.06625683060109E-2</c:v>
                </c:pt>
                <c:pt idx="23069">
                  <c:v>1.0416666666666938E-2</c:v>
                </c:pt>
                <c:pt idx="23070">
                  <c:v>6.6666666666667001E-3</c:v>
                </c:pt>
                <c:pt idx="23071">
                  <c:v>6.553079947577196E-4</c:v>
                </c:pt>
                <c:pt idx="23072">
                  <c:v>1.2258842443730069E-2</c:v>
                </c:pt>
                <c:pt idx="23073">
                  <c:v>4.2174320524836087E-3</c:v>
                </c:pt>
                <c:pt idx="23074">
                  <c:v>1.0416666666666938E-2</c:v>
                </c:pt>
                <c:pt idx="23075">
                  <c:v>0</c:v>
                </c:pt>
                <c:pt idx="23076">
                  <c:v>2.3437500000000038E-2</c:v>
                </c:pt>
                <c:pt idx="23077">
                  <c:v>6.0661207158020473E-4</c:v>
                </c:pt>
                <c:pt idx="23078">
                  <c:v>1.587301587301774E-3</c:v>
                </c:pt>
                <c:pt idx="23079">
                  <c:v>3.9682539682541007E-3</c:v>
                </c:pt>
                <c:pt idx="23080">
                  <c:v>2.6274000288725303E-2</c:v>
                </c:pt>
                <c:pt idx="23081">
                  <c:v>5.092946269416095E-4</c:v>
                </c:pt>
                <c:pt idx="23082">
                  <c:v>1.7957351290684698E-2</c:v>
                </c:pt>
                <c:pt idx="23083">
                  <c:v>1.7094017094017193E-2</c:v>
                </c:pt>
                <c:pt idx="23084">
                  <c:v>1.089324618736389E-3</c:v>
                </c:pt>
                <c:pt idx="23085">
                  <c:v>2.1135265700484023E-3</c:v>
                </c:pt>
                <c:pt idx="23086">
                  <c:v>8.2236842105260497E-4</c:v>
                </c:pt>
                <c:pt idx="23087">
                  <c:v>7.7496851690388472E-4</c:v>
                </c:pt>
                <c:pt idx="23088">
                  <c:v>2.5864707682889666E-2</c:v>
                </c:pt>
                <c:pt idx="23089">
                  <c:v>4.7619047619047589E-2</c:v>
                </c:pt>
                <c:pt idx="23090">
                  <c:v>1.2729034531360112E-2</c:v>
                </c:pt>
                <c:pt idx="23091">
                  <c:v>2.2518024513338189E-2</c:v>
                </c:pt>
                <c:pt idx="23092">
                  <c:v>1.7577692068980758E-2</c:v>
                </c:pt>
                <c:pt idx="23093">
                  <c:v>2.8618225134035272E-4</c:v>
                </c:pt>
                <c:pt idx="23094">
                  <c:v>1.0679163662581025E-2</c:v>
                </c:pt>
                <c:pt idx="23095">
                  <c:v>1.0679163662581025E-2</c:v>
                </c:pt>
                <c:pt idx="23096">
                  <c:v>1.0679163662581025E-2</c:v>
                </c:pt>
                <c:pt idx="23097">
                  <c:v>1.1321181931393752E-2</c:v>
                </c:pt>
                <c:pt idx="23098">
                  <c:v>1.7123287671233084E-2</c:v>
                </c:pt>
                <c:pt idx="23099">
                  <c:v>1.7123287671233084E-2</c:v>
                </c:pt>
                <c:pt idx="23100">
                  <c:v>1.2179118222632411E-3</c:v>
                </c:pt>
                <c:pt idx="23101">
                  <c:v>1.7123287671233084E-2</c:v>
                </c:pt>
                <c:pt idx="23102">
                  <c:v>5.9889052417076726E-4</c:v>
                </c:pt>
                <c:pt idx="23103">
                  <c:v>7.4896679823542919E-3</c:v>
                </c:pt>
                <c:pt idx="23104">
                  <c:v>5.5479452054813666E-4</c:v>
                </c:pt>
                <c:pt idx="23105">
                  <c:v>9.2602739726028536E-3</c:v>
                </c:pt>
                <c:pt idx="23106">
                  <c:v>1.1321181931393752E-2</c:v>
                </c:pt>
                <c:pt idx="23107">
                  <c:v>1.4836670179136683E-3</c:v>
                </c:pt>
                <c:pt idx="23108">
                  <c:v>2.2148521989906456E-2</c:v>
                </c:pt>
                <c:pt idx="23109">
                  <c:v>2.3022907793254409E-2</c:v>
                </c:pt>
                <c:pt idx="23110">
                  <c:v>2.1219619973488792E-3</c:v>
                </c:pt>
                <c:pt idx="23111">
                  <c:v>1.2179118222632411E-3</c:v>
                </c:pt>
                <c:pt idx="23112">
                  <c:v>3.0329507589781708E-2</c:v>
                </c:pt>
                <c:pt idx="23113">
                  <c:v>2.055150329122931E-2</c:v>
                </c:pt>
                <c:pt idx="23114">
                  <c:v>1.1321181931393752E-2</c:v>
                </c:pt>
                <c:pt idx="23115">
                  <c:v>5.9889052417076726E-4</c:v>
                </c:pt>
                <c:pt idx="23116">
                  <c:v>1.3244531900401361E-2</c:v>
                </c:pt>
                <c:pt idx="23117">
                  <c:v>1.3244531900401361E-2</c:v>
                </c:pt>
                <c:pt idx="23118">
                  <c:v>3.9221341023804572E-4</c:v>
                </c:pt>
                <c:pt idx="23119">
                  <c:v>1.6688140194989584E-2</c:v>
                </c:pt>
                <c:pt idx="23120">
                  <c:v>2.3579257621811111E-3</c:v>
                </c:pt>
                <c:pt idx="23121">
                  <c:v>2.6857342169515096E-2</c:v>
                </c:pt>
                <c:pt idx="23122">
                  <c:v>1.0192109947951488E-3</c:v>
                </c:pt>
                <c:pt idx="23123">
                  <c:v>1.5133626703874753E-2</c:v>
                </c:pt>
                <c:pt idx="23124">
                  <c:v>2.3579257621811111E-3</c:v>
                </c:pt>
                <c:pt idx="23125">
                  <c:v>1.0192109947951488E-3</c:v>
                </c:pt>
                <c:pt idx="23126">
                  <c:v>2.1998984545151031E-4</c:v>
                </c:pt>
                <c:pt idx="23127">
                  <c:v>2.5646622285277716E-2</c:v>
                </c:pt>
                <c:pt idx="23128">
                  <c:v>6.2382737154785431E-4</c:v>
                </c:pt>
                <c:pt idx="23129">
                  <c:v>1.0006387055567266E-2</c:v>
                </c:pt>
                <c:pt idx="23130">
                  <c:v>1.213081195100963E-2</c:v>
                </c:pt>
                <c:pt idx="23131">
                  <c:v>3.9483990600573575E-3</c:v>
                </c:pt>
                <c:pt idx="23132">
                  <c:v>4.2960981759690518E-3</c:v>
                </c:pt>
                <c:pt idx="23133">
                  <c:v>4.034955170046174E-3</c:v>
                </c:pt>
                <c:pt idx="23134">
                  <c:v>1.0006387055567266E-2</c:v>
                </c:pt>
                <c:pt idx="23135">
                  <c:v>2.8133547339126874E-2</c:v>
                </c:pt>
                <c:pt idx="23136">
                  <c:v>8.1761182593744538E-3</c:v>
                </c:pt>
                <c:pt idx="23137">
                  <c:v>2.2135918792455592E-3</c:v>
                </c:pt>
                <c:pt idx="23138">
                  <c:v>2.6857342169515096E-2</c:v>
                </c:pt>
                <c:pt idx="23139">
                  <c:v>1.7727320368553026E-2</c:v>
                </c:pt>
                <c:pt idx="23140">
                  <c:v>3.1802339652907165E-3</c:v>
                </c:pt>
                <c:pt idx="23141">
                  <c:v>0.12264150943396226</c:v>
                </c:pt>
                <c:pt idx="23142">
                  <c:v>8.7961481165364466E-2</c:v>
                </c:pt>
                <c:pt idx="23143">
                  <c:v>3.4329307056579841E-2</c:v>
                </c:pt>
                <c:pt idx="23144">
                  <c:v>3.7904573302803446E-2</c:v>
                </c:pt>
                <c:pt idx="23145">
                  <c:v>4.389972943431815E-4</c:v>
                </c:pt>
                <c:pt idx="23146">
                  <c:v>2.2698612862547159E-2</c:v>
                </c:pt>
                <c:pt idx="23147">
                  <c:v>2.8779784139870189E-3</c:v>
                </c:pt>
                <c:pt idx="23148">
                  <c:v>2.8373819163292673E-2</c:v>
                </c:pt>
                <c:pt idx="23149">
                  <c:v>3.9960039960039703E-2</c:v>
                </c:pt>
                <c:pt idx="23150">
                  <c:v>2.1588717240890931E-3</c:v>
                </c:pt>
                <c:pt idx="23151">
                  <c:v>2.2698612862547159E-2</c:v>
                </c:pt>
                <c:pt idx="23152">
                  <c:v>3.4329307056579841E-2</c:v>
                </c:pt>
                <c:pt idx="23153">
                  <c:v>1.1839708561020023E-2</c:v>
                </c:pt>
                <c:pt idx="23154">
                  <c:v>1.8365893365891596E-3</c:v>
                </c:pt>
                <c:pt idx="23155">
                  <c:v>1.2369798852794973E-2</c:v>
                </c:pt>
                <c:pt idx="23156">
                  <c:v>5.1565662425363595E-4</c:v>
                </c:pt>
                <c:pt idx="23157">
                  <c:v>1.1839708561020023E-2</c:v>
                </c:pt>
                <c:pt idx="23158">
                  <c:v>1.1839708561020023E-2</c:v>
                </c:pt>
                <c:pt idx="23159">
                  <c:v>5.1319538161641335E-3</c:v>
                </c:pt>
                <c:pt idx="23160">
                  <c:v>2.4085224641037482E-2</c:v>
                </c:pt>
                <c:pt idx="23161">
                  <c:v>5.6442010002383395E-3</c:v>
                </c:pt>
                <c:pt idx="23162">
                  <c:v>3.5944807787369813E-3</c:v>
                </c:pt>
                <c:pt idx="23163">
                  <c:v>1.1419160424353146E-3</c:v>
                </c:pt>
                <c:pt idx="23164">
                  <c:v>2.1493212669682778E-3</c:v>
                </c:pt>
                <c:pt idx="23165">
                  <c:v>1.2919742795905044E-3</c:v>
                </c:pt>
                <c:pt idx="23166">
                  <c:v>3.4814425569159216E-2</c:v>
                </c:pt>
                <c:pt idx="23167">
                  <c:v>2.8850127692944478E-3</c:v>
                </c:pt>
                <c:pt idx="23168">
                  <c:v>2.8850127692944478E-3</c:v>
                </c:pt>
                <c:pt idx="23169">
                  <c:v>1.4660633484162905E-3</c:v>
                </c:pt>
                <c:pt idx="23170">
                  <c:v>3.64145658263305E-2</c:v>
                </c:pt>
                <c:pt idx="23171">
                  <c:v>3.5433070866141662E-2</c:v>
                </c:pt>
                <c:pt idx="23172">
                  <c:v>6.9991251093613586E-3</c:v>
                </c:pt>
                <c:pt idx="23173">
                  <c:v>6.8181818181818107E-2</c:v>
                </c:pt>
                <c:pt idx="23174">
                  <c:v>1.0957703265405497E-4</c:v>
                </c:pt>
                <c:pt idx="23175">
                  <c:v>7.2580645161290175E-2</c:v>
                </c:pt>
                <c:pt idx="23176">
                  <c:v>1.4241996233521636E-2</c:v>
                </c:pt>
                <c:pt idx="23177">
                  <c:v>6.5104166666679814E-4</c:v>
                </c:pt>
                <c:pt idx="23178">
                  <c:v>1.3227513227514736E-3</c:v>
                </c:pt>
                <c:pt idx="23179">
                  <c:v>4.3744531933532539E-4</c:v>
                </c:pt>
                <c:pt idx="23180">
                  <c:v>1.5286246612466026E-2</c:v>
                </c:pt>
                <c:pt idx="23181">
                  <c:v>1.3227513227514738E-3</c:v>
                </c:pt>
                <c:pt idx="23182">
                  <c:v>1.5748031496063096E-2</c:v>
                </c:pt>
                <c:pt idx="23183">
                  <c:v>1.3227513227514738E-3</c:v>
                </c:pt>
                <c:pt idx="23184">
                  <c:v>4.1666666666666874E-3</c:v>
                </c:pt>
                <c:pt idx="23185">
                  <c:v>4.3744531933532539E-4</c:v>
                </c:pt>
                <c:pt idx="23186">
                  <c:v>3.9447731755424325E-3</c:v>
                </c:pt>
                <c:pt idx="23187">
                  <c:v>6.9991251093613586E-3</c:v>
                </c:pt>
                <c:pt idx="23188">
                  <c:v>5.6213916742631018E-3</c:v>
                </c:pt>
                <c:pt idx="23189">
                  <c:v>1.8939393939394035E-3</c:v>
                </c:pt>
                <c:pt idx="23190">
                  <c:v>4.3744531933532539E-4</c:v>
                </c:pt>
                <c:pt idx="23191">
                  <c:v>3.5433070866141662E-2</c:v>
                </c:pt>
                <c:pt idx="23192">
                  <c:v>6.5104166666679814E-4</c:v>
                </c:pt>
                <c:pt idx="23193">
                  <c:v>1.3888888888888959E-2</c:v>
                </c:pt>
                <c:pt idx="23194">
                  <c:v>4.4773391812864905E-3</c:v>
                </c:pt>
                <c:pt idx="23195">
                  <c:v>1.5748031496063096E-2</c:v>
                </c:pt>
                <c:pt idx="23196">
                  <c:v>3.7940379403793946E-2</c:v>
                </c:pt>
                <c:pt idx="23197">
                  <c:v>6.5104166666679814E-4</c:v>
                </c:pt>
                <c:pt idx="23198">
                  <c:v>6.553079947577196E-4</c:v>
                </c:pt>
                <c:pt idx="23199">
                  <c:v>1.0416666666666938E-2</c:v>
                </c:pt>
                <c:pt idx="23200">
                  <c:v>6.6666666666667001E-3</c:v>
                </c:pt>
                <c:pt idx="23201">
                  <c:v>2.5391370752195521E-2</c:v>
                </c:pt>
                <c:pt idx="23202">
                  <c:v>4.3744531933532539E-4</c:v>
                </c:pt>
                <c:pt idx="23203">
                  <c:v>6.6666666666668883E-3</c:v>
                </c:pt>
                <c:pt idx="23204">
                  <c:v>4.3744531933532539E-4</c:v>
                </c:pt>
                <c:pt idx="23205">
                  <c:v>2.8494663231507047E-3</c:v>
                </c:pt>
                <c:pt idx="23206">
                  <c:v>4.7384615384615261E-2</c:v>
                </c:pt>
                <c:pt idx="23207">
                  <c:v>1.0513296227581837E-2</c:v>
                </c:pt>
                <c:pt idx="23208">
                  <c:v>1.5766186264137456E-2</c:v>
                </c:pt>
                <c:pt idx="23209">
                  <c:v>1.5278838808256977E-4</c:v>
                </c:pt>
                <c:pt idx="23210">
                  <c:v>3.4928719661030247E-4</c:v>
                </c:pt>
                <c:pt idx="23211">
                  <c:v>2.2702128979934257E-2</c:v>
                </c:pt>
                <c:pt idx="23212">
                  <c:v>6.8903836479158945E-3</c:v>
                </c:pt>
                <c:pt idx="23213">
                  <c:v>3.7610205677433093E-3</c:v>
                </c:pt>
                <c:pt idx="23214">
                  <c:v>2.3184613448305188E-2</c:v>
                </c:pt>
                <c:pt idx="23215">
                  <c:v>1.0513296227581837E-2</c:v>
                </c:pt>
                <c:pt idx="23216">
                  <c:v>6.8903836479158945E-3</c:v>
                </c:pt>
                <c:pt idx="23217">
                  <c:v>2.1808176206926991E-2</c:v>
                </c:pt>
                <c:pt idx="23218">
                  <c:v>4.870335230866546E-2</c:v>
                </c:pt>
                <c:pt idx="23219">
                  <c:v>2.7348293345423883E-2</c:v>
                </c:pt>
                <c:pt idx="23220">
                  <c:v>4.1406067228352897E-7</c:v>
                </c:pt>
                <c:pt idx="23221">
                  <c:v>3.8334004178371588E-6</c:v>
                </c:pt>
                <c:pt idx="23222">
                  <c:v>2.7348293345423883E-2</c:v>
                </c:pt>
                <c:pt idx="23223">
                  <c:v>3.4377387318563754E-2</c:v>
                </c:pt>
                <c:pt idx="23224">
                  <c:v>1.1971830985915541E-2</c:v>
                </c:pt>
                <c:pt idx="23225">
                  <c:v>6.4059868631240182E-3</c:v>
                </c:pt>
                <c:pt idx="23226">
                  <c:v>6.4059868631240182E-3</c:v>
                </c:pt>
                <c:pt idx="23227">
                  <c:v>1.4284489900866736E-3</c:v>
                </c:pt>
                <c:pt idx="23228">
                  <c:v>2.3202614379084888E-2</c:v>
                </c:pt>
                <c:pt idx="23229">
                  <c:v>4.2368658516351305E-2</c:v>
                </c:pt>
                <c:pt idx="23230">
                  <c:v>2.207896051974093E-3</c:v>
                </c:pt>
                <c:pt idx="23231">
                  <c:v>7.4340700102179102E-4</c:v>
                </c:pt>
                <c:pt idx="23232">
                  <c:v>7.4340700102179102E-4</c:v>
                </c:pt>
                <c:pt idx="23233">
                  <c:v>7.4340700102179102E-4</c:v>
                </c:pt>
                <c:pt idx="23234">
                  <c:v>7.4340700102179102E-4</c:v>
                </c:pt>
                <c:pt idx="23235">
                  <c:v>2.0238383275533862E-2</c:v>
                </c:pt>
                <c:pt idx="23236">
                  <c:v>1.1971830985915541E-2</c:v>
                </c:pt>
                <c:pt idx="23237">
                  <c:v>4.6027800791681705E-4</c:v>
                </c:pt>
                <c:pt idx="23238">
                  <c:v>4.6027800791681705E-4</c:v>
                </c:pt>
                <c:pt idx="23239">
                  <c:v>5.3416474076652901E-4</c:v>
                </c:pt>
                <c:pt idx="23240">
                  <c:v>5.8873273743055687E-3</c:v>
                </c:pt>
                <c:pt idx="23241">
                  <c:v>4.6027800791681705E-4</c:v>
                </c:pt>
                <c:pt idx="23242">
                  <c:v>9.3615866016957859E-4</c:v>
                </c:pt>
                <c:pt idx="23243">
                  <c:v>1.5355342423433959E-2</c:v>
                </c:pt>
                <c:pt idx="23244">
                  <c:v>5.3416474076652901E-4</c:v>
                </c:pt>
                <c:pt idx="23245">
                  <c:v>9.6158079480003766E-3</c:v>
                </c:pt>
                <c:pt idx="23246">
                  <c:v>9.3316531252100737E-3</c:v>
                </c:pt>
                <c:pt idx="23247">
                  <c:v>1.0682619378251961E-4</c:v>
                </c:pt>
                <c:pt idx="23248">
                  <c:v>6.3515213801807217E-3</c:v>
                </c:pt>
                <c:pt idx="23249">
                  <c:v>2.4972479762782793E-3</c:v>
                </c:pt>
                <c:pt idx="23250">
                  <c:v>2.706757643775113E-2</c:v>
                </c:pt>
                <c:pt idx="23251">
                  <c:v>8.7077043598782211E-3</c:v>
                </c:pt>
                <c:pt idx="23252">
                  <c:v>1.7211512148980699E-4</c:v>
                </c:pt>
                <c:pt idx="23253">
                  <c:v>5.3171408669670678E-6</c:v>
                </c:pt>
                <c:pt idx="23254">
                  <c:v>5.2226139182672449E-4</c:v>
                </c:pt>
                <c:pt idx="23255">
                  <c:v>8.9824583929122709E-2</c:v>
                </c:pt>
                <c:pt idx="23256">
                  <c:v>2.8312232531688741E-2</c:v>
                </c:pt>
                <c:pt idx="23257">
                  <c:v>2.3501762632197474E-2</c:v>
                </c:pt>
                <c:pt idx="23258">
                  <c:v>1.8363931407406788E-3</c:v>
                </c:pt>
                <c:pt idx="23259">
                  <c:v>1.4425612731089388E-2</c:v>
                </c:pt>
                <c:pt idx="23260">
                  <c:v>2.7117418421759783E-4</c:v>
                </c:pt>
                <c:pt idx="23261">
                  <c:v>3.2653891349543728E-3</c:v>
                </c:pt>
                <c:pt idx="23262">
                  <c:v>9.7592065167582194E-4</c:v>
                </c:pt>
                <c:pt idx="23263">
                  <c:v>7.1818857426052991E-3</c:v>
                </c:pt>
                <c:pt idx="23264">
                  <c:v>2.7266028002947387E-2</c:v>
                </c:pt>
                <c:pt idx="23265">
                  <c:v>9.7592065167582194E-4</c:v>
                </c:pt>
                <c:pt idx="23266">
                  <c:v>3.0304904446779172E-3</c:v>
                </c:pt>
                <c:pt idx="23267">
                  <c:v>1.1570098526620259E-2</c:v>
                </c:pt>
                <c:pt idx="23268">
                  <c:v>1.5939015939015776E-2</c:v>
                </c:pt>
                <c:pt idx="23269">
                  <c:v>2.976190476190496E-3</c:v>
                </c:pt>
                <c:pt idx="23270">
                  <c:v>2.3437500000000038E-2</c:v>
                </c:pt>
                <c:pt idx="23271">
                  <c:v>2.9231752991685416E-3</c:v>
                </c:pt>
                <c:pt idx="23272">
                  <c:v>2.1164021164021368E-2</c:v>
                </c:pt>
                <c:pt idx="23273">
                  <c:v>2.3437500000000038E-2</c:v>
                </c:pt>
                <c:pt idx="23274">
                  <c:v>2.0021510713990096E-2</c:v>
                </c:pt>
                <c:pt idx="23275">
                  <c:v>1.5748031496063096E-2</c:v>
                </c:pt>
                <c:pt idx="23276">
                  <c:v>2.6666666666666613E-2</c:v>
                </c:pt>
                <c:pt idx="23277">
                  <c:v>1.0416666666666938E-2</c:v>
                </c:pt>
                <c:pt idx="23278">
                  <c:v>2.7882098554682681E-3</c:v>
                </c:pt>
                <c:pt idx="23279">
                  <c:v>7.0463042853033293E-3</c:v>
                </c:pt>
                <c:pt idx="23280">
                  <c:v>6.5104166666679814E-4</c:v>
                </c:pt>
                <c:pt idx="23281">
                  <c:v>3.829001497679591E-3</c:v>
                </c:pt>
                <c:pt idx="23282">
                  <c:v>2.156434896373083E-3</c:v>
                </c:pt>
                <c:pt idx="23283">
                  <c:v>3.9335664335666265E-3</c:v>
                </c:pt>
                <c:pt idx="23284">
                  <c:v>1.0635034257081455E-2</c:v>
                </c:pt>
                <c:pt idx="23285">
                  <c:v>1.6079158936301841E-2</c:v>
                </c:pt>
                <c:pt idx="23286">
                  <c:v>7.2448384948384662E-3</c:v>
                </c:pt>
                <c:pt idx="23287">
                  <c:v>1.133317901610611E-2</c:v>
                </c:pt>
                <c:pt idx="23288">
                  <c:v>1.0635034257081455E-2</c:v>
                </c:pt>
                <c:pt idx="23289">
                  <c:v>2.0613436337418141E-2</c:v>
                </c:pt>
                <c:pt idx="23290">
                  <c:v>1.6079158936301841E-2</c:v>
                </c:pt>
                <c:pt idx="23291">
                  <c:v>1.3313917204076143E-3</c:v>
                </c:pt>
                <c:pt idx="23292">
                  <c:v>9.4949049972268889E-4</c:v>
                </c:pt>
                <c:pt idx="23293">
                  <c:v>1.0635034257081455E-2</c:v>
                </c:pt>
                <c:pt idx="23294">
                  <c:v>6.1454293737771293E-4</c:v>
                </c:pt>
                <c:pt idx="23295">
                  <c:v>2.5570018217077189E-2</c:v>
                </c:pt>
                <c:pt idx="23296">
                  <c:v>1.6079158936301841E-2</c:v>
                </c:pt>
                <c:pt idx="23297">
                  <c:v>6.912845219296887E-3</c:v>
                </c:pt>
                <c:pt idx="23298">
                  <c:v>4.8166119594678422E-4</c:v>
                </c:pt>
                <c:pt idx="23299">
                  <c:v>4.8166119594678422E-4</c:v>
                </c:pt>
                <c:pt idx="23300">
                  <c:v>6.912845219296887E-3</c:v>
                </c:pt>
                <c:pt idx="23301">
                  <c:v>1.8243036700789049E-2</c:v>
                </c:pt>
                <c:pt idx="23302">
                  <c:v>4.8166119594678422E-4</c:v>
                </c:pt>
                <c:pt idx="23303">
                  <c:v>1.298365284422039E-2</c:v>
                </c:pt>
                <c:pt idx="23304">
                  <c:v>1.2487512487511664E-3</c:v>
                </c:pt>
                <c:pt idx="23305">
                  <c:v>1.412174781739977E-3</c:v>
                </c:pt>
                <c:pt idx="23306">
                  <c:v>6.7567093328218279E-3</c:v>
                </c:pt>
                <c:pt idx="23307">
                  <c:v>4.7384615384615261E-2</c:v>
                </c:pt>
                <c:pt idx="23308">
                  <c:v>2.3319200484554808E-2</c:v>
                </c:pt>
                <c:pt idx="23309">
                  <c:v>1.5748031496063096E-2</c:v>
                </c:pt>
                <c:pt idx="23310">
                  <c:v>1.6203703703703606E-2</c:v>
                </c:pt>
                <c:pt idx="23311">
                  <c:v>1.0416666666666938E-2</c:v>
                </c:pt>
                <c:pt idx="23312">
                  <c:v>1.0416666666666938E-2</c:v>
                </c:pt>
                <c:pt idx="23313">
                  <c:v>2.7322404371585415E-3</c:v>
                </c:pt>
                <c:pt idx="23314">
                  <c:v>1.0205144225762793E-2</c:v>
                </c:pt>
                <c:pt idx="23315">
                  <c:v>6.9991251093613586E-3</c:v>
                </c:pt>
                <c:pt idx="23316">
                  <c:v>6.1218243036437225E-4</c:v>
                </c:pt>
                <c:pt idx="23317">
                  <c:v>1.0416666666666938E-2</c:v>
                </c:pt>
                <c:pt idx="23318">
                  <c:v>3.5433070866141662E-2</c:v>
                </c:pt>
                <c:pt idx="23319">
                  <c:v>6.5104166666679814E-4</c:v>
                </c:pt>
                <c:pt idx="23320">
                  <c:v>1.5748031496063096E-2</c:v>
                </c:pt>
                <c:pt idx="23321">
                  <c:v>1.0416666666666938E-2</c:v>
                </c:pt>
                <c:pt idx="23322">
                  <c:v>3.4722222222222398E-3</c:v>
                </c:pt>
                <c:pt idx="23323">
                  <c:v>2.6192445547284695E-3</c:v>
                </c:pt>
                <c:pt idx="23324">
                  <c:v>1.7076502732243888E-4</c:v>
                </c:pt>
                <c:pt idx="23325">
                  <c:v>1.7076502732243888E-4</c:v>
                </c:pt>
                <c:pt idx="23326">
                  <c:v>2.3437500000000038E-2</c:v>
                </c:pt>
                <c:pt idx="23327">
                  <c:v>4.3744531933532539E-4</c:v>
                </c:pt>
                <c:pt idx="23328">
                  <c:v>6.5104166666679814E-4</c:v>
                </c:pt>
                <c:pt idx="23329">
                  <c:v>1.3227513227514738E-3</c:v>
                </c:pt>
                <c:pt idx="23330">
                  <c:v>1.3227513227514738E-3</c:v>
                </c:pt>
                <c:pt idx="23331">
                  <c:v>1.3227513227514738E-3</c:v>
                </c:pt>
                <c:pt idx="23332">
                  <c:v>1.5748031496063096E-2</c:v>
                </c:pt>
                <c:pt idx="23333">
                  <c:v>4.3744531933532539E-4</c:v>
                </c:pt>
                <c:pt idx="23334">
                  <c:v>8.1487140310670062E-3</c:v>
                </c:pt>
                <c:pt idx="23335">
                  <c:v>1.6203703703703606E-2</c:v>
                </c:pt>
                <c:pt idx="23336">
                  <c:v>1.0416666666666938E-2</c:v>
                </c:pt>
                <c:pt idx="23337">
                  <c:v>1.3714450700161062E-3</c:v>
                </c:pt>
                <c:pt idx="23338">
                  <c:v>2.016129032257999E-3</c:v>
                </c:pt>
                <c:pt idx="23339">
                  <c:v>2.016129032257999E-3</c:v>
                </c:pt>
                <c:pt idx="23340">
                  <c:v>0.10292374624378603</c:v>
                </c:pt>
                <c:pt idx="23341">
                  <c:v>3.64145658263305E-2</c:v>
                </c:pt>
                <c:pt idx="23342">
                  <c:v>7.0646620931252256E-3</c:v>
                </c:pt>
                <c:pt idx="23343">
                  <c:v>7.2148786831516027E-4</c:v>
                </c:pt>
                <c:pt idx="23344">
                  <c:v>1.5567765567765486E-2</c:v>
                </c:pt>
                <c:pt idx="23345">
                  <c:v>6.4370164939424619E-3</c:v>
                </c:pt>
                <c:pt idx="23346">
                  <c:v>2.3623759458534656E-2</c:v>
                </c:pt>
                <c:pt idx="23347">
                  <c:v>7.0646620931252256E-3</c:v>
                </c:pt>
                <c:pt idx="23348">
                  <c:v>1.5567765567765486E-2</c:v>
                </c:pt>
                <c:pt idx="23349">
                  <c:v>1.0296789824349027E-2</c:v>
                </c:pt>
                <c:pt idx="23350">
                  <c:v>2.2041369955918136E-3</c:v>
                </c:pt>
                <c:pt idx="23351">
                  <c:v>6.6666666666667001E-3</c:v>
                </c:pt>
                <c:pt idx="23352">
                  <c:v>1.0416666666666938E-2</c:v>
                </c:pt>
                <c:pt idx="23353">
                  <c:v>1.0416666666666938E-2</c:v>
                </c:pt>
                <c:pt idx="23354">
                  <c:v>2.976190476190496E-3</c:v>
                </c:pt>
                <c:pt idx="23355">
                  <c:v>0</c:v>
                </c:pt>
                <c:pt idx="23356">
                  <c:v>8.9605734767043196E-4</c:v>
                </c:pt>
                <c:pt idx="23357">
                  <c:v>6.5104166666679814E-4</c:v>
                </c:pt>
                <c:pt idx="23358">
                  <c:v>1.4336917562724075E-2</c:v>
                </c:pt>
                <c:pt idx="23359">
                  <c:v>1.0598834128246171E-3</c:v>
                </c:pt>
                <c:pt idx="23360">
                  <c:v>2.66666666666668E-2</c:v>
                </c:pt>
                <c:pt idx="23361">
                  <c:v>2.3437500000000038E-2</c:v>
                </c:pt>
                <c:pt idx="23362">
                  <c:v>2.3437500000000038E-2</c:v>
                </c:pt>
                <c:pt idx="23363">
                  <c:v>6.6666666666668883E-3</c:v>
                </c:pt>
                <c:pt idx="23364">
                  <c:v>6.735421441303785E-2</c:v>
                </c:pt>
                <c:pt idx="23365">
                  <c:v>4.4326241134764197E-4</c:v>
                </c:pt>
                <c:pt idx="23366">
                  <c:v>3.5433070866141662E-2</c:v>
                </c:pt>
                <c:pt idx="23367">
                  <c:v>6.5681444991790095E-3</c:v>
                </c:pt>
                <c:pt idx="23368">
                  <c:v>2.3437500000000038E-2</c:v>
                </c:pt>
                <c:pt idx="23369">
                  <c:v>1.4833990795529162E-2</c:v>
                </c:pt>
                <c:pt idx="23370">
                  <c:v>1.0416666666666938E-2</c:v>
                </c:pt>
                <c:pt idx="23371">
                  <c:v>1.0957703265405497E-4</c:v>
                </c:pt>
                <c:pt idx="23372">
                  <c:v>2.3437500000000038E-2</c:v>
                </c:pt>
                <c:pt idx="23373">
                  <c:v>6.6666666666667001E-3</c:v>
                </c:pt>
                <c:pt idx="23374">
                  <c:v>4.3744531933532539E-4</c:v>
                </c:pt>
                <c:pt idx="23375">
                  <c:v>4.9973971889640777E-2</c:v>
                </c:pt>
                <c:pt idx="23376">
                  <c:v>6.5104166666679814E-4</c:v>
                </c:pt>
                <c:pt idx="23377">
                  <c:v>1.4336917562724075E-2</c:v>
                </c:pt>
                <c:pt idx="23378">
                  <c:v>1.0416666666666938E-2</c:v>
                </c:pt>
                <c:pt idx="23379">
                  <c:v>1.5748031496063096E-2</c:v>
                </c:pt>
                <c:pt idx="23380">
                  <c:v>2.9562682215743579E-2</c:v>
                </c:pt>
                <c:pt idx="23381">
                  <c:v>0</c:v>
                </c:pt>
                <c:pt idx="23382">
                  <c:v>1.0976702508960743E-2</c:v>
                </c:pt>
                <c:pt idx="23383">
                  <c:v>1.0416666666666938E-2</c:v>
                </c:pt>
                <c:pt idx="23384">
                  <c:v>8.9605734767043196E-4</c:v>
                </c:pt>
                <c:pt idx="23385">
                  <c:v>6.5104166666679814E-4</c:v>
                </c:pt>
                <c:pt idx="23386">
                  <c:v>1.6203703703703606E-2</c:v>
                </c:pt>
                <c:pt idx="23387">
                  <c:v>6.9991251093613586E-3</c:v>
                </c:pt>
                <c:pt idx="23388">
                  <c:v>1.0050915895071651E-2</c:v>
                </c:pt>
                <c:pt idx="23389">
                  <c:v>1.0051282051282114E-2</c:v>
                </c:pt>
                <c:pt idx="23390">
                  <c:v>3.308012741974899E-3</c:v>
                </c:pt>
                <c:pt idx="23391">
                  <c:v>1.5215553677092042E-2</c:v>
                </c:pt>
                <c:pt idx="23392">
                  <c:v>3.1610557926353786E-4</c:v>
                </c:pt>
                <c:pt idx="23393">
                  <c:v>3.5433070866141662E-2</c:v>
                </c:pt>
                <c:pt idx="23394">
                  <c:v>1.5748031496063172E-2</c:v>
                </c:pt>
                <c:pt idx="23395">
                  <c:v>2.1739130434782584E-2</c:v>
                </c:pt>
                <c:pt idx="23396">
                  <c:v>2.976190476190496E-3</c:v>
                </c:pt>
                <c:pt idx="23397">
                  <c:v>6.5104166666679814E-4</c:v>
                </c:pt>
                <c:pt idx="23398">
                  <c:v>4.1252864782276466E-2</c:v>
                </c:pt>
                <c:pt idx="23399">
                  <c:v>2.2038567493112875E-2</c:v>
                </c:pt>
                <c:pt idx="23400">
                  <c:v>2.1164021164021368E-2</c:v>
                </c:pt>
                <c:pt idx="23401">
                  <c:v>2.2257551669316398E-2</c:v>
                </c:pt>
                <c:pt idx="23402">
                  <c:v>2.3437500000000038E-2</c:v>
                </c:pt>
                <c:pt idx="23403">
                  <c:v>3.097173828881227E-3</c:v>
                </c:pt>
                <c:pt idx="23404">
                  <c:v>6.9991251093613586E-3</c:v>
                </c:pt>
                <c:pt idx="23405">
                  <c:v>6.5104166666679814E-4</c:v>
                </c:pt>
                <c:pt idx="23406">
                  <c:v>1.0416666666666938E-2</c:v>
                </c:pt>
                <c:pt idx="23407">
                  <c:v>1.5567765567765486E-2</c:v>
                </c:pt>
                <c:pt idx="23408">
                  <c:v>1.2004947666713337E-3</c:v>
                </c:pt>
                <c:pt idx="23409">
                  <c:v>1.0296789824349027E-2</c:v>
                </c:pt>
                <c:pt idx="23410">
                  <c:v>2.4085224641037482E-2</c:v>
                </c:pt>
                <c:pt idx="23411">
                  <c:v>1.0671498117696316E-2</c:v>
                </c:pt>
                <c:pt idx="23412">
                  <c:v>4.3496429967603174E-3</c:v>
                </c:pt>
                <c:pt idx="23413">
                  <c:v>0.10860290604536148</c:v>
                </c:pt>
                <c:pt idx="23414">
                  <c:v>3.8305920658873168E-4</c:v>
                </c:pt>
                <c:pt idx="23415">
                  <c:v>2.1005001190759813E-2</c:v>
                </c:pt>
                <c:pt idx="23416">
                  <c:v>1.5567765567765486E-2</c:v>
                </c:pt>
                <c:pt idx="23417">
                  <c:v>7.8480422813285468E-4</c:v>
                </c:pt>
                <c:pt idx="23418">
                  <c:v>3.6491023207195743E-6</c:v>
                </c:pt>
                <c:pt idx="23419">
                  <c:v>9.5274673836072049E-2</c:v>
                </c:pt>
                <c:pt idx="23420">
                  <c:v>2.4154589371982158E-3</c:v>
                </c:pt>
                <c:pt idx="23421">
                  <c:v>1.0976702508960743E-2</c:v>
                </c:pt>
                <c:pt idx="23422">
                  <c:v>1.5679442508710839E-2</c:v>
                </c:pt>
                <c:pt idx="23423">
                  <c:v>5.0576892682156049E-3</c:v>
                </c:pt>
                <c:pt idx="23424">
                  <c:v>1.0416666666666938E-2</c:v>
                </c:pt>
                <c:pt idx="23425">
                  <c:v>1.3774104683197297E-3</c:v>
                </c:pt>
                <c:pt idx="23426">
                  <c:v>1.3774104683197297E-3</c:v>
                </c:pt>
                <c:pt idx="23427">
                  <c:v>1.3774104683197297E-3</c:v>
                </c:pt>
                <c:pt idx="23428">
                  <c:v>1.3774104683197297E-3</c:v>
                </c:pt>
                <c:pt idx="23429">
                  <c:v>6.9686411149826252E-3</c:v>
                </c:pt>
                <c:pt idx="23430">
                  <c:v>5.6979504612224329E-4</c:v>
                </c:pt>
                <c:pt idx="23431">
                  <c:v>1.6008290740911132E-2</c:v>
                </c:pt>
                <c:pt idx="23432">
                  <c:v>3.4167006092139379E-3</c:v>
                </c:pt>
                <c:pt idx="23433">
                  <c:v>1.4183901871250647E-2</c:v>
                </c:pt>
                <c:pt idx="23434">
                  <c:v>1.5748031496063096E-2</c:v>
                </c:pt>
                <c:pt idx="23435">
                  <c:v>1.0416666666666938E-2</c:v>
                </c:pt>
                <c:pt idx="23436">
                  <c:v>5.0287356321839852E-3</c:v>
                </c:pt>
                <c:pt idx="23437">
                  <c:v>1.5748031496063096E-2</c:v>
                </c:pt>
                <c:pt idx="23438">
                  <c:v>1.0416666666666938E-2</c:v>
                </c:pt>
                <c:pt idx="23439">
                  <c:v>3.5433070866141662E-2</c:v>
                </c:pt>
                <c:pt idx="23440">
                  <c:v>0</c:v>
                </c:pt>
                <c:pt idx="23441">
                  <c:v>6.5104166666679814E-4</c:v>
                </c:pt>
                <c:pt idx="23442">
                  <c:v>1.1806476976754499E-3</c:v>
                </c:pt>
                <c:pt idx="23443">
                  <c:v>1.1806476976754499E-3</c:v>
                </c:pt>
                <c:pt idx="23444">
                  <c:v>7.5215960999016021E-2</c:v>
                </c:pt>
                <c:pt idx="23445">
                  <c:v>1.8475715468612479E-2</c:v>
                </c:pt>
                <c:pt idx="23446">
                  <c:v>2.1748637976707437E-3</c:v>
                </c:pt>
                <c:pt idx="23447">
                  <c:v>9.9513489606368848E-3</c:v>
                </c:pt>
                <c:pt idx="23448">
                  <c:v>2.5521778584392182E-2</c:v>
                </c:pt>
                <c:pt idx="23449">
                  <c:v>1.5053523639607489E-2</c:v>
                </c:pt>
                <c:pt idx="23450">
                  <c:v>1.1076650420912423E-2</c:v>
                </c:pt>
                <c:pt idx="23451">
                  <c:v>2.2522522522522369E-2</c:v>
                </c:pt>
                <c:pt idx="23452">
                  <c:v>1.1076650420912423E-2</c:v>
                </c:pt>
                <c:pt idx="23453">
                  <c:v>8.1833402187383442E-3</c:v>
                </c:pt>
                <c:pt idx="23454">
                  <c:v>2.3219670798618176E-2</c:v>
                </c:pt>
                <c:pt idx="23455">
                  <c:v>1.4963846963846908E-2</c:v>
                </c:pt>
                <c:pt idx="23456">
                  <c:v>1.0322186593372318E-3</c:v>
                </c:pt>
                <c:pt idx="23457">
                  <c:v>1.8968058968058917E-2</c:v>
                </c:pt>
                <c:pt idx="23458">
                  <c:v>1.6855096855096785E-2</c:v>
                </c:pt>
                <c:pt idx="23459">
                  <c:v>1.5972015972035234E-4</c:v>
                </c:pt>
                <c:pt idx="23460">
                  <c:v>2.4262295081967235E-2</c:v>
                </c:pt>
                <c:pt idx="23461">
                  <c:v>2.4262295081967235E-2</c:v>
                </c:pt>
                <c:pt idx="23462">
                  <c:v>2.4262295081967235E-2</c:v>
                </c:pt>
                <c:pt idx="23463">
                  <c:v>3.669421487603336E-2</c:v>
                </c:pt>
                <c:pt idx="23464">
                  <c:v>2.6840633737184689E-3</c:v>
                </c:pt>
                <c:pt idx="23465">
                  <c:v>7.2114467408584109E-3</c:v>
                </c:pt>
                <c:pt idx="23466">
                  <c:v>7.0342870342870725E-3</c:v>
                </c:pt>
                <c:pt idx="23467">
                  <c:v>1.2972972972971489E-3</c:v>
                </c:pt>
                <c:pt idx="23468">
                  <c:v>1.5055476529160543E-2</c:v>
                </c:pt>
                <c:pt idx="23469">
                  <c:v>3.2522522522521343E-3</c:v>
                </c:pt>
                <c:pt idx="23470">
                  <c:v>1.1824706061993992E-2</c:v>
                </c:pt>
                <c:pt idx="23471">
                  <c:v>5.0331323058599639E-4</c:v>
                </c:pt>
                <c:pt idx="23472">
                  <c:v>1.9118227231971027E-2</c:v>
                </c:pt>
                <c:pt idx="23473">
                  <c:v>3.1071888214745332E-2</c:v>
                </c:pt>
                <c:pt idx="23474">
                  <c:v>2.8989197530864104E-2</c:v>
                </c:pt>
                <c:pt idx="23475">
                  <c:v>5.6194444444444498E-2</c:v>
                </c:pt>
                <c:pt idx="23476">
                  <c:v>1.0416666666666938E-2</c:v>
                </c:pt>
                <c:pt idx="23477">
                  <c:v>1.0416666666666938E-2</c:v>
                </c:pt>
                <c:pt idx="23478">
                  <c:v>2.3437500000000038E-2</c:v>
                </c:pt>
                <c:pt idx="23479">
                  <c:v>7.407407407407407E-2</c:v>
                </c:pt>
                <c:pt idx="23480">
                  <c:v>0</c:v>
                </c:pt>
                <c:pt idx="23481">
                  <c:v>4.3744531933532539E-4</c:v>
                </c:pt>
                <c:pt idx="23482">
                  <c:v>1.5748031496063096E-2</c:v>
                </c:pt>
                <c:pt idx="23483">
                  <c:v>5.3784860557768738E-2</c:v>
                </c:pt>
                <c:pt idx="23484">
                  <c:v>0</c:v>
                </c:pt>
                <c:pt idx="23485">
                  <c:v>3.4796099290780001E-2</c:v>
                </c:pt>
                <c:pt idx="23486">
                  <c:v>1.0416666666666938E-2</c:v>
                </c:pt>
                <c:pt idx="23487">
                  <c:v>5.092946269416095E-4</c:v>
                </c:pt>
                <c:pt idx="23488">
                  <c:v>8.9605734767043196E-4</c:v>
                </c:pt>
                <c:pt idx="23489">
                  <c:v>6.5681444991790095E-3</c:v>
                </c:pt>
                <c:pt idx="23490">
                  <c:v>1.0416666666666938E-2</c:v>
                </c:pt>
                <c:pt idx="23491">
                  <c:v>2.3437500000000038E-2</c:v>
                </c:pt>
                <c:pt idx="23492">
                  <c:v>4.3744531933532539E-4</c:v>
                </c:pt>
                <c:pt idx="23493">
                  <c:v>3.0202169625247878E-3</c:v>
                </c:pt>
                <c:pt idx="23494">
                  <c:v>6.5104166666679814E-4</c:v>
                </c:pt>
                <c:pt idx="23495">
                  <c:v>7.2148786831516027E-4</c:v>
                </c:pt>
                <c:pt idx="23496">
                  <c:v>2.4085224641037482E-2</c:v>
                </c:pt>
                <c:pt idx="23497">
                  <c:v>1.6079158936301841E-2</c:v>
                </c:pt>
                <c:pt idx="23498">
                  <c:v>1.133317901610611E-2</c:v>
                </c:pt>
                <c:pt idx="23499">
                  <c:v>4.8166119594678422E-4</c:v>
                </c:pt>
                <c:pt idx="23500">
                  <c:v>1.9035842206574804E-3</c:v>
                </c:pt>
                <c:pt idx="23501">
                  <c:v>2.3319200484554808E-2</c:v>
                </c:pt>
                <c:pt idx="23502">
                  <c:v>0.13803780964797904</c:v>
                </c:pt>
                <c:pt idx="23503">
                  <c:v>1.0635034257081455E-2</c:v>
                </c:pt>
                <c:pt idx="23504">
                  <c:v>1.4083477498111698E-2</c:v>
                </c:pt>
                <c:pt idx="23505">
                  <c:v>1.6112919338532523E-6</c:v>
                </c:pt>
                <c:pt idx="23506">
                  <c:v>1.0416666666666938E-2</c:v>
                </c:pt>
                <c:pt idx="23507">
                  <c:v>6.5104166666679814E-4</c:v>
                </c:pt>
                <c:pt idx="23508">
                  <c:v>1.4083477498111698E-2</c:v>
                </c:pt>
                <c:pt idx="23509">
                  <c:v>1.3007825507831345E-4</c:v>
                </c:pt>
                <c:pt idx="23510">
                  <c:v>9.6613912403392069E-4</c:v>
                </c:pt>
                <c:pt idx="23511">
                  <c:v>0.1143178250321108</c:v>
                </c:pt>
                <c:pt idx="23512">
                  <c:v>1.6079158936301841E-2</c:v>
                </c:pt>
                <c:pt idx="23513">
                  <c:v>3.5256410256410152E-2</c:v>
                </c:pt>
                <c:pt idx="23514">
                  <c:v>4.8166119594678422E-4</c:v>
                </c:pt>
                <c:pt idx="23515">
                  <c:v>4.7352857226996896E-5</c:v>
                </c:pt>
                <c:pt idx="23516">
                  <c:v>1.0635034257081455E-2</c:v>
                </c:pt>
                <c:pt idx="23517">
                  <c:v>2.1621760592348924E-2</c:v>
                </c:pt>
                <c:pt idx="23518">
                  <c:v>3.2085771371485688E-2</c:v>
                </c:pt>
                <c:pt idx="23519">
                  <c:v>3.1173826173826382E-3</c:v>
                </c:pt>
                <c:pt idx="23520">
                  <c:v>4.3744531933532539E-4</c:v>
                </c:pt>
                <c:pt idx="23521">
                  <c:v>4.3744531933532539E-4</c:v>
                </c:pt>
                <c:pt idx="23522">
                  <c:v>4.3744531933532539E-4</c:v>
                </c:pt>
                <c:pt idx="23523">
                  <c:v>5.6756829716008686E-4</c:v>
                </c:pt>
                <c:pt idx="23524">
                  <c:v>4.1788499025341118E-2</c:v>
                </c:pt>
                <c:pt idx="23525">
                  <c:v>1.9740795739746578E-2</c:v>
                </c:pt>
                <c:pt idx="23526">
                  <c:v>2.302722342624363E-2</c:v>
                </c:pt>
                <c:pt idx="23527">
                  <c:v>1.0053697404887948E-2</c:v>
                </c:pt>
                <c:pt idx="23528">
                  <c:v>1.7302259887005827E-2</c:v>
                </c:pt>
                <c:pt idx="23529">
                  <c:v>2.990627715260584E-2</c:v>
                </c:pt>
                <c:pt idx="23530">
                  <c:v>1.1437908496732143E-2</c:v>
                </c:pt>
                <c:pt idx="23531">
                  <c:v>6.3001391032610054E-4</c:v>
                </c:pt>
                <c:pt idx="23532">
                  <c:v>1.0036801605892153E-4</c:v>
                </c:pt>
                <c:pt idx="23533">
                  <c:v>2.3401173334831063E-2</c:v>
                </c:pt>
                <c:pt idx="23534">
                  <c:v>3.7357315807679009E-2</c:v>
                </c:pt>
                <c:pt idx="23535">
                  <c:v>6.8046758933459524E-3</c:v>
                </c:pt>
                <c:pt idx="23536">
                  <c:v>4.7298842075561686E-3</c:v>
                </c:pt>
                <c:pt idx="23537">
                  <c:v>1.1437908496732143E-2</c:v>
                </c:pt>
                <c:pt idx="23538">
                  <c:v>3.7357315807679009E-2</c:v>
                </c:pt>
                <c:pt idx="23539">
                  <c:v>8.1916099773242986E-3</c:v>
                </c:pt>
                <c:pt idx="23540">
                  <c:v>3.6233582823270547E-3</c:v>
                </c:pt>
                <c:pt idx="23541">
                  <c:v>7.0861678004542487E-4</c:v>
                </c:pt>
                <c:pt idx="23542">
                  <c:v>2.3438529336302291E-3</c:v>
                </c:pt>
                <c:pt idx="23543">
                  <c:v>2.3438529336302291E-3</c:v>
                </c:pt>
                <c:pt idx="23544">
                  <c:v>1.1437908496732143E-2</c:v>
                </c:pt>
                <c:pt idx="23545">
                  <c:v>1.2310225677572707E-2</c:v>
                </c:pt>
                <c:pt idx="23546">
                  <c:v>7.5142700758465348E-3</c:v>
                </c:pt>
                <c:pt idx="23547">
                  <c:v>5.0235478806907555E-2</c:v>
                </c:pt>
                <c:pt idx="23548">
                  <c:v>2.4382100375655861E-2</c:v>
                </c:pt>
                <c:pt idx="23549">
                  <c:v>1.7505498439977611E-2</c:v>
                </c:pt>
                <c:pt idx="23550">
                  <c:v>2.6799007444168869E-3</c:v>
                </c:pt>
                <c:pt idx="23551">
                  <c:v>1.0710382513660976E-2</c:v>
                </c:pt>
                <c:pt idx="23552">
                  <c:v>1.728592934678029E-2</c:v>
                </c:pt>
                <c:pt idx="23553">
                  <c:v>1.7220727989958752E-2</c:v>
                </c:pt>
                <c:pt idx="23554">
                  <c:v>2.6799007444168869E-3</c:v>
                </c:pt>
                <c:pt idx="23555">
                  <c:v>7.9772079772078366E-4</c:v>
                </c:pt>
                <c:pt idx="23556">
                  <c:v>7.6827350427350512E-3</c:v>
                </c:pt>
                <c:pt idx="23557">
                  <c:v>1.3186813186813252E-3</c:v>
                </c:pt>
                <c:pt idx="23558">
                  <c:v>1.2947017615452637E-2</c:v>
                </c:pt>
                <c:pt idx="23559">
                  <c:v>1.0175010175010308E-2</c:v>
                </c:pt>
                <c:pt idx="23560">
                  <c:v>1.6211745244004167E-3</c:v>
                </c:pt>
                <c:pt idx="23561">
                  <c:v>1.5384615384615396E-2</c:v>
                </c:pt>
                <c:pt idx="23562">
                  <c:v>8.8730799038213223E-3</c:v>
                </c:pt>
                <c:pt idx="23563">
                  <c:v>4.5758015569335809E-3</c:v>
                </c:pt>
                <c:pt idx="23564">
                  <c:v>8.2214400883351847E-3</c:v>
                </c:pt>
                <c:pt idx="23565">
                  <c:v>3.2823083349399269E-2</c:v>
                </c:pt>
                <c:pt idx="23566">
                  <c:v>9.7130820076996444E-3</c:v>
                </c:pt>
                <c:pt idx="23567">
                  <c:v>3.3094017094026639E-4</c:v>
                </c:pt>
                <c:pt idx="23568">
                  <c:v>5.29014844804351E-4</c:v>
                </c:pt>
                <c:pt idx="23569">
                  <c:v>1.5802533629358694E-2</c:v>
                </c:pt>
                <c:pt idx="23570">
                  <c:v>6.7476383265857292E-3</c:v>
                </c:pt>
                <c:pt idx="23571">
                  <c:v>2.0177562550455336E-4</c:v>
                </c:pt>
                <c:pt idx="23572">
                  <c:v>8.9317613433419646E-5</c:v>
                </c:pt>
                <c:pt idx="23573">
                  <c:v>2.4414850686037042E-2</c:v>
                </c:pt>
                <c:pt idx="23574">
                  <c:v>3.2951348383997901E-2</c:v>
                </c:pt>
                <c:pt idx="23575">
                  <c:v>5.7836899942167346E-4</c:v>
                </c:pt>
                <c:pt idx="23576">
                  <c:v>6.0728744939271335E-2</c:v>
                </c:pt>
                <c:pt idx="23577">
                  <c:v>5.7836899942167346E-4</c:v>
                </c:pt>
                <c:pt idx="23578">
                  <c:v>5.29014844804351E-4</c:v>
                </c:pt>
                <c:pt idx="23579">
                  <c:v>2.2071307300509393E-2</c:v>
                </c:pt>
                <c:pt idx="23580">
                  <c:v>3.7189442711444518E-2</c:v>
                </c:pt>
                <c:pt idx="23581">
                  <c:v>5.7836899942167346E-4</c:v>
                </c:pt>
                <c:pt idx="23582">
                  <c:v>5.0412355675513464E-2</c:v>
                </c:pt>
                <c:pt idx="23583">
                  <c:v>4.5740293418325748E-4</c:v>
                </c:pt>
                <c:pt idx="23584">
                  <c:v>5.8962264150941486E-4</c:v>
                </c:pt>
                <c:pt idx="23585">
                  <c:v>5.8962264150941486E-4</c:v>
                </c:pt>
                <c:pt idx="23586">
                  <c:v>5.092946269416095E-4</c:v>
                </c:pt>
                <c:pt idx="23587">
                  <c:v>8.7769199512393536E-2</c:v>
                </c:pt>
                <c:pt idx="23588">
                  <c:v>4.9671592775041122E-2</c:v>
                </c:pt>
                <c:pt idx="23589">
                  <c:v>1.0416666666666938E-2</c:v>
                </c:pt>
                <c:pt idx="23590">
                  <c:v>1.0416666666666938E-2</c:v>
                </c:pt>
                <c:pt idx="23591">
                  <c:v>6.5104166666679814E-4</c:v>
                </c:pt>
                <c:pt idx="23592">
                  <c:v>0</c:v>
                </c:pt>
                <c:pt idx="23593">
                  <c:v>5.0287356321839852E-3</c:v>
                </c:pt>
                <c:pt idx="23594">
                  <c:v>2.4154589371982158E-3</c:v>
                </c:pt>
                <c:pt idx="23595">
                  <c:v>4.2278593680465113E-3</c:v>
                </c:pt>
                <c:pt idx="23596">
                  <c:v>1.0416666666666938E-2</c:v>
                </c:pt>
                <c:pt idx="23597">
                  <c:v>4.3744531933532539E-4</c:v>
                </c:pt>
                <c:pt idx="23598">
                  <c:v>3.097173828881227E-3</c:v>
                </c:pt>
                <c:pt idx="23599">
                  <c:v>2.016129032257999E-3</c:v>
                </c:pt>
                <c:pt idx="23600">
                  <c:v>1.3258820951128777E-2</c:v>
                </c:pt>
                <c:pt idx="23601">
                  <c:v>2.66666666666668E-2</c:v>
                </c:pt>
                <c:pt idx="23602">
                  <c:v>1.3227513227514738E-3</c:v>
                </c:pt>
                <c:pt idx="23603">
                  <c:v>6.9527116402116548E-2</c:v>
                </c:pt>
                <c:pt idx="23604">
                  <c:v>3.5433070866141662E-2</c:v>
                </c:pt>
                <c:pt idx="23605">
                  <c:v>1.0416666666666938E-2</c:v>
                </c:pt>
                <c:pt idx="23606">
                  <c:v>1.2377460217805558E-2</c:v>
                </c:pt>
                <c:pt idx="23607">
                  <c:v>1.0513296227581837E-2</c:v>
                </c:pt>
                <c:pt idx="23608">
                  <c:v>6.5104166666679814E-4</c:v>
                </c:pt>
                <c:pt idx="23609">
                  <c:v>7.2148786831516027E-4</c:v>
                </c:pt>
                <c:pt idx="23610">
                  <c:v>6.5104166666679814E-4</c:v>
                </c:pt>
                <c:pt idx="23611">
                  <c:v>6.9991251093613586E-3</c:v>
                </c:pt>
                <c:pt idx="23612">
                  <c:v>4.7619047619047589E-2</c:v>
                </c:pt>
                <c:pt idx="23613">
                  <c:v>7.3872030912606633E-4</c:v>
                </c:pt>
                <c:pt idx="23614">
                  <c:v>2.943780433820262E-2</c:v>
                </c:pt>
                <c:pt idx="23615">
                  <c:v>3.5433070866141662E-2</c:v>
                </c:pt>
                <c:pt idx="23616">
                  <c:v>3.097173828881227E-3</c:v>
                </c:pt>
                <c:pt idx="23617">
                  <c:v>4.3744531933532539E-4</c:v>
                </c:pt>
                <c:pt idx="23618">
                  <c:v>1.0416666666666938E-2</c:v>
                </c:pt>
                <c:pt idx="23619">
                  <c:v>6.9991251093613586E-3</c:v>
                </c:pt>
                <c:pt idx="23620">
                  <c:v>0</c:v>
                </c:pt>
                <c:pt idx="23621">
                  <c:v>1.0416666666666938E-2</c:v>
                </c:pt>
                <c:pt idx="23622">
                  <c:v>6.5104166666679814E-4</c:v>
                </c:pt>
                <c:pt idx="23623">
                  <c:v>2.3437500000000038E-2</c:v>
                </c:pt>
                <c:pt idx="23624">
                  <c:v>1.0416666666666938E-2</c:v>
                </c:pt>
                <c:pt idx="23625">
                  <c:v>2.3437500000000038E-2</c:v>
                </c:pt>
                <c:pt idx="23626">
                  <c:v>1.0416666666666938E-2</c:v>
                </c:pt>
                <c:pt idx="23627">
                  <c:v>1.0416666666666938E-2</c:v>
                </c:pt>
                <c:pt idx="23628">
                  <c:v>2.3422377080913635E-2</c:v>
                </c:pt>
                <c:pt idx="23629">
                  <c:v>6.5104166666679814E-4</c:v>
                </c:pt>
                <c:pt idx="23630">
                  <c:v>4.3744531933532539E-4</c:v>
                </c:pt>
                <c:pt idx="23631">
                  <c:v>0</c:v>
                </c:pt>
                <c:pt idx="23632">
                  <c:v>1.1379800853485028E-2</c:v>
                </c:pt>
                <c:pt idx="23633">
                  <c:v>1.5748031496063096E-2</c:v>
                </c:pt>
                <c:pt idx="23634">
                  <c:v>1.3936617029400664E-2</c:v>
                </c:pt>
                <c:pt idx="23635">
                  <c:v>6.5104166666679814E-4</c:v>
                </c:pt>
                <c:pt idx="23636">
                  <c:v>3.5677879714578532E-3</c:v>
                </c:pt>
                <c:pt idx="23637">
                  <c:v>6.9991251093613586E-3</c:v>
                </c:pt>
                <c:pt idx="23638">
                  <c:v>1.1459129106187558E-3</c:v>
                </c:pt>
                <c:pt idx="23639">
                  <c:v>1.833460656990063E-2</c:v>
                </c:pt>
                <c:pt idx="23640">
                  <c:v>6.6666666666668883E-3</c:v>
                </c:pt>
                <c:pt idx="23641">
                  <c:v>1.0416666666666938E-2</c:v>
                </c:pt>
                <c:pt idx="23642">
                  <c:v>1.0976702508960743E-2</c:v>
                </c:pt>
                <c:pt idx="23643">
                  <c:v>6.5104166666679814E-4</c:v>
                </c:pt>
                <c:pt idx="23644">
                  <c:v>1.0416666666666938E-2</c:v>
                </c:pt>
                <c:pt idx="23645">
                  <c:v>4.3744531933532539E-4</c:v>
                </c:pt>
                <c:pt idx="23646">
                  <c:v>6.5104166666679814E-4</c:v>
                </c:pt>
                <c:pt idx="23647">
                  <c:v>1.3888888888888959E-2</c:v>
                </c:pt>
                <c:pt idx="23648">
                  <c:v>3.4722222222222398E-3</c:v>
                </c:pt>
                <c:pt idx="23649">
                  <c:v>1.3774104683197297E-3</c:v>
                </c:pt>
                <c:pt idx="23650">
                  <c:v>1.7076502732243888E-4</c:v>
                </c:pt>
                <c:pt idx="23651">
                  <c:v>6.5104166666679814E-4</c:v>
                </c:pt>
                <c:pt idx="23652">
                  <c:v>2.1164021164021368E-2</c:v>
                </c:pt>
                <c:pt idx="23653">
                  <c:v>1.5748031496063096E-2</c:v>
                </c:pt>
                <c:pt idx="23654">
                  <c:v>0.15254237288135578</c:v>
                </c:pt>
                <c:pt idx="23655">
                  <c:v>2.5864707682889666E-2</c:v>
                </c:pt>
                <c:pt idx="23656">
                  <c:v>0.31111111111111123</c:v>
                </c:pt>
                <c:pt idx="23657">
                  <c:v>3.5433070866141662E-2</c:v>
                </c:pt>
                <c:pt idx="23658">
                  <c:v>2.016129032257999E-3</c:v>
                </c:pt>
                <c:pt idx="23659">
                  <c:v>2.1574973031283011E-3</c:v>
                </c:pt>
                <c:pt idx="23660">
                  <c:v>1.5748031496063172E-2</c:v>
                </c:pt>
                <c:pt idx="23661">
                  <c:v>4.4551367726904185E-5</c:v>
                </c:pt>
                <c:pt idx="23662">
                  <c:v>2.66666666666668E-2</c:v>
                </c:pt>
                <c:pt idx="23663">
                  <c:v>2.06625683060109E-2</c:v>
                </c:pt>
                <c:pt idx="23664">
                  <c:v>7.7266922094508403E-2</c:v>
                </c:pt>
                <c:pt idx="23665">
                  <c:v>6.5104166666679814E-4</c:v>
                </c:pt>
                <c:pt idx="23666">
                  <c:v>2.1164021164021368E-2</c:v>
                </c:pt>
                <c:pt idx="23667">
                  <c:v>1.5679442508710839E-2</c:v>
                </c:pt>
                <c:pt idx="23668">
                  <c:v>1.5679442508710839E-2</c:v>
                </c:pt>
                <c:pt idx="23669">
                  <c:v>2.976190476190496E-3</c:v>
                </c:pt>
                <c:pt idx="23670">
                  <c:v>1.0416666666666938E-2</c:v>
                </c:pt>
                <c:pt idx="23671">
                  <c:v>0.21052631578947356</c:v>
                </c:pt>
                <c:pt idx="23672">
                  <c:v>7.2580645161290175E-2</c:v>
                </c:pt>
                <c:pt idx="23673">
                  <c:v>7.2580645161290175E-2</c:v>
                </c:pt>
                <c:pt idx="23674">
                  <c:v>5.9999999999999928E-2</c:v>
                </c:pt>
                <c:pt idx="23675">
                  <c:v>0.19565217391304351</c:v>
                </c:pt>
                <c:pt idx="24568">
                  <c:v>2.4639999999999978E-2</c:v>
                </c:pt>
                <c:pt idx="24569">
                  <c:v>1.0389610389610303E-2</c:v>
                </c:pt>
                <c:pt idx="24570">
                  <c:v>7.5703910414637928E-4</c:v>
                </c:pt>
                <c:pt idx="24571">
                  <c:v>2.6612731530764405E-2</c:v>
                </c:pt>
                <c:pt idx="24572">
                  <c:v>2.4639999999999978E-2</c:v>
                </c:pt>
                <c:pt idx="24573">
                  <c:v>7.5740259740251549E-4</c:v>
                </c:pt>
                <c:pt idx="24574">
                  <c:v>1.571009635525757E-2</c:v>
                </c:pt>
                <c:pt idx="24575">
                  <c:v>2.6864035087719222E-2</c:v>
                </c:pt>
                <c:pt idx="24576">
                  <c:v>7.2811079318961601E-4</c:v>
                </c:pt>
                <c:pt idx="24577">
                  <c:v>5.1970951398724536E-3</c:v>
                </c:pt>
                <c:pt idx="24578">
                  <c:v>7.7836570348588981E-3</c:v>
                </c:pt>
                <c:pt idx="24579">
                  <c:v>2.6177377626362058E-4</c:v>
                </c:pt>
                <c:pt idx="24580">
                  <c:v>8.1454879001592638E-4</c:v>
                </c:pt>
                <c:pt idx="24581">
                  <c:v>3.7971946466588323E-4</c:v>
                </c:pt>
                <c:pt idx="24582">
                  <c:v>1.5914089490889289E-3</c:v>
                </c:pt>
                <c:pt idx="24583">
                  <c:v>2.796801626261725E-3</c:v>
                </c:pt>
                <c:pt idx="24584">
                  <c:v>1.344977350207828E-2</c:v>
                </c:pt>
                <c:pt idx="24585">
                  <c:v>1.5449814435778217E-2</c:v>
                </c:pt>
                <c:pt idx="24586">
                  <c:v>2.8117465923543543E-3</c:v>
                </c:pt>
                <c:pt idx="24587">
                  <c:v>4.6855603220580192E-3</c:v>
                </c:pt>
                <c:pt idx="24588">
                  <c:v>8.291103215921845E-5</c:v>
                </c:pt>
                <c:pt idx="24589">
                  <c:v>5.1273401922752621E-2</c:v>
                </c:pt>
                <c:pt idx="24590">
                  <c:v>1.07415146509732E-2</c:v>
                </c:pt>
                <c:pt idx="24591">
                  <c:v>5.1273401922752621E-2</c:v>
                </c:pt>
                <c:pt idx="24592">
                  <c:v>7.7836570348588981E-3</c:v>
                </c:pt>
                <c:pt idx="24593">
                  <c:v>5.1273401922752621E-2</c:v>
                </c:pt>
                <c:pt idx="24594">
                  <c:v>1.048352588789059E-2</c:v>
                </c:pt>
                <c:pt idx="24595">
                  <c:v>4.0789707695945004E-3</c:v>
                </c:pt>
                <c:pt idx="24596">
                  <c:v>3.0786230576146635E-2</c:v>
                </c:pt>
                <c:pt idx="24597">
                  <c:v>1.6079158936301841E-2</c:v>
                </c:pt>
                <c:pt idx="24598">
                  <c:v>1.6112919338532523E-6</c:v>
                </c:pt>
                <c:pt idx="24599">
                  <c:v>6.1454293737771293E-4</c:v>
                </c:pt>
                <c:pt idx="24600">
                  <c:v>5.2427730999174763E-4</c:v>
                </c:pt>
                <c:pt idx="24601">
                  <c:v>6.7476383265857292E-3</c:v>
                </c:pt>
                <c:pt idx="24602">
                  <c:v>5.7836899942167346E-4</c:v>
                </c:pt>
                <c:pt idx="24603">
                  <c:v>1.8043764173795241E-3</c:v>
                </c:pt>
                <c:pt idx="24604">
                  <c:v>5.29014844804351E-4</c:v>
                </c:pt>
                <c:pt idx="24605">
                  <c:v>1.6038677724932268E-2</c:v>
                </c:pt>
                <c:pt idx="24606">
                  <c:v>2.2802364000187544E-3</c:v>
                </c:pt>
                <c:pt idx="24607">
                  <c:v>1.3827127718413381E-2</c:v>
                </c:pt>
                <c:pt idx="24608">
                  <c:v>2.1496900863414318E-5</c:v>
                </c:pt>
                <c:pt idx="24609">
                  <c:v>6.7476383265857292E-3</c:v>
                </c:pt>
                <c:pt idx="24610">
                  <c:v>1.79199575230638E-3</c:v>
                </c:pt>
                <c:pt idx="24611">
                  <c:v>5.29014844804351E-4</c:v>
                </c:pt>
                <c:pt idx="24612">
                  <c:v>3.3649698015530652E-2</c:v>
                </c:pt>
                <c:pt idx="24613">
                  <c:v>1.1753950633408203E-3</c:v>
                </c:pt>
                <c:pt idx="24614">
                  <c:v>1.1753950633408203E-3</c:v>
                </c:pt>
                <c:pt idx="24615">
                  <c:v>1.0860484544695154E-2</c:v>
                </c:pt>
                <c:pt idx="24616">
                  <c:v>2.2071307300509393E-2</c:v>
                </c:pt>
                <c:pt idx="24617">
                  <c:v>1.2994736955606167E-2</c:v>
                </c:pt>
                <c:pt idx="24618">
                  <c:v>4.552286298457814E-3</c:v>
                </c:pt>
                <c:pt idx="24619">
                  <c:v>5.0866812000414721E-3</c:v>
                </c:pt>
                <c:pt idx="24620">
                  <c:v>1.0840468131236701E-3</c:v>
                </c:pt>
                <c:pt idx="24621">
                  <c:v>2.1028172730958923E-2</c:v>
                </c:pt>
                <c:pt idx="24622">
                  <c:v>1.3225371120108066E-2</c:v>
                </c:pt>
                <c:pt idx="24623">
                  <c:v>6.0421676217291536E-3</c:v>
                </c:pt>
                <c:pt idx="24624">
                  <c:v>1.6421052631579034E-2</c:v>
                </c:pt>
                <c:pt idx="24625">
                  <c:v>2.5009778823493155E-5</c:v>
                </c:pt>
                <c:pt idx="24626">
                  <c:v>5.2071227673776541E-4</c:v>
                </c:pt>
                <c:pt idx="24627">
                  <c:v>1.1313667184112397E-2</c:v>
                </c:pt>
                <c:pt idx="24628">
                  <c:v>2.2071307300509393E-2</c:v>
                </c:pt>
                <c:pt idx="24629">
                  <c:v>5.29014844804351E-4</c:v>
                </c:pt>
                <c:pt idx="24630">
                  <c:v>3.5076923076923019E-2</c:v>
                </c:pt>
                <c:pt idx="24631">
                  <c:v>6.5104166666679814E-4</c:v>
                </c:pt>
                <c:pt idx="24632">
                  <c:v>7.2148786831516027E-4</c:v>
                </c:pt>
                <c:pt idx="24633">
                  <c:v>1.0416666666666938E-2</c:v>
                </c:pt>
                <c:pt idx="24634">
                  <c:v>2.976190476190496E-3</c:v>
                </c:pt>
                <c:pt idx="24635">
                  <c:v>6.5104166666679814E-4</c:v>
                </c:pt>
                <c:pt idx="24636">
                  <c:v>1.3227513227514738E-3</c:v>
                </c:pt>
                <c:pt idx="24637">
                  <c:v>2.976190476190496E-3</c:v>
                </c:pt>
                <c:pt idx="24638">
                  <c:v>6.5104166666679814E-4</c:v>
                </c:pt>
                <c:pt idx="24639">
                  <c:v>6.2126307922273092E-3</c:v>
                </c:pt>
                <c:pt idx="24640">
                  <c:v>1.5748031496063096E-2</c:v>
                </c:pt>
                <c:pt idx="24641">
                  <c:v>8.4876543209878377E-3</c:v>
                </c:pt>
                <c:pt idx="24642">
                  <c:v>3.4722222222222398E-3</c:v>
                </c:pt>
                <c:pt idx="24643">
                  <c:v>1.0416666666666938E-2</c:v>
                </c:pt>
                <c:pt idx="24644">
                  <c:v>4.6599679627203775E-3</c:v>
                </c:pt>
                <c:pt idx="24645">
                  <c:v>2.3437500000000038E-2</c:v>
                </c:pt>
                <c:pt idx="24646">
                  <c:v>1.5682983682983511E-2</c:v>
                </c:pt>
                <c:pt idx="24647">
                  <c:v>1.0416666666666938E-2</c:v>
                </c:pt>
                <c:pt idx="24648">
                  <c:v>4.3715846994535582E-2</c:v>
                </c:pt>
                <c:pt idx="24649">
                  <c:v>1.5748031496063096E-2</c:v>
                </c:pt>
                <c:pt idx="24650">
                  <c:v>2.3437500000000038E-2</c:v>
                </c:pt>
                <c:pt idx="24651">
                  <c:v>6.5104166666679814E-4</c:v>
                </c:pt>
                <c:pt idx="24652">
                  <c:v>8.267195767214888E-5</c:v>
                </c:pt>
                <c:pt idx="24653">
                  <c:v>1.7076502732243888E-4</c:v>
                </c:pt>
                <c:pt idx="24654">
                  <c:v>1.0416666666666938E-2</c:v>
                </c:pt>
                <c:pt idx="24655">
                  <c:v>7.6497612453013397E-2</c:v>
                </c:pt>
                <c:pt idx="24656">
                  <c:v>1.0229132569539024E-4</c:v>
                </c:pt>
                <c:pt idx="24657">
                  <c:v>1.7532325224631831E-3</c:v>
                </c:pt>
                <c:pt idx="24658">
                  <c:v>6.553079947577196E-4</c:v>
                </c:pt>
                <c:pt idx="24659">
                  <c:v>1.5748031496063096E-2</c:v>
                </c:pt>
                <c:pt idx="24660">
                  <c:v>6.5104166666679814E-4</c:v>
                </c:pt>
                <c:pt idx="24661">
                  <c:v>1.0416666666666938E-2</c:v>
                </c:pt>
                <c:pt idx="24662">
                  <c:v>6.5104166666679814E-4</c:v>
                </c:pt>
                <c:pt idx="24663">
                  <c:v>2.5946156847445234E-3</c:v>
                </c:pt>
                <c:pt idx="24664">
                  <c:v>1.0635034257081455E-2</c:v>
                </c:pt>
                <c:pt idx="24665">
                  <c:v>1.3308696401305989E-3</c:v>
                </c:pt>
                <c:pt idx="24666">
                  <c:v>6.7567093328218279E-3</c:v>
                </c:pt>
                <c:pt idx="24667">
                  <c:v>1.6004495504495335E-2</c:v>
                </c:pt>
                <c:pt idx="24668">
                  <c:v>6.8740783026497582E-3</c:v>
                </c:pt>
                <c:pt idx="24669">
                  <c:v>2.7499382338093269E-3</c:v>
                </c:pt>
                <c:pt idx="24670">
                  <c:v>6.1454293737771293E-4</c:v>
                </c:pt>
                <c:pt idx="24671">
                  <c:v>6.1687706966151337E-4</c:v>
                </c:pt>
                <c:pt idx="24672">
                  <c:v>4.7468150298339961E-3</c:v>
                </c:pt>
                <c:pt idx="24673">
                  <c:v>1.4335974584421679E-2</c:v>
                </c:pt>
                <c:pt idx="24674">
                  <c:v>6.4971319003575331E-3</c:v>
                </c:pt>
                <c:pt idx="24675">
                  <c:v>2.0748482286943332E-3</c:v>
                </c:pt>
                <c:pt idx="24676">
                  <c:v>2.1698342979342849E-4</c:v>
                </c:pt>
                <c:pt idx="24677">
                  <c:v>6.8740783026497582E-3</c:v>
                </c:pt>
                <c:pt idx="24678">
                  <c:v>2.0989620459116638E-2</c:v>
                </c:pt>
                <c:pt idx="24679">
                  <c:v>6.5104166666679814E-4</c:v>
                </c:pt>
                <c:pt idx="24680">
                  <c:v>2.4154589371982158E-3</c:v>
                </c:pt>
                <c:pt idx="24681">
                  <c:v>3.6458333333333426E-2</c:v>
                </c:pt>
                <c:pt idx="24682">
                  <c:v>1.0416666666666938E-2</c:v>
                </c:pt>
                <c:pt idx="24683">
                  <c:v>8.9605734767043196E-4</c:v>
                </c:pt>
                <c:pt idx="24684">
                  <c:v>1.4336917562724075E-2</c:v>
                </c:pt>
                <c:pt idx="24685">
                  <c:v>1.681802892700132E-4</c:v>
                </c:pt>
                <c:pt idx="24686">
                  <c:v>1.0416666666666938E-2</c:v>
                </c:pt>
                <c:pt idx="24687">
                  <c:v>1.5442251461988146E-2</c:v>
                </c:pt>
                <c:pt idx="24688">
                  <c:v>2.1066760037348465E-2</c:v>
                </c:pt>
                <c:pt idx="24689">
                  <c:v>1.3748597081930427E-2</c:v>
                </c:pt>
                <c:pt idx="24690">
                  <c:v>1.1524822695035452E-2</c:v>
                </c:pt>
                <c:pt idx="24691">
                  <c:v>6.5104166666679814E-4</c:v>
                </c:pt>
                <c:pt idx="24692">
                  <c:v>4.9342105263158222E-3</c:v>
                </c:pt>
                <c:pt idx="24693">
                  <c:v>1.6203703703703606E-2</c:v>
                </c:pt>
                <c:pt idx="24694">
                  <c:v>1.7076502732243888E-4</c:v>
                </c:pt>
                <c:pt idx="24695">
                  <c:v>4.3744531933532539E-4</c:v>
                </c:pt>
                <c:pt idx="24696">
                  <c:v>3.7858422939068027E-2</c:v>
                </c:pt>
                <c:pt idx="24697">
                  <c:v>3.097173828881227E-3</c:v>
                </c:pt>
                <c:pt idx="24698">
                  <c:v>6.5104166666679814E-4</c:v>
                </c:pt>
                <c:pt idx="24699">
                  <c:v>5.6979504612224329E-4</c:v>
                </c:pt>
                <c:pt idx="24700">
                  <c:v>1.2016881624587927E-2</c:v>
                </c:pt>
                <c:pt idx="24701">
                  <c:v>1.3225371120108066E-2</c:v>
                </c:pt>
                <c:pt idx="24702">
                  <c:v>4.5740293418325748E-4</c:v>
                </c:pt>
                <c:pt idx="24703">
                  <c:v>1.3724010155760494E-5</c:v>
                </c:pt>
                <c:pt idx="24704">
                  <c:v>6.7476383265856112E-3</c:v>
                </c:pt>
                <c:pt idx="24705">
                  <c:v>1.0860484544695154E-2</c:v>
                </c:pt>
                <c:pt idx="24706">
                  <c:v>3.1488978857399591E-3</c:v>
                </c:pt>
                <c:pt idx="24707">
                  <c:v>4.6535436735049954E-5</c:v>
                </c:pt>
                <c:pt idx="24708">
                  <c:v>2.3199023199023172E-2</c:v>
                </c:pt>
                <c:pt idx="24709">
                  <c:v>8.1919488714067429E-3</c:v>
                </c:pt>
                <c:pt idx="24710">
                  <c:v>6.7476383265856772E-3</c:v>
                </c:pt>
                <c:pt idx="24711">
                  <c:v>1.3891002810670417E-2</c:v>
                </c:pt>
                <c:pt idx="24712">
                  <c:v>1.6421052631579034E-2</c:v>
                </c:pt>
                <c:pt idx="24713">
                  <c:v>2.3948974663912201E-2</c:v>
                </c:pt>
                <c:pt idx="24714">
                  <c:v>4.8309031688533004E-2</c:v>
                </c:pt>
                <c:pt idx="24715">
                  <c:v>1.0860484544695154E-2</c:v>
                </c:pt>
                <c:pt idx="24716">
                  <c:v>2.1935466399484609E-4</c:v>
                </c:pt>
                <c:pt idx="24717">
                  <c:v>1.0860484544695154E-2</c:v>
                </c:pt>
                <c:pt idx="24718">
                  <c:v>8.5879033247447277E-4</c:v>
                </c:pt>
                <c:pt idx="24719">
                  <c:v>2.3199023199023172E-2</c:v>
                </c:pt>
                <c:pt idx="24720">
                  <c:v>7.1689542806360456E-3</c:v>
                </c:pt>
                <c:pt idx="24721">
                  <c:v>1.8274663189917246E-3</c:v>
                </c:pt>
                <c:pt idx="24722">
                  <c:v>3.6673843090955303E-2</c:v>
                </c:pt>
                <c:pt idx="24723">
                  <c:v>2.2546238389689981E-2</c:v>
                </c:pt>
                <c:pt idx="24724">
                  <c:v>1.9098548510313229E-2</c:v>
                </c:pt>
                <c:pt idx="24725">
                  <c:v>4.2441218911805362E-4</c:v>
                </c:pt>
                <c:pt idx="24726">
                  <c:v>2.3965141612200407E-2</c:v>
                </c:pt>
                <c:pt idx="24727">
                  <c:v>1.0513296227581837E-2</c:v>
                </c:pt>
                <c:pt idx="24728">
                  <c:v>4.4649565310722381E-2</c:v>
                </c:pt>
                <c:pt idx="24729">
                  <c:v>3.3579865512235848E-6</c:v>
                </c:pt>
                <c:pt idx="24730">
                  <c:v>1.0635034257081455E-2</c:v>
                </c:pt>
                <c:pt idx="24731">
                  <c:v>1.2487512487511664E-3</c:v>
                </c:pt>
                <c:pt idx="24732">
                  <c:v>1.0635034257081455E-2</c:v>
                </c:pt>
                <c:pt idx="24733">
                  <c:v>1.6141256702481233E-2</c:v>
                </c:pt>
                <c:pt idx="24734">
                  <c:v>1.133317901610611E-2</c:v>
                </c:pt>
                <c:pt idx="24735">
                  <c:v>3.5764474759691204E-3</c:v>
                </c:pt>
                <c:pt idx="24736">
                  <c:v>7.2448384948384662E-3</c:v>
                </c:pt>
                <c:pt idx="24737">
                  <c:v>5.1402903818870291E-2</c:v>
                </c:pt>
                <c:pt idx="24738">
                  <c:v>4.6398084673946939E-2</c:v>
                </c:pt>
                <c:pt idx="24739">
                  <c:v>1.6079158936301841E-2</c:v>
                </c:pt>
                <c:pt idx="24740">
                  <c:v>1.9035842206574804E-3</c:v>
                </c:pt>
                <c:pt idx="24741">
                  <c:v>9.8681805998884634E-4</c:v>
                </c:pt>
                <c:pt idx="24742">
                  <c:v>1.0635034257081455E-2</c:v>
                </c:pt>
                <c:pt idx="24743">
                  <c:v>1.2487512487511664E-3</c:v>
                </c:pt>
                <c:pt idx="24744">
                  <c:v>5.9708436724565772E-2</c:v>
                </c:pt>
                <c:pt idx="24745">
                  <c:v>1.0635034257081455E-2</c:v>
                </c:pt>
                <c:pt idx="24746">
                  <c:v>1.6079158936301841E-2</c:v>
                </c:pt>
                <c:pt idx="24747">
                  <c:v>4.8166119594678422E-4</c:v>
                </c:pt>
                <c:pt idx="24748">
                  <c:v>6.7567093328218279E-3</c:v>
                </c:pt>
                <c:pt idx="24749">
                  <c:v>6.7567093328218279E-3</c:v>
                </c:pt>
                <c:pt idx="24750">
                  <c:v>1.4335974584421679E-2</c:v>
                </c:pt>
                <c:pt idx="24751">
                  <c:v>1.4083477498111698E-2</c:v>
                </c:pt>
                <c:pt idx="24752">
                  <c:v>1.0635034257081455E-2</c:v>
                </c:pt>
                <c:pt idx="24753">
                  <c:v>7.3559773559773514E-2</c:v>
                </c:pt>
                <c:pt idx="24754">
                  <c:v>1.6112919338532523E-6</c:v>
                </c:pt>
                <c:pt idx="24755">
                  <c:v>1.6079158936301841E-2</c:v>
                </c:pt>
                <c:pt idx="24756">
                  <c:v>2.3319200484554808E-2</c:v>
                </c:pt>
                <c:pt idx="24757">
                  <c:v>6.7567093328218279E-3</c:v>
                </c:pt>
                <c:pt idx="24758">
                  <c:v>1.6112919338532523E-6</c:v>
                </c:pt>
                <c:pt idx="24759">
                  <c:v>5.0981835501959435E-2</c:v>
                </c:pt>
                <c:pt idx="24760">
                  <c:v>3.4022176479234015E-3</c:v>
                </c:pt>
                <c:pt idx="24761">
                  <c:v>1.0416666666666938E-2</c:v>
                </c:pt>
                <c:pt idx="24762">
                  <c:v>4.1050903119862488E-4</c:v>
                </c:pt>
                <c:pt idx="24763">
                  <c:v>8.6805555555555608E-2</c:v>
                </c:pt>
                <c:pt idx="24764">
                  <c:v>1.0976702508960743E-2</c:v>
                </c:pt>
                <c:pt idx="24765">
                  <c:v>2.640716374269006E-2</c:v>
                </c:pt>
                <c:pt idx="24766">
                  <c:v>7.2580645161290175E-2</c:v>
                </c:pt>
                <c:pt idx="24767">
                  <c:v>4.3744531933532539E-4</c:v>
                </c:pt>
                <c:pt idx="24768">
                  <c:v>1.5748031496063096E-2</c:v>
                </c:pt>
                <c:pt idx="24769">
                  <c:v>3.5256410256410152E-2</c:v>
                </c:pt>
                <c:pt idx="24770">
                  <c:v>2.1610389610389521E-2</c:v>
                </c:pt>
                <c:pt idx="24771">
                  <c:v>1.0635034257081455E-2</c:v>
                </c:pt>
                <c:pt idx="24772">
                  <c:v>2.6575507825507941E-2</c:v>
                </c:pt>
                <c:pt idx="24773">
                  <c:v>0.11242763646609799</c:v>
                </c:pt>
                <c:pt idx="24774">
                  <c:v>3.5256410256410152E-2</c:v>
                </c:pt>
                <c:pt idx="24775">
                  <c:v>2.3443223443223579E-2</c:v>
                </c:pt>
                <c:pt idx="24776">
                  <c:v>1.6004495504495335E-2</c:v>
                </c:pt>
                <c:pt idx="24777">
                  <c:v>2.6575507825507941E-2</c:v>
                </c:pt>
                <c:pt idx="24778">
                  <c:v>1.0635034257081455E-2</c:v>
                </c:pt>
                <c:pt idx="24779">
                  <c:v>9.1548444996720577E-3</c:v>
                </c:pt>
                <c:pt idx="24780">
                  <c:v>3.2288926094235594E-2</c:v>
                </c:pt>
                <c:pt idx="24781">
                  <c:v>2.8110161443494635E-2</c:v>
                </c:pt>
                <c:pt idx="24782">
                  <c:v>1.5726933830382064E-2</c:v>
                </c:pt>
                <c:pt idx="24783">
                  <c:v>1.4414414414412071E-3</c:v>
                </c:pt>
                <c:pt idx="24784">
                  <c:v>2.1792474622567187E-5</c:v>
                </c:pt>
                <c:pt idx="24785">
                  <c:v>9.1797060218113784E-3</c:v>
                </c:pt>
                <c:pt idx="24786">
                  <c:v>1.5748031496063096E-2</c:v>
                </c:pt>
                <c:pt idx="24787">
                  <c:v>1.3402829486224902E-2</c:v>
                </c:pt>
                <c:pt idx="24788">
                  <c:v>4.5093795093709022E-5</c:v>
                </c:pt>
                <c:pt idx="24789">
                  <c:v>2.3011176857331882E-3</c:v>
                </c:pt>
                <c:pt idx="24790">
                  <c:v>1.8010291595197132E-2</c:v>
                </c:pt>
                <c:pt idx="24791">
                  <c:v>3.5433070866141662E-2</c:v>
                </c:pt>
                <c:pt idx="24792">
                  <c:v>4.3744531933532539E-4</c:v>
                </c:pt>
                <c:pt idx="24793">
                  <c:v>4.3715846994535582E-2</c:v>
                </c:pt>
                <c:pt idx="24794">
                  <c:v>6.9686411149826252E-3</c:v>
                </c:pt>
                <c:pt idx="24795">
                  <c:v>1.0416666666666938E-2</c:v>
                </c:pt>
                <c:pt idx="24796">
                  <c:v>2.640716374269006E-2</c:v>
                </c:pt>
                <c:pt idx="24797">
                  <c:v>7.0145903479300339E-5</c:v>
                </c:pt>
                <c:pt idx="24798">
                  <c:v>2.4132231404958876E-2</c:v>
                </c:pt>
                <c:pt idx="24799">
                  <c:v>3.6500000000000248E-2</c:v>
                </c:pt>
                <c:pt idx="24800">
                  <c:v>2.4132231404958876E-2</c:v>
                </c:pt>
                <c:pt idx="24801">
                  <c:v>2.4132231404958876E-2</c:v>
                </c:pt>
                <c:pt idx="24802">
                  <c:v>1.3765634306134622E-2</c:v>
                </c:pt>
                <c:pt idx="24803">
                  <c:v>1.4387074113101582E-2</c:v>
                </c:pt>
                <c:pt idx="24804">
                  <c:v>2.4611872146118867E-2</c:v>
                </c:pt>
                <c:pt idx="24805">
                  <c:v>5.5479452054813666E-4</c:v>
                </c:pt>
                <c:pt idx="24806">
                  <c:v>3.4459692083889028E-2</c:v>
                </c:pt>
                <c:pt idx="24807">
                  <c:v>1.7123287671233084E-2</c:v>
                </c:pt>
                <c:pt idx="24808">
                  <c:v>1.2226905514576914E-2</c:v>
                </c:pt>
                <c:pt idx="24809">
                  <c:v>1.7076502732243888E-4</c:v>
                </c:pt>
                <c:pt idx="24810">
                  <c:v>6.0386473429951862E-2</c:v>
                </c:pt>
                <c:pt idx="24811">
                  <c:v>5.6570931244562736E-3</c:v>
                </c:pt>
                <c:pt idx="24812">
                  <c:v>2.0487384084538771E-3</c:v>
                </c:pt>
                <c:pt idx="24813">
                  <c:v>6.5104166666679814E-4</c:v>
                </c:pt>
                <c:pt idx="24814">
                  <c:v>1.0416666666666938E-2</c:v>
                </c:pt>
                <c:pt idx="24815">
                  <c:v>3.7858422939068027E-2</c:v>
                </c:pt>
                <c:pt idx="24816">
                  <c:v>1.5748031496063096E-2</c:v>
                </c:pt>
                <c:pt idx="24817">
                  <c:v>6.5104166666679814E-4</c:v>
                </c:pt>
                <c:pt idx="24818">
                  <c:v>1.8784634169226918E-4</c:v>
                </c:pt>
                <c:pt idx="24819">
                  <c:v>4.4230180593817066E-2</c:v>
                </c:pt>
                <c:pt idx="24820">
                  <c:v>5.3146258503449497E-5</c:v>
                </c:pt>
                <c:pt idx="24821">
                  <c:v>2.3437500000000038E-2</c:v>
                </c:pt>
                <c:pt idx="24822">
                  <c:v>2.6666666666666613E-2</c:v>
                </c:pt>
                <c:pt idx="24823">
                  <c:v>1.2184508268059195E-2</c:v>
                </c:pt>
                <c:pt idx="24824">
                  <c:v>0.11932938856015773</c:v>
                </c:pt>
                <c:pt idx="24825">
                  <c:v>8.057001918333799E-2</c:v>
                </c:pt>
                <c:pt idx="24826">
                  <c:v>8.8417329796641551E-3</c:v>
                </c:pt>
                <c:pt idx="24827">
                  <c:v>1.3227513227514738E-3</c:v>
                </c:pt>
                <c:pt idx="24828">
                  <c:v>1.0416666666666938E-2</c:v>
                </c:pt>
                <c:pt idx="24829">
                  <c:v>6.5104166666679814E-4</c:v>
                </c:pt>
                <c:pt idx="24830">
                  <c:v>0.27739401327373697</c:v>
                </c:pt>
                <c:pt idx="24831">
                  <c:v>1.9357336430511073E-4</c:v>
                </c:pt>
                <c:pt idx="24832">
                  <c:v>6.5104166666679814E-4</c:v>
                </c:pt>
                <c:pt idx="24833">
                  <c:v>1.5748031496063096E-2</c:v>
                </c:pt>
                <c:pt idx="24834">
                  <c:v>6.5104166666679814E-4</c:v>
                </c:pt>
                <c:pt idx="24835">
                  <c:v>2.1164021164021368E-2</c:v>
                </c:pt>
                <c:pt idx="24836">
                  <c:v>1.0416666666666938E-2</c:v>
                </c:pt>
                <c:pt idx="24837">
                  <c:v>6.1218243036437225E-4</c:v>
                </c:pt>
                <c:pt idx="24838">
                  <c:v>4.3744531933532539E-4</c:v>
                </c:pt>
                <c:pt idx="24839">
                  <c:v>2.3437500000000038E-2</c:v>
                </c:pt>
                <c:pt idx="24840">
                  <c:v>2.3437500000000038E-2</c:v>
                </c:pt>
                <c:pt idx="24841">
                  <c:v>6.5104166666679814E-4</c:v>
                </c:pt>
                <c:pt idx="24842">
                  <c:v>2.976190476190496E-3</c:v>
                </c:pt>
                <c:pt idx="24843">
                  <c:v>6.5104166666679814E-4</c:v>
                </c:pt>
                <c:pt idx="24844">
                  <c:v>6.9991251093613586E-3</c:v>
                </c:pt>
                <c:pt idx="24845">
                  <c:v>0.16666666666666663</c:v>
                </c:pt>
                <c:pt idx="24846">
                  <c:v>2.3296398891966764E-2</c:v>
                </c:pt>
                <c:pt idx="24847">
                  <c:v>8.4008614887600749E-3</c:v>
                </c:pt>
                <c:pt idx="24848">
                  <c:v>2.2288977159881668E-3</c:v>
                </c:pt>
                <c:pt idx="24849">
                  <c:v>1.0611205432937245E-2</c:v>
                </c:pt>
                <c:pt idx="24850">
                  <c:v>7.4197689345314359E-3</c:v>
                </c:pt>
                <c:pt idx="24851">
                  <c:v>1.0611205432937245E-2</c:v>
                </c:pt>
                <c:pt idx="24852">
                  <c:v>2.7185732927359745E-2</c:v>
                </c:pt>
                <c:pt idx="24853">
                  <c:v>6.154358227585038E-3</c:v>
                </c:pt>
                <c:pt idx="24854">
                  <c:v>7.4197689345314359E-3</c:v>
                </c:pt>
                <c:pt idx="24855">
                  <c:v>2.8423444976076642E-2</c:v>
                </c:pt>
                <c:pt idx="24856">
                  <c:v>1.8276423372686937E-2</c:v>
                </c:pt>
                <c:pt idx="24857">
                  <c:v>9.8684210526314414E-3</c:v>
                </c:pt>
                <c:pt idx="24858">
                  <c:v>1.277060575968219E-2</c:v>
                </c:pt>
                <c:pt idx="24859">
                  <c:v>7.1731748726660367E-4</c:v>
                </c:pt>
                <c:pt idx="24860">
                  <c:v>1.0611205432937245E-2</c:v>
                </c:pt>
                <c:pt idx="24861">
                  <c:v>2.9529767040552858E-3</c:v>
                </c:pt>
                <c:pt idx="24862">
                  <c:v>1.6046213093709905E-2</c:v>
                </c:pt>
                <c:pt idx="24863">
                  <c:v>1.6046213093709905E-2</c:v>
                </c:pt>
                <c:pt idx="24864">
                  <c:v>1.7398869073551841E-6</c:v>
                </c:pt>
                <c:pt idx="24865">
                  <c:v>6.6881252718574858E-3</c:v>
                </c:pt>
                <c:pt idx="24866">
                  <c:v>3.5578947368421175E-2</c:v>
                </c:pt>
                <c:pt idx="24867">
                  <c:v>3.4098594903548309E-2</c:v>
                </c:pt>
                <c:pt idx="24868">
                  <c:v>1.0611205432937245E-2</c:v>
                </c:pt>
                <c:pt idx="24869">
                  <c:v>2.5733082706766768E-2</c:v>
                </c:pt>
                <c:pt idx="24870">
                  <c:v>2.0756289550856726E-2</c:v>
                </c:pt>
                <c:pt idx="24871">
                  <c:v>3.2894736842105157E-2</c:v>
                </c:pt>
                <c:pt idx="24872">
                  <c:v>5.8292043136254351E-5</c:v>
                </c:pt>
                <c:pt idx="24873">
                  <c:v>1.0912468075226436E-2</c:v>
                </c:pt>
                <c:pt idx="24874">
                  <c:v>2.6325279480706773E-2</c:v>
                </c:pt>
                <c:pt idx="24875">
                  <c:v>8.1384660224650459E-3</c:v>
                </c:pt>
                <c:pt idx="24876">
                  <c:v>1.2119939793083945E-2</c:v>
                </c:pt>
                <c:pt idx="24877">
                  <c:v>1.2289165730947448E-2</c:v>
                </c:pt>
                <c:pt idx="24878">
                  <c:v>1.6985095327592336E-3</c:v>
                </c:pt>
                <c:pt idx="24879">
                  <c:v>5.9392713790091776E-3</c:v>
                </c:pt>
                <c:pt idx="24880">
                  <c:v>8.3486061779680567E-4</c:v>
                </c:pt>
                <c:pt idx="24881">
                  <c:v>3.5957935020091694E-3</c:v>
                </c:pt>
                <c:pt idx="24882">
                  <c:v>1.122036207510106E-2</c:v>
                </c:pt>
                <c:pt idx="24883">
                  <c:v>1.8651752200962466E-2</c:v>
                </c:pt>
                <c:pt idx="24884">
                  <c:v>1.3191970491985477E-2</c:v>
                </c:pt>
                <c:pt idx="24885">
                  <c:v>1.6508605549701672E-2</c:v>
                </c:pt>
                <c:pt idx="24886">
                  <c:v>1.038836782445769E-3</c:v>
                </c:pt>
                <c:pt idx="24887">
                  <c:v>7.095030216804475E-3</c:v>
                </c:pt>
                <c:pt idx="24888">
                  <c:v>1.0912468075226436E-2</c:v>
                </c:pt>
                <c:pt idx="24889">
                  <c:v>2.5021263555931095E-2</c:v>
                </c:pt>
                <c:pt idx="24890">
                  <c:v>1.6508605549701672E-2</c:v>
                </c:pt>
                <c:pt idx="24891">
                  <c:v>8.1384660224650459E-3</c:v>
                </c:pt>
                <c:pt idx="24892">
                  <c:v>1.7828998784582542E-4</c:v>
                </c:pt>
                <c:pt idx="24893">
                  <c:v>9.7704816445711093E-3</c:v>
                </c:pt>
                <c:pt idx="24894">
                  <c:v>9.8656376709423919E-3</c:v>
                </c:pt>
                <c:pt idx="24895">
                  <c:v>9.8656376709423919E-3</c:v>
                </c:pt>
                <c:pt idx="24896">
                  <c:v>6.9991251093613586E-3</c:v>
                </c:pt>
                <c:pt idx="24897">
                  <c:v>1.1278195488721582E-2</c:v>
                </c:pt>
                <c:pt idx="24898">
                  <c:v>4.5448643033395173E-4</c:v>
                </c:pt>
                <c:pt idx="24899">
                  <c:v>7.7496851690388472E-4</c:v>
                </c:pt>
                <c:pt idx="24900">
                  <c:v>4.653897849462349E-2</c:v>
                </c:pt>
                <c:pt idx="24901">
                  <c:v>3.2679738562092359E-3</c:v>
                </c:pt>
                <c:pt idx="24902">
                  <c:v>1.0976702508960743E-2</c:v>
                </c:pt>
                <c:pt idx="24903">
                  <c:v>7.3529411764706367E-3</c:v>
                </c:pt>
                <c:pt idx="24904">
                  <c:v>3.2327586206897744E-3</c:v>
                </c:pt>
                <c:pt idx="24905">
                  <c:v>1.3227513227514738E-3</c:v>
                </c:pt>
                <c:pt idx="24906">
                  <c:v>6.5104166666679814E-4</c:v>
                </c:pt>
                <c:pt idx="24907">
                  <c:v>1.5748031496063096E-2</c:v>
                </c:pt>
                <c:pt idx="24908">
                  <c:v>7.2150072150074037E-4</c:v>
                </c:pt>
                <c:pt idx="24909">
                  <c:v>1.0416666666666938E-2</c:v>
                </c:pt>
                <c:pt idx="24910">
                  <c:v>2.4422973698335855E-2</c:v>
                </c:pt>
                <c:pt idx="24911">
                  <c:v>3.2859412250514988E-3</c:v>
                </c:pt>
                <c:pt idx="24912">
                  <c:v>2.016129032257999E-3</c:v>
                </c:pt>
                <c:pt idx="24913">
                  <c:v>2.8728141631367322E-2</c:v>
                </c:pt>
                <c:pt idx="24914">
                  <c:v>6.9295707929419191E-3</c:v>
                </c:pt>
                <c:pt idx="24915">
                  <c:v>9.9761071476644723E-3</c:v>
                </c:pt>
                <c:pt idx="24916">
                  <c:v>1.3227513227514738E-3</c:v>
                </c:pt>
                <c:pt idx="24917">
                  <c:v>9.0909090909090245E-3</c:v>
                </c:pt>
                <c:pt idx="24918">
                  <c:v>0</c:v>
                </c:pt>
                <c:pt idx="24919">
                  <c:v>6.9991251093613586E-3</c:v>
                </c:pt>
                <c:pt idx="24920">
                  <c:v>1.0416666666666938E-2</c:v>
                </c:pt>
                <c:pt idx="24921">
                  <c:v>1.0416666666666938E-2</c:v>
                </c:pt>
                <c:pt idx="24922">
                  <c:v>2.5219844035175125E-2</c:v>
                </c:pt>
                <c:pt idx="24923">
                  <c:v>7.9576117995366414E-4</c:v>
                </c:pt>
                <c:pt idx="24924">
                  <c:v>7.2811079318961601E-4</c:v>
                </c:pt>
                <c:pt idx="24925">
                  <c:v>2.3764738050452233E-2</c:v>
                </c:pt>
                <c:pt idx="24926">
                  <c:v>1.048352588789059E-2</c:v>
                </c:pt>
                <c:pt idx="24927">
                  <c:v>7.7836570348588981E-3</c:v>
                </c:pt>
                <c:pt idx="24928">
                  <c:v>2.796801626261725E-3</c:v>
                </c:pt>
                <c:pt idx="24929">
                  <c:v>1.5335430865406412E-3</c:v>
                </c:pt>
                <c:pt idx="24930">
                  <c:v>3.3462777823682114E-3</c:v>
                </c:pt>
                <c:pt idx="24931">
                  <c:v>7.9576117995366414E-4</c:v>
                </c:pt>
                <c:pt idx="24932">
                  <c:v>3.8247100802854581E-2</c:v>
                </c:pt>
                <c:pt idx="24933">
                  <c:v>4.4115085579039008E-3</c:v>
                </c:pt>
                <c:pt idx="24934">
                  <c:v>1.1188686000735613E-5</c:v>
                </c:pt>
                <c:pt idx="24935">
                  <c:v>1.5854184641932809E-2</c:v>
                </c:pt>
                <c:pt idx="24936">
                  <c:v>1.4589410084434609E-4</c:v>
                </c:pt>
                <c:pt idx="24937">
                  <c:v>7.2811079318961601E-4</c:v>
                </c:pt>
                <c:pt idx="24938">
                  <c:v>6.5104166666679814E-4</c:v>
                </c:pt>
                <c:pt idx="24939">
                  <c:v>6.9991251093613586E-3</c:v>
                </c:pt>
                <c:pt idx="24940">
                  <c:v>4.3744531933532539E-4</c:v>
                </c:pt>
                <c:pt idx="24941">
                  <c:v>2.5092004014720729E-2</c:v>
                </c:pt>
                <c:pt idx="24942">
                  <c:v>7.5387532061990247E-4</c:v>
                </c:pt>
                <c:pt idx="24943">
                  <c:v>2.5092004014720729E-2</c:v>
                </c:pt>
                <c:pt idx="24944">
                  <c:v>3.7949063923090005E-2</c:v>
                </c:pt>
                <c:pt idx="24945">
                  <c:v>1.0710382513660976E-2</c:v>
                </c:pt>
                <c:pt idx="24946">
                  <c:v>7.7775285938553023E-3</c:v>
                </c:pt>
                <c:pt idx="24947">
                  <c:v>2.4639999999999978E-2</c:v>
                </c:pt>
                <c:pt idx="24948">
                  <c:v>2.065096194128431E-3</c:v>
                </c:pt>
                <c:pt idx="24949">
                  <c:v>6.8751062022088883E-3</c:v>
                </c:pt>
                <c:pt idx="24950">
                  <c:v>7.5740259740251549E-4</c:v>
                </c:pt>
                <c:pt idx="24951">
                  <c:v>6.812859271777781E-6</c:v>
                </c:pt>
                <c:pt idx="24952">
                  <c:v>2.1117094287825707E-2</c:v>
                </c:pt>
                <c:pt idx="24953">
                  <c:v>7.0542398777693055E-2</c:v>
                </c:pt>
                <c:pt idx="24954">
                  <c:v>6.812859271777781E-6</c:v>
                </c:pt>
                <c:pt idx="24955">
                  <c:v>2.6612731530764405E-2</c:v>
                </c:pt>
                <c:pt idx="24956">
                  <c:v>1.571009635525757E-2</c:v>
                </c:pt>
                <c:pt idx="24957">
                  <c:v>3.6936182097471992E-4</c:v>
                </c:pt>
                <c:pt idx="24958">
                  <c:v>9.8493943031827249E-5</c:v>
                </c:pt>
                <c:pt idx="24959">
                  <c:v>1.0389610389610303E-2</c:v>
                </c:pt>
                <c:pt idx="24960">
                  <c:v>3.5868005738880875E-2</c:v>
                </c:pt>
                <c:pt idx="24961">
                  <c:v>1.2579185520361852E-2</c:v>
                </c:pt>
                <c:pt idx="24962">
                  <c:v>2.4925224327014041E-4</c:v>
                </c:pt>
                <c:pt idx="24963">
                  <c:v>2.3719165085388773E-2</c:v>
                </c:pt>
                <c:pt idx="24964">
                  <c:v>8.352990837533407E-4</c:v>
                </c:pt>
                <c:pt idx="24965">
                  <c:v>1.6585365853658652E-2</c:v>
                </c:pt>
                <c:pt idx="24966">
                  <c:v>2.9411764705881624E-4</c:v>
                </c:pt>
                <c:pt idx="24967">
                  <c:v>1.0588235294115077E-3</c:v>
                </c:pt>
                <c:pt idx="24968">
                  <c:v>2.3719165085388773E-2</c:v>
                </c:pt>
                <c:pt idx="24969">
                  <c:v>4.0283224400871204E-2</c:v>
                </c:pt>
                <c:pt idx="24970">
                  <c:v>1.6585365853658652E-2</c:v>
                </c:pt>
                <c:pt idx="24971">
                  <c:v>3.9107184375726502E-2</c:v>
                </c:pt>
                <c:pt idx="24972">
                  <c:v>1.0967741935483678E-2</c:v>
                </c:pt>
                <c:pt idx="24973">
                  <c:v>1.6289592760182789E-3</c:v>
                </c:pt>
                <c:pt idx="24974">
                  <c:v>2.3719165085388773E-2</c:v>
                </c:pt>
                <c:pt idx="24975">
                  <c:v>5.5197600104343568E-3</c:v>
                </c:pt>
                <c:pt idx="24976">
                  <c:v>5.164992826397597E-4</c:v>
                </c:pt>
                <c:pt idx="24977">
                  <c:v>8.0923028291449456E-2</c:v>
                </c:pt>
                <c:pt idx="24978">
                  <c:v>2.3437500000000038E-2</c:v>
                </c:pt>
                <c:pt idx="24979">
                  <c:v>6.9991251093613586E-3</c:v>
                </c:pt>
                <c:pt idx="24980">
                  <c:v>4.7619047619047589E-2</c:v>
                </c:pt>
                <c:pt idx="24981">
                  <c:v>9.468252545175573E-3</c:v>
                </c:pt>
                <c:pt idx="24982">
                  <c:v>6.6666666666668883E-3</c:v>
                </c:pt>
                <c:pt idx="24983">
                  <c:v>3.5805035805034175E-3</c:v>
                </c:pt>
                <c:pt idx="24984">
                  <c:v>1.833460656990063E-2</c:v>
                </c:pt>
                <c:pt idx="24985">
                  <c:v>2.016129032257999E-3</c:v>
                </c:pt>
                <c:pt idx="24986">
                  <c:v>6.9686411149826252E-3</c:v>
                </c:pt>
                <c:pt idx="24987">
                  <c:v>6.8886337543053074E-3</c:v>
                </c:pt>
                <c:pt idx="24988">
                  <c:v>6.5104166666679814E-4</c:v>
                </c:pt>
                <c:pt idx="24989">
                  <c:v>1.833460656990063E-2</c:v>
                </c:pt>
                <c:pt idx="24990">
                  <c:v>9.3750000000000465E-3</c:v>
                </c:pt>
                <c:pt idx="24991">
                  <c:v>4.3744531933532539E-4</c:v>
                </c:pt>
                <c:pt idx="24992">
                  <c:v>4.3744531933532539E-4</c:v>
                </c:pt>
                <c:pt idx="24993">
                  <c:v>0</c:v>
                </c:pt>
                <c:pt idx="24994">
                  <c:v>6.5104166666679814E-4</c:v>
                </c:pt>
                <c:pt idx="24995">
                  <c:v>2.976190476190496E-3</c:v>
                </c:pt>
                <c:pt idx="24996">
                  <c:v>6.5104166666679814E-4</c:v>
                </c:pt>
                <c:pt idx="24997">
                  <c:v>0</c:v>
                </c:pt>
                <c:pt idx="24998">
                  <c:v>1.5748031496063096E-2</c:v>
                </c:pt>
                <c:pt idx="24999">
                  <c:v>2.1135265700484023E-3</c:v>
                </c:pt>
                <c:pt idx="25000">
                  <c:v>1.5748031496063096E-2</c:v>
                </c:pt>
                <c:pt idx="25001">
                  <c:v>9.0997240247632383E-3</c:v>
                </c:pt>
                <c:pt idx="25002">
                  <c:v>1.3888888888888959E-2</c:v>
                </c:pt>
                <c:pt idx="25003">
                  <c:v>2.976190476190496E-3</c:v>
                </c:pt>
                <c:pt idx="25004">
                  <c:v>1.5748031496063096E-2</c:v>
                </c:pt>
                <c:pt idx="25005">
                  <c:v>3.5433070866141662E-2</c:v>
                </c:pt>
                <c:pt idx="25006">
                  <c:v>2.976190476190496E-3</c:v>
                </c:pt>
                <c:pt idx="25007">
                  <c:v>9.7949188858280165E-3</c:v>
                </c:pt>
                <c:pt idx="25008">
                  <c:v>6.5104166666679814E-4</c:v>
                </c:pt>
                <c:pt idx="25009">
                  <c:v>6.6666666666668883E-3</c:v>
                </c:pt>
                <c:pt idx="25010">
                  <c:v>6.9991251093613586E-3</c:v>
                </c:pt>
                <c:pt idx="25011">
                  <c:v>1.0976702508960743E-2</c:v>
                </c:pt>
                <c:pt idx="25012">
                  <c:v>5.8430873938895463E-3</c:v>
                </c:pt>
                <c:pt idx="25013">
                  <c:v>2.4085224641037482E-2</c:v>
                </c:pt>
                <c:pt idx="25014">
                  <c:v>1.0296789824349027E-2</c:v>
                </c:pt>
                <c:pt idx="25015">
                  <c:v>3.8305920658873168E-4</c:v>
                </c:pt>
                <c:pt idx="25016">
                  <c:v>3.3853260239006894E-2</c:v>
                </c:pt>
                <c:pt idx="25017">
                  <c:v>1.0864646862089371E-2</c:v>
                </c:pt>
                <c:pt idx="25018">
                  <c:v>1.2698488903825267E-2</c:v>
                </c:pt>
                <c:pt idx="25019">
                  <c:v>1.5021643429104134E-2</c:v>
                </c:pt>
                <c:pt idx="25020">
                  <c:v>2.4085224641037482E-2</c:v>
                </c:pt>
                <c:pt idx="25021">
                  <c:v>3.4022176479234015E-3</c:v>
                </c:pt>
                <c:pt idx="25022">
                  <c:v>8.0028100162354366E-4</c:v>
                </c:pt>
                <c:pt idx="25023">
                  <c:v>6.912845219296887E-3</c:v>
                </c:pt>
                <c:pt idx="25024">
                  <c:v>2.7499382338093269E-3</c:v>
                </c:pt>
                <c:pt idx="25025">
                  <c:v>1.6079158936301841E-2</c:v>
                </c:pt>
                <c:pt idx="25026">
                  <c:v>1.6150418667983044E-2</c:v>
                </c:pt>
                <c:pt idx="25027">
                  <c:v>6.1454293737771293E-4</c:v>
                </c:pt>
                <c:pt idx="25028">
                  <c:v>2.3319200484554808E-2</c:v>
                </c:pt>
                <c:pt idx="25029">
                  <c:v>6.912845219296887E-3</c:v>
                </c:pt>
                <c:pt idx="25030">
                  <c:v>3.2052808375499111E-4</c:v>
                </c:pt>
                <c:pt idx="25031">
                  <c:v>3.094009348123958E-3</c:v>
                </c:pt>
                <c:pt idx="25032">
                  <c:v>6.1454293737771293E-4</c:v>
                </c:pt>
                <c:pt idx="25033">
                  <c:v>6.7567093328218279E-3</c:v>
                </c:pt>
                <c:pt idx="25034">
                  <c:v>6.7109386710427599E-2</c:v>
                </c:pt>
                <c:pt idx="25035">
                  <c:v>2.3319200484554808E-2</c:v>
                </c:pt>
                <c:pt idx="25036">
                  <c:v>1.6079158936301841E-2</c:v>
                </c:pt>
                <c:pt idx="25037">
                  <c:v>4.23775731657524E-3</c:v>
                </c:pt>
                <c:pt idx="25038">
                  <c:v>1.0635034257081455E-2</c:v>
                </c:pt>
                <c:pt idx="25039">
                  <c:v>6.3281313281313934E-3</c:v>
                </c:pt>
                <c:pt idx="25040">
                  <c:v>1.5871733308710576E-3</c:v>
                </c:pt>
                <c:pt idx="25041">
                  <c:v>1.5470477999748978E-4</c:v>
                </c:pt>
                <c:pt idx="25042">
                  <c:v>5.3280053280077089E-4</c:v>
                </c:pt>
                <c:pt idx="25043">
                  <c:v>3.2859412250514988E-3</c:v>
                </c:pt>
                <c:pt idx="25044">
                  <c:v>7.85116270478361E-3</c:v>
                </c:pt>
                <c:pt idx="25045">
                  <c:v>1.6004495504495335E-2</c:v>
                </c:pt>
                <c:pt idx="25046">
                  <c:v>2.1610389610389521E-2</c:v>
                </c:pt>
                <c:pt idx="25047">
                  <c:v>1.5205547112462E-2</c:v>
                </c:pt>
                <c:pt idx="25048">
                  <c:v>1.60384923817156E-3</c:v>
                </c:pt>
                <c:pt idx="25049">
                  <c:v>6.5104166666679814E-4</c:v>
                </c:pt>
                <c:pt idx="25050">
                  <c:v>1.6087516087530656E-4</c:v>
                </c:pt>
                <c:pt idx="25051">
                  <c:v>4.3744531933532539E-4</c:v>
                </c:pt>
                <c:pt idx="25052">
                  <c:v>1.5748031496063096E-2</c:v>
                </c:pt>
                <c:pt idx="25053">
                  <c:v>1.6385994957423773E-2</c:v>
                </c:pt>
                <c:pt idx="25054">
                  <c:v>2.2267018695590179E-2</c:v>
                </c:pt>
                <c:pt idx="25055">
                  <c:v>6.147540983606598E-3</c:v>
                </c:pt>
                <c:pt idx="25056">
                  <c:v>3.320698096817485E-2</c:v>
                </c:pt>
                <c:pt idx="25057">
                  <c:v>8.9605734767043196E-4</c:v>
                </c:pt>
                <c:pt idx="25058">
                  <c:v>1.0416666666666938E-2</c:v>
                </c:pt>
                <c:pt idx="25059">
                  <c:v>1.9097222222222307E-2</c:v>
                </c:pt>
                <c:pt idx="25060">
                  <c:v>2.976190476190496E-3</c:v>
                </c:pt>
                <c:pt idx="25061">
                  <c:v>2.3437500000000038E-2</c:v>
                </c:pt>
                <c:pt idx="25062">
                  <c:v>6.5104166666679814E-4</c:v>
                </c:pt>
                <c:pt idx="25063">
                  <c:v>2.7882098554682681E-3</c:v>
                </c:pt>
                <c:pt idx="25064">
                  <c:v>6.5104166666679814E-4</c:v>
                </c:pt>
                <c:pt idx="25065">
                  <c:v>1.0416666666666719E-3</c:v>
                </c:pt>
                <c:pt idx="25066">
                  <c:v>6.3492063492063813E-3</c:v>
                </c:pt>
                <c:pt idx="25067">
                  <c:v>6.8493150684932336E-3</c:v>
                </c:pt>
                <c:pt idx="25068">
                  <c:v>1.5380671622660358E-3</c:v>
                </c:pt>
                <c:pt idx="25069">
                  <c:v>2.8051720359412783E-2</c:v>
                </c:pt>
                <c:pt idx="25070">
                  <c:v>2.3437500000000038E-2</c:v>
                </c:pt>
                <c:pt idx="25071">
                  <c:v>1.0416666666666938E-2</c:v>
                </c:pt>
                <c:pt idx="25072">
                  <c:v>1.4542671259089146E-2</c:v>
                </c:pt>
                <c:pt idx="25073">
                  <c:v>2.4133175728918701E-3</c:v>
                </c:pt>
                <c:pt idx="25074">
                  <c:v>1.6203703703703606E-2</c:v>
                </c:pt>
                <c:pt idx="25075">
                  <c:v>2.016129032257999E-3</c:v>
                </c:pt>
                <c:pt idx="25076">
                  <c:v>2.6205450733739476E-4</c:v>
                </c:pt>
                <c:pt idx="25077">
                  <c:v>2.2038567493112997E-2</c:v>
                </c:pt>
                <c:pt idx="25078">
                  <c:v>9.9730178497333777E-4</c:v>
                </c:pt>
                <c:pt idx="25079">
                  <c:v>5.954743310716469E-4</c:v>
                </c:pt>
                <c:pt idx="25080">
                  <c:v>2.1040741520031813E-4</c:v>
                </c:pt>
                <c:pt idx="25081">
                  <c:v>5.8897457141036301E-2</c:v>
                </c:pt>
                <c:pt idx="25082">
                  <c:v>1.6231363729298853E-2</c:v>
                </c:pt>
                <c:pt idx="25083">
                  <c:v>3.0821917808218149E-3</c:v>
                </c:pt>
                <c:pt idx="25084">
                  <c:v>1.1321181931393752E-2</c:v>
                </c:pt>
                <c:pt idx="25085">
                  <c:v>1.1380400421497248E-3</c:v>
                </c:pt>
                <c:pt idx="25086">
                  <c:v>4.9087552114354446E-3</c:v>
                </c:pt>
                <c:pt idx="25087">
                  <c:v>7.8598114214553129E-3</c:v>
                </c:pt>
                <c:pt idx="25088">
                  <c:v>5.9889052417076726E-4</c:v>
                </c:pt>
                <c:pt idx="25089">
                  <c:v>2.4132231404958876E-2</c:v>
                </c:pt>
                <c:pt idx="25090">
                  <c:v>2.7850430073272634E-3</c:v>
                </c:pt>
                <c:pt idx="25091">
                  <c:v>6.1864406779660874E-2</c:v>
                </c:pt>
                <c:pt idx="25092">
                  <c:v>2.4132231404958876E-2</c:v>
                </c:pt>
                <c:pt idx="25093">
                  <c:v>7.4896679823542919E-3</c:v>
                </c:pt>
                <c:pt idx="25094">
                  <c:v>1.8580962416580966E-3</c:v>
                </c:pt>
                <c:pt idx="25095">
                  <c:v>1.1380400421497248E-3</c:v>
                </c:pt>
                <c:pt idx="25096">
                  <c:v>7.0136986301372389E-3</c:v>
                </c:pt>
                <c:pt idx="25097">
                  <c:v>1.2179118222632411E-3</c:v>
                </c:pt>
                <c:pt idx="25098">
                  <c:v>1.0303326810176219E-2</c:v>
                </c:pt>
                <c:pt idx="25099">
                  <c:v>2.4132231404958876E-2</c:v>
                </c:pt>
                <c:pt idx="25100">
                  <c:v>5.9889052417076726E-4</c:v>
                </c:pt>
                <c:pt idx="25101">
                  <c:v>3.4866782580729692E-2</c:v>
                </c:pt>
                <c:pt idx="25102">
                  <c:v>7.4297654980841929E-6</c:v>
                </c:pt>
                <c:pt idx="25103">
                  <c:v>1.8580962416580966E-3</c:v>
                </c:pt>
                <c:pt idx="25104">
                  <c:v>6.5681444991790095E-3</c:v>
                </c:pt>
                <c:pt idx="25105">
                  <c:v>6.6666666666667001E-3</c:v>
                </c:pt>
                <c:pt idx="25106">
                  <c:v>2.016129032257999E-3</c:v>
                </c:pt>
                <c:pt idx="25107">
                  <c:v>2.016129032257999E-3</c:v>
                </c:pt>
                <c:pt idx="25108">
                  <c:v>2.3437500000000038E-2</c:v>
                </c:pt>
                <c:pt idx="25109">
                  <c:v>1.4361045663637287E-2</c:v>
                </c:pt>
                <c:pt idx="25110">
                  <c:v>1.3227513227514738E-3</c:v>
                </c:pt>
                <c:pt idx="25111">
                  <c:v>0</c:v>
                </c:pt>
                <c:pt idx="25112">
                  <c:v>1.3227513227514738E-3</c:v>
                </c:pt>
                <c:pt idx="25113">
                  <c:v>1.7076502732243888E-4</c:v>
                </c:pt>
                <c:pt idx="25114">
                  <c:v>4.3715846994535582E-2</c:v>
                </c:pt>
                <c:pt idx="25115">
                  <c:v>4.3744531933532539E-4</c:v>
                </c:pt>
                <c:pt idx="25116">
                  <c:v>2.66666666666668E-2</c:v>
                </c:pt>
                <c:pt idx="25117">
                  <c:v>1.0416666666666938E-2</c:v>
                </c:pt>
                <c:pt idx="25118">
                  <c:v>3.9447731755424325E-3</c:v>
                </c:pt>
                <c:pt idx="25119">
                  <c:v>2.3437500000000038E-2</c:v>
                </c:pt>
                <c:pt idx="25120">
                  <c:v>2.3437500000000038E-2</c:v>
                </c:pt>
                <c:pt idx="25121">
                  <c:v>1.0416666666666938E-2</c:v>
                </c:pt>
                <c:pt idx="25122">
                  <c:v>6.6666666666667001E-3</c:v>
                </c:pt>
                <c:pt idx="25123">
                  <c:v>6.5104166666679814E-4</c:v>
                </c:pt>
                <c:pt idx="25124">
                  <c:v>4.0825096691019169E-3</c:v>
                </c:pt>
                <c:pt idx="25125">
                  <c:v>1.0416666666666938E-2</c:v>
                </c:pt>
                <c:pt idx="25126">
                  <c:v>2.0010628061475442E-2</c:v>
                </c:pt>
                <c:pt idx="25127">
                  <c:v>1.63524869407221E-2</c:v>
                </c:pt>
                <c:pt idx="25128">
                  <c:v>1.8058577645442074E-2</c:v>
                </c:pt>
                <c:pt idx="25129">
                  <c:v>4.2646982947680838E-4</c:v>
                </c:pt>
                <c:pt idx="25130">
                  <c:v>2.5694444444444468E-2</c:v>
                </c:pt>
                <c:pt idx="25131">
                  <c:v>1.3014193438721714E-2</c:v>
                </c:pt>
                <c:pt idx="25132">
                  <c:v>1.0810810810810674E-2</c:v>
                </c:pt>
                <c:pt idx="25133">
                  <c:v>1.8022746329253885E-3</c:v>
                </c:pt>
                <c:pt idx="25134">
                  <c:v>1.6837104072398128E-2</c:v>
                </c:pt>
                <c:pt idx="25135">
                  <c:v>1.0296789824349027E-2</c:v>
                </c:pt>
                <c:pt idx="25136">
                  <c:v>3.64145658263305E-2</c:v>
                </c:pt>
                <c:pt idx="25137">
                  <c:v>1.0416666666666938E-2</c:v>
                </c:pt>
                <c:pt idx="25138">
                  <c:v>2.1164021164021368E-2</c:v>
                </c:pt>
                <c:pt idx="25139">
                  <c:v>5.9999999999999928E-2</c:v>
                </c:pt>
                <c:pt idx="25140">
                  <c:v>1.8933438155136269E-2</c:v>
                </c:pt>
                <c:pt idx="25141">
                  <c:v>1.3774104683197297E-3</c:v>
                </c:pt>
                <c:pt idx="25142">
                  <c:v>3.4722222222222398E-3</c:v>
                </c:pt>
                <c:pt idx="25143">
                  <c:v>3.5433070866141662E-2</c:v>
                </c:pt>
                <c:pt idx="25144">
                  <c:v>7.9772079772078366E-4</c:v>
                </c:pt>
                <c:pt idx="25145">
                  <c:v>2.4761904761904797E-2</c:v>
                </c:pt>
                <c:pt idx="25146">
                  <c:v>5.6368034481242182E-2</c:v>
                </c:pt>
                <c:pt idx="25749">
                  <c:v>0.71040345313601128</c:v>
                </c:pt>
                <c:pt idx="25750">
                  <c:v>0.71040345313601128</c:v>
                </c:pt>
                <c:pt idx="25751">
                  <c:v>0.65210256410256406</c:v>
                </c:pt>
                <c:pt idx="25752">
                  <c:v>1.0416666666666938E-2</c:v>
                </c:pt>
                <c:pt idx="25753">
                  <c:v>4.3744531933532539E-4</c:v>
                </c:pt>
                <c:pt idx="25754">
                  <c:v>0.10150375939849607</c:v>
                </c:pt>
                <c:pt idx="25755">
                  <c:v>2.3437500000000038E-2</c:v>
                </c:pt>
                <c:pt idx="25756">
                  <c:v>5.6712962962963118E-2</c:v>
                </c:pt>
                <c:pt idx="25757">
                  <c:v>0.39320388349514546</c:v>
                </c:pt>
                <c:pt idx="25758">
                  <c:v>0.39320388349514546</c:v>
                </c:pt>
                <c:pt idx="25759">
                  <c:v>1.0416666666666938E-2</c:v>
                </c:pt>
                <c:pt idx="25760">
                  <c:v>6.1784897025171634E-2</c:v>
                </c:pt>
                <c:pt idx="25761">
                  <c:v>2.3199023199023172E-2</c:v>
                </c:pt>
                <c:pt idx="25762">
                  <c:v>1.6421052631579034E-2</c:v>
                </c:pt>
                <c:pt idx="25763">
                  <c:v>1.0860484544695154E-2</c:v>
                </c:pt>
                <c:pt idx="25764">
                  <c:v>1.6421052631579034E-2</c:v>
                </c:pt>
                <c:pt idx="25765">
                  <c:v>1.9632639065837607E-2</c:v>
                </c:pt>
                <c:pt idx="25766">
                  <c:v>5.9412132582864305E-2</c:v>
                </c:pt>
                <c:pt idx="25767">
                  <c:v>1.0860484544695154E-2</c:v>
                </c:pt>
                <c:pt idx="25768">
                  <c:v>1.0860484544695154E-2</c:v>
                </c:pt>
                <c:pt idx="25769">
                  <c:v>3.5076923076923019E-2</c:v>
                </c:pt>
                <c:pt idx="25770">
                  <c:v>9.2835167512024565E-3</c:v>
                </c:pt>
                <c:pt idx="25771">
                  <c:v>1.0860484544695154E-2</c:v>
                </c:pt>
                <c:pt idx="25772">
                  <c:v>1.3724010155760494E-5</c:v>
                </c:pt>
                <c:pt idx="25773">
                  <c:v>2.6282534022472816E-3</c:v>
                </c:pt>
                <c:pt idx="25774">
                  <c:v>1.5834631707981406E-4</c:v>
                </c:pt>
                <c:pt idx="25775">
                  <c:v>4.3744531933532539E-4</c:v>
                </c:pt>
                <c:pt idx="25776">
                  <c:v>3.6549707602333709E-4</c:v>
                </c:pt>
                <c:pt idx="25777">
                  <c:v>1.3054830287208905E-3</c:v>
                </c:pt>
                <c:pt idx="25778">
                  <c:v>1.0976702508960743E-2</c:v>
                </c:pt>
                <c:pt idx="25779">
                  <c:v>6.9991251093613586E-3</c:v>
                </c:pt>
                <c:pt idx="25780">
                  <c:v>2.3437500000000038E-2</c:v>
                </c:pt>
                <c:pt idx="25781">
                  <c:v>1.9886363636363751E-2</c:v>
                </c:pt>
                <c:pt idx="25782">
                  <c:v>1.9886363636363751E-2</c:v>
                </c:pt>
                <c:pt idx="25783">
                  <c:v>2.1739130434782719E-2</c:v>
                </c:pt>
                <c:pt idx="25784">
                  <c:v>2.1164021164021368E-2</c:v>
                </c:pt>
                <c:pt idx="25785">
                  <c:v>2.3437500000000038E-2</c:v>
                </c:pt>
                <c:pt idx="25786">
                  <c:v>1.5442251461988146E-2</c:v>
                </c:pt>
                <c:pt idx="25787">
                  <c:v>1.1770244821086376E-4</c:v>
                </c:pt>
                <c:pt idx="25788">
                  <c:v>1.3273736963293878E-2</c:v>
                </c:pt>
                <c:pt idx="25789">
                  <c:v>0</c:v>
                </c:pt>
                <c:pt idx="25790">
                  <c:v>3.097173828881227E-3</c:v>
                </c:pt>
                <c:pt idx="25791">
                  <c:v>1.3414958743678408E-2</c:v>
                </c:pt>
                <c:pt idx="25792">
                  <c:v>6.5104166666679814E-4</c:v>
                </c:pt>
                <c:pt idx="25793">
                  <c:v>3.5433070866141662E-2</c:v>
                </c:pt>
                <c:pt idx="25794">
                  <c:v>1.9357336430511073E-4</c:v>
                </c:pt>
                <c:pt idx="25795">
                  <c:v>6.5104166666679814E-4</c:v>
                </c:pt>
                <c:pt idx="25796">
                  <c:v>2.7322404371585415E-3</c:v>
                </c:pt>
                <c:pt idx="25797">
                  <c:v>4.3744531933532539E-4</c:v>
                </c:pt>
                <c:pt idx="25798">
                  <c:v>3.2101677148848378E-3</c:v>
                </c:pt>
                <c:pt idx="25799">
                  <c:v>4.4773391812864905E-3</c:v>
                </c:pt>
                <c:pt idx="25800">
                  <c:v>2.4154589371982158E-3</c:v>
                </c:pt>
                <c:pt idx="25801">
                  <c:v>5.092946269416095E-4</c:v>
                </c:pt>
                <c:pt idx="25802">
                  <c:v>6.6666666666667001E-3</c:v>
                </c:pt>
                <c:pt idx="25803">
                  <c:v>6.9991251093613586E-3</c:v>
                </c:pt>
                <c:pt idx="25804">
                  <c:v>6.5104166666679814E-4</c:v>
                </c:pt>
                <c:pt idx="25805">
                  <c:v>1.7076502732243888E-4</c:v>
                </c:pt>
                <c:pt idx="25806">
                  <c:v>1.4107611548556396E-2</c:v>
                </c:pt>
                <c:pt idx="25807">
                  <c:v>1.1770244821086376E-4</c:v>
                </c:pt>
                <c:pt idx="25808">
                  <c:v>5.7684973302822191E-3</c:v>
                </c:pt>
                <c:pt idx="25809">
                  <c:v>6.5104166666679814E-4</c:v>
                </c:pt>
                <c:pt idx="25810">
                  <c:v>1.5748031496063096E-2</c:v>
                </c:pt>
                <c:pt idx="25811">
                  <c:v>4.7619047619047589E-2</c:v>
                </c:pt>
                <c:pt idx="25812">
                  <c:v>3.5433070866141662E-2</c:v>
                </c:pt>
                <c:pt idx="25813">
                  <c:v>1.8939393939394035E-3</c:v>
                </c:pt>
                <c:pt idx="25814">
                  <c:v>3.5433070866141662E-2</c:v>
                </c:pt>
                <c:pt idx="25815">
                  <c:v>2.604987330642301E-2</c:v>
                </c:pt>
                <c:pt idx="25816">
                  <c:v>2.9654090375153203E-3</c:v>
                </c:pt>
                <c:pt idx="25817">
                  <c:v>1.4912935192393647E-2</c:v>
                </c:pt>
                <c:pt idx="25818">
                  <c:v>3.4722222222222398E-3</c:v>
                </c:pt>
                <c:pt idx="25819">
                  <c:v>1.0416666666666938E-2</c:v>
                </c:pt>
                <c:pt idx="25820">
                  <c:v>1.0976702508960743E-2</c:v>
                </c:pt>
                <c:pt idx="25821">
                  <c:v>2.3437500000000038E-2</c:v>
                </c:pt>
                <c:pt idx="25822">
                  <c:v>1.0416666666666938E-2</c:v>
                </c:pt>
                <c:pt idx="25823">
                  <c:v>1.0416666666666938E-2</c:v>
                </c:pt>
                <c:pt idx="25824">
                  <c:v>1.3157894736842193E-2</c:v>
                </c:pt>
                <c:pt idx="25825">
                  <c:v>1.0416666666666938E-2</c:v>
                </c:pt>
                <c:pt idx="25826">
                  <c:v>1.0416666666666938E-2</c:v>
                </c:pt>
                <c:pt idx="25827">
                  <c:v>1.0416666666666938E-2</c:v>
                </c:pt>
                <c:pt idx="25828">
                  <c:v>2.3069679849340892E-2</c:v>
                </c:pt>
                <c:pt idx="25829">
                  <c:v>1.5679442508710839E-2</c:v>
                </c:pt>
                <c:pt idx="25830">
                  <c:v>6.5310223561916413E-3</c:v>
                </c:pt>
                <c:pt idx="25831">
                  <c:v>0</c:v>
                </c:pt>
                <c:pt idx="25832">
                  <c:v>1.0416666666666938E-2</c:v>
                </c:pt>
                <c:pt idx="25833">
                  <c:v>1.0416666666666938E-2</c:v>
                </c:pt>
                <c:pt idx="25834">
                  <c:v>2.976190476190496E-3</c:v>
                </c:pt>
                <c:pt idx="25835">
                  <c:v>1.0951188986232435E-3</c:v>
                </c:pt>
                <c:pt idx="25836">
                  <c:v>3.097173828881227E-3</c:v>
                </c:pt>
                <c:pt idx="25837">
                  <c:v>6.5104166666679814E-4</c:v>
                </c:pt>
                <c:pt idx="25838">
                  <c:v>1.3227513227514738E-3</c:v>
                </c:pt>
                <c:pt idx="25839">
                  <c:v>2.976190476190496E-3</c:v>
                </c:pt>
                <c:pt idx="25840">
                  <c:v>4.3744531933532539E-4</c:v>
                </c:pt>
                <c:pt idx="25841">
                  <c:v>2.976190476190496E-3</c:v>
                </c:pt>
                <c:pt idx="25842">
                  <c:v>2.976190476190496E-3</c:v>
                </c:pt>
                <c:pt idx="25843">
                  <c:v>4.3744531933532539E-4</c:v>
                </c:pt>
                <c:pt idx="25844">
                  <c:v>1.7005032101336127E-2</c:v>
                </c:pt>
                <c:pt idx="25845">
                  <c:v>1.7076502732243888E-4</c:v>
                </c:pt>
                <c:pt idx="25846">
                  <c:v>2.3437500000000038E-2</c:v>
                </c:pt>
                <c:pt idx="25847">
                  <c:v>1.3227513227514738E-3</c:v>
                </c:pt>
                <c:pt idx="25848">
                  <c:v>1.0416666666666938E-2</c:v>
                </c:pt>
                <c:pt idx="25849">
                  <c:v>0</c:v>
                </c:pt>
                <c:pt idx="25850">
                  <c:v>1.0416666666666938E-2</c:v>
                </c:pt>
                <c:pt idx="25851">
                  <c:v>1.833460656990063E-2</c:v>
                </c:pt>
                <c:pt idx="25852">
                  <c:v>8.8383838383838467E-3</c:v>
                </c:pt>
                <c:pt idx="25853">
                  <c:v>6.6666666666668883E-3</c:v>
                </c:pt>
                <c:pt idx="25854">
                  <c:v>1.394694717429217E-2</c:v>
                </c:pt>
                <c:pt idx="25855">
                  <c:v>5.6979504612224329E-4</c:v>
                </c:pt>
                <c:pt idx="25856">
                  <c:v>2.6508125772831671E-2</c:v>
                </c:pt>
                <c:pt idx="25857">
                  <c:v>1.8419770016756579E-3</c:v>
                </c:pt>
                <c:pt idx="25858">
                  <c:v>6.3593004769475214E-3</c:v>
                </c:pt>
                <c:pt idx="25859">
                  <c:v>6.1389591900861726E-2</c:v>
                </c:pt>
                <c:pt idx="25860">
                  <c:v>1.394694717429217E-2</c:v>
                </c:pt>
                <c:pt idx="25861">
                  <c:v>1.1206328279499017E-2</c:v>
                </c:pt>
                <c:pt idx="25862">
                  <c:v>2.5600860375946614E-3</c:v>
                </c:pt>
                <c:pt idx="25863">
                  <c:v>0.10030879458124031</c:v>
                </c:pt>
                <c:pt idx="25864">
                  <c:v>1.1206328279499017E-2</c:v>
                </c:pt>
                <c:pt idx="25865">
                  <c:v>1.6197327204898599E-2</c:v>
                </c:pt>
                <c:pt idx="25866">
                  <c:v>2.3593177108241676E-2</c:v>
                </c:pt>
                <c:pt idx="25867">
                  <c:v>1.0393529835218272E-4</c:v>
                </c:pt>
                <c:pt idx="25868">
                  <c:v>1.5804586141273638E-2</c:v>
                </c:pt>
                <c:pt idx="25869">
                  <c:v>2.2097955325301033E-4</c:v>
                </c:pt>
                <c:pt idx="25870">
                  <c:v>5.6979504612224329E-4</c:v>
                </c:pt>
                <c:pt idx="25871">
                  <c:v>7.0621468926550604E-4</c:v>
                </c:pt>
                <c:pt idx="25872">
                  <c:v>2.0786199095022596E-2</c:v>
                </c:pt>
                <c:pt idx="25873">
                  <c:v>9.4339622641509673E-3</c:v>
                </c:pt>
                <c:pt idx="25874">
                  <c:v>6.3593004769475214E-3</c:v>
                </c:pt>
                <c:pt idx="25875">
                  <c:v>3.7764284304076683E-2</c:v>
                </c:pt>
                <c:pt idx="25876">
                  <c:v>8.8684941626118157E-3</c:v>
                </c:pt>
                <c:pt idx="25877">
                  <c:v>5.9929494712103189E-2</c:v>
                </c:pt>
                <c:pt idx="25878">
                  <c:v>8.8684941626118157E-3</c:v>
                </c:pt>
                <c:pt idx="25879">
                  <c:v>5.6758783856185682E-4</c:v>
                </c:pt>
                <c:pt idx="25880">
                  <c:v>5.8873273743055687E-3</c:v>
                </c:pt>
                <c:pt idx="25881">
                  <c:v>6.0466107979466471E-2</c:v>
                </c:pt>
                <c:pt idx="25882">
                  <c:v>1.2053176924759527E-3</c:v>
                </c:pt>
                <c:pt idx="25883">
                  <c:v>1.1934351205277105E-4</c:v>
                </c:pt>
                <c:pt idx="25884">
                  <c:v>5.7915057915058294E-3</c:v>
                </c:pt>
                <c:pt idx="25885">
                  <c:v>1.5748031496063096E-2</c:v>
                </c:pt>
                <c:pt idx="25886">
                  <c:v>8.9605734767043196E-4</c:v>
                </c:pt>
                <c:pt idx="25887">
                  <c:v>2.016129032257999E-3</c:v>
                </c:pt>
                <c:pt idx="25888">
                  <c:v>1.7076502732243888E-4</c:v>
                </c:pt>
                <c:pt idx="25889">
                  <c:v>8.676036786403832E-5</c:v>
                </c:pt>
                <c:pt idx="25890">
                  <c:v>2.976190476190496E-3</c:v>
                </c:pt>
                <c:pt idx="25891">
                  <c:v>4.1050903119862488E-4</c:v>
                </c:pt>
                <c:pt idx="25892">
                  <c:v>4.7619047619047589E-2</c:v>
                </c:pt>
                <c:pt idx="25893">
                  <c:v>9.7949188858280165E-3</c:v>
                </c:pt>
                <c:pt idx="25894">
                  <c:v>9.7949188858280165E-3</c:v>
                </c:pt>
                <c:pt idx="25895">
                  <c:v>8.9605734767043196E-4</c:v>
                </c:pt>
                <c:pt idx="25896">
                  <c:v>4.0839663481094968E-5</c:v>
                </c:pt>
                <c:pt idx="25897">
                  <c:v>1.6203703703703606E-2</c:v>
                </c:pt>
                <c:pt idx="25898">
                  <c:v>1.6203703703703606E-2</c:v>
                </c:pt>
                <c:pt idx="25899">
                  <c:v>7.1590052750566393E-3</c:v>
                </c:pt>
                <c:pt idx="25900">
                  <c:v>0</c:v>
                </c:pt>
                <c:pt idx="25901">
                  <c:v>1.0416666666666938E-2</c:v>
                </c:pt>
                <c:pt idx="25902">
                  <c:v>2.6666666666666613E-2</c:v>
                </c:pt>
                <c:pt idx="25903">
                  <c:v>4.2174320524836087E-3</c:v>
                </c:pt>
                <c:pt idx="25904">
                  <c:v>1.9357336430511073E-4</c:v>
                </c:pt>
                <c:pt idx="25905">
                  <c:v>2.7322404371585415E-3</c:v>
                </c:pt>
                <c:pt idx="25906">
                  <c:v>2.3437500000000038E-2</c:v>
                </c:pt>
                <c:pt idx="25907">
                  <c:v>3.5433070866141662E-2</c:v>
                </c:pt>
                <c:pt idx="25908">
                  <c:v>1.0416666666666938E-2</c:v>
                </c:pt>
                <c:pt idx="25909">
                  <c:v>1.0498004511539113E-2</c:v>
                </c:pt>
                <c:pt idx="25910">
                  <c:v>4.9973971889640777E-2</c:v>
                </c:pt>
                <c:pt idx="25911">
                  <c:v>1.0498004511539113E-2</c:v>
                </c:pt>
                <c:pt idx="25912">
                  <c:v>2.6666666666666613E-2</c:v>
                </c:pt>
                <c:pt idx="25913">
                  <c:v>8.3307299802147354E-4</c:v>
                </c:pt>
                <c:pt idx="25914">
                  <c:v>2.3422377080913635E-2</c:v>
                </c:pt>
                <c:pt idx="25915">
                  <c:v>1.5238500248067452E-3</c:v>
                </c:pt>
                <c:pt idx="25916">
                  <c:v>7.4992347719621596E-3</c:v>
                </c:pt>
                <c:pt idx="25917">
                  <c:v>1.4336917562724075E-2</c:v>
                </c:pt>
                <c:pt idx="25918">
                  <c:v>7.3529411764706367E-3</c:v>
                </c:pt>
                <c:pt idx="25919">
                  <c:v>4.4773391812864905E-3</c:v>
                </c:pt>
                <c:pt idx="25920">
                  <c:v>6.9991251093613586E-3</c:v>
                </c:pt>
                <c:pt idx="25921">
                  <c:v>5.8479532163741655E-3</c:v>
                </c:pt>
                <c:pt idx="25922">
                  <c:v>3.2495642885254652E-3</c:v>
                </c:pt>
                <c:pt idx="25923">
                  <c:v>2.1117094287825707E-2</c:v>
                </c:pt>
                <c:pt idx="25924">
                  <c:v>1.0011216853321963E-2</c:v>
                </c:pt>
                <c:pt idx="25925">
                  <c:v>3.0886668886668928E-2</c:v>
                </c:pt>
                <c:pt idx="25926">
                  <c:v>6.7758328627894007E-2</c:v>
                </c:pt>
                <c:pt idx="25927">
                  <c:v>1.5067390592600462E-2</c:v>
                </c:pt>
                <c:pt idx="25928">
                  <c:v>4.8613736778685149E-2</c:v>
                </c:pt>
                <c:pt idx="25929">
                  <c:v>1.6394831464363588E-2</c:v>
                </c:pt>
                <c:pt idx="25930">
                  <c:v>2.6612731530764405E-2</c:v>
                </c:pt>
                <c:pt idx="25931">
                  <c:v>1.0389610389610303E-2</c:v>
                </c:pt>
                <c:pt idx="25932">
                  <c:v>2.4639999999999978E-2</c:v>
                </c:pt>
                <c:pt idx="25933">
                  <c:v>1.0389610389610303E-2</c:v>
                </c:pt>
                <c:pt idx="25934">
                  <c:v>1.4569938806257394E-3</c:v>
                </c:pt>
                <c:pt idx="25935">
                  <c:v>1.0860484544695154E-2</c:v>
                </c:pt>
                <c:pt idx="25936">
                  <c:v>1.79199575230638E-3</c:v>
                </c:pt>
                <c:pt idx="25937">
                  <c:v>9.0006574621861451E-5</c:v>
                </c:pt>
                <c:pt idx="25938">
                  <c:v>1.5748031496063096E-2</c:v>
                </c:pt>
                <c:pt idx="25939">
                  <c:v>5.6005895357406223E-2</c:v>
                </c:pt>
                <c:pt idx="25940">
                  <c:v>4.0067436377505102E-2</c:v>
                </c:pt>
                <c:pt idx="25941">
                  <c:v>3.3908732132789575E-2</c:v>
                </c:pt>
                <c:pt idx="25942">
                  <c:v>1.0087719298245576E-2</c:v>
                </c:pt>
                <c:pt idx="25943">
                  <c:v>2.1777717493618544E-2</c:v>
                </c:pt>
                <c:pt idx="25944">
                  <c:v>1.636466943757017E-3</c:v>
                </c:pt>
                <c:pt idx="25945">
                  <c:v>1.0334756658567172E-2</c:v>
                </c:pt>
                <c:pt idx="25946">
                  <c:v>7.4349047054516424E-3</c:v>
                </c:pt>
                <c:pt idx="25947">
                  <c:v>3.2547086780496365E-2</c:v>
                </c:pt>
                <c:pt idx="25948">
                  <c:v>1.0087719298245576E-2</c:v>
                </c:pt>
                <c:pt idx="25949">
                  <c:v>1.0087719298245576E-2</c:v>
                </c:pt>
                <c:pt idx="25950">
                  <c:v>9.0026857424892175E-3</c:v>
                </c:pt>
                <c:pt idx="25951">
                  <c:v>2.3479825539322076E-2</c:v>
                </c:pt>
                <c:pt idx="25952">
                  <c:v>3.8230726108093903E-3</c:v>
                </c:pt>
                <c:pt idx="25953">
                  <c:v>1.0087719298245576E-2</c:v>
                </c:pt>
                <c:pt idx="25954">
                  <c:v>2.1816700926967961E-3</c:v>
                </c:pt>
                <c:pt idx="25955">
                  <c:v>1.0087719298245576E-2</c:v>
                </c:pt>
                <c:pt idx="25956">
                  <c:v>2.861035210044045E-2</c:v>
                </c:pt>
                <c:pt idx="25957">
                  <c:v>3.6842105263157773E-2</c:v>
                </c:pt>
                <c:pt idx="25958">
                  <c:v>1.0726544622426989E-3</c:v>
                </c:pt>
                <c:pt idx="25959">
                  <c:v>5.4541698449020633E-3</c:v>
                </c:pt>
                <c:pt idx="25960">
                  <c:v>1.0726544622426989E-3</c:v>
                </c:pt>
                <c:pt idx="25961">
                  <c:v>4.2084221047362144E-4</c:v>
                </c:pt>
                <c:pt idx="25962">
                  <c:v>1.3486147568665083E-5</c:v>
                </c:pt>
                <c:pt idx="25963">
                  <c:v>2.9842392542618899E-4</c:v>
                </c:pt>
                <c:pt idx="25964">
                  <c:v>2.6666666666666613E-2</c:v>
                </c:pt>
                <c:pt idx="25965">
                  <c:v>1.0416666666666938E-2</c:v>
                </c:pt>
                <c:pt idx="25966">
                  <c:v>6.5104166666679814E-4</c:v>
                </c:pt>
                <c:pt idx="25967">
                  <c:v>5.5467511885897314E-3</c:v>
                </c:pt>
                <c:pt idx="25968">
                  <c:v>4.3744531933532539E-4</c:v>
                </c:pt>
                <c:pt idx="25969">
                  <c:v>3.0131826741996361E-2</c:v>
                </c:pt>
                <c:pt idx="25970">
                  <c:v>8.9605734767043196E-4</c:v>
                </c:pt>
                <c:pt idx="25971">
                  <c:v>6.6666666666667001E-3</c:v>
                </c:pt>
                <c:pt idx="25972">
                  <c:v>0</c:v>
                </c:pt>
                <c:pt idx="25973">
                  <c:v>1.0416666666666938E-2</c:v>
                </c:pt>
                <c:pt idx="25974">
                  <c:v>6.9991251093613586E-3</c:v>
                </c:pt>
                <c:pt idx="25975">
                  <c:v>2.3437500000000038E-2</c:v>
                </c:pt>
                <c:pt idx="25976">
                  <c:v>2.8758019758019879E-2</c:v>
                </c:pt>
                <c:pt idx="25977">
                  <c:v>1.7145604395604482E-2</c:v>
                </c:pt>
                <c:pt idx="25978">
                  <c:v>5.4256410256409051E-4</c:v>
                </c:pt>
                <c:pt idx="25979">
                  <c:v>7.4354770912149091E-3</c:v>
                </c:pt>
                <c:pt idx="25980">
                  <c:v>5.796801764544311E-4</c:v>
                </c:pt>
                <c:pt idx="25981">
                  <c:v>4.3785904441629868E-4</c:v>
                </c:pt>
                <c:pt idx="25982">
                  <c:v>8.1412489949073148E-3</c:v>
                </c:pt>
                <c:pt idx="25983">
                  <c:v>1.6525424688689473E-3</c:v>
                </c:pt>
                <c:pt idx="25984">
                  <c:v>2.1224038145877424E-3</c:v>
                </c:pt>
                <c:pt idx="25985">
                  <c:v>2.1224038145877424E-3</c:v>
                </c:pt>
                <c:pt idx="25986">
                  <c:v>1.1839708561020023E-2</c:v>
                </c:pt>
                <c:pt idx="25987">
                  <c:v>5.1319538161641335E-3</c:v>
                </c:pt>
                <c:pt idx="25988">
                  <c:v>2.2698612862547159E-2</c:v>
                </c:pt>
                <c:pt idx="25989">
                  <c:v>5.9606276005947732E-3</c:v>
                </c:pt>
                <c:pt idx="25990">
                  <c:v>1.3333574774252548E-2</c:v>
                </c:pt>
                <c:pt idx="25991">
                  <c:v>2.5813206756945279E-2</c:v>
                </c:pt>
                <c:pt idx="25992">
                  <c:v>1.5452218842048572E-3</c:v>
                </c:pt>
                <c:pt idx="25993">
                  <c:v>0.1243443899593287</c:v>
                </c:pt>
                <c:pt idx="25994">
                  <c:v>5.0693363650746517E-2</c:v>
                </c:pt>
                <c:pt idx="25995">
                  <c:v>1.1393596986816945E-3</c:v>
                </c:pt>
                <c:pt idx="25996">
                  <c:v>4.2901744719933232E-4</c:v>
                </c:pt>
                <c:pt idx="25997">
                  <c:v>1.6217043314501009E-2</c:v>
                </c:pt>
                <c:pt idx="25998">
                  <c:v>1.1880235375562336E-2</c:v>
                </c:pt>
                <c:pt idx="25999">
                  <c:v>1.1393596986816945E-3</c:v>
                </c:pt>
                <c:pt idx="26000">
                  <c:v>6.1002178649246792E-4</c:v>
                </c:pt>
                <c:pt idx="26001">
                  <c:v>1.8904320987652725E-5</c:v>
                </c:pt>
                <c:pt idx="26002">
                  <c:v>9.5711173358231528E-3</c:v>
                </c:pt>
                <c:pt idx="26003">
                  <c:v>2.0392779333955568E-2</c:v>
                </c:pt>
                <c:pt idx="26004">
                  <c:v>2.4000000000000032E-2</c:v>
                </c:pt>
                <c:pt idx="26005">
                  <c:v>4.881355932203385E-2</c:v>
                </c:pt>
                <c:pt idx="26006">
                  <c:v>6.5714285714285276E-3</c:v>
                </c:pt>
                <c:pt idx="26007">
                  <c:v>1.264527458492957E-2</c:v>
                </c:pt>
                <c:pt idx="26008">
                  <c:v>2.7777777777770286E-4</c:v>
                </c:pt>
                <c:pt idx="26009">
                  <c:v>7.5733752620535952E-4</c:v>
                </c:pt>
                <c:pt idx="26010">
                  <c:v>3.5805084745762416E-3</c:v>
                </c:pt>
                <c:pt idx="26011">
                  <c:v>1.4106002554278409E-2</c:v>
                </c:pt>
                <c:pt idx="26012">
                  <c:v>3.5805084745762416E-3</c:v>
                </c:pt>
                <c:pt idx="26013">
                  <c:v>1.7094017093857128E-5</c:v>
                </c:pt>
                <c:pt idx="26014">
                  <c:v>3.5714285714320337E-5</c:v>
                </c:pt>
                <c:pt idx="26015">
                  <c:v>1.1237914090979921E-3</c:v>
                </c:pt>
                <c:pt idx="26016">
                  <c:v>3.2929053084092786E-3</c:v>
                </c:pt>
                <c:pt idx="26017">
                  <c:v>5.7657657657657234E-3</c:v>
                </c:pt>
                <c:pt idx="26018">
                  <c:v>4.7657657657657525E-2</c:v>
                </c:pt>
                <c:pt idx="26019">
                  <c:v>1.2972972972971489E-3</c:v>
                </c:pt>
                <c:pt idx="26020">
                  <c:v>2.2522522522522369E-2</c:v>
                </c:pt>
                <c:pt idx="26021">
                  <c:v>2.5143678160919593E-2</c:v>
                </c:pt>
                <c:pt idx="26022">
                  <c:v>7.2322322322328821E-4</c:v>
                </c:pt>
                <c:pt idx="26023">
                  <c:v>6.2184873949579694E-2</c:v>
                </c:pt>
                <c:pt idx="26024">
                  <c:v>1.6694649569853985E-3</c:v>
                </c:pt>
                <c:pt idx="26025">
                  <c:v>3.7932669509172057E-6</c:v>
                </c:pt>
                <c:pt idx="26026">
                  <c:v>6.3876902112196222E-3</c:v>
                </c:pt>
                <c:pt idx="26027">
                  <c:v>6.9656237089865569E-2</c:v>
                </c:pt>
                <c:pt idx="26028">
                  <c:v>6.3801506424433557E-4</c:v>
                </c:pt>
                <c:pt idx="26029">
                  <c:v>1.2958163643094952E-2</c:v>
                </c:pt>
                <c:pt idx="26030">
                  <c:v>1.959005985850441E-4</c:v>
                </c:pt>
                <c:pt idx="26031">
                  <c:v>1.1076650420912423E-2</c:v>
                </c:pt>
                <c:pt idx="26032">
                  <c:v>1.6694649569853985E-3</c:v>
                </c:pt>
                <c:pt idx="26033">
                  <c:v>1.411474632527243E-2</c:v>
                </c:pt>
                <c:pt idx="26034">
                  <c:v>1.9789280806230898E-3</c:v>
                </c:pt>
                <c:pt idx="26035">
                  <c:v>5.1402903818870291E-2</c:v>
                </c:pt>
                <c:pt idx="26036">
                  <c:v>3.8748137108792935E-2</c:v>
                </c:pt>
                <c:pt idx="26037">
                  <c:v>3.1173826173826382E-3</c:v>
                </c:pt>
                <c:pt idx="26038">
                  <c:v>3.2400503907856988E-2</c:v>
                </c:pt>
                <c:pt idx="26039">
                  <c:v>2.7230833682446817E-2</c:v>
                </c:pt>
                <c:pt idx="26040">
                  <c:v>1.5679442508710839E-2</c:v>
                </c:pt>
                <c:pt idx="26041">
                  <c:v>1.0416666666666938E-2</c:v>
                </c:pt>
                <c:pt idx="26042">
                  <c:v>4.7619047619047589E-2</c:v>
                </c:pt>
                <c:pt idx="26043">
                  <c:v>2.3437500000000038E-2</c:v>
                </c:pt>
                <c:pt idx="26044">
                  <c:v>1.0416666666666938E-2</c:v>
                </c:pt>
                <c:pt idx="26045">
                  <c:v>0.18358493840013879</c:v>
                </c:pt>
                <c:pt idx="26046">
                  <c:v>1.5748031496063096E-2</c:v>
                </c:pt>
                <c:pt idx="26047">
                  <c:v>2.3437500000000038E-2</c:v>
                </c:pt>
                <c:pt idx="26048">
                  <c:v>6.0128083491461148E-2</c:v>
                </c:pt>
                <c:pt idx="26049">
                  <c:v>1.5748031496063096E-2</c:v>
                </c:pt>
                <c:pt idx="26050">
                  <c:v>1.0416666666666938E-2</c:v>
                </c:pt>
                <c:pt idx="26051">
                  <c:v>2.5735294117647207E-2</c:v>
                </c:pt>
                <c:pt idx="26052">
                  <c:v>0.17714884696016775</c:v>
                </c:pt>
                <c:pt idx="26053">
                  <c:v>6.6666666666667001E-3</c:v>
                </c:pt>
                <c:pt idx="26054">
                  <c:v>0.16666666666666663</c:v>
                </c:pt>
                <c:pt idx="26055">
                  <c:v>4.4756662804171538E-2</c:v>
                </c:pt>
                <c:pt idx="26056">
                  <c:v>2.3437500000000038E-2</c:v>
                </c:pt>
                <c:pt idx="26057">
                  <c:v>5.6570931244562736E-3</c:v>
                </c:pt>
                <c:pt idx="26058">
                  <c:v>8.9605734767043196E-4</c:v>
                </c:pt>
                <c:pt idx="26059">
                  <c:v>1.5748031496063096E-2</c:v>
                </c:pt>
                <c:pt idx="26060">
                  <c:v>2.3437500000000038E-2</c:v>
                </c:pt>
                <c:pt idx="26061">
                  <c:v>2.3593177108241676E-2</c:v>
                </c:pt>
                <c:pt idx="26062">
                  <c:v>6.8117780268214748E-3</c:v>
                </c:pt>
                <c:pt idx="26063">
                  <c:v>3.097173828881227E-3</c:v>
                </c:pt>
                <c:pt idx="26064">
                  <c:v>4.3744531933532539E-4</c:v>
                </c:pt>
                <c:pt idx="26065">
                  <c:v>3.1249999999999962E-2</c:v>
                </c:pt>
                <c:pt idx="26066">
                  <c:v>3.7940379403793946E-2</c:v>
                </c:pt>
                <c:pt idx="26067">
                  <c:v>9.7949188858280165E-3</c:v>
                </c:pt>
                <c:pt idx="26068">
                  <c:v>4.3744531933532539E-4</c:v>
                </c:pt>
                <c:pt idx="26069">
                  <c:v>2.64523689938055E-2</c:v>
                </c:pt>
                <c:pt idx="26070">
                  <c:v>1.1785600020894492E-3</c:v>
                </c:pt>
                <c:pt idx="26071">
                  <c:v>1.6079158936301841E-2</c:v>
                </c:pt>
                <c:pt idx="26072">
                  <c:v>8.6879432624113434E-2</c:v>
                </c:pt>
                <c:pt idx="26073">
                  <c:v>1.3227513227514738E-3</c:v>
                </c:pt>
                <c:pt idx="26074">
                  <c:v>2.1164021164021368E-2</c:v>
                </c:pt>
                <c:pt idx="26075">
                  <c:v>2.66666666666668E-2</c:v>
                </c:pt>
                <c:pt idx="26076">
                  <c:v>2.3437500000000038E-2</c:v>
                </c:pt>
                <c:pt idx="26077">
                  <c:v>2.3437500000000038E-2</c:v>
                </c:pt>
                <c:pt idx="26078">
                  <c:v>3.67965367965368E-2</c:v>
                </c:pt>
                <c:pt idx="26079">
                  <c:v>3.67965367965368E-2</c:v>
                </c:pt>
                <c:pt idx="26080">
                  <c:v>2.3437500000000038E-2</c:v>
                </c:pt>
                <c:pt idx="26081">
                  <c:v>4.3744531933532539E-4</c:v>
                </c:pt>
                <c:pt idx="26082">
                  <c:v>6.1646174863387942E-2</c:v>
                </c:pt>
                <c:pt idx="26083">
                  <c:v>2.976190476190496E-3</c:v>
                </c:pt>
                <c:pt idx="26084">
                  <c:v>2.3437500000000038E-2</c:v>
                </c:pt>
                <c:pt idx="26085">
                  <c:v>3.7440000000000209E-2</c:v>
                </c:pt>
                <c:pt idx="26086">
                  <c:v>6.9991251093613586E-3</c:v>
                </c:pt>
                <c:pt idx="26087">
                  <c:v>3.1320492798889508E-2</c:v>
                </c:pt>
                <c:pt idx="26088">
                  <c:v>6.9991251093613586E-3</c:v>
                </c:pt>
                <c:pt idx="26089">
                  <c:v>0</c:v>
                </c:pt>
                <c:pt idx="26090">
                  <c:v>1.3831967213114787E-2</c:v>
                </c:pt>
                <c:pt idx="26091">
                  <c:v>1.3888888888888959E-2</c:v>
                </c:pt>
                <c:pt idx="26092">
                  <c:v>1.3888888888888959E-2</c:v>
                </c:pt>
                <c:pt idx="26093">
                  <c:v>1.5782828282842577E-4</c:v>
                </c:pt>
                <c:pt idx="26094">
                  <c:v>2.6474724911061003E-3</c:v>
                </c:pt>
                <c:pt idx="26095">
                  <c:v>1.0416666666666938E-2</c:v>
                </c:pt>
                <c:pt idx="26096">
                  <c:v>3.097173828881227E-3</c:v>
                </c:pt>
                <c:pt idx="26097">
                  <c:v>5.1221434200156481E-3</c:v>
                </c:pt>
                <c:pt idx="26098">
                  <c:v>1.0416666666666905E-2</c:v>
                </c:pt>
                <c:pt idx="26099">
                  <c:v>1.7076502732243888E-4</c:v>
                </c:pt>
                <c:pt idx="26100">
                  <c:v>5.485574969524596E-3</c:v>
                </c:pt>
                <c:pt idx="26101">
                  <c:v>1.5748031496063096E-2</c:v>
                </c:pt>
                <c:pt idx="26102">
                  <c:v>5.4563492063491982E-3</c:v>
                </c:pt>
                <c:pt idx="26103">
                  <c:v>1.5748031496063096E-2</c:v>
                </c:pt>
                <c:pt idx="26104">
                  <c:v>6.9991251093613586E-3</c:v>
                </c:pt>
                <c:pt idx="26105">
                  <c:v>2.3437500000000038E-2</c:v>
                </c:pt>
                <c:pt idx="26106">
                  <c:v>8.1487140310670062E-3</c:v>
                </c:pt>
                <c:pt idx="26107">
                  <c:v>8.373921216782031E-3</c:v>
                </c:pt>
                <c:pt idx="26108">
                  <c:v>4.2372881355930824E-3</c:v>
                </c:pt>
                <c:pt idx="26109">
                  <c:v>6.6666666666668883E-3</c:v>
                </c:pt>
                <c:pt idx="26110">
                  <c:v>2.016129032257999E-3</c:v>
                </c:pt>
                <c:pt idx="26111">
                  <c:v>8.2236842105260497E-4</c:v>
                </c:pt>
                <c:pt idx="26112">
                  <c:v>1.3227513227514738E-3</c:v>
                </c:pt>
                <c:pt idx="26113">
                  <c:v>0</c:v>
                </c:pt>
                <c:pt idx="26114">
                  <c:v>4.3744531933532539E-4</c:v>
                </c:pt>
                <c:pt idx="26115">
                  <c:v>1.3227513227514738E-3</c:v>
                </c:pt>
                <c:pt idx="26116">
                  <c:v>1.0416666666666938E-2</c:v>
                </c:pt>
                <c:pt idx="26117">
                  <c:v>6.9991251093613586E-3</c:v>
                </c:pt>
                <c:pt idx="26118">
                  <c:v>1.9703656998740168E-3</c:v>
                </c:pt>
                <c:pt idx="26119">
                  <c:v>8.0243073817838021E-3</c:v>
                </c:pt>
                <c:pt idx="26120">
                  <c:v>9.9255583126550227E-3</c:v>
                </c:pt>
                <c:pt idx="26121">
                  <c:v>4.074315514993496E-3</c:v>
                </c:pt>
                <c:pt idx="26122">
                  <c:v>2.3437500000000038E-2</c:v>
                </c:pt>
                <c:pt idx="26123">
                  <c:v>3.7188321882199317E-2</c:v>
                </c:pt>
                <c:pt idx="26124">
                  <c:v>2.8133668686671696E-4</c:v>
                </c:pt>
                <c:pt idx="26125">
                  <c:v>1.9357336430511073E-4</c:v>
                </c:pt>
                <c:pt idx="26126">
                  <c:v>1.0416666666666938E-2</c:v>
                </c:pt>
                <c:pt idx="26127">
                  <c:v>5.7487192407827278E-2</c:v>
                </c:pt>
                <c:pt idx="26128">
                  <c:v>3.5433070866141662E-2</c:v>
                </c:pt>
                <c:pt idx="26129">
                  <c:v>1.7005032101336127E-2</c:v>
                </c:pt>
                <c:pt idx="26130">
                  <c:v>1.4107611548556396E-2</c:v>
                </c:pt>
                <c:pt idx="26131">
                  <c:v>7.6277650648362029E-4</c:v>
                </c:pt>
                <c:pt idx="26132">
                  <c:v>3.5433070866141662E-2</c:v>
                </c:pt>
                <c:pt idx="26133">
                  <c:v>1.4336917562724075E-2</c:v>
                </c:pt>
                <c:pt idx="26134">
                  <c:v>6.6666666666668883E-3</c:v>
                </c:pt>
                <c:pt idx="26135">
                  <c:v>1.0416666666666938E-2</c:v>
                </c:pt>
                <c:pt idx="26136">
                  <c:v>6.5104166666679814E-4</c:v>
                </c:pt>
                <c:pt idx="26137">
                  <c:v>2.640716374269006E-2</c:v>
                </c:pt>
                <c:pt idx="26138">
                  <c:v>4.9554781262098134E-2</c:v>
                </c:pt>
                <c:pt idx="26139">
                  <c:v>1.6112919338532523E-6</c:v>
                </c:pt>
                <c:pt idx="26140">
                  <c:v>3.1173826173826382E-3</c:v>
                </c:pt>
                <c:pt idx="26141">
                  <c:v>1.1622044230739899E-2</c:v>
                </c:pt>
                <c:pt idx="26142">
                  <c:v>2.06625683060109E-2</c:v>
                </c:pt>
                <c:pt idx="26143">
                  <c:v>2.976190476190496E-3</c:v>
                </c:pt>
                <c:pt idx="26144">
                  <c:v>2.976190476190496E-3</c:v>
                </c:pt>
                <c:pt idx="26145">
                  <c:v>1.3888888888888959E-2</c:v>
                </c:pt>
                <c:pt idx="26146">
                  <c:v>8.9605734767043196E-4</c:v>
                </c:pt>
                <c:pt idx="26147">
                  <c:v>0</c:v>
                </c:pt>
                <c:pt idx="26148">
                  <c:v>2.7322404371585415E-3</c:v>
                </c:pt>
                <c:pt idx="26149">
                  <c:v>6.9991251093613586E-3</c:v>
                </c:pt>
                <c:pt idx="26150">
                  <c:v>3.5433070866141662E-2</c:v>
                </c:pt>
                <c:pt idx="26151">
                  <c:v>2.3437500000000038E-2</c:v>
                </c:pt>
                <c:pt idx="26152">
                  <c:v>4.3744531933532539E-4</c:v>
                </c:pt>
                <c:pt idx="26153">
                  <c:v>6.6334617390961716E-4</c:v>
                </c:pt>
                <c:pt idx="26154">
                  <c:v>7.748260594560635E-3</c:v>
                </c:pt>
                <c:pt idx="26155">
                  <c:v>6.9991251093613586E-3</c:v>
                </c:pt>
                <c:pt idx="26156">
                  <c:v>3.4722222222222398E-3</c:v>
                </c:pt>
                <c:pt idx="26157">
                  <c:v>3.4722222222222398E-3</c:v>
                </c:pt>
                <c:pt idx="26158">
                  <c:v>3.4756163788422765E-3</c:v>
                </c:pt>
                <c:pt idx="26159">
                  <c:v>4.3744531933532539E-4</c:v>
                </c:pt>
                <c:pt idx="26160">
                  <c:v>1.3227513227514738E-3</c:v>
                </c:pt>
                <c:pt idx="26161">
                  <c:v>8.267195767214888E-5</c:v>
                </c:pt>
                <c:pt idx="26162">
                  <c:v>4.0734282669766489E-2</c:v>
                </c:pt>
                <c:pt idx="26163">
                  <c:v>4.1050903119862488E-4</c:v>
                </c:pt>
                <c:pt idx="26164">
                  <c:v>7.7190097743674562E-3</c:v>
                </c:pt>
                <c:pt idx="26165">
                  <c:v>2.016129032257999E-3</c:v>
                </c:pt>
                <c:pt idx="26166">
                  <c:v>3.1610557926353786E-4</c:v>
                </c:pt>
                <c:pt idx="26167">
                  <c:v>1.5215553677092042E-2</c:v>
                </c:pt>
                <c:pt idx="26168">
                  <c:v>6.6666666666668883E-3</c:v>
                </c:pt>
                <c:pt idx="26169">
                  <c:v>2.9124799767007482E-4</c:v>
                </c:pt>
                <c:pt idx="26170">
                  <c:v>4.2490583804143181E-2</c:v>
                </c:pt>
                <c:pt idx="26171">
                  <c:v>5.092946269416095E-4</c:v>
                </c:pt>
                <c:pt idx="26172">
                  <c:v>8.1945008804009088E-3</c:v>
                </c:pt>
                <c:pt idx="26173">
                  <c:v>3.1534688156973287E-3</c:v>
                </c:pt>
                <c:pt idx="26174">
                  <c:v>1.7076502732243888E-4</c:v>
                </c:pt>
                <c:pt idx="26175">
                  <c:v>2.7230833682446817E-2</c:v>
                </c:pt>
                <c:pt idx="26176">
                  <c:v>2.6749008567191457E-3</c:v>
                </c:pt>
                <c:pt idx="26177">
                  <c:v>1.5384615384615396E-2</c:v>
                </c:pt>
                <c:pt idx="26178">
                  <c:v>7.6827350427350512E-3</c:v>
                </c:pt>
                <c:pt idx="26179">
                  <c:v>1.5523759053170797E-2</c:v>
                </c:pt>
                <c:pt idx="26180">
                  <c:v>1.2645206560827999E-2</c:v>
                </c:pt>
                <c:pt idx="26181">
                  <c:v>1.0428786899377082E-3</c:v>
                </c:pt>
                <c:pt idx="26182">
                  <c:v>2.6799007444168869E-3</c:v>
                </c:pt>
                <c:pt idx="26183">
                  <c:v>2.4842474316065104E-2</c:v>
                </c:pt>
                <c:pt idx="26184">
                  <c:v>1.7062333136960688E-3</c:v>
                </c:pt>
                <c:pt idx="26185">
                  <c:v>1.0736842105263183E-2</c:v>
                </c:pt>
                <c:pt idx="26186">
                  <c:v>2.384313725490185E-2</c:v>
                </c:pt>
                <c:pt idx="26187">
                  <c:v>5.7263124782701213E-3</c:v>
                </c:pt>
                <c:pt idx="26188">
                  <c:v>4.6883495899780348E-4</c:v>
                </c:pt>
                <c:pt idx="26189">
                  <c:v>1.998950950541064E-3</c:v>
                </c:pt>
                <c:pt idx="26190">
                  <c:v>1.0635034257081455E-2</c:v>
                </c:pt>
                <c:pt idx="26191">
                  <c:v>9.8681805998884634E-4</c:v>
                </c:pt>
                <c:pt idx="26192">
                  <c:v>4.8166119594678422E-4</c:v>
                </c:pt>
                <c:pt idx="26193">
                  <c:v>1.0635034257081455E-2</c:v>
                </c:pt>
                <c:pt idx="26194">
                  <c:v>2.3319200484554808E-2</c:v>
                </c:pt>
                <c:pt idx="26195">
                  <c:v>2.2770576725563831E-4</c:v>
                </c:pt>
                <c:pt idx="26196">
                  <c:v>5.7422840317576654E-3</c:v>
                </c:pt>
                <c:pt idx="26197">
                  <c:v>6.4408731764104095E-3</c:v>
                </c:pt>
                <c:pt idx="26198">
                  <c:v>7.2448384948384662E-3</c:v>
                </c:pt>
                <c:pt idx="26199">
                  <c:v>2.1610389610389521E-2</c:v>
                </c:pt>
                <c:pt idx="26200">
                  <c:v>1.0253613874567633E-3</c:v>
                </c:pt>
                <c:pt idx="26201">
                  <c:v>4.8166119594678422E-4</c:v>
                </c:pt>
                <c:pt idx="26202">
                  <c:v>3.1173826173826382E-3</c:v>
                </c:pt>
                <c:pt idx="26203">
                  <c:v>6.8740783026497582E-3</c:v>
                </c:pt>
                <c:pt idx="26204">
                  <c:v>3.1173826173826382E-3</c:v>
                </c:pt>
                <c:pt idx="26205">
                  <c:v>4.6239474810902282E-3</c:v>
                </c:pt>
                <c:pt idx="26206">
                  <c:v>1.6773364250429884E-3</c:v>
                </c:pt>
                <c:pt idx="26207">
                  <c:v>7.8480422813285468E-4</c:v>
                </c:pt>
                <c:pt idx="26208">
                  <c:v>2.6364764267990268E-2</c:v>
                </c:pt>
                <c:pt idx="26209">
                  <c:v>7.2148786831516027E-4</c:v>
                </c:pt>
                <c:pt idx="26210">
                  <c:v>2.3076923076923002E-2</c:v>
                </c:pt>
                <c:pt idx="26211">
                  <c:v>3.4279446045110555E-6</c:v>
                </c:pt>
                <c:pt idx="26212">
                  <c:v>9.4592074592075061E-3</c:v>
                </c:pt>
                <c:pt idx="26213">
                  <c:v>1.1057028345163946E-2</c:v>
                </c:pt>
                <c:pt idx="26214">
                  <c:v>2.3076923076923002E-2</c:v>
                </c:pt>
                <c:pt idx="26215">
                  <c:v>1.5132408575036393E-5</c:v>
                </c:pt>
                <c:pt idx="26216">
                  <c:v>1.1027725661870622E-3</c:v>
                </c:pt>
                <c:pt idx="26217">
                  <c:v>2.6394956589060187E-3</c:v>
                </c:pt>
                <c:pt idx="26218">
                  <c:v>1.6774193548387228E-2</c:v>
                </c:pt>
                <c:pt idx="26219">
                  <c:v>1.2087659814932667E-2</c:v>
                </c:pt>
                <c:pt idx="26220">
                  <c:v>1.5132408575036393E-5</c:v>
                </c:pt>
                <c:pt idx="26221">
                  <c:v>6.1542664985288617E-3</c:v>
                </c:pt>
                <c:pt idx="26222">
                  <c:v>2.4057064528762617E-2</c:v>
                </c:pt>
                <c:pt idx="26223">
                  <c:v>5.796801764544311E-4</c:v>
                </c:pt>
                <c:pt idx="26224">
                  <c:v>5.796801764544311E-4</c:v>
                </c:pt>
                <c:pt idx="26225">
                  <c:v>1.1027725661870622E-3</c:v>
                </c:pt>
                <c:pt idx="26226">
                  <c:v>3.4692033456739574E-2</c:v>
                </c:pt>
                <c:pt idx="26227">
                  <c:v>1.1093333333333358E-2</c:v>
                </c:pt>
                <c:pt idx="26228">
                  <c:v>8.5014397367340882E-3</c:v>
                </c:pt>
                <c:pt idx="26229">
                  <c:v>7.0685197155785787E-3</c:v>
                </c:pt>
                <c:pt idx="26230">
                  <c:v>2.8869024281863816E-4</c:v>
                </c:pt>
                <c:pt idx="26231">
                  <c:v>1.238823529411778E-2</c:v>
                </c:pt>
                <c:pt idx="26232">
                  <c:v>3.4894540942928057E-2</c:v>
                </c:pt>
                <c:pt idx="26233">
                  <c:v>2.3076923076923002E-2</c:v>
                </c:pt>
                <c:pt idx="26234">
                  <c:v>1.0416666666666938E-2</c:v>
                </c:pt>
                <c:pt idx="26235">
                  <c:v>7.2515881577370151E-3</c:v>
                </c:pt>
                <c:pt idx="26236">
                  <c:v>6.5104166666679814E-4</c:v>
                </c:pt>
                <c:pt idx="26237">
                  <c:v>1.0416666666666938E-2</c:v>
                </c:pt>
                <c:pt idx="26238">
                  <c:v>8.8757396449704734E-3</c:v>
                </c:pt>
                <c:pt idx="26239">
                  <c:v>2.66666666666668E-2</c:v>
                </c:pt>
                <c:pt idx="26240">
                  <c:v>6.9991251093613586E-3</c:v>
                </c:pt>
                <c:pt idx="26241">
                  <c:v>2.1739130434782719E-2</c:v>
                </c:pt>
                <c:pt idx="26242">
                  <c:v>1.7813116370809023E-2</c:v>
                </c:pt>
                <c:pt idx="26243">
                  <c:v>7.5757575757576141E-3</c:v>
                </c:pt>
                <c:pt idx="26244">
                  <c:v>3.2258064516129087E-2</c:v>
                </c:pt>
                <c:pt idx="26245">
                  <c:v>3.097173828881227E-3</c:v>
                </c:pt>
                <c:pt idx="26246">
                  <c:v>6.5104166666679814E-4</c:v>
                </c:pt>
                <c:pt idx="26247">
                  <c:v>1.3888888888888959E-2</c:v>
                </c:pt>
                <c:pt idx="26248">
                  <c:v>2.976190476190496E-3</c:v>
                </c:pt>
                <c:pt idx="26249">
                  <c:v>4.3744531933532539E-4</c:v>
                </c:pt>
                <c:pt idx="26250">
                  <c:v>2.1164021164021368E-2</c:v>
                </c:pt>
                <c:pt idx="26251">
                  <c:v>1.1459129106187558E-3</c:v>
                </c:pt>
                <c:pt idx="26252">
                  <c:v>1.6544117647058862E-2</c:v>
                </c:pt>
                <c:pt idx="26253">
                  <c:v>2.8836202841283316E-2</c:v>
                </c:pt>
                <c:pt idx="26254">
                  <c:v>5.4563492063491982E-3</c:v>
                </c:pt>
                <c:pt idx="26255">
                  <c:v>1.0416666666666938E-2</c:v>
                </c:pt>
                <c:pt idx="26256">
                  <c:v>3.4722222222222398E-3</c:v>
                </c:pt>
                <c:pt idx="26257">
                  <c:v>3.67965367965368E-2</c:v>
                </c:pt>
                <c:pt idx="26258">
                  <c:v>2.8051720359412783E-2</c:v>
                </c:pt>
                <c:pt idx="26259">
                  <c:v>4.3744531933532539E-4</c:v>
                </c:pt>
                <c:pt idx="26260">
                  <c:v>1.9357336430511073E-4</c:v>
                </c:pt>
                <c:pt idx="26261">
                  <c:v>1.3227513227514738E-3</c:v>
                </c:pt>
                <c:pt idx="26262">
                  <c:v>4.3744531933532539E-4</c:v>
                </c:pt>
                <c:pt idx="26263">
                  <c:v>1.2784090909090939E-2</c:v>
                </c:pt>
                <c:pt idx="26264">
                  <c:v>4.8291826309069859E-3</c:v>
                </c:pt>
                <c:pt idx="26265">
                  <c:v>6.9991251093613586E-3</c:v>
                </c:pt>
                <c:pt idx="26266">
                  <c:v>1.5748031496063172E-2</c:v>
                </c:pt>
                <c:pt idx="26267">
                  <c:v>2.1883014809299158E-2</c:v>
                </c:pt>
                <c:pt idx="26268">
                  <c:v>1.0416666666666938E-2</c:v>
                </c:pt>
                <c:pt idx="26269">
                  <c:v>3.8657171922685592E-2</c:v>
                </c:pt>
                <c:pt idx="26270">
                  <c:v>2.3437500000000038E-2</c:v>
                </c:pt>
                <c:pt idx="26271">
                  <c:v>3.1797321344947282E-2</c:v>
                </c:pt>
                <c:pt idx="26272">
                  <c:v>1.2184508268059195E-2</c:v>
                </c:pt>
                <c:pt idx="26273">
                  <c:v>7.9529396299579734E-4</c:v>
                </c:pt>
                <c:pt idx="26274">
                  <c:v>6.7476383265857292E-3</c:v>
                </c:pt>
                <c:pt idx="26275">
                  <c:v>1.1753950633408203E-3</c:v>
                </c:pt>
                <c:pt idx="26276">
                  <c:v>3.0879022850478456E-3</c:v>
                </c:pt>
                <c:pt idx="26277">
                  <c:v>3.264986287057643E-3</c:v>
                </c:pt>
                <c:pt idx="26278">
                  <c:v>4.6535436735049954E-5</c:v>
                </c:pt>
                <c:pt idx="26279">
                  <c:v>6.5830617821238847E-6</c:v>
                </c:pt>
                <c:pt idx="26280">
                  <c:v>1.6114078382424475E-3</c:v>
                </c:pt>
                <c:pt idx="26281">
                  <c:v>5.2053209947948076E-3</c:v>
                </c:pt>
                <c:pt idx="26282">
                  <c:v>5.7836899942167346E-4</c:v>
                </c:pt>
                <c:pt idx="26283">
                  <c:v>1.8933458125286471E-3</c:v>
                </c:pt>
                <c:pt idx="26284">
                  <c:v>5.7836899942167346E-4</c:v>
                </c:pt>
                <c:pt idx="26285">
                  <c:v>7.5346066234450518E-3</c:v>
                </c:pt>
                <c:pt idx="26286">
                  <c:v>2.1862348178137599E-2</c:v>
                </c:pt>
                <c:pt idx="26287">
                  <c:v>1.6421052631579034E-2</c:v>
                </c:pt>
                <c:pt idx="26288">
                  <c:v>1.0722176441785313E-2</c:v>
                </c:pt>
                <c:pt idx="26289">
                  <c:v>1.0860484544695154E-2</c:v>
                </c:pt>
                <c:pt idx="26290">
                  <c:v>1.8854539834712379E-2</c:v>
                </c:pt>
                <c:pt idx="26291">
                  <c:v>5.7836899942167346E-4</c:v>
                </c:pt>
                <c:pt idx="26292">
                  <c:v>2.7813436029097232E-2</c:v>
                </c:pt>
                <c:pt idx="26293">
                  <c:v>5.7836899942167346E-4</c:v>
                </c:pt>
                <c:pt idx="26294">
                  <c:v>1.1753950633408203E-3</c:v>
                </c:pt>
                <c:pt idx="26295">
                  <c:v>6.3263223725354648E-3</c:v>
                </c:pt>
                <c:pt idx="26296">
                  <c:v>6.7476383265857292E-3</c:v>
                </c:pt>
                <c:pt idx="26297">
                  <c:v>1.5343290135534014E-2</c:v>
                </c:pt>
                <c:pt idx="26298">
                  <c:v>3.5076923076923019E-2</c:v>
                </c:pt>
                <c:pt idx="26299">
                  <c:v>2.9037301764574339E-2</c:v>
                </c:pt>
                <c:pt idx="26300">
                  <c:v>5.0717591040167116E-4</c:v>
                </c:pt>
                <c:pt idx="26301">
                  <c:v>1.1333914559720775E-2</c:v>
                </c:pt>
                <c:pt idx="26302">
                  <c:v>8.126649492871407E-4</c:v>
                </c:pt>
                <c:pt idx="26303">
                  <c:v>1.1514473052934779E-2</c:v>
                </c:pt>
                <c:pt idx="26304">
                  <c:v>6.3384209725667734E-4</c:v>
                </c:pt>
                <c:pt idx="26305">
                  <c:v>5.0717591040167116E-4</c:v>
                </c:pt>
                <c:pt idx="26306">
                  <c:v>1.2993762993760356E-3</c:v>
                </c:pt>
                <c:pt idx="26307">
                  <c:v>5.0717591040167116E-4</c:v>
                </c:pt>
                <c:pt idx="26308">
                  <c:v>6.1147119970464894E-5</c:v>
                </c:pt>
                <c:pt idx="26309">
                  <c:v>1.2993762993760356E-3</c:v>
                </c:pt>
                <c:pt idx="26310">
                  <c:v>2.9190279488251532E-3</c:v>
                </c:pt>
                <c:pt idx="26311">
                  <c:v>1.1333914559720775E-2</c:v>
                </c:pt>
                <c:pt idx="26312">
                  <c:v>1.1333914559720775E-2</c:v>
                </c:pt>
                <c:pt idx="26313">
                  <c:v>5.0717591040167116E-4</c:v>
                </c:pt>
                <c:pt idx="26314">
                  <c:v>1.9357336430511073E-4</c:v>
                </c:pt>
                <c:pt idx="26315">
                  <c:v>1.7813116370809023E-2</c:v>
                </c:pt>
                <c:pt idx="26316">
                  <c:v>1.0416666666666938E-2</c:v>
                </c:pt>
                <c:pt idx="26317">
                  <c:v>4.3744531933532539E-4</c:v>
                </c:pt>
                <c:pt idx="26318">
                  <c:v>6.5104166666679814E-4</c:v>
                </c:pt>
                <c:pt idx="26319">
                  <c:v>3.6549707602333709E-4</c:v>
                </c:pt>
                <c:pt idx="26320">
                  <c:v>2.3437500000000038E-2</c:v>
                </c:pt>
                <c:pt idx="26321">
                  <c:v>0</c:v>
                </c:pt>
                <c:pt idx="26322">
                  <c:v>3.8261322228006225E-2</c:v>
                </c:pt>
                <c:pt idx="26323">
                  <c:v>1.0416666666666938E-2</c:v>
                </c:pt>
                <c:pt idx="26324">
                  <c:v>1.2696356275303576E-2</c:v>
                </c:pt>
                <c:pt idx="26325">
                  <c:v>7.1731748726660367E-4</c:v>
                </c:pt>
                <c:pt idx="26326">
                  <c:v>1.6046213093709905E-2</c:v>
                </c:pt>
                <c:pt idx="26327">
                  <c:v>1.6046213093709905E-2</c:v>
                </c:pt>
                <c:pt idx="26328">
                  <c:v>7.4197689345314359E-3</c:v>
                </c:pt>
                <c:pt idx="26329">
                  <c:v>1.4542562558581215E-4</c:v>
                </c:pt>
                <c:pt idx="26330">
                  <c:v>1.0611205432937245E-2</c:v>
                </c:pt>
                <c:pt idx="26331">
                  <c:v>2.4196755625325991E-3</c:v>
                </c:pt>
                <c:pt idx="26332">
                  <c:v>1.7728531855956214E-3</c:v>
                </c:pt>
                <c:pt idx="26333">
                  <c:v>2.4516129032258076E-2</c:v>
                </c:pt>
                <c:pt idx="26334">
                  <c:v>1.3313917204076143E-3</c:v>
                </c:pt>
                <c:pt idx="26335">
                  <c:v>8.4210526315792015E-4</c:v>
                </c:pt>
                <c:pt idx="26336">
                  <c:v>2.4516129032258076E-2</c:v>
                </c:pt>
                <c:pt idx="26337">
                  <c:v>6.4764719000892007E-2</c:v>
                </c:pt>
                <c:pt idx="26338">
                  <c:v>2.4516129032258076E-2</c:v>
                </c:pt>
                <c:pt idx="26339">
                  <c:v>5.0144241356529166E-2</c:v>
                </c:pt>
                <c:pt idx="26340">
                  <c:v>3.0340557275541635E-3</c:v>
                </c:pt>
                <c:pt idx="26341">
                  <c:v>7.1731748726660367E-4</c:v>
                </c:pt>
                <c:pt idx="26342">
                  <c:v>6.3913010647148128E-4</c:v>
                </c:pt>
                <c:pt idx="26343">
                  <c:v>8.7291399229706072E-5</c:v>
                </c:pt>
                <c:pt idx="26344">
                  <c:v>2.4516129032258076E-2</c:v>
                </c:pt>
                <c:pt idx="26345">
                  <c:v>1.6046213093709905E-2</c:v>
                </c:pt>
                <c:pt idx="26346">
                  <c:v>1.833460656990063E-2</c:v>
                </c:pt>
                <c:pt idx="26347">
                  <c:v>8.9605734767043196E-4</c:v>
                </c:pt>
                <c:pt idx="26348">
                  <c:v>4.3744531933532539E-4</c:v>
                </c:pt>
                <c:pt idx="26349">
                  <c:v>6.5681444991790095E-3</c:v>
                </c:pt>
                <c:pt idx="26350">
                  <c:v>6.3176182579158203E-4</c:v>
                </c:pt>
                <c:pt idx="26351">
                  <c:v>2.3437500000000038E-2</c:v>
                </c:pt>
                <c:pt idx="26352">
                  <c:v>5.0344462109168844E-3</c:v>
                </c:pt>
                <c:pt idx="26353">
                  <c:v>1.5243902439023896E-3</c:v>
                </c:pt>
                <c:pt idx="26354">
                  <c:v>3.6549707602333709E-4</c:v>
                </c:pt>
                <c:pt idx="26355">
                  <c:v>3.641743484693392E-3</c:v>
                </c:pt>
                <c:pt idx="26356">
                  <c:v>6.5771444231296685E-3</c:v>
                </c:pt>
                <c:pt idx="26357">
                  <c:v>3.097173828881227E-3</c:v>
                </c:pt>
                <c:pt idx="26358">
                  <c:v>1.3227513227514738E-3</c:v>
                </c:pt>
                <c:pt idx="26359">
                  <c:v>6.5104166666679814E-4</c:v>
                </c:pt>
                <c:pt idx="26360">
                  <c:v>6.9686411149826252E-3</c:v>
                </c:pt>
                <c:pt idx="26361">
                  <c:v>3.5433070866141662E-2</c:v>
                </c:pt>
                <c:pt idx="26362">
                  <c:v>0</c:v>
                </c:pt>
                <c:pt idx="26363">
                  <c:v>1.0416666666666938E-2</c:v>
                </c:pt>
                <c:pt idx="26364">
                  <c:v>2.2213823801125417E-2</c:v>
                </c:pt>
                <c:pt idx="26365">
                  <c:v>3.5433070866141662E-2</c:v>
                </c:pt>
                <c:pt idx="26366">
                  <c:v>8.9605734767043196E-4</c:v>
                </c:pt>
                <c:pt idx="26367">
                  <c:v>6.5104166666679814E-4</c:v>
                </c:pt>
                <c:pt idx="26368">
                  <c:v>1.0416666666666938E-2</c:v>
                </c:pt>
                <c:pt idx="26369">
                  <c:v>2.016129032257999E-3</c:v>
                </c:pt>
                <c:pt idx="26370">
                  <c:v>4.2650918635171141E-3</c:v>
                </c:pt>
                <c:pt idx="26798">
                  <c:v>4.2772042772029617E-4</c:v>
                </c:pt>
                <c:pt idx="26799">
                  <c:v>1.1093333333333358E-2</c:v>
                </c:pt>
                <c:pt idx="26800">
                  <c:v>2.3076923076923002E-2</c:v>
                </c:pt>
                <c:pt idx="26801">
                  <c:v>2.18394413468306E-2</c:v>
                </c:pt>
                <c:pt idx="26802">
                  <c:v>8.3640450612939361E-4</c:v>
                </c:pt>
                <c:pt idx="26803">
                  <c:v>3.8478627903146205E-2</c:v>
                </c:pt>
                <c:pt idx="26804">
                  <c:v>1.1027725661870622E-3</c:v>
                </c:pt>
                <c:pt idx="26805">
                  <c:v>2.3076923076923002E-2</c:v>
                </c:pt>
                <c:pt idx="26806">
                  <c:v>2.2952853598014817E-2</c:v>
                </c:pt>
                <c:pt idx="26807">
                  <c:v>6.6197959746346572E-3</c:v>
                </c:pt>
                <c:pt idx="26808">
                  <c:v>1.2487512487511664E-3</c:v>
                </c:pt>
                <c:pt idx="26809">
                  <c:v>2.9466331987340337E-3</c:v>
                </c:pt>
                <c:pt idx="26810">
                  <c:v>4.6239474810902282E-3</c:v>
                </c:pt>
                <c:pt idx="26811">
                  <c:v>1.7294054629581092E-2</c:v>
                </c:pt>
                <c:pt idx="26812">
                  <c:v>3.8814997532838442E-4</c:v>
                </c:pt>
                <c:pt idx="26813">
                  <c:v>2.5800645635357059E-3</c:v>
                </c:pt>
                <c:pt idx="26814">
                  <c:v>1.0635034257081455E-2</c:v>
                </c:pt>
                <c:pt idx="26815">
                  <c:v>6.912845219296887E-3</c:v>
                </c:pt>
                <c:pt idx="26816">
                  <c:v>2.8979948622805717E-3</c:v>
                </c:pt>
                <c:pt idx="26817">
                  <c:v>2.3319200484554808E-2</c:v>
                </c:pt>
                <c:pt idx="26818">
                  <c:v>9.8681805998884634E-4</c:v>
                </c:pt>
                <c:pt idx="26819">
                  <c:v>1.9130110011568849E-2</c:v>
                </c:pt>
                <c:pt idx="26820">
                  <c:v>3.5256410256410152E-2</c:v>
                </c:pt>
                <c:pt idx="26821">
                  <c:v>3.7124640065816145E-3</c:v>
                </c:pt>
                <c:pt idx="26822">
                  <c:v>3.7124640065816145E-3</c:v>
                </c:pt>
                <c:pt idx="26823">
                  <c:v>6.912845219296887E-3</c:v>
                </c:pt>
                <c:pt idx="26824">
                  <c:v>1.0416666666666938E-2</c:v>
                </c:pt>
                <c:pt idx="26825">
                  <c:v>1.0416666666666938E-2</c:v>
                </c:pt>
                <c:pt idx="26826">
                  <c:v>6.5104166666679814E-4</c:v>
                </c:pt>
                <c:pt idx="26827">
                  <c:v>8.7438064704177998E-4</c:v>
                </c:pt>
                <c:pt idx="26828">
                  <c:v>2.4894599730418093E-3</c:v>
                </c:pt>
                <c:pt idx="26829">
                  <c:v>3.4029969053144919E-2</c:v>
                </c:pt>
                <c:pt idx="26830">
                  <c:v>3.0052839685909855E-2</c:v>
                </c:pt>
                <c:pt idx="26831">
                  <c:v>1.0912468075226436E-2</c:v>
                </c:pt>
                <c:pt idx="26832">
                  <c:v>1.0912468075226436E-2</c:v>
                </c:pt>
                <c:pt idx="26833">
                  <c:v>1.0912468075226436E-2</c:v>
                </c:pt>
                <c:pt idx="26834">
                  <c:v>3.2060623724862688E-3</c:v>
                </c:pt>
                <c:pt idx="26835">
                  <c:v>1.1182868275322772E-2</c:v>
                </c:pt>
                <c:pt idx="26836">
                  <c:v>3.2060623724862688E-3</c:v>
                </c:pt>
                <c:pt idx="26837">
                  <c:v>1.7131383788335383E-2</c:v>
                </c:pt>
                <c:pt idx="26838">
                  <c:v>3.2473559896387665E-2</c:v>
                </c:pt>
                <c:pt idx="26839">
                  <c:v>6.0165715951203003E-3</c:v>
                </c:pt>
                <c:pt idx="26840">
                  <c:v>5.2533617490320549E-3</c:v>
                </c:pt>
                <c:pt idx="26841">
                  <c:v>1.8583101337701864E-2</c:v>
                </c:pt>
                <c:pt idx="26842">
                  <c:v>1.655405405405393E-2</c:v>
                </c:pt>
                <c:pt idx="26843">
                  <c:v>1.9459193641637586E-2</c:v>
                </c:pt>
                <c:pt idx="26844">
                  <c:v>6.43500643500327E-5</c:v>
                </c:pt>
                <c:pt idx="26845">
                  <c:v>7.1225720576355593E-4</c:v>
                </c:pt>
                <c:pt idx="26846">
                  <c:v>6.3898414830090358E-3</c:v>
                </c:pt>
                <c:pt idx="26847">
                  <c:v>4.6743388140178647E-7</c:v>
                </c:pt>
                <c:pt idx="26848">
                  <c:v>2.6645989378910938E-4</c:v>
                </c:pt>
                <c:pt idx="26849">
                  <c:v>1.0944829126647154E-2</c:v>
                </c:pt>
                <c:pt idx="26850">
                  <c:v>1.7674665175220594E-2</c:v>
                </c:pt>
                <c:pt idx="26851">
                  <c:v>2.4962050936077063E-2</c:v>
                </c:pt>
                <c:pt idx="26852">
                  <c:v>3.4988314336750849E-2</c:v>
                </c:pt>
                <c:pt idx="26853">
                  <c:v>7.1225720576355593E-4</c:v>
                </c:pt>
                <c:pt idx="26854">
                  <c:v>3.5915378310582398E-2</c:v>
                </c:pt>
                <c:pt idx="26855">
                  <c:v>3.7755102040816356E-2</c:v>
                </c:pt>
                <c:pt idx="26856">
                  <c:v>5.5346959016683312E-3</c:v>
                </c:pt>
                <c:pt idx="26857">
                  <c:v>1.3934450024674664E-3</c:v>
                </c:pt>
                <c:pt idx="26858">
                  <c:v>1.4484558302084603E-3</c:v>
                </c:pt>
                <c:pt idx="26859">
                  <c:v>1.1487547201832763E-2</c:v>
                </c:pt>
                <c:pt idx="26860">
                  <c:v>4.4125758411473008E-4</c:v>
                </c:pt>
                <c:pt idx="26861">
                  <c:v>1.0944829126647154E-2</c:v>
                </c:pt>
                <c:pt idx="26862">
                  <c:v>3.1956531780596865E-3</c:v>
                </c:pt>
                <c:pt idx="26863">
                  <c:v>7.8403547196889307E-3</c:v>
                </c:pt>
                <c:pt idx="26864">
                  <c:v>2.976190476190496E-3</c:v>
                </c:pt>
                <c:pt idx="26865">
                  <c:v>6.5104166666679814E-4</c:v>
                </c:pt>
                <c:pt idx="26866">
                  <c:v>6.5104166666679814E-4</c:v>
                </c:pt>
                <c:pt idx="26867">
                  <c:v>3.4722222222222398E-3</c:v>
                </c:pt>
                <c:pt idx="26868">
                  <c:v>2.016129032257999E-3</c:v>
                </c:pt>
                <c:pt idx="26869">
                  <c:v>8.9605734767043196E-4</c:v>
                </c:pt>
                <c:pt idx="26870">
                  <c:v>1.7076502732243888E-4</c:v>
                </c:pt>
                <c:pt idx="26871">
                  <c:v>2.9231752991685416E-3</c:v>
                </c:pt>
                <c:pt idx="26872">
                  <c:v>6.1218243036437225E-4</c:v>
                </c:pt>
                <c:pt idx="26873">
                  <c:v>4.3744531933532539E-4</c:v>
                </c:pt>
                <c:pt idx="26874">
                  <c:v>2.976190476190496E-3</c:v>
                </c:pt>
                <c:pt idx="26875">
                  <c:v>8.9605734767043196E-4</c:v>
                </c:pt>
                <c:pt idx="26876">
                  <c:v>0</c:v>
                </c:pt>
                <c:pt idx="26877">
                  <c:v>1.5748031496063096E-2</c:v>
                </c:pt>
                <c:pt idx="26878">
                  <c:v>6.5104166666679814E-4</c:v>
                </c:pt>
                <c:pt idx="26879">
                  <c:v>6.5104166666679814E-4</c:v>
                </c:pt>
                <c:pt idx="26880">
                  <c:v>1.4285714285714356E-2</c:v>
                </c:pt>
                <c:pt idx="26881">
                  <c:v>1.6752289479562053E-2</c:v>
                </c:pt>
                <c:pt idx="26882">
                  <c:v>4.0674518121326546E-2</c:v>
                </c:pt>
                <c:pt idx="26883">
                  <c:v>6.3801506424433557E-4</c:v>
                </c:pt>
                <c:pt idx="26884">
                  <c:v>1.1076650420912423E-2</c:v>
                </c:pt>
                <c:pt idx="26885">
                  <c:v>1.6657657657657747E-2</c:v>
                </c:pt>
                <c:pt idx="26886">
                  <c:v>1.0655176916046434E-2</c:v>
                </c:pt>
                <c:pt idx="26887">
                  <c:v>1.6657657657657747E-2</c:v>
                </c:pt>
                <c:pt idx="26888">
                  <c:v>2.8383561643835657E-2</c:v>
                </c:pt>
                <c:pt idx="26889">
                  <c:v>1.1076650420912423E-2</c:v>
                </c:pt>
                <c:pt idx="26890">
                  <c:v>7.1506216960763825E-3</c:v>
                </c:pt>
                <c:pt idx="26891">
                  <c:v>1.0664683031655518E-2</c:v>
                </c:pt>
                <c:pt idx="26892">
                  <c:v>2.8389734272086908E-2</c:v>
                </c:pt>
                <c:pt idx="26893">
                  <c:v>1.2972972972971489E-3</c:v>
                </c:pt>
                <c:pt idx="26894">
                  <c:v>5.0331323058599639E-4</c:v>
                </c:pt>
                <c:pt idx="26895">
                  <c:v>2.4262295081967235E-2</c:v>
                </c:pt>
                <c:pt idx="26896">
                  <c:v>2.4262295081967235E-2</c:v>
                </c:pt>
                <c:pt idx="26897">
                  <c:v>1.8169429932068191E-6</c:v>
                </c:pt>
                <c:pt idx="26898">
                  <c:v>6.3801506424433557E-4</c:v>
                </c:pt>
                <c:pt idx="26899">
                  <c:v>4.9533169533168111E-3</c:v>
                </c:pt>
                <c:pt idx="26900">
                  <c:v>2.4262295081967235E-2</c:v>
                </c:pt>
                <c:pt idx="26901">
                  <c:v>6.3801506424433557E-4</c:v>
                </c:pt>
                <c:pt idx="26902">
                  <c:v>3.7932669509172057E-6</c:v>
                </c:pt>
                <c:pt idx="26903">
                  <c:v>4.3744531933532539E-4</c:v>
                </c:pt>
                <c:pt idx="26904">
                  <c:v>1.0416666666666938E-2</c:v>
                </c:pt>
                <c:pt idx="26905">
                  <c:v>4.3744531933532539E-4</c:v>
                </c:pt>
                <c:pt idx="26906">
                  <c:v>2.3437500000000038E-2</c:v>
                </c:pt>
                <c:pt idx="26907">
                  <c:v>1.0416666666666938E-2</c:v>
                </c:pt>
                <c:pt idx="26908">
                  <c:v>9.6618357487924557E-3</c:v>
                </c:pt>
                <c:pt idx="26909">
                  <c:v>6.5104166666679814E-4</c:v>
                </c:pt>
                <c:pt idx="26910">
                  <c:v>6.5104166666679814E-4</c:v>
                </c:pt>
                <c:pt idx="26911">
                  <c:v>8.1487140310670062E-3</c:v>
                </c:pt>
                <c:pt idx="26912">
                  <c:v>2.976190476190496E-3</c:v>
                </c:pt>
                <c:pt idx="26913">
                  <c:v>9.2364532019715878E-4</c:v>
                </c:pt>
                <c:pt idx="26914">
                  <c:v>1.0416666666666938E-2</c:v>
                </c:pt>
                <c:pt idx="26915">
                  <c:v>6.5104166666679814E-4</c:v>
                </c:pt>
                <c:pt idx="26916">
                  <c:v>1.7668434623452918E-3</c:v>
                </c:pt>
                <c:pt idx="26917">
                  <c:v>1.7668434623452918E-3</c:v>
                </c:pt>
                <c:pt idx="26918">
                  <c:v>2.3593177108241676E-2</c:v>
                </c:pt>
                <c:pt idx="26919">
                  <c:v>5.6758783856185682E-4</c:v>
                </c:pt>
                <c:pt idx="26920">
                  <c:v>1.3227513227514738E-3</c:v>
                </c:pt>
                <c:pt idx="26921">
                  <c:v>6.5104166666679814E-4</c:v>
                </c:pt>
                <c:pt idx="26922">
                  <c:v>1.3888888888888959E-2</c:v>
                </c:pt>
                <c:pt idx="26923">
                  <c:v>6.8740783026497582E-3</c:v>
                </c:pt>
                <c:pt idx="26924">
                  <c:v>9.1863517060368702E-3</c:v>
                </c:pt>
                <c:pt idx="26925">
                  <c:v>2.3437500000000038E-2</c:v>
                </c:pt>
                <c:pt idx="26926">
                  <c:v>1.9357336430511073E-4</c:v>
                </c:pt>
                <c:pt idx="26927">
                  <c:v>6.5104166666679814E-4</c:v>
                </c:pt>
                <c:pt idx="26928">
                  <c:v>2.1739130434782584E-2</c:v>
                </c:pt>
                <c:pt idx="26929">
                  <c:v>1.0416666666666938E-2</c:v>
                </c:pt>
                <c:pt idx="26930">
                  <c:v>1.5748031496063096E-2</c:v>
                </c:pt>
                <c:pt idx="26931">
                  <c:v>1.6211745244004167E-3</c:v>
                </c:pt>
                <c:pt idx="26932">
                  <c:v>1.0175010175010308E-2</c:v>
                </c:pt>
                <c:pt idx="26933">
                  <c:v>2.6749008567191457E-3</c:v>
                </c:pt>
                <c:pt idx="26934">
                  <c:v>2.4761904761904797E-2</c:v>
                </c:pt>
                <c:pt idx="26935">
                  <c:v>1.0175010175010308E-2</c:v>
                </c:pt>
                <c:pt idx="26936">
                  <c:v>1.3507286417163382E-2</c:v>
                </c:pt>
                <c:pt idx="26937">
                  <c:v>2.6799007444168869E-3</c:v>
                </c:pt>
                <c:pt idx="26938">
                  <c:v>2.3752182149091788E-2</c:v>
                </c:pt>
                <c:pt idx="26939">
                  <c:v>7.6827350427350512E-3</c:v>
                </c:pt>
                <c:pt idx="26940">
                  <c:v>8.2214400883351847E-3</c:v>
                </c:pt>
                <c:pt idx="26941">
                  <c:v>3.3094017094026639E-4</c:v>
                </c:pt>
                <c:pt idx="26942">
                  <c:v>1.0175010175010308E-2</c:v>
                </c:pt>
                <c:pt idx="26943">
                  <c:v>3.3094017094026639E-4</c:v>
                </c:pt>
                <c:pt idx="26944">
                  <c:v>4.0493204427630491E-2</c:v>
                </c:pt>
                <c:pt idx="26945">
                  <c:v>1.8304212994477724E-3</c:v>
                </c:pt>
                <c:pt idx="26946">
                  <c:v>7.9772079772078366E-4</c:v>
                </c:pt>
                <c:pt idx="26947">
                  <c:v>9.3067426400759139E-3</c:v>
                </c:pt>
                <c:pt idx="26948">
                  <c:v>2.471626733922005E-3</c:v>
                </c:pt>
                <c:pt idx="26949">
                  <c:v>2.2817460317460344E-2</c:v>
                </c:pt>
                <c:pt idx="26950">
                  <c:v>1.0416666666666938E-2</c:v>
                </c:pt>
                <c:pt idx="26951">
                  <c:v>8.9605734767043196E-4</c:v>
                </c:pt>
                <c:pt idx="26952">
                  <c:v>4.4230180593817066E-2</c:v>
                </c:pt>
                <c:pt idx="26953">
                  <c:v>4.3744531933532539E-4</c:v>
                </c:pt>
                <c:pt idx="26954">
                  <c:v>1.0416666666666938E-2</c:v>
                </c:pt>
                <c:pt idx="26955">
                  <c:v>1.0416666666666938E-2</c:v>
                </c:pt>
                <c:pt idx="26956">
                  <c:v>1.5748031496063096E-2</c:v>
                </c:pt>
                <c:pt idx="26957">
                  <c:v>3.5433070866141662E-2</c:v>
                </c:pt>
                <c:pt idx="26958">
                  <c:v>3.4722222222222398E-3</c:v>
                </c:pt>
                <c:pt idx="26959">
                  <c:v>3.6549707602333709E-4</c:v>
                </c:pt>
                <c:pt idx="26960">
                  <c:v>6.5104166666679814E-4</c:v>
                </c:pt>
                <c:pt idx="26961">
                  <c:v>4.7619047619047589E-2</c:v>
                </c:pt>
                <c:pt idx="26962">
                  <c:v>4.3744531933532539E-4</c:v>
                </c:pt>
                <c:pt idx="26963">
                  <c:v>6.5104166666679814E-4</c:v>
                </c:pt>
                <c:pt idx="26964">
                  <c:v>6.9991251093613586E-3</c:v>
                </c:pt>
                <c:pt idx="26965">
                  <c:v>3.955730878807822E-2</c:v>
                </c:pt>
                <c:pt idx="26966">
                  <c:v>1.0416666666666938E-2</c:v>
                </c:pt>
                <c:pt idx="26967">
                  <c:v>1.0416666666666938E-2</c:v>
                </c:pt>
                <c:pt idx="26968">
                  <c:v>8.1945008804009088E-3</c:v>
                </c:pt>
                <c:pt idx="26969">
                  <c:v>6.6666666666668883E-3</c:v>
                </c:pt>
                <c:pt idx="26970">
                  <c:v>6.5104166666679814E-4</c:v>
                </c:pt>
                <c:pt idx="26971">
                  <c:v>8.3234830575255256E-3</c:v>
                </c:pt>
                <c:pt idx="26972">
                  <c:v>1.0416666666666938E-2</c:v>
                </c:pt>
                <c:pt idx="26973">
                  <c:v>6.5104166666679814E-4</c:v>
                </c:pt>
                <c:pt idx="26974">
                  <c:v>2.3437500000000038E-2</c:v>
                </c:pt>
                <c:pt idx="26975">
                  <c:v>2.3437500000000038E-2</c:v>
                </c:pt>
                <c:pt idx="26976">
                  <c:v>2.3437500000000038E-2</c:v>
                </c:pt>
                <c:pt idx="26977">
                  <c:v>1.5442251461988146E-2</c:v>
                </c:pt>
                <c:pt idx="26978">
                  <c:v>4.3744531933532539E-4</c:v>
                </c:pt>
                <c:pt idx="26979">
                  <c:v>1.6203703703703606E-2</c:v>
                </c:pt>
                <c:pt idx="26980">
                  <c:v>1.5957446808510675E-2</c:v>
                </c:pt>
                <c:pt idx="26981">
                  <c:v>1.0957703265405497E-4</c:v>
                </c:pt>
                <c:pt idx="26982">
                  <c:v>8.9605734767043196E-4</c:v>
                </c:pt>
                <c:pt idx="26983">
                  <c:v>6.1218243036437225E-4</c:v>
                </c:pt>
                <c:pt idx="26984">
                  <c:v>2.976190476190496E-3</c:v>
                </c:pt>
                <c:pt idx="26985">
                  <c:v>2.016129032257999E-3</c:v>
                </c:pt>
                <c:pt idx="26986">
                  <c:v>3.4756163788422765E-3</c:v>
                </c:pt>
                <c:pt idx="26987">
                  <c:v>1.9132653061225365E-3</c:v>
                </c:pt>
                <c:pt idx="26988">
                  <c:v>4.3744531933532539E-4</c:v>
                </c:pt>
                <c:pt idx="26989">
                  <c:v>3.097173828881227E-3</c:v>
                </c:pt>
                <c:pt idx="26990">
                  <c:v>6.8310152343768109E-4</c:v>
                </c:pt>
                <c:pt idx="26991">
                  <c:v>1.060787951544171E-3</c:v>
                </c:pt>
                <c:pt idx="26992">
                  <c:v>4.483788385687703E-2</c:v>
                </c:pt>
                <c:pt idx="26993">
                  <c:v>2.3437500000000038E-2</c:v>
                </c:pt>
                <c:pt idx="26994">
                  <c:v>1.0976702508960743E-2</c:v>
                </c:pt>
                <c:pt idx="26995">
                  <c:v>6.238859180035747E-3</c:v>
                </c:pt>
                <c:pt idx="26996">
                  <c:v>7.0145903479300339E-5</c:v>
                </c:pt>
                <c:pt idx="26997">
                  <c:v>3.4606511150984606E-3</c:v>
                </c:pt>
                <c:pt idx="26998">
                  <c:v>1.734400656814461E-2</c:v>
                </c:pt>
                <c:pt idx="26999">
                  <c:v>1.7076502732243888E-4</c:v>
                </c:pt>
                <c:pt idx="27000">
                  <c:v>2.3091954883523971E-2</c:v>
                </c:pt>
                <c:pt idx="27001">
                  <c:v>1.4878738282885334E-5</c:v>
                </c:pt>
                <c:pt idx="27002">
                  <c:v>3.1173826173826382E-3</c:v>
                </c:pt>
                <c:pt idx="27003">
                  <c:v>1.6004495504495335E-2</c:v>
                </c:pt>
                <c:pt idx="27004">
                  <c:v>2.3828735367196967E-2</c:v>
                </c:pt>
                <c:pt idx="27005">
                  <c:v>1.0635034257081455E-2</c:v>
                </c:pt>
                <c:pt idx="27006">
                  <c:v>1.1321181931393752E-2</c:v>
                </c:pt>
                <c:pt idx="27007">
                  <c:v>8.5297442283742628E-3</c:v>
                </c:pt>
                <c:pt idx="27008">
                  <c:v>4.3474333885294087E-3</c:v>
                </c:pt>
                <c:pt idx="27009">
                  <c:v>1.7618958427339328E-2</c:v>
                </c:pt>
                <c:pt idx="27010">
                  <c:v>1.4992914501653245E-2</c:v>
                </c:pt>
                <c:pt idx="27011">
                  <c:v>1.4011477230655401E-2</c:v>
                </c:pt>
                <c:pt idx="27012">
                  <c:v>1.1321181931393752E-2</c:v>
                </c:pt>
                <c:pt idx="27013">
                  <c:v>1.4387074113101582E-2</c:v>
                </c:pt>
                <c:pt idx="27014">
                  <c:v>1.1321181931393752E-2</c:v>
                </c:pt>
                <c:pt idx="27015">
                  <c:v>1.2226905514576914E-2</c:v>
                </c:pt>
                <c:pt idx="27016">
                  <c:v>5.9889052417076726E-4</c:v>
                </c:pt>
                <c:pt idx="27017">
                  <c:v>7.4808752890942205E-4</c:v>
                </c:pt>
                <c:pt idx="27018">
                  <c:v>0</c:v>
                </c:pt>
                <c:pt idx="27019">
                  <c:v>8.4876543209878377E-3</c:v>
                </c:pt>
                <c:pt idx="27020">
                  <c:v>1.0416666666666938E-2</c:v>
                </c:pt>
                <c:pt idx="27021">
                  <c:v>5.8479532163744213E-3</c:v>
                </c:pt>
                <c:pt idx="27022">
                  <c:v>2.3437500000000038E-2</c:v>
                </c:pt>
                <c:pt idx="27023">
                  <c:v>9.5338983050847672E-3</c:v>
                </c:pt>
                <c:pt idx="27024">
                  <c:v>6.9991251093613586E-3</c:v>
                </c:pt>
                <c:pt idx="27025">
                  <c:v>1.3774104683197297E-3</c:v>
                </c:pt>
                <c:pt idx="27026">
                  <c:v>2.016129032257999E-3</c:v>
                </c:pt>
                <c:pt idx="27027">
                  <c:v>1.5748031496063172E-2</c:v>
                </c:pt>
                <c:pt idx="27028">
                  <c:v>5.6570931244562736E-3</c:v>
                </c:pt>
                <c:pt idx="27029">
                  <c:v>2.3437500000000038E-2</c:v>
                </c:pt>
                <c:pt idx="27030">
                  <c:v>2.4154589371982158E-3</c:v>
                </c:pt>
                <c:pt idx="27031">
                  <c:v>1.0416666666666938E-2</c:v>
                </c:pt>
                <c:pt idx="27032">
                  <c:v>2.6192445547284695E-3</c:v>
                </c:pt>
                <c:pt idx="27033">
                  <c:v>7.7496851690388472E-4</c:v>
                </c:pt>
                <c:pt idx="27034">
                  <c:v>6.5104166666679814E-4</c:v>
                </c:pt>
                <c:pt idx="27035">
                  <c:v>3.2573983393655477E-2</c:v>
                </c:pt>
                <c:pt idx="27036">
                  <c:v>4.1882781820862344E-2</c:v>
                </c:pt>
                <c:pt idx="27037">
                  <c:v>2.407845181648912E-2</c:v>
                </c:pt>
                <c:pt idx="27038">
                  <c:v>2.9654090375153203E-3</c:v>
                </c:pt>
                <c:pt idx="27039">
                  <c:v>8.696971088484705E-4</c:v>
                </c:pt>
                <c:pt idx="27040">
                  <c:v>6.0451477786211995E-2</c:v>
                </c:pt>
                <c:pt idx="27041">
                  <c:v>4.2439986851976377E-2</c:v>
                </c:pt>
                <c:pt idx="27042">
                  <c:v>6.8310152343768109E-4</c:v>
                </c:pt>
                <c:pt idx="27043">
                  <c:v>6.1987922950489443E-3</c:v>
                </c:pt>
                <c:pt idx="27044">
                  <c:v>2.9654090375153203E-3</c:v>
                </c:pt>
                <c:pt idx="27045">
                  <c:v>1.0513296227581837E-2</c:v>
                </c:pt>
                <c:pt idx="27046">
                  <c:v>2.7104718456323108E-4</c:v>
                </c:pt>
                <c:pt idx="27047">
                  <c:v>2.1391254995311321E-2</c:v>
                </c:pt>
                <c:pt idx="27048">
                  <c:v>6.6783845836930486E-3</c:v>
                </c:pt>
                <c:pt idx="27049">
                  <c:v>8.0265347645026755E-2</c:v>
                </c:pt>
                <c:pt idx="27050">
                  <c:v>9.0955948949110997E-4</c:v>
                </c:pt>
                <c:pt idx="27051">
                  <c:v>4.2441218911805362E-4</c:v>
                </c:pt>
                <c:pt idx="27052">
                  <c:v>2.9445270931339123E-2</c:v>
                </c:pt>
                <c:pt idx="27053">
                  <c:v>6.6783845836930486E-3</c:v>
                </c:pt>
                <c:pt idx="27054">
                  <c:v>1.2904424669130519E-2</c:v>
                </c:pt>
                <c:pt idx="27055">
                  <c:v>7.3656326958748426E-3</c:v>
                </c:pt>
                <c:pt idx="27056">
                  <c:v>6.4370164939424619E-3</c:v>
                </c:pt>
                <c:pt idx="27057">
                  <c:v>1.6858595289986347E-4</c:v>
                </c:pt>
                <c:pt idx="27058">
                  <c:v>7.3319926261101991E-3</c:v>
                </c:pt>
                <c:pt idx="27059">
                  <c:v>1.1907597047031295E-5</c:v>
                </c:pt>
                <c:pt idx="27060">
                  <c:v>3.8305920658873168E-4</c:v>
                </c:pt>
                <c:pt idx="27061">
                  <c:v>3.7084127993218835E-2</c:v>
                </c:pt>
                <c:pt idx="27062">
                  <c:v>1.5567765567765486E-2</c:v>
                </c:pt>
                <c:pt idx="27063">
                  <c:v>7.3319926261101991E-3</c:v>
                </c:pt>
                <c:pt idx="27064">
                  <c:v>3.2859412250514988E-3</c:v>
                </c:pt>
                <c:pt idx="27065">
                  <c:v>5.2578999948140866E-6</c:v>
                </c:pt>
                <c:pt idx="27066">
                  <c:v>1.0635034257081455E-2</c:v>
                </c:pt>
                <c:pt idx="27067">
                  <c:v>9.2749355907250988E-3</c:v>
                </c:pt>
                <c:pt idx="27068">
                  <c:v>6.034027605676868E-4</c:v>
                </c:pt>
                <c:pt idx="27069">
                  <c:v>2.2267018695590179E-2</c:v>
                </c:pt>
                <c:pt idx="27070">
                  <c:v>2.1610389610389521E-2</c:v>
                </c:pt>
                <c:pt idx="27071">
                  <c:v>1.6079158936301841E-2</c:v>
                </c:pt>
                <c:pt idx="27072">
                  <c:v>3.5256410256410152E-2</c:v>
                </c:pt>
                <c:pt idx="27073">
                  <c:v>6.1454293737771293E-4</c:v>
                </c:pt>
                <c:pt idx="27074">
                  <c:v>9.8681805998884634E-4</c:v>
                </c:pt>
                <c:pt idx="27075">
                  <c:v>3.2541438153683325E-3</c:v>
                </c:pt>
                <c:pt idx="27076">
                  <c:v>3.2792837414687263E-3</c:v>
                </c:pt>
                <c:pt idx="27077">
                  <c:v>3.2792837414687263E-3</c:v>
                </c:pt>
                <c:pt idx="27078">
                  <c:v>3.5764474759691204E-3</c:v>
                </c:pt>
                <c:pt idx="27079">
                  <c:v>9.6561444173804915E-3</c:v>
                </c:pt>
                <c:pt idx="27080">
                  <c:v>6.912845219296887E-3</c:v>
                </c:pt>
                <c:pt idx="27081">
                  <c:v>1.0898670707283143E-2</c:v>
                </c:pt>
                <c:pt idx="27082">
                  <c:v>1.0635034257081455E-2</c:v>
                </c:pt>
                <c:pt idx="27083">
                  <c:v>4.040404040403834E-3</c:v>
                </c:pt>
                <c:pt idx="27084">
                  <c:v>5.6570931244562736E-3</c:v>
                </c:pt>
                <c:pt idx="27085">
                  <c:v>1.6203703703703606E-2</c:v>
                </c:pt>
                <c:pt idx="27086">
                  <c:v>3.5433070866141662E-2</c:v>
                </c:pt>
                <c:pt idx="27087">
                  <c:v>6.9686411149826252E-3</c:v>
                </c:pt>
                <c:pt idx="27088">
                  <c:v>3.087044534412962E-2</c:v>
                </c:pt>
                <c:pt idx="27089">
                  <c:v>2.976190476190496E-3</c:v>
                </c:pt>
                <c:pt idx="27090">
                  <c:v>1.0416666666666938E-2</c:v>
                </c:pt>
                <c:pt idx="27091">
                  <c:v>6.5104166666679814E-4</c:v>
                </c:pt>
                <c:pt idx="27092">
                  <c:v>2.4154589371982158E-3</c:v>
                </c:pt>
                <c:pt idx="27093">
                  <c:v>2.6666666666666613E-2</c:v>
                </c:pt>
                <c:pt idx="27094">
                  <c:v>5.599147534631406E-2</c:v>
                </c:pt>
                <c:pt idx="27095">
                  <c:v>1.0416666666666938E-2</c:v>
                </c:pt>
                <c:pt idx="27096">
                  <c:v>8.0526227585051013E-3</c:v>
                </c:pt>
                <c:pt idx="27097">
                  <c:v>2.0923076923076878E-2</c:v>
                </c:pt>
                <c:pt idx="27098">
                  <c:v>1.2806009977955743E-2</c:v>
                </c:pt>
                <c:pt idx="27099">
                  <c:v>1.0296789824349027E-2</c:v>
                </c:pt>
                <c:pt idx="27100">
                  <c:v>3.8305920658873168E-4</c:v>
                </c:pt>
                <c:pt idx="27101">
                  <c:v>3.8305920658873168E-4</c:v>
                </c:pt>
                <c:pt idx="27102">
                  <c:v>1.7532325224631831E-3</c:v>
                </c:pt>
                <c:pt idx="27103">
                  <c:v>6.5104166666679814E-4</c:v>
                </c:pt>
                <c:pt idx="27104">
                  <c:v>1.0416666666666938E-2</c:v>
                </c:pt>
                <c:pt idx="27105">
                  <c:v>2.976190476190496E-3</c:v>
                </c:pt>
                <c:pt idx="27106">
                  <c:v>1.423364854215918E-2</c:v>
                </c:pt>
                <c:pt idx="27107">
                  <c:v>4.3744531933532539E-4</c:v>
                </c:pt>
                <c:pt idx="27108">
                  <c:v>6.5104166666679814E-4</c:v>
                </c:pt>
                <c:pt idx="27109">
                  <c:v>4.7619047619047589E-2</c:v>
                </c:pt>
                <c:pt idx="27110">
                  <c:v>2.1883014809299158E-2</c:v>
                </c:pt>
                <c:pt idx="27111">
                  <c:v>6.147540983606598E-3</c:v>
                </c:pt>
                <c:pt idx="27112">
                  <c:v>4.8543689320386775E-3</c:v>
                </c:pt>
                <c:pt idx="27480">
                  <c:v>1.4336917562724075E-2</c:v>
                </c:pt>
                <c:pt idx="27481">
                  <c:v>1.0416666666666938E-2</c:v>
                </c:pt>
                <c:pt idx="27482">
                  <c:v>1.0416666666666938E-2</c:v>
                </c:pt>
                <c:pt idx="27483">
                  <c:v>1.0416666666666938E-2</c:v>
                </c:pt>
                <c:pt idx="27484">
                  <c:v>1.0416666666666938E-2</c:v>
                </c:pt>
                <c:pt idx="27485">
                  <c:v>1.0416666666666938E-2</c:v>
                </c:pt>
                <c:pt idx="27486">
                  <c:v>3.3053648614290287E-3</c:v>
                </c:pt>
                <c:pt idx="27487">
                  <c:v>3.264986287057643E-3</c:v>
                </c:pt>
                <c:pt idx="27488">
                  <c:v>5.7836899942167346E-4</c:v>
                </c:pt>
                <c:pt idx="27489">
                  <c:v>5.29014844804351E-4</c:v>
                </c:pt>
                <c:pt idx="27490">
                  <c:v>5.7836899942167346E-4</c:v>
                </c:pt>
                <c:pt idx="27491">
                  <c:v>1.6421052631579034E-2</c:v>
                </c:pt>
                <c:pt idx="27492">
                  <c:v>4.8166119594678422E-4</c:v>
                </c:pt>
                <c:pt idx="27493">
                  <c:v>2.2729156619242389E-3</c:v>
                </c:pt>
                <c:pt idx="27494">
                  <c:v>1.8971013578101419E-2</c:v>
                </c:pt>
                <c:pt idx="27495">
                  <c:v>3.5256410256410152E-2</c:v>
                </c:pt>
                <c:pt idx="27496">
                  <c:v>6.9539835164835924E-3</c:v>
                </c:pt>
                <c:pt idx="27497">
                  <c:v>1.6079158936301841E-2</c:v>
                </c:pt>
                <c:pt idx="27498">
                  <c:v>1.0635034257081455E-2</c:v>
                </c:pt>
                <c:pt idx="27499">
                  <c:v>6.912845219296887E-3</c:v>
                </c:pt>
                <c:pt idx="27500">
                  <c:v>2.1653346653346523E-2</c:v>
                </c:pt>
                <c:pt idx="27501">
                  <c:v>2.6575507825507941E-2</c:v>
                </c:pt>
                <c:pt idx="27502">
                  <c:v>3.5256410256410152E-2</c:v>
                </c:pt>
                <c:pt idx="27503">
                  <c:v>5.2669240871490103E-3</c:v>
                </c:pt>
                <c:pt idx="27504">
                  <c:v>1.9035842206574804E-3</c:v>
                </c:pt>
                <c:pt idx="27505">
                  <c:v>6.1454293737771293E-4</c:v>
                </c:pt>
                <c:pt idx="27506">
                  <c:v>3.5256410256410152E-2</c:v>
                </c:pt>
                <c:pt idx="27507">
                  <c:v>3.2942667089008643E-2</c:v>
                </c:pt>
                <c:pt idx="27508">
                  <c:v>1.0635034257081455E-2</c:v>
                </c:pt>
                <c:pt idx="27509">
                  <c:v>2.3319200484554808E-2</c:v>
                </c:pt>
                <c:pt idx="27510">
                  <c:v>3.5993418346359572E-2</c:v>
                </c:pt>
                <c:pt idx="27511">
                  <c:v>1.3569587628866162E-2</c:v>
                </c:pt>
                <c:pt idx="27512">
                  <c:v>1.0772792022792013E-2</c:v>
                </c:pt>
                <c:pt idx="27513">
                  <c:v>1.0578512396694198E-2</c:v>
                </c:pt>
                <c:pt idx="27514">
                  <c:v>3.0287610619470335E-3</c:v>
                </c:pt>
                <c:pt idx="27515">
                  <c:v>4.8756993006993141E-2</c:v>
                </c:pt>
                <c:pt idx="27516">
                  <c:v>8.3251231527093662E-3</c:v>
                </c:pt>
                <c:pt idx="27517">
                  <c:v>8.3677685950401127E-4</c:v>
                </c:pt>
                <c:pt idx="27518">
                  <c:v>2.582644628099184E-2</c:v>
                </c:pt>
                <c:pt idx="27519">
                  <c:v>2.6209677419354902E-2</c:v>
                </c:pt>
                <c:pt idx="27520">
                  <c:v>9.9255583126550227E-3</c:v>
                </c:pt>
                <c:pt idx="27521">
                  <c:v>1.7790308283266013E-2</c:v>
                </c:pt>
                <c:pt idx="27522">
                  <c:v>3.8406847329705361E-2</c:v>
                </c:pt>
                <c:pt idx="27523">
                  <c:v>1.0447803549131583E-2</c:v>
                </c:pt>
                <c:pt idx="27524">
                  <c:v>3.0048076923070571E-4</c:v>
                </c:pt>
                <c:pt idx="27525">
                  <c:v>2.9343292268891364E-2</c:v>
                </c:pt>
                <c:pt idx="27526">
                  <c:v>2.6209677419354902E-2</c:v>
                </c:pt>
                <c:pt idx="27527">
                  <c:v>8.4075015893197436E-3</c:v>
                </c:pt>
                <c:pt idx="27528">
                  <c:v>6.357279084546009E-5</c:v>
                </c:pt>
                <c:pt idx="27529">
                  <c:v>2.4988869223902949E-3</c:v>
                </c:pt>
                <c:pt idx="27530">
                  <c:v>7.6854722363916472E-3</c:v>
                </c:pt>
                <c:pt idx="27531">
                  <c:v>1.4083477498111698E-2</c:v>
                </c:pt>
                <c:pt idx="27532">
                  <c:v>2.8365451752548534E-3</c:v>
                </c:pt>
                <c:pt idx="27533">
                  <c:v>1.2440191387559946E-2</c:v>
                </c:pt>
                <c:pt idx="27534">
                  <c:v>1.2487512487511664E-3</c:v>
                </c:pt>
                <c:pt idx="27535">
                  <c:v>2.3319200484554808E-2</c:v>
                </c:pt>
                <c:pt idx="27536">
                  <c:v>7.4926386638574293E-3</c:v>
                </c:pt>
                <c:pt idx="27537">
                  <c:v>4.8166119594678422E-4</c:v>
                </c:pt>
                <c:pt idx="27538">
                  <c:v>6.4971319003575331E-3</c:v>
                </c:pt>
                <c:pt idx="27539">
                  <c:v>1.0635034257081455E-2</c:v>
                </c:pt>
                <c:pt idx="27540">
                  <c:v>1.6079158936301841E-2</c:v>
                </c:pt>
                <c:pt idx="27541">
                  <c:v>2.5219844035175125E-2</c:v>
                </c:pt>
                <c:pt idx="27542">
                  <c:v>7.7836570348588981E-3</c:v>
                </c:pt>
                <c:pt idx="27543">
                  <c:v>7.9576117995366414E-4</c:v>
                </c:pt>
                <c:pt idx="27544">
                  <c:v>2.6557760177623855E-5</c:v>
                </c:pt>
                <c:pt idx="27545">
                  <c:v>2.2623721123288688E-2</c:v>
                </c:pt>
                <c:pt idx="27546">
                  <c:v>1.5854184641932809E-2</c:v>
                </c:pt>
                <c:pt idx="27547">
                  <c:v>1.0983192387407043E-2</c:v>
                </c:pt>
                <c:pt idx="27548">
                  <c:v>7.9576117995366414E-4</c:v>
                </c:pt>
                <c:pt idx="27549">
                  <c:v>2.5219844035175125E-2</c:v>
                </c:pt>
                <c:pt idx="27550">
                  <c:v>3.2507739938080565E-2</c:v>
                </c:pt>
                <c:pt idx="27551">
                  <c:v>1.5837611801205397E-3</c:v>
                </c:pt>
                <c:pt idx="27552">
                  <c:v>1.6178285146159802E-3</c:v>
                </c:pt>
                <c:pt idx="27553">
                  <c:v>3.4176349965838262E-4</c:v>
                </c:pt>
                <c:pt idx="27554">
                  <c:v>7.5412205669024455E-3</c:v>
                </c:pt>
                <c:pt idx="27555">
                  <c:v>3.5510321471125507E-4</c:v>
                </c:pt>
                <c:pt idx="27556">
                  <c:v>8.4798462321212465E-5</c:v>
                </c:pt>
                <c:pt idx="27557">
                  <c:v>6.8740783026497582E-3</c:v>
                </c:pt>
                <c:pt idx="27558">
                  <c:v>2.2762368350603926E-2</c:v>
                </c:pt>
                <c:pt idx="27559">
                  <c:v>9.8681805998884634E-4</c:v>
                </c:pt>
                <c:pt idx="27560">
                  <c:v>1.2487512487511664E-3</c:v>
                </c:pt>
                <c:pt idx="27561">
                  <c:v>9.8423743743948438E-4</c:v>
                </c:pt>
                <c:pt idx="27562">
                  <c:v>6.4971319003575331E-3</c:v>
                </c:pt>
                <c:pt idx="27563">
                  <c:v>5.5658782211577253E-2</c:v>
                </c:pt>
                <c:pt idx="27564">
                  <c:v>2.8951162473889847E-2</c:v>
                </c:pt>
                <c:pt idx="27565">
                  <c:v>1.6079158936301841E-2</c:v>
                </c:pt>
                <c:pt idx="27566">
                  <c:v>1.5915781830913204E-4</c:v>
                </c:pt>
                <c:pt idx="27567">
                  <c:v>1.6079158936301841E-2</c:v>
                </c:pt>
                <c:pt idx="27568">
                  <c:v>1.0635034257081455E-2</c:v>
                </c:pt>
                <c:pt idx="27569">
                  <c:v>3.5256410256410152E-2</c:v>
                </c:pt>
                <c:pt idx="27570">
                  <c:v>6.1454293737771293E-4</c:v>
                </c:pt>
                <c:pt idx="27571">
                  <c:v>1.0635034257081455E-2</c:v>
                </c:pt>
                <c:pt idx="27572">
                  <c:v>4.8166119594678422E-4</c:v>
                </c:pt>
                <c:pt idx="27573">
                  <c:v>1.1520011520012045E-3</c:v>
                </c:pt>
                <c:pt idx="27574">
                  <c:v>1.6079158936301841E-2</c:v>
                </c:pt>
                <c:pt idx="27575">
                  <c:v>6.7567093328218279E-3</c:v>
                </c:pt>
                <c:pt idx="27576">
                  <c:v>5.7607323232323872E-3</c:v>
                </c:pt>
                <c:pt idx="27577">
                  <c:v>3.3454803513511747E-4</c:v>
                </c:pt>
                <c:pt idx="27578">
                  <c:v>3.2859412250514988E-3</c:v>
                </c:pt>
                <c:pt idx="27579">
                  <c:v>1.6736735486715161E-4</c:v>
                </c:pt>
                <c:pt idx="27580">
                  <c:v>1.0635034257081455E-2</c:v>
                </c:pt>
                <c:pt idx="27581">
                  <c:v>6.1454293737771293E-4</c:v>
                </c:pt>
                <c:pt idx="27582">
                  <c:v>1.6150418667983044E-2</c:v>
                </c:pt>
                <c:pt idx="27583">
                  <c:v>3.1173826173826382E-3</c:v>
                </c:pt>
                <c:pt idx="27584">
                  <c:v>2.9700029700297624E-5</c:v>
                </c:pt>
                <c:pt idx="27585">
                  <c:v>2.3319200484554808E-2</c:v>
                </c:pt>
                <c:pt idx="27586">
                  <c:v>2.3319200484554808E-2</c:v>
                </c:pt>
                <c:pt idx="27587">
                  <c:v>4.7410216901732843E-5</c:v>
                </c:pt>
                <c:pt idx="27588">
                  <c:v>2.0748482286943332E-3</c:v>
                </c:pt>
                <c:pt idx="27589">
                  <c:v>1.3891002810670417E-2</c:v>
                </c:pt>
                <c:pt idx="27590">
                  <c:v>1.4083477498111698E-2</c:v>
                </c:pt>
                <c:pt idx="27591">
                  <c:v>1.5470477999748978E-4</c:v>
                </c:pt>
                <c:pt idx="27592">
                  <c:v>1.5702314926453187E-2</c:v>
                </c:pt>
                <c:pt idx="27593">
                  <c:v>3.2792837414687263E-3</c:v>
                </c:pt>
                <c:pt idx="27594">
                  <c:v>1.2440191387559946E-2</c:v>
                </c:pt>
                <c:pt idx="27595">
                  <c:v>4.9587612729736627E-3</c:v>
                </c:pt>
                <c:pt idx="27596">
                  <c:v>6.8740783026497582E-3</c:v>
                </c:pt>
                <c:pt idx="27597">
                  <c:v>6.1454293737771293E-4</c:v>
                </c:pt>
                <c:pt idx="27598">
                  <c:v>6.7746494991078095E-3</c:v>
                </c:pt>
                <c:pt idx="27599">
                  <c:v>4.1332073689182854E-2</c:v>
                </c:pt>
                <c:pt idx="27600">
                  <c:v>3.6493690532424993E-3</c:v>
                </c:pt>
                <c:pt idx="27601">
                  <c:v>5.7018117543084584E-2</c:v>
                </c:pt>
                <c:pt idx="27602">
                  <c:v>2.3694243876104845E-2</c:v>
                </c:pt>
                <c:pt idx="27603">
                  <c:v>8.0299709422997106E-2</c:v>
                </c:pt>
                <c:pt idx="27604">
                  <c:v>1.2180309062692309E-4</c:v>
                </c:pt>
                <c:pt idx="27605">
                  <c:v>3.5124692658939215E-2</c:v>
                </c:pt>
                <c:pt idx="27606">
                  <c:v>1.1321181931393752E-2</c:v>
                </c:pt>
                <c:pt idx="27607">
                  <c:v>5.5479452054813666E-4</c:v>
                </c:pt>
                <c:pt idx="27608">
                  <c:v>7.4896679823542919E-3</c:v>
                </c:pt>
                <c:pt idx="27609">
                  <c:v>1.7503143405466343E-2</c:v>
                </c:pt>
                <c:pt idx="27610">
                  <c:v>0.158547925104775</c:v>
                </c:pt>
                <c:pt idx="27611">
                  <c:v>5.5479452054813666E-4</c:v>
                </c:pt>
                <c:pt idx="27612">
                  <c:v>0.12109058851090597</c:v>
                </c:pt>
                <c:pt idx="27613">
                  <c:v>4.9075630252100912E-2</c:v>
                </c:pt>
                <c:pt idx="27614">
                  <c:v>5.407354001441976E-2</c:v>
                </c:pt>
                <c:pt idx="27615">
                  <c:v>2.9022521476666032E-2</c:v>
                </c:pt>
                <c:pt idx="27616">
                  <c:v>1.5871733308710576E-3</c:v>
                </c:pt>
                <c:pt idx="27617">
                  <c:v>2.6399407044568297E-2</c:v>
                </c:pt>
                <c:pt idx="27618">
                  <c:v>2.6399407044568297E-2</c:v>
                </c:pt>
                <c:pt idx="27619">
                  <c:v>1.354024127133354E-2</c:v>
                </c:pt>
                <c:pt idx="27620">
                  <c:v>5.3397142425918795E-3</c:v>
                </c:pt>
                <c:pt idx="27621">
                  <c:v>1.6079158936301841E-2</c:v>
                </c:pt>
                <c:pt idx="27622">
                  <c:v>2.3319200484554808E-2</c:v>
                </c:pt>
                <c:pt idx="27623">
                  <c:v>1.4083477498111698E-2</c:v>
                </c:pt>
                <c:pt idx="27624">
                  <c:v>2.9161154161154178E-2</c:v>
                </c:pt>
                <c:pt idx="27625">
                  <c:v>3.2859412250514988E-3</c:v>
                </c:pt>
                <c:pt idx="27626">
                  <c:v>2.1698342979342849E-4</c:v>
                </c:pt>
                <c:pt idx="27627">
                  <c:v>6.1454293737771293E-4</c:v>
                </c:pt>
                <c:pt idx="27628">
                  <c:v>3.0621945533072848E-3</c:v>
                </c:pt>
                <c:pt idx="27629">
                  <c:v>3.0621945533072848E-3</c:v>
                </c:pt>
                <c:pt idx="27630">
                  <c:v>4.4762082805562334E-3</c:v>
                </c:pt>
                <c:pt idx="27631">
                  <c:v>6.8740783026497582E-3</c:v>
                </c:pt>
                <c:pt idx="27632">
                  <c:v>7.7195531740986605E-5</c:v>
                </c:pt>
                <c:pt idx="27633">
                  <c:v>1.4336917562724075E-2</c:v>
                </c:pt>
                <c:pt idx="27634">
                  <c:v>3.9447731755425089E-3</c:v>
                </c:pt>
                <c:pt idx="27635">
                  <c:v>6.9991251093613586E-3</c:v>
                </c:pt>
                <c:pt idx="27636">
                  <c:v>8.676036786403832E-5</c:v>
                </c:pt>
                <c:pt idx="27637">
                  <c:v>6.5104166666679814E-4</c:v>
                </c:pt>
                <c:pt idx="27638">
                  <c:v>1.4367816091955801E-3</c:v>
                </c:pt>
                <c:pt idx="27639">
                  <c:v>1.1574074074072831E-3</c:v>
                </c:pt>
                <c:pt idx="27640">
                  <c:v>1.4270613107822442E-2</c:v>
                </c:pt>
                <c:pt idx="27641">
                  <c:v>1.6585365853658652E-2</c:v>
                </c:pt>
                <c:pt idx="27642">
                  <c:v>5.0276520864761954E-4</c:v>
                </c:pt>
                <c:pt idx="27643">
                  <c:v>3.6549707602333709E-4</c:v>
                </c:pt>
                <c:pt idx="27644">
                  <c:v>2.3437500000000038E-2</c:v>
                </c:pt>
                <c:pt idx="27645">
                  <c:v>2.4154589371982158E-3</c:v>
                </c:pt>
                <c:pt idx="27646">
                  <c:v>6.5104166666679814E-4</c:v>
                </c:pt>
                <c:pt idx="27647">
                  <c:v>4.3744531933532539E-4</c:v>
                </c:pt>
                <c:pt idx="27648">
                  <c:v>6.5852868241156682E-3</c:v>
                </c:pt>
                <c:pt idx="27649">
                  <c:v>3.7810201162474708E-3</c:v>
                </c:pt>
                <c:pt idx="27650">
                  <c:v>1.0635034257081455E-2</c:v>
                </c:pt>
                <c:pt idx="27651">
                  <c:v>2.12736640727978E-2</c:v>
                </c:pt>
                <c:pt idx="27652">
                  <c:v>6.1454293737771293E-4</c:v>
                </c:pt>
                <c:pt idx="27653">
                  <c:v>6.1454293737771293E-4</c:v>
                </c:pt>
                <c:pt idx="27654">
                  <c:v>1.5345351166258907E-4</c:v>
                </c:pt>
                <c:pt idx="27655">
                  <c:v>1.2487512487511664E-3</c:v>
                </c:pt>
                <c:pt idx="27656">
                  <c:v>3.4177125086216867E-3</c:v>
                </c:pt>
                <c:pt idx="27657">
                  <c:v>4.8166119594678422E-4</c:v>
                </c:pt>
                <c:pt idx="27658">
                  <c:v>3.2056832056834156E-3</c:v>
                </c:pt>
                <c:pt idx="27659">
                  <c:v>4.2337853839450722E-3</c:v>
                </c:pt>
                <c:pt idx="27660">
                  <c:v>3.450236016754861E-2</c:v>
                </c:pt>
                <c:pt idx="27661">
                  <c:v>4.8166119594678422E-4</c:v>
                </c:pt>
                <c:pt idx="27662">
                  <c:v>6.1454293737771293E-4</c:v>
                </c:pt>
                <c:pt idx="27663">
                  <c:v>1.6079158936301841E-2</c:v>
                </c:pt>
                <c:pt idx="27664">
                  <c:v>6.1454293737771293E-4</c:v>
                </c:pt>
                <c:pt idx="27665">
                  <c:v>2.4725274725274828E-2</c:v>
                </c:pt>
                <c:pt idx="27666">
                  <c:v>1.084010840108398E-2</c:v>
                </c:pt>
                <c:pt idx="27667">
                  <c:v>0</c:v>
                </c:pt>
                <c:pt idx="27668">
                  <c:v>0</c:v>
                </c:pt>
                <c:pt idx="27669">
                  <c:v>9.3240093240092147E-3</c:v>
                </c:pt>
                <c:pt idx="27670">
                  <c:v>0</c:v>
                </c:pt>
                <c:pt idx="27671">
                  <c:v>0</c:v>
                </c:pt>
                <c:pt idx="27672">
                  <c:v>6.7750677506769365E-4</c:v>
                </c:pt>
                <c:pt idx="27673">
                  <c:v>9.7402597402599048E-3</c:v>
                </c:pt>
                <c:pt idx="27674">
                  <c:v>4.9586776859504106E-2</c:v>
                </c:pt>
                <c:pt idx="27675">
                  <c:v>0</c:v>
                </c:pt>
                <c:pt idx="27676">
                  <c:v>6.7750677506769365E-4</c:v>
                </c:pt>
                <c:pt idx="27677">
                  <c:v>2.5289778714436183E-2</c:v>
                </c:pt>
                <c:pt idx="27678">
                  <c:v>1.3924410343847437E-2</c:v>
                </c:pt>
                <c:pt idx="27679">
                  <c:v>7.9365079365076828E-3</c:v>
                </c:pt>
                <c:pt idx="27680">
                  <c:v>1.2291052114051933E-4</c:v>
                </c:pt>
                <c:pt idx="27681">
                  <c:v>2.1639286345166591E-3</c:v>
                </c:pt>
                <c:pt idx="27682">
                  <c:v>0</c:v>
                </c:pt>
                <c:pt idx="27683">
                  <c:v>2.4390243902439174E-2</c:v>
                </c:pt>
                <c:pt idx="27684">
                  <c:v>2.8490028490029567E-3</c:v>
                </c:pt>
                <c:pt idx="27685">
                  <c:v>7.0064809949208504E-4</c:v>
                </c:pt>
                <c:pt idx="27686">
                  <c:v>3.9062500000000104E-2</c:v>
                </c:pt>
                <c:pt idx="27687">
                  <c:v>3.3846153846153813E-3</c:v>
                </c:pt>
                <c:pt idx="27688">
                  <c:v>1.6000000000000229E-2</c:v>
                </c:pt>
                <c:pt idx="27689">
                  <c:v>2.582644628099184E-2</c:v>
                </c:pt>
                <c:pt idx="27690">
                  <c:v>2.5961538461538448E-3</c:v>
                </c:pt>
                <c:pt idx="27691">
                  <c:v>5.0526315789473746E-2</c:v>
                </c:pt>
                <c:pt idx="27692">
                  <c:v>1.0578512396694198E-2</c:v>
                </c:pt>
                <c:pt idx="27693">
                  <c:v>2.2710210210210184E-2</c:v>
                </c:pt>
                <c:pt idx="27694">
                  <c:v>5.7000811688311132E-3</c:v>
                </c:pt>
                <c:pt idx="27695">
                  <c:v>1.0578512396694198E-2</c:v>
                </c:pt>
                <c:pt idx="27696">
                  <c:v>2.0702508960573542E-2</c:v>
                </c:pt>
                <c:pt idx="27697">
                  <c:v>2.582644628099184E-2</c:v>
                </c:pt>
                <c:pt idx="27698">
                  <c:v>1.671304347826072E-2</c:v>
                </c:pt>
                <c:pt idx="27699">
                  <c:v>1.0635034257081455E-2</c:v>
                </c:pt>
                <c:pt idx="27700">
                  <c:v>2.3319200484554808E-2</c:v>
                </c:pt>
                <c:pt idx="27701">
                  <c:v>1.7874900329028703E-2</c:v>
                </c:pt>
                <c:pt idx="27702">
                  <c:v>3.1173826173826382E-3</c:v>
                </c:pt>
                <c:pt idx="27703">
                  <c:v>3.3579865512235848E-6</c:v>
                </c:pt>
                <c:pt idx="27704">
                  <c:v>3.5814818093299243E-3</c:v>
                </c:pt>
                <c:pt idx="27705">
                  <c:v>5.7422840317576654E-3</c:v>
                </c:pt>
                <c:pt idx="27706">
                  <c:v>7.2729745048717691E-3</c:v>
                </c:pt>
                <c:pt idx="27707">
                  <c:v>1.0635034257081455E-2</c:v>
                </c:pt>
                <c:pt idx="27708">
                  <c:v>9.8681805998884634E-4</c:v>
                </c:pt>
                <c:pt idx="27709">
                  <c:v>9.3575340072485254E-3</c:v>
                </c:pt>
                <c:pt idx="27710">
                  <c:v>6.8740783026497582E-3</c:v>
                </c:pt>
                <c:pt idx="27711">
                  <c:v>5.2578999948140866E-6</c:v>
                </c:pt>
                <c:pt idx="27712">
                  <c:v>3.1173826173826382E-3</c:v>
                </c:pt>
                <c:pt idx="27713">
                  <c:v>6.034027605676868E-4</c:v>
                </c:pt>
                <c:pt idx="27714">
                  <c:v>1.354024127133354E-2</c:v>
                </c:pt>
                <c:pt idx="27715">
                  <c:v>1.133317901610611E-2</c:v>
                </c:pt>
                <c:pt idx="27716">
                  <c:v>2.3319200484554808E-2</c:v>
                </c:pt>
                <c:pt idx="27717">
                  <c:v>1.0686518450493446E-3</c:v>
                </c:pt>
                <c:pt idx="27718">
                  <c:v>6.1454293737771293E-4</c:v>
                </c:pt>
                <c:pt idx="27719">
                  <c:v>3.9335664335666265E-3</c:v>
                </c:pt>
                <c:pt idx="27720">
                  <c:v>6.1454293737771293E-4</c:v>
                </c:pt>
                <c:pt idx="27721">
                  <c:v>1.0635034257081455E-2</c:v>
                </c:pt>
                <c:pt idx="27722">
                  <c:v>4.0024078485617178E-3</c:v>
                </c:pt>
                <c:pt idx="27723">
                  <c:v>2.1698342979342849E-4</c:v>
                </c:pt>
                <c:pt idx="27724">
                  <c:v>1.6112919338532523E-6</c:v>
                </c:pt>
                <c:pt idx="27725">
                  <c:v>2.6610187900511658E-3</c:v>
                </c:pt>
                <c:pt idx="27726">
                  <c:v>6.5104166666679814E-4</c:v>
                </c:pt>
                <c:pt idx="27727">
                  <c:v>5.8356676003951914E-5</c:v>
                </c:pt>
                <c:pt idx="27728">
                  <c:v>4.4773391812864905E-3</c:v>
                </c:pt>
                <c:pt idx="27729">
                  <c:v>1.7412935323383078E-2</c:v>
                </c:pt>
                <c:pt idx="27730">
                  <c:v>2.2038567493112875E-2</c:v>
                </c:pt>
                <c:pt idx="27731">
                  <c:v>4.8465913642553801E-3</c:v>
                </c:pt>
                <c:pt idx="27732">
                  <c:v>1.8939393939394035E-3</c:v>
                </c:pt>
                <c:pt idx="27733">
                  <c:v>7.8201368523949689E-3</c:v>
                </c:pt>
                <c:pt idx="27734">
                  <c:v>3.4722222222222398E-3</c:v>
                </c:pt>
                <c:pt idx="27735">
                  <c:v>2.3437500000000038E-2</c:v>
                </c:pt>
                <c:pt idx="27736">
                  <c:v>4.9586776859504245E-2</c:v>
                </c:pt>
                <c:pt idx="27737">
                  <c:v>4.3572984749454336E-3</c:v>
                </c:pt>
                <c:pt idx="27738">
                  <c:v>8.7320680744897711E-3</c:v>
                </c:pt>
                <c:pt idx="27739">
                  <c:v>4.6296296296296528E-3</c:v>
                </c:pt>
                <c:pt idx="27740">
                  <c:v>1.3774104683197297E-3</c:v>
                </c:pt>
                <c:pt idx="27741">
                  <c:v>6.6666666666668883E-3</c:v>
                </c:pt>
                <c:pt idx="27742">
                  <c:v>1.0416666666666938E-2</c:v>
                </c:pt>
                <c:pt idx="27743">
                  <c:v>1.0957703265405497E-4</c:v>
                </c:pt>
                <c:pt idx="27744">
                  <c:v>1.0416666666666938E-2</c:v>
                </c:pt>
                <c:pt idx="27745">
                  <c:v>1.1486331265787945E-4</c:v>
                </c:pt>
                <c:pt idx="27746">
                  <c:v>1.6203703703703606E-2</c:v>
                </c:pt>
                <c:pt idx="27747">
                  <c:v>3.67965367965368E-2</c:v>
                </c:pt>
                <c:pt idx="27748">
                  <c:v>1.6203703703703606E-2</c:v>
                </c:pt>
                <c:pt idx="27749">
                  <c:v>4.3315382814327801E-3</c:v>
                </c:pt>
                <c:pt idx="27750">
                  <c:v>1.8231540565177165E-3</c:v>
                </c:pt>
                <c:pt idx="27751">
                  <c:v>1.5748031496063172E-2</c:v>
                </c:pt>
                <c:pt idx="27752">
                  <c:v>4.3744531933532539E-4</c:v>
                </c:pt>
                <c:pt idx="27753">
                  <c:v>2.1135265700484023E-3</c:v>
                </c:pt>
                <c:pt idx="27754">
                  <c:v>1.8231540565177165E-3</c:v>
                </c:pt>
                <c:pt idx="27755">
                  <c:v>3.5433070866141662E-2</c:v>
                </c:pt>
                <c:pt idx="27756">
                  <c:v>8.9605734767043196E-4</c:v>
                </c:pt>
                <c:pt idx="27757">
                  <c:v>3.5433070866141662E-2</c:v>
                </c:pt>
                <c:pt idx="27758">
                  <c:v>3.7858422939068027E-2</c:v>
                </c:pt>
                <c:pt idx="27759">
                  <c:v>2.3437500000000038E-2</c:v>
                </c:pt>
                <c:pt idx="27760">
                  <c:v>1.3054830287208905E-3</c:v>
                </c:pt>
                <c:pt idx="27761">
                  <c:v>7.1268580737127987E-4</c:v>
                </c:pt>
                <c:pt idx="27762">
                  <c:v>9.6618357487924557E-3</c:v>
                </c:pt>
                <c:pt idx="27763">
                  <c:v>2.7322404371585415E-3</c:v>
                </c:pt>
                <c:pt idx="27764">
                  <c:v>3.1610557926353786E-4</c:v>
                </c:pt>
                <c:pt idx="27765">
                  <c:v>8.900394477317565E-2</c:v>
                </c:pt>
                <c:pt idx="27766">
                  <c:v>1.3227513227514738E-3</c:v>
                </c:pt>
                <c:pt idx="27767">
                  <c:v>2.976190476190496E-3</c:v>
                </c:pt>
                <c:pt idx="27768">
                  <c:v>3.9531941808906197E-5</c:v>
                </c:pt>
                <c:pt idx="27769">
                  <c:v>1.0976702508960743E-2</c:v>
                </c:pt>
                <c:pt idx="27770">
                  <c:v>3.7230081906178991E-4</c:v>
                </c:pt>
                <c:pt idx="27771">
                  <c:v>2.6595744680851761E-3</c:v>
                </c:pt>
                <c:pt idx="27772">
                  <c:v>1.0976702508960743E-2</c:v>
                </c:pt>
                <c:pt idx="27773">
                  <c:v>4.3744531933532539E-4</c:v>
                </c:pt>
                <c:pt idx="27774">
                  <c:v>4.3744531933532539E-4</c:v>
                </c:pt>
                <c:pt idx="27775">
                  <c:v>6.6666666666668883E-3</c:v>
                </c:pt>
                <c:pt idx="27776">
                  <c:v>6.5104166666679814E-4</c:v>
                </c:pt>
                <c:pt idx="27777">
                  <c:v>4.3744531933532539E-4</c:v>
                </c:pt>
                <c:pt idx="27778">
                  <c:v>1.5679442508710839E-2</c:v>
                </c:pt>
                <c:pt idx="27779">
                  <c:v>1.5679442508710839E-2</c:v>
                </c:pt>
                <c:pt idx="27780">
                  <c:v>1.5679442508710839E-2</c:v>
                </c:pt>
                <c:pt idx="27781">
                  <c:v>1.1437908496732143E-2</c:v>
                </c:pt>
                <c:pt idx="27782">
                  <c:v>1.1437908496732143E-2</c:v>
                </c:pt>
                <c:pt idx="27783">
                  <c:v>5.4127112238501875E-4</c:v>
                </c:pt>
                <c:pt idx="27784">
                  <c:v>6.1454293737771293E-4</c:v>
                </c:pt>
                <c:pt idx="27785">
                  <c:v>1.6150418667983044E-2</c:v>
                </c:pt>
                <c:pt idx="27786">
                  <c:v>3.5256410256410152E-2</c:v>
                </c:pt>
                <c:pt idx="27787">
                  <c:v>1.0635034257081455E-2</c:v>
                </c:pt>
                <c:pt idx="27788">
                  <c:v>1.1354597145481728E-2</c:v>
                </c:pt>
                <c:pt idx="27789">
                  <c:v>2.3319200484554808E-2</c:v>
                </c:pt>
                <c:pt idx="27790">
                  <c:v>2.3437500000000038E-2</c:v>
                </c:pt>
                <c:pt idx="27791">
                  <c:v>3.5433070866141662E-2</c:v>
                </c:pt>
                <c:pt idx="27792">
                  <c:v>2.3437500000000038E-2</c:v>
                </c:pt>
                <c:pt idx="27793">
                  <c:v>2.3437500000000038E-2</c:v>
                </c:pt>
                <c:pt idx="27794">
                  <c:v>5.9999999999999928E-2</c:v>
                </c:pt>
                <c:pt idx="27795">
                  <c:v>1.0416666666666938E-2</c:v>
                </c:pt>
                <c:pt idx="27796">
                  <c:v>1.3227513227514738E-3</c:v>
                </c:pt>
                <c:pt idx="27797">
                  <c:v>2.016129032257999E-3</c:v>
                </c:pt>
                <c:pt idx="27798">
                  <c:v>1.0416666666666938E-2</c:v>
                </c:pt>
                <c:pt idx="27799">
                  <c:v>1.0416666666666938E-2</c:v>
                </c:pt>
                <c:pt idx="27800">
                  <c:v>2.9605263157894548E-2</c:v>
                </c:pt>
                <c:pt idx="27801">
                  <c:v>0.10416666666666684</c:v>
                </c:pt>
                <c:pt idx="27802">
                  <c:v>6.5104166666679814E-4</c:v>
                </c:pt>
                <c:pt idx="27803">
                  <c:v>2.6666666666666613E-2</c:v>
                </c:pt>
                <c:pt idx="27804">
                  <c:v>1.7532325224631831E-3</c:v>
                </c:pt>
                <c:pt idx="27805">
                  <c:v>5.8962264150941486E-4</c:v>
                </c:pt>
                <c:pt idx="27806">
                  <c:v>1.6203703703703606E-2</c:v>
                </c:pt>
                <c:pt idx="27807">
                  <c:v>5.1362683438155192E-2</c:v>
                </c:pt>
                <c:pt idx="27808">
                  <c:v>1.1379800853485028E-2</c:v>
                </c:pt>
                <c:pt idx="27809">
                  <c:v>6.6666666666668883E-3</c:v>
                </c:pt>
                <c:pt idx="27810">
                  <c:v>6.8181818181818107E-2</c:v>
                </c:pt>
                <c:pt idx="27811">
                  <c:v>5.092946269416095E-4</c:v>
                </c:pt>
                <c:pt idx="27812">
                  <c:v>2.7322404371585415E-3</c:v>
                </c:pt>
                <c:pt idx="27813">
                  <c:v>8.7020243656670828E-4</c:v>
                </c:pt>
                <c:pt idx="27814">
                  <c:v>1.3227513227514738E-3</c:v>
                </c:pt>
                <c:pt idx="27815">
                  <c:v>1.3888888888888959E-2</c:v>
                </c:pt>
                <c:pt idx="27816">
                  <c:v>0</c:v>
                </c:pt>
                <c:pt idx="27817">
                  <c:v>4.3744531933532539E-4</c:v>
                </c:pt>
                <c:pt idx="27818">
                  <c:v>2.5085183879685342E-2</c:v>
                </c:pt>
                <c:pt idx="27819">
                  <c:v>6.5104166666679814E-4</c:v>
                </c:pt>
                <c:pt idx="27820">
                  <c:v>2.1164021164021368E-2</c:v>
                </c:pt>
                <c:pt idx="27821">
                  <c:v>4.7506464618756209E-4</c:v>
                </c:pt>
                <c:pt idx="27822">
                  <c:v>3.6470674556416641E-3</c:v>
                </c:pt>
                <c:pt idx="27823">
                  <c:v>2.8690263984381421E-3</c:v>
                </c:pt>
                <c:pt idx="27824">
                  <c:v>1.0077874002913E-2</c:v>
                </c:pt>
                <c:pt idx="27825">
                  <c:v>1.2184508268059195E-2</c:v>
                </c:pt>
                <c:pt idx="27826">
                  <c:v>2.3437500000000038E-2</c:v>
                </c:pt>
                <c:pt idx="27827">
                  <c:v>2.1164021164021368E-2</c:v>
                </c:pt>
                <c:pt idx="27828">
                  <c:v>1.4848657909766035E-2</c:v>
                </c:pt>
                <c:pt idx="27829">
                  <c:v>1.0416666666666938E-2</c:v>
                </c:pt>
                <c:pt idx="27830">
                  <c:v>0</c:v>
                </c:pt>
                <c:pt idx="27831">
                  <c:v>4.3744531933532539E-4</c:v>
                </c:pt>
                <c:pt idx="27832">
                  <c:v>1.5748031496063096E-2</c:v>
                </c:pt>
                <c:pt idx="27833">
                  <c:v>4.37982625482626E-2</c:v>
                </c:pt>
                <c:pt idx="27834">
                  <c:v>2.5864707682889666E-2</c:v>
                </c:pt>
                <c:pt idx="27835">
                  <c:v>1.0416666666666938E-2</c:v>
                </c:pt>
                <c:pt idx="27836">
                  <c:v>3.3469945355191169E-2</c:v>
                </c:pt>
                <c:pt idx="27837">
                  <c:v>5.1041666666666576E-2</c:v>
                </c:pt>
                <c:pt idx="27838">
                  <c:v>1.0736842105263183E-2</c:v>
                </c:pt>
                <c:pt idx="27839">
                  <c:v>4.3744531933532539E-4</c:v>
                </c:pt>
                <c:pt idx="27840">
                  <c:v>2.3437500000000038E-2</c:v>
                </c:pt>
                <c:pt idx="27841">
                  <c:v>1.8673780487804988E-2</c:v>
                </c:pt>
                <c:pt idx="27842">
                  <c:v>4.0738161559888728E-2</c:v>
                </c:pt>
                <c:pt idx="27843">
                  <c:v>2.7322404371585415E-3</c:v>
                </c:pt>
                <c:pt idx="27844">
                  <c:v>1.9855593857976994E-3</c:v>
                </c:pt>
                <c:pt idx="27845">
                  <c:v>3.0892088202475219E-4</c:v>
                </c:pt>
                <c:pt idx="27846">
                  <c:v>1.5259883876856127E-4</c:v>
                </c:pt>
                <c:pt idx="27847">
                  <c:v>1.1224630045355338E-3</c:v>
                </c:pt>
                <c:pt idx="27848">
                  <c:v>1.8877696351346221E-3</c:v>
                </c:pt>
                <c:pt idx="27849">
                  <c:v>1.7138733537794106E-3</c:v>
                </c:pt>
                <c:pt idx="27850">
                  <c:v>3.1616563744083455E-2</c:v>
                </c:pt>
                <c:pt idx="27851">
                  <c:v>5.9781529294935928E-3</c:v>
                </c:pt>
                <c:pt idx="27852">
                  <c:v>1.4492753623188318E-2</c:v>
                </c:pt>
                <c:pt idx="27853">
                  <c:v>5.6899004268223055E-6</c:v>
                </c:pt>
                <c:pt idx="27854">
                  <c:v>2.4516129032258076E-2</c:v>
                </c:pt>
                <c:pt idx="27855">
                  <c:v>1.7313019390566764E-4</c:v>
                </c:pt>
                <c:pt idx="27856">
                  <c:v>3.0340557275541635E-3</c:v>
                </c:pt>
                <c:pt idx="27857">
                  <c:v>1.4581535806730958E-3</c:v>
                </c:pt>
                <c:pt idx="27858">
                  <c:v>2.2236842105262801E-3</c:v>
                </c:pt>
                <c:pt idx="27859">
                  <c:v>2.0928858162354923E-2</c:v>
                </c:pt>
                <c:pt idx="27860">
                  <c:v>6.154358227585038E-3</c:v>
                </c:pt>
                <c:pt idx="27861">
                  <c:v>7.1731748726660367E-4</c:v>
                </c:pt>
                <c:pt idx="27862">
                  <c:v>1.0053827751195811E-3</c:v>
                </c:pt>
                <c:pt idx="27863">
                  <c:v>6.4688995215311778E-3</c:v>
                </c:pt>
                <c:pt idx="27864">
                  <c:v>1.2548640895277395E-3</c:v>
                </c:pt>
                <c:pt idx="27865">
                  <c:v>2.0543293718165555E-3</c:v>
                </c:pt>
                <c:pt idx="27866">
                  <c:v>7.2874493927142889E-4</c:v>
                </c:pt>
                <c:pt idx="27867">
                  <c:v>7.1731748726660367E-4</c:v>
                </c:pt>
                <c:pt idx="27868">
                  <c:v>4.4019138755972947E-4</c:v>
                </c:pt>
                <c:pt idx="27869">
                  <c:v>1.5851393188854451E-2</c:v>
                </c:pt>
                <c:pt idx="27870">
                  <c:v>7.1265767725098997E-3</c:v>
                </c:pt>
                <c:pt idx="27871">
                  <c:v>9.4806094182825987E-3</c:v>
                </c:pt>
                <c:pt idx="27872">
                  <c:v>1.0611205432937245E-2</c:v>
                </c:pt>
                <c:pt idx="27873">
                  <c:v>2.1570319240724892E-2</c:v>
                </c:pt>
                <c:pt idx="27874">
                  <c:v>7.4197689345314359E-3</c:v>
                </c:pt>
                <c:pt idx="27875">
                  <c:v>1.9357336430511073E-4</c:v>
                </c:pt>
                <c:pt idx="27876">
                  <c:v>1.9357336430511073E-4</c:v>
                </c:pt>
                <c:pt idx="27877">
                  <c:v>3.6458333333333426E-2</c:v>
                </c:pt>
                <c:pt idx="27878">
                  <c:v>3.8517547691859659E-2</c:v>
                </c:pt>
                <c:pt idx="27879">
                  <c:v>6.238859180035747E-3</c:v>
                </c:pt>
                <c:pt idx="27880">
                  <c:v>6.6666666666668883E-3</c:v>
                </c:pt>
                <c:pt idx="27881">
                  <c:v>6.6666666666667001E-3</c:v>
                </c:pt>
                <c:pt idx="27882">
                  <c:v>1.0416666666666938E-2</c:v>
                </c:pt>
                <c:pt idx="27883">
                  <c:v>6.5104166666679814E-4</c:v>
                </c:pt>
                <c:pt idx="27884">
                  <c:v>2.3437500000000038E-2</c:v>
                </c:pt>
                <c:pt idx="27885">
                  <c:v>2.976190476190496E-3</c:v>
                </c:pt>
                <c:pt idx="27886">
                  <c:v>7.7224810002451388E-3</c:v>
                </c:pt>
                <c:pt idx="27887">
                  <c:v>1.3227513227514738E-3</c:v>
                </c:pt>
                <c:pt idx="27888">
                  <c:v>1.6203703703703606E-2</c:v>
                </c:pt>
                <c:pt idx="27889">
                  <c:v>1.5679442508710839E-2</c:v>
                </c:pt>
                <c:pt idx="27890">
                  <c:v>1.0416666666666938E-2</c:v>
                </c:pt>
                <c:pt idx="27891">
                  <c:v>1.7324888226527533E-2</c:v>
                </c:pt>
                <c:pt idx="27892">
                  <c:v>6.9991251093613586E-3</c:v>
                </c:pt>
                <c:pt idx="27893">
                  <c:v>1.0416666666666938E-2</c:v>
                </c:pt>
                <c:pt idx="27894">
                  <c:v>2.3437500000000038E-2</c:v>
                </c:pt>
                <c:pt idx="27895">
                  <c:v>1.587301587301774E-3</c:v>
                </c:pt>
                <c:pt idx="27896">
                  <c:v>2.2222222222222334E-2</c:v>
                </c:pt>
                <c:pt idx="27897">
                  <c:v>1.5748031496063096E-2</c:v>
                </c:pt>
                <c:pt idx="27898">
                  <c:v>6.5104166666679814E-4</c:v>
                </c:pt>
                <c:pt idx="27899">
                  <c:v>1.0416666666666938E-2</c:v>
                </c:pt>
                <c:pt idx="27900">
                  <c:v>1.6203703703703606E-2</c:v>
                </c:pt>
                <c:pt idx="27901">
                  <c:v>1.7076502732243888E-4</c:v>
                </c:pt>
                <c:pt idx="27902">
                  <c:v>3.5433070866141662E-2</c:v>
                </c:pt>
                <c:pt idx="27903">
                  <c:v>6.5104166666679814E-4</c:v>
                </c:pt>
                <c:pt idx="27904">
                  <c:v>1.1459129106187558E-3</c:v>
                </c:pt>
                <c:pt idx="27905">
                  <c:v>7.1250445315280909E-4</c:v>
                </c:pt>
                <c:pt idx="27906">
                  <c:v>4.3744531933532539E-4</c:v>
                </c:pt>
                <c:pt idx="27907">
                  <c:v>1.7485227162646541E-2</c:v>
                </c:pt>
                <c:pt idx="27908">
                  <c:v>3.1249999999999962E-2</c:v>
                </c:pt>
                <c:pt idx="27909">
                  <c:v>6.5104166666679814E-4</c:v>
                </c:pt>
                <c:pt idx="27910">
                  <c:v>3.5433070866141621E-2</c:v>
                </c:pt>
                <c:pt idx="27911">
                  <c:v>2.640716374269006E-2</c:v>
                </c:pt>
                <c:pt idx="27912">
                  <c:v>2.640716374269006E-2</c:v>
                </c:pt>
                <c:pt idx="27913">
                  <c:v>1.9072263753114962E-2</c:v>
                </c:pt>
                <c:pt idx="27914">
                  <c:v>1.6203703703703606E-2</c:v>
                </c:pt>
                <c:pt idx="27915">
                  <c:v>6.6666666666667001E-3</c:v>
                </c:pt>
                <c:pt idx="27916">
                  <c:v>1.3258820951128777E-2</c:v>
                </c:pt>
                <c:pt idx="27917">
                  <c:v>1.7005032101336127E-2</c:v>
                </c:pt>
                <c:pt idx="27918">
                  <c:v>1.4336917562724075E-2</c:v>
                </c:pt>
                <c:pt idx="27919">
                  <c:v>8.9605734767043196E-4</c:v>
                </c:pt>
                <c:pt idx="27920">
                  <c:v>2.3422377080913635E-2</c:v>
                </c:pt>
                <c:pt idx="27921">
                  <c:v>9.7949188858280165E-3</c:v>
                </c:pt>
                <c:pt idx="27922">
                  <c:v>7.1590052750566393E-3</c:v>
                </c:pt>
                <c:pt idx="27923">
                  <c:v>1.5748031496063096E-2</c:v>
                </c:pt>
                <c:pt idx="27924">
                  <c:v>1.0416666666666938E-2</c:v>
                </c:pt>
                <c:pt idx="27925">
                  <c:v>8.7865773309443312E-3</c:v>
                </c:pt>
                <c:pt idx="27926">
                  <c:v>1.0635034257081455E-2</c:v>
                </c:pt>
                <c:pt idx="27927">
                  <c:v>1.9035842206574804E-3</c:v>
                </c:pt>
                <c:pt idx="27928">
                  <c:v>6.912845219296887E-3</c:v>
                </c:pt>
                <c:pt idx="27929">
                  <c:v>3.5939756550442698E-3</c:v>
                </c:pt>
                <c:pt idx="27930">
                  <c:v>4.6658259773013834E-2</c:v>
                </c:pt>
                <c:pt idx="27931">
                  <c:v>4.6658259773013834E-2</c:v>
                </c:pt>
                <c:pt idx="27932">
                  <c:v>3.9752105430055431E-4</c:v>
                </c:pt>
                <c:pt idx="27933">
                  <c:v>2.5573443755261934E-2</c:v>
                </c:pt>
                <c:pt idx="27934">
                  <c:v>1.5722453222450658E-3</c:v>
                </c:pt>
                <c:pt idx="27935">
                  <c:v>1.1827922597153134E-2</c:v>
                </c:pt>
                <c:pt idx="27936">
                  <c:v>1.8162385699217166E-2</c:v>
                </c:pt>
                <c:pt idx="27937">
                  <c:v>1.5722453222450658E-3</c:v>
                </c:pt>
                <c:pt idx="27938">
                  <c:v>1.9827374387547073E-2</c:v>
                </c:pt>
                <c:pt idx="27939">
                  <c:v>2.0606146785391945E-2</c:v>
                </c:pt>
                <c:pt idx="27940">
                  <c:v>4.5173489139005299E-3</c:v>
                </c:pt>
                <c:pt idx="27941">
                  <c:v>5.0717591040167116E-4</c:v>
                </c:pt>
                <c:pt idx="27942">
                  <c:v>5.2335940695366345E-3</c:v>
                </c:pt>
                <c:pt idx="27943">
                  <c:v>1.2487006237005969E-2</c:v>
                </c:pt>
                <c:pt idx="27944">
                  <c:v>1.1496060838165782E-2</c:v>
                </c:pt>
                <c:pt idx="27945">
                  <c:v>2.2460647460646604E-3</c:v>
                </c:pt>
                <c:pt idx="27946">
                  <c:v>1.1317181614211285E-2</c:v>
                </c:pt>
                <c:pt idx="27947">
                  <c:v>2.2952853598014817E-2</c:v>
                </c:pt>
                <c:pt idx="27948">
                  <c:v>4.0307613013214914E-2</c:v>
                </c:pt>
                <c:pt idx="27949">
                  <c:v>1.133317901610611E-2</c:v>
                </c:pt>
                <c:pt idx="27950">
                  <c:v>4.9463853337945339E-3</c:v>
                </c:pt>
                <c:pt idx="27951">
                  <c:v>4.8166119594678422E-4</c:v>
                </c:pt>
                <c:pt idx="27952">
                  <c:v>6.8740783026497582E-3</c:v>
                </c:pt>
                <c:pt idx="27953">
                  <c:v>2.3091954883523971E-2</c:v>
                </c:pt>
                <c:pt idx="27954">
                  <c:v>4.8166119594678422E-4</c:v>
                </c:pt>
                <c:pt idx="27955">
                  <c:v>6.1897313213102809E-2</c:v>
                </c:pt>
                <c:pt idx="27956">
                  <c:v>6.1897313213102809E-2</c:v>
                </c:pt>
                <c:pt idx="27957">
                  <c:v>1.8849773375281128E-3</c:v>
                </c:pt>
                <c:pt idx="27958">
                  <c:v>5.0942699630150429E-3</c:v>
                </c:pt>
                <c:pt idx="27959">
                  <c:v>6.8268153306870194E-2</c:v>
                </c:pt>
                <c:pt idx="27960">
                  <c:v>6.1897313213102809E-2</c:v>
                </c:pt>
                <c:pt idx="27961">
                  <c:v>1.452455785505905E-2</c:v>
                </c:pt>
                <c:pt idx="27962">
                  <c:v>7.4926386638574293E-3</c:v>
                </c:pt>
                <c:pt idx="27963">
                  <c:v>6.5733768588668697E-3</c:v>
                </c:pt>
                <c:pt idx="27964">
                  <c:v>3.5826757260662891E-3</c:v>
                </c:pt>
                <c:pt idx="27965">
                  <c:v>1.0718345693715268E-2</c:v>
                </c:pt>
                <c:pt idx="27966">
                  <c:v>1.133317901610611E-2</c:v>
                </c:pt>
                <c:pt idx="27967">
                  <c:v>1.9035842206574804E-3</c:v>
                </c:pt>
                <c:pt idx="27968">
                  <c:v>4.8725904637236276E-3</c:v>
                </c:pt>
                <c:pt idx="27969">
                  <c:v>2.3319200484554808E-2</c:v>
                </c:pt>
                <c:pt idx="27970">
                  <c:v>2.8489235222981489E-2</c:v>
                </c:pt>
                <c:pt idx="27971">
                  <c:v>1.4406601801559704E-2</c:v>
                </c:pt>
                <c:pt idx="27972">
                  <c:v>2.8022875816993572E-3</c:v>
                </c:pt>
                <c:pt idx="27973">
                  <c:v>8.3430390032504017E-3</c:v>
                </c:pt>
                <c:pt idx="27974">
                  <c:v>2.2710210210210184E-2</c:v>
                </c:pt>
                <c:pt idx="27975">
                  <c:v>8.9358108108109676E-3</c:v>
                </c:pt>
                <c:pt idx="27976">
                  <c:v>1.0578512396694198E-2</c:v>
                </c:pt>
                <c:pt idx="27977">
                  <c:v>5.5555555555432325E-5</c:v>
                </c:pt>
                <c:pt idx="27978">
                  <c:v>7.5700934579439345E-3</c:v>
                </c:pt>
                <c:pt idx="27979">
                  <c:v>3.69825487012986E-2</c:v>
                </c:pt>
                <c:pt idx="27980">
                  <c:v>1.8904320987653681E-3</c:v>
                </c:pt>
                <c:pt idx="27981">
                  <c:v>1.8904320987653681E-3</c:v>
                </c:pt>
                <c:pt idx="27982">
                  <c:v>1.4718816631127743E-3</c:v>
                </c:pt>
                <c:pt idx="27983">
                  <c:v>1.6949152542493444E-5</c:v>
                </c:pt>
                <c:pt idx="27984">
                  <c:v>1.701680672268882E-3</c:v>
                </c:pt>
                <c:pt idx="27985">
                  <c:v>1.4394865525671455E-3</c:v>
                </c:pt>
                <c:pt idx="27986">
                  <c:v>1.6467236467236513E-2</c:v>
                </c:pt>
                <c:pt idx="27987">
                  <c:v>6.2950039651070641E-2</c:v>
                </c:pt>
                <c:pt idx="27988">
                  <c:v>1.9499566724436944E-2</c:v>
                </c:pt>
                <c:pt idx="27989">
                  <c:v>1.0578512396694198E-2</c:v>
                </c:pt>
                <c:pt idx="27990">
                  <c:v>6.4449152542373159E-3</c:v>
                </c:pt>
                <c:pt idx="27991">
                  <c:v>3.9062500000000104E-2</c:v>
                </c:pt>
                <c:pt idx="27992">
                  <c:v>6.4449152542373159E-3</c:v>
                </c:pt>
                <c:pt idx="27993">
                  <c:v>7.866847826086782E-3</c:v>
                </c:pt>
                <c:pt idx="27994">
                  <c:v>7.5700934579439345E-3</c:v>
                </c:pt>
                <c:pt idx="27995">
                  <c:v>2.582644628099184E-2</c:v>
                </c:pt>
                <c:pt idx="27996">
                  <c:v>4.9802371541499395E-3</c:v>
                </c:pt>
                <c:pt idx="27997">
                  <c:v>1.9035842206574804E-3</c:v>
                </c:pt>
                <c:pt idx="27998">
                  <c:v>2.5800645635357059E-3</c:v>
                </c:pt>
                <c:pt idx="27999">
                  <c:v>6.385659794750653E-4</c:v>
                </c:pt>
                <c:pt idx="28000">
                  <c:v>6.385659794750653E-4</c:v>
                </c:pt>
                <c:pt idx="28001">
                  <c:v>2.3091954883523971E-2</c:v>
                </c:pt>
                <c:pt idx="28002">
                  <c:v>1.0635034257081455E-2</c:v>
                </c:pt>
                <c:pt idx="28003">
                  <c:v>1.1825295916205094E-2</c:v>
                </c:pt>
                <c:pt idx="28004">
                  <c:v>1.2487512487511664E-3</c:v>
                </c:pt>
                <c:pt idx="28005">
                  <c:v>6.1454293737771293E-4</c:v>
                </c:pt>
                <c:pt idx="28006">
                  <c:v>1.1393732671822724E-2</c:v>
                </c:pt>
                <c:pt idx="28007">
                  <c:v>2.6712714297995988E-4</c:v>
                </c:pt>
                <c:pt idx="28008">
                  <c:v>1.8971013578101419E-2</c:v>
                </c:pt>
                <c:pt idx="28009">
                  <c:v>6.1454293737771293E-4</c:v>
                </c:pt>
                <c:pt idx="28010">
                  <c:v>1.0635034257081455E-2</c:v>
                </c:pt>
                <c:pt idx="28011">
                  <c:v>1.3696581472167358E-4</c:v>
                </c:pt>
                <c:pt idx="28012">
                  <c:v>1.6004495504495335E-2</c:v>
                </c:pt>
                <c:pt idx="28013">
                  <c:v>1.6295517669144211E-2</c:v>
                </c:pt>
                <c:pt idx="28014">
                  <c:v>1.0253613874567633E-3</c:v>
                </c:pt>
                <c:pt idx="28015">
                  <c:v>2.4925224327014041E-4</c:v>
                </c:pt>
                <c:pt idx="28016">
                  <c:v>3.8891589693393329E-6</c:v>
                </c:pt>
                <c:pt idx="28017">
                  <c:v>6.7147175075559493E-4</c:v>
                </c:pt>
                <c:pt idx="28018">
                  <c:v>9.0468996214890629E-2</c:v>
                </c:pt>
                <c:pt idx="28019">
                  <c:v>1.6611106584831403E-2</c:v>
                </c:pt>
                <c:pt idx="28020">
                  <c:v>2.384313725490185E-2</c:v>
                </c:pt>
                <c:pt idx="28021">
                  <c:v>1.0736842105263183E-2</c:v>
                </c:pt>
                <c:pt idx="28022">
                  <c:v>2.384313725490185E-2</c:v>
                </c:pt>
                <c:pt idx="28023">
                  <c:v>4.6883495899780348E-4</c:v>
                </c:pt>
                <c:pt idx="28024">
                  <c:v>5.53228618536149E-3</c:v>
                </c:pt>
                <c:pt idx="28025">
                  <c:v>1.0531496787780981E-2</c:v>
                </c:pt>
                <c:pt idx="28026">
                  <c:v>1.0736842105263183E-2</c:v>
                </c:pt>
                <c:pt idx="28027">
                  <c:v>1.0736842105263183E-2</c:v>
                </c:pt>
                <c:pt idx="28028">
                  <c:v>6.4499484004128737E-4</c:v>
                </c:pt>
                <c:pt idx="28029">
                  <c:v>3.64145658263305E-2</c:v>
                </c:pt>
                <c:pt idx="28030">
                  <c:v>1.766402307137695E-2</c:v>
                </c:pt>
                <c:pt idx="28031">
                  <c:v>3.1610557926353786E-4</c:v>
                </c:pt>
                <c:pt idx="28032">
                  <c:v>2.1164021164021368E-2</c:v>
                </c:pt>
                <c:pt idx="28033">
                  <c:v>1.0416666666666938E-2</c:v>
                </c:pt>
                <c:pt idx="28034">
                  <c:v>6.5104166666679814E-4</c:v>
                </c:pt>
                <c:pt idx="28035">
                  <c:v>1.0635034257081455E-2</c:v>
                </c:pt>
                <c:pt idx="28036">
                  <c:v>1.6774193548387228E-2</c:v>
                </c:pt>
                <c:pt idx="28037">
                  <c:v>2.1201167253798871E-2</c:v>
                </c:pt>
                <c:pt idx="28038">
                  <c:v>1.0635034257081455E-2</c:v>
                </c:pt>
                <c:pt idx="28039">
                  <c:v>2.3319200484554808E-2</c:v>
                </c:pt>
                <c:pt idx="28040">
                  <c:v>6.1454293737771293E-4</c:v>
                </c:pt>
                <c:pt idx="28041">
                  <c:v>7.2448384948384662E-3</c:v>
                </c:pt>
                <c:pt idx="28042">
                  <c:v>1.5470477999748978E-4</c:v>
                </c:pt>
                <c:pt idx="28043">
                  <c:v>9.5862603849825468E-3</c:v>
                </c:pt>
                <c:pt idx="28044">
                  <c:v>8.2236842105260497E-4</c:v>
                </c:pt>
                <c:pt idx="28045">
                  <c:v>1.0416666666666938E-2</c:v>
                </c:pt>
                <c:pt idx="28046">
                  <c:v>6.5104166666679814E-4</c:v>
                </c:pt>
                <c:pt idx="28047">
                  <c:v>9.6164788892682974E-3</c:v>
                </c:pt>
                <c:pt idx="28048">
                  <c:v>1.5748031496063096E-2</c:v>
                </c:pt>
                <c:pt idx="28049">
                  <c:v>6.9991251093613586E-3</c:v>
                </c:pt>
                <c:pt idx="28050">
                  <c:v>1.0416666666666938E-2</c:v>
                </c:pt>
                <c:pt idx="28051">
                  <c:v>6.5104166666679814E-4</c:v>
                </c:pt>
                <c:pt idx="28052">
                  <c:v>8.8757396449704734E-3</c:v>
                </c:pt>
                <c:pt idx="28053">
                  <c:v>6.5104166666679814E-4</c:v>
                </c:pt>
                <c:pt idx="28054">
                  <c:v>1.0416666666666938E-2</c:v>
                </c:pt>
                <c:pt idx="28055">
                  <c:v>6.1218243036437225E-4</c:v>
                </c:pt>
                <c:pt idx="28056">
                  <c:v>3.8722933459776161E-3</c:v>
                </c:pt>
                <c:pt idx="28057">
                  <c:v>1.1372251705837387E-3</c:v>
                </c:pt>
                <c:pt idx="28058">
                  <c:v>1.4336917562724075E-2</c:v>
                </c:pt>
                <c:pt idx="28059">
                  <c:v>1.0416666666666938E-2</c:v>
                </c:pt>
                <c:pt idx="28060">
                  <c:v>2.3523646165155641E-2</c:v>
                </c:pt>
                <c:pt idx="28061">
                  <c:v>1.4336917562724075E-2</c:v>
                </c:pt>
                <c:pt idx="28062">
                  <c:v>4.3744531933532539E-4</c:v>
                </c:pt>
                <c:pt idx="28063">
                  <c:v>1.0416666666666938E-2</c:v>
                </c:pt>
                <c:pt idx="28064">
                  <c:v>7.2148786831516027E-4</c:v>
                </c:pt>
                <c:pt idx="28065">
                  <c:v>6.3492063492063813E-3</c:v>
                </c:pt>
                <c:pt idx="28158">
                  <c:v>3.4722222222222398E-3</c:v>
                </c:pt>
                <c:pt idx="28159">
                  <c:v>8.9605734767043196E-4</c:v>
                </c:pt>
                <c:pt idx="28160">
                  <c:v>5.8974590224590423E-3</c:v>
                </c:pt>
                <c:pt idx="28161">
                  <c:v>8.8757396449704734E-3</c:v>
                </c:pt>
                <c:pt idx="28162">
                  <c:v>1.0416666666666938E-2</c:v>
                </c:pt>
                <c:pt idx="28163">
                  <c:v>5.0287356321839852E-3</c:v>
                </c:pt>
                <c:pt idx="28164">
                  <c:v>6.5104166666679814E-4</c:v>
                </c:pt>
                <c:pt idx="28165">
                  <c:v>1.3227513227514738E-3</c:v>
                </c:pt>
                <c:pt idx="28166">
                  <c:v>6.6666666666667001E-3</c:v>
                </c:pt>
                <c:pt idx="28167">
                  <c:v>1.883239171374814E-3</c:v>
                </c:pt>
                <c:pt idx="28168">
                  <c:v>3.5120021822149616E-3</c:v>
                </c:pt>
                <c:pt idx="28169">
                  <c:v>4.3744531933532539E-4</c:v>
                </c:pt>
                <c:pt idx="28170">
                  <c:v>6.5104166666679814E-4</c:v>
                </c:pt>
                <c:pt idx="28171">
                  <c:v>6.1646174863387942E-2</c:v>
                </c:pt>
                <c:pt idx="28172">
                  <c:v>3.5433070866141662E-2</c:v>
                </c:pt>
                <c:pt idx="28173">
                  <c:v>2.3437500000000038E-2</c:v>
                </c:pt>
                <c:pt idx="28174">
                  <c:v>3.4176349965798944E-4</c:v>
                </c:pt>
                <c:pt idx="28175">
                  <c:v>1.0263929618768076E-2</c:v>
                </c:pt>
                <c:pt idx="28176">
                  <c:v>1.552106430155193E-2</c:v>
                </c:pt>
                <c:pt idx="28177">
                  <c:v>8.9910089910090283E-3</c:v>
                </c:pt>
                <c:pt idx="28178">
                  <c:v>8.18853277871132E-5</c:v>
                </c:pt>
                <c:pt idx="28179">
                  <c:v>8.3787180561364124E-4</c:v>
                </c:pt>
                <c:pt idx="28180">
                  <c:v>2.5345622119815617E-2</c:v>
                </c:pt>
                <c:pt idx="28181">
                  <c:v>2.086438152011905E-2</c:v>
                </c:pt>
                <c:pt idx="28182">
                  <c:v>8.2474548260863187E-3</c:v>
                </c:pt>
                <c:pt idx="28183">
                  <c:v>6.3978574616872603E-3</c:v>
                </c:pt>
                <c:pt idx="28184">
                  <c:v>2.5549671567370248E-3</c:v>
                </c:pt>
                <c:pt idx="28185">
                  <c:v>2.5345622119815617E-2</c:v>
                </c:pt>
                <c:pt idx="28186">
                  <c:v>1.5919564306660814E-3</c:v>
                </c:pt>
                <c:pt idx="28187">
                  <c:v>2.5345622119815617E-2</c:v>
                </c:pt>
                <c:pt idx="28188">
                  <c:v>1.7990206514796551E-2</c:v>
                </c:pt>
                <c:pt idx="28189">
                  <c:v>2.4975024975024962E-2</c:v>
                </c:pt>
                <c:pt idx="28190">
                  <c:v>1.0263929618768076E-2</c:v>
                </c:pt>
                <c:pt idx="28191">
                  <c:v>1.2487512487509343E-4</c:v>
                </c:pt>
                <c:pt idx="28192">
                  <c:v>1.0263929618768076E-2</c:v>
                </c:pt>
                <c:pt idx="28193">
                  <c:v>1.0416666666666938E-2</c:v>
                </c:pt>
                <c:pt idx="28194">
                  <c:v>1.3227513227514738E-3</c:v>
                </c:pt>
                <c:pt idx="28195">
                  <c:v>1.0416666666666938E-2</c:v>
                </c:pt>
                <c:pt idx="28196">
                  <c:v>2.6205450733739476E-4</c:v>
                </c:pt>
                <c:pt idx="28197">
                  <c:v>6.6666666666668883E-3</c:v>
                </c:pt>
                <c:pt idx="28198">
                  <c:v>1.9357336430511073E-4</c:v>
                </c:pt>
                <c:pt idx="28199">
                  <c:v>1.0205144225762793E-2</c:v>
                </c:pt>
                <c:pt idx="28200">
                  <c:v>8.8757396449703589E-3</c:v>
                </c:pt>
                <c:pt idx="28201">
                  <c:v>6.5104166666679814E-4</c:v>
                </c:pt>
                <c:pt idx="28202">
                  <c:v>2.976190476190496E-3</c:v>
                </c:pt>
                <c:pt idx="28203">
                  <c:v>2.976190476190496E-3</c:v>
                </c:pt>
                <c:pt idx="28204">
                  <c:v>2.3437500000000038E-2</c:v>
                </c:pt>
                <c:pt idx="28205">
                  <c:v>2.8280542986424254E-3</c:v>
                </c:pt>
                <c:pt idx="28206">
                  <c:v>2.6205450733739476E-4</c:v>
                </c:pt>
                <c:pt idx="28207">
                  <c:v>2.6205450733739476E-4</c:v>
                </c:pt>
                <c:pt idx="28208">
                  <c:v>1.5743309513801335E-2</c:v>
                </c:pt>
                <c:pt idx="28209">
                  <c:v>8.6758131647911348E-3</c:v>
                </c:pt>
                <c:pt idx="28210">
                  <c:v>3.1849031056951936E-2</c:v>
                </c:pt>
                <c:pt idx="28211">
                  <c:v>8.6427733486556142E-3</c:v>
                </c:pt>
                <c:pt idx="28212">
                  <c:v>1.6211745244004167E-3</c:v>
                </c:pt>
                <c:pt idx="28213">
                  <c:v>2.8752734635083672E-4</c:v>
                </c:pt>
                <c:pt idx="28214">
                  <c:v>4.8480930833871887E-2</c:v>
                </c:pt>
                <c:pt idx="28215">
                  <c:v>1.135708342787994E-2</c:v>
                </c:pt>
                <c:pt idx="28216">
                  <c:v>5.4900085669316789E-3</c:v>
                </c:pt>
                <c:pt idx="28217">
                  <c:v>7.7139890223932217E-5</c:v>
                </c:pt>
                <c:pt idx="28218">
                  <c:v>7.9772079772078366E-4</c:v>
                </c:pt>
                <c:pt idx="28219">
                  <c:v>2.3851134620365359E-2</c:v>
                </c:pt>
                <c:pt idx="28220">
                  <c:v>2.4761904761904797E-2</c:v>
                </c:pt>
                <c:pt idx="28221">
                  <c:v>6.2055451323745296E-3</c:v>
                </c:pt>
                <c:pt idx="28222">
                  <c:v>6.840602034594411E-3</c:v>
                </c:pt>
                <c:pt idx="28223">
                  <c:v>1.5384615384615396E-2</c:v>
                </c:pt>
                <c:pt idx="28224">
                  <c:v>7.4288284814596605E-4</c:v>
                </c:pt>
                <c:pt idx="28225">
                  <c:v>9.9917012448132482E-3</c:v>
                </c:pt>
                <c:pt idx="28226">
                  <c:v>2.6749008567191457E-3</c:v>
                </c:pt>
                <c:pt idx="28227">
                  <c:v>3.04010519395235E-4</c:v>
                </c:pt>
                <c:pt idx="28228">
                  <c:v>5.5384615384615659E-3</c:v>
                </c:pt>
                <c:pt idx="28229">
                  <c:v>6.0365387468191102E-3</c:v>
                </c:pt>
                <c:pt idx="28230">
                  <c:v>1.0389610389610303E-2</c:v>
                </c:pt>
                <c:pt idx="28231">
                  <c:v>2.4639999999999978E-2</c:v>
                </c:pt>
                <c:pt idx="28232">
                  <c:v>1.0389610389610303E-2</c:v>
                </c:pt>
                <c:pt idx="28233">
                  <c:v>3.1437451437451853E-3</c:v>
                </c:pt>
                <c:pt idx="28234">
                  <c:v>1.0389610389610303E-2</c:v>
                </c:pt>
                <c:pt idx="28235">
                  <c:v>7.5520178745984738E-3</c:v>
                </c:pt>
                <c:pt idx="28236">
                  <c:v>5.3596757852076024E-3</c:v>
                </c:pt>
                <c:pt idx="28237">
                  <c:v>2.1570319240724892E-2</c:v>
                </c:pt>
                <c:pt idx="28238">
                  <c:v>1.0011216853321963E-2</c:v>
                </c:pt>
                <c:pt idx="28239">
                  <c:v>1.048352588789059E-2</c:v>
                </c:pt>
                <c:pt idx="28240">
                  <c:v>1.0389610389610303E-2</c:v>
                </c:pt>
                <c:pt idx="28241">
                  <c:v>1.3434565434565303E-2</c:v>
                </c:pt>
                <c:pt idx="28242">
                  <c:v>4.9395821569734131E-3</c:v>
                </c:pt>
                <c:pt idx="28243">
                  <c:v>2.849721706864657E-3</c:v>
                </c:pt>
                <c:pt idx="28244">
                  <c:v>8.7829679568274272E-3</c:v>
                </c:pt>
                <c:pt idx="28245">
                  <c:v>1.5238983238983201E-2</c:v>
                </c:pt>
                <c:pt idx="28246">
                  <c:v>7.5740259740251549E-4</c:v>
                </c:pt>
                <c:pt idx="28247">
                  <c:v>3.6549707602333709E-4</c:v>
                </c:pt>
                <c:pt idx="28248">
                  <c:v>6.6666666666667001E-3</c:v>
                </c:pt>
                <c:pt idx="28249">
                  <c:v>4.8291826309069859E-3</c:v>
                </c:pt>
                <c:pt idx="28250">
                  <c:v>2.06625683060109E-2</c:v>
                </c:pt>
                <c:pt idx="28251">
                  <c:v>2.6205450733739476E-4</c:v>
                </c:pt>
                <c:pt idx="28252">
                  <c:v>6.5104166666679814E-4</c:v>
                </c:pt>
                <c:pt idx="28253">
                  <c:v>1.0416666666666938E-2</c:v>
                </c:pt>
                <c:pt idx="28254">
                  <c:v>1.4241996233521636E-2</c:v>
                </c:pt>
                <c:pt idx="28255">
                  <c:v>4.7673531655134023E-5</c:v>
                </c:pt>
                <c:pt idx="28256">
                  <c:v>4.2724087840643057E-5</c:v>
                </c:pt>
                <c:pt idx="28257">
                  <c:v>8.1264333433044809E-3</c:v>
                </c:pt>
                <c:pt idx="28258">
                  <c:v>3.9447731755424325E-3</c:v>
                </c:pt>
                <c:pt idx="28259">
                  <c:v>1.0416666666666938E-2</c:v>
                </c:pt>
                <c:pt idx="28260">
                  <c:v>1.5748031496063096E-2</c:v>
                </c:pt>
                <c:pt idx="28261">
                  <c:v>3.5433070866141662E-2</c:v>
                </c:pt>
                <c:pt idx="28262">
                  <c:v>2.7322404371585415E-3</c:v>
                </c:pt>
                <c:pt idx="28263">
                  <c:v>1.1071802935010554E-2</c:v>
                </c:pt>
                <c:pt idx="28264">
                  <c:v>9.7949188858280165E-3</c:v>
                </c:pt>
                <c:pt idx="28265">
                  <c:v>6.5104166666679814E-4</c:v>
                </c:pt>
                <c:pt idx="28266">
                  <c:v>6.5104166666679814E-4</c:v>
                </c:pt>
                <c:pt idx="28267">
                  <c:v>1.0416666666666938E-2</c:v>
                </c:pt>
                <c:pt idx="28268">
                  <c:v>4.4933431952662993E-2</c:v>
                </c:pt>
                <c:pt idx="28269">
                  <c:v>3.8647342995169143E-2</c:v>
                </c:pt>
                <c:pt idx="28270">
                  <c:v>1.0267430754536996E-2</c:v>
                </c:pt>
                <c:pt idx="28271">
                  <c:v>8.9605734767043196E-4</c:v>
                </c:pt>
                <c:pt idx="28272">
                  <c:v>5.7836899942167346E-4</c:v>
                </c:pt>
                <c:pt idx="28273">
                  <c:v>3.5076923076923019E-2</c:v>
                </c:pt>
                <c:pt idx="28274">
                  <c:v>1.6421052631579034E-2</c:v>
                </c:pt>
                <c:pt idx="28275">
                  <c:v>1.1753950633408203E-3</c:v>
                </c:pt>
                <c:pt idx="28276">
                  <c:v>5.7836899942167346E-4</c:v>
                </c:pt>
                <c:pt idx="28277">
                  <c:v>1.2957258979289839E-3</c:v>
                </c:pt>
                <c:pt idx="28278">
                  <c:v>5.7836899942167346E-4</c:v>
                </c:pt>
                <c:pt idx="28279">
                  <c:v>2.5469589408589255E-4</c:v>
                </c:pt>
                <c:pt idx="28280">
                  <c:v>6.5830617821238847E-6</c:v>
                </c:pt>
                <c:pt idx="28281">
                  <c:v>6.1962134251291011E-2</c:v>
                </c:pt>
                <c:pt idx="28282">
                  <c:v>1.6393442622950921E-2</c:v>
                </c:pt>
                <c:pt idx="28283">
                  <c:v>4.1067761806982519E-3</c:v>
                </c:pt>
                <c:pt idx="28284">
                  <c:v>2.7777777777777613E-2</c:v>
                </c:pt>
                <c:pt idx="28285">
                  <c:v>2.5694444444444468E-2</c:v>
                </c:pt>
                <c:pt idx="28286">
                  <c:v>1.4423076923076983E-2</c:v>
                </c:pt>
                <c:pt idx="28287">
                  <c:v>7.2859744990892324E-3</c:v>
                </c:pt>
                <c:pt idx="28288">
                  <c:v>1.7507002801120497E-2</c:v>
                </c:pt>
                <c:pt idx="28289">
                  <c:v>5.1446718419193623E-3</c:v>
                </c:pt>
                <c:pt idx="28290">
                  <c:v>3.2986873566593521E-4</c:v>
                </c:pt>
                <c:pt idx="28291">
                  <c:v>6.5124933545986754E-3</c:v>
                </c:pt>
                <c:pt idx="28292">
                  <c:v>6.7750677506769365E-4</c:v>
                </c:pt>
                <c:pt idx="28293">
                  <c:v>1.2100586122140379E-2</c:v>
                </c:pt>
                <c:pt idx="28294">
                  <c:v>3.6885245901639496E-2</c:v>
                </c:pt>
                <c:pt idx="28295">
                  <c:v>9.2719780219779127E-3</c:v>
                </c:pt>
                <c:pt idx="28296">
                  <c:v>2.4209486166007974E-2</c:v>
                </c:pt>
                <c:pt idx="28297">
                  <c:v>5.255255255255162E-3</c:v>
                </c:pt>
                <c:pt idx="28298">
                  <c:v>1.084010840108398E-2</c:v>
                </c:pt>
                <c:pt idx="28299">
                  <c:v>3.6885245901639496E-2</c:v>
                </c:pt>
                <c:pt idx="28300">
                  <c:v>1.6393442622950921E-2</c:v>
                </c:pt>
                <c:pt idx="28301">
                  <c:v>1.6393442622950921E-2</c:v>
                </c:pt>
                <c:pt idx="28302">
                  <c:v>2.2038567493112997E-2</c:v>
                </c:pt>
                <c:pt idx="28303">
                  <c:v>1.3227513227514738E-3</c:v>
                </c:pt>
                <c:pt idx="28304">
                  <c:v>1.9357336430511073E-4</c:v>
                </c:pt>
                <c:pt idx="28305">
                  <c:v>2.9605263157894548E-2</c:v>
                </c:pt>
                <c:pt idx="28306">
                  <c:v>1.7076502732243888E-4</c:v>
                </c:pt>
                <c:pt idx="28307">
                  <c:v>3.7504783773440395E-2</c:v>
                </c:pt>
                <c:pt idx="28308">
                  <c:v>8.1487140310670062E-3</c:v>
                </c:pt>
                <c:pt idx="28309">
                  <c:v>8.1487140310670062E-3</c:v>
                </c:pt>
                <c:pt idx="28310">
                  <c:v>1.0416666666666938E-2</c:v>
                </c:pt>
                <c:pt idx="28311">
                  <c:v>3.5433070866141662E-2</c:v>
                </c:pt>
                <c:pt idx="28312">
                  <c:v>3.2626715844708644E-2</c:v>
                </c:pt>
                <c:pt idx="28313">
                  <c:v>1.0976702508960743E-2</c:v>
                </c:pt>
                <c:pt idx="28314">
                  <c:v>6.6666666666668883E-3</c:v>
                </c:pt>
                <c:pt idx="28315">
                  <c:v>6.6666666666668883E-3</c:v>
                </c:pt>
                <c:pt idx="28316">
                  <c:v>2.7322404371585415E-3</c:v>
                </c:pt>
                <c:pt idx="28317">
                  <c:v>1.0416666666669065E-3</c:v>
                </c:pt>
                <c:pt idx="28318">
                  <c:v>6.6666666666667001E-3</c:v>
                </c:pt>
                <c:pt idx="28319">
                  <c:v>1.9357336430511073E-4</c:v>
                </c:pt>
                <c:pt idx="28320">
                  <c:v>3.5433070866141662E-2</c:v>
                </c:pt>
                <c:pt idx="28321">
                  <c:v>4.3744531933532539E-4</c:v>
                </c:pt>
                <c:pt idx="28322">
                  <c:v>4.1350792556857615E-3</c:v>
                </c:pt>
                <c:pt idx="28323">
                  <c:v>5.6818181818181941E-3</c:v>
                </c:pt>
                <c:pt idx="28324">
                  <c:v>5.5555555555555448E-2</c:v>
                </c:pt>
                <c:pt idx="28325">
                  <c:v>2.599090318388746E-3</c:v>
                </c:pt>
                <c:pt idx="28326">
                  <c:v>1.0416666666666938E-2</c:v>
                </c:pt>
                <c:pt idx="28327">
                  <c:v>3.5433070866141662E-2</c:v>
                </c:pt>
                <c:pt idx="28328">
                  <c:v>3.3094017094026639E-4</c:v>
                </c:pt>
                <c:pt idx="28329">
                  <c:v>3.66300366300365E-3</c:v>
                </c:pt>
                <c:pt idx="28330">
                  <c:v>1.6752136752136753E-2</c:v>
                </c:pt>
                <c:pt idx="28331">
                  <c:v>1.7502067824648613E-2</c:v>
                </c:pt>
                <c:pt idx="28332">
                  <c:v>2.8619553887846622E-2</c:v>
                </c:pt>
                <c:pt idx="28333">
                  <c:v>2.3881313780977969E-3</c:v>
                </c:pt>
                <c:pt idx="28334">
                  <c:v>4.7361823361822004E-3</c:v>
                </c:pt>
                <c:pt idx="28335">
                  <c:v>5.0859845655962365E-3</c:v>
                </c:pt>
                <c:pt idx="28336">
                  <c:v>3.2956213017751465E-2</c:v>
                </c:pt>
                <c:pt idx="28337">
                  <c:v>7.9772079772078366E-4</c:v>
                </c:pt>
                <c:pt idx="28338">
                  <c:v>2.5810715465887676E-3</c:v>
                </c:pt>
                <c:pt idx="28339">
                  <c:v>7.4863456326873688E-3</c:v>
                </c:pt>
                <c:pt idx="28340">
                  <c:v>9.0499720377222766E-3</c:v>
                </c:pt>
                <c:pt idx="28341">
                  <c:v>1.0175010175010308E-2</c:v>
                </c:pt>
                <c:pt idx="28342">
                  <c:v>1.7151187719652098E-5</c:v>
                </c:pt>
                <c:pt idx="28343">
                  <c:v>3.1249999999999962E-2</c:v>
                </c:pt>
                <c:pt idx="28344">
                  <c:v>6.5104166666679814E-4</c:v>
                </c:pt>
                <c:pt idx="28345">
                  <c:v>6.3176182579158203E-4</c:v>
                </c:pt>
                <c:pt idx="28346">
                  <c:v>2.9832347140039746E-2</c:v>
                </c:pt>
                <c:pt idx="28347">
                  <c:v>6.5104166666679814E-4</c:v>
                </c:pt>
                <c:pt idx="28348">
                  <c:v>2.1164021164021368E-2</c:v>
                </c:pt>
                <c:pt idx="28349">
                  <c:v>2.384737678855435E-3</c:v>
                </c:pt>
                <c:pt idx="28350">
                  <c:v>6.9991251093613586E-3</c:v>
                </c:pt>
                <c:pt idx="28351">
                  <c:v>1.3227513227514738E-3</c:v>
                </c:pt>
                <c:pt idx="28352">
                  <c:v>8.1487140310670062E-3</c:v>
                </c:pt>
                <c:pt idx="28353">
                  <c:v>3.0131826741996361E-2</c:v>
                </c:pt>
                <c:pt idx="28354">
                  <c:v>6.5104166666679814E-4</c:v>
                </c:pt>
                <c:pt idx="28355">
                  <c:v>5.0344462109168844E-3</c:v>
                </c:pt>
                <c:pt idx="28356">
                  <c:v>4.2372881355930824E-3</c:v>
                </c:pt>
                <c:pt idx="28357">
                  <c:v>3.2258064516129087E-2</c:v>
                </c:pt>
                <c:pt idx="28358">
                  <c:v>6.5104166666679814E-4</c:v>
                </c:pt>
                <c:pt idx="28359">
                  <c:v>1.0416666666666938E-2</c:v>
                </c:pt>
                <c:pt idx="28360">
                  <c:v>4.3744531933532539E-4</c:v>
                </c:pt>
                <c:pt idx="28361">
                  <c:v>1.0416666666666938E-2</c:v>
                </c:pt>
                <c:pt idx="28362">
                  <c:v>6.9991251093613586E-3</c:v>
                </c:pt>
                <c:pt idx="28363">
                  <c:v>8.9605734767043196E-4</c:v>
                </c:pt>
                <c:pt idx="28364">
                  <c:v>1.0416666666666938E-2</c:v>
                </c:pt>
                <c:pt idx="28365">
                  <c:v>3.0303030303030245E-2</c:v>
                </c:pt>
                <c:pt idx="28366">
                  <c:v>6.6666666666668883E-3</c:v>
                </c:pt>
                <c:pt idx="28367">
                  <c:v>6.6666666666668883E-3</c:v>
                </c:pt>
                <c:pt idx="28368">
                  <c:v>0</c:v>
                </c:pt>
                <c:pt idx="28369">
                  <c:v>4.3744531933532539E-4</c:v>
                </c:pt>
                <c:pt idx="28370">
                  <c:v>1.9357336430511073E-4</c:v>
                </c:pt>
                <c:pt idx="28371">
                  <c:v>6.1218243036437225E-4</c:v>
                </c:pt>
                <c:pt idx="28372">
                  <c:v>1.4336917562724075E-2</c:v>
                </c:pt>
                <c:pt idx="28373">
                  <c:v>3.0991735537190834E-3</c:v>
                </c:pt>
                <c:pt idx="28374">
                  <c:v>3.6885245901639496E-2</c:v>
                </c:pt>
                <c:pt idx="28375">
                  <c:v>1.6960886119764325E-2</c:v>
                </c:pt>
                <c:pt idx="28376">
                  <c:v>9.3370681605983057E-4</c:v>
                </c:pt>
                <c:pt idx="28377">
                  <c:v>4.5537340619304E-4</c:v>
                </c:pt>
                <c:pt idx="28378">
                  <c:v>1.6393442622950921E-2</c:v>
                </c:pt>
                <c:pt idx="28379">
                  <c:v>1.084010840108398E-2</c:v>
                </c:pt>
                <c:pt idx="28380">
                  <c:v>1.084010840108398E-2</c:v>
                </c:pt>
                <c:pt idx="28381">
                  <c:v>5.2339617165546902E-3</c:v>
                </c:pt>
                <c:pt idx="28382">
                  <c:v>1.6228744244950733E-2</c:v>
                </c:pt>
                <c:pt idx="28383">
                  <c:v>2.5469387755102126E-2</c:v>
                </c:pt>
                <c:pt idx="28384">
                  <c:v>1.0051282051282114E-2</c:v>
                </c:pt>
                <c:pt idx="28385">
                  <c:v>1.8510805682817204E-2</c:v>
                </c:pt>
                <c:pt idx="28386">
                  <c:v>6.4270463430127099E-3</c:v>
                </c:pt>
                <c:pt idx="28387">
                  <c:v>3.4742774789558846E-5</c:v>
                </c:pt>
                <c:pt idx="28388">
                  <c:v>1.5917680915755673E-2</c:v>
                </c:pt>
                <c:pt idx="28389">
                  <c:v>1.5198511166253025E-2</c:v>
                </c:pt>
                <c:pt idx="28390">
                  <c:v>4.5919956272761353E-2</c:v>
                </c:pt>
                <c:pt idx="28391">
                  <c:v>8.0525593198405507E-3</c:v>
                </c:pt>
                <c:pt idx="28392">
                  <c:v>5.1767048282727796E-2</c:v>
                </c:pt>
                <c:pt idx="28393">
                  <c:v>4.9543626974797421E-5</c:v>
                </c:pt>
                <c:pt idx="28394">
                  <c:v>4.2232277526395079E-2</c:v>
                </c:pt>
                <c:pt idx="28395">
                  <c:v>2.2301228183581132E-2</c:v>
                </c:pt>
                <c:pt idx="28396">
                  <c:v>3.3842968625580778E-4</c:v>
                </c:pt>
                <c:pt idx="28397">
                  <c:v>1.071662997709325E-2</c:v>
                </c:pt>
                <c:pt idx="28398">
                  <c:v>2.2301228183581132E-2</c:v>
                </c:pt>
                <c:pt idx="28399">
                  <c:v>3.2483758120939552E-2</c:v>
                </c:pt>
                <c:pt idx="28400">
                  <c:v>4.9627279281680003E-4</c:v>
                </c:pt>
                <c:pt idx="28401">
                  <c:v>1.4762282373125716E-2</c:v>
                </c:pt>
                <c:pt idx="28402">
                  <c:v>9.8455162051082276E-3</c:v>
                </c:pt>
                <c:pt idx="28403">
                  <c:v>7.6921372294231458E-5</c:v>
                </c:pt>
                <c:pt idx="28404">
                  <c:v>2.684850402241707E-2</c:v>
                </c:pt>
                <c:pt idx="28405">
                  <c:v>1.5569138507674345E-4</c:v>
                </c:pt>
                <c:pt idx="28406">
                  <c:v>1.9159911569638893E-2</c:v>
                </c:pt>
                <c:pt idx="28407">
                  <c:v>2.684850402241707E-2</c:v>
                </c:pt>
                <c:pt idx="28408">
                  <c:v>6.7169337856560064E-4</c:v>
                </c:pt>
                <c:pt idx="28409">
                  <c:v>6.6248038963462085E-3</c:v>
                </c:pt>
                <c:pt idx="28410">
                  <c:v>9.1571717400752862E-3</c:v>
                </c:pt>
                <c:pt idx="28411">
                  <c:v>1.2665935939593195E-2</c:v>
                </c:pt>
                <c:pt idx="28412">
                  <c:v>6.2106987944970542E-2</c:v>
                </c:pt>
                <c:pt idx="28413">
                  <c:v>2.2301228183581132E-2</c:v>
                </c:pt>
                <c:pt idx="28414">
                  <c:v>2.2301228183581132E-2</c:v>
                </c:pt>
                <c:pt idx="28415">
                  <c:v>9.271460214130358E-3</c:v>
                </c:pt>
                <c:pt idx="28416">
                  <c:v>1.3315089764111302E-2</c:v>
                </c:pt>
                <c:pt idx="28417">
                  <c:v>1.4003334127173214E-2</c:v>
                </c:pt>
                <c:pt idx="28418">
                  <c:v>2.384313725490185E-2</c:v>
                </c:pt>
                <c:pt idx="28419">
                  <c:v>1.3109651220350232E-3</c:v>
                </c:pt>
                <c:pt idx="28420">
                  <c:v>1.0736842105263183E-2</c:v>
                </c:pt>
                <c:pt idx="28421">
                  <c:v>4.6883495899780348E-4</c:v>
                </c:pt>
                <c:pt idx="28422">
                  <c:v>3.5539930042832726E-3</c:v>
                </c:pt>
                <c:pt idx="28423">
                  <c:v>1.0736842105263183E-2</c:v>
                </c:pt>
                <c:pt idx="28424">
                  <c:v>1.0736842105263183E-2</c:v>
                </c:pt>
                <c:pt idx="28425">
                  <c:v>9.2139293560506309E-4</c:v>
                </c:pt>
                <c:pt idx="28426">
                  <c:v>1.9056463535752532E-2</c:v>
                </c:pt>
                <c:pt idx="28427">
                  <c:v>1.0736842105263183E-2</c:v>
                </c:pt>
                <c:pt idx="28428">
                  <c:v>3.1090848834183539E-3</c:v>
                </c:pt>
                <c:pt idx="28429">
                  <c:v>1.6235144312393888E-2</c:v>
                </c:pt>
                <c:pt idx="28430">
                  <c:v>3.1090848834183539E-3</c:v>
                </c:pt>
                <c:pt idx="28431">
                  <c:v>1.6235144312393888E-2</c:v>
                </c:pt>
                <c:pt idx="28432">
                  <c:v>1.3109651220350232E-3</c:v>
                </c:pt>
                <c:pt idx="28433">
                  <c:v>1.0635034257081455E-2</c:v>
                </c:pt>
                <c:pt idx="28434">
                  <c:v>1.6079158936301841E-2</c:v>
                </c:pt>
                <c:pt idx="28435">
                  <c:v>7.3559773559773514E-2</c:v>
                </c:pt>
                <c:pt idx="28436">
                  <c:v>1.6004495504495335E-2</c:v>
                </c:pt>
                <c:pt idx="28437">
                  <c:v>3.1173826173826382E-3</c:v>
                </c:pt>
                <c:pt idx="28438">
                  <c:v>1.0198135198135189E-2</c:v>
                </c:pt>
                <c:pt idx="28439">
                  <c:v>6.8310152343768109E-4</c:v>
                </c:pt>
                <c:pt idx="28440">
                  <c:v>4.6525787348428551E-4</c:v>
                </c:pt>
                <c:pt idx="28441">
                  <c:v>4.7506464618756209E-4</c:v>
                </c:pt>
                <c:pt idx="28442">
                  <c:v>1.7975780605822543E-3</c:v>
                </c:pt>
                <c:pt idx="28443">
                  <c:v>7.204142262965737E-3</c:v>
                </c:pt>
                <c:pt idx="28444">
                  <c:v>1.2298046780805524E-2</c:v>
                </c:pt>
                <c:pt idx="28445">
                  <c:v>4.2441218911805362E-4</c:v>
                </c:pt>
                <c:pt idx="28446">
                  <c:v>8.3012739718819496E-3</c:v>
                </c:pt>
                <c:pt idx="28447">
                  <c:v>3.6235294117646998E-2</c:v>
                </c:pt>
                <c:pt idx="28448">
                  <c:v>5.7256689822759435E-3</c:v>
                </c:pt>
                <c:pt idx="28449">
                  <c:v>2.542013098266659E-2</c:v>
                </c:pt>
                <c:pt idx="28450">
                  <c:v>1.0513296227581837E-2</c:v>
                </c:pt>
                <c:pt idx="28451">
                  <c:v>4.8908452269802276E-4</c:v>
                </c:pt>
                <c:pt idx="28452">
                  <c:v>6.8310152343768109E-4</c:v>
                </c:pt>
                <c:pt idx="28453">
                  <c:v>1.1148468106685842E-2</c:v>
                </c:pt>
                <c:pt idx="28454">
                  <c:v>6.8310152343768109E-4</c:v>
                </c:pt>
                <c:pt idx="28455">
                  <c:v>2.3965141612200407E-2</c:v>
                </c:pt>
                <c:pt idx="28456">
                  <c:v>1.5896103896103946E-2</c:v>
                </c:pt>
                <c:pt idx="28457">
                  <c:v>1.882473419475332E-2</c:v>
                </c:pt>
                <c:pt idx="28458">
                  <c:v>2.1917106436856326E-4</c:v>
                </c:pt>
                <c:pt idx="28459">
                  <c:v>8.7371471714686668E-4</c:v>
                </c:pt>
                <c:pt idx="28460">
                  <c:v>9.6355386549925523E-3</c:v>
                </c:pt>
                <c:pt idx="28461">
                  <c:v>1.1119129958923847E-2</c:v>
                </c:pt>
                <c:pt idx="28462">
                  <c:v>2.2918258212376585E-3</c:v>
                </c:pt>
                <c:pt idx="28463">
                  <c:v>1.7130647663069949E-3</c:v>
                </c:pt>
                <c:pt idx="28464">
                  <c:v>1.2348515022310678E-3</c:v>
                </c:pt>
                <c:pt idx="28465">
                  <c:v>5.929080582197592E-3</c:v>
                </c:pt>
                <c:pt idx="28466">
                  <c:v>2.5781725937893572E-3</c:v>
                </c:pt>
                <c:pt idx="28467">
                  <c:v>1.7130647663069949E-3</c:v>
                </c:pt>
                <c:pt idx="28468">
                  <c:v>1.0513296227581837E-2</c:v>
                </c:pt>
                <c:pt idx="28469">
                  <c:v>3.0668916702668958E-3</c:v>
                </c:pt>
                <c:pt idx="28470">
                  <c:v>1.8170500523441584E-2</c:v>
                </c:pt>
                <c:pt idx="28471">
                  <c:v>3.7158535428433175E-3</c:v>
                </c:pt>
                <c:pt idx="28472">
                  <c:v>6.147913710938876E-3</c:v>
                </c:pt>
                <c:pt idx="28473">
                  <c:v>3.0668916702668958E-3</c:v>
                </c:pt>
                <c:pt idx="28474">
                  <c:v>5.0886210201274401E-2</c:v>
                </c:pt>
                <c:pt idx="28475">
                  <c:v>2.1199517456201959E-2</c:v>
                </c:pt>
                <c:pt idx="28476">
                  <c:v>4.2853923178466924E-2</c:v>
                </c:pt>
                <c:pt idx="28477">
                  <c:v>3.4540622775916193E-3</c:v>
                </c:pt>
                <c:pt idx="28478">
                  <c:v>4.5955882352954056E-4</c:v>
                </c:pt>
                <c:pt idx="28479">
                  <c:v>4.3744531933532539E-4</c:v>
                </c:pt>
                <c:pt idx="28480">
                  <c:v>2.2038567493112875E-2</c:v>
                </c:pt>
                <c:pt idx="28481">
                  <c:v>4.1928721174005288E-3</c:v>
                </c:pt>
                <c:pt idx="28482">
                  <c:v>1.3831967213114787E-2</c:v>
                </c:pt>
                <c:pt idx="28483">
                  <c:v>3.097173828881227E-3</c:v>
                </c:pt>
                <c:pt idx="28484">
                  <c:v>4.3744531933532539E-4</c:v>
                </c:pt>
                <c:pt idx="28485">
                  <c:v>9.2364532019715878E-4</c:v>
                </c:pt>
                <c:pt idx="28486">
                  <c:v>2.9761904761906118E-3</c:v>
                </c:pt>
                <c:pt idx="28487">
                  <c:v>1.833460656990063E-2</c:v>
                </c:pt>
                <c:pt idx="28488">
                  <c:v>2.6205450733739476E-4</c:v>
                </c:pt>
                <c:pt idx="28489">
                  <c:v>1.5748031496063096E-2</c:v>
                </c:pt>
                <c:pt idx="28490">
                  <c:v>2.3437500000000038E-2</c:v>
                </c:pt>
                <c:pt idx="28491">
                  <c:v>1.0003306878307095E-2</c:v>
                </c:pt>
                <c:pt idx="28492">
                  <c:v>2.5740025740026411E-3</c:v>
                </c:pt>
                <c:pt idx="28493">
                  <c:v>1.3227513227514738E-3</c:v>
                </c:pt>
                <c:pt idx="28494">
                  <c:v>8.6294934640521997E-3</c:v>
                </c:pt>
                <c:pt idx="28495">
                  <c:v>5.6570931244561201E-3</c:v>
                </c:pt>
                <c:pt idx="28496">
                  <c:v>1.6203703703703606E-2</c:v>
                </c:pt>
                <c:pt idx="28497">
                  <c:v>2.976190476190496E-3</c:v>
                </c:pt>
                <c:pt idx="28498">
                  <c:v>1.5748031496063096E-2</c:v>
                </c:pt>
                <c:pt idx="28499">
                  <c:v>1.3831967213114787E-2</c:v>
                </c:pt>
                <c:pt idx="28500">
                  <c:v>6.5104166666679814E-4</c:v>
                </c:pt>
                <c:pt idx="28501">
                  <c:v>1.5679442508710839E-2</c:v>
                </c:pt>
                <c:pt idx="28502">
                  <c:v>1.3227513227514738E-3</c:v>
                </c:pt>
                <c:pt idx="28503">
                  <c:v>3.1610557926353786E-4</c:v>
                </c:pt>
                <c:pt idx="28504">
                  <c:v>1.1770244821086376E-4</c:v>
                </c:pt>
                <c:pt idx="28505">
                  <c:v>6.9991251093613586E-3</c:v>
                </c:pt>
                <c:pt idx="28506">
                  <c:v>3.8468420110934296E-3</c:v>
                </c:pt>
                <c:pt idx="28507">
                  <c:v>1.3227513227514738E-3</c:v>
                </c:pt>
                <c:pt idx="28508">
                  <c:v>0</c:v>
                </c:pt>
                <c:pt idx="28509">
                  <c:v>3.1249999999999962E-2</c:v>
                </c:pt>
                <c:pt idx="28510">
                  <c:v>8.9605734767043196E-4</c:v>
                </c:pt>
                <c:pt idx="28511">
                  <c:v>2.976190476190496E-3</c:v>
                </c:pt>
                <c:pt idx="28512">
                  <c:v>2.3437500000000038E-2</c:v>
                </c:pt>
                <c:pt idx="28513">
                  <c:v>1.0416666666666938E-2</c:v>
                </c:pt>
                <c:pt idx="28514">
                  <c:v>2.1574973031283011E-3</c:v>
                </c:pt>
                <c:pt idx="28515">
                  <c:v>6.9991251093613586E-3</c:v>
                </c:pt>
                <c:pt idx="28516">
                  <c:v>6.553079947577196E-4</c:v>
                </c:pt>
                <c:pt idx="28517">
                  <c:v>5.0576892682156049E-3</c:v>
                </c:pt>
                <c:pt idx="28518">
                  <c:v>0</c:v>
                </c:pt>
                <c:pt idx="28519">
                  <c:v>1.5748031496063096E-2</c:v>
                </c:pt>
                <c:pt idx="28520">
                  <c:v>2.1739130434782719E-2</c:v>
                </c:pt>
                <c:pt idx="28521">
                  <c:v>2.034632034632022E-2</c:v>
                </c:pt>
                <c:pt idx="28522">
                  <c:v>4.7641280216866563E-6</c:v>
                </c:pt>
                <c:pt idx="28523">
                  <c:v>1.0006387055567266E-2</c:v>
                </c:pt>
                <c:pt idx="28524">
                  <c:v>2.3579257621811111E-3</c:v>
                </c:pt>
                <c:pt idx="28525">
                  <c:v>3.1036759850319107E-2</c:v>
                </c:pt>
                <c:pt idx="28526">
                  <c:v>5.4536728668866975E-3</c:v>
                </c:pt>
                <c:pt idx="28527">
                  <c:v>2.6857342169515096E-2</c:v>
                </c:pt>
                <c:pt idx="28528">
                  <c:v>1.0006387055567266E-2</c:v>
                </c:pt>
                <c:pt idx="28529">
                  <c:v>8.8948538796557175E-4</c:v>
                </c:pt>
                <c:pt idx="28530">
                  <c:v>3.1491949148759993E-3</c:v>
                </c:pt>
                <c:pt idx="28531">
                  <c:v>2.089864158829446E-4</c:v>
                </c:pt>
                <c:pt idx="28532">
                  <c:v>1.1594202898557172E-4</c:v>
                </c:pt>
                <c:pt idx="28533">
                  <c:v>5.4750402576489313E-3</c:v>
                </c:pt>
                <c:pt idx="28534">
                  <c:v>1.538461538461554E-2</c:v>
                </c:pt>
                <c:pt idx="28535">
                  <c:v>0.10026525198938978</c:v>
                </c:pt>
                <c:pt idx="28536">
                  <c:v>1.0169491525423457E-2</c:v>
                </c:pt>
                <c:pt idx="28537">
                  <c:v>1.6666666666666909E-2</c:v>
                </c:pt>
                <c:pt idx="28538">
                  <c:v>1.6666666666666909E-2</c:v>
                </c:pt>
                <c:pt idx="28539">
                  <c:v>1.9047619047619157E-2</c:v>
                </c:pt>
                <c:pt idx="28540">
                  <c:v>4.7619047619047589E-2</c:v>
                </c:pt>
                <c:pt idx="28541">
                  <c:v>1.0416666666666938E-2</c:v>
                </c:pt>
                <c:pt idx="28542">
                  <c:v>2.3965141612200407E-2</c:v>
                </c:pt>
                <c:pt idx="28543">
                  <c:v>2.3437500000000038E-2</c:v>
                </c:pt>
                <c:pt idx="28544">
                  <c:v>7.5624266800745389E-4</c:v>
                </c:pt>
                <c:pt idx="28545">
                  <c:v>7.0621468926550604E-4</c:v>
                </c:pt>
                <c:pt idx="28546">
                  <c:v>7.5853350189633859E-3</c:v>
                </c:pt>
                <c:pt idx="28547">
                  <c:v>6.1378659112371727E-3</c:v>
                </c:pt>
                <c:pt idx="28548">
                  <c:v>7.5973409306743598E-3</c:v>
                </c:pt>
                <c:pt idx="28549">
                  <c:v>1.4367816091953398E-3</c:v>
                </c:pt>
                <c:pt idx="28550">
                  <c:v>2.5423728813559279E-2</c:v>
                </c:pt>
                <c:pt idx="28551">
                  <c:v>5.5601890464273369E-4</c:v>
                </c:pt>
                <c:pt idx="28552">
                  <c:v>1.129943502824852E-2</c:v>
                </c:pt>
                <c:pt idx="28553">
                  <c:v>3.067337646776909E-2</c:v>
                </c:pt>
                <c:pt idx="28554">
                  <c:v>5.0344462109168844E-3</c:v>
                </c:pt>
                <c:pt idx="28555">
                  <c:v>0</c:v>
                </c:pt>
                <c:pt idx="28556">
                  <c:v>6.5104166666679814E-4</c:v>
                </c:pt>
                <c:pt idx="28557">
                  <c:v>6.9991251093613586E-3</c:v>
                </c:pt>
                <c:pt idx="28558">
                  <c:v>3.4722222222222398E-3</c:v>
                </c:pt>
                <c:pt idx="28559">
                  <c:v>3.9447731755424325E-3</c:v>
                </c:pt>
                <c:pt idx="28560">
                  <c:v>2.6666666666666613E-2</c:v>
                </c:pt>
                <c:pt idx="28561">
                  <c:v>3.5433070866141662E-2</c:v>
                </c:pt>
                <c:pt idx="28562">
                  <c:v>4.3744531933532539E-4</c:v>
                </c:pt>
                <c:pt idx="28563">
                  <c:v>1.7578994214508342E-2</c:v>
                </c:pt>
                <c:pt idx="28564">
                  <c:v>3.4722222222222398E-3</c:v>
                </c:pt>
                <c:pt idx="28565">
                  <c:v>2.8458129227898251E-2</c:v>
                </c:pt>
                <c:pt idx="28566">
                  <c:v>7.8506769206120406E-3</c:v>
                </c:pt>
                <c:pt idx="28567">
                  <c:v>2.976190476190496E-3</c:v>
                </c:pt>
                <c:pt idx="28568">
                  <c:v>6.5104166666679814E-4</c:v>
                </c:pt>
                <c:pt idx="28569">
                  <c:v>4.3744531933532539E-4</c:v>
                </c:pt>
                <c:pt idx="28570">
                  <c:v>1.6203703703703606E-2</c:v>
                </c:pt>
                <c:pt idx="28571">
                  <c:v>6.6666666666667001E-3</c:v>
                </c:pt>
                <c:pt idx="28572">
                  <c:v>9.2364532019715878E-4</c:v>
                </c:pt>
                <c:pt idx="28573">
                  <c:v>6.5104166666679814E-4</c:v>
                </c:pt>
                <c:pt idx="28574">
                  <c:v>2.3437500000000038E-2</c:v>
                </c:pt>
                <c:pt idx="28575">
                  <c:v>1.0976702508960743E-2</c:v>
                </c:pt>
                <c:pt idx="28576">
                  <c:v>1.0416666666666938E-2</c:v>
                </c:pt>
                <c:pt idx="28577">
                  <c:v>5.6570931244559674E-3</c:v>
                </c:pt>
                <c:pt idx="28578">
                  <c:v>1.0416666666666938E-2</c:v>
                </c:pt>
                <c:pt idx="28579">
                  <c:v>1.0976702508960743E-2</c:v>
                </c:pt>
                <c:pt idx="28580">
                  <c:v>7.1123755334290457E-4</c:v>
                </c:pt>
                <c:pt idx="28581">
                  <c:v>5.8356676003951914E-5</c:v>
                </c:pt>
                <c:pt idx="28582">
                  <c:v>1.8939393939394035E-3</c:v>
                </c:pt>
                <c:pt idx="28583">
                  <c:v>2.66666666666668E-2</c:v>
                </c:pt>
                <c:pt idx="28584">
                  <c:v>2.4154589371982158E-3</c:v>
                </c:pt>
                <c:pt idx="28585">
                  <c:v>6.5681444991790095E-3</c:v>
                </c:pt>
                <c:pt idx="28586">
                  <c:v>2.9124799767007482E-4</c:v>
                </c:pt>
                <c:pt idx="28587">
                  <c:v>6.5104166666679814E-4</c:v>
                </c:pt>
                <c:pt idx="28588">
                  <c:v>6.6666666666668883E-3</c:v>
                </c:pt>
                <c:pt idx="28589">
                  <c:v>1.0976702508960743E-2</c:v>
                </c:pt>
                <c:pt idx="28590">
                  <c:v>4.4773391812864905E-3</c:v>
                </c:pt>
                <c:pt idx="28591">
                  <c:v>1.1770244821086376E-4</c:v>
                </c:pt>
                <c:pt idx="28592">
                  <c:v>2.5252525252527024E-3</c:v>
                </c:pt>
                <c:pt idx="28593">
                  <c:v>1.3888888888888959E-2</c:v>
                </c:pt>
                <c:pt idx="28594">
                  <c:v>2.3437500000000038E-2</c:v>
                </c:pt>
                <c:pt idx="28595">
                  <c:v>1.3888888888890522E-3</c:v>
                </c:pt>
                <c:pt idx="28596">
                  <c:v>2.976190476190496E-3</c:v>
                </c:pt>
                <c:pt idx="28597">
                  <c:v>8.2003546099291766E-3</c:v>
                </c:pt>
                <c:pt idx="28598">
                  <c:v>2.976190476190496E-3</c:v>
                </c:pt>
                <c:pt idx="28599">
                  <c:v>1.0976702508960743E-2</c:v>
                </c:pt>
                <c:pt idx="28600">
                  <c:v>2.976190476190496E-3</c:v>
                </c:pt>
                <c:pt idx="28601">
                  <c:v>1.0513296227581837E-2</c:v>
                </c:pt>
                <c:pt idx="28602">
                  <c:v>7.204142262965737E-3</c:v>
                </c:pt>
                <c:pt idx="28603">
                  <c:v>3.2258064516129087E-2</c:v>
                </c:pt>
                <c:pt idx="28604">
                  <c:v>6.0386473429951862E-2</c:v>
                </c:pt>
                <c:pt idx="28605">
                  <c:v>4.1928721174005288E-3</c:v>
                </c:pt>
                <c:pt idx="28606">
                  <c:v>2.976190476190496E-3</c:v>
                </c:pt>
                <c:pt idx="28607">
                  <c:v>1.7076502732243888E-4</c:v>
                </c:pt>
                <c:pt idx="28608">
                  <c:v>2.3437500000000038E-2</c:v>
                </c:pt>
                <c:pt idx="28609">
                  <c:v>1.5748031496063096E-2</c:v>
                </c:pt>
                <c:pt idx="28610">
                  <c:v>3.2258064516129087E-2</c:v>
                </c:pt>
                <c:pt idx="28611">
                  <c:v>2.06625683060109E-2</c:v>
                </c:pt>
                <c:pt idx="28612">
                  <c:v>1.423364854215918E-2</c:v>
                </c:pt>
                <c:pt idx="28613">
                  <c:v>6.147540983606598E-3</c:v>
                </c:pt>
                <c:pt idx="28614">
                  <c:v>1.0416666666666938E-2</c:v>
                </c:pt>
                <c:pt idx="28615">
                  <c:v>0</c:v>
                </c:pt>
                <c:pt idx="28616">
                  <c:v>4.3744531933532539E-4</c:v>
                </c:pt>
                <c:pt idx="28617">
                  <c:v>1.3227513227514738E-3</c:v>
                </c:pt>
                <c:pt idx="28618">
                  <c:v>7.4992347719621596E-3</c:v>
                </c:pt>
                <c:pt idx="28619">
                  <c:v>1.5679442508710839E-2</c:v>
                </c:pt>
                <c:pt idx="28620">
                  <c:v>2.016129032257999E-3</c:v>
                </c:pt>
                <c:pt idx="28621">
                  <c:v>6.5104166666679814E-4</c:v>
                </c:pt>
                <c:pt idx="28622">
                  <c:v>6.1218243036437225E-4</c:v>
                </c:pt>
                <c:pt idx="28623">
                  <c:v>2.7540685102993175E-2</c:v>
                </c:pt>
                <c:pt idx="28624">
                  <c:v>3.0031841796547758E-2</c:v>
                </c:pt>
                <c:pt idx="28625">
                  <c:v>2.3011176857330728E-3</c:v>
                </c:pt>
                <c:pt idx="28626">
                  <c:v>1.0416666666666938E-2</c:v>
                </c:pt>
                <c:pt idx="28627">
                  <c:v>1.5679442508710839E-2</c:v>
                </c:pt>
                <c:pt idx="28628">
                  <c:v>8.676036786403832E-5</c:v>
                </c:pt>
                <c:pt idx="28629">
                  <c:v>1.9357336430511073E-4</c:v>
                </c:pt>
                <c:pt idx="28630">
                  <c:v>1.3227513227514736E-3</c:v>
                </c:pt>
                <c:pt idx="28631">
                  <c:v>5.9999999999999928E-2</c:v>
                </c:pt>
                <c:pt idx="28632">
                  <c:v>1.3227513227514738E-3</c:v>
                </c:pt>
                <c:pt idx="28633">
                  <c:v>0</c:v>
                </c:pt>
                <c:pt idx="28634">
                  <c:v>4.3744531933532539E-4</c:v>
                </c:pt>
                <c:pt idx="28635">
                  <c:v>5.6570931244562736E-3</c:v>
                </c:pt>
                <c:pt idx="28636">
                  <c:v>3.1249999999999962E-2</c:v>
                </c:pt>
                <c:pt idx="28637">
                  <c:v>1.3227513227514738E-3</c:v>
                </c:pt>
                <c:pt idx="28638">
                  <c:v>1.0416666666666938E-2</c:v>
                </c:pt>
                <c:pt idx="28639">
                  <c:v>1.0416666666666938E-2</c:v>
                </c:pt>
                <c:pt idx="28640">
                  <c:v>1.5748031496063096E-2</c:v>
                </c:pt>
                <c:pt idx="28641">
                  <c:v>0</c:v>
                </c:pt>
                <c:pt idx="28642">
                  <c:v>3.4104181266059318E-2</c:v>
                </c:pt>
                <c:pt idx="28643">
                  <c:v>6.6666666666668883E-3</c:v>
                </c:pt>
                <c:pt idx="28644">
                  <c:v>1.5748031496063096E-2</c:v>
                </c:pt>
                <c:pt idx="28645">
                  <c:v>3.5433070866141662E-2</c:v>
                </c:pt>
                <c:pt idx="28646">
                  <c:v>9.7949188858280165E-3</c:v>
                </c:pt>
                <c:pt idx="28647">
                  <c:v>4.3744531933532539E-4</c:v>
                </c:pt>
                <c:pt idx="28648">
                  <c:v>3.097173828881227E-3</c:v>
                </c:pt>
                <c:pt idx="28649">
                  <c:v>1.5748031496063096E-2</c:v>
                </c:pt>
                <c:pt idx="28650">
                  <c:v>1.3227513227514738E-3</c:v>
                </c:pt>
                <c:pt idx="28651">
                  <c:v>9.2364532019715878E-4</c:v>
                </c:pt>
                <c:pt idx="28652">
                  <c:v>1.9357336430511073E-4</c:v>
                </c:pt>
                <c:pt idx="28653">
                  <c:v>9.6618357487924557E-3</c:v>
                </c:pt>
                <c:pt idx="28654">
                  <c:v>2.3437500000000038E-2</c:v>
                </c:pt>
                <c:pt idx="28655">
                  <c:v>2.976190476190496E-3</c:v>
                </c:pt>
                <c:pt idx="28656">
                  <c:v>4.3744531933532539E-4</c:v>
                </c:pt>
                <c:pt idx="28657">
                  <c:v>1.3774104683197297E-3</c:v>
                </c:pt>
                <c:pt idx="28658">
                  <c:v>3.5433070866141662E-2</c:v>
                </c:pt>
                <c:pt idx="28659">
                  <c:v>1.0416666666666938E-2</c:v>
                </c:pt>
                <c:pt idx="28660">
                  <c:v>2.66666666666668E-2</c:v>
                </c:pt>
                <c:pt idx="28661">
                  <c:v>2.5034086135156656E-4</c:v>
                </c:pt>
                <c:pt idx="28662">
                  <c:v>9.9394762496365623E-3</c:v>
                </c:pt>
                <c:pt idx="28663">
                  <c:v>2.6519698788606178E-2</c:v>
                </c:pt>
                <c:pt idx="28664">
                  <c:v>1.0513296227581837E-2</c:v>
                </c:pt>
                <c:pt idx="28665">
                  <c:v>1.0416666666666938E-2</c:v>
                </c:pt>
                <c:pt idx="28666">
                  <c:v>1.0416666666666938E-2</c:v>
                </c:pt>
                <c:pt idx="28667">
                  <c:v>5.4878048780487694E-2</c:v>
                </c:pt>
                <c:pt idx="28668">
                  <c:v>4.3744531933532539E-4</c:v>
                </c:pt>
                <c:pt idx="28669">
                  <c:v>4.3744531933532539E-4</c:v>
                </c:pt>
                <c:pt idx="28670">
                  <c:v>1.0416666666666938E-2</c:v>
                </c:pt>
                <c:pt idx="28671">
                  <c:v>1.0416666666666938E-2</c:v>
                </c:pt>
                <c:pt idx="28672">
                  <c:v>1.0416666666666938E-2</c:v>
                </c:pt>
                <c:pt idx="28673">
                  <c:v>2.976190476190496E-3</c:v>
                </c:pt>
                <c:pt idx="28674">
                  <c:v>1.0416666666666938E-2</c:v>
                </c:pt>
                <c:pt idx="28675">
                  <c:v>5.29014844804351E-4</c:v>
                </c:pt>
                <c:pt idx="28676">
                  <c:v>2.3199023199023172E-2</c:v>
                </c:pt>
                <c:pt idx="28677">
                  <c:v>4.0787928200929101E-2</c:v>
                </c:pt>
                <c:pt idx="28678">
                  <c:v>2.3199023199023172E-2</c:v>
                </c:pt>
                <c:pt idx="28679">
                  <c:v>5.4980543217640926E-2</c:v>
                </c:pt>
                <c:pt idx="28680">
                  <c:v>1.4878738282885334E-5</c:v>
                </c:pt>
                <c:pt idx="28681">
                  <c:v>2.0404432169165841E-5</c:v>
                </c:pt>
                <c:pt idx="28682">
                  <c:v>6.8740783026497582E-3</c:v>
                </c:pt>
                <c:pt idx="28683">
                  <c:v>2.3319200484554808E-2</c:v>
                </c:pt>
                <c:pt idx="28684">
                  <c:v>1.0603431656065476E-3</c:v>
                </c:pt>
                <c:pt idx="28685">
                  <c:v>4.3144293269167262E-3</c:v>
                </c:pt>
                <c:pt idx="28686">
                  <c:v>1.133317901610611E-2</c:v>
                </c:pt>
                <c:pt idx="28687">
                  <c:v>6.8740783026497582E-3</c:v>
                </c:pt>
                <c:pt idx="28688">
                  <c:v>1.6079158936301841E-2</c:v>
                </c:pt>
                <c:pt idx="28689">
                  <c:v>6.8740783026497582E-3</c:v>
                </c:pt>
                <c:pt idx="28690">
                  <c:v>1.6203703703703606E-2</c:v>
                </c:pt>
                <c:pt idx="28691">
                  <c:v>2.976190476190496E-3</c:v>
                </c:pt>
                <c:pt idx="28692">
                  <c:v>7.7496851690388472E-4</c:v>
                </c:pt>
                <c:pt idx="28883">
                  <c:v>1.87614785952737E-2</c:v>
                </c:pt>
                <c:pt idx="28884">
                  <c:v>1.0860484544695154E-2</c:v>
                </c:pt>
                <c:pt idx="28885">
                  <c:v>1.0416666666666938E-2</c:v>
                </c:pt>
                <c:pt idx="28886">
                  <c:v>1.5748031496063096E-2</c:v>
                </c:pt>
                <c:pt idx="28887">
                  <c:v>0</c:v>
                </c:pt>
                <c:pt idx="28888">
                  <c:v>6.5104166666679814E-4</c:v>
                </c:pt>
                <c:pt idx="28889">
                  <c:v>2.9761904761906118E-3</c:v>
                </c:pt>
                <c:pt idx="28890">
                  <c:v>1.0416666666666938E-2</c:v>
                </c:pt>
                <c:pt idx="28891">
                  <c:v>1.4336917562724075E-2</c:v>
                </c:pt>
                <c:pt idx="28892">
                  <c:v>4.3572984749454336E-3</c:v>
                </c:pt>
                <c:pt idx="28893">
                  <c:v>2.8773793714030787E-3</c:v>
                </c:pt>
                <c:pt idx="28894">
                  <c:v>3.1982942430701477E-3</c:v>
                </c:pt>
                <c:pt idx="28895">
                  <c:v>6.5104166666679814E-4</c:v>
                </c:pt>
                <c:pt idx="28896">
                  <c:v>1.0416666666666938E-2</c:v>
                </c:pt>
                <c:pt idx="28897">
                  <c:v>1.5748031496063096E-2</c:v>
                </c:pt>
                <c:pt idx="28898">
                  <c:v>1.0108189212666758E-2</c:v>
                </c:pt>
                <c:pt idx="28899">
                  <c:v>2.1517697988286184E-2</c:v>
                </c:pt>
                <c:pt idx="28900">
                  <c:v>2.4154589371982158E-3</c:v>
                </c:pt>
                <c:pt idx="28901">
                  <c:v>6.4408731764104095E-3</c:v>
                </c:pt>
                <c:pt idx="28902">
                  <c:v>2.3437500000000038E-2</c:v>
                </c:pt>
                <c:pt idx="28903">
                  <c:v>1.7076502732243888E-4</c:v>
                </c:pt>
                <c:pt idx="28904">
                  <c:v>1.3227513227514738E-3</c:v>
                </c:pt>
                <c:pt idx="28905">
                  <c:v>5.092946269416095E-4</c:v>
                </c:pt>
                <c:pt idx="28906">
                  <c:v>6.6666666666668883E-3</c:v>
                </c:pt>
                <c:pt idx="28907">
                  <c:v>2.976190476190496E-3</c:v>
                </c:pt>
                <c:pt idx="28908">
                  <c:v>4.3744531933532539E-4</c:v>
                </c:pt>
                <c:pt idx="28909">
                  <c:v>3.5433070866141662E-2</c:v>
                </c:pt>
                <c:pt idx="28910">
                  <c:v>6.9991251093613586E-3</c:v>
                </c:pt>
                <c:pt idx="28911">
                  <c:v>0</c:v>
                </c:pt>
                <c:pt idx="28912">
                  <c:v>8.9605734767043196E-4</c:v>
                </c:pt>
                <c:pt idx="28913">
                  <c:v>8.839952413496303E-3</c:v>
                </c:pt>
                <c:pt idx="28914">
                  <c:v>1.5754360581951956E-4</c:v>
                </c:pt>
                <c:pt idx="28915">
                  <c:v>7.9772079772078366E-4</c:v>
                </c:pt>
                <c:pt idx="28916">
                  <c:v>1.6211745244004167E-3</c:v>
                </c:pt>
                <c:pt idx="28917">
                  <c:v>1.0175010175010308E-2</c:v>
                </c:pt>
                <c:pt idx="28918">
                  <c:v>2.1218599074792824E-4</c:v>
                </c:pt>
                <c:pt idx="28919">
                  <c:v>2.9239461103867082E-3</c:v>
                </c:pt>
                <c:pt idx="28920">
                  <c:v>2.1795947915749542E-2</c:v>
                </c:pt>
                <c:pt idx="28921">
                  <c:v>4.7848871061655718E-3</c:v>
                </c:pt>
                <c:pt idx="28922">
                  <c:v>6.2055451323745296E-3</c:v>
                </c:pt>
                <c:pt idx="28923">
                  <c:v>2.0284136915715848E-2</c:v>
                </c:pt>
                <c:pt idx="28924">
                  <c:v>1.0081023938245821E-2</c:v>
                </c:pt>
                <c:pt idx="28925">
                  <c:v>1.0175010175010308E-2</c:v>
                </c:pt>
                <c:pt idx="28926">
                  <c:v>1.0175010175010308E-2</c:v>
                </c:pt>
                <c:pt idx="28927">
                  <c:v>1.7194068540926405E-3</c:v>
                </c:pt>
                <c:pt idx="28928">
                  <c:v>2.6799007444168869E-3</c:v>
                </c:pt>
                <c:pt idx="28929">
                  <c:v>2.6749008567191457E-3</c:v>
                </c:pt>
                <c:pt idx="28930">
                  <c:v>3.0769230769231251E-3</c:v>
                </c:pt>
                <c:pt idx="28931">
                  <c:v>5.6322344322344573E-3</c:v>
                </c:pt>
                <c:pt idx="28932">
                  <c:v>8.9605734767043196E-4</c:v>
                </c:pt>
                <c:pt idx="28933">
                  <c:v>1.1372251705839163E-3</c:v>
                </c:pt>
                <c:pt idx="28934">
                  <c:v>1.0957703265405497E-4</c:v>
                </c:pt>
                <c:pt idx="28935">
                  <c:v>3.1233732431025715E-3</c:v>
                </c:pt>
                <c:pt idx="28936">
                  <c:v>8.9605734767043196E-4</c:v>
                </c:pt>
                <c:pt idx="28937">
                  <c:v>8.5034013605444407E-4</c:v>
                </c:pt>
                <c:pt idx="28938">
                  <c:v>1.5748031496063096E-2</c:v>
                </c:pt>
                <c:pt idx="28939">
                  <c:v>6.9991251093613586E-3</c:v>
                </c:pt>
                <c:pt idx="28940">
                  <c:v>2.3437500000000038E-2</c:v>
                </c:pt>
                <c:pt idx="28941">
                  <c:v>4.3744531933532539E-4</c:v>
                </c:pt>
                <c:pt idx="28942">
                  <c:v>4.3744531933532539E-4</c:v>
                </c:pt>
                <c:pt idx="28943">
                  <c:v>6.9991251093613586E-3</c:v>
                </c:pt>
                <c:pt idx="28944">
                  <c:v>2.6595744680851761E-3</c:v>
                </c:pt>
                <c:pt idx="28945">
                  <c:v>6.5104166666679814E-4</c:v>
                </c:pt>
                <c:pt idx="28946">
                  <c:v>1.0976702508960743E-2</c:v>
                </c:pt>
                <c:pt idx="28947">
                  <c:v>1.0416666666666938E-2</c:v>
                </c:pt>
                <c:pt idx="28948">
                  <c:v>3.8722933459776161E-3</c:v>
                </c:pt>
                <c:pt idx="28949">
                  <c:v>6.5104166666679814E-4</c:v>
                </c:pt>
                <c:pt idx="28950">
                  <c:v>5.309100417796247E-3</c:v>
                </c:pt>
                <c:pt idx="28951">
                  <c:v>3.1249999999999962E-2</c:v>
                </c:pt>
                <c:pt idx="28952">
                  <c:v>7.4815270935960618E-2</c:v>
                </c:pt>
                <c:pt idx="28953">
                  <c:v>2.565994425315642E-2</c:v>
                </c:pt>
                <c:pt idx="28954">
                  <c:v>4.3744531933532539E-4</c:v>
                </c:pt>
                <c:pt idx="28955">
                  <c:v>1.7076502732243888E-4</c:v>
                </c:pt>
                <c:pt idx="28956">
                  <c:v>4.7619047619047589E-2</c:v>
                </c:pt>
                <c:pt idx="28957">
                  <c:v>6.5104166666679814E-4</c:v>
                </c:pt>
                <c:pt idx="28958">
                  <c:v>3.6525974025975378E-3</c:v>
                </c:pt>
                <c:pt idx="28959">
                  <c:v>6.9991251093613586E-3</c:v>
                </c:pt>
                <c:pt idx="28960">
                  <c:v>6.9991251093613586E-3</c:v>
                </c:pt>
                <c:pt idx="28961">
                  <c:v>2.976190476190496E-3</c:v>
                </c:pt>
                <c:pt idx="28962">
                  <c:v>6.1218243036437225E-4</c:v>
                </c:pt>
                <c:pt idx="28963">
                  <c:v>4.3744531933532539E-4</c:v>
                </c:pt>
                <c:pt idx="28964">
                  <c:v>5.3254437869822494E-2</c:v>
                </c:pt>
                <c:pt idx="28965">
                  <c:v>1.0416666666666938E-2</c:v>
                </c:pt>
                <c:pt idx="28966">
                  <c:v>2.1517697988286184E-2</c:v>
                </c:pt>
                <c:pt idx="28967">
                  <c:v>1.9185799319727918E-2</c:v>
                </c:pt>
                <c:pt idx="28968">
                  <c:v>3.4722222222222398E-3</c:v>
                </c:pt>
                <c:pt idx="28969">
                  <c:v>1.298357180710142E-2</c:v>
                </c:pt>
                <c:pt idx="28970">
                  <c:v>1.3881658858233923E-3</c:v>
                </c:pt>
                <c:pt idx="28971">
                  <c:v>1.9357336430511073E-4</c:v>
                </c:pt>
                <c:pt idx="28972">
                  <c:v>2.0511637149134491E-4</c:v>
                </c:pt>
                <c:pt idx="28973">
                  <c:v>2.753623188405795E-2</c:v>
                </c:pt>
                <c:pt idx="28974">
                  <c:v>9.7467713511664757E-3</c:v>
                </c:pt>
                <c:pt idx="28975">
                  <c:v>1.0087719298245576E-2</c:v>
                </c:pt>
                <c:pt idx="28976">
                  <c:v>2.0517395182872468E-2</c:v>
                </c:pt>
                <c:pt idx="28977">
                  <c:v>2.1816700926967961E-3</c:v>
                </c:pt>
                <c:pt idx="28978">
                  <c:v>1.0091649143422697E-2</c:v>
                </c:pt>
                <c:pt idx="28979">
                  <c:v>2.0511637149134491E-4</c:v>
                </c:pt>
                <c:pt idx="28980">
                  <c:v>9.0026857424892175E-3</c:v>
                </c:pt>
                <c:pt idx="28981">
                  <c:v>2.8731772429252474E-3</c:v>
                </c:pt>
                <c:pt idx="28982">
                  <c:v>4.0330997841831386E-3</c:v>
                </c:pt>
                <c:pt idx="28983">
                  <c:v>7.1943965125784819E-3</c:v>
                </c:pt>
                <c:pt idx="28984">
                  <c:v>3.2085771371485688E-2</c:v>
                </c:pt>
                <c:pt idx="28985">
                  <c:v>3.2859412250514988E-3</c:v>
                </c:pt>
                <c:pt idx="28986">
                  <c:v>1.0635034257081455E-2</c:v>
                </c:pt>
                <c:pt idx="28987">
                  <c:v>3.957117443959649E-3</c:v>
                </c:pt>
                <c:pt idx="28988">
                  <c:v>1.3779324124161627E-4</c:v>
                </c:pt>
                <c:pt idx="28989">
                  <c:v>6.8216266492148478E-4</c:v>
                </c:pt>
                <c:pt idx="28990">
                  <c:v>4.0024078485617178E-3</c:v>
                </c:pt>
                <c:pt idx="28991">
                  <c:v>6.1454293737771293E-4</c:v>
                </c:pt>
                <c:pt idx="28992">
                  <c:v>1.6112919338532523E-6</c:v>
                </c:pt>
                <c:pt idx="28993">
                  <c:v>1.133317901610611E-2</c:v>
                </c:pt>
                <c:pt idx="28994">
                  <c:v>9.9916109531495226E-3</c:v>
                </c:pt>
                <c:pt idx="28995">
                  <c:v>1.2487512487511664E-3</c:v>
                </c:pt>
                <c:pt idx="28996">
                  <c:v>1.0635034257081455E-2</c:v>
                </c:pt>
                <c:pt idx="28997">
                  <c:v>6.8740783026497582E-3</c:v>
                </c:pt>
                <c:pt idx="28998">
                  <c:v>6.8310152343768109E-4</c:v>
                </c:pt>
                <c:pt idx="28999">
                  <c:v>1.3882385798893663E-3</c:v>
                </c:pt>
                <c:pt idx="29000">
                  <c:v>2.2902906269075721E-2</c:v>
                </c:pt>
                <c:pt idx="29001">
                  <c:v>7.204142262965737E-3</c:v>
                </c:pt>
                <c:pt idx="29002">
                  <c:v>1.0796618043248517E-2</c:v>
                </c:pt>
                <c:pt idx="29003">
                  <c:v>1.048352588789059E-2</c:v>
                </c:pt>
                <c:pt idx="29004">
                  <c:v>2.5219844035175125E-2</c:v>
                </c:pt>
                <c:pt idx="29005">
                  <c:v>1.3176137159669433E-2</c:v>
                </c:pt>
                <c:pt idx="29006">
                  <c:v>3.5510321471125507E-4</c:v>
                </c:pt>
                <c:pt idx="29007">
                  <c:v>2.4675283647293583E-3</c:v>
                </c:pt>
                <c:pt idx="29008">
                  <c:v>2.796801626261725E-3</c:v>
                </c:pt>
                <c:pt idx="29009">
                  <c:v>1.6441239280492676E-3</c:v>
                </c:pt>
                <c:pt idx="29010">
                  <c:v>1.048352588789059E-2</c:v>
                </c:pt>
                <c:pt idx="29011">
                  <c:v>8.0132664764645169E-3</c:v>
                </c:pt>
                <c:pt idx="29012">
                  <c:v>2.4302010422445404E-2</c:v>
                </c:pt>
                <c:pt idx="29013">
                  <c:v>3.5344344904817307E-3</c:v>
                </c:pt>
                <c:pt idx="29014">
                  <c:v>6.9719100775002844E-3</c:v>
                </c:pt>
                <c:pt idx="29015">
                  <c:v>1.3779324124161627E-4</c:v>
                </c:pt>
                <c:pt idx="29016">
                  <c:v>3.3672713067058052E-4</c:v>
                </c:pt>
                <c:pt idx="29017">
                  <c:v>2.5553393974446673E-2</c:v>
                </c:pt>
                <c:pt idx="29018">
                  <c:v>8.9554366229305359E-3</c:v>
                </c:pt>
                <c:pt idx="29019">
                  <c:v>2.3319200484554808E-2</c:v>
                </c:pt>
                <c:pt idx="29020">
                  <c:v>1.2487512487511664E-3</c:v>
                </c:pt>
                <c:pt idx="29021">
                  <c:v>6.9956055879771523E-2</c:v>
                </c:pt>
                <c:pt idx="29022">
                  <c:v>7.830878798620617E-3</c:v>
                </c:pt>
                <c:pt idx="29023">
                  <c:v>4.8166119594678422E-4</c:v>
                </c:pt>
                <c:pt idx="29024">
                  <c:v>1.4401095272765915E-2</c:v>
                </c:pt>
                <c:pt idx="29025">
                  <c:v>3.7124640065816145E-3</c:v>
                </c:pt>
                <c:pt idx="29026">
                  <c:v>2.6618118723383019E-3</c:v>
                </c:pt>
                <c:pt idx="29027">
                  <c:v>2.1698342979342849E-4</c:v>
                </c:pt>
                <c:pt idx="29028">
                  <c:v>2.1610389610389521E-2</c:v>
                </c:pt>
                <c:pt idx="29029">
                  <c:v>2.1251733803386769E-2</c:v>
                </c:pt>
                <c:pt idx="29030">
                  <c:v>1.1520011520012045E-3</c:v>
                </c:pt>
                <c:pt idx="29031">
                  <c:v>6.912845219296887E-3</c:v>
                </c:pt>
                <c:pt idx="29032">
                  <c:v>4.8166119594678422E-4</c:v>
                </c:pt>
                <c:pt idx="29033">
                  <c:v>1.5470477999748978E-4</c:v>
                </c:pt>
                <c:pt idx="29034">
                  <c:v>3.3579865512235848E-6</c:v>
                </c:pt>
                <c:pt idx="29035">
                  <c:v>1.6079158936301841E-2</c:v>
                </c:pt>
                <c:pt idx="29036">
                  <c:v>1.0635034257081455E-2</c:v>
                </c:pt>
                <c:pt idx="29037">
                  <c:v>6.9991251093613586E-3</c:v>
                </c:pt>
                <c:pt idx="29038">
                  <c:v>1.6203703703703606E-2</c:v>
                </c:pt>
                <c:pt idx="29039">
                  <c:v>4.3744531933532539E-4</c:v>
                </c:pt>
                <c:pt idx="29040">
                  <c:v>6.6751622799388621E-2</c:v>
                </c:pt>
                <c:pt idx="29041">
                  <c:v>1.9035842206574804E-3</c:v>
                </c:pt>
                <c:pt idx="29042">
                  <c:v>7.9920079920079296E-3</c:v>
                </c:pt>
                <c:pt idx="29043">
                  <c:v>3.1173826173826382E-3</c:v>
                </c:pt>
                <c:pt idx="29044">
                  <c:v>7.5014271442852662E-4</c:v>
                </c:pt>
                <c:pt idx="29045">
                  <c:v>6.1002178649246792E-4</c:v>
                </c:pt>
                <c:pt idx="29046">
                  <c:v>3.7669467787114691E-2</c:v>
                </c:pt>
                <c:pt idx="29047">
                  <c:v>3.5714285714320337E-5</c:v>
                </c:pt>
                <c:pt idx="29048">
                  <c:v>7.4122807017545506E-3</c:v>
                </c:pt>
                <c:pt idx="29049">
                  <c:v>5.6018518518527406E-4</c:v>
                </c:pt>
                <c:pt idx="29050">
                  <c:v>1.1574074074074226E-2</c:v>
                </c:pt>
                <c:pt idx="29051">
                  <c:v>1.1574074074074226E-2</c:v>
                </c:pt>
                <c:pt idx="29052">
                  <c:v>3.9440620561542955E-4</c:v>
                </c:pt>
                <c:pt idx="29053">
                  <c:v>5.6018518518527406E-4</c:v>
                </c:pt>
                <c:pt idx="29054">
                  <c:v>6.5714285714285276E-3</c:v>
                </c:pt>
                <c:pt idx="29055">
                  <c:v>1.7098989898990037E-2</c:v>
                </c:pt>
                <c:pt idx="29056">
                  <c:v>2.4027949599083609E-2</c:v>
                </c:pt>
                <c:pt idx="29057">
                  <c:v>1.264527458492957E-2</c:v>
                </c:pt>
                <c:pt idx="29058">
                  <c:v>1.3243752946723182E-2</c:v>
                </c:pt>
                <c:pt idx="29059">
                  <c:v>8.8691468253968439E-2</c:v>
                </c:pt>
                <c:pt idx="29060">
                  <c:v>1.1574074074074226E-2</c:v>
                </c:pt>
                <c:pt idx="29061">
                  <c:v>1.1250000000000864E-3</c:v>
                </c:pt>
                <c:pt idx="29062">
                  <c:v>1.6203703703703606E-2</c:v>
                </c:pt>
                <c:pt idx="29063">
                  <c:v>6.5104166666679814E-4</c:v>
                </c:pt>
                <c:pt idx="29064">
                  <c:v>2.5471217524196827E-4</c:v>
                </c:pt>
                <c:pt idx="29065">
                  <c:v>1.3888888888888959E-2</c:v>
                </c:pt>
                <c:pt idx="29066">
                  <c:v>6.5104166666679814E-4</c:v>
                </c:pt>
                <c:pt idx="29067">
                  <c:v>6.1218243036437225E-4</c:v>
                </c:pt>
                <c:pt idx="29068">
                  <c:v>4.3744531933532539E-4</c:v>
                </c:pt>
                <c:pt idx="29069">
                  <c:v>3.5433070866141662E-2</c:v>
                </c:pt>
                <c:pt idx="29070">
                  <c:v>6.9991251093613586E-3</c:v>
                </c:pt>
                <c:pt idx="29071">
                  <c:v>1.0416666666666938E-2</c:v>
                </c:pt>
                <c:pt idx="29072">
                  <c:v>6.5104166666679814E-4</c:v>
                </c:pt>
                <c:pt idx="29073">
                  <c:v>1.3227513227514738E-3</c:v>
                </c:pt>
                <c:pt idx="29074">
                  <c:v>6.5104166666679814E-4</c:v>
                </c:pt>
                <c:pt idx="29075">
                  <c:v>4.3744531933532539E-4</c:v>
                </c:pt>
                <c:pt idx="29076">
                  <c:v>5.5187637969096748E-3</c:v>
                </c:pt>
                <c:pt idx="29077">
                  <c:v>6.5104166666679814E-4</c:v>
                </c:pt>
                <c:pt idx="29078">
                  <c:v>1.1278195488721582E-2</c:v>
                </c:pt>
                <c:pt idx="29079">
                  <c:v>2.3437500000000038E-2</c:v>
                </c:pt>
                <c:pt idx="29080">
                  <c:v>5.3907154949655632E-3</c:v>
                </c:pt>
                <c:pt idx="29081">
                  <c:v>2.7322404371585415E-3</c:v>
                </c:pt>
                <c:pt idx="29082">
                  <c:v>2.3437500000000038E-2</c:v>
                </c:pt>
                <c:pt idx="29083">
                  <c:v>3.9447731755424325E-3</c:v>
                </c:pt>
                <c:pt idx="29084">
                  <c:v>1.3774104683197297E-3</c:v>
                </c:pt>
                <c:pt idx="29085">
                  <c:v>1.3774104683197297E-3</c:v>
                </c:pt>
                <c:pt idx="29086">
                  <c:v>1.0635034257081455E-2</c:v>
                </c:pt>
                <c:pt idx="29087">
                  <c:v>6.1454293737771293E-4</c:v>
                </c:pt>
                <c:pt idx="29088">
                  <c:v>1.0635034257081455E-2</c:v>
                </c:pt>
                <c:pt idx="29089">
                  <c:v>6.1191133246918446E-2</c:v>
                </c:pt>
                <c:pt idx="29090">
                  <c:v>4.8166119594678422E-4</c:v>
                </c:pt>
                <c:pt idx="29091">
                  <c:v>4.8166119594678422E-4</c:v>
                </c:pt>
                <c:pt idx="29092">
                  <c:v>4.8166119594678422E-4</c:v>
                </c:pt>
                <c:pt idx="29093">
                  <c:v>4.7506840985101851E-3</c:v>
                </c:pt>
                <c:pt idx="29094">
                  <c:v>1.6079158936301841E-2</c:v>
                </c:pt>
                <c:pt idx="29095">
                  <c:v>1.6079158936301841E-2</c:v>
                </c:pt>
                <c:pt idx="29096">
                  <c:v>3.2859412250514988E-3</c:v>
                </c:pt>
                <c:pt idx="29097">
                  <c:v>6.1454293737771293E-4</c:v>
                </c:pt>
                <c:pt idx="29098">
                  <c:v>3.8305920658873168E-4</c:v>
                </c:pt>
                <c:pt idx="29099">
                  <c:v>9.114604006245048E-3</c:v>
                </c:pt>
                <c:pt idx="29100">
                  <c:v>0.18342311283487764</c:v>
                </c:pt>
                <c:pt idx="29101">
                  <c:v>5.5774149124530898E-3</c:v>
                </c:pt>
                <c:pt idx="29102">
                  <c:v>7.6048518954751968E-6</c:v>
                </c:pt>
                <c:pt idx="29103">
                  <c:v>1.0296789824349027E-2</c:v>
                </c:pt>
                <c:pt idx="29104">
                  <c:v>2.8280542986424254E-3</c:v>
                </c:pt>
                <c:pt idx="29105">
                  <c:v>1.0416666666666938E-2</c:v>
                </c:pt>
                <c:pt idx="29106">
                  <c:v>3.8647342995169143E-2</c:v>
                </c:pt>
                <c:pt idx="29107">
                  <c:v>6.5104166666679814E-4</c:v>
                </c:pt>
                <c:pt idx="29108">
                  <c:v>3.0055414670798752E-3</c:v>
                </c:pt>
                <c:pt idx="29109">
                  <c:v>6.5104166666679814E-4</c:v>
                </c:pt>
                <c:pt idx="29110">
                  <c:v>1.3831967213114787E-2</c:v>
                </c:pt>
                <c:pt idx="29111">
                  <c:v>1.3774104683197297E-3</c:v>
                </c:pt>
                <c:pt idx="29112">
                  <c:v>8.267195767214888E-5</c:v>
                </c:pt>
                <c:pt idx="29113">
                  <c:v>0.1490426980693744</c:v>
                </c:pt>
                <c:pt idx="29114">
                  <c:v>1.3355460723881862E-2</c:v>
                </c:pt>
                <c:pt idx="29115">
                  <c:v>6.1956693535640969E-2</c:v>
                </c:pt>
                <c:pt idx="29116">
                  <c:v>0.20734714003944796</c:v>
                </c:pt>
                <c:pt idx="29117">
                  <c:v>2.66666666666668E-2</c:v>
                </c:pt>
                <c:pt idx="29118">
                  <c:v>1.0976702508960743E-2</c:v>
                </c:pt>
                <c:pt idx="29119">
                  <c:v>0.18022861571248661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EDB-4BE0-97B8-ADCAEE6BED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1952328"/>
        <c:axId val="544581632"/>
      </c:scatterChart>
      <c:valAx>
        <c:axId val="601952328"/>
        <c:scaling>
          <c:orientation val="minMax"/>
          <c:max val="1100000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>
                    <a:solidFill>
                      <a:schemeClr val="tx1"/>
                    </a:solidFill>
                  </a:rPr>
                  <a:t>Chromosome Position</a:t>
                </a:r>
              </a:p>
            </c:rich>
          </c:tx>
          <c:layout>
            <c:manualLayout>
              <c:xMode val="edge"/>
              <c:yMode val="edge"/>
              <c:x val="0.44040560846034188"/>
              <c:y val="0.859606299212598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4581632"/>
        <c:crosses val="autoZero"/>
        <c:crossBetween val="midCat"/>
      </c:valAx>
      <c:valAx>
        <c:axId val="544581632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dirty="0" err="1">
                    <a:solidFill>
                      <a:schemeClr val="tx1"/>
                    </a:solidFill>
                  </a:rPr>
                  <a:t>F</a:t>
                </a:r>
                <a:r>
                  <a:rPr lang="en-US" sz="2000" cap="small" baseline="-25000" dirty="0" err="1">
                    <a:solidFill>
                      <a:schemeClr val="tx1"/>
                    </a:solidFill>
                  </a:rPr>
                  <a:t>st</a:t>
                </a:r>
                <a:endParaRPr lang="en-US" sz="2000" cap="small" baseline="-25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5.8148526605860914E-4"/>
              <c:y val="0.3584605570137066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95000"/>
                <a:lumOff val="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01952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811405486378512E-2"/>
          <c:y val="0.25988618382773027"/>
          <c:w val="0.94109057889257619"/>
          <c:h val="0.64816309175589681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Sheet3!$T$2</c:f>
              <c:strCache>
                <c:ptCount val="1"/>
                <c:pt idx="0">
                  <c:v>Ancestral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Sheet3!$T$3:$T$40</c:f>
              <c:numCache>
                <c:formatCode>General</c:formatCode>
                <c:ptCount val="38"/>
                <c:pt idx="0">
                  <c:v>78</c:v>
                </c:pt>
                <c:pt idx="1">
                  <c:v>78</c:v>
                </c:pt>
                <c:pt idx="2">
                  <c:v>78</c:v>
                </c:pt>
                <c:pt idx="3">
                  <c:v>78</c:v>
                </c:pt>
                <c:pt idx="5">
                  <c:v>77</c:v>
                </c:pt>
                <c:pt idx="6">
                  <c:v>77</c:v>
                </c:pt>
                <c:pt idx="7">
                  <c:v>78</c:v>
                </c:pt>
                <c:pt idx="8">
                  <c:v>78</c:v>
                </c:pt>
                <c:pt idx="9">
                  <c:v>75</c:v>
                </c:pt>
                <c:pt idx="10">
                  <c:v>75</c:v>
                </c:pt>
                <c:pt idx="11">
                  <c:v>78</c:v>
                </c:pt>
                <c:pt idx="12">
                  <c:v>77</c:v>
                </c:pt>
                <c:pt idx="14">
                  <c:v>78</c:v>
                </c:pt>
                <c:pt idx="15">
                  <c:v>78</c:v>
                </c:pt>
                <c:pt idx="17">
                  <c:v>1</c:v>
                </c:pt>
                <c:pt idx="19">
                  <c:v>77</c:v>
                </c:pt>
                <c:pt idx="21">
                  <c:v>75</c:v>
                </c:pt>
                <c:pt idx="23">
                  <c:v>78</c:v>
                </c:pt>
                <c:pt idx="24">
                  <c:v>0</c:v>
                </c:pt>
                <c:pt idx="26">
                  <c:v>78</c:v>
                </c:pt>
                <c:pt idx="28">
                  <c:v>0</c:v>
                </c:pt>
                <c:pt idx="30">
                  <c:v>78</c:v>
                </c:pt>
                <c:pt idx="31">
                  <c:v>78</c:v>
                </c:pt>
                <c:pt idx="33">
                  <c:v>0</c:v>
                </c:pt>
                <c:pt idx="34">
                  <c:v>74</c:v>
                </c:pt>
                <c:pt idx="36">
                  <c:v>77</c:v>
                </c:pt>
                <c:pt idx="37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6-4A75-B6B5-ACFACA53B668}"/>
            </c:ext>
          </c:extLst>
        </c:ser>
        <c:ser>
          <c:idx val="1"/>
          <c:order val="1"/>
          <c:tx>
            <c:strRef>
              <c:f>Sheet3!$U$2</c:f>
              <c:strCache>
                <c:ptCount val="1"/>
                <c:pt idx="0">
                  <c:v>Derived-crecca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Sheet3!$U$3:$U$40</c:f>
              <c:numCache>
                <c:formatCode>General</c:formatCode>
                <c:ptCount val="3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4">
                  <c:v>0</c:v>
                </c:pt>
                <c:pt idx="15">
                  <c:v>0</c:v>
                </c:pt>
                <c:pt idx="17">
                  <c:v>76</c:v>
                </c:pt>
                <c:pt idx="19">
                  <c:v>0</c:v>
                </c:pt>
                <c:pt idx="21">
                  <c:v>0</c:v>
                </c:pt>
                <c:pt idx="23">
                  <c:v>0</c:v>
                </c:pt>
                <c:pt idx="24">
                  <c:v>78</c:v>
                </c:pt>
                <c:pt idx="26">
                  <c:v>0</c:v>
                </c:pt>
                <c:pt idx="28">
                  <c:v>78</c:v>
                </c:pt>
                <c:pt idx="30">
                  <c:v>0</c:v>
                </c:pt>
                <c:pt idx="31">
                  <c:v>0</c:v>
                </c:pt>
                <c:pt idx="33">
                  <c:v>78</c:v>
                </c:pt>
                <c:pt idx="34">
                  <c:v>0</c:v>
                </c:pt>
                <c:pt idx="36">
                  <c:v>0</c:v>
                </c:pt>
                <c:pt idx="3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86-4A75-B6B5-ACFACA53B668}"/>
            </c:ext>
          </c:extLst>
        </c:ser>
        <c:ser>
          <c:idx val="2"/>
          <c:order val="2"/>
          <c:tx>
            <c:strRef>
              <c:f>Sheet3!$V$2</c:f>
              <c:strCache>
                <c:ptCount val="1"/>
                <c:pt idx="0">
                  <c:v>Derived-carolinensis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Sheet3!$V$3:$V$40</c:f>
              <c:numCache>
                <c:formatCode>General</c:formatCode>
                <c:ptCount val="3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4">
                  <c:v>0</c:v>
                </c:pt>
                <c:pt idx="15">
                  <c:v>0</c:v>
                </c:pt>
                <c:pt idx="17">
                  <c:v>0</c:v>
                </c:pt>
                <c:pt idx="19">
                  <c:v>0</c:v>
                </c:pt>
                <c:pt idx="21">
                  <c:v>0</c:v>
                </c:pt>
                <c:pt idx="23">
                  <c:v>0</c:v>
                </c:pt>
                <c:pt idx="24">
                  <c:v>0</c:v>
                </c:pt>
                <c:pt idx="26">
                  <c:v>0</c:v>
                </c:pt>
                <c:pt idx="28">
                  <c:v>0</c:v>
                </c:pt>
                <c:pt idx="30">
                  <c:v>0</c:v>
                </c:pt>
                <c:pt idx="31">
                  <c:v>0</c:v>
                </c:pt>
                <c:pt idx="33">
                  <c:v>0</c:v>
                </c:pt>
                <c:pt idx="34">
                  <c:v>0</c:v>
                </c:pt>
                <c:pt idx="36">
                  <c:v>1</c:v>
                </c:pt>
                <c:pt idx="3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B86-4A75-B6B5-ACFACA53B668}"/>
            </c:ext>
          </c:extLst>
        </c:ser>
        <c:ser>
          <c:idx val="3"/>
          <c:order val="3"/>
          <c:tx>
            <c:strRef>
              <c:f>Sheet3!$W$2</c:f>
              <c:strCache>
                <c:ptCount val="1"/>
                <c:pt idx="0">
                  <c:v>Derived-flavirostris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Sheet3!$W$3:$W$40</c:f>
              <c:numCache>
                <c:formatCode>General</c:formatCode>
                <c:ptCount val="3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4">
                  <c:v>0</c:v>
                </c:pt>
                <c:pt idx="15">
                  <c:v>0</c:v>
                </c:pt>
                <c:pt idx="17">
                  <c:v>0</c:v>
                </c:pt>
                <c:pt idx="19">
                  <c:v>1</c:v>
                </c:pt>
                <c:pt idx="21">
                  <c:v>1</c:v>
                </c:pt>
                <c:pt idx="23">
                  <c:v>0</c:v>
                </c:pt>
                <c:pt idx="24">
                  <c:v>0</c:v>
                </c:pt>
                <c:pt idx="26">
                  <c:v>0</c:v>
                </c:pt>
                <c:pt idx="28">
                  <c:v>0</c:v>
                </c:pt>
                <c:pt idx="30">
                  <c:v>0</c:v>
                </c:pt>
                <c:pt idx="31">
                  <c:v>0</c:v>
                </c:pt>
                <c:pt idx="33">
                  <c:v>0</c:v>
                </c:pt>
                <c:pt idx="34">
                  <c:v>4</c:v>
                </c:pt>
                <c:pt idx="36">
                  <c:v>0</c:v>
                </c:pt>
                <c:pt idx="3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B86-4A75-B6B5-ACFACA53B6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1574157776"/>
        <c:axId val="1574164008"/>
      </c:barChart>
      <c:catAx>
        <c:axId val="1574157776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74164008"/>
        <c:crosses val="autoZero"/>
        <c:auto val="1"/>
        <c:lblAlgn val="ctr"/>
        <c:lblOffset val="100"/>
        <c:noMultiLvlLbl val="0"/>
      </c:catAx>
      <c:valAx>
        <c:axId val="1574164008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74157776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930765435526944E-2"/>
          <c:y val="0.36919187263952502"/>
          <c:w val="0.91063761914088814"/>
          <c:h val="0.5350207036401537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Sheet3!$AA$2</c:f>
              <c:strCache>
                <c:ptCount val="1"/>
                <c:pt idx="0">
                  <c:v>Ancestral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Sheet3!$AA$3:$AA$40</c:f>
              <c:numCache>
                <c:formatCode>General</c:formatCode>
                <c:ptCount val="38"/>
                <c:pt idx="0">
                  <c:v>22</c:v>
                </c:pt>
                <c:pt idx="1">
                  <c:v>23</c:v>
                </c:pt>
                <c:pt idx="2">
                  <c:v>31</c:v>
                </c:pt>
                <c:pt idx="3">
                  <c:v>17</c:v>
                </c:pt>
                <c:pt idx="5">
                  <c:v>9</c:v>
                </c:pt>
                <c:pt idx="6">
                  <c:v>7</c:v>
                </c:pt>
                <c:pt idx="7">
                  <c:v>19</c:v>
                </c:pt>
                <c:pt idx="8">
                  <c:v>14</c:v>
                </c:pt>
                <c:pt idx="9">
                  <c:v>11</c:v>
                </c:pt>
                <c:pt idx="10">
                  <c:v>23</c:v>
                </c:pt>
                <c:pt idx="11">
                  <c:v>13</c:v>
                </c:pt>
                <c:pt idx="12">
                  <c:v>16</c:v>
                </c:pt>
                <c:pt idx="14">
                  <c:v>14</c:v>
                </c:pt>
                <c:pt idx="15">
                  <c:v>14</c:v>
                </c:pt>
                <c:pt idx="17">
                  <c:v>33</c:v>
                </c:pt>
                <c:pt idx="19">
                  <c:v>15</c:v>
                </c:pt>
                <c:pt idx="21">
                  <c:v>16</c:v>
                </c:pt>
                <c:pt idx="23">
                  <c:v>23</c:v>
                </c:pt>
                <c:pt idx="24">
                  <c:v>32</c:v>
                </c:pt>
                <c:pt idx="26">
                  <c:v>22</c:v>
                </c:pt>
                <c:pt idx="28">
                  <c:v>29</c:v>
                </c:pt>
                <c:pt idx="30">
                  <c:v>20</c:v>
                </c:pt>
                <c:pt idx="31">
                  <c:v>21</c:v>
                </c:pt>
                <c:pt idx="33">
                  <c:v>30</c:v>
                </c:pt>
                <c:pt idx="34">
                  <c:v>19</c:v>
                </c:pt>
                <c:pt idx="36">
                  <c:v>9</c:v>
                </c:pt>
                <c:pt idx="37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58-4125-9685-882411DE92A9}"/>
            </c:ext>
          </c:extLst>
        </c:ser>
        <c:ser>
          <c:idx val="1"/>
          <c:order val="1"/>
          <c:tx>
            <c:strRef>
              <c:f>Sheet3!$AB$2</c:f>
              <c:strCache>
                <c:ptCount val="1"/>
                <c:pt idx="0">
                  <c:v>Derived-crecca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Sheet3!$AB$3:$AB$40</c:f>
              <c:numCache>
                <c:formatCode>General</c:formatCode>
                <c:ptCount val="3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4">
                  <c:v>0</c:v>
                </c:pt>
                <c:pt idx="15">
                  <c:v>0</c:v>
                </c:pt>
                <c:pt idx="17">
                  <c:v>19</c:v>
                </c:pt>
                <c:pt idx="19">
                  <c:v>0</c:v>
                </c:pt>
                <c:pt idx="21">
                  <c:v>0</c:v>
                </c:pt>
                <c:pt idx="23">
                  <c:v>0</c:v>
                </c:pt>
                <c:pt idx="24">
                  <c:v>20</c:v>
                </c:pt>
                <c:pt idx="26">
                  <c:v>0</c:v>
                </c:pt>
                <c:pt idx="28">
                  <c:v>23</c:v>
                </c:pt>
                <c:pt idx="30">
                  <c:v>0</c:v>
                </c:pt>
                <c:pt idx="31">
                  <c:v>0</c:v>
                </c:pt>
                <c:pt idx="33">
                  <c:v>22</c:v>
                </c:pt>
                <c:pt idx="34">
                  <c:v>0</c:v>
                </c:pt>
                <c:pt idx="36">
                  <c:v>0</c:v>
                </c:pt>
                <c:pt idx="3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58-4125-9685-882411DE92A9}"/>
            </c:ext>
          </c:extLst>
        </c:ser>
        <c:ser>
          <c:idx val="2"/>
          <c:order val="2"/>
          <c:tx>
            <c:strRef>
              <c:f>Sheet3!$AC$2</c:f>
              <c:strCache>
                <c:ptCount val="1"/>
                <c:pt idx="0">
                  <c:v>Derived-carolinensis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Sheet3!$AC$3:$AC$40</c:f>
              <c:numCache>
                <c:formatCode>General</c:formatCode>
                <c:ptCount val="38"/>
                <c:pt idx="0">
                  <c:v>0</c:v>
                </c:pt>
                <c:pt idx="1">
                  <c:v>0</c:v>
                </c:pt>
                <c:pt idx="2">
                  <c:v>21</c:v>
                </c:pt>
                <c:pt idx="3">
                  <c:v>35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28</c:v>
                </c:pt>
                <c:pt idx="11">
                  <c:v>38</c:v>
                </c:pt>
                <c:pt idx="12">
                  <c:v>0</c:v>
                </c:pt>
                <c:pt idx="14">
                  <c:v>38</c:v>
                </c:pt>
                <c:pt idx="15">
                  <c:v>38</c:v>
                </c:pt>
                <c:pt idx="17">
                  <c:v>0</c:v>
                </c:pt>
                <c:pt idx="19">
                  <c:v>0</c:v>
                </c:pt>
                <c:pt idx="21">
                  <c:v>0</c:v>
                </c:pt>
                <c:pt idx="23">
                  <c:v>29</c:v>
                </c:pt>
                <c:pt idx="24">
                  <c:v>0</c:v>
                </c:pt>
                <c:pt idx="26">
                  <c:v>0</c:v>
                </c:pt>
                <c:pt idx="28">
                  <c:v>0</c:v>
                </c:pt>
                <c:pt idx="30">
                  <c:v>0</c:v>
                </c:pt>
                <c:pt idx="31">
                  <c:v>31</c:v>
                </c:pt>
                <c:pt idx="33">
                  <c:v>0</c:v>
                </c:pt>
                <c:pt idx="34">
                  <c:v>0</c:v>
                </c:pt>
                <c:pt idx="36">
                  <c:v>43</c:v>
                </c:pt>
                <c:pt idx="37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058-4125-9685-882411DE92A9}"/>
            </c:ext>
          </c:extLst>
        </c:ser>
        <c:ser>
          <c:idx val="3"/>
          <c:order val="3"/>
          <c:tx>
            <c:strRef>
              <c:f>Sheet3!$AD$2</c:f>
              <c:strCache>
                <c:ptCount val="1"/>
                <c:pt idx="0">
                  <c:v>Derived-flavirostris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tx1"/>
              </a:solidFill>
            </a:ln>
            <a:effectLst/>
          </c:spPr>
          <c:invertIfNegative val="0"/>
          <c:val>
            <c:numRef>
              <c:f>Sheet3!$AD$3:$AD$40</c:f>
              <c:numCache>
                <c:formatCode>General</c:formatCode>
                <c:ptCount val="38"/>
                <c:pt idx="0">
                  <c:v>30</c:v>
                </c:pt>
                <c:pt idx="1">
                  <c:v>29</c:v>
                </c:pt>
                <c:pt idx="2">
                  <c:v>0</c:v>
                </c:pt>
                <c:pt idx="3">
                  <c:v>0</c:v>
                </c:pt>
                <c:pt idx="5">
                  <c:v>43</c:v>
                </c:pt>
                <c:pt idx="6">
                  <c:v>45</c:v>
                </c:pt>
                <c:pt idx="7">
                  <c:v>33</c:v>
                </c:pt>
                <c:pt idx="8">
                  <c:v>38</c:v>
                </c:pt>
                <c:pt idx="9">
                  <c:v>40</c:v>
                </c:pt>
                <c:pt idx="10">
                  <c:v>0</c:v>
                </c:pt>
                <c:pt idx="11">
                  <c:v>0</c:v>
                </c:pt>
                <c:pt idx="12">
                  <c:v>36</c:v>
                </c:pt>
                <c:pt idx="14">
                  <c:v>0</c:v>
                </c:pt>
                <c:pt idx="15">
                  <c:v>0</c:v>
                </c:pt>
                <c:pt idx="17">
                  <c:v>0</c:v>
                </c:pt>
                <c:pt idx="19">
                  <c:v>37</c:v>
                </c:pt>
                <c:pt idx="21">
                  <c:v>36</c:v>
                </c:pt>
                <c:pt idx="23">
                  <c:v>0</c:v>
                </c:pt>
                <c:pt idx="24">
                  <c:v>0</c:v>
                </c:pt>
                <c:pt idx="26">
                  <c:v>30</c:v>
                </c:pt>
                <c:pt idx="28">
                  <c:v>0</c:v>
                </c:pt>
                <c:pt idx="30">
                  <c:v>32</c:v>
                </c:pt>
                <c:pt idx="31">
                  <c:v>0</c:v>
                </c:pt>
                <c:pt idx="33">
                  <c:v>0</c:v>
                </c:pt>
                <c:pt idx="34">
                  <c:v>33</c:v>
                </c:pt>
                <c:pt idx="36">
                  <c:v>9</c:v>
                </c:pt>
                <c:pt idx="3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058-4125-9685-882411DE92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1574157776"/>
        <c:axId val="1574164008"/>
      </c:barChart>
      <c:catAx>
        <c:axId val="1574157776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74164008"/>
        <c:crosses val="autoZero"/>
        <c:auto val="1"/>
        <c:lblAlgn val="ctr"/>
        <c:lblOffset val="100"/>
        <c:noMultiLvlLbl val="0"/>
      </c:catAx>
      <c:valAx>
        <c:axId val="1574164008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74157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27301484805933"/>
          <c:y val="0.12225156458334668"/>
          <c:w val="0.70421179701994274"/>
          <c:h val="0.63977014109833663"/>
        </c:manualLayout>
      </c:layout>
      <c:barChart>
        <c:barDir val="col"/>
        <c:grouping val="stacked"/>
        <c:varyColors val="0"/>
        <c:ser>
          <c:idx val="1"/>
          <c:order val="0"/>
          <c:spPr>
            <a:solidFill>
              <a:srgbClr val="7030A0"/>
            </a:solidFill>
            <a:ln>
              <a:solidFill>
                <a:srgbClr val="7030A0"/>
              </a:solidFill>
            </a:ln>
            <a:effectLst/>
          </c:spPr>
          <c:invertIfNegative val="0"/>
          <c:cat>
            <c:numRef>
              <c:f>'Fst-distributions'!$A$3:$A$102</c:f>
              <c:numCache>
                <c:formatCode>General</c:formatCode>
                <c:ptCount val="100"/>
                <c:pt idx="0">
                  <c:v>1</c:v>
                </c:pt>
                <c:pt idx="1">
                  <c:v>0.99</c:v>
                </c:pt>
                <c:pt idx="2">
                  <c:v>0.98</c:v>
                </c:pt>
                <c:pt idx="3">
                  <c:v>0.97</c:v>
                </c:pt>
                <c:pt idx="4">
                  <c:v>0.96</c:v>
                </c:pt>
                <c:pt idx="5">
                  <c:v>0.95</c:v>
                </c:pt>
                <c:pt idx="6">
                  <c:v>0.94</c:v>
                </c:pt>
                <c:pt idx="7">
                  <c:v>0.92999999999999994</c:v>
                </c:pt>
                <c:pt idx="8">
                  <c:v>0.91999999999999993</c:v>
                </c:pt>
                <c:pt idx="9">
                  <c:v>0.90999999999999992</c:v>
                </c:pt>
                <c:pt idx="10">
                  <c:v>0.89999999999999991</c:v>
                </c:pt>
                <c:pt idx="11">
                  <c:v>0.8899999999999999</c:v>
                </c:pt>
                <c:pt idx="12">
                  <c:v>0.87999999999999989</c:v>
                </c:pt>
                <c:pt idx="13">
                  <c:v>0.86999999999999988</c:v>
                </c:pt>
                <c:pt idx="14">
                  <c:v>0.85999999999999988</c:v>
                </c:pt>
                <c:pt idx="15">
                  <c:v>0.84999999999999987</c:v>
                </c:pt>
                <c:pt idx="16">
                  <c:v>0.83999999999999986</c:v>
                </c:pt>
                <c:pt idx="17">
                  <c:v>0.82999999999999985</c:v>
                </c:pt>
                <c:pt idx="18">
                  <c:v>0.81999999999999984</c:v>
                </c:pt>
                <c:pt idx="19">
                  <c:v>0.80999999999999983</c:v>
                </c:pt>
                <c:pt idx="20">
                  <c:v>0.79999999999999982</c:v>
                </c:pt>
                <c:pt idx="21">
                  <c:v>0.78999999999999981</c:v>
                </c:pt>
                <c:pt idx="22">
                  <c:v>0.7799999999999998</c:v>
                </c:pt>
                <c:pt idx="23">
                  <c:v>0.7699999999999998</c:v>
                </c:pt>
                <c:pt idx="24">
                  <c:v>0.75999999999999979</c:v>
                </c:pt>
                <c:pt idx="25">
                  <c:v>0.74999999999999978</c:v>
                </c:pt>
                <c:pt idx="26">
                  <c:v>0.73999999999999977</c:v>
                </c:pt>
                <c:pt idx="27">
                  <c:v>0.72999999999999976</c:v>
                </c:pt>
                <c:pt idx="28">
                  <c:v>0.71999999999999975</c:v>
                </c:pt>
                <c:pt idx="29">
                  <c:v>0.70999999999999974</c:v>
                </c:pt>
                <c:pt idx="30">
                  <c:v>0.69999999999999973</c:v>
                </c:pt>
                <c:pt idx="31">
                  <c:v>0.68999999999999972</c:v>
                </c:pt>
                <c:pt idx="32">
                  <c:v>0.67999999999999972</c:v>
                </c:pt>
                <c:pt idx="33">
                  <c:v>0.66999999999999971</c:v>
                </c:pt>
                <c:pt idx="34">
                  <c:v>0.6599999999999997</c:v>
                </c:pt>
                <c:pt idx="35">
                  <c:v>0.64999999999999969</c:v>
                </c:pt>
                <c:pt idx="36">
                  <c:v>0.63999999999999968</c:v>
                </c:pt>
                <c:pt idx="37">
                  <c:v>0.62999999999999967</c:v>
                </c:pt>
                <c:pt idx="38">
                  <c:v>0.61999999999999966</c:v>
                </c:pt>
                <c:pt idx="39">
                  <c:v>0.60999999999999965</c:v>
                </c:pt>
                <c:pt idx="40">
                  <c:v>0.59999999999999964</c:v>
                </c:pt>
                <c:pt idx="41">
                  <c:v>0.58999999999999964</c:v>
                </c:pt>
                <c:pt idx="42">
                  <c:v>0.57999999999999963</c:v>
                </c:pt>
                <c:pt idx="43">
                  <c:v>0.56999999999999962</c:v>
                </c:pt>
                <c:pt idx="44">
                  <c:v>0.55999999999999961</c:v>
                </c:pt>
                <c:pt idx="45">
                  <c:v>0.5499999999999996</c:v>
                </c:pt>
                <c:pt idx="46">
                  <c:v>0.53999999999999959</c:v>
                </c:pt>
                <c:pt idx="47">
                  <c:v>0.52999999999999958</c:v>
                </c:pt>
                <c:pt idx="48">
                  <c:v>0.51999999999999957</c:v>
                </c:pt>
                <c:pt idx="49">
                  <c:v>0.50999999999999956</c:v>
                </c:pt>
                <c:pt idx="50">
                  <c:v>0.49999999999999956</c:v>
                </c:pt>
                <c:pt idx="51">
                  <c:v>0.48999999999999955</c:v>
                </c:pt>
                <c:pt idx="52">
                  <c:v>0.47999999999999954</c:v>
                </c:pt>
                <c:pt idx="53">
                  <c:v>0.46999999999999953</c:v>
                </c:pt>
                <c:pt idx="54">
                  <c:v>0.45999999999999952</c:v>
                </c:pt>
                <c:pt idx="55">
                  <c:v>0.44999999999999951</c:v>
                </c:pt>
                <c:pt idx="56">
                  <c:v>0.4399999999999995</c:v>
                </c:pt>
                <c:pt idx="57">
                  <c:v>0.42999999999999949</c:v>
                </c:pt>
                <c:pt idx="58">
                  <c:v>0.41999999999999948</c:v>
                </c:pt>
                <c:pt idx="59">
                  <c:v>0.40999999999999948</c:v>
                </c:pt>
                <c:pt idx="60">
                  <c:v>0.39999999999999947</c:v>
                </c:pt>
                <c:pt idx="61">
                  <c:v>0.38999999999999946</c:v>
                </c:pt>
                <c:pt idx="62">
                  <c:v>0.37999999999999945</c:v>
                </c:pt>
                <c:pt idx="63">
                  <c:v>0.36999999999999944</c:v>
                </c:pt>
                <c:pt idx="64">
                  <c:v>0.35999999999999943</c:v>
                </c:pt>
                <c:pt idx="65">
                  <c:v>0.34999999999999942</c:v>
                </c:pt>
                <c:pt idx="66">
                  <c:v>0.33999999999999941</c:v>
                </c:pt>
                <c:pt idx="67">
                  <c:v>0.3299999999999994</c:v>
                </c:pt>
                <c:pt idx="68">
                  <c:v>0.3199999999999994</c:v>
                </c:pt>
                <c:pt idx="69">
                  <c:v>0.30999999999999939</c:v>
                </c:pt>
                <c:pt idx="70">
                  <c:v>0.29999999999999938</c:v>
                </c:pt>
                <c:pt idx="71">
                  <c:v>0.28999999999999937</c:v>
                </c:pt>
                <c:pt idx="72">
                  <c:v>0.27999999999999936</c:v>
                </c:pt>
                <c:pt idx="73">
                  <c:v>0.26999999999999935</c:v>
                </c:pt>
                <c:pt idx="74">
                  <c:v>0.25999999999999934</c:v>
                </c:pt>
                <c:pt idx="75">
                  <c:v>0.24999999999999933</c:v>
                </c:pt>
                <c:pt idx="76">
                  <c:v>0.23999999999999932</c:v>
                </c:pt>
                <c:pt idx="77">
                  <c:v>0.22999999999999932</c:v>
                </c:pt>
                <c:pt idx="78">
                  <c:v>0.21999999999999931</c:v>
                </c:pt>
                <c:pt idx="79">
                  <c:v>0.2099999999999993</c:v>
                </c:pt>
                <c:pt idx="80">
                  <c:v>0.19999999999999929</c:v>
                </c:pt>
                <c:pt idx="81">
                  <c:v>0.18999999999999928</c:v>
                </c:pt>
                <c:pt idx="82">
                  <c:v>0.17999999999999927</c:v>
                </c:pt>
                <c:pt idx="83">
                  <c:v>0.16999999999999926</c:v>
                </c:pt>
                <c:pt idx="84">
                  <c:v>0.15999999999999925</c:v>
                </c:pt>
                <c:pt idx="85">
                  <c:v>0.14999999999999925</c:v>
                </c:pt>
                <c:pt idx="86">
                  <c:v>0.13999999999999924</c:v>
                </c:pt>
                <c:pt idx="87">
                  <c:v>0.12999999999999923</c:v>
                </c:pt>
                <c:pt idx="88">
                  <c:v>0.11999999999999923</c:v>
                </c:pt>
                <c:pt idx="89">
                  <c:v>0.10999999999999924</c:v>
                </c:pt>
                <c:pt idx="90">
                  <c:v>9.9999999999999242E-2</c:v>
                </c:pt>
                <c:pt idx="91">
                  <c:v>8.9999999999999247E-2</c:v>
                </c:pt>
                <c:pt idx="92">
                  <c:v>7.9999999999999252E-2</c:v>
                </c:pt>
                <c:pt idx="93">
                  <c:v>6.9999999999999257E-2</c:v>
                </c:pt>
                <c:pt idx="94">
                  <c:v>5.9999999999999255E-2</c:v>
                </c:pt>
                <c:pt idx="95">
                  <c:v>4.9999999999999253E-2</c:v>
                </c:pt>
                <c:pt idx="96">
                  <c:v>3.9999999999999251E-2</c:v>
                </c:pt>
                <c:pt idx="97">
                  <c:v>2.9999999999999249E-2</c:v>
                </c:pt>
                <c:pt idx="98">
                  <c:v>1.9999999999999248E-2</c:v>
                </c:pt>
                <c:pt idx="99">
                  <c:v>9.9999999999992473E-3</c:v>
                </c:pt>
              </c:numCache>
            </c:numRef>
          </c:cat>
          <c:val>
            <c:numRef>
              <c:f>'Fst-distributions'!$C$3:$C$102</c:f>
              <c:numCache>
                <c:formatCode>General</c:formatCode>
                <c:ptCount val="100"/>
                <c:pt idx="0">
                  <c:v>9.8653667595171766E-4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1.7409470752089137E-4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5.2228412256267412E-4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1.7409470752089137E-4</c:v>
                </c:pt>
                <c:pt idx="13">
                  <c:v>0</c:v>
                </c:pt>
                <c:pt idx="14">
                  <c:v>0</c:v>
                </c:pt>
                <c:pt idx="15">
                  <c:v>1.1606313834726091E-4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1.1606313834726091E-4</c:v>
                </c:pt>
                <c:pt idx="24">
                  <c:v>0</c:v>
                </c:pt>
                <c:pt idx="25">
                  <c:v>5.8031569173630455E-5</c:v>
                </c:pt>
                <c:pt idx="26">
                  <c:v>1.1606313834726091E-4</c:v>
                </c:pt>
                <c:pt idx="27">
                  <c:v>0</c:v>
                </c:pt>
                <c:pt idx="28">
                  <c:v>1.1606313834726091E-4</c:v>
                </c:pt>
                <c:pt idx="29">
                  <c:v>0</c:v>
                </c:pt>
                <c:pt idx="30">
                  <c:v>1.1606313834726091E-4</c:v>
                </c:pt>
                <c:pt idx="31">
                  <c:v>1.7409470752089137E-4</c:v>
                </c:pt>
                <c:pt idx="32">
                  <c:v>0</c:v>
                </c:pt>
                <c:pt idx="33">
                  <c:v>5.8031569173630455E-5</c:v>
                </c:pt>
                <c:pt idx="34">
                  <c:v>2.3212627669452182E-4</c:v>
                </c:pt>
                <c:pt idx="35">
                  <c:v>0</c:v>
                </c:pt>
                <c:pt idx="36">
                  <c:v>1.1606313834726091E-4</c:v>
                </c:pt>
                <c:pt idx="37">
                  <c:v>5.8031569173630455E-5</c:v>
                </c:pt>
                <c:pt idx="38">
                  <c:v>2.3212627669452182E-4</c:v>
                </c:pt>
                <c:pt idx="39">
                  <c:v>5.8031569173630455E-5</c:v>
                </c:pt>
                <c:pt idx="40">
                  <c:v>0</c:v>
                </c:pt>
                <c:pt idx="41">
                  <c:v>1.1606313834726091E-4</c:v>
                </c:pt>
                <c:pt idx="42">
                  <c:v>5.8031569173630455E-5</c:v>
                </c:pt>
                <c:pt idx="43">
                  <c:v>5.8031569173630455E-5</c:v>
                </c:pt>
                <c:pt idx="44">
                  <c:v>2.3212627669452182E-4</c:v>
                </c:pt>
                <c:pt idx="45">
                  <c:v>1.1606313834726091E-4</c:v>
                </c:pt>
                <c:pt idx="46">
                  <c:v>5.8031569173630455E-5</c:v>
                </c:pt>
                <c:pt idx="47">
                  <c:v>0</c:v>
                </c:pt>
                <c:pt idx="48">
                  <c:v>5.8031569173630455E-5</c:v>
                </c:pt>
                <c:pt idx="49">
                  <c:v>0</c:v>
                </c:pt>
                <c:pt idx="50">
                  <c:v>0</c:v>
                </c:pt>
                <c:pt idx="51">
                  <c:v>4.0622098421541316E-4</c:v>
                </c:pt>
                <c:pt idx="52">
                  <c:v>5.8031569173630455E-5</c:v>
                </c:pt>
                <c:pt idx="53">
                  <c:v>2.3212627669452182E-4</c:v>
                </c:pt>
                <c:pt idx="54">
                  <c:v>2.3212627669452182E-4</c:v>
                </c:pt>
                <c:pt idx="55">
                  <c:v>1.1606313834726091E-4</c:v>
                </c:pt>
                <c:pt idx="56">
                  <c:v>2.3212627669452182E-4</c:v>
                </c:pt>
                <c:pt idx="57">
                  <c:v>5.8031569173630455E-5</c:v>
                </c:pt>
                <c:pt idx="58">
                  <c:v>5.8031569173630455E-5</c:v>
                </c:pt>
                <c:pt idx="59">
                  <c:v>1.1606313834726091E-4</c:v>
                </c:pt>
                <c:pt idx="60">
                  <c:v>6.3834726090993498E-4</c:v>
                </c:pt>
                <c:pt idx="61">
                  <c:v>5.8031569173630455E-5</c:v>
                </c:pt>
                <c:pt idx="62">
                  <c:v>4.0622098421541316E-4</c:v>
                </c:pt>
                <c:pt idx="63">
                  <c:v>2.3212627669452182E-4</c:v>
                </c:pt>
                <c:pt idx="64">
                  <c:v>2.9015784586815225E-4</c:v>
                </c:pt>
                <c:pt idx="65">
                  <c:v>1.7409470752089137E-4</c:v>
                </c:pt>
                <c:pt idx="66">
                  <c:v>2.9015784586815225E-4</c:v>
                </c:pt>
                <c:pt idx="67">
                  <c:v>2.9015784586815225E-4</c:v>
                </c:pt>
                <c:pt idx="68">
                  <c:v>2.9015784586815225E-4</c:v>
                </c:pt>
                <c:pt idx="69">
                  <c:v>3.4818941504178273E-4</c:v>
                </c:pt>
                <c:pt idx="70">
                  <c:v>2.9015784586815225E-4</c:v>
                </c:pt>
                <c:pt idx="71">
                  <c:v>4.6425255338904364E-4</c:v>
                </c:pt>
                <c:pt idx="72">
                  <c:v>4.0622098421541316E-4</c:v>
                </c:pt>
                <c:pt idx="73">
                  <c:v>1.1606313834726091E-4</c:v>
                </c:pt>
                <c:pt idx="74">
                  <c:v>5.2228412256267412E-4</c:v>
                </c:pt>
                <c:pt idx="75">
                  <c:v>4.6425255338904364E-4</c:v>
                </c:pt>
                <c:pt idx="76">
                  <c:v>2.9015784586815225E-4</c:v>
                </c:pt>
                <c:pt idx="77">
                  <c:v>6.9637883008356546E-4</c:v>
                </c:pt>
                <c:pt idx="78">
                  <c:v>6.3834726090993498E-4</c:v>
                </c:pt>
                <c:pt idx="79">
                  <c:v>6.9637883008356546E-4</c:v>
                </c:pt>
                <c:pt idx="80">
                  <c:v>4.6425255338904364E-4</c:v>
                </c:pt>
                <c:pt idx="81">
                  <c:v>9.2850510677808728E-4</c:v>
                </c:pt>
                <c:pt idx="82">
                  <c:v>6.3834726090993498E-4</c:v>
                </c:pt>
                <c:pt idx="83">
                  <c:v>1.1025998142989786E-3</c:v>
                </c:pt>
                <c:pt idx="84">
                  <c:v>1.4507892293407613E-3</c:v>
                </c:pt>
                <c:pt idx="85">
                  <c:v>1.27669452181987E-3</c:v>
                </c:pt>
                <c:pt idx="86">
                  <c:v>1.9730733519034353E-3</c:v>
                </c:pt>
                <c:pt idx="87">
                  <c:v>2.4953574744661098E-3</c:v>
                </c:pt>
                <c:pt idx="88">
                  <c:v>2.9596100278551532E-3</c:v>
                </c:pt>
                <c:pt idx="89">
                  <c:v>2.3792943361188486E-3</c:v>
                </c:pt>
                <c:pt idx="90">
                  <c:v>4.7585886722376972E-3</c:v>
                </c:pt>
                <c:pt idx="91">
                  <c:v>8.1244196843082636E-3</c:v>
                </c:pt>
                <c:pt idx="92">
                  <c:v>1.2999071494893221E-2</c:v>
                </c:pt>
                <c:pt idx="93">
                  <c:v>1.769962859795729E-2</c:v>
                </c:pt>
                <c:pt idx="94">
                  <c:v>1.7757660167130918E-2</c:v>
                </c:pt>
                <c:pt idx="95">
                  <c:v>2.7564995357474465E-2</c:v>
                </c:pt>
                <c:pt idx="96">
                  <c:v>5.721912720519963E-2</c:v>
                </c:pt>
                <c:pt idx="97">
                  <c:v>9.5519962859795735E-2</c:v>
                </c:pt>
                <c:pt idx="98">
                  <c:v>0.15587279480037139</c:v>
                </c:pt>
                <c:pt idx="99">
                  <c:v>0.57358402971216338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274-484C-8AA7-E5102B4163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72330008"/>
        <c:axId val="472329680"/>
      </c:barChart>
      <c:catAx>
        <c:axId val="472330008"/>
        <c:scaling>
          <c:orientation val="maxMin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dirty="0" err="1"/>
                  <a:t>F</a:t>
                </a:r>
                <a:r>
                  <a:rPr lang="en-US" sz="2000" cap="small" baseline="-25000" dirty="0" err="1"/>
                  <a:t>st</a:t>
                </a:r>
                <a:endParaRPr lang="en-US" sz="2000" cap="small" baseline="-250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2329680"/>
        <c:crosses val="autoZero"/>
        <c:auto val="1"/>
        <c:lblAlgn val="ctr"/>
        <c:lblOffset val="100"/>
        <c:tickLblSkip val="10"/>
        <c:noMultiLvlLbl val="0"/>
      </c:catAx>
      <c:valAx>
        <c:axId val="472329680"/>
        <c:scaling>
          <c:orientation val="minMax"/>
          <c:max val="0.60000000000000009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/>
                  <a:t>Proportion of loci</a:t>
                </a:r>
              </a:p>
            </c:rich>
          </c:tx>
          <c:layout>
            <c:manualLayout>
              <c:xMode val="edge"/>
              <c:yMode val="edge"/>
              <c:x val="1.7618969051606769E-2"/>
              <c:y val="0.1603306732333220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high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2330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CEBEA6-F087-4F7C-81F8-24F561DD03B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5FA9DC-EC68-4B54-A6EB-B5A11B626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06955D-AC54-4752-BAF9-D897B4C3E7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3C20DF-0281-4ED5-91DD-8B4F7B3340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B00064-E5F2-4551-B5D5-79C62D2586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05161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8E3CD5-BC76-416C-B66C-8A5E7515ED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36355A1-7903-43DB-9F9B-E1BE970D92E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4D7D84-E558-4253-A7CA-9646C2E4BE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AFDA08-67F0-4E0B-B361-5F80B99D38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09572B-5572-42E3-9AF6-3414072CE1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955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154D2BA-5A66-44CE-8D7D-501434EFE59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98D721-8E85-4BC8-A4BD-CBCEDB20A8C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B10DDB-42B3-4BF6-92A0-0381B87CB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B69EC05-6DC9-4B74-A8FB-0CEF79B834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2DA681-29B5-4679-A99A-3259344E16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273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62ECA0-284A-48F3-91F3-46AB879E41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46A251E-F163-4BF6-89AC-FF3426E9CA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AA1946-EC39-43BB-BBEC-992D74777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DAB66C-1387-4E42-9473-9D6C416DF1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DE4CCE-7990-489A-B238-43F1298997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06592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49485D-5FF1-4788-8FB6-175F9573CD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E9E1F1-8795-47C5-B611-381DE7A3319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A5C125-7105-4D32-94E3-18547F8CED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32C49F-6B38-4E21-8A2A-83F8482CCB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A30222-7108-4D09-A177-55587A5851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3990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9801CB-1BE3-444F-9235-979C9E87E5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35FC-9C53-482B-9EBE-FBD19CFFDEE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0C42F4-177C-44E7-880B-5B176A28E2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B82D2-E567-4976-A1A1-A2F46AB40F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917E60-F23B-4B1D-8923-F0D8EFA7D2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78D6252-D7DA-4394-AD2E-23B20857A1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17717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FE19D-64C3-4DE5-9633-1D5B9C42A6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3E3729-C380-43E4-8C31-67B765B7D5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35417C-0D6A-4570-B151-671F396F79A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F2F8067-18C9-4789-B0AD-A49AF024D8C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E5059A4-7B20-4A7D-A501-C7397B26E7B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72215F4-812E-444E-B879-C28153E312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684916-3268-4539-AF79-EE14BBEA83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F50A5B-C031-4350-8638-F59EC777EE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2733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9F3C1-5227-403B-B403-E6C96B21BD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F759CA0-464A-478C-BBC8-E66F12CE29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8F35EC-372C-49B8-AFBD-156AC2E1AB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D74C98-67A7-48B2-AB50-734014714F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67648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F255DDF-83CD-49E7-894A-804A0CA7A4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788587E-AEB5-40EE-92DB-15834C9388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D2D46C-5EC4-47E4-B9D2-2E15C80F5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4297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6C2D4E-0247-457F-9E55-A24CAEDD21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E27241-6FC8-41B4-B23C-E0FB51CC882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5BC1F15-300C-4962-A650-D07D4FCC7D9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04C072-1220-461C-88AC-CA46676F04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4F5FA0-2286-4804-A41F-985835C1E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A9BFAE3-5AA0-4643-AD90-554D50F997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253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530B82-ABFD-436D-B1CB-5F45A926DA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94EE3A-A6EF-4CBE-9351-55BB1174ADA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BB5AB76-EF4D-4295-ACBF-B6D40E0367D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A1C14A-9DCE-4985-B630-CF783BF23B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C2776F2-FB7C-439A-82BC-EDA2F8F1E8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70CA6F7-01BB-4A28-8651-EE1070311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65442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4638B94-D056-4599-A5FE-98F2CC8345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5244C6C-E90C-4466-AEDA-C0A2EC0E99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B4E9347-EBC5-494E-A509-6EDBA493F0A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D29A1D-5946-4E81-8A34-6D8A6F42A011}" type="datetimeFigureOut">
              <a:rPr lang="en-US" smtClean="0"/>
              <a:t>7/25/2022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A0274D-DB6F-4B4F-A7DE-E359B6128F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E7B4C0-3A6C-4639-867B-64BC8034B4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FC2498-5035-4148-9DD8-9303E3BF60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44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7.png"/><Relationship Id="rId7" Type="http://schemas.openxmlformats.org/officeDocument/2006/relationships/image" Target="../media/image1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18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7.png"/><Relationship Id="rId7" Type="http://schemas.openxmlformats.org/officeDocument/2006/relationships/image" Target="../media/image1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18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tif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jp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>
            <a:extLst>
              <a:ext uri="{FF2B5EF4-FFF2-40B4-BE49-F238E27FC236}">
                <a16:creationId xmlns:a16="http://schemas.microsoft.com/office/drawing/2014/main" id="{A67C06CF-7115-4348-8932-8D6C459C0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9" y="180526"/>
            <a:ext cx="11471833" cy="1271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3100" b="1" dirty="0"/>
              <a:t>Speciation genomics of the Green-winged Teal (</a:t>
            </a:r>
            <a:r>
              <a:rPr lang="en-US" sz="3100" b="1" i="1" dirty="0"/>
              <a:t>Anas </a:t>
            </a:r>
            <a:r>
              <a:rPr lang="en-US" sz="3100" b="1" i="1" dirty="0" err="1"/>
              <a:t>crecca</a:t>
            </a:r>
            <a:r>
              <a:rPr lang="en-US" sz="3100" b="1" dirty="0"/>
              <a:t>) complex</a:t>
            </a:r>
          </a:p>
          <a:p>
            <a:pPr algn="ctr"/>
            <a:r>
              <a:rPr lang="es-ES" sz="2800" dirty="0">
                <a:solidFill>
                  <a:srgbClr val="0070C0"/>
                </a:solidFill>
              </a:rPr>
              <a:t>Genómica de la especiación del complejo de la Cerceta Común (</a:t>
            </a:r>
            <a:r>
              <a:rPr lang="es-ES" sz="2800" i="1" dirty="0" err="1">
                <a:solidFill>
                  <a:srgbClr val="0070C0"/>
                </a:solidFill>
              </a:rPr>
              <a:t>Anas</a:t>
            </a:r>
            <a:r>
              <a:rPr lang="es-ES" sz="2800" i="1" dirty="0">
                <a:solidFill>
                  <a:srgbClr val="0070C0"/>
                </a:solidFill>
              </a:rPr>
              <a:t> </a:t>
            </a:r>
            <a:r>
              <a:rPr lang="es-ES" sz="2800" i="1" dirty="0" err="1">
                <a:solidFill>
                  <a:srgbClr val="0070C0"/>
                </a:solidFill>
              </a:rPr>
              <a:t>crecca</a:t>
            </a:r>
            <a:r>
              <a:rPr lang="es-ES" sz="2800" dirty="0">
                <a:solidFill>
                  <a:srgbClr val="0070C0"/>
                </a:solidFill>
              </a:rPr>
              <a:t>)</a:t>
            </a:r>
            <a:endParaRPr lang="en-US" sz="2800" dirty="0">
              <a:solidFill>
                <a:srgbClr val="0070C0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D87F4E7-7033-4C41-BA3B-630EDAA2F28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2137"/>
          <a:stretch/>
        </p:blipFill>
        <p:spPr>
          <a:xfrm>
            <a:off x="3573530" y="1658780"/>
            <a:ext cx="8605222" cy="466344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C2C1B8-C2E7-402E-B835-DD8D34661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9" y="1452516"/>
            <a:ext cx="3844360" cy="4994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2000" b="1" dirty="0"/>
              <a:t>Jeffrey L. Peters</a:t>
            </a:r>
            <a:r>
              <a:rPr lang="en-US" sz="2000" dirty="0">
                <a:latin typeface="+mj-lt"/>
              </a:rPr>
              <a:t>,</a:t>
            </a:r>
            <a:r>
              <a:rPr lang="en-US" sz="2000" b="1" dirty="0"/>
              <a:t> </a:t>
            </a:r>
            <a:r>
              <a:rPr lang="en-US" sz="2000" dirty="0">
                <a:latin typeface="+mj-lt"/>
              </a:rPr>
              <a:t>Wright State University, Dayton, OH, USA</a:t>
            </a:r>
          </a:p>
          <a:p>
            <a:endParaRPr lang="en-US" sz="1000" b="1" dirty="0">
              <a:solidFill>
                <a:schemeClr val="tx2"/>
              </a:solidFill>
              <a:latin typeface="Arial Black" pitchFamily="34" charset="0"/>
            </a:endParaRPr>
          </a:p>
          <a:p>
            <a:r>
              <a:rPr lang="en-US" sz="2000" b="1" dirty="0"/>
              <a:t>Irina V. </a:t>
            </a:r>
            <a:r>
              <a:rPr lang="en-US" sz="2000" b="1" dirty="0" err="1"/>
              <a:t>Kulikova</a:t>
            </a:r>
            <a:r>
              <a:rPr lang="en-US" sz="2000" b="1" dirty="0"/>
              <a:t> &amp; </a:t>
            </a:r>
            <a:r>
              <a:rPr lang="en-US" sz="2000" b="1" dirty="0" err="1"/>
              <a:t>Yury</a:t>
            </a:r>
            <a:r>
              <a:rPr lang="en-US" sz="2000" b="1" dirty="0"/>
              <a:t> N. </a:t>
            </a:r>
            <a:r>
              <a:rPr lang="en-US" sz="2000" b="1" dirty="0" err="1"/>
              <a:t>Zhuravlev</a:t>
            </a:r>
            <a:r>
              <a:rPr lang="en-US" sz="2000" dirty="0">
                <a:latin typeface="+mj-lt"/>
              </a:rPr>
              <a:t>, Far Eastern Branch of the Russian Academy of Sciences, Vladivostok, Russia</a:t>
            </a:r>
          </a:p>
          <a:p>
            <a:endParaRPr lang="en-US" sz="1000" b="1" dirty="0"/>
          </a:p>
          <a:p>
            <a:r>
              <a:rPr lang="en-US" sz="2000" b="1" dirty="0"/>
              <a:t>Kevin Winker</a:t>
            </a:r>
            <a:r>
              <a:rPr lang="en-US" sz="2000" dirty="0">
                <a:latin typeface="+mj-lt"/>
              </a:rPr>
              <a:t>,</a:t>
            </a:r>
            <a:r>
              <a:rPr lang="en-US" sz="2000" b="1" dirty="0">
                <a:latin typeface="+mj-lt"/>
              </a:rPr>
              <a:t> </a:t>
            </a:r>
            <a:r>
              <a:rPr lang="en-US" sz="2000" dirty="0">
                <a:latin typeface="+mj-lt"/>
              </a:rPr>
              <a:t>University of Alaska Museum, 907 Yukon Drive, Fairbanks, AK, USA</a:t>
            </a:r>
            <a:endParaRPr lang="en-US" sz="2000" b="1" dirty="0">
              <a:latin typeface="+mj-lt"/>
            </a:endParaRPr>
          </a:p>
          <a:p>
            <a:endParaRPr lang="en-US" sz="1000" b="1" dirty="0"/>
          </a:p>
          <a:p>
            <a:r>
              <a:rPr lang="en-US" sz="2000" b="1" dirty="0"/>
              <a:t>Kevin G. McCracken</a:t>
            </a:r>
            <a:r>
              <a:rPr lang="en-US" sz="2000" dirty="0">
                <a:latin typeface="+mj-lt"/>
              </a:rPr>
              <a:t>, University of Miami &amp; Rosenstiel School of Marine and Atmospheric Sciences, University of Miami, Miami, FL, USA</a:t>
            </a:r>
          </a:p>
          <a:p>
            <a:pPr algn="ctr"/>
            <a:endParaRPr lang="en-US" sz="1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9536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181673" y="152731"/>
            <a:ext cx="10514833" cy="7115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Discrete populations or isolation by distance?</a:t>
            </a:r>
          </a:p>
          <a:p>
            <a:r>
              <a:rPr lang="es-ES" sz="2800" dirty="0">
                <a:solidFill>
                  <a:srgbClr val="0070C0"/>
                </a:solidFill>
                <a:latin typeface="+mn-lt"/>
              </a:rPr>
              <a:t>   ¿Poblaciones discretas o aislamiento por distancia?</a:t>
            </a:r>
            <a:endParaRPr lang="en-US" sz="28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9414" y="961669"/>
            <a:ext cx="1051483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/>
              <a:t>Admixture proportions </a:t>
            </a:r>
            <a:r>
              <a:rPr lang="en-US" sz="2400" dirty="0"/>
              <a:t>based on analysis of 3,448 autosomal loci in ADMIX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200" dirty="0">
                <a:solidFill>
                  <a:srgbClr val="0070C0"/>
                </a:solidFill>
              </a:rPr>
              <a:t>Proporciones de mezcla basadas en el análisis de 3448 loci autosómicos en </a:t>
            </a:r>
            <a:r>
              <a:rPr lang="en-US" sz="2200" dirty="0">
                <a:solidFill>
                  <a:srgbClr val="0070C0"/>
                </a:solidFill>
              </a:rPr>
              <a:t>ADMIX</a:t>
            </a:r>
            <a:endParaRPr lang="es-ES" sz="2200" dirty="0">
              <a:solidFill>
                <a:srgbClr val="0070C0"/>
              </a:solidFill>
            </a:endParaRPr>
          </a:p>
          <a:p>
            <a:r>
              <a:rPr lang="en-US" sz="2400" dirty="0"/>
              <a:t>	</a:t>
            </a:r>
            <a:r>
              <a:rPr lang="en-US" dirty="0"/>
              <a:t>(Alexander, </a:t>
            </a:r>
            <a:r>
              <a:rPr lang="en-US" dirty="0" err="1"/>
              <a:t>Novembre</a:t>
            </a:r>
            <a:r>
              <a:rPr lang="en-US" dirty="0"/>
              <a:t>, &amp; Lange. 2009. Genome Research 19:1655–1664)</a:t>
            </a:r>
            <a:endParaRPr lang="en-US" sz="2400" dirty="0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68973" y="4780602"/>
            <a:ext cx="11854054" cy="16492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Admixed populations in eastern Aleutians and the Alaskan Peninsula</a:t>
            </a:r>
          </a:p>
          <a:p>
            <a:pPr lvl="1"/>
            <a:r>
              <a:rPr lang="es-ES" sz="2000" dirty="0">
                <a:solidFill>
                  <a:srgbClr val="0070C0"/>
                </a:solidFill>
              </a:rPr>
              <a:t>Poblaciones mixtas en las Aleutianas orientales y la península de Alaska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One admixed individual from Canada (91% </a:t>
            </a:r>
            <a:r>
              <a:rPr lang="en-US" sz="2000" i="1" dirty="0">
                <a:latin typeface="+mn-lt"/>
              </a:rPr>
              <a:t>A. c. </a:t>
            </a:r>
            <a:r>
              <a:rPr lang="en-US" sz="2000" i="1" dirty="0" err="1">
                <a:latin typeface="+mn-lt"/>
              </a:rPr>
              <a:t>carolinensis</a:t>
            </a:r>
            <a:r>
              <a:rPr lang="en-US" sz="2000" dirty="0">
                <a:latin typeface="+mn-lt"/>
              </a:rPr>
              <a:t>, 9% </a:t>
            </a:r>
            <a:r>
              <a:rPr lang="en-US" sz="2000" i="1" dirty="0">
                <a:latin typeface="+mn-lt"/>
              </a:rPr>
              <a:t>A. c. </a:t>
            </a:r>
            <a:r>
              <a:rPr lang="en-US" sz="2000" i="1" dirty="0" err="1">
                <a:latin typeface="+mn-lt"/>
              </a:rPr>
              <a:t>crecca</a:t>
            </a:r>
            <a:r>
              <a:rPr lang="en-US" sz="2000" dirty="0">
                <a:latin typeface="+mn-lt"/>
              </a:rPr>
              <a:t>; F3-F4 backcross) </a:t>
            </a:r>
          </a:p>
          <a:p>
            <a:pPr lvl="1"/>
            <a:r>
              <a:rPr lang="es-ES" sz="2000" dirty="0">
                <a:solidFill>
                  <a:srgbClr val="0070C0"/>
                </a:solidFill>
                <a:latin typeface="+mn-lt"/>
              </a:rPr>
              <a:t>Un individuo mixto de Canadá (91% A. c. </a:t>
            </a:r>
            <a:r>
              <a:rPr lang="es-ES" sz="2000" dirty="0" err="1">
                <a:solidFill>
                  <a:srgbClr val="0070C0"/>
                </a:solidFill>
                <a:latin typeface="+mn-lt"/>
              </a:rPr>
              <a:t>carolinensis</a:t>
            </a:r>
            <a:r>
              <a:rPr lang="es-ES" sz="2000" dirty="0">
                <a:solidFill>
                  <a:srgbClr val="0070C0"/>
                </a:solidFill>
                <a:latin typeface="+mn-lt"/>
              </a:rPr>
              <a:t>, 9% A. c. </a:t>
            </a:r>
            <a:r>
              <a:rPr lang="es-ES" sz="2000" dirty="0" err="1">
                <a:solidFill>
                  <a:srgbClr val="0070C0"/>
                </a:solidFill>
                <a:latin typeface="+mn-lt"/>
              </a:rPr>
              <a:t>crecca</a:t>
            </a:r>
            <a:r>
              <a:rPr lang="es-ES" sz="2000" dirty="0">
                <a:solidFill>
                  <a:srgbClr val="0070C0"/>
                </a:solidFill>
                <a:latin typeface="+mn-lt"/>
              </a:rPr>
              <a:t>; </a:t>
            </a:r>
            <a:r>
              <a:rPr lang="es-ES" sz="2000" dirty="0" err="1">
                <a:solidFill>
                  <a:srgbClr val="0070C0"/>
                </a:solidFill>
                <a:latin typeface="+mn-lt"/>
              </a:rPr>
              <a:t>retrocruzamiento</a:t>
            </a:r>
            <a:r>
              <a:rPr lang="es-ES" sz="2000" dirty="0">
                <a:solidFill>
                  <a:srgbClr val="0070C0"/>
                </a:solidFill>
                <a:latin typeface="+mn-lt"/>
              </a:rPr>
              <a:t> F3-F4)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BF63B5-F364-41DB-9950-64279C871B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6" t="3317" r="12216" b="54067"/>
          <a:stretch/>
        </p:blipFill>
        <p:spPr>
          <a:xfrm>
            <a:off x="181673" y="2217596"/>
            <a:ext cx="11854054" cy="2286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E4DDD26-3F46-49EB-8EE4-8FDD88368BE2}"/>
              </a:ext>
            </a:extLst>
          </p:cNvPr>
          <p:cNvSpPr txBox="1"/>
          <p:nvPr/>
        </p:nvSpPr>
        <p:spPr>
          <a:xfrm>
            <a:off x="3656823" y="3349934"/>
            <a:ext cx="1368388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crecca</a:t>
            </a:r>
            <a:endParaRPr lang="en-US" sz="2000" b="1" i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A3E5CE-2C28-42FA-84B7-6DC5F5643723}"/>
              </a:ext>
            </a:extLst>
          </p:cNvPr>
          <p:cNvSpPr txBox="1"/>
          <p:nvPr/>
        </p:nvSpPr>
        <p:spPr>
          <a:xfrm>
            <a:off x="6730482" y="4143873"/>
            <a:ext cx="1300612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6699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nimia</a:t>
            </a:r>
            <a:endParaRPr lang="en-US" sz="2000" b="1" i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AE36D5-058A-4A25-83AF-023191CCF671}"/>
              </a:ext>
            </a:extLst>
          </p:cNvPr>
          <p:cNvSpPr txBox="1"/>
          <p:nvPr/>
        </p:nvSpPr>
        <p:spPr>
          <a:xfrm>
            <a:off x="9349096" y="3781751"/>
            <a:ext cx="1959639" cy="40011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carolinensis</a:t>
            </a:r>
            <a:endParaRPr lang="en-US" sz="2000" b="1" i="1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EF51276-7335-4B9E-A5CB-CD338B68B439}"/>
              </a:ext>
            </a:extLst>
          </p:cNvPr>
          <p:cNvSpPr/>
          <p:nvPr/>
        </p:nvSpPr>
        <p:spPr>
          <a:xfrm rot="19068377">
            <a:off x="8207607" y="2757224"/>
            <a:ext cx="639657" cy="1589188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5C7B99A-C28F-4ED4-8912-298732EDF981}"/>
              </a:ext>
            </a:extLst>
          </p:cNvPr>
          <p:cNvCxnSpPr>
            <a:cxnSpLocks/>
          </p:cNvCxnSpPr>
          <p:nvPr/>
        </p:nvCxnSpPr>
        <p:spPr>
          <a:xfrm flipV="1">
            <a:off x="9704624" y="3272405"/>
            <a:ext cx="284213" cy="3790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6611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181673" y="152731"/>
            <a:ext cx="10514833" cy="7115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Discrete populations or isolation by distance?</a:t>
            </a:r>
          </a:p>
          <a:p>
            <a:r>
              <a:rPr lang="es-ES" sz="2800" dirty="0">
                <a:solidFill>
                  <a:srgbClr val="0070C0"/>
                </a:solidFill>
                <a:latin typeface="+mn-lt"/>
              </a:rPr>
              <a:t>   ¿Poblaciones discretas o aislamiento por distancia?</a:t>
            </a:r>
            <a:endParaRPr lang="en-US" sz="28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9414" y="961669"/>
            <a:ext cx="1051483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/>
              <a:t>Admixture proportions </a:t>
            </a:r>
            <a:r>
              <a:rPr lang="en-US" sz="2400" dirty="0"/>
              <a:t>based on analysis of 3,448 autosomal loci in ADMIX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200" dirty="0">
                <a:solidFill>
                  <a:srgbClr val="0070C0"/>
                </a:solidFill>
              </a:rPr>
              <a:t>Proporciones de mezcla basadas en el análisis de 3448 loci autosómicos en </a:t>
            </a:r>
            <a:r>
              <a:rPr lang="en-US" sz="2200" dirty="0">
                <a:solidFill>
                  <a:srgbClr val="0070C0"/>
                </a:solidFill>
              </a:rPr>
              <a:t>ADMIX</a:t>
            </a:r>
            <a:endParaRPr lang="es-ES" sz="2200" dirty="0">
              <a:solidFill>
                <a:srgbClr val="0070C0"/>
              </a:solidFill>
            </a:endParaRPr>
          </a:p>
          <a:p>
            <a:r>
              <a:rPr lang="en-US" sz="2400" dirty="0"/>
              <a:t>	</a:t>
            </a:r>
            <a:r>
              <a:rPr lang="en-US" dirty="0"/>
              <a:t>(Alexander, </a:t>
            </a:r>
            <a:r>
              <a:rPr lang="en-US" dirty="0" err="1"/>
              <a:t>Novembre</a:t>
            </a:r>
            <a:r>
              <a:rPr lang="en-US" dirty="0"/>
              <a:t>, &amp; Lange. 2009. Genome Research 19:1655–1664)</a:t>
            </a:r>
            <a:endParaRPr lang="en-US" sz="2400" dirty="0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68973" y="4780602"/>
            <a:ext cx="11854054" cy="16492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Individuals with group B haplotypes (treated as A. c. </a:t>
            </a:r>
            <a:r>
              <a:rPr lang="en-US" sz="2000" dirty="0" err="1">
                <a:latin typeface="+mn-lt"/>
              </a:rPr>
              <a:t>crecca</a:t>
            </a:r>
            <a:r>
              <a:rPr lang="en-US" sz="2000" dirty="0">
                <a:latin typeface="+mn-lt"/>
              </a:rPr>
              <a:t> in previous studies) from </a:t>
            </a:r>
            <a:r>
              <a:rPr lang="en-US" sz="2000" dirty="0" err="1">
                <a:latin typeface="+mn-lt"/>
              </a:rPr>
              <a:t>Shemya</a:t>
            </a:r>
            <a:r>
              <a:rPr lang="en-US" sz="2000" dirty="0">
                <a:latin typeface="+mn-lt"/>
              </a:rPr>
              <a:t> Island and northeastern Russia are A. c. </a:t>
            </a:r>
            <a:r>
              <a:rPr lang="en-US" sz="2000" dirty="0" err="1">
                <a:latin typeface="+mn-lt"/>
              </a:rPr>
              <a:t>carolinensis</a:t>
            </a:r>
            <a:endParaRPr lang="en-US" sz="2000" dirty="0">
              <a:latin typeface="+mn-lt"/>
            </a:endParaRPr>
          </a:p>
          <a:p>
            <a:pPr lvl="1"/>
            <a:r>
              <a:rPr lang="es-ES" sz="2000" dirty="0">
                <a:solidFill>
                  <a:srgbClr val="0070C0"/>
                </a:solidFill>
              </a:rPr>
              <a:t>Los individuos con haplotipos del grupo B (tratados como </a:t>
            </a:r>
            <a:r>
              <a:rPr lang="es-ES" sz="2000" i="1" dirty="0">
                <a:solidFill>
                  <a:srgbClr val="0070C0"/>
                </a:solidFill>
              </a:rPr>
              <a:t>A. c. </a:t>
            </a:r>
            <a:r>
              <a:rPr lang="es-ES" sz="2000" i="1" dirty="0" err="1">
                <a:solidFill>
                  <a:srgbClr val="0070C0"/>
                </a:solidFill>
              </a:rPr>
              <a:t>crecca</a:t>
            </a:r>
            <a:r>
              <a:rPr lang="es-ES" sz="2000" i="1" dirty="0">
                <a:solidFill>
                  <a:srgbClr val="0070C0"/>
                </a:solidFill>
              </a:rPr>
              <a:t> </a:t>
            </a:r>
            <a:r>
              <a:rPr lang="es-ES" sz="2000" dirty="0">
                <a:solidFill>
                  <a:srgbClr val="0070C0"/>
                </a:solidFill>
              </a:rPr>
              <a:t>en estudios previos) de la isla </a:t>
            </a:r>
            <a:r>
              <a:rPr lang="es-ES" sz="2000" dirty="0" err="1">
                <a:solidFill>
                  <a:srgbClr val="0070C0"/>
                </a:solidFill>
              </a:rPr>
              <a:t>Shemya</a:t>
            </a:r>
            <a:r>
              <a:rPr lang="es-ES" sz="2000" dirty="0">
                <a:solidFill>
                  <a:srgbClr val="0070C0"/>
                </a:solidFill>
              </a:rPr>
              <a:t> y el noreste de Rusia son </a:t>
            </a:r>
            <a:r>
              <a:rPr lang="es-ES" sz="2000" i="1" dirty="0">
                <a:solidFill>
                  <a:srgbClr val="0070C0"/>
                </a:solidFill>
              </a:rPr>
              <a:t>A. c. </a:t>
            </a:r>
            <a:r>
              <a:rPr lang="es-ES" sz="2000" i="1" dirty="0" err="1">
                <a:solidFill>
                  <a:srgbClr val="0070C0"/>
                </a:solidFill>
              </a:rPr>
              <a:t>carolinensis</a:t>
            </a:r>
            <a:endParaRPr lang="en-US" sz="2000" i="1" dirty="0">
              <a:solidFill>
                <a:srgbClr val="0070C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BF63B5-F364-41DB-9950-64279C871B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6" t="3317" r="12216" b="54067"/>
          <a:stretch/>
        </p:blipFill>
        <p:spPr>
          <a:xfrm>
            <a:off x="181673" y="2217596"/>
            <a:ext cx="11854054" cy="2286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E4DDD26-3F46-49EB-8EE4-8FDD88368BE2}"/>
              </a:ext>
            </a:extLst>
          </p:cNvPr>
          <p:cNvSpPr txBox="1"/>
          <p:nvPr/>
        </p:nvSpPr>
        <p:spPr>
          <a:xfrm>
            <a:off x="3656823" y="3349934"/>
            <a:ext cx="1368388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crecca</a:t>
            </a:r>
            <a:endParaRPr lang="en-US" sz="2000" b="1" i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A3E5CE-2C28-42FA-84B7-6DC5F5643723}"/>
              </a:ext>
            </a:extLst>
          </p:cNvPr>
          <p:cNvSpPr txBox="1"/>
          <p:nvPr/>
        </p:nvSpPr>
        <p:spPr>
          <a:xfrm>
            <a:off x="6730482" y="4143873"/>
            <a:ext cx="1300612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6699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nimia</a:t>
            </a:r>
            <a:endParaRPr lang="en-US" sz="2000" b="1" i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AE36D5-058A-4A25-83AF-023191CCF671}"/>
              </a:ext>
            </a:extLst>
          </p:cNvPr>
          <p:cNvSpPr txBox="1"/>
          <p:nvPr/>
        </p:nvSpPr>
        <p:spPr>
          <a:xfrm>
            <a:off x="9349096" y="3781751"/>
            <a:ext cx="1959639" cy="40011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carolinensis</a:t>
            </a:r>
            <a:endParaRPr lang="en-US" sz="2000" b="1" i="1" dirty="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A86D11D1-6435-410B-8F6E-C9AD6B1F854C}"/>
              </a:ext>
            </a:extLst>
          </p:cNvPr>
          <p:cNvCxnSpPr>
            <a:cxnSpLocks/>
          </p:cNvCxnSpPr>
          <p:nvPr/>
        </p:nvCxnSpPr>
        <p:spPr>
          <a:xfrm flipH="1">
            <a:off x="7273011" y="3063068"/>
            <a:ext cx="625779" cy="37696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9B9C7917-F5E0-4FC9-BF2F-B1AB59E659A2}"/>
              </a:ext>
            </a:extLst>
          </p:cNvPr>
          <p:cNvCxnSpPr>
            <a:cxnSpLocks/>
          </p:cNvCxnSpPr>
          <p:nvPr/>
        </p:nvCxnSpPr>
        <p:spPr>
          <a:xfrm flipH="1">
            <a:off x="7615476" y="2391515"/>
            <a:ext cx="574935" cy="37878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347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181673" y="152731"/>
            <a:ext cx="10514833" cy="7115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Discrete populations or isolation by distance?</a:t>
            </a:r>
          </a:p>
          <a:p>
            <a:r>
              <a:rPr lang="es-ES" sz="2800" dirty="0">
                <a:solidFill>
                  <a:srgbClr val="0070C0"/>
                </a:solidFill>
                <a:latin typeface="+mn-lt"/>
              </a:rPr>
              <a:t>   ¿Poblaciones discretas o aislamiento por distancia?</a:t>
            </a:r>
            <a:endParaRPr lang="en-US" sz="28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9414" y="961669"/>
            <a:ext cx="1051483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/>
              <a:t>Admixture proportions </a:t>
            </a:r>
            <a:r>
              <a:rPr lang="en-US" sz="2400" dirty="0"/>
              <a:t>based on analysis of 3,448 autosomal loci in ADMIX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200" dirty="0">
                <a:solidFill>
                  <a:srgbClr val="0070C0"/>
                </a:solidFill>
              </a:rPr>
              <a:t>Proporciones de mezcla basadas en el análisis de 3448 loci autosómicos en </a:t>
            </a:r>
            <a:r>
              <a:rPr lang="en-US" sz="2200" dirty="0">
                <a:solidFill>
                  <a:srgbClr val="0070C0"/>
                </a:solidFill>
              </a:rPr>
              <a:t>ADMIX</a:t>
            </a:r>
            <a:endParaRPr lang="es-ES" sz="2200" dirty="0">
              <a:solidFill>
                <a:srgbClr val="0070C0"/>
              </a:solidFill>
            </a:endParaRPr>
          </a:p>
          <a:p>
            <a:r>
              <a:rPr lang="en-US" sz="2400" dirty="0"/>
              <a:t>	</a:t>
            </a:r>
            <a:r>
              <a:rPr lang="en-US" dirty="0"/>
              <a:t>(Alexander, </a:t>
            </a:r>
            <a:r>
              <a:rPr lang="en-US" dirty="0" err="1"/>
              <a:t>Novembre</a:t>
            </a:r>
            <a:r>
              <a:rPr lang="en-US" dirty="0"/>
              <a:t>, &amp; Lange. 2009. Genome Research 19:1655–1664)</a:t>
            </a:r>
            <a:endParaRPr lang="en-US" sz="2400" dirty="0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68973" y="4780602"/>
            <a:ext cx="11854054" cy="183730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dirty="0">
                <a:latin typeface="+mn-lt"/>
              </a:rPr>
              <a:t>Rather than isolation-by-distance, discrete populations with hybrid zone &amp; vagrants</a:t>
            </a:r>
          </a:p>
          <a:p>
            <a:pPr lvl="1"/>
            <a:r>
              <a:rPr lang="es-ES" sz="2300" b="1" dirty="0">
                <a:solidFill>
                  <a:srgbClr val="0070C0"/>
                </a:solidFill>
                <a:latin typeface="+mn-lt"/>
              </a:rPr>
              <a:t>En lugar de aislamiento por distancia, poblaciones discretas con zona híbrida y vagabundos</a:t>
            </a:r>
            <a:endParaRPr lang="en-US" sz="2300" b="1" dirty="0">
              <a:solidFill>
                <a:srgbClr val="0070C0"/>
              </a:solidFill>
              <a:latin typeface="+mn-lt"/>
            </a:endParaRPr>
          </a:p>
          <a:p>
            <a:pPr>
              <a:lnSpc>
                <a:spcPct val="100000"/>
              </a:lnSpc>
            </a:pPr>
            <a:endParaRPr lang="en-US" sz="1200" b="1" dirty="0">
              <a:latin typeface="+mn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BF63B5-F364-41DB-9950-64279C871B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6" t="3317" r="12216" b="54067"/>
          <a:stretch/>
        </p:blipFill>
        <p:spPr>
          <a:xfrm>
            <a:off x="181673" y="2217596"/>
            <a:ext cx="11854054" cy="2286000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CDCC436C-4DE2-45B7-91B3-21C6725E898E}"/>
              </a:ext>
            </a:extLst>
          </p:cNvPr>
          <p:cNvSpPr/>
          <p:nvPr/>
        </p:nvSpPr>
        <p:spPr>
          <a:xfrm rot="19381400">
            <a:off x="8109485" y="2800869"/>
            <a:ext cx="745602" cy="1498240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0208B7CB-80DC-4C8A-ABF4-69196CF72B02}"/>
              </a:ext>
            </a:extLst>
          </p:cNvPr>
          <p:cNvCxnSpPr>
            <a:cxnSpLocks/>
          </p:cNvCxnSpPr>
          <p:nvPr/>
        </p:nvCxnSpPr>
        <p:spPr>
          <a:xfrm flipV="1">
            <a:off x="9704624" y="3272405"/>
            <a:ext cx="284213" cy="3790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F75A4287-8313-4218-B009-24E3320CEAF4}"/>
              </a:ext>
            </a:extLst>
          </p:cNvPr>
          <p:cNvCxnSpPr>
            <a:cxnSpLocks/>
          </p:cNvCxnSpPr>
          <p:nvPr/>
        </p:nvCxnSpPr>
        <p:spPr>
          <a:xfrm flipH="1">
            <a:off x="7273011" y="3063068"/>
            <a:ext cx="625779" cy="37696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5C9A397-1EC5-4013-BD27-1E49912E42AB}"/>
              </a:ext>
            </a:extLst>
          </p:cNvPr>
          <p:cNvCxnSpPr>
            <a:cxnSpLocks/>
          </p:cNvCxnSpPr>
          <p:nvPr/>
        </p:nvCxnSpPr>
        <p:spPr>
          <a:xfrm flipH="1">
            <a:off x="7615476" y="2391515"/>
            <a:ext cx="574935" cy="37878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6E4DDD26-3F46-49EB-8EE4-8FDD88368BE2}"/>
              </a:ext>
            </a:extLst>
          </p:cNvPr>
          <p:cNvSpPr txBox="1"/>
          <p:nvPr/>
        </p:nvSpPr>
        <p:spPr>
          <a:xfrm>
            <a:off x="3656823" y="3349934"/>
            <a:ext cx="1368388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crecca</a:t>
            </a:r>
            <a:endParaRPr lang="en-US" sz="2000" b="1" i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A3E5CE-2C28-42FA-84B7-6DC5F5643723}"/>
              </a:ext>
            </a:extLst>
          </p:cNvPr>
          <p:cNvSpPr txBox="1"/>
          <p:nvPr/>
        </p:nvSpPr>
        <p:spPr>
          <a:xfrm>
            <a:off x="6730482" y="4143873"/>
            <a:ext cx="1300612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6699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nimia</a:t>
            </a:r>
            <a:endParaRPr lang="en-US" sz="2000" b="1" i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AE36D5-058A-4A25-83AF-023191CCF671}"/>
              </a:ext>
            </a:extLst>
          </p:cNvPr>
          <p:cNvSpPr txBox="1"/>
          <p:nvPr/>
        </p:nvSpPr>
        <p:spPr>
          <a:xfrm>
            <a:off x="9349096" y="3781751"/>
            <a:ext cx="1959639" cy="40011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carolinensis</a:t>
            </a:r>
            <a:endParaRPr lang="en-US" sz="2000" b="1" i="1" dirty="0"/>
          </a:p>
        </p:txBody>
      </p:sp>
    </p:spTree>
    <p:extLst>
      <p:ext uri="{BB962C8B-B14F-4D97-AF65-F5344CB8AC3E}">
        <p14:creationId xmlns:p14="http://schemas.microsoft.com/office/powerpoint/2010/main" val="35992469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DB785E-0534-4F86-9F3C-4B6C79AF66B1}"/>
              </a:ext>
            </a:extLst>
          </p:cNvPr>
          <p:cNvSpPr txBox="1">
            <a:spLocks/>
          </p:cNvSpPr>
          <p:nvPr/>
        </p:nvSpPr>
        <p:spPr>
          <a:xfrm>
            <a:off x="725366" y="84655"/>
            <a:ext cx="8719113" cy="7803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Evidence of islands of divergence?</a:t>
            </a:r>
          </a:p>
          <a:p>
            <a:r>
              <a:rPr lang="es-ES" sz="2700" dirty="0">
                <a:solidFill>
                  <a:srgbClr val="0070C0"/>
                </a:solidFill>
                <a:latin typeface="+mn-lt"/>
              </a:rPr>
              <a:t>¿Evidencia de islas de divergencia?</a:t>
            </a:r>
            <a:endParaRPr lang="en-US" sz="2700" dirty="0">
              <a:solidFill>
                <a:srgbClr val="0070C0"/>
              </a:solidFill>
              <a:latin typeface="+mn-lt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C068B63-938C-4AB6-9CAD-CA41E681DB6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4975019"/>
              </p:ext>
            </p:extLst>
          </p:nvPr>
        </p:nvGraphicFramePr>
        <p:xfrm>
          <a:off x="226768" y="1390767"/>
          <a:ext cx="11738464" cy="35570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3867C92B-621B-4503-84AC-DF1662F02EA3}"/>
              </a:ext>
            </a:extLst>
          </p:cNvPr>
          <p:cNvSpPr txBox="1"/>
          <p:nvPr/>
        </p:nvSpPr>
        <p:spPr>
          <a:xfrm>
            <a:off x="2122011" y="4086013"/>
            <a:ext cx="9683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1	                 2	        3	        4	    5       6    7     8   9	    11   13    15      20	        29    </a:t>
            </a:r>
            <a:r>
              <a:rPr lang="en-US" b="1" dirty="0"/>
              <a:t>Z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1F14710-9EF6-4DA2-B6EB-33CCD9F67707}"/>
              </a:ext>
            </a:extLst>
          </p:cNvPr>
          <p:cNvCxnSpPr>
            <a:cxnSpLocks/>
          </p:cNvCxnSpPr>
          <p:nvPr/>
        </p:nvCxnSpPr>
        <p:spPr>
          <a:xfrm>
            <a:off x="1241432" y="3303636"/>
            <a:ext cx="10577949" cy="0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le 1">
            <a:extLst>
              <a:ext uri="{FF2B5EF4-FFF2-40B4-BE49-F238E27FC236}">
                <a16:creationId xmlns:a16="http://schemas.microsoft.com/office/drawing/2014/main" id="{073A364C-59F4-409C-94A2-860FB5BA79F4}"/>
              </a:ext>
            </a:extLst>
          </p:cNvPr>
          <p:cNvSpPr txBox="1">
            <a:spLocks/>
          </p:cNvSpPr>
          <p:nvPr/>
        </p:nvSpPr>
        <p:spPr>
          <a:xfrm>
            <a:off x="944574" y="4814578"/>
            <a:ext cx="8945798" cy="1893049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100" dirty="0">
                <a:latin typeface="+mn-lt"/>
              </a:rPr>
              <a:t>Fixed differences and overall elevated differentiation on </a:t>
            </a:r>
            <a:r>
              <a:rPr lang="en-US" sz="2200" dirty="0">
                <a:latin typeface="+mn-lt"/>
              </a:rPr>
              <a:t>Z-chromosome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  <a:latin typeface="+mn-lt"/>
              </a:rPr>
              <a:t>Diferencias fijas y diferenciación elevada general en el cromosoma Z</a:t>
            </a:r>
            <a:endParaRPr lang="en-US" sz="2200" dirty="0">
              <a:latin typeface="+mn-lt"/>
            </a:endParaRP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100" dirty="0">
                <a:latin typeface="+mn-lt"/>
              </a:rPr>
              <a:t>Cluster of highly differentiated loci on chromosome 2</a:t>
            </a:r>
            <a:endParaRPr lang="en-US" sz="2100" dirty="0">
              <a:solidFill>
                <a:srgbClr val="0070C0"/>
              </a:solidFill>
              <a:latin typeface="+mn-lt"/>
            </a:endParaRPr>
          </a:p>
          <a:p>
            <a:pPr lvl="1"/>
            <a:r>
              <a:rPr lang="es-ES" sz="2100" dirty="0">
                <a:solidFill>
                  <a:srgbClr val="0070C0"/>
                </a:solidFill>
                <a:latin typeface="+mn-lt"/>
              </a:rPr>
              <a:t>Grupo de loci altamente diferenciados en el cromosoma 2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100" dirty="0">
                <a:latin typeface="+mn-lt"/>
              </a:rPr>
              <a:t>Several other clusters of highly differentiated loci</a:t>
            </a:r>
            <a:endParaRPr lang="en-US" sz="2100" dirty="0">
              <a:solidFill>
                <a:srgbClr val="0070C0"/>
              </a:solidFill>
              <a:latin typeface="+mn-lt"/>
            </a:endParaRPr>
          </a:p>
          <a:p>
            <a:pPr lvl="1"/>
            <a:r>
              <a:rPr lang="es-ES" sz="2100" dirty="0">
                <a:solidFill>
                  <a:srgbClr val="0070C0"/>
                </a:solidFill>
                <a:latin typeface="+mn-lt"/>
              </a:rPr>
              <a:t>Varios otros grupos de loci altamente diferenciados</a:t>
            </a:r>
            <a:endParaRPr lang="en-US" sz="21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1D2F130-45C2-40F8-80E1-ADE3C8A00F1B}"/>
              </a:ext>
            </a:extLst>
          </p:cNvPr>
          <p:cNvGrpSpPr/>
          <p:nvPr/>
        </p:nvGrpSpPr>
        <p:grpSpPr>
          <a:xfrm>
            <a:off x="10314136" y="470225"/>
            <a:ext cx="1612770" cy="1267897"/>
            <a:chOff x="10579230" y="734253"/>
            <a:chExt cx="1612770" cy="1267897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3A993DD-F538-4E24-91AB-3E8F743D45A9}"/>
                </a:ext>
              </a:extLst>
            </p:cNvPr>
            <p:cNvSpPr/>
            <p:nvPr/>
          </p:nvSpPr>
          <p:spPr>
            <a:xfrm>
              <a:off x="11282289" y="1703264"/>
              <a:ext cx="718131" cy="29888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0746428-0325-4578-A47C-060DF0189CC3}"/>
                </a:ext>
              </a:extLst>
            </p:cNvPr>
            <p:cNvSpPr txBox="1"/>
            <p:nvPr/>
          </p:nvSpPr>
          <p:spPr>
            <a:xfrm>
              <a:off x="10579230" y="734253"/>
              <a:ext cx="161277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</a:rPr>
                <a:t>17 fixed differences at 14 loci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85F4CE-E6EB-49A8-BC35-30895FBF0EC3}"/>
              </a:ext>
            </a:extLst>
          </p:cNvPr>
          <p:cNvGrpSpPr/>
          <p:nvPr/>
        </p:nvGrpSpPr>
        <p:grpSpPr>
          <a:xfrm>
            <a:off x="9308889" y="1453089"/>
            <a:ext cx="2751879" cy="1850548"/>
            <a:chOff x="9252189" y="2862865"/>
            <a:chExt cx="2751879" cy="1850548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A010E94A-094F-4DB6-88B2-929814E2EF73}"/>
                </a:ext>
              </a:extLst>
            </p:cNvPr>
            <p:cNvSpPr/>
            <p:nvPr/>
          </p:nvSpPr>
          <p:spPr>
            <a:xfrm>
              <a:off x="10645588" y="2862865"/>
              <a:ext cx="1358480" cy="1850548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F3B0B6-CFC6-4F75-A200-7052DE4FF4F5}"/>
                </a:ext>
              </a:extLst>
            </p:cNvPr>
            <p:cNvSpPr txBox="1"/>
            <p:nvPr/>
          </p:nvSpPr>
          <p:spPr>
            <a:xfrm>
              <a:off x="9252189" y="2865577"/>
              <a:ext cx="161277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</a:rPr>
                <a:t>Elevated Z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98A4583-3E78-4FBE-AFB0-6EAEBA9B917A}"/>
              </a:ext>
            </a:extLst>
          </p:cNvPr>
          <p:cNvGrpSpPr/>
          <p:nvPr/>
        </p:nvGrpSpPr>
        <p:grpSpPr>
          <a:xfrm>
            <a:off x="3343050" y="1229025"/>
            <a:ext cx="1612770" cy="2074610"/>
            <a:chOff x="10247413" y="2341590"/>
            <a:chExt cx="1612770" cy="2272613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E82E081-8C57-4685-9ECE-051B90751082}"/>
                </a:ext>
              </a:extLst>
            </p:cNvPr>
            <p:cNvSpPr/>
            <p:nvPr/>
          </p:nvSpPr>
          <p:spPr>
            <a:xfrm>
              <a:off x="10755926" y="3212374"/>
              <a:ext cx="595745" cy="1401829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9406A16-9136-44CA-B65F-2F6333907ADC}"/>
                </a:ext>
              </a:extLst>
            </p:cNvPr>
            <p:cNvSpPr txBox="1"/>
            <p:nvPr/>
          </p:nvSpPr>
          <p:spPr>
            <a:xfrm>
              <a:off x="10247413" y="2341590"/>
              <a:ext cx="1612770" cy="7078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</a:rPr>
                <a:t>Island of divergence</a:t>
              </a:r>
            </a:p>
          </p:txBody>
        </p:sp>
      </p:grpSp>
      <p:sp>
        <p:nvSpPr>
          <p:cNvPr id="17" name="Arrow: Down 16">
            <a:extLst>
              <a:ext uri="{FF2B5EF4-FFF2-40B4-BE49-F238E27FC236}">
                <a16:creationId xmlns:a16="http://schemas.microsoft.com/office/drawing/2014/main" id="{55DC8460-6F4E-4723-A96F-2A7BBB532671}"/>
              </a:ext>
            </a:extLst>
          </p:cNvPr>
          <p:cNvSpPr/>
          <p:nvPr/>
        </p:nvSpPr>
        <p:spPr>
          <a:xfrm>
            <a:off x="1880748" y="2415861"/>
            <a:ext cx="158418" cy="42948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Arrow: Down 18">
            <a:extLst>
              <a:ext uri="{FF2B5EF4-FFF2-40B4-BE49-F238E27FC236}">
                <a16:creationId xmlns:a16="http://schemas.microsoft.com/office/drawing/2014/main" id="{7A71A3D8-EE83-450B-84AB-2221F0185CA2}"/>
              </a:ext>
            </a:extLst>
          </p:cNvPr>
          <p:cNvSpPr/>
          <p:nvPr/>
        </p:nvSpPr>
        <p:spPr>
          <a:xfrm>
            <a:off x="8161812" y="2367821"/>
            <a:ext cx="158418" cy="42948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Arrow: Down 19">
            <a:extLst>
              <a:ext uri="{FF2B5EF4-FFF2-40B4-BE49-F238E27FC236}">
                <a16:creationId xmlns:a16="http://schemas.microsoft.com/office/drawing/2014/main" id="{C4015B22-0ABB-4868-868A-C4D87D7328D7}"/>
              </a:ext>
            </a:extLst>
          </p:cNvPr>
          <p:cNvSpPr/>
          <p:nvPr/>
        </p:nvSpPr>
        <p:spPr>
          <a:xfrm>
            <a:off x="9015483" y="2472223"/>
            <a:ext cx="158418" cy="42948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row: Down 20">
            <a:extLst>
              <a:ext uri="{FF2B5EF4-FFF2-40B4-BE49-F238E27FC236}">
                <a16:creationId xmlns:a16="http://schemas.microsoft.com/office/drawing/2014/main" id="{50A46879-4D0D-4865-BA13-E8E09A6B1246}"/>
              </a:ext>
            </a:extLst>
          </p:cNvPr>
          <p:cNvSpPr/>
          <p:nvPr/>
        </p:nvSpPr>
        <p:spPr>
          <a:xfrm>
            <a:off x="7328678" y="2511868"/>
            <a:ext cx="158418" cy="42948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Arrow: Down 21">
            <a:extLst>
              <a:ext uri="{FF2B5EF4-FFF2-40B4-BE49-F238E27FC236}">
                <a16:creationId xmlns:a16="http://schemas.microsoft.com/office/drawing/2014/main" id="{C5ADE0D6-1166-4021-BE9F-B18A06734380}"/>
              </a:ext>
            </a:extLst>
          </p:cNvPr>
          <p:cNvSpPr/>
          <p:nvPr/>
        </p:nvSpPr>
        <p:spPr>
          <a:xfrm>
            <a:off x="9562969" y="2028526"/>
            <a:ext cx="158418" cy="42948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221364-1B73-4B69-83B4-64FBABA51287}"/>
              </a:ext>
            </a:extLst>
          </p:cNvPr>
          <p:cNvSpPr txBox="1"/>
          <p:nvPr/>
        </p:nvSpPr>
        <p:spPr>
          <a:xfrm>
            <a:off x="1238027" y="899437"/>
            <a:ext cx="49764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17,232 SNPs (</a:t>
            </a:r>
            <a:r>
              <a:rPr lang="en-US" sz="2000" i="1" dirty="0"/>
              <a:t>A. c. </a:t>
            </a:r>
            <a:r>
              <a:rPr lang="en-US" sz="2000" i="1" dirty="0" err="1"/>
              <a:t>crecca</a:t>
            </a:r>
            <a:r>
              <a:rPr lang="en-US" sz="2000" i="1" dirty="0"/>
              <a:t> </a:t>
            </a:r>
            <a:r>
              <a:rPr lang="en-US" sz="2000" dirty="0"/>
              <a:t>vs. </a:t>
            </a:r>
            <a:r>
              <a:rPr lang="en-US" sz="2000" i="1" dirty="0"/>
              <a:t>A. c. </a:t>
            </a:r>
            <a:r>
              <a:rPr lang="en-US" sz="2000" i="1" dirty="0" err="1"/>
              <a:t>carolinensis</a:t>
            </a:r>
            <a:r>
              <a:rPr lang="en-US" sz="20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11468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  <p:bldP spid="4" grpId="0"/>
      <p:bldP spid="7" grpId="0" uiExpand="1" build="p"/>
      <p:bldP spid="17" grpId="0" animBg="1"/>
      <p:bldP spid="19" grpId="0" animBg="1"/>
      <p:bldP spid="20" grpId="0" animBg="1"/>
      <p:bldP spid="21" grpId="0" animBg="1"/>
      <p:bldP spid="22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AAFDB55-3207-4E1C-9A1A-013FB4EF266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7047066"/>
              </p:ext>
            </p:extLst>
          </p:nvPr>
        </p:nvGraphicFramePr>
        <p:xfrm>
          <a:off x="329218" y="3573229"/>
          <a:ext cx="11683873" cy="2382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C30EC8BD-91B5-47DA-B4BB-03F60F2197CB}"/>
              </a:ext>
            </a:extLst>
          </p:cNvPr>
          <p:cNvSpPr txBox="1"/>
          <p:nvPr/>
        </p:nvSpPr>
        <p:spPr>
          <a:xfrm>
            <a:off x="1984270" y="5382896"/>
            <a:ext cx="9683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1	               2	       	   3	    4          5      6    7    8    9    11   13   15       20      29    </a:t>
            </a:r>
            <a:r>
              <a:rPr lang="en-US" b="1" dirty="0"/>
              <a:t>Z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3D3F68D-94E5-4601-B6FA-921E2A354592}"/>
              </a:ext>
            </a:extLst>
          </p:cNvPr>
          <p:cNvGrpSpPr/>
          <p:nvPr/>
        </p:nvGrpSpPr>
        <p:grpSpPr>
          <a:xfrm>
            <a:off x="7235452" y="1003818"/>
            <a:ext cx="4205802" cy="2586284"/>
            <a:chOff x="7264784" y="984549"/>
            <a:chExt cx="4205802" cy="2586284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5F6EB1F-DDA5-45D3-8F2D-BE2959326A62}"/>
                </a:ext>
              </a:extLst>
            </p:cNvPr>
            <p:cNvCxnSpPr>
              <a:cxnSpLocks/>
            </p:cNvCxnSpPr>
            <p:nvPr/>
          </p:nvCxnSpPr>
          <p:spPr>
            <a:xfrm>
              <a:off x="7264784" y="3361989"/>
              <a:ext cx="3111667" cy="208844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49126BCB-7A25-4DFC-987B-0B1E9831F0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45078" y="3355056"/>
              <a:ext cx="325508" cy="185574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E0531A13-4BEB-43D6-AB0B-26245A43A6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038" t="26775" r="24792" b="26957"/>
            <a:stretch/>
          </p:blipFill>
          <p:spPr>
            <a:xfrm>
              <a:off x="7304488" y="984549"/>
              <a:ext cx="4166097" cy="237744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A033125-4B34-4EC9-97A3-8DAB29D75E61}"/>
                </a:ext>
              </a:extLst>
            </p:cNvPr>
            <p:cNvSpPr txBox="1"/>
            <p:nvPr/>
          </p:nvSpPr>
          <p:spPr>
            <a:xfrm>
              <a:off x="9676113" y="1051004"/>
              <a:ext cx="17400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c. </a:t>
              </a:r>
              <a:r>
                <a:rPr lang="en-US" i="1" dirty="0" err="1"/>
                <a:t>carolinensis</a:t>
              </a:r>
              <a:endParaRPr lang="en-US" i="1" dirty="0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DEFCDB4-FD2A-4BB2-889A-8CA20562888C}"/>
                </a:ext>
              </a:extLst>
            </p:cNvPr>
            <p:cNvSpPr txBox="1"/>
            <p:nvPr/>
          </p:nvSpPr>
          <p:spPr>
            <a:xfrm>
              <a:off x="7264786" y="3002597"/>
              <a:ext cx="122924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c. </a:t>
              </a:r>
              <a:r>
                <a:rPr lang="en-US" i="1" dirty="0" err="1"/>
                <a:t>crecca</a:t>
              </a:r>
              <a:endParaRPr lang="en-US" i="1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2F8035A-6FA1-4BFF-8C3B-FDF9BA4B2464}"/>
                </a:ext>
              </a:extLst>
            </p:cNvPr>
            <p:cNvSpPr txBox="1"/>
            <p:nvPr/>
          </p:nvSpPr>
          <p:spPr>
            <a:xfrm>
              <a:off x="7269502" y="1702487"/>
              <a:ext cx="14097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</a:t>
              </a:r>
              <a:r>
                <a:rPr lang="en-US" i="1" dirty="0" err="1"/>
                <a:t>flavirostris</a:t>
              </a:r>
              <a:endParaRPr lang="en-US" i="1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B6274EC-DDAA-47A5-8C29-EF0658524A95}"/>
                </a:ext>
              </a:extLst>
            </p:cNvPr>
            <p:cNvSpPr txBox="1"/>
            <p:nvPr/>
          </p:nvSpPr>
          <p:spPr>
            <a:xfrm>
              <a:off x="9931536" y="2292354"/>
              <a:ext cx="12292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i="1" dirty="0"/>
                <a:t>Anas</a:t>
              </a:r>
              <a:r>
                <a:rPr lang="en-US" dirty="0"/>
                <a:t> outgroups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D2F5D3E6-FA4B-4245-B3C4-FAA485AB6C10}"/>
              </a:ext>
            </a:extLst>
          </p:cNvPr>
          <p:cNvSpPr txBox="1"/>
          <p:nvPr/>
        </p:nvSpPr>
        <p:spPr>
          <a:xfrm>
            <a:off x="674132" y="6054027"/>
            <a:ext cx="10712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b="1" dirty="0"/>
              <a:t>Phylogenetic relationships in Z-linked loci concordant with </a:t>
            </a:r>
            <a:r>
              <a:rPr lang="en-US" sz="2000" b="1" dirty="0" err="1"/>
              <a:t>mtDNA</a:t>
            </a:r>
            <a:r>
              <a:rPr lang="en-US" sz="2000" b="1" dirty="0"/>
              <a:t>, not autosomal DNA</a:t>
            </a:r>
          </a:p>
          <a:p>
            <a:pPr lvl="1"/>
            <a:r>
              <a:rPr lang="es-ES" sz="2000" b="1" dirty="0">
                <a:solidFill>
                  <a:srgbClr val="0070C0"/>
                </a:solidFill>
              </a:rPr>
              <a:t>Relaciones filogenéticas en loci ligados a Z concordantes con ADNmt, no con ADN autosómico</a:t>
            </a:r>
            <a:endParaRPr lang="en-US" sz="2000" b="1" dirty="0">
              <a:solidFill>
                <a:srgbClr val="0070C0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5AB3749-5A9B-4856-BD51-E4883D5688E0}"/>
              </a:ext>
            </a:extLst>
          </p:cNvPr>
          <p:cNvGrpSpPr>
            <a:grpSpLocks noChangeAspect="1"/>
          </p:cNvGrpSpPr>
          <p:nvPr/>
        </p:nvGrpSpPr>
        <p:grpSpPr>
          <a:xfrm>
            <a:off x="750089" y="1070864"/>
            <a:ext cx="2709673" cy="2631397"/>
            <a:chOff x="33958" y="1394108"/>
            <a:chExt cx="4712395" cy="4576262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2C9B301-E84A-4A34-90FB-55863B525B65}"/>
                </a:ext>
              </a:extLst>
            </p:cNvPr>
            <p:cNvGrpSpPr/>
            <p:nvPr/>
          </p:nvGrpSpPr>
          <p:grpSpPr>
            <a:xfrm>
              <a:off x="536330" y="2702062"/>
              <a:ext cx="3848907" cy="3268308"/>
              <a:chOff x="7429500" y="3055344"/>
              <a:chExt cx="3848907" cy="3268308"/>
            </a:xfrm>
          </p:grpSpPr>
          <p:pic>
            <p:nvPicPr>
              <p:cNvPr id="61" name="Picture 14" descr="http://www.juzaphoto.com/shared_files/photos2/004228-anas_crecca-green-winged_teal-alzavola.jpg">
                <a:extLst>
                  <a:ext uri="{FF2B5EF4-FFF2-40B4-BE49-F238E27FC236}">
                    <a16:creationId xmlns:a16="http://schemas.microsoft.com/office/drawing/2014/main" id="{3B2347AF-69E3-4AD8-A733-82EADBE8E7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/>
              <a:srcRect l="12308" r="-1" b="23461"/>
              <a:stretch/>
            </p:blipFill>
            <p:spPr bwMode="auto">
              <a:xfrm>
                <a:off x="9541047" y="5312738"/>
                <a:ext cx="1737360" cy="1010914"/>
              </a:xfrm>
              <a:prstGeom prst="rect">
                <a:avLst/>
              </a:prstGeom>
              <a:noFill/>
              <a:ln w="38100">
                <a:solidFill>
                  <a:srgbClr val="FF0000"/>
                </a:solidFill>
              </a:ln>
            </p:spPr>
          </p:pic>
          <p:pic>
            <p:nvPicPr>
              <p:cNvPr id="62" name="Picture 16" descr="http://farm1.static.flickr.com/242/448804133_b8ef1052d1.jpg?v=0">
                <a:extLst>
                  <a:ext uri="{FF2B5EF4-FFF2-40B4-BE49-F238E27FC236}">
                    <a16:creationId xmlns:a16="http://schemas.microsoft.com/office/drawing/2014/main" id="{654EE6AF-1A43-470D-AF1A-4A61632896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print"/>
              <a:srcRect l="8221" t="6714" r="5473" b="19854"/>
              <a:stretch/>
            </p:blipFill>
            <p:spPr bwMode="auto">
              <a:xfrm flipH="1">
                <a:off x="9541047" y="4183539"/>
                <a:ext cx="1737360" cy="975595"/>
              </a:xfrm>
              <a:prstGeom prst="rect">
                <a:avLst/>
              </a:prstGeom>
              <a:noFill/>
              <a:ln w="38100">
                <a:solidFill>
                  <a:srgbClr val="00B0F0"/>
                </a:solidFill>
              </a:ln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12797DE7-9BAB-4397-9E82-CD91314D77E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6808" t="44388" r="42304" b="21206"/>
              <a:stretch/>
            </p:blipFill>
            <p:spPr>
              <a:xfrm flipH="1">
                <a:off x="9541047" y="3055344"/>
                <a:ext cx="1737360" cy="974591"/>
              </a:xfrm>
              <a:prstGeom prst="rect">
                <a:avLst/>
              </a:prstGeom>
              <a:ln w="38100">
                <a:solidFill>
                  <a:srgbClr val="FFFF00"/>
                </a:solidFill>
              </a:ln>
            </p:spPr>
          </p:pic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745C24DB-494D-4938-97EF-4DA328182211}"/>
                  </a:ext>
                </a:extLst>
              </p:cNvPr>
              <p:cNvCxnSpPr/>
              <p:nvPr/>
            </p:nvCxnSpPr>
            <p:spPr>
              <a:xfrm flipH="1">
                <a:off x="8609428" y="3542639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17326661-6296-49BE-BFD5-424EB078D9E5}"/>
                  </a:ext>
                </a:extLst>
              </p:cNvPr>
              <p:cNvCxnSpPr/>
              <p:nvPr/>
            </p:nvCxnSpPr>
            <p:spPr>
              <a:xfrm flipH="1">
                <a:off x="8609428" y="4671336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70B76564-3BB2-4F3A-B2B7-693CDA317BD2}"/>
                  </a:ext>
                </a:extLst>
              </p:cNvPr>
              <p:cNvCxnSpPr/>
              <p:nvPr/>
            </p:nvCxnSpPr>
            <p:spPr>
              <a:xfrm flipV="1">
                <a:off x="8621151" y="3542639"/>
                <a:ext cx="0" cy="115440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809EDD7E-7A76-40B9-BAA6-0337BF1E2F07}"/>
                  </a:ext>
                </a:extLst>
              </p:cNvPr>
              <p:cNvCxnSpPr/>
              <p:nvPr/>
            </p:nvCxnSpPr>
            <p:spPr>
              <a:xfrm flipH="1">
                <a:off x="7765366" y="4119842"/>
                <a:ext cx="855785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900C3968-B71A-4DD4-9A43-3556D1B7CAFE}"/>
                  </a:ext>
                </a:extLst>
              </p:cNvPr>
              <p:cNvCxnSpPr/>
              <p:nvPr/>
            </p:nvCxnSpPr>
            <p:spPr>
              <a:xfrm flipH="1">
                <a:off x="7765366" y="5788577"/>
                <a:ext cx="1657643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BDAD0C4E-8785-446B-B043-D1CBF3D48ECA}"/>
                  </a:ext>
                </a:extLst>
              </p:cNvPr>
              <p:cNvCxnSpPr/>
              <p:nvPr/>
            </p:nvCxnSpPr>
            <p:spPr>
              <a:xfrm flipV="1">
                <a:off x="7765366" y="4094133"/>
                <a:ext cx="0" cy="169444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EB2BEB76-8F6D-4B2D-9CB2-4F82B4FF8C14}"/>
                  </a:ext>
                </a:extLst>
              </p:cNvPr>
              <p:cNvCxnSpPr/>
              <p:nvPr/>
            </p:nvCxnSpPr>
            <p:spPr>
              <a:xfrm flipH="1">
                <a:off x="7429500" y="4956164"/>
                <a:ext cx="3686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161399B-9552-4CAD-8FD9-56867C53AD51}"/>
                </a:ext>
              </a:extLst>
            </p:cNvPr>
            <p:cNvSpPr txBox="1"/>
            <p:nvPr/>
          </p:nvSpPr>
          <p:spPr>
            <a:xfrm>
              <a:off x="905019" y="3201109"/>
              <a:ext cx="53572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100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F1B2F18-EAA0-4C2E-873B-2559B0D7AD0A}"/>
                </a:ext>
              </a:extLst>
            </p:cNvPr>
            <p:cNvSpPr txBox="1"/>
            <p:nvPr/>
          </p:nvSpPr>
          <p:spPr>
            <a:xfrm>
              <a:off x="33958" y="4041204"/>
              <a:ext cx="53572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100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323C7F8-9718-4247-BB8C-7DD1D89F38A5}"/>
                </a:ext>
              </a:extLst>
            </p:cNvPr>
            <p:cNvSpPr txBox="1"/>
            <p:nvPr/>
          </p:nvSpPr>
          <p:spPr>
            <a:xfrm>
              <a:off x="223875" y="1394108"/>
              <a:ext cx="4522478" cy="1231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Mitochondrial DNA</a:t>
              </a:r>
            </a:p>
            <a:p>
              <a:pPr algn="ctr"/>
              <a:r>
                <a:rPr lang="en-US" sz="2000" dirty="0">
                  <a:solidFill>
                    <a:srgbClr val="0070C0"/>
                  </a:solidFill>
                </a:rPr>
                <a:t>ADN </a:t>
              </a:r>
              <a:r>
                <a:rPr lang="en-US" sz="2000" dirty="0" err="1">
                  <a:solidFill>
                    <a:srgbClr val="0070C0"/>
                  </a:solidFill>
                </a:rPr>
                <a:t>mitocondrial</a:t>
              </a:r>
              <a:endParaRPr lang="en-US" sz="2000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5FE30E9-25AE-422B-8979-A252A796AB57}"/>
              </a:ext>
            </a:extLst>
          </p:cNvPr>
          <p:cNvGrpSpPr>
            <a:grpSpLocks noChangeAspect="1"/>
          </p:cNvGrpSpPr>
          <p:nvPr/>
        </p:nvGrpSpPr>
        <p:grpSpPr>
          <a:xfrm>
            <a:off x="3633710" y="1077611"/>
            <a:ext cx="2233616" cy="2660070"/>
            <a:chOff x="4373942" y="1486327"/>
            <a:chExt cx="3821596" cy="4551234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1A3F3605-99AD-4F69-B0BA-41D8700F791F}"/>
                </a:ext>
              </a:extLst>
            </p:cNvPr>
            <p:cNvGrpSpPr/>
            <p:nvPr/>
          </p:nvGrpSpPr>
          <p:grpSpPr>
            <a:xfrm>
              <a:off x="4373942" y="2769253"/>
              <a:ext cx="3793160" cy="3268308"/>
              <a:chOff x="4373942" y="2769253"/>
              <a:chExt cx="3793160" cy="3268308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ADEC1459-0152-4FDE-8DF1-A6B183E4E620}"/>
                  </a:ext>
                </a:extLst>
              </p:cNvPr>
              <p:cNvGrpSpPr/>
              <p:nvPr/>
            </p:nvGrpSpPr>
            <p:grpSpPr>
              <a:xfrm>
                <a:off x="4848078" y="2769253"/>
                <a:ext cx="3319024" cy="3268308"/>
                <a:chOff x="5410786" y="2769253"/>
                <a:chExt cx="3319024" cy="3268308"/>
              </a:xfrm>
            </p:grpSpPr>
            <p:pic>
              <p:nvPicPr>
                <p:cNvPr id="80" name="Picture 14" descr="http://www.juzaphoto.com/shared_files/photos2/004228-anas_crecca-green-winged_teal-alzavola.jpg">
                  <a:extLst>
                    <a:ext uri="{FF2B5EF4-FFF2-40B4-BE49-F238E27FC236}">
                      <a16:creationId xmlns:a16="http://schemas.microsoft.com/office/drawing/2014/main" id="{26BFED0C-8778-40F5-B326-931D4914D3F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/>
                <a:srcRect l="12308" r="-1" b="23461"/>
                <a:stretch/>
              </p:blipFill>
              <p:spPr bwMode="auto">
                <a:xfrm>
                  <a:off x="6992450" y="5026647"/>
                  <a:ext cx="1737360" cy="1010914"/>
                </a:xfrm>
                <a:prstGeom prst="rect">
                  <a:avLst/>
                </a:prstGeom>
                <a:noFill/>
                <a:ln w="38100">
                  <a:solidFill>
                    <a:srgbClr val="FF0000"/>
                  </a:solidFill>
                </a:ln>
              </p:spPr>
            </p:pic>
            <p:pic>
              <p:nvPicPr>
                <p:cNvPr id="81" name="Picture 16" descr="http://farm1.static.flickr.com/242/448804133_b8ef1052d1.jpg?v=0">
                  <a:extLst>
                    <a:ext uri="{FF2B5EF4-FFF2-40B4-BE49-F238E27FC236}">
                      <a16:creationId xmlns:a16="http://schemas.microsoft.com/office/drawing/2014/main" id="{3D9F6BF0-61A7-49D6-BAC2-250B8416DD0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/>
                <a:srcRect l="8221" t="6714" r="5473" b="19854"/>
                <a:stretch/>
              </p:blipFill>
              <p:spPr bwMode="auto">
                <a:xfrm flipH="1">
                  <a:off x="6992450" y="3897448"/>
                  <a:ext cx="1737360" cy="975595"/>
                </a:xfrm>
                <a:prstGeom prst="rect">
                  <a:avLst/>
                </a:prstGeom>
                <a:noFill/>
                <a:ln w="38100">
                  <a:solidFill>
                    <a:srgbClr val="00B0F0"/>
                  </a:solidFill>
                </a:ln>
              </p:spPr>
            </p:pic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D9EBABB7-B62E-4A52-AC05-1A0E5C421AB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6808" t="44388" r="42304" b="21206"/>
                <a:stretch/>
              </p:blipFill>
              <p:spPr>
                <a:xfrm flipH="1">
                  <a:off x="6992450" y="2769253"/>
                  <a:ext cx="1737360" cy="974591"/>
                </a:xfrm>
                <a:prstGeom prst="rect">
                  <a:avLst/>
                </a:prstGeom>
                <a:ln w="38100">
                  <a:solidFill>
                    <a:srgbClr val="FFFF00"/>
                  </a:solidFill>
                </a:ln>
              </p:spPr>
            </p:pic>
            <p:grpSp>
              <p:nvGrpSpPr>
                <p:cNvPr id="83" name="Group 82">
                  <a:extLst>
                    <a:ext uri="{FF2B5EF4-FFF2-40B4-BE49-F238E27FC236}">
                      <a16:creationId xmlns:a16="http://schemas.microsoft.com/office/drawing/2014/main" id="{51A477B1-7CB3-491D-B2BC-81D60640E95E}"/>
                    </a:ext>
                  </a:extLst>
                </p:cNvPr>
                <p:cNvGrpSpPr/>
                <p:nvPr/>
              </p:nvGrpSpPr>
              <p:grpSpPr>
                <a:xfrm flipV="1">
                  <a:off x="5410786" y="3256548"/>
                  <a:ext cx="1463628" cy="2245938"/>
                  <a:chOff x="5410786" y="3256548"/>
                  <a:chExt cx="1463628" cy="2245938"/>
                </a:xfrm>
              </p:grpSpPr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13C26CDE-48A1-4182-8478-A487B4454F8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6410179" y="3256548"/>
                    <a:ext cx="438442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7AA80403-481D-47B0-B92F-0DF0A6CCC9F9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6410179" y="4385245"/>
                    <a:ext cx="438442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48B6E4E0-AF30-44BC-A4A5-E6A959C4F57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10179" y="3256548"/>
                    <a:ext cx="0" cy="1154407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2522B6BA-161C-4B53-9084-0DFF5DF76D8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765408" y="3833751"/>
                    <a:ext cx="644771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82ECD77A-2260-4773-BC0E-146FEDDCC375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765408" y="5502486"/>
                    <a:ext cx="1109006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7B9753EC-D597-4309-9428-2ED3CBB29DB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765408" y="3808042"/>
                    <a:ext cx="0" cy="1694444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9C03FE9D-634E-47C9-A7F4-3CC761855F5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410786" y="4688137"/>
                    <a:ext cx="368690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A3A34680-05E3-42D4-BA3F-0205E411D43C}"/>
                  </a:ext>
                </a:extLst>
              </p:cNvPr>
              <p:cNvSpPr txBox="1"/>
              <p:nvPr/>
            </p:nvSpPr>
            <p:spPr>
              <a:xfrm>
                <a:off x="5029417" y="4313529"/>
                <a:ext cx="535725" cy="33575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100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ABB032D5-A3FB-46C2-8114-DDF90F52F11D}"/>
                  </a:ext>
                </a:extLst>
              </p:cNvPr>
              <p:cNvSpPr txBox="1"/>
              <p:nvPr/>
            </p:nvSpPr>
            <p:spPr>
              <a:xfrm>
                <a:off x="4373942" y="3496165"/>
                <a:ext cx="535723" cy="369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100</a:t>
                </a:r>
              </a:p>
            </p:txBody>
          </p: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0C66E69-907A-44DD-8AEE-94B81D34F870}"/>
                </a:ext>
              </a:extLst>
            </p:cNvPr>
            <p:cNvSpPr txBox="1"/>
            <p:nvPr/>
          </p:nvSpPr>
          <p:spPr>
            <a:xfrm>
              <a:off x="4859608" y="1486327"/>
              <a:ext cx="3335930" cy="1211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Nuclear DNA</a:t>
              </a:r>
            </a:p>
            <a:p>
              <a:pPr algn="ctr"/>
              <a:r>
                <a:rPr lang="en-US" sz="2000" dirty="0">
                  <a:solidFill>
                    <a:srgbClr val="0070C0"/>
                  </a:solidFill>
                </a:rPr>
                <a:t>ADN nuclear</a:t>
              </a:r>
              <a:endParaRPr lang="en-US" sz="2000" dirty="0"/>
            </a:p>
          </p:txBody>
        </p:sp>
      </p:grpSp>
      <p:sp>
        <p:nvSpPr>
          <p:cNvPr id="51" name="Title 1">
            <a:extLst>
              <a:ext uri="{FF2B5EF4-FFF2-40B4-BE49-F238E27FC236}">
                <a16:creationId xmlns:a16="http://schemas.microsoft.com/office/drawing/2014/main" id="{9D06083B-F810-4F68-92A8-7F5C2452E1FD}"/>
              </a:ext>
            </a:extLst>
          </p:cNvPr>
          <p:cNvSpPr txBox="1">
            <a:spLocks/>
          </p:cNvSpPr>
          <p:nvPr/>
        </p:nvSpPr>
        <p:spPr>
          <a:xfrm>
            <a:off x="216283" y="210598"/>
            <a:ext cx="11683873" cy="86653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300" dirty="0">
                <a:latin typeface="+mn-lt"/>
              </a:rPr>
              <a:t>Are phylogenetic relationships within “islands” concordant with mitochondrial or nuclear DNA?</a:t>
            </a:r>
          </a:p>
          <a:p>
            <a:pPr>
              <a:lnSpc>
                <a:spcPct val="100000"/>
              </a:lnSpc>
            </a:pPr>
            <a:r>
              <a:rPr lang="es-ES" sz="2150" dirty="0">
                <a:solidFill>
                  <a:srgbClr val="0070C0"/>
                </a:solidFill>
                <a:latin typeface="+mn-lt"/>
              </a:rPr>
              <a:t>¿Son las relaciones filogenéticas dentro de las "islas" concordantes con el ADN mitocondrial o nuclear?</a:t>
            </a:r>
            <a:endParaRPr lang="en-US" sz="215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4A95259B-63A8-4856-976B-AC8C1431CD5F}"/>
              </a:ext>
            </a:extLst>
          </p:cNvPr>
          <p:cNvSpPr/>
          <p:nvPr/>
        </p:nvSpPr>
        <p:spPr>
          <a:xfrm>
            <a:off x="10347119" y="3580582"/>
            <a:ext cx="768627" cy="184848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8497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6" grpId="0"/>
      <p:bldP spid="55" grpId="0"/>
      <p:bldP spid="7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AAFDB55-3207-4E1C-9A1A-013FB4EF2669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329218" y="3573229"/>
          <a:ext cx="11683873" cy="2382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C30EC8BD-91B5-47DA-B4BB-03F60F2197CB}"/>
              </a:ext>
            </a:extLst>
          </p:cNvPr>
          <p:cNvSpPr txBox="1"/>
          <p:nvPr/>
        </p:nvSpPr>
        <p:spPr>
          <a:xfrm>
            <a:off x="1984270" y="5382896"/>
            <a:ext cx="9683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1	               2	       	   3	    4          5      6    7    8    9    11   13   15       20      29    </a:t>
            </a:r>
            <a:r>
              <a:rPr lang="en-US" b="1" dirty="0"/>
              <a:t>Z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3D3F68D-94E5-4601-B6FA-921E2A354592}"/>
              </a:ext>
            </a:extLst>
          </p:cNvPr>
          <p:cNvGrpSpPr/>
          <p:nvPr/>
        </p:nvGrpSpPr>
        <p:grpSpPr>
          <a:xfrm flipV="1">
            <a:off x="3714690" y="3851341"/>
            <a:ext cx="7377682" cy="158934"/>
            <a:chOff x="3745316" y="3952822"/>
            <a:chExt cx="7028511" cy="131838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5F6EB1F-DDA5-45D3-8F2D-BE2959326A6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45316" y="4410250"/>
              <a:ext cx="2378450" cy="860954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49126BCB-7A25-4DFC-987B-0B1E9831F0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155653" y="3952822"/>
              <a:ext cx="6618174" cy="1318365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D2F5D3E6-FA4B-4245-B3C4-FAA485AB6C10}"/>
              </a:ext>
            </a:extLst>
          </p:cNvPr>
          <p:cNvSpPr txBox="1"/>
          <p:nvPr/>
        </p:nvSpPr>
        <p:spPr>
          <a:xfrm>
            <a:off x="441664" y="6012734"/>
            <a:ext cx="114514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b="1" dirty="0"/>
              <a:t>Phylogenetic relationships in chromosome 2 island concordant with </a:t>
            </a:r>
            <a:r>
              <a:rPr lang="en-US" sz="2000" b="1" dirty="0" err="1"/>
              <a:t>mtDNA</a:t>
            </a:r>
            <a:r>
              <a:rPr lang="en-US" sz="2000" b="1" dirty="0"/>
              <a:t>, not autosomal DNA</a:t>
            </a:r>
          </a:p>
          <a:p>
            <a:pPr lvl="1"/>
            <a:r>
              <a:rPr lang="es-ES" sz="2000" b="1" dirty="0">
                <a:solidFill>
                  <a:srgbClr val="0070C0"/>
                </a:solidFill>
              </a:rPr>
              <a:t>Relaciones filogenéticas en la isla del cromosoma 2 concordantes con ADNmt, no con ADN autosómico</a:t>
            </a:r>
            <a:endParaRPr lang="en-US" sz="2000" b="1" dirty="0">
              <a:solidFill>
                <a:srgbClr val="0070C0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5AB3749-5A9B-4856-BD51-E4883D5688E0}"/>
              </a:ext>
            </a:extLst>
          </p:cNvPr>
          <p:cNvGrpSpPr>
            <a:grpSpLocks noChangeAspect="1"/>
          </p:cNvGrpSpPr>
          <p:nvPr/>
        </p:nvGrpSpPr>
        <p:grpSpPr>
          <a:xfrm>
            <a:off x="750089" y="1070864"/>
            <a:ext cx="2709673" cy="2631397"/>
            <a:chOff x="33958" y="1394108"/>
            <a:chExt cx="4712395" cy="4576262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2C9B301-E84A-4A34-90FB-55863B525B65}"/>
                </a:ext>
              </a:extLst>
            </p:cNvPr>
            <p:cNvGrpSpPr/>
            <p:nvPr/>
          </p:nvGrpSpPr>
          <p:grpSpPr>
            <a:xfrm>
              <a:off x="536330" y="2702062"/>
              <a:ext cx="3848907" cy="3268308"/>
              <a:chOff x="7429500" y="3055344"/>
              <a:chExt cx="3848907" cy="3268308"/>
            </a:xfrm>
          </p:grpSpPr>
          <p:pic>
            <p:nvPicPr>
              <p:cNvPr id="61" name="Picture 14" descr="http://www.juzaphoto.com/shared_files/photos2/004228-anas_crecca-green-winged_teal-alzavola.jpg">
                <a:extLst>
                  <a:ext uri="{FF2B5EF4-FFF2-40B4-BE49-F238E27FC236}">
                    <a16:creationId xmlns:a16="http://schemas.microsoft.com/office/drawing/2014/main" id="{3B2347AF-69E3-4AD8-A733-82EADBE8E7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/>
              <a:srcRect l="12308" r="-1" b="23461"/>
              <a:stretch/>
            </p:blipFill>
            <p:spPr bwMode="auto">
              <a:xfrm>
                <a:off x="9541047" y="5312738"/>
                <a:ext cx="1737360" cy="1010914"/>
              </a:xfrm>
              <a:prstGeom prst="rect">
                <a:avLst/>
              </a:prstGeom>
              <a:noFill/>
              <a:ln w="38100">
                <a:solidFill>
                  <a:srgbClr val="FF0000"/>
                </a:solidFill>
              </a:ln>
            </p:spPr>
          </p:pic>
          <p:pic>
            <p:nvPicPr>
              <p:cNvPr id="62" name="Picture 16" descr="http://farm1.static.flickr.com/242/448804133_b8ef1052d1.jpg?v=0">
                <a:extLst>
                  <a:ext uri="{FF2B5EF4-FFF2-40B4-BE49-F238E27FC236}">
                    <a16:creationId xmlns:a16="http://schemas.microsoft.com/office/drawing/2014/main" id="{654EE6AF-1A43-470D-AF1A-4A61632896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/>
              <a:srcRect l="8221" t="6714" r="5473" b="19854"/>
              <a:stretch/>
            </p:blipFill>
            <p:spPr bwMode="auto">
              <a:xfrm flipH="1">
                <a:off x="9541047" y="4183539"/>
                <a:ext cx="1737360" cy="975595"/>
              </a:xfrm>
              <a:prstGeom prst="rect">
                <a:avLst/>
              </a:prstGeom>
              <a:noFill/>
              <a:ln w="38100">
                <a:solidFill>
                  <a:srgbClr val="00B0F0"/>
                </a:solidFill>
              </a:ln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12797DE7-9BAB-4397-9E82-CD91314D77E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6808" t="44388" r="42304" b="21206"/>
              <a:stretch/>
            </p:blipFill>
            <p:spPr>
              <a:xfrm flipH="1">
                <a:off x="9541047" y="3055344"/>
                <a:ext cx="1737360" cy="974591"/>
              </a:xfrm>
              <a:prstGeom prst="rect">
                <a:avLst/>
              </a:prstGeom>
              <a:ln w="38100">
                <a:solidFill>
                  <a:srgbClr val="FFFF00"/>
                </a:solidFill>
              </a:ln>
            </p:spPr>
          </p:pic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745C24DB-494D-4938-97EF-4DA328182211}"/>
                  </a:ext>
                </a:extLst>
              </p:cNvPr>
              <p:cNvCxnSpPr/>
              <p:nvPr/>
            </p:nvCxnSpPr>
            <p:spPr>
              <a:xfrm flipH="1">
                <a:off x="8609428" y="3542639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17326661-6296-49BE-BFD5-424EB078D9E5}"/>
                  </a:ext>
                </a:extLst>
              </p:cNvPr>
              <p:cNvCxnSpPr/>
              <p:nvPr/>
            </p:nvCxnSpPr>
            <p:spPr>
              <a:xfrm flipH="1">
                <a:off x="8609428" y="4671336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70B76564-3BB2-4F3A-B2B7-693CDA317BD2}"/>
                  </a:ext>
                </a:extLst>
              </p:cNvPr>
              <p:cNvCxnSpPr/>
              <p:nvPr/>
            </p:nvCxnSpPr>
            <p:spPr>
              <a:xfrm flipV="1">
                <a:off x="8621151" y="3542639"/>
                <a:ext cx="0" cy="115440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809EDD7E-7A76-40B9-BAA6-0337BF1E2F07}"/>
                  </a:ext>
                </a:extLst>
              </p:cNvPr>
              <p:cNvCxnSpPr/>
              <p:nvPr/>
            </p:nvCxnSpPr>
            <p:spPr>
              <a:xfrm flipH="1">
                <a:off x="7765366" y="4119842"/>
                <a:ext cx="855785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900C3968-B71A-4DD4-9A43-3556D1B7CAFE}"/>
                  </a:ext>
                </a:extLst>
              </p:cNvPr>
              <p:cNvCxnSpPr/>
              <p:nvPr/>
            </p:nvCxnSpPr>
            <p:spPr>
              <a:xfrm flipH="1">
                <a:off x="7765366" y="5788577"/>
                <a:ext cx="1657643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BDAD0C4E-8785-446B-B043-D1CBF3D48ECA}"/>
                  </a:ext>
                </a:extLst>
              </p:cNvPr>
              <p:cNvCxnSpPr/>
              <p:nvPr/>
            </p:nvCxnSpPr>
            <p:spPr>
              <a:xfrm flipV="1">
                <a:off x="7765366" y="4094133"/>
                <a:ext cx="0" cy="169444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EB2BEB76-8F6D-4B2D-9CB2-4F82B4FF8C14}"/>
                  </a:ext>
                </a:extLst>
              </p:cNvPr>
              <p:cNvCxnSpPr/>
              <p:nvPr/>
            </p:nvCxnSpPr>
            <p:spPr>
              <a:xfrm flipH="1">
                <a:off x="7429500" y="4956164"/>
                <a:ext cx="3686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161399B-9552-4CAD-8FD9-56867C53AD51}"/>
                </a:ext>
              </a:extLst>
            </p:cNvPr>
            <p:cNvSpPr txBox="1"/>
            <p:nvPr/>
          </p:nvSpPr>
          <p:spPr>
            <a:xfrm>
              <a:off x="905019" y="3201109"/>
              <a:ext cx="53572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100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F1B2F18-EAA0-4C2E-873B-2559B0D7AD0A}"/>
                </a:ext>
              </a:extLst>
            </p:cNvPr>
            <p:cNvSpPr txBox="1"/>
            <p:nvPr/>
          </p:nvSpPr>
          <p:spPr>
            <a:xfrm>
              <a:off x="33958" y="4041204"/>
              <a:ext cx="53572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100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323C7F8-9718-4247-BB8C-7DD1D89F38A5}"/>
                </a:ext>
              </a:extLst>
            </p:cNvPr>
            <p:cNvSpPr txBox="1"/>
            <p:nvPr/>
          </p:nvSpPr>
          <p:spPr>
            <a:xfrm>
              <a:off x="223875" y="1394108"/>
              <a:ext cx="4522478" cy="1231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Mitochondrial DNA</a:t>
              </a:r>
            </a:p>
            <a:p>
              <a:pPr algn="ctr"/>
              <a:r>
                <a:rPr lang="en-US" sz="2000" dirty="0">
                  <a:solidFill>
                    <a:srgbClr val="0070C0"/>
                  </a:solidFill>
                </a:rPr>
                <a:t>ADN </a:t>
              </a:r>
              <a:r>
                <a:rPr lang="en-US" sz="2000" dirty="0" err="1">
                  <a:solidFill>
                    <a:srgbClr val="0070C0"/>
                  </a:solidFill>
                </a:rPr>
                <a:t>mitocondrial</a:t>
              </a:r>
              <a:endParaRPr lang="en-US" sz="2000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5FE30E9-25AE-422B-8979-A252A796AB57}"/>
              </a:ext>
            </a:extLst>
          </p:cNvPr>
          <p:cNvGrpSpPr>
            <a:grpSpLocks noChangeAspect="1"/>
          </p:cNvGrpSpPr>
          <p:nvPr/>
        </p:nvGrpSpPr>
        <p:grpSpPr>
          <a:xfrm>
            <a:off x="3633710" y="1077611"/>
            <a:ext cx="2233616" cy="2660070"/>
            <a:chOff x="4373942" y="1486327"/>
            <a:chExt cx="3821596" cy="4551234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1A3F3605-99AD-4F69-B0BA-41D8700F791F}"/>
                </a:ext>
              </a:extLst>
            </p:cNvPr>
            <p:cNvGrpSpPr/>
            <p:nvPr/>
          </p:nvGrpSpPr>
          <p:grpSpPr>
            <a:xfrm>
              <a:off x="4373942" y="2769253"/>
              <a:ext cx="3793160" cy="3268308"/>
              <a:chOff x="4373942" y="2769253"/>
              <a:chExt cx="3793160" cy="3268308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ADEC1459-0152-4FDE-8DF1-A6B183E4E620}"/>
                  </a:ext>
                </a:extLst>
              </p:cNvPr>
              <p:cNvGrpSpPr/>
              <p:nvPr/>
            </p:nvGrpSpPr>
            <p:grpSpPr>
              <a:xfrm>
                <a:off x="4848078" y="2769253"/>
                <a:ext cx="3319024" cy="3268308"/>
                <a:chOff x="5410786" y="2769253"/>
                <a:chExt cx="3319024" cy="3268308"/>
              </a:xfrm>
            </p:grpSpPr>
            <p:pic>
              <p:nvPicPr>
                <p:cNvPr id="80" name="Picture 14" descr="http://www.juzaphoto.com/shared_files/photos2/004228-anas_crecca-green-winged_teal-alzavola.jpg">
                  <a:extLst>
                    <a:ext uri="{FF2B5EF4-FFF2-40B4-BE49-F238E27FC236}">
                      <a16:creationId xmlns:a16="http://schemas.microsoft.com/office/drawing/2014/main" id="{26BFED0C-8778-40F5-B326-931D4914D3F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/>
                <a:srcRect l="12308" r="-1" b="23461"/>
                <a:stretch/>
              </p:blipFill>
              <p:spPr bwMode="auto">
                <a:xfrm>
                  <a:off x="6992450" y="5026647"/>
                  <a:ext cx="1737360" cy="1010914"/>
                </a:xfrm>
                <a:prstGeom prst="rect">
                  <a:avLst/>
                </a:prstGeom>
                <a:noFill/>
                <a:ln w="38100">
                  <a:solidFill>
                    <a:srgbClr val="FF0000"/>
                  </a:solidFill>
                </a:ln>
              </p:spPr>
            </p:pic>
            <p:pic>
              <p:nvPicPr>
                <p:cNvPr id="81" name="Picture 16" descr="http://farm1.static.flickr.com/242/448804133_b8ef1052d1.jpg?v=0">
                  <a:extLst>
                    <a:ext uri="{FF2B5EF4-FFF2-40B4-BE49-F238E27FC236}">
                      <a16:creationId xmlns:a16="http://schemas.microsoft.com/office/drawing/2014/main" id="{3D9F6BF0-61A7-49D6-BAC2-250B8416DD0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/>
                <a:srcRect l="8221" t="6714" r="5473" b="19854"/>
                <a:stretch/>
              </p:blipFill>
              <p:spPr bwMode="auto">
                <a:xfrm flipH="1">
                  <a:off x="6992450" y="3897448"/>
                  <a:ext cx="1737360" cy="975595"/>
                </a:xfrm>
                <a:prstGeom prst="rect">
                  <a:avLst/>
                </a:prstGeom>
                <a:noFill/>
                <a:ln w="38100">
                  <a:solidFill>
                    <a:srgbClr val="00B0F0"/>
                  </a:solidFill>
                </a:ln>
              </p:spPr>
            </p:pic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D9EBABB7-B62E-4A52-AC05-1A0E5C421AB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6808" t="44388" r="42304" b="21206"/>
                <a:stretch/>
              </p:blipFill>
              <p:spPr>
                <a:xfrm flipH="1">
                  <a:off x="6992450" y="2769253"/>
                  <a:ext cx="1737360" cy="974591"/>
                </a:xfrm>
                <a:prstGeom prst="rect">
                  <a:avLst/>
                </a:prstGeom>
                <a:ln w="38100">
                  <a:solidFill>
                    <a:srgbClr val="FFFF00"/>
                  </a:solidFill>
                </a:ln>
              </p:spPr>
            </p:pic>
            <p:grpSp>
              <p:nvGrpSpPr>
                <p:cNvPr id="83" name="Group 82">
                  <a:extLst>
                    <a:ext uri="{FF2B5EF4-FFF2-40B4-BE49-F238E27FC236}">
                      <a16:creationId xmlns:a16="http://schemas.microsoft.com/office/drawing/2014/main" id="{51A477B1-7CB3-491D-B2BC-81D60640E95E}"/>
                    </a:ext>
                  </a:extLst>
                </p:cNvPr>
                <p:cNvGrpSpPr/>
                <p:nvPr/>
              </p:nvGrpSpPr>
              <p:grpSpPr>
                <a:xfrm flipV="1">
                  <a:off x="5410786" y="3256548"/>
                  <a:ext cx="1463628" cy="2245938"/>
                  <a:chOff x="5410786" y="3256548"/>
                  <a:chExt cx="1463628" cy="2245938"/>
                </a:xfrm>
              </p:grpSpPr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13C26CDE-48A1-4182-8478-A487B4454F8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6410179" y="3256548"/>
                    <a:ext cx="438442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7AA80403-481D-47B0-B92F-0DF0A6CCC9F9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6410179" y="4385245"/>
                    <a:ext cx="438442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48B6E4E0-AF30-44BC-A4A5-E6A959C4F57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10179" y="3256548"/>
                    <a:ext cx="0" cy="1154407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2522B6BA-161C-4B53-9084-0DFF5DF76D8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765408" y="3833751"/>
                    <a:ext cx="644771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82ECD77A-2260-4773-BC0E-146FEDDCC375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765408" y="5502486"/>
                    <a:ext cx="1109006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7B9753EC-D597-4309-9428-2ED3CBB29DB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765408" y="3808042"/>
                    <a:ext cx="0" cy="1694444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9C03FE9D-634E-47C9-A7F4-3CC761855F5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410786" y="4688137"/>
                    <a:ext cx="368690" cy="0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A3A34680-05E3-42D4-BA3F-0205E411D43C}"/>
                  </a:ext>
                </a:extLst>
              </p:cNvPr>
              <p:cNvSpPr txBox="1"/>
              <p:nvPr/>
            </p:nvSpPr>
            <p:spPr>
              <a:xfrm>
                <a:off x="5029417" y="4313529"/>
                <a:ext cx="535725" cy="33575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100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ABB032D5-A3FB-46C2-8114-DDF90F52F11D}"/>
                  </a:ext>
                </a:extLst>
              </p:cNvPr>
              <p:cNvSpPr txBox="1"/>
              <p:nvPr/>
            </p:nvSpPr>
            <p:spPr>
              <a:xfrm>
                <a:off x="4373942" y="3496165"/>
                <a:ext cx="535723" cy="369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100</a:t>
                </a:r>
              </a:p>
            </p:txBody>
          </p: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0C66E69-907A-44DD-8AEE-94B81D34F870}"/>
                </a:ext>
              </a:extLst>
            </p:cNvPr>
            <p:cNvSpPr txBox="1"/>
            <p:nvPr/>
          </p:nvSpPr>
          <p:spPr>
            <a:xfrm>
              <a:off x="4859608" y="1486327"/>
              <a:ext cx="3335930" cy="1211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/>
                <a:t>Nuclear DNA</a:t>
              </a:r>
            </a:p>
            <a:p>
              <a:pPr algn="ctr"/>
              <a:r>
                <a:rPr lang="en-US" sz="2000" dirty="0">
                  <a:solidFill>
                    <a:srgbClr val="0070C0"/>
                  </a:solidFill>
                </a:rPr>
                <a:t>ADN nuclear</a:t>
              </a:r>
              <a:endParaRPr lang="en-US" sz="2000" dirty="0"/>
            </a:p>
          </p:txBody>
        </p:sp>
      </p:grpSp>
      <p:sp>
        <p:nvSpPr>
          <p:cNvPr id="51" name="Title 1">
            <a:extLst>
              <a:ext uri="{FF2B5EF4-FFF2-40B4-BE49-F238E27FC236}">
                <a16:creationId xmlns:a16="http://schemas.microsoft.com/office/drawing/2014/main" id="{9D06083B-F810-4F68-92A8-7F5C2452E1FD}"/>
              </a:ext>
            </a:extLst>
          </p:cNvPr>
          <p:cNvSpPr txBox="1">
            <a:spLocks/>
          </p:cNvSpPr>
          <p:nvPr/>
        </p:nvSpPr>
        <p:spPr>
          <a:xfrm>
            <a:off x="216283" y="210598"/>
            <a:ext cx="11683873" cy="86653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300" dirty="0">
                <a:latin typeface="+mn-lt"/>
              </a:rPr>
              <a:t>Are phylogenetic relationships within “islands” concordant with mitochondrial or nuclear DNA?</a:t>
            </a:r>
          </a:p>
          <a:p>
            <a:pPr>
              <a:lnSpc>
                <a:spcPct val="100000"/>
              </a:lnSpc>
            </a:pPr>
            <a:r>
              <a:rPr lang="es-ES" sz="2150" dirty="0">
                <a:solidFill>
                  <a:srgbClr val="0070C0"/>
                </a:solidFill>
                <a:latin typeface="+mn-lt"/>
              </a:rPr>
              <a:t>¿Son las relaciones filogenéticas dentro de las "islas" concordantes con el ADN mitocondrial o nuclear?</a:t>
            </a:r>
            <a:endParaRPr lang="en-US" sz="215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4A95259B-63A8-4856-976B-AC8C1431CD5F}"/>
              </a:ext>
            </a:extLst>
          </p:cNvPr>
          <p:cNvSpPr/>
          <p:nvPr/>
        </p:nvSpPr>
        <p:spPr>
          <a:xfrm>
            <a:off x="3742005" y="3982845"/>
            <a:ext cx="376092" cy="1400051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F73CECE-3BCA-4FA9-B37E-44BFF590B1D2}"/>
              </a:ext>
            </a:extLst>
          </p:cNvPr>
          <p:cNvGrpSpPr/>
          <p:nvPr/>
        </p:nvGrpSpPr>
        <p:grpSpPr>
          <a:xfrm>
            <a:off x="6211298" y="1023037"/>
            <a:ext cx="4881074" cy="2834640"/>
            <a:chOff x="1677448" y="252764"/>
            <a:chExt cx="4881074" cy="2834640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84711ACB-1F32-400C-95B3-50D058CD9F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327" t="25310" r="14217" b="25549"/>
            <a:stretch/>
          </p:blipFill>
          <p:spPr>
            <a:xfrm>
              <a:off x="1677448" y="252764"/>
              <a:ext cx="4881074" cy="283464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CBE9FE4-C077-480F-A455-BC0E75DA4D74}"/>
                </a:ext>
              </a:extLst>
            </p:cNvPr>
            <p:cNvSpPr txBox="1"/>
            <p:nvPr/>
          </p:nvSpPr>
          <p:spPr>
            <a:xfrm>
              <a:off x="4192258" y="2654720"/>
              <a:ext cx="122924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c. </a:t>
              </a:r>
              <a:r>
                <a:rPr lang="en-US" i="1" dirty="0" err="1"/>
                <a:t>crecca</a:t>
              </a:r>
              <a:endParaRPr lang="en-US" i="1" dirty="0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FF98327-8BE6-48F7-BB02-61A70EDE4D33}"/>
                </a:ext>
              </a:extLst>
            </p:cNvPr>
            <p:cNvSpPr txBox="1"/>
            <p:nvPr/>
          </p:nvSpPr>
          <p:spPr>
            <a:xfrm>
              <a:off x="2268191" y="256933"/>
              <a:ext cx="14097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</a:t>
              </a:r>
              <a:r>
                <a:rPr lang="en-US" i="1" dirty="0" err="1"/>
                <a:t>flavirostris</a:t>
              </a:r>
              <a:endParaRPr lang="en-US" i="1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4895E9-0F78-4E74-BEF4-C3981E5129EB}"/>
                </a:ext>
              </a:extLst>
            </p:cNvPr>
            <p:cNvSpPr txBox="1"/>
            <p:nvPr/>
          </p:nvSpPr>
          <p:spPr>
            <a:xfrm>
              <a:off x="4771062" y="256933"/>
              <a:ext cx="17400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A. c. </a:t>
              </a:r>
              <a:r>
                <a:rPr lang="en-US" i="1" dirty="0" err="1"/>
                <a:t>carolinensis</a:t>
              </a:r>
              <a:endParaRPr lang="en-US" i="1" dirty="0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8C53B77C-3902-4E61-9373-8FB37C0C8360}"/>
                </a:ext>
              </a:extLst>
            </p:cNvPr>
            <p:cNvSpPr txBox="1"/>
            <p:nvPr/>
          </p:nvSpPr>
          <p:spPr>
            <a:xfrm>
              <a:off x="1842321" y="1154245"/>
              <a:ext cx="122924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i="1" dirty="0"/>
                <a:t>Anas</a:t>
              </a:r>
              <a:r>
                <a:rPr lang="en-US" dirty="0"/>
                <a:t> outgroups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209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7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AAFDB55-3207-4E1C-9A1A-013FB4EF266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5590188"/>
              </p:ext>
            </p:extLst>
          </p:nvPr>
        </p:nvGraphicFramePr>
        <p:xfrm>
          <a:off x="254063" y="3757150"/>
          <a:ext cx="11683873" cy="2253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C30EC8BD-91B5-47DA-B4BB-03F60F2197CB}"/>
              </a:ext>
            </a:extLst>
          </p:cNvPr>
          <p:cNvSpPr txBox="1"/>
          <p:nvPr/>
        </p:nvSpPr>
        <p:spPr>
          <a:xfrm>
            <a:off x="1946761" y="5440191"/>
            <a:ext cx="9683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1	               2	       	   3	    4          5      6    7    8    9    11   13   15       20      29    </a:t>
            </a:r>
            <a:r>
              <a:rPr lang="en-US" b="1" dirty="0"/>
              <a:t>Z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F5D3E6-FA4B-4245-B3C4-FAA485AB6C10}"/>
              </a:ext>
            </a:extLst>
          </p:cNvPr>
          <p:cNvSpPr txBox="1"/>
          <p:nvPr/>
        </p:nvSpPr>
        <p:spPr>
          <a:xfrm>
            <a:off x="281773" y="5995951"/>
            <a:ext cx="118386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The frequencies of derived variants at high-</a:t>
            </a:r>
            <a:r>
              <a:rPr lang="en-US" sz="2000" dirty="0" err="1"/>
              <a:t>F</a:t>
            </a:r>
            <a:r>
              <a:rPr lang="en-US" sz="2000" cap="small" baseline="-25000" dirty="0" err="1"/>
              <a:t>st</a:t>
            </a:r>
            <a:r>
              <a:rPr lang="en-US" sz="2000" dirty="0"/>
              <a:t> SNPs support </a:t>
            </a:r>
            <a:r>
              <a:rPr lang="en-US" sz="2000" i="1" dirty="0"/>
              <a:t>A. c. </a:t>
            </a:r>
            <a:r>
              <a:rPr lang="en-US" sz="2000" i="1" dirty="0" err="1"/>
              <a:t>carolinensis</a:t>
            </a:r>
            <a:r>
              <a:rPr lang="en-US" sz="2000" i="1" dirty="0"/>
              <a:t> </a:t>
            </a:r>
            <a:r>
              <a:rPr lang="en-US" sz="2000" dirty="0"/>
              <a:t>sister to </a:t>
            </a:r>
            <a:r>
              <a:rPr lang="en-US" sz="2000" i="1" dirty="0"/>
              <a:t>A. </a:t>
            </a:r>
            <a:r>
              <a:rPr lang="en-US" sz="2000" i="1" dirty="0" err="1"/>
              <a:t>flavirostris</a:t>
            </a:r>
            <a:r>
              <a:rPr lang="en-US" sz="2000" dirty="0"/>
              <a:t>.</a:t>
            </a:r>
          </a:p>
          <a:p>
            <a:r>
              <a:rPr lang="es-ES" sz="2000" dirty="0"/>
              <a:t>  </a:t>
            </a:r>
            <a:r>
              <a:rPr lang="es-ES" sz="2000" dirty="0">
                <a:solidFill>
                  <a:srgbClr val="0070C0"/>
                </a:solidFill>
              </a:rPr>
              <a:t>Las frecuencias de variantes derivadas en SNP de alta </a:t>
            </a:r>
            <a:r>
              <a:rPr lang="es-ES" sz="2000" dirty="0" err="1">
                <a:solidFill>
                  <a:srgbClr val="0070C0"/>
                </a:solidFill>
              </a:rPr>
              <a:t>F</a:t>
            </a:r>
            <a:r>
              <a:rPr lang="es-ES" sz="2000" cap="small" baseline="-25000" dirty="0" err="1">
                <a:solidFill>
                  <a:srgbClr val="0070C0"/>
                </a:solidFill>
              </a:rPr>
              <a:t>st</a:t>
            </a:r>
            <a:r>
              <a:rPr lang="es-ES" sz="2000" dirty="0">
                <a:solidFill>
                  <a:srgbClr val="0070C0"/>
                </a:solidFill>
              </a:rPr>
              <a:t> admiten </a:t>
            </a:r>
            <a:r>
              <a:rPr lang="es-ES" sz="2000" i="1" dirty="0">
                <a:solidFill>
                  <a:srgbClr val="0070C0"/>
                </a:solidFill>
              </a:rPr>
              <a:t>A. c. </a:t>
            </a:r>
            <a:r>
              <a:rPr lang="es-ES" sz="2000" i="1" dirty="0" err="1">
                <a:solidFill>
                  <a:srgbClr val="0070C0"/>
                </a:solidFill>
              </a:rPr>
              <a:t>carolinensis</a:t>
            </a:r>
            <a:r>
              <a:rPr lang="es-ES" sz="2000" i="1" dirty="0">
                <a:solidFill>
                  <a:srgbClr val="0070C0"/>
                </a:solidFill>
              </a:rPr>
              <a:t> </a:t>
            </a:r>
            <a:r>
              <a:rPr lang="es-ES" sz="2000" dirty="0">
                <a:solidFill>
                  <a:srgbClr val="0070C0"/>
                </a:solidFill>
              </a:rPr>
              <a:t>hermana de </a:t>
            </a:r>
            <a:r>
              <a:rPr lang="es-ES" sz="2000" i="1" dirty="0">
                <a:solidFill>
                  <a:srgbClr val="0070C0"/>
                </a:solidFill>
              </a:rPr>
              <a:t>A. </a:t>
            </a:r>
            <a:r>
              <a:rPr lang="es-ES" sz="2000" i="1" dirty="0" err="1">
                <a:solidFill>
                  <a:srgbClr val="0070C0"/>
                </a:solidFill>
              </a:rPr>
              <a:t>flavirostris</a:t>
            </a:r>
            <a:r>
              <a:rPr lang="es-ES" sz="2000" dirty="0">
                <a:solidFill>
                  <a:srgbClr val="0070C0"/>
                </a:solidFill>
              </a:rPr>
              <a:t>.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A75A849-ED78-42DE-A703-F8E370B1B4AC}"/>
              </a:ext>
            </a:extLst>
          </p:cNvPr>
          <p:cNvSpPr/>
          <p:nvPr/>
        </p:nvSpPr>
        <p:spPr>
          <a:xfrm>
            <a:off x="1259239" y="4160838"/>
            <a:ext cx="8679177" cy="62791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0" name="Chart 19">
            <a:extLst>
              <a:ext uri="{FF2B5EF4-FFF2-40B4-BE49-F238E27FC236}">
                <a16:creationId xmlns:a16="http://schemas.microsoft.com/office/drawing/2014/main" id="{2234390A-1433-44AF-8574-60650950735F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2183589" y="1513335"/>
          <a:ext cx="9466968" cy="1150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1A88A480-48FA-4677-86C3-BE7EF4A995E2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2120742" y="2251795"/>
          <a:ext cx="9680136" cy="1473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FEDC3ADE-B5CF-45E9-BED2-D3145A7929BC}"/>
              </a:ext>
            </a:extLst>
          </p:cNvPr>
          <p:cNvSpPr txBox="1"/>
          <p:nvPr/>
        </p:nvSpPr>
        <p:spPr>
          <a:xfrm rot="16200000">
            <a:off x="704015" y="2418930"/>
            <a:ext cx="26336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Proportion of variants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9CAD3E0-94C2-45B2-9CEF-9D56863BF01E}"/>
              </a:ext>
            </a:extLst>
          </p:cNvPr>
          <p:cNvGrpSpPr/>
          <p:nvPr/>
        </p:nvGrpSpPr>
        <p:grpSpPr>
          <a:xfrm>
            <a:off x="447196" y="1089932"/>
            <a:ext cx="11536082" cy="395040"/>
            <a:chOff x="555316" y="3254741"/>
            <a:chExt cx="11536082" cy="395040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CB60101-F67B-4B02-A756-D81940EA0339}"/>
                </a:ext>
              </a:extLst>
            </p:cNvPr>
            <p:cNvSpPr/>
            <p:nvPr/>
          </p:nvSpPr>
          <p:spPr>
            <a:xfrm>
              <a:off x="555316" y="3290179"/>
              <a:ext cx="272468" cy="24386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0AD9E81-4882-4E41-BBE9-C33DD310E94F}"/>
                </a:ext>
              </a:extLst>
            </p:cNvPr>
            <p:cNvSpPr txBox="1"/>
            <p:nvPr/>
          </p:nvSpPr>
          <p:spPr>
            <a:xfrm>
              <a:off x="827784" y="3254741"/>
              <a:ext cx="10558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Ancestral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586DB96F-AF62-41D9-BDDB-592857BCBFBC}"/>
                </a:ext>
              </a:extLst>
            </p:cNvPr>
            <p:cNvSpPr/>
            <p:nvPr/>
          </p:nvSpPr>
          <p:spPr>
            <a:xfrm>
              <a:off x="2043822" y="3300967"/>
              <a:ext cx="272468" cy="243863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FDDCA3A-0A2A-41DE-9891-BBAAAA58DF5B}"/>
                </a:ext>
              </a:extLst>
            </p:cNvPr>
            <p:cNvSpPr txBox="1"/>
            <p:nvPr/>
          </p:nvSpPr>
          <p:spPr>
            <a:xfrm>
              <a:off x="2316290" y="3265529"/>
              <a:ext cx="29482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Derived: </a:t>
              </a:r>
              <a:r>
                <a:rPr lang="en-US" i="1" dirty="0" err="1"/>
                <a:t>crecca</a:t>
              </a:r>
              <a:r>
                <a:rPr lang="en-US" dirty="0"/>
                <a:t> + </a:t>
              </a:r>
              <a:r>
                <a:rPr lang="en-US" i="1" dirty="0" err="1"/>
                <a:t>carolinensis</a:t>
              </a:r>
              <a:endParaRPr lang="en-US" i="1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8EE39195-C422-405B-9CD3-CB176A9EDA2B}"/>
                </a:ext>
              </a:extLst>
            </p:cNvPr>
            <p:cNvSpPr/>
            <p:nvPr/>
          </p:nvSpPr>
          <p:spPr>
            <a:xfrm>
              <a:off x="5405213" y="3315887"/>
              <a:ext cx="272468" cy="24386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1ECABC0-DA5A-4F49-83BE-DE445921D7B0}"/>
                </a:ext>
              </a:extLst>
            </p:cNvPr>
            <p:cNvSpPr txBox="1"/>
            <p:nvPr/>
          </p:nvSpPr>
          <p:spPr>
            <a:xfrm>
              <a:off x="5677681" y="3280449"/>
              <a:ext cx="332616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Derived: </a:t>
              </a:r>
              <a:r>
                <a:rPr lang="en-US" i="1" dirty="0" err="1"/>
                <a:t>flavirostris</a:t>
              </a:r>
              <a:r>
                <a:rPr lang="en-US" dirty="0"/>
                <a:t> + </a:t>
              </a:r>
              <a:r>
                <a:rPr lang="en-US" i="1" dirty="0" err="1"/>
                <a:t>carolinensis</a:t>
              </a:r>
              <a:endParaRPr lang="en-US" i="1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02E5CC8-5FFF-4B7E-89D8-00DBC3A37F35}"/>
                </a:ext>
              </a:extLst>
            </p:cNvPr>
            <p:cNvSpPr/>
            <p:nvPr/>
          </p:nvSpPr>
          <p:spPr>
            <a:xfrm>
              <a:off x="9244045" y="3300914"/>
              <a:ext cx="272468" cy="24386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1F6D39E-231A-40EA-B141-2ED3F1F10D23}"/>
                </a:ext>
              </a:extLst>
            </p:cNvPr>
            <p:cNvSpPr txBox="1"/>
            <p:nvPr/>
          </p:nvSpPr>
          <p:spPr>
            <a:xfrm>
              <a:off x="9505305" y="3266594"/>
              <a:ext cx="25860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Derived: </a:t>
              </a:r>
              <a:r>
                <a:rPr lang="en-US" i="1" dirty="0" err="1"/>
                <a:t>carolinensis</a:t>
              </a:r>
              <a:r>
                <a:rPr lang="en-US" dirty="0"/>
                <a:t> only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59236C4F-449A-465B-93B2-8FAADFC14557}"/>
              </a:ext>
            </a:extLst>
          </p:cNvPr>
          <p:cNvSpPr txBox="1"/>
          <p:nvPr/>
        </p:nvSpPr>
        <p:spPr>
          <a:xfrm>
            <a:off x="462526" y="1794831"/>
            <a:ext cx="10558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A. c. </a:t>
            </a:r>
            <a:r>
              <a:rPr lang="en-US" sz="2000" i="1" dirty="0" err="1"/>
              <a:t>crecca</a:t>
            </a:r>
            <a:endParaRPr lang="en-US" sz="2000" i="1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A7DFC3-F619-46A5-BD53-BE71F9B69C2E}"/>
              </a:ext>
            </a:extLst>
          </p:cNvPr>
          <p:cNvSpPr txBox="1"/>
          <p:nvPr/>
        </p:nvSpPr>
        <p:spPr>
          <a:xfrm>
            <a:off x="447196" y="2748994"/>
            <a:ext cx="14885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A. c. </a:t>
            </a:r>
            <a:r>
              <a:rPr lang="en-US" sz="2000" i="1" dirty="0" err="1"/>
              <a:t>carolinensis</a:t>
            </a:r>
            <a:endParaRPr lang="en-US" sz="2000" i="1" dirty="0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84201F00-0CC1-4A9D-8D17-94300A73C9CA}"/>
              </a:ext>
            </a:extLst>
          </p:cNvPr>
          <p:cNvSpPr txBox="1">
            <a:spLocks/>
          </p:cNvSpPr>
          <p:nvPr/>
        </p:nvSpPr>
        <p:spPr>
          <a:xfrm>
            <a:off x="216283" y="210598"/>
            <a:ext cx="11683873" cy="86653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300" dirty="0">
                <a:latin typeface="+mn-lt"/>
              </a:rPr>
              <a:t>SNP variants categorized as ancestral versus derived</a:t>
            </a:r>
          </a:p>
          <a:p>
            <a:pPr>
              <a:lnSpc>
                <a:spcPct val="100000"/>
              </a:lnSpc>
            </a:pPr>
            <a:r>
              <a:rPr lang="es-ES" sz="2150" dirty="0">
                <a:solidFill>
                  <a:srgbClr val="0070C0"/>
                </a:solidFill>
                <a:latin typeface="+mn-lt"/>
              </a:rPr>
              <a:t>Variantes de SNP categorizadas como ancestrales versus derivadas</a:t>
            </a:r>
          </a:p>
        </p:txBody>
      </p:sp>
    </p:spTree>
    <p:extLst>
      <p:ext uri="{BB962C8B-B14F-4D97-AF65-F5344CB8AC3E}">
        <p14:creationId xmlns:p14="http://schemas.microsoft.com/office/powerpoint/2010/main" val="1926678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Graphic spid="20" grpId="0">
        <p:bldAsOne/>
      </p:bldGraphic>
      <p:bldGraphic spid="23" grpId="0">
        <p:bldAsOne/>
      </p:bldGraphic>
      <p:bldP spid="3" grpId="0"/>
      <p:bldP spid="4" grpId="0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2649" y="250187"/>
            <a:ext cx="7886700" cy="653183"/>
          </a:xfrm>
        </p:spPr>
        <p:txBody>
          <a:bodyPr>
            <a:normAutofit fontScale="90000"/>
          </a:bodyPr>
          <a:lstStyle/>
          <a:p>
            <a:pPr algn="ctr"/>
            <a:r>
              <a:rPr lang="en-US" b="1" dirty="0"/>
              <a:t>Summary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96172" y="1151126"/>
            <a:ext cx="10986227" cy="4555748"/>
          </a:xfrm>
        </p:spPr>
        <p:txBody>
          <a:bodyPr>
            <a:noAutofit/>
          </a:bodyPr>
          <a:lstStyle/>
          <a:p>
            <a:pPr marL="0">
              <a:lnSpc>
                <a:spcPct val="100000"/>
              </a:lnSpc>
              <a:spcBef>
                <a:spcPts val="0"/>
              </a:spcBef>
            </a:pPr>
            <a:r>
              <a:rPr lang="en-US" sz="2300" dirty="0"/>
              <a:t>Three discrete populations with a hybrid zone between </a:t>
            </a:r>
            <a:r>
              <a:rPr lang="en-US" sz="2300" i="1" dirty="0"/>
              <a:t>A. c. </a:t>
            </a:r>
            <a:r>
              <a:rPr lang="en-US" sz="2300" i="1" dirty="0" err="1"/>
              <a:t>carolinensis</a:t>
            </a:r>
            <a:r>
              <a:rPr lang="en-US" sz="2300" i="1" dirty="0"/>
              <a:t> </a:t>
            </a:r>
            <a:r>
              <a:rPr lang="en-US" sz="2300" dirty="0"/>
              <a:t>and </a:t>
            </a:r>
            <a:r>
              <a:rPr lang="en-US" sz="2300" i="1" dirty="0"/>
              <a:t>A. c. </a:t>
            </a:r>
            <a:r>
              <a:rPr lang="en-US" sz="2300" i="1" dirty="0" err="1"/>
              <a:t>nimia</a:t>
            </a:r>
            <a:endParaRPr lang="en-US" sz="2300" i="1" dirty="0"/>
          </a:p>
          <a:p>
            <a:pPr marL="228600" lvl="1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ES" sz="2200" dirty="0">
                <a:solidFill>
                  <a:srgbClr val="0070C0"/>
                </a:solidFill>
              </a:rPr>
              <a:t>Tres poblaciones discretas con una zona híbrida entre </a:t>
            </a:r>
            <a:r>
              <a:rPr lang="es-ES" sz="2200" i="1" dirty="0">
                <a:solidFill>
                  <a:srgbClr val="0070C0"/>
                </a:solidFill>
              </a:rPr>
              <a:t>A. c. </a:t>
            </a:r>
            <a:r>
              <a:rPr lang="es-ES" sz="2200" i="1" dirty="0" err="1">
                <a:solidFill>
                  <a:srgbClr val="0070C0"/>
                </a:solidFill>
              </a:rPr>
              <a:t>carolinensis</a:t>
            </a:r>
            <a:r>
              <a:rPr lang="es-ES" sz="2200" i="1" dirty="0">
                <a:solidFill>
                  <a:srgbClr val="0070C0"/>
                </a:solidFill>
              </a:rPr>
              <a:t> </a:t>
            </a:r>
            <a:r>
              <a:rPr lang="es-ES" sz="2200" dirty="0">
                <a:solidFill>
                  <a:srgbClr val="0070C0"/>
                </a:solidFill>
              </a:rPr>
              <a:t>y </a:t>
            </a:r>
            <a:r>
              <a:rPr lang="es-ES" sz="2200" i="1" dirty="0">
                <a:solidFill>
                  <a:srgbClr val="0070C0"/>
                </a:solidFill>
              </a:rPr>
              <a:t>A. c. nimia</a:t>
            </a:r>
            <a:endParaRPr lang="en-US" sz="2200" i="1" dirty="0">
              <a:solidFill>
                <a:srgbClr val="0070C0"/>
              </a:solidFill>
            </a:endParaRPr>
          </a:p>
          <a:p>
            <a:pPr marL="0">
              <a:lnSpc>
                <a:spcPct val="100000"/>
              </a:lnSpc>
              <a:spcBef>
                <a:spcPts val="0"/>
              </a:spcBef>
            </a:pPr>
            <a:r>
              <a:rPr lang="en-US" sz="2300" dirty="0"/>
              <a:t>Z-chromosome and several islands of distinguish </a:t>
            </a:r>
            <a:r>
              <a:rPr lang="en-US" sz="2300" i="1" dirty="0"/>
              <a:t>A. c. </a:t>
            </a:r>
            <a:r>
              <a:rPr lang="en-US" sz="2300" i="1" dirty="0" err="1"/>
              <a:t>crecca</a:t>
            </a:r>
            <a:r>
              <a:rPr lang="en-US" sz="2300" i="1" dirty="0"/>
              <a:t> </a:t>
            </a:r>
            <a:r>
              <a:rPr lang="en-US" sz="2300" dirty="0"/>
              <a:t>and </a:t>
            </a:r>
            <a:r>
              <a:rPr lang="en-US" sz="2300" i="1" dirty="0"/>
              <a:t>A. c. </a:t>
            </a:r>
            <a:r>
              <a:rPr lang="en-US" sz="2300" i="1" dirty="0" err="1"/>
              <a:t>carolinensis</a:t>
            </a:r>
            <a:endParaRPr lang="en-US" sz="2300" i="1" dirty="0"/>
          </a:p>
          <a:p>
            <a:pPr marL="228600" lvl="1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ES" sz="2200" dirty="0">
                <a:solidFill>
                  <a:srgbClr val="0070C0"/>
                </a:solidFill>
              </a:rPr>
              <a:t>Cromosoma Z y varias islas de distinguir </a:t>
            </a:r>
            <a:r>
              <a:rPr lang="es-ES" sz="2200" i="1" dirty="0">
                <a:solidFill>
                  <a:srgbClr val="0070C0"/>
                </a:solidFill>
              </a:rPr>
              <a:t>A. c. </a:t>
            </a:r>
            <a:r>
              <a:rPr lang="es-ES" sz="2200" i="1" dirty="0" err="1">
                <a:solidFill>
                  <a:srgbClr val="0070C0"/>
                </a:solidFill>
              </a:rPr>
              <a:t>crecca</a:t>
            </a:r>
            <a:r>
              <a:rPr lang="es-ES" sz="2200" i="1" dirty="0">
                <a:solidFill>
                  <a:srgbClr val="0070C0"/>
                </a:solidFill>
              </a:rPr>
              <a:t> </a:t>
            </a:r>
            <a:r>
              <a:rPr lang="es-ES" sz="2200" dirty="0">
                <a:solidFill>
                  <a:srgbClr val="0070C0"/>
                </a:solidFill>
              </a:rPr>
              <a:t>y </a:t>
            </a:r>
            <a:r>
              <a:rPr lang="es-ES" sz="2200" i="1" dirty="0">
                <a:solidFill>
                  <a:srgbClr val="0070C0"/>
                </a:solidFill>
              </a:rPr>
              <a:t>A. c. </a:t>
            </a:r>
            <a:r>
              <a:rPr lang="es-ES" sz="2200" i="1" dirty="0" err="1">
                <a:solidFill>
                  <a:srgbClr val="0070C0"/>
                </a:solidFill>
              </a:rPr>
              <a:t>carolinensis</a:t>
            </a:r>
            <a:endParaRPr lang="en-US" sz="2300" dirty="0"/>
          </a:p>
          <a:p>
            <a:pPr marL="0">
              <a:lnSpc>
                <a:spcPct val="100000"/>
              </a:lnSpc>
              <a:spcBef>
                <a:spcPts val="0"/>
              </a:spcBef>
            </a:pPr>
            <a:r>
              <a:rPr lang="en-US" sz="2300" dirty="0"/>
              <a:t>Conflict in phylogenetic relationships among marker types</a:t>
            </a:r>
          </a:p>
          <a:p>
            <a:pPr marL="228600" lvl="1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ES" sz="2200" dirty="0">
                <a:solidFill>
                  <a:srgbClr val="0070C0"/>
                </a:solidFill>
              </a:rPr>
              <a:t>Conflicto en las relaciones filogenéticas entre los tipos de marcadores</a:t>
            </a:r>
            <a:endParaRPr lang="en-US" sz="2200" dirty="0">
              <a:solidFill>
                <a:srgbClr val="0070C0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756B088-4F5A-48AB-A517-9D176325EA7E}"/>
              </a:ext>
            </a:extLst>
          </p:cNvPr>
          <p:cNvGrpSpPr>
            <a:grpSpLocks noChangeAspect="1"/>
          </p:cNvGrpSpPr>
          <p:nvPr/>
        </p:nvGrpSpPr>
        <p:grpSpPr>
          <a:xfrm>
            <a:off x="1820837" y="3393244"/>
            <a:ext cx="3658181" cy="2861598"/>
            <a:chOff x="-3679" y="1375412"/>
            <a:chExt cx="4978381" cy="389431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4FFCA05-AB63-4111-BD99-EEF5CD66A530}"/>
                </a:ext>
              </a:extLst>
            </p:cNvPr>
            <p:cNvGrpSpPr/>
            <p:nvPr/>
          </p:nvGrpSpPr>
          <p:grpSpPr>
            <a:xfrm>
              <a:off x="-3679" y="1375412"/>
              <a:ext cx="4978381" cy="3894318"/>
              <a:chOff x="3992330" y="2143243"/>
              <a:chExt cx="4978381" cy="389431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C28FA77C-68DC-459F-BEAB-A6FE936A36BD}"/>
                  </a:ext>
                </a:extLst>
              </p:cNvPr>
              <p:cNvGrpSpPr/>
              <p:nvPr/>
            </p:nvGrpSpPr>
            <p:grpSpPr>
              <a:xfrm>
                <a:off x="6429742" y="2769253"/>
                <a:ext cx="1737360" cy="3268308"/>
                <a:chOff x="6992450" y="2769253"/>
                <a:chExt cx="1737360" cy="3268308"/>
              </a:xfrm>
            </p:grpSpPr>
            <p:pic>
              <p:nvPicPr>
                <p:cNvPr id="20" name="Picture 14" descr="http://www.juzaphoto.com/shared_files/photos2/004228-anas_crecca-green-winged_teal-alzavola.jpg">
                  <a:extLst>
                    <a:ext uri="{FF2B5EF4-FFF2-40B4-BE49-F238E27FC236}">
                      <a16:creationId xmlns:a16="http://schemas.microsoft.com/office/drawing/2014/main" id="{0B71A83F-E350-473F-8ACB-65D6B397BB6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2" cstate="print"/>
                <a:srcRect l="12308" r="-1" b="23461"/>
                <a:stretch/>
              </p:blipFill>
              <p:spPr bwMode="auto">
                <a:xfrm>
                  <a:off x="6992450" y="5026647"/>
                  <a:ext cx="1737360" cy="101091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</p:pic>
            <p:pic>
              <p:nvPicPr>
                <p:cNvPr id="21" name="Picture 16" descr="http://farm1.static.flickr.com/242/448804133_b8ef1052d1.jpg?v=0">
                  <a:extLst>
                    <a:ext uri="{FF2B5EF4-FFF2-40B4-BE49-F238E27FC236}">
                      <a16:creationId xmlns:a16="http://schemas.microsoft.com/office/drawing/2014/main" id="{C910C111-9292-47EC-B988-B8691EF29A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/>
                <a:srcRect l="8221" t="6714" r="5473" b="19854"/>
                <a:stretch/>
              </p:blipFill>
              <p:spPr bwMode="auto">
                <a:xfrm flipH="1">
                  <a:off x="6992450" y="3897448"/>
                  <a:ext cx="1737360" cy="97559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</p:pic>
            <p:pic>
              <p:nvPicPr>
                <p:cNvPr id="22" name="Picture 21">
                  <a:extLst>
                    <a:ext uri="{FF2B5EF4-FFF2-40B4-BE49-F238E27FC236}">
                      <a16:creationId xmlns:a16="http://schemas.microsoft.com/office/drawing/2014/main" id="{59F66151-9EA8-4307-BD40-8CAB3749517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6808" t="44388" r="42304" b="21206"/>
                <a:stretch/>
              </p:blipFill>
              <p:spPr>
                <a:xfrm flipH="1">
                  <a:off x="6992450" y="2769253"/>
                  <a:ext cx="1737360" cy="974591"/>
                </a:xfrm>
                <a:prstGeom prst="rect">
                  <a:avLst/>
                </a:prstGeom>
                <a:ln>
                  <a:solidFill>
                    <a:schemeClr val="tx1"/>
                  </a:solidFill>
                </a:ln>
              </p:spPr>
            </p:pic>
          </p:grp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BCEA640C-5A85-4A2D-AC10-BCAF33325EF2}"/>
                  </a:ext>
                </a:extLst>
              </p:cNvPr>
              <p:cNvSpPr txBox="1"/>
              <p:nvPr/>
            </p:nvSpPr>
            <p:spPr>
              <a:xfrm>
                <a:off x="3992330" y="2143243"/>
                <a:ext cx="4978381" cy="54450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Morphology &amp; autosomes overall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AD98B8D-5FF2-4785-9160-3BA6233A478D}"/>
                </a:ext>
              </a:extLst>
            </p:cNvPr>
            <p:cNvGrpSpPr/>
            <p:nvPr/>
          </p:nvGrpSpPr>
          <p:grpSpPr>
            <a:xfrm flipV="1">
              <a:off x="296395" y="2422870"/>
              <a:ext cx="1993509" cy="2245938"/>
              <a:chOff x="8343534" y="2641117"/>
              <a:chExt cx="1993509" cy="2245938"/>
            </a:xfrm>
          </p:grpSpPr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D361B2C0-2897-4D31-80DF-4E9416BAA525}"/>
                  </a:ext>
                </a:extLst>
              </p:cNvPr>
              <p:cNvCxnSpPr/>
              <p:nvPr/>
            </p:nvCxnSpPr>
            <p:spPr>
              <a:xfrm flipH="1">
                <a:off x="9523462" y="2641117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16036FF8-756B-40E7-8B6A-1BFCAD836E2C}"/>
                  </a:ext>
                </a:extLst>
              </p:cNvPr>
              <p:cNvCxnSpPr/>
              <p:nvPr/>
            </p:nvCxnSpPr>
            <p:spPr>
              <a:xfrm flipH="1">
                <a:off x="9523462" y="3769814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2478E2C6-3DCC-4B37-84D2-51FB7E62C11F}"/>
                  </a:ext>
                </a:extLst>
              </p:cNvPr>
              <p:cNvCxnSpPr/>
              <p:nvPr/>
            </p:nvCxnSpPr>
            <p:spPr>
              <a:xfrm flipV="1">
                <a:off x="9535185" y="2641117"/>
                <a:ext cx="0" cy="115440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305ED53F-63E0-48CC-ADCA-3678ECAD1A3B}"/>
                  </a:ext>
                </a:extLst>
              </p:cNvPr>
              <p:cNvCxnSpPr/>
              <p:nvPr/>
            </p:nvCxnSpPr>
            <p:spPr>
              <a:xfrm flipH="1">
                <a:off x="8679400" y="3218320"/>
                <a:ext cx="855785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25CBA2BC-20B6-4A51-B2C8-B0D551C40B15}"/>
                  </a:ext>
                </a:extLst>
              </p:cNvPr>
              <p:cNvCxnSpPr/>
              <p:nvPr/>
            </p:nvCxnSpPr>
            <p:spPr>
              <a:xfrm flipH="1">
                <a:off x="8679400" y="4887055"/>
                <a:ext cx="1657643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329F694-62A7-4809-81C0-EB8F9BF10A51}"/>
                  </a:ext>
                </a:extLst>
              </p:cNvPr>
              <p:cNvCxnSpPr/>
              <p:nvPr/>
            </p:nvCxnSpPr>
            <p:spPr>
              <a:xfrm flipV="1">
                <a:off x="8679400" y="3192611"/>
                <a:ext cx="0" cy="169444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7C35B349-7E6A-4AC8-BDF2-2DF227DDD6E1}"/>
                  </a:ext>
                </a:extLst>
              </p:cNvPr>
              <p:cNvCxnSpPr/>
              <p:nvPr/>
            </p:nvCxnSpPr>
            <p:spPr>
              <a:xfrm flipH="1">
                <a:off x="8343534" y="4054642"/>
                <a:ext cx="3686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87B850F-827B-4E14-A71B-6DFDEDDEC1BF}"/>
              </a:ext>
            </a:extLst>
          </p:cNvPr>
          <p:cNvGrpSpPr>
            <a:grpSpLocks noChangeAspect="1"/>
          </p:cNvGrpSpPr>
          <p:nvPr/>
        </p:nvGrpSpPr>
        <p:grpSpPr>
          <a:xfrm>
            <a:off x="5725817" y="3377891"/>
            <a:ext cx="4845494" cy="2835386"/>
            <a:chOff x="3814551" y="1418146"/>
            <a:chExt cx="6589698" cy="3856024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43F2A90-459C-4259-BFA2-97DBAF3031C8}"/>
                </a:ext>
              </a:extLst>
            </p:cNvPr>
            <p:cNvGrpSpPr/>
            <p:nvPr/>
          </p:nvGrpSpPr>
          <p:grpSpPr>
            <a:xfrm>
              <a:off x="4931732" y="2005861"/>
              <a:ext cx="3891112" cy="3268309"/>
              <a:chOff x="7387296" y="3055344"/>
              <a:chExt cx="3891111" cy="3268308"/>
            </a:xfrm>
          </p:grpSpPr>
          <p:pic>
            <p:nvPicPr>
              <p:cNvPr id="29" name="Picture 14" descr="http://www.juzaphoto.com/shared_files/photos2/004228-anas_crecca-green-winged_teal-alzavola.jpg">
                <a:extLst>
                  <a:ext uri="{FF2B5EF4-FFF2-40B4-BE49-F238E27FC236}">
                    <a16:creationId xmlns:a16="http://schemas.microsoft.com/office/drawing/2014/main" id="{FFAD54CF-8318-4DF0-B8F4-FFF965EB2F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 cstate="print"/>
              <a:srcRect l="12308" r="-1" b="23461"/>
              <a:stretch/>
            </p:blipFill>
            <p:spPr bwMode="auto">
              <a:xfrm>
                <a:off x="9541047" y="5312738"/>
                <a:ext cx="1737360" cy="101091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</p:pic>
          <p:pic>
            <p:nvPicPr>
              <p:cNvPr id="30" name="Picture 16" descr="http://farm1.static.flickr.com/242/448804133_b8ef1052d1.jpg?v=0">
                <a:extLst>
                  <a:ext uri="{FF2B5EF4-FFF2-40B4-BE49-F238E27FC236}">
                    <a16:creationId xmlns:a16="http://schemas.microsoft.com/office/drawing/2014/main" id="{A6D65F2A-95B7-4A28-A39F-6E4DAE5DD2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/>
              <a:srcRect l="8221" t="6714" r="5473" b="19854"/>
              <a:stretch/>
            </p:blipFill>
            <p:spPr bwMode="auto">
              <a:xfrm flipH="1">
                <a:off x="9541047" y="4183539"/>
                <a:ext cx="1737360" cy="97559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</p:pic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7BCF204C-3D32-4646-9568-0B67592C3D9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6808" t="44388" r="42304" b="21206"/>
              <a:stretch/>
            </p:blipFill>
            <p:spPr>
              <a:xfrm flipH="1">
                <a:off x="9541047" y="3055344"/>
                <a:ext cx="1737360" cy="974591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39C11DE-D376-40CB-A4AD-2D0804819720}"/>
                  </a:ext>
                </a:extLst>
              </p:cNvPr>
              <p:cNvCxnSpPr/>
              <p:nvPr/>
            </p:nvCxnSpPr>
            <p:spPr>
              <a:xfrm flipH="1">
                <a:off x="8609428" y="3542639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D41A54C6-493F-4B6D-9714-DA213951EBBA}"/>
                  </a:ext>
                </a:extLst>
              </p:cNvPr>
              <p:cNvCxnSpPr/>
              <p:nvPr/>
            </p:nvCxnSpPr>
            <p:spPr>
              <a:xfrm flipH="1">
                <a:off x="8609428" y="4671336"/>
                <a:ext cx="7877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7C82742C-D4C7-4746-BB2C-5D736EDE1442}"/>
                  </a:ext>
                </a:extLst>
              </p:cNvPr>
              <p:cNvCxnSpPr/>
              <p:nvPr/>
            </p:nvCxnSpPr>
            <p:spPr>
              <a:xfrm flipV="1">
                <a:off x="8621151" y="3542639"/>
                <a:ext cx="0" cy="115440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7DE27DC0-9900-4F3C-AA4A-5A02FC21CE45}"/>
                  </a:ext>
                </a:extLst>
              </p:cNvPr>
              <p:cNvCxnSpPr/>
              <p:nvPr/>
            </p:nvCxnSpPr>
            <p:spPr>
              <a:xfrm flipH="1">
                <a:off x="7765366" y="4119842"/>
                <a:ext cx="855785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5E2FBC26-DFFD-454D-B3A4-AAF85F74FE76}"/>
                  </a:ext>
                </a:extLst>
              </p:cNvPr>
              <p:cNvCxnSpPr/>
              <p:nvPr/>
            </p:nvCxnSpPr>
            <p:spPr>
              <a:xfrm flipH="1">
                <a:off x="7765366" y="5788577"/>
                <a:ext cx="1657643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53183AC6-5D9A-427D-866B-43F0E7BE06D0}"/>
                  </a:ext>
                </a:extLst>
              </p:cNvPr>
              <p:cNvCxnSpPr/>
              <p:nvPr/>
            </p:nvCxnSpPr>
            <p:spPr>
              <a:xfrm flipV="1">
                <a:off x="7765366" y="4094133"/>
                <a:ext cx="0" cy="169444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745D84E3-87A6-48B8-846A-30D5FC9FCFF8}"/>
                  </a:ext>
                </a:extLst>
              </p:cNvPr>
              <p:cNvCxnSpPr/>
              <p:nvPr/>
            </p:nvCxnSpPr>
            <p:spPr>
              <a:xfrm flipH="1">
                <a:off x="7387296" y="4956164"/>
                <a:ext cx="368690" cy="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0AC369-7E13-4588-A440-449A7346DB61}"/>
                </a:ext>
              </a:extLst>
            </p:cNvPr>
            <p:cNvSpPr txBox="1"/>
            <p:nvPr/>
          </p:nvSpPr>
          <p:spPr>
            <a:xfrm>
              <a:off x="3814551" y="1418146"/>
              <a:ext cx="6589698" cy="5441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err="1"/>
                <a:t>mtDNA</a:t>
              </a:r>
              <a:r>
                <a:rPr lang="en-US" sz="2000" dirty="0"/>
                <a:t>, Z chromosome, &amp; autosomal islands</a:t>
              </a: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02341940-53D1-4CF3-A81C-7EFEF7895369}"/>
              </a:ext>
            </a:extLst>
          </p:cNvPr>
          <p:cNvSpPr txBox="1"/>
          <p:nvPr/>
        </p:nvSpPr>
        <p:spPr>
          <a:xfrm>
            <a:off x="1681319" y="6279860"/>
            <a:ext cx="38611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Morfología y autosomas en general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C6228EF-C0DC-4444-A9E4-3E635B412B9E}"/>
              </a:ext>
            </a:extLst>
          </p:cNvPr>
          <p:cNvSpPr txBox="1"/>
          <p:nvPr/>
        </p:nvSpPr>
        <p:spPr>
          <a:xfrm>
            <a:off x="6033490" y="6276298"/>
            <a:ext cx="50584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000" dirty="0" err="1">
                <a:solidFill>
                  <a:srgbClr val="0070C0"/>
                </a:solidFill>
              </a:rPr>
              <a:t>mtADN</a:t>
            </a:r>
            <a:r>
              <a:rPr lang="es-ES" sz="2000" dirty="0">
                <a:solidFill>
                  <a:srgbClr val="0070C0"/>
                </a:solidFill>
              </a:rPr>
              <a:t>, cromosoma de Z, y islas de autosomas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830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9" grpId="0"/>
      <p:bldP spid="4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2F07E4F-B6E4-4187-AEFB-F07817ED9C3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75" t="15855" r="7150" b="17087"/>
          <a:stretch/>
        </p:blipFill>
        <p:spPr>
          <a:xfrm>
            <a:off x="1376022" y="1081625"/>
            <a:ext cx="9483635" cy="5029200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C85E38-E55E-4288-BCA2-3EC32F033182}"/>
              </a:ext>
            </a:extLst>
          </p:cNvPr>
          <p:cNvCxnSpPr>
            <a:cxnSpLocks/>
          </p:cNvCxnSpPr>
          <p:nvPr/>
        </p:nvCxnSpPr>
        <p:spPr>
          <a:xfrm flipH="1">
            <a:off x="5403522" y="2740652"/>
            <a:ext cx="1693668" cy="873392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077ACC1-DEB4-4675-A8ED-BE4331960A29}"/>
              </a:ext>
            </a:extLst>
          </p:cNvPr>
          <p:cNvCxnSpPr>
            <a:cxnSpLocks/>
          </p:cNvCxnSpPr>
          <p:nvPr/>
        </p:nvCxnSpPr>
        <p:spPr>
          <a:xfrm flipH="1" flipV="1">
            <a:off x="4483036" y="2733048"/>
            <a:ext cx="920486" cy="853566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412B625-F439-43C6-9F08-EC3DEE208EAB}"/>
              </a:ext>
            </a:extLst>
          </p:cNvPr>
          <p:cNvCxnSpPr>
            <a:cxnSpLocks/>
          </p:cNvCxnSpPr>
          <p:nvPr/>
        </p:nvCxnSpPr>
        <p:spPr>
          <a:xfrm flipH="1" flipV="1">
            <a:off x="5403521" y="3570937"/>
            <a:ext cx="2493182" cy="1740311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A3422C53-2B22-4CFF-A781-89C759FDB178}"/>
              </a:ext>
            </a:extLst>
          </p:cNvPr>
          <p:cNvSpPr txBox="1"/>
          <p:nvPr/>
        </p:nvSpPr>
        <p:spPr>
          <a:xfrm>
            <a:off x="7563840" y="5311246"/>
            <a:ext cx="1411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Outgroup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2A044F8-473E-459C-AB82-5E003C119655}"/>
              </a:ext>
            </a:extLst>
          </p:cNvPr>
          <p:cNvCxnSpPr>
            <a:cxnSpLocks/>
          </p:cNvCxnSpPr>
          <p:nvPr/>
        </p:nvCxnSpPr>
        <p:spPr>
          <a:xfrm flipH="1" flipV="1">
            <a:off x="4483039" y="2685818"/>
            <a:ext cx="2605751" cy="22549"/>
          </a:xfrm>
          <a:prstGeom prst="line">
            <a:avLst/>
          </a:prstGeom>
          <a:ln w="38100">
            <a:solidFill>
              <a:srgbClr val="7030A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Picture 74">
            <a:extLst>
              <a:ext uri="{FF2B5EF4-FFF2-40B4-BE49-F238E27FC236}">
                <a16:creationId xmlns:a16="http://schemas.microsoft.com/office/drawing/2014/main" id="{13CF2E95-F225-4B00-9FF1-D9A3656D88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247" b="88312" l="1667" r="98889">
                        <a14:foregroundMark x1="9259" y1="32468" x2="9196" y2="32523"/>
                        <a14:foregroundMark x1="9487" y1="32268" x2="9259" y2="32468"/>
                        <a14:foregroundMark x1="3056" y1="41558" x2="3056" y2="41558"/>
                        <a14:foregroundMark x1="2222" y1="66883" x2="2222" y2="66883"/>
                        <a14:foregroundMark x1="30278" y1="65584" x2="30278" y2="65584"/>
                        <a14:foregroundMark x1="23889" y1="4545" x2="23889" y2="4545"/>
                        <a14:foregroundMark x1="36944" y1="88961" x2="36944" y2="88961"/>
                        <a14:foregroundMark x1="89722" y1="74026" x2="89722" y2="74026"/>
                        <a14:foregroundMark x1="91111" y1="48052" x2="91111" y2="48052"/>
                        <a14:foregroundMark x1="95556" y1="47403" x2="95556" y2="47403"/>
                        <a14:foregroundMark x1="98889" y1="45455" x2="98889" y2="45455"/>
                        <a14:foregroundMark x1="33889" y1="31169" x2="33889" y2="21429"/>
                        <a14:foregroundMark x1="35000" y1="24675" x2="35000" y2="24675"/>
                        <a14:foregroundMark x1="34167" y1="20130" x2="35278" y2="28571"/>
                        <a14:foregroundMark x1="35278" y1="27922" x2="35278" y2="32468"/>
                        <a14:foregroundMark x1="35278" y1="33766" x2="32500" y2="14286"/>
                        <a14:backgroundMark x1="8056" y1="32468" x2="8056" y2="32468"/>
                        <a14:backgroundMark x1="7222" y1="33766" x2="9722" y2="29870"/>
                        <a14:backgroundMark x1="9444" y1="29870" x2="8889" y2="31169"/>
                        <a14:backgroundMark x1="35681" y1="32468" x2="35833" y2="34416"/>
                        <a14:backgroundMark x1="29167" y1="1948" x2="28333" y2="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64533" y="1659950"/>
            <a:ext cx="2743200" cy="1173480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4E1421C5-2486-495F-8802-2F7EB5BB8B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138" b="90345" l="2344" r="96875">
                        <a14:foregroundMark x1="18750" y1="4138" x2="18750" y2="4138"/>
                        <a14:foregroundMark x1="33594" y1="66207" x2="33594" y2="66207"/>
                        <a14:foregroundMark x1="7031" y1="37241" x2="7031" y2="37241"/>
                        <a14:foregroundMark x1="2344" y1="41379" x2="2344" y2="41379"/>
                        <a14:foregroundMark x1="38802" y1="86207" x2="38802" y2="86207"/>
                        <a14:foregroundMark x1="77604" y1="90345" x2="77604" y2="90345"/>
                        <a14:foregroundMark x1="92448" y1="83448" x2="92448" y2="83448"/>
                        <a14:foregroundMark x1="95833" y1="84138" x2="95833" y2="84138"/>
                        <a14:foregroundMark x1="94271" y1="62759" x2="94271" y2="62759"/>
                        <a14:foregroundMark x1="93750" y1="65517" x2="93750" y2="65517"/>
                        <a14:foregroundMark x1="95833" y1="64138" x2="95833" y2="64138"/>
                        <a14:foregroundMark x1="96875" y1="61379" x2="96875" y2="61379"/>
                        <a14:foregroundMark x1="96615" y1="82759" x2="96615" y2="82759"/>
                      </a14:backgroundRemoval>
                    </a14:imgEffect>
                    <a14:imgEffect>
                      <a14:brightnessContrast bright="-10000" contrast="1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8318" y="1100101"/>
            <a:ext cx="2926080" cy="1104900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5FD892EE-5CDD-43C4-A15F-011DF5108BE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795" b="91781" l="2381" r="97321">
                        <a14:foregroundMark x1="21131" y1="5479" x2="21131" y2="5479"/>
                        <a14:foregroundMark x1="7738" y1="46575" x2="7738" y2="46575"/>
                        <a14:foregroundMark x1="2381" y1="52740" x2="2381" y2="52740"/>
                        <a14:foregroundMark x1="30655" y1="89041" x2="30655" y2="89041"/>
                        <a14:foregroundMark x1="45238" y1="91781" x2="45238" y2="91781"/>
                        <a14:foregroundMark x1="92560" y1="43836" x2="92560" y2="43836"/>
                        <a14:foregroundMark x1="97321" y1="39041" x2="97321" y2="39041"/>
                        <a14:foregroundMark x1="2679" y1="78767" x2="2679" y2="78767"/>
                        <a14:foregroundMark x1="2679" y1="78767" x2="2679" y2="787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05400" y="1720910"/>
            <a:ext cx="2560320" cy="1112520"/>
          </a:xfrm>
          <a:prstGeom prst="rect">
            <a:avLst/>
          </a:prstGeom>
        </p:spPr>
      </p:pic>
      <p:pic>
        <p:nvPicPr>
          <p:cNvPr id="80" name="Picture 79">
            <a:extLst>
              <a:ext uri="{FF2B5EF4-FFF2-40B4-BE49-F238E27FC236}">
                <a16:creationId xmlns:a16="http://schemas.microsoft.com/office/drawing/2014/main" id="{2AA3D1C9-724B-44F4-8D2D-E315587C779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88793" l="538" r="98656">
                        <a14:foregroundMark x1="20968" y1="6034" x2="20968" y2="6034"/>
                        <a14:foregroundMark x1="6183" y1="55172" x2="6183" y2="55172"/>
                        <a14:foregroundMark x1="1613" y1="63793" x2="1613" y2="63793"/>
                        <a14:foregroundMark x1="806" y1="60345" x2="806" y2="60345"/>
                        <a14:foregroundMark x1="24194" y1="55172" x2="24194" y2="55172"/>
                        <a14:foregroundMark x1="22312" y1="60345" x2="22312" y2="60345"/>
                        <a14:foregroundMark x1="16935" y1="64655" x2="34677" y2="68103"/>
                        <a14:foregroundMark x1="34677" y1="68103" x2="59140" y2="60345"/>
                        <a14:foregroundMark x1="61022" y1="78448" x2="44086" y2="91379"/>
                        <a14:foregroundMark x1="44086" y1="91379" x2="9946" y2="89655"/>
                        <a14:foregroundMark x1="89516" y1="56034" x2="93817" y2="51724"/>
                        <a14:foregroundMark x1="97043" y1="48276" x2="97043" y2="48276"/>
                        <a14:foregroundMark x1="98656" y1="48276" x2="98656" y2="48276"/>
                        <a14:foregroundMark x1="87903" y1="32759" x2="87903" y2="32759"/>
                        <a14:backgroundMark x1="3226" y1="64655" x2="3226" y2="64655"/>
                        <a14:backgroundMark x1="4032" y1="63793" x2="4032" y2="63793"/>
                        <a14:backgroundMark x1="2151" y1="65517" x2="2151" y2="65517"/>
                        <a14:backgroundMark x1="7527" y1="60345" x2="7527" y2="60345"/>
                        <a14:backgroundMark x1="8065" y1="60345" x2="8065" y2="60345"/>
                        <a14:backgroundMark x1="6183" y1="62069" x2="11559" y2="57759"/>
                        <a14:backgroundMark x1="4032" y1="64655" x2="1882" y2="64655"/>
                        <a14:backgroundMark x1="88710" y1="12931" x2="87903" y2="12931"/>
                        <a14:backgroundMark x1="88441" y1="29310" x2="87366" y2="28448"/>
                        <a14:backgroundMark x1="88172" y1="39655" x2="87097" y2="37069"/>
                      </a14:backgroundRemoval>
                    </a14:imgEffect>
                    <a14:imgEffect>
                      <a14:brightnessContrast bright="-11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82107" y="4374503"/>
            <a:ext cx="2834640" cy="883920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EAEFD31-3616-4816-815F-00A47DC94953}"/>
              </a:ext>
            </a:extLst>
          </p:cNvPr>
          <p:cNvCxnSpPr>
            <a:cxnSpLocks/>
          </p:cNvCxnSpPr>
          <p:nvPr/>
        </p:nvCxnSpPr>
        <p:spPr>
          <a:xfrm flipH="1">
            <a:off x="4604009" y="2858111"/>
            <a:ext cx="2046105" cy="8769"/>
          </a:xfrm>
          <a:prstGeom prst="line">
            <a:avLst/>
          </a:prstGeom>
          <a:ln w="38100">
            <a:solidFill>
              <a:srgbClr val="7030A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2E68B16-E36E-4B5D-AFA4-28404F624CE7}"/>
              </a:ext>
            </a:extLst>
          </p:cNvPr>
          <p:cNvCxnSpPr>
            <a:cxnSpLocks/>
          </p:cNvCxnSpPr>
          <p:nvPr/>
        </p:nvCxnSpPr>
        <p:spPr>
          <a:xfrm flipH="1">
            <a:off x="4877572" y="3055180"/>
            <a:ext cx="1509373" cy="0"/>
          </a:xfrm>
          <a:prstGeom prst="line">
            <a:avLst/>
          </a:prstGeom>
          <a:ln w="38100">
            <a:solidFill>
              <a:srgbClr val="7030A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0DFCB18-12AC-41F0-B620-00F47F3E1C18}"/>
              </a:ext>
            </a:extLst>
          </p:cNvPr>
          <p:cNvCxnSpPr>
            <a:cxnSpLocks/>
          </p:cNvCxnSpPr>
          <p:nvPr/>
        </p:nvCxnSpPr>
        <p:spPr>
          <a:xfrm flipH="1">
            <a:off x="5029972" y="3249145"/>
            <a:ext cx="1066028" cy="0"/>
          </a:xfrm>
          <a:prstGeom prst="line">
            <a:avLst/>
          </a:prstGeom>
          <a:ln w="38100">
            <a:solidFill>
              <a:srgbClr val="7030A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3850238E-9DCB-41BA-B26A-3DB8D8B7B01F}"/>
              </a:ext>
            </a:extLst>
          </p:cNvPr>
          <p:cNvCxnSpPr>
            <a:cxnSpLocks/>
          </p:cNvCxnSpPr>
          <p:nvPr/>
        </p:nvCxnSpPr>
        <p:spPr>
          <a:xfrm flipH="1">
            <a:off x="3823855" y="3236414"/>
            <a:ext cx="1206118" cy="119704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32839EF2-DC56-4B64-B2A8-F826149A1D66}"/>
              </a:ext>
            </a:extLst>
          </p:cNvPr>
          <p:cNvSpPr txBox="1"/>
          <p:nvPr/>
        </p:nvSpPr>
        <p:spPr>
          <a:xfrm>
            <a:off x="1098927" y="264146"/>
            <a:ext cx="79415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Consistent with a model of divergence with gene flow</a:t>
            </a:r>
          </a:p>
          <a:p>
            <a:r>
              <a:rPr lang="es-ES" sz="2400" dirty="0">
                <a:solidFill>
                  <a:srgbClr val="0070C0"/>
                </a:solidFill>
              </a:rPr>
              <a:t>  Consistente con un modelo de divergencia con flujo de genes</a:t>
            </a:r>
            <a:endParaRPr 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653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2F07E4F-B6E4-4187-AEFB-F07817ED9C3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75" t="15855" r="7150" b="17087"/>
          <a:stretch/>
        </p:blipFill>
        <p:spPr>
          <a:xfrm>
            <a:off x="1354182" y="1021383"/>
            <a:ext cx="9483635" cy="5029200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C85E38-E55E-4288-BCA2-3EC32F033182}"/>
              </a:ext>
            </a:extLst>
          </p:cNvPr>
          <p:cNvCxnSpPr>
            <a:cxnSpLocks/>
          </p:cNvCxnSpPr>
          <p:nvPr/>
        </p:nvCxnSpPr>
        <p:spPr>
          <a:xfrm flipH="1">
            <a:off x="5417377" y="2648079"/>
            <a:ext cx="1693668" cy="873392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077ACC1-DEB4-4675-A8ED-BE4331960A29}"/>
              </a:ext>
            </a:extLst>
          </p:cNvPr>
          <p:cNvCxnSpPr>
            <a:cxnSpLocks/>
          </p:cNvCxnSpPr>
          <p:nvPr/>
        </p:nvCxnSpPr>
        <p:spPr>
          <a:xfrm flipH="1" flipV="1">
            <a:off x="4079833" y="2816595"/>
            <a:ext cx="1323689" cy="691301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412B625-F439-43C6-9F08-EC3DEE208EAB}"/>
              </a:ext>
            </a:extLst>
          </p:cNvPr>
          <p:cNvCxnSpPr>
            <a:cxnSpLocks/>
          </p:cNvCxnSpPr>
          <p:nvPr/>
        </p:nvCxnSpPr>
        <p:spPr>
          <a:xfrm flipH="1" flipV="1">
            <a:off x="5403521" y="3492219"/>
            <a:ext cx="2493182" cy="1740311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A3422C53-2B22-4CFF-A781-89C759FDB178}"/>
              </a:ext>
            </a:extLst>
          </p:cNvPr>
          <p:cNvSpPr txBox="1"/>
          <p:nvPr/>
        </p:nvSpPr>
        <p:spPr>
          <a:xfrm>
            <a:off x="7563840" y="5232528"/>
            <a:ext cx="1411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Outgroup</a:t>
            </a:r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13CF2E95-F225-4B00-9FF1-D9A3656D88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247" b="88312" l="1667" r="98889">
                        <a14:foregroundMark x1="9259" y1="32468" x2="9196" y2="32523"/>
                        <a14:foregroundMark x1="9487" y1="32268" x2="9259" y2="32468"/>
                        <a14:foregroundMark x1="3056" y1="41558" x2="3056" y2="41558"/>
                        <a14:foregroundMark x1="2222" y1="66883" x2="2222" y2="66883"/>
                        <a14:foregroundMark x1="30278" y1="65584" x2="30278" y2="65584"/>
                        <a14:foregroundMark x1="23889" y1="4545" x2="23889" y2="4545"/>
                        <a14:foregroundMark x1="36944" y1="88961" x2="36944" y2="88961"/>
                        <a14:foregroundMark x1="89722" y1="74026" x2="89722" y2="74026"/>
                        <a14:foregroundMark x1="91111" y1="48052" x2="91111" y2="48052"/>
                        <a14:foregroundMark x1="95556" y1="47403" x2="95556" y2="47403"/>
                        <a14:foregroundMark x1="98889" y1="45455" x2="98889" y2="45455"/>
                        <a14:foregroundMark x1="33889" y1="31169" x2="33889" y2="21429"/>
                        <a14:foregroundMark x1="35000" y1="24675" x2="35000" y2="24675"/>
                        <a14:foregroundMark x1="34167" y1="20130" x2="35278" y2="28571"/>
                        <a14:foregroundMark x1="35278" y1="27922" x2="35278" y2="32468"/>
                        <a14:foregroundMark x1="35278" y1="33766" x2="32500" y2="14286"/>
                        <a14:backgroundMark x1="8056" y1="32468" x2="8056" y2="32468"/>
                        <a14:backgroundMark x1="7222" y1="33766" x2="9722" y2="29870"/>
                        <a14:backgroundMark x1="9444" y1="29870" x2="8889" y2="31169"/>
                        <a14:backgroundMark x1="35681" y1="32468" x2="35833" y2="34416"/>
                        <a14:backgroundMark x1="29167" y1="1948" x2="28333" y2="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64533" y="1581232"/>
            <a:ext cx="2743200" cy="1173480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4E1421C5-2486-495F-8802-2F7EB5BB8B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138" b="90345" l="2344" r="96875">
                        <a14:foregroundMark x1="18750" y1="4138" x2="18750" y2="4138"/>
                        <a14:foregroundMark x1="33594" y1="66207" x2="33594" y2="66207"/>
                        <a14:foregroundMark x1="7031" y1="37241" x2="7031" y2="37241"/>
                        <a14:foregroundMark x1="2344" y1="41379" x2="2344" y2="41379"/>
                        <a14:foregroundMark x1="38802" y1="86207" x2="38802" y2="86207"/>
                        <a14:foregroundMark x1="77604" y1="90345" x2="77604" y2="90345"/>
                        <a14:foregroundMark x1="92448" y1="83448" x2="92448" y2="83448"/>
                        <a14:foregroundMark x1="95833" y1="84138" x2="95833" y2="84138"/>
                        <a14:foregroundMark x1="94271" y1="62759" x2="94271" y2="62759"/>
                        <a14:foregroundMark x1="93750" y1="65517" x2="93750" y2="65517"/>
                        <a14:foregroundMark x1="95833" y1="64138" x2="95833" y2="64138"/>
                        <a14:foregroundMark x1="96875" y1="61379" x2="96875" y2="61379"/>
                        <a14:foregroundMark x1="96615" y1="82759" x2="96615" y2="82759"/>
                      </a14:backgroundRemoval>
                    </a14:imgEffect>
                    <a14:imgEffect>
                      <a14:brightnessContrast bright="-10000" contrast="1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8318" y="1021383"/>
            <a:ext cx="2926080" cy="1104900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5FD892EE-5CDD-43C4-A15F-011DF5108BE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795" b="91781" l="2381" r="97321">
                        <a14:foregroundMark x1="21131" y1="5479" x2="21131" y2="5479"/>
                        <a14:foregroundMark x1="7738" y1="46575" x2="7738" y2="46575"/>
                        <a14:foregroundMark x1="2381" y1="52740" x2="2381" y2="52740"/>
                        <a14:foregroundMark x1="30655" y1="89041" x2="30655" y2="89041"/>
                        <a14:foregroundMark x1="45238" y1="91781" x2="45238" y2="91781"/>
                        <a14:foregroundMark x1="92560" y1="43836" x2="92560" y2="43836"/>
                        <a14:foregroundMark x1="97321" y1="39041" x2="97321" y2="39041"/>
                        <a14:foregroundMark x1="2679" y1="78767" x2="2679" y2="78767"/>
                        <a14:foregroundMark x1="2679" y1="78767" x2="2679" y2="787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05400" y="1642192"/>
            <a:ext cx="2560320" cy="1112520"/>
          </a:xfrm>
          <a:prstGeom prst="rect">
            <a:avLst/>
          </a:prstGeom>
        </p:spPr>
      </p:pic>
      <p:pic>
        <p:nvPicPr>
          <p:cNvPr id="80" name="Picture 79">
            <a:extLst>
              <a:ext uri="{FF2B5EF4-FFF2-40B4-BE49-F238E27FC236}">
                <a16:creationId xmlns:a16="http://schemas.microsoft.com/office/drawing/2014/main" id="{2AA3D1C9-724B-44F4-8D2D-E315587C779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88793" l="538" r="98656">
                        <a14:foregroundMark x1="20968" y1="6034" x2="20968" y2="6034"/>
                        <a14:foregroundMark x1="6183" y1="55172" x2="6183" y2="55172"/>
                        <a14:foregroundMark x1="1613" y1="63793" x2="1613" y2="63793"/>
                        <a14:foregroundMark x1="806" y1="60345" x2="806" y2="60345"/>
                        <a14:foregroundMark x1="24194" y1="55172" x2="24194" y2="55172"/>
                        <a14:foregroundMark x1="22312" y1="60345" x2="22312" y2="60345"/>
                        <a14:foregroundMark x1="16935" y1="64655" x2="34677" y2="68103"/>
                        <a14:foregroundMark x1="34677" y1="68103" x2="59140" y2="60345"/>
                        <a14:foregroundMark x1="61022" y1="78448" x2="44086" y2="91379"/>
                        <a14:foregroundMark x1="44086" y1="91379" x2="9946" y2="89655"/>
                        <a14:foregroundMark x1="89516" y1="56034" x2="93817" y2="51724"/>
                        <a14:foregroundMark x1="97043" y1="48276" x2="97043" y2="48276"/>
                        <a14:foregroundMark x1="98656" y1="48276" x2="98656" y2="48276"/>
                        <a14:foregroundMark x1="87903" y1="32759" x2="87903" y2="32759"/>
                        <a14:backgroundMark x1="3226" y1="64655" x2="3226" y2="64655"/>
                        <a14:backgroundMark x1="4032" y1="63793" x2="4032" y2="63793"/>
                        <a14:backgroundMark x1="2151" y1="65517" x2="2151" y2="65517"/>
                        <a14:backgroundMark x1="7527" y1="60345" x2="7527" y2="60345"/>
                        <a14:backgroundMark x1="8065" y1="60345" x2="8065" y2="60345"/>
                        <a14:backgroundMark x1="6183" y1="62069" x2="11559" y2="57759"/>
                        <a14:backgroundMark x1="4032" y1="64655" x2="1882" y2="64655"/>
                        <a14:backgroundMark x1="88710" y1="12931" x2="87903" y2="12931"/>
                        <a14:backgroundMark x1="88441" y1="29310" x2="87366" y2="28448"/>
                        <a14:backgroundMark x1="88172" y1="39655" x2="87097" y2="37069"/>
                      </a14:backgroundRemoval>
                    </a14:imgEffect>
                    <a14:imgEffect>
                      <a14:brightnessContrast bright="-11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82107" y="4295785"/>
            <a:ext cx="2834640" cy="883920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32839EF2-DC56-4B64-B2A8-F826149A1D66}"/>
              </a:ext>
            </a:extLst>
          </p:cNvPr>
          <p:cNvSpPr txBox="1"/>
          <p:nvPr/>
        </p:nvSpPr>
        <p:spPr>
          <a:xfrm>
            <a:off x="1053147" y="168554"/>
            <a:ext cx="104373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Alternative Hypothesis: Speciation Reversal </a:t>
            </a:r>
            <a:r>
              <a:rPr lang="en-US" dirty="0"/>
              <a:t>(Kearns et al. 2018. Nature Communications 9:906)</a:t>
            </a:r>
          </a:p>
          <a:p>
            <a:r>
              <a:rPr lang="es-ES" sz="2400" dirty="0">
                <a:solidFill>
                  <a:srgbClr val="0070C0"/>
                </a:solidFill>
              </a:rPr>
              <a:t>  Hipótesis alternativa: inversión de la especiación</a:t>
            </a:r>
            <a:endParaRPr lang="en-US" sz="2400" dirty="0">
              <a:solidFill>
                <a:srgbClr val="0070C0"/>
              </a:solidFill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D69EFCD-66C8-448B-A60A-9012166D005D}"/>
              </a:ext>
            </a:extLst>
          </p:cNvPr>
          <p:cNvCxnSpPr>
            <a:cxnSpLocks/>
          </p:cNvCxnSpPr>
          <p:nvPr/>
        </p:nvCxnSpPr>
        <p:spPr>
          <a:xfrm flipV="1">
            <a:off x="4225636" y="3350282"/>
            <a:ext cx="822410" cy="779280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B6734396-8991-432E-AE11-300C75EA1DD6}"/>
              </a:ext>
            </a:extLst>
          </p:cNvPr>
          <p:cNvCxnSpPr/>
          <p:nvPr/>
        </p:nvCxnSpPr>
        <p:spPr>
          <a:xfrm flipH="1">
            <a:off x="4475018" y="2617821"/>
            <a:ext cx="2204283" cy="0"/>
          </a:xfrm>
          <a:prstGeom prst="straightConnector1">
            <a:avLst/>
          </a:prstGeom>
          <a:ln w="1524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4A66C449-D7C9-4BFB-9D41-1A958811675A}"/>
              </a:ext>
            </a:extLst>
          </p:cNvPr>
          <p:cNvSpPr txBox="1"/>
          <p:nvPr/>
        </p:nvSpPr>
        <p:spPr>
          <a:xfrm>
            <a:off x="1285159" y="5889781"/>
            <a:ext cx="79051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Future directions: test models of demographic history</a:t>
            </a:r>
          </a:p>
          <a:p>
            <a:r>
              <a:rPr lang="es-ES" sz="2400" dirty="0">
                <a:solidFill>
                  <a:srgbClr val="0070C0"/>
                </a:solidFill>
              </a:rPr>
              <a:t>  </a:t>
            </a:r>
            <a:r>
              <a:rPr lang="es-ES" sz="2200" dirty="0">
                <a:solidFill>
                  <a:srgbClr val="0070C0"/>
                </a:solidFill>
              </a:rPr>
              <a:t>Direcciones futuras: modelos de prueba de la historia demográfica</a:t>
            </a:r>
            <a:endParaRPr lang="en-US" sz="22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117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621784" y="144276"/>
            <a:ext cx="80772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3200" b="1" dirty="0"/>
              <a:t>Introduction</a:t>
            </a:r>
            <a:endParaRPr lang="en-US" sz="3200" b="1" dirty="0">
              <a:solidFill>
                <a:schemeClr val="tx2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74971" y="740607"/>
            <a:ext cx="10642058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Speciation is a process that can be dynamic. 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</a:rPr>
              <a:t>La especiación puede ser un proceso dinámico.</a:t>
            </a:r>
            <a:endParaRPr lang="en-US" sz="2200" dirty="0">
              <a:solidFill>
                <a:srgbClr val="0070C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1783" y="3798536"/>
            <a:ext cx="11085307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Genetic drift and selection contribute to divergence and ultimately speciation. 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</a:rPr>
              <a:t>La deriva genética y la selección contribuyen a la divergencia y finalmente la especiación.</a:t>
            </a:r>
            <a:endParaRPr lang="en-US" sz="2200" dirty="0">
              <a:solidFill>
                <a:srgbClr val="0070C0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Gene flow slows down speciation. 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</a:rPr>
              <a:t>El flujo de genes ralentiza la especiación.</a:t>
            </a:r>
            <a:endParaRPr lang="en-US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Speciation with gene flow—selection impedes gene flow at some loci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</a:rPr>
              <a:t>Especiación con flujo de genes—la selección impide el flujo de genes en algunos loci</a:t>
            </a:r>
            <a:endParaRPr lang="en-US" sz="2200" dirty="0">
              <a:solidFill>
                <a:srgbClr val="0070C0"/>
              </a:solidFill>
            </a:endParaRP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Generates islands of divergence—regions of the genome with relatively high differentiation</a:t>
            </a:r>
          </a:p>
          <a:p>
            <a:pPr lvl="2"/>
            <a:r>
              <a:rPr lang="es-ES" sz="2000" dirty="0">
                <a:solidFill>
                  <a:srgbClr val="0070C0"/>
                </a:solidFill>
              </a:rPr>
              <a:t>Genera islas de divergencia: regiones del genoma con una diferenciación relativamente alta</a:t>
            </a:r>
            <a:endParaRPr lang="en-US" sz="2000" dirty="0">
              <a:solidFill>
                <a:srgbClr val="0070C0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6447267-15A2-469A-9AF0-A1238C447E22}"/>
              </a:ext>
            </a:extLst>
          </p:cNvPr>
          <p:cNvGrpSpPr>
            <a:grpSpLocks noChangeAspect="1"/>
          </p:cNvGrpSpPr>
          <p:nvPr/>
        </p:nvGrpSpPr>
        <p:grpSpPr>
          <a:xfrm>
            <a:off x="2110586" y="1663841"/>
            <a:ext cx="5418000" cy="2011680"/>
            <a:chOff x="2044608" y="1433989"/>
            <a:chExt cx="6622807" cy="2459020"/>
          </a:xfrm>
        </p:grpSpPr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2044608" y="1490439"/>
              <a:ext cx="6622807" cy="2022484"/>
              <a:chOff x="1371600" y="1902023"/>
              <a:chExt cx="7631751" cy="2330597"/>
            </a:xfrm>
          </p:grpSpPr>
          <p:grpSp>
            <p:nvGrpSpPr>
              <p:cNvPr id="30" name="Group 29"/>
              <p:cNvGrpSpPr/>
              <p:nvPr/>
            </p:nvGrpSpPr>
            <p:grpSpPr>
              <a:xfrm>
                <a:off x="1371600" y="1902023"/>
                <a:ext cx="7631751" cy="2330597"/>
                <a:chOff x="1371600" y="1447800"/>
                <a:chExt cx="7631751" cy="2330597"/>
              </a:xfrm>
            </p:grpSpPr>
            <p:grpSp>
              <p:nvGrpSpPr>
                <p:cNvPr id="40" name="Group 39"/>
                <p:cNvGrpSpPr/>
                <p:nvPr/>
              </p:nvGrpSpPr>
              <p:grpSpPr>
                <a:xfrm>
                  <a:off x="1371601" y="1501712"/>
                  <a:ext cx="7631750" cy="2276685"/>
                  <a:chOff x="1371601" y="267261"/>
                  <a:chExt cx="7631750" cy="2276685"/>
                </a:xfrm>
              </p:grpSpPr>
              <p:sp>
                <p:nvSpPr>
                  <p:cNvPr id="17" name="TextBox 16"/>
                  <p:cNvSpPr txBox="1"/>
                  <p:nvPr/>
                </p:nvSpPr>
                <p:spPr>
                  <a:xfrm>
                    <a:off x="7676684" y="267261"/>
                    <a:ext cx="1326667" cy="46106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000" dirty="0"/>
                      <a:t>Species 1</a:t>
                    </a:r>
                  </a:p>
                </p:txBody>
              </p:sp>
              <p:cxnSp>
                <p:nvCxnSpPr>
                  <p:cNvPr id="34" name="Straight Arrow Connector 33"/>
                  <p:cNvCxnSpPr/>
                  <p:nvPr/>
                </p:nvCxnSpPr>
                <p:spPr>
                  <a:xfrm>
                    <a:off x="1447800" y="2133590"/>
                    <a:ext cx="6248400" cy="1588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1">
                    <a:schemeClr val="dk1"/>
                  </a:lnRef>
                  <a:fillRef idx="0">
                    <a:schemeClr val="dk1"/>
                  </a:fillRef>
                  <a:effectRef idx="0">
                    <a:schemeClr val="dk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5" name="TextBox 34"/>
                  <p:cNvSpPr txBox="1"/>
                  <p:nvPr/>
                </p:nvSpPr>
                <p:spPr>
                  <a:xfrm>
                    <a:off x="1371601" y="2118349"/>
                    <a:ext cx="748490" cy="42559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Time</a:t>
                    </a:r>
                  </a:p>
                </p:txBody>
              </p:sp>
            </p:grpSp>
            <p:sp>
              <p:nvSpPr>
                <p:cNvPr id="23" name="Rectangle 22"/>
                <p:cNvSpPr/>
                <p:nvPr/>
              </p:nvSpPr>
              <p:spPr>
                <a:xfrm>
                  <a:off x="1371600" y="1981200"/>
                  <a:ext cx="2133600" cy="609600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ectangle 24"/>
                <p:cNvSpPr/>
                <p:nvPr/>
              </p:nvSpPr>
              <p:spPr>
                <a:xfrm>
                  <a:off x="3505200" y="1447800"/>
                  <a:ext cx="4191000" cy="6096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FFFF00"/>
                    </a:gs>
                    <a:gs pos="20000">
                      <a:srgbClr val="FFFF00"/>
                    </a:gs>
                    <a:gs pos="50000">
                      <a:srgbClr val="FFCC00"/>
                    </a:gs>
                    <a:gs pos="75000">
                      <a:srgbClr val="FFC000"/>
                    </a:gs>
                    <a:gs pos="89999">
                      <a:srgbClr val="FF9900"/>
                    </a:gs>
                    <a:gs pos="100000">
                      <a:srgbClr val="FF9900"/>
                    </a:gs>
                  </a:gsLst>
                  <a:lin ang="10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ectangle 25"/>
                <p:cNvSpPr/>
                <p:nvPr/>
              </p:nvSpPr>
              <p:spPr>
                <a:xfrm>
                  <a:off x="3505200" y="2514600"/>
                  <a:ext cx="4191000" cy="6096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FF9900"/>
                    </a:gs>
                    <a:gs pos="45000">
                      <a:srgbClr val="FF5D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" name="TextBox 30"/>
              <p:cNvSpPr txBox="1"/>
              <p:nvPr/>
            </p:nvSpPr>
            <p:spPr>
              <a:xfrm>
                <a:off x="7676684" y="3030336"/>
                <a:ext cx="1326667" cy="4610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Species 2</a:t>
                </a: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431729" y="1433989"/>
              <a:ext cx="4101343" cy="2459020"/>
              <a:chOff x="3094947" y="1500945"/>
              <a:chExt cx="4101343" cy="2459020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3094947" y="1500945"/>
                <a:ext cx="458379" cy="1612756"/>
                <a:chOff x="3094947" y="1881945"/>
                <a:chExt cx="458379" cy="1612756"/>
              </a:xfrm>
            </p:grpSpPr>
            <p:sp>
              <p:nvSpPr>
                <p:cNvPr id="33" name="TextBox 32"/>
                <p:cNvSpPr txBox="1"/>
                <p:nvPr/>
              </p:nvSpPr>
              <p:spPr>
                <a:xfrm rot="16200000">
                  <a:off x="2621644" y="2621289"/>
                  <a:ext cx="1346715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Divergence</a:t>
                  </a:r>
                </a:p>
              </p:txBody>
            </p:sp>
            <p:cxnSp>
              <p:nvCxnSpPr>
                <p:cNvPr id="36" name="Straight Connector 35"/>
                <p:cNvCxnSpPr>
                  <a:cxnSpLocks/>
                </p:cNvCxnSpPr>
                <p:nvPr/>
              </p:nvCxnSpPr>
              <p:spPr>
                <a:xfrm>
                  <a:off x="3553326" y="1881945"/>
                  <a:ext cx="0" cy="1547417"/>
                </a:xfrm>
                <a:prstGeom prst="line">
                  <a:avLst/>
                </a:prstGeom>
                <a:ln w="762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" name="Group 52"/>
              <p:cNvGrpSpPr/>
              <p:nvPr/>
            </p:nvGrpSpPr>
            <p:grpSpPr>
              <a:xfrm>
                <a:off x="3581399" y="3331101"/>
                <a:ext cx="3614891" cy="628864"/>
                <a:chOff x="3581399" y="3331101"/>
                <a:chExt cx="3614891" cy="628864"/>
              </a:xfrm>
            </p:grpSpPr>
            <p:sp>
              <p:nvSpPr>
                <p:cNvPr id="51" name="Right Brace 50"/>
                <p:cNvSpPr/>
                <p:nvPr/>
              </p:nvSpPr>
              <p:spPr>
                <a:xfrm rot="5400000">
                  <a:off x="5309848" y="1602652"/>
                  <a:ext cx="157994" cy="3614891"/>
                </a:xfrm>
                <a:prstGeom prst="rightBrac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52" name="TextBox 51"/>
                <p:cNvSpPr txBox="1"/>
                <p:nvPr/>
              </p:nvSpPr>
              <p:spPr>
                <a:xfrm>
                  <a:off x="4758724" y="3559855"/>
                  <a:ext cx="12707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Speciation</a:t>
                  </a:r>
                </a:p>
              </p:txBody>
            </p:sp>
          </p:grpSp>
        </p:grp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4022DBA8-4092-410F-98BC-09DA9FA7D670}"/>
              </a:ext>
            </a:extLst>
          </p:cNvPr>
          <p:cNvSpPr txBox="1"/>
          <p:nvPr/>
        </p:nvSpPr>
        <p:spPr>
          <a:xfrm>
            <a:off x="2162080" y="2086438"/>
            <a:ext cx="1006803" cy="3570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/>
              <a:t>Panmixia</a:t>
            </a:r>
            <a:endParaRPr lang="en-US" sz="2000" dirty="0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B554886-268A-454D-AE14-295B0E1966DE}"/>
              </a:ext>
            </a:extLst>
          </p:cNvPr>
          <p:cNvGrpSpPr/>
          <p:nvPr/>
        </p:nvGrpSpPr>
        <p:grpSpPr>
          <a:xfrm>
            <a:off x="3971888" y="2060135"/>
            <a:ext cx="2324187" cy="472115"/>
            <a:chOff x="3409232" y="2010915"/>
            <a:chExt cx="2324187" cy="467436"/>
          </a:xfrm>
        </p:grpSpPr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19385B7A-676E-4F3B-8F35-D56B197D131C}"/>
                </a:ext>
              </a:extLst>
            </p:cNvPr>
            <p:cNvCxnSpPr/>
            <p:nvPr/>
          </p:nvCxnSpPr>
          <p:spPr>
            <a:xfrm rot="5400000">
              <a:off x="4733882" y="2246095"/>
              <a:ext cx="457201" cy="1588"/>
            </a:xfrm>
            <a:prstGeom prst="straightConnector1">
              <a:avLst/>
            </a:prstGeom>
            <a:ln w="38100">
              <a:headEnd type="arrow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9" name="Straight Arrow Connector 88">
              <a:extLst>
                <a:ext uri="{FF2B5EF4-FFF2-40B4-BE49-F238E27FC236}">
                  <a16:creationId xmlns:a16="http://schemas.microsoft.com/office/drawing/2014/main" id="{9D179F55-5CA8-4577-8C75-84A18CFB9DDD}"/>
                </a:ext>
              </a:extLst>
            </p:cNvPr>
            <p:cNvCxnSpPr/>
            <p:nvPr/>
          </p:nvCxnSpPr>
          <p:spPr>
            <a:xfrm rot="5400000">
              <a:off x="3181426" y="2238721"/>
              <a:ext cx="457200" cy="1588"/>
            </a:xfrm>
            <a:prstGeom prst="straightConnector1">
              <a:avLst/>
            </a:prstGeom>
            <a:ln w="38100">
              <a:headEnd type="arrow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5F33E8A0-1EA9-43A4-BF0C-0B5C22232860}"/>
                </a:ext>
              </a:extLst>
            </p:cNvPr>
            <p:cNvCxnSpPr/>
            <p:nvPr/>
          </p:nvCxnSpPr>
          <p:spPr>
            <a:xfrm rot="5400000">
              <a:off x="5504024" y="2248957"/>
              <a:ext cx="457201" cy="1588"/>
            </a:xfrm>
            <a:prstGeom prst="straightConnector1">
              <a:avLst/>
            </a:prstGeom>
            <a:ln w="38100">
              <a:headEnd type="arrow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E57DEF10-88FA-4079-A9C4-35760252BCA8}"/>
                </a:ext>
              </a:extLst>
            </p:cNvPr>
            <p:cNvCxnSpPr/>
            <p:nvPr/>
          </p:nvCxnSpPr>
          <p:spPr>
            <a:xfrm rot="5400000">
              <a:off x="3931522" y="2248610"/>
              <a:ext cx="457201" cy="1588"/>
            </a:xfrm>
            <a:prstGeom prst="straightConnector1">
              <a:avLst/>
            </a:prstGeom>
            <a:ln w="38100">
              <a:headEnd type="arrow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807995" y="399163"/>
            <a:ext cx="3902550" cy="1143000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u="sng" kern="0" dirty="0">
                <a:latin typeface="+mj-lt"/>
                <a:ea typeface="+mj-ea"/>
                <a:cs typeface="+mj-cs"/>
              </a:rPr>
              <a:t>Funding</a:t>
            </a:r>
          </a:p>
        </p:txBody>
      </p:sp>
      <p:pic>
        <p:nvPicPr>
          <p:cNvPr id="6146" name="Picture 2" descr="http://www.usubc.org/images/members/crdf_logo_larg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719" y="883075"/>
            <a:ext cx="2990567" cy="1188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6" name="Picture 12" descr="https://webapp2.wright.edu/web1/newsroom/files/2013/10/WSU-NR-biplanelogo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58" b="12367"/>
          <a:stretch/>
        </p:blipFill>
        <p:spPr bwMode="auto">
          <a:xfrm>
            <a:off x="994719" y="2015531"/>
            <a:ext cx="2286000" cy="13612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8" name="Picture 14" descr="http://www.miami.edu/EE/images/uploads/studyabroad/newsphotos/umiami_prime_300_5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570" y="3376740"/>
            <a:ext cx="2614863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DE93162D-C370-4DB9-BEE3-5632931F632E}"/>
              </a:ext>
            </a:extLst>
          </p:cNvPr>
          <p:cNvSpPr txBox="1">
            <a:spLocks noChangeArrowheads="1"/>
          </p:cNvSpPr>
          <p:nvPr/>
        </p:nvSpPr>
        <p:spPr>
          <a:xfrm>
            <a:off x="4897269" y="560734"/>
            <a:ext cx="4567568" cy="1143000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u="sng" kern="0" dirty="0">
                <a:latin typeface="+mj-lt"/>
                <a:ea typeface="+mj-ea"/>
                <a:cs typeface="+mj-cs"/>
              </a:rPr>
              <a:t>Abstract Translation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400" kern="0" dirty="0" err="1">
                <a:ea typeface="+mj-ea"/>
                <a:cs typeface="+mj-cs"/>
              </a:rPr>
              <a:t>Rhayza</a:t>
            </a:r>
            <a:r>
              <a:rPr lang="en-US" sz="2400" kern="0" dirty="0">
                <a:ea typeface="+mj-ea"/>
                <a:cs typeface="+mj-cs"/>
              </a:rPr>
              <a:t> Valeria Cortés </a:t>
            </a:r>
            <a:r>
              <a:rPr lang="en-US" sz="2400" kern="0" dirty="0" err="1">
                <a:ea typeface="+mj-ea"/>
                <a:cs typeface="+mj-cs"/>
              </a:rPr>
              <a:t>Romay</a:t>
            </a:r>
            <a:endParaRPr lang="en-US" sz="2400" kern="0" dirty="0">
              <a:ea typeface="+mj-ea"/>
              <a:cs typeface="+mj-cs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1BCD3F6F-D2C8-4136-BC8B-D49BECEC7A76}"/>
              </a:ext>
            </a:extLst>
          </p:cNvPr>
          <p:cNvSpPr txBox="1">
            <a:spLocks noChangeArrowheads="1"/>
          </p:cNvSpPr>
          <p:nvPr/>
        </p:nvSpPr>
        <p:spPr>
          <a:xfrm>
            <a:off x="4939746" y="2054171"/>
            <a:ext cx="6754894" cy="1561019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u="sng" kern="0" dirty="0">
                <a:latin typeface="+mj-lt"/>
                <a:ea typeface="+mj-ea"/>
                <a:cs typeface="+mj-cs"/>
              </a:rPr>
              <a:t>Applying Scientific Knowledge (ASK) Program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400" kern="0" dirty="0">
                <a:ea typeface="+mj-ea"/>
                <a:cs typeface="+mj-cs"/>
              </a:rPr>
              <a:t>Kevin </a:t>
            </a:r>
            <a:r>
              <a:rPr lang="en-US" sz="2400" kern="0" dirty="0" err="1">
                <a:ea typeface="+mj-ea"/>
                <a:cs typeface="+mj-cs"/>
              </a:rPr>
              <a:t>Chitsaz</a:t>
            </a:r>
            <a:r>
              <a:rPr lang="en-US" sz="2400" kern="0" dirty="0">
                <a:ea typeface="+mj-ea"/>
                <a:cs typeface="+mj-cs"/>
              </a:rPr>
              <a:t>, WSU Undergraduate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119B3327-7BAE-4250-A309-E551F9F0A6AA}"/>
              </a:ext>
            </a:extLst>
          </p:cNvPr>
          <p:cNvSpPr txBox="1">
            <a:spLocks noChangeArrowheads="1"/>
          </p:cNvSpPr>
          <p:nvPr/>
        </p:nvSpPr>
        <p:spPr>
          <a:xfrm>
            <a:off x="4939746" y="3429000"/>
            <a:ext cx="5760175" cy="1561019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u="sng" kern="0" dirty="0">
                <a:latin typeface="+mj-lt"/>
                <a:ea typeface="+mj-ea"/>
                <a:cs typeface="+mj-cs"/>
              </a:rPr>
              <a:t>Samples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400" kern="0" dirty="0">
                <a:ea typeface="+mj-ea"/>
                <a:cs typeface="+mj-cs"/>
              </a:rPr>
              <a:t>University of Washington, Burke Museum</a:t>
            </a:r>
          </a:p>
        </p:txBody>
      </p:sp>
    </p:spTree>
    <p:extLst>
      <p:ext uri="{BB962C8B-B14F-4D97-AF65-F5344CB8AC3E}">
        <p14:creationId xmlns:p14="http://schemas.microsoft.com/office/powerpoint/2010/main" val="37516591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46C7E8BB-6BF7-48F8-96C4-B66AF25F41EB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6096000" y="890680"/>
          <a:ext cx="4013100" cy="35947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E1D2BFAA-27AE-4EE7-9E71-D6E834F48FA0}"/>
              </a:ext>
            </a:extLst>
          </p:cNvPr>
          <p:cNvSpPr txBox="1"/>
          <p:nvPr/>
        </p:nvSpPr>
        <p:spPr>
          <a:xfrm>
            <a:off x="5875656" y="633159"/>
            <a:ext cx="39103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/>
              <a:t>A. c. </a:t>
            </a:r>
            <a:r>
              <a:rPr lang="en-US" sz="2000" i="1" dirty="0" err="1"/>
              <a:t>crecca</a:t>
            </a:r>
            <a:r>
              <a:rPr lang="en-US" sz="2000" i="1" dirty="0"/>
              <a:t> </a:t>
            </a:r>
            <a:r>
              <a:rPr lang="en-US" sz="2000" dirty="0"/>
              <a:t>versus A. c. </a:t>
            </a:r>
            <a:r>
              <a:rPr lang="en-US" sz="2000" i="1" dirty="0" err="1"/>
              <a:t>carolinensis</a:t>
            </a:r>
            <a:endParaRPr lang="en-US" sz="2000" i="1" dirty="0"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1D095F86-0363-46BB-BD9C-9572833D5D36}"/>
              </a:ext>
            </a:extLst>
          </p:cNvPr>
          <p:cNvSpPr txBox="1">
            <a:spLocks/>
          </p:cNvSpPr>
          <p:nvPr/>
        </p:nvSpPr>
        <p:spPr>
          <a:xfrm>
            <a:off x="6247078" y="4600339"/>
            <a:ext cx="1264778" cy="40011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400" b="1" dirty="0">
                <a:latin typeface="+mn-lt"/>
              </a:rPr>
              <a:t>Results:</a:t>
            </a:r>
            <a:endParaRPr lang="en-US" sz="2400" dirty="0">
              <a:latin typeface="+mn-lt"/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9D55A56-8D02-4814-B986-7F3E93E44382}"/>
              </a:ext>
            </a:extLst>
          </p:cNvPr>
          <p:cNvSpPr txBox="1">
            <a:spLocks/>
          </p:cNvSpPr>
          <p:nvPr/>
        </p:nvSpPr>
        <p:spPr>
          <a:xfrm>
            <a:off x="7475593" y="4506098"/>
            <a:ext cx="3548423" cy="98870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91% of SNPs with </a:t>
            </a:r>
            <a:r>
              <a:rPr lang="en-US" sz="2000" dirty="0" err="1">
                <a:latin typeface="+mn-lt"/>
              </a:rPr>
              <a:t>F</a:t>
            </a:r>
            <a:r>
              <a:rPr lang="en-US" sz="2000" cap="small" baseline="-25000" dirty="0" err="1">
                <a:latin typeface="+mn-lt"/>
              </a:rPr>
              <a:t>st</a:t>
            </a:r>
            <a:r>
              <a:rPr lang="en-US" sz="2000" dirty="0">
                <a:latin typeface="+mn-lt"/>
              </a:rPr>
              <a:t> &lt; 0.05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0.4% of SNPs with </a:t>
            </a:r>
            <a:r>
              <a:rPr lang="en-US" sz="2000" dirty="0" err="1">
                <a:latin typeface="+mn-lt"/>
              </a:rPr>
              <a:t>F</a:t>
            </a:r>
            <a:r>
              <a:rPr lang="en-US" sz="2000" cap="small" baseline="-25000" dirty="0" err="1">
                <a:latin typeface="+mn-lt"/>
              </a:rPr>
              <a:t>st</a:t>
            </a:r>
            <a:r>
              <a:rPr lang="en-US" sz="2000" dirty="0">
                <a:latin typeface="+mn-lt"/>
              </a:rPr>
              <a:t> &gt; 0.5 </a:t>
            </a:r>
            <a:endParaRPr lang="en-US" sz="1200" dirty="0">
              <a:latin typeface="+mn-lt"/>
            </a:endParaRP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D79FA412-8C3A-4797-932C-7EB60696E381}"/>
              </a:ext>
            </a:extLst>
          </p:cNvPr>
          <p:cNvSpPr txBox="1">
            <a:spLocks/>
          </p:cNvSpPr>
          <p:nvPr/>
        </p:nvSpPr>
        <p:spPr>
          <a:xfrm>
            <a:off x="5875656" y="5576339"/>
            <a:ext cx="4331247" cy="40011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400" b="1" dirty="0">
                <a:latin typeface="+mn-lt"/>
              </a:rPr>
              <a:t>Conclusion:</a:t>
            </a:r>
            <a:endParaRPr lang="en-US" sz="2400" dirty="0">
              <a:latin typeface="+mn-lt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6CFFCB80-E89E-46E6-838F-A04EF95AFDB1}"/>
              </a:ext>
            </a:extLst>
          </p:cNvPr>
          <p:cNvSpPr txBox="1">
            <a:spLocks/>
          </p:cNvSpPr>
          <p:nvPr/>
        </p:nvSpPr>
        <p:spPr>
          <a:xfrm>
            <a:off x="7484231" y="5667287"/>
            <a:ext cx="3548423" cy="60241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400" dirty="0">
                <a:latin typeface="+mn-lt"/>
              </a:rPr>
              <a:t>Consistent with a model of divergence with gene flow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12F3E44F-145C-43FE-8C6B-E191FC21DA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68" r="50238" b="13223"/>
          <a:stretch/>
        </p:blipFill>
        <p:spPr bwMode="auto">
          <a:xfrm>
            <a:off x="979538" y="699052"/>
            <a:ext cx="2657458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0B829A23-F876-40F3-9237-D9782BFEBA4D}"/>
              </a:ext>
            </a:extLst>
          </p:cNvPr>
          <p:cNvGrpSpPr/>
          <p:nvPr/>
        </p:nvGrpSpPr>
        <p:grpSpPr>
          <a:xfrm>
            <a:off x="1045796" y="3375182"/>
            <a:ext cx="4234877" cy="3063792"/>
            <a:chOff x="1895953" y="3728020"/>
            <a:chExt cx="4234877" cy="3063792"/>
          </a:xfrm>
        </p:grpSpPr>
        <p:pic>
          <p:nvPicPr>
            <p:cNvPr id="14" name="Picture 2">
              <a:extLst>
                <a:ext uri="{FF2B5EF4-FFF2-40B4-BE49-F238E27FC236}">
                  <a16:creationId xmlns:a16="http://schemas.microsoft.com/office/drawing/2014/main" id="{A92A09DE-EA2C-4970-BB59-6CA6E91D63F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361" t="-2209" r="4696" b="10545"/>
            <a:stretch/>
          </p:blipFill>
          <p:spPr bwMode="auto">
            <a:xfrm>
              <a:off x="1909205" y="3728020"/>
              <a:ext cx="2512711" cy="2743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2F407E7-8070-49A5-8E16-3C8C9AE97B82}"/>
                </a:ext>
              </a:extLst>
            </p:cNvPr>
            <p:cNvSpPr txBox="1"/>
            <p:nvPr/>
          </p:nvSpPr>
          <p:spPr>
            <a:xfrm>
              <a:off x="1895953" y="6453258"/>
              <a:ext cx="4234877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dirty="0" err="1"/>
                <a:t>Feder</a:t>
              </a:r>
              <a:r>
                <a:rPr lang="en-US" sz="1600" dirty="0"/>
                <a:t> et al. 2012. </a:t>
              </a:r>
              <a:r>
                <a:rPr lang="en-US" sz="1600" i="1" dirty="0"/>
                <a:t>Trends in Genetics </a:t>
              </a:r>
              <a:r>
                <a:rPr lang="en-US" sz="1600" dirty="0"/>
                <a:t>28:342-350.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59FBD3A-11F8-4023-9A09-FED62ED20A8D}"/>
              </a:ext>
            </a:extLst>
          </p:cNvPr>
          <p:cNvSpPr txBox="1"/>
          <p:nvPr/>
        </p:nvSpPr>
        <p:spPr>
          <a:xfrm>
            <a:off x="662609" y="224135"/>
            <a:ext cx="2179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/>
              <a:t>F</a:t>
            </a:r>
            <a:r>
              <a:rPr lang="en-US" sz="2400" cap="small" baseline="-25000" dirty="0" err="1"/>
              <a:t>st</a:t>
            </a:r>
            <a:r>
              <a:rPr lang="en-US" sz="2400" dirty="0"/>
              <a:t> distributions</a:t>
            </a:r>
          </a:p>
        </p:txBody>
      </p:sp>
    </p:spTree>
    <p:extLst>
      <p:ext uri="{BB962C8B-B14F-4D97-AF65-F5344CB8AC3E}">
        <p14:creationId xmlns:p14="http://schemas.microsoft.com/office/powerpoint/2010/main" val="3626916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P spid="9" grpId="0"/>
      <p:bldP spid="18" grpId="0" build="p"/>
      <p:bldP spid="19" grpId="0" uiExpand="1" build="p"/>
      <p:bldP spid="20" grpId="0" build="p"/>
      <p:bldP spid="2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4" descr="http://www.juzaphoto.com/shared_files/photos2/004228-anas_crecca-green-winged_teal-alzavola.jpg"/>
          <p:cNvPicPr>
            <a:picLocks noChangeAspect="1" noChangeArrowheads="1"/>
          </p:cNvPicPr>
          <p:nvPr/>
        </p:nvPicPr>
        <p:blipFill rotWithShape="1">
          <a:blip r:embed="rId2" cstate="print"/>
          <a:srcRect l="12308" r="-1" b="22673"/>
          <a:stretch/>
        </p:blipFill>
        <p:spPr bwMode="auto">
          <a:xfrm>
            <a:off x="8300787" y="2719270"/>
            <a:ext cx="2768702" cy="16276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566338" y="413811"/>
            <a:ext cx="9503151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3200" dirty="0"/>
              <a:t>Green-winged Teal/Common Teal (</a:t>
            </a:r>
            <a:r>
              <a:rPr lang="en-US" sz="3200" i="1" dirty="0"/>
              <a:t>Anas </a:t>
            </a:r>
            <a:r>
              <a:rPr lang="en-US" sz="3200" i="1" dirty="0" err="1"/>
              <a:t>crecca</a:t>
            </a:r>
            <a:r>
              <a:rPr lang="en-US" sz="3200" i="1" dirty="0"/>
              <a:t> </a:t>
            </a:r>
            <a:r>
              <a:rPr lang="en-US" sz="3200" dirty="0"/>
              <a:t>complex)</a:t>
            </a:r>
          </a:p>
          <a:p>
            <a:pPr algn="ctr"/>
            <a:r>
              <a:rPr lang="es-ES" sz="3200" dirty="0">
                <a:solidFill>
                  <a:srgbClr val="0070C0"/>
                </a:solidFill>
              </a:rPr>
              <a:t>El complejo de la Cerceta Común (</a:t>
            </a:r>
            <a:r>
              <a:rPr lang="es-ES" sz="3200" i="1" dirty="0" err="1">
                <a:solidFill>
                  <a:srgbClr val="0070C0"/>
                </a:solidFill>
              </a:rPr>
              <a:t>Anas</a:t>
            </a:r>
            <a:r>
              <a:rPr lang="es-ES" sz="3200" i="1" dirty="0">
                <a:solidFill>
                  <a:srgbClr val="0070C0"/>
                </a:solidFill>
              </a:rPr>
              <a:t> </a:t>
            </a:r>
            <a:r>
              <a:rPr lang="es-ES" sz="3200" i="1" dirty="0" err="1">
                <a:solidFill>
                  <a:srgbClr val="0070C0"/>
                </a:solidFill>
              </a:rPr>
              <a:t>crecca</a:t>
            </a:r>
            <a:r>
              <a:rPr lang="es-ES" sz="3200" dirty="0">
                <a:solidFill>
                  <a:srgbClr val="0070C0"/>
                </a:solidFill>
              </a:rPr>
              <a:t>)</a:t>
            </a:r>
            <a:endParaRPr lang="en-US" sz="3200" dirty="0"/>
          </a:p>
        </p:txBody>
      </p:sp>
      <p:sp>
        <p:nvSpPr>
          <p:cNvPr id="7" name="TextBox 6"/>
          <p:cNvSpPr txBox="1"/>
          <p:nvPr/>
        </p:nvSpPr>
        <p:spPr>
          <a:xfrm>
            <a:off x="3502786" y="1432037"/>
            <a:ext cx="56003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AOS: subspecies/</a:t>
            </a:r>
            <a:r>
              <a:rPr lang="en-US" sz="2000" dirty="0" err="1">
                <a:solidFill>
                  <a:srgbClr val="0070C0"/>
                </a:solidFill>
              </a:rPr>
              <a:t>subespecies</a:t>
            </a:r>
            <a:r>
              <a:rPr lang="en-US" sz="2000" dirty="0"/>
              <a:t>; IOC: species/</a:t>
            </a:r>
            <a:r>
              <a:rPr lang="en-US" sz="2000" dirty="0" err="1">
                <a:solidFill>
                  <a:srgbClr val="0070C0"/>
                </a:solidFill>
              </a:rPr>
              <a:t>especies</a:t>
            </a:r>
            <a:endParaRPr lang="en-US" sz="2000" dirty="0">
              <a:solidFill>
                <a:srgbClr val="0070C0"/>
              </a:solidFill>
            </a:endParaRPr>
          </a:p>
          <a:p>
            <a:endParaRPr lang="en-US" sz="2000" dirty="0"/>
          </a:p>
        </p:txBody>
      </p:sp>
      <p:pic>
        <p:nvPicPr>
          <p:cNvPr id="13" name="Picture 12" descr="range.tif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293537" y="2793286"/>
            <a:ext cx="3566160" cy="356616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4" name="TextBox 13"/>
          <p:cNvSpPr txBox="1"/>
          <p:nvPr/>
        </p:nvSpPr>
        <p:spPr>
          <a:xfrm>
            <a:off x="1251977" y="4435262"/>
            <a:ext cx="22508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i="1" dirty="0"/>
              <a:t>A. c. </a:t>
            </a:r>
            <a:r>
              <a:rPr lang="en-US" sz="2400" i="1" dirty="0" err="1"/>
              <a:t>carolinensis</a:t>
            </a:r>
            <a:endParaRPr lang="en-US" sz="2400" i="1" dirty="0"/>
          </a:p>
        </p:txBody>
      </p:sp>
      <p:sp>
        <p:nvSpPr>
          <p:cNvPr id="15" name="TextBox 14"/>
          <p:cNvSpPr txBox="1"/>
          <p:nvPr/>
        </p:nvSpPr>
        <p:spPr>
          <a:xfrm>
            <a:off x="8942189" y="4347149"/>
            <a:ext cx="15764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i="1" dirty="0"/>
              <a:t>A. c. </a:t>
            </a:r>
            <a:r>
              <a:rPr lang="en-US" sz="2400" i="1" dirty="0" err="1"/>
              <a:t>crecca</a:t>
            </a:r>
            <a:endParaRPr lang="en-US" sz="2400" dirty="0"/>
          </a:p>
        </p:txBody>
      </p:sp>
      <p:grpSp>
        <p:nvGrpSpPr>
          <p:cNvPr id="9" name="Group 8"/>
          <p:cNvGrpSpPr/>
          <p:nvPr/>
        </p:nvGrpSpPr>
        <p:grpSpPr>
          <a:xfrm>
            <a:off x="5314697" y="2064331"/>
            <a:ext cx="1486497" cy="1592580"/>
            <a:chOff x="5352751" y="1652762"/>
            <a:chExt cx="1486497" cy="1592580"/>
          </a:xfrm>
        </p:grpSpPr>
        <p:sp>
          <p:nvSpPr>
            <p:cNvPr id="16" name="TextBox 15"/>
            <p:cNvSpPr txBox="1"/>
            <p:nvPr/>
          </p:nvSpPr>
          <p:spPr>
            <a:xfrm>
              <a:off x="5352751" y="1652762"/>
              <a:ext cx="1486497" cy="461665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i="1" dirty="0"/>
                <a:t>A. c. </a:t>
              </a:r>
              <a:r>
                <a:rPr lang="en-US" sz="2400" i="1" dirty="0" err="1"/>
                <a:t>nimia</a:t>
              </a:r>
              <a:endParaRPr lang="en-US" sz="2400" dirty="0"/>
            </a:p>
          </p:txBody>
        </p:sp>
        <p:sp>
          <p:nvSpPr>
            <p:cNvPr id="2" name="Oval 1"/>
            <p:cNvSpPr/>
            <p:nvPr/>
          </p:nvSpPr>
          <p:spPr>
            <a:xfrm>
              <a:off x="5829254" y="2997692"/>
              <a:ext cx="604370" cy="24765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aseline="-25000" dirty="0"/>
            </a:p>
          </p:txBody>
        </p:sp>
        <p:cxnSp>
          <p:nvCxnSpPr>
            <p:cNvPr id="8" name="Straight Arrow Connector 7"/>
            <p:cNvCxnSpPr>
              <a:stCxn id="16" idx="2"/>
            </p:cNvCxnSpPr>
            <p:nvPr/>
          </p:nvCxnSpPr>
          <p:spPr>
            <a:xfrm>
              <a:off x="6096000" y="2114427"/>
              <a:ext cx="18671" cy="825721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7" name="Picture 16" descr="http://www.birdzilla.com/images/waterfowl/green-winged-teal/1-Green-winged-Teal-m-1-tg.jpg">
            <a:extLst>
              <a:ext uri="{FF2B5EF4-FFF2-40B4-BE49-F238E27FC236}">
                <a16:creationId xmlns:a16="http://schemas.microsoft.com/office/drawing/2014/main" id="{B159FFB4-A1E2-4274-B86D-ABB890A7A8B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18" t="495" r="6959" b="1360"/>
          <a:stretch/>
        </p:blipFill>
        <p:spPr bwMode="auto">
          <a:xfrm>
            <a:off x="1047226" y="2761721"/>
            <a:ext cx="2752344" cy="162763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Identification of Greater Green-winged Teal">
            <a:extLst>
              <a:ext uri="{FF2B5EF4-FFF2-40B4-BE49-F238E27FC236}">
                <a16:creationId xmlns:a16="http://schemas.microsoft.com/office/drawing/2014/main" id="{398B634E-598F-40CC-A67D-4C7C4A13D4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4" t="554" r="2225" b="4613"/>
          <a:stretch/>
        </p:blipFill>
        <p:spPr bwMode="auto">
          <a:xfrm>
            <a:off x="1047226" y="4925063"/>
            <a:ext cx="2752344" cy="1531295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43A4DC-B9E8-4BCD-97E3-87209EB07EC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693" r="6472" b="9953"/>
          <a:stretch/>
        </p:blipFill>
        <p:spPr>
          <a:xfrm flipH="1">
            <a:off x="8298857" y="4828726"/>
            <a:ext cx="2770632" cy="162763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364458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47FD1414-0CB3-4770-81BC-E25E0A7F3F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619" y="1024108"/>
            <a:ext cx="11430000" cy="5559841"/>
          </a:xfrm>
          <a:prstGeom prst="rect">
            <a:avLst/>
          </a:prstGeom>
        </p:spPr>
      </p:pic>
      <p:sp>
        <p:nvSpPr>
          <p:cNvPr id="7" name="Arrow: Right 6">
            <a:extLst>
              <a:ext uri="{FF2B5EF4-FFF2-40B4-BE49-F238E27FC236}">
                <a16:creationId xmlns:a16="http://schemas.microsoft.com/office/drawing/2014/main" id="{23290B42-F1BA-4B47-9704-411858C6DA70}"/>
              </a:ext>
            </a:extLst>
          </p:cNvPr>
          <p:cNvSpPr/>
          <p:nvPr/>
        </p:nvSpPr>
        <p:spPr>
          <a:xfrm rot="8893859">
            <a:off x="856341" y="3347397"/>
            <a:ext cx="1161142" cy="188685"/>
          </a:xfrm>
          <a:prstGeom prst="rightArrow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81B718D9-8053-4104-9EEB-CF709B4AFF24}"/>
              </a:ext>
            </a:extLst>
          </p:cNvPr>
          <p:cNvSpPr/>
          <p:nvPr/>
        </p:nvSpPr>
        <p:spPr>
          <a:xfrm rot="12918087">
            <a:off x="819028" y="4461252"/>
            <a:ext cx="1161142" cy="188685"/>
          </a:xfrm>
          <a:prstGeom prst="rightArrow">
            <a:avLst/>
          </a:prstGeom>
          <a:solidFill>
            <a:srgbClr val="FF99CC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CBBFE748-18EE-4DAE-92C3-58BCD7DA8BED}"/>
              </a:ext>
            </a:extLst>
          </p:cNvPr>
          <p:cNvSpPr/>
          <p:nvPr/>
        </p:nvSpPr>
        <p:spPr>
          <a:xfrm rot="18828996">
            <a:off x="10293615" y="1763652"/>
            <a:ext cx="1161142" cy="188685"/>
          </a:xfrm>
          <a:prstGeom prst="rightArrow">
            <a:avLst/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row: Right 9">
            <a:extLst>
              <a:ext uri="{FF2B5EF4-FFF2-40B4-BE49-F238E27FC236}">
                <a16:creationId xmlns:a16="http://schemas.microsoft.com/office/drawing/2014/main" id="{B155C831-1DF9-4BC5-AB53-4CC80F4F7BA1}"/>
              </a:ext>
            </a:extLst>
          </p:cNvPr>
          <p:cNvSpPr/>
          <p:nvPr/>
        </p:nvSpPr>
        <p:spPr>
          <a:xfrm rot="2472871">
            <a:off x="10170356" y="4848097"/>
            <a:ext cx="1161142" cy="188685"/>
          </a:xfrm>
          <a:prstGeom prst="rightArrow">
            <a:avLst/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C038FAD-37AB-44A1-9C92-0572F4802CF2}"/>
              </a:ext>
            </a:extLst>
          </p:cNvPr>
          <p:cNvGrpSpPr/>
          <p:nvPr/>
        </p:nvGrpSpPr>
        <p:grpSpPr>
          <a:xfrm>
            <a:off x="5093523" y="1233641"/>
            <a:ext cx="2004953" cy="923330"/>
            <a:chOff x="3533536" y="1248229"/>
            <a:chExt cx="200495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F719E2B-73C8-4135-B9A5-588B89B964C0}"/>
                </a:ext>
              </a:extLst>
            </p:cNvPr>
            <p:cNvSpPr txBox="1"/>
            <p:nvPr/>
          </p:nvSpPr>
          <p:spPr>
            <a:xfrm>
              <a:off x="3871045" y="1248229"/>
              <a:ext cx="166744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Eurasia</a:t>
              </a:r>
            </a:p>
            <a:p>
              <a:r>
                <a:rPr lang="en-US" dirty="0"/>
                <a:t>Aleutian Islands</a:t>
              </a:r>
            </a:p>
            <a:p>
              <a:r>
                <a:rPr lang="en-US" dirty="0"/>
                <a:t>North America</a:t>
              </a: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AC6E82B-D859-4513-9562-DBA7AEA34B3C}"/>
                </a:ext>
              </a:extLst>
            </p:cNvPr>
            <p:cNvSpPr/>
            <p:nvPr/>
          </p:nvSpPr>
          <p:spPr>
            <a:xfrm>
              <a:off x="3629437" y="1318587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>
              <a:extLst>
                <a:ext uri="{FF2B5EF4-FFF2-40B4-BE49-F238E27FC236}">
                  <a16:creationId xmlns:a16="http://schemas.microsoft.com/office/drawing/2014/main" id="{B3EBED03-8238-4563-9F22-3E14588DAB4C}"/>
                </a:ext>
              </a:extLst>
            </p:cNvPr>
            <p:cNvSpPr/>
            <p:nvPr/>
          </p:nvSpPr>
          <p:spPr>
            <a:xfrm>
              <a:off x="3634032" y="1592779"/>
              <a:ext cx="228600" cy="228600"/>
            </a:xfrm>
            <a:prstGeom prst="triangle">
              <a:avLst/>
            </a:prstGeom>
            <a:solidFill>
              <a:srgbClr val="FF99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D35A28C-43AF-400F-9104-059D42E4D9EC}"/>
                </a:ext>
              </a:extLst>
            </p:cNvPr>
            <p:cNvSpPr/>
            <p:nvPr/>
          </p:nvSpPr>
          <p:spPr>
            <a:xfrm>
              <a:off x="3647748" y="1884225"/>
              <a:ext cx="201168" cy="20116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AF41689-63EC-4DDA-B2F0-F603F2C276E4}"/>
                </a:ext>
              </a:extLst>
            </p:cNvPr>
            <p:cNvSpPr/>
            <p:nvPr/>
          </p:nvSpPr>
          <p:spPr>
            <a:xfrm>
              <a:off x="3533536" y="1281998"/>
              <a:ext cx="2004953" cy="854665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1BFB738F-D8F6-4F36-9D87-A7D8244E01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624739"/>
              </p:ext>
            </p:extLst>
          </p:nvPr>
        </p:nvGraphicFramePr>
        <p:xfrm>
          <a:off x="4246418" y="2386334"/>
          <a:ext cx="3699164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59033">
                  <a:extLst>
                    <a:ext uri="{9D8B030D-6E8A-4147-A177-3AD203B41FA5}">
                      <a16:colId xmlns:a16="http://schemas.microsoft.com/office/drawing/2014/main" val="3421113075"/>
                    </a:ext>
                  </a:extLst>
                </a:gridCol>
                <a:gridCol w="1049867">
                  <a:extLst>
                    <a:ext uri="{9D8B030D-6E8A-4147-A177-3AD203B41FA5}">
                      <a16:colId xmlns:a16="http://schemas.microsoft.com/office/drawing/2014/main" val="558444729"/>
                    </a:ext>
                  </a:extLst>
                </a:gridCol>
                <a:gridCol w="990264">
                  <a:extLst>
                    <a:ext uri="{9D8B030D-6E8A-4147-A177-3AD203B41FA5}">
                      <a16:colId xmlns:a16="http://schemas.microsoft.com/office/drawing/2014/main" val="296945726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Group A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Group B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555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Eurasia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57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4872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Aleutians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53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8373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North America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84</a:t>
                      </a:r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68154"/>
                  </a:ext>
                </a:extLst>
              </a:tr>
            </a:tbl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5114180E-9CF0-4EDF-B000-FAEEE1362BD1}"/>
              </a:ext>
            </a:extLst>
          </p:cNvPr>
          <p:cNvSpPr txBox="1"/>
          <p:nvPr/>
        </p:nvSpPr>
        <p:spPr>
          <a:xfrm>
            <a:off x="3019051" y="6544472"/>
            <a:ext cx="8909301" cy="336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Peters et al. 2012. </a:t>
            </a:r>
            <a:r>
              <a:rPr lang="en-US" sz="1600" i="1" dirty="0"/>
              <a:t>Molecular Ecology </a:t>
            </a:r>
            <a:r>
              <a:rPr lang="en-US" sz="1600" dirty="0"/>
              <a:t>21:4563-4577; Winker et al. 2013. </a:t>
            </a:r>
            <a:r>
              <a:rPr lang="en-US" sz="1600" i="1" dirty="0"/>
              <a:t>Molecular Ecology </a:t>
            </a:r>
            <a:r>
              <a:rPr lang="en-US" sz="1600" dirty="0"/>
              <a:t>22:5922–5935.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EB186B-609A-4039-BEEB-5C4EE414A173}"/>
              </a:ext>
            </a:extLst>
          </p:cNvPr>
          <p:cNvSpPr txBox="1"/>
          <p:nvPr/>
        </p:nvSpPr>
        <p:spPr>
          <a:xfrm>
            <a:off x="377381" y="227554"/>
            <a:ext cx="11583489" cy="873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40"/>
              </a:lnSpc>
            </a:pPr>
            <a:r>
              <a:rPr lang="en-US" sz="3200" dirty="0"/>
              <a:t>Evidence of divergence with gene flow—mitochondrial DNA </a:t>
            </a:r>
          </a:p>
          <a:p>
            <a:pPr>
              <a:lnSpc>
                <a:spcPts val="3040"/>
              </a:lnSpc>
            </a:pPr>
            <a:r>
              <a:rPr lang="es-ES" sz="3200" i="1" dirty="0"/>
              <a:t>  </a:t>
            </a:r>
            <a:r>
              <a:rPr lang="es-ES" sz="2800" dirty="0">
                <a:solidFill>
                  <a:srgbClr val="0070C0"/>
                </a:solidFill>
              </a:rPr>
              <a:t>Evidencia de divergencia con el flujo de genes—ADN mitocondrial </a:t>
            </a:r>
            <a:endParaRPr lang="en-US" sz="3200" dirty="0">
              <a:solidFill>
                <a:srgbClr val="0070C0"/>
              </a:solidFill>
            </a:endParaRPr>
          </a:p>
        </p:txBody>
      </p:sp>
      <p:pic>
        <p:nvPicPr>
          <p:cNvPr id="17" name="Picture 16" descr="http://www.birdzilla.com/images/waterfowl/green-winged-teal/1-Green-winged-Teal-m-1-tg.jpg">
            <a:extLst>
              <a:ext uri="{FF2B5EF4-FFF2-40B4-BE49-F238E27FC236}">
                <a16:creationId xmlns:a16="http://schemas.microsoft.com/office/drawing/2014/main" id="{522CE59F-8F0F-41F9-948D-DA3F0D4962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23" r="6954" b="7344"/>
          <a:stretch/>
        </p:blipFill>
        <p:spPr bwMode="auto">
          <a:xfrm>
            <a:off x="1999312" y="1467123"/>
            <a:ext cx="1965422" cy="1097280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14" descr="http://www.juzaphoto.com/shared_files/photos2/004228-anas_crecca-green-winged_teal-alzavola.jpg">
            <a:extLst>
              <a:ext uri="{FF2B5EF4-FFF2-40B4-BE49-F238E27FC236}">
                <a16:creationId xmlns:a16="http://schemas.microsoft.com/office/drawing/2014/main" id="{DF0BEF57-2DA6-4850-B039-C64CD196AA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/>
          <a:srcRect l="16487" b="30062"/>
          <a:stretch/>
        </p:blipFill>
        <p:spPr bwMode="auto">
          <a:xfrm>
            <a:off x="8286611" y="1482357"/>
            <a:ext cx="1965422" cy="109728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677592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AF6A782-BB3A-4CBA-9934-0F8B08E983C8}"/>
              </a:ext>
            </a:extLst>
          </p:cNvPr>
          <p:cNvSpPr txBox="1"/>
          <p:nvPr/>
        </p:nvSpPr>
        <p:spPr>
          <a:xfrm>
            <a:off x="225735" y="185379"/>
            <a:ext cx="13278160" cy="918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200"/>
              </a:lnSpc>
            </a:pPr>
            <a:r>
              <a:rPr lang="en-US" sz="3200" dirty="0"/>
              <a:t>Evidence of divergence with gene flow—nuclear DNA </a:t>
            </a:r>
          </a:p>
          <a:p>
            <a:pPr>
              <a:lnSpc>
                <a:spcPts val="3200"/>
              </a:lnSpc>
            </a:pPr>
            <a:r>
              <a:rPr lang="es-ES" sz="3200" i="1" dirty="0"/>
              <a:t>  </a:t>
            </a:r>
            <a:r>
              <a:rPr lang="es-ES" sz="2800" dirty="0">
                <a:solidFill>
                  <a:srgbClr val="0070C0"/>
                </a:solidFill>
              </a:rPr>
              <a:t>Evidencia de divergencia con el flujo de genes—ADN nuclear</a:t>
            </a:r>
            <a:endParaRPr lang="en-US" sz="32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345C147-5C89-4B23-BC84-1E2D52929A97}"/>
              </a:ext>
            </a:extLst>
          </p:cNvPr>
          <p:cNvSpPr txBox="1"/>
          <p:nvPr/>
        </p:nvSpPr>
        <p:spPr>
          <a:xfrm>
            <a:off x="224079" y="1116912"/>
            <a:ext cx="7797703" cy="557075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300" dirty="0"/>
              <a:t>Mito-nuclear discord/</a:t>
            </a:r>
            <a:r>
              <a:rPr lang="es-ES" sz="2300" dirty="0">
                <a:solidFill>
                  <a:srgbClr val="0070C0"/>
                </a:solidFill>
              </a:rPr>
              <a:t>Discordia mito-nuclear ADN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s-ES" sz="2000" dirty="0"/>
              <a:t>High </a:t>
            </a:r>
            <a:r>
              <a:rPr lang="es-ES" sz="2000" dirty="0" err="1"/>
              <a:t>divergence</a:t>
            </a:r>
            <a:r>
              <a:rPr lang="es-ES" sz="2000" dirty="0"/>
              <a:t> in </a:t>
            </a:r>
            <a:r>
              <a:rPr lang="es-ES" sz="2000" dirty="0" err="1"/>
              <a:t>mitochondrial</a:t>
            </a:r>
            <a:r>
              <a:rPr lang="es-ES" sz="2000" dirty="0"/>
              <a:t> DNA</a:t>
            </a:r>
          </a:p>
          <a:p>
            <a:pPr lvl="2"/>
            <a:r>
              <a:rPr lang="es-ES" sz="2000" dirty="0">
                <a:solidFill>
                  <a:srgbClr val="0070C0"/>
                </a:solidFill>
              </a:rPr>
              <a:t>Alta divergencia en el ADN mitocondrial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Overall weak differentiation at 20 nuclear introns:  </a:t>
            </a:r>
            <a:r>
              <a:rPr lang="el-G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Φ</a:t>
            </a:r>
            <a:r>
              <a: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 </a:t>
            </a:r>
            <a:r>
              <a:rPr lang="en-US" sz="2000" dirty="0"/>
              <a:t>= 0.05</a:t>
            </a:r>
          </a:p>
          <a:p>
            <a:pPr lvl="2"/>
            <a:r>
              <a:rPr lang="es-ES" sz="2000" dirty="0">
                <a:solidFill>
                  <a:srgbClr val="0070C0"/>
                </a:solidFill>
              </a:rPr>
              <a:t>Diferenciación débil general en 20 intrones nucleares: </a:t>
            </a:r>
            <a:r>
              <a:rPr lang="el-GR" sz="20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Φ</a:t>
            </a:r>
            <a:r>
              <a:rPr lang="en-US" sz="2000" baseline="-250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 </a:t>
            </a:r>
            <a:r>
              <a:rPr lang="en-US" sz="2000" dirty="0">
                <a:solidFill>
                  <a:srgbClr val="0070C0"/>
                </a:solidFill>
              </a:rPr>
              <a:t>= 0.05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i="1" dirty="0"/>
              <a:t>A. c. </a:t>
            </a:r>
            <a:r>
              <a:rPr lang="en-US" sz="2000" i="1" dirty="0" err="1"/>
              <a:t>carolinensis</a:t>
            </a:r>
            <a:r>
              <a:rPr lang="en-US" sz="2000" i="1" dirty="0"/>
              <a:t> </a:t>
            </a:r>
            <a:r>
              <a:rPr lang="en-US" sz="2000" dirty="0"/>
              <a:t>and South America </a:t>
            </a:r>
            <a:r>
              <a:rPr lang="en-US" sz="2000" i="1" dirty="0"/>
              <a:t>A. </a:t>
            </a:r>
            <a:r>
              <a:rPr lang="en-US" sz="2000" i="1" dirty="0" err="1"/>
              <a:t>flavirostris</a:t>
            </a:r>
            <a:r>
              <a:rPr lang="en-US" sz="2000" i="1" dirty="0"/>
              <a:t> </a:t>
            </a:r>
            <a:r>
              <a:rPr lang="en-US" sz="2000" dirty="0"/>
              <a:t>are</a:t>
            </a:r>
            <a:r>
              <a:rPr lang="en-US" sz="2000" i="1" dirty="0"/>
              <a:t> </a:t>
            </a:r>
            <a:r>
              <a:rPr lang="en-US" sz="2000" dirty="0"/>
              <a:t>sister taxa at mitochondrial DNA.</a:t>
            </a:r>
          </a:p>
          <a:p>
            <a:pPr lvl="2"/>
            <a:r>
              <a:rPr lang="en-US" sz="2000" i="1" dirty="0">
                <a:solidFill>
                  <a:srgbClr val="0070C0"/>
                </a:solidFill>
              </a:rPr>
              <a:t>A. c. </a:t>
            </a:r>
            <a:r>
              <a:rPr lang="en-US" sz="2000" i="1" dirty="0" err="1">
                <a:solidFill>
                  <a:srgbClr val="0070C0"/>
                </a:solidFill>
              </a:rPr>
              <a:t>carolinensis</a:t>
            </a:r>
            <a:r>
              <a:rPr lang="en-US" sz="2000" i="1" dirty="0">
                <a:solidFill>
                  <a:srgbClr val="0070C0"/>
                </a:solidFill>
              </a:rPr>
              <a:t> </a:t>
            </a:r>
            <a:r>
              <a:rPr lang="en-US" sz="2000" dirty="0">
                <a:solidFill>
                  <a:srgbClr val="0070C0"/>
                </a:solidFill>
              </a:rPr>
              <a:t>y </a:t>
            </a:r>
            <a:r>
              <a:rPr lang="en-US" sz="2000" i="1" dirty="0">
                <a:solidFill>
                  <a:srgbClr val="0070C0"/>
                </a:solidFill>
              </a:rPr>
              <a:t>A. </a:t>
            </a:r>
            <a:r>
              <a:rPr lang="en-US" sz="2000" i="1" dirty="0" err="1">
                <a:solidFill>
                  <a:srgbClr val="0070C0"/>
                </a:solidFill>
              </a:rPr>
              <a:t>flavirostris</a:t>
            </a:r>
            <a:r>
              <a:rPr lang="en-US" sz="2000" dirty="0">
                <a:solidFill>
                  <a:srgbClr val="0070C0"/>
                </a:solidFill>
              </a:rPr>
              <a:t> de </a:t>
            </a:r>
            <a:r>
              <a:rPr lang="en-US" sz="2000" dirty="0" err="1">
                <a:solidFill>
                  <a:srgbClr val="0070C0"/>
                </a:solidFill>
              </a:rPr>
              <a:t>Sudamerica</a:t>
            </a:r>
            <a:r>
              <a:rPr lang="en-US" sz="2000" dirty="0">
                <a:solidFill>
                  <a:srgbClr val="0070C0"/>
                </a:solidFill>
              </a:rPr>
              <a:t> </a:t>
            </a:r>
            <a:r>
              <a:rPr lang="es-ES" sz="2000" dirty="0">
                <a:solidFill>
                  <a:srgbClr val="0070C0"/>
                </a:solidFill>
              </a:rPr>
              <a:t>son taxones hermanos en el ADN mitocondrial.</a:t>
            </a:r>
            <a:endParaRPr lang="en-US" sz="2000" dirty="0">
              <a:solidFill>
                <a:srgbClr val="0070C0"/>
              </a:solidFill>
            </a:endParaRP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i="1" dirty="0"/>
              <a:t>A. c. </a:t>
            </a:r>
            <a:r>
              <a:rPr lang="en-US" sz="2000" i="1" dirty="0" err="1"/>
              <a:t>carolinensis</a:t>
            </a:r>
            <a:r>
              <a:rPr lang="en-US" sz="2000" i="1" dirty="0"/>
              <a:t> </a:t>
            </a:r>
            <a:r>
              <a:rPr lang="en-US" sz="2000" dirty="0"/>
              <a:t>and </a:t>
            </a:r>
            <a:r>
              <a:rPr lang="en-US" sz="2000" i="1" dirty="0"/>
              <a:t>A. c. </a:t>
            </a:r>
            <a:r>
              <a:rPr lang="en-US" sz="2000" i="1" dirty="0" err="1"/>
              <a:t>crecca</a:t>
            </a:r>
            <a:r>
              <a:rPr lang="en-US" sz="2000" i="1" dirty="0"/>
              <a:t> </a:t>
            </a:r>
            <a:r>
              <a:rPr lang="en-US" sz="2000" dirty="0"/>
              <a:t>are sister taxa at nuclear DNA.</a:t>
            </a:r>
          </a:p>
          <a:p>
            <a:pPr lvl="2"/>
            <a:r>
              <a:rPr lang="en-US" sz="2000" i="1" dirty="0">
                <a:solidFill>
                  <a:srgbClr val="0070C0"/>
                </a:solidFill>
              </a:rPr>
              <a:t>A. c. </a:t>
            </a:r>
            <a:r>
              <a:rPr lang="en-US" sz="2000" i="1" dirty="0" err="1">
                <a:solidFill>
                  <a:srgbClr val="0070C0"/>
                </a:solidFill>
              </a:rPr>
              <a:t>carolinensis</a:t>
            </a:r>
            <a:r>
              <a:rPr lang="en-US" sz="2000" i="1" dirty="0">
                <a:solidFill>
                  <a:srgbClr val="0070C0"/>
                </a:solidFill>
              </a:rPr>
              <a:t> </a:t>
            </a:r>
            <a:r>
              <a:rPr lang="en-US" sz="2000" dirty="0">
                <a:solidFill>
                  <a:srgbClr val="0070C0"/>
                </a:solidFill>
              </a:rPr>
              <a:t>y </a:t>
            </a:r>
            <a:r>
              <a:rPr lang="en-US" sz="2000" i="1" dirty="0">
                <a:solidFill>
                  <a:srgbClr val="0070C0"/>
                </a:solidFill>
              </a:rPr>
              <a:t>A. c. </a:t>
            </a:r>
            <a:r>
              <a:rPr lang="en-US" sz="2000" i="1" dirty="0" err="1">
                <a:solidFill>
                  <a:srgbClr val="0070C0"/>
                </a:solidFill>
              </a:rPr>
              <a:t>crecca</a:t>
            </a:r>
            <a:r>
              <a:rPr lang="en-US" sz="2000" dirty="0">
                <a:solidFill>
                  <a:srgbClr val="0070C0"/>
                </a:solidFill>
              </a:rPr>
              <a:t> </a:t>
            </a:r>
            <a:r>
              <a:rPr lang="es-ES" sz="2000" dirty="0">
                <a:solidFill>
                  <a:srgbClr val="0070C0"/>
                </a:solidFill>
              </a:rPr>
              <a:t>son taxones hermanos en el ADN </a:t>
            </a:r>
            <a:r>
              <a:rPr lang="en-US" sz="2000" dirty="0">
                <a:solidFill>
                  <a:srgbClr val="0070C0"/>
                </a:solidFill>
              </a:rPr>
              <a:t>nuclear.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300" dirty="0"/>
              <a:t>Heterogeneity in nuclear DNA—Relatively high differentiation at some loci: </a:t>
            </a:r>
            <a:r>
              <a:rPr lang="el-GR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Φ</a:t>
            </a:r>
            <a:r>
              <a:rPr lang="en-US" sz="23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 </a:t>
            </a:r>
            <a:r>
              <a:rPr lang="en-US" sz="2300" dirty="0"/>
              <a:t>= 0.35 &amp; 0.37 </a:t>
            </a:r>
          </a:p>
          <a:p>
            <a:pPr lvl="1"/>
            <a:r>
              <a:rPr lang="es-ES" sz="2200" dirty="0">
                <a:solidFill>
                  <a:srgbClr val="0070C0"/>
                </a:solidFill>
              </a:rPr>
              <a:t>Heterogeneidad en el ADN nuclear—Diferenciación relativamente alta en algunos loci: </a:t>
            </a:r>
            <a:r>
              <a:rPr lang="es-ES" sz="22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l-GR" sz="22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Φ</a:t>
            </a:r>
            <a:r>
              <a:rPr lang="en-US" sz="2200" baseline="-250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 </a:t>
            </a:r>
            <a:r>
              <a:rPr lang="en-US" sz="2200" dirty="0">
                <a:solidFill>
                  <a:srgbClr val="0070C0"/>
                </a:solidFill>
              </a:rPr>
              <a:t>= 0.35 &amp; 0.37</a:t>
            </a:r>
          </a:p>
          <a:p>
            <a:pPr lvl="2"/>
            <a:endParaRPr lang="en-US" sz="2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38E905B-E7CC-454E-B5D3-F5665D838B34}"/>
              </a:ext>
            </a:extLst>
          </p:cNvPr>
          <p:cNvSpPr/>
          <p:nvPr/>
        </p:nvSpPr>
        <p:spPr>
          <a:xfrm>
            <a:off x="490353" y="6269058"/>
            <a:ext cx="449276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Peters et al. 2014. </a:t>
            </a:r>
            <a:r>
              <a:rPr lang="en-US" sz="1600" i="1" dirty="0"/>
              <a:t>Molecular Ecology </a:t>
            </a:r>
            <a:r>
              <a:rPr lang="en-US" sz="1600" dirty="0"/>
              <a:t>23:2961–2974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4B15F15-37E3-4062-8D74-81231B409193}"/>
              </a:ext>
            </a:extLst>
          </p:cNvPr>
          <p:cNvSpPr/>
          <p:nvPr/>
        </p:nvSpPr>
        <p:spPr>
          <a:xfrm>
            <a:off x="8128906" y="6168099"/>
            <a:ext cx="383901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cs typeface="Arial" panose="020B0604020202020204" pitchFamily="34" charset="0"/>
              </a:rPr>
              <a:t>Spaulding et al. 2021. </a:t>
            </a:r>
            <a:r>
              <a:rPr lang="en-US" sz="1600" dirty="0" err="1">
                <a:cs typeface="Arial" panose="020B0604020202020204" pitchFamily="34" charset="0"/>
              </a:rPr>
              <a:t>bioRxiv</a:t>
            </a:r>
            <a:r>
              <a:rPr lang="en-US" sz="1600" dirty="0">
                <a:cs typeface="Arial" panose="020B0604020202020204" pitchFamily="34" charset="0"/>
              </a:rPr>
              <a:t>, </a:t>
            </a:r>
            <a:r>
              <a:rPr lang="pt-BR" sz="1600" dirty="0">
                <a:cs typeface="Arial" panose="020B0604020202020204" pitchFamily="34" charset="0"/>
              </a:rPr>
              <a:t>doi: https://doi.org/10.1101/2021.09.10.459850 </a:t>
            </a:r>
            <a:endParaRPr lang="en-US" sz="1600" dirty="0">
              <a:cs typeface="Arial" panose="020B06040202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B34317-B7A3-4E17-8CCF-4C7C8AB150A0}"/>
              </a:ext>
            </a:extLst>
          </p:cNvPr>
          <p:cNvGrpSpPr>
            <a:grpSpLocks noChangeAspect="1"/>
          </p:cNvGrpSpPr>
          <p:nvPr/>
        </p:nvGrpSpPr>
        <p:grpSpPr>
          <a:xfrm>
            <a:off x="7845327" y="1187350"/>
            <a:ext cx="4122594" cy="4943437"/>
            <a:chOff x="7175341" y="926158"/>
            <a:chExt cx="4633883" cy="5556530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BB56CBD-2B72-4B8F-AE5A-1DE847E33F5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rcRect l="47504" t="20592" r="20455" b="14004"/>
            <a:stretch/>
          </p:blipFill>
          <p:spPr>
            <a:xfrm>
              <a:off x="7316046" y="1340508"/>
              <a:ext cx="4480560" cy="5142180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2F7A515-76F0-4930-BCB5-D301AA4CD72A}"/>
                </a:ext>
              </a:extLst>
            </p:cNvPr>
            <p:cNvSpPr/>
            <p:nvPr/>
          </p:nvSpPr>
          <p:spPr>
            <a:xfrm>
              <a:off x="7175341" y="926158"/>
              <a:ext cx="286944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dirty="0" err="1"/>
                <a:t>Ultraconserved</a:t>
              </a:r>
              <a:r>
                <a:rPr lang="en-US" sz="2000" dirty="0"/>
                <a:t> Elements:</a:t>
              </a:r>
            </a:p>
          </p:txBody>
        </p:sp>
        <p:pic>
          <p:nvPicPr>
            <p:cNvPr id="8" name="Picture 14" descr="http://www.juzaphoto.com/shared_files/photos2/004228-anas_crecca-green-winged_teal-alzavola.jpg">
              <a:extLst>
                <a:ext uri="{FF2B5EF4-FFF2-40B4-BE49-F238E27FC236}">
                  <a16:creationId xmlns:a16="http://schemas.microsoft.com/office/drawing/2014/main" id="{64BB80E0-3198-4C96-9CDF-42640BA245D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/>
            <a:srcRect l="12308" r="-1" b="23461"/>
            <a:stretch/>
          </p:blipFill>
          <p:spPr bwMode="auto">
            <a:xfrm>
              <a:off x="10810225" y="1586476"/>
              <a:ext cx="998998" cy="581286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</p:spPr>
        </p:pic>
        <p:pic>
          <p:nvPicPr>
            <p:cNvPr id="9" name="Picture 16" descr="http://farm1.static.flickr.com/242/448804133_b8ef1052d1.jpg?v=0">
              <a:extLst>
                <a:ext uri="{FF2B5EF4-FFF2-40B4-BE49-F238E27FC236}">
                  <a16:creationId xmlns:a16="http://schemas.microsoft.com/office/drawing/2014/main" id="{4D988397-39CF-4A23-ACE9-ADD6CA8A567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/>
            <a:srcRect l="8221" t="6714" r="5473" b="19854"/>
            <a:stretch/>
          </p:blipFill>
          <p:spPr bwMode="auto">
            <a:xfrm flipH="1">
              <a:off x="10810225" y="2300899"/>
              <a:ext cx="998998" cy="560977"/>
            </a:xfrm>
            <a:prstGeom prst="rect">
              <a:avLst/>
            </a:prstGeom>
            <a:noFill/>
            <a:ln w="38100">
              <a:solidFill>
                <a:srgbClr val="FFC000"/>
              </a:solidFill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62B0781-AC0A-4562-9355-E57D484FB9A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808" t="44388" r="42304" b="21206"/>
            <a:stretch/>
          </p:blipFill>
          <p:spPr>
            <a:xfrm flipH="1">
              <a:off x="10810225" y="2995014"/>
              <a:ext cx="998999" cy="560400"/>
            </a:xfrm>
            <a:prstGeom prst="rect">
              <a:avLst/>
            </a:prstGeom>
            <a:ln w="38100">
              <a:solidFill>
                <a:srgbClr val="FF0000"/>
              </a:solidFill>
            </a:ln>
          </p:spPr>
        </p:pic>
        <p:pic>
          <p:nvPicPr>
            <p:cNvPr id="11" name="Picture 14" descr="http://www.juzaphoto.com/shared_files/photos2/004228-anas_crecca-green-winged_teal-alzavola.jpg">
              <a:extLst>
                <a:ext uri="{FF2B5EF4-FFF2-40B4-BE49-F238E27FC236}">
                  <a16:creationId xmlns:a16="http://schemas.microsoft.com/office/drawing/2014/main" id="{D8CBC2B3-39B6-426C-AFE4-D5022B57BA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/>
            <a:srcRect l="12308" r="-1" b="23461"/>
            <a:stretch/>
          </p:blipFill>
          <p:spPr bwMode="auto">
            <a:xfrm>
              <a:off x="10711245" y="4882981"/>
              <a:ext cx="998999" cy="581286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</p:spPr>
        </p:pic>
        <p:pic>
          <p:nvPicPr>
            <p:cNvPr id="12" name="Picture 16" descr="http://farm1.static.flickr.com/242/448804133_b8ef1052d1.jpg?v=0">
              <a:extLst>
                <a:ext uri="{FF2B5EF4-FFF2-40B4-BE49-F238E27FC236}">
                  <a16:creationId xmlns:a16="http://schemas.microsoft.com/office/drawing/2014/main" id="{B8F67275-2D81-4F5A-8754-AC868FA31DF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/>
            <a:srcRect l="8221" t="6714" r="5473" b="19854"/>
            <a:stretch/>
          </p:blipFill>
          <p:spPr bwMode="auto">
            <a:xfrm flipH="1">
              <a:off x="10711245" y="4114777"/>
              <a:ext cx="998999" cy="560977"/>
            </a:xfrm>
            <a:prstGeom prst="rect">
              <a:avLst/>
            </a:prstGeom>
            <a:noFill/>
            <a:ln w="38100">
              <a:solidFill>
                <a:srgbClr val="FFC000"/>
              </a:solidFill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4BCFF46-5CE8-4354-8CD4-CB950181C5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808" t="44388" r="42304" b="21206"/>
            <a:stretch/>
          </p:blipFill>
          <p:spPr>
            <a:xfrm flipH="1">
              <a:off x="10711245" y="5698862"/>
              <a:ext cx="998999" cy="560400"/>
            </a:xfrm>
            <a:prstGeom prst="rect">
              <a:avLst/>
            </a:prstGeom>
            <a:ln w="38100">
              <a:solidFill>
                <a:srgbClr val="FF0000"/>
              </a:solidFill>
            </a:ln>
          </p:spPr>
        </p:pic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89FDA8F2-E65F-4758-8A8C-09E9EA6472B7}"/>
              </a:ext>
            </a:extLst>
          </p:cNvPr>
          <p:cNvSpPr/>
          <p:nvPr/>
        </p:nvSpPr>
        <p:spPr>
          <a:xfrm>
            <a:off x="490353" y="6477881"/>
            <a:ext cx="421281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/>
              <a:t>Johnson &amp; Sorenson. 1999. </a:t>
            </a:r>
            <a:r>
              <a:rPr lang="en-US" sz="1600" i="1" dirty="0"/>
              <a:t>Auk </a:t>
            </a:r>
            <a:r>
              <a:rPr lang="en-US" sz="1600" dirty="0"/>
              <a:t>116:792-805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7473FA-9112-4B3E-95CA-68D9C9ED9AF7}"/>
              </a:ext>
            </a:extLst>
          </p:cNvPr>
          <p:cNvGrpSpPr>
            <a:grpSpLocks noChangeAspect="1"/>
          </p:cNvGrpSpPr>
          <p:nvPr/>
        </p:nvGrpSpPr>
        <p:grpSpPr>
          <a:xfrm>
            <a:off x="7990532" y="1578632"/>
            <a:ext cx="3997414" cy="2016400"/>
            <a:chOff x="7316046" y="1340508"/>
            <a:chExt cx="4493178" cy="226647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9FBFF501-83E7-45EA-AB54-87F239559E0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rcRect l="47504" t="20592" r="20455" b="50581"/>
            <a:stretch/>
          </p:blipFill>
          <p:spPr>
            <a:xfrm>
              <a:off x="7316046" y="1340508"/>
              <a:ext cx="4480560" cy="2266478"/>
            </a:xfrm>
            <a:prstGeom prst="rect">
              <a:avLst/>
            </a:prstGeom>
          </p:spPr>
        </p:pic>
        <p:pic>
          <p:nvPicPr>
            <p:cNvPr id="19" name="Picture 14" descr="http://www.juzaphoto.com/shared_files/photos2/004228-anas_crecca-green-winged_teal-alzavola.jpg">
              <a:extLst>
                <a:ext uri="{FF2B5EF4-FFF2-40B4-BE49-F238E27FC236}">
                  <a16:creationId xmlns:a16="http://schemas.microsoft.com/office/drawing/2014/main" id="{4E3C3EE4-86ED-4BCF-BC3D-1B7F2062CDF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/>
            <a:srcRect l="12308" r="-1" b="23461"/>
            <a:stretch/>
          </p:blipFill>
          <p:spPr bwMode="auto">
            <a:xfrm>
              <a:off x="10797607" y="1554182"/>
              <a:ext cx="998999" cy="581286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</p:spPr>
        </p:pic>
        <p:pic>
          <p:nvPicPr>
            <p:cNvPr id="20" name="Picture 16" descr="http://farm1.static.flickr.com/242/448804133_b8ef1052d1.jpg?v=0">
              <a:extLst>
                <a:ext uri="{FF2B5EF4-FFF2-40B4-BE49-F238E27FC236}">
                  <a16:creationId xmlns:a16="http://schemas.microsoft.com/office/drawing/2014/main" id="{32F5A590-1596-47CC-BFBD-057BAE07B16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/>
            <a:srcRect l="8221" t="6714" r="5473" b="19854"/>
            <a:stretch/>
          </p:blipFill>
          <p:spPr bwMode="auto">
            <a:xfrm flipH="1">
              <a:off x="10810225" y="2264350"/>
              <a:ext cx="998999" cy="560977"/>
            </a:xfrm>
            <a:prstGeom prst="rect">
              <a:avLst/>
            </a:prstGeom>
            <a:noFill/>
            <a:ln w="38100">
              <a:solidFill>
                <a:srgbClr val="FFC000"/>
              </a:solidFill>
            </a:ln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1EDE0B6-FCCA-4F0B-B09D-34B5FDD284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808" t="44388" r="42304" b="21206"/>
            <a:stretch/>
          </p:blipFill>
          <p:spPr>
            <a:xfrm flipH="1">
              <a:off x="10810225" y="2995014"/>
              <a:ext cx="998999" cy="560400"/>
            </a:xfrm>
            <a:prstGeom prst="rect">
              <a:avLst/>
            </a:prstGeom>
            <a:ln w="38100">
              <a:solidFill>
                <a:srgbClr val="FF0000"/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25087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/>
      <p:bldP spid="6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658" y="1676580"/>
            <a:ext cx="10428180" cy="1621332"/>
          </a:xfrm>
        </p:spPr>
        <p:txBody>
          <a:bodyPr>
            <a:noAutofit/>
          </a:bodyPr>
          <a:lstStyle/>
          <a:p>
            <a:pPr algn="ctr"/>
            <a:r>
              <a:rPr lang="en-US" sz="2800" dirty="0">
                <a:latin typeface="+mn-lt"/>
              </a:rPr>
              <a:t>Are there genomic signatures of divergence with gene flow within the </a:t>
            </a:r>
            <a:r>
              <a:rPr lang="en-US" sz="2800" i="1" dirty="0">
                <a:latin typeface="+mn-lt"/>
              </a:rPr>
              <a:t>Anas </a:t>
            </a:r>
            <a:r>
              <a:rPr lang="en-US" sz="2800" i="1" dirty="0" err="1">
                <a:latin typeface="+mn-lt"/>
              </a:rPr>
              <a:t>crecca</a:t>
            </a:r>
            <a:r>
              <a:rPr lang="en-US" sz="2800" i="1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complex?</a:t>
            </a:r>
            <a:br>
              <a:rPr lang="en-US" sz="2800" dirty="0">
                <a:latin typeface="+mn-lt"/>
              </a:rPr>
            </a:br>
            <a:r>
              <a:rPr lang="es-ES" sz="2600" dirty="0">
                <a:solidFill>
                  <a:srgbClr val="0070C0"/>
                </a:solidFill>
                <a:latin typeface="+mn-lt"/>
              </a:rPr>
              <a:t>¿Existen firmas genómicas de divergencia con el flujo de genes dentro del complejo </a:t>
            </a:r>
            <a:r>
              <a:rPr lang="es-ES" sz="2600" i="1" dirty="0" err="1">
                <a:solidFill>
                  <a:srgbClr val="0070C0"/>
                </a:solidFill>
                <a:latin typeface="+mn-lt"/>
              </a:rPr>
              <a:t>Anas</a:t>
            </a:r>
            <a:r>
              <a:rPr lang="es-ES" sz="2600" i="1" dirty="0">
                <a:solidFill>
                  <a:srgbClr val="0070C0"/>
                </a:solidFill>
                <a:latin typeface="+mn-lt"/>
              </a:rPr>
              <a:t> </a:t>
            </a:r>
            <a:r>
              <a:rPr lang="es-ES" sz="2600" i="1" dirty="0" err="1">
                <a:solidFill>
                  <a:srgbClr val="0070C0"/>
                </a:solidFill>
                <a:latin typeface="+mn-lt"/>
              </a:rPr>
              <a:t>crecca</a:t>
            </a:r>
            <a:r>
              <a:rPr lang="es-ES" sz="2600" dirty="0">
                <a:solidFill>
                  <a:srgbClr val="0070C0"/>
                </a:solidFill>
                <a:latin typeface="+mn-lt"/>
              </a:rPr>
              <a:t>?</a:t>
            </a:r>
            <a:endParaRPr lang="en-US" sz="26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829658" y="3429000"/>
            <a:ext cx="9839855" cy="222325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sz="2800" dirty="0">
                <a:latin typeface="+mn-lt"/>
              </a:rPr>
              <a:t>Are phylogenetic relationships within “islands” concordant with mitochondrial or nuclear DNA?</a:t>
            </a:r>
          </a:p>
          <a:p>
            <a:pPr algn="ctr">
              <a:lnSpc>
                <a:spcPct val="100000"/>
              </a:lnSpc>
            </a:pPr>
            <a:r>
              <a:rPr lang="es-ES" sz="2600" dirty="0">
                <a:solidFill>
                  <a:srgbClr val="0070C0"/>
                </a:solidFill>
                <a:latin typeface="+mn-lt"/>
              </a:rPr>
              <a:t>¿Son las relaciones filogenéticas dentro de las "islas" concordantes con el ADN mitocondrial o nuclear?</a:t>
            </a:r>
            <a:endParaRPr lang="en-US" sz="26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829658" y="526777"/>
            <a:ext cx="1042818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4000" b="1" dirty="0"/>
              <a:t>Objectives</a:t>
            </a:r>
            <a:r>
              <a:rPr lang="en-US" sz="4000" b="1" dirty="0">
                <a:solidFill>
                  <a:srgbClr val="0070C0"/>
                </a:solidFill>
              </a:rPr>
              <a:t>/El </a:t>
            </a:r>
            <a:r>
              <a:rPr lang="en-US" sz="4000" b="1" dirty="0" err="1">
                <a:solidFill>
                  <a:srgbClr val="0070C0"/>
                </a:solidFill>
              </a:rPr>
              <a:t>objetivo</a:t>
            </a:r>
            <a:endParaRPr lang="en-US" sz="4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0037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allAtOnc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287291" y="177009"/>
            <a:ext cx="1042818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n-US" sz="3200" b="1" dirty="0"/>
              <a:t>Methods</a:t>
            </a:r>
            <a:endParaRPr lang="en-US" sz="3200" b="1" dirty="0">
              <a:solidFill>
                <a:schemeClr val="tx2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00" t="20000" r="7321" b="7238"/>
          <a:stretch/>
        </p:blipFill>
        <p:spPr>
          <a:xfrm>
            <a:off x="2825852" y="3080554"/>
            <a:ext cx="7421713" cy="3566160"/>
          </a:xfrm>
          <a:prstGeom prst="rect">
            <a:avLst/>
          </a:prstGeom>
          <a:ln>
            <a:noFill/>
          </a:ln>
        </p:spPr>
      </p:pic>
      <p:sp>
        <p:nvSpPr>
          <p:cNvPr id="5" name="Rectangle 4"/>
          <p:cNvSpPr/>
          <p:nvPr/>
        </p:nvSpPr>
        <p:spPr>
          <a:xfrm>
            <a:off x="263227" y="3105196"/>
            <a:ext cx="250260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u="sng" dirty="0" err="1"/>
              <a:t>ddRAD</a:t>
            </a:r>
            <a:r>
              <a:rPr lang="en-US" sz="2000" b="1" u="sng" dirty="0"/>
              <a:t>-seq:</a:t>
            </a:r>
            <a:r>
              <a:rPr lang="en-US" sz="2000" u="sng" dirty="0"/>
              <a:t> 3,635 loci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3,448 autosomal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187 Z sex-linked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E33C05-B32A-40A2-BA23-17299D5148F5}"/>
              </a:ext>
            </a:extLst>
          </p:cNvPr>
          <p:cNvSpPr txBox="1"/>
          <p:nvPr/>
        </p:nvSpPr>
        <p:spPr>
          <a:xfrm>
            <a:off x="287291" y="876576"/>
            <a:ext cx="269977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u="sng" dirty="0"/>
              <a:t>Sampling:</a:t>
            </a:r>
            <a:r>
              <a:rPr lang="en-US" sz="2000" u="sng" dirty="0"/>
              <a:t> 95 individuals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35 Eurasian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25 Aleutian Islands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35 North America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9560486-A8E4-4F66-BBF9-EA594FF04C5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1" t="5260" r="11430" b="53874"/>
          <a:stretch/>
        </p:blipFill>
        <p:spPr>
          <a:xfrm>
            <a:off x="2987069" y="960178"/>
            <a:ext cx="9052560" cy="165542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56962BF-C611-4AB8-92F3-29D90F84EEE3}"/>
              </a:ext>
            </a:extLst>
          </p:cNvPr>
          <p:cNvSpPr txBox="1"/>
          <p:nvPr/>
        </p:nvSpPr>
        <p:spPr>
          <a:xfrm>
            <a:off x="4128731" y="211286"/>
            <a:ext cx="6586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Geographic distribution of samples and </a:t>
            </a:r>
            <a:r>
              <a:rPr lang="en-US" sz="2000" dirty="0" err="1"/>
              <a:t>mtDNA</a:t>
            </a:r>
            <a:r>
              <a:rPr lang="en-US" sz="2000" dirty="0"/>
              <a:t> haplogroups</a:t>
            </a:r>
          </a:p>
          <a:p>
            <a:r>
              <a:rPr lang="es-ES" sz="2000" dirty="0">
                <a:solidFill>
                  <a:srgbClr val="0070C0"/>
                </a:solidFill>
              </a:rPr>
              <a:t>Distribución geográfica de muestras y </a:t>
            </a:r>
            <a:r>
              <a:rPr lang="es-ES" sz="2000" dirty="0" err="1">
                <a:solidFill>
                  <a:srgbClr val="0070C0"/>
                </a:solidFill>
              </a:rPr>
              <a:t>haplogrupos</a:t>
            </a:r>
            <a:r>
              <a:rPr lang="es-ES" sz="2000" dirty="0">
                <a:solidFill>
                  <a:srgbClr val="0070C0"/>
                </a:solidFill>
              </a:rPr>
              <a:t> de </a:t>
            </a:r>
            <a:r>
              <a:rPr lang="es-ES" sz="2000" dirty="0" err="1">
                <a:solidFill>
                  <a:srgbClr val="0070C0"/>
                </a:solidFill>
              </a:rPr>
              <a:t>mtADN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17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181673" y="152731"/>
            <a:ext cx="10514833" cy="7115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Discrete populations or isolation by distance?</a:t>
            </a:r>
          </a:p>
          <a:p>
            <a:r>
              <a:rPr lang="es-ES" sz="2800" dirty="0">
                <a:solidFill>
                  <a:srgbClr val="0070C0"/>
                </a:solidFill>
                <a:latin typeface="+mn-lt"/>
              </a:rPr>
              <a:t>   ¿Poblaciones discretas o aislamiento por distancia?</a:t>
            </a:r>
            <a:endParaRPr lang="en-US" sz="28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9414" y="961669"/>
            <a:ext cx="1051483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/>
              <a:t>Admixture proportions </a:t>
            </a:r>
            <a:r>
              <a:rPr lang="en-US" sz="2400" dirty="0"/>
              <a:t>based on analysis of 3,448 autosomal loci in ADMIX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200" dirty="0">
                <a:solidFill>
                  <a:srgbClr val="0070C0"/>
                </a:solidFill>
              </a:rPr>
              <a:t>Proporciones de mezcla basadas en el análisis de 3448 loci autosómicos en </a:t>
            </a:r>
            <a:r>
              <a:rPr lang="en-US" sz="2200" dirty="0">
                <a:solidFill>
                  <a:srgbClr val="0070C0"/>
                </a:solidFill>
              </a:rPr>
              <a:t>ADMIX</a:t>
            </a:r>
            <a:endParaRPr lang="es-ES" sz="2200" dirty="0">
              <a:solidFill>
                <a:srgbClr val="0070C0"/>
              </a:solidFill>
            </a:endParaRPr>
          </a:p>
          <a:p>
            <a:r>
              <a:rPr lang="en-US" sz="2400" dirty="0"/>
              <a:t>	</a:t>
            </a:r>
            <a:r>
              <a:rPr lang="en-US" dirty="0"/>
              <a:t>(Alexander, </a:t>
            </a:r>
            <a:r>
              <a:rPr lang="en-US" dirty="0" err="1"/>
              <a:t>Novembre</a:t>
            </a:r>
            <a:r>
              <a:rPr lang="en-US" dirty="0"/>
              <a:t>, &amp; Lange. 2009. Genome Research 19:1655–1664)</a:t>
            </a:r>
            <a:endParaRPr lang="en-US" sz="2400" dirty="0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68973" y="4780602"/>
            <a:ext cx="11854054" cy="16492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Three discrete populations—most individuals assigned to their respective population with &gt;99.9% probability</a:t>
            </a:r>
          </a:p>
          <a:p>
            <a:pPr lvl="1"/>
            <a:r>
              <a:rPr lang="es-ES" sz="2000" dirty="0">
                <a:solidFill>
                  <a:srgbClr val="0070C0"/>
                </a:solidFill>
                <a:latin typeface="+mn-lt"/>
              </a:rPr>
              <a:t>Tres poblaciones discretas: la mayoría de los individuos asignados a su población respectiva con una probabilidad &gt;99,9 %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pPr>
              <a:lnSpc>
                <a:spcPct val="100000"/>
              </a:lnSpc>
            </a:pPr>
            <a:endParaRPr lang="en-US" sz="1200" b="1" dirty="0">
              <a:latin typeface="+mn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BF63B5-F364-41DB-9950-64279C871B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6" t="3317" r="12216" b="54067"/>
          <a:stretch/>
        </p:blipFill>
        <p:spPr>
          <a:xfrm>
            <a:off x="181673" y="2217596"/>
            <a:ext cx="11854054" cy="2286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E4DDD26-3F46-49EB-8EE4-8FDD88368BE2}"/>
              </a:ext>
            </a:extLst>
          </p:cNvPr>
          <p:cNvSpPr txBox="1"/>
          <p:nvPr/>
        </p:nvSpPr>
        <p:spPr>
          <a:xfrm>
            <a:off x="3656823" y="3349934"/>
            <a:ext cx="1368388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/>
              <a:t>A. c. </a:t>
            </a:r>
            <a:r>
              <a:rPr lang="en-US" sz="2000" b="1" dirty="0" err="1"/>
              <a:t>crecca</a:t>
            </a:r>
            <a:endParaRPr lang="en-US" sz="20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A3E5CE-2C28-42FA-84B7-6DC5F5643723}"/>
              </a:ext>
            </a:extLst>
          </p:cNvPr>
          <p:cNvSpPr txBox="1"/>
          <p:nvPr/>
        </p:nvSpPr>
        <p:spPr>
          <a:xfrm>
            <a:off x="6730482" y="4143873"/>
            <a:ext cx="1300612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6699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/>
              <a:t>A. c. </a:t>
            </a:r>
            <a:r>
              <a:rPr lang="en-US" sz="2000" b="1" dirty="0" err="1"/>
              <a:t>nimia</a:t>
            </a:r>
            <a:endParaRPr lang="en-US" sz="20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AE36D5-058A-4A25-83AF-023191CCF671}"/>
              </a:ext>
            </a:extLst>
          </p:cNvPr>
          <p:cNvSpPr txBox="1"/>
          <p:nvPr/>
        </p:nvSpPr>
        <p:spPr>
          <a:xfrm>
            <a:off x="9349096" y="3781751"/>
            <a:ext cx="1959639" cy="40011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/>
              <a:t>A. c. </a:t>
            </a:r>
            <a:r>
              <a:rPr lang="en-US" sz="2000" b="1" dirty="0" err="1"/>
              <a:t>carolinensis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2664965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uiExpand="1" build="p"/>
      <p:bldP spid="16" grpId="0" animBg="1"/>
      <p:bldP spid="17" grpId="0" animBg="1"/>
      <p:bldP spid="2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181673" y="152731"/>
            <a:ext cx="10514833" cy="7115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>
                <a:latin typeface="+mn-lt"/>
              </a:rPr>
              <a:t>Discrete populations or isolation by distance?</a:t>
            </a:r>
          </a:p>
          <a:p>
            <a:r>
              <a:rPr lang="es-ES" sz="2800" dirty="0">
                <a:solidFill>
                  <a:srgbClr val="0070C0"/>
                </a:solidFill>
                <a:latin typeface="+mn-lt"/>
              </a:rPr>
              <a:t>   ¿Poblaciones discretas o aislamiento por distancia?</a:t>
            </a:r>
            <a:endParaRPr lang="en-US" sz="280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9414" y="961669"/>
            <a:ext cx="1051483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/>
              <a:t>Admixture proportions </a:t>
            </a:r>
            <a:r>
              <a:rPr lang="en-US" sz="2400" dirty="0"/>
              <a:t>based on analysis of 3,448 autosomal loci in ADMIX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200" dirty="0">
                <a:solidFill>
                  <a:srgbClr val="0070C0"/>
                </a:solidFill>
              </a:rPr>
              <a:t>Proporciones de mezcla basadas en el análisis de 3448 loci autosómicos en </a:t>
            </a:r>
            <a:r>
              <a:rPr lang="en-US" sz="2200" dirty="0">
                <a:solidFill>
                  <a:srgbClr val="0070C0"/>
                </a:solidFill>
              </a:rPr>
              <a:t>ADMIX</a:t>
            </a:r>
            <a:endParaRPr lang="es-ES" sz="2200" dirty="0">
              <a:solidFill>
                <a:srgbClr val="0070C0"/>
              </a:solidFill>
            </a:endParaRPr>
          </a:p>
          <a:p>
            <a:r>
              <a:rPr lang="en-US" sz="2400" dirty="0"/>
              <a:t>	</a:t>
            </a:r>
            <a:r>
              <a:rPr lang="en-US" dirty="0"/>
              <a:t>(Alexander, </a:t>
            </a:r>
            <a:r>
              <a:rPr lang="en-US" dirty="0" err="1"/>
              <a:t>Novembre</a:t>
            </a:r>
            <a:r>
              <a:rPr lang="en-US" dirty="0"/>
              <a:t>, &amp; Lange. 2009. Genome Research 19:1655–1664)</a:t>
            </a:r>
            <a:endParaRPr lang="en-US" sz="2400" dirty="0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68973" y="4780602"/>
            <a:ext cx="11854054" cy="16492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Admixed populations in eastern Aleutians and the Alaskan Peninsula</a:t>
            </a:r>
          </a:p>
          <a:p>
            <a:pPr lvl="1"/>
            <a:r>
              <a:rPr lang="es-ES" sz="2000" dirty="0">
                <a:solidFill>
                  <a:srgbClr val="0070C0"/>
                </a:solidFill>
              </a:rPr>
              <a:t>Poblaciones mixtas en las Aleutianas orientales y la península de Alaska</a:t>
            </a:r>
          </a:p>
          <a:p>
            <a:pPr lvl="1"/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pPr>
              <a:lnSpc>
                <a:spcPct val="100000"/>
              </a:lnSpc>
            </a:pPr>
            <a:endParaRPr lang="en-US" sz="1200" b="1" dirty="0">
              <a:latin typeface="+mn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BF63B5-F364-41DB-9950-64279C871B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6" t="3317" r="12216" b="54067"/>
          <a:stretch/>
        </p:blipFill>
        <p:spPr>
          <a:xfrm>
            <a:off x="181673" y="2217596"/>
            <a:ext cx="11854054" cy="2286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E4DDD26-3F46-49EB-8EE4-8FDD88368BE2}"/>
              </a:ext>
            </a:extLst>
          </p:cNvPr>
          <p:cNvSpPr txBox="1"/>
          <p:nvPr/>
        </p:nvSpPr>
        <p:spPr>
          <a:xfrm>
            <a:off x="3656823" y="3349934"/>
            <a:ext cx="1368388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crecca</a:t>
            </a:r>
            <a:endParaRPr lang="en-US" sz="2000" b="1" i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A3E5CE-2C28-42FA-84B7-6DC5F5643723}"/>
              </a:ext>
            </a:extLst>
          </p:cNvPr>
          <p:cNvSpPr txBox="1"/>
          <p:nvPr/>
        </p:nvSpPr>
        <p:spPr>
          <a:xfrm>
            <a:off x="6730482" y="4143873"/>
            <a:ext cx="1300612" cy="400110"/>
          </a:xfrm>
          <a:prstGeom prst="rect">
            <a:avLst/>
          </a:prstGeom>
          <a:solidFill>
            <a:schemeClr val="bg1"/>
          </a:solidFill>
          <a:ln w="38100">
            <a:solidFill>
              <a:srgbClr val="FF6699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nimia</a:t>
            </a:r>
            <a:endParaRPr lang="en-US" sz="2000" b="1" i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AE36D5-058A-4A25-83AF-023191CCF671}"/>
              </a:ext>
            </a:extLst>
          </p:cNvPr>
          <p:cNvSpPr txBox="1"/>
          <p:nvPr/>
        </p:nvSpPr>
        <p:spPr>
          <a:xfrm>
            <a:off x="9349096" y="3781751"/>
            <a:ext cx="1959639" cy="40011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/>
              <a:t>A. c. </a:t>
            </a:r>
            <a:r>
              <a:rPr lang="en-US" sz="2000" b="1" i="1" dirty="0" err="1"/>
              <a:t>carolinensis</a:t>
            </a:r>
            <a:endParaRPr lang="en-US" sz="2000" b="1" i="1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EF51276-7335-4B9E-A5CB-CD338B68B439}"/>
              </a:ext>
            </a:extLst>
          </p:cNvPr>
          <p:cNvSpPr/>
          <p:nvPr/>
        </p:nvSpPr>
        <p:spPr>
          <a:xfrm rot="19068377">
            <a:off x="8207607" y="2757224"/>
            <a:ext cx="639657" cy="1589188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49692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14465</TotalTime>
  <Words>1937</Words>
  <Application>Microsoft Office PowerPoint</Application>
  <PresentationFormat>Widescreen</PresentationFormat>
  <Paragraphs>235</Paragraphs>
  <Slides>21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7" baseType="lpstr">
      <vt:lpstr>Arial</vt:lpstr>
      <vt:lpstr>Arial Black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Are there genomic signatures of divergence with gene flow within the Anas crecca complex? ¿Existen firmas genómicas de divergencia con el flujo de genes dentro del complejo Anas crecca?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Summary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Peters, Jeffrey L.</dc:creator>
  <cp:lastModifiedBy>Peters, Jeffrey L.</cp:lastModifiedBy>
  <cp:revision>186</cp:revision>
  <dcterms:created xsi:type="dcterms:W3CDTF">2022-06-10T20:11:23Z</dcterms:created>
  <dcterms:modified xsi:type="dcterms:W3CDTF">2022-07-25T15:42:09Z</dcterms:modified>
</cp:coreProperties>
</file>